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webextensions/taskpanes.xml" ContentType="application/vnd.ms-office.webextensiontaskpane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97" r:id="rId4"/>
    <p:sldMasterId id="2147483843" r:id="rId5"/>
  </p:sldMasterIdLst>
  <p:notesMasterIdLst>
    <p:notesMasterId r:id="rId31"/>
  </p:notesMasterIdLst>
  <p:sldIdLst>
    <p:sldId id="417" r:id="rId6"/>
    <p:sldId id="356" r:id="rId7"/>
    <p:sldId id="435" r:id="rId8"/>
    <p:sldId id="321" r:id="rId9"/>
    <p:sldId id="437" r:id="rId10"/>
    <p:sldId id="416" r:id="rId11"/>
    <p:sldId id="418" r:id="rId12"/>
    <p:sldId id="421" r:id="rId13"/>
    <p:sldId id="419" r:id="rId14"/>
    <p:sldId id="420" r:id="rId15"/>
    <p:sldId id="402" r:id="rId16"/>
    <p:sldId id="404" r:id="rId17"/>
    <p:sldId id="405" r:id="rId18"/>
    <p:sldId id="406" r:id="rId19"/>
    <p:sldId id="438" r:id="rId20"/>
    <p:sldId id="412" r:id="rId21"/>
    <p:sldId id="413" r:id="rId22"/>
    <p:sldId id="414" r:id="rId23"/>
    <p:sldId id="428" r:id="rId24"/>
    <p:sldId id="408" r:id="rId25"/>
    <p:sldId id="430" r:id="rId26"/>
    <p:sldId id="431" r:id="rId27"/>
    <p:sldId id="432" r:id="rId28"/>
    <p:sldId id="433" r:id="rId29"/>
    <p:sldId id="330" r:id="rId30"/>
  </p:sldIdLst>
  <p:sldSz cx="12192000" cy="6858000"/>
  <p:notesSz cx="6799263" cy="9929813"/>
  <p:embeddedFontLst>
    <p:embeddedFont>
      <p:font typeface="Calibri" panose="020F0502020204030204" pitchFamily="34" charset="0"/>
      <p:regular r:id="rId32"/>
      <p:bold r:id="rId33"/>
      <p:italic r:id="rId34"/>
      <p:boldItalic r:id="rId35"/>
    </p:embeddedFont>
    <p:embeddedFont>
      <p:font typeface="Merriweather Sans"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3A29D1-7564-2442-9834-69A8650E355B}">
          <p14:sldIdLst>
            <p14:sldId id="417"/>
            <p14:sldId id="356"/>
            <p14:sldId id="435"/>
            <p14:sldId id="321"/>
            <p14:sldId id="437"/>
            <p14:sldId id="416"/>
          </p14:sldIdLst>
        </p14:section>
        <p14:section name="Vastuullinen kumppanuus" id="{019E9C75-D3EB-3E4F-9AF2-C14B49EB14D5}">
          <p14:sldIdLst>
            <p14:sldId id="418"/>
            <p14:sldId id="421"/>
            <p14:sldId id="419"/>
            <p14:sldId id="420"/>
            <p14:sldId id="402"/>
          </p14:sldIdLst>
        </p14:section>
        <p14:section name="Digitaalisuus ja tekoäly" id="{46934F6B-D39C-EB47-8BE0-4F90D72E3E50}">
          <p14:sldIdLst>
            <p14:sldId id="404"/>
            <p14:sldId id="405"/>
            <p14:sldId id="406"/>
          </p14:sldIdLst>
        </p14:section>
        <p14:section name="Kansankapitalismi" id="{FE6E90E6-8718-4F4A-A6B4-F32C72240C7C}">
          <p14:sldIdLst>
            <p14:sldId id="438"/>
            <p14:sldId id="412"/>
          </p14:sldIdLst>
        </p14:section>
        <p14:section name="Omistajuudella rakennetaan tulevaisuutta" id="{4AE20032-4714-CC40-8981-DA0474F88A41}">
          <p14:sldIdLst>
            <p14:sldId id="413"/>
            <p14:sldId id="414"/>
          </p14:sldIdLst>
        </p14:section>
        <p14:section name="Aktiivinen toimija EU:ssa" id="{4CF2ADCB-C042-FE41-90DB-0CDBAEA6A3CC}">
          <p14:sldIdLst>
            <p14:sldId id="428"/>
            <p14:sldId id="408"/>
            <p14:sldId id="430"/>
            <p14:sldId id="431"/>
            <p14:sldId id="432"/>
            <p14:sldId id="433"/>
            <p14:sldId id="330"/>
          </p14:sldIdLst>
        </p14:section>
      </p14:sectionLst>
    </p:ext>
    <p:ext uri="{EFAFB233-063F-42B5-8137-9DF3F51BA10A}">
      <p15:sldGuideLst xmlns:p15="http://schemas.microsoft.com/office/powerpoint/2012/main">
        <p15:guide id="1" pos="5360" userDrawn="1">
          <p15:clr>
            <a:srgbClr val="A4A3A4"/>
          </p15:clr>
        </p15:guide>
        <p15:guide id="2" pos="2298" userDrawn="1">
          <p15:clr>
            <a:srgbClr val="A4A3A4"/>
          </p15:clr>
        </p15:guide>
        <p15:guide id="3" orient="horz" pos="1296" userDrawn="1">
          <p15:clr>
            <a:srgbClr val="A4A3A4"/>
          </p15:clr>
        </p15:guide>
        <p15:guide id="4" orient="horz" pos="3453" userDrawn="1">
          <p15:clr>
            <a:srgbClr val="A4A3A4"/>
          </p15:clr>
        </p15:guide>
        <p15:guide id="5" pos="4951" userDrawn="1">
          <p15:clr>
            <a:srgbClr val="A4A3A4"/>
          </p15:clr>
        </p15:guide>
        <p15:guide id="6" pos="2729" userDrawn="1">
          <p15:clr>
            <a:srgbClr val="A4A3A4"/>
          </p15:clr>
        </p15:guide>
        <p15:guide id="7" pos="3936" userDrawn="1">
          <p15:clr>
            <a:srgbClr val="A4A3A4"/>
          </p15:clr>
        </p15:guide>
        <p15:guide id="8" pos="7152" userDrawn="1">
          <p15:clr>
            <a:srgbClr val="A4A3A4"/>
          </p15:clr>
        </p15:guide>
        <p15:guide id="9" pos="3792" userDrawn="1">
          <p15:clr>
            <a:srgbClr val="A4A3A4"/>
          </p15:clr>
        </p15:guide>
        <p15:guide id="10" pos="72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konen-Ranta Mari" initials="PM" lastIdx="13" clrIdx="0">
    <p:extLst>
      <p:ext uri="{19B8F6BF-5375-455C-9EA6-DF929625EA0E}">
        <p15:presenceInfo xmlns:p15="http://schemas.microsoft.com/office/powerpoint/2012/main" userId="S-1-5-21-3973157103-3476044493-2870780717-1765" providerId="AD"/>
      </p:ext>
    </p:extLst>
  </p:cmAuthor>
  <p:cmAuthor id="2" name="Yli-Huttula Tuomo" initials="YT" lastIdx="1" clrIdx="1">
    <p:extLst>
      <p:ext uri="{19B8F6BF-5375-455C-9EA6-DF929625EA0E}">
        <p15:presenceInfo xmlns:p15="http://schemas.microsoft.com/office/powerpoint/2012/main" userId="S-1-5-21-3973157103-3476044493-2870780717-2970" providerId="AD"/>
      </p:ext>
    </p:extLst>
  </p:cmAuthor>
  <p:cmAuthor id="3" name="Yli-Huttula Tuomo" initials="YT [2]" lastIdx="3" clrIdx="2">
    <p:extLst>
      <p:ext uri="{19B8F6BF-5375-455C-9EA6-DF929625EA0E}">
        <p15:presenceInfo xmlns:p15="http://schemas.microsoft.com/office/powerpoint/2012/main" userId="S::Tuomo.Yli-Huttula@finanssiala.fi::0beaf6a5-a08e-4158-96cb-ac8094c55569" providerId="AD"/>
      </p:ext>
    </p:extLst>
  </p:cmAuthor>
  <p:cmAuthor id="4" name="Mattila Veli-Matti" initials="MV" lastIdx="6" clrIdx="3">
    <p:extLst>
      <p:ext uri="{19B8F6BF-5375-455C-9EA6-DF929625EA0E}">
        <p15:presenceInfo xmlns:p15="http://schemas.microsoft.com/office/powerpoint/2012/main" userId="S-1-5-21-3973157103-3476044493-2870780717-1507" providerId="AD"/>
      </p:ext>
    </p:extLst>
  </p:cmAuthor>
  <p:cmAuthor id="5" name="Urpilainen Satu" initials="US" lastIdx="5" clrIdx="4">
    <p:extLst>
      <p:ext uri="{19B8F6BF-5375-455C-9EA6-DF929625EA0E}">
        <p15:presenceInfo xmlns:p15="http://schemas.microsoft.com/office/powerpoint/2012/main" userId="S-1-5-21-3973157103-3476044493-2870780717-1789" providerId="AD"/>
      </p:ext>
    </p:extLst>
  </p:cmAuthor>
  <p:cmAuthor id="6" name="Gebhard Elisa" initials="GE" lastIdx="3" clrIdx="5">
    <p:extLst>
      <p:ext uri="{19B8F6BF-5375-455C-9EA6-DF929625EA0E}">
        <p15:presenceInfo xmlns:p15="http://schemas.microsoft.com/office/powerpoint/2012/main" userId="S-1-5-21-3973157103-3476044493-2870780717-69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EE2C90"/>
    <a:srgbClr val="164280"/>
    <a:srgbClr val="C9E7FC"/>
    <a:srgbClr val="E6ECF7"/>
    <a:srgbClr val="00A9E2"/>
    <a:srgbClr val="525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Vaalea tyyli 1 - Korostu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02" y="108"/>
      </p:cViewPr>
      <p:guideLst>
        <p:guide pos="5360"/>
        <p:guide pos="2298"/>
        <p:guide orient="horz" pos="1296"/>
        <p:guide orient="horz" pos="3453"/>
        <p:guide pos="4951"/>
        <p:guide pos="2729"/>
        <p:guide pos="3936"/>
        <p:guide pos="7152"/>
        <p:guide pos="3792"/>
        <p:guide pos="72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6"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49" Type="http://schemas.openxmlformats.org/officeDocument/2006/relationships/customXml" Target="../customXml/item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5"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7" y="0"/>
            <a:ext cx="2946347" cy="498215"/>
          </a:xfrm>
          <a:prstGeom prst="rect">
            <a:avLst/>
          </a:prstGeom>
        </p:spPr>
        <p:txBody>
          <a:bodyPr vert="horz" lIns="91440" tIns="45720" rIns="91440" bIns="45720" rtlCol="0"/>
          <a:lstStyle>
            <a:lvl1pPr algn="r">
              <a:defRPr sz="1200"/>
            </a:lvl1pPr>
          </a:lstStyle>
          <a:p>
            <a:fld id="{2DE214C3-6165-4D4B-9C1E-C30718E0FA62}" type="datetimeFigureOut">
              <a:rPr lang="fi-FI" smtClean="0"/>
              <a:t>12.2.2019</a:t>
            </a:fld>
            <a:endParaRPr lang="fi-FI"/>
          </a:p>
        </p:txBody>
      </p:sp>
      <p:sp>
        <p:nvSpPr>
          <p:cNvPr id="4" name="Dian kuvan paikkamerkki 3"/>
          <p:cNvSpPr>
            <a:spLocks noGrp="1" noRot="1" noChangeAspect="1"/>
          </p:cNvSpPr>
          <p:nvPr>
            <p:ph type="sldImg" idx="2"/>
          </p:nvPr>
        </p:nvSpPr>
        <p:spPr>
          <a:xfrm>
            <a:off x="420688" y="1239838"/>
            <a:ext cx="5957887" cy="33528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5" y="9431601"/>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7" y="9431601"/>
            <a:ext cx="2946347" cy="498214"/>
          </a:xfrm>
          <a:prstGeom prst="rect">
            <a:avLst/>
          </a:prstGeom>
        </p:spPr>
        <p:txBody>
          <a:bodyPr vert="horz" lIns="91440" tIns="45720" rIns="91440" bIns="45720" rtlCol="0" anchor="b"/>
          <a:lstStyle>
            <a:lvl1pPr algn="r">
              <a:defRPr sz="1200"/>
            </a:lvl1pPr>
          </a:lstStyle>
          <a:p>
            <a:fld id="{753FF240-292F-4258-82F0-FDECC6CBC41A}" type="slidenum">
              <a:rPr lang="fi-FI" smtClean="0"/>
              <a:t>‹#›</a:t>
            </a:fld>
            <a:endParaRPr lang="fi-FI"/>
          </a:p>
        </p:txBody>
      </p:sp>
    </p:spTree>
    <p:extLst>
      <p:ext uri="{BB962C8B-B14F-4D97-AF65-F5344CB8AC3E}">
        <p14:creationId xmlns:p14="http://schemas.microsoft.com/office/powerpoint/2010/main" val="207158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FF240-292F-4258-82F0-FDECC6CBC41A}"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6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Digital innovations, such as artificial intelligence and big data, must be able to exploit equally in different industries.</a:t>
            </a:r>
          </a:p>
          <a:p>
            <a:endParaRPr lang="en-GB"/>
          </a:p>
          <a:p>
            <a:r>
              <a:rPr lang="en-GB"/>
              <a:t>Everything in the public administration of citizens and businesses has to offer a digital service form.</a:t>
            </a:r>
          </a:p>
          <a:p>
            <a:endParaRPr lang="en-GB"/>
          </a:p>
          <a:p>
            <a:r>
              <a:rPr lang="en-GB"/>
              <a:t>In the Suomi.fi service fair, financial companies should be able to offer their customers a wide range of services, such as home purchase and lending and insurance related services.</a:t>
            </a:r>
          </a:p>
          <a:p>
            <a:endParaRPr lang="en-GB"/>
          </a:p>
          <a:p>
            <a:r>
              <a:rPr lang="en-GB"/>
              <a:t>The introduction of the electronic apartment information system must be safeguarded. A comprehensive system creates the preconditions for digital services, such as e-commerce for housing shares, collateral management and the management of housing corporations.</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13</a:t>
            </a:fld>
            <a:endParaRPr lang="fi-FI"/>
          </a:p>
        </p:txBody>
      </p:sp>
    </p:spTree>
    <p:extLst>
      <p:ext uri="{BB962C8B-B14F-4D97-AF65-F5344CB8AC3E}">
        <p14:creationId xmlns:p14="http://schemas.microsoft.com/office/powerpoint/2010/main" val="355751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Public innovation funding needs to be strengthened. At the same time, adequate research and training resources must be ensured. New investments must be funded by reducing business aid that does not support regeneration and competitiveness.</a:t>
            </a:r>
          </a:p>
          <a:p>
            <a:endParaRPr lang="en-GB"/>
          </a:p>
          <a:p>
            <a:r>
              <a:rPr lang="en-GB"/>
              <a:t>The needs of working life need to be taken into account in education. We need to create shorter sets of skills in addition to long-term degrees. Training must support new employment for those who are left out of work.</a:t>
            </a:r>
          </a:p>
          <a:p>
            <a:endParaRPr lang="en-GB"/>
          </a:p>
          <a:p>
            <a:r>
              <a:rPr lang="en-GB"/>
              <a:t>The </a:t>
            </a:r>
            <a:r>
              <a:rPr lang="en-GB" err="1"/>
              <a:t>labor</a:t>
            </a:r>
            <a:r>
              <a:rPr lang="en-GB"/>
              <a:t> market needs to be reformed to meet the needs of customers and working life by increasing the opportunities and flexibility of local contracting. Work-related legislation needs to be reformed.</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14</a:t>
            </a:fld>
            <a:endParaRPr lang="fi-FI"/>
          </a:p>
        </p:txBody>
      </p:sp>
    </p:spTree>
    <p:extLst>
      <p:ext uri="{BB962C8B-B14F-4D97-AF65-F5344CB8AC3E}">
        <p14:creationId xmlns:p14="http://schemas.microsoft.com/office/powerpoint/2010/main" val="163123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Finland needs incentives for the prosperity of national capitalism.</a:t>
            </a:r>
            <a:r>
              <a:rPr lang="vi-VN" sz="1200" b="0" i="0" kern="1200">
                <a:solidFill>
                  <a:schemeClr val="tx1"/>
                </a:solidFill>
                <a:effectLst/>
                <a:latin typeface="+mn-lt"/>
                <a:ea typeface="+mn-ea"/>
                <a:cs typeface="+mn-cs"/>
              </a:rPr>
              <a:t> </a:t>
            </a:r>
            <a:r>
              <a:rPr lang="en-GB" sz="1200" b="0" i="0" kern="1200">
                <a:solidFill>
                  <a:schemeClr val="tx1"/>
                </a:solidFill>
                <a:effectLst/>
                <a:latin typeface="+mn-lt"/>
                <a:ea typeface="+mn-ea"/>
                <a:cs typeface="+mn-cs"/>
              </a:rPr>
              <a:t>Incentive, foreseeable and neutral taxation is the cornerstone of the saver.</a:t>
            </a:r>
            <a:br>
              <a:rPr lang="en-GB" sz="1200" b="0"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willingness of households to invest and save will be enhanced by the availability of different forms of investment, the taxation of which is sufficiently simple and long-lasting. Taxation should not control investments in certain types of investment.</a:t>
            </a:r>
            <a:br>
              <a:rPr lang="en-GB" sz="1200" b="0"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Seniors must be given the opportunity to make better use of their own assets, for example in the financing of nursing services. In addition to pension insurance and PS account, a viable pension insurance would be a viable option. Such a policy is not meaningful for the client, because its taxation is punitive.</a:t>
            </a:r>
            <a:br>
              <a:rPr lang="en-GB" sz="1200" b="0"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Optional retirement savings must be reinvigorated. An individual must be able to start raising his savings when he retires on a retirement pension.</a:t>
            </a:r>
          </a:p>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16</a:t>
            </a:fld>
            <a:endParaRPr lang="fi-FI"/>
          </a:p>
        </p:txBody>
      </p:sp>
    </p:spTree>
    <p:extLst>
      <p:ext uri="{BB962C8B-B14F-4D97-AF65-F5344CB8AC3E}">
        <p14:creationId xmlns:p14="http://schemas.microsoft.com/office/powerpoint/2010/main" val="115398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Ownership builds the future </a:t>
            </a:r>
          </a:p>
          <a:p>
            <a:r>
              <a:rPr lang="en-GB"/>
              <a:t>Domestic owners and companies are the foundation </a:t>
            </a:r>
          </a:p>
          <a:p>
            <a:r>
              <a:rPr lang="en-GB"/>
              <a:t>Finland also needs foreign capital </a:t>
            </a:r>
          </a:p>
          <a:p>
            <a:r>
              <a:rPr lang="en-GB"/>
              <a:t>Entrepreneurship is enabled</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17</a:t>
            </a:fld>
            <a:endParaRPr lang="fi-FI"/>
          </a:p>
        </p:txBody>
      </p:sp>
    </p:spTree>
    <p:extLst>
      <p:ext uri="{BB962C8B-B14F-4D97-AF65-F5344CB8AC3E}">
        <p14:creationId xmlns:p14="http://schemas.microsoft.com/office/powerpoint/2010/main" val="406626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An over-election tax program is needed to support growth and employment. Get more listings on the stock market. Returning First North companies' dividend taxation is the same as for unlisted companies. The tax exemption for small dividends is implemented. There is a need for financing sources complementary to bank financing, bulk financing and a well-functioning bond market. In order to increase the attractiveness of the bond market, debt conversion, </a:t>
            </a:r>
            <a:r>
              <a:rPr lang="en-GB" err="1"/>
              <a:t>ie</a:t>
            </a:r>
            <a:r>
              <a:rPr lang="en-GB"/>
              <a:t> the conversion of debts into shares, is necessary to be incorporated into legislation. It would encourage companies in difficulty to reorganize themselves well in advance. Access to risk financing for growth and SMEs needs to be developed, for example. by improving the ability of foreign investors to invest in Finnish private equity funds. The pension system must be held in competition. The decentralized pension system must be maintained</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18</a:t>
            </a:fld>
            <a:endParaRPr lang="fi-FI"/>
          </a:p>
        </p:txBody>
      </p:sp>
    </p:spTree>
    <p:extLst>
      <p:ext uri="{BB962C8B-B14F-4D97-AF65-F5344CB8AC3E}">
        <p14:creationId xmlns:p14="http://schemas.microsoft.com/office/powerpoint/2010/main" val="3595975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Finland is an active player in the renewing EU</a:t>
            </a:r>
            <a:br>
              <a:rPr lang="en-GB"/>
            </a:br>
            <a:endParaRPr lang="en-GB"/>
          </a:p>
          <a:p>
            <a:r>
              <a:rPr lang="en-GB"/>
              <a:t>Finland must be involved in EMU's core</a:t>
            </a:r>
          </a:p>
          <a:p>
            <a:r>
              <a:rPr lang="en-GB"/>
              <a:t>Stable and reliable financial markets</a:t>
            </a:r>
          </a:p>
          <a:p>
            <a:r>
              <a:rPr lang="en-GB"/>
              <a:t>To support economic growth and competitiveness</a:t>
            </a:r>
          </a:p>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19</a:t>
            </a:fld>
            <a:endParaRPr lang="fi-FI"/>
          </a:p>
        </p:txBody>
      </p:sp>
    </p:spTree>
    <p:extLst>
      <p:ext uri="{BB962C8B-B14F-4D97-AF65-F5344CB8AC3E}">
        <p14:creationId xmlns:p14="http://schemas.microsoft.com/office/powerpoint/2010/main" val="3876927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global flagship of an open market economy</a:t>
            </a:r>
          </a:p>
          <a:p>
            <a:pPr rtl="0"/>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EU must focus on creating fair competitive conditions. The EU can act as a global flagship of an open market economy.</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Continue to diversify capital markets. The role of banks as a source of funding is significant, but there is a need for versatile markets and actors.</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EU must also regulate its own competitiveness with other regions.</a:t>
            </a:r>
            <a:br>
              <a:rPr lang="en-GB" sz="1200" b="0" i="0" kern="1200">
                <a:solidFill>
                  <a:schemeClr val="tx1"/>
                </a:solidFill>
                <a:effectLst/>
                <a:latin typeface="+mn-lt"/>
                <a:ea typeface="+mn-ea"/>
                <a:cs typeface="+mn-cs"/>
              </a:rPr>
            </a:br>
            <a:r>
              <a:rPr lang="en-GB" sz="1200" b="0" i="0" kern="1200" err="1">
                <a:solidFill>
                  <a:schemeClr val="tx1"/>
                </a:solidFill>
                <a:effectLst/>
                <a:latin typeface="+mn-lt"/>
                <a:ea typeface="+mn-ea"/>
                <a:cs typeface="+mn-cs"/>
              </a:rPr>
              <a:t>Brex</a:t>
            </a:r>
            <a:r>
              <a:rPr lang="en-GB" sz="1200" b="0" i="0" kern="1200">
                <a:solidFill>
                  <a:schemeClr val="tx1"/>
                </a:solidFill>
                <a:effectLst/>
                <a:latin typeface="+mn-lt"/>
                <a:ea typeface="+mn-ea"/>
                <a:cs typeface="+mn-cs"/>
              </a:rPr>
              <a:t> should not lead to the disappearance of European financial markets. The smooth functioning of the market must be safeguarded.</a:t>
            </a:r>
          </a:p>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20</a:t>
            </a:fld>
            <a:endParaRPr lang="fi-FI"/>
          </a:p>
        </p:txBody>
      </p:sp>
    </p:spTree>
    <p:extLst>
      <p:ext uri="{BB962C8B-B14F-4D97-AF65-F5344CB8AC3E}">
        <p14:creationId xmlns:p14="http://schemas.microsoft.com/office/powerpoint/2010/main" val="2396351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global flagship of an open market economy</a:t>
            </a:r>
          </a:p>
          <a:p>
            <a:pPr rtl="0"/>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EU must focus on creating fair competitive conditions. The EU can act as a global flagship of an open market economy.</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Continue to diversify capital markets. The role of banks as a source of funding is significant, but there is a need for versatile markets and actors.</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EU must also regulate its own competitiveness with other regions.</a:t>
            </a:r>
            <a:br>
              <a:rPr lang="en-GB" sz="1200" b="0" i="0" kern="1200">
                <a:solidFill>
                  <a:schemeClr val="tx1"/>
                </a:solidFill>
                <a:effectLst/>
                <a:latin typeface="+mn-lt"/>
                <a:ea typeface="+mn-ea"/>
                <a:cs typeface="+mn-cs"/>
              </a:rPr>
            </a:br>
            <a:r>
              <a:rPr lang="en-GB" sz="1200" b="0" i="0" kern="1200" err="1">
                <a:solidFill>
                  <a:schemeClr val="tx1"/>
                </a:solidFill>
                <a:effectLst/>
                <a:latin typeface="+mn-lt"/>
                <a:ea typeface="+mn-ea"/>
                <a:cs typeface="+mn-cs"/>
              </a:rPr>
              <a:t>Brex</a:t>
            </a:r>
            <a:r>
              <a:rPr lang="en-GB" sz="1200" b="0" i="0" kern="1200">
                <a:solidFill>
                  <a:schemeClr val="tx1"/>
                </a:solidFill>
                <a:effectLst/>
                <a:latin typeface="+mn-lt"/>
                <a:ea typeface="+mn-ea"/>
                <a:cs typeface="+mn-cs"/>
              </a:rPr>
              <a:t> should not lead to the disappearance of European financial markets. The smooth functioning of the market must be safeguarded.</a:t>
            </a:r>
          </a:p>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21</a:t>
            </a:fld>
            <a:endParaRPr lang="fi-FI"/>
          </a:p>
        </p:txBody>
      </p:sp>
    </p:spTree>
    <p:extLst>
      <p:ext uri="{BB962C8B-B14F-4D97-AF65-F5344CB8AC3E}">
        <p14:creationId xmlns:p14="http://schemas.microsoft.com/office/powerpoint/2010/main" val="3741999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The EU must focus on </a:t>
            </a:r>
            <a:r>
              <a:rPr lang="en-GB" b="1"/>
              <a:t>creating fair competitive conditions</a:t>
            </a:r>
            <a:r>
              <a:rPr lang="en-GB"/>
              <a:t>. The EU can act as a global flagship of an open market economy.</a:t>
            </a:r>
          </a:p>
          <a:p>
            <a:r>
              <a:rPr lang="en-GB" b="1"/>
              <a:t>Common rules</a:t>
            </a:r>
            <a:r>
              <a:rPr lang="en-GB"/>
              <a:t>, uniform supervision and effective investor protection are a prerequisite for fair competition in the financial sector. Effective and uniform implementation of regulation is often more effective than creating new regulations on the former.</a:t>
            </a:r>
          </a:p>
          <a:p>
            <a:r>
              <a:rPr lang="en-GB"/>
              <a:t>The introduction of common deposit protection requires the banks to overcome the current problems and further reduce their risks. Consideration should also be given to reforming the treatment of governmental responsibilities in bank solvency regulation.</a:t>
            </a:r>
          </a:p>
          <a:p>
            <a:r>
              <a:rPr lang="en-GB"/>
              <a:t>EMU needs to be more supportive of market discipline and emphasize the Member States' own responsibility.</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22</a:t>
            </a:fld>
            <a:endParaRPr lang="fi-FI"/>
          </a:p>
        </p:txBody>
      </p:sp>
    </p:spTree>
    <p:extLst>
      <p:ext uri="{BB962C8B-B14F-4D97-AF65-F5344CB8AC3E}">
        <p14:creationId xmlns:p14="http://schemas.microsoft.com/office/powerpoint/2010/main" val="3809403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There is a need to continue to harmonize deposit guarantee schemes for the various euro area countries.</a:t>
            </a:r>
            <a:r>
              <a:rPr lang="en-GB" sz="1200" b="1" i="0" kern="1200">
                <a:solidFill>
                  <a:schemeClr val="tx1"/>
                </a:solidFill>
                <a:effectLst/>
                <a:latin typeface="+mn-lt"/>
                <a:ea typeface="+mn-ea"/>
                <a:cs typeface="+mn-cs"/>
              </a:rPr>
              <a:t> The banks' current problems must first be remedied and the risks must be reduced before a solid bank deposit insurance is possible.</a:t>
            </a:r>
            <a:br>
              <a:rPr lang="en-GB" sz="1200" b="1"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There is a need to invest in the preparation of financial regulation and the quality of legislation. The goals are predictability, clarity and transparency. An adequate transition period must be provided for companies to implement the necessary changes. The principles should also apply to lower levels of EU regulation. The dismantling of overlapping and contradictory provisions must be continued.</a:t>
            </a:r>
            <a:br>
              <a:rPr lang="en-GB" sz="1200" b="0"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EU must focus on creating fair competitive conditions. The principle must be balanced and predictable regulation.</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In order to deepen the social dimension, we must ensure that decisions on our statutory pension provision will continue to be made in Finland.</a:t>
            </a:r>
            <a:br>
              <a:rPr lang="en-GB" sz="1200" b="0" i="0" kern="1200">
                <a:solidFill>
                  <a:schemeClr val="tx1"/>
                </a:solidFill>
                <a:effectLst/>
                <a:latin typeface="+mn-lt"/>
                <a:ea typeface="+mn-ea"/>
                <a:cs typeface="+mn-cs"/>
              </a:rPr>
            </a:b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Financial market tax (FTT) should not be introduced. It would increase the cost of financial intermediation and transfer trading to markets and financial instruments that would not be taxable. The tax would reduce the income of Finnish earnings-related pension funds.</a:t>
            </a:r>
          </a:p>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23</a:t>
            </a:fld>
            <a:endParaRPr lang="fi-FI"/>
          </a:p>
        </p:txBody>
      </p:sp>
    </p:spTree>
    <p:extLst>
      <p:ext uri="{BB962C8B-B14F-4D97-AF65-F5344CB8AC3E}">
        <p14:creationId xmlns:p14="http://schemas.microsoft.com/office/powerpoint/2010/main" val="80735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753FF240-292F-4258-82F0-FDECC6CBC41A}" type="slidenum">
              <a:rPr lang="fi-FI" smtClean="0"/>
              <a:t>5</a:t>
            </a:fld>
            <a:endParaRPr lang="fi-FI"/>
          </a:p>
        </p:txBody>
      </p:sp>
    </p:spTree>
    <p:extLst>
      <p:ext uri="{BB962C8B-B14F-4D97-AF65-F5344CB8AC3E}">
        <p14:creationId xmlns:p14="http://schemas.microsoft.com/office/powerpoint/2010/main" val="840862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There is a need to invest in the preparation, quality and predictability of financial regulation. The dismantling of overlapping and contradictory provisions must be continued. An adequate transition period must be provided for companies to implement the necessary changes.</a:t>
            </a:r>
          </a:p>
          <a:p>
            <a:r>
              <a:rPr lang="en-GB" b="1"/>
              <a:t>The EU should promote the fight against money laundering and tax evasion and, at the same time, the administrative burden on businesses must be proportionate to the benefits to be pursued.</a:t>
            </a:r>
          </a:p>
          <a:p>
            <a:r>
              <a:rPr lang="en-GB"/>
              <a:t>In order to deepen the social dimension, we must ensure that decisions on our statutory pension provision will continue to be made in Finland.</a:t>
            </a:r>
          </a:p>
          <a:p>
            <a:r>
              <a:rPr lang="en-GB"/>
              <a:t>Financial market tax (FTT) should not be introduced. It would increase the cost of financial intermediation and transfer trading to markets and financial instruments that would not be taxable. The tax would reduce the income of Finnish earnings-related pension funds.</a:t>
            </a:r>
          </a:p>
          <a:p>
            <a:r>
              <a:rPr lang="en-GB"/>
              <a:t>Modern regulation - the same rules for the same kind of action</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24</a:t>
            </a:fld>
            <a:endParaRPr lang="fi-FI"/>
          </a:p>
        </p:txBody>
      </p:sp>
    </p:spTree>
    <p:extLst>
      <p:ext uri="{BB962C8B-B14F-4D97-AF65-F5344CB8AC3E}">
        <p14:creationId xmlns:p14="http://schemas.microsoft.com/office/powerpoint/2010/main" val="303514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25</a:t>
            </a:fld>
            <a:endParaRPr lang="fi-FI"/>
          </a:p>
        </p:txBody>
      </p:sp>
    </p:spTree>
    <p:extLst>
      <p:ext uri="{BB962C8B-B14F-4D97-AF65-F5344CB8AC3E}">
        <p14:creationId xmlns:p14="http://schemas.microsoft.com/office/powerpoint/2010/main" val="55666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753FF240-292F-4258-82F0-FDECC6CBC41A}" type="slidenum">
              <a:rPr lang="fi-FI" smtClean="0"/>
              <a:t>6</a:t>
            </a:fld>
            <a:endParaRPr lang="fi-FI"/>
          </a:p>
        </p:txBody>
      </p:sp>
    </p:spTree>
    <p:extLst>
      <p:ext uri="{BB962C8B-B14F-4D97-AF65-F5344CB8AC3E}">
        <p14:creationId xmlns:p14="http://schemas.microsoft.com/office/powerpoint/2010/main" val="2816900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TÄHÄN VOISI TEHDÄ ANIMAATIOTA. </a:t>
            </a:r>
          </a:p>
        </p:txBody>
      </p:sp>
      <p:sp>
        <p:nvSpPr>
          <p:cNvPr id="4" name="Dian numeron paikkamerkki 3"/>
          <p:cNvSpPr>
            <a:spLocks noGrp="1"/>
          </p:cNvSpPr>
          <p:nvPr>
            <p:ph type="sldNum" sz="quarter" idx="10"/>
          </p:nvPr>
        </p:nvSpPr>
        <p:spPr/>
        <p:txBody>
          <a:bodyPr/>
          <a:lstStyle/>
          <a:p>
            <a:fld id="{753FF240-292F-4258-82F0-FDECC6CBC41A}" type="slidenum">
              <a:rPr lang="fi-FI" smtClean="0"/>
              <a:t>7</a:t>
            </a:fld>
            <a:endParaRPr lang="fi-FI"/>
          </a:p>
        </p:txBody>
      </p:sp>
    </p:spTree>
    <p:extLst>
      <p:ext uri="{BB962C8B-B14F-4D97-AF65-F5344CB8AC3E}">
        <p14:creationId xmlns:p14="http://schemas.microsoft.com/office/powerpoint/2010/main" val="189356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a:p>
            <a:r>
              <a:rPr lang="en-GB"/>
              <a:t>A concrete plan is needed to improve Finnish financial skills.</a:t>
            </a:r>
          </a:p>
          <a:p>
            <a:r>
              <a:rPr lang="en-GB"/>
              <a:t>All levels of education must include economic education, including in teacher training. A set of expertise needs to be made from financial information.</a:t>
            </a:r>
          </a:p>
          <a:p>
            <a:r>
              <a:rPr lang="en-GB"/>
              <a:t>A positive credit history record is also needed to identify excessive debt at an early stage.</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8</a:t>
            </a:fld>
            <a:endParaRPr lang="fi-FI"/>
          </a:p>
        </p:txBody>
      </p:sp>
    </p:spTree>
    <p:extLst>
      <p:ext uri="{BB962C8B-B14F-4D97-AF65-F5344CB8AC3E}">
        <p14:creationId xmlns:p14="http://schemas.microsoft.com/office/powerpoint/2010/main" val="372322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Responsibility for the environment</a:t>
            </a:r>
          </a:p>
          <a:p>
            <a:endParaRPr lang="en-GB"/>
          </a:p>
          <a:p>
            <a:r>
              <a:rPr lang="en-GB"/>
              <a:t>The insurance industry as a risk divider and the financial sector as a major investor play a key role in combating climate change.</a:t>
            </a:r>
          </a:p>
          <a:p>
            <a:r>
              <a:rPr lang="en-GB"/>
              <a:t>Earth temperature rise should be limited to a maximum of two degrees.</a:t>
            </a:r>
          </a:p>
          <a:p>
            <a:r>
              <a:rPr lang="en-GB"/>
              <a:t>The use of hard coal by 2030.</a:t>
            </a:r>
          </a:p>
          <a:p>
            <a:r>
              <a:rPr lang="en-GB"/>
              <a:t>Funding must be geared towards supporting sustainable development.</a:t>
            </a:r>
          </a:p>
          <a:p>
            <a:r>
              <a:rPr lang="en-GB"/>
              <a:t>An EU Ecolabel must be created for financial products.</a:t>
            </a:r>
          </a:p>
          <a:p>
            <a:r>
              <a:rPr lang="en-GB"/>
              <a:t>Corporate responsibility reporting must be harmonized.</a:t>
            </a:r>
          </a:p>
          <a:p>
            <a:r>
              <a:rPr lang="en-GB"/>
              <a:t>As the EU Presidency, Finland should prioritize the Union's climate and energy targets.</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9</a:t>
            </a:fld>
            <a:endParaRPr lang="fi-FI"/>
          </a:p>
        </p:txBody>
      </p:sp>
    </p:spTree>
    <p:extLst>
      <p:ext uri="{BB962C8B-B14F-4D97-AF65-F5344CB8AC3E}">
        <p14:creationId xmlns:p14="http://schemas.microsoft.com/office/powerpoint/2010/main" val="3841511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Means to combat money laundering</a:t>
            </a:r>
          </a:p>
          <a:p>
            <a:br>
              <a:rPr lang="en-GB"/>
            </a:br>
            <a:r>
              <a:rPr lang="en-GB"/>
              <a:t>Control should be strengthened to combat money laundering both at national and EU level.</a:t>
            </a:r>
          </a:p>
          <a:p>
            <a:r>
              <a:rPr lang="en-GB"/>
              <a:t>The resources of the authorities to combat money laundering must be safeguarded.</a:t>
            </a:r>
          </a:p>
          <a:p>
            <a:r>
              <a:rPr lang="en-GB"/>
              <a:t>More attention needs to be paid to the exchange of information between the authorities and the financial sector.</a:t>
            </a:r>
          </a:p>
          <a:p>
            <a:r>
              <a:rPr lang="en-GB"/>
              <a:t>Financial actors must have the opportunity to exchange information about suspicious business transactions</a:t>
            </a:r>
            <a:endParaRPr lang="fi-FI"/>
          </a:p>
        </p:txBody>
      </p:sp>
      <p:sp>
        <p:nvSpPr>
          <p:cNvPr id="4" name="Slide Number Placeholder 3"/>
          <p:cNvSpPr>
            <a:spLocks noGrp="1"/>
          </p:cNvSpPr>
          <p:nvPr>
            <p:ph type="sldNum" sz="quarter" idx="5"/>
          </p:nvPr>
        </p:nvSpPr>
        <p:spPr/>
        <p:txBody>
          <a:bodyPr/>
          <a:lstStyle/>
          <a:p>
            <a:fld id="{753FF240-292F-4258-82F0-FDECC6CBC41A}" type="slidenum">
              <a:rPr lang="fi-FI" smtClean="0"/>
              <a:t>10</a:t>
            </a:fld>
            <a:endParaRPr lang="fi-FI"/>
          </a:p>
        </p:txBody>
      </p:sp>
    </p:spTree>
    <p:extLst>
      <p:ext uri="{BB962C8B-B14F-4D97-AF65-F5344CB8AC3E}">
        <p14:creationId xmlns:p14="http://schemas.microsoft.com/office/powerpoint/2010/main" val="432298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a:r>
              <a:rPr lang="en-GB" sz="1200" b="0" i="0" kern="1200">
                <a:solidFill>
                  <a:schemeClr val="tx1"/>
                </a:solidFill>
                <a:effectLst/>
                <a:latin typeface="+mn-lt"/>
                <a:ea typeface="+mn-ea"/>
                <a:cs typeface="+mn-cs"/>
              </a:rPr>
              <a:t>Tax evasion with effective game rules</a:t>
            </a:r>
          </a:p>
          <a:p>
            <a:pPr rtl="0"/>
            <a:endParaRPr lang="en-GB" sz="1200" b="0" i="0" kern="1200">
              <a:solidFill>
                <a:schemeClr val="tx1"/>
              </a:solidFill>
              <a:effectLst/>
              <a:latin typeface="+mn-lt"/>
              <a:ea typeface="+mn-ea"/>
              <a:cs typeface="+mn-cs"/>
            </a:endParaRPr>
          </a:p>
          <a:p>
            <a:pPr rtl="0"/>
            <a:r>
              <a:rPr lang="en-GB" sz="1200" b="0" i="0" kern="1200">
                <a:solidFill>
                  <a:schemeClr val="tx1"/>
                </a:solidFill>
                <a:effectLst/>
                <a:latin typeface="+mn-lt"/>
                <a:ea typeface="+mn-ea"/>
                <a:cs typeface="+mn-cs"/>
              </a:rPr>
              <a:t>Taxes are payable to where they belong, timely and correct.</a:t>
            </a:r>
          </a:p>
          <a:p>
            <a:pPr rtl="0"/>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EU must act actively to avoid the tax evasion and the </a:t>
            </a:r>
            <a:r>
              <a:rPr lang="en-GB" sz="1200" b="0" i="0" kern="1200" err="1">
                <a:solidFill>
                  <a:schemeClr val="tx1"/>
                </a:solidFill>
                <a:effectLst/>
                <a:latin typeface="+mn-lt"/>
                <a:ea typeface="+mn-ea"/>
                <a:cs typeface="+mn-cs"/>
              </a:rPr>
              <a:t>gray</a:t>
            </a:r>
            <a:r>
              <a:rPr lang="en-GB" sz="1200" b="0" i="0" kern="1200">
                <a:solidFill>
                  <a:schemeClr val="tx1"/>
                </a:solidFill>
                <a:effectLst/>
                <a:latin typeface="+mn-lt"/>
                <a:ea typeface="+mn-ea"/>
                <a:cs typeface="+mn-cs"/>
              </a:rPr>
              <a:t> economy.</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Aggressive tax planning and its sanctions must be defined.</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The directive on the automatic exchange of information should be widely deployed.</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Obligations of information exchange projects need to be harmonized.</a:t>
            </a:r>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Tax competition is needed. The company's tax base can be harmonized in the EU, but tax rates must continue to compete.</a:t>
            </a:r>
          </a:p>
          <a:p>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11</a:t>
            </a:fld>
            <a:endParaRPr lang="fi-FI"/>
          </a:p>
        </p:txBody>
      </p:sp>
    </p:spTree>
    <p:extLst>
      <p:ext uri="{BB962C8B-B14F-4D97-AF65-F5344CB8AC3E}">
        <p14:creationId xmlns:p14="http://schemas.microsoft.com/office/powerpoint/2010/main" val="70442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New technology is a great opportunity</a:t>
            </a:r>
          </a:p>
          <a:p>
            <a:r>
              <a:rPr lang="en-GB"/>
              <a:t>Finland is at the forefront of utilizing new technology</a:t>
            </a:r>
          </a:p>
          <a:p>
            <a:r>
              <a:rPr lang="en-GB"/>
              <a:t>Digitizing working life needs major reforms</a:t>
            </a:r>
          </a:p>
          <a:p>
            <a:r>
              <a:rPr lang="en-GB"/>
              <a:t>New co-operation between different actors</a:t>
            </a:r>
            <a:endParaRPr lang="fi-FI"/>
          </a:p>
        </p:txBody>
      </p:sp>
      <p:sp>
        <p:nvSpPr>
          <p:cNvPr id="4" name="Dian numeron paikkamerkki 3"/>
          <p:cNvSpPr>
            <a:spLocks noGrp="1"/>
          </p:cNvSpPr>
          <p:nvPr>
            <p:ph type="sldNum" sz="quarter" idx="10"/>
          </p:nvPr>
        </p:nvSpPr>
        <p:spPr/>
        <p:txBody>
          <a:bodyPr/>
          <a:lstStyle/>
          <a:p>
            <a:fld id="{753FF240-292F-4258-82F0-FDECC6CBC41A}" type="slidenum">
              <a:rPr lang="fi-FI" smtClean="0"/>
              <a:t>12</a:t>
            </a:fld>
            <a:endParaRPr lang="fi-FI"/>
          </a:p>
        </p:txBody>
      </p:sp>
    </p:spTree>
    <p:extLst>
      <p:ext uri="{BB962C8B-B14F-4D97-AF65-F5344CB8AC3E}">
        <p14:creationId xmlns:p14="http://schemas.microsoft.com/office/powerpoint/2010/main" val="1492496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22458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42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7029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44553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690685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70617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82835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a:t>
            </a:r>
          </a:p>
        </p:txBody>
      </p:sp>
    </p:spTree>
    <p:extLst>
      <p:ext uri="{BB962C8B-B14F-4D97-AF65-F5344CB8AC3E}">
        <p14:creationId xmlns:p14="http://schemas.microsoft.com/office/powerpoint/2010/main" val="3933282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946345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23232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71802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0090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851608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56773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9681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4194214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Kuvallinen_Otsikkodia">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1"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 y="-54591"/>
            <a:ext cx="12269335" cy="7011049"/>
          </a:xfrm>
          <a:prstGeom prst="rect">
            <a:avLst/>
          </a:prstGeom>
        </p:spPr>
      </p:pic>
      <p:pic>
        <p:nvPicPr>
          <p:cNvPr id="10"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tl">
                    <a:srgbClr val="000000">
                      <a:alpha val="43137"/>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lnSpc>
                <a:spcPct val="100000"/>
              </a:lnSpc>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baseline="0">
                <a:solidFill>
                  <a:schemeClr val="bg1"/>
                </a:solidFill>
                <a:latin typeface="Merriweather Sans" panose="0200050306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spTree>
    <p:extLst>
      <p:ext uri="{BB962C8B-B14F-4D97-AF65-F5344CB8AC3E}">
        <p14:creationId xmlns:p14="http://schemas.microsoft.com/office/powerpoint/2010/main" val="3213341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tsikkodia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037" y="469207"/>
            <a:ext cx="9144000" cy="782996"/>
          </a:xfrm>
        </p:spPr>
        <p:txBody>
          <a:bodyPr anchor="b">
            <a:normAutofit/>
          </a:bodyPr>
          <a:lstStyle>
            <a:lvl1pPr algn="l">
              <a:defRPr sz="4000">
                <a:solidFill>
                  <a:schemeClr val="bg1"/>
                </a:solidFill>
                <a:effectLst>
                  <a:outerShdw blurRad="38100" dist="38100" dir="2700000" algn="ctr" rotWithShape="0">
                    <a:srgbClr val="000000">
                      <a:alpha val="43000"/>
                    </a:srgbClr>
                  </a:outerShdw>
                </a:effectLst>
              </a:defRPr>
            </a:lvl1pPr>
          </a:lstStyle>
          <a:p>
            <a:r>
              <a:rPr lang="fi-FI"/>
              <a:t>Lisää otsikko tähän</a:t>
            </a:r>
            <a:endParaRPr lang="en-US"/>
          </a:p>
        </p:txBody>
      </p:sp>
      <p:sp>
        <p:nvSpPr>
          <p:cNvPr id="3" name="Subtitle 2"/>
          <p:cNvSpPr>
            <a:spLocks noGrp="1"/>
          </p:cNvSpPr>
          <p:nvPr>
            <p:ph type="subTitle" idx="1" hasCustomPrompt="1"/>
          </p:nvPr>
        </p:nvSpPr>
        <p:spPr>
          <a:xfrm>
            <a:off x="518037" y="1281590"/>
            <a:ext cx="6380136" cy="474016"/>
          </a:xfrm>
        </p:spPr>
        <p:txBody>
          <a:bodyPr>
            <a:noAutofit/>
          </a:bodyPr>
          <a:lstStyle>
            <a:lvl1pPr marL="0" indent="0" algn="l">
              <a:buNone/>
              <a:defRPr sz="2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alaotsikko tähän</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
        <p:nvSpPr>
          <p:cNvPr id="15" name="Text Placeholder 14"/>
          <p:cNvSpPr>
            <a:spLocks noGrp="1"/>
          </p:cNvSpPr>
          <p:nvPr>
            <p:ph type="body" sz="quarter" idx="13" hasCustomPrompt="1"/>
          </p:nvPr>
        </p:nvSpPr>
        <p:spPr>
          <a:xfrm>
            <a:off x="635328" y="5688534"/>
            <a:ext cx="5330125" cy="319394"/>
          </a:xfrm>
        </p:spPr>
        <p:txBody>
          <a:bodyPr>
            <a:noAutofit/>
          </a:bodyPr>
          <a:lstStyle>
            <a:lvl1pPr marL="0" indent="0">
              <a:buNone/>
              <a:defRPr sz="1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Lisää oma nimesi tähän</a:t>
            </a:r>
          </a:p>
        </p:txBody>
      </p:sp>
      <p:sp>
        <p:nvSpPr>
          <p:cNvPr id="17" name="Text Placeholder 16"/>
          <p:cNvSpPr>
            <a:spLocks noGrp="1"/>
          </p:cNvSpPr>
          <p:nvPr>
            <p:ph type="body" sz="quarter" idx="14" hasCustomPrompt="1"/>
          </p:nvPr>
        </p:nvSpPr>
        <p:spPr>
          <a:xfrm>
            <a:off x="635328" y="6050201"/>
            <a:ext cx="5346700" cy="279373"/>
          </a:xfrm>
        </p:spPr>
        <p:txBody>
          <a:bodyPr>
            <a:noAutofit/>
          </a:bodyPr>
          <a:lstStyle>
            <a:lvl1pPr marL="0" indent="0" algn="l">
              <a:buNone/>
              <a:defRPr sz="1800" b="1" baseline="0">
                <a:solidFill>
                  <a:schemeClr val="bg1"/>
                </a:solidFill>
              </a:defRPr>
            </a:lvl1pPr>
            <a:lvl2pPr marL="457200" indent="0" algn="l">
              <a:buNone/>
              <a:defRPr sz="1800" b="1"/>
            </a:lvl2pPr>
            <a:lvl3pPr marL="914400" indent="0" algn="l">
              <a:buNone/>
              <a:defRPr sz="1800" b="1"/>
            </a:lvl3pPr>
            <a:lvl4pPr marL="1371600" indent="0" algn="l">
              <a:buNone/>
              <a:defRPr sz="1800" b="1"/>
            </a:lvl4pPr>
            <a:lvl5pPr marL="1828800" indent="0" algn="l">
              <a:buNone/>
              <a:defRPr sz="1800" b="1"/>
            </a:lvl5pPr>
          </a:lstStyle>
          <a:p>
            <a:pPr lvl="0"/>
            <a:r>
              <a:rPr lang="en-US" err="1"/>
              <a:t>Tilaisuus</a:t>
            </a:r>
            <a:r>
              <a:rPr lang="en-US"/>
              <a:t> ja </a:t>
            </a:r>
            <a:r>
              <a:rPr lang="en-US" err="1"/>
              <a:t>päiväys</a:t>
            </a:r>
            <a:endParaRPr lang="en-US"/>
          </a:p>
        </p:txBody>
      </p:sp>
      <p:pic>
        <p:nvPicPr>
          <p:cNvPr id="10"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835538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542156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10541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814514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278845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159475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757582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134880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3269824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15989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752343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ots.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036874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838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6172200" y="1825625"/>
            <a:ext cx="5181600" cy="385772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044410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perustyyl. napsautt.</a:t>
            </a:r>
            <a:endParaRPr lang="en-US"/>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839788" y="2505075"/>
            <a:ext cx="5157787"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lnSpc>
                <a:spcPct val="100000"/>
              </a:lnSpc>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172200" y="2505075"/>
            <a:ext cx="5183188" cy="3234543"/>
          </a:xfrm>
        </p:spPr>
        <p:txBody>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438DB005-EEDD-B94B-B84A-0A18DE5B30E1}"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059257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100000"/>
              </a:lnSpc>
              <a:defRPr/>
            </a:lvl1pPr>
          </a:lstStyle>
          <a:p>
            <a:r>
              <a:rPr lang="fi-FI"/>
              <a:t>Muokkaa perustyyl. napsautt.</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598561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aksi_sisältökohdetta_Ei_tasakokoise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838265"/>
            <a:ext cx="6172200" cy="3873218"/>
          </a:xfrm>
        </p:spPr>
        <p:txBody>
          <a:bodyPr>
            <a:normAutofit/>
          </a:bodyPr>
          <a:lstStyle>
            <a:lvl1pPr>
              <a:lnSpc>
                <a:spcPct val="100000"/>
              </a:lnSpc>
              <a:defRPr sz="2300"/>
            </a:lvl1pPr>
            <a:lvl2pPr>
              <a:lnSpc>
                <a:spcPct val="100000"/>
              </a:lnSpc>
              <a:defRPr sz="2300" i="0"/>
            </a:lvl2pPr>
            <a:lvl3pPr>
              <a:lnSpc>
                <a:spcPct val="100000"/>
              </a:lnSpc>
              <a:defRPr sz="2300" i="0"/>
            </a:lvl3pPr>
            <a:lvl4pPr>
              <a:lnSpc>
                <a:spcPct val="100000"/>
              </a:lnSpc>
              <a:defRPr sz="2300" i="0"/>
            </a:lvl4pPr>
            <a:lvl5pPr>
              <a:lnSpc>
                <a:spcPct val="100000"/>
              </a:lnSpc>
              <a:defRPr sz="2300" i="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
        <p:nvSpPr>
          <p:cNvPr id="11" name="Text Placeholder 2"/>
          <p:cNvSpPr>
            <a:spLocks noGrp="1"/>
          </p:cNvSpPr>
          <p:nvPr>
            <p:ph idx="13"/>
          </p:nvPr>
        </p:nvSpPr>
        <p:spPr>
          <a:xfrm>
            <a:off x="748992" y="1814474"/>
            <a:ext cx="4090637" cy="3898554"/>
          </a:xfrm>
          <a:prstGeom prst="rect">
            <a:avLst/>
          </a:prstGeom>
        </p:spPr>
        <p:txBody>
          <a:bodyPr vert="horz" lIns="91440" tIns="45720" rIns="91440" bIns="45720" rtlCol="0">
            <a:normAutofit/>
          </a:bodyPr>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quarter" idx="14"/>
          </p:nvPr>
        </p:nvSpPr>
        <p:spPr>
          <a:xfrm>
            <a:off x="749300" y="728420"/>
            <a:ext cx="10606088" cy="836855"/>
          </a:xfrm>
        </p:spPr>
        <p:txBody>
          <a:bodyPr>
            <a:normAutofit/>
          </a:bodyPr>
          <a:lstStyle>
            <a:lvl1pPr marL="0" indent="0">
              <a:lnSpc>
                <a:spcPct val="100000"/>
              </a:lnSpc>
              <a:buNone/>
              <a:defRPr sz="3600" b="1"/>
            </a:lvl1pPr>
          </a:lstStyle>
          <a:p>
            <a:pPr lvl="0"/>
            <a:r>
              <a:rPr lang="fi-FI"/>
              <a:t>Muokkaa tekstin perustyylejä</a:t>
            </a:r>
          </a:p>
        </p:txBody>
      </p:sp>
    </p:spTree>
    <p:extLst>
      <p:ext uri="{BB962C8B-B14F-4D97-AF65-F5344CB8AC3E}">
        <p14:creationId xmlns:p14="http://schemas.microsoft.com/office/powerpoint/2010/main" val="3789986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4184983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ko-sivun-kuv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DB005-EEDD-B94B-B84A-0A18DE5B30E1}"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C254BE-F317-D644-A658-DB860BDC17F5}" type="slidenum">
              <a:rPr lang="en-US" smtClean="0"/>
              <a:t>‹#›</a:t>
            </a:fld>
            <a:endParaRPr lang="en-US"/>
          </a:p>
        </p:txBody>
      </p:sp>
      <p:sp>
        <p:nvSpPr>
          <p:cNvPr id="6" name="Kuvan paikkamerkki 5"/>
          <p:cNvSpPr>
            <a:spLocks noGrp="1"/>
          </p:cNvSpPr>
          <p:nvPr>
            <p:ph type="pic" sz="quarter" idx="13"/>
          </p:nvPr>
        </p:nvSpPr>
        <p:spPr>
          <a:xfrm>
            <a:off x="0" y="0"/>
            <a:ext cx="12192000" cy="6858000"/>
          </a:xfrm>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2119841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074994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762120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1_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17372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388561"/>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5125"/>
            <a:ext cx="7734300" cy="5388561"/>
          </a:xfrm>
        </p:spPr>
        <p:txBody>
          <a:bodyPr vert="eaVert"/>
          <a:lstStyle>
            <a:lvl1pPr>
              <a:lnSpc>
                <a:spcPct val="100000"/>
              </a:lnSpc>
              <a:defRPr/>
            </a:lvl1pPr>
            <a:lvl2pPr>
              <a:lnSpc>
                <a:spcPct val="100000"/>
              </a:lnSpc>
              <a:defRPr i="0"/>
            </a:lvl2pPr>
            <a:lvl3pPr>
              <a:lnSpc>
                <a:spcPct val="100000"/>
              </a:lnSpc>
              <a:defRPr i="0"/>
            </a:lvl3pPr>
            <a:lvl4pPr>
              <a:lnSpc>
                <a:spcPct val="100000"/>
              </a:lnSpc>
              <a:defRPr i="0"/>
            </a:lvl4pPr>
            <a:lvl5pPr>
              <a:lnSpc>
                <a:spcPct val="100000"/>
              </a:lnSpc>
              <a:defRPr i="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5013551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iitosdia_valkoinen">
    <p:bg>
      <p:bgPr>
        <a:solidFill>
          <a:schemeClr val="bg1"/>
        </a:solidFill>
        <a:effectLst/>
      </p:bgPr>
    </p:bg>
    <p:spTree>
      <p:nvGrpSpPr>
        <p:cNvPr id="1" name=""/>
        <p:cNvGrpSpPr/>
        <p:nvPr/>
      </p:nvGrpSpPr>
      <p:grpSpPr>
        <a:xfrm>
          <a:off x="0" y="0"/>
          <a:ext cx="0" cy="0"/>
          <a:chOff x="0" y="0"/>
          <a:chExt cx="0" cy="0"/>
        </a:xfrm>
      </p:grpSpPr>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accent1"/>
                </a:solidFill>
                <a:latin typeface="+mj-lt"/>
                <a:ea typeface="Merriweather Sans" charset="0"/>
                <a:cs typeface="Merriweather Sans" charset="0"/>
              </a:rPr>
              <a:t>Finanssiala</a:t>
            </a:r>
            <a:r>
              <a:rPr lang="en-US" sz="3600" b="1" baseline="0">
                <a:solidFill>
                  <a:schemeClr val="accent1"/>
                </a:solidFill>
                <a:latin typeface="+mj-lt"/>
                <a:ea typeface="Merriweather Sans" charset="0"/>
                <a:cs typeface="Merriweather Sans" charset="0"/>
              </a:rPr>
              <a:t> -  </a:t>
            </a:r>
            <a:r>
              <a:rPr lang="en-US" sz="3600" b="1" baseline="0" err="1">
                <a:solidFill>
                  <a:schemeClr val="accent1"/>
                </a:solidFill>
                <a:latin typeface="+mj-lt"/>
                <a:ea typeface="Merriweather Sans" charset="0"/>
                <a:cs typeface="Merriweather Sans" charset="0"/>
              </a:rPr>
              <a:t>uudistuvan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alan</a:t>
            </a:r>
            <a:r>
              <a:rPr lang="en-US" sz="3600" b="1" baseline="0">
                <a:solidFill>
                  <a:schemeClr val="accent1"/>
                </a:solidFill>
                <a:latin typeface="+mj-lt"/>
                <a:ea typeface="Merriweather Sans" charset="0"/>
                <a:cs typeface="Merriweather Sans" charset="0"/>
              </a:rPr>
              <a:t> </a:t>
            </a:r>
            <a:r>
              <a:rPr lang="en-US" sz="3600" b="1" baseline="0" err="1">
                <a:solidFill>
                  <a:schemeClr val="accent1"/>
                </a:solidFill>
                <a:latin typeface="+mj-lt"/>
                <a:ea typeface="Merriweather Sans" charset="0"/>
                <a:cs typeface="Merriweather Sans" charset="0"/>
              </a:rPr>
              <a:t>ääni</a:t>
            </a:r>
            <a:endParaRPr lang="en-US" sz="3600" b="1">
              <a:solidFill>
                <a:schemeClr val="accent1"/>
              </a:solidFill>
              <a:latin typeface="+mj-lt"/>
              <a:ea typeface="Merriweather Sans" charset="0"/>
              <a:cs typeface="Merriweather Sans" charset="0"/>
            </a:endParaRPr>
          </a:p>
        </p:txBody>
      </p:sp>
      <p:sp>
        <p:nvSpPr>
          <p:cNvPr id="9" name="TextBox 6"/>
          <p:cNvSpPr txBox="1"/>
          <p:nvPr userDrawn="1"/>
        </p:nvSpPr>
        <p:spPr>
          <a:xfrm>
            <a:off x="4425647" y="5007324"/>
            <a:ext cx="3333898" cy="369332"/>
          </a:xfrm>
          <a:prstGeom prst="rect">
            <a:avLst/>
          </a:prstGeom>
          <a:noFill/>
        </p:spPr>
        <p:txBody>
          <a:bodyPr wrap="square" rtlCol="0">
            <a:spAutoFit/>
          </a:bodyPr>
          <a:lstStyle/>
          <a:p>
            <a:pPr algn="ctr"/>
            <a:r>
              <a:rPr lang="en-US" sz="1800" b="1" spc="0">
                <a:solidFill>
                  <a:schemeClr val="accent1"/>
                </a:solidFill>
                <a:latin typeface="+mj-lt"/>
                <a:ea typeface="Merriweather Sans" charset="0"/>
                <a:cs typeface="Merriweather Sans" charset="0"/>
              </a:rPr>
              <a:t>WWW.FINANSSIALA.FI</a:t>
            </a:r>
            <a:endParaRPr lang="en-US" sz="1800" spc="0">
              <a:solidFill>
                <a:schemeClr val="accent1"/>
              </a:solidFill>
              <a:latin typeface="+mj-lt"/>
            </a:endParaRPr>
          </a:p>
        </p:txBody>
      </p:sp>
      <p:sp>
        <p:nvSpPr>
          <p:cNvPr id="10" name="Tekstin paikkamerkki 2"/>
          <p:cNvSpPr>
            <a:spLocks noGrp="1"/>
          </p:cNvSpPr>
          <p:nvPr>
            <p:ph type="body" sz="quarter" idx="16" hasCustomPrompt="1"/>
          </p:nvPr>
        </p:nvSpPr>
        <p:spPr>
          <a:xfrm>
            <a:off x="3773933" y="2756164"/>
            <a:ext cx="4637327" cy="2111258"/>
          </a:xfrm>
        </p:spPr>
        <p:txBody>
          <a:bodyPr>
            <a:normAutofit/>
          </a:bodyPr>
          <a:lstStyle>
            <a:lvl1pPr marL="0" indent="0" algn="ctr">
              <a:lnSpc>
                <a:spcPct val="100000"/>
              </a:lnSpc>
              <a:buFontTx/>
              <a:buNone/>
              <a:defRPr sz="1800" b="1" i="1" baseline="0">
                <a:solidFill>
                  <a:schemeClr val="accent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Tree>
    <p:extLst>
      <p:ext uri="{BB962C8B-B14F-4D97-AF65-F5344CB8AC3E}">
        <p14:creationId xmlns:p14="http://schemas.microsoft.com/office/powerpoint/2010/main" val="3376372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iitosdia">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
        <p:nvSpPr>
          <p:cNvPr id="8" name="TextBox 6"/>
          <p:cNvSpPr txBox="1"/>
          <p:nvPr userDrawn="1"/>
        </p:nvSpPr>
        <p:spPr>
          <a:xfrm>
            <a:off x="0" y="1755688"/>
            <a:ext cx="12192000" cy="646331"/>
          </a:xfrm>
          <a:prstGeom prst="rect">
            <a:avLst/>
          </a:prstGeom>
          <a:noFill/>
        </p:spPr>
        <p:txBody>
          <a:bodyPr wrap="square" rtlCol="0">
            <a:spAutoFit/>
          </a:bodyPr>
          <a:lstStyle/>
          <a:p>
            <a:pPr algn="ctr"/>
            <a:r>
              <a:rPr lang="en-US" sz="3600" b="1" err="1">
                <a:solidFill>
                  <a:schemeClr val="bg1"/>
                </a:solidFill>
                <a:latin typeface="+mj-lt"/>
                <a:ea typeface="Merriweather Sans" charset="0"/>
                <a:cs typeface="Merriweather Sans" charset="0"/>
              </a:rPr>
              <a:t>Finanssiala</a:t>
            </a:r>
            <a:r>
              <a:rPr lang="en-US" sz="3600" b="1" baseline="0">
                <a:solidFill>
                  <a:schemeClr val="bg1"/>
                </a:solidFill>
                <a:latin typeface="+mj-lt"/>
                <a:ea typeface="Merriweather Sans" charset="0"/>
                <a:cs typeface="Merriweather Sans" charset="0"/>
              </a:rPr>
              <a:t> -  </a:t>
            </a:r>
            <a:r>
              <a:rPr lang="en-US" sz="3600" b="1" baseline="0" err="1">
                <a:solidFill>
                  <a:schemeClr val="bg1"/>
                </a:solidFill>
                <a:latin typeface="+mj-lt"/>
                <a:ea typeface="Merriweather Sans" charset="0"/>
                <a:cs typeface="Merriweather Sans" charset="0"/>
              </a:rPr>
              <a:t>uudistuvan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alan</a:t>
            </a:r>
            <a:r>
              <a:rPr lang="en-US" sz="3600" b="1" baseline="0">
                <a:solidFill>
                  <a:schemeClr val="bg1"/>
                </a:solidFill>
                <a:latin typeface="+mj-lt"/>
                <a:ea typeface="Merriweather Sans" charset="0"/>
                <a:cs typeface="Merriweather Sans" charset="0"/>
              </a:rPr>
              <a:t> </a:t>
            </a:r>
            <a:r>
              <a:rPr lang="en-US" sz="3600" b="1" baseline="0" err="1">
                <a:solidFill>
                  <a:schemeClr val="bg1"/>
                </a:solidFill>
                <a:latin typeface="+mj-lt"/>
                <a:ea typeface="Merriweather Sans" charset="0"/>
                <a:cs typeface="Merriweather Sans" charset="0"/>
              </a:rPr>
              <a:t>ääni</a:t>
            </a:r>
            <a:endParaRPr lang="en-US" sz="3600" b="1">
              <a:solidFill>
                <a:schemeClr val="bg1"/>
              </a:solidFill>
              <a:latin typeface="+mj-lt"/>
              <a:ea typeface="Merriweather Sans" charset="0"/>
              <a:cs typeface="Merriweather Sans" charset="0"/>
            </a:endParaRPr>
          </a:p>
        </p:txBody>
      </p:sp>
      <p:sp>
        <p:nvSpPr>
          <p:cNvPr id="3" name="Tekstin paikkamerkki 2"/>
          <p:cNvSpPr>
            <a:spLocks noGrp="1"/>
          </p:cNvSpPr>
          <p:nvPr>
            <p:ph type="body" sz="quarter" idx="15" hasCustomPrompt="1"/>
          </p:nvPr>
        </p:nvSpPr>
        <p:spPr>
          <a:xfrm>
            <a:off x="3773933" y="2756164"/>
            <a:ext cx="4637327" cy="2067725"/>
          </a:xfrm>
        </p:spPr>
        <p:txBody>
          <a:bodyPr>
            <a:normAutofit/>
          </a:bodyPr>
          <a:lstStyle>
            <a:lvl1pPr marL="0" indent="0" algn="ctr">
              <a:lnSpc>
                <a:spcPct val="100000"/>
              </a:lnSpc>
              <a:buFontTx/>
              <a:buNone/>
              <a:defRPr sz="1800" b="1" i="1" baseline="0">
                <a:solidFill>
                  <a:schemeClr val="bg1"/>
                </a:solidFill>
              </a:defRPr>
            </a:lvl1pPr>
          </a:lstStyle>
          <a:p>
            <a:pPr lvl="0"/>
            <a:r>
              <a:rPr lang="fi-FI"/>
              <a:t>ETUNIMI SUKUNIMI</a:t>
            </a:r>
            <a:br>
              <a:rPr lang="fi-FI"/>
            </a:br>
            <a:r>
              <a:rPr lang="fi-FI"/>
              <a:t>Titteli</a:t>
            </a:r>
            <a:br>
              <a:rPr lang="fi-FI"/>
            </a:br>
            <a:r>
              <a:rPr lang="fi-FI"/>
              <a:t>etunimi.sukunimi@finanssiala.fi </a:t>
            </a:r>
            <a:br>
              <a:rPr lang="fi-FI"/>
            </a:br>
            <a:r>
              <a:rPr lang="fi-FI"/>
              <a:t>+358 20 793 XXXX</a:t>
            </a:r>
            <a:br>
              <a:rPr lang="fi-FI"/>
            </a:br>
            <a:r>
              <a:rPr lang="fi-FI" err="1"/>
              <a:t>Twitter.käyttäjätunnus</a:t>
            </a:r>
            <a:endParaRPr lang="fi-FI"/>
          </a:p>
        </p:txBody>
      </p:sp>
      <p:sp>
        <p:nvSpPr>
          <p:cNvPr id="7" name="TextBox 6"/>
          <p:cNvSpPr txBox="1"/>
          <p:nvPr userDrawn="1"/>
        </p:nvSpPr>
        <p:spPr>
          <a:xfrm>
            <a:off x="4646320" y="5008757"/>
            <a:ext cx="2892552" cy="369332"/>
          </a:xfrm>
          <a:prstGeom prst="rect">
            <a:avLst/>
          </a:prstGeom>
          <a:noFill/>
        </p:spPr>
        <p:txBody>
          <a:bodyPr wrap="square" rtlCol="0">
            <a:spAutoFit/>
          </a:bodyPr>
          <a:lstStyle/>
          <a:p>
            <a:pPr algn="ctr"/>
            <a:r>
              <a:rPr lang="en-US" sz="1800" b="1">
                <a:solidFill>
                  <a:schemeClr val="bg1"/>
                </a:solidFill>
                <a:latin typeface="+mj-lt"/>
                <a:ea typeface="Merriweather Sans" charset="0"/>
                <a:cs typeface="Merriweather Sans" charset="0"/>
              </a:rPr>
              <a:t>WWW.FINANSSIALA.FI</a:t>
            </a:r>
            <a:endParaRPr lang="en-US" sz="1800">
              <a:latin typeface="+mj-lt"/>
            </a:endParaRPr>
          </a:p>
        </p:txBody>
      </p:sp>
    </p:spTree>
    <p:extLst>
      <p:ext uri="{BB962C8B-B14F-4D97-AF65-F5344CB8AC3E}">
        <p14:creationId xmlns:p14="http://schemas.microsoft.com/office/powerpoint/2010/main" val="3397932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114547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ots.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61948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äliotsikkodia">
    <p:bg>
      <p:bgPr>
        <a:solidFill>
          <a:schemeClr val="tx1"/>
        </a:solidFill>
        <a:effectLst/>
      </p:bgPr>
    </p:bg>
    <p:spTree>
      <p:nvGrpSpPr>
        <p:cNvPr id="1" name=""/>
        <p:cNvGrpSpPr/>
        <p:nvPr/>
      </p:nvGrpSpPr>
      <p:grpSpPr>
        <a:xfrm>
          <a:off x="0" y="0"/>
          <a:ext cx="0" cy="0"/>
          <a:chOff x="0" y="0"/>
          <a:chExt cx="0" cy="0"/>
        </a:xfrm>
      </p:grpSpPr>
      <p:sp>
        <p:nvSpPr>
          <p:cNvPr id="7" name="Suorakulmio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748992" y="2459865"/>
            <a:ext cx="10515600" cy="1325563"/>
          </a:xfrm>
        </p:spPr>
        <p:txBody>
          <a:bodyPr/>
          <a:lstStyle>
            <a:lvl1pPr>
              <a:lnSpc>
                <a:spcPct val="100000"/>
              </a:lnSpc>
              <a:defRPr baseline="0">
                <a:solidFill>
                  <a:schemeClr val="bg1"/>
                </a:solidFill>
              </a:defRPr>
            </a:lvl1pPr>
          </a:lstStyle>
          <a:p>
            <a:r>
              <a:rPr lang="fi-FI"/>
              <a:t>Väliotsikko tähän </a:t>
            </a:r>
            <a:endParaRPr lang="en-US"/>
          </a:p>
        </p:txBody>
      </p:sp>
      <p:sp>
        <p:nvSpPr>
          <p:cNvPr id="3" name="Date Placeholder 2"/>
          <p:cNvSpPr>
            <a:spLocks noGrp="1"/>
          </p:cNvSpPr>
          <p:nvPr>
            <p:ph type="dt" sz="half" idx="10"/>
          </p:nvPr>
        </p:nvSpPr>
        <p:spPr/>
        <p:txBody>
          <a:bodyPr/>
          <a:lstStyle/>
          <a:p>
            <a:fld id="{438DB005-EEDD-B94B-B84A-0A18DE5B30E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C254BE-F317-D644-A658-DB860BDC17F5}"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51029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lvl1pPr>
              <a:lnSpc>
                <a:spcPct val="100000"/>
              </a:lnSpc>
              <a:defRPr>
                <a:solidFill>
                  <a:schemeClr val="tx2"/>
                </a:solidFill>
              </a:defRPr>
            </a:lvl1pPr>
            <a:lvl2pPr>
              <a:lnSpc>
                <a:spcPct val="100000"/>
              </a:lnSpc>
              <a:defRPr i="0">
                <a:solidFill>
                  <a:schemeClr val="tx2"/>
                </a:solidFill>
              </a:defRPr>
            </a:lvl2pPr>
            <a:lvl3pPr>
              <a:lnSpc>
                <a:spcPct val="100000"/>
              </a:lnSpc>
              <a:defRPr i="0">
                <a:solidFill>
                  <a:schemeClr val="tx2"/>
                </a:solidFill>
              </a:defRPr>
            </a:lvl3pPr>
            <a:lvl4pPr>
              <a:lnSpc>
                <a:spcPct val="100000"/>
              </a:lnSpc>
              <a:defRPr i="0">
                <a:solidFill>
                  <a:schemeClr val="tx2"/>
                </a:solidFill>
              </a:defRPr>
            </a:lvl4pPr>
            <a:lvl5pPr>
              <a:lnSpc>
                <a:spcPct val="100000"/>
              </a:lnSpc>
              <a:defRPr i="0">
                <a:solidFill>
                  <a:schemeClr val="tx2"/>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300978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750580" y="412596"/>
            <a:ext cx="10514012" cy="903249"/>
          </a:xfrm>
        </p:spPr>
        <p:txBody>
          <a:bodyPr anchor="b">
            <a:normAutofit/>
          </a:bodyPr>
          <a:lstStyle>
            <a:lvl1pPr>
              <a:defRPr sz="3600"/>
            </a:lvl1pPr>
          </a:lstStyle>
          <a:p>
            <a:r>
              <a:rPr lang="fi-FI"/>
              <a:t>Muokkaa perustyyl. napsautt.</a:t>
            </a:r>
            <a:endParaRPr lang="en-US"/>
          </a:p>
        </p:txBody>
      </p:sp>
      <p:sp>
        <p:nvSpPr>
          <p:cNvPr id="3" name="Picture Placeholder 2"/>
          <p:cNvSpPr>
            <a:spLocks noGrp="1"/>
          </p:cNvSpPr>
          <p:nvPr>
            <p:ph type="pic" idx="1"/>
          </p:nvPr>
        </p:nvSpPr>
        <p:spPr>
          <a:xfrm>
            <a:off x="4325257" y="1709271"/>
            <a:ext cx="7030131" cy="39740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761732" y="1709271"/>
            <a:ext cx="2924898" cy="3974077"/>
          </a:xfrm>
        </p:spPr>
        <p:txBody>
          <a:bodyPr>
            <a:normAutofit/>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38DB005-EEDD-B94B-B84A-0A18DE5B30E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297345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Kommentti_tai_lainaus">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444"/>
            <a:ext cx="12192000" cy="7107444"/>
          </a:xfrm>
          <a:prstGeom prst="rect">
            <a:avLst/>
          </a:prstGeom>
        </p:spPr>
      </p:pic>
      <p:sp>
        <p:nvSpPr>
          <p:cNvPr id="2" name="Title 1"/>
          <p:cNvSpPr>
            <a:spLocks noGrp="1"/>
          </p:cNvSpPr>
          <p:nvPr>
            <p:ph type="title" hasCustomPrompt="1"/>
          </p:nvPr>
        </p:nvSpPr>
        <p:spPr>
          <a:xfrm>
            <a:off x="1930400" y="2827339"/>
            <a:ext cx="8297333" cy="1293106"/>
          </a:xfrm>
          <a:effectLst>
            <a:outerShdw blurRad="50800" dist="38100" dir="2700000" algn="tl" rotWithShape="0">
              <a:prstClr val="black">
                <a:alpha val="40000"/>
              </a:prstClr>
            </a:outerShdw>
          </a:effectLst>
        </p:spPr>
        <p:txBody>
          <a:bodyPr anchor="b">
            <a:normAutofit/>
          </a:bodyPr>
          <a:lstStyle>
            <a:lvl1pPr algn="ctr">
              <a:lnSpc>
                <a:spcPct val="100000"/>
              </a:lnSpc>
              <a:defRPr sz="4400">
                <a:solidFill>
                  <a:schemeClr val="bg1"/>
                </a:solidFill>
                <a:effectLst>
                  <a:outerShdw blurRad="38100" dist="38100" dir="2700000" algn="ctr" rotWithShape="0">
                    <a:srgbClr val="000000">
                      <a:alpha val="43000"/>
                    </a:srgbClr>
                  </a:outerShdw>
                </a:effectLst>
              </a:defRPr>
            </a:lvl1pPr>
          </a:lstStyle>
          <a:p>
            <a:r>
              <a:rPr lang="fi-FI"/>
              <a:t>”Lainaus”</a:t>
            </a:r>
            <a:endParaRPr lang="en-US"/>
          </a:p>
        </p:txBody>
      </p:sp>
      <p:sp>
        <p:nvSpPr>
          <p:cNvPr id="3" name="Text Placeholder 2"/>
          <p:cNvSpPr>
            <a:spLocks noGrp="1"/>
          </p:cNvSpPr>
          <p:nvPr>
            <p:ph type="body" idx="1" hasCustomPrompt="1"/>
          </p:nvPr>
        </p:nvSpPr>
        <p:spPr>
          <a:xfrm>
            <a:off x="1930400" y="4459112"/>
            <a:ext cx="8297333" cy="737177"/>
          </a:xfrm>
        </p:spPr>
        <p:txBody>
          <a:bodyPr>
            <a:normAutofit/>
          </a:bodyPr>
          <a:lstStyle>
            <a:lvl1pPr marL="0" indent="0" algn="ctr">
              <a:buNone/>
              <a:defRPr sz="2300" b="1" baseline="0">
                <a:solidFill>
                  <a:schemeClr val="bg1"/>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 Keneltä lainattu</a:t>
            </a:r>
          </a:p>
        </p:txBody>
      </p:sp>
      <p:sp>
        <p:nvSpPr>
          <p:cNvPr id="4" name="Date Placeholder 3"/>
          <p:cNvSpPr>
            <a:spLocks noGrp="1"/>
          </p:cNvSpPr>
          <p:nvPr>
            <p:ph type="dt" sz="half" idx="10"/>
          </p:nvPr>
        </p:nvSpPr>
        <p:spPr/>
        <p:txBody>
          <a:bodyPr/>
          <a:lstStyle/>
          <a:p>
            <a:fld id="{438DB005-EEDD-B94B-B84A-0A18DE5B30E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pic>
        <p:nvPicPr>
          <p:cNvPr id="8"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4062" y="5713431"/>
            <a:ext cx="3918290" cy="762883"/>
          </a:xfrm>
          <a:prstGeom prst="rect">
            <a:avLst/>
          </a:prstGeom>
        </p:spPr>
      </p:pic>
    </p:spTree>
    <p:extLst>
      <p:ext uri="{BB962C8B-B14F-4D97-AF65-F5344CB8AC3E}">
        <p14:creationId xmlns:p14="http://schemas.microsoft.com/office/powerpoint/2010/main" val="1256922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2/12/2019</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397404423"/>
      </p:ext>
    </p:extLst>
  </p:cSld>
  <p:clrMap bg1="lt1" tx1="dk1" bg2="lt2" tx2="dk2" accent1="accent1" accent2="accent2" accent3="accent3" accent4="accent4" accent5="accent5" accent6="accent6" hlink="hlink" folHlink="folHlink"/>
  <p:sldLayoutIdLst>
    <p:sldLayoutId id="2147483834" r:id="rId1"/>
    <p:sldLayoutId id="2147483798" r:id="rId2"/>
    <p:sldLayoutId id="2147483835" r:id="rId3"/>
    <p:sldLayoutId id="2147483836" r:id="rId4"/>
    <p:sldLayoutId id="2147483837" r:id="rId5"/>
    <p:sldLayoutId id="2147483817" r:id="rId6"/>
    <p:sldLayoutId id="2147483799" r:id="rId7"/>
    <p:sldLayoutId id="2147483806" r:id="rId8"/>
    <p:sldLayoutId id="2147483800" r:id="rId9"/>
    <p:sldLayoutId id="2147483838" r:id="rId10"/>
    <p:sldLayoutId id="2147483839" r:id="rId11"/>
    <p:sldLayoutId id="2147483840" r:id="rId12"/>
    <p:sldLayoutId id="2147483801" r:id="rId13"/>
    <p:sldLayoutId id="2147483802" r:id="rId14"/>
    <p:sldLayoutId id="2147483803" r:id="rId15"/>
    <p:sldLayoutId id="2147483809" r:id="rId16"/>
    <p:sldLayoutId id="2147483804" r:id="rId17"/>
    <p:sldLayoutId id="2147483841" r:id="rId18"/>
    <p:sldLayoutId id="2147483842" r:id="rId19"/>
    <p:sldLayoutId id="2147483807" r:id="rId20"/>
    <p:sldLayoutId id="2147483808" r:id="rId21"/>
    <p:sldLayoutId id="2147483815" r:id="rId22"/>
    <p:sldLayoutId id="2147483816" r:id="rId23"/>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8992" y="353974"/>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748992" y="1814474"/>
            <a:ext cx="10515600" cy="3935397"/>
          </a:xfrm>
          <a:prstGeom prst="rect">
            <a:avLst/>
          </a:prstGeom>
        </p:spPr>
        <p:txBody>
          <a:bodyPr vert="horz" lIns="91440" tIns="45720" rIns="91440" bIns="45720" rtlCol="0">
            <a:normAutofit/>
          </a:bodyPr>
          <a:lstStyle/>
          <a:p>
            <a:pPr lvl="0"/>
            <a:r>
              <a:rPr lang="en-US" err="1"/>
              <a:t>Ensimmäinen</a:t>
            </a:r>
            <a:r>
              <a:rPr lang="en-US"/>
              <a:t> </a:t>
            </a:r>
            <a:r>
              <a:rPr lang="en-US" err="1"/>
              <a:t>taso</a:t>
            </a:r>
            <a:endParaRPr lang="en-US"/>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en-US"/>
          </a:p>
        </p:txBody>
      </p:sp>
      <p:sp>
        <p:nvSpPr>
          <p:cNvPr id="4" name="Date Placeholder 3"/>
          <p:cNvSpPr>
            <a:spLocks noGrp="1"/>
          </p:cNvSpPr>
          <p:nvPr>
            <p:ph type="dt" sz="half" idx="2"/>
          </p:nvPr>
        </p:nvSpPr>
        <p:spPr>
          <a:xfrm>
            <a:off x="559230" y="6356350"/>
            <a:ext cx="1170128"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fld id="{438DB005-EEDD-B94B-B84A-0A18DE5B30E1}" type="datetimeFigureOut">
              <a:rPr lang="en-US" smtClean="0"/>
              <a:pPr/>
              <a:t>2/12/2019</a:t>
            </a:fld>
            <a:endParaRPr lang="en-US"/>
          </a:p>
        </p:txBody>
      </p:sp>
      <p:sp>
        <p:nvSpPr>
          <p:cNvPr id="5" name="Footer Placeholder 4"/>
          <p:cNvSpPr>
            <a:spLocks noGrp="1"/>
          </p:cNvSpPr>
          <p:nvPr>
            <p:ph type="ftr" sz="quarter" idx="3"/>
          </p:nvPr>
        </p:nvSpPr>
        <p:spPr>
          <a:xfrm>
            <a:off x="1729357" y="6356350"/>
            <a:ext cx="4114800" cy="365125"/>
          </a:xfrm>
          <a:prstGeom prst="rect">
            <a:avLst/>
          </a:prstGeom>
        </p:spPr>
        <p:txBody>
          <a:bodyPr vert="horz" lIns="91440" tIns="45720" rIns="91440" bIns="45720" rtlCol="0" anchor="ctr"/>
          <a:lstStyle>
            <a:lvl1pPr algn="l">
              <a:defRPr sz="1200">
                <a:solidFill>
                  <a:srgbClr val="EE2C90"/>
                </a:solidFill>
                <a:latin typeface="Merriweather Sans" charset="0"/>
                <a:ea typeface="Merriweather Sans" charset="0"/>
                <a:cs typeface="Merriweather Sans" charset="0"/>
              </a:defRPr>
            </a:lvl1pPr>
          </a:lstStyle>
          <a:p>
            <a:endParaRPr lang="en-US"/>
          </a:p>
        </p:txBody>
      </p:sp>
      <p:sp>
        <p:nvSpPr>
          <p:cNvPr id="6" name="Slide Number Placeholder 5"/>
          <p:cNvSpPr>
            <a:spLocks noGrp="1"/>
          </p:cNvSpPr>
          <p:nvPr>
            <p:ph type="sldNum" sz="quarter" idx="4"/>
          </p:nvPr>
        </p:nvSpPr>
        <p:spPr>
          <a:xfrm>
            <a:off x="4630891" y="6356350"/>
            <a:ext cx="2348841" cy="365125"/>
          </a:xfrm>
          <a:prstGeom prst="rect">
            <a:avLst/>
          </a:prstGeom>
        </p:spPr>
        <p:txBody>
          <a:bodyPr vert="horz" lIns="91440" tIns="45720" rIns="91440" bIns="45720" rtlCol="0" anchor="ctr"/>
          <a:lstStyle>
            <a:lvl1pPr algn="ctr">
              <a:defRPr sz="1200">
                <a:solidFill>
                  <a:srgbClr val="EE2C90"/>
                </a:solidFill>
                <a:latin typeface="Merriweather Sans" charset="0"/>
                <a:ea typeface="Merriweather Sans" charset="0"/>
                <a:cs typeface="Merriweather Sans" charset="0"/>
              </a:defRPr>
            </a:lvl1pPr>
          </a:lstStyle>
          <a:p>
            <a:fld id="{FFC254BE-F317-D644-A658-DB860BDC17F5}" type="slidenum">
              <a:rPr lang="en-US" smtClean="0"/>
              <a:pPr/>
              <a:t>‹#›</a:t>
            </a:fld>
            <a:endParaRPr lang="en-US"/>
          </a:p>
        </p:txBody>
      </p:sp>
      <p:pic>
        <p:nvPicPr>
          <p:cNvPr id="9" name="Picture 8"/>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145553409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 id="2147483862" r:id="rId19"/>
    <p:sldLayoutId id="2147483863" r:id="rId20"/>
    <p:sldLayoutId id="2147483864" r:id="rId21"/>
    <p:sldLayoutId id="2147483865" r:id="rId22"/>
    <p:sldLayoutId id="2147483866" r:id="rId23"/>
    <p:sldLayoutId id="2147483867" r:id="rId24"/>
  </p:sldLayoutIdLst>
  <p:txStyles>
    <p:title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p:titleStyle>
    <p:bodyStyle>
      <a:lvl1pPr marL="228600" indent="-228600" algn="l" defTabSz="914400" rtl="0" eaLnBrk="1" latinLnBrk="0" hangingPunct="1">
        <a:lnSpc>
          <a:spcPct val="100000"/>
        </a:lnSpc>
        <a:spcBef>
          <a:spcPts val="1000"/>
        </a:spcBef>
        <a:buFont typeface="Arial"/>
        <a:buChar char="•"/>
        <a:defRPr sz="2300" b="0" i="0" kern="1200" baseline="0">
          <a:solidFill>
            <a:schemeClr val="tx2"/>
          </a:solidFill>
          <a:latin typeface="Merriweather Sans" charset="0"/>
          <a:ea typeface="Merriweather Sans" charset="0"/>
          <a:cs typeface="Merriweather Sans" charset="0"/>
        </a:defRPr>
      </a:lvl1pPr>
      <a:lvl2pPr marL="6858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2pPr>
      <a:lvl3pPr marL="1143000" indent="-228600" algn="l" defTabSz="914400" rtl="0" eaLnBrk="1" latinLnBrk="0" hangingPunct="1">
        <a:lnSpc>
          <a:spcPct val="100000"/>
        </a:lnSpc>
        <a:spcBef>
          <a:spcPts val="500"/>
        </a:spcBef>
        <a:buFont typeface="Arial"/>
        <a:buChar char="•"/>
        <a:defRPr sz="2300" b="0" i="0" kern="1200" baseline="0">
          <a:solidFill>
            <a:schemeClr val="tx2"/>
          </a:solidFill>
          <a:latin typeface="Merriweather Sans" charset="0"/>
          <a:ea typeface="Merriweather Sans" charset="0"/>
          <a:cs typeface="Merriweather Sans" charset="0"/>
        </a:defRPr>
      </a:lvl3pPr>
      <a:lvl4pPr marL="16002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4pPr>
      <a:lvl5pPr marL="2057400" indent="-228600" algn="l" defTabSz="914400" rtl="0" eaLnBrk="1" latinLnBrk="0" hangingPunct="1">
        <a:lnSpc>
          <a:spcPct val="100000"/>
        </a:lnSpc>
        <a:spcBef>
          <a:spcPts val="500"/>
        </a:spcBef>
        <a:buFont typeface="Arial"/>
        <a:buChar char="•"/>
        <a:defRPr sz="2300" b="0" i="0" kern="1200">
          <a:solidFill>
            <a:schemeClr val="tx2"/>
          </a:solidFill>
          <a:latin typeface="Merriweather Sans" charset="0"/>
          <a:ea typeface="Merriweather Sans" charset="0"/>
          <a:cs typeface="Merriweather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6.xml"/><Relationship Id="rId1" Type="http://schemas.openxmlformats.org/officeDocument/2006/relationships/slideLayout" Target="../slideLayouts/slideLayout27.xml"/><Relationship Id="rId6" Type="http://schemas.microsoft.com/office/2007/relationships/hdphoto" Target="../media/hdphoto1.wdp"/><Relationship Id="rId5" Type="http://schemas.openxmlformats.org/officeDocument/2006/relationships/image" Target="../media/image2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slide" Target="slide6.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9.xml"/><Relationship Id="rId7" Type="http://schemas.openxmlformats.org/officeDocument/2006/relationships/slide" Target="slide7.xml"/><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17.xml"/><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3">
            <a:extLst>
              <a:ext uri="{FF2B5EF4-FFF2-40B4-BE49-F238E27FC236}">
                <a16:creationId xmlns:a16="http://schemas.microsoft.com/office/drawing/2014/main" id="{ABC768F4-4B07-4066-907B-53BF1BB7B63D}"/>
              </a:ext>
            </a:extLst>
          </p:cNvPr>
          <p:cNvPicPr>
            <a:picLocks noChangeAspect="1"/>
          </p:cNvPicPr>
          <p:nvPr/>
        </p:nvPicPr>
        <p:blipFill>
          <a:blip r:embed="rId2"/>
          <a:srcRect/>
          <a:stretch>
            <a:fillRect/>
          </a:stretch>
        </p:blipFill>
        <p:spPr>
          <a:xfrm>
            <a:off x="0" y="5715"/>
            <a:ext cx="12192000" cy="6858000"/>
          </a:xfrm>
          <a:prstGeom prst="rect">
            <a:avLst/>
          </a:prstGeom>
        </p:spPr>
      </p:pic>
      <p:sp>
        <p:nvSpPr>
          <p:cNvPr id="2" name="Otsikko 1"/>
          <p:cNvSpPr>
            <a:spLocks noGrp="1"/>
          </p:cNvSpPr>
          <p:nvPr>
            <p:ph type="title"/>
          </p:nvPr>
        </p:nvSpPr>
        <p:spPr>
          <a:xfrm>
            <a:off x="838200" y="4224918"/>
            <a:ext cx="10515600" cy="1972987"/>
          </a:xfrm>
        </p:spPr>
        <p:txBody>
          <a:bodyPr>
            <a:noAutofit/>
          </a:bodyPr>
          <a:lstStyle/>
          <a:p>
            <a:pPr algn="ctr"/>
            <a:br>
              <a:rPr lang="fi-FI"/>
            </a:br>
            <a:r>
              <a:rPr lang="fi-FI" sz="4800"/>
              <a:t>Finanssiala - ihmisen arjessa</a:t>
            </a:r>
            <a:br>
              <a:rPr lang="fi-FI" sz="1800"/>
            </a:br>
            <a:br>
              <a:rPr lang="fi-FI" sz="1800"/>
            </a:br>
            <a:r>
              <a:rPr lang="fi-FI" sz="1800"/>
              <a:t>Tavoitteet hallitusohjelmaan 2019-2023 ja EU-kaudelle 2019 - 2024 </a:t>
            </a:r>
            <a:br>
              <a:rPr lang="fi-FI" sz="1800"/>
            </a:br>
            <a:r>
              <a:rPr lang="fi-FI" sz="1800" err="1"/>
              <a:t>FA:n</a:t>
            </a:r>
            <a:r>
              <a:rPr lang="fi-FI" sz="1800"/>
              <a:t> hallitus 12.11.2018   </a:t>
            </a:r>
            <a:br>
              <a:rPr lang="fi-FI"/>
            </a:br>
            <a:r>
              <a:rPr lang="fi-FI" sz="1800"/>
              <a:t>	</a:t>
            </a:r>
            <a:br>
              <a:rPr lang="fi-FI"/>
            </a:br>
            <a:endParaRPr lang="fi-FI"/>
          </a:p>
        </p:txBody>
      </p:sp>
    </p:spTree>
    <p:extLst>
      <p:ext uri="{BB962C8B-B14F-4D97-AF65-F5344CB8AC3E}">
        <p14:creationId xmlns:p14="http://schemas.microsoft.com/office/powerpoint/2010/main" val="83139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2809297-BBB2-4F21-BCA0-3235B4F74089}"/>
              </a:ext>
            </a:extLst>
          </p:cNvPr>
          <p:cNvSpPr txBox="1"/>
          <p:nvPr/>
        </p:nvSpPr>
        <p:spPr>
          <a:xfrm>
            <a:off x="4407455" y="1409266"/>
            <a:ext cx="2792817" cy="2215991"/>
          </a:xfrm>
          <a:prstGeom prst="rect">
            <a:avLst/>
          </a:prstGeom>
          <a:noFill/>
        </p:spPr>
        <p:txBody>
          <a:bodyPr wrap="square" rtlCol="0">
            <a:spAutoFit/>
          </a:bodyPr>
          <a:lstStyle/>
          <a:p>
            <a:r>
              <a:rPr lang="vi-VN" sz="13800" b="1">
                <a:solidFill>
                  <a:schemeClr val="bg2">
                    <a:lumMod val="95000"/>
                  </a:schemeClr>
                </a:solidFill>
              </a:rPr>
              <a:t>02</a:t>
            </a:r>
            <a:endParaRPr lang="fi-FI" sz="13800" b="1">
              <a:solidFill>
                <a:schemeClr val="bg2">
                  <a:lumMod val="95000"/>
                </a:schemeClr>
              </a:solidFill>
            </a:endParaRPr>
          </a:p>
        </p:txBody>
      </p:sp>
      <p:sp>
        <p:nvSpPr>
          <p:cNvPr id="20" name="TextBox 19">
            <a:extLst>
              <a:ext uri="{FF2B5EF4-FFF2-40B4-BE49-F238E27FC236}">
                <a16:creationId xmlns:a16="http://schemas.microsoft.com/office/drawing/2014/main" id="{DB0E9EBA-D43B-41C8-B1B5-2418BF531EEA}"/>
              </a:ext>
            </a:extLst>
          </p:cNvPr>
          <p:cNvSpPr txBox="1"/>
          <p:nvPr/>
        </p:nvSpPr>
        <p:spPr>
          <a:xfrm>
            <a:off x="4407455" y="3766762"/>
            <a:ext cx="2792817" cy="2215991"/>
          </a:xfrm>
          <a:prstGeom prst="rect">
            <a:avLst/>
          </a:prstGeom>
          <a:noFill/>
        </p:spPr>
        <p:txBody>
          <a:bodyPr wrap="square" rtlCol="0">
            <a:spAutoFit/>
          </a:bodyPr>
          <a:lstStyle/>
          <a:p>
            <a:r>
              <a:rPr lang="vi-VN" sz="13800" b="1">
                <a:solidFill>
                  <a:schemeClr val="bg2">
                    <a:lumMod val="95000"/>
                  </a:schemeClr>
                </a:solidFill>
              </a:rPr>
              <a:t>04</a:t>
            </a:r>
            <a:endParaRPr lang="fi-FI" sz="13800" b="1">
              <a:solidFill>
                <a:schemeClr val="bg2">
                  <a:lumMod val="95000"/>
                </a:schemeClr>
              </a:solidFill>
            </a:endParaRPr>
          </a:p>
        </p:txBody>
      </p:sp>
      <p:sp>
        <p:nvSpPr>
          <p:cNvPr id="21" name="TextBox 20">
            <a:extLst>
              <a:ext uri="{FF2B5EF4-FFF2-40B4-BE49-F238E27FC236}">
                <a16:creationId xmlns:a16="http://schemas.microsoft.com/office/drawing/2014/main" id="{7A8CC0CB-F5A2-4052-9B9E-874BEB1E9BF8}"/>
              </a:ext>
            </a:extLst>
          </p:cNvPr>
          <p:cNvSpPr txBox="1"/>
          <p:nvPr/>
        </p:nvSpPr>
        <p:spPr>
          <a:xfrm>
            <a:off x="368427" y="3766762"/>
            <a:ext cx="2792817" cy="2215991"/>
          </a:xfrm>
          <a:prstGeom prst="rect">
            <a:avLst/>
          </a:prstGeom>
          <a:noFill/>
        </p:spPr>
        <p:txBody>
          <a:bodyPr wrap="square" rtlCol="0">
            <a:spAutoFit/>
          </a:bodyPr>
          <a:lstStyle/>
          <a:p>
            <a:r>
              <a:rPr lang="vi-VN" sz="13800" b="1">
                <a:solidFill>
                  <a:schemeClr val="bg2">
                    <a:lumMod val="95000"/>
                  </a:schemeClr>
                </a:solidFill>
              </a:rPr>
              <a:t>03</a:t>
            </a:r>
            <a:endParaRPr lang="fi-FI" sz="13800" b="1">
              <a:solidFill>
                <a:schemeClr val="bg2">
                  <a:lumMod val="95000"/>
                </a:schemeClr>
              </a:solidFill>
            </a:endParaRPr>
          </a:p>
        </p:txBody>
      </p:sp>
      <p:sp>
        <p:nvSpPr>
          <p:cNvPr id="6" name="TextBox 5">
            <a:extLst>
              <a:ext uri="{FF2B5EF4-FFF2-40B4-BE49-F238E27FC236}">
                <a16:creationId xmlns:a16="http://schemas.microsoft.com/office/drawing/2014/main" id="{A3ACF5F2-8938-4A50-BE10-6968A143FA83}"/>
              </a:ext>
            </a:extLst>
          </p:cNvPr>
          <p:cNvSpPr txBox="1"/>
          <p:nvPr/>
        </p:nvSpPr>
        <p:spPr>
          <a:xfrm>
            <a:off x="317499" y="1409266"/>
            <a:ext cx="2792817" cy="2215991"/>
          </a:xfrm>
          <a:prstGeom prst="rect">
            <a:avLst/>
          </a:prstGeom>
          <a:noFill/>
        </p:spPr>
        <p:txBody>
          <a:bodyPr wrap="square" rtlCol="0">
            <a:spAutoFit/>
          </a:bodyPr>
          <a:lstStyle/>
          <a:p>
            <a:r>
              <a:rPr lang="vi-VN" sz="13800" b="1">
                <a:solidFill>
                  <a:schemeClr val="bg2">
                    <a:lumMod val="95000"/>
                  </a:schemeClr>
                </a:solidFill>
              </a:rPr>
              <a:t>01</a:t>
            </a:r>
            <a:endParaRPr lang="fi-FI" sz="13800" b="1">
              <a:solidFill>
                <a:schemeClr val="bg2">
                  <a:lumMod val="95000"/>
                </a:schemeClr>
              </a:solidFill>
            </a:endParaRPr>
          </a:p>
        </p:txBody>
      </p:sp>
      <p:sp>
        <p:nvSpPr>
          <p:cNvPr id="4" name="Sisällön paikkamerkki 3">
            <a:extLst>
              <a:ext uri="{FF2B5EF4-FFF2-40B4-BE49-F238E27FC236}">
                <a16:creationId xmlns:a16="http://schemas.microsoft.com/office/drawing/2014/main" id="{A830E9A8-F639-468E-8327-948FEB78D088}"/>
              </a:ext>
            </a:extLst>
          </p:cNvPr>
          <p:cNvSpPr>
            <a:spLocks noGrp="1"/>
          </p:cNvSpPr>
          <p:nvPr>
            <p:ph sz="half" idx="2"/>
          </p:nvPr>
        </p:nvSpPr>
        <p:spPr>
          <a:xfrm>
            <a:off x="4785824" y="4813991"/>
            <a:ext cx="3125878" cy="1596979"/>
          </a:xfrm>
        </p:spPr>
        <p:txBody>
          <a:bodyPr>
            <a:normAutofit/>
          </a:bodyPr>
          <a:lstStyle/>
          <a:p>
            <a:pPr marL="0" indent="0">
              <a:buNone/>
            </a:pPr>
            <a:r>
              <a:rPr lang="fi-FI" sz="1800" b="1"/>
              <a:t>Finanssialan toimijoilla on oltava mahdollisuus vaihtaa keskenään tietoja epäilyttävistä liiketoimista.</a:t>
            </a:r>
          </a:p>
          <a:p>
            <a:pPr marL="0" indent="0">
              <a:buNone/>
            </a:pPr>
            <a:endParaRPr lang="fi-FI" sz="1800"/>
          </a:p>
          <a:p>
            <a:endParaRPr lang="fi-FI" sz="1800"/>
          </a:p>
        </p:txBody>
      </p:sp>
      <p:sp>
        <p:nvSpPr>
          <p:cNvPr id="2" name="Tekstiruutu 1">
            <a:extLst>
              <a:ext uri="{FF2B5EF4-FFF2-40B4-BE49-F238E27FC236}">
                <a16:creationId xmlns:a16="http://schemas.microsoft.com/office/drawing/2014/main" id="{8C4393E8-CDFD-4E72-90FC-01D482261820}"/>
              </a:ext>
            </a:extLst>
          </p:cNvPr>
          <p:cNvSpPr txBox="1"/>
          <p:nvPr/>
        </p:nvSpPr>
        <p:spPr>
          <a:xfrm>
            <a:off x="0" y="227546"/>
            <a:ext cx="12192000" cy="1323439"/>
          </a:xfrm>
          <a:prstGeom prst="rect">
            <a:avLst/>
          </a:prstGeom>
          <a:noFill/>
        </p:spPr>
        <p:txBody>
          <a:bodyPr wrap="square" rtlCol="0">
            <a:spAutoFit/>
          </a:bodyPr>
          <a:lstStyle/>
          <a:p>
            <a:pPr algn="ctr"/>
            <a:r>
              <a:rPr lang="fi-FI" sz="3600" b="1"/>
              <a:t>	</a:t>
            </a:r>
            <a:r>
              <a:rPr lang="fi-FI" sz="4000" b="1"/>
              <a:t>Monipuolisia keinoja rahanpesun torjuntaan</a:t>
            </a:r>
          </a:p>
        </p:txBody>
      </p:sp>
      <p:grpSp>
        <p:nvGrpSpPr>
          <p:cNvPr id="7" name="Graphic 2">
            <a:extLst>
              <a:ext uri="{FF2B5EF4-FFF2-40B4-BE49-F238E27FC236}">
                <a16:creationId xmlns:a16="http://schemas.microsoft.com/office/drawing/2014/main" id="{A286021C-C4D7-4FDA-9595-BEEDFC15342F}"/>
              </a:ext>
            </a:extLst>
          </p:cNvPr>
          <p:cNvGrpSpPr/>
          <p:nvPr/>
        </p:nvGrpSpPr>
        <p:grpSpPr>
          <a:xfrm rot="21252053">
            <a:off x="7878396" y="957170"/>
            <a:ext cx="4351138" cy="4671121"/>
            <a:chOff x="3230449" y="238099"/>
            <a:chExt cx="4089496" cy="6027697"/>
          </a:xfrm>
        </p:grpSpPr>
        <p:sp>
          <p:nvSpPr>
            <p:cNvPr id="8" name="Freeform: Shape 7">
              <a:extLst>
                <a:ext uri="{FF2B5EF4-FFF2-40B4-BE49-F238E27FC236}">
                  <a16:creationId xmlns:a16="http://schemas.microsoft.com/office/drawing/2014/main" id="{67C97F19-AA09-402D-AEAF-A39514765AC4}"/>
                </a:ext>
              </a:extLst>
            </p:cNvPr>
            <p:cNvSpPr/>
            <p:nvPr/>
          </p:nvSpPr>
          <p:spPr>
            <a:xfrm>
              <a:off x="3230449" y="828450"/>
              <a:ext cx="4089496" cy="5437346"/>
            </a:xfrm>
            <a:custGeom>
              <a:avLst/>
              <a:gdLst>
                <a:gd name="connsiteX0" fmla="*/ 11553 w 4089496"/>
                <a:gd name="connsiteY0" fmla="*/ 34731 h 5437345"/>
                <a:gd name="connsiteX1" fmla="*/ 4052037 w 4089496"/>
                <a:gd name="connsiteY1" fmla="*/ 11553 h 5437345"/>
                <a:gd name="connsiteX2" fmla="*/ 4082965 w 4089496"/>
                <a:gd name="connsiteY2" fmla="*/ 5402950 h 5437345"/>
                <a:gd name="connsiteX3" fmla="*/ 42481 w 4089496"/>
                <a:gd name="connsiteY3" fmla="*/ 5426128 h 5437345"/>
              </a:gdLst>
              <a:ahLst/>
              <a:cxnLst>
                <a:cxn ang="0">
                  <a:pos x="connsiteX0" y="connsiteY0"/>
                </a:cxn>
                <a:cxn ang="0">
                  <a:pos x="connsiteX1" y="connsiteY1"/>
                </a:cxn>
                <a:cxn ang="0">
                  <a:pos x="connsiteX2" y="connsiteY2"/>
                </a:cxn>
                <a:cxn ang="0">
                  <a:pos x="connsiteX3" y="connsiteY3"/>
                </a:cxn>
              </a:cxnLst>
              <a:rect l="l" t="t" r="r" b="b"/>
              <a:pathLst>
                <a:path w="4089496" h="5437345">
                  <a:moveTo>
                    <a:pt x="11553" y="34731"/>
                  </a:moveTo>
                  <a:lnTo>
                    <a:pt x="4052037" y="11553"/>
                  </a:lnTo>
                  <a:lnTo>
                    <a:pt x="4082965" y="5402950"/>
                  </a:lnTo>
                  <a:lnTo>
                    <a:pt x="42481" y="5426128"/>
                  </a:lnTo>
                  <a:close/>
                </a:path>
              </a:pathLst>
            </a:custGeom>
            <a:solidFill>
              <a:schemeClr val="accent6">
                <a:lumMod val="50000"/>
              </a:schemeClr>
            </a:solidFill>
            <a:ln w="9525" cap="flat">
              <a:noFill/>
              <a:prstDash val="solid"/>
              <a:miter/>
            </a:ln>
          </p:spPr>
          <p:txBody>
            <a:bodyPr rtlCol="0" anchor="ctr"/>
            <a:lstStyle/>
            <a:p>
              <a:endParaRPr lang="fi-FI"/>
            </a:p>
          </p:txBody>
        </p:sp>
        <p:sp>
          <p:nvSpPr>
            <p:cNvPr id="9" name="Freeform: Shape 8">
              <a:extLst>
                <a:ext uri="{FF2B5EF4-FFF2-40B4-BE49-F238E27FC236}">
                  <a16:creationId xmlns:a16="http://schemas.microsoft.com/office/drawing/2014/main" id="{AF9214B8-3677-4E9A-A416-A0E6A67EF340}"/>
                </a:ext>
              </a:extLst>
            </p:cNvPr>
            <p:cNvSpPr/>
            <p:nvPr/>
          </p:nvSpPr>
          <p:spPr>
            <a:xfrm>
              <a:off x="3561461" y="1000873"/>
              <a:ext cx="3645319" cy="5115700"/>
            </a:xfrm>
            <a:custGeom>
              <a:avLst/>
              <a:gdLst>
                <a:gd name="connsiteX0" fmla="*/ 11487 w 3645318"/>
                <a:gd name="connsiteY0" fmla="*/ 5019972 h 5115699"/>
                <a:gd name="connsiteX1" fmla="*/ 72753 w 3645318"/>
                <a:gd name="connsiteY1" fmla="*/ 5019972 h 5115699"/>
                <a:gd name="connsiteX2" fmla="*/ 3641490 w 3645318"/>
                <a:gd name="connsiteY2" fmla="*/ 5110340 h 5115699"/>
                <a:gd name="connsiteX3" fmla="*/ 3518958 w 3645318"/>
                <a:gd name="connsiteY3" fmla="*/ 11487 h 5115699"/>
                <a:gd name="connsiteX4" fmla="*/ 3352009 w 3645318"/>
                <a:gd name="connsiteY4" fmla="*/ 60500 h 5115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5318" h="5115699">
                  <a:moveTo>
                    <a:pt x="11487" y="5019972"/>
                  </a:moveTo>
                  <a:lnTo>
                    <a:pt x="72753" y="5019972"/>
                  </a:lnTo>
                  <a:lnTo>
                    <a:pt x="3641490" y="5110340"/>
                  </a:lnTo>
                  <a:lnTo>
                    <a:pt x="3518958" y="11487"/>
                  </a:lnTo>
                  <a:lnTo>
                    <a:pt x="3352009" y="60500"/>
                  </a:lnTo>
                  <a:close/>
                </a:path>
              </a:pathLst>
            </a:custGeom>
            <a:solidFill>
              <a:srgbClr val="000000">
                <a:alpha val="26000"/>
              </a:srgbClr>
            </a:solidFill>
            <a:ln w="9525" cap="flat">
              <a:noFill/>
              <a:prstDash val="solid"/>
              <a:miter/>
            </a:ln>
          </p:spPr>
          <p:txBody>
            <a:bodyPr rtlCol="0" anchor="ctr"/>
            <a:lstStyle/>
            <a:p>
              <a:endParaRPr lang="fi-FI"/>
            </a:p>
          </p:txBody>
        </p:sp>
        <p:sp>
          <p:nvSpPr>
            <p:cNvPr id="10" name="Freeform: Shape 9">
              <a:extLst>
                <a:ext uri="{FF2B5EF4-FFF2-40B4-BE49-F238E27FC236}">
                  <a16:creationId xmlns:a16="http://schemas.microsoft.com/office/drawing/2014/main" id="{F5CEACE5-5A10-41F7-9FCD-79438DCD1FA1}"/>
                </a:ext>
              </a:extLst>
            </p:cNvPr>
            <p:cNvSpPr/>
            <p:nvPr/>
          </p:nvSpPr>
          <p:spPr>
            <a:xfrm>
              <a:off x="3435312" y="1001161"/>
              <a:ext cx="3675952" cy="5023801"/>
            </a:xfrm>
            <a:custGeom>
              <a:avLst/>
              <a:gdLst>
                <a:gd name="connsiteX0" fmla="*/ 11553 w 3675951"/>
                <a:gd name="connsiteY0" fmla="*/ 32395 h 5023801"/>
                <a:gd name="connsiteX1" fmla="*/ 3644619 w 3675951"/>
                <a:gd name="connsiteY1" fmla="*/ 11553 h 5023801"/>
                <a:gd name="connsiteX2" fmla="*/ 3673237 w 3675951"/>
                <a:gd name="connsiteY2" fmla="*/ 5000127 h 5023801"/>
                <a:gd name="connsiteX3" fmla="*/ 40171 w 3675951"/>
                <a:gd name="connsiteY3" fmla="*/ 5020968 h 5023801"/>
              </a:gdLst>
              <a:ahLst/>
              <a:cxnLst>
                <a:cxn ang="0">
                  <a:pos x="connsiteX0" y="connsiteY0"/>
                </a:cxn>
                <a:cxn ang="0">
                  <a:pos x="connsiteX1" y="connsiteY1"/>
                </a:cxn>
                <a:cxn ang="0">
                  <a:pos x="connsiteX2" y="connsiteY2"/>
                </a:cxn>
                <a:cxn ang="0">
                  <a:pos x="connsiteX3" y="connsiteY3"/>
                </a:cxn>
              </a:cxnLst>
              <a:rect l="l" t="t" r="r" b="b"/>
              <a:pathLst>
                <a:path w="3675951" h="5023801">
                  <a:moveTo>
                    <a:pt x="11553" y="32395"/>
                  </a:moveTo>
                  <a:lnTo>
                    <a:pt x="3644619" y="11553"/>
                  </a:lnTo>
                  <a:lnTo>
                    <a:pt x="3673237" y="5000127"/>
                  </a:lnTo>
                  <a:lnTo>
                    <a:pt x="40171" y="5020968"/>
                  </a:lnTo>
                  <a:close/>
                </a:path>
              </a:pathLst>
            </a:custGeom>
            <a:solidFill>
              <a:srgbClr val="FFFFF0"/>
            </a:solidFill>
            <a:ln w="9525"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DABD859F-063D-4E46-901D-791FC830C25D}"/>
                </a:ext>
              </a:extLst>
            </p:cNvPr>
            <p:cNvSpPr/>
            <p:nvPr/>
          </p:nvSpPr>
          <p:spPr>
            <a:xfrm>
              <a:off x="4463148" y="980978"/>
              <a:ext cx="1592912" cy="168481"/>
            </a:xfrm>
            <a:custGeom>
              <a:avLst/>
              <a:gdLst>
                <a:gd name="connsiteX0" fmla="*/ 11553 w 1592912"/>
                <a:gd name="connsiteY0" fmla="*/ 20603 h 168481"/>
                <a:gd name="connsiteX1" fmla="*/ 1589149 w 1592912"/>
                <a:gd name="connsiteY1" fmla="*/ 11553 h 168481"/>
                <a:gd name="connsiteX2" fmla="*/ 1590002 w 1592912"/>
                <a:gd name="connsiteY2" fmla="*/ 160123 h 168481"/>
                <a:gd name="connsiteX3" fmla="*/ 12406 w 1592912"/>
                <a:gd name="connsiteY3" fmla="*/ 169173 h 168481"/>
              </a:gdLst>
              <a:ahLst/>
              <a:cxnLst>
                <a:cxn ang="0">
                  <a:pos x="connsiteX0" y="connsiteY0"/>
                </a:cxn>
                <a:cxn ang="0">
                  <a:pos x="connsiteX1" y="connsiteY1"/>
                </a:cxn>
                <a:cxn ang="0">
                  <a:pos x="connsiteX2" y="connsiteY2"/>
                </a:cxn>
                <a:cxn ang="0">
                  <a:pos x="connsiteX3" y="connsiteY3"/>
                </a:cxn>
              </a:cxnLst>
              <a:rect l="l" t="t" r="r" b="b"/>
              <a:pathLst>
                <a:path w="1592912" h="168481">
                  <a:moveTo>
                    <a:pt x="11553" y="20603"/>
                  </a:moveTo>
                  <a:lnTo>
                    <a:pt x="1589149" y="11553"/>
                  </a:lnTo>
                  <a:lnTo>
                    <a:pt x="1590002" y="160123"/>
                  </a:lnTo>
                  <a:lnTo>
                    <a:pt x="12406" y="169173"/>
                  </a:lnTo>
                  <a:close/>
                </a:path>
              </a:pathLst>
            </a:custGeom>
            <a:solidFill>
              <a:srgbClr val="000000">
                <a:alpha val="12000"/>
              </a:srgbClr>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517E0E86-F999-4358-B997-98285BE50089}"/>
                </a:ext>
              </a:extLst>
            </p:cNvPr>
            <p:cNvSpPr/>
            <p:nvPr/>
          </p:nvSpPr>
          <p:spPr>
            <a:xfrm>
              <a:off x="4462057" y="238099"/>
              <a:ext cx="1592912" cy="918988"/>
            </a:xfrm>
            <a:custGeom>
              <a:avLst/>
              <a:gdLst>
                <a:gd name="connsiteX0" fmla="*/ 1264386 w 1592912"/>
                <a:gd name="connsiteY0" fmla="*/ 307109 h 918988"/>
                <a:gd name="connsiteX1" fmla="*/ 1239880 w 1592912"/>
                <a:gd name="connsiteY1" fmla="*/ 307109 h 918988"/>
                <a:gd name="connsiteX2" fmla="*/ 1239880 w 1592912"/>
                <a:gd name="connsiteY2" fmla="*/ 290261 h 918988"/>
                <a:gd name="connsiteX3" fmla="*/ 915171 w 1592912"/>
                <a:gd name="connsiteY3" fmla="*/ 11501 h 918988"/>
                <a:gd name="connsiteX4" fmla="*/ 679297 w 1592912"/>
                <a:gd name="connsiteY4" fmla="*/ 13033 h 918988"/>
                <a:gd name="connsiteX5" fmla="*/ 357652 w 1592912"/>
                <a:gd name="connsiteY5" fmla="*/ 296388 h 918988"/>
                <a:gd name="connsiteX6" fmla="*/ 357652 w 1592912"/>
                <a:gd name="connsiteY6" fmla="*/ 313236 h 918988"/>
                <a:gd name="connsiteX7" fmla="*/ 333145 w 1592912"/>
                <a:gd name="connsiteY7" fmla="*/ 313236 h 918988"/>
                <a:gd name="connsiteX8" fmla="*/ 11499 w 1592912"/>
                <a:gd name="connsiteY8" fmla="*/ 596590 h 918988"/>
                <a:gd name="connsiteX9" fmla="*/ 13031 w 1592912"/>
                <a:gd name="connsiteY9" fmla="*/ 910578 h 918988"/>
                <a:gd name="connsiteX10" fmla="*/ 1590627 w 1592912"/>
                <a:gd name="connsiteY10" fmla="*/ 901388 h 918988"/>
                <a:gd name="connsiteX11" fmla="*/ 1589095 w 1592912"/>
                <a:gd name="connsiteY11" fmla="*/ 587400 h 918988"/>
                <a:gd name="connsiteX12" fmla="*/ 1264386 w 1592912"/>
                <a:gd name="connsiteY12" fmla="*/ 307109 h 918988"/>
                <a:gd name="connsiteX13" fmla="*/ 1007070 w 1592912"/>
                <a:gd name="connsiteY13" fmla="*/ 314767 h 918988"/>
                <a:gd name="connsiteX14" fmla="*/ 590462 w 1592912"/>
                <a:gd name="connsiteY14" fmla="*/ 317831 h 918988"/>
                <a:gd name="connsiteX15" fmla="*/ 512348 w 1592912"/>
                <a:gd name="connsiteY15" fmla="*/ 241248 h 918988"/>
                <a:gd name="connsiteX16" fmla="*/ 588930 w 1592912"/>
                <a:gd name="connsiteY16" fmla="*/ 163134 h 918988"/>
                <a:gd name="connsiteX17" fmla="*/ 1004006 w 1592912"/>
                <a:gd name="connsiteY17" fmla="*/ 160071 h 918988"/>
                <a:gd name="connsiteX18" fmla="*/ 1082121 w 1592912"/>
                <a:gd name="connsiteY18" fmla="*/ 236653 h 918988"/>
                <a:gd name="connsiteX19" fmla="*/ 1007070 w 1592912"/>
                <a:gd name="connsiteY19" fmla="*/ 314767 h 91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92912" h="918988">
                  <a:moveTo>
                    <a:pt x="1264386" y="307109"/>
                  </a:moveTo>
                  <a:lnTo>
                    <a:pt x="1239880" y="307109"/>
                  </a:lnTo>
                  <a:lnTo>
                    <a:pt x="1239880" y="290261"/>
                  </a:lnTo>
                  <a:cubicBezTo>
                    <a:pt x="1238348" y="135565"/>
                    <a:pt x="1092842" y="9970"/>
                    <a:pt x="915171" y="11501"/>
                  </a:cubicBezTo>
                  <a:lnTo>
                    <a:pt x="679297" y="13033"/>
                  </a:lnTo>
                  <a:cubicBezTo>
                    <a:pt x="500095" y="14565"/>
                    <a:pt x="356120" y="141691"/>
                    <a:pt x="357652" y="296388"/>
                  </a:cubicBezTo>
                  <a:lnTo>
                    <a:pt x="357652" y="313236"/>
                  </a:lnTo>
                  <a:lnTo>
                    <a:pt x="333145" y="313236"/>
                  </a:lnTo>
                  <a:cubicBezTo>
                    <a:pt x="153943" y="314767"/>
                    <a:pt x="9968" y="441894"/>
                    <a:pt x="11499" y="596590"/>
                  </a:cubicBezTo>
                  <a:lnTo>
                    <a:pt x="13031" y="910578"/>
                  </a:lnTo>
                  <a:lnTo>
                    <a:pt x="1590627" y="901388"/>
                  </a:lnTo>
                  <a:lnTo>
                    <a:pt x="1589095" y="587400"/>
                  </a:lnTo>
                  <a:cubicBezTo>
                    <a:pt x="1587564" y="431172"/>
                    <a:pt x="1442057" y="307109"/>
                    <a:pt x="1264386" y="307109"/>
                  </a:cubicBezTo>
                  <a:close/>
                  <a:moveTo>
                    <a:pt x="1007070" y="314767"/>
                  </a:moveTo>
                  <a:lnTo>
                    <a:pt x="590462" y="317831"/>
                  </a:lnTo>
                  <a:cubicBezTo>
                    <a:pt x="547576" y="317831"/>
                    <a:pt x="512348" y="284134"/>
                    <a:pt x="512348" y="241248"/>
                  </a:cubicBezTo>
                  <a:cubicBezTo>
                    <a:pt x="512348" y="198362"/>
                    <a:pt x="546044" y="163134"/>
                    <a:pt x="588930" y="163134"/>
                  </a:cubicBezTo>
                  <a:lnTo>
                    <a:pt x="1004006" y="160071"/>
                  </a:lnTo>
                  <a:cubicBezTo>
                    <a:pt x="1046893" y="160071"/>
                    <a:pt x="1082121" y="193767"/>
                    <a:pt x="1082121" y="236653"/>
                  </a:cubicBezTo>
                  <a:cubicBezTo>
                    <a:pt x="1083652" y="281071"/>
                    <a:pt x="1048424" y="314767"/>
                    <a:pt x="1007070" y="314767"/>
                  </a:cubicBezTo>
                  <a:close/>
                </a:path>
              </a:pathLst>
            </a:custGeom>
            <a:solidFill>
              <a:srgbClr val="BED3D3"/>
            </a:solidFill>
            <a:ln w="9525" cap="flat">
              <a:noFill/>
              <a:prstDash val="solid"/>
              <a:miter/>
            </a:ln>
          </p:spPr>
          <p:txBody>
            <a:bodyPr rtlCol="0" anchor="ctr"/>
            <a:lstStyle/>
            <a:p>
              <a:endParaRPr lang="fi-FI"/>
            </a:p>
          </p:txBody>
        </p:sp>
      </p:grpSp>
      <p:sp>
        <p:nvSpPr>
          <p:cNvPr id="5" name="Tekstiruutu 4">
            <a:extLst>
              <a:ext uri="{FF2B5EF4-FFF2-40B4-BE49-F238E27FC236}">
                <a16:creationId xmlns:a16="http://schemas.microsoft.com/office/drawing/2014/main" id="{C96AA26D-BD1F-461D-8764-0E32A7A1FAA0}"/>
              </a:ext>
            </a:extLst>
          </p:cNvPr>
          <p:cNvSpPr txBox="1"/>
          <p:nvPr/>
        </p:nvSpPr>
        <p:spPr>
          <a:xfrm rot="21237736">
            <a:off x="8190366" y="2071809"/>
            <a:ext cx="3637668" cy="2990562"/>
          </a:xfrm>
          <a:prstGeom prst="rect">
            <a:avLst/>
          </a:prstGeom>
          <a:noFill/>
        </p:spPr>
        <p:txBody>
          <a:bodyPr wrap="square" rtlCol="0">
            <a:spAutoFit/>
          </a:bodyPr>
          <a:lstStyle/>
          <a:p>
            <a:pPr marL="228600" lvl="0" indent="-228600">
              <a:spcBef>
                <a:spcPts val="1000"/>
              </a:spcBef>
              <a:buFont typeface="Arial"/>
              <a:buChar char="•"/>
            </a:pPr>
            <a:r>
              <a:rPr lang="fi-FI" dirty="0">
                <a:solidFill>
                  <a:schemeClr val="accent2"/>
                </a:solidFill>
                <a:latin typeface="Merriweather Sans" charset="0"/>
              </a:rPr>
              <a:t>Vuonna 2018 suomalaiset pankit tekivät rahanpesun selvittelykeskukselle yli       9 000 ilmoitusta epäilyttävistä liiketoimista. </a:t>
            </a:r>
          </a:p>
          <a:p>
            <a:pPr marL="228600" lvl="0" indent="-228600">
              <a:spcBef>
                <a:spcPts val="1000"/>
              </a:spcBef>
              <a:buFont typeface="Arial"/>
              <a:buChar char="•"/>
            </a:pPr>
            <a:r>
              <a:rPr lang="fi-FI" dirty="0">
                <a:solidFill>
                  <a:schemeClr val="accent2"/>
                </a:solidFill>
                <a:latin typeface="Merriweather Sans" charset="0"/>
              </a:rPr>
              <a:t>Rahanpesun torjuntaan käytetään suomalaisissa finanssilaitoksissa vuosittain  tuhansia henkilötyövuosia ja kymmeniä miljoonia euroja.</a:t>
            </a:r>
            <a:endParaRPr lang="fi-FI" sz="1000" dirty="0">
              <a:solidFill>
                <a:schemeClr val="accent2"/>
              </a:solidFill>
              <a:latin typeface="Merriweather Sans" charset="0"/>
            </a:endParaRPr>
          </a:p>
        </p:txBody>
      </p:sp>
      <p:sp>
        <p:nvSpPr>
          <p:cNvPr id="13" name="Rectangle 12">
            <a:extLst>
              <a:ext uri="{FF2B5EF4-FFF2-40B4-BE49-F238E27FC236}">
                <a16:creationId xmlns:a16="http://schemas.microsoft.com/office/drawing/2014/main" id="{758000AC-9923-4E4C-92C8-6B6505BCB4EA}"/>
              </a:ext>
            </a:extLst>
          </p:cNvPr>
          <p:cNvSpPr/>
          <p:nvPr/>
        </p:nvSpPr>
        <p:spPr>
          <a:xfrm>
            <a:off x="718746" y="2592027"/>
            <a:ext cx="3453849" cy="1200329"/>
          </a:xfrm>
          <a:prstGeom prst="rect">
            <a:avLst/>
          </a:prstGeom>
        </p:spPr>
        <p:txBody>
          <a:bodyPr wrap="square">
            <a:spAutoFit/>
          </a:bodyPr>
          <a:lstStyle/>
          <a:p>
            <a:r>
              <a:rPr lang="fi-FI" b="1"/>
              <a:t>Valvontaa on vahvistettava rahanpesun torjumiseksi sekä kansallisella että EU-tasolla.</a:t>
            </a:r>
          </a:p>
        </p:txBody>
      </p:sp>
      <p:sp>
        <p:nvSpPr>
          <p:cNvPr id="15" name="Rectangle 14">
            <a:extLst>
              <a:ext uri="{FF2B5EF4-FFF2-40B4-BE49-F238E27FC236}">
                <a16:creationId xmlns:a16="http://schemas.microsoft.com/office/drawing/2014/main" id="{54DA9637-937E-41BD-B81C-6CC10CC73831}"/>
              </a:ext>
            </a:extLst>
          </p:cNvPr>
          <p:cNvSpPr/>
          <p:nvPr/>
        </p:nvSpPr>
        <p:spPr>
          <a:xfrm>
            <a:off x="4785823" y="2592027"/>
            <a:ext cx="2711513" cy="1200329"/>
          </a:xfrm>
          <a:prstGeom prst="rect">
            <a:avLst/>
          </a:prstGeom>
        </p:spPr>
        <p:txBody>
          <a:bodyPr wrap="square">
            <a:spAutoFit/>
          </a:bodyPr>
          <a:lstStyle/>
          <a:p>
            <a:r>
              <a:rPr lang="fi-FI" b="1"/>
              <a:t>Viranomaisten resurssit rahanpesun torjumiseen on turvattava. </a:t>
            </a:r>
          </a:p>
        </p:txBody>
      </p:sp>
      <p:sp>
        <p:nvSpPr>
          <p:cNvPr id="16" name="Rectangle 15">
            <a:extLst>
              <a:ext uri="{FF2B5EF4-FFF2-40B4-BE49-F238E27FC236}">
                <a16:creationId xmlns:a16="http://schemas.microsoft.com/office/drawing/2014/main" id="{6B3649A7-13AB-45CF-ABEC-BBA38B353E5D}"/>
              </a:ext>
            </a:extLst>
          </p:cNvPr>
          <p:cNvSpPr/>
          <p:nvPr/>
        </p:nvSpPr>
        <p:spPr>
          <a:xfrm>
            <a:off x="721611" y="4813991"/>
            <a:ext cx="3453848" cy="1200329"/>
          </a:xfrm>
          <a:prstGeom prst="rect">
            <a:avLst/>
          </a:prstGeom>
        </p:spPr>
        <p:txBody>
          <a:bodyPr wrap="square">
            <a:spAutoFit/>
          </a:bodyPr>
          <a:lstStyle/>
          <a:p>
            <a:r>
              <a:rPr lang="fi-FI" b="1"/>
              <a:t>Viranomaisten ja rahoitus-alan väliseen tietojen-vaihtoon on panostettava nykyistä enemmän. </a:t>
            </a:r>
          </a:p>
        </p:txBody>
      </p:sp>
      <p:sp>
        <p:nvSpPr>
          <p:cNvPr id="17" name="Rectangle 16">
            <a:extLst>
              <a:ext uri="{FF2B5EF4-FFF2-40B4-BE49-F238E27FC236}">
                <a16:creationId xmlns:a16="http://schemas.microsoft.com/office/drawing/2014/main" id="{C7FDEAB3-5BD0-4BED-84B0-82F60D5DFCD1}"/>
              </a:ext>
            </a:extLst>
          </p:cNvPr>
          <p:cNvSpPr/>
          <p:nvPr/>
        </p:nvSpPr>
        <p:spPr>
          <a:xfrm>
            <a:off x="0" y="471917"/>
            <a:ext cx="635000" cy="27738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Oval 17">
            <a:extLst>
              <a:ext uri="{FF2B5EF4-FFF2-40B4-BE49-F238E27FC236}">
                <a16:creationId xmlns:a16="http://schemas.microsoft.com/office/drawing/2014/main" id="{400C4B34-4140-446D-9B93-A4441DF6B2ED}"/>
              </a:ext>
            </a:extLst>
          </p:cNvPr>
          <p:cNvSpPr/>
          <p:nvPr/>
        </p:nvSpPr>
        <p:spPr>
          <a:xfrm>
            <a:off x="533399" y="191385"/>
            <a:ext cx="767947" cy="7679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Picture 21">
            <a:hlinkClick r:id="rId3" action="ppaction://hlinksldjump"/>
            <a:extLst>
              <a:ext uri="{FF2B5EF4-FFF2-40B4-BE49-F238E27FC236}">
                <a16:creationId xmlns:a16="http://schemas.microsoft.com/office/drawing/2014/main" id="{69930E91-3B5D-493D-A9D4-C6B31361BF62}"/>
              </a:ext>
            </a:extLst>
          </p:cNvPr>
          <p:cNvPicPr>
            <a:picLocks/>
          </p:cNvPicPr>
          <p:nvPr/>
        </p:nvPicPr>
        <p:blipFill>
          <a:blip r:embed="rId4"/>
          <a:stretch>
            <a:fillRect/>
          </a:stretch>
        </p:blipFill>
        <p:spPr>
          <a:xfrm>
            <a:off x="680668" y="328133"/>
            <a:ext cx="464921" cy="464921"/>
          </a:xfrm>
          <a:prstGeom prst="rect">
            <a:avLst/>
          </a:prstGeom>
        </p:spPr>
      </p:pic>
    </p:spTree>
    <p:extLst>
      <p:ext uri="{BB962C8B-B14F-4D97-AF65-F5344CB8AC3E}">
        <p14:creationId xmlns:p14="http://schemas.microsoft.com/office/powerpoint/2010/main" val="263869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 name="Ryhmä 267">
            <a:extLst>
              <a:ext uri="{FF2B5EF4-FFF2-40B4-BE49-F238E27FC236}">
                <a16:creationId xmlns:a16="http://schemas.microsoft.com/office/drawing/2014/main" id="{EA74BD06-168F-44CE-ABDA-DA33031C2D86}"/>
              </a:ext>
            </a:extLst>
          </p:cNvPr>
          <p:cNvGrpSpPr/>
          <p:nvPr/>
        </p:nvGrpSpPr>
        <p:grpSpPr>
          <a:xfrm>
            <a:off x="7631804" y="3068285"/>
            <a:ext cx="1064236" cy="315297"/>
            <a:chOff x="7123623" y="7771427"/>
            <a:chExt cx="1455384" cy="315297"/>
          </a:xfrm>
        </p:grpSpPr>
        <p:cxnSp>
          <p:nvCxnSpPr>
            <p:cNvPr id="287" name="Straight Connector 273">
              <a:extLst>
                <a:ext uri="{FF2B5EF4-FFF2-40B4-BE49-F238E27FC236}">
                  <a16:creationId xmlns:a16="http://schemas.microsoft.com/office/drawing/2014/main" id="{237AEFFF-7D9B-411A-9F40-BC10E88E29E5}"/>
                </a:ext>
              </a:extLst>
            </p:cNvPr>
            <p:cNvCxnSpPr>
              <a:cxnSpLocks/>
            </p:cNvCxnSpPr>
            <p:nvPr/>
          </p:nvCxnSpPr>
          <p:spPr>
            <a:xfrm flipH="1" flipV="1">
              <a:off x="7123623" y="7771427"/>
              <a:ext cx="550812" cy="31520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69">
              <a:extLst>
                <a:ext uri="{FF2B5EF4-FFF2-40B4-BE49-F238E27FC236}">
                  <a16:creationId xmlns:a16="http://schemas.microsoft.com/office/drawing/2014/main" id="{289FE9FD-BD75-45F6-B9DE-43623B28D667}"/>
                </a:ext>
              </a:extLst>
            </p:cNvPr>
            <p:cNvCxnSpPr/>
            <p:nvPr/>
          </p:nvCxnSpPr>
          <p:spPr>
            <a:xfrm>
              <a:off x="7674466" y="8086724"/>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301E66AC-81CF-41C6-9DD3-1C990D34A55F}"/>
              </a:ext>
            </a:extLst>
          </p:cNvPr>
          <p:cNvGrpSpPr/>
          <p:nvPr/>
        </p:nvGrpSpPr>
        <p:grpSpPr>
          <a:xfrm>
            <a:off x="3683910" y="2420253"/>
            <a:ext cx="4841097" cy="2789298"/>
            <a:chOff x="3685848" y="2420253"/>
            <a:chExt cx="4841097" cy="2789298"/>
          </a:xfrm>
        </p:grpSpPr>
        <p:grpSp>
          <p:nvGrpSpPr>
            <p:cNvPr id="11" name="Group 10">
              <a:extLst>
                <a:ext uri="{FF2B5EF4-FFF2-40B4-BE49-F238E27FC236}">
                  <a16:creationId xmlns:a16="http://schemas.microsoft.com/office/drawing/2014/main" id="{88F44899-B3D9-4D3C-BEF8-28891743C1A2}"/>
                </a:ext>
              </a:extLst>
            </p:cNvPr>
            <p:cNvGrpSpPr/>
            <p:nvPr/>
          </p:nvGrpSpPr>
          <p:grpSpPr>
            <a:xfrm>
              <a:off x="3685848" y="2420253"/>
              <a:ext cx="1475093" cy="422791"/>
              <a:chOff x="3685848" y="2420253"/>
              <a:chExt cx="1475093" cy="422791"/>
            </a:xfrm>
          </p:grpSpPr>
          <p:cxnSp>
            <p:nvCxnSpPr>
              <p:cNvPr id="272" name="Straight Connector 271">
                <a:extLst>
                  <a:ext uri="{FF2B5EF4-FFF2-40B4-BE49-F238E27FC236}">
                    <a16:creationId xmlns:a16="http://schemas.microsoft.com/office/drawing/2014/main" id="{DB0683B5-36D8-4DE3-A659-F9E9B913AD0F}"/>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9EC6BBE3-2B26-4CFB-A0AE-8D4CECE1B9EE}"/>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29F2AB7-2D10-4EBA-B709-25580D82E2B0}"/>
                </a:ext>
              </a:extLst>
            </p:cNvPr>
            <p:cNvGrpSpPr/>
            <p:nvPr/>
          </p:nvGrpSpPr>
          <p:grpSpPr>
            <a:xfrm>
              <a:off x="3690064" y="4786593"/>
              <a:ext cx="1465046" cy="422958"/>
              <a:chOff x="3690064" y="4786593"/>
              <a:chExt cx="1465046" cy="422958"/>
            </a:xfrm>
          </p:grpSpPr>
          <p:cxnSp>
            <p:nvCxnSpPr>
              <p:cNvPr id="275" name="Straight Connector 274">
                <a:extLst>
                  <a:ext uri="{FF2B5EF4-FFF2-40B4-BE49-F238E27FC236}">
                    <a16:creationId xmlns:a16="http://schemas.microsoft.com/office/drawing/2014/main" id="{94E99D4F-9AC2-4722-84CB-9E1F86E27276}"/>
                  </a:ext>
                </a:extLst>
              </p:cNvPr>
              <p:cNvCxnSpPr>
                <a:cxnSpLocks/>
              </p:cNvCxnSpPr>
              <p:nvPr/>
            </p:nvCxnSpPr>
            <p:spPr>
              <a:xfrm flipV="1">
                <a:off x="4588556" y="478659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FE7120-233B-47A3-9C47-3D40F270A903}"/>
                  </a:ext>
                </a:extLst>
              </p:cNvPr>
              <p:cNvCxnSpPr/>
              <p:nvPr/>
            </p:nvCxnSpPr>
            <p:spPr>
              <a:xfrm>
                <a:off x="3690064" y="5209551"/>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006B3CB7-30E5-4638-B19B-FDA7A13B4052}"/>
                </a:ext>
              </a:extLst>
            </p:cNvPr>
            <p:cNvGrpSpPr/>
            <p:nvPr/>
          </p:nvGrpSpPr>
          <p:grpSpPr>
            <a:xfrm>
              <a:off x="7055819" y="2422827"/>
              <a:ext cx="1471126" cy="422791"/>
              <a:chOff x="7055819" y="2422827"/>
              <a:chExt cx="1471126" cy="422791"/>
            </a:xfrm>
          </p:grpSpPr>
          <p:cxnSp>
            <p:nvCxnSpPr>
              <p:cNvPr id="274" name="Straight Connector 273">
                <a:extLst>
                  <a:ext uri="{FF2B5EF4-FFF2-40B4-BE49-F238E27FC236}">
                    <a16:creationId xmlns:a16="http://schemas.microsoft.com/office/drawing/2014/main" id="{6BCCCEB1-BF30-4662-AF00-4E928C83E55B}"/>
                  </a:ext>
                </a:extLst>
              </p:cNvPr>
              <p:cNvCxnSpPr>
                <a:cxnSpLocks/>
              </p:cNvCxnSpPr>
              <p:nvPr/>
            </p:nvCxnSpPr>
            <p:spPr>
              <a:xfrm flipH="1">
                <a:off x="7055819" y="2422827"/>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7651699-88EF-4CD2-9E30-697BD5A531E4}"/>
                  </a:ext>
                </a:extLst>
              </p:cNvPr>
              <p:cNvCxnSpPr/>
              <p:nvPr/>
            </p:nvCxnSpPr>
            <p:spPr>
              <a:xfrm>
                <a:off x="7622404"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00388EBE-04FE-4338-BEBB-919CCB47CFC3}"/>
                </a:ext>
              </a:extLst>
            </p:cNvPr>
            <p:cNvGrpSpPr/>
            <p:nvPr/>
          </p:nvGrpSpPr>
          <p:grpSpPr>
            <a:xfrm>
              <a:off x="7025811" y="4786593"/>
              <a:ext cx="1472580" cy="422958"/>
              <a:chOff x="7025811" y="4786593"/>
              <a:chExt cx="1472580" cy="422958"/>
            </a:xfrm>
          </p:grpSpPr>
          <p:cxnSp>
            <p:nvCxnSpPr>
              <p:cNvPr id="279" name="Straight Connector 278">
                <a:extLst>
                  <a:ext uri="{FF2B5EF4-FFF2-40B4-BE49-F238E27FC236}">
                    <a16:creationId xmlns:a16="http://schemas.microsoft.com/office/drawing/2014/main" id="{6D8061E0-DCB6-49AE-B895-DEA90BE6CC63}"/>
                  </a:ext>
                </a:extLst>
              </p:cNvPr>
              <p:cNvCxnSpPr>
                <a:cxnSpLocks/>
              </p:cNvCxnSpPr>
              <p:nvPr/>
            </p:nvCxnSpPr>
            <p:spPr>
              <a:xfrm flipH="1" flipV="1">
                <a:off x="7025811" y="478659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BA712063-868A-4271-B9F8-887CB2D8F17C}"/>
                  </a:ext>
                </a:extLst>
              </p:cNvPr>
              <p:cNvCxnSpPr/>
              <p:nvPr/>
            </p:nvCxnSpPr>
            <p:spPr>
              <a:xfrm>
                <a:off x="7593850" y="5209551"/>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22" name="Rectangle 21">
            <a:extLst>
              <a:ext uri="{FF2B5EF4-FFF2-40B4-BE49-F238E27FC236}">
                <a16:creationId xmlns:a16="http://schemas.microsoft.com/office/drawing/2014/main" id="{68AED419-7F7D-4B45-A66D-872B7B117A6F}"/>
              </a:ext>
            </a:extLst>
          </p:cNvPr>
          <p:cNvSpPr/>
          <p:nvPr/>
        </p:nvSpPr>
        <p:spPr>
          <a:xfrm>
            <a:off x="3323801" y="4489494"/>
            <a:ext cx="365760" cy="1021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23" name="Rectangle 22">
            <a:extLst>
              <a:ext uri="{FF2B5EF4-FFF2-40B4-BE49-F238E27FC236}">
                <a16:creationId xmlns:a16="http://schemas.microsoft.com/office/drawing/2014/main" id="{CC07EA79-B9CC-4A54-971E-C44DF470D7C7}"/>
              </a:ext>
            </a:extLst>
          </p:cNvPr>
          <p:cNvSpPr/>
          <p:nvPr/>
        </p:nvSpPr>
        <p:spPr>
          <a:xfrm>
            <a:off x="3324304" y="1954847"/>
            <a:ext cx="317180" cy="17788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0" y="159832"/>
            <a:ext cx="12191999" cy="1323439"/>
          </a:xfrm>
          <a:prstGeom prst="rect">
            <a:avLst/>
          </a:prstGeom>
          <a:noFill/>
        </p:spPr>
        <p:txBody>
          <a:bodyPr wrap="square" rtlCol="0">
            <a:spAutoFit/>
          </a:bodyPr>
          <a:lstStyle/>
          <a:p>
            <a:pPr lvl="0" algn="ctr"/>
            <a:r>
              <a:rPr lang="fi-FI" sz="4000" b="1"/>
              <a:t>Veronkiertoon puututtava </a:t>
            </a:r>
          </a:p>
          <a:p>
            <a:pPr lvl="0" algn="ctr"/>
            <a:r>
              <a:rPr lang="fi-FI" sz="4000" b="1"/>
              <a:t>kansainvälisillä pelisäännöillä</a:t>
            </a:r>
            <a:endParaRPr lang="fi-FI" sz="4000" b="1">
              <a:solidFill>
                <a:schemeClr val="tx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47799" y="162585"/>
            <a:ext cx="767947" cy="7679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a:extLst>
              <a:ext uri="{FF2B5EF4-FFF2-40B4-BE49-F238E27FC236}">
                <a16:creationId xmlns:a16="http://schemas.microsoft.com/office/drawing/2014/main" id="{9EE9D7FF-149D-4960-8B12-BD5B6F45340D}"/>
              </a:ext>
            </a:extLst>
          </p:cNvPr>
          <p:cNvSpPr/>
          <p:nvPr/>
        </p:nvSpPr>
        <p:spPr>
          <a:xfrm>
            <a:off x="680668" y="4473119"/>
            <a:ext cx="2892043" cy="1077218"/>
          </a:xfrm>
          <a:prstGeom prst="rect">
            <a:avLst/>
          </a:prstGeom>
        </p:spPr>
        <p:txBody>
          <a:bodyPr wrap="square">
            <a:spAutoFit/>
          </a:bodyPr>
          <a:lstStyle/>
          <a:p>
            <a:pPr algn="r"/>
            <a:r>
              <a:rPr lang="fi-FI" sz="1600"/>
              <a:t>Verot on maksettava sinne, minne ne kuuluvat, oikea-aikaisina ja oikean suuruisina.</a:t>
            </a:r>
          </a:p>
        </p:txBody>
      </p:sp>
      <p:sp>
        <p:nvSpPr>
          <p:cNvPr id="7" name="Rectangle 6">
            <a:extLst>
              <a:ext uri="{FF2B5EF4-FFF2-40B4-BE49-F238E27FC236}">
                <a16:creationId xmlns:a16="http://schemas.microsoft.com/office/drawing/2014/main" id="{67DF3B6A-10DC-49A7-A988-E5D73C9C5795}"/>
              </a:ext>
            </a:extLst>
          </p:cNvPr>
          <p:cNvSpPr/>
          <p:nvPr/>
        </p:nvSpPr>
        <p:spPr>
          <a:xfrm>
            <a:off x="274430" y="1923569"/>
            <a:ext cx="3298281" cy="1815882"/>
          </a:xfrm>
          <a:prstGeom prst="rect">
            <a:avLst/>
          </a:prstGeom>
        </p:spPr>
        <p:txBody>
          <a:bodyPr wrap="square">
            <a:spAutoFit/>
          </a:bodyPr>
          <a:lstStyle/>
          <a:p>
            <a:pPr algn="r">
              <a:buClr>
                <a:schemeClr val="accent1"/>
              </a:buClr>
            </a:pPr>
            <a:r>
              <a:rPr lang="fi-FI" sz="1600"/>
              <a:t>Veronkierto ja harmaa talous saadaan kuriin yhteisillä kansainvälisillä pelisäännöillä.</a:t>
            </a:r>
          </a:p>
          <a:p>
            <a:pPr algn="r">
              <a:buClr>
                <a:schemeClr val="accent1"/>
              </a:buClr>
            </a:pPr>
            <a:endParaRPr lang="fi-FI" sz="1600"/>
          </a:p>
          <a:p>
            <a:pPr algn="r">
              <a:buClr>
                <a:schemeClr val="accent1"/>
              </a:buClr>
            </a:pPr>
            <a:r>
              <a:rPr lang="fi-FI" sz="1600"/>
              <a:t>EU:n on toimittava aktiivisesti kansainvälisten pelisääntöjen luomiseksi</a:t>
            </a:r>
            <a:r>
              <a:rPr lang="fi-FI" sz="1400"/>
              <a:t>.  </a:t>
            </a:r>
          </a:p>
        </p:txBody>
      </p:sp>
      <p:sp>
        <p:nvSpPr>
          <p:cNvPr id="8" name="Rectangle 7">
            <a:extLst>
              <a:ext uri="{FF2B5EF4-FFF2-40B4-BE49-F238E27FC236}">
                <a16:creationId xmlns:a16="http://schemas.microsoft.com/office/drawing/2014/main" id="{97EFD126-C08E-47AA-9B24-A67C3DA194E4}"/>
              </a:ext>
            </a:extLst>
          </p:cNvPr>
          <p:cNvSpPr/>
          <p:nvPr/>
        </p:nvSpPr>
        <p:spPr>
          <a:xfrm>
            <a:off x="773496" y="2674997"/>
            <a:ext cx="2799214" cy="338554"/>
          </a:xfrm>
          <a:prstGeom prst="rect">
            <a:avLst/>
          </a:prstGeom>
        </p:spPr>
        <p:txBody>
          <a:bodyPr wrap="square">
            <a:spAutoFit/>
          </a:bodyPr>
          <a:lstStyle/>
          <a:p>
            <a:pPr algn="r"/>
            <a:r>
              <a:rPr lang="fi-FI" sz="1600"/>
              <a:t> </a:t>
            </a:r>
          </a:p>
        </p:txBody>
      </p:sp>
      <p:grpSp>
        <p:nvGrpSpPr>
          <p:cNvPr id="4" name="Graphic 2">
            <a:extLst>
              <a:ext uri="{FF2B5EF4-FFF2-40B4-BE49-F238E27FC236}">
                <a16:creationId xmlns:a16="http://schemas.microsoft.com/office/drawing/2014/main" id="{36067F8B-7BA5-40FB-A971-C8B69463EFBA}"/>
              </a:ext>
            </a:extLst>
          </p:cNvPr>
          <p:cNvGrpSpPr/>
          <p:nvPr/>
        </p:nvGrpSpPr>
        <p:grpSpPr>
          <a:xfrm>
            <a:off x="4146061" y="2014712"/>
            <a:ext cx="3695283" cy="3409738"/>
            <a:chOff x="3551568" y="1758610"/>
            <a:chExt cx="4191000" cy="3867150"/>
          </a:xfrm>
        </p:grpSpPr>
        <p:sp>
          <p:nvSpPr>
            <p:cNvPr id="13" name="Freeform: Shape 12">
              <a:extLst>
                <a:ext uri="{FF2B5EF4-FFF2-40B4-BE49-F238E27FC236}">
                  <a16:creationId xmlns:a16="http://schemas.microsoft.com/office/drawing/2014/main" id="{366CA9B9-000E-49BE-B13F-81FD57F57EBF}"/>
                </a:ext>
              </a:extLst>
            </p:cNvPr>
            <p:cNvSpPr/>
            <p:nvPr/>
          </p:nvSpPr>
          <p:spPr>
            <a:xfrm>
              <a:off x="3868274" y="1754324"/>
              <a:ext cx="3876675" cy="3876675"/>
            </a:xfrm>
            <a:custGeom>
              <a:avLst/>
              <a:gdLst>
                <a:gd name="connsiteX0" fmla="*/ 3873341 w 3876675"/>
                <a:gd name="connsiteY0" fmla="*/ 1938814 h 3876675"/>
                <a:gd name="connsiteX1" fmla="*/ 3820001 w 3876675"/>
                <a:gd name="connsiteY1" fmla="*/ 2394109 h 3876675"/>
                <a:gd name="connsiteX2" fmla="*/ 3730466 w 3876675"/>
                <a:gd name="connsiteY2" fmla="*/ 2671286 h 3876675"/>
                <a:gd name="connsiteX3" fmla="*/ 2950369 w 3876675"/>
                <a:gd name="connsiteY3" fmla="*/ 3588544 h 3876675"/>
                <a:gd name="connsiteX4" fmla="*/ 2725579 w 3876675"/>
                <a:gd name="connsiteY4" fmla="*/ 3706654 h 3876675"/>
                <a:gd name="connsiteX5" fmla="*/ 2572226 w 3876675"/>
                <a:gd name="connsiteY5" fmla="*/ 3767614 h 3876675"/>
                <a:gd name="connsiteX6" fmla="*/ 2554129 w 3876675"/>
                <a:gd name="connsiteY6" fmla="*/ 3774281 h 3876675"/>
                <a:gd name="connsiteX7" fmla="*/ 2511266 w 3876675"/>
                <a:gd name="connsiteY7" fmla="*/ 3787616 h 3876675"/>
                <a:gd name="connsiteX8" fmla="*/ 2110264 w 3876675"/>
                <a:gd name="connsiteY8" fmla="*/ 3865721 h 3876675"/>
                <a:gd name="connsiteX9" fmla="*/ 2110264 w 3876675"/>
                <a:gd name="connsiteY9" fmla="*/ 3865721 h 3876675"/>
                <a:gd name="connsiteX10" fmla="*/ 1939766 w 3876675"/>
                <a:gd name="connsiteY10" fmla="*/ 3873341 h 3876675"/>
                <a:gd name="connsiteX11" fmla="*/ 1739741 w 3876675"/>
                <a:gd name="connsiteY11" fmla="*/ 3862864 h 3876675"/>
                <a:gd name="connsiteX12" fmla="*/ 1622584 w 3876675"/>
                <a:gd name="connsiteY12" fmla="*/ 3847624 h 3876675"/>
                <a:gd name="connsiteX13" fmla="*/ 1621631 w 3876675"/>
                <a:gd name="connsiteY13" fmla="*/ 3847624 h 3876675"/>
                <a:gd name="connsiteX14" fmla="*/ 1607344 w 3876675"/>
                <a:gd name="connsiteY14" fmla="*/ 3844766 h 3876675"/>
                <a:gd name="connsiteX15" fmla="*/ 1592104 w 3876675"/>
                <a:gd name="connsiteY15" fmla="*/ 3841909 h 3876675"/>
                <a:gd name="connsiteX16" fmla="*/ 1401604 w 3876675"/>
                <a:gd name="connsiteY16" fmla="*/ 3797141 h 3876675"/>
                <a:gd name="connsiteX17" fmla="*/ 1333976 w 3876675"/>
                <a:gd name="connsiteY17" fmla="*/ 3776186 h 3876675"/>
                <a:gd name="connsiteX18" fmla="*/ 1301591 w 3876675"/>
                <a:gd name="connsiteY18" fmla="*/ 3765709 h 3876675"/>
                <a:gd name="connsiteX19" fmla="*/ 1301591 w 3876675"/>
                <a:gd name="connsiteY19" fmla="*/ 3765709 h 3876675"/>
                <a:gd name="connsiteX20" fmla="*/ 1278731 w 3876675"/>
                <a:gd name="connsiteY20" fmla="*/ 3757136 h 3876675"/>
                <a:gd name="connsiteX21" fmla="*/ 1266349 w 3876675"/>
                <a:gd name="connsiteY21" fmla="*/ 3752374 h 3876675"/>
                <a:gd name="connsiteX22" fmla="*/ 1113949 w 3876675"/>
                <a:gd name="connsiteY22" fmla="*/ 3687604 h 3876675"/>
                <a:gd name="connsiteX23" fmla="*/ 1037749 w 3876675"/>
                <a:gd name="connsiteY23" fmla="*/ 3649504 h 3876675"/>
                <a:gd name="connsiteX24" fmla="*/ 970121 w 3876675"/>
                <a:gd name="connsiteY24" fmla="*/ 3611404 h 3876675"/>
                <a:gd name="connsiteX25" fmla="*/ 970121 w 3876675"/>
                <a:gd name="connsiteY25" fmla="*/ 3611404 h 3876675"/>
                <a:gd name="connsiteX26" fmla="*/ 946309 w 3876675"/>
                <a:gd name="connsiteY26" fmla="*/ 3597116 h 3876675"/>
                <a:gd name="connsiteX27" fmla="*/ 917734 w 3876675"/>
                <a:gd name="connsiteY27" fmla="*/ 3579971 h 3876675"/>
                <a:gd name="connsiteX28" fmla="*/ 890111 w 3876675"/>
                <a:gd name="connsiteY28" fmla="*/ 3562826 h 3876675"/>
                <a:gd name="connsiteX29" fmla="*/ 40481 w 3876675"/>
                <a:gd name="connsiteY29" fmla="*/ 2298859 h 3876675"/>
                <a:gd name="connsiteX30" fmla="*/ 39529 w 3876675"/>
                <a:gd name="connsiteY30" fmla="*/ 2293144 h 3876675"/>
                <a:gd name="connsiteX31" fmla="*/ 39529 w 3876675"/>
                <a:gd name="connsiteY31" fmla="*/ 2293144 h 3876675"/>
                <a:gd name="connsiteX32" fmla="*/ 14764 w 3876675"/>
                <a:gd name="connsiteY32" fmla="*/ 2113121 h 3876675"/>
                <a:gd name="connsiteX33" fmla="*/ 14764 w 3876675"/>
                <a:gd name="connsiteY33" fmla="*/ 2113121 h 3876675"/>
                <a:gd name="connsiteX34" fmla="*/ 10954 w 3876675"/>
                <a:gd name="connsiteY34" fmla="*/ 2065496 h 3876675"/>
                <a:gd name="connsiteX35" fmla="*/ 8096 w 3876675"/>
                <a:gd name="connsiteY35" fmla="*/ 2018824 h 3876675"/>
                <a:gd name="connsiteX36" fmla="*/ 7144 w 3876675"/>
                <a:gd name="connsiteY36" fmla="*/ 1972151 h 3876675"/>
                <a:gd name="connsiteX37" fmla="*/ 7144 w 3876675"/>
                <a:gd name="connsiteY37" fmla="*/ 1972151 h 3876675"/>
                <a:gd name="connsiteX38" fmla="*/ 7144 w 3876675"/>
                <a:gd name="connsiteY38" fmla="*/ 1939766 h 3876675"/>
                <a:gd name="connsiteX39" fmla="*/ 8096 w 3876675"/>
                <a:gd name="connsiteY39" fmla="*/ 1896904 h 3876675"/>
                <a:gd name="connsiteX40" fmla="*/ 8096 w 3876675"/>
                <a:gd name="connsiteY40" fmla="*/ 1884521 h 3876675"/>
                <a:gd name="connsiteX41" fmla="*/ 10001 w 3876675"/>
                <a:gd name="connsiteY41" fmla="*/ 1832134 h 3876675"/>
                <a:gd name="connsiteX42" fmla="*/ 10954 w 3876675"/>
                <a:gd name="connsiteY42" fmla="*/ 1811179 h 3876675"/>
                <a:gd name="connsiteX43" fmla="*/ 35719 w 3876675"/>
                <a:gd name="connsiteY43" fmla="*/ 1607344 h 3876675"/>
                <a:gd name="connsiteX44" fmla="*/ 40481 w 3876675"/>
                <a:gd name="connsiteY44" fmla="*/ 1580674 h 3876675"/>
                <a:gd name="connsiteX45" fmla="*/ 40481 w 3876675"/>
                <a:gd name="connsiteY45" fmla="*/ 1580674 h 3876675"/>
                <a:gd name="connsiteX46" fmla="*/ 596741 w 3876675"/>
                <a:gd name="connsiteY46" fmla="*/ 549116 h 3876675"/>
                <a:gd name="connsiteX47" fmla="*/ 606266 w 3876675"/>
                <a:gd name="connsiteY47" fmla="*/ 540544 h 3876675"/>
                <a:gd name="connsiteX48" fmla="*/ 659606 w 3876675"/>
                <a:gd name="connsiteY48" fmla="*/ 491966 h 3876675"/>
                <a:gd name="connsiteX49" fmla="*/ 929164 w 3876675"/>
                <a:gd name="connsiteY49" fmla="*/ 291941 h 3876675"/>
                <a:gd name="connsiteX50" fmla="*/ 986314 w 3876675"/>
                <a:gd name="connsiteY50" fmla="*/ 258604 h 3876675"/>
                <a:gd name="connsiteX51" fmla="*/ 1069181 w 3876675"/>
                <a:gd name="connsiteY51" fmla="*/ 213836 h 3876675"/>
                <a:gd name="connsiteX52" fmla="*/ 1081564 w 3876675"/>
                <a:gd name="connsiteY52" fmla="*/ 208121 h 3876675"/>
                <a:gd name="connsiteX53" fmla="*/ 1169194 w 3876675"/>
                <a:gd name="connsiteY53" fmla="*/ 167164 h 3876675"/>
                <a:gd name="connsiteX54" fmla="*/ 1181576 w 3876675"/>
                <a:gd name="connsiteY54" fmla="*/ 161449 h 3876675"/>
                <a:gd name="connsiteX55" fmla="*/ 1273969 w 3876675"/>
                <a:gd name="connsiteY55" fmla="*/ 124301 h 3876675"/>
                <a:gd name="connsiteX56" fmla="*/ 1287304 w 3876675"/>
                <a:gd name="connsiteY56" fmla="*/ 119539 h 3876675"/>
                <a:gd name="connsiteX57" fmla="*/ 1383506 w 3876675"/>
                <a:gd name="connsiteY57" fmla="*/ 88106 h 3876675"/>
                <a:gd name="connsiteX58" fmla="*/ 1399699 w 3876675"/>
                <a:gd name="connsiteY58" fmla="*/ 83344 h 3876675"/>
                <a:gd name="connsiteX59" fmla="*/ 1450181 w 3876675"/>
                <a:gd name="connsiteY59" fmla="*/ 69056 h 3876675"/>
                <a:gd name="connsiteX60" fmla="*/ 1474946 w 3876675"/>
                <a:gd name="connsiteY60" fmla="*/ 62389 h 3876675"/>
                <a:gd name="connsiteX61" fmla="*/ 1503521 w 3876675"/>
                <a:gd name="connsiteY61" fmla="*/ 55721 h 3876675"/>
                <a:gd name="connsiteX62" fmla="*/ 1503521 w 3876675"/>
                <a:gd name="connsiteY62" fmla="*/ 55721 h 3876675"/>
                <a:gd name="connsiteX63" fmla="*/ 1533049 w 3876675"/>
                <a:gd name="connsiteY63" fmla="*/ 49054 h 3876675"/>
                <a:gd name="connsiteX64" fmla="*/ 1596866 w 3876675"/>
                <a:gd name="connsiteY64" fmla="*/ 36671 h 3876675"/>
                <a:gd name="connsiteX65" fmla="*/ 1814989 w 3876675"/>
                <a:gd name="connsiteY65" fmla="*/ 10001 h 3876675"/>
                <a:gd name="connsiteX66" fmla="*/ 1814989 w 3876675"/>
                <a:gd name="connsiteY66" fmla="*/ 10001 h 3876675"/>
                <a:gd name="connsiteX67" fmla="*/ 1835944 w 3876675"/>
                <a:gd name="connsiteY67" fmla="*/ 9049 h 3876675"/>
                <a:gd name="connsiteX68" fmla="*/ 1835944 w 3876675"/>
                <a:gd name="connsiteY68" fmla="*/ 9049 h 3876675"/>
                <a:gd name="connsiteX69" fmla="*/ 1880711 w 3876675"/>
                <a:gd name="connsiteY69" fmla="*/ 7144 h 3876675"/>
                <a:gd name="connsiteX70" fmla="*/ 1895951 w 3876675"/>
                <a:gd name="connsiteY70" fmla="*/ 7144 h 3876675"/>
                <a:gd name="connsiteX71" fmla="*/ 1895951 w 3876675"/>
                <a:gd name="connsiteY71" fmla="*/ 7144 h 3876675"/>
                <a:gd name="connsiteX72" fmla="*/ 1917859 w 3876675"/>
                <a:gd name="connsiteY72" fmla="*/ 7144 h 3876675"/>
                <a:gd name="connsiteX73" fmla="*/ 1939766 w 3876675"/>
                <a:gd name="connsiteY73" fmla="*/ 7144 h 3876675"/>
                <a:gd name="connsiteX74" fmla="*/ 1958816 w 3876675"/>
                <a:gd name="connsiteY74" fmla="*/ 7144 h 3876675"/>
                <a:gd name="connsiteX75" fmla="*/ 1958816 w 3876675"/>
                <a:gd name="connsiteY75" fmla="*/ 7144 h 3876675"/>
                <a:gd name="connsiteX76" fmla="*/ 1962626 w 3876675"/>
                <a:gd name="connsiteY76" fmla="*/ 7144 h 3876675"/>
                <a:gd name="connsiteX77" fmla="*/ 2093119 w 3876675"/>
                <a:gd name="connsiteY77" fmla="*/ 12859 h 3876675"/>
                <a:gd name="connsiteX78" fmla="*/ 2097881 w 3876675"/>
                <a:gd name="connsiteY78" fmla="*/ 12859 h 3876675"/>
                <a:gd name="connsiteX79" fmla="*/ 2151221 w 3876675"/>
                <a:gd name="connsiteY79" fmla="*/ 17621 h 3876675"/>
                <a:gd name="connsiteX80" fmla="*/ 2151221 w 3876675"/>
                <a:gd name="connsiteY80" fmla="*/ 17621 h 3876675"/>
                <a:gd name="connsiteX81" fmla="*/ 2179796 w 3876675"/>
                <a:gd name="connsiteY81" fmla="*/ 20479 h 3876675"/>
                <a:gd name="connsiteX82" fmla="*/ 2242661 w 3876675"/>
                <a:gd name="connsiteY82" fmla="*/ 29051 h 3876675"/>
                <a:gd name="connsiteX83" fmla="*/ 2242661 w 3876675"/>
                <a:gd name="connsiteY83" fmla="*/ 29051 h 3876675"/>
                <a:gd name="connsiteX84" fmla="*/ 2248376 w 3876675"/>
                <a:gd name="connsiteY84" fmla="*/ 30004 h 3876675"/>
                <a:gd name="connsiteX85" fmla="*/ 2248376 w 3876675"/>
                <a:gd name="connsiteY85" fmla="*/ 30004 h 3876675"/>
                <a:gd name="connsiteX86" fmla="*/ 2382679 w 3876675"/>
                <a:gd name="connsiteY86" fmla="*/ 56674 h 3876675"/>
                <a:gd name="connsiteX87" fmla="*/ 2389346 w 3876675"/>
                <a:gd name="connsiteY87" fmla="*/ 58579 h 3876675"/>
                <a:gd name="connsiteX88" fmla="*/ 2389346 w 3876675"/>
                <a:gd name="connsiteY88" fmla="*/ 58579 h 3876675"/>
                <a:gd name="connsiteX89" fmla="*/ 2467451 w 3876675"/>
                <a:gd name="connsiteY89" fmla="*/ 78581 h 3876675"/>
                <a:gd name="connsiteX90" fmla="*/ 2467451 w 3876675"/>
                <a:gd name="connsiteY90" fmla="*/ 78581 h 3876675"/>
                <a:gd name="connsiteX91" fmla="*/ 2474119 w 3876675"/>
                <a:gd name="connsiteY91" fmla="*/ 80486 h 3876675"/>
                <a:gd name="connsiteX92" fmla="*/ 2538889 w 3876675"/>
                <a:gd name="connsiteY92" fmla="*/ 100489 h 3876675"/>
                <a:gd name="connsiteX93" fmla="*/ 2538889 w 3876675"/>
                <a:gd name="connsiteY93" fmla="*/ 100489 h 3876675"/>
                <a:gd name="connsiteX94" fmla="*/ 2580799 w 3876675"/>
                <a:gd name="connsiteY94" fmla="*/ 114776 h 3876675"/>
                <a:gd name="connsiteX95" fmla="*/ 2617946 w 3876675"/>
                <a:gd name="connsiteY95" fmla="*/ 128111 h 3876675"/>
                <a:gd name="connsiteX96" fmla="*/ 2665571 w 3876675"/>
                <a:gd name="connsiteY96" fmla="*/ 146209 h 3876675"/>
                <a:gd name="connsiteX97" fmla="*/ 2665571 w 3876675"/>
                <a:gd name="connsiteY97" fmla="*/ 146209 h 3876675"/>
                <a:gd name="connsiteX98" fmla="*/ 2707481 w 3876675"/>
                <a:gd name="connsiteY98" fmla="*/ 164306 h 3876675"/>
                <a:gd name="connsiteX99" fmla="*/ 2771299 w 3876675"/>
                <a:gd name="connsiteY99" fmla="*/ 192881 h 3876675"/>
                <a:gd name="connsiteX100" fmla="*/ 3873341 w 3876675"/>
                <a:gd name="connsiteY100" fmla="*/ 1938814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76675" h="3876675">
                  <a:moveTo>
                    <a:pt x="3873341" y="1938814"/>
                  </a:moveTo>
                  <a:cubicBezTo>
                    <a:pt x="3873341" y="2095024"/>
                    <a:pt x="3854291" y="2247424"/>
                    <a:pt x="3820001" y="2394109"/>
                  </a:cubicBezTo>
                  <a:cubicBezTo>
                    <a:pt x="3797141" y="2489359"/>
                    <a:pt x="3766661" y="2582704"/>
                    <a:pt x="3730466" y="2671286"/>
                  </a:cubicBezTo>
                  <a:cubicBezTo>
                    <a:pt x="3574256" y="3053239"/>
                    <a:pt x="3298984" y="3374231"/>
                    <a:pt x="2950369" y="3588544"/>
                  </a:cubicBezTo>
                  <a:cubicBezTo>
                    <a:pt x="2877979" y="3632359"/>
                    <a:pt x="2803684" y="3672364"/>
                    <a:pt x="2725579" y="3706654"/>
                  </a:cubicBezTo>
                  <a:cubicBezTo>
                    <a:pt x="2675096" y="3729514"/>
                    <a:pt x="2624614" y="3749516"/>
                    <a:pt x="2572226" y="3767614"/>
                  </a:cubicBezTo>
                  <a:cubicBezTo>
                    <a:pt x="2566511" y="3769519"/>
                    <a:pt x="2559844" y="3771424"/>
                    <a:pt x="2554129" y="3774281"/>
                  </a:cubicBezTo>
                  <a:cubicBezTo>
                    <a:pt x="2539841" y="3779044"/>
                    <a:pt x="2525554" y="3783806"/>
                    <a:pt x="2511266" y="3787616"/>
                  </a:cubicBezTo>
                  <a:cubicBezTo>
                    <a:pt x="2382679" y="3827621"/>
                    <a:pt x="2249329" y="3854291"/>
                    <a:pt x="2110264" y="3865721"/>
                  </a:cubicBezTo>
                  <a:lnTo>
                    <a:pt x="2110264" y="3865721"/>
                  </a:lnTo>
                  <a:cubicBezTo>
                    <a:pt x="2054066" y="3870484"/>
                    <a:pt x="1996916" y="3873341"/>
                    <a:pt x="1939766" y="3873341"/>
                  </a:cubicBezTo>
                  <a:cubicBezTo>
                    <a:pt x="1872139" y="3873341"/>
                    <a:pt x="1805464" y="3869531"/>
                    <a:pt x="1739741" y="3862864"/>
                  </a:cubicBezTo>
                  <a:cubicBezTo>
                    <a:pt x="1700689" y="3859054"/>
                    <a:pt x="1661636" y="3853339"/>
                    <a:pt x="1622584" y="3847624"/>
                  </a:cubicBezTo>
                  <a:cubicBezTo>
                    <a:pt x="1622584" y="3847624"/>
                    <a:pt x="1621631" y="3847624"/>
                    <a:pt x="1621631" y="3847624"/>
                  </a:cubicBezTo>
                  <a:cubicBezTo>
                    <a:pt x="1616869" y="3846671"/>
                    <a:pt x="1612106" y="3845719"/>
                    <a:pt x="1607344" y="3844766"/>
                  </a:cubicBezTo>
                  <a:cubicBezTo>
                    <a:pt x="1601629" y="3843814"/>
                    <a:pt x="1596866" y="3842861"/>
                    <a:pt x="1592104" y="3841909"/>
                  </a:cubicBezTo>
                  <a:cubicBezTo>
                    <a:pt x="1527334" y="3830479"/>
                    <a:pt x="1463516" y="3815239"/>
                    <a:pt x="1401604" y="3797141"/>
                  </a:cubicBezTo>
                  <a:cubicBezTo>
                    <a:pt x="1378744" y="3790474"/>
                    <a:pt x="1355884" y="3783806"/>
                    <a:pt x="1333976" y="3776186"/>
                  </a:cubicBezTo>
                  <a:cubicBezTo>
                    <a:pt x="1323499" y="3772376"/>
                    <a:pt x="1312069" y="3768566"/>
                    <a:pt x="1301591" y="3765709"/>
                  </a:cubicBezTo>
                  <a:cubicBezTo>
                    <a:pt x="1301591" y="3765709"/>
                    <a:pt x="1301591" y="3765709"/>
                    <a:pt x="1301591" y="3765709"/>
                  </a:cubicBezTo>
                  <a:cubicBezTo>
                    <a:pt x="1293971" y="3762851"/>
                    <a:pt x="1286351" y="3759994"/>
                    <a:pt x="1278731" y="3757136"/>
                  </a:cubicBezTo>
                  <a:cubicBezTo>
                    <a:pt x="1274921" y="3755231"/>
                    <a:pt x="1270159" y="3754279"/>
                    <a:pt x="1266349" y="3752374"/>
                  </a:cubicBezTo>
                  <a:cubicBezTo>
                    <a:pt x="1214914" y="3733324"/>
                    <a:pt x="1163479" y="3711416"/>
                    <a:pt x="1113949" y="3687604"/>
                  </a:cubicBezTo>
                  <a:cubicBezTo>
                    <a:pt x="1088231" y="3675221"/>
                    <a:pt x="1062514" y="3662839"/>
                    <a:pt x="1037749" y="3649504"/>
                  </a:cubicBezTo>
                  <a:cubicBezTo>
                    <a:pt x="1014889" y="3637121"/>
                    <a:pt x="992029" y="3624739"/>
                    <a:pt x="970121" y="3611404"/>
                  </a:cubicBezTo>
                  <a:lnTo>
                    <a:pt x="970121" y="3611404"/>
                  </a:lnTo>
                  <a:cubicBezTo>
                    <a:pt x="962501" y="3606641"/>
                    <a:pt x="953929" y="3601879"/>
                    <a:pt x="946309" y="3597116"/>
                  </a:cubicBezTo>
                  <a:cubicBezTo>
                    <a:pt x="936784" y="3591401"/>
                    <a:pt x="927259" y="3585686"/>
                    <a:pt x="917734" y="3579971"/>
                  </a:cubicBezTo>
                  <a:cubicBezTo>
                    <a:pt x="908209" y="3574256"/>
                    <a:pt x="899636" y="3568541"/>
                    <a:pt x="890111" y="3562826"/>
                  </a:cubicBezTo>
                  <a:cubicBezTo>
                    <a:pt x="454819" y="3280886"/>
                    <a:pt x="140494" y="2827496"/>
                    <a:pt x="40481" y="2298859"/>
                  </a:cubicBezTo>
                  <a:cubicBezTo>
                    <a:pt x="40481" y="2296954"/>
                    <a:pt x="39529" y="2295049"/>
                    <a:pt x="39529" y="2293144"/>
                  </a:cubicBezTo>
                  <a:lnTo>
                    <a:pt x="39529" y="2293144"/>
                  </a:lnTo>
                  <a:cubicBezTo>
                    <a:pt x="29051" y="2234089"/>
                    <a:pt x="20479" y="2174081"/>
                    <a:pt x="14764" y="2113121"/>
                  </a:cubicBezTo>
                  <a:lnTo>
                    <a:pt x="14764" y="2113121"/>
                  </a:lnTo>
                  <a:cubicBezTo>
                    <a:pt x="13811" y="2096929"/>
                    <a:pt x="11906" y="2080736"/>
                    <a:pt x="10954" y="2065496"/>
                  </a:cubicBezTo>
                  <a:cubicBezTo>
                    <a:pt x="10001" y="2050256"/>
                    <a:pt x="9049" y="2034064"/>
                    <a:pt x="8096" y="2018824"/>
                  </a:cubicBezTo>
                  <a:cubicBezTo>
                    <a:pt x="7144" y="2003584"/>
                    <a:pt x="7144" y="1988344"/>
                    <a:pt x="7144" y="1972151"/>
                  </a:cubicBezTo>
                  <a:lnTo>
                    <a:pt x="7144" y="1972151"/>
                  </a:lnTo>
                  <a:cubicBezTo>
                    <a:pt x="7144" y="1961674"/>
                    <a:pt x="7144" y="1950244"/>
                    <a:pt x="7144" y="1939766"/>
                  </a:cubicBezTo>
                  <a:cubicBezTo>
                    <a:pt x="7144" y="1925479"/>
                    <a:pt x="7144" y="1911191"/>
                    <a:pt x="8096" y="1896904"/>
                  </a:cubicBezTo>
                  <a:cubicBezTo>
                    <a:pt x="8096" y="1893094"/>
                    <a:pt x="8096" y="1888331"/>
                    <a:pt x="8096" y="1884521"/>
                  </a:cubicBezTo>
                  <a:cubicBezTo>
                    <a:pt x="8096" y="1867376"/>
                    <a:pt x="9049" y="1849279"/>
                    <a:pt x="10001" y="1832134"/>
                  </a:cubicBezTo>
                  <a:cubicBezTo>
                    <a:pt x="10001" y="1825466"/>
                    <a:pt x="10954" y="1818799"/>
                    <a:pt x="10954" y="1811179"/>
                  </a:cubicBezTo>
                  <a:cubicBezTo>
                    <a:pt x="15716" y="1741646"/>
                    <a:pt x="23336" y="1674019"/>
                    <a:pt x="35719" y="1607344"/>
                  </a:cubicBezTo>
                  <a:cubicBezTo>
                    <a:pt x="37624" y="1598771"/>
                    <a:pt x="38576" y="1589246"/>
                    <a:pt x="40481" y="1580674"/>
                  </a:cubicBezTo>
                  <a:lnTo>
                    <a:pt x="40481" y="1580674"/>
                  </a:lnTo>
                  <a:cubicBezTo>
                    <a:pt x="115729" y="1179671"/>
                    <a:pt x="314801" y="821531"/>
                    <a:pt x="596741" y="549116"/>
                  </a:cubicBezTo>
                  <a:cubicBezTo>
                    <a:pt x="599599" y="546259"/>
                    <a:pt x="602456" y="543401"/>
                    <a:pt x="606266" y="540544"/>
                  </a:cubicBezTo>
                  <a:cubicBezTo>
                    <a:pt x="623411" y="523399"/>
                    <a:pt x="641509" y="507206"/>
                    <a:pt x="659606" y="491966"/>
                  </a:cubicBezTo>
                  <a:cubicBezTo>
                    <a:pt x="743426" y="417671"/>
                    <a:pt x="833914" y="350996"/>
                    <a:pt x="929164" y="291941"/>
                  </a:cubicBezTo>
                  <a:cubicBezTo>
                    <a:pt x="948214" y="280511"/>
                    <a:pt x="967264" y="269081"/>
                    <a:pt x="986314" y="258604"/>
                  </a:cubicBezTo>
                  <a:cubicBezTo>
                    <a:pt x="1013936" y="243364"/>
                    <a:pt x="1041559" y="228124"/>
                    <a:pt x="1069181" y="213836"/>
                  </a:cubicBezTo>
                  <a:cubicBezTo>
                    <a:pt x="1072991" y="211931"/>
                    <a:pt x="1076801" y="210026"/>
                    <a:pt x="1081564" y="208121"/>
                  </a:cubicBezTo>
                  <a:cubicBezTo>
                    <a:pt x="1110139" y="193834"/>
                    <a:pt x="1139666" y="180499"/>
                    <a:pt x="1169194" y="167164"/>
                  </a:cubicBezTo>
                  <a:cubicBezTo>
                    <a:pt x="1173004" y="165259"/>
                    <a:pt x="1177766" y="163354"/>
                    <a:pt x="1181576" y="161449"/>
                  </a:cubicBezTo>
                  <a:cubicBezTo>
                    <a:pt x="1212056" y="148114"/>
                    <a:pt x="1242536" y="135731"/>
                    <a:pt x="1273969" y="124301"/>
                  </a:cubicBezTo>
                  <a:cubicBezTo>
                    <a:pt x="1278731" y="122396"/>
                    <a:pt x="1282541" y="121444"/>
                    <a:pt x="1287304" y="119539"/>
                  </a:cubicBezTo>
                  <a:cubicBezTo>
                    <a:pt x="1318736" y="108109"/>
                    <a:pt x="1351121" y="97631"/>
                    <a:pt x="1383506" y="88106"/>
                  </a:cubicBezTo>
                  <a:cubicBezTo>
                    <a:pt x="1389221" y="86201"/>
                    <a:pt x="1394936" y="85249"/>
                    <a:pt x="1399699" y="83344"/>
                  </a:cubicBezTo>
                  <a:cubicBezTo>
                    <a:pt x="1416844" y="78581"/>
                    <a:pt x="1433036" y="73819"/>
                    <a:pt x="1450181" y="69056"/>
                  </a:cubicBezTo>
                  <a:cubicBezTo>
                    <a:pt x="1458754" y="67151"/>
                    <a:pt x="1466374" y="64294"/>
                    <a:pt x="1474946" y="62389"/>
                  </a:cubicBezTo>
                  <a:cubicBezTo>
                    <a:pt x="1484471" y="59531"/>
                    <a:pt x="1493996" y="57626"/>
                    <a:pt x="1503521" y="55721"/>
                  </a:cubicBezTo>
                  <a:lnTo>
                    <a:pt x="1503521" y="55721"/>
                  </a:lnTo>
                  <a:cubicBezTo>
                    <a:pt x="1513046" y="53816"/>
                    <a:pt x="1523524" y="50959"/>
                    <a:pt x="1533049" y="49054"/>
                  </a:cubicBezTo>
                  <a:cubicBezTo>
                    <a:pt x="1554004" y="44291"/>
                    <a:pt x="1575911" y="40481"/>
                    <a:pt x="1596866" y="36671"/>
                  </a:cubicBezTo>
                  <a:cubicBezTo>
                    <a:pt x="1668304" y="24289"/>
                    <a:pt x="1740694" y="14764"/>
                    <a:pt x="1814989" y="10001"/>
                  </a:cubicBezTo>
                  <a:lnTo>
                    <a:pt x="1814989" y="10001"/>
                  </a:lnTo>
                  <a:cubicBezTo>
                    <a:pt x="1821656" y="10001"/>
                    <a:pt x="1829276" y="9049"/>
                    <a:pt x="1835944" y="9049"/>
                  </a:cubicBezTo>
                  <a:lnTo>
                    <a:pt x="1835944" y="9049"/>
                  </a:lnTo>
                  <a:cubicBezTo>
                    <a:pt x="1851184" y="8096"/>
                    <a:pt x="1865471" y="8096"/>
                    <a:pt x="1880711" y="7144"/>
                  </a:cubicBezTo>
                  <a:cubicBezTo>
                    <a:pt x="1885474" y="7144"/>
                    <a:pt x="1891189" y="7144"/>
                    <a:pt x="1895951" y="7144"/>
                  </a:cubicBezTo>
                  <a:lnTo>
                    <a:pt x="1895951" y="7144"/>
                  </a:lnTo>
                  <a:cubicBezTo>
                    <a:pt x="1903571" y="7144"/>
                    <a:pt x="1910239" y="7144"/>
                    <a:pt x="1917859" y="7144"/>
                  </a:cubicBezTo>
                  <a:cubicBezTo>
                    <a:pt x="1925479" y="7144"/>
                    <a:pt x="1932146" y="7144"/>
                    <a:pt x="1939766" y="7144"/>
                  </a:cubicBezTo>
                  <a:cubicBezTo>
                    <a:pt x="1946434" y="7144"/>
                    <a:pt x="1953101" y="7144"/>
                    <a:pt x="1958816" y="7144"/>
                  </a:cubicBezTo>
                  <a:lnTo>
                    <a:pt x="1958816" y="7144"/>
                  </a:lnTo>
                  <a:cubicBezTo>
                    <a:pt x="1959769" y="7144"/>
                    <a:pt x="1961674" y="7144"/>
                    <a:pt x="1962626" y="7144"/>
                  </a:cubicBezTo>
                  <a:cubicBezTo>
                    <a:pt x="2006441" y="8096"/>
                    <a:pt x="2049304" y="10001"/>
                    <a:pt x="2093119" y="12859"/>
                  </a:cubicBezTo>
                  <a:cubicBezTo>
                    <a:pt x="2095024" y="12859"/>
                    <a:pt x="2095976" y="12859"/>
                    <a:pt x="2097881" y="12859"/>
                  </a:cubicBezTo>
                  <a:cubicBezTo>
                    <a:pt x="2115979" y="14764"/>
                    <a:pt x="2134076" y="15716"/>
                    <a:pt x="2151221" y="17621"/>
                  </a:cubicBezTo>
                  <a:lnTo>
                    <a:pt x="2151221" y="17621"/>
                  </a:lnTo>
                  <a:cubicBezTo>
                    <a:pt x="2160746" y="18574"/>
                    <a:pt x="2170271" y="19526"/>
                    <a:pt x="2179796" y="20479"/>
                  </a:cubicBezTo>
                  <a:cubicBezTo>
                    <a:pt x="2200751" y="23336"/>
                    <a:pt x="2221706" y="26194"/>
                    <a:pt x="2242661" y="29051"/>
                  </a:cubicBezTo>
                  <a:lnTo>
                    <a:pt x="2242661" y="29051"/>
                  </a:lnTo>
                  <a:cubicBezTo>
                    <a:pt x="2244566" y="29051"/>
                    <a:pt x="2246471" y="29051"/>
                    <a:pt x="2248376" y="30004"/>
                  </a:cubicBezTo>
                  <a:lnTo>
                    <a:pt x="2248376" y="30004"/>
                  </a:lnTo>
                  <a:cubicBezTo>
                    <a:pt x="2294096" y="37624"/>
                    <a:pt x="2338864" y="46196"/>
                    <a:pt x="2382679" y="56674"/>
                  </a:cubicBezTo>
                  <a:cubicBezTo>
                    <a:pt x="2384584" y="56674"/>
                    <a:pt x="2386489" y="57626"/>
                    <a:pt x="2389346" y="58579"/>
                  </a:cubicBezTo>
                  <a:lnTo>
                    <a:pt x="2389346" y="58579"/>
                  </a:lnTo>
                  <a:cubicBezTo>
                    <a:pt x="2416016" y="65246"/>
                    <a:pt x="2441734" y="71914"/>
                    <a:pt x="2467451" y="78581"/>
                  </a:cubicBezTo>
                  <a:lnTo>
                    <a:pt x="2467451" y="78581"/>
                  </a:lnTo>
                  <a:cubicBezTo>
                    <a:pt x="2469356" y="79534"/>
                    <a:pt x="2472214" y="79534"/>
                    <a:pt x="2474119" y="80486"/>
                  </a:cubicBezTo>
                  <a:cubicBezTo>
                    <a:pt x="2496026" y="87154"/>
                    <a:pt x="2516981" y="92869"/>
                    <a:pt x="2538889" y="100489"/>
                  </a:cubicBezTo>
                  <a:lnTo>
                    <a:pt x="2538889" y="100489"/>
                  </a:lnTo>
                  <a:cubicBezTo>
                    <a:pt x="2553176" y="105251"/>
                    <a:pt x="2567464" y="110014"/>
                    <a:pt x="2580799" y="114776"/>
                  </a:cubicBezTo>
                  <a:cubicBezTo>
                    <a:pt x="2593181" y="119539"/>
                    <a:pt x="2605564" y="123349"/>
                    <a:pt x="2617946" y="128111"/>
                  </a:cubicBezTo>
                  <a:cubicBezTo>
                    <a:pt x="2634139" y="133826"/>
                    <a:pt x="2649379" y="140494"/>
                    <a:pt x="2665571" y="146209"/>
                  </a:cubicBezTo>
                  <a:lnTo>
                    <a:pt x="2665571" y="146209"/>
                  </a:lnTo>
                  <a:cubicBezTo>
                    <a:pt x="2679859" y="151924"/>
                    <a:pt x="2694146" y="157639"/>
                    <a:pt x="2707481" y="164306"/>
                  </a:cubicBezTo>
                  <a:cubicBezTo>
                    <a:pt x="2729389" y="173831"/>
                    <a:pt x="2750344" y="183356"/>
                    <a:pt x="2771299" y="192881"/>
                  </a:cubicBezTo>
                  <a:cubicBezTo>
                    <a:pt x="3422809" y="502444"/>
                    <a:pt x="3873341" y="1168241"/>
                    <a:pt x="3873341" y="1938814"/>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9A664FC9-C257-4508-901C-B24646BA4A85}"/>
                </a:ext>
              </a:extLst>
            </p:cNvPr>
            <p:cNvSpPr/>
            <p:nvPr/>
          </p:nvSpPr>
          <p:spPr>
            <a:xfrm>
              <a:off x="5085569" y="4914957"/>
              <a:ext cx="952500" cy="685800"/>
            </a:xfrm>
            <a:custGeom>
              <a:avLst/>
              <a:gdLst>
                <a:gd name="connsiteX0" fmla="*/ 951071 w 952500"/>
                <a:gd name="connsiteY0" fmla="*/ 440293 h 685800"/>
                <a:gd name="connsiteX1" fmla="*/ 863441 w 952500"/>
                <a:gd name="connsiteY1" fmla="*/ 479346 h 685800"/>
                <a:gd name="connsiteX2" fmla="*/ 720566 w 952500"/>
                <a:gd name="connsiteY2" fmla="*/ 544116 h 685800"/>
                <a:gd name="connsiteX3" fmla="*/ 699611 w 952500"/>
                <a:gd name="connsiteY3" fmla="*/ 553641 h 685800"/>
                <a:gd name="connsiteX4" fmla="*/ 405289 w 952500"/>
                <a:gd name="connsiteY4" fmla="*/ 686038 h 685800"/>
                <a:gd name="connsiteX5" fmla="*/ 404336 w 952500"/>
                <a:gd name="connsiteY5" fmla="*/ 686991 h 685800"/>
                <a:gd name="connsiteX6" fmla="*/ 405289 w 952500"/>
                <a:gd name="connsiteY6" fmla="*/ 686038 h 685800"/>
                <a:gd name="connsiteX7" fmla="*/ 391001 w 952500"/>
                <a:gd name="connsiteY7" fmla="*/ 683181 h 685800"/>
                <a:gd name="connsiteX8" fmla="*/ 375761 w 952500"/>
                <a:gd name="connsiteY8" fmla="*/ 680323 h 685800"/>
                <a:gd name="connsiteX9" fmla="*/ 185261 w 952500"/>
                <a:gd name="connsiteY9" fmla="*/ 635556 h 685800"/>
                <a:gd name="connsiteX10" fmla="*/ 117634 w 952500"/>
                <a:gd name="connsiteY10" fmla="*/ 614601 h 685800"/>
                <a:gd name="connsiteX11" fmla="*/ 85249 w 952500"/>
                <a:gd name="connsiteY11" fmla="*/ 604123 h 685800"/>
                <a:gd name="connsiteX12" fmla="*/ 85249 w 952500"/>
                <a:gd name="connsiteY12" fmla="*/ 604123 h 685800"/>
                <a:gd name="connsiteX13" fmla="*/ 85249 w 952500"/>
                <a:gd name="connsiteY13" fmla="*/ 604123 h 685800"/>
                <a:gd name="connsiteX14" fmla="*/ 62389 w 952500"/>
                <a:gd name="connsiteY14" fmla="*/ 595551 h 685800"/>
                <a:gd name="connsiteX15" fmla="*/ 54769 w 952500"/>
                <a:gd name="connsiteY15" fmla="*/ 579358 h 685800"/>
                <a:gd name="connsiteX16" fmla="*/ 41434 w 952500"/>
                <a:gd name="connsiteY16" fmla="*/ 549831 h 685800"/>
                <a:gd name="connsiteX17" fmla="*/ 10954 w 952500"/>
                <a:gd name="connsiteY17" fmla="*/ 482203 h 685800"/>
                <a:gd name="connsiteX18" fmla="*/ 10954 w 952500"/>
                <a:gd name="connsiteY18" fmla="*/ 482203 h 685800"/>
                <a:gd name="connsiteX19" fmla="*/ 7144 w 952500"/>
                <a:gd name="connsiteY19" fmla="*/ 462201 h 685800"/>
                <a:gd name="connsiteX20" fmla="*/ 7144 w 952500"/>
                <a:gd name="connsiteY20" fmla="*/ 462201 h 685800"/>
                <a:gd name="connsiteX21" fmla="*/ 19526 w 952500"/>
                <a:gd name="connsiteY21" fmla="*/ 441246 h 685800"/>
                <a:gd name="connsiteX22" fmla="*/ 63341 w 952500"/>
                <a:gd name="connsiteY22" fmla="*/ 366951 h 685800"/>
                <a:gd name="connsiteX23" fmla="*/ 64294 w 952500"/>
                <a:gd name="connsiteY23" fmla="*/ 365046 h 685800"/>
                <a:gd name="connsiteX24" fmla="*/ 86201 w 952500"/>
                <a:gd name="connsiteY24" fmla="*/ 327898 h 685800"/>
                <a:gd name="connsiteX25" fmla="*/ 115729 w 952500"/>
                <a:gd name="connsiteY25" fmla="*/ 277416 h 685800"/>
                <a:gd name="connsiteX26" fmla="*/ 152876 w 952500"/>
                <a:gd name="connsiteY26" fmla="*/ 214551 h 685800"/>
                <a:gd name="connsiteX27" fmla="*/ 152876 w 952500"/>
                <a:gd name="connsiteY27" fmla="*/ 214551 h 685800"/>
                <a:gd name="connsiteX28" fmla="*/ 261461 w 952500"/>
                <a:gd name="connsiteY28" fmla="*/ 28813 h 685800"/>
                <a:gd name="connsiteX29" fmla="*/ 276701 w 952500"/>
                <a:gd name="connsiteY29" fmla="*/ 13573 h 685800"/>
                <a:gd name="connsiteX30" fmla="*/ 307181 w 952500"/>
                <a:gd name="connsiteY30" fmla="*/ 7858 h 685800"/>
                <a:gd name="connsiteX31" fmla="*/ 589121 w 952500"/>
                <a:gd name="connsiteY31" fmla="*/ 63103 h 685800"/>
                <a:gd name="connsiteX32" fmla="*/ 689134 w 952500"/>
                <a:gd name="connsiteY32" fmla="*/ 83106 h 685800"/>
                <a:gd name="connsiteX33" fmla="*/ 798671 w 952500"/>
                <a:gd name="connsiteY33" fmla="*/ 105013 h 685800"/>
                <a:gd name="connsiteX34" fmla="*/ 798671 w 952500"/>
                <a:gd name="connsiteY34" fmla="*/ 105013 h 685800"/>
                <a:gd name="connsiteX35" fmla="*/ 802481 w 952500"/>
                <a:gd name="connsiteY35" fmla="*/ 107871 h 685800"/>
                <a:gd name="connsiteX36" fmla="*/ 806291 w 952500"/>
                <a:gd name="connsiteY36" fmla="*/ 111681 h 685800"/>
                <a:gd name="connsiteX37" fmla="*/ 812006 w 952500"/>
                <a:gd name="connsiteY37" fmla="*/ 120253 h 685800"/>
                <a:gd name="connsiteX38" fmla="*/ 951071 w 952500"/>
                <a:gd name="connsiteY38" fmla="*/ 440293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52500" h="685800">
                  <a:moveTo>
                    <a:pt x="951071" y="440293"/>
                  </a:moveTo>
                  <a:lnTo>
                    <a:pt x="863441" y="479346"/>
                  </a:lnTo>
                  <a:lnTo>
                    <a:pt x="720566" y="544116"/>
                  </a:lnTo>
                  <a:lnTo>
                    <a:pt x="699611" y="553641"/>
                  </a:lnTo>
                  <a:lnTo>
                    <a:pt x="405289" y="686038"/>
                  </a:lnTo>
                  <a:lnTo>
                    <a:pt x="404336" y="686991"/>
                  </a:lnTo>
                  <a:lnTo>
                    <a:pt x="405289" y="686038"/>
                  </a:lnTo>
                  <a:cubicBezTo>
                    <a:pt x="400526" y="685085"/>
                    <a:pt x="395764" y="684133"/>
                    <a:pt x="391001" y="683181"/>
                  </a:cubicBezTo>
                  <a:cubicBezTo>
                    <a:pt x="385286" y="682228"/>
                    <a:pt x="380524" y="681276"/>
                    <a:pt x="375761" y="680323"/>
                  </a:cubicBezTo>
                  <a:cubicBezTo>
                    <a:pt x="310991" y="668893"/>
                    <a:pt x="247174" y="653653"/>
                    <a:pt x="185261" y="635556"/>
                  </a:cubicBezTo>
                  <a:cubicBezTo>
                    <a:pt x="162401" y="628888"/>
                    <a:pt x="139541" y="622221"/>
                    <a:pt x="117634" y="614601"/>
                  </a:cubicBezTo>
                  <a:cubicBezTo>
                    <a:pt x="107156" y="610791"/>
                    <a:pt x="95726" y="606981"/>
                    <a:pt x="85249" y="604123"/>
                  </a:cubicBezTo>
                  <a:cubicBezTo>
                    <a:pt x="85249" y="604123"/>
                    <a:pt x="85249" y="604123"/>
                    <a:pt x="85249" y="604123"/>
                  </a:cubicBezTo>
                  <a:lnTo>
                    <a:pt x="85249" y="604123"/>
                  </a:lnTo>
                  <a:cubicBezTo>
                    <a:pt x="77629" y="601266"/>
                    <a:pt x="70009" y="598408"/>
                    <a:pt x="62389" y="595551"/>
                  </a:cubicBezTo>
                  <a:lnTo>
                    <a:pt x="54769" y="579358"/>
                  </a:lnTo>
                  <a:lnTo>
                    <a:pt x="41434" y="549831"/>
                  </a:lnTo>
                  <a:lnTo>
                    <a:pt x="10954" y="482203"/>
                  </a:lnTo>
                  <a:lnTo>
                    <a:pt x="10954" y="482203"/>
                  </a:lnTo>
                  <a:cubicBezTo>
                    <a:pt x="8096" y="475535"/>
                    <a:pt x="7144" y="468868"/>
                    <a:pt x="7144" y="462201"/>
                  </a:cubicBezTo>
                  <a:lnTo>
                    <a:pt x="7144" y="462201"/>
                  </a:lnTo>
                  <a:lnTo>
                    <a:pt x="19526" y="441246"/>
                  </a:lnTo>
                  <a:lnTo>
                    <a:pt x="63341" y="366951"/>
                  </a:lnTo>
                  <a:lnTo>
                    <a:pt x="64294" y="365046"/>
                  </a:lnTo>
                  <a:lnTo>
                    <a:pt x="86201" y="327898"/>
                  </a:lnTo>
                  <a:lnTo>
                    <a:pt x="115729" y="277416"/>
                  </a:lnTo>
                  <a:lnTo>
                    <a:pt x="152876" y="214551"/>
                  </a:lnTo>
                  <a:cubicBezTo>
                    <a:pt x="152876" y="214551"/>
                    <a:pt x="152876" y="214551"/>
                    <a:pt x="152876" y="214551"/>
                  </a:cubicBezTo>
                  <a:lnTo>
                    <a:pt x="261461" y="28813"/>
                  </a:lnTo>
                  <a:cubicBezTo>
                    <a:pt x="265271" y="22146"/>
                    <a:pt x="270034" y="17383"/>
                    <a:pt x="276701" y="13573"/>
                  </a:cubicBezTo>
                  <a:cubicBezTo>
                    <a:pt x="285274" y="7858"/>
                    <a:pt x="296704" y="5953"/>
                    <a:pt x="307181" y="7858"/>
                  </a:cubicBezTo>
                  <a:lnTo>
                    <a:pt x="589121" y="63103"/>
                  </a:lnTo>
                  <a:lnTo>
                    <a:pt x="689134" y="83106"/>
                  </a:lnTo>
                  <a:lnTo>
                    <a:pt x="798671" y="105013"/>
                  </a:lnTo>
                  <a:lnTo>
                    <a:pt x="798671" y="105013"/>
                  </a:lnTo>
                  <a:cubicBezTo>
                    <a:pt x="799624" y="105966"/>
                    <a:pt x="801529" y="106918"/>
                    <a:pt x="802481" y="107871"/>
                  </a:cubicBezTo>
                  <a:cubicBezTo>
                    <a:pt x="803434" y="108823"/>
                    <a:pt x="804386" y="110728"/>
                    <a:pt x="806291" y="111681"/>
                  </a:cubicBezTo>
                  <a:cubicBezTo>
                    <a:pt x="808196" y="114538"/>
                    <a:pt x="810101" y="117396"/>
                    <a:pt x="812006" y="120253"/>
                  </a:cubicBezTo>
                  <a:lnTo>
                    <a:pt x="951071" y="440293"/>
                  </a:lnTo>
                  <a:close/>
                </a:path>
              </a:pathLst>
            </a:custGeom>
            <a:solidFill>
              <a:srgbClr val="CCCCCC"/>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90CC8EFA-63B2-4DD6-A061-514567CB1F19}"/>
                </a:ext>
              </a:extLst>
            </p:cNvPr>
            <p:cNvSpPr/>
            <p:nvPr/>
          </p:nvSpPr>
          <p:spPr>
            <a:xfrm>
              <a:off x="5100809" y="4936252"/>
              <a:ext cx="914400" cy="666750"/>
            </a:xfrm>
            <a:custGeom>
              <a:avLst/>
              <a:gdLst>
                <a:gd name="connsiteX0" fmla="*/ 912971 w 914400"/>
                <a:gd name="connsiteY0" fmla="*/ 410425 h 666750"/>
                <a:gd name="connsiteX1" fmla="*/ 841534 w 914400"/>
                <a:gd name="connsiteY1" fmla="*/ 442810 h 666750"/>
                <a:gd name="connsiteX2" fmla="*/ 677704 w 914400"/>
                <a:gd name="connsiteY2" fmla="*/ 517105 h 666750"/>
                <a:gd name="connsiteX3" fmla="*/ 654844 w 914400"/>
                <a:gd name="connsiteY3" fmla="*/ 527583 h 666750"/>
                <a:gd name="connsiteX4" fmla="*/ 404336 w 914400"/>
                <a:gd name="connsiteY4" fmla="*/ 639977 h 666750"/>
                <a:gd name="connsiteX5" fmla="*/ 381476 w 914400"/>
                <a:gd name="connsiteY5" fmla="*/ 650455 h 666750"/>
                <a:gd name="connsiteX6" fmla="*/ 358616 w 914400"/>
                <a:gd name="connsiteY6" fmla="*/ 660933 h 666750"/>
                <a:gd name="connsiteX7" fmla="*/ 168116 w 914400"/>
                <a:gd name="connsiteY7" fmla="*/ 616165 h 666750"/>
                <a:gd name="connsiteX8" fmla="*/ 100489 w 914400"/>
                <a:gd name="connsiteY8" fmla="*/ 595210 h 666750"/>
                <a:gd name="connsiteX9" fmla="*/ 68104 w 914400"/>
                <a:gd name="connsiteY9" fmla="*/ 584733 h 666750"/>
                <a:gd name="connsiteX10" fmla="*/ 68104 w 914400"/>
                <a:gd name="connsiteY10" fmla="*/ 584733 h 666750"/>
                <a:gd name="connsiteX11" fmla="*/ 68104 w 914400"/>
                <a:gd name="connsiteY11" fmla="*/ 584733 h 666750"/>
                <a:gd name="connsiteX12" fmla="*/ 54769 w 914400"/>
                <a:gd name="connsiteY12" fmla="*/ 554252 h 666750"/>
                <a:gd name="connsiteX13" fmla="*/ 48101 w 914400"/>
                <a:gd name="connsiteY13" fmla="*/ 539965 h 666750"/>
                <a:gd name="connsiteX14" fmla="*/ 37624 w 914400"/>
                <a:gd name="connsiteY14" fmla="*/ 518058 h 666750"/>
                <a:gd name="connsiteX15" fmla="*/ 37624 w 914400"/>
                <a:gd name="connsiteY15" fmla="*/ 518058 h 666750"/>
                <a:gd name="connsiteX16" fmla="*/ 33814 w 914400"/>
                <a:gd name="connsiteY16" fmla="*/ 509485 h 666750"/>
                <a:gd name="connsiteX17" fmla="*/ 11906 w 914400"/>
                <a:gd name="connsiteY17" fmla="*/ 461860 h 666750"/>
                <a:gd name="connsiteX18" fmla="*/ 9049 w 914400"/>
                <a:gd name="connsiteY18" fmla="*/ 455192 h 666750"/>
                <a:gd name="connsiteX19" fmla="*/ 7144 w 914400"/>
                <a:gd name="connsiteY19" fmla="*/ 447573 h 666750"/>
                <a:gd name="connsiteX20" fmla="*/ 8096 w 914400"/>
                <a:gd name="connsiteY20" fmla="*/ 446620 h 666750"/>
                <a:gd name="connsiteX21" fmla="*/ 23336 w 914400"/>
                <a:gd name="connsiteY21" fmla="*/ 421855 h 666750"/>
                <a:gd name="connsiteX22" fmla="*/ 55721 w 914400"/>
                <a:gd name="connsiteY22" fmla="*/ 366610 h 666750"/>
                <a:gd name="connsiteX23" fmla="*/ 56674 w 914400"/>
                <a:gd name="connsiteY23" fmla="*/ 364705 h 666750"/>
                <a:gd name="connsiteX24" fmla="*/ 56674 w 914400"/>
                <a:gd name="connsiteY24" fmla="*/ 364705 h 666750"/>
                <a:gd name="connsiteX25" fmla="*/ 66199 w 914400"/>
                <a:gd name="connsiteY25" fmla="*/ 347560 h 666750"/>
                <a:gd name="connsiteX26" fmla="*/ 125254 w 914400"/>
                <a:gd name="connsiteY26" fmla="*/ 246595 h 666750"/>
                <a:gd name="connsiteX27" fmla="*/ 258604 w 914400"/>
                <a:gd name="connsiteY27" fmla="*/ 19900 h 666750"/>
                <a:gd name="connsiteX28" fmla="*/ 270034 w 914400"/>
                <a:gd name="connsiteY28" fmla="*/ 9423 h 666750"/>
                <a:gd name="connsiteX29" fmla="*/ 285274 w 914400"/>
                <a:gd name="connsiteY29" fmla="*/ 7517 h 666750"/>
                <a:gd name="connsiteX30" fmla="*/ 543401 w 914400"/>
                <a:gd name="connsiteY30" fmla="*/ 58000 h 666750"/>
                <a:gd name="connsiteX31" fmla="*/ 679609 w 914400"/>
                <a:gd name="connsiteY31" fmla="*/ 84670 h 666750"/>
                <a:gd name="connsiteX32" fmla="*/ 771049 w 914400"/>
                <a:gd name="connsiteY32" fmla="*/ 102767 h 666750"/>
                <a:gd name="connsiteX33" fmla="*/ 772001 w 914400"/>
                <a:gd name="connsiteY33" fmla="*/ 102767 h 666750"/>
                <a:gd name="connsiteX34" fmla="*/ 776764 w 914400"/>
                <a:gd name="connsiteY34" fmla="*/ 109435 h 666750"/>
                <a:gd name="connsiteX35" fmla="*/ 912971 w 914400"/>
                <a:gd name="connsiteY35" fmla="*/ 410425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 h="666750">
                  <a:moveTo>
                    <a:pt x="912971" y="410425"/>
                  </a:moveTo>
                  <a:lnTo>
                    <a:pt x="841534" y="442810"/>
                  </a:lnTo>
                  <a:lnTo>
                    <a:pt x="677704" y="517105"/>
                  </a:lnTo>
                  <a:lnTo>
                    <a:pt x="654844" y="527583"/>
                  </a:lnTo>
                  <a:lnTo>
                    <a:pt x="404336" y="639977"/>
                  </a:lnTo>
                  <a:lnTo>
                    <a:pt x="381476" y="650455"/>
                  </a:lnTo>
                  <a:lnTo>
                    <a:pt x="358616" y="660933"/>
                  </a:lnTo>
                  <a:cubicBezTo>
                    <a:pt x="293846" y="649502"/>
                    <a:pt x="230029" y="634263"/>
                    <a:pt x="168116" y="616165"/>
                  </a:cubicBezTo>
                  <a:cubicBezTo>
                    <a:pt x="145256" y="609498"/>
                    <a:pt x="122396" y="602830"/>
                    <a:pt x="100489" y="595210"/>
                  </a:cubicBezTo>
                  <a:cubicBezTo>
                    <a:pt x="90011" y="591400"/>
                    <a:pt x="78581" y="587590"/>
                    <a:pt x="68104" y="584733"/>
                  </a:cubicBezTo>
                  <a:cubicBezTo>
                    <a:pt x="68104" y="584733"/>
                    <a:pt x="68104" y="584733"/>
                    <a:pt x="68104" y="584733"/>
                  </a:cubicBezTo>
                  <a:lnTo>
                    <a:pt x="68104" y="584733"/>
                  </a:lnTo>
                  <a:lnTo>
                    <a:pt x="54769" y="554252"/>
                  </a:lnTo>
                  <a:lnTo>
                    <a:pt x="48101" y="539965"/>
                  </a:lnTo>
                  <a:lnTo>
                    <a:pt x="37624" y="518058"/>
                  </a:lnTo>
                  <a:lnTo>
                    <a:pt x="37624" y="518058"/>
                  </a:lnTo>
                  <a:lnTo>
                    <a:pt x="33814" y="509485"/>
                  </a:lnTo>
                  <a:lnTo>
                    <a:pt x="11906" y="461860"/>
                  </a:lnTo>
                  <a:lnTo>
                    <a:pt x="9049" y="455192"/>
                  </a:lnTo>
                  <a:cubicBezTo>
                    <a:pt x="8096" y="452335"/>
                    <a:pt x="7144" y="449477"/>
                    <a:pt x="7144" y="447573"/>
                  </a:cubicBezTo>
                  <a:lnTo>
                    <a:pt x="8096" y="446620"/>
                  </a:lnTo>
                  <a:lnTo>
                    <a:pt x="23336" y="421855"/>
                  </a:lnTo>
                  <a:lnTo>
                    <a:pt x="55721" y="366610"/>
                  </a:lnTo>
                  <a:lnTo>
                    <a:pt x="56674" y="364705"/>
                  </a:lnTo>
                  <a:cubicBezTo>
                    <a:pt x="56674" y="364705"/>
                    <a:pt x="56674" y="364705"/>
                    <a:pt x="56674" y="364705"/>
                  </a:cubicBezTo>
                  <a:lnTo>
                    <a:pt x="66199" y="347560"/>
                  </a:lnTo>
                  <a:lnTo>
                    <a:pt x="125254" y="246595"/>
                  </a:lnTo>
                  <a:lnTo>
                    <a:pt x="258604" y="19900"/>
                  </a:lnTo>
                  <a:cubicBezTo>
                    <a:pt x="261461" y="15138"/>
                    <a:pt x="265271" y="12280"/>
                    <a:pt x="270034" y="9423"/>
                  </a:cubicBezTo>
                  <a:cubicBezTo>
                    <a:pt x="274796" y="7517"/>
                    <a:pt x="280511" y="6565"/>
                    <a:pt x="285274" y="7517"/>
                  </a:cubicBezTo>
                  <a:lnTo>
                    <a:pt x="543401" y="58000"/>
                  </a:lnTo>
                  <a:lnTo>
                    <a:pt x="679609" y="84670"/>
                  </a:lnTo>
                  <a:lnTo>
                    <a:pt x="771049" y="102767"/>
                  </a:lnTo>
                  <a:lnTo>
                    <a:pt x="772001" y="102767"/>
                  </a:lnTo>
                  <a:cubicBezTo>
                    <a:pt x="773906" y="104673"/>
                    <a:pt x="774859" y="106577"/>
                    <a:pt x="776764" y="109435"/>
                  </a:cubicBezTo>
                  <a:lnTo>
                    <a:pt x="912971" y="410425"/>
                  </a:lnTo>
                  <a:close/>
                </a:path>
              </a:pathLst>
            </a:custGeom>
            <a:solidFill>
              <a:srgbClr val="E6E6E6"/>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BF7F3500-C822-4FAD-8C09-8B933E4EE63A}"/>
                </a:ext>
              </a:extLst>
            </p:cNvPr>
            <p:cNvSpPr/>
            <p:nvPr/>
          </p:nvSpPr>
          <p:spPr>
            <a:xfrm>
              <a:off x="5121222" y="4942752"/>
              <a:ext cx="847725" cy="676275"/>
            </a:xfrm>
            <a:custGeom>
              <a:avLst/>
              <a:gdLst>
                <a:gd name="connsiteX0" fmla="*/ 840171 w 847725"/>
                <a:gd name="connsiteY0" fmla="*/ 515368 h 676275"/>
                <a:gd name="connsiteX1" fmla="*/ 783974 w 847725"/>
                <a:gd name="connsiteY1" fmla="*/ 540133 h 676275"/>
                <a:gd name="connsiteX2" fmla="*/ 769686 w 847725"/>
                <a:gd name="connsiteY2" fmla="*/ 546801 h 676275"/>
                <a:gd name="connsiteX3" fmla="*/ 486793 w 847725"/>
                <a:gd name="connsiteY3" fmla="*/ 674436 h 676275"/>
                <a:gd name="connsiteX4" fmla="*/ 369636 w 847725"/>
                <a:gd name="connsiteY4" fmla="*/ 659196 h 676275"/>
                <a:gd name="connsiteX5" fmla="*/ 368683 w 847725"/>
                <a:gd name="connsiteY5" fmla="*/ 660149 h 676275"/>
                <a:gd name="connsiteX6" fmla="*/ 369636 w 847725"/>
                <a:gd name="connsiteY6" fmla="*/ 659196 h 676275"/>
                <a:gd name="connsiteX7" fmla="*/ 355349 w 847725"/>
                <a:gd name="connsiteY7" fmla="*/ 656339 h 676275"/>
                <a:gd name="connsiteX8" fmla="*/ 340108 w 847725"/>
                <a:gd name="connsiteY8" fmla="*/ 653481 h 676275"/>
                <a:gd name="connsiteX9" fmla="*/ 149608 w 847725"/>
                <a:gd name="connsiteY9" fmla="*/ 608714 h 676275"/>
                <a:gd name="connsiteX10" fmla="*/ 81028 w 847725"/>
                <a:gd name="connsiteY10" fmla="*/ 456314 h 676275"/>
                <a:gd name="connsiteX11" fmla="*/ 77218 w 847725"/>
                <a:gd name="connsiteY11" fmla="*/ 447741 h 676275"/>
                <a:gd name="connsiteX12" fmla="*/ 66741 w 847725"/>
                <a:gd name="connsiteY12" fmla="*/ 424881 h 676275"/>
                <a:gd name="connsiteX13" fmla="*/ 61026 w 847725"/>
                <a:gd name="connsiteY13" fmla="*/ 411546 h 676275"/>
                <a:gd name="connsiteX14" fmla="*/ 37213 w 847725"/>
                <a:gd name="connsiteY14" fmla="*/ 359158 h 676275"/>
                <a:gd name="connsiteX15" fmla="*/ 37213 w 847725"/>
                <a:gd name="connsiteY15" fmla="*/ 359158 h 676275"/>
                <a:gd name="connsiteX16" fmla="*/ 36261 w 847725"/>
                <a:gd name="connsiteY16" fmla="*/ 358206 h 676275"/>
                <a:gd name="connsiteX17" fmla="*/ 27688 w 847725"/>
                <a:gd name="connsiteY17" fmla="*/ 340108 h 676275"/>
                <a:gd name="connsiteX18" fmla="*/ 26736 w 847725"/>
                <a:gd name="connsiteY18" fmla="*/ 338203 h 676275"/>
                <a:gd name="connsiteX19" fmla="*/ 8638 w 847725"/>
                <a:gd name="connsiteY19" fmla="*/ 298198 h 676275"/>
                <a:gd name="connsiteX20" fmla="*/ 16258 w 847725"/>
                <a:gd name="connsiteY20" fmla="*/ 278196 h 676275"/>
                <a:gd name="connsiteX21" fmla="*/ 65788 w 847725"/>
                <a:gd name="connsiteY21" fmla="*/ 255336 h 676275"/>
                <a:gd name="connsiteX22" fmla="*/ 77218 w 847725"/>
                <a:gd name="connsiteY22" fmla="*/ 249621 h 676275"/>
                <a:gd name="connsiteX23" fmla="*/ 104841 w 847725"/>
                <a:gd name="connsiteY23" fmla="*/ 237239 h 676275"/>
                <a:gd name="connsiteX24" fmla="*/ 522036 w 847725"/>
                <a:gd name="connsiteY24" fmla="*/ 48643 h 676275"/>
                <a:gd name="connsiteX25" fmla="*/ 549658 w 847725"/>
                <a:gd name="connsiteY25" fmla="*/ 36261 h 676275"/>
                <a:gd name="connsiteX26" fmla="*/ 611571 w 847725"/>
                <a:gd name="connsiteY26" fmla="*/ 8639 h 676275"/>
                <a:gd name="connsiteX27" fmla="*/ 631574 w 847725"/>
                <a:gd name="connsiteY27" fmla="*/ 16258 h 676275"/>
                <a:gd name="connsiteX28" fmla="*/ 649671 w 847725"/>
                <a:gd name="connsiteY28" fmla="*/ 56264 h 676275"/>
                <a:gd name="connsiteX29" fmla="*/ 658243 w 847725"/>
                <a:gd name="connsiteY29" fmla="*/ 76266 h 676275"/>
                <a:gd name="connsiteX30" fmla="*/ 703011 w 847725"/>
                <a:gd name="connsiteY30" fmla="*/ 174373 h 676275"/>
                <a:gd name="connsiteX31" fmla="*/ 821121 w 847725"/>
                <a:gd name="connsiteY31" fmla="*/ 435358 h 676275"/>
                <a:gd name="connsiteX32" fmla="*/ 828741 w 847725"/>
                <a:gd name="connsiteY32" fmla="*/ 451551 h 676275"/>
                <a:gd name="connsiteX33" fmla="*/ 847791 w 847725"/>
                <a:gd name="connsiteY33" fmla="*/ 494414 h 676275"/>
                <a:gd name="connsiteX34" fmla="*/ 840171 w 847725"/>
                <a:gd name="connsiteY34" fmla="*/ 515368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7725" h="676275">
                  <a:moveTo>
                    <a:pt x="840171" y="515368"/>
                  </a:moveTo>
                  <a:lnTo>
                    <a:pt x="783974" y="540133"/>
                  </a:lnTo>
                  <a:lnTo>
                    <a:pt x="769686" y="546801"/>
                  </a:lnTo>
                  <a:lnTo>
                    <a:pt x="486793" y="674436"/>
                  </a:lnTo>
                  <a:cubicBezTo>
                    <a:pt x="447741" y="670626"/>
                    <a:pt x="408688" y="664911"/>
                    <a:pt x="369636" y="659196"/>
                  </a:cubicBezTo>
                  <a:lnTo>
                    <a:pt x="368683" y="660149"/>
                  </a:lnTo>
                  <a:lnTo>
                    <a:pt x="369636" y="659196"/>
                  </a:lnTo>
                  <a:cubicBezTo>
                    <a:pt x="364874" y="658243"/>
                    <a:pt x="360111" y="657291"/>
                    <a:pt x="355349" y="656339"/>
                  </a:cubicBezTo>
                  <a:cubicBezTo>
                    <a:pt x="349633" y="655386"/>
                    <a:pt x="344871" y="654433"/>
                    <a:pt x="340108" y="653481"/>
                  </a:cubicBezTo>
                  <a:cubicBezTo>
                    <a:pt x="275338" y="642051"/>
                    <a:pt x="211521" y="626811"/>
                    <a:pt x="149608" y="608714"/>
                  </a:cubicBezTo>
                  <a:lnTo>
                    <a:pt x="81028" y="456314"/>
                  </a:lnTo>
                  <a:lnTo>
                    <a:pt x="77218" y="447741"/>
                  </a:lnTo>
                  <a:lnTo>
                    <a:pt x="66741" y="424881"/>
                  </a:lnTo>
                  <a:lnTo>
                    <a:pt x="61026" y="411546"/>
                  </a:lnTo>
                  <a:lnTo>
                    <a:pt x="37213" y="359158"/>
                  </a:lnTo>
                  <a:lnTo>
                    <a:pt x="37213" y="359158"/>
                  </a:lnTo>
                  <a:lnTo>
                    <a:pt x="36261" y="358206"/>
                  </a:lnTo>
                  <a:lnTo>
                    <a:pt x="27688" y="340108"/>
                  </a:lnTo>
                  <a:lnTo>
                    <a:pt x="26736" y="338203"/>
                  </a:lnTo>
                  <a:lnTo>
                    <a:pt x="8638" y="298198"/>
                  </a:lnTo>
                  <a:cubicBezTo>
                    <a:pt x="4828" y="290578"/>
                    <a:pt x="8638" y="281053"/>
                    <a:pt x="16258" y="278196"/>
                  </a:cubicBezTo>
                  <a:lnTo>
                    <a:pt x="65788" y="255336"/>
                  </a:lnTo>
                  <a:lnTo>
                    <a:pt x="77218" y="249621"/>
                  </a:lnTo>
                  <a:lnTo>
                    <a:pt x="104841" y="237239"/>
                  </a:lnTo>
                  <a:lnTo>
                    <a:pt x="522036" y="48643"/>
                  </a:lnTo>
                  <a:lnTo>
                    <a:pt x="549658" y="36261"/>
                  </a:lnTo>
                  <a:lnTo>
                    <a:pt x="611571" y="8639"/>
                  </a:lnTo>
                  <a:cubicBezTo>
                    <a:pt x="619191" y="4828"/>
                    <a:pt x="628716" y="8639"/>
                    <a:pt x="631574" y="16258"/>
                  </a:cubicBezTo>
                  <a:lnTo>
                    <a:pt x="649671" y="56264"/>
                  </a:lnTo>
                  <a:lnTo>
                    <a:pt x="658243" y="76266"/>
                  </a:lnTo>
                  <a:lnTo>
                    <a:pt x="703011" y="174373"/>
                  </a:lnTo>
                  <a:lnTo>
                    <a:pt x="821121" y="435358"/>
                  </a:lnTo>
                  <a:lnTo>
                    <a:pt x="828741" y="451551"/>
                  </a:lnTo>
                  <a:lnTo>
                    <a:pt x="847791" y="494414"/>
                  </a:lnTo>
                  <a:cubicBezTo>
                    <a:pt x="850649" y="502986"/>
                    <a:pt x="847791" y="511558"/>
                    <a:pt x="840171" y="515368"/>
                  </a:cubicBezTo>
                  <a:close/>
                </a:path>
              </a:pathLst>
            </a:custGeom>
            <a:solidFill>
              <a:srgbClr val="FFFFFF"/>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100CFFA7-20A7-40E6-9DD6-4021E67A336E}"/>
                </a:ext>
              </a:extLst>
            </p:cNvPr>
            <p:cNvSpPr/>
            <p:nvPr/>
          </p:nvSpPr>
          <p:spPr>
            <a:xfrm>
              <a:off x="5486777" y="5002554"/>
              <a:ext cx="266700" cy="152400"/>
            </a:xfrm>
            <a:custGeom>
              <a:avLst/>
              <a:gdLst>
                <a:gd name="connsiteX0" fmla="*/ 255541 w 266700"/>
                <a:gd name="connsiteY0" fmla="*/ 51706 h 152400"/>
                <a:gd name="connsiteX1" fmla="*/ 30751 w 266700"/>
                <a:gd name="connsiteY1" fmla="*/ 152671 h 152400"/>
                <a:gd name="connsiteX2" fmla="*/ 21226 w 266700"/>
                <a:gd name="connsiteY2" fmla="*/ 148861 h 152400"/>
                <a:gd name="connsiteX3" fmla="*/ 7891 w 266700"/>
                <a:gd name="connsiteY3" fmla="*/ 118381 h 152400"/>
                <a:gd name="connsiteX4" fmla="*/ 11701 w 266700"/>
                <a:gd name="connsiteY4" fmla="*/ 108856 h 152400"/>
                <a:gd name="connsiteX5" fmla="*/ 236491 w 266700"/>
                <a:gd name="connsiteY5" fmla="*/ 7891 h 152400"/>
                <a:gd name="connsiteX6" fmla="*/ 246016 w 266700"/>
                <a:gd name="connsiteY6" fmla="*/ 11701 h 152400"/>
                <a:gd name="connsiteX7" fmla="*/ 260304 w 266700"/>
                <a:gd name="connsiteY7" fmla="*/ 42181 h 152400"/>
                <a:gd name="connsiteX8" fmla="*/ 255541 w 266700"/>
                <a:gd name="connsiteY8" fmla="*/ 5170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52400">
                  <a:moveTo>
                    <a:pt x="255541" y="51706"/>
                  </a:moveTo>
                  <a:lnTo>
                    <a:pt x="30751" y="152671"/>
                  </a:lnTo>
                  <a:cubicBezTo>
                    <a:pt x="26941" y="154576"/>
                    <a:pt x="23131" y="152671"/>
                    <a:pt x="21226" y="148861"/>
                  </a:cubicBezTo>
                  <a:lnTo>
                    <a:pt x="7891" y="118381"/>
                  </a:lnTo>
                  <a:cubicBezTo>
                    <a:pt x="5986" y="114571"/>
                    <a:pt x="7891" y="110761"/>
                    <a:pt x="11701" y="108856"/>
                  </a:cubicBezTo>
                  <a:lnTo>
                    <a:pt x="236491" y="7891"/>
                  </a:lnTo>
                  <a:cubicBezTo>
                    <a:pt x="240301" y="5986"/>
                    <a:pt x="244111" y="7891"/>
                    <a:pt x="246016" y="11701"/>
                  </a:cubicBezTo>
                  <a:lnTo>
                    <a:pt x="260304" y="42181"/>
                  </a:lnTo>
                  <a:cubicBezTo>
                    <a:pt x="261256" y="45991"/>
                    <a:pt x="259351" y="49801"/>
                    <a:pt x="255541" y="51706"/>
                  </a:cubicBezTo>
                  <a:close/>
                </a:path>
              </a:pathLst>
            </a:custGeom>
            <a:solidFill>
              <a:srgbClr val="9C9C9C"/>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611AF32B-9E71-46A5-8E72-4ED22673E3F1}"/>
                </a:ext>
              </a:extLst>
            </p:cNvPr>
            <p:cNvSpPr/>
            <p:nvPr/>
          </p:nvSpPr>
          <p:spPr>
            <a:xfrm>
              <a:off x="5526782" y="5092089"/>
              <a:ext cx="266700" cy="152400"/>
            </a:xfrm>
            <a:custGeom>
              <a:avLst/>
              <a:gdLst>
                <a:gd name="connsiteX0" fmla="*/ 256494 w 266700"/>
                <a:gd name="connsiteY0" fmla="*/ 51706 h 152400"/>
                <a:gd name="connsiteX1" fmla="*/ 31704 w 266700"/>
                <a:gd name="connsiteY1" fmla="*/ 152671 h 152400"/>
                <a:gd name="connsiteX2" fmla="*/ 22179 w 266700"/>
                <a:gd name="connsiteY2" fmla="*/ 148861 h 152400"/>
                <a:gd name="connsiteX3" fmla="*/ 7891 w 266700"/>
                <a:gd name="connsiteY3" fmla="*/ 118381 h 152400"/>
                <a:gd name="connsiteX4" fmla="*/ 11701 w 266700"/>
                <a:gd name="connsiteY4" fmla="*/ 108856 h 152400"/>
                <a:gd name="connsiteX5" fmla="*/ 236491 w 266700"/>
                <a:gd name="connsiteY5" fmla="*/ 7891 h 152400"/>
                <a:gd name="connsiteX6" fmla="*/ 246016 w 266700"/>
                <a:gd name="connsiteY6" fmla="*/ 11701 h 152400"/>
                <a:gd name="connsiteX7" fmla="*/ 260304 w 266700"/>
                <a:gd name="connsiteY7" fmla="*/ 42181 h 152400"/>
                <a:gd name="connsiteX8" fmla="*/ 256494 w 266700"/>
                <a:gd name="connsiteY8" fmla="*/ 5170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 h="152400">
                  <a:moveTo>
                    <a:pt x="256494" y="51706"/>
                  </a:moveTo>
                  <a:lnTo>
                    <a:pt x="31704" y="152671"/>
                  </a:lnTo>
                  <a:cubicBezTo>
                    <a:pt x="27894" y="154576"/>
                    <a:pt x="24084" y="152671"/>
                    <a:pt x="22179" y="148861"/>
                  </a:cubicBezTo>
                  <a:lnTo>
                    <a:pt x="7891" y="118381"/>
                  </a:lnTo>
                  <a:cubicBezTo>
                    <a:pt x="5986" y="114571"/>
                    <a:pt x="7891" y="110761"/>
                    <a:pt x="11701" y="108856"/>
                  </a:cubicBezTo>
                  <a:lnTo>
                    <a:pt x="236491" y="7891"/>
                  </a:lnTo>
                  <a:cubicBezTo>
                    <a:pt x="240301" y="5986"/>
                    <a:pt x="244111" y="7891"/>
                    <a:pt x="246016" y="11701"/>
                  </a:cubicBezTo>
                  <a:lnTo>
                    <a:pt x="260304" y="42181"/>
                  </a:lnTo>
                  <a:cubicBezTo>
                    <a:pt x="261256" y="45991"/>
                    <a:pt x="259351" y="49801"/>
                    <a:pt x="256494" y="51706"/>
                  </a:cubicBezTo>
                  <a:close/>
                </a:path>
              </a:pathLst>
            </a:custGeom>
            <a:solidFill>
              <a:srgbClr val="9C9C9C"/>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81D0A734-C1D5-45AE-9AEA-EB962802DE12}"/>
                </a:ext>
              </a:extLst>
            </p:cNvPr>
            <p:cNvSpPr/>
            <p:nvPr/>
          </p:nvSpPr>
          <p:spPr>
            <a:xfrm>
              <a:off x="5255693" y="5180093"/>
              <a:ext cx="571500" cy="295275"/>
            </a:xfrm>
            <a:custGeom>
              <a:avLst/>
              <a:gdLst>
                <a:gd name="connsiteX0" fmla="*/ 571397 w 571500"/>
                <a:gd name="connsiteY0" fmla="*/ 51333 h 295275"/>
                <a:gd name="connsiteX1" fmla="*/ 28472 w 571500"/>
                <a:gd name="connsiteY1" fmla="*/ 296125 h 295275"/>
                <a:gd name="connsiteX2" fmla="*/ 24662 w 571500"/>
                <a:gd name="connsiteY2" fmla="*/ 294220 h 295275"/>
                <a:gd name="connsiteX3" fmla="*/ 7517 w 571500"/>
                <a:gd name="connsiteY3" fmla="*/ 256120 h 295275"/>
                <a:gd name="connsiteX4" fmla="*/ 9422 w 571500"/>
                <a:gd name="connsiteY4" fmla="*/ 252310 h 295275"/>
                <a:gd name="connsiteX5" fmla="*/ 552347 w 571500"/>
                <a:gd name="connsiteY5" fmla="*/ 7517 h 295275"/>
                <a:gd name="connsiteX6" fmla="*/ 556157 w 571500"/>
                <a:gd name="connsiteY6" fmla="*/ 9423 h 295275"/>
                <a:gd name="connsiteX7" fmla="*/ 573303 w 571500"/>
                <a:gd name="connsiteY7" fmla="*/ 47523 h 295275"/>
                <a:gd name="connsiteX8" fmla="*/ 571397 w 571500"/>
                <a:gd name="connsiteY8" fmla="*/ 513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295275">
                  <a:moveTo>
                    <a:pt x="571397" y="51333"/>
                  </a:moveTo>
                  <a:lnTo>
                    <a:pt x="28472" y="296125"/>
                  </a:lnTo>
                  <a:cubicBezTo>
                    <a:pt x="26567" y="297077"/>
                    <a:pt x="24662" y="296125"/>
                    <a:pt x="24662" y="294220"/>
                  </a:cubicBezTo>
                  <a:lnTo>
                    <a:pt x="7517" y="256120"/>
                  </a:lnTo>
                  <a:cubicBezTo>
                    <a:pt x="6565" y="254215"/>
                    <a:pt x="7517" y="252310"/>
                    <a:pt x="9422" y="252310"/>
                  </a:cubicBezTo>
                  <a:lnTo>
                    <a:pt x="552347" y="7517"/>
                  </a:lnTo>
                  <a:cubicBezTo>
                    <a:pt x="554253" y="6565"/>
                    <a:pt x="556157" y="7517"/>
                    <a:pt x="556157" y="9423"/>
                  </a:cubicBezTo>
                  <a:lnTo>
                    <a:pt x="573303" y="47523"/>
                  </a:lnTo>
                  <a:cubicBezTo>
                    <a:pt x="573303" y="49427"/>
                    <a:pt x="573303" y="51333"/>
                    <a:pt x="571397" y="51333"/>
                  </a:cubicBezTo>
                  <a:close/>
                </a:path>
              </a:pathLst>
            </a:custGeom>
            <a:solidFill>
              <a:srgbClr val="9C9C9C"/>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7DF23283-7F19-44D8-871A-108812A6AD4E}"/>
                </a:ext>
              </a:extLst>
            </p:cNvPr>
            <p:cNvSpPr/>
            <p:nvPr/>
          </p:nvSpPr>
          <p:spPr>
            <a:xfrm>
              <a:off x="5297229" y="5271159"/>
              <a:ext cx="571500" cy="295275"/>
            </a:xfrm>
            <a:custGeom>
              <a:avLst/>
              <a:gdLst>
                <a:gd name="connsiteX0" fmla="*/ 567009 w 571500"/>
                <a:gd name="connsiteY0" fmla="*/ 51706 h 295275"/>
                <a:gd name="connsiteX1" fmla="*/ 31704 w 571500"/>
                <a:gd name="connsiteY1" fmla="*/ 292689 h 295275"/>
                <a:gd name="connsiteX2" fmla="*/ 22179 w 571500"/>
                <a:gd name="connsiteY2" fmla="*/ 288879 h 295275"/>
                <a:gd name="connsiteX3" fmla="*/ 7891 w 571500"/>
                <a:gd name="connsiteY3" fmla="*/ 258399 h 295275"/>
                <a:gd name="connsiteX4" fmla="*/ 11701 w 571500"/>
                <a:gd name="connsiteY4" fmla="*/ 248874 h 295275"/>
                <a:gd name="connsiteX5" fmla="*/ 547006 w 571500"/>
                <a:gd name="connsiteY5" fmla="*/ 7891 h 295275"/>
                <a:gd name="connsiteX6" fmla="*/ 556531 w 571500"/>
                <a:gd name="connsiteY6" fmla="*/ 11701 h 295275"/>
                <a:gd name="connsiteX7" fmla="*/ 570819 w 571500"/>
                <a:gd name="connsiteY7" fmla="*/ 42181 h 295275"/>
                <a:gd name="connsiteX8" fmla="*/ 567009 w 571500"/>
                <a:gd name="connsiteY8" fmla="*/ 51706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295275">
                  <a:moveTo>
                    <a:pt x="567009" y="51706"/>
                  </a:moveTo>
                  <a:lnTo>
                    <a:pt x="31704" y="292689"/>
                  </a:lnTo>
                  <a:cubicBezTo>
                    <a:pt x="27894" y="294594"/>
                    <a:pt x="24084" y="292689"/>
                    <a:pt x="22179" y="288879"/>
                  </a:cubicBezTo>
                  <a:lnTo>
                    <a:pt x="7891" y="258399"/>
                  </a:lnTo>
                  <a:cubicBezTo>
                    <a:pt x="5986" y="254589"/>
                    <a:pt x="7891" y="250779"/>
                    <a:pt x="11701" y="248874"/>
                  </a:cubicBezTo>
                  <a:lnTo>
                    <a:pt x="547006" y="7891"/>
                  </a:lnTo>
                  <a:cubicBezTo>
                    <a:pt x="550816" y="5986"/>
                    <a:pt x="554626" y="7891"/>
                    <a:pt x="556531" y="11701"/>
                  </a:cubicBezTo>
                  <a:lnTo>
                    <a:pt x="570819" y="42181"/>
                  </a:lnTo>
                  <a:cubicBezTo>
                    <a:pt x="571771" y="45991"/>
                    <a:pt x="569866" y="50754"/>
                    <a:pt x="567009" y="51706"/>
                  </a:cubicBezTo>
                  <a:close/>
                </a:path>
              </a:pathLst>
            </a:custGeom>
            <a:solidFill>
              <a:srgbClr val="9C9C9C"/>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FB16E689-AAE2-4530-BF5B-AA40F8A2A1F8}"/>
                </a:ext>
              </a:extLst>
            </p:cNvPr>
            <p:cNvSpPr/>
            <p:nvPr/>
          </p:nvSpPr>
          <p:spPr>
            <a:xfrm>
              <a:off x="5085569" y="5015684"/>
              <a:ext cx="1028700" cy="619125"/>
            </a:xfrm>
            <a:custGeom>
              <a:avLst/>
              <a:gdLst>
                <a:gd name="connsiteX0" fmla="*/ 1026319 w 1028700"/>
                <a:gd name="connsiteY0" fmla="*/ 512921 h 619125"/>
                <a:gd name="connsiteX1" fmla="*/ 1026319 w 1028700"/>
                <a:gd name="connsiteY1" fmla="*/ 516731 h 619125"/>
                <a:gd name="connsiteX2" fmla="*/ 1026319 w 1028700"/>
                <a:gd name="connsiteY2" fmla="*/ 517684 h 619125"/>
                <a:gd name="connsiteX3" fmla="*/ 1000601 w 1028700"/>
                <a:gd name="connsiteY3" fmla="*/ 555784 h 619125"/>
                <a:gd name="connsiteX4" fmla="*/ 892969 w 1028700"/>
                <a:gd name="connsiteY4" fmla="*/ 604361 h 619125"/>
                <a:gd name="connsiteX5" fmla="*/ 892969 w 1028700"/>
                <a:gd name="connsiteY5" fmla="*/ 604361 h 619125"/>
                <a:gd name="connsiteX6" fmla="*/ 722471 w 1028700"/>
                <a:gd name="connsiteY6" fmla="*/ 611981 h 619125"/>
                <a:gd name="connsiteX7" fmla="*/ 522446 w 1028700"/>
                <a:gd name="connsiteY7" fmla="*/ 601504 h 619125"/>
                <a:gd name="connsiteX8" fmla="*/ 405289 w 1028700"/>
                <a:gd name="connsiteY8" fmla="*/ 586264 h 619125"/>
                <a:gd name="connsiteX9" fmla="*/ 404336 w 1028700"/>
                <a:gd name="connsiteY9" fmla="*/ 587216 h 619125"/>
                <a:gd name="connsiteX10" fmla="*/ 405289 w 1028700"/>
                <a:gd name="connsiteY10" fmla="*/ 586264 h 619125"/>
                <a:gd name="connsiteX11" fmla="*/ 391001 w 1028700"/>
                <a:gd name="connsiteY11" fmla="*/ 583406 h 619125"/>
                <a:gd name="connsiteX12" fmla="*/ 375761 w 1028700"/>
                <a:gd name="connsiteY12" fmla="*/ 580549 h 619125"/>
                <a:gd name="connsiteX13" fmla="*/ 185261 w 1028700"/>
                <a:gd name="connsiteY13" fmla="*/ 535781 h 619125"/>
                <a:gd name="connsiteX14" fmla="*/ 117634 w 1028700"/>
                <a:gd name="connsiteY14" fmla="*/ 514826 h 619125"/>
                <a:gd name="connsiteX15" fmla="*/ 85249 w 1028700"/>
                <a:gd name="connsiteY15" fmla="*/ 504349 h 619125"/>
                <a:gd name="connsiteX16" fmla="*/ 85249 w 1028700"/>
                <a:gd name="connsiteY16" fmla="*/ 504349 h 619125"/>
                <a:gd name="connsiteX17" fmla="*/ 85249 w 1028700"/>
                <a:gd name="connsiteY17" fmla="*/ 504349 h 619125"/>
                <a:gd name="connsiteX18" fmla="*/ 62389 w 1028700"/>
                <a:gd name="connsiteY18" fmla="*/ 495776 h 619125"/>
                <a:gd name="connsiteX19" fmla="*/ 54769 w 1028700"/>
                <a:gd name="connsiteY19" fmla="*/ 479584 h 619125"/>
                <a:gd name="connsiteX20" fmla="*/ 41434 w 1028700"/>
                <a:gd name="connsiteY20" fmla="*/ 450056 h 619125"/>
                <a:gd name="connsiteX21" fmla="*/ 10954 w 1028700"/>
                <a:gd name="connsiteY21" fmla="*/ 382429 h 619125"/>
                <a:gd name="connsiteX22" fmla="*/ 10954 w 1028700"/>
                <a:gd name="connsiteY22" fmla="*/ 382429 h 619125"/>
                <a:gd name="connsiteX23" fmla="*/ 7144 w 1028700"/>
                <a:gd name="connsiteY23" fmla="*/ 362426 h 619125"/>
                <a:gd name="connsiteX24" fmla="*/ 7144 w 1028700"/>
                <a:gd name="connsiteY24" fmla="*/ 362426 h 619125"/>
                <a:gd name="connsiteX25" fmla="*/ 25241 w 1028700"/>
                <a:gd name="connsiteY25" fmla="*/ 366236 h 619125"/>
                <a:gd name="connsiteX26" fmla="*/ 53816 w 1028700"/>
                <a:gd name="connsiteY26" fmla="*/ 371951 h 619125"/>
                <a:gd name="connsiteX27" fmla="*/ 53816 w 1028700"/>
                <a:gd name="connsiteY27" fmla="*/ 371951 h 619125"/>
                <a:gd name="connsiteX28" fmla="*/ 60484 w 1028700"/>
                <a:gd name="connsiteY28" fmla="*/ 372904 h 619125"/>
                <a:gd name="connsiteX29" fmla="*/ 66199 w 1028700"/>
                <a:gd name="connsiteY29" fmla="*/ 373856 h 619125"/>
                <a:gd name="connsiteX30" fmla="*/ 83344 w 1028700"/>
                <a:gd name="connsiteY30" fmla="*/ 377666 h 619125"/>
                <a:gd name="connsiteX31" fmla="*/ 92869 w 1028700"/>
                <a:gd name="connsiteY31" fmla="*/ 379571 h 619125"/>
                <a:gd name="connsiteX32" fmla="*/ 112871 w 1028700"/>
                <a:gd name="connsiteY32" fmla="*/ 383381 h 619125"/>
                <a:gd name="connsiteX33" fmla="*/ 116681 w 1028700"/>
                <a:gd name="connsiteY33" fmla="*/ 384334 h 619125"/>
                <a:gd name="connsiteX34" fmla="*/ 214789 w 1028700"/>
                <a:gd name="connsiteY34" fmla="*/ 403384 h 619125"/>
                <a:gd name="connsiteX35" fmla="*/ 294799 w 1028700"/>
                <a:gd name="connsiteY35" fmla="*/ 419576 h 619125"/>
                <a:gd name="connsiteX36" fmla="*/ 294799 w 1028700"/>
                <a:gd name="connsiteY36" fmla="*/ 419576 h 619125"/>
                <a:gd name="connsiteX37" fmla="*/ 380524 w 1028700"/>
                <a:gd name="connsiteY37" fmla="*/ 436721 h 619125"/>
                <a:gd name="connsiteX38" fmla="*/ 461486 w 1028700"/>
                <a:gd name="connsiteY38" fmla="*/ 452914 h 619125"/>
                <a:gd name="connsiteX39" fmla="*/ 461486 w 1028700"/>
                <a:gd name="connsiteY39" fmla="*/ 452914 h 619125"/>
                <a:gd name="connsiteX40" fmla="*/ 482441 w 1028700"/>
                <a:gd name="connsiteY40" fmla="*/ 456724 h 619125"/>
                <a:gd name="connsiteX41" fmla="*/ 498634 w 1028700"/>
                <a:gd name="connsiteY41" fmla="*/ 459581 h 619125"/>
                <a:gd name="connsiteX42" fmla="*/ 544354 w 1028700"/>
                <a:gd name="connsiteY42" fmla="*/ 439579 h 619125"/>
                <a:gd name="connsiteX43" fmla="*/ 552926 w 1028700"/>
                <a:gd name="connsiteY43" fmla="*/ 425291 h 619125"/>
                <a:gd name="connsiteX44" fmla="*/ 563404 w 1028700"/>
                <a:gd name="connsiteY44" fmla="*/ 407194 h 619125"/>
                <a:gd name="connsiteX45" fmla="*/ 563404 w 1028700"/>
                <a:gd name="connsiteY45" fmla="*/ 407194 h 619125"/>
                <a:gd name="connsiteX46" fmla="*/ 605314 w 1028700"/>
                <a:gd name="connsiteY46" fmla="*/ 336709 h 619125"/>
                <a:gd name="connsiteX47" fmla="*/ 650081 w 1028700"/>
                <a:gd name="connsiteY47" fmla="*/ 260509 h 619125"/>
                <a:gd name="connsiteX48" fmla="*/ 650081 w 1028700"/>
                <a:gd name="connsiteY48" fmla="*/ 260509 h 619125"/>
                <a:gd name="connsiteX49" fmla="*/ 691039 w 1028700"/>
                <a:gd name="connsiteY49" fmla="*/ 190024 h 619125"/>
                <a:gd name="connsiteX50" fmla="*/ 741521 w 1028700"/>
                <a:gd name="connsiteY50" fmla="*/ 104299 h 619125"/>
                <a:gd name="connsiteX51" fmla="*/ 767239 w 1028700"/>
                <a:gd name="connsiteY51" fmla="*/ 59531 h 619125"/>
                <a:gd name="connsiteX52" fmla="*/ 788194 w 1028700"/>
                <a:gd name="connsiteY52" fmla="*/ 23336 h 619125"/>
                <a:gd name="connsiteX53" fmla="*/ 797719 w 1028700"/>
                <a:gd name="connsiteY53" fmla="*/ 7144 h 619125"/>
                <a:gd name="connsiteX54" fmla="*/ 801529 w 1028700"/>
                <a:gd name="connsiteY54" fmla="*/ 10001 h 619125"/>
                <a:gd name="connsiteX55" fmla="*/ 805339 w 1028700"/>
                <a:gd name="connsiteY55" fmla="*/ 13811 h 619125"/>
                <a:gd name="connsiteX56" fmla="*/ 811054 w 1028700"/>
                <a:gd name="connsiteY56" fmla="*/ 22384 h 619125"/>
                <a:gd name="connsiteX57" fmla="*/ 954881 w 1028700"/>
                <a:gd name="connsiteY57" fmla="*/ 341471 h 619125"/>
                <a:gd name="connsiteX58" fmla="*/ 1026319 w 1028700"/>
                <a:gd name="connsiteY58" fmla="*/ 499586 h 619125"/>
                <a:gd name="connsiteX59" fmla="*/ 1026319 w 1028700"/>
                <a:gd name="connsiteY59" fmla="*/ 512921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28700" h="619125">
                  <a:moveTo>
                    <a:pt x="1026319" y="512921"/>
                  </a:moveTo>
                  <a:cubicBezTo>
                    <a:pt x="1026319" y="513874"/>
                    <a:pt x="1026319" y="515779"/>
                    <a:pt x="1026319" y="516731"/>
                  </a:cubicBezTo>
                  <a:lnTo>
                    <a:pt x="1026319" y="517684"/>
                  </a:lnTo>
                  <a:cubicBezTo>
                    <a:pt x="1025366" y="533876"/>
                    <a:pt x="1015841" y="548164"/>
                    <a:pt x="1000601" y="555784"/>
                  </a:cubicBezTo>
                  <a:lnTo>
                    <a:pt x="892969" y="604361"/>
                  </a:lnTo>
                  <a:lnTo>
                    <a:pt x="892969" y="604361"/>
                  </a:lnTo>
                  <a:cubicBezTo>
                    <a:pt x="836771" y="609124"/>
                    <a:pt x="779621" y="611981"/>
                    <a:pt x="722471" y="611981"/>
                  </a:cubicBezTo>
                  <a:cubicBezTo>
                    <a:pt x="654844" y="611981"/>
                    <a:pt x="588169" y="608171"/>
                    <a:pt x="522446" y="601504"/>
                  </a:cubicBezTo>
                  <a:cubicBezTo>
                    <a:pt x="483394" y="597694"/>
                    <a:pt x="444341" y="591979"/>
                    <a:pt x="405289" y="586264"/>
                  </a:cubicBezTo>
                  <a:lnTo>
                    <a:pt x="404336" y="587216"/>
                  </a:lnTo>
                  <a:lnTo>
                    <a:pt x="405289" y="586264"/>
                  </a:lnTo>
                  <a:cubicBezTo>
                    <a:pt x="400526" y="585311"/>
                    <a:pt x="395764" y="584359"/>
                    <a:pt x="391001" y="583406"/>
                  </a:cubicBezTo>
                  <a:cubicBezTo>
                    <a:pt x="385286" y="582454"/>
                    <a:pt x="380524" y="581501"/>
                    <a:pt x="375761" y="580549"/>
                  </a:cubicBezTo>
                  <a:cubicBezTo>
                    <a:pt x="310991" y="569119"/>
                    <a:pt x="247174" y="553879"/>
                    <a:pt x="185261" y="535781"/>
                  </a:cubicBezTo>
                  <a:cubicBezTo>
                    <a:pt x="162401" y="529114"/>
                    <a:pt x="139541" y="522446"/>
                    <a:pt x="117634" y="514826"/>
                  </a:cubicBezTo>
                  <a:cubicBezTo>
                    <a:pt x="107156" y="511016"/>
                    <a:pt x="95726" y="507206"/>
                    <a:pt x="85249" y="504349"/>
                  </a:cubicBezTo>
                  <a:cubicBezTo>
                    <a:pt x="85249" y="504349"/>
                    <a:pt x="85249" y="504349"/>
                    <a:pt x="85249" y="504349"/>
                  </a:cubicBezTo>
                  <a:lnTo>
                    <a:pt x="85249" y="504349"/>
                  </a:lnTo>
                  <a:cubicBezTo>
                    <a:pt x="77629" y="501491"/>
                    <a:pt x="70009" y="498634"/>
                    <a:pt x="62389" y="495776"/>
                  </a:cubicBezTo>
                  <a:lnTo>
                    <a:pt x="54769" y="479584"/>
                  </a:lnTo>
                  <a:lnTo>
                    <a:pt x="41434" y="450056"/>
                  </a:lnTo>
                  <a:lnTo>
                    <a:pt x="10954" y="382429"/>
                  </a:lnTo>
                  <a:lnTo>
                    <a:pt x="10954" y="382429"/>
                  </a:lnTo>
                  <a:cubicBezTo>
                    <a:pt x="8096" y="375761"/>
                    <a:pt x="7144" y="369094"/>
                    <a:pt x="7144" y="362426"/>
                  </a:cubicBezTo>
                  <a:lnTo>
                    <a:pt x="7144" y="362426"/>
                  </a:lnTo>
                  <a:lnTo>
                    <a:pt x="25241" y="366236"/>
                  </a:lnTo>
                  <a:lnTo>
                    <a:pt x="53816" y="371951"/>
                  </a:lnTo>
                  <a:cubicBezTo>
                    <a:pt x="53816" y="371951"/>
                    <a:pt x="53816" y="371951"/>
                    <a:pt x="53816" y="371951"/>
                  </a:cubicBezTo>
                  <a:lnTo>
                    <a:pt x="60484" y="372904"/>
                  </a:lnTo>
                  <a:lnTo>
                    <a:pt x="66199" y="373856"/>
                  </a:lnTo>
                  <a:lnTo>
                    <a:pt x="83344" y="377666"/>
                  </a:lnTo>
                  <a:lnTo>
                    <a:pt x="92869" y="379571"/>
                  </a:lnTo>
                  <a:lnTo>
                    <a:pt x="112871" y="383381"/>
                  </a:lnTo>
                  <a:lnTo>
                    <a:pt x="116681" y="384334"/>
                  </a:lnTo>
                  <a:lnTo>
                    <a:pt x="214789" y="403384"/>
                  </a:lnTo>
                  <a:lnTo>
                    <a:pt x="294799" y="419576"/>
                  </a:lnTo>
                  <a:lnTo>
                    <a:pt x="294799" y="419576"/>
                  </a:lnTo>
                  <a:lnTo>
                    <a:pt x="380524" y="436721"/>
                  </a:lnTo>
                  <a:lnTo>
                    <a:pt x="461486" y="452914"/>
                  </a:lnTo>
                  <a:lnTo>
                    <a:pt x="461486" y="452914"/>
                  </a:lnTo>
                  <a:lnTo>
                    <a:pt x="482441" y="456724"/>
                  </a:lnTo>
                  <a:lnTo>
                    <a:pt x="498634" y="459581"/>
                  </a:lnTo>
                  <a:cubicBezTo>
                    <a:pt x="516731" y="463391"/>
                    <a:pt x="534829" y="454819"/>
                    <a:pt x="544354" y="439579"/>
                  </a:cubicBezTo>
                  <a:lnTo>
                    <a:pt x="552926" y="425291"/>
                  </a:lnTo>
                  <a:lnTo>
                    <a:pt x="563404" y="407194"/>
                  </a:lnTo>
                  <a:lnTo>
                    <a:pt x="563404" y="407194"/>
                  </a:lnTo>
                  <a:lnTo>
                    <a:pt x="605314" y="336709"/>
                  </a:lnTo>
                  <a:lnTo>
                    <a:pt x="650081" y="260509"/>
                  </a:lnTo>
                  <a:lnTo>
                    <a:pt x="650081" y="260509"/>
                  </a:lnTo>
                  <a:lnTo>
                    <a:pt x="691039" y="190024"/>
                  </a:lnTo>
                  <a:lnTo>
                    <a:pt x="741521" y="104299"/>
                  </a:lnTo>
                  <a:lnTo>
                    <a:pt x="767239" y="59531"/>
                  </a:lnTo>
                  <a:lnTo>
                    <a:pt x="788194" y="23336"/>
                  </a:lnTo>
                  <a:lnTo>
                    <a:pt x="797719" y="7144"/>
                  </a:lnTo>
                  <a:cubicBezTo>
                    <a:pt x="798671" y="8096"/>
                    <a:pt x="800576" y="9049"/>
                    <a:pt x="801529" y="10001"/>
                  </a:cubicBezTo>
                  <a:cubicBezTo>
                    <a:pt x="802481" y="10954"/>
                    <a:pt x="803434" y="12859"/>
                    <a:pt x="805339" y="13811"/>
                  </a:cubicBezTo>
                  <a:cubicBezTo>
                    <a:pt x="807244" y="16669"/>
                    <a:pt x="809149" y="19526"/>
                    <a:pt x="811054" y="22384"/>
                  </a:cubicBezTo>
                  <a:lnTo>
                    <a:pt x="954881" y="341471"/>
                  </a:lnTo>
                  <a:lnTo>
                    <a:pt x="1026319" y="499586"/>
                  </a:lnTo>
                  <a:cubicBezTo>
                    <a:pt x="1025366" y="502444"/>
                    <a:pt x="1026319" y="508159"/>
                    <a:pt x="1026319" y="512921"/>
                  </a:cubicBezTo>
                  <a:close/>
                </a:path>
              </a:pathLst>
            </a:custGeom>
            <a:solidFill>
              <a:srgbClr val="E6E6E6"/>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8E56A163-9001-4B52-BC2A-0C3DF8BA6371}"/>
                </a:ext>
              </a:extLst>
            </p:cNvPr>
            <p:cNvSpPr/>
            <p:nvPr/>
          </p:nvSpPr>
          <p:spPr>
            <a:xfrm>
              <a:off x="5469427" y="5414781"/>
              <a:ext cx="647700" cy="219075"/>
            </a:xfrm>
            <a:custGeom>
              <a:avLst/>
              <a:gdLst>
                <a:gd name="connsiteX0" fmla="*/ 642461 w 647700"/>
                <a:gd name="connsiteY0" fmla="*/ 118586 h 219075"/>
                <a:gd name="connsiteX1" fmla="*/ 616744 w 647700"/>
                <a:gd name="connsiteY1" fmla="*/ 156686 h 219075"/>
                <a:gd name="connsiteX2" fmla="*/ 509111 w 647700"/>
                <a:gd name="connsiteY2" fmla="*/ 205264 h 219075"/>
                <a:gd name="connsiteX3" fmla="*/ 509111 w 647700"/>
                <a:gd name="connsiteY3" fmla="*/ 205264 h 219075"/>
                <a:gd name="connsiteX4" fmla="*/ 338614 w 647700"/>
                <a:gd name="connsiteY4" fmla="*/ 212884 h 219075"/>
                <a:gd name="connsiteX5" fmla="*/ 138589 w 647700"/>
                <a:gd name="connsiteY5" fmla="*/ 202406 h 219075"/>
                <a:gd name="connsiteX6" fmla="*/ 21431 w 647700"/>
                <a:gd name="connsiteY6" fmla="*/ 187166 h 219075"/>
                <a:gd name="connsiteX7" fmla="*/ 20479 w 647700"/>
                <a:gd name="connsiteY7" fmla="*/ 188119 h 219075"/>
                <a:gd name="connsiteX8" fmla="*/ 21431 w 647700"/>
                <a:gd name="connsiteY8" fmla="*/ 187166 h 219075"/>
                <a:gd name="connsiteX9" fmla="*/ 7144 w 647700"/>
                <a:gd name="connsiteY9" fmla="*/ 184309 h 219075"/>
                <a:gd name="connsiteX10" fmla="*/ 13811 w 647700"/>
                <a:gd name="connsiteY10" fmla="*/ 171926 h 219075"/>
                <a:gd name="connsiteX11" fmla="*/ 76676 w 647700"/>
                <a:gd name="connsiteY11" fmla="*/ 52864 h 219075"/>
                <a:gd name="connsiteX12" fmla="*/ 76676 w 647700"/>
                <a:gd name="connsiteY12" fmla="*/ 52864 h 219075"/>
                <a:gd name="connsiteX13" fmla="*/ 76676 w 647700"/>
                <a:gd name="connsiteY13" fmla="*/ 52864 h 219075"/>
                <a:gd name="connsiteX14" fmla="*/ 97631 w 647700"/>
                <a:gd name="connsiteY14" fmla="*/ 56674 h 219075"/>
                <a:gd name="connsiteX15" fmla="*/ 113824 w 647700"/>
                <a:gd name="connsiteY15" fmla="*/ 59531 h 219075"/>
                <a:gd name="connsiteX16" fmla="*/ 159544 w 647700"/>
                <a:gd name="connsiteY16" fmla="*/ 39529 h 219075"/>
                <a:gd name="connsiteX17" fmla="*/ 168116 w 647700"/>
                <a:gd name="connsiteY17" fmla="*/ 25241 h 219075"/>
                <a:gd name="connsiteX18" fmla="*/ 178594 w 647700"/>
                <a:gd name="connsiteY18" fmla="*/ 7144 h 219075"/>
                <a:gd name="connsiteX19" fmla="*/ 178594 w 647700"/>
                <a:gd name="connsiteY19" fmla="*/ 7144 h 219075"/>
                <a:gd name="connsiteX20" fmla="*/ 178594 w 647700"/>
                <a:gd name="connsiteY20" fmla="*/ 7144 h 219075"/>
                <a:gd name="connsiteX21" fmla="*/ 310039 w 647700"/>
                <a:gd name="connsiteY21" fmla="*/ 38576 h 219075"/>
                <a:gd name="connsiteX22" fmla="*/ 337661 w 647700"/>
                <a:gd name="connsiteY22" fmla="*/ 45244 h 219075"/>
                <a:gd name="connsiteX23" fmla="*/ 436721 w 647700"/>
                <a:gd name="connsiteY23" fmla="*/ 69056 h 219075"/>
                <a:gd name="connsiteX24" fmla="*/ 642461 w 647700"/>
                <a:gd name="connsiteY24" fmla="*/ 118586 h 219075"/>
                <a:gd name="connsiteX25" fmla="*/ 642461 w 647700"/>
                <a:gd name="connsiteY25" fmla="*/ 118586 h 219075"/>
                <a:gd name="connsiteX26" fmla="*/ 642461 w 647700"/>
                <a:gd name="connsiteY26" fmla="*/ 118586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47700" h="219075">
                  <a:moveTo>
                    <a:pt x="642461" y="118586"/>
                  </a:moveTo>
                  <a:cubicBezTo>
                    <a:pt x="641509" y="134779"/>
                    <a:pt x="631984" y="149066"/>
                    <a:pt x="616744" y="156686"/>
                  </a:cubicBezTo>
                  <a:lnTo>
                    <a:pt x="509111" y="205264"/>
                  </a:lnTo>
                  <a:lnTo>
                    <a:pt x="509111" y="205264"/>
                  </a:lnTo>
                  <a:cubicBezTo>
                    <a:pt x="452914" y="210026"/>
                    <a:pt x="395764" y="212884"/>
                    <a:pt x="338614" y="212884"/>
                  </a:cubicBezTo>
                  <a:cubicBezTo>
                    <a:pt x="270986" y="212884"/>
                    <a:pt x="204311" y="209074"/>
                    <a:pt x="138589" y="202406"/>
                  </a:cubicBezTo>
                  <a:cubicBezTo>
                    <a:pt x="99536" y="198596"/>
                    <a:pt x="60484" y="192881"/>
                    <a:pt x="21431" y="187166"/>
                  </a:cubicBezTo>
                  <a:lnTo>
                    <a:pt x="20479" y="188119"/>
                  </a:lnTo>
                  <a:lnTo>
                    <a:pt x="21431" y="187166"/>
                  </a:lnTo>
                  <a:cubicBezTo>
                    <a:pt x="16669" y="186214"/>
                    <a:pt x="11906" y="185261"/>
                    <a:pt x="7144" y="184309"/>
                  </a:cubicBezTo>
                  <a:lnTo>
                    <a:pt x="13811" y="171926"/>
                  </a:lnTo>
                  <a:lnTo>
                    <a:pt x="76676" y="52864"/>
                  </a:lnTo>
                  <a:lnTo>
                    <a:pt x="76676" y="52864"/>
                  </a:lnTo>
                  <a:lnTo>
                    <a:pt x="76676" y="52864"/>
                  </a:lnTo>
                  <a:lnTo>
                    <a:pt x="97631" y="56674"/>
                  </a:lnTo>
                  <a:lnTo>
                    <a:pt x="113824" y="59531"/>
                  </a:lnTo>
                  <a:cubicBezTo>
                    <a:pt x="131921" y="63341"/>
                    <a:pt x="150019" y="54769"/>
                    <a:pt x="159544" y="39529"/>
                  </a:cubicBezTo>
                  <a:lnTo>
                    <a:pt x="168116" y="25241"/>
                  </a:lnTo>
                  <a:lnTo>
                    <a:pt x="178594" y="7144"/>
                  </a:lnTo>
                  <a:lnTo>
                    <a:pt x="178594" y="7144"/>
                  </a:lnTo>
                  <a:lnTo>
                    <a:pt x="178594" y="7144"/>
                  </a:lnTo>
                  <a:lnTo>
                    <a:pt x="310039" y="38576"/>
                  </a:lnTo>
                  <a:lnTo>
                    <a:pt x="337661" y="45244"/>
                  </a:lnTo>
                  <a:lnTo>
                    <a:pt x="436721" y="69056"/>
                  </a:lnTo>
                  <a:lnTo>
                    <a:pt x="642461" y="118586"/>
                  </a:lnTo>
                  <a:lnTo>
                    <a:pt x="642461" y="118586"/>
                  </a:lnTo>
                  <a:cubicBezTo>
                    <a:pt x="642461" y="118586"/>
                    <a:pt x="642461" y="118586"/>
                    <a:pt x="642461" y="118586"/>
                  </a:cubicBezTo>
                  <a:close/>
                </a:path>
              </a:pathLst>
            </a:custGeom>
            <a:solidFill>
              <a:srgbClr val="CCCCCC"/>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A9EB7367-CCAE-4EA1-9790-5BFD0E0114FA}"/>
                </a:ext>
              </a:extLst>
            </p:cNvPr>
            <p:cNvSpPr/>
            <p:nvPr/>
          </p:nvSpPr>
          <p:spPr>
            <a:xfrm>
              <a:off x="5482762" y="5432879"/>
              <a:ext cx="628650" cy="200025"/>
            </a:xfrm>
            <a:custGeom>
              <a:avLst/>
              <a:gdLst>
                <a:gd name="connsiteX0" fmla="*/ 629126 w 628650"/>
                <a:gd name="connsiteY0" fmla="*/ 100489 h 200025"/>
                <a:gd name="connsiteX1" fmla="*/ 629126 w 628650"/>
                <a:gd name="connsiteY1" fmla="*/ 100489 h 200025"/>
                <a:gd name="connsiteX2" fmla="*/ 603409 w 628650"/>
                <a:gd name="connsiteY2" fmla="*/ 138589 h 200025"/>
                <a:gd name="connsiteX3" fmla="*/ 495776 w 628650"/>
                <a:gd name="connsiteY3" fmla="*/ 187166 h 200025"/>
                <a:gd name="connsiteX4" fmla="*/ 495776 w 628650"/>
                <a:gd name="connsiteY4" fmla="*/ 187166 h 200025"/>
                <a:gd name="connsiteX5" fmla="*/ 325279 w 628650"/>
                <a:gd name="connsiteY5" fmla="*/ 194786 h 200025"/>
                <a:gd name="connsiteX6" fmla="*/ 125254 w 628650"/>
                <a:gd name="connsiteY6" fmla="*/ 184309 h 200025"/>
                <a:gd name="connsiteX7" fmla="*/ 8096 w 628650"/>
                <a:gd name="connsiteY7" fmla="*/ 169069 h 200025"/>
                <a:gd name="connsiteX8" fmla="*/ 7144 w 628650"/>
                <a:gd name="connsiteY8" fmla="*/ 170021 h 200025"/>
                <a:gd name="connsiteX9" fmla="*/ 8096 w 628650"/>
                <a:gd name="connsiteY9" fmla="*/ 169069 h 200025"/>
                <a:gd name="connsiteX10" fmla="*/ 23336 w 628650"/>
                <a:gd name="connsiteY10" fmla="*/ 143351 h 200025"/>
                <a:gd name="connsiteX11" fmla="*/ 85249 w 628650"/>
                <a:gd name="connsiteY11" fmla="*/ 38576 h 200025"/>
                <a:gd name="connsiteX12" fmla="*/ 101441 w 628650"/>
                <a:gd name="connsiteY12" fmla="*/ 41434 h 200025"/>
                <a:gd name="connsiteX13" fmla="*/ 147161 w 628650"/>
                <a:gd name="connsiteY13" fmla="*/ 21431 h 200025"/>
                <a:gd name="connsiteX14" fmla="*/ 155734 w 628650"/>
                <a:gd name="connsiteY14" fmla="*/ 7144 h 200025"/>
                <a:gd name="connsiteX15" fmla="*/ 274796 w 628650"/>
                <a:gd name="connsiteY15" fmla="*/ 30956 h 200025"/>
                <a:gd name="connsiteX16" fmla="*/ 305276 w 628650"/>
                <a:gd name="connsiteY16" fmla="*/ 36671 h 200025"/>
                <a:gd name="connsiteX17" fmla="*/ 411004 w 628650"/>
                <a:gd name="connsiteY17" fmla="*/ 57626 h 200025"/>
                <a:gd name="connsiteX18" fmla="*/ 629126 w 628650"/>
                <a:gd name="connsiteY18" fmla="*/ 100489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200025">
                  <a:moveTo>
                    <a:pt x="629126" y="100489"/>
                  </a:moveTo>
                  <a:lnTo>
                    <a:pt x="629126" y="100489"/>
                  </a:lnTo>
                  <a:cubicBezTo>
                    <a:pt x="628174" y="116681"/>
                    <a:pt x="618649" y="131921"/>
                    <a:pt x="603409" y="138589"/>
                  </a:cubicBezTo>
                  <a:lnTo>
                    <a:pt x="495776" y="187166"/>
                  </a:lnTo>
                  <a:lnTo>
                    <a:pt x="495776" y="187166"/>
                  </a:lnTo>
                  <a:cubicBezTo>
                    <a:pt x="439579" y="191929"/>
                    <a:pt x="382429" y="194786"/>
                    <a:pt x="325279" y="194786"/>
                  </a:cubicBezTo>
                  <a:cubicBezTo>
                    <a:pt x="257651" y="194786"/>
                    <a:pt x="190976" y="190976"/>
                    <a:pt x="125254" y="184309"/>
                  </a:cubicBezTo>
                  <a:cubicBezTo>
                    <a:pt x="86201" y="180499"/>
                    <a:pt x="47149" y="174784"/>
                    <a:pt x="8096" y="169069"/>
                  </a:cubicBezTo>
                  <a:lnTo>
                    <a:pt x="7144" y="170021"/>
                  </a:lnTo>
                  <a:lnTo>
                    <a:pt x="8096" y="169069"/>
                  </a:lnTo>
                  <a:lnTo>
                    <a:pt x="23336" y="143351"/>
                  </a:lnTo>
                  <a:lnTo>
                    <a:pt x="85249" y="38576"/>
                  </a:lnTo>
                  <a:lnTo>
                    <a:pt x="101441" y="41434"/>
                  </a:lnTo>
                  <a:cubicBezTo>
                    <a:pt x="119539" y="45244"/>
                    <a:pt x="137636" y="36671"/>
                    <a:pt x="147161" y="21431"/>
                  </a:cubicBezTo>
                  <a:lnTo>
                    <a:pt x="155734" y="7144"/>
                  </a:lnTo>
                  <a:lnTo>
                    <a:pt x="274796" y="30956"/>
                  </a:lnTo>
                  <a:lnTo>
                    <a:pt x="305276" y="36671"/>
                  </a:lnTo>
                  <a:lnTo>
                    <a:pt x="411004" y="57626"/>
                  </a:lnTo>
                  <a:lnTo>
                    <a:pt x="629126" y="100489"/>
                  </a:lnTo>
                  <a:close/>
                </a:path>
              </a:pathLst>
            </a:custGeom>
            <a:solidFill>
              <a:srgbClr val="E6E6E6"/>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CB2412E6-85BD-4FC6-9E57-E9EA58BAC306}"/>
                </a:ext>
              </a:extLst>
            </p:cNvPr>
            <p:cNvSpPr/>
            <p:nvPr/>
          </p:nvSpPr>
          <p:spPr>
            <a:xfrm>
              <a:off x="6383956" y="3306899"/>
              <a:ext cx="66675" cy="95250"/>
            </a:xfrm>
            <a:custGeom>
              <a:avLst/>
              <a:gdLst>
                <a:gd name="connsiteX0" fmla="*/ 7967 w 66675"/>
                <a:gd name="connsiteY0" fmla="*/ 79534 h 95250"/>
                <a:gd name="connsiteX1" fmla="*/ 19397 w 66675"/>
                <a:gd name="connsiteY1" fmla="*/ 14764 h 95250"/>
                <a:gd name="connsiteX2" fmla="*/ 30827 w 66675"/>
                <a:gd name="connsiteY2" fmla="*/ 13811 h 95250"/>
                <a:gd name="connsiteX3" fmla="*/ 66070 w 66675"/>
                <a:gd name="connsiteY3" fmla="*/ 7144 h 95250"/>
                <a:gd name="connsiteX4" fmla="*/ 64165 w 66675"/>
                <a:gd name="connsiteY4" fmla="*/ 16669 h 95250"/>
                <a:gd name="connsiteX5" fmla="*/ 34637 w 66675"/>
                <a:gd name="connsiteY5" fmla="*/ 88106 h 95250"/>
                <a:gd name="connsiteX6" fmla="*/ 7967 w 66675"/>
                <a:gd name="connsiteY6" fmla="*/ 7953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95250">
                  <a:moveTo>
                    <a:pt x="7967" y="79534"/>
                  </a:moveTo>
                  <a:cubicBezTo>
                    <a:pt x="5110" y="66199"/>
                    <a:pt x="9872" y="52864"/>
                    <a:pt x="19397" y="14764"/>
                  </a:cubicBezTo>
                  <a:cubicBezTo>
                    <a:pt x="23207" y="14764"/>
                    <a:pt x="27017" y="14764"/>
                    <a:pt x="30827" y="13811"/>
                  </a:cubicBezTo>
                  <a:cubicBezTo>
                    <a:pt x="38447" y="12859"/>
                    <a:pt x="51782" y="10001"/>
                    <a:pt x="66070" y="7144"/>
                  </a:cubicBezTo>
                  <a:cubicBezTo>
                    <a:pt x="65117" y="10001"/>
                    <a:pt x="65117" y="13811"/>
                    <a:pt x="64165" y="16669"/>
                  </a:cubicBezTo>
                  <a:cubicBezTo>
                    <a:pt x="56545" y="60484"/>
                    <a:pt x="43210" y="81439"/>
                    <a:pt x="34637" y="88106"/>
                  </a:cubicBezTo>
                  <a:cubicBezTo>
                    <a:pt x="27017" y="93821"/>
                    <a:pt x="12730" y="95726"/>
                    <a:pt x="7967" y="79534"/>
                  </a:cubicBezTo>
                  <a:close/>
                </a:path>
              </a:pathLst>
            </a:custGeom>
            <a:solidFill>
              <a:srgbClr val="32526E"/>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39BCF628-0633-4A70-B1C5-E40199B48876}"/>
                </a:ext>
              </a:extLst>
            </p:cNvPr>
            <p:cNvSpPr/>
            <p:nvPr/>
          </p:nvSpPr>
          <p:spPr>
            <a:xfrm>
              <a:off x="6155216" y="2766831"/>
              <a:ext cx="104775" cy="76200"/>
            </a:xfrm>
            <a:custGeom>
              <a:avLst/>
              <a:gdLst>
                <a:gd name="connsiteX0" fmla="*/ 10012 w 104775"/>
                <a:gd name="connsiteY0" fmla="*/ 32861 h 76200"/>
                <a:gd name="connsiteX1" fmla="*/ 62400 w 104775"/>
                <a:gd name="connsiteY1" fmla="*/ 72866 h 76200"/>
                <a:gd name="connsiteX2" fmla="*/ 70972 w 104775"/>
                <a:gd name="connsiteY2" fmla="*/ 65246 h 76200"/>
                <a:gd name="connsiteX3" fmla="*/ 101452 w 104775"/>
                <a:gd name="connsiteY3" fmla="*/ 46196 h 76200"/>
                <a:gd name="connsiteX4" fmla="*/ 93832 w 104775"/>
                <a:gd name="connsiteY4" fmla="*/ 40481 h 76200"/>
                <a:gd name="connsiteX5" fmla="*/ 24300 w 104775"/>
                <a:gd name="connsiteY5" fmla="*/ 7144 h 76200"/>
                <a:gd name="connsiteX6" fmla="*/ 10012 w 104775"/>
                <a:gd name="connsiteY6" fmla="*/ 3286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76200">
                  <a:moveTo>
                    <a:pt x="10012" y="32861"/>
                  </a:moveTo>
                  <a:cubicBezTo>
                    <a:pt x="16680" y="44291"/>
                    <a:pt x="29062" y="51911"/>
                    <a:pt x="62400" y="72866"/>
                  </a:cubicBezTo>
                  <a:cubicBezTo>
                    <a:pt x="65257" y="70009"/>
                    <a:pt x="68115" y="68104"/>
                    <a:pt x="70972" y="65246"/>
                  </a:cubicBezTo>
                  <a:cubicBezTo>
                    <a:pt x="77640" y="60484"/>
                    <a:pt x="89070" y="53816"/>
                    <a:pt x="101452" y="46196"/>
                  </a:cubicBezTo>
                  <a:cubicBezTo>
                    <a:pt x="98595" y="44291"/>
                    <a:pt x="96690" y="42386"/>
                    <a:pt x="93832" y="40481"/>
                  </a:cubicBezTo>
                  <a:cubicBezTo>
                    <a:pt x="58590" y="12859"/>
                    <a:pt x="34777" y="7144"/>
                    <a:pt x="24300" y="7144"/>
                  </a:cubicBezTo>
                  <a:cubicBezTo>
                    <a:pt x="13822" y="9049"/>
                    <a:pt x="1440" y="17621"/>
                    <a:pt x="10012" y="32861"/>
                  </a:cubicBezTo>
                  <a:close/>
                </a:path>
              </a:pathLst>
            </a:custGeom>
            <a:solidFill>
              <a:srgbClr val="32526E"/>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AC8F10D9-9451-4482-A354-2647E1C29E16}"/>
                </a:ext>
              </a:extLst>
            </p:cNvPr>
            <p:cNvSpPr/>
            <p:nvPr/>
          </p:nvSpPr>
          <p:spPr>
            <a:xfrm>
              <a:off x="6297149" y="2791596"/>
              <a:ext cx="161925" cy="533400"/>
            </a:xfrm>
            <a:custGeom>
              <a:avLst/>
              <a:gdLst>
                <a:gd name="connsiteX0" fmla="*/ 152876 w 161925"/>
                <a:gd name="connsiteY0" fmla="*/ 522446 h 533400"/>
                <a:gd name="connsiteX1" fmla="*/ 117634 w 161925"/>
                <a:gd name="connsiteY1" fmla="*/ 529114 h 533400"/>
                <a:gd name="connsiteX2" fmla="*/ 106204 w 161925"/>
                <a:gd name="connsiteY2" fmla="*/ 530066 h 533400"/>
                <a:gd name="connsiteX3" fmla="*/ 111919 w 161925"/>
                <a:gd name="connsiteY3" fmla="*/ 508159 h 533400"/>
                <a:gd name="connsiteX4" fmla="*/ 114776 w 161925"/>
                <a:gd name="connsiteY4" fmla="*/ 494824 h 533400"/>
                <a:gd name="connsiteX5" fmla="*/ 113824 w 161925"/>
                <a:gd name="connsiteY5" fmla="*/ 370046 h 533400"/>
                <a:gd name="connsiteX6" fmla="*/ 97631 w 161925"/>
                <a:gd name="connsiteY6" fmla="*/ 314801 h 533400"/>
                <a:gd name="connsiteX7" fmla="*/ 90964 w 161925"/>
                <a:gd name="connsiteY7" fmla="*/ 291941 h 533400"/>
                <a:gd name="connsiteX8" fmla="*/ 73819 w 161925"/>
                <a:gd name="connsiteY8" fmla="*/ 234791 h 533400"/>
                <a:gd name="connsiteX9" fmla="*/ 67151 w 161925"/>
                <a:gd name="connsiteY9" fmla="*/ 212884 h 533400"/>
                <a:gd name="connsiteX10" fmla="*/ 10954 w 161925"/>
                <a:gd name="connsiteY10" fmla="*/ 21431 h 533400"/>
                <a:gd name="connsiteX11" fmla="*/ 7144 w 161925"/>
                <a:gd name="connsiteY11" fmla="*/ 8096 h 533400"/>
                <a:gd name="connsiteX12" fmla="*/ 45244 w 161925"/>
                <a:gd name="connsiteY12" fmla="*/ 7144 h 533400"/>
                <a:gd name="connsiteX13" fmla="*/ 63341 w 161925"/>
                <a:gd name="connsiteY13" fmla="*/ 64294 h 533400"/>
                <a:gd name="connsiteX14" fmla="*/ 94774 w 161925"/>
                <a:gd name="connsiteY14" fmla="*/ 165259 h 533400"/>
                <a:gd name="connsiteX15" fmla="*/ 99536 w 161925"/>
                <a:gd name="connsiteY15" fmla="*/ 181451 h 533400"/>
                <a:gd name="connsiteX16" fmla="*/ 133826 w 161925"/>
                <a:gd name="connsiteY16" fmla="*/ 303371 h 533400"/>
                <a:gd name="connsiteX17" fmla="*/ 161449 w 161925"/>
                <a:gd name="connsiteY17" fmla="*/ 404336 h 533400"/>
                <a:gd name="connsiteX18" fmla="*/ 156686 w 161925"/>
                <a:gd name="connsiteY18" fmla="*/ 499586 h 533400"/>
                <a:gd name="connsiteX19" fmla="*/ 152876 w 161925"/>
                <a:gd name="connsiteY19" fmla="*/ 52244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533400">
                  <a:moveTo>
                    <a:pt x="152876" y="522446"/>
                  </a:moveTo>
                  <a:cubicBezTo>
                    <a:pt x="138589" y="525304"/>
                    <a:pt x="125254" y="528161"/>
                    <a:pt x="117634" y="529114"/>
                  </a:cubicBezTo>
                  <a:cubicBezTo>
                    <a:pt x="113824" y="529114"/>
                    <a:pt x="110014" y="530066"/>
                    <a:pt x="106204" y="530066"/>
                  </a:cubicBezTo>
                  <a:cubicBezTo>
                    <a:pt x="108109" y="523399"/>
                    <a:pt x="110014" y="515779"/>
                    <a:pt x="111919" y="508159"/>
                  </a:cubicBezTo>
                  <a:cubicBezTo>
                    <a:pt x="112871" y="504349"/>
                    <a:pt x="113824" y="499586"/>
                    <a:pt x="114776" y="494824"/>
                  </a:cubicBezTo>
                  <a:cubicBezTo>
                    <a:pt x="130016" y="429101"/>
                    <a:pt x="113824" y="370046"/>
                    <a:pt x="113824" y="370046"/>
                  </a:cubicBezTo>
                  <a:lnTo>
                    <a:pt x="97631" y="314801"/>
                  </a:lnTo>
                  <a:lnTo>
                    <a:pt x="90964" y="291941"/>
                  </a:lnTo>
                  <a:lnTo>
                    <a:pt x="73819" y="234791"/>
                  </a:lnTo>
                  <a:lnTo>
                    <a:pt x="67151" y="212884"/>
                  </a:lnTo>
                  <a:lnTo>
                    <a:pt x="10954" y="21431"/>
                  </a:lnTo>
                  <a:lnTo>
                    <a:pt x="7144" y="8096"/>
                  </a:lnTo>
                  <a:lnTo>
                    <a:pt x="45244" y="7144"/>
                  </a:lnTo>
                  <a:lnTo>
                    <a:pt x="63341" y="64294"/>
                  </a:lnTo>
                  <a:lnTo>
                    <a:pt x="94774" y="165259"/>
                  </a:lnTo>
                  <a:cubicBezTo>
                    <a:pt x="94774" y="165259"/>
                    <a:pt x="96679" y="170974"/>
                    <a:pt x="99536" y="181451"/>
                  </a:cubicBezTo>
                  <a:cubicBezTo>
                    <a:pt x="106204" y="206216"/>
                    <a:pt x="120491" y="256699"/>
                    <a:pt x="133826" y="303371"/>
                  </a:cubicBezTo>
                  <a:cubicBezTo>
                    <a:pt x="148114" y="352901"/>
                    <a:pt x="160496" y="398621"/>
                    <a:pt x="161449" y="404336"/>
                  </a:cubicBezTo>
                  <a:cubicBezTo>
                    <a:pt x="163354" y="412909"/>
                    <a:pt x="161449" y="458629"/>
                    <a:pt x="156686" y="499586"/>
                  </a:cubicBezTo>
                  <a:cubicBezTo>
                    <a:pt x="154781" y="507206"/>
                    <a:pt x="153829" y="514826"/>
                    <a:pt x="152876" y="522446"/>
                  </a:cubicBezTo>
                  <a:close/>
                </a:path>
              </a:pathLst>
            </a:custGeom>
            <a:solidFill>
              <a:srgbClr val="5B758B"/>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F4125392-1F64-4B87-B8A4-D843B5EA3489}"/>
                </a:ext>
              </a:extLst>
            </p:cNvPr>
            <p:cNvSpPr/>
            <p:nvPr/>
          </p:nvSpPr>
          <p:spPr>
            <a:xfrm>
              <a:off x="6210472" y="2804931"/>
              <a:ext cx="314325" cy="485775"/>
            </a:xfrm>
            <a:custGeom>
              <a:avLst/>
              <a:gdLst>
                <a:gd name="connsiteX0" fmla="*/ 288131 w 314325"/>
                <a:gd name="connsiteY0" fmla="*/ 484346 h 485775"/>
                <a:gd name="connsiteX1" fmla="*/ 282416 w 314325"/>
                <a:gd name="connsiteY1" fmla="*/ 472916 h 485775"/>
                <a:gd name="connsiteX2" fmla="*/ 190976 w 314325"/>
                <a:gd name="connsiteY2" fmla="*/ 296704 h 485775"/>
                <a:gd name="connsiteX3" fmla="*/ 180499 w 314325"/>
                <a:gd name="connsiteY3" fmla="*/ 276701 h 485775"/>
                <a:gd name="connsiteX4" fmla="*/ 165259 w 314325"/>
                <a:gd name="connsiteY4" fmla="*/ 245269 h 485775"/>
                <a:gd name="connsiteX5" fmla="*/ 154781 w 314325"/>
                <a:gd name="connsiteY5" fmla="*/ 222409 h 485775"/>
                <a:gd name="connsiteX6" fmla="*/ 145256 w 314325"/>
                <a:gd name="connsiteY6" fmla="*/ 201454 h 485775"/>
                <a:gd name="connsiteX7" fmla="*/ 102394 w 314325"/>
                <a:gd name="connsiteY7" fmla="*/ 118586 h 485775"/>
                <a:gd name="connsiteX8" fmla="*/ 41434 w 314325"/>
                <a:gd name="connsiteY8" fmla="*/ 55721 h 485775"/>
                <a:gd name="connsiteX9" fmla="*/ 28099 w 314325"/>
                <a:gd name="connsiteY9" fmla="*/ 46196 h 485775"/>
                <a:gd name="connsiteX10" fmla="*/ 7144 w 314325"/>
                <a:gd name="connsiteY10" fmla="*/ 33814 h 485775"/>
                <a:gd name="connsiteX11" fmla="*/ 14764 w 314325"/>
                <a:gd name="connsiteY11" fmla="*/ 28099 h 485775"/>
                <a:gd name="connsiteX12" fmla="*/ 49054 w 314325"/>
                <a:gd name="connsiteY12" fmla="*/ 7144 h 485775"/>
                <a:gd name="connsiteX13" fmla="*/ 67151 w 314325"/>
                <a:gd name="connsiteY13" fmla="*/ 22384 h 485775"/>
                <a:gd name="connsiteX14" fmla="*/ 150019 w 314325"/>
                <a:gd name="connsiteY14" fmla="*/ 130016 h 485775"/>
                <a:gd name="connsiteX15" fmla="*/ 175736 w 314325"/>
                <a:gd name="connsiteY15" fmla="*/ 186214 h 485775"/>
                <a:gd name="connsiteX16" fmla="*/ 229076 w 314325"/>
                <a:gd name="connsiteY16" fmla="*/ 292894 h 485775"/>
                <a:gd name="connsiteX17" fmla="*/ 286226 w 314325"/>
                <a:gd name="connsiteY17" fmla="*/ 403384 h 485775"/>
                <a:gd name="connsiteX18" fmla="*/ 286226 w 314325"/>
                <a:gd name="connsiteY18" fmla="*/ 403384 h 485775"/>
                <a:gd name="connsiteX19" fmla="*/ 315754 w 314325"/>
                <a:gd name="connsiteY19" fmla="*/ 459581 h 485775"/>
                <a:gd name="connsiteX20" fmla="*/ 288131 w 314325"/>
                <a:gd name="connsiteY20" fmla="*/ 48434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325" h="485775">
                  <a:moveTo>
                    <a:pt x="288131" y="484346"/>
                  </a:moveTo>
                  <a:cubicBezTo>
                    <a:pt x="288131" y="484346"/>
                    <a:pt x="286226" y="480536"/>
                    <a:pt x="282416" y="472916"/>
                  </a:cubicBezTo>
                  <a:cubicBezTo>
                    <a:pt x="266224" y="441484"/>
                    <a:pt x="220504" y="354806"/>
                    <a:pt x="190976" y="296704"/>
                  </a:cubicBezTo>
                  <a:cubicBezTo>
                    <a:pt x="187166" y="289084"/>
                    <a:pt x="183356" y="282416"/>
                    <a:pt x="180499" y="276701"/>
                  </a:cubicBezTo>
                  <a:cubicBezTo>
                    <a:pt x="172879" y="261461"/>
                    <a:pt x="167164" y="250031"/>
                    <a:pt x="165259" y="245269"/>
                  </a:cubicBezTo>
                  <a:cubicBezTo>
                    <a:pt x="162401" y="239554"/>
                    <a:pt x="159544" y="231934"/>
                    <a:pt x="154781" y="222409"/>
                  </a:cubicBezTo>
                  <a:cubicBezTo>
                    <a:pt x="151924" y="215741"/>
                    <a:pt x="149066" y="208121"/>
                    <a:pt x="145256" y="201454"/>
                  </a:cubicBezTo>
                  <a:cubicBezTo>
                    <a:pt x="129064" y="166211"/>
                    <a:pt x="109061" y="124301"/>
                    <a:pt x="102394" y="118586"/>
                  </a:cubicBezTo>
                  <a:cubicBezTo>
                    <a:pt x="92869" y="110014"/>
                    <a:pt x="62389" y="71914"/>
                    <a:pt x="41434" y="55721"/>
                  </a:cubicBezTo>
                  <a:cubicBezTo>
                    <a:pt x="37624" y="52864"/>
                    <a:pt x="32861" y="49054"/>
                    <a:pt x="28099" y="46196"/>
                  </a:cubicBezTo>
                  <a:cubicBezTo>
                    <a:pt x="21431" y="42386"/>
                    <a:pt x="14764" y="37624"/>
                    <a:pt x="7144" y="33814"/>
                  </a:cubicBezTo>
                  <a:cubicBezTo>
                    <a:pt x="10001" y="31909"/>
                    <a:pt x="11906" y="30004"/>
                    <a:pt x="14764" y="28099"/>
                  </a:cubicBezTo>
                  <a:cubicBezTo>
                    <a:pt x="21431" y="23336"/>
                    <a:pt x="35719" y="14764"/>
                    <a:pt x="49054" y="7144"/>
                  </a:cubicBezTo>
                  <a:cubicBezTo>
                    <a:pt x="54769" y="11906"/>
                    <a:pt x="60484" y="17621"/>
                    <a:pt x="67151" y="22384"/>
                  </a:cubicBezTo>
                  <a:cubicBezTo>
                    <a:pt x="100489" y="53816"/>
                    <a:pt x="134779" y="93821"/>
                    <a:pt x="150019" y="130016"/>
                  </a:cubicBezTo>
                  <a:cubicBezTo>
                    <a:pt x="155734" y="143351"/>
                    <a:pt x="164306" y="163354"/>
                    <a:pt x="175736" y="186214"/>
                  </a:cubicBezTo>
                  <a:cubicBezTo>
                    <a:pt x="190976" y="217646"/>
                    <a:pt x="210026" y="255746"/>
                    <a:pt x="229076" y="292894"/>
                  </a:cubicBezTo>
                  <a:cubicBezTo>
                    <a:pt x="249079" y="332899"/>
                    <a:pt x="270034" y="372904"/>
                    <a:pt x="286226" y="403384"/>
                  </a:cubicBezTo>
                  <a:cubicBezTo>
                    <a:pt x="286226" y="403384"/>
                    <a:pt x="286226" y="403384"/>
                    <a:pt x="286226" y="403384"/>
                  </a:cubicBezTo>
                  <a:cubicBezTo>
                    <a:pt x="304324" y="437674"/>
                    <a:pt x="315754" y="459581"/>
                    <a:pt x="315754" y="459581"/>
                  </a:cubicBezTo>
                  <a:lnTo>
                    <a:pt x="288131" y="484346"/>
                  </a:lnTo>
                  <a:close/>
                </a:path>
              </a:pathLst>
            </a:custGeom>
            <a:solidFill>
              <a:srgbClr val="5B758B"/>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0071C6D4-96C2-460D-8FC7-83431757B299}"/>
                </a:ext>
              </a:extLst>
            </p:cNvPr>
            <p:cNvSpPr/>
            <p:nvPr/>
          </p:nvSpPr>
          <p:spPr>
            <a:xfrm>
              <a:off x="6213329" y="2798055"/>
              <a:ext cx="190500" cy="219075"/>
            </a:xfrm>
            <a:custGeom>
              <a:avLst/>
              <a:gdLst>
                <a:gd name="connsiteX0" fmla="*/ 130969 w 190500"/>
                <a:gd name="connsiteY0" fmla="*/ 215950 h 219075"/>
                <a:gd name="connsiteX1" fmla="*/ 58579 w 190500"/>
                <a:gd name="connsiteY1" fmla="*/ 193090 h 219075"/>
                <a:gd name="connsiteX2" fmla="*/ 25241 w 190500"/>
                <a:gd name="connsiteY2" fmla="*/ 146418 h 219075"/>
                <a:gd name="connsiteX3" fmla="*/ 11906 w 190500"/>
                <a:gd name="connsiteY3" fmla="*/ 105460 h 219075"/>
                <a:gd name="connsiteX4" fmla="*/ 7144 w 190500"/>
                <a:gd name="connsiteY4" fmla="*/ 76885 h 219075"/>
                <a:gd name="connsiteX5" fmla="*/ 7144 w 190500"/>
                <a:gd name="connsiteY5" fmla="*/ 72123 h 219075"/>
                <a:gd name="connsiteX6" fmla="*/ 8096 w 190500"/>
                <a:gd name="connsiteY6" fmla="*/ 67360 h 219075"/>
                <a:gd name="connsiteX7" fmla="*/ 10001 w 190500"/>
                <a:gd name="connsiteY7" fmla="*/ 62598 h 219075"/>
                <a:gd name="connsiteX8" fmla="*/ 25241 w 190500"/>
                <a:gd name="connsiteY8" fmla="*/ 46405 h 219075"/>
                <a:gd name="connsiteX9" fmla="*/ 30956 w 190500"/>
                <a:gd name="connsiteY9" fmla="*/ 41643 h 219075"/>
                <a:gd name="connsiteX10" fmla="*/ 42386 w 190500"/>
                <a:gd name="connsiteY10" fmla="*/ 34023 h 219075"/>
                <a:gd name="connsiteX11" fmla="*/ 63341 w 190500"/>
                <a:gd name="connsiteY11" fmla="*/ 21640 h 219075"/>
                <a:gd name="connsiteX12" fmla="*/ 64294 w 190500"/>
                <a:gd name="connsiteY12" fmla="*/ 21640 h 219075"/>
                <a:gd name="connsiteX13" fmla="*/ 118586 w 190500"/>
                <a:gd name="connsiteY13" fmla="*/ 9258 h 219075"/>
                <a:gd name="connsiteX14" fmla="*/ 140494 w 190500"/>
                <a:gd name="connsiteY14" fmla="*/ 29260 h 219075"/>
                <a:gd name="connsiteX15" fmla="*/ 146209 w 190500"/>
                <a:gd name="connsiteY15" fmla="*/ 39738 h 219075"/>
                <a:gd name="connsiteX16" fmla="*/ 155734 w 190500"/>
                <a:gd name="connsiteY16" fmla="*/ 58788 h 219075"/>
                <a:gd name="connsiteX17" fmla="*/ 161449 w 190500"/>
                <a:gd name="connsiteY17" fmla="*/ 70218 h 219075"/>
                <a:gd name="connsiteX18" fmla="*/ 170974 w 190500"/>
                <a:gd name="connsiteY18" fmla="*/ 91173 h 219075"/>
                <a:gd name="connsiteX19" fmla="*/ 173831 w 190500"/>
                <a:gd name="connsiteY19" fmla="*/ 98793 h 219075"/>
                <a:gd name="connsiteX20" fmla="*/ 177641 w 190500"/>
                <a:gd name="connsiteY20" fmla="*/ 109270 h 219075"/>
                <a:gd name="connsiteX21" fmla="*/ 179546 w 190500"/>
                <a:gd name="connsiteY21" fmla="*/ 114985 h 219075"/>
                <a:gd name="connsiteX22" fmla="*/ 186214 w 190500"/>
                <a:gd name="connsiteY22" fmla="*/ 135940 h 219075"/>
                <a:gd name="connsiteX23" fmla="*/ 182404 w 190500"/>
                <a:gd name="connsiteY23" fmla="*/ 191185 h 219075"/>
                <a:gd name="connsiteX24" fmla="*/ 130969 w 190500"/>
                <a:gd name="connsiteY24" fmla="*/ 215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219075">
                  <a:moveTo>
                    <a:pt x="130969" y="215950"/>
                  </a:moveTo>
                  <a:cubicBezTo>
                    <a:pt x="105251" y="216903"/>
                    <a:pt x="78581" y="210235"/>
                    <a:pt x="58579" y="193090"/>
                  </a:cubicBezTo>
                  <a:cubicBezTo>
                    <a:pt x="43339" y="180708"/>
                    <a:pt x="32861" y="163563"/>
                    <a:pt x="25241" y="146418"/>
                  </a:cubicBezTo>
                  <a:cubicBezTo>
                    <a:pt x="19526" y="133083"/>
                    <a:pt x="15716" y="119748"/>
                    <a:pt x="11906" y="105460"/>
                  </a:cubicBezTo>
                  <a:cubicBezTo>
                    <a:pt x="9049" y="95935"/>
                    <a:pt x="7144" y="86410"/>
                    <a:pt x="7144" y="76885"/>
                  </a:cubicBezTo>
                  <a:cubicBezTo>
                    <a:pt x="7144" y="74980"/>
                    <a:pt x="7144" y="74028"/>
                    <a:pt x="7144" y="72123"/>
                  </a:cubicBezTo>
                  <a:cubicBezTo>
                    <a:pt x="7144" y="71170"/>
                    <a:pt x="7144" y="69265"/>
                    <a:pt x="8096" y="67360"/>
                  </a:cubicBezTo>
                  <a:cubicBezTo>
                    <a:pt x="8096" y="65455"/>
                    <a:pt x="9049" y="63550"/>
                    <a:pt x="10001" y="62598"/>
                  </a:cubicBezTo>
                  <a:cubicBezTo>
                    <a:pt x="12859" y="55930"/>
                    <a:pt x="18574" y="51168"/>
                    <a:pt x="25241" y="46405"/>
                  </a:cubicBezTo>
                  <a:cubicBezTo>
                    <a:pt x="27146" y="44500"/>
                    <a:pt x="29051" y="43548"/>
                    <a:pt x="30956" y="41643"/>
                  </a:cubicBezTo>
                  <a:cubicBezTo>
                    <a:pt x="34766" y="38785"/>
                    <a:pt x="38576" y="36880"/>
                    <a:pt x="42386" y="34023"/>
                  </a:cubicBezTo>
                  <a:cubicBezTo>
                    <a:pt x="49054" y="29260"/>
                    <a:pt x="55721" y="25450"/>
                    <a:pt x="63341" y="21640"/>
                  </a:cubicBezTo>
                  <a:cubicBezTo>
                    <a:pt x="63341" y="21640"/>
                    <a:pt x="63341" y="21640"/>
                    <a:pt x="64294" y="21640"/>
                  </a:cubicBezTo>
                  <a:cubicBezTo>
                    <a:pt x="81439" y="13068"/>
                    <a:pt x="99536" y="2590"/>
                    <a:pt x="118586" y="9258"/>
                  </a:cubicBezTo>
                  <a:cubicBezTo>
                    <a:pt x="128111" y="13068"/>
                    <a:pt x="135731" y="19735"/>
                    <a:pt x="140494" y="29260"/>
                  </a:cubicBezTo>
                  <a:cubicBezTo>
                    <a:pt x="142399" y="33070"/>
                    <a:pt x="144304" y="35928"/>
                    <a:pt x="146209" y="39738"/>
                  </a:cubicBezTo>
                  <a:cubicBezTo>
                    <a:pt x="149066" y="46405"/>
                    <a:pt x="152876" y="52120"/>
                    <a:pt x="155734" y="58788"/>
                  </a:cubicBezTo>
                  <a:cubicBezTo>
                    <a:pt x="157639" y="62598"/>
                    <a:pt x="159544" y="66408"/>
                    <a:pt x="161449" y="70218"/>
                  </a:cubicBezTo>
                  <a:cubicBezTo>
                    <a:pt x="165259" y="76885"/>
                    <a:pt x="168116" y="84505"/>
                    <a:pt x="170974" y="91173"/>
                  </a:cubicBezTo>
                  <a:cubicBezTo>
                    <a:pt x="171926" y="94030"/>
                    <a:pt x="172879" y="95935"/>
                    <a:pt x="173831" y="98793"/>
                  </a:cubicBezTo>
                  <a:cubicBezTo>
                    <a:pt x="175736" y="102603"/>
                    <a:pt x="176689" y="105460"/>
                    <a:pt x="177641" y="109270"/>
                  </a:cubicBezTo>
                  <a:cubicBezTo>
                    <a:pt x="178594" y="111175"/>
                    <a:pt x="178594" y="113080"/>
                    <a:pt x="179546" y="114985"/>
                  </a:cubicBezTo>
                  <a:cubicBezTo>
                    <a:pt x="182404" y="121653"/>
                    <a:pt x="184309" y="128320"/>
                    <a:pt x="186214" y="135940"/>
                  </a:cubicBezTo>
                  <a:cubicBezTo>
                    <a:pt x="190976" y="154038"/>
                    <a:pt x="192881" y="174993"/>
                    <a:pt x="182404" y="191185"/>
                  </a:cubicBezTo>
                  <a:cubicBezTo>
                    <a:pt x="171926" y="208330"/>
                    <a:pt x="150971" y="214998"/>
                    <a:pt x="130969" y="215950"/>
                  </a:cubicBezTo>
                  <a:close/>
                </a:path>
              </a:pathLst>
            </a:custGeom>
            <a:solidFill>
              <a:srgbClr val="FFFFFF">
                <a:alpha val="16000"/>
              </a:srgbClr>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5C9A2274-B43C-4A86-A966-A6F9C6C5A063}"/>
                </a:ext>
              </a:extLst>
            </p:cNvPr>
            <p:cNvSpPr/>
            <p:nvPr/>
          </p:nvSpPr>
          <p:spPr>
            <a:xfrm>
              <a:off x="6334267" y="3081304"/>
              <a:ext cx="180975" cy="228600"/>
            </a:xfrm>
            <a:custGeom>
              <a:avLst/>
              <a:gdLst>
                <a:gd name="connsiteX0" fmla="*/ 144333 w 180975"/>
                <a:gd name="connsiteY0" fmla="*/ 209878 h 228600"/>
                <a:gd name="connsiteX1" fmla="*/ 108138 w 180975"/>
                <a:gd name="connsiteY1" fmla="*/ 218451 h 228600"/>
                <a:gd name="connsiteX2" fmla="*/ 70991 w 180975"/>
                <a:gd name="connsiteY2" fmla="*/ 224166 h 228600"/>
                <a:gd name="connsiteX3" fmla="*/ 35748 w 180975"/>
                <a:gd name="connsiteY3" fmla="*/ 195591 h 228600"/>
                <a:gd name="connsiteX4" fmla="*/ 22413 w 180975"/>
                <a:gd name="connsiteY4" fmla="*/ 165111 h 228600"/>
                <a:gd name="connsiteX5" fmla="*/ 11936 w 180975"/>
                <a:gd name="connsiteY5" fmla="*/ 137488 h 228600"/>
                <a:gd name="connsiteX6" fmla="*/ 10983 w 180975"/>
                <a:gd name="connsiteY6" fmla="*/ 77481 h 228600"/>
                <a:gd name="connsiteX7" fmla="*/ 12888 w 180975"/>
                <a:gd name="connsiteY7" fmla="*/ 71766 h 228600"/>
                <a:gd name="connsiteX8" fmla="*/ 17651 w 180975"/>
                <a:gd name="connsiteY8" fmla="*/ 61288 h 228600"/>
                <a:gd name="connsiteX9" fmla="*/ 23366 w 180975"/>
                <a:gd name="connsiteY9" fmla="*/ 51763 h 228600"/>
                <a:gd name="connsiteX10" fmla="*/ 26223 w 180975"/>
                <a:gd name="connsiteY10" fmla="*/ 47001 h 228600"/>
                <a:gd name="connsiteX11" fmla="*/ 31938 w 180975"/>
                <a:gd name="connsiteY11" fmla="*/ 40333 h 228600"/>
                <a:gd name="connsiteX12" fmla="*/ 37653 w 180975"/>
                <a:gd name="connsiteY12" fmla="*/ 34618 h 228600"/>
                <a:gd name="connsiteX13" fmla="*/ 48131 w 180975"/>
                <a:gd name="connsiteY13" fmla="*/ 25093 h 228600"/>
                <a:gd name="connsiteX14" fmla="*/ 104328 w 180975"/>
                <a:gd name="connsiteY14" fmla="*/ 9853 h 228600"/>
                <a:gd name="connsiteX15" fmla="*/ 130998 w 180975"/>
                <a:gd name="connsiteY15" fmla="*/ 30808 h 228600"/>
                <a:gd name="connsiteX16" fmla="*/ 144333 w 180975"/>
                <a:gd name="connsiteY16" fmla="*/ 48906 h 228600"/>
                <a:gd name="connsiteX17" fmla="*/ 149096 w 180975"/>
                <a:gd name="connsiteY17" fmla="*/ 59383 h 228600"/>
                <a:gd name="connsiteX18" fmla="*/ 151001 w 180975"/>
                <a:gd name="connsiteY18" fmla="*/ 67003 h 228600"/>
                <a:gd name="connsiteX19" fmla="*/ 153858 w 180975"/>
                <a:gd name="connsiteY19" fmla="*/ 75576 h 228600"/>
                <a:gd name="connsiteX20" fmla="*/ 153858 w 180975"/>
                <a:gd name="connsiteY20" fmla="*/ 76528 h 228600"/>
                <a:gd name="connsiteX21" fmla="*/ 155763 w 180975"/>
                <a:gd name="connsiteY21" fmla="*/ 82243 h 228600"/>
                <a:gd name="connsiteX22" fmla="*/ 159573 w 180975"/>
                <a:gd name="connsiteY22" fmla="*/ 93673 h 228600"/>
                <a:gd name="connsiteX23" fmla="*/ 163383 w 180975"/>
                <a:gd name="connsiteY23" fmla="*/ 106056 h 228600"/>
                <a:gd name="connsiteX24" fmla="*/ 171956 w 180975"/>
                <a:gd name="connsiteY24" fmla="*/ 131773 h 228600"/>
                <a:gd name="connsiteX25" fmla="*/ 179576 w 180975"/>
                <a:gd name="connsiteY25" fmla="*/ 161301 h 228600"/>
                <a:gd name="connsiteX26" fmla="*/ 179576 w 180975"/>
                <a:gd name="connsiteY26" fmla="*/ 174636 h 228600"/>
                <a:gd name="connsiteX27" fmla="*/ 174813 w 180975"/>
                <a:gd name="connsiteY27" fmla="*/ 190828 h 228600"/>
                <a:gd name="connsiteX28" fmla="*/ 144333 w 180975"/>
                <a:gd name="connsiteY28" fmla="*/ 209878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0975" h="228600">
                  <a:moveTo>
                    <a:pt x="144333" y="209878"/>
                  </a:moveTo>
                  <a:cubicBezTo>
                    <a:pt x="131951" y="213688"/>
                    <a:pt x="119569" y="214641"/>
                    <a:pt x="108138" y="218451"/>
                  </a:cubicBezTo>
                  <a:cubicBezTo>
                    <a:pt x="95756" y="221308"/>
                    <a:pt x="83373" y="226071"/>
                    <a:pt x="70991" y="224166"/>
                  </a:cubicBezTo>
                  <a:cubicBezTo>
                    <a:pt x="55751" y="221308"/>
                    <a:pt x="43369" y="208926"/>
                    <a:pt x="35748" y="195591"/>
                  </a:cubicBezTo>
                  <a:cubicBezTo>
                    <a:pt x="30033" y="186066"/>
                    <a:pt x="26223" y="175588"/>
                    <a:pt x="22413" y="165111"/>
                  </a:cubicBezTo>
                  <a:cubicBezTo>
                    <a:pt x="18603" y="155586"/>
                    <a:pt x="14794" y="147013"/>
                    <a:pt x="11936" y="137488"/>
                  </a:cubicBezTo>
                  <a:cubicBezTo>
                    <a:pt x="6221" y="118438"/>
                    <a:pt x="5269" y="97483"/>
                    <a:pt x="10983" y="77481"/>
                  </a:cubicBezTo>
                  <a:cubicBezTo>
                    <a:pt x="11936" y="75576"/>
                    <a:pt x="11936" y="73671"/>
                    <a:pt x="12888" y="71766"/>
                  </a:cubicBezTo>
                  <a:cubicBezTo>
                    <a:pt x="13841" y="67956"/>
                    <a:pt x="15746" y="65098"/>
                    <a:pt x="17651" y="61288"/>
                  </a:cubicBezTo>
                  <a:cubicBezTo>
                    <a:pt x="19556" y="58431"/>
                    <a:pt x="21461" y="54621"/>
                    <a:pt x="23366" y="51763"/>
                  </a:cubicBezTo>
                  <a:cubicBezTo>
                    <a:pt x="24319" y="49858"/>
                    <a:pt x="25271" y="48906"/>
                    <a:pt x="26223" y="47001"/>
                  </a:cubicBezTo>
                  <a:cubicBezTo>
                    <a:pt x="28128" y="44143"/>
                    <a:pt x="30033" y="42238"/>
                    <a:pt x="31938" y="40333"/>
                  </a:cubicBezTo>
                  <a:cubicBezTo>
                    <a:pt x="33844" y="38428"/>
                    <a:pt x="35748" y="36523"/>
                    <a:pt x="37653" y="34618"/>
                  </a:cubicBezTo>
                  <a:cubicBezTo>
                    <a:pt x="41463" y="30808"/>
                    <a:pt x="44321" y="27951"/>
                    <a:pt x="48131" y="25093"/>
                  </a:cubicBezTo>
                  <a:cubicBezTo>
                    <a:pt x="63371" y="11758"/>
                    <a:pt x="84326" y="2233"/>
                    <a:pt x="104328" y="9853"/>
                  </a:cubicBezTo>
                  <a:cubicBezTo>
                    <a:pt x="113853" y="13663"/>
                    <a:pt x="122426" y="20331"/>
                    <a:pt x="130998" y="30808"/>
                  </a:cubicBezTo>
                  <a:cubicBezTo>
                    <a:pt x="135761" y="36523"/>
                    <a:pt x="140523" y="43191"/>
                    <a:pt x="144333" y="48906"/>
                  </a:cubicBezTo>
                  <a:cubicBezTo>
                    <a:pt x="146238" y="51763"/>
                    <a:pt x="147191" y="55573"/>
                    <a:pt x="149096" y="59383"/>
                  </a:cubicBezTo>
                  <a:cubicBezTo>
                    <a:pt x="150048" y="62241"/>
                    <a:pt x="151001" y="64146"/>
                    <a:pt x="151001" y="67003"/>
                  </a:cubicBezTo>
                  <a:cubicBezTo>
                    <a:pt x="151953" y="69861"/>
                    <a:pt x="152906" y="72718"/>
                    <a:pt x="153858" y="75576"/>
                  </a:cubicBezTo>
                  <a:cubicBezTo>
                    <a:pt x="153858" y="75576"/>
                    <a:pt x="153858" y="75576"/>
                    <a:pt x="153858" y="76528"/>
                  </a:cubicBezTo>
                  <a:cubicBezTo>
                    <a:pt x="154811" y="78433"/>
                    <a:pt x="154811" y="80338"/>
                    <a:pt x="155763" y="82243"/>
                  </a:cubicBezTo>
                  <a:cubicBezTo>
                    <a:pt x="156716" y="86053"/>
                    <a:pt x="158621" y="89863"/>
                    <a:pt x="159573" y="93673"/>
                  </a:cubicBezTo>
                  <a:cubicBezTo>
                    <a:pt x="160526" y="97483"/>
                    <a:pt x="162431" y="102246"/>
                    <a:pt x="163383" y="106056"/>
                  </a:cubicBezTo>
                  <a:cubicBezTo>
                    <a:pt x="166241" y="114628"/>
                    <a:pt x="169098" y="123201"/>
                    <a:pt x="171956" y="131773"/>
                  </a:cubicBezTo>
                  <a:cubicBezTo>
                    <a:pt x="174813" y="141298"/>
                    <a:pt x="178623" y="150823"/>
                    <a:pt x="179576" y="161301"/>
                  </a:cubicBezTo>
                  <a:cubicBezTo>
                    <a:pt x="180528" y="166063"/>
                    <a:pt x="180528" y="169873"/>
                    <a:pt x="179576" y="174636"/>
                  </a:cubicBezTo>
                  <a:cubicBezTo>
                    <a:pt x="178623" y="180351"/>
                    <a:pt x="177671" y="186066"/>
                    <a:pt x="174813" y="190828"/>
                  </a:cubicBezTo>
                  <a:cubicBezTo>
                    <a:pt x="167194" y="199401"/>
                    <a:pt x="155763" y="206068"/>
                    <a:pt x="144333" y="209878"/>
                  </a:cubicBezTo>
                  <a:close/>
                </a:path>
              </a:pathLst>
            </a:custGeom>
            <a:solidFill>
              <a:srgbClr val="FFFFFF">
                <a:alpha val="16000"/>
              </a:srgbClr>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A254500D-A5A5-4F46-9149-ACA31EE615AB}"/>
                </a:ext>
              </a:extLst>
            </p:cNvPr>
            <p:cNvSpPr/>
            <p:nvPr/>
          </p:nvSpPr>
          <p:spPr>
            <a:xfrm>
              <a:off x="6248572" y="2813504"/>
              <a:ext cx="123825" cy="47625"/>
            </a:xfrm>
            <a:custGeom>
              <a:avLst/>
              <a:gdLst>
                <a:gd name="connsiteX0" fmla="*/ 120491 w 123825"/>
                <a:gd name="connsiteY0" fmla="*/ 44291 h 47625"/>
                <a:gd name="connsiteX1" fmla="*/ 7144 w 123825"/>
                <a:gd name="connsiteY1" fmla="*/ 19526 h 47625"/>
                <a:gd name="connsiteX2" fmla="*/ 28099 w 123825"/>
                <a:gd name="connsiteY2" fmla="*/ 7144 h 47625"/>
                <a:gd name="connsiteX3" fmla="*/ 29051 w 123825"/>
                <a:gd name="connsiteY3" fmla="*/ 7144 h 47625"/>
                <a:gd name="connsiteX4" fmla="*/ 110966 w 123825"/>
                <a:gd name="connsiteY4" fmla="*/ 25241 h 47625"/>
                <a:gd name="connsiteX5" fmla="*/ 120491 w 123825"/>
                <a:gd name="connsiteY5" fmla="*/ 4429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47625">
                  <a:moveTo>
                    <a:pt x="120491" y="44291"/>
                  </a:moveTo>
                  <a:lnTo>
                    <a:pt x="7144" y="19526"/>
                  </a:lnTo>
                  <a:cubicBezTo>
                    <a:pt x="13811" y="14764"/>
                    <a:pt x="20479" y="10954"/>
                    <a:pt x="28099" y="7144"/>
                  </a:cubicBezTo>
                  <a:cubicBezTo>
                    <a:pt x="28099" y="7144"/>
                    <a:pt x="28099" y="7144"/>
                    <a:pt x="29051" y="7144"/>
                  </a:cubicBezTo>
                  <a:lnTo>
                    <a:pt x="110966" y="25241"/>
                  </a:lnTo>
                  <a:cubicBezTo>
                    <a:pt x="113824" y="31909"/>
                    <a:pt x="116681" y="37624"/>
                    <a:pt x="120491" y="44291"/>
                  </a:cubicBezTo>
                  <a:close/>
                </a:path>
              </a:pathLst>
            </a:custGeom>
            <a:solidFill>
              <a:srgbClr val="FFFFFF">
                <a:alpha val="48000"/>
              </a:srgbClr>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BEDAFEE1-96E9-4DD9-8AD7-F69665AAB86D}"/>
                </a:ext>
              </a:extLst>
            </p:cNvPr>
            <p:cNvSpPr/>
            <p:nvPr/>
          </p:nvSpPr>
          <p:spPr>
            <a:xfrm>
              <a:off x="6213329" y="2863034"/>
              <a:ext cx="180975" cy="57150"/>
            </a:xfrm>
            <a:custGeom>
              <a:avLst/>
              <a:gdLst>
                <a:gd name="connsiteX0" fmla="*/ 180499 w 180975"/>
                <a:gd name="connsiteY0" fmla="*/ 50959 h 57150"/>
                <a:gd name="connsiteX1" fmla="*/ 7144 w 180975"/>
                <a:gd name="connsiteY1" fmla="*/ 11906 h 57150"/>
                <a:gd name="connsiteX2" fmla="*/ 7144 w 180975"/>
                <a:gd name="connsiteY2" fmla="*/ 7144 h 57150"/>
                <a:gd name="connsiteX3" fmla="*/ 178594 w 180975"/>
                <a:gd name="connsiteY3" fmla="*/ 45244 h 57150"/>
                <a:gd name="connsiteX4" fmla="*/ 180499 w 180975"/>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57150">
                  <a:moveTo>
                    <a:pt x="180499" y="50959"/>
                  </a:moveTo>
                  <a:lnTo>
                    <a:pt x="7144" y="11906"/>
                  </a:lnTo>
                  <a:cubicBezTo>
                    <a:pt x="7144" y="10001"/>
                    <a:pt x="7144" y="9049"/>
                    <a:pt x="7144" y="7144"/>
                  </a:cubicBezTo>
                  <a:lnTo>
                    <a:pt x="178594" y="45244"/>
                  </a:lnTo>
                  <a:cubicBezTo>
                    <a:pt x="178594" y="47149"/>
                    <a:pt x="179546" y="49054"/>
                    <a:pt x="180499" y="50959"/>
                  </a:cubicBezTo>
                  <a:close/>
                </a:path>
              </a:pathLst>
            </a:custGeom>
            <a:solidFill>
              <a:srgbClr val="FFFFFF">
                <a:alpha val="48000"/>
              </a:srgbClr>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68F4F7E7-8413-4B2C-8C37-6A19F10207CF}"/>
                </a:ext>
              </a:extLst>
            </p:cNvPr>
            <p:cNvSpPr/>
            <p:nvPr/>
          </p:nvSpPr>
          <p:spPr>
            <a:xfrm>
              <a:off x="6350489" y="3120209"/>
              <a:ext cx="142875" cy="47625"/>
            </a:xfrm>
            <a:custGeom>
              <a:avLst/>
              <a:gdLst>
                <a:gd name="connsiteX0" fmla="*/ 138589 w 142875"/>
                <a:gd name="connsiteY0" fmla="*/ 41434 h 47625"/>
                <a:gd name="connsiteX1" fmla="*/ 7144 w 142875"/>
                <a:gd name="connsiteY1" fmla="*/ 11906 h 47625"/>
                <a:gd name="connsiteX2" fmla="*/ 10001 w 142875"/>
                <a:gd name="connsiteY2" fmla="*/ 7144 h 47625"/>
                <a:gd name="connsiteX3" fmla="*/ 136684 w 142875"/>
                <a:gd name="connsiteY3" fmla="*/ 35719 h 47625"/>
                <a:gd name="connsiteX4" fmla="*/ 138589 w 142875"/>
                <a:gd name="connsiteY4" fmla="*/ 4143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47625">
                  <a:moveTo>
                    <a:pt x="138589" y="41434"/>
                  </a:moveTo>
                  <a:lnTo>
                    <a:pt x="7144" y="11906"/>
                  </a:lnTo>
                  <a:cubicBezTo>
                    <a:pt x="8096" y="10001"/>
                    <a:pt x="9049" y="9049"/>
                    <a:pt x="10001" y="7144"/>
                  </a:cubicBezTo>
                  <a:lnTo>
                    <a:pt x="136684" y="35719"/>
                  </a:lnTo>
                  <a:cubicBezTo>
                    <a:pt x="137636" y="37624"/>
                    <a:pt x="137636" y="39529"/>
                    <a:pt x="138589" y="41434"/>
                  </a:cubicBezTo>
                  <a:close/>
                </a:path>
              </a:pathLst>
            </a:custGeom>
            <a:solidFill>
              <a:srgbClr val="FFFFFF">
                <a:alpha val="48000"/>
              </a:srgbClr>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4CBCB334-79B7-477A-9CBA-BCFAB4080F65}"/>
                </a:ext>
              </a:extLst>
            </p:cNvPr>
            <p:cNvSpPr/>
            <p:nvPr/>
          </p:nvSpPr>
          <p:spPr>
            <a:xfrm>
              <a:off x="6359062" y="3107826"/>
              <a:ext cx="123825" cy="38100"/>
            </a:xfrm>
            <a:custGeom>
              <a:avLst/>
              <a:gdLst>
                <a:gd name="connsiteX0" fmla="*/ 125254 w 123825"/>
                <a:gd name="connsiteY0" fmla="*/ 39529 h 38100"/>
                <a:gd name="connsiteX1" fmla="*/ 7144 w 123825"/>
                <a:gd name="connsiteY1" fmla="*/ 12859 h 38100"/>
                <a:gd name="connsiteX2" fmla="*/ 12859 w 123825"/>
                <a:gd name="connsiteY2" fmla="*/ 7144 h 38100"/>
                <a:gd name="connsiteX3" fmla="*/ 123349 w 123825"/>
                <a:gd name="connsiteY3" fmla="*/ 31909 h 38100"/>
                <a:gd name="connsiteX4" fmla="*/ 125254 w 123825"/>
                <a:gd name="connsiteY4" fmla="*/ 39529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38100">
                  <a:moveTo>
                    <a:pt x="125254" y="39529"/>
                  </a:moveTo>
                  <a:lnTo>
                    <a:pt x="7144" y="12859"/>
                  </a:lnTo>
                  <a:cubicBezTo>
                    <a:pt x="9049" y="10954"/>
                    <a:pt x="10954" y="9049"/>
                    <a:pt x="12859" y="7144"/>
                  </a:cubicBezTo>
                  <a:lnTo>
                    <a:pt x="123349" y="31909"/>
                  </a:lnTo>
                  <a:cubicBezTo>
                    <a:pt x="124301" y="34766"/>
                    <a:pt x="125254" y="37624"/>
                    <a:pt x="125254" y="39529"/>
                  </a:cubicBezTo>
                  <a:close/>
                </a:path>
              </a:pathLst>
            </a:custGeom>
            <a:solidFill>
              <a:srgbClr val="FFFFFF">
                <a:alpha val="48000"/>
              </a:srgbClr>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0A6F7BAC-644B-4EE6-BB31-FDBBF5E22352}"/>
                </a:ext>
              </a:extLst>
            </p:cNvPr>
            <p:cNvSpPr/>
            <p:nvPr/>
          </p:nvSpPr>
          <p:spPr>
            <a:xfrm>
              <a:off x="6339059" y="3134496"/>
              <a:ext cx="161925" cy="57150"/>
            </a:xfrm>
            <a:custGeom>
              <a:avLst/>
              <a:gdLst>
                <a:gd name="connsiteX0" fmla="*/ 157639 w 161925"/>
                <a:gd name="connsiteY0" fmla="*/ 50959 h 57150"/>
                <a:gd name="connsiteX1" fmla="*/ 7144 w 161925"/>
                <a:gd name="connsiteY1" fmla="*/ 17621 h 57150"/>
                <a:gd name="connsiteX2" fmla="*/ 11906 w 161925"/>
                <a:gd name="connsiteY2" fmla="*/ 7144 h 57150"/>
                <a:gd name="connsiteX3" fmla="*/ 152876 w 161925"/>
                <a:gd name="connsiteY3" fmla="*/ 38576 h 57150"/>
                <a:gd name="connsiteX4" fmla="*/ 157639 w 161925"/>
                <a:gd name="connsiteY4" fmla="*/ 50959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57150">
                  <a:moveTo>
                    <a:pt x="157639" y="50959"/>
                  </a:moveTo>
                  <a:lnTo>
                    <a:pt x="7144" y="17621"/>
                  </a:lnTo>
                  <a:cubicBezTo>
                    <a:pt x="8096" y="13811"/>
                    <a:pt x="10001" y="10954"/>
                    <a:pt x="11906" y="7144"/>
                  </a:cubicBezTo>
                  <a:lnTo>
                    <a:pt x="152876" y="38576"/>
                  </a:lnTo>
                  <a:cubicBezTo>
                    <a:pt x="155734" y="42386"/>
                    <a:pt x="156686" y="47149"/>
                    <a:pt x="157639" y="50959"/>
                  </a:cubicBezTo>
                  <a:close/>
                </a:path>
              </a:pathLst>
            </a:custGeom>
            <a:solidFill>
              <a:srgbClr val="FFFFFF">
                <a:alpha val="48000"/>
              </a:srgbClr>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A986B547-F3A8-45CE-8A74-F1F993614D54}"/>
                </a:ext>
              </a:extLst>
            </p:cNvPr>
            <p:cNvSpPr/>
            <p:nvPr/>
          </p:nvSpPr>
          <p:spPr>
            <a:xfrm>
              <a:off x="6215234" y="2832554"/>
              <a:ext cx="171450" cy="66675"/>
            </a:xfrm>
            <a:custGeom>
              <a:avLst/>
              <a:gdLst>
                <a:gd name="connsiteX0" fmla="*/ 171926 w 171450"/>
                <a:gd name="connsiteY0" fmla="*/ 64294 h 66675"/>
                <a:gd name="connsiteX1" fmla="*/ 7144 w 171450"/>
                <a:gd name="connsiteY1" fmla="*/ 28099 h 66675"/>
                <a:gd name="connsiteX2" fmla="*/ 22384 w 171450"/>
                <a:gd name="connsiteY2" fmla="*/ 11906 h 66675"/>
                <a:gd name="connsiteX3" fmla="*/ 28099 w 171450"/>
                <a:gd name="connsiteY3" fmla="*/ 7144 h 66675"/>
                <a:gd name="connsiteX4" fmla="*/ 157639 w 171450"/>
                <a:gd name="connsiteY4" fmla="*/ 35719 h 66675"/>
                <a:gd name="connsiteX5" fmla="*/ 167164 w 171450"/>
                <a:gd name="connsiteY5" fmla="*/ 56674 h 66675"/>
                <a:gd name="connsiteX6" fmla="*/ 171926 w 17145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66675">
                  <a:moveTo>
                    <a:pt x="171926" y="64294"/>
                  </a:moveTo>
                  <a:lnTo>
                    <a:pt x="7144" y="28099"/>
                  </a:lnTo>
                  <a:cubicBezTo>
                    <a:pt x="10001" y="21431"/>
                    <a:pt x="15716" y="16669"/>
                    <a:pt x="22384" y="11906"/>
                  </a:cubicBezTo>
                  <a:cubicBezTo>
                    <a:pt x="24289" y="10001"/>
                    <a:pt x="26194" y="9049"/>
                    <a:pt x="28099" y="7144"/>
                  </a:cubicBezTo>
                  <a:lnTo>
                    <a:pt x="157639" y="35719"/>
                  </a:lnTo>
                  <a:cubicBezTo>
                    <a:pt x="161449" y="42386"/>
                    <a:pt x="164306" y="50006"/>
                    <a:pt x="167164" y="56674"/>
                  </a:cubicBezTo>
                  <a:cubicBezTo>
                    <a:pt x="170021" y="59531"/>
                    <a:pt x="170974" y="62389"/>
                    <a:pt x="171926" y="64294"/>
                  </a:cubicBezTo>
                  <a:close/>
                </a:path>
              </a:pathLst>
            </a:custGeom>
            <a:solidFill>
              <a:srgbClr val="FFFFFF">
                <a:alpha val="48000"/>
              </a:srgbClr>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929CF1B3-A705-4602-AC18-B6A0CAAF718B}"/>
                </a:ext>
              </a:extLst>
            </p:cNvPr>
            <p:cNvSpPr/>
            <p:nvPr/>
          </p:nvSpPr>
          <p:spPr>
            <a:xfrm>
              <a:off x="6197628" y="2756354"/>
              <a:ext cx="352425" cy="571500"/>
            </a:xfrm>
            <a:custGeom>
              <a:avLst/>
              <a:gdLst>
                <a:gd name="connsiteX0" fmla="*/ 313358 w 352425"/>
                <a:gd name="connsiteY0" fmla="*/ 418624 h 571500"/>
                <a:gd name="connsiteX1" fmla="*/ 276210 w 352425"/>
                <a:gd name="connsiteY1" fmla="*/ 337661 h 571500"/>
                <a:gd name="connsiteX2" fmla="*/ 266685 w 352425"/>
                <a:gd name="connsiteY2" fmla="*/ 323374 h 571500"/>
                <a:gd name="connsiteX3" fmla="*/ 239063 w 352425"/>
                <a:gd name="connsiteY3" fmla="*/ 274796 h 571500"/>
                <a:gd name="connsiteX4" fmla="*/ 226680 w 352425"/>
                <a:gd name="connsiteY4" fmla="*/ 220504 h 571500"/>
                <a:gd name="connsiteX5" fmla="*/ 224775 w 352425"/>
                <a:gd name="connsiteY5" fmla="*/ 203359 h 571500"/>
                <a:gd name="connsiteX6" fmla="*/ 198105 w 352425"/>
                <a:gd name="connsiteY6" fmla="*/ 118586 h 571500"/>
                <a:gd name="connsiteX7" fmla="*/ 140955 w 352425"/>
                <a:gd name="connsiteY7" fmla="*/ 7144 h 571500"/>
                <a:gd name="connsiteX8" fmla="*/ 118095 w 352425"/>
                <a:gd name="connsiteY8" fmla="*/ 15716 h 571500"/>
                <a:gd name="connsiteX9" fmla="*/ 109522 w 352425"/>
                <a:gd name="connsiteY9" fmla="*/ 30004 h 571500"/>
                <a:gd name="connsiteX10" fmla="*/ 63803 w 352425"/>
                <a:gd name="connsiteY10" fmla="*/ 54769 h 571500"/>
                <a:gd name="connsiteX11" fmla="*/ 59993 w 352425"/>
                <a:gd name="connsiteY11" fmla="*/ 56674 h 571500"/>
                <a:gd name="connsiteX12" fmla="*/ 55230 w 352425"/>
                <a:gd name="connsiteY12" fmla="*/ 59531 h 571500"/>
                <a:gd name="connsiteX13" fmla="*/ 48563 w 352425"/>
                <a:gd name="connsiteY13" fmla="*/ 63341 h 571500"/>
                <a:gd name="connsiteX14" fmla="*/ 39038 w 352425"/>
                <a:gd name="connsiteY14" fmla="*/ 69056 h 571500"/>
                <a:gd name="connsiteX15" fmla="*/ 35228 w 352425"/>
                <a:gd name="connsiteY15" fmla="*/ 71914 h 571500"/>
                <a:gd name="connsiteX16" fmla="*/ 31418 w 352425"/>
                <a:gd name="connsiteY16" fmla="*/ 73819 h 571500"/>
                <a:gd name="connsiteX17" fmla="*/ 30465 w 352425"/>
                <a:gd name="connsiteY17" fmla="*/ 74771 h 571500"/>
                <a:gd name="connsiteX18" fmla="*/ 28560 w 352425"/>
                <a:gd name="connsiteY18" fmla="*/ 76676 h 571500"/>
                <a:gd name="connsiteX19" fmla="*/ 24750 w 352425"/>
                <a:gd name="connsiteY19" fmla="*/ 79534 h 571500"/>
                <a:gd name="connsiteX20" fmla="*/ 20940 w 352425"/>
                <a:gd name="connsiteY20" fmla="*/ 82391 h 571500"/>
                <a:gd name="connsiteX21" fmla="*/ 20940 w 352425"/>
                <a:gd name="connsiteY21" fmla="*/ 82391 h 571500"/>
                <a:gd name="connsiteX22" fmla="*/ 19988 w 352425"/>
                <a:gd name="connsiteY22" fmla="*/ 83344 h 571500"/>
                <a:gd name="connsiteX23" fmla="*/ 19988 w 352425"/>
                <a:gd name="connsiteY23" fmla="*/ 83344 h 571500"/>
                <a:gd name="connsiteX24" fmla="*/ 23797 w 352425"/>
                <a:gd name="connsiteY24" fmla="*/ 188119 h 571500"/>
                <a:gd name="connsiteX25" fmla="*/ 68565 w 352425"/>
                <a:gd name="connsiteY25" fmla="*/ 250984 h 571500"/>
                <a:gd name="connsiteX26" fmla="*/ 119047 w 352425"/>
                <a:gd name="connsiteY26" fmla="*/ 270986 h 571500"/>
                <a:gd name="connsiteX27" fmla="*/ 168578 w 352425"/>
                <a:gd name="connsiteY27" fmla="*/ 270034 h 571500"/>
                <a:gd name="connsiteX28" fmla="*/ 174293 w 352425"/>
                <a:gd name="connsiteY28" fmla="*/ 269081 h 571500"/>
                <a:gd name="connsiteX29" fmla="*/ 180960 w 352425"/>
                <a:gd name="connsiteY29" fmla="*/ 268129 h 571500"/>
                <a:gd name="connsiteX30" fmla="*/ 195247 w 352425"/>
                <a:gd name="connsiteY30" fmla="*/ 265271 h 571500"/>
                <a:gd name="connsiteX31" fmla="*/ 200963 w 352425"/>
                <a:gd name="connsiteY31" fmla="*/ 268129 h 571500"/>
                <a:gd name="connsiteX32" fmla="*/ 216203 w 352425"/>
                <a:gd name="connsiteY32" fmla="*/ 306229 h 571500"/>
                <a:gd name="connsiteX33" fmla="*/ 214297 w 352425"/>
                <a:gd name="connsiteY33" fmla="*/ 311944 h 571500"/>
                <a:gd name="connsiteX34" fmla="*/ 195247 w 352425"/>
                <a:gd name="connsiteY34" fmla="*/ 324326 h 571500"/>
                <a:gd name="connsiteX35" fmla="*/ 194295 w 352425"/>
                <a:gd name="connsiteY35" fmla="*/ 325279 h 571500"/>
                <a:gd name="connsiteX36" fmla="*/ 191438 w 352425"/>
                <a:gd name="connsiteY36" fmla="*/ 327184 h 571500"/>
                <a:gd name="connsiteX37" fmla="*/ 152385 w 352425"/>
                <a:gd name="connsiteY37" fmla="*/ 361474 h 571500"/>
                <a:gd name="connsiteX38" fmla="*/ 129525 w 352425"/>
                <a:gd name="connsiteY38" fmla="*/ 411004 h 571500"/>
                <a:gd name="connsiteX39" fmla="*/ 139050 w 352425"/>
                <a:gd name="connsiteY39" fmla="*/ 485299 h 571500"/>
                <a:gd name="connsiteX40" fmla="*/ 206678 w 352425"/>
                <a:gd name="connsiteY40" fmla="*/ 565309 h 571500"/>
                <a:gd name="connsiteX41" fmla="*/ 218108 w 352425"/>
                <a:gd name="connsiteY41" fmla="*/ 564356 h 571500"/>
                <a:gd name="connsiteX42" fmla="*/ 253350 w 352425"/>
                <a:gd name="connsiteY42" fmla="*/ 557689 h 571500"/>
                <a:gd name="connsiteX43" fmla="*/ 308595 w 352425"/>
                <a:gd name="connsiteY43" fmla="*/ 544354 h 571500"/>
                <a:gd name="connsiteX44" fmla="*/ 324788 w 352425"/>
                <a:gd name="connsiteY44" fmla="*/ 549116 h 571500"/>
                <a:gd name="connsiteX45" fmla="*/ 347647 w 352425"/>
                <a:gd name="connsiteY45" fmla="*/ 540544 h 571500"/>
                <a:gd name="connsiteX46" fmla="*/ 313358 w 352425"/>
                <a:gd name="connsiteY46" fmla="*/ 418624 h 571500"/>
                <a:gd name="connsiteX47" fmla="*/ 255255 w 352425"/>
                <a:gd name="connsiteY47" fmla="*/ 533876 h 571500"/>
                <a:gd name="connsiteX48" fmla="*/ 255255 w 352425"/>
                <a:gd name="connsiteY48" fmla="*/ 533876 h 571500"/>
                <a:gd name="connsiteX49" fmla="*/ 231443 w 352425"/>
                <a:gd name="connsiteY49" fmla="*/ 538639 h 571500"/>
                <a:gd name="connsiteX50" fmla="*/ 220013 w 352425"/>
                <a:gd name="connsiteY50" fmla="*/ 541496 h 571500"/>
                <a:gd name="connsiteX51" fmla="*/ 210488 w 352425"/>
                <a:gd name="connsiteY51" fmla="*/ 542449 h 571500"/>
                <a:gd name="connsiteX52" fmla="*/ 209535 w 352425"/>
                <a:gd name="connsiteY52" fmla="*/ 542449 h 571500"/>
                <a:gd name="connsiteX53" fmla="*/ 177150 w 352425"/>
                <a:gd name="connsiteY53" fmla="*/ 517684 h 571500"/>
                <a:gd name="connsiteX54" fmla="*/ 158100 w 352425"/>
                <a:gd name="connsiteY54" fmla="*/ 476726 h 571500"/>
                <a:gd name="connsiteX55" fmla="*/ 154290 w 352425"/>
                <a:gd name="connsiteY55" fmla="*/ 397669 h 571500"/>
                <a:gd name="connsiteX56" fmla="*/ 159053 w 352425"/>
                <a:gd name="connsiteY56" fmla="*/ 387191 h 571500"/>
                <a:gd name="connsiteX57" fmla="*/ 160005 w 352425"/>
                <a:gd name="connsiteY57" fmla="*/ 386239 h 571500"/>
                <a:gd name="connsiteX58" fmla="*/ 165720 w 352425"/>
                <a:gd name="connsiteY58" fmla="*/ 377666 h 571500"/>
                <a:gd name="connsiteX59" fmla="*/ 169530 w 352425"/>
                <a:gd name="connsiteY59" fmla="*/ 372904 h 571500"/>
                <a:gd name="connsiteX60" fmla="*/ 175245 w 352425"/>
                <a:gd name="connsiteY60" fmla="*/ 366236 h 571500"/>
                <a:gd name="connsiteX61" fmla="*/ 180960 w 352425"/>
                <a:gd name="connsiteY61" fmla="*/ 360521 h 571500"/>
                <a:gd name="connsiteX62" fmla="*/ 191438 w 352425"/>
                <a:gd name="connsiteY62" fmla="*/ 351949 h 571500"/>
                <a:gd name="connsiteX63" fmla="*/ 196200 w 352425"/>
                <a:gd name="connsiteY63" fmla="*/ 349091 h 571500"/>
                <a:gd name="connsiteX64" fmla="*/ 201915 w 352425"/>
                <a:gd name="connsiteY64" fmla="*/ 345281 h 571500"/>
                <a:gd name="connsiteX65" fmla="*/ 231443 w 352425"/>
                <a:gd name="connsiteY65" fmla="*/ 338614 h 571500"/>
                <a:gd name="connsiteX66" fmla="*/ 241920 w 352425"/>
                <a:gd name="connsiteY66" fmla="*/ 342424 h 571500"/>
                <a:gd name="connsiteX67" fmla="*/ 260970 w 352425"/>
                <a:gd name="connsiteY67" fmla="*/ 359569 h 571500"/>
                <a:gd name="connsiteX68" fmla="*/ 275258 w 352425"/>
                <a:gd name="connsiteY68" fmla="*/ 382429 h 571500"/>
                <a:gd name="connsiteX69" fmla="*/ 279068 w 352425"/>
                <a:gd name="connsiteY69" fmla="*/ 390049 h 571500"/>
                <a:gd name="connsiteX70" fmla="*/ 282878 w 352425"/>
                <a:gd name="connsiteY70" fmla="*/ 398621 h 571500"/>
                <a:gd name="connsiteX71" fmla="*/ 282878 w 352425"/>
                <a:gd name="connsiteY71" fmla="*/ 398621 h 571500"/>
                <a:gd name="connsiteX72" fmla="*/ 284783 w 352425"/>
                <a:gd name="connsiteY72" fmla="*/ 404336 h 571500"/>
                <a:gd name="connsiteX73" fmla="*/ 288593 w 352425"/>
                <a:gd name="connsiteY73" fmla="*/ 415766 h 571500"/>
                <a:gd name="connsiteX74" fmla="*/ 292403 w 352425"/>
                <a:gd name="connsiteY74" fmla="*/ 428149 h 571500"/>
                <a:gd name="connsiteX75" fmla="*/ 292403 w 352425"/>
                <a:gd name="connsiteY75" fmla="*/ 428149 h 571500"/>
                <a:gd name="connsiteX76" fmla="*/ 300022 w 352425"/>
                <a:gd name="connsiteY76" fmla="*/ 453866 h 571500"/>
                <a:gd name="connsiteX77" fmla="*/ 300022 w 352425"/>
                <a:gd name="connsiteY77" fmla="*/ 453866 h 571500"/>
                <a:gd name="connsiteX78" fmla="*/ 300975 w 352425"/>
                <a:gd name="connsiteY78" fmla="*/ 456724 h 571500"/>
                <a:gd name="connsiteX79" fmla="*/ 305738 w 352425"/>
                <a:gd name="connsiteY79" fmla="*/ 476726 h 571500"/>
                <a:gd name="connsiteX80" fmla="*/ 308595 w 352425"/>
                <a:gd name="connsiteY80" fmla="*/ 496729 h 571500"/>
                <a:gd name="connsiteX81" fmla="*/ 294308 w 352425"/>
                <a:gd name="connsiteY81" fmla="*/ 521494 h 571500"/>
                <a:gd name="connsiteX82" fmla="*/ 276210 w 352425"/>
                <a:gd name="connsiteY82" fmla="*/ 528161 h 571500"/>
                <a:gd name="connsiteX83" fmla="*/ 255255 w 352425"/>
                <a:gd name="connsiteY83" fmla="*/ 533876 h 571500"/>
                <a:gd name="connsiteX84" fmla="*/ 158100 w 352425"/>
                <a:gd name="connsiteY84" fmla="*/ 250031 h 571500"/>
                <a:gd name="connsiteX85" fmla="*/ 129525 w 352425"/>
                <a:gd name="connsiteY85" fmla="*/ 250031 h 571500"/>
                <a:gd name="connsiteX86" fmla="*/ 77138 w 352425"/>
                <a:gd name="connsiteY86" fmla="*/ 230029 h 571500"/>
                <a:gd name="connsiteX87" fmla="*/ 44753 w 352425"/>
                <a:gd name="connsiteY87" fmla="*/ 180499 h 571500"/>
                <a:gd name="connsiteX88" fmla="*/ 29513 w 352425"/>
                <a:gd name="connsiteY88" fmla="*/ 120491 h 571500"/>
                <a:gd name="connsiteX89" fmla="*/ 29513 w 352425"/>
                <a:gd name="connsiteY89" fmla="*/ 115729 h 571500"/>
                <a:gd name="connsiteX90" fmla="*/ 31418 w 352425"/>
                <a:gd name="connsiteY90" fmla="*/ 106204 h 571500"/>
                <a:gd name="connsiteX91" fmla="*/ 41895 w 352425"/>
                <a:gd name="connsiteY91" fmla="*/ 94774 h 571500"/>
                <a:gd name="connsiteX92" fmla="*/ 55230 w 352425"/>
                <a:gd name="connsiteY92" fmla="*/ 86201 h 571500"/>
                <a:gd name="connsiteX93" fmla="*/ 67613 w 352425"/>
                <a:gd name="connsiteY93" fmla="*/ 78581 h 571500"/>
                <a:gd name="connsiteX94" fmla="*/ 81900 w 352425"/>
                <a:gd name="connsiteY94" fmla="*/ 70961 h 571500"/>
                <a:gd name="connsiteX95" fmla="*/ 90472 w 352425"/>
                <a:gd name="connsiteY95" fmla="*/ 67151 h 571500"/>
                <a:gd name="connsiteX96" fmla="*/ 102855 w 352425"/>
                <a:gd name="connsiteY96" fmla="*/ 61436 h 571500"/>
                <a:gd name="connsiteX97" fmla="*/ 112380 w 352425"/>
                <a:gd name="connsiteY97" fmla="*/ 57626 h 571500"/>
                <a:gd name="connsiteX98" fmla="*/ 130478 w 352425"/>
                <a:gd name="connsiteY98" fmla="*/ 57626 h 571500"/>
                <a:gd name="connsiteX99" fmla="*/ 153338 w 352425"/>
                <a:gd name="connsiteY99" fmla="*/ 79534 h 571500"/>
                <a:gd name="connsiteX100" fmla="*/ 154290 w 352425"/>
                <a:gd name="connsiteY100" fmla="*/ 80486 h 571500"/>
                <a:gd name="connsiteX101" fmla="*/ 154290 w 352425"/>
                <a:gd name="connsiteY101" fmla="*/ 80486 h 571500"/>
                <a:gd name="connsiteX102" fmla="*/ 163815 w 352425"/>
                <a:gd name="connsiteY102" fmla="*/ 98584 h 571500"/>
                <a:gd name="connsiteX103" fmla="*/ 164768 w 352425"/>
                <a:gd name="connsiteY103" fmla="*/ 100489 h 571500"/>
                <a:gd name="connsiteX104" fmla="*/ 170483 w 352425"/>
                <a:gd name="connsiteY104" fmla="*/ 111919 h 571500"/>
                <a:gd name="connsiteX105" fmla="*/ 170483 w 352425"/>
                <a:gd name="connsiteY105" fmla="*/ 112871 h 571500"/>
                <a:gd name="connsiteX106" fmla="*/ 182865 w 352425"/>
                <a:gd name="connsiteY106" fmla="*/ 140494 h 571500"/>
                <a:gd name="connsiteX107" fmla="*/ 187628 w 352425"/>
                <a:gd name="connsiteY107" fmla="*/ 150971 h 571500"/>
                <a:gd name="connsiteX108" fmla="*/ 189533 w 352425"/>
                <a:gd name="connsiteY108" fmla="*/ 156686 h 571500"/>
                <a:gd name="connsiteX109" fmla="*/ 193343 w 352425"/>
                <a:gd name="connsiteY109" fmla="*/ 167164 h 571500"/>
                <a:gd name="connsiteX110" fmla="*/ 199058 w 352425"/>
                <a:gd name="connsiteY110" fmla="*/ 217646 h 571500"/>
                <a:gd name="connsiteX111" fmla="*/ 190485 w 352425"/>
                <a:gd name="connsiteY111" fmla="*/ 236696 h 571500"/>
                <a:gd name="connsiteX112" fmla="*/ 167625 w 352425"/>
                <a:gd name="connsiteY112" fmla="*/ 250031 h 571500"/>
                <a:gd name="connsiteX113" fmla="*/ 158100 w 352425"/>
                <a:gd name="connsiteY113" fmla="*/ 250031 h 571500"/>
                <a:gd name="connsiteX114" fmla="*/ 158100 w 352425"/>
                <a:gd name="connsiteY114" fmla="*/ 250031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52425" h="571500">
                  <a:moveTo>
                    <a:pt x="313358" y="418624"/>
                  </a:moveTo>
                  <a:cubicBezTo>
                    <a:pt x="307643" y="398621"/>
                    <a:pt x="285735" y="356711"/>
                    <a:pt x="276210" y="337661"/>
                  </a:cubicBezTo>
                  <a:cubicBezTo>
                    <a:pt x="273353" y="332899"/>
                    <a:pt x="270495" y="328136"/>
                    <a:pt x="266685" y="323374"/>
                  </a:cubicBezTo>
                  <a:cubicBezTo>
                    <a:pt x="257160" y="312896"/>
                    <a:pt x="246683" y="295751"/>
                    <a:pt x="239063" y="274796"/>
                  </a:cubicBezTo>
                  <a:cubicBezTo>
                    <a:pt x="231443" y="253841"/>
                    <a:pt x="226680" y="234791"/>
                    <a:pt x="226680" y="220504"/>
                  </a:cubicBezTo>
                  <a:cubicBezTo>
                    <a:pt x="226680" y="214789"/>
                    <a:pt x="225728" y="209074"/>
                    <a:pt x="224775" y="203359"/>
                  </a:cubicBezTo>
                  <a:cubicBezTo>
                    <a:pt x="219060" y="183356"/>
                    <a:pt x="206678" y="137636"/>
                    <a:pt x="198105" y="118586"/>
                  </a:cubicBezTo>
                  <a:cubicBezTo>
                    <a:pt x="186675" y="93821"/>
                    <a:pt x="140955" y="7144"/>
                    <a:pt x="140955" y="7144"/>
                  </a:cubicBezTo>
                  <a:cubicBezTo>
                    <a:pt x="140955" y="7144"/>
                    <a:pt x="120953" y="14764"/>
                    <a:pt x="118095" y="15716"/>
                  </a:cubicBezTo>
                  <a:cubicBezTo>
                    <a:pt x="115238" y="17621"/>
                    <a:pt x="112380" y="27146"/>
                    <a:pt x="109522" y="30004"/>
                  </a:cubicBezTo>
                  <a:cubicBezTo>
                    <a:pt x="107618" y="31909"/>
                    <a:pt x="84758" y="43339"/>
                    <a:pt x="63803" y="54769"/>
                  </a:cubicBezTo>
                  <a:cubicBezTo>
                    <a:pt x="62850" y="55721"/>
                    <a:pt x="60945" y="56674"/>
                    <a:pt x="59993" y="56674"/>
                  </a:cubicBezTo>
                  <a:cubicBezTo>
                    <a:pt x="58088" y="57626"/>
                    <a:pt x="57135" y="58579"/>
                    <a:pt x="55230" y="59531"/>
                  </a:cubicBezTo>
                  <a:cubicBezTo>
                    <a:pt x="53325" y="60484"/>
                    <a:pt x="50468" y="62389"/>
                    <a:pt x="48563" y="63341"/>
                  </a:cubicBezTo>
                  <a:cubicBezTo>
                    <a:pt x="45705" y="65246"/>
                    <a:pt x="41895" y="67151"/>
                    <a:pt x="39038" y="69056"/>
                  </a:cubicBezTo>
                  <a:cubicBezTo>
                    <a:pt x="38085" y="70009"/>
                    <a:pt x="36180" y="70961"/>
                    <a:pt x="35228" y="71914"/>
                  </a:cubicBezTo>
                  <a:cubicBezTo>
                    <a:pt x="34275" y="72866"/>
                    <a:pt x="32370" y="73819"/>
                    <a:pt x="31418" y="73819"/>
                  </a:cubicBezTo>
                  <a:cubicBezTo>
                    <a:pt x="31418" y="73819"/>
                    <a:pt x="30465" y="73819"/>
                    <a:pt x="30465" y="74771"/>
                  </a:cubicBezTo>
                  <a:cubicBezTo>
                    <a:pt x="29513" y="75724"/>
                    <a:pt x="28560" y="75724"/>
                    <a:pt x="28560" y="76676"/>
                  </a:cubicBezTo>
                  <a:cubicBezTo>
                    <a:pt x="27608" y="77629"/>
                    <a:pt x="25703" y="78581"/>
                    <a:pt x="24750" y="79534"/>
                  </a:cubicBezTo>
                  <a:cubicBezTo>
                    <a:pt x="23797" y="80486"/>
                    <a:pt x="21893" y="81439"/>
                    <a:pt x="20940" y="82391"/>
                  </a:cubicBezTo>
                  <a:cubicBezTo>
                    <a:pt x="20940" y="82391"/>
                    <a:pt x="20940" y="82391"/>
                    <a:pt x="20940" y="82391"/>
                  </a:cubicBezTo>
                  <a:cubicBezTo>
                    <a:pt x="20940" y="82391"/>
                    <a:pt x="19988" y="83344"/>
                    <a:pt x="19988" y="83344"/>
                  </a:cubicBezTo>
                  <a:lnTo>
                    <a:pt x="19988" y="83344"/>
                  </a:lnTo>
                  <a:cubicBezTo>
                    <a:pt x="7605" y="95726"/>
                    <a:pt x="-2872" y="119539"/>
                    <a:pt x="23797" y="188119"/>
                  </a:cubicBezTo>
                  <a:cubicBezTo>
                    <a:pt x="33322" y="211931"/>
                    <a:pt x="47610" y="235744"/>
                    <a:pt x="68565" y="250984"/>
                  </a:cubicBezTo>
                  <a:cubicBezTo>
                    <a:pt x="82853" y="261461"/>
                    <a:pt x="100950" y="268129"/>
                    <a:pt x="119047" y="270986"/>
                  </a:cubicBezTo>
                  <a:cubicBezTo>
                    <a:pt x="135240" y="272891"/>
                    <a:pt x="152385" y="271939"/>
                    <a:pt x="168578" y="270034"/>
                  </a:cubicBezTo>
                  <a:cubicBezTo>
                    <a:pt x="170483" y="270034"/>
                    <a:pt x="172388" y="269081"/>
                    <a:pt x="174293" y="269081"/>
                  </a:cubicBezTo>
                  <a:cubicBezTo>
                    <a:pt x="177150" y="269081"/>
                    <a:pt x="179055" y="268129"/>
                    <a:pt x="180960" y="268129"/>
                  </a:cubicBezTo>
                  <a:cubicBezTo>
                    <a:pt x="185722" y="267176"/>
                    <a:pt x="190485" y="267176"/>
                    <a:pt x="195247" y="265271"/>
                  </a:cubicBezTo>
                  <a:cubicBezTo>
                    <a:pt x="197153" y="264319"/>
                    <a:pt x="200010" y="266224"/>
                    <a:pt x="200963" y="268129"/>
                  </a:cubicBezTo>
                  <a:lnTo>
                    <a:pt x="216203" y="306229"/>
                  </a:lnTo>
                  <a:cubicBezTo>
                    <a:pt x="217155" y="308134"/>
                    <a:pt x="216203" y="310991"/>
                    <a:pt x="214297" y="311944"/>
                  </a:cubicBezTo>
                  <a:cubicBezTo>
                    <a:pt x="207630" y="314801"/>
                    <a:pt x="201915" y="320516"/>
                    <a:pt x="195247" y="324326"/>
                  </a:cubicBezTo>
                  <a:cubicBezTo>
                    <a:pt x="195247" y="324326"/>
                    <a:pt x="194295" y="324326"/>
                    <a:pt x="194295" y="325279"/>
                  </a:cubicBezTo>
                  <a:cubicBezTo>
                    <a:pt x="193343" y="326231"/>
                    <a:pt x="192390" y="326231"/>
                    <a:pt x="191438" y="327184"/>
                  </a:cubicBezTo>
                  <a:cubicBezTo>
                    <a:pt x="177150" y="336709"/>
                    <a:pt x="162863" y="348139"/>
                    <a:pt x="152385" y="361474"/>
                  </a:cubicBezTo>
                  <a:cubicBezTo>
                    <a:pt x="140955" y="375761"/>
                    <a:pt x="132383" y="392906"/>
                    <a:pt x="129525" y="411004"/>
                  </a:cubicBezTo>
                  <a:cubicBezTo>
                    <a:pt x="124763" y="435769"/>
                    <a:pt x="130478" y="461486"/>
                    <a:pt x="139050" y="485299"/>
                  </a:cubicBezTo>
                  <a:cubicBezTo>
                    <a:pt x="165720" y="553879"/>
                    <a:pt x="188580" y="565309"/>
                    <a:pt x="206678" y="565309"/>
                  </a:cubicBezTo>
                  <a:cubicBezTo>
                    <a:pt x="210488" y="565309"/>
                    <a:pt x="214297" y="565309"/>
                    <a:pt x="218108" y="564356"/>
                  </a:cubicBezTo>
                  <a:cubicBezTo>
                    <a:pt x="225728" y="563404"/>
                    <a:pt x="239063" y="560546"/>
                    <a:pt x="253350" y="557689"/>
                  </a:cubicBezTo>
                  <a:cubicBezTo>
                    <a:pt x="278115" y="551974"/>
                    <a:pt x="305738" y="544354"/>
                    <a:pt x="308595" y="544354"/>
                  </a:cubicBezTo>
                  <a:cubicBezTo>
                    <a:pt x="313358" y="544354"/>
                    <a:pt x="321930" y="549116"/>
                    <a:pt x="324788" y="549116"/>
                  </a:cubicBezTo>
                  <a:cubicBezTo>
                    <a:pt x="327645" y="549116"/>
                    <a:pt x="347647" y="540544"/>
                    <a:pt x="347647" y="540544"/>
                  </a:cubicBezTo>
                  <a:cubicBezTo>
                    <a:pt x="347647" y="540544"/>
                    <a:pt x="321930" y="445294"/>
                    <a:pt x="313358" y="418624"/>
                  </a:cubicBezTo>
                  <a:close/>
                  <a:moveTo>
                    <a:pt x="255255" y="533876"/>
                  </a:moveTo>
                  <a:lnTo>
                    <a:pt x="255255" y="533876"/>
                  </a:lnTo>
                  <a:cubicBezTo>
                    <a:pt x="247635" y="535781"/>
                    <a:pt x="239063" y="537686"/>
                    <a:pt x="231443" y="538639"/>
                  </a:cubicBezTo>
                  <a:cubicBezTo>
                    <a:pt x="227633" y="539591"/>
                    <a:pt x="223822" y="540544"/>
                    <a:pt x="220013" y="541496"/>
                  </a:cubicBezTo>
                  <a:cubicBezTo>
                    <a:pt x="217155" y="541496"/>
                    <a:pt x="213345" y="542449"/>
                    <a:pt x="210488" y="542449"/>
                  </a:cubicBezTo>
                  <a:cubicBezTo>
                    <a:pt x="210488" y="542449"/>
                    <a:pt x="209535" y="542449"/>
                    <a:pt x="209535" y="542449"/>
                  </a:cubicBezTo>
                  <a:cubicBezTo>
                    <a:pt x="194295" y="542449"/>
                    <a:pt x="183818" y="529114"/>
                    <a:pt x="177150" y="517684"/>
                  </a:cubicBezTo>
                  <a:cubicBezTo>
                    <a:pt x="169530" y="504349"/>
                    <a:pt x="163815" y="490061"/>
                    <a:pt x="158100" y="476726"/>
                  </a:cubicBezTo>
                  <a:cubicBezTo>
                    <a:pt x="148575" y="451009"/>
                    <a:pt x="143813" y="422434"/>
                    <a:pt x="154290" y="397669"/>
                  </a:cubicBezTo>
                  <a:cubicBezTo>
                    <a:pt x="155243" y="393859"/>
                    <a:pt x="157147" y="391001"/>
                    <a:pt x="159053" y="387191"/>
                  </a:cubicBezTo>
                  <a:cubicBezTo>
                    <a:pt x="159053" y="387191"/>
                    <a:pt x="159053" y="386239"/>
                    <a:pt x="160005" y="386239"/>
                  </a:cubicBezTo>
                  <a:cubicBezTo>
                    <a:pt x="161910" y="383381"/>
                    <a:pt x="163815" y="380524"/>
                    <a:pt x="165720" y="377666"/>
                  </a:cubicBezTo>
                  <a:cubicBezTo>
                    <a:pt x="166672" y="375761"/>
                    <a:pt x="167625" y="374809"/>
                    <a:pt x="169530" y="372904"/>
                  </a:cubicBezTo>
                  <a:cubicBezTo>
                    <a:pt x="171435" y="370046"/>
                    <a:pt x="173340" y="368141"/>
                    <a:pt x="175245" y="366236"/>
                  </a:cubicBezTo>
                  <a:cubicBezTo>
                    <a:pt x="177150" y="364331"/>
                    <a:pt x="179055" y="362426"/>
                    <a:pt x="180960" y="360521"/>
                  </a:cubicBezTo>
                  <a:cubicBezTo>
                    <a:pt x="184770" y="357664"/>
                    <a:pt x="187628" y="354806"/>
                    <a:pt x="191438" y="351949"/>
                  </a:cubicBezTo>
                  <a:cubicBezTo>
                    <a:pt x="192390" y="350996"/>
                    <a:pt x="194295" y="350044"/>
                    <a:pt x="196200" y="349091"/>
                  </a:cubicBezTo>
                  <a:cubicBezTo>
                    <a:pt x="198105" y="348139"/>
                    <a:pt x="200010" y="346234"/>
                    <a:pt x="201915" y="345281"/>
                  </a:cubicBezTo>
                  <a:cubicBezTo>
                    <a:pt x="210488" y="339566"/>
                    <a:pt x="220965" y="336709"/>
                    <a:pt x="231443" y="338614"/>
                  </a:cubicBezTo>
                  <a:cubicBezTo>
                    <a:pt x="234300" y="339566"/>
                    <a:pt x="238110" y="340519"/>
                    <a:pt x="241920" y="342424"/>
                  </a:cubicBezTo>
                  <a:cubicBezTo>
                    <a:pt x="247635" y="345281"/>
                    <a:pt x="254303" y="350996"/>
                    <a:pt x="260970" y="359569"/>
                  </a:cubicBezTo>
                  <a:cubicBezTo>
                    <a:pt x="266685" y="366236"/>
                    <a:pt x="271447" y="373856"/>
                    <a:pt x="275258" y="382429"/>
                  </a:cubicBezTo>
                  <a:cubicBezTo>
                    <a:pt x="276210" y="385286"/>
                    <a:pt x="278115" y="388144"/>
                    <a:pt x="279068" y="390049"/>
                  </a:cubicBezTo>
                  <a:cubicBezTo>
                    <a:pt x="280020" y="392906"/>
                    <a:pt x="281925" y="395764"/>
                    <a:pt x="282878" y="398621"/>
                  </a:cubicBezTo>
                  <a:cubicBezTo>
                    <a:pt x="282878" y="398621"/>
                    <a:pt x="282878" y="398621"/>
                    <a:pt x="282878" y="398621"/>
                  </a:cubicBezTo>
                  <a:lnTo>
                    <a:pt x="284783" y="404336"/>
                  </a:lnTo>
                  <a:cubicBezTo>
                    <a:pt x="285735" y="408146"/>
                    <a:pt x="287640" y="411956"/>
                    <a:pt x="288593" y="415766"/>
                  </a:cubicBezTo>
                  <a:cubicBezTo>
                    <a:pt x="289545" y="419576"/>
                    <a:pt x="291450" y="423386"/>
                    <a:pt x="292403" y="428149"/>
                  </a:cubicBezTo>
                  <a:lnTo>
                    <a:pt x="292403" y="428149"/>
                  </a:lnTo>
                  <a:cubicBezTo>
                    <a:pt x="295260" y="436721"/>
                    <a:pt x="297165" y="445294"/>
                    <a:pt x="300022" y="453866"/>
                  </a:cubicBezTo>
                  <a:lnTo>
                    <a:pt x="300022" y="453866"/>
                  </a:lnTo>
                  <a:cubicBezTo>
                    <a:pt x="300022" y="454819"/>
                    <a:pt x="300975" y="455771"/>
                    <a:pt x="300975" y="456724"/>
                  </a:cubicBezTo>
                  <a:cubicBezTo>
                    <a:pt x="302880" y="463391"/>
                    <a:pt x="304785" y="470059"/>
                    <a:pt x="305738" y="476726"/>
                  </a:cubicBezTo>
                  <a:cubicBezTo>
                    <a:pt x="306690" y="483394"/>
                    <a:pt x="309547" y="490061"/>
                    <a:pt x="308595" y="496729"/>
                  </a:cubicBezTo>
                  <a:cubicBezTo>
                    <a:pt x="307643" y="506254"/>
                    <a:pt x="301928" y="515779"/>
                    <a:pt x="294308" y="521494"/>
                  </a:cubicBezTo>
                  <a:cubicBezTo>
                    <a:pt x="288593" y="525304"/>
                    <a:pt x="282878" y="526256"/>
                    <a:pt x="276210" y="528161"/>
                  </a:cubicBezTo>
                  <a:cubicBezTo>
                    <a:pt x="269543" y="530066"/>
                    <a:pt x="262875" y="531971"/>
                    <a:pt x="255255" y="533876"/>
                  </a:cubicBezTo>
                  <a:close/>
                  <a:moveTo>
                    <a:pt x="158100" y="250031"/>
                  </a:moveTo>
                  <a:cubicBezTo>
                    <a:pt x="148575" y="250984"/>
                    <a:pt x="138097" y="250984"/>
                    <a:pt x="129525" y="250031"/>
                  </a:cubicBezTo>
                  <a:cubicBezTo>
                    <a:pt x="110475" y="249079"/>
                    <a:pt x="92378" y="242411"/>
                    <a:pt x="77138" y="230029"/>
                  </a:cubicBezTo>
                  <a:cubicBezTo>
                    <a:pt x="61897" y="216694"/>
                    <a:pt x="51420" y="198596"/>
                    <a:pt x="44753" y="180499"/>
                  </a:cubicBezTo>
                  <a:cubicBezTo>
                    <a:pt x="33322" y="150971"/>
                    <a:pt x="29513" y="132874"/>
                    <a:pt x="29513" y="120491"/>
                  </a:cubicBezTo>
                  <a:cubicBezTo>
                    <a:pt x="29513" y="118586"/>
                    <a:pt x="29513" y="116681"/>
                    <a:pt x="29513" y="115729"/>
                  </a:cubicBezTo>
                  <a:cubicBezTo>
                    <a:pt x="29513" y="111919"/>
                    <a:pt x="30465" y="109061"/>
                    <a:pt x="31418" y="106204"/>
                  </a:cubicBezTo>
                  <a:cubicBezTo>
                    <a:pt x="34275" y="100489"/>
                    <a:pt x="38085" y="97631"/>
                    <a:pt x="41895" y="94774"/>
                  </a:cubicBezTo>
                  <a:cubicBezTo>
                    <a:pt x="45705" y="91916"/>
                    <a:pt x="50468" y="89059"/>
                    <a:pt x="55230" y="86201"/>
                  </a:cubicBezTo>
                  <a:cubicBezTo>
                    <a:pt x="59040" y="83344"/>
                    <a:pt x="62850" y="81439"/>
                    <a:pt x="67613" y="78581"/>
                  </a:cubicBezTo>
                  <a:cubicBezTo>
                    <a:pt x="72375" y="75724"/>
                    <a:pt x="77138" y="72866"/>
                    <a:pt x="81900" y="70961"/>
                  </a:cubicBezTo>
                  <a:cubicBezTo>
                    <a:pt x="84758" y="69056"/>
                    <a:pt x="87615" y="68104"/>
                    <a:pt x="90472" y="67151"/>
                  </a:cubicBezTo>
                  <a:cubicBezTo>
                    <a:pt x="94283" y="65246"/>
                    <a:pt x="99045" y="63341"/>
                    <a:pt x="102855" y="61436"/>
                  </a:cubicBezTo>
                  <a:cubicBezTo>
                    <a:pt x="106665" y="59531"/>
                    <a:pt x="109522" y="58579"/>
                    <a:pt x="112380" y="57626"/>
                  </a:cubicBezTo>
                  <a:cubicBezTo>
                    <a:pt x="118095" y="55721"/>
                    <a:pt x="123810" y="55721"/>
                    <a:pt x="130478" y="57626"/>
                  </a:cubicBezTo>
                  <a:cubicBezTo>
                    <a:pt x="142860" y="61436"/>
                    <a:pt x="147622" y="70009"/>
                    <a:pt x="153338" y="79534"/>
                  </a:cubicBezTo>
                  <a:cubicBezTo>
                    <a:pt x="153338" y="79534"/>
                    <a:pt x="153338" y="80486"/>
                    <a:pt x="154290" y="80486"/>
                  </a:cubicBezTo>
                  <a:lnTo>
                    <a:pt x="154290" y="80486"/>
                  </a:lnTo>
                  <a:cubicBezTo>
                    <a:pt x="158100" y="86201"/>
                    <a:pt x="160958" y="91916"/>
                    <a:pt x="163815" y="98584"/>
                  </a:cubicBezTo>
                  <a:cubicBezTo>
                    <a:pt x="163815" y="98584"/>
                    <a:pt x="164768" y="99536"/>
                    <a:pt x="164768" y="100489"/>
                  </a:cubicBezTo>
                  <a:cubicBezTo>
                    <a:pt x="166672" y="104299"/>
                    <a:pt x="168578" y="108109"/>
                    <a:pt x="170483" y="111919"/>
                  </a:cubicBezTo>
                  <a:cubicBezTo>
                    <a:pt x="170483" y="111919"/>
                    <a:pt x="170483" y="112871"/>
                    <a:pt x="170483" y="112871"/>
                  </a:cubicBezTo>
                  <a:cubicBezTo>
                    <a:pt x="175245" y="122396"/>
                    <a:pt x="179055" y="130969"/>
                    <a:pt x="182865" y="140494"/>
                  </a:cubicBezTo>
                  <a:cubicBezTo>
                    <a:pt x="184770" y="144304"/>
                    <a:pt x="185722" y="148114"/>
                    <a:pt x="187628" y="150971"/>
                  </a:cubicBezTo>
                  <a:cubicBezTo>
                    <a:pt x="188580" y="152876"/>
                    <a:pt x="189533" y="154781"/>
                    <a:pt x="189533" y="156686"/>
                  </a:cubicBezTo>
                  <a:cubicBezTo>
                    <a:pt x="191438" y="160496"/>
                    <a:pt x="192390" y="164306"/>
                    <a:pt x="193343" y="167164"/>
                  </a:cubicBezTo>
                  <a:cubicBezTo>
                    <a:pt x="199058" y="183356"/>
                    <a:pt x="202868" y="200501"/>
                    <a:pt x="199058" y="217646"/>
                  </a:cubicBezTo>
                  <a:cubicBezTo>
                    <a:pt x="197153" y="225266"/>
                    <a:pt x="194295" y="231934"/>
                    <a:pt x="190485" y="236696"/>
                  </a:cubicBezTo>
                  <a:cubicBezTo>
                    <a:pt x="184770" y="243364"/>
                    <a:pt x="177150" y="247174"/>
                    <a:pt x="167625" y="250031"/>
                  </a:cubicBezTo>
                  <a:cubicBezTo>
                    <a:pt x="164768" y="249079"/>
                    <a:pt x="160958" y="249079"/>
                    <a:pt x="158100" y="250031"/>
                  </a:cubicBezTo>
                  <a:lnTo>
                    <a:pt x="158100" y="250031"/>
                  </a:lnTo>
                  <a:close/>
                </a:path>
              </a:pathLst>
            </a:custGeom>
            <a:solidFill>
              <a:srgbClr val="32526E"/>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1F75EA55-D98F-47EF-A44E-DC094139E349}"/>
                </a:ext>
              </a:extLst>
            </p:cNvPr>
            <p:cNvSpPr/>
            <p:nvPr/>
          </p:nvSpPr>
          <p:spPr>
            <a:xfrm>
              <a:off x="6775304" y="3420246"/>
              <a:ext cx="914400" cy="428625"/>
            </a:xfrm>
            <a:custGeom>
              <a:avLst/>
              <a:gdLst>
                <a:gd name="connsiteX0" fmla="*/ 836771 w 914400"/>
                <a:gd name="connsiteY0" fmla="*/ 7144 h 428625"/>
                <a:gd name="connsiteX1" fmla="*/ 83344 w 914400"/>
                <a:gd name="connsiteY1" fmla="*/ 7144 h 428625"/>
                <a:gd name="connsiteX2" fmla="*/ 7144 w 914400"/>
                <a:gd name="connsiteY2" fmla="*/ 83344 h 428625"/>
                <a:gd name="connsiteX3" fmla="*/ 7144 w 914400"/>
                <a:gd name="connsiteY3" fmla="*/ 428149 h 428625"/>
                <a:gd name="connsiteX4" fmla="*/ 912971 w 914400"/>
                <a:gd name="connsiteY4" fmla="*/ 428149 h 428625"/>
                <a:gd name="connsiteX5" fmla="*/ 912971 w 914400"/>
                <a:gd name="connsiteY5" fmla="*/ 83344 h 428625"/>
                <a:gd name="connsiteX6" fmla="*/ 836771 w 914400"/>
                <a:gd name="connsiteY6" fmla="*/ 7144 h 428625"/>
                <a:gd name="connsiteX7" fmla="*/ 689134 w 914400"/>
                <a:gd name="connsiteY7" fmla="*/ 98584 h 428625"/>
                <a:gd name="connsiteX8" fmla="*/ 724376 w 914400"/>
                <a:gd name="connsiteY8" fmla="*/ 85249 h 428625"/>
                <a:gd name="connsiteX9" fmla="*/ 759619 w 914400"/>
                <a:gd name="connsiteY9" fmla="*/ 98584 h 428625"/>
                <a:gd name="connsiteX10" fmla="*/ 778669 w 914400"/>
                <a:gd name="connsiteY10" fmla="*/ 140494 h 428625"/>
                <a:gd name="connsiteX11" fmla="*/ 723424 w 914400"/>
                <a:gd name="connsiteY11" fmla="*/ 195739 h 428625"/>
                <a:gd name="connsiteX12" fmla="*/ 668179 w 914400"/>
                <a:gd name="connsiteY12" fmla="*/ 140494 h 428625"/>
                <a:gd name="connsiteX13" fmla="*/ 689134 w 914400"/>
                <a:gd name="connsiteY13" fmla="*/ 98584 h 428625"/>
                <a:gd name="connsiteX14" fmla="*/ 159544 w 914400"/>
                <a:gd name="connsiteY14" fmla="*/ 98584 h 428625"/>
                <a:gd name="connsiteX15" fmla="*/ 194786 w 914400"/>
                <a:gd name="connsiteY15" fmla="*/ 85249 h 428625"/>
                <a:gd name="connsiteX16" fmla="*/ 230029 w 914400"/>
                <a:gd name="connsiteY16" fmla="*/ 98584 h 428625"/>
                <a:gd name="connsiteX17" fmla="*/ 249079 w 914400"/>
                <a:gd name="connsiteY17" fmla="*/ 140494 h 428625"/>
                <a:gd name="connsiteX18" fmla="*/ 193834 w 914400"/>
                <a:gd name="connsiteY18" fmla="*/ 195739 h 428625"/>
                <a:gd name="connsiteX19" fmla="*/ 138589 w 914400"/>
                <a:gd name="connsiteY19" fmla="*/ 140494 h 428625"/>
                <a:gd name="connsiteX20" fmla="*/ 159544 w 914400"/>
                <a:gd name="connsiteY20" fmla="*/ 98584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 h="428625">
                  <a:moveTo>
                    <a:pt x="836771" y="7144"/>
                  </a:moveTo>
                  <a:lnTo>
                    <a:pt x="83344" y="7144"/>
                  </a:lnTo>
                  <a:cubicBezTo>
                    <a:pt x="41434" y="7144"/>
                    <a:pt x="7144" y="41434"/>
                    <a:pt x="7144" y="83344"/>
                  </a:cubicBezTo>
                  <a:lnTo>
                    <a:pt x="7144" y="428149"/>
                  </a:lnTo>
                  <a:lnTo>
                    <a:pt x="912971" y="428149"/>
                  </a:lnTo>
                  <a:lnTo>
                    <a:pt x="912971" y="83344"/>
                  </a:lnTo>
                  <a:cubicBezTo>
                    <a:pt x="912971" y="41434"/>
                    <a:pt x="878681" y="7144"/>
                    <a:pt x="836771" y="7144"/>
                  </a:cubicBezTo>
                  <a:close/>
                  <a:moveTo>
                    <a:pt x="689134" y="98584"/>
                  </a:moveTo>
                  <a:cubicBezTo>
                    <a:pt x="698659" y="90964"/>
                    <a:pt x="711041" y="85249"/>
                    <a:pt x="724376" y="85249"/>
                  </a:cubicBezTo>
                  <a:cubicBezTo>
                    <a:pt x="737711" y="85249"/>
                    <a:pt x="750094" y="90011"/>
                    <a:pt x="759619" y="98584"/>
                  </a:cubicBezTo>
                  <a:cubicBezTo>
                    <a:pt x="771049" y="108109"/>
                    <a:pt x="778669" y="123349"/>
                    <a:pt x="778669" y="140494"/>
                  </a:cubicBezTo>
                  <a:cubicBezTo>
                    <a:pt x="778669" y="170974"/>
                    <a:pt x="753904" y="195739"/>
                    <a:pt x="723424" y="195739"/>
                  </a:cubicBezTo>
                  <a:cubicBezTo>
                    <a:pt x="692944" y="195739"/>
                    <a:pt x="668179" y="170974"/>
                    <a:pt x="668179" y="140494"/>
                  </a:cubicBezTo>
                  <a:cubicBezTo>
                    <a:pt x="669131" y="124301"/>
                    <a:pt x="676751" y="109061"/>
                    <a:pt x="689134" y="98584"/>
                  </a:cubicBezTo>
                  <a:close/>
                  <a:moveTo>
                    <a:pt x="159544" y="98584"/>
                  </a:moveTo>
                  <a:cubicBezTo>
                    <a:pt x="169069" y="90011"/>
                    <a:pt x="181451" y="85249"/>
                    <a:pt x="194786" y="85249"/>
                  </a:cubicBezTo>
                  <a:cubicBezTo>
                    <a:pt x="208121" y="85249"/>
                    <a:pt x="220504" y="90011"/>
                    <a:pt x="230029" y="98584"/>
                  </a:cubicBezTo>
                  <a:cubicBezTo>
                    <a:pt x="241459" y="108109"/>
                    <a:pt x="249079" y="123349"/>
                    <a:pt x="249079" y="140494"/>
                  </a:cubicBezTo>
                  <a:cubicBezTo>
                    <a:pt x="249079" y="170974"/>
                    <a:pt x="224314" y="195739"/>
                    <a:pt x="193834" y="195739"/>
                  </a:cubicBezTo>
                  <a:cubicBezTo>
                    <a:pt x="163354" y="195739"/>
                    <a:pt x="138589" y="170974"/>
                    <a:pt x="138589" y="140494"/>
                  </a:cubicBezTo>
                  <a:cubicBezTo>
                    <a:pt x="140494" y="124301"/>
                    <a:pt x="148114" y="109061"/>
                    <a:pt x="159544" y="98584"/>
                  </a:cubicBezTo>
                  <a:close/>
                </a:path>
              </a:pathLst>
            </a:custGeom>
            <a:solidFill>
              <a:schemeClr val="accent1"/>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BB43C434-0F72-49D0-9C43-D87781802DF1}"/>
                </a:ext>
              </a:extLst>
            </p:cNvPr>
            <p:cNvSpPr/>
            <p:nvPr/>
          </p:nvSpPr>
          <p:spPr>
            <a:xfrm>
              <a:off x="6880079" y="3470729"/>
              <a:ext cx="180975" cy="180975"/>
            </a:xfrm>
            <a:custGeom>
              <a:avLst/>
              <a:gdLst>
                <a:gd name="connsiteX0" fmla="*/ 126206 w 180975"/>
                <a:gd name="connsiteY0" fmla="*/ 14764 h 180975"/>
                <a:gd name="connsiteX1" fmla="*/ 90964 w 180975"/>
                <a:gd name="connsiteY1" fmla="*/ 7144 h 180975"/>
                <a:gd name="connsiteX2" fmla="*/ 55721 w 180975"/>
                <a:gd name="connsiteY2" fmla="*/ 14764 h 180975"/>
                <a:gd name="connsiteX3" fmla="*/ 7144 w 180975"/>
                <a:gd name="connsiteY3" fmla="*/ 90964 h 180975"/>
                <a:gd name="connsiteX4" fmla="*/ 90964 w 180975"/>
                <a:gd name="connsiteY4" fmla="*/ 174784 h 180975"/>
                <a:gd name="connsiteX5" fmla="*/ 174784 w 180975"/>
                <a:gd name="connsiteY5" fmla="*/ 90964 h 180975"/>
                <a:gd name="connsiteX6" fmla="*/ 126206 w 180975"/>
                <a:gd name="connsiteY6" fmla="*/ 14764 h 180975"/>
                <a:gd name="connsiteX7" fmla="*/ 90964 w 180975"/>
                <a:gd name="connsiteY7" fmla="*/ 140494 h 180975"/>
                <a:gd name="connsiteX8" fmla="*/ 40481 w 180975"/>
                <a:gd name="connsiteY8" fmla="*/ 90011 h 180975"/>
                <a:gd name="connsiteX9" fmla="*/ 55721 w 180975"/>
                <a:gd name="connsiteY9" fmla="*/ 54769 h 180975"/>
                <a:gd name="connsiteX10" fmla="*/ 90964 w 180975"/>
                <a:gd name="connsiteY10" fmla="*/ 40481 h 180975"/>
                <a:gd name="connsiteX11" fmla="*/ 126206 w 180975"/>
                <a:gd name="connsiteY11" fmla="*/ 54769 h 180975"/>
                <a:gd name="connsiteX12" fmla="*/ 141446 w 180975"/>
                <a:gd name="connsiteY12" fmla="*/ 90011 h 180975"/>
                <a:gd name="connsiteX13" fmla="*/ 90964 w 180975"/>
                <a:gd name="connsiteY13" fmla="*/ 1404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126206" y="14764"/>
                  </a:moveTo>
                  <a:cubicBezTo>
                    <a:pt x="115729" y="10001"/>
                    <a:pt x="103346" y="7144"/>
                    <a:pt x="90964" y="7144"/>
                  </a:cubicBezTo>
                  <a:cubicBezTo>
                    <a:pt x="78581" y="7144"/>
                    <a:pt x="66199" y="10001"/>
                    <a:pt x="55721" y="14764"/>
                  </a:cubicBezTo>
                  <a:cubicBezTo>
                    <a:pt x="27146" y="28099"/>
                    <a:pt x="7144" y="56674"/>
                    <a:pt x="7144" y="90964"/>
                  </a:cubicBezTo>
                  <a:cubicBezTo>
                    <a:pt x="7144" y="136684"/>
                    <a:pt x="44291" y="174784"/>
                    <a:pt x="90964" y="174784"/>
                  </a:cubicBezTo>
                  <a:cubicBezTo>
                    <a:pt x="136684" y="174784"/>
                    <a:pt x="174784" y="137636"/>
                    <a:pt x="174784" y="90964"/>
                  </a:cubicBezTo>
                  <a:cubicBezTo>
                    <a:pt x="174784" y="56674"/>
                    <a:pt x="154781" y="28099"/>
                    <a:pt x="126206" y="14764"/>
                  </a:cubicBezTo>
                  <a:close/>
                  <a:moveTo>
                    <a:pt x="90964" y="140494"/>
                  </a:moveTo>
                  <a:cubicBezTo>
                    <a:pt x="63341" y="140494"/>
                    <a:pt x="40481" y="117634"/>
                    <a:pt x="40481" y="90011"/>
                  </a:cubicBezTo>
                  <a:cubicBezTo>
                    <a:pt x="40481" y="75724"/>
                    <a:pt x="46196" y="63341"/>
                    <a:pt x="55721" y="54769"/>
                  </a:cubicBezTo>
                  <a:cubicBezTo>
                    <a:pt x="65246" y="46196"/>
                    <a:pt x="77629" y="40481"/>
                    <a:pt x="90964" y="40481"/>
                  </a:cubicBezTo>
                  <a:cubicBezTo>
                    <a:pt x="104299" y="40481"/>
                    <a:pt x="117634" y="46196"/>
                    <a:pt x="126206" y="54769"/>
                  </a:cubicBezTo>
                  <a:cubicBezTo>
                    <a:pt x="135731" y="64294"/>
                    <a:pt x="141446" y="76676"/>
                    <a:pt x="141446" y="90011"/>
                  </a:cubicBezTo>
                  <a:cubicBezTo>
                    <a:pt x="140494" y="117634"/>
                    <a:pt x="118586" y="140494"/>
                    <a:pt x="90964" y="140494"/>
                  </a:cubicBezTo>
                  <a:close/>
                </a:path>
              </a:pathLst>
            </a:custGeom>
            <a:solidFill>
              <a:srgbClr val="F9C5C0"/>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B004C77B-F630-4569-9A3F-27AD2FC8F4E5}"/>
                </a:ext>
              </a:extLst>
            </p:cNvPr>
            <p:cNvSpPr/>
            <p:nvPr/>
          </p:nvSpPr>
          <p:spPr>
            <a:xfrm>
              <a:off x="7408717" y="3470729"/>
              <a:ext cx="180975" cy="180975"/>
            </a:xfrm>
            <a:custGeom>
              <a:avLst/>
              <a:gdLst>
                <a:gd name="connsiteX0" fmla="*/ 126206 w 180975"/>
                <a:gd name="connsiteY0" fmla="*/ 14764 h 180975"/>
                <a:gd name="connsiteX1" fmla="*/ 90964 w 180975"/>
                <a:gd name="connsiteY1" fmla="*/ 7144 h 180975"/>
                <a:gd name="connsiteX2" fmla="*/ 55721 w 180975"/>
                <a:gd name="connsiteY2" fmla="*/ 14764 h 180975"/>
                <a:gd name="connsiteX3" fmla="*/ 7144 w 180975"/>
                <a:gd name="connsiteY3" fmla="*/ 90964 h 180975"/>
                <a:gd name="connsiteX4" fmla="*/ 90964 w 180975"/>
                <a:gd name="connsiteY4" fmla="*/ 174784 h 180975"/>
                <a:gd name="connsiteX5" fmla="*/ 174784 w 180975"/>
                <a:gd name="connsiteY5" fmla="*/ 90964 h 180975"/>
                <a:gd name="connsiteX6" fmla="*/ 126206 w 180975"/>
                <a:gd name="connsiteY6" fmla="*/ 14764 h 180975"/>
                <a:gd name="connsiteX7" fmla="*/ 90964 w 180975"/>
                <a:gd name="connsiteY7" fmla="*/ 140494 h 180975"/>
                <a:gd name="connsiteX8" fmla="*/ 40481 w 180975"/>
                <a:gd name="connsiteY8" fmla="*/ 90011 h 180975"/>
                <a:gd name="connsiteX9" fmla="*/ 55721 w 180975"/>
                <a:gd name="connsiteY9" fmla="*/ 54769 h 180975"/>
                <a:gd name="connsiteX10" fmla="*/ 90964 w 180975"/>
                <a:gd name="connsiteY10" fmla="*/ 40481 h 180975"/>
                <a:gd name="connsiteX11" fmla="*/ 126206 w 180975"/>
                <a:gd name="connsiteY11" fmla="*/ 54769 h 180975"/>
                <a:gd name="connsiteX12" fmla="*/ 141446 w 180975"/>
                <a:gd name="connsiteY12" fmla="*/ 90011 h 180975"/>
                <a:gd name="connsiteX13" fmla="*/ 90964 w 180975"/>
                <a:gd name="connsiteY13" fmla="*/ 14049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126206" y="14764"/>
                  </a:moveTo>
                  <a:cubicBezTo>
                    <a:pt x="115729" y="10001"/>
                    <a:pt x="103346" y="7144"/>
                    <a:pt x="90964" y="7144"/>
                  </a:cubicBezTo>
                  <a:cubicBezTo>
                    <a:pt x="78581" y="7144"/>
                    <a:pt x="66199" y="10001"/>
                    <a:pt x="55721" y="14764"/>
                  </a:cubicBezTo>
                  <a:cubicBezTo>
                    <a:pt x="27146" y="28099"/>
                    <a:pt x="7144" y="56674"/>
                    <a:pt x="7144" y="90964"/>
                  </a:cubicBezTo>
                  <a:cubicBezTo>
                    <a:pt x="7144" y="136684"/>
                    <a:pt x="44291" y="174784"/>
                    <a:pt x="90964" y="174784"/>
                  </a:cubicBezTo>
                  <a:cubicBezTo>
                    <a:pt x="137636" y="174784"/>
                    <a:pt x="174784" y="137636"/>
                    <a:pt x="174784" y="90964"/>
                  </a:cubicBezTo>
                  <a:cubicBezTo>
                    <a:pt x="174784" y="56674"/>
                    <a:pt x="154781" y="28099"/>
                    <a:pt x="126206" y="14764"/>
                  </a:cubicBezTo>
                  <a:close/>
                  <a:moveTo>
                    <a:pt x="90964" y="140494"/>
                  </a:moveTo>
                  <a:cubicBezTo>
                    <a:pt x="63341" y="140494"/>
                    <a:pt x="40481" y="117634"/>
                    <a:pt x="40481" y="90011"/>
                  </a:cubicBezTo>
                  <a:cubicBezTo>
                    <a:pt x="40481" y="75724"/>
                    <a:pt x="46196" y="63341"/>
                    <a:pt x="55721" y="54769"/>
                  </a:cubicBezTo>
                  <a:cubicBezTo>
                    <a:pt x="65246" y="46196"/>
                    <a:pt x="77629" y="40481"/>
                    <a:pt x="90964" y="40481"/>
                  </a:cubicBezTo>
                  <a:cubicBezTo>
                    <a:pt x="104299" y="40481"/>
                    <a:pt x="117634" y="46196"/>
                    <a:pt x="126206" y="54769"/>
                  </a:cubicBezTo>
                  <a:cubicBezTo>
                    <a:pt x="135731" y="64294"/>
                    <a:pt x="141446" y="76676"/>
                    <a:pt x="141446" y="90011"/>
                  </a:cubicBezTo>
                  <a:cubicBezTo>
                    <a:pt x="141446" y="117634"/>
                    <a:pt x="118586" y="140494"/>
                    <a:pt x="90964" y="140494"/>
                  </a:cubicBezTo>
                  <a:close/>
                </a:path>
              </a:pathLst>
            </a:custGeom>
            <a:solidFill>
              <a:srgbClr val="F9C5C0"/>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E84448DE-545B-406C-9EA8-17688F85E35B}"/>
                </a:ext>
              </a:extLst>
            </p:cNvPr>
            <p:cNvSpPr/>
            <p:nvPr/>
          </p:nvSpPr>
          <p:spPr>
            <a:xfrm>
              <a:off x="6928657" y="3342141"/>
              <a:ext cx="76200" cy="219075"/>
            </a:xfrm>
            <a:custGeom>
              <a:avLst/>
              <a:gdLst>
                <a:gd name="connsiteX0" fmla="*/ 42386 w 76200"/>
                <a:gd name="connsiteY0" fmla="*/ 220504 h 219075"/>
                <a:gd name="connsiteX1" fmla="*/ 42386 w 76200"/>
                <a:gd name="connsiteY1" fmla="*/ 220504 h 219075"/>
                <a:gd name="connsiteX2" fmla="*/ 7144 w 76200"/>
                <a:gd name="connsiteY2" fmla="*/ 185261 h 219075"/>
                <a:gd name="connsiteX3" fmla="*/ 7144 w 76200"/>
                <a:gd name="connsiteY3" fmla="*/ 42386 h 219075"/>
                <a:gd name="connsiteX4" fmla="*/ 42386 w 76200"/>
                <a:gd name="connsiteY4" fmla="*/ 7144 h 219075"/>
                <a:gd name="connsiteX5" fmla="*/ 42386 w 76200"/>
                <a:gd name="connsiteY5" fmla="*/ 7144 h 219075"/>
                <a:gd name="connsiteX6" fmla="*/ 77629 w 76200"/>
                <a:gd name="connsiteY6" fmla="*/ 42386 h 219075"/>
                <a:gd name="connsiteX7" fmla="*/ 77629 w 76200"/>
                <a:gd name="connsiteY7" fmla="*/ 185261 h 219075"/>
                <a:gd name="connsiteX8" fmla="*/ 42386 w 76200"/>
                <a:gd name="connsiteY8" fmla="*/ 22050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219075">
                  <a:moveTo>
                    <a:pt x="42386" y="220504"/>
                  </a:moveTo>
                  <a:lnTo>
                    <a:pt x="42386" y="220504"/>
                  </a:lnTo>
                  <a:cubicBezTo>
                    <a:pt x="22384" y="220504"/>
                    <a:pt x="7144" y="204311"/>
                    <a:pt x="7144" y="185261"/>
                  </a:cubicBezTo>
                  <a:lnTo>
                    <a:pt x="7144" y="42386"/>
                  </a:lnTo>
                  <a:cubicBezTo>
                    <a:pt x="7144" y="22384"/>
                    <a:pt x="23336" y="7144"/>
                    <a:pt x="42386" y="7144"/>
                  </a:cubicBezTo>
                  <a:lnTo>
                    <a:pt x="42386" y="7144"/>
                  </a:lnTo>
                  <a:cubicBezTo>
                    <a:pt x="62389" y="7144"/>
                    <a:pt x="77629" y="23336"/>
                    <a:pt x="77629" y="42386"/>
                  </a:cubicBezTo>
                  <a:lnTo>
                    <a:pt x="77629" y="185261"/>
                  </a:lnTo>
                  <a:cubicBezTo>
                    <a:pt x="77629" y="204311"/>
                    <a:pt x="61436" y="220504"/>
                    <a:pt x="42386" y="220504"/>
                  </a:cubicBezTo>
                  <a:close/>
                </a:path>
              </a:pathLst>
            </a:custGeom>
            <a:solidFill>
              <a:schemeClr val="accent3"/>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6066024B-5AF7-4E94-9C5C-DD1E69D11DD8}"/>
                </a:ext>
              </a:extLst>
            </p:cNvPr>
            <p:cNvSpPr/>
            <p:nvPr/>
          </p:nvSpPr>
          <p:spPr>
            <a:xfrm>
              <a:off x="7457294" y="3342141"/>
              <a:ext cx="76200" cy="219075"/>
            </a:xfrm>
            <a:custGeom>
              <a:avLst/>
              <a:gdLst>
                <a:gd name="connsiteX0" fmla="*/ 42386 w 76200"/>
                <a:gd name="connsiteY0" fmla="*/ 220504 h 219075"/>
                <a:gd name="connsiteX1" fmla="*/ 42386 w 76200"/>
                <a:gd name="connsiteY1" fmla="*/ 220504 h 219075"/>
                <a:gd name="connsiteX2" fmla="*/ 7144 w 76200"/>
                <a:gd name="connsiteY2" fmla="*/ 185261 h 219075"/>
                <a:gd name="connsiteX3" fmla="*/ 7144 w 76200"/>
                <a:gd name="connsiteY3" fmla="*/ 42386 h 219075"/>
                <a:gd name="connsiteX4" fmla="*/ 42386 w 76200"/>
                <a:gd name="connsiteY4" fmla="*/ 7144 h 219075"/>
                <a:gd name="connsiteX5" fmla="*/ 42386 w 76200"/>
                <a:gd name="connsiteY5" fmla="*/ 7144 h 219075"/>
                <a:gd name="connsiteX6" fmla="*/ 77629 w 76200"/>
                <a:gd name="connsiteY6" fmla="*/ 42386 h 219075"/>
                <a:gd name="connsiteX7" fmla="*/ 77629 w 76200"/>
                <a:gd name="connsiteY7" fmla="*/ 185261 h 219075"/>
                <a:gd name="connsiteX8" fmla="*/ 42386 w 76200"/>
                <a:gd name="connsiteY8" fmla="*/ 22050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219075">
                  <a:moveTo>
                    <a:pt x="42386" y="220504"/>
                  </a:moveTo>
                  <a:lnTo>
                    <a:pt x="42386" y="220504"/>
                  </a:lnTo>
                  <a:cubicBezTo>
                    <a:pt x="22384" y="220504"/>
                    <a:pt x="7144" y="204311"/>
                    <a:pt x="7144" y="185261"/>
                  </a:cubicBezTo>
                  <a:lnTo>
                    <a:pt x="7144" y="42386"/>
                  </a:lnTo>
                  <a:cubicBezTo>
                    <a:pt x="7144" y="22384"/>
                    <a:pt x="23336" y="7144"/>
                    <a:pt x="42386" y="7144"/>
                  </a:cubicBezTo>
                  <a:lnTo>
                    <a:pt x="42386" y="7144"/>
                  </a:lnTo>
                  <a:cubicBezTo>
                    <a:pt x="62389" y="7144"/>
                    <a:pt x="77629" y="23336"/>
                    <a:pt x="77629" y="42386"/>
                  </a:cubicBezTo>
                  <a:lnTo>
                    <a:pt x="77629" y="185261"/>
                  </a:lnTo>
                  <a:cubicBezTo>
                    <a:pt x="77629" y="204311"/>
                    <a:pt x="62389" y="220504"/>
                    <a:pt x="42386" y="220504"/>
                  </a:cubicBezTo>
                  <a:close/>
                </a:path>
              </a:pathLst>
            </a:custGeom>
            <a:solidFill>
              <a:schemeClr val="accent3"/>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D115264E-0AED-49A5-90C4-761085327682}"/>
                </a:ext>
              </a:extLst>
            </p:cNvPr>
            <p:cNvSpPr/>
            <p:nvPr/>
          </p:nvSpPr>
          <p:spPr>
            <a:xfrm>
              <a:off x="6984854" y="3628844"/>
              <a:ext cx="123825" cy="152400"/>
            </a:xfrm>
            <a:custGeom>
              <a:avLst/>
              <a:gdLst>
                <a:gd name="connsiteX0" fmla="*/ 73819 w 123825"/>
                <a:gd name="connsiteY0" fmla="*/ 7144 h 152400"/>
                <a:gd name="connsiteX1" fmla="*/ 53816 w 123825"/>
                <a:gd name="connsiteY1" fmla="*/ 7144 h 152400"/>
                <a:gd name="connsiteX2" fmla="*/ 7144 w 123825"/>
                <a:gd name="connsiteY2" fmla="*/ 146209 h 152400"/>
                <a:gd name="connsiteX3" fmla="*/ 25241 w 123825"/>
                <a:gd name="connsiteY3" fmla="*/ 146209 h 152400"/>
                <a:gd name="connsiteX4" fmla="*/ 38576 w 123825"/>
                <a:gd name="connsiteY4" fmla="*/ 103346 h 152400"/>
                <a:gd name="connsiteX5" fmla="*/ 89059 w 123825"/>
                <a:gd name="connsiteY5" fmla="*/ 103346 h 152400"/>
                <a:gd name="connsiteX6" fmla="*/ 102394 w 123825"/>
                <a:gd name="connsiteY6" fmla="*/ 146209 h 152400"/>
                <a:gd name="connsiteX7" fmla="*/ 121444 w 123825"/>
                <a:gd name="connsiteY7" fmla="*/ 146209 h 152400"/>
                <a:gd name="connsiteX8" fmla="*/ 73819 w 123825"/>
                <a:gd name="connsiteY8" fmla="*/ 7144 h 152400"/>
                <a:gd name="connsiteX9" fmla="*/ 43339 w 123825"/>
                <a:gd name="connsiteY9" fmla="*/ 90011 h 152400"/>
                <a:gd name="connsiteX10" fmla="*/ 50006 w 123825"/>
                <a:gd name="connsiteY10" fmla="*/ 69056 h 152400"/>
                <a:gd name="connsiteX11" fmla="*/ 63341 w 123825"/>
                <a:gd name="connsiteY11" fmla="*/ 22384 h 152400"/>
                <a:gd name="connsiteX12" fmla="*/ 64294 w 123825"/>
                <a:gd name="connsiteY12" fmla="*/ 22384 h 152400"/>
                <a:gd name="connsiteX13" fmla="*/ 78581 w 123825"/>
                <a:gd name="connsiteY13" fmla="*/ 69056 h 152400"/>
                <a:gd name="connsiteX14" fmla="*/ 85249 w 123825"/>
                <a:gd name="connsiteY14" fmla="*/ 90011 h 152400"/>
                <a:gd name="connsiteX15" fmla="*/ 43339 w 123825"/>
                <a:gd name="connsiteY15" fmla="*/ 9001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52400">
                  <a:moveTo>
                    <a:pt x="73819" y="7144"/>
                  </a:moveTo>
                  <a:lnTo>
                    <a:pt x="53816" y="7144"/>
                  </a:lnTo>
                  <a:lnTo>
                    <a:pt x="7144" y="146209"/>
                  </a:lnTo>
                  <a:lnTo>
                    <a:pt x="25241" y="146209"/>
                  </a:lnTo>
                  <a:lnTo>
                    <a:pt x="38576" y="103346"/>
                  </a:lnTo>
                  <a:lnTo>
                    <a:pt x="89059" y="103346"/>
                  </a:lnTo>
                  <a:lnTo>
                    <a:pt x="102394" y="146209"/>
                  </a:lnTo>
                  <a:lnTo>
                    <a:pt x="121444" y="146209"/>
                  </a:lnTo>
                  <a:lnTo>
                    <a:pt x="73819" y="7144"/>
                  </a:lnTo>
                  <a:close/>
                  <a:moveTo>
                    <a:pt x="43339" y="90011"/>
                  </a:moveTo>
                  <a:lnTo>
                    <a:pt x="50006" y="69056"/>
                  </a:lnTo>
                  <a:cubicBezTo>
                    <a:pt x="54769" y="53816"/>
                    <a:pt x="59531" y="38576"/>
                    <a:pt x="63341" y="22384"/>
                  </a:cubicBezTo>
                  <a:lnTo>
                    <a:pt x="64294" y="22384"/>
                  </a:lnTo>
                  <a:cubicBezTo>
                    <a:pt x="69056" y="38576"/>
                    <a:pt x="72866" y="53816"/>
                    <a:pt x="78581" y="69056"/>
                  </a:cubicBezTo>
                  <a:lnTo>
                    <a:pt x="85249" y="90011"/>
                  </a:lnTo>
                  <a:lnTo>
                    <a:pt x="43339" y="90011"/>
                  </a:lnTo>
                  <a:close/>
                </a:path>
              </a:pathLst>
            </a:custGeom>
            <a:solidFill>
              <a:srgbClr val="FFFFFF"/>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E4D16341-2EFB-4451-9A85-2CA1EABE04E3}"/>
                </a:ext>
              </a:extLst>
            </p:cNvPr>
            <p:cNvSpPr/>
            <p:nvPr/>
          </p:nvSpPr>
          <p:spPr>
            <a:xfrm>
              <a:off x="7118204" y="3628844"/>
              <a:ext cx="104775" cy="152400"/>
            </a:xfrm>
            <a:custGeom>
              <a:avLst/>
              <a:gdLst>
                <a:gd name="connsiteX0" fmla="*/ 50006 w 104775"/>
                <a:gd name="connsiteY0" fmla="*/ 7144 h 152400"/>
                <a:gd name="connsiteX1" fmla="*/ 7144 w 104775"/>
                <a:gd name="connsiteY1" fmla="*/ 7144 h 152400"/>
                <a:gd name="connsiteX2" fmla="*/ 7144 w 104775"/>
                <a:gd name="connsiteY2" fmla="*/ 146209 h 152400"/>
                <a:gd name="connsiteX3" fmla="*/ 24289 w 104775"/>
                <a:gd name="connsiteY3" fmla="*/ 146209 h 152400"/>
                <a:gd name="connsiteX4" fmla="*/ 24289 w 104775"/>
                <a:gd name="connsiteY4" fmla="*/ 91916 h 152400"/>
                <a:gd name="connsiteX5" fmla="*/ 49054 w 104775"/>
                <a:gd name="connsiteY5" fmla="*/ 91916 h 152400"/>
                <a:gd name="connsiteX6" fmla="*/ 100489 w 104775"/>
                <a:gd name="connsiteY6" fmla="*/ 49054 h 152400"/>
                <a:gd name="connsiteX7" fmla="*/ 50006 w 104775"/>
                <a:gd name="connsiteY7" fmla="*/ 7144 h 152400"/>
                <a:gd name="connsiteX8" fmla="*/ 48101 w 104775"/>
                <a:gd name="connsiteY8" fmla="*/ 76676 h 152400"/>
                <a:gd name="connsiteX9" fmla="*/ 25241 w 104775"/>
                <a:gd name="connsiteY9" fmla="*/ 76676 h 152400"/>
                <a:gd name="connsiteX10" fmla="*/ 25241 w 104775"/>
                <a:gd name="connsiteY10" fmla="*/ 21431 h 152400"/>
                <a:gd name="connsiteX11" fmla="*/ 48101 w 104775"/>
                <a:gd name="connsiteY11" fmla="*/ 21431 h 152400"/>
                <a:gd name="connsiteX12" fmla="*/ 84296 w 104775"/>
                <a:gd name="connsiteY12" fmla="*/ 48101 h 152400"/>
                <a:gd name="connsiteX13" fmla="*/ 48101 w 104775"/>
                <a:gd name="connsiteY13" fmla="*/ 7667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775" h="152400">
                  <a:moveTo>
                    <a:pt x="50006" y="7144"/>
                  </a:moveTo>
                  <a:lnTo>
                    <a:pt x="7144" y="7144"/>
                  </a:lnTo>
                  <a:lnTo>
                    <a:pt x="7144" y="146209"/>
                  </a:lnTo>
                  <a:lnTo>
                    <a:pt x="24289" y="146209"/>
                  </a:lnTo>
                  <a:lnTo>
                    <a:pt x="24289" y="91916"/>
                  </a:lnTo>
                  <a:lnTo>
                    <a:pt x="49054" y="91916"/>
                  </a:lnTo>
                  <a:cubicBezTo>
                    <a:pt x="79534" y="91916"/>
                    <a:pt x="100489" y="78581"/>
                    <a:pt x="100489" y="49054"/>
                  </a:cubicBezTo>
                  <a:cubicBezTo>
                    <a:pt x="101441" y="17621"/>
                    <a:pt x="81439" y="7144"/>
                    <a:pt x="50006" y="7144"/>
                  </a:cubicBezTo>
                  <a:close/>
                  <a:moveTo>
                    <a:pt x="48101" y="76676"/>
                  </a:moveTo>
                  <a:lnTo>
                    <a:pt x="25241" y="76676"/>
                  </a:lnTo>
                  <a:lnTo>
                    <a:pt x="25241" y="21431"/>
                  </a:lnTo>
                  <a:lnTo>
                    <a:pt x="48101" y="21431"/>
                  </a:lnTo>
                  <a:cubicBezTo>
                    <a:pt x="71914" y="21431"/>
                    <a:pt x="84296" y="28099"/>
                    <a:pt x="84296" y="48101"/>
                  </a:cubicBezTo>
                  <a:cubicBezTo>
                    <a:pt x="84296" y="68104"/>
                    <a:pt x="71914" y="76676"/>
                    <a:pt x="48101" y="76676"/>
                  </a:cubicBezTo>
                  <a:close/>
                </a:path>
              </a:pathLst>
            </a:custGeom>
            <a:solidFill>
              <a:srgbClr val="FFFFFF"/>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8AA6DE51-9A71-40E3-A7D5-6665665C13A7}"/>
                </a:ext>
              </a:extLst>
            </p:cNvPr>
            <p:cNvSpPr/>
            <p:nvPr/>
          </p:nvSpPr>
          <p:spPr>
            <a:xfrm>
              <a:off x="7241077" y="3628844"/>
              <a:ext cx="104775" cy="152400"/>
            </a:xfrm>
            <a:custGeom>
              <a:avLst/>
              <a:gdLst>
                <a:gd name="connsiteX0" fmla="*/ 68104 w 104775"/>
                <a:gd name="connsiteY0" fmla="*/ 86201 h 152400"/>
                <a:gd name="connsiteX1" fmla="*/ 99536 w 104775"/>
                <a:gd name="connsiteY1" fmla="*/ 46196 h 152400"/>
                <a:gd name="connsiteX2" fmla="*/ 50959 w 104775"/>
                <a:gd name="connsiteY2" fmla="*/ 7144 h 152400"/>
                <a:gd name="connsiteX3" fmla="*/ 7144 w 104775"/>
                <a:gd name="connsiteY3" fmla="*/ 7144 h 152400"/>
                <a:gd name="connsiteX4" fmla="*/ 7144 w 104775"/>
                <a:gd name="connsiteY4" fmla="*/ 146209 h 152400"/>
                <a:gd name="connsiteX5" fmla="*/ 24289 w 104775"/>
                <a:gd name="connsiteY5" fmla="*/ 146209 h 152400"/>
                <a:gd name="connsiteX6" fmla="*/ 24289 w 104775"/>
                <a:gd name="connsiteY6" fmla="*/ 87154 h 152400"/>
                <a:gd name="connsiteX7" fmla="*/ 50006 w 104775"/>
                <a:gd name="connsiteY7" fmla="*/ 87154 h 152400"/>
                <a:gd name="connsiteX8" fmla="*/ 83344 w 104775"/>
                <a:gd name="connsiteY8" fmla="*/ 146209 h 152400"/>
                <a:gd name="connsiteX9" fmla="*/ 103346 w 104775"/>
                <a:gd name="connsiteY9" fmla="*/ 146209 h 152400"/>
                <a:gd name="connsiteX10" fmla="*/ 68104 w 104775"/>
                <a:gd name="connsiteY10" fmla="*/ 86201 h 152400"/>
                <a:gd name="connsiteX11" fmla="*/ 48101 w 104775"/>
                <a:gd name="connsiteY11" fmla="*/ 73819 h 152400"/>
                <a:gd name="connsiteX12" fmla="*/ 25241 w 104775"/>
                <a:gd name="connsiteY12" fmla="*/ 73819 h 152400"/>
                <a:gd name="connsiteX13" fmla="*/ 25241 w 104775"/>
                <a:gd name="connsiteY13" fmla="*/ 22384 h 152400"/>
                <a:gd name="connsiteX14" fmla="*/ 48101 w 104775"/>
                <a:gd name="connsiteY14" fmla="*/ 22384 h 152400"/>
                <a:gd name="connsiteX15" fmla="*/ 81439 w 104775"/>
                <a:gd name="connsiteY15" fmla="*/ 47149 h 152400"/>
                <a:gd name="connsiteX16" fmla="*/ 48101 w 104775"/>
                <a:gd name="connsiteY16" fmla="*/ 7381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775" h="152400">
                  <a:moveTo>
                    <a:pt x="68104" y="86201"/>
                  </a:moveTo>
                  <a:cubicBezTo>
                    <a:pt x="87154" y="81439"/>
                    <a:pt x="99536" y="68104"/>
                    <a:pt x="99536" y="46196"/>
                  </a:cubicBezTo>
                  <a:cubicBezTo>
                    <a:pt x="99536" y="17621"/>
                    <a:pt x="79534" y="7144"/>
                    <a:pt x="50959" y="7144"/>
                  </a:cubicBezTo>
                  <a:lnTo>
                    <a:pt x="7144" y="7144"/>
                  </a:lnTo>
                  <a:lnTo>
                    <a:pt x="7144" y="146209"/>
                  </a:lnTo>
                  <a:lnTo>
                    <a:pt x="24289" y="146209"/>
                  </a:lnTo>
                  <a:lnTo>
                    <a:pt x="24289" y="87154"/>
                  </a:lnTo>
                  <a:lnTo>
                    <a:pt x="50006" y="87154"/>
                  </a:lnTo>
                  <a:lnTo>
                    <a:pt x="83344" y="146209"/>
                  </a:lnTo>
                  <a:lnTo>
                    <a:pt x="103346" y="146209"/>
                  </a:lnTo>
                  <a:lnTo>
                    <a:pt x="68104" y="86201"/>
                  </a:lnTo>
                  <a:close/>
                  <a:moveTo>
                    <a:pt x="48101" y="73819"/>
                  </a:moveTo>
                  <a:lnTo>
                    <a:pt x="25241" y="73819"/>
                  </a:lnTo>
                  <a:lnTo>
                    <a:pt x="25241" y="22384"/>
                  </a:lnTo>
                  <a:lnTo>
                    <a:pt x="48101" y="22384"/>
                  </a:lnTo>
                  <a:cubicBezTo>
                    <a:pt x="70009" y="22384"/>
                    <a:pt x="81439" y="29051"/>
                    <a:pt x="81439" y="47149"/>
                  </a:cubicBezTo>
                  <a:cubicBezTo>
                    <a:pt x="81439" y="64294"/>
                    <a:pt x="70009" y="73819"/>
                    <a:pt x="48101" y="73819"/>
                  </a:cubicBezTo>
                  <a:close/>
                </a:path>
              </a:pathLst>
            </a:custGeom>
            <a:solidFill>
              <a:srgbClr val="FFFFFF"/>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AC02ADFD-76E5-4CFE-B9F8-0A92234E7D99}"/>
                </a:ext>
              </a:extLst>
            </p:cNvPr>
            <p:cNvSpPr/>
            <p:nvPr/>
          </p:nvSpPr>
          <p:spPr>
            <a:xfrm>
              <a:off x="7363949" y="3628844"/>
              <a:ext cx="28575" cy="152400"/>
            </a:xfrm>
            <a:custGeom>
              <a:avLst/>
              <a:gdLst>
                <a:gd name="connsiteX0" fmla="*/ 7144 w 28575"/>
                <a:gd name="connsiteY0" fmla="*/ 7144 h 152400"/>
                <a:gd name="connsiteX1" fmla="*/ 7144 w 28575"/>
                <a:gd name="connsiteY1" fmla="*/ 146209 h 152400"/>
                <a:gd name="connsiteX2" fmla="*/ 24289 w 28575"/>
                <a:gd name="connsiteY2" fmla="*/ 146209 h 152400"/>
                <a:gd name="connsiteX3" fmla="*/ 24289 w 28575"/>
                <a:gd name="connsiteY3" fmla="*/ 7144 h 152400"/>
                <a:gd name="connsiteX4" fmla="*/ 7144 w 28575"/>
                <a:gd name="connsiteY4" fmla="*/ 7144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152400">
                  <a:moveTo>
                    <a:pt x="7144" y="7144"/>
                  </a:moveTo>
                  <a:lnTo>
                    <a:pt x="7144" y="146209"/>
                  </a:lnTo>
                  <a:lnTo>
                    <a:pt x="24289" y="146209"/>
                  </a:lnTo>
                  <a:lnTo>
                    <a:pt x="24289" y="7144"/>
                  </a:lnTo>
                  <a:lnTo>
                    <a:pt x="7144" y="7144"/>
                  </a:lnTo>
                  <a:close/>
                </a:path>
              </a:pathLst>
            </a:custGeom>
            <a:solidFill>
              <a:srgbClr val="FFFFFF"/>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F1C3022C-ABB9-41EA-A012-72B9AC150F86}"/>
                </a:ext>
              </a:extLst>
            </p:cNvPr>
            <p:cNvSpPr/>
            <p:nvPr/>
          </p:nvSpPr>
          <p:spPr>
            <a:xfrm>
              <a:off x="7419194" y="3629796"/>
              <a:ext cx="85725" cy="152400"/>
            </a:xfrm>
            <a:custGeom>
              <a:avLst/>
              <a:gdLst>
                <a:gd name="connsiteX0" fmla="*/ 25241 w 85725"/>
                <a:gd name="connsiteY0" fmla="*/ 130969 h 152400"/>
                <a:gd name="connsiteX1" fmla="*/ 25241 w 85725"/>
                <a:gd name="connsiteY1" fmla="*/ 7144 h 152400"/>
                <a:gd name="connsiteX2" fmla="*/ 7144 w 85725"/>
                <a:gd name="connsiteY2" fmla="*/ 7144 h 152400"/>
                <a:gd name="connsiteX3" fmla="*/ 7144 w 85725"/>
                <a:gd name="connsiteY3" fmla="*/ 146209 h 152400"/>
                <a:gd name="connsiteX4" fmla="*/ 85249 w 85725"/>
                <a:gd name="connsiteY4" fmla="*/ 146209 h 152400"/>
                <a:gd name="connsiteX5" fmla="*/ 85249 w 85725"/>
                <a:gd name="connsiteY5" fmla="*/ 130969 h 152400"/>
                <a:gd name="connsiteX6" fmla="*/ 25241 w 85725"/>
                <a:gd name="connsiteY6" fmla="*/ 13096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152400">
                  <a:moveTo>
                    <a:pt x="25241" y="130969"/>
                  </a:moveTo>
                  <a:lnTo>
                    <a:pt x="25241" y="7144"/>
                  </a:lnTo>
                  <a:lnTo>
                    <a:pt x="7144" y="7144"/>
                  </a:lnTo>
                  <a:lnTo>
                    <a:pt x="7144" y="146209"/>
                  </a:lnTo>
                  <a:lnTo>
                    <a:pt x="85249" y="146209"/>
                  </a:lnTo>
                  <a:lnTo>
                    <a:pt x="85249" y="130969"/>
                  </a:lnTo>
                  <a:lnTo>
                    <a:pt x="25241" y="130969"/>
                  </a:lnTo>
                  <a:close/>
                </a:path>
              </a:pathLst>
            </a:custGeom>
            <a:solidFill>
              <a:srgbClr val="FFFFFF"/>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D5A91C4E-A9C8-4231-8B74-5B3F8B57839E}"/>
                </a:ext>
              </a:extLst>
            </p:cNvPr>
            <p:cNvSpPr/>
            <p:nvPr/>
          </p:nvSpPr>
          <p:spPr>
            <a:xfrm>
              <a:off x="6775304" y="3797436"/>
              <a:ext cx="914400" cy="628650"/>
            </a:xfrm>
            <a:custGeom>
              <a:avLst/>
              <a:gdLst>
                <a:gd name="connsiteX0" fmla="*/ 912971 w 914400"/>
                <a:gd name="connsiteY0" fmla="*/ 7144 h 628650"/>
                <a:gd name="connsiteX1" fmla="*/ 912971 w 914400"/>
                <a:gd name="connsiteY1" fmla="*/ 558641 h 628650"/>
                <a:gd name="connsiteX2" fmla="*/ 836771 w 914400"/>
                <a:gd name="connsiteY2" fmla="*/ 628174 h 628650"/>
                <a:gd name="connsiteX3" fmla="*/ 83344 w 914400"/>
                <a:gd name="connsiteY3" fmla="*/ 628174 h 628650"/>
                <a:gd name="connsiteX4" fmla="*/ 7144 w 914400"/>
                <a:gd name="connsiteY4" fmla="*/ 558641 h 628650"/>
                <a:gd name="connsiteX5" fmla="*/ 7144 w 914400"/>
                <a:gd name="connsiteY5" fmla="*/ 7144 h 628650"/>
                <a:gd name="connsiteX6" fmla="*/ 912971 w 914400"/>
                <a:gd name="connsiteY6"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628650">
                  <a:moveTo>
                    <a:pt x="912971" y="7144"/>
                  </a:moveTo>
                  <a:lnTo>
                    <a:pt x="912971" y="558641"/>
                  </a:lnTo>
                  <a:cubicBezTo>
                    <a:pt x="912971" y="596741"/>
                    <a:pt x="878681" y="628174"/>
                    <a:pt x="836771" y="628174"/>
                  </a:cubicBezTo>
                  <a:lnTo>
                    <a:pt x="83344" y="628174"/>
                  </a:lnTo>
                  <a:cubicBezTo>
                    <a:pt x="41434" y="628174"/>
                    <a:pt x="7144" y="596741"/>
                    <a:pt x="7144" y="558641"/>
                  </a:cubicBezTo>
                  <a:lnTo>
                    <a:pt x="7144" y="7144"/>
                  </a:lnTo>
                  <a:lnTo>
                    <a:pt x="912971" y="7144"/>
                  </a:lnTo>
                  <a:close/>
                </a:path>
              </a:pathLst>
            </a:custGeom>
            <a:solidFill>
              <a:srgbClr val="FFFFFF"/>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DC8425F0-B5F2-4690-B066-C5370D84ADAA}"/>
                </a:ext>
              </a:extLst>
            </p:cNvPr>
            <p:cNvSpPr/>
            <p:nvPr/>
          </p:nvSpPr>
          <p:spPr>
            <a:xfrm>
              <a:off x="6787627" y="2443878"/>
              <a:ext cx="428625" cy="638175"/>
            </a:xfrm>
            <a:custGeom>
              <a:avLst/>
              <a:gdLst>
                <a:gd name="connsiteX0" fmla="*/ 384394 w 428625"/>
                <a:gd name="connsiteY0" fmla="*/ 31964 h 638175"/>
                <a:gd name="connsiteX1" fmla="*/ 429161 w 428625"/>
                <a:gd name="connsiteY1" fmla="*/ 576794 h 638175"/>
                <a:gd name="connsiteX2" fmla="*/ 404396 w 428625"/>
                <a:gd name="connsiteY2" fmla="*/ 606322 h 638175"/>
                <a:gd name="connsiteX3" fmla="*/ 81499 w 428625"/>
                <a:gd name="connsiteY3" fmla="*/ 632992 h 638175"/>
                <a:gd name="connsiteX4" fmla="*/ 51971 w 428625"/>
                <a:gd name="connsiteY4" fmla="*/ 608227 h 638175"/>
                <a:gd name="connsiteX5" fmla="*/ 7204 w 428625"/>
                <a:gd name="connsiteY5" fmla="*/ 63397 h 638175"/>
                <a:gd name="connsiteX6" fmla="*/ 31969 w 428625"/>
                <a:gd name="connsiteY6" fmla="*/ 33869 h 638175"/>
                <a:gd name="connsiteX7" fmla="*/ 354866 w 428625"/>
                <a:gd name="connsiteY7" fmla="*/ 7199 h 638175"/>
                <a:gd name="connsiteX8" fmla="*/ 384394 w 428625"/>
                <a:gd name="connsiteY8" fmla="*/ 31964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625" h="638175">
                  <a:moveTo>
                    <a:pt x="384394" y="31964"/>
                  </a:moveTo>
                  <a:lnTo>
                    <a:pt x="429161" y="576794"/>
                  </a:lnTo>
                  <a:cubicBezTo>
                    <a:pt x="430114" y="592034"/>
                    <a:pt x="419636" y="604417"/>
                    <a:pt x="404396" y="606322"/>
                  </a:cubicBezTo>
                  <a:lnTo>
                    <a:pt x="81499" y="632992"/>
                  </a:lnTo>
                  <a:cubicBezTo>
                    <a:pt x="66259" y="633944"/>
                    <a:pt x="53876" y="623467"/>
                    <a:pt x="51971" y="608227"/>
                  </a:cubicBezTo>
                  <a:lnTo>
                    <a:pt x="7204" y="63397"/>
                  </a:lnTo>
                  <a:cubicBezTo>
                    <a:pt x="6251" y="48157"/>
                    <a:pt x="16729" y="35774"/>
                    <a:pt x="31969" y="33869"/>
                  </a:cubicBezTo>
                  <a:lnTo>
                    <a:pt x="354866" y="7199"/>
                  </a:lnTo>
                  <a:cubicBezTo>
                    <a:pt x="370106" y="6247"/>
                    <a:pt x="383441" y="17677"/>
                    <a:pt x="384394" y="31964"/>
                  </a:cubicBezTo>
                  <a:close/>
                </a:path>
              </a:pathLst>
            </a:custGeom>
            <a:solidFill>
              <a:schemeClr val="accent2"/>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5580DDDE-AADB-4B6C-8083-FF079B6E22B4}"/>
                </a:ext>
              </a:extLst>
            </p:cNvPr>
            <p:cNvSpPr/>
            <p:nvPr/>
          </p:nvSpPr>
          <p:spPr>
            <a:xfrm>
              <a:off x="7019664" y="2445563"/>
              <a:ext cx="142875" cy="619125"/>
            </a:xfrm>
            <a:custGeom>
              <a:avLst/>
              <a:gdLst>
                <a:gd name="connsiteX0" fmla="*/ 7710 w 142875"/>
                <a:gd name="connsiteY0" fmla="*/ 14881 h 619125"/>
                <a:gd name="connsiteX1" fmla="*/ 94093 w 142875"/>
                <a:gd name="connsiteY1" fmla="*/ 7710 h 619125"/>
                <a:gd name="connsiteX2" fmla="*/ 143817 w 142875"/>
                <a:gd name="connsiteY2" fmla="*/ 606695 h 619125"/>
                <a:gd name="connsiteX3" fmla="*/ 57435 w 142875"/>
                <a:gd name="connsiteY3" fmla="*/ 613866 h 619125"/>
              </a:gdLst>
              <a:ahLst/>
              <a:cxnLst>
                <a:cxn ang="0">
                  <a:pos x="connsiteX0" y="connsiteY0"/>
                </a:cxn>
                <a:cxn ang="0">
                  <a:pos x="connsiteX1" y="connsiteY1"/>
                </a:cxn>
                <a:cxn ang="0">
                  <a:pos x="connsiteX2" y="connsiteY2"/>
                </a:cxn>
                <a:cxn ang="0">
                  <a:pos x="connsiteX3" y="connsiteY3"/>
                </a:cxn>
              </a:cxnLst>
              <a:rect l="l" t="t" r="r" b="b"/>
              <a:pathLst>
                <a:path w="142875" h="619125">
                  <a:moveTo>
                    <a:pt x="7710" y="14881"/>
                  </a:moveTo>
                  <a:lnTo>
                    <a:pt x="94093" y="7710"/>
                  </a:lnTo>
                  <a:lnTo>
                    <a:pt x="143817" y="606695"/>
                  </a:lnTo>
                  <a:lnTo>
                    <a:pt x="57435" y="613866"/>
                  </a:lnTo>
                  <a:close/>
                </a:path>
              </a:pathLst>
            </a:custGeom>
            <a:solidFill>
              <a:schemeClr val="accent6"/>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96580D4B-125A-4F90-BCE2-5C998A649DEC}"/>
                </a:ext>
              </a:extLst>
            </p:cNvPr>
            <p:cNvSpPr/>
            <p:nvPr/>
          </p:nvSpPr>
          <p:spPr>
            <a:xfrm>
              <a:off x="6942564" y="2503166"/>
              <a:ext cx="85725" cy="381000"/>
            </a:xfrm>
            <a:custGeom>
              <a:avLst/>
              <a:gdLst>
                <a:gd name="connsiteX0" fmla="*/ 7710 w 85725"/>
                <a:gd name="connsiteY0" fmla="*/ 11335 h 381000"/>
                <a:gd name="connsiteX1" fmla="*/ 51377 w 85725"/>
                <a:gd name="connsiteY1" fmla="*/ 7710 h 381000"/>
                <a:gd name="connsiteX2" fmla="*/ 81874 w 85725"/>
                <a:gd name="connsiteY2" fmla="*/ 375075 h 381000"/>
                <a:gd name="connsiteX3" fmla="*/ 38208 w 85725"/>
                <a:gd name="connsiteY3" fmla="*/ 378700 h 381000"/>
              </a:gdLst>
              <a:ahLst/>
              <a:cxnLst>
                <a:cxn ang="0">
                  <a:pos x="connsiteX0" y="connsiteY0"/>
                </a:cxn>
                <a:cxn ang="0">
                  <a:pos x="connsiteX1" y="connsiteY1"/>
                </a:cxn>
                <a:cxn ang="0">
                  <a:pos x="connsiteX2" y="connsiteY2"/>
                </a:cxn>
                <a:cxn ang="0">
                  <a:pos x="connsiteX3" y="connsiteY3"/>
                </a:cxn>
              </a:cxnLst>
              <a:rect l="l" t="t" r="r" b="b"/>
              <a:pathLst>
                <a:path w="85725" h="381000">
                  <a:moveTo>
                    <a:pt x="7710" y="11335"/>
                  </a:moveTo>
                  <a:lnTo>
                    <a:pt x="51377" y="7710"/>
                  </a:lnTo>
                  <a:lnTo>
                    <a:pt x="81874" y="375075"/>
                  </a:lnTo>
                  <a:lnTo>
                    <a:pt x="38208" y="378700"/>
                  </a:lnTo>
                  <a:close/>
                </a:path>
              </a:pathLst>
            </a:custGeom>
            <a:solidFill>
              <a:srgbClr val="FDF3F5"/>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8D0997BA-E2EB-479F-A609-CE85C51F0D40}"/>
                </a:ext>
              </a:extLst>
            </p:cNvPr>
            <p:cNvSpPr/>
            <p:nvPr/>
          </p:nvSpPr>
          <p:spPr>
            <a:xfrm>
              <a:off x="5393210" y="3504050"/>
              <a:ext cx="1038225" cy="1381125"/>
            </a:xfrm>
            <a:custGeom>
              <a:avLst/>
              <a:gdLst>
                <a:gd name="connsiteX0" fmla="*/ 30020 w 1038225"/>
                <a:gd name="connsiteY0" fmla="*/ 1285416 h 1381125"/>
                <a:gd name="connsiteX1" fmla="*/ 7160 w 1038225"/>
                <a:gd name="connsiteY1" fmla="*/ 116698 h 1381125"/>
                <a:gd name="connsiteX2" fmla="*/ 96695 w 1038225"/>
                <a:gd name="connsiteY2" fmla="*/ 23353 h 1381125"/>
                <a:gd name="connsiteX3" fmla="*/ 918703 w 1038225"/>
                <a:gd name="connsiteY3" fmla="*/ 7160 h 1381125"/>
                <a:gd name="connsiteX4" fmla="*/ 1012048 w 1038225"/>
                <a:gd name="connsiteY4" fmla="*/ 96695 h 1381125"/>
                <a:gd name="connsiteX5" fmla="*/ 1034908 w 1038225"/>
                <a:gd name="connsiteY5" fmla="*/ 1265413 h 1381125"/>
                <a:gd name="connsiteX6" fmla="*/ 945373 w 1038225"/>
                <a:gd name="connsiteY6" fmla="*/ 1358758 h 1381125"/>
                <a:gd name="connsiteX7" fmla="*/ 123365 w 1038225"/>
                <a:gd name="connsiteY7" fmla="*/ 1374951 h 1381125"/>
                <a:gd name="connsiteX8" fmla="*/ 30020 w 1038225"/>
                <a:gd name="connsiteY8" fmla="*/ 1285416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25" h="1381125">
                  <a:moveTo>
                    <a:pt x="30020" y="1285416"/>
                  </a:moveTo>
                  <a:lnTo>
                    <a:pt x="7160" y="116698"/>
                  </a:lnTo>
                  <a:cubicBezTo>
                    <a:pt x="6208" y="66215"/>
                    <a:pt x="46213" y="24305"/>
                    <a:pt x="96695" y="23353"/>
                  </a:cubicBezTo>
                  <a:lnTo>
                    <a:pt x="918703" y="7160"/>
                  </a:lnTo>
                  <a:cubicBezTo>
                    <a:pt x="969185" y="6208"/>
                    <a:pt x="1011095" y="46213"/>
                    <a:pt x="1012048" y="96695"/>
                  </a:cubicBezTo>
                  <a:lnTo>
                    <a:pt x="1034908" y="1265413"/>
                  </a:lnTo>
                  <a:cubicBezTo>
                    <a:pt x="1035860" y="1315895"/>
                    <a:pt x="995855" y="1357805"/>
                    <a:pt x="945373" y="1358758"/>
                  </a:cubicBezTo>
                  <a:lnTo>
                    <a:pt x="123365" y="1374951"/>
                  </a:lnTo>
                  <a:cubicBezTo>
                    <a:pt x="72883" y="1375903"/>
                    <a:pt x="30973" y="1335898"/>
                    <a:pt x="30020" y="1285416"/>
                  </a:cubicBezTo>
                  <a:close/>
                </a:path>
              </a:pathLst>
            </a:custGeom>
            <a:solidFill>
              <a:srgbClr val="32526E"/>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D33CEC93-7A4E-4CF8-A869-D2C273F27015}"/>
                </a:ext>
              </a:extLst>
            </p:cNvPr>
            <p:cNvSpPr/>
            <p:nvPr/>
          </p:nvSpPr>
          <p:spPr>
            <a:xfrm>
              <a:off x="5458925" y="3569765"/>
              <a:ext cx="904875" cy="1247775"/>
            </a:xfrm>
            <a:custGeom>
              <a:avLst/>
              <a:gdLst>
                <a:gd name="connsiteX0" fmla="*/ 842510 w 904875"/>
                <a:gd name="connsiteY0" fmla="*/ 1229225 h 1247775"/>
                <a:gd name="connsiteX1" fmla="*/ 91940 w 904875"/>
                <a:gd name="connsiteY1" fmla="*/ 1244465 h 1247775"/>
                <a:gd name="connsiteX2" fmla="*/ 28123 w 904875"/>
                <a:gd name="connsiteY2" fmla="*/ 1183505 h 1247775"/>
                <a:gd name="connsiteX3" fmla="*/ 7168 w 904875"/>
                <a:gd name="connsiteY3" fmla="*/ 86225 h 1247775"/>
                <a:gd name="connsiteX4" fmla="*/ 68128 w 904875"/>
                <a:gd name="connsiteY4" fmla="*/ 22408 h 1247775"/>
                <a:gd name="connsiteX5" fmla="*/ 818698 w 904875"/>
                <a:gd name="connsiteY5" fmla="*/ 7168 h 1247775"/>
                <a:gd name="connsiteX6" fmla="*/ 882515 w 904875"/>
                <a:gd name="connsiteY6" fmla="*/ 68128 h 1247775"/>
                <a:gd name="connsiteX7" fmla="*/ 904423 w 904875"/>
                <a:gd name="connsiteY7" fmla="*/ 1164455 h 1247775"/>
                <a:gd name="connsiteX8" fmla="*/ 842510 w 904875"/>
                <a:gd name="connsiteY8" fmla="*/ 1229225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1247775">
                  <a:moveTo>
                    <a:pt x="842510" y="1229225"/>
                  </a:moveTo>
                  <a:lnTo>
                    <a:pt x="91940" y="1244465"/>
                  </a:lnTo>
                  <a:cubicBezTo>
                    <a:pt x="57650" y="1245418"/>
                    <a:pt x="29075" y="1217795"/>
                    <a:pt x="28123" y="1183505"/>
                  </a:cubicBezTo>
                  <a:lnTo>
                    <a:pt x="7168" y="86225"/>
                  </a:lnTo>
                  <a:cubicBezTo>
                    <a:pt x="6215" y="51935"/>
                    <a:pt x="33838" y="23360"/>
                    <a:pt x="68128" y="22408"/>
                  </a:cubicBezTo>
                  <a:lnTo>
                    <a:pt x="818698" y="7168"/>
                  </a:lnTo>
                  <a:cubicBezTo>
                    <a:pt x="852988" y="6215"/>
                    <a:pt x="881563" y="33838"/>
                    <a:pt x="882515" y="68128"/>
                  </a:cubicBezTo>
                  <a:lnTo>
                    <a:pt x="904423" y="1164455"/>
                  </a:lnTo>
                  <a:cubicBezTo>
                    <a:pt x="904423" y="1199698"/>
                    <a:pt x="876800" y="1228273"/>
                    <a:pt x="842510" y="1229225"/>
                  </a:cubicBezTo>
                  <a:close/>
                </a:path>
              </a:pathLst>
            </a:custGeom>
            <a:solidFill>
              <a:srgbClr val="FFFFFF"/>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5536C91F-86DB-4614-B3F7-97B8EB0AE3CF}"/>
                </a:ext>
              </a:extLst>
            </p:cNvPr>
            <p:cNvSpPr/>
            <p:nvPr/>
          </p:nvSpPr>
          <p:spPr>
            <a:xfrm>
              <a:off x="5807564" y="3418321"/>
              <a:ext cx="171450" cy="152400"/>
            </a:xfrm>
            <a:custGeom>
              <a:avLst/>
              <a:gdLst>
                <a:gd name="connsiteX0" fmla="*/ 88106 w 171450"/>
                <a:gd name="connsiteY0" fmla="*/ 7164 h 152400"/>
                <a:gd name="connsiteX1" fmla="*/ 7144 w 171450"/>
                <a:gd name="connsiteY1" fmla="*/ 81459 h 152400"/>
                <a:gd name="connsiteX2" fmla="*/ 10954 w 171450"/>
                <a:gd name="connsiteY2" fmla="*/ 102414 h 152400"/>
                <a:gd name="connsiteX3" fmla="*/ 90964 w 171450"/>
                <a:gd name="connsiteY3" fmla="*/ 152897 h 152400"/>
                <a:gd name="connsiteX4" fmla="*/ 168116 w 171450"/>
                <a:gd name="connsiteY4" fmla="*/ 99557 h 152400"/>
                <a:gd name="connsiteX5" fmla="*/ 170974 w 171450"/>
                <a:gd name="connsiteY5" fmla="*/ 77649 h 152400"/>
                <a:gd name="connsiteX6" fmla="*/ 88106 w 171450"/>
                <a:gd name="connsiteY6" fmla="*/ 7164 h 152400"/>
                <a:gd name="connsiteX7" fmla="*/ 88106 w 171450"/>
                <a:gd name="connsiteY7" fmla="*/ 33834 h 152400"/>
                <a:gd name="connsiteX8" fmla="*/ 122396 w 171450"/>
                <a:gd name="connsiteY8" fmla="*/ 66219 h 152400"/>
                <a:gd name="connsiteX9" fmla="*/ 96679 w 171450"/>
                <a:gd name="connsiteY9" fmla="*/ 99557 h 152400"/>
                <a:gd name="connsiteX10" fmla="*/ 94774 w 171450"/>
                <a:gd name="connsiteY10" fmla="*/ 99557 h 152400"/>
                <a:gd name="connsiteX11" fmla="*/ 91916 w 171450"/>
                <a:gd name="connsiteY11" fmla="*/ 99557 h 152400"/>
                <a:gd name="connsiteX12" fmla="*/ 89059 w 171450"/>
                <a:gd name="connsiteY12" fmla="*/ 99557 h 152400"/>
                <a:gd name="connsiteX13" fmla="*/ 89059 w 171450"/>
                <a:gd name="connsiteY13" fmla="*/ 99557 h 152400"/>
                <a:gd name="connsiteX14" fmla="*/ 55721 w 171450"/>
                <a:gd name="connsiteY14" fmla="*/ 66219 h 152400"/>
                <a:gd name="connsiteX15" fmla="*/ 88106 w 171450"/>
                <a:gd name="connsiteY15" fmla="*/ 3383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450" h="152400">
                  <a:moveTo>
                    <a:pt x="88106" y="7164"/>
                  </a:moveTo>
                  <a:cubicBezTo>
                    <a:pt x="42386" y="8117"/>
                    <a:pt x="7144" y="41454"/>
                    <a:pt x="7144" y="81459"/>
                  </a:cubicBezTo>
                  <a:cubicBezTo>
                    <a:pt x="7144" y="89079"/>
                    <a:pt x="9049" y="95747"/>
                    <a:pt x="10954" y="102414"/>
                  </a:cubicBezTo>
                  <a:cubicBezTo>
                    <a:pt x="21431" y="131942"/>
                    <a:pt x="53816" y="152897"/>
                    <a:pt x="90964" y="152897"/>
                  </a:cubicBezTo>
                  <a:cubicBezTo>
                    <a:pt x="128111" y="151944"/>
                    <a:pt x="158591" y="130037"/>
                    <a:pt x="168116" y="99557"/>
                  </a:cubicBezTo>
                  <a:cubicBezTo>
                    <a:pt x="170021" y="92889"/>
                    <a:pt x="170974" y="85269"/>
                    <a:pt x="170974" y="77649"/>
                  </a:cubicBezTo>
                  <a:cubicBezTo>
                    <a:pt x="170021" y="38597"/>
                    <a:pt x="132874" y="6212"/>
                    <a:pt x="88106" y="7164"/>
                  </a:cubicBezTo>
                  <a:close/>
                  <a:moveTo>
                    <a:pt x="88106" y="33834"/>
                  </a:moveTo>
                  <a:cubicBezTo>
                    <a:pt x="106204" y="33834"/>
                    <a:pt x="122396" y="48122"/>
                    <a:pt x="122396" y="66219"/>
                  </a:cubicBezTo>
                  <a:cubicBezTo>
                    <a:pt x="122396" y="82412"/>
                    <a:pt x="111919" y="95747"/>
                    <a:pt x="96679" y="99557"/>
                  </a:cubicBezTo>
                  <a:cubicBezTo>
                    <a:pt x="95726" y="99557"/>
                    <a:pt x="95726" y="99557"/>
                    <a:pt x="94774" y="99557"/>
                  </a:cubicBezTo>
                  <a:cubicBezTo>
                    <a:pt x="93821" y="99557"/>
                    <a:pt x="92869" y="99557"/>
                    <a:pt x="91916" y="99557"/>
                  </a:cubicBezTo>
                  <a:cubicBezTo>
                    <a:pt x="90964" y="99557"/>
                    <a:pt x="90011" y="99557"/>
                    <a:pt x="89059" y="99557"/>
                  </a:cubicBezTo>
                  <a:lnTo>
                    <a:pt x="89059" y="99557"/>
                  </a:lnTo>
                  <a:cubicBezTo>
                    <a:pt x="70961" y="99557"/>
                    <a:pt x="55721" y="85269"/>
                    <a:pt x="55721" y="66219"/>
                  </a:cubicBezTo>
                  <a:cubicBezTo>
                    <a:pt x="54769" y="50027"/>
                    <a:pt x="70009" y="33834"/>
                    <a:pt x="88106" y="33834"/>
                  </a:cubicBezTo>
                  <a:close/>
                </a:path>
              </a:pathLst>
            </a:custGeom>
            <a:solidFill>
              <a:srgbClr val="FFCA08"/>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54075F44-8775-4F2A-AE8F-34A4CD4A0998}"/>
                </a:ext>
              </a:extLst>
            </p:cNvPr>
            <p:cNvSpPr/>
            <p:nvPr/>
          </p:nvSpPr>
          <p:spPr>
            <a:xfrm>
              <a:off x="5658010" y="3489727"/>
              <a:ext cx="485775" cy="133350"/>
            </a:xfrm>
            <a:custGeom>
              <a:avLst/>
              <a:gdLst>
                <a:gd name="connsiteX0" fmla="*/ 345293 w 485775"/>
                <a:gd name="connsiteY0" fmla="*/ 7196 h 133350"/>
                <a:gd name="connsiteX1" fmla="*/ 273855 w 485775"/>
                <a:gd name="connsiteY1" fmla="*/ 8149 h 133350"/>
                <a:gd name="connsiteX2" fmla="*/ 238613 w 485775"/>
                <a:gd name="connsiteY2" fmla="*/ 29103 h 133350"/>
                <a:gd name="connsiteX3" fmla="*/ 202418 w 485775"/>
                <a:gd name="connsiteY3" fmla="*/ 9101 h 133350"/>
                <a:gd name="connsiteX4" fmla="*/ 139553 w 485775"/>
                <a:gd name="connsiteY4" fmla="*/ 10053 h 133350"/>
                <a:gd name="connsiteX5" fmla="*/ 7155 w 485775"/>
                <a:gd name="connsiteY5" fmla="*/ 128163 h 133350"/>
                <a:gd name="connsiteX6" fmla="*/ 7155 w 485775"/>
                <a:gd name="connsiteY6" fmla="*/ 128163 h 133350"/>
                <a:gd name="connsiteX7" fmla="*/ 482453 w 485775"/>
                <a:gd name="connsiteY7" fmla="*/ 118638 h 133350"/>
                <a:gd name="connsiteX8" fmla="*/ 482453 w 485775"/>
                <a:gd name="connsiteY8" fmla="*/ 118638 h 133350"/>
                <a:gd name="connsiteX9" fmla="*/ 345293 w 485775"/>
                <a:gd name="connsiteY9" fmla="*/ 719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775" h="133350">
                  <a:moveTo>
                    <a:pt x="345293" y="7196"/>
                  </a:moveTo>
                  <a:lnTo>
                    <a:pt x="273855" y="8149"/>
                  </a:lnTo>
                  <a:cubicBezTo>
                    <a:pt x="268140" y="20531"/>
                    <a:pt x="254805" y="29103"/>
                    <a:pt x="238613" y="29103"/>
                  </a:cubicBezTo>
                  <a:cubicBezTo>
                    <a:pt x="222420" y="29103"/>
                    <a:pt x="208133" y="21483"/>
                    <a:pt x="202418" y="9101"/>
                  </a:cubicBezTo>
                  <a:lnTo>
                    <a:pt x="139553" y="10053"/>
                  </a:lnTo>
                  <a:cubicBezTo>
                    <a:pt x="65258" y="11958"/>
                    <a:pt x="6203" y="64346"/>
                    <a:pt x="7155" y="128163"/>
                  </a:cubicBezTo>
                  <a:lnTo>
                    <a:pt x="7155" y="128163"/>
                  </a:lnTo>
                  <a:lnTo>
                    <a:pt x="482453" y="118638"/>
                  </a:lnTo>
                  <a:lnTo>
                    <a:pt x="482453" y="118638"/>
                  </a:lnTo>
                  <a:cubicBezTo>
                    <a:pt x="480548" y="55774"/>
                    <a:pt x="419588" y="5291"/>
                    <a:pt x="345293" y="7196"/>
                  </a:cubicBezTo>
                  <a:close/>
                </a:path>
              </a:pathLst>
            </a:custGeom>
            <a:solidFill>
              <a:srgbClr val="FFCA08"/>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A24406AA-74C6-4EDB-85FE-3F650DE36E86}"/>
                </a:ext>
              </a:extLst>
            </p:cNvPr>
            <p:cNvSpPr/>
            <p:nvPr/>
          </p:nvSpPr>
          <p:spPr>
            <a:xfrm>
              <a:off x="5658022" y="3585981"/>
              <a:ext cx="485775" cy="38100"/>
            </a:xfrm>
            <a:custGeom>
              <a:avLst/>
              <a:gdLst>
                <a:gd name="connsiteX0" fmla="*/ 7144 w 485775"/>
                <a:gd name="connsiteY0" fmla="*/ 32861 h 38100"/>
                <a:gd name="connsiteX1" fmla="*/ 482441 w 485775"/>
                <a:gd name="connsiteY1" fmla="*/ 23336 h 38100"/>
                <a:gd name="connsiteX2" fmla="*/ 482441 w 485775"/>
                <a:gd name="connsiteY2" fmla="*/ 23336 h 38100"/>
                <a:gd name="connsiteX3" fmla="*/ 480536 w 485775"/>
                <a:gd name="connsiteY3" fmla="*/ 7144 h 38100"/>
                <a:gd name="connsiteX4" fmla="*/ 8096 w 485775"/>
                <a:gd name="connsiteY4" fmla="*/ 16669 h 38100"/>
                <a:gd name="connsiteX5" fmla="*/ 7144 w 485775"/>
                <a:gd name="connsiteY5" fmla="*/ 32861 h 38100"/>
                <a:gd name="connsiteX6" fmla="*/ 7144 w 485775"/>
                <a:gd name="connsiteY6" fmla="*/ 328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775" h="38100">
                  <a:moveTo>
                    <a:pt x="7144" y="32861"/>
                  </a:moveTo>
                  <a:lnTo>
                    <a:pt x="482441" y="23336"/>
                  </a:lnTo>
                  <a:lnTo>
                    <a:pt x="482441" y="23336"/>
                  </a:lnTo>
                  <a:cubicBezTo>
                    <a:pt x="482441" y="17621"/>
                    <a:pt x="481489" y="12859"/>
                    <a:pt x="480536" y="7144"/>
                  </a:cubicBezTo>
                  <a:lnTo>
                    <a:pt x="8096" y="16669"/>
                  </a:lnTo>
                  <a:cubicBezTo>
                    <a:pt x="7144" y="22384"/>
                    <a:pt x="7144" y="27146"/>
                    <a:pt x="7144" y="32861"/>
                  </a:cubicBezTo>
                  <a:lnTo>
                    <a:pt x="7144" y="32861"/>
                  </a:lnTo>
                  <a:close/>
                </a:path>
              </a:pathLst>
            </a:custGeom>
            <a:solidFill>
              <a:srgbClr val="F9A825"/>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2B6603F8-BE58-4AA9-B040-A5D8307CE8AC}"/>
                </a:ext>
              </a:extLst>
            </p:cNvPr>
            <p:cNvSpPr/>
            <p:nvPr/>
          </p:nvSpPr>
          <p:spPr>
            <a:xfrm>
              <a:off x="5558009" y="4149861"/>
              <a:ext cx="723900" cy="361950"/>
            </a:xfrm>
            <a:custGeom>
              <a:avLst/>
              <a:gdLst>
                <a:gd name="connsiteX0" fmla="*/ 721519 w 723900"/>
                <a:gd name="connsiteY0" fmla="*/ 321469 h 361950"/>
                <a:gd name="connsiteX1" fmla="*/ 721519 w 723900"/>
                <a:gd name="connsiteY1" fmla="*/ 321469 h 361950"/>
                <a:gd name="connsiteX2" fmla="*/ 721519 w 723900"/>
                <a:gd name="connsiteY2" fmla="*/ 321469 h 361950"/>
                <a:gd name="connsiteX3" fmla="*/ 719614 w 723900"/>
                <a:gd name="connsiteY3" fmla="*/ 222409 h 361950"/>
                <a:gd name="connsiteX4" fmla="*/ 719614 w 723900"/>
                <a:gd name="connsiteY4" fmla="*/ 222409 h 361950"/>
                <a:gd name="connsiteX5" fmla="*/ 715804 w 723900"/>
                <a:gd name="connsiteY5" fmla="*/ 16669 h 361950"/>
                <a:gd name="connsiteX6" fmla="*/ 715804 w 723900"/>
                <a:gd name="connsiteY6" fmla="*/ 7144 h 361950"/>
                <a:gd name="connsiteX7" fmla="*/ 482441 w 723900"/>
                <a:gd name="connsiteY7" fmla="*/ 11906 h 361950"/>
                <a:gd name="connsiteX8" fmla="*/ 472916 w 723900"/>
                <a:gd name="connsiteY8" fmla="*/ 11906 h 361950"/>
                <a:gd name="connsiteX9" fmla="*/ 250031 w 723900"/>
                <a:gd name="connsiteY9" fmla="*/ 16669 h 361950"/>
                <a:gd name="connsiteX10" fmla="*/ 240506 w 723900"/>
                <a:gd name="connsiteY10" fmla="*/ 16669 h 361950"/>
                <a:gd name="connsiteX11" fmla="*/ 7144 w 723900"/>
                <a:gd name="connsiteY11" fmla="*/ 21431 h 361950"/>
                <a:gd name="connsiteX12" fmla="*/ 7144 w 723900"/>
                <a:gd name="connsiteY12" fmla="*/ 30956 h 361950"/>
                <a:gd name="connsiteX13" fmla="*/ 13811 w 723900"/>
                <a:gd name="connsiteY13" fmla="*/ 361474 h 361950"/>
                <a:gd name="connsiteX14" fmla="*/ 722471 w 723900"/>
                <a:gd name="connsiteY14" fmla="*/ 347186 h 361950"/>
                <a:gd name="connsiteX15" fmla="*/ 721519 w 723900"/>
                <a:gd name="connsiteY15" fmla="*/ 321469 h 361950"/>
                <a:gd name="connsiteX16" fmla="*/ 489109 w 723900"/>
                <a:gd name="connsiteY16" fmla="*/ 341471 h 361950"/>
                <a:gd name="connsiteX17" fmla="*/ 479584 w 723900"/>
                <a:gd name="connsiteY17" fmla="*/ 341471 h 361950"/>
                <a:gd name="connsiteX18" fmla="*/ 256699 w 723900"/>
                <a:gd name="connsiteY18" fmla="*/ 346234 h 361950"/>
                <a:gd name="connsiteX19" fmla="*/ 247174 w 723900"/>
                <a:gd name="connsiteY19" fmla="*/ 346234 h 361950"/>
                <a:gd name="connsiteX20" fmla="*/ 24289 w 723900"/>
                <a:gd name="connsiteY20" fmla="*/ 350996 h 361950"/>
                <a:gd name="connsiteX21" fmla="*/ 22384 w 723900"/>
                <a:gd name="connsiteY21" fmla="*/ 250984 h 361950"/>
                <a:gd name="connsiteX22" fmla="*/ 22384 w 723900"/>
                <a:gd name="connsiteY22" fmla="*/ 241459 h 361950"/>
                <a:gd name="connsiteX23" fmla="*/ 20479 w 723900"/>
                <a:gd name="connsiteY23" fmla="*/ 141446 h 361950"/>
                <a:gd name="connsiteX24" fmla="*/ 20479 w 723900"/>
                <a:gd name="connsiteY24" fmla="*/ 131921 h 361950"/>
                <a:gd name="connsiteX25" fmla="*/ 18574 w 723900"/>
                <a:gd name="connsiteY25" fmla="*/ 31909 h 361950"/>
                <a:gd name="connsiteX26" fmla="*/ 241459 w 723900"/>
                <a:gd name="connsiteY26" fmla="*/ 27146 h 361950"/>
                <a:gd name="connsiteX27" fmla="*/ 250984 w 723900"/>
                <a:gd name="connsiteY27" fmla="*/ 27146 h 361950"/>
                <a:gd name="connsiteX28" fmla="*/ 473869 w 723900"/>
                <a:gd name="connsiteY28" fmla="*/ 22384 h 361950"/>
                <a:gd name="connsiteX29" fmla="*/ 483394 w 723900"/>
                <a:gd name="connsiteY29" fmla="*/ 22384 h 361950"/>
                <a:gd name="connsiteX30" fmla="*/ 706279 w 723900"/>
                <a:gd name="connsiteY30" fmla="*/ 17621 h 361950"/>
                <a:gd name="connsiteX31" fmla="*/ 708184 w 723900"/>
                <a:gd name="connsiteY31" fmla="*/ 117634 h 361950"/>
                <a:gd name="connsiteX32" fmla="*/ 708184 w 723900"/>
                <a:gd name="connsiteY32" fmla="*/ 127159 h 361950"/>
                <a:gd name="connsiteX33" fmla="*/ 710089 w 723900"/>
                <a:gd name="connsiteY33" fmla="*/ 215741 h 361950"/>
                <a:gd name="connsiteX34" fmla="*/ 710089 w 723900"/>
                <a:gd name="connsiteY34" fmla="*/ 215741 h 361950"/>
                <a:gd name="connsiteX35" fmla="*/ 710089 w 723900"/>
                <a:gd name="connsiteY35" fmla="*/ 227171 h 361950"/>
                <a:gd name="connsiteX36" fmla="*/ 710089 w 723900"/>
                <a:gd name="connsiteY36" fmla="*/ 236696 h 361950"/>
                <a:gd name="connsiteX37" fmla="*/ 711041 w 723900"/>
                <a:gd name="connsiteY37" fmla="*/ 305276 h 361950"/>
                <a:gd name="connsiteX38" fmla="*/ 711041 w 723900"/>
                <a:gd name="connsiteY38" fmla="*/ 305276 h 361950"/>
                <a:gd name="connsiteX39" fmla="*/ 711041 w 723900"/>
                <a:gd name="connsiteY39" fmla="*/ 305276 h 361950"/>
                <a:gd name="connsiteX40" fmla="*/ 711994 w 723900"/>
                <a:gd name="connsiteY40" fmla="*/ 336709 h 361950"/>
                <a:gd name="connsiteX41" fmla="*/ 489109 w 723900"/>
                <a:gd name="connsiteY41" fmla="*/ 341471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23900" h="361950">
                  <a:moveTo>
                    <a:pt x="721519" y="321469"/>
                  </a:moveTo>
                  <a:cubicBezTo>
                    <a:pt x="721519" y="320516"/>
                    <a:pt x="721519" y="320516"/>
                    <a:pt x="721519" y="321469"/>
                  </a:cubicBezTo>
                  <a:cubicBezTo>
                    <a:pt x="721519" y="320516"/>
                    <a:pt x="721519" y="320516"/>
                    <a:pt x="721519" y="321469"/>
                  </a:cubicBezTo>
                  <a:lnTo>
                    <a:pt x="719614" y="222409"/>
                  </a:lnTo>
                  <a:lnTo>
                    <a:pt x="719614" y="222409"/>
                  </a:lnTo>
                  <a:lnTo>
                    <a:pt x="715804" y="16669"/>
                  </a:lnTo>
                  <a:lnTo>
                    <a:pt x="715804" y="7144"/>
                  </a:lnTo>
                  <a:lnTo>
                    <a:pt x="482441" y="11906"/>
                  </a:lnTo>
                  <a:lnTo>
                    <a:pt x="472916" y="11906"/>
                  </a:lnTo>
                  <a:lnTo>
                    <a:pt x="250031" y="16669"/>
                  </a:lnTo>
                  <a:lnTo>
                    <a:pt x="240506" y="16669"/>
                  </a:lnTo>
                  <a:lnTo>
                    <a:pt x="7144" y="21431"/>
                  </a:lnTo>
                  <a:lnTo>
                    <a:pt x="7144" y="30956"/>
                  </a:lnTo>
                  <a:lnTo>
                    <a:pt x="13811" y="361474"/>
                  </a:lnTo>
                  <a:lnTo>
                    <a:pt x="722471" y="347186"/>
                  </a:lnTo>
                  <a:lnTo>
                    <a:pt x="721519" y="321469"/>
                  </a:lnTo>
                  <a:close/>
                  <a:moveTo>
                    <a:pt x="489109" y="341471"/>
                  </a:moveTo>
                  <a:lnTo>
                    <a:pt x="479584" y="341471"/>
                  </a:lnTo>
                  <a:lnTo>
                    <a:pt x="256699" y="346234"/>
                  </a:lnTo>
                  <a:lnTo>
                    <a:pt x="247174" y="346234"/>
                  </a:lnTo>
                  <a:lnTo>
                    <a:pt x="24289" y="350996"/>
                  </a:lnTo>
                  <a:lnTo>
                    <a:pt x="22384" y="250984"/>
                  </a:lnTo>
                  <a:lnTo>
                    <a:pt x="22384" y="241459"/>
                  </a:lnTo>
                  <a:lnTo>
                    <a:pt x="20479" y="141446"/>
                  </a:lnTo>
                  <a:lnTo>
                    <a:pt x="20479" y="131921"/>
                  </a:lnTo>
                  <a:lnTo>
                    <a:pt x="18574" y="31909"/>
                  </a:lnTo>
                  <a:lnTo>
                    <a:pt x="241459" y="27146"/>
                  </a:lnTo>
                  <a:lnTo>
                    <a:pt x="250984" y="27146"/>
                  </a:lnTo>
                  <a:lnTo>
                    <a:pt x="473869" y="22384"/>
                  </a:lnTo>
                  <a:lnTo>
                    <a:pt x="483394" y="22384"/>
                  </a:lnTo>
                  <a:lnTo>
                    <a:pt x="706279" y="17621"/>
                  </a:lnTo>
                  <a:lnTo>
                    <a:pt x="708184" y="117634"/>
                  </a:lnTo>
                  <a:lnTo>
                    <a:pt x="708184" y="127159"/>
                  </a:lnTo>
                  <a:lnTo>
                    <a:pt x="710089" y="215741"/>
                  </a:lnTo>
                  <a:lnTo>
                    <a:pt x="710089" y="215741"/>
                  </a:lnTo>
                  <a:lnTo>
                    <a:pt x="710089" y="227171"/>
                  </a:lnTo>
                  <a:lnTo>
                    <a:pt x="710089" y="236696"/>
                  </a:lnTo>
                  <a:lnTo>
                    <a:pt x="711041" y="305276"/>
                  </a:lnTo>
                  <a:cubicBezTo>
                    <a:pt x="711041" y="305276"/>
                    <a:pt x="711041" y="305276"/>
                    <a:pt x="711041" y="305276"/>
                  </a:cubicBezTo>
                  <a:lnTo>
                    <a:pt x="711041" y="305276"/>
                  </a:lnTo>
                  <a:lnTo>
                    <a:pt x="711994" y="336709"/>
                  </a:lnTo>
                  <a:lnTo>
                    <a:pt x="489109" y="341471"/>
                  </a:lnTo>
                  <a:close/>
                </a:path>
              </a:pathLst>
            </a:custGeom>
            <a:solidFill>
              <a:srgbClr val="808080"/>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1137837B-BA93-49C4-9D7B-29CD484A5A1A}"/>
                </a:ext>
              </a:extLst>
            </p:cNvPr>
            <p:cNvSpPr/>
            <p:nvPr/>
          </p:nvSpPr>
          <p:spPr>
            <a:xfrm>
              <a:off x="5567359" y="4369442"/>
              <a:ext cx="704850" cy="28575"/>
            </a:xfrm>
            <a:custGeom>
              <a:avLst/>
              <a:gdLst>
                <a:gd name="connsiteX0" fmla="*/ 7284 w 704850"/>
                <a:gd name="connsiteY0" fmla="*/ 21202 h 28575"/>
                <a:gd name="connsiteX1" fmla="*/ 706280 w 704850"/>
                <a:gd name="connsiteY1" fmla="*/ 7285 h 28575"/>
                <a:gd name="connsiteX2" fmla="*/ 706469 w 704850"/>
                <a:gd name="connsiteY2" fmla="*/ 16808 h 28575"/>
                <a:gd name="connsiteX3" fmla="*/ 7474 w 704850"/>
                <a:gd name="connsiteY3" fmla="*/ 30725 h 28575"/>
              </a:gdLst>
              <a:ahLst/>
              <a:cxnLst>
                <a:cxn ang="0">
                  <a:pos x="connsiteX0" y="connsiteY0"/>
                </a:cxn>
                <a:cxn ang="0">
                  <a:pos x="connsiteX1" y="connsiteY1"/>
                </a:cxn>
                <a:cxn ang="0">
                  <a:pos x="connsiteX2" y="connsiteY2"/>
                </a:cxn>
                <a:cxn ang="0">
                  <a:pos x="connsiteX3" y="connsiteY3"/>
                </a:cxn>
              </a:cxnLst>
              <a:rect l="l" t="t" r="r" b="b"/>
              <a:pathLst>
                <a:path w="704850" h="28575">
                  <a:moveTo>
                    <a:pt x="7284" y="21202"/>
                  </a:moveTo>
                  <a:lnTo>
                    <a:pt x="706280" y="7285"/>
                  </a:lnTo>
                  <a:lnTo>
                    <a:pt x="706469" y="16808"/>
                  </a:lnTo>
                  <a:lnTo>
                    <a:pt x="7474" y="30725"/>
                  </a:lnTo>
                  <a:close/>
                </a:path>
              </a:pathLst>
            </a:custGeom>
            <a:solidFill>
              <a:srgbClr val="808080"/>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FBC15861-15BD-4197-8F88-44BCC8DF72BC}"/>
                </a:ext>
              </a:extLst>
            </p:cNvPr>
            <p:cNvSpPr/>
            <p:nvPr/>
          </p:nvSpPr>
          <p:spPr>
            <a:xfrm>
              <a:off x="5564495" y="4258966"/>
              <a:ext cx="704850" cy="28575"/>
            </a:xfrm>
            <a:custGeom>
              <a:avLst/>
              <a:gdLst>
                <a:gd name="connsiteX0" fmla="*/ 7285 w 704850"/>
                <a:gd name="connsiteY0" fmla="*/ 21202 h 28575"/>
                <a:gd name="connsiteX1" fmla="*/ 706280 w 704850"/>
                <a:gd name="connsiteY1" fmla="*/ 7285 h 28575"/>
                <a:gd name="connsiteX2" fmla="*/ 706469 w 704850"/>
                <a:gd name="connsiteY2" fmla="*/ 16808 h 28575"/>
                <a:gd name="connsiteX3" fmla="*/ 7474 w 704850"/>
                <a:gd name="connsiteY3" fmla="*/ 30725 h 28575"/>
              </a:gdLst>
              <a:ahLst/>
              <a:cxnLst>
                <a:cxn ang="0">
                  <a:pos x="connsiteX0" y="connsiteY0"/>
                </a:cxn>
                <a:cxn ang="0">
                  <a:pos x="connsiteX1" y="connsiteY1"/>
                </a:cxn>
                <a:cxn ang="0">
                  <a:pos x="connsiteX2" y="connsiteY2"/>
                </a:cxn>
                <a:cxn ang="0">
                  <a:pos x="connsiteX3" y="connsiteY3"/>
                </a:cxn>
              </a:cxnLst>
              <a:rect l="l" t="t" r="r" b="b"/>
              <a:pathLst>
                <a:path w="704850" h="28575">
                  <a:moveTo>
                    <a:pt x="7285" y="21202"/>
                  </a:moveTo>
                  <a:lnTo>
                    <a:pt x="706280" y="7285"/>
                  </a:lnTo>
                  <a:lnTo>
                    <a:pt x="706469" y="16808"/>
                  </a:lnTo>
                  <a:lnTo>
                    <a:pt x="7474" y="30725"/>
                  </a:lnTo>
                  <a:close/>
                </a:path>
              </a:pathLst>
            </a:custGeom>
            <a:solidFill>
              <a:srgbClr val="808080"/>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D4139040-D665-47AB-9AE6-F4DD67FD2BF8}"/>
                </a:ext>
              </a:extLst>
            </p:cNvPr>
            <p:cNvSpPr/>
            <p:nvPr/>
          </p:nvSpPr>
          <p:spPr>
            <a:xfrm>
              <a:off x="6023214" y="4159190"/>
              <a:ext cx="28575" cy="342900"/>
            </a:xfrm>
            <a:custGeom>
              <a:avLst/>
              <a:gdLst>
                <a:gd name="connsiteX0" fmla="*/ 7285 w 28575"/>
                <a:gd name="connsiteY0" fmla="*/ 7474 h 342900"/>
                <a:gd name="connsiteX1" fmla="*/ 16808 w 28575"/>
                <a:gd name="connsiteY1" fmla="*/ 7285 h 342900"/>
                <a:gd name="connsiteX2" fmla="*/ 23389 w 28575"/>
                <a:gd name="connsiteY2" fmla="*/ 337736 h 342900"/>
                <a:gd name="connsiteX3" fmla="*/ 13866 w 28575"/>
                <a:gd name="connsiteY3" fmla="*/ 337926 h 342900"/>
              </a:gdLst>
              <a:ahLst/>
              <a:cxnLst>
                <a:cxn ang="0">
                  <a:pos x="connsiteX0" y="connsiteY0"/>
                </a:cxn>
                <a:cxn ang="0">
                  <a:pos x="connsiteX1" y="connsiteY1"/>
                </a:cxn>
                <a:cxn ang="0">
                  <a:pos x="connsiteX2" y="connsiteY2"/>
                </a:cxn>
                <a:cxn ang="0">
                  <a:pos x="connsiteX3" y="connsiteY3"/>
                </a:cxn>
              </a:cxnLst>
              <a:rect l="l" t="t" r="r" b="b"/>
              <a:pathLst>
                <a:path w="28575" h="342900">
                  <a:moveTo>
                    <a:pt x="7285" y="7474"/>
                  </a:moveTo>
                  <a:lnTo>
                    <a:pt x="16808" y="7285"/>
                  </a:lnTo>
                  <a:lnTo>
                    <a:pt x="23389" y="337736"/>
                  </a:lnTo>
                  <a:lnTo>
                    <a:pt x="13866" y="337926"/>
                  </a:lnTo>
                  <a:close/>
                </a:path>
              </a:pathLst>
            </a:custGeom>
            <a:solidFill>
              <a:srgbClr val="808080"/>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758A61FB-028E-4D68-B8B6-D4C3095FDE03}"/>
                </a:ext>
              </a:extLst>
            </p:cNvPr>
            <p:cNvSpPr/>
            <p:nvPr/>
          </p:nvSpPr>
          <p:spPr>
            <a:xfrm>
              <a:off x="5790788" y="4162990"/>
              <a:ext cx="28575" cy="342900"/>
            </a:xfrm>
            <a:custGeom>
              <a:avLst/>
              <a:gdLst>
                <a:gd name="connsiteX0" fmla="*/ 7285 w 28575"/>
                <a:gd name="connsiteY0" fmla="*/ 7474 h 342900"/>
                <a:gd name="connsiteX1" fmla="*/ 16808 w 28575"/>
                <a:gd name="connsiteY1" fmla="*/ 7285 h 342900"/>
                <a:gd name="connsiteX2" fmla="*/ 23389 w 28575"/>
                <a:gd name="connsiteY2" fmla="*/ 337736 h 342900"/>
                <a:gd name="connsiteX3" fmla="*/ 13866 w 28575"/>
                <a:gd name="connsiteY3" fmla="*/ 337926 h 342900"/>
              </a:gdLst>
              <a:ahLst/>
              <a:cxnLst>
                <a:cxn ang="0">
                  <a:pos x="connsiteX0" y="connsiteY0"/>
                </a:cxn>
                <a:cxn ang="0">
                  <a:pos x="connsiteX1" y="connsiteY1"/>
                </a:cxn>
                <a:cxn ang="0">
                  <a:pos x="connsiteX2" y="connsiteY2"/>
                </a:cxn>
                <a:cxn ang="0">
                  <a:pos x="connsiteX3" y="connsiteY3"/>
                </a:cxn>
              </a:cxnLst>
              <a:rect l="l" t="t" r="r" b="b"/>
              <a:pathLst>
                <a:path w="28575" h="342900">
                  <a:moveTo>
                    <a:pt x="7285" y="7474"/>
                  </a:moveTo>
                  <a:lnTo>
                    <a:pt x="16808" y="7285"/>
                  </a:lnTo>
                  <a:lnTo>
                    <a:pt x="23389" y="337736"/>
                  </a:lnTo>
                  <a:lnTo>
                    <a:pt x="13866" y="337926"/>
                  </a:lnTo>
                  <a:close/>
                </a:path>
              </a:pathLst>
            </a:custGeom>
            <a:solidFill>
              <a:srgbClr val="808080"/>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469AA007-BC88-4EF6-B08C-E44AAFC7C67A}"/>
                </a:ext>
              </a:extLst>
            </p:cNvPr>
            <p:cNvSpPr/>
            <p:nvPr/>
          </p:nvSpPr>
          <p:spPr>
            <a:xfrm>
              <a:off x="5644687" y="4207964"/>
              <a:ext cx="76200" cy="47625"/>
            </a:xfrm>
            <a:custGeom>
              <a:avLst/>
              <a:gdLst>
                <a:gd name="connsiteX0" fmla="*/ 60484 w 76200"/>
                <a:gd name="connsiteY0" fmla="*/ 41434 h 47625"/>
                <a:gd name="connsiteX1" fmla="*/ 24289 w 76200"/>
                <a:gd name="connsiteY1" fmla="*/ 42386 h 47625"/>
                <a:gd name="connsiteX2" fmla="*/ 7144 w 76200"/>
                <a:gd name="connsiteY2" fmla="*/ 25241 h 47625"/>
                <a:gd name="connsiteX3" fmla="*/ 7144 w 76200"/>
                <a:gd name="connsiteY3" fmla="*/ 25241 h 47625"/>
                <a:gd name="connsiteX4" fmla="*/ 24289 w 76200"/>
                <a:gd name="connsiteY4" fmla="*/ 8096 h 47625"/>
                <a:gd name="connsiteX5" fmla="*/ 60484 w 76200"/>
                <a:gd name="connsiteY5" fmla="*/ 7144 h 47625"/>
                <a:gd name="connsiteX6" fmla="*/ 77629 w 76200"/>
                <a:gd name="connsiteY6" fmla="*/ 24289 h 47625"/>
                <a:gd name="connsiteX7" fmla="*/ 77629 w 76200"/>
                <a:gd name="connsiteY7" fmla="*/ 24289 h 47625"/>
                <a:gd name="connsiteX8" fmla="*/ 60484 w 7620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7625">
                  <a:moveTo>
                    <a:pt x="60484" y="41434"/>
                  </a:moveTo>
                  <a:lnTo>
                    <a:pt x="24289" y="42386"/>
                  </a:lnTo>
                  <a:cubicBezTo>
                    <a:pt x="14764" y="42386"/>
                    <a:pt x="7144" y="34766"/>
                    <a:pt x="7144" y="25241"/>
                  </a:cubicBezTo>
                  <a:lnTo>
                    <a:pt x="7144" y="25241"/>
                  </a:lnTo>
                  <a:cubicBezTo>
                    <a:pt x="7144" y="15716"/>
                    <a:pt x="14764" y="8096"/>
                    <a:pt x="24289" y="8096"/>
                  </a:cubicBezTo>
                  <a:lnTo>
                    <a:pt x="60484" y="7144"/>
                  </a:lnTo>
                  <a:cubicBezTo>
                    <a:pt x="70009" y="7144"/>
                    <a:pt x="77629" y="14764"/>
                    <a:pt x="77629" y="24289"/>
                  </a:cubicBezTo>
                  <a:lnTo>
                    <a:pt x="77629" y="24289"/>
                  </a:lnTo>
                  <a:cubicBezTo>
                    <a:pt x="77629" y="32861"/>
                    <a:pt x="70009" y="40481"/>
                    <a:pt x="60484" y="41434"/>
                  </a:cubicBezTo>
                  <a:close/>
                </a:path>
              </a:pathLst>
            </a:custGeom>
            <a:solidFill>
              <a:srgbClr val="808080"/>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BE1B8220-45BF-44E8-AABA-E4028CDB40E2}"/>
                </a:ext>
              </a:extLst>
            </p:cNvPr>
            <p:cNvSpPr/>
            <p:nvPr/>
          </p:nvSpPr>
          <p:spPr>
            <a:xfrm>
              <a:off x="5638019" y="4313691"/>
              <a:ext cx="95250" cy="47625"/>
            </a:xfrm>
            <a:custGeom>
              <a:avLst/>
              <a:gdLst>
                <a:gd name="connsiteX0" fmla="*/ 78581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8581 w 95250"/>
                <a:gd name="connsiteY5" fmla="*/ 7144 h 47625"/>
                <a:gd name="connsiteX6" fmla="*/ 95726 w 95250"/>
                <a:gd name="connsiteY6" fmla="*/ 24289 h 47625"/>
                <a:gd name="connsiteX7" fmla="*/ 95726 w 95250"/>
                <a:gd name="connsiteY7" fmla="*/ 24289 h 47625"/>
                <a:gd name="connsiteX8" fmla="*/ 78581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8581" y="41434"/>
                  </a:moveTo>
                  <a:lnTo>
                    <a:pt x="24289" y="42386"/>
                  </a:lnTo>
                  <a:cubicBezTo>
                    <a:pt x="14764" y="42386"/>
                    <a:pt x="7144" y="34766"/>
                    <a:pt x="7144" y="25241"/>
                  </a:cubicBezTo>
                  <a:lnTo>
                    <a:pt x="7144" y="25241"/>
                  </a:lnTo>
                  <a:cubicBezTo>
                    <a:pt x="7144" y="15716"/>
                    <a:pt x="14764" y="8096"/>
                    <a:pt x="24289" y="8096"/>
                  </a:cubicBezTo>
                  <a:lnTo>
                    <a:pt x="78581" y="7144"/>
                  </a:lnTo>
                  <a:cubicBezTo>
                    <a:pt x="88106" y="7144"/>
                    <a:pt x="95726" y="14764"/>
                    <a:pt x="95726" y="24289"/>
                  </a:cubicBezTo>
                  <a:lnTo>
                    <a:pt x="95726" y="24289"/>
                  </a:lnTo>
                  <a:cubicBezTo>
                    <a:pt x="94774" y="32861"/>
                    <a:pt x="87154" y="40481"/>
                    <a:pt x="78581" y="41434"/>
                  </a:cubicBezTo>
                  <a:close/>
                </a:path>
              </a:pathLst>
            </a:custGeom>
            <a:solidFill>
              <a:srgbClr val="808080"/>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0F5252B9-96A9-4226-9AC0-6BC36BCBB64F}"/>
                </a:ext>
              </a:extLst>
            </p:cNvPr>
            <p:cNvSpPr/>
            <p:nvPr/>
          </p:nvSpPr>
          <p:spPr>
            <a:xfrm>
              <a:off x="5867572" y="4308929"/>
              <a:ext cx="95250" cy="47625"/>
            </a:xfrm>
            <a:custGeom>
              <a:avLst/>
              <a:gdLst>
                <a:gd name="connsiteX0" fmla="*/ 78581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8581 w 95250"/>
                <a:gd name="connsiteY5" fmla="*/ 7144 h 47625"/>
                <a:gd name="connsiteX6" fmla="*/ 95726 w 95250"/>
                <a:gd name="connsiteY6" fmla="*/ 24289 h 47625"/>
                <a:gd name="connsiteX7" fmla="*/ 95726 w 95250"/>
                <a:gd name="connsiteY7" fmla="*/ 24289 h 47625"/>
                <a:gd name="connsiteX8" fmla="*/ 78581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8581" y="41434"/>
                  </a:moveTo>
                  <a:lnTo>
                    <a:pt x="24289" y="42386"/>
                  </a:lnTo>
                  <a:cubicBezTo>
                    <a:pt x="14764" y="42386"/>
                    <a:pt x="7144" y="34766"/>
                    <a:pt x="7144" y="25241"/>
                  </a:cubicBezTo>
                  <a:lnTo>
                    <a:pt x="7144" y="25241"/>
                  </a:lnTo>
                  <a:cubicBezTo>
                    <a:pt x="7144" y="15716"/>
                    <a:pt x="14764" y="8096"/>
                    <a:pt x="24289" y="8096"/>
                  </a:cubicBezTo>
                  <a:lnTo>
                    <a:pt x="78581" y="7144"/>
                  </a:lnTo>
                  <a:cubicBezTo>
                    <a:pt x="88106" y="7144"/>
                    <a:pt x="95726" y="14764"/>
                    <a:pt x="95726" y="24289"/>
                  </a:cubicBezTo>
                  <a:lnTo>
                    <a:pt x="95726" y="24289"/>
                  </a:lnTo>
                  <a:cubicBezTo>
                    <a:pt x="95726" y="32861"/>
                    <a:pt x="88106" y="41434"/>
                    <a:pt x="78581" y="41434"/>
                  </a:cubicBezTo>
                  <a:close/>
                </a:path>
              </a:pathLst>
            </a:custGeom>
            <a:solidFill>
              <a:srgbClr val="808080"/>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F1EDAA7E-CFC5-47FF-B6E0-B5E278259BFA}"/>
                </a:ext>
              </a:extLst>
            </p:cNvPr>
            <p:cNvSpPr/>
            <p:nvPr/>
          </p:nvSpPr>
          <p:spPr>
            <a:xfrm>
              <a:off x="5865667" y="4203201"/>
              <a:ext cx="95250" cy="47625"/>
            </a:xfrm>
            <a:custGeom>
              <a:avLst/>
              <a:gdLst>
                <a:gd name="connsiteX0" fmla="*/ 77629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7629 w 95250"/>
                <a:gd name="connsiteY5" fmla="*/ 7144 h 47625"/>
                <a:gd name="connsiteX6" fmla="*/ 94774 w 95250"/>
                <a:gd name="connsiteY6" fmla="*/ 24289 h 47625"/>
                <a:gd name="connsiteX7" fmla="*/ 94774 w 95250"/>
                <a:gd name="connsiteY7" fmla="*/ 24289 h 47625"/>
                <a:gd name="connsiteX8" fmla="*/ 77629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7629" y="41434"/>
                  </a:moveTo>
                  <a:lnTo>
                    <a:pt x="24289" y="42386"/>
                  </a:lnTo>
                  <a:cubicBezTo>
                    <a:pt x="14764" y="42386"/>
                    <a:pt x="7144" y="34766"/>
                    <a:pt x="7144" y="25241"/>
                  </a:cubicBezTo>
                  <a:lnTo>
                    <a:pt x="7144" y="25241"/>
                  </a:lnTo>
                  <a:cubicBezTo>
                    <a:pt x="7144" y="15716"/>
                    <a:pt x="14764" y="8096"/>
                    <a:pt x="24289" y="8096"/>
                  </a:cubicBezTo>
                  <a:lnTo>
                    <a:pt x="77629" y="7144"/>
                  </a:lnTo>
                  <a:cubicBezTo>
                    <a:pt x="87154" y="7144"/>
                    <a:pt x="94774" y="14764"/>
                    <a:pt x="94774" y="24289"/>
                  </a:cubicBezTo>
                  <a:lnTo>
                    <a:pt x="94774" y="24289"/>
                  </a:lnTo>
                  <a:cubicBezTo>
                    <a:pt x="94774" y="32861"/>
                    <a:pt x="87154" y="40481"/>
                    <a:pt x="77629" y="41434"/>
                  </a:cubicBezTo>
                  <a:close/>
                </a:path>
              </a:pathLst>
            </a:custGeom>
            <a:solidFill>
              <a:srgbClr val="808080"/>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AF330B57-C785-4D9B-B2F9-53BB1C44B05B}"/>
                </a:ext>
              </a:extLst>
            </p:cNvPr>
            <p:cNvSpPr/>
            <p:nvPr/>
          </p:nvSpPr>
          <p:spPr>
            <a:xfrm>
              <a:off x="5642782" y="4093664"/>
              <a:ext cx="76200" cy="47625"/>
            </a:xfrm>
            <a:custGeom>
              <a:avLst/>
              <a:gdLst>
                <a:gd name="connsiteX0" fmla="*/ 60484 w 76200"/>
                <a:gd name="connsiteY0" fmla="*/ 41434 h 47625"/>
                <a:gd name="connsiteX1" fmla="*/ 24289 w 76200"/>
                <a:gd name="connsiteY1" fmla="*/ 42386 h 47625"/>
                <a:gd name="connsiteX2" fmla="*/ 7144 w 76200"/>
                <a:gd name="connsiteY2" fmla="*/ 25241 h 47625"/>
                <a:gd name="connsiteX3" fmla="*/ 7144 w 76200"/>
                <a:gd name="connsiteY3" fmla="*/ 25241 h 47625"/>
                <a:gd name="connsiteX4" fmla="*/ 24289 w 76200"/>
                <a:gd name="connsiteY4" fmla="*/ 8096 h 47625"/>
                <a:gd name="connsiteX5" fmla="*/ 60484 w 76200"/>
                <a:gd name="connsiteY5" fmla="*/ 7144 h 47625"/>
                <a:gd name="connsiteX6" fmla="*/ 77629 w 76200"/>
                <a:gd name="connsiteY6" fmla="*/ 24289 h 47625"/>
                <a:gd name="connsiteX7" fmla="*/ 77629 w 76200"/>
                <a:gd name="connsiteY7" fmla="*/ 24289 h 47625"/>
                <a:gd name="connsiteX8" fmla="*/ 60484 w 7620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7625">
                  <a:moveTo>
                    <a:pt x="60484" y="41434"/>
                  </a:moveTo>
                  <a:lnTo>
                    <a:pt x="24289" y="42386"/>
                  </a:lnTo>
                  <a:cubicBezTo>
                    <a:pt x="14764" y="42386"/>
                    <a:pt x="7144" y="34766"/>
                    <a:pt x="7144" y="25241"/>
                  </a:cubicBezTo>
                  <a:lnTo>
                    <a:pt x="7144" y="25241"/>
                  </a:lnTo>
                  <a:cubicBezTo>
                    <a:pt x="7144" y="15716"/>
                    <a:pt x="14764" y="8096"/>
                    <a:pt x="24289" y="8096"/>
                  </a:cubicBezTo>
                  <a:lnTo>
                    <a:pt x="60484" y="7144"/>
                  </a:lnTo>
                  <a:cubicBezTo>
                    <a:pt x="70009" y="7144"/>
                    <a:pt x="77629" y="14764"/>
                    <a:pt x="77629" y="24289"/>
                  </a:cubicBezTo>
                  <a:lnTo>
                    <a:pt x="77629" y="24289"/>
                  </a:lnTo>
                  <a:cubicBezTo>
                    <a:pt x="77629" y="32861"/>
                    <a:pt x="70009" y="41434"/>
                    <a:pt x="60484" y="41434"/>
                  </a:cubicBezTo>
                  <a:close/>
                </a:path>
              </a:pathLst>
            </a:custGeom>
            <a:solidFill>
              <a:srgbClr val="808080"/>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72FF96B6-C051-452D-9DFF-6D23403B4246}"/>
                </a:ext>
              </a:extLst>
            </p:cNvPr>
            <p:cNvSpPr/>
            <p:nvPr/>
          </p:nvSpPr>
          <p:spPr>
            <a:xfrm>
              <a:off x="5863762" y="4088901"/>
              <a:ext cx="95250" cy="47625"/>
            </a:xfrm>
            <a:custGeom>
              <a:avLst/>
              <a:gdLst>
                <a:gd name="connsiteX0" fmla="*/ 77629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7629 w 95250"/>
                <a:gd name="connsiteY5" fmla="*/ 7144 h 47625"/>
                <a:gd name="connsiteX6" fmla="*/ 94774 w 95250"/>
                <a:gd name="connsiteY6" fmla="*/ 24289 h 47625"/>
                <a:gd name="connsiteX7" fmla="*/ 94774 w 95250"/>
                <a:gd name="connsiteY7" fmla="*/ 24289 h 47625"/>
                <a:gd name="connsiteX8" fmla="*/ 77629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7629" y="41434"/>
                  </a:moveTo>
                  <a:lnTo>
                    <a:pt x="24289" y="42386"/>
                  </a:lnTo>
                  <a:cubicBezTo>
                    <a:pt x="14764" y="42386"/>
                    <a:pt x="7144" y="34766"/>
                    <a:pt x="7144" y="25241"/>
                  </a:cubicBezTo>
                  <a:lnTo>
                    <a:pt x="7144" y="25241"/>
                  </a:lnTo>
                  <a:cubicBezTo>
                    <a:pt x="7144" y="15716"/>
                    <a:pt x="14764" y="8096"/>
                    <a:pt x="24289" y="8096"/>
                  </a:cubicBezTo>
                  <a:lnTo>
                    <a:pt x="77629" y="7144"/>
                  </a:lnTo>
                  <a:cubicBezTo>
                    <a:pt x="87154" y="7144"/>
                    <a:pt x="94774" y="14764"/>
                    <a:pt x="94774" y="24289"/>
                  </a:cubicBezTo>
                  <a:lnTo>
                    <a:pt x="94774" y="24289"/>
                  </a:lnTo>
                  <a:cubicBezTo>
                    <a:pt x="94774" y="32861"/>
                    <a:pt x="87154" y="41434"/>
                    <a:pt x="77629" y="41434"/>
                  </a:cubicBezTo>
                  <a:close/>
                </a:path>
              </a:pathLst>
            </a:custGeom>
            <a:solidFill>
              <a:srgbClr val="808080"/>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A0CFD67D-788D-4729-B913-E30F2D50B024}"/>
                </a:ext>
              </a:extLst>
            </p:cNvPr>
            <p:cNvSpPr/>
            <p:nvPr/>
          </p:nvSpPr>
          <p:spPr>
            <a:xfrm>
              <a:off x="6091409" y="4198439"/>
              <a:ext cx="114300" cy="47625"/>
            </a:xfrm>
            <a:custGeom>
              <a:avLst/>
              <a:gdLst>
                <a:gd name="connsiteX0" fmla="*/ 90011 w 114300"/>
                <a:gd name="connsiteY0" fmla="*/ 41434 h 47625"/>
                <a:gd name="connsiteX1" fmla="*/ 24289 w 114300"/>
                <a:gd name="connsiteY1" fmla="*/ 42386 h 47625"/>
                <a:gd name="connsiteX2" fmla="*/ 7144 w 114300"/>
                <a:gd name="connsiteY2" fmla="*/ 25241 h 47625"/>
                <a:gd name="connsiteX3" fmla="*/ 7144 w 114300"/>
                <a:gd name="connsiteY3" fmla="*/ 25241 h 47625"/>
                <a:gd name="connsiteX4" fmla="*/ 24289 w 114300"/>
                <a:gd name="connsiteY4" fmla="*/ 8096 h 47625"/>
                <a:gd name="connsiteX5" fmla="*/ 90011 w 114300"/>
                <a:gd name="connsiteY5" fmla="*/ 7144 h 47625"/>
                <a:gd name="connsiteX6" fmla="*/ 107156 w 114300"/>
                <a:gd name="connsiteY6" fmla="*/ 24289 h 47625"/>
                <a:gd name="connsiteX7" fmla="*/ 107156 w 114300"/>
                <a:gd name="connsiteY7" fmla="*/ 24289 h 47625"/>
                <a:gd name="connsiteX8" fmla="*/ 90011 w 11430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47625">
                  <a:moveTo>
                    <a:pt x="90011" y="41434"/>
                  </a:moveTo>
                  <a:lnTo>
                    <a:pt x="24289" y="42386"/>
                  </a:lnTo>
                  <a:cubicBezTo>
                    <a:pt x="14764" y="42386"/>
                    <a:pt x="7144" y="34766"/>
                    <a:pt x="7144" y="25241"/>
                  </a:cubicBezTo>
                  <a:lnTo>
                    <a:pt x="7144" y="25241"/>
                  </a:lnTo>
                  <a:cubicBezTo>
                    <a:pt x="7144" y="15716"/>
                    <a:pt x="14764" y="8096"/>
                    <a:pt x="24289" y="8096"/>
                  </a:cubicBezTo>
                  <a:lnTo>
                    <a:pt x="90011" y="7144"/>
                  </a:lnTo>
                  <a:cubicBezTo>
                    <a:pt x="99536" y="7144"/>
                    <a:pt x="107156" y="14764"/>
                    <a:pt x="107156" y="24289"/>
                  </a:cubicBezTo>
                  <a:lnTo>
                    <a:pt x="107156" y="24289"/>
                  </a:lnTo>
                  <a:cubicBezTo>
                    <a:pt x="107156" y="32861"/>
                    <a:pt x="99536" y="40481"/>
                    <a:pt x="90011" y="41434"/>
                  </a:cubicBezTo>
                  <a:close/>
                </a:path>
              </a:pathLst>
            </a:custGeom>
            <a:solidFill>
              <a:srgbClr val="808080"/>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7DA8E677-87AA-4A09-8426-DBF135F8CF78}"/>
                </a:ext>
              </a:extLst>
            </p:cNvPr>
            <p:cNvSpPr/>
            <p:nvPr/>
          </p:nvSpPr>
          <p:spPr>
            <a:xfrm>
              <a:off x="5551342" y="3818391"/>
              <a:ext cx="723900" cy="361950"/>
            </a:xfrm>
            <a:custGeom>
              <a:avLst/>
              <a:gdLst>
                <a:gd name="connsiteX0" fmla="*/ 722471 w 723900"/>
                <a:gd name="connsiteY0" fmla="*/ 337661 h 361950"/>
                <a:gd name="connsiteX1" fmla="*/ 715804 w 723900"/>
                <a:gd name="connsiteY1" fmla="*/ 7144 h 361950"/>
                <a:gd name="connsiteX2" fmla="*/ 7144 w 723900"/>
                <a:gd name="connsiteY2" fmla="*/ 21431 h 361950"/>
                <a:gd name="connsiteX3" fmla="*/ 13811 w 723900"/>
                <a:gd name="connsiteY3" fmla="*/ 351949 h 361950"/>
                <a:gd name="connsiteX4" fmla="*/ 13811 w 723900"/>
                <a:gd name="connsiteY4" fmla="*/ 361474 h 361950"/>
                <a:gd name="connsiteX5" fmla="*/ 247174 w 723900"/>
                <a:gd name="connsiteY5" fmla="*/ 356711 h 361950"/>
                <a:gd name="connsiteX6" fmla="*/ 256699 w 723900"/>
                <a:gd name="connsiteY6" fmla="*/ 356711 h 361950"/>
                <a:gd name="connsiteX7" fmla="*/ 479584 w 723900"/>
                <a:gd name="connsiteY7" fmla="*/ 351949 h 361950"/>
                <a:gd name="connsiteX8" fmla="*/ 489109 w 723900"/>
                <a:gd name="connsiteY8" fmla="*/ 351949 h 361950"/>
                <a:gd name="connsiteX9" fmla="*/ 722471 w 723900"/>
                <a:gd name="connsiteY9" fmla="*/ 347186 h 361950"/>
                <a:gd name="connsiteX10" fmla="*/ 722471 w 723900"/>
                <a:gd name="connsiteY10" fmla="*/ 337661 h 361950"/>
                <a:gd name="connsiteX11" fmla="*/ 240506 w 723900"/>
                <a:gd name="connsiteY11" fmla="*/ 27146 h 361950"/>
                <a:gd name="connsiteX12" fmla="*/ 250031 w 723900"/>
                <a:gd name="connsiteY12" fmla="*/ 27146 h 361950"/>
                <a:gd name="connsiteX13" fmla="*/ 472916 w 723900"/>
                <a:gd name="connsiteY13" fmla="*/ 22384 h 361950"/>
                <a:gd name="connsiteX14" fmla="*/ 482441 w 723900"/>
                <a:gd name="connsiteY14" fmla="*/ 22384 h 361950"/>
                <a:gd name="connsiteX15" fmla="*/ 705326 w 723900"/>
                <a:gd name="connsiteY15" fmla="*/ 17621 h 361950"/>
                <a:gd name="connsiteX16" fmla="*/ 707231 w 723900"/>
                <a:gd name="connsiteY16" fmla="*/ 117634 h 361950"/>
                <a:gd name="connsiteX17" fmla="*/ 707231 w 723900"/>
                <a:gd name="connsiteY17" fmla="*/ 127159 h 361950"/>
                <a:gd name="connsiteX18" fmla="*/ 709136 w 723900"/>
                <a:gd name="connsiteY18" fmla="*/ 227171 h 361950"/>
                <a:gd name="connsiteX19" fmla="*/ 709136 w 723900"/>
                <a:gd name="connsiteY19" fmla="*/ 236696 h 361950"/>
                <a:gd name="connsiteX20" fmla="*/ 711041 w 723900"/>
                <a:gd name="connsiteY20" fmla="*/ 336709 h 361950"/>
                <a:gd name="connsiteX21" fmla="*/ 488156 w 723900"/>
                <a:gd name="connsiteY21" fmla="*/ 341471 h 361950"/>
                <a:gd name="connsiteX22" fmla="*/ 478631 w 723900"/>
                <a:gd name="connsiteY22" fmla="*/ 341471 h 361950"/>
                <a:gd name="connsiteX23" fmla="*/ 255746 w 723900"/>
                <a:gd name="connsiteY23" fmla="*/ 346234 h 361950"/>
                <a:gd name="connsiteX24" fmla="*/ 246221 w 723900"/>
                <a:gd name="connsiteY24" fmla="*/ 346234 h 361950"/>
                <a:gd name="connsiteX25" fmla="*/ 23336 w 723900"/>
                <a:gd name="connsiteY25" fmla="*/ 350996 h 361950"/>
                <a:gd name="connsiteX26" fmla="*/ 21431 w 723900"/>
                <a:gd name="connsiteY26" fmla="*/ 250984 h 361950"/>
                <a:gd name="connsiteX27" fmla="*/ 21431 w 723900"/>
                <a:gd name="connsiteY27" fmla="*/ 241459 h 361950"/>
                <a:gd name="connsiteX28" fmla="*/ 19526 w 723900"/>
                <a:gd name="connsiteY28" fmla="*/ 141446 h 361950"/>
                <a:gd name="connsiteX29" fmla="*/ 19526 w 723900"/>
                <a:gd name="connsiteY29" fmla="*/ 131921 h 361950"/>
                <a:gd name="connsiteX30" fmla="*/ 17621 w 723900"/>
                <a:gd name="connsiteY30" fmla="*/ 31909 h 361950"/>
                <a:gd name="connsiteX31" fmla="*/ 240506 w 723900"/>
                <a:gd name="connsiteY31" fmla="*/ 2714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23900" h="361950">
                  <a:moveTo>
                    <a:pt x="722471" y="337661"/>
                  </a:moveTo>
                  <a:lnTo>
                    <a:pt x="715804" y="7144"/>
                  </a:lnTo>
                  <a:lnTo>
                    <a:pt x="7144" y="21431"/>
                  </a:lnTo>
                  <a:lnTo>
                    <a:pt x="13811" y="351949"/>
                  </a:lnTo>
                  <a:lnTo>
                    <a:pt x="13811" y="361474"/>
                  </a:lnTo>
                  <a:lnTo>
                    <a:pt x="247174" y="356711"/>
                  </a:lnTo>
                  <a:lnTo>
                    <a:pt x="256699" y="356711"/>
                  </a:lnTo>
                  <a:lnTo>
                    <a:pt x="479584" y="351949"/>
                  </a:lnTo>
                  <a:lnTo>
                    <a:pt x="489109" y="351949"/>
                  </a:lnTo>
                  <a:lnTo>
                    <a:pt x="722471" y="347186"/>
                  </a:lnTo>
                  <a:lnTo>
                    <a:pt x="722471" y="337661"/>
                  </a:lnTo>
                  <a:close/>
                  <a:moveTo>
                    <a:pt x="240506" y="27146"/>
                  </a:moveTo>
                  <a:lnTo>
                    <a:pt x="250031" y="27146"/>
                  </a:lnTo>
                  <a:lnTo>
                    <a:pt x="472916" y="22384"/>
                  </a:lnTo>
                  <a:lnTo>
                    <a:pt x="482441" y="22384"/>
                  </a:lnTo>
                  <a:lnTo>
                    <a:pt x="705326" y="17621"/>
                  </a:lnTo>
                  <a:lnTo>
                    <a:pt x="707231" y="117634"/>
                  </a:lnTo>
                  <a:lnTo>
                    <a:pt x="707231" y="127159"/>
                  </a:lnTo>
                  <a:lnTo>
                    <a:pt x="709136" y="227171"/>
                  </a:lnTo>
                  <a:lnTo>
                    <a:pt x="709136" y="236696"/>
                  </a:lnTo>
                  <a:lnTo>
                    <a:pt x="711041" y="336709"/>
                  </a:lnTo>
                  <a:lnTo>
                    <a:pt x="488156" y="341471"/>
                  </a:lnTo>
                  <a:lnTo>
                    <a:pt x="478631" y="341471"/>
                  </a:lnTo>
                  <a:lnTo>
                    <a:pt x="255746" y="346234"/>
                  </a:lnTo>
                  <a:lnTo>
                    <a:pt x="246221" y="346234"/>
                  </a:lnTo>
                  <a:lnTo>
                    <a:pt x="23336" y="350996"/>
                  </a:lnTo>
                  <a:lnTo>
                    <a:pt x="21431" y="250984"/>
                  </a:lnTo>
                  <a:lnTo>
                    <a:pt x="21431" y="241459"/>
                  </a:lnTo>
                  <a:lnTo>
                    <a:pt x="19526" y="141446"/>
                  </a:lnTo>
                  <a:lnTo>
                    <a:pt x="19526" y="131921"/>
                  </a:lnTo>
                  <a:lnTo>
                    <a:pt x="17621" y="31909"/>
                  </a:lnTo>
                  <a:lnTo>
                    <a:pt x="240506" y="27146"/>
                  </a:lnTo>
                  <a:close/>
                </a:path>
              </a:pathLst>
            </a:custGeom>
            <a:solidFill>
              <a:srgbClr val="808080"/>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E123B091-55FE-4E2D-8EC0-713D719FC7F6}"/>
                </a:ext>
              </a:extLst>
            </p:cNvPr>
            <p:cNvSpPr/>
            <p:nvPr/>
          </p:nvSpPr>
          <p:spPr>
            <a:xfrm>
              <a:off x="5560692" y="4038928"/>
              <a:ext cx="704850" cy="28575"/>
            </a:xfrm>
            <a:custGeom>
              <a:avLst/>
              <a:gdLst>
                <a:gd name="connsiteX0" fmla="*/ 7284 w 704850"/>
                <a:gd name="connsiteY0" fmla="*/ 21201 h 28575"/>
                <a:gd name="connsiteX1" fmla="*/ 706280 w 704850"/>
                <a:gd name="connsiteY1" fmla="*/ 7284 h 28575"/>
                <a:gd name="connsiteX2" fmla="*/ 706469 w 704850"/>
                <a:gd name="connsiteY2" fmla="*/ 16808 h 28575"/>
                <a:gd name="connsiteX3" fmla="*/ 7474 w 704850"/>
                <a:gd name="connsiteY3" fmla="*/ 30724 h 28575"/>
              </a:gdLst>
              <a:ahLst/>
              <a:cxnLst>
                <a:cxn ang="0">
                  <a:pos x="connsiteX0" y="connsiteY0"/>
                </a:cxn>
                <a:cxn ang="0">
                  <a:pos x="connsiteX1" y="connsiteY1"/>
                </a:cxn>
                <a:cxn ang="0">
                  <a:pos x="connsiteX2" y="connsiteY2"/>
                </a:cxn>
                <a:cxn ang="0">
                  <a:pos x="connsiteX3" y="connsiteY3"/>
                </a:cxn>
              </a:cxnLst>
              <a:rect l="l" t="t" r="r" b="b"/>
              <a:pathLst>
                <a:path w="704850" h="28575">
                  <a:moveTo>
                    <a:pt x="7284" y="21201"/>
                  </a:moveTo>
                  <a:lnTo>
                    <a:pt x="706280" y="7284"/>
                  </a:lnTo>
                  <a:lnTo>
                    <a:pt x="706469" y="16808"/>
                  </a:lnTo>
                  <a:lnTo>
                    <a:pt x="7474" y="30724"/>
                  </a:lnTo>
                  <a:close/>
                </a:path>
              </a:pathLst>
            </a:custGeom>
            <a:solidFill>
              <a:srgbClr val="808080"/>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CDB45211-5868-4F73-BBA3-BE45BE1270E6}"/>
                </a:ext>
              </a:extLst>
            </p:cNvPr>
            <p:cNvSpPr/>
            <p:nvPr/>
          </p:nvSpPr>
          <p:spPr>
            <a:xfrm>
              <a:off x="5557827" y="3928451"/>
              <a:ext cx="704850" cy="28575"/>
            </a:xfrm>
            <a:custGeom>
              <a:avLst/>
              <a:gdLst>
                <a:gd name="connsiteX0" fmla="*/ 7284 w 704850"/>
                <a:gd name="connsiteY0" fmla="*/ 21201 h 28575"/>
                <a:gd name="connsiteX1" fmla="*/ 706280 w 704850"/>
                <a:gd name="connsiteY1" fmla="*/ 7285 h 28575"/>
                <a:gd name="connsiteX2" fmla="*/ 706469 w 704850"/>
                <a:gd name="connsiteY2" fmla="*/ 16808 h 28575"/>
                <a:gd name="connsiteX3" fmla="*/ 7474 w 704850"/>
                <a:gd name="connsiteY3" fmla="*/ 30724 h 28575"/>
              </a:gdLst>
              <a:ahLst/>
              <a:cxnLst>
                <a:cxn ang="0">
                  <a:pos x="connsiteX0" y="connsiteY0"/>
                </a:cxn>
                <a:cxn ang="0">
                  <a:pos x="connsiteX1" y="connsiteY1"/>
                </a:cxn>
                <a:cxn ang="0">
                  <a:pos x="connsiteX2" y="connsiteY2"/>
                </a:cxn>
                <a:cxn ang="0">
                  <a:pos x="connsiteX3" y="connsiteY3"/>
                </a:cxn>
              </a:cxnLst>
              <a:rect l="l" t="t" r="r" b="b"/>
              <a:pathLst>
                <a:path w="704850" h="28575">
                  <a:moveTo>
                    <a:pt x="7284" y="21201"/>
                  </a:moveTo>
                  <a:lnTo>
                    <a:pt x="706280" y="7285"/>
                  </a:lnTo>
                  <a:lnTo>
                    <a:pt x="706469" y="16808"/>
                  </a:lnTo>
                  <a:lnTo>
                    <a:pt x="7474" y="30724"/>
                  </a:lnTo>
                  <a:close/>
                </a:path>
              </a:pathLst>
            </a:custGeom>
            <a:solidFill>
              <a:srgbClr val="808080"/>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EFA31FAF-8C44-420C-B93F-612D20EF246D}"/>
                </a:ext>
              </a:extLst>
            </p:cNvPr>
            <p:cNvSpPr/>
            <p:nvPr/>
          </p:nvSpPr>
          <p:spPr>
            <a:xfrm>
              <a:off x="6016532" y="3827722"/>
              <a:ext cx="28575" cy="342900"/>
            </a:xfrm>
            <a:custGeom>
              <a:avLst/>
              <a:gdLst>
                <a:gd name="connsiteX0" fmla="*/ 7284 w 28575"/>
                <a:gd name="connsiteY0" fmla="*/ 7474 h 342900"/>
                <a:gd name="connsiteX1" fmla="*/ 16807 w 28575"/>
                <a:gd name="connsiteY1" fmla="*/ 7284 h 342900"/>
                <a:gd name="connsiteX2" fmla="*/ 23377 w 28575"/>
                <a:gd name="connsiteY2" fmla="*/ 337736 h 342900"/>
                <a:gd name="connsiteX3" fmla="*/ 13854 w 28575"/>
                <a:gd name="connsiteY3" fmla="*/ 337925 h 342900"/>
              </a:gdLst>
              <a:ahLst/>
              <a:cxnLst>
                <a:cxn ang="0">
                  <a:pos x="connsiteX0" y="connsiteY0"/>
                </a:cxn>
                <a:cxn ang="0">
                  <a:pos x="connsiteX1" y="connsiteY1"/>
                </a:cxn>
                <a:cxn ang="0">
                  <a:pos x="connsiteX2" y="connsiteY2"/>
                </a:cxn>
                <a:cxn ang="0">
                  <a:pos x="connsiteX3" y="connsiteY3"/>
                </a:cxn>
              </a:cxnLst>
              <a:rect l="l" t="t" r="r" b="b"/>
              <a:pathLst>
                <a:path w="28575" h="342900">
                  <a:moveTo>
                    <a:pt x="7284" y="7474"/>
                  </a:moveTo>
                  <a:lnTo>
                    <a:pt x="16807" y="7284"/>
                  </a:lnTo>
                  <a:lnTo>
                    <a:pt x="23377" y="337736"/>
                  </a:lnTo>
                  <a:lnTo>
                    <a:pt x="13854" y="337925"/>
                  </a:lnTo>
                  <a:close/>
                </a:path>
              </a:pathLst>
            </a:custGeom>
            <a:solidFill>
              <a:srgbClr val="808080"/>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7A56334D-2E23-4494-874E-11B4D0821277}"/>
                </a:ext>
              </a:extLst>
            </p:cNvPr>
            <p:cNvSpPr/>
            <p:nvPr/>
          </p:nvSpPr>
          <p:spPr>
            <a:xfrm>
              <a:off x="5784120" y="3832474"/>
              <a:ext cx="28575" cy="342900"/>
            </a:xfrm>
            <a:custGeom>
              <a:avLst/>
              <a:gdLst>
                <a:gd name="connsiteX0" fmla="*/ 7285 w 28575"/>
                <a:gd name="connsiteY0" fmla="*/ 7474 h 342900"/>
                <a:gd name="connsiteX1" fmla="*/ 16808 w 28575"/>
                <a:gd name="connsiteY1" fmla="*/ 7285 h 342900"/>
                <a:gd name="connsiteX2" fmla="*/ 23389 w 28575"/>
                <a:gd name="connsiteY2" fmla="*/ 337736 h 342900"/>
                <a:gd name="connsiteX3" fmla="*/ 13866 w 28575"/>
                <a:gd name="connsiteY3" fmla="*/ 337926 h 342900"/>
              </a:gdLst>
              <a:ahLst/>
              <a:cxnLst>
                <a:cxn ang="0">
                  <a:pos x="connsiteX0" y="connsiteY0"/>
                </a:cxn>
                <a:cxn ang="0">
                  <a:pos x="connsiteX1" y="connsiteY1"/>
                </a:cxn>
                <a:cxn ang="0">
                  <a:pos x="connsiteX2" y="connsiteY2"/>
                </a:cxn>
                <a:cxn ang="0">
                  <a:pos x="connsiteX3" y="connsiteY3"/>
                </a:cxn>
              </a:cxnLst>
              <a:rect l="l" t="t" r="r" b="b"/>
              <a:pathLst>
                <a:path w="28575" h="342900">
                  <a:moveTo>
                    <a:pt x="7285" y="7474"/>
                  </a:moveTo>
                  <a:lnTo>
                    <a:pt x="16808" y="7285"/>
                  </a:lnTo>
                  <a:lnTo>
                    <a:pt x="23389" y="337736"/>
                  </a:lnTo>
                  <a:lnTo>
                    <a:pt x="13866" y="337926"/>
                  </a:lnTo>
                  <a:close/>
                </a:path>
              </a:pathLst>
            </a:custGeom>
            <a:solidFill>
              <a:srgbClr val="808080"/>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D1B4F41C-857A-4A64-B43E-A7445ECBEE05}"/>
                </a:ext>
              </a:extLst>
            </p:cNvPr>
            <p:cNvSpPr/>
            <p:nvPr/>
          </p:nvSpPr>
          <p:spPr>
            <a:xfrm>
              <a:off x="5638019" y="3877446"/>
              <a:ext cx="76200" cy="47625"/>
            </a:xfrm>
            <a:custGeom>
              <a:avLst/>
              <a:gdLst>
                <a:gd name="connsiteX0" fmla="*/ 60484 w 76200"/>
                <a:gd name="connsiteY0" fmla="*/ 41434 h 47625"/>
                <a:gd name="connsiteX1" fmla="*/ 24289 w 76200"/>
                <a:gd name="connsiteY1" fmla="*/ 42386 h 47625"/>
                <a:gd name="connsiteX2" fmla="*/ 7144 w 76200"/>
                <a:gd name="connsiteY2" fmla="*/ 25241 h 47625"/>
                <a:gd name="connsiteX3" fmla="*/ 7144 w 76200"/>
                <a:gd name="connsiteY3" fmla="*/ 25241 h 47625"/>
                <a:gd name="connsiteX4" fmla="*/ 24289 w 76200"/>
                <a:gd name="connsiteY4" fmla="*/ 8096 h 47625"/>
                <a:gd name="connsiteX5" fmla="*/ 60484 w 76200"/>
                <a:gd name="connsiteY5" fmla="*/ 7144 h 47625"/>
                <a:gd name="connsiteX6" fmla="*/ 77629 w 76200"/>
                <a:gd name="connsiteY6" fmla="*/ 24289 h 47625"/>
                <a:gd name="connsiteX7" fmla="*/ 77629 w 76200"/>
                <a:gd name="connsiteY7" fmla="*/ 24289 h 47625"/>
                <a:gd name="connsiteX8" fmla="*/ 60484 w 7620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47625">
                  <a:moveTo>
                    <a:pt x="60484" y="41434"/>
                  </a:moveTo>
                  <a:lnTo>
                    <a:pt x="24289" y="42386"/>
                  </a:lnTo>
                  <a:cubicBezTo>
                    <a:pt x="14764" y="42386"/>
                    <a:pt x="7144" y="34766"/>
                    <a:pt x="7144" y="25241"/>
                  </a:cubicBezTo>
                  <a:lnTo>
                    <a:pt x="7144" y="25241"/>
                  </a:lnTo>
                  <a:cubicBezTo>
                    <a:pt x="7144" y="15716"/>
                    <a:pt x="14764" y="8096"/>
                    <a:pt x="24289" y="8096"/>
                  </a:cubicBezTo>
                  <a:lnTo>
                    <a:pt x="60484" y="7144"/>
                  </a:lnTo>
                  <a:cubicBezTo>
                    <a:pt x="70009" y="7144"/>
                    <a:pt x="77629" y="14764"/>
                    <a:pt x="77629" y="24289"/>
                  </a:cubicBezTo>
                  <a:lnTo>
                    <a:pt x="77629" y="24289"/>
                  </a:lnTo>
                  <a:cubicBezTo>
                    <a:pt x="77629" y="32861"/>
                    <a:pt x="70009" y="40481"/>
                    <a:pt x="60484" y="41434"/>
                  </a:cubicBezTo>
                  <a:close/>
                </a:path>
              </a:pathLst>
            </a:custGeom>
            <a:solidFill>
              <a:srgbClr val="808080"/>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507052AB-DB34-467C-82CA-24CCCF9A74C2}"/>
                </a:ext>
              </a:extLst>
            </p:cNvPr>
            <p:cNvSpPr/>
            <p:nvPr/>
          </p:nvSpPr>
          <p:spPr>
            <a:xfrm>
              <a:off x="5631352" y="3983174"/>
              <a:ext cx="95250" cy="47625"/>
            </a:xfrm>
            <a:custGeom>
              <a:avLst/>
              <a:gdLst>
                <a:gd name="connsiteX0" fmla="*/ 78581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8581 w 95250"/>
                <a:gd name="connsiteY5" fmla="*/ 7144 h 47625"/>
                <a:gd name="connsiteX6" fmla="*/ 95726 w 95250"/>
                <a:gd name="connsiteY6" fmla="*/ 24289 h 47625"/>
                <a:gd name="connsiteX7" fmla="*/ 95726 w 95250"/>
                <a:gd name="connsiteY7" fmla="*/ 24289 h 47625"/>
                <a:gd name="connsiteX8" fmla="*/ 78581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8581" y="41434"/>
                  </a:moveTo>
                  <a:lnTo>
                    <a:pt x="24289" y="42386"/>
                  </a:lnTo>
                  <a:cubicBezTo>
                    <a:pt x="14764" y="42386"/>
                    <a:pt x="7144" y="34766"/>
                    <a:pt x="7144" y="25241"/>
                  </a:cubicBezTo>
                  <a:lnTo>
                    <a:pt x="7144" y="25241"/>
                  </a:lnTo>
                  <a:cubicBezTo>
                    <a:pt x="7144" y="15716"/>
                    <a:pt x="14764" y="8096"/>
                    <a:pt x="24289" y="8096"/>
                  </a:cubicBezTo>
                  <a:lnTo>
                    <a:pt x="78581" y="7144"/>
                  </a:lnTo>
                  <a:cubicBezTo>
                    <a:pt x="88106" y="7144"/>
                    <a:pt x="95726" y="14764"/>
                    <a:pt x="95726" y="24289"/>
                  </a:cubicBezTo>
                  <a:lnTo>
                    <a:pt x="95726" y="24289"/>
                  </a:lnTo>
                  <a:cubicBezTo>
                    <a:pt x="94774" y="32861"/>
                    <a:pt x="88106" y="40481"/>
                    <a:pt x="78581" y="41434"/>
                  </a:cubicBezTo>
                  <a:close/>
                </a:path>
              </a:pathLst>
            </a:custGeom>
            <a:solidFill>
              <a:srgbClr val="808080"/>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64233018-F623-45C6-A4D3-7C88DF1AFC8D}"/>
                </a:ext>
              </a:extLst>
            </p:cNvPr>
            <p:cNvSpPr/>
            <p:nvPr/>
          </p:nvSpPr>
          <p:spPr>
            <a:xfrm>
              <a:off x="5860904" y="3978411"/>
              <a:ext cx="95250" cy="47625"/>
            </a:xfrm>
            <a:custGeom>
              <a:avLst/>
              <a:gdLst>
                <a:gd name="connsiteX0" fmla="*/ 78581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8581 w 95250"/>
                <a:gd name="connsiteY5" fmla="*/ 7144 h 47625"/>
                <a:gd name="connsiteX6" fmla="*/ 95726 w 95250"/>
                <a:gd name="connsiteY6" fmla="*/ 24289 h 47625"/>
                <a:gd name="connsiteX7" fmla="*/ 95726 w 95250"/>
                <a:gd name="connsiteY7" fmla="*/ 24289 h 47625"/>
                <a:gd name="connsiteX8" fmla="*/ 78581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8581" y="41434"/>
                  </a:moveTo>
                  <a:lnTo>
                    <a:pt x="24289" y="42386"/>
                  </a:lnTo>
                  <a:cubicBezTo>
                    <a:pt x="14764" y="42386"/>
                    <a:pt x="7144" y="34766"/>
                    <a:pt x="7144" y="25241"/>
                  </a:cubicBezTo>
                  <a:lnTo>
                    <a:pt x="7144" y="25241"/>
                  </a:lnTo>
                  <a:cubicBezTo>
                    <a:pt x="7144" y="15716"/>
                    <a:pt x="14764" y="8096"/>
                    <a:pt x="24289" y="8096"/>
                  </a:cubicBezTo>
                  <a:lnTo>
                    <a:pt x="78581" y="7144"/>
                  </a:lnTo>
                  <a:cubicBezTo>
                    <a:pt x="88106" y="7144"/>
                    <a:pt x="95726" y="14764"/>
                    <a:pt x="95726" y="24289"/>
                  </a:cubicBezTo>
                  <a:lnTo>
                    <a:pt x="95726" y="24289"/>
                  </a:lnTo>
                  <a:cubicBezTo>
                    <a:pt x="95726" y="32861"/>
                    <a:pt x="88106" y="41434"/>
                    <a:pt x="78581" y="41434"/>
                  </a:cubicBezTo>
                  <a:close/>
                </a:path>
              </a:pathLst>
            </a:custGeom>
            <a:solidFill>
              <a:srgbClr val="808080"/>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C9DEA83A-D0B1-4043-9EDD-54084A1598D2}"/>
                </a:ext>
              </a:extLst>
            </p:cNvPr>
            <p:cNvSpPr/>
            <p:nvPr/>
          </p:nvSpPr>
          <p:spPr>
            <a:xfrm>
              <a:off x="5859952" y="3872684"/>
              <a:ext cx="95250" cy="47625"/>
            </a:xfrm>
            <a:custGeom>
              <a:avLst/>
              <a:gdLst>
                <a:gd name="connsiteX0" fmla="*/ 77629 w 95250"/>
                <a:gd name="connsiteY0" fmla="*/ 41434 h 47625"/>
                <a:gd name="connsiteX1" fmla="*/ 24289 w 95250"/>
                <a:gd name="connsiteY1" fmla="*/ 42386 h 47625"/>
                <a:gd name="connsiteX2" fmla="*/ 7144 w 95250"/>
                <a:gd name="connsiteY2" fmla="*/ 25241 h 47625"/>
                <a:gd name="connsiteX3" fmla="*/ 7144 w 95250"/>
                <a:gd name="connsiteY3" fmla="*/ 25241 h 47625"/>
                <a:gd name="connsiteX4" fmla="*/ 24289 w 95250"/>
                <a:gd name="connsiteY4" fmla="*/ 8096 h 47625"/>
                <a:gd name="connsiteX5" fmla="*/ 77629 w 95250"/>
                <a:gd name="connsiteY5" fmla="*/ 7144 h 47625"/>
                <a:gd name="connsiteX6" fmla="*/ 94774 w 95250"/>
                <a:gd name="connsiteY6" fmla="*/ 24289 h 47625"/>
                <a:gd name="connsiteX7" fmla="*/ 94774 w 95250"/>
                <a:gd name="connsiteY7" fmla="*/ 24289 h 47625"/>
                <a:gd name="connsiteX8" fmla="*/ 77629 w 9525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47625">
                  <a:moveTo>
                    <a:pt x="77629" y="41434"/>
                  </a:moveTo>
                  <a:lnTo>
                    <a:pt x="24289" y="42386"/>
                  </a:lnTo>
                  <a:cubicBezTo>
                    <a:pt x="14764" y="42386"/>
                    <a:pt x="7144" y="34766"/>
                    <a:pt x="7144" y="25241"/>
                  </a:cubicBezTo>
                  <a:lnTo>
                    <a:pt x="7144" y="25241"/>
                  </a:lnTo>
                  <a:cubicBezTo>
                    <a:pt x="7144" y="15716"/>
                    <a:pt x="14764" y="8096"/>
                    <a:pt x="24289" y="8096"/>
                  </a:cubicBezTo>
                  <a:lnTo>
                    <a:pt x="77629" y="7144"/>
                  </a:lnTo>
                  <a:cubicBezTo>
                    <a:pt x="87154" y="7144"/>
                    <a:pt x="94774" y="14764"/>
                    <a:pt x="94774" y="24289"/>
                  </a:cubicBezTo>
                  <a:lnTo>
                    <a:pt x="94774" y="24289"/>
                  </a:lnTo>
                  <a:cubicBezTo>
                    <a:pt x="93821" y="32861"/>
                    <a:pt x="86201" y="40481"/>
                    <a:pt x="77629" y="41434"/>
                  </a:cubicBezTo>
                  <a:close/>
                </a:path>
              </a:pathLst>
            </a:custGeom>
            <a:solidFill>
              <a:srgbClr val="808080"/>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C297B95F-38C4-40F5-A850-5BD74E3CA21C}"/>
                </a:ext>
              </a:extLst>
            </p:cNvPr>
            <p:cNvSpPr/>
            <p:nvPr/>
          </p:nvSpPr>
          <p:spPr>
            <a:xfrm>
              <a:off x="6084742" y="3867921"/>
              <a:ext cx="114300" cy="47625"/>
            </a:xfrm>
            <a:custGeom>
              <a:avLst/>
              <a:gdLst>
                <a:gd name="connsiteX0" fmla="*/ 90011 w 114300"/>
                <a:gd name="connsiteY0" fmla="*/ 41434 h 47625"/>
                <a:gd name="connsiteX1" fmla="*/ 24289 w 114300"/>
                <a:gd name="connsiteY1" fmla="*/ 42386 h 47625"/>
                <a:gd name="connsiteX2" fmla="*/ 7144 w 114300"/>
                <a:gd name="connsiteY2" fmla="*/ 25241 h 47625"/>
                <a:gd name="connsiteX3" fmla="*/ 7144 w 114300"/>
                <a:gd name="connsiteY3" fmla="*/ 25241 h 47625"/>
                <a:gd name="connsiteX4" fmla="*/ 24289 w 114300"/>
                <a:gd name="connsiteY4" fmla="*/ 8096 h 47625"/>
                <a:gd name="connsiteX5" fmla="*/ 90011 w 114300"/>
                <a:gd name="connsiteY5" fmla="*/ 7144 h 47625"/>
                <a:gd name="connsiteX6" fmla="*/ 107156 w 114300"/>
                <a:gd name="connsiteY6" fmla="*/ 24289 h 47625"/>
                <a:gd name="connsiteX7" fmla="*/ 107156 w 114300"/>
                <a:gd name="connsiteY7" fmla="*/ 24289 h 47625"/>
                <a:gd name="connsiteX8" fmla="*/ 90011 w 114300"/>
                <a:gd name="connsiteY8" fmla="*/ 4143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47625">
                  <a:moveTo>
                    <a:pt x="90011" y="41434"/>
                  </a:moveTo>
                  <a:lnTo>
                    <a:pt x="24289" y="42386"/>
                  </a:lnTo>
                  <a:cubicBezTo>
                    <a:pt x="14764" y="42386"/>
                    <a:pt x="7144" y="34766"/>
                    <a:pt x="7144" y="25241"/>
                  </a:cubicBezTo>
                  <a:lnTo>
                    <a:pt x="7144" y="25241"/>
                  </a:lnTo>
                  <a:cubicBezTo>
                    <a:pt x="7144" y="15716"/>
                    <a:pt x="14764" y="8096"/>
                    <a:pt x="24289" y="8096"/>
                  </a:cubicBezTo>
                  <a:lnTo>
                    <a:pt x="90011" y="7144"/>
                  </a:lnTo>
                  <a:cubicBezTo>
                    <a:pt x="99536" y="7144"/>
                    <a:pt x="107156" y="14764"/>
                    <a:pt x="107156" y="24289"/>
                  </a:cubicBezTo>
                  <a:lnTo>
                    <a:pt x="107156" y="24289"/>
                  </a:lnTo>
                  <a:cubicBezTo>
                    <a:pt x="107156" y="32861"/>
                    <a:pt x="99536" y="40481"/>
                    <a:pt x="90011" y="41434"/>
                  </a:cubicBezTo>
                  <a:close/>
                </a:path>
              </a:pathLst>
            </a:custGeom>
            <a:solidFill>
              <a:srgbClr val="808080"/>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7556093B-2285-4440-B372-4C9F1D290778}"/>
                </a:ext>
              </a:extLst>
            </p:cNvPr>
            <p:cNvSpPr/>
            <p:nvPr/>
          </p:nvSpPr>
          <p:spPr>
            <a:xfrm>
              <a:off x="5570898" y="4552828"/>
              <a:ext cx="561975" cy="57150"/>
            </a:xfrm>
            <a:custGeom>
              <a:avLst/>
              <a:gdLst>
                <a:gd name="connsiteX0" fmla="*/ 7285 w 561975"/>
                <a:gd name="connsiteY0" fmla="*/ 18300 h 57150"/>
                <a:gd name="connsiteX1" fmla="*/ 560576 w 561975"/>
                <a:gd name="connsiteY1" fmla="*/ 7285 h 57150"/>
                <a:gd name="connsiteX2" fmla="*/ 561297 w 561975"/>
                <a:gd name="connsiteY2" fmla="*/ 43472 h 57150"/>
                <a:gd name="connsiteX3" fmla="*/ 8005 w 561975"/>
                <a:gd name="connsiteY3" fmla="*/ 54488 h 57150"/>
              </a:gdLst>
              <a:ahLst/>
              <a:cxnLst>
                <a:cxn ang="0">
                  <a:pos x="connsiteX0" y="connsiteY0"/>
                </a:cxn>
                <a:cxn ang="0">
                  <a:pos x="connsiteX1" y="connsiteY1"/>
                </a:cxn>
                <a:cxn ang="0">
                  <a:pos x="connsiteX2" y="connsiteY2"/>
                </a:cxn>
                <a:cxn ang="0">
                  <a:pos x="connsiteX3" y="connsiteY3"/>
                </a:cxn>
              </a:cxnLst>
              <a:rect l="l" t="t" r="r" b="b"/>
              <a:pathLst>
                <a:path w="561975" h="57150">
                  <a:moveTo>
                    <a:pt x="7285" y="18300"/>
                  </a:moveTo>
                  <a:lnTo>
                    <a:pt x="560576" y="7285"/>
                  </a:lnTo>
                  <a:lnTo>
                    <a:pt x="561297" y="43472"/>
                  </a:lnTo>
                  <a:lnTo>
                    <a:pt x="8005" y="54488"/>
                  </a:lnTo>
                  <a:close/>
                </a:path>
              </a:pathLst>
            </a:custGeom>
            <a:solidFill>
              <a:srgbClr val="808080"/>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E5C4D0E6-3FC5-41BC-98DB-DE451D696E06}"/>
                </a:ext>
              </a:extLst>
            </p:cNvPr>
            <p:cNvSpPr/>
            <p:nvPr/>
          </p:nvSpPr>
          <p:spPr>
            <a:xfrm>
              <a:off x="5825403" y="3746304"/>
              <a:ext cx="447675" cy="38100"/>
            </a:xfrm>
            <a:custGeom>
              <a:avLst/>
              <a:gdLst>
                <a:gd name="connsiteX0" fmla="*/ 7285 w 447675"/>
                <a:gd name="connsiteY0" fmla="*/ 15911 h 38100"/>
                <a:gd name="connsiteX1" fmla="*/ 440585 w 447675"/>
                <a:gd name="connsiteY1" fmla="*/ 7284 h 38100"/>
                <a:gd name="connsiteX2" fmla="*/ 440908 w 447675"/>
                <a:gd name="connsiteY2" fmla="*/ 23474 h 38100"/>
                <a:gd name="connsiteX3" fmla="*/ 7607 w 447675"/>
                <a:gd name="connsiteY3" fmla="*/ 32100 h 38100"/>
              </a:gdLst>
              <a:ahLst/>
              <a:cxnLst>
                <a:cxn ang="0">
                  <a:pos x="connsiteX0" y="connsiteY0"/>
                </a:cxn>
                <a:cxn ang="0">
                  <a:pos x="connsiteX1" y="connsiteY1"/>
                </a:cxn>
                <a:cxn ang="0">
                  <a:pos x="connsiteX2" y="connsiteY2"/>
                </a:cxn>
                <a:cxn ang="0">
                  <a:pos x="connsiteX3" y="connsiteY3"/>
                </a:cxn>
              </a:cxnLst>
              <a:rect l="l" t="t" r="r" b="b"/>
              <a:pathLst>
                <a:path w="447675" h="38100">
                  <a:moveTo>
                    <a:pt x="7285" y="15911"/>
                  </a:moveTo>
                  <a:lnTo>
                    <a:pt x="440585" y="7284"/>
                  </a:lnTo>
                  <a:lnTo>
                    <a:pt x="440908" y="23474"/>
                  </a:lnTo>
                  <a:lnTo>
                    <a:pt x="7607" y="32100"/>
                  </a:lnTo>
                  <a:close/>
                </a:path>
              </a:pathLst>
            </a:custGeom>
            <a:solidFill>
              <a:schemeClr val="accent1"/>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2EBC531C-8B46-407C-8D0A-E39916680C0C}"/>
                </a:ext>
              </a:extLst>
            </p:cNvPr>
            <p:cNvSpPr/>
            <p:nvPr/>
          </p:nvSpPr>
          <p:spPr>
            <a:xfrm>
              <a:off x="5824231" y="3695827"/>
              <a:ext cx="447675" cy="57150"/>
            </a:xfrm>
            <a:custGeom>
              <a:avLst/>
              <a:gdLst>
                <a:gd name="connsiteX0" fmla="*/ 7284 w 447675"/>
                <a:gd name="connsiteY0" fmla="*/ 15911 h 57150"/>
                <a:gd name="connsiteX1" fmla="*/ 440585 w 447675"/>
                <a:gd name="connsiteY1" fmla="*/ 7285 h 57150"/>
                <a:gd name="connsiteX2" fmla="*/ 441363 w 447675"/>
                <a:gd name="connsiteY2" fmla="*/ 46329 h 57150"/>
                <a:gd name="connsiteX3" fmla="*/ 8062 w 447675"/>
                <a:gd name="connsiteY3" fmla="*/ 54956 h 57150"/>
              </a:gdLst>
              <a:ahLst/>
              <a:cxnLst>
                <a:cxn ang="0">
                  <a:pos x="connsiteX0" y="connsiteY0"/>
                </a:cxn>
                <a:cxn ang="0">
                  <a:pos x="connsiteX1" y="connsiteY1"/>
                </a:cxn>
                <a:cxn ang="0">
                  <a:pos x="connsiteX2" y="connsiteY2"/>
                </a:cxn>
                <a:cxn ang="0">
                  <a:pos x="connsiteX3" y="connsiteY3"/>
                </a:cxn>
              </a:cxnLst>
              <a:rect l="l" t="t" r="r" b="b"/>
              <a:pathLst>
                <a:path w="447675" h="57150">
                  <a:moveTo>
                    <a:pt x="7284" y="15911"/>
                  </a:moveTo>
                  <a:lnTo>
                    <a:pt x="440585" y="7285"/>
                  </a:lnTo>
                  <a:lnTo>
                    <a:pt x="441363" y="46329"/>
                  </a:lnTo>
                  <a:lnTo>
                    <a:pt x="8062" y="54956"/>
                  </a:lnTo>
                  <a:close/>
                </a:path>
              </a:pathLst>
            </a:custGeom>
            <a:solidFill>
              <a:srgbClr val="808080"/>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A98CF7C2-6CCD-4FBD-B3CA-22A64581F107}"/>
                </a:ext>
              </a:extLst>
            </p:cNvPr>
            <p:cNvSpPr/>
            <p:nvPr/>
          </p:nvSpPr>
          <p:spPr>
            <a:xfrm>
              <a:off x="5571840" y="4624274"/>
              <a:ext cx="561975" cy="57150"/>
            </a:xfrm>
            <a:custGeom>
              <a:avLst/>
              <a:gdLst>
                <a:gd name="connsiteX0" fmla="*/ 7284 w 561975"/>
                <a:gd name="connsiteY0" fmla="*/ 18300 h 57150"/>
                <a:gd name="connsiteX1" fmla="*/ 560576 w 561975"/>
                <a:gd name="connsiteY1" fmla="*/ 7285 h 57150"/>
                <a:gd name="connsiteX2" fmla="*/ 561297 w 561975"/>
                <a:gd name="connsiteY2" fmla="*/ 43472 h 57150"/>
                <a:gd name="connsiteX3" fmla="*/ 8005 w 561975"/>
                <a:gd name="connsiteY3" fmla="*/ 54488 h 57150"/>
              </a:gdLst>
              <a:ahLst/>
              <a:cxnLst>
                <a:cxn ang="0">
                  <a:pos x="connsiteX0" y="connsiteY0"/>
                </a:cxn>
                <a:cxn ang="0">
                  <a:pos x="connsiteX1" y="connsiteY1"/>
                </a:cxn>
                <a:cxn ang="0">
                  <a:pos x="connsiteX2" y="connsiteY2"/>
                </a:cxn>
                <a:cxn ang="0">
                  <a:pos x="connsiteX3" y="connsiteY3"/>
                </a:cxn>
              </a:cxnLst>
              <a:rect l="l" t="t" r="r" b="b"/>
              <a:pathLst>
                <a:path w="561975" h="57150">
                  <a:moveTo>
                    <a:pt x="7284" y="18300"/>
                  </a:moveTo>
                  <a:lnTo>
                    <a:pt x="560576" y="7285"/>
                  </a:lnTo>
                  <a:lnTo>
                    <a:pt x="561297" y="43472"/>
                  </a:lnTo>
                  <a:lnTo>
                    <a:pt x="8005" y="54488"/>
                  </a:lnTo>
                  <a:close/>
                </a:path>
              </a:pathLst>
            </a:custGeom>
            <a:solidFill>
              <a:srgbClr val="808080"/>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8A64A14A-01BA-4E98-AB85-DBE48711A944}"/>
                </a:ext>
              </a:extLst>
            </p:cNvPr>
            <p:cNvSpPr/>
            <p:nvPr/>
          </p:nvSpPr>
          <p:spPr>
            <a:xfrm>
              <a:off x="4730287" y="4048896"/>
              <a:ext cx="609600" cy="504825"/>
            </a:xfrm>
            <a:custGeom>
              <a:avLst/>
              <a:gdLst>
                <a:gd name="connsiteX0" fmla="*/ 47149 w 609600"/>
                <a:gd name="connsiteY0" fmla="*/ 505301 h 504825"/>
                <a:gd name="connsiteX1" fmla="*/ 579596 w 609600"/>
                <a:gd name="connsiteY1" fmla="*/ 486251 h 504825"/>
                <a:gd name="connsiteX2" fmla="*/ 602456 w 609600"/>
                <a:gd name="connsiteY2" fmla="*/ 461486 h 504825"/>
                <a:gd name="connsiteX3" fmla="*/ 586264 w 609600"/>
                <a:gd name="connsiteY3" fmla="*/ 7144 h 504825"/>
                <a:gd name="connsiteX4" fmla="*/ 7144 w 609600"/>
                <a:gd name="connsiteY4" fmla="*/ 27146 h 504825"/>
                <a:gd name="connsiteX5" fmla="*/ 23336 w 609600"/>
                <a:gd name="connsiteY5" fmla="*/ 481489 h 504825"/>
                <a:gd name="connsiteX6" fmla="*/ 47149 w 609600"/>
                <a:gd name="connsiteY6" fmla="*/ 505301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 h="504825">
                  <a:moveTo>
                    <a:pt x="47149" y="505301"/>
                  </a:moveTo>
                  <a:lnTo>
                    <a:pt x="579596" y="486251"/>
                  </a:lnTo>
                  <a:cubicBezTo>
                    <a:pt x="592931" y="486251"/>
                    <a:pt x="602456" y="474821"/>
                    <a:pt x="602456" y="461486"/>
                  </a:cubicBezTo>
                  <a:lnTo>
                    <a:pt x="586264" y="7144"/>
                  </a:lnTo>
                  <a:lnTo>
                    <a:pt x="7144" y="27146"/>
                  </a:lnTo>
                  <a:lnTo>
                    <a:pt x="23336" y="481489"/>
                  </a:lnTo>
                  <a:cubicBezTo>
                    <a:pt x="23336" y="495776"/>
                    <a:pt x="34766" y="505301"/>
                    <a:pt x="47149" y="505301"/>
                  </a:cubicBezTo>
                  <a:close/>
                </a:path>
              </a:pathLst>
            </a:custGeom>
            <a:solidFill>
              <a:srgbClr val="FFFFFF"/>
            </a:solidFill>
            <a:ln w="9525"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01CFB993-D0D1-49C9-A74B-3C22C9712137}"/>
                </a:ext>
              </a:extLst>
            </p:cNvPr>
            <p:cNvSpPr/>
            <p:nvPr/>
          </p:nvSpPr>
          <p:spPr>
            <a:xfrm>
              <a:off x="5061723" y="4311752"/>
              <a:ext cx="209550" cy="209550"/>
            </a:xfrm>
            <a:custGeom>
              <a:avLst/>
              <a:gdLst>
                <a:gd name="connsiteX0" fmla="*/ 162436 w 209550"/>
                <a:gd name="connsiteY0" fmla="*/ 201488 h 209550"/>
                <a:gd name="connsiteX1" fmla="*/ 56708 w 209550"/>
                <a:gd name="connsiteY1" fmla="*/ 205298 h 209550"/>
                <a:gd name="connsiteX2" fmla="*/ 10988 w 209550"/>
                <a:gd name="connsiteY2" fmla="*/ 162436 h 209550"/>
                <a:gd name="connsiteX3" fmla="*/ 7178 w 209550"/>
                <a:gd name="connsiteY3" fmla="*/ 56708 h 209550"/>
                <a:gd name="connsiteX4" fmla="*/ 50040 w 209550"/>
                <a:gd name="connsiteY4" fmla="*/ 10988 h 209550"/>
                <a:gd name="connsiteX5" fmla="*/ 155768 w 209550"/>
                <a:gd name="connsiteY5" fmla="*/ 7178 h 209550"/>
                <a:gd name="connsiteX6" fmla="*/ 201488 w 209550"/>
                <a:gd name="connsiteY6" fmla="*/ 50040 h 209550"/>
                <a:gd name="connsiteX7" fmla="*/ 205298 w 209550"/>
                <a:gd name="connsiteY7" fmla="*/ 155768 h 209550"/>
                <a:gd name="connsiteX8" fmla="*/ 162436 w 209550"/>
                <a:gd name="connsiteY8" fmla="*/ 2014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09550">
                  <a:moveTo>
                    <a:pt x="162436" y="201488"/>
                  </a:moveTo>
                  <a:lnTo>
                    <a:pt x="56708" y="205298"/>
                  </a:lnTo>
                  <a:cubicBezTo>
                    <a:pt x="31943" y="206251"/>
                    <a:pt x="11940" y="187201"/>
                    <a:pt x="10988" y="162436"/>
                  </a:cubicBezTo>
                  <a:lnTo>
                    <a:pt x="7178" y="56708"/>
                  </a:lnTo>
                  <a:cubicBezTo>
                    <a:pt x="6225" y="31943"/>
                    <a:pt x="25275" y="11940"/>
                    <a:pt x="50040" y="10988"/>
                  </a:cubicBezTo>
                  <a:lnTo>
                    <a:pt x="155768" y="7178"/>
                  </a:lnTo>
                  <a:cubicBezTo>
                    <a:pt x="180533" y="6226"/>
                    <a:pt x="200536" y="25276"/>
                    <a:pt x="201488" y="50040"/>
                  </a:cubicBezTo>
                  <a:lnTo>
                    <a:pt x="205298" y="155768"/>
                  </a:lnTo>
                  <a:cubicBezTo>
                    <a:pt x="206250" y="180533"/>
                    <a:pt x="186248" y="200536"/>
                    <a:pt x="162436" y="201488"/>
                  </a:cubicBezTo>
                  <a:close/>
                </a:path>
              </a:pathLst>
            </a:custGeom>
            <a:solidFill>
              <a:schemeClr val="accent1"/>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AF408B68-0095-4198-84B6-C84461F8AE9B}"/>
                </a:ext>
              </a:extLst>
            </p:cNvPr>
            <p:cNvSpPr/>
            <p:nvPr/>
          </p:nvSpPr>
          <p:spPr>
            <a:xfrm>
              <a:off x="4720762" y="3784101"/>
              <a:ext cx="600075" cy="295275"/>
            </a:xfrm>
            <a:custGeom>
              <a:avLst/>
              <a:gdLst>
                <a:gd name="connsiteX0" fmla="*/ 587216 w 600075"/>
                <a:gd name="connsiteY0" fmla="*/ 30004 h 295275"/>
                <a:gd name="connsiteX1" fmla="*/ 562451 w 600075"/>
                <a:gd name="connsiteY1" fmla="*/ 7144 h 295275"/>
                <a:gd name="connsiteX2" fmla="*/ 30004 w 600075"/>
                <a:gd name="connsiteY2" fmla="*/ 26194 h 295275"/>
                <a:gd name="connsiteX3" fmla="*/ 7144 w 600075"/>
                <a:gd name="connsiteY3" fmla="*/ 50959 h 295275"/>
                <a:gd name="connsiteX4" fmla="*/ 15716 w 600075"/>
                <a:gd name="connsiteY4" fmla="*/ 293846 h 295275"/>
                <a:gd name="connsiteX5" fmla="*/ 594836 w 600075"/>
                <a:gd name="connsiteY5" fmla="*/ 273844 h 295275"/>
                <a:gd name="connsiteX6" fmla="*/ 587216 w 600075"/>
                <a:gd name="connsiteY6" fmla="*/ 3000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295275">
                  <a:moveTo>
                    <a:pt x="587216" y="30004"/>
                  </a:moveTo>
                  <a:cubicBezTo>
                    <a:pt x="587216" y="16669"/>
                    <a:pt x="575786" y="7144"/>
                    <a:pt x="562451" y="7144"/>
                  </a:cubicBezTo>
                  <a:lnTo>
                    <a:pt x="30004" y="26194"/>
                  </a:lnTo>
                  <a:cubicBezTo>
                    <a:pt x="16669" y="26194"/>
                    <a:pt x="7144" y="37624"/>
                    <a:pt x="7144" y="50959"/>
                  </a:cubicBezTo>
                  <a:lnTo>
                    <a:pt x="15716" y="293846"/>
                  </a:lnTo>
                  <a:lnTo>
                    <a:pt x="594836" y="273844"/>
                  </a:lnTo>
                  <a:lnTo>
                    <a:pt x="587216" y="30004"/>
                  </a:lnTo>
                  <a:close/>
                </a:path>
              </a:pathLst>
            </a:custGeom>
            <a:solidFill>
              <a:srgbClr val="32526E"/>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4BBD6AE0-6B4F-4BAD-8223-32C2F896D0CE}"/>
                </a:ext>
              </a:extLst>
            </p:cNvPr>
            <p:cNvSpPr/>
            <p:nvPr/>
          </p:nvSpPr>
          <p:spPr>
            <a:xfrm>
              <a:off x="4823632" y="4114619"/>
              <a:ext cx="161925" cy="161925"/>
            </a:xfrm>
            <a:custGeom>
              <a:avLst/>
              <a:gdLst>
                <a:gd name="connsiteX0" fmla="*/ 156686 w 161925"/>
                <a:gd name="connsiteY0" fmla="*/ 61436 h 161925"/>
                <a:gd name="connsiteX1" fmla="*/ 157639 w 161925"/>
                <a:gd name="connsiteY1" fmla="*/ 98584 h 161925"/>
                <a:gd name="connsiteX2" fmla="*/ 101441 w 161925"/>
                <a:gd name="connsiteY2" fmla="*/ 100489 h 161925"/>
                <a:gd name="connsiteX3" fmla="*/ 103346 w 161925"/>
                <a:gd name="connsiteY3" fmla="*/ 156686 h 161925"/>
                <a:gd name="connsiteX4" fmla="*/ 66199 w 161925"/>
                <a:gd name="connsiteY4" fmla="*/ 157639 h 161925"/>
                <a:gd name="connsiteX5" fmla="*/ 64294 w 161925"/>
                <a:gd name="connsiteY5" fmla="*/ 101441 h 161925"/>
                <a:gd name="connsiteX6" fmla="*/ 8096 w 161925"/>
                <a:gd name="connsiteY6" fmla="*/ 103346 h 161925"/>
                <a:gd name="connsiteX7" fmla="*/ 7144 w 161925"/>
                <a:gd name="connsiteY7" fmla="*/ 66199 h 161925"/>
                <a:gd name="connsiteX8" fmla="*/ 63341 w 161925"/>
                <a:gd name="connsiteY8" fmla="*/ 64294 h 161925"/>
                <a:gd name="connsiteX9" fmla="*/ 61436 w 161925"/>
                <a:gd name="connsiteY9" fmla="*/ 8096 h 161925"/>
                <a:gd name="connsiteX10" fmla="*/ 98584 w 161925"/>
                <a:gd name="connsiteY10" fmla="*/ 7144 h 161925"/>
                <a:gd name="connsiteX11" fmla="*/ 100489 w 161925"/>
                <a:gd name="connsiteY11" fmla="*/ 633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61925">
                  <a:moveTo>
                    <a:pt x="156686" y="61436"/>
                  </a:moveTo>
                  <a:lnTo>
                    <a:pt x="157639" y="98584"/>
                  </a:lnTo>
                  <a:lnTo>
                    <a:pt x="101441" y="100489"/>
                  </a:lnTo>
                  <a:lnTo>
                    <a:pt x="103346" y="156686"/>
                  </a:lnTo>
                  <a:lnTo>
                    <a:pt x="66199" y="157639"/>
                  </a:lnTo>
                  <a:lnTo>
                    <a:pt x="64294" y="101441"/>
                  </a:lnTo>
                  <a:lnTo>
                    <a:pt x="8096" y="103346"/>
                  </a:lnTo>
                  <a:lnTo>
                    <a:pt x="7144" y="66199"/>
                  </a:lnTo>
                  <a:lnTo>
                    <a:pt x="63341" y="64294"/>
                  </a:lnTo>
                  <a:lnTo>
                    <a:pt x="61436" y="8096"/>
                  </a:lnTo>
                  <a:lnTo>
                    <a:pt x="98584" y="7144"/>
                  </a:lnTo>
                  <a:lnTo>
                    <a:pt x="100489" y="63341"/>
                  </a:lnTo>
                  <a:close/>
                </a:path>
              </a:pathLst>
            </a:custGeom>
            <a:solidFill>
              <a:srgbClr val="32526E"/>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D1B4B920-9D3A-47FE-A9CA-19AA5C9329D4}"/>
                </a:ext>
              </a:extLst>
            </p:cNvPr>
            <p:cNvSpPr/>
            <p:nvPr/>
          </p:nvSpPr>
          <p:spPr>
            <a:xfrm>
              <a:off x="4804548" y="4321277"/>
              <a:ext cx="209550" cy="209550"/>
            </a:xfrm>
            <a:custGeom>
              <a:avLst/>
              <a:gdLst>
                <a:gd name="connsiteX0" fmla="*/ 162436 w 209550"/>
                <a:gd name="connsiteY0" fmla="*/ 201488 h 209550"/>
                <a:gd name="connsiteX1" fmla="*/ 56708 w 209550"/>
                <a:gd name="connsiteY1" fmla="*/ 205298 h 209550"/>
                <a:gd name="connsiteX2" fmla="*/ 10988 w 209550"/>
                <a:gd name="connsiteY2" fmla="*/ 162436 h 209550"/>
                <a:gd name="connsiteX3" fmla="*/ 7178 w 209550"/>
                <a:gd name="connsiteY3" fmla="*/ 56708 h 209550"/>
                <a:gd name="connsiteX4" fmla="*/ 50040 w 209550"/>
                <a:gd name="connsiteY4" fmla="*/ 10988 h 209550"/>
                <a:gd name="connsiteX5" fmla="*/ 155768 w 209550"/>
                <a:gd name="connsiteY5" fmla="*/ 7178 h 209550"/>
                <a:gd name="connsiteX6" fmla="*/ 201488 w 209550"/>
                <a:gd name="connsiteY6" fmla="*/ 50040 h 209550"/>
                <a:gd name="connsiteX7" fmla="*/ 205298 w 209550"/>
                <a:gd name="connsiteY7" fmla="*/ 155768 h 209550"/>
                <a:gd name="connsiteX8" fmla="*/ 162436 w 209550"/>
                <a:gd name="connsiteY8" fmla="*/ 2014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09550">
                  <a:moveTo>
                    <a:pt x="162436" y="201488"/>
                  </a:moveTo>
                  <a:lnTo>
                    <a:pt x="56708" y="205298"/>
                  </a:lnTo>
                  <a:cubicBezTo>
                    <a:pt x="31943" y="206251"/>
                    <a:pt x="11940" y="187201"/>
                    <a:pt x="10988" y="162436"/>
                  </a:cubicBezTo>
                  <a:lnTo>
                    <a:pt x="7178" y="56708"/>
                  </a:lnTo>
                  <a:cubicBezTo>
                    <a:pt x="6225" y="31943"/>
                    <a:pt x="25275" y="11940"/>
                    <a:pt x="50040" y="10988"/>
                  </a:cubicBezTo>
                  <a:lnTo>
                    <a:pt x="155768" y="7178"/>
                  </a:lnTo>
                  <a:cubicBezTo>
                    <a:pt x="180533" y="6226"/>
                    <a:pt x="200536" y="25276"/>
                    <a:pt x="201488" y="50040"/>
                  </a:cubicBezTo>
                  <a:lnTo>
                    <a:pt x="205298" y="155768"/>
                  </a:lnTo>
                  <a:cubicBezTo>
                    <a:pt x="206250" y="179581"/>
                    <a:pt x="187200" y="200536"/>
                    <a:pt x="162436" y="201488"/>
                  </a:cubicBezTo>
                  <a:close/>
                </a:path>
              </a:pathLst>
            </a:custGeom>
            <a:solidFill>
              <a:srgbClr val="32526E"/>
            </a:solidFill>
            <a:ln w="9525"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AB3C7D61-6839-46A7-A6B6-ADD7CA35B2EE}"/>
                </a:ext>
              </a:extLst>
            </p:cNvPr>
            <p:cNvSpPr/>
            <p:nvPr/>
          </p:nvSpPr>
          <p:spPr>
            <a:xfrm>
              <a:off x="5053150" y="4078390"/>
              <a:ext cx="209550" cy="209550"/>
            </a:xfrm>
            <a:custGeom>
              <a:avLst/>
              <a:gdLst>
                <a:gd name="connsiteX0" fmla="*/ 162435 w 209550"/>
                <a:gd name="connsiteY0" fmla="*/ 201488 h 209550"/>
                <a:gd name="connsiteX1" fmla="*/ 56708 w 209550"/>
                <a:gd name="connsiteY1" fmla="*/ 205298 h 209550"/>
                <a:gd name="connsiteX2" fmla="*/ 10988 w 209550"/>
                <a:gd name="connsiteY2" fmla="*/ 162436 h 209550"/>
                <a:gd name="connsiteX3" fmla="*/ 7178 w 209550"/>
                <a:gd name="connsiteY3" fmla="*/ 56708 h 209550"/>
                <a:gd name="connsiteX4" fmla="*/ 50040 w 209550"/>
                <a:gd name="connsiteY4" fmla="*/ 10988 h 209550"/>
                <a:gd name="connsiteX5" fmla="*/ 155768 w 209550"/>
                <a:gd name="connsiteY5" fmla="*/ 7178 h 209550"/>
                <a:gd name="connsiteX6" fmla="*/ 201488 w 209550"/>
                <a:gd name="connsiteY6" fmla="*/ 50040 h 209550"/>
                <a:gd name="connsiteX7" fmla="*/ 205298 w 209550"/>
                <a:gd name="connsiteY7" fmla="*/ 155768 h 209550"/>
                <a:gd name="connsiteX8" fmla="*/ 162435 w 209550"/>
                <a:gd name="connsiteY8" fmla="*/ 201488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209550">
                  <a:moveTo>
                    <a:pt x="162435" y="201488"/>
                  </a:moveTo>
                  <a:lnTo>
                    <a:pt x="56708" y="205298"/>
                  </a:lnTo>
                  <a:cubicBezTo>
                    <a:pt x="31943" y="206251"/>
                    <a:pt x="11940" y="187201"/>
                    <a:pt x="10988" y="162436"/>
                  </a:cubicBezTo>
                  <a:lnTo>
                    <a:pt x="7178" y="56708"/>
                  </a:lnTo>
                  <a:cubicBezTo>
                    <a:pt x="6226" y="31943"/>
                    <a:pt x="25276" y="11940"/>
                    <a:pt x="50040" y="10988"/>
                  </a:cubicBezTo>
                  <a:lnTo>
                    <a:pt x="155768" y="7178"/>
                  </a:lnTo>
                  <a:cubicBezTo>
                    <a:pt x="180533" y="6225"/>
                    <a:pt x="200535" y="25275"/>
                    <a:pt x="201488" y="50040"/>
                  </a:cubicBezTo>
                  <a:lnTo>
                    <a:pt x="205298" y="155768"/>
                  </a:lnTo>
                  <a:cubicBezTo>
                    <a:pt x="206251" y="180533"/>
                    <a:pt x="187201" y="200536"/>
                    <a:pt x="162435" y="201488"/>
                  </a:cubicBezTo>
                  <a:close/>
                </a:path>
              </a:pathLst>
            </a:custGeom>
            <a:solidFill>
              <a:srgbClr val="32526E"/>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9B8515F2-1E48-4E11-8097-851E8E21D265}"/>
                </a:ext>
              </a:extLst>
            </p:cNvPr>
            <p:cNvSpPr/>
            <p:nvPr/>
          </p:nvSpPr>
          <p:spPr>
            <a:xfrm>
              <a:off x="4832204" y="4402274"/>
              <a:ext cx="161925" cy="57150"/>
            </a:xfrm>
            <a:custGeom>
              <a:avLst/>
              <a:gdLst>
                <a:gd name="connsiteX0" fmla="*/ 156686 w 161925"/>
                <a:gd name="connsiteY0" fmla="*/ 7144 h 57150"/>
                <a:gd name="connsiteX1" fmla="*/ 7144 w 161925"/>
                <a:gd name="connsiteY1" fmla="*/ 12859 h 57150"/>
                <a:gd name="connsiteX2" fmla="*/ 8096 w 161925"/>
                <a:gd name="connsiteY2" fmla="*/ 50006 h 57150"/>
                <a:gd name="connsiteX3" fmla="*/ 157639 w 161925"/>
                <a:gd name="connsiteY3" fmla="*/ 45244 h 57150"/>
                <a:gd name="connsiteX4" fmla="*/ 156686 w 161925"/>
                <a:gd name="connsiteY4" fmla="*/ 714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57150">
                  <a:moveTo>
                    <a:pt x="156686" y="7144"/>
                  </a:moveTo>
                  <a:lnTo>
                    <a:pt x="7144" y="12859"/>
                  </a:lnTo>
                  <a:lnTo>
                    <a:pt x="8096" y="50006"/>
                  </a:lnTo>
                  <a:lnTo>
                    <a:pt x="157639" y="45244"/>
                  </a:lnTo>
                  <a:lnTo>
                    <a:pt x="156686" y="7144"/>
                  </a:lnTo>
                  <a:close/>
                </a:path>
              </a:pathLst>
            </a:custGeom>
            <a:solidFill>
              <a:srgbClr val="FFFFFF"/>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697EE2F3-5B46-4D04-A655-192B0D1006A2}"/>
                </a:ext>
              </a:extLst>
            </p:cNvPr>
            <p:cNvSpPr/>
            <p:nvPr/>
          </p:nvSpPr>
          <p:spPr>
            <a:xfrm>
              <a:off x="4823632" y="4114619"/>
              <a:ext cx="161925" cy="161925"/>
            </a:xfrm>
            <a:custGeom>
              <a:avLst/>
              <a:gdLst>
                <a:gd name="connsiteX0" fmla="*/ 156686 w 161925"/>
                <a:gd name="connsiteY0" fmla="*/ 61436 h 161925"/>
                <a:gd name="connsiteX1" fmla="*/ 157639 w 161925"/>
                <a:gd name="connsiteY1" fmla="*/ 98584 h 161925"/>
                <a:gd name="connsiteX2" fmla="*/ 101441 w 161925"/>
                <a:gd name="connsiteY2" fmla="*/ 100489 h 161925"/>
                <a:gd name="connsiteX3" fmla="*/ 103346 w 161925"/>
                <a:gd name="connsiteY3" fmla="*/ 156686 h 161925"/>
                <a:gd name="connsiteX4" fmla="*/ 66199 w 161925"/>
                <a:gd name="connsiteY4" fmla="*/ 157639 h 161925"/>
                <a:gd name="connsiteX5" fmla="*/ 64294 w 161925"/>
                <a:gd name="connsiteY5" fmla="*/ 101441 h 161925"/>
                <a:gd name="connsiteX6" fmla="*/ 8096 w 161925"/>
                <a:gd name="connsiteY6" fmla="*/ 103346 h 161925"/>
                <a:gd name="connsiteX7" fmla="*/ 7144 w 161925"/>
                <a:gd name="connsiteY7" fmla="*/ 66199 h 161925"/>
                <a:gd name="connsiteX8" fmla="*/ 63341 w 161925"/>
                <a:gd name="connsiteY8" fmla="*/ 64294 h 161925"/>
                <a:gd name="connsiteX9" fmla="*/ 61436 w 161925"/>
                <a:gd name="connsiteY9" fmla="*/ 8096 h 161925"/>
                <a:gd name="connsiteX10" fmla="*/ 98584 w 161925"/>
                <a:gd name="connsiteY10" fmla="*/ 7144 h 161925"/>
                <a:gd name="connsiteX11" fmla="*/ 100489 w 161925"/>
                <a:gd name="connsiteY11" fmla="*/ 63341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61925">
                  <a:moveTo>
                    <a:pt x="156686" y="61436"/>
                  </a:moveTo>
                  <a:lnTo>
                    <a:pt x="157639" y="98584"/>
                  </a:lnTo>
                  <a:lnTo>
                    <a:pt x="101441" y="100489"/>
                  </a:lnTo>
                  <a:lnTo>
                    <a:pt x="103346" y="156686"/>
                  </a:lnTo>
                  <a:lnTo>
                    <a:pt x="66199" y="157639"/>
                  </a:lnTo>
                  <a:lnTo>
                    <a:pt x="64294" y="101441"/>
                  </a:lnTo>
                  <a:lnTo>
                    <a:pt x="8096" y="103346"/>
                  </a:lnTo>
                  <a:lnTo>
                    <a:pt x="7144" y="66199"/>
                  </a:lnTo>
                  <a:lnTo>
                    <a:pt x="63341" y="64294"/>
                  </a:lnTo>
                  <a:lnTo>
                    <a:pt x="61436" y="8096"/>
                  </a:lnTo>
                  <a:lnTo>
                    <a:pt x="98584" y="7144"/>
                  </a:lnTo>
                  <a:lnTo>
                    <a:pt x="100489" y="63341"/>
                  </a:lnTo>
                  <a:close/>
                </a:path>
              </a:pathLst>
            </a:custGeom>
            <a:solidFill>
              <a:srgbClr val="FFFFFF"/>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373DFD4F-307A-4F7C-9592-2098C6DAE1A8}"/>
                </a:ext>
              </a:extLst>
            </p:cNvPr>
            <p:cNvSpPr/>
            <p:nvPr/>
          </p:nvSpPr>
          <p:spPr>
            <a:xfrm>
              <a:off x="5089379" y="4427991"/>
              <a:ext cx="161925" cy="57150"/>
            </a:xfrm>
            <a:custGeom>
              <a:avLst/>
              <a:gdLst>
                <a:gd name="connsiteX0" fmla="*/ 156686 w 161925"/>
                <a:gd name="connsiteY0" fmla="*/ 7144 h 57150"/>
                <a:gd name="connsiteX1" fmla="*/ 124301 w 161925"/>
                <a:gd name="connsiteY1" fmla="*/ 8096 h 57150"/>
                <a:gd name="connsiteX2" fmla="*/ 27146 w 161925"/>
                <a:gd name="connsiteY2" fmla="*/ 11906 h 57150"/>
                <a:gd name="connsiteX3" fmla="*/ 7144 w 161925"/>
                <a:gd name="connsiteY3" fmla="*/ 12859 h 57150"/>
                <a:gd name="connsiteX4" fmla="*/ 8096 w 161925"/>
                <a:gd name="connsiteY4" fmla="*/ 50006 h 57150"/>
                <a:gd name="connsiteX5" fmla="*/ 22384 w 161925"/>
                <a:gd name="connsiteY5" fmla="*/ 50006 h 57150"/>
                <a:gd name="connsiteX6" fmla="*/ 122396 w 161925"/>
                <a:gd name="connsiteY6" fmla="*/ 46196 h 57150"/>
                <a:gd name="connsiteX7" fmla="*/ 157639 w 161925"/>
                <a:gd name="connsiteY7" fmla="*/ 45244 h 57150"/>
                <a:gd name="connsiteX8" fmla="*/ 156686 w 161925"/>
                <a:gd name="connsiteY8" fmla="*/ 71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57150">
                  <a:moveTo>
                    <a:pt x="156686" y="7144"/>
                  </a:moveTo>
                  <a:lnTo>
                    <a:pt x="124301" y="8096"/>
                  </a:lnTo>
                  <a:lnTo>
                    <a:pt x="27146" y="11906"/>
                  </a:lnTo>
                  <a:lnTo>
                    <a:pt x="7144" y="12859"/>
                  </a:lnTo>
                  <a:lnTo>
                    <a:pt x="8096" y="50006"/>
                  </a:lnTo>
                  <a:lnTo>
                    <a:pt x="22384" y="50006"/>
                  </a:lnTo>
                  <a:lnTo>
                    <a:pt x="122396" y="46196"/>
                  </a:lnTo>
                  <a:lnTo>
                    <a:pt x="157639" y="45244"/>
                  </a:lnTo>
                  <a:lnTo>
                    <a:pt x="156686" y="7144"/>
                  </a:lnTo>
                  <a:close/>
                </a:path>
              </a:pathLst>
            </a:custGeom>
            <a:solidFill>
              <a:srgbClr val="FFFFFF"/>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32B00B24-835E-45EF-9E7F-A0E191622EA2}"/>
                </a:ext>
              </a:extLst>
            </p:cNvPr>
            <p:cNvSpPr/>
            <p:nvPr/>
          </p:nvSpPr>
          <p:spPr>
            <a:xfrm>
              <a:off x="5087474" y="4358459"/>
              <a:ext cx="161925" cy="47625"/>
            </a:xfrm>
            <a:custGeom>
              <a:avLst/>
              <a:gdLst>
                <a:gd name="connsiteX0" fmla="*/ 156686 w 161925"/>
                <a:gd name="connsiteY0" fmla="*/ 7144 h 47625"/>
                <a:gd name="connsiteX1" fmla="*/ 97631 w 161925"/>
                <a:gd name="connsiteY1" fmla="*/ 9049 h 47625"/>
                <a:gd name="connsiteX2" fmla="*/ 97631 w 161925"/>
                <a:gd name="connsiteY2" fmla="*/ 9049 h 47625"/>
                <a:gd name="connsiteX3" fmla="*/ 63341 w 161925"/>
                <a:gd name="connsiteY3" fmla="*/ 10001 h 47625"/>
                <a:gd name="connsiteX4" fmla="*/ 7144 w 161925"/>
                <a:gd name="connsiteY4" fmla="*/ 11906 h 47625"/>
                <a:gd name="connsiteX5" fmla="*/ 8096 w 161925"/>
                <a:gd name="connsiteY5" fmla="*/ 49054 h 47625"/>
                <a:gd name="connsiteX6" fmla="*/ 35719 w 161925"/>
                <a:gd name="connsiteY6" fmla="*/ 48101 h 47625"/>
                <a:gd name="connsiteX7" fmla="*/ 48101 w 161925"/>
                <a:gd name="connsiteY7" fmla="*/ 48101 h 47625"/>
                <a:gd name="connsiteX8" fmla="*/ 113824 w 161925"/>
                <a:gd name="connsiteY8" fmla="*/ 46196 h 47625"/>
                <a:gd name="connsiteX9" fmla="*/ 123349 w 161925"/>
                <a:gd name="connsiteY9" fmla="*/ 46196 h 47625"/>
                <a:gd name="connsiteX10" fmla="*/ 156686 w 161925"/>
                <a:gd name="connsiteY10" fmla="*/ 45244 h 47625"/>
                <a:gd name="connsiteX11" fmla="*/ 156686 w 161925"/>
                <a:gd name="connsiteY11" fmla="*/ 714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47625">
                  <a:moveTo>
                    <a:pt x="156686" y="7144"/>
                  </a:moveTo>
                  <a:lnTo>
                    <a:pt x="97631" y="9049"/>
                  </a:lnTo>
                  <a:lnTo>
                    <a:pt x="97631" y="9049"/>
                  </a:lnTo>
                  <a:lnTo>
                    <a:pt x="63341" y="10001"/>
                  </a:lnTo>
                  <a:lnTo>
                    <a:pt x="7144" y="11906"/>
                  </a:lnTo>
                  <a:lnTo>
                    <a:pt x="8096" y="49054"/>
                  </a:lnTo>
                  <a:lnTo>
                    <a:pt x="35719" y="48101"/>
                  </a:lnTo>
                  <a:lnTo>
                    <a:pt x="48101" y="48101"/>
                  </a:lnTo>
                  <a:lnTo>
                    <a:pt x="113824" y="46196"/>
                  </a:lnTo>
                  <a:lnTo>
                    <a:pt x="123349" y="46196"/>
                  </a:lnTo>
                  <a:lnTo>
                    <a:pt x="156686" y="45244"/>
                  </a:lnTo>
                  <a:lnTo>
                    <a:pt x="156686" y="7144"/>
                  </a:lnTo>
                  <a:close/>
                </a:path>
              </a:pathLst>
            </a:custGeom>
            <a:solidFill>
              <a:srgbClr val="FFFFFF"/>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C1D90D23-8771-407A-92EB-46FB77B5BAD6}"/>
                </a:ext>
              </a:extLst>
            </p:cNvPr>
            <p:cNvSpPr/>
            <p:nvPr/>
          </p:nvSpPr>
          <p:spPr>
            <a:xfrm>
              <a:off x="5087474" y="4111761"/>
              <a:ext cx="142875" cy="142875"/>
            </a:xfrm>
            <a:custGeom>
              <a:avLst/>
              <a:gdLst>
                <a:gd name="connsiteX0" fmla="*/ 144304 w 142875"/>
                <a:gd name="connsiteY0" fmla="*/ 110014 h 142875"/>
                <a:gd name="connsiteX1" fmla="*/ 114776 w 142875"/>
                <a:gd name="connsiteY1" fmla="*/ 142399 h 142875"/>
                <a:gd name="connsiteX2" fmla="*/ 72866 w 142875"/>
                <a:gd name="connsiteY2" fmla="*/ 103346 h 142875"/>
                <a:gd name="connsiteX3" fmla="*/ 34766 w 142875"/>
                <a:gd name="connsiteY3" fmla="*/ 145256 h 142875"/>
                <a:gd name="connsiteX4" fmla="*/ 10001 w 142875"/>
                <a:gd name="connsiteY4" fmla="*/ 121444 h 142875"/>
                <a:gd name="connsiteX5" fmla="*/ 48101 w 142875"/>
                <a:gd name="connsiteY5" fmla="*/ 80486 h 142875"/>
                <a:gd name="connsiteX6" fmla="*/ 7144 w 142875"/>
                <a:gd name="connsiteY6" fmla="*/ 41434 h 142875"/>
                <a:gd name="connsiteX7" fmla="*/ 36671 w 142875"/>
                <a:gd name="connsiteY7" fmla="*/ 10001 h 142875"/>
                <a:gd name="connsiteX8" fmla="*/ 70961 w 142875"/>
                <a:gd name="connsiteY8" fmla="*/ 42386 h 142875"/>
                <a:gd name="connsiteX9" fmla="*/ 77629 w 142875"/>
                <a:gd name="connsiteY9" fmla="*/ 48101 h 142875"/>
                <a:gd name="connsiteX10" fmla="*/ 115729 w 142875"/>
                <a:gd name="connsiteY10" fmla="*/ 7144 h 142875"/>
                <a:gd name="connsiteX11" fmla="*/ 141446 w 142875"/>
                <a:gd name="connsiteY11" fmla="*/ 30956 h 142875"/>
                <a:gd name="connsiteX12" fmla="*/ 103346 w 142875"/>
                <a:gd name="connsiteY12" fmla="*/ 7191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 h="142875">
                  <a:moveTo>
                    <a:pt x="144304" y="110014"/>
                  </a:moveTo>
                  <a:lnTo>
                    <a:pt x="114776" y="142399"/>
                  </a:lnTo>
                  <a:lnTo>
                    <a:pt x="72866" y="103346"/>
                  </a:lnTo>
                  <a:lnTo>
                    <a:pt x="34766" y="145256"/>
                  </a:lnTo>
                  <a:lnTo>
                    <a:pt x="10001" y="121444"/>
                  </a:lnTo>
                  <a:lnTo>
                    <a:pt x="48101" y="80486"/>
                  </a:lnTo>
                  <a:lnTo>
                    <a:pt x="7144" y="41434"/>
                  </a:lnTo>
                  <a:lnTo>
                    <a:pt x="36671" y="10001"/>
                  </a:lnTo>
                  <a:lnTo>
                    <a:pt x="70961" y="42386"/>
                  </a:lnTo>
                  <a:lnTo>
                    <a:pt x="77629" y="48101"/>
                  </a:lnTo>
                  <a:lnTo>
                    <a:pt x="115729" y="7144"/>
                  </a:lnTo>
                  <a:lnTo>
                    <a:pt x="141446" y="30956"/>
                  </a:lnTo>
                  <a:lnTo>
                    <a:pt x="103346" y="71914"/>
                  </a:lnTo>
                  <a:close/>
                </a:path>
              </a:pathLst>
            </a:custGeom>
            <a:solidFill>
              <a:srgbClr val="FFFFFF"/>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EDE039E9-5836-4558-968E-B8B1C3CEEDE9}"/>
                </a:ext>
              </a:extLst>
            </p:cNvPr>
            <p:cNvSpPr/>
            <p:nvPr/>
          </p:nvSpPr>
          <p:spPr>
            <a:xfrm>
              <a:off x="4776908" y="3837361"/>
              <a:ext cx="485775" cy="209550"/>
            </a:xfrm>
            <a:custGeom>
              <a:avLst/>
              <a:gdLst>
                <a:gd name="connsiteX0" fmla="*/ 480588 w 485775"/>
                <a:gd name="connsiteY0" fmla="*/ 25321 h 209550"/>
                <a:gd name="connsiteX1" fmla="*/ 452965 w 485775"/>
                <a:gd name="connsiteY1" fmla="*/ 7224 h 209550"/>
                <a:gd name="connsiteX2" fmla="*/ 34818 w 485775"/>
                <a:gd name="connsiteY2" fmla="*/ 21511 h 209550"/>
                <a:gd name="connsiteX3" fmla="*/ 7195 w 485775"/>
                <a:gd name="connsiteY3" fmla="*/ 51039 h 209550"/>
                <a:gd name="connsiteX4" fmla="*/ 11958 w 485775"/>
                <a:gd name="connsiteY4" fmla="*/ 178674 h 209550"/>
                <a:gd name="connsiteX5" fmla="*/ 31960 w 485775"/>
                <a:gd name="connsiteY5" fmla="*/ 205344 h 209550"/>
                <a:gd name="connsiteX6" fmla="*/ 41485 w 485775"/>
                <a:gd name="connsiteY6" fmla="*/ 206296 h 209550"/>
                <a:gd name="connsiteX7" fmla="*/ 459633 w 485775"/>
                <a:gd name="connsiteY7" fmla="*/ 192009 h 209550"/>
                <a:gd name="connsiteX8" fmla="*/ 487255 w 485775"/>
                <a:gd name="connsiteY8" fmla="*/ 162482 h 209550"/>
                <a:gd name="connsiteX9" fmla="*/ 482493 w 485775"/>
                <a:gd name="connsiteY9" fmla="*/ 34846 h 209550"/>
                <a:gd name="connsiteX10" fmla="*/ 480588 w 485775"/>
                <a:gd name="connsiteY10" fmla="*/ 2532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209550">
                  <a:moveTo>
                    <a:pt x="480588" y="25321"/>
                  </a:moveTo>
                  <a:cubicBezTo>
                    <a:pt x="475825" y="13891"/>
                    <a:pt x="465348" y="6271"/>
                    <a:pt x="452965" y="7224"/>
                  </a:cubicBezTo>
                  <a:lnTo>
                    <a:pt x="34818" y="21511"/>
                  </a:lnTo>
                  <a:cubicBezTo>
                    <a:pt x="18625" y="22464"/>
                    <a:pt x="6243" y="35799"/>
                    <a:pt x="7195" y="51039"/>
                  </a:cubicBezTo>
                  <a:lnTo>
                    <a:pt x="11958" y="178674"/>
                  </a:lnTo>
                  <a:cubicBezTo>
                    <a:pt x="11958" y="191057"/>
                    <a:pt x="20530" y="201534"/>
                    <a:pt x="31960" y="205344"/>
                  </a:cubicBezTo>
                  <a:cubicBezTo>
                    <a:pt x="34818" y="206296"/>
                    <a:pt x="38628" y="207249"/>
                    <a:pt x="41485" y="206296"/>
                  </a:cubicBezTo>
                  <a:lnTo>
                    <a:pt x="459633" y="192009"/>
                  </a:lnTo>
                  <a:cubicBezTo>
                    <a:pt x="475825" y="191057"/>
                    <a:pt x="488208" y="177721"/>
                    <a:pt x="487255" y="162482"/>
                  </a:cubicBezTo>
                  <a:lnTo>
                    <a:pt x="482493" y="34846"/>
                  </a:lnTo>
                  <a:cubicBezTo>
                    <a:pt x="482493" y="31989"/>
                    <a:pt x="481540" y="28179"/>
                    <a:pt x="480588" y="25321"/>
                  </a:cubicBezTo>
                  <a:close/>
                </a:path>
              </a:pathLst>
            </a:custGeom>
            <a:solidFill>
              <a:srgbClr val="FFFFFF"/>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72F93383-F4FB-4FD0-81C0-F80B42731594}"/>
                </a:ext>
              </a:extLst>
            </p:cNvPr>
            <p:cNvSpPr/>
            <p:nvPr/>
          </p:nvSpPr>
          <p:spPr>
            <a:xfrm>
              <a:off x="5125574" y="3876494"/>
              <a:ext cx="28575" cy="76200"/>
            </a:xfrm>
            <a:custGeom>
              <a:avLst/>
              <a:gdLst>
                <a:gd name="connsiteX0" fmla="*/ 18574 w 28575"/>
                <a:gd name="connsiteY0" fmla="*/ 70009 h 76200"/>
                <a:gd name="connsiteX1" fmla="*/ 27146 w 28575"/>
                <a:gd name="connsiteY1" fmla="*/ 60484 h 76200"/>
                <a:gd name="connsiteX2" fmla="*/ 26194 w 28575"/>
                <a:gd name="connsiteY2" fmla="*/ 25241 h 76200"/>
                <a:gd name="connsiteX3" fmla="*/ 7144 w 28575"/>
                <a:gd name="connsiteY3" fmla="*/ 7144 h 76200"/>
                <a:gd name="connsiteX4" fmla="*/ 9049 w 28575"/>
                <a:gd name="connsiteY4" fmla="*/ 6048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18574" y="70009"/>
                  </a:moveTo>
                  <a:lnTo>
                    <a:pt x="27146" y="60484"/>
                  </a:lnTo>
                  <a:lnTo>
                    <a:pt x="26194" y="25241"/>
                  </a:lnTo>
                  <a:lnTo>
                    <a:pt x="7144" y="7144"/>
                  </a:lnTo>
                  <a:lnTo>
                    <a:pt x="9049" y="60484"/>
                  </a:lnTo>
                  <a:close/>
                </a:path>
              </a:pathLst>
            </a:custGeom>
            <a:solidFill>
              <a:srgbClr val="32526E"/>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A95E3A20-F5A2-400B-ACAF-451123FA5911}"/>
                </a:ext>
              </a:extLst>
            </p:cNvPr>
            <p:cNvSpPr/>
            <p:nvPr/>
          </p:nvSpPr>
          <p:spPr>
            <a:xfrm>
              <a:off x="5128432" y="3870779"/>
              <a:ext cx="85725" cy="28575"/>
            </a:xfrm>
            <a:custGeom>
              <a:avLst/>
              <a:gdLst>
                <a:gd name="connsiteX0" fmla="*/ 7144 w 85725"/>
                <a:gd name="connsiteY0" fmla="*/ 9049 h 28575"/>
                <a:gd name="connsiteX1" fmla="*/ 26194 w 85725"/>
                <a:gd name="connsiteY1" fmla="*/ 27146 h 28575"/>
                <a:gd name="connsiteX2" fmla="*/ 61436 w 85725"/>
                <a:gd name="connsiteY2" fmla="*/ 26194 h 28575"/>
                <a:gd name="connsiteX3" fmla="*/ 79534 w 85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5725" h="28575">
                  <a:moveTo>
                    <a:pt x="7144" y="9049"/>
                  </a:moveTo>
                  <a:lnTo>
                    <a:pt x="26194" y="27146"/>
                  </a:lnTo>
                  <a:lnTo>
                    <a:pt x="61436" y="26194"/>
                  </a:lnTo>
                  <a:lnTo>
                    <a:pt x="79534" y="7144"/>
                  </a:lnTo>
                  <a:close/>
                </a:path>
              </a:pathLst>
            </a:custGeom>
            <a:solidFill>
              <a:srgbClr val="32526E"/>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B72C159F-A6F8-447C-95D5-14B0F2496338}"/>
                </a:ext>
              </a:extLst>
            </p:cNvPr>
            <p:cNvSpPr/>
            <p:nvPr/>
          </p:nvSpPr>
          <p:spPr>
            <a:xfrm>
              <a:off x="5139862" y="3931739"/>
              <a:ext cx="66675" cy="28575"/>
            </a:xfrm>
            <a:custGeom>
              <a:avLst/>
              <a:gdLst>
                <a:gd name="connsiteX0" fmla="*/ 51911 w 66675"/>
                <a:gd name="connsiteY0" fmla="*/ 7144 h 28575"/>
                <a:gd name="connsiteX1" fmla="*/ 16669 w 66675"/>
                <a:gd name="connsiteY1" fmla="*/ 8096 h 28575"/>
                <a:gd name="connsiteX2" fmla="*/ 7144 w 66675"/>
                <a:gd name="connsiteY2" fmla="*/ 17621 h 28575"/>
                <a:gd name="connsiteX3" fmla="*/ 17621 w 66675"/>
                <a:gd name="connsiteY3" fmla="*/ 27146 h 28575"/>
                <a:gd name="connsiteX4" fmla="*/ 52864 w 66675"/>
                <a:gd name="connsiteY4" fmla="*/ 25241 h 28575"/>
                <a:gd name="connsiteX5" fmla="*/ 61436 w 66675"/>
                <a:gd name="connsiteY5" fmla="*/ 1571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28575">
                  <a:moveTo>
                    <a:pt x="51911" y="7144"/>
                  </a:moveTo>
                  <a:lnTo>
                    <a:pt x="16669" y="8096"/>
                  </a:lnTo>
                  <a:lnTo>
                    <a:pt x="7144" y="17621"/>
                  </a:lnTo>
                  <a:lnTo>
                    <a:pt x="17621" y="27146"/>
                  </a:lnTo>
                  <a:lnTo>
                    <a:pt x="52864" y="25241"/>
                  </a:lnTo>
                  <a:lnTo>
                    <a:pt x="61436" y="15716"/>
                  </a:lnTo>
                  <a:close/>
                </a:path>
              </a:pathLst>
            </a:custGeom>
            <a:solidFill>
              <a:srgbClr val="32526E"/>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65A5D5D6-0273-43DA-84A1-FA8407BB714C}"/>
                </a:ext>
              </a:extLst>
            </p:cNvPr>
            <p:cNvSpPr/>
            <p:nvPr/>
          </p:nvSpPr>
          <p:spPr>
            <a:xfrm>
              <a:off x="5133194" y="3991746"/>
              <a:ext cx="85725" cy="28575"/>
            </a:xfrm>
            <a:custGeom>
              <a:avLst/>
              <a:gdLst>
                <a:gd name="connsiteX0" fmla="*/ 60484 w 85725"/>
                <a:gd name="connsiteY0" fmla="*/ 7144 h 28575"/>
                <a:gd name="connsiteX1" fmla="*/ 25241 w 85725"/>
                <a:gd name="connsiteY1" fmla="*/ 9049 h 28575"/>
                <a:gd name="connsiteX2" fmla="*/ 7144 w 85725"/>
                <a:gd name="connsiteY2" fmla="*/ 28099 h 28575"/>
                <a:gd name="connsiteX3" fmla="*/ 79534 w 85725"/>
                <a:gd name="connsiteY3" fmla="*/ 25241 h 28575"/>
              </a:gdLst>
              <a:ahLst/>
              <a:cxnLst>
                <a:cxn ang="0">
                  <a:pos x="connsiteX0" y="connsiteY0"/>
                </a:cxn>
                <a:cxn ang="0">
                  <a:pos x="connsiteX1" y="connsiteY1"/>
                </a:cxn>
                <a:cxn ang="0">
                  <a:pos x="connsiteX2" y="connsiteY2"/>
                </a:cxn>
                <a:cxn ang="0">
                  <a:pos x="connsiteX3" y="connsiteY3"/>
                </a:cxn>
              </a:cxnLst>
              <a:rect l="l" t="t" r="r" b="b"/>
              <a:pathLst>
                <a:path w="85725" h="28575">
                  <a:moveTo>
                    <a:pt x="60484" y="7144"/>
                  </a:moveTo>
                  <a:lnTo>
                    <a:pt x="25241" y="9049"/>
                  </a:lnTo>
                  <a:lnTo>
                    <a:pt x="7144" y="28099"/>
                  </a:lnTo>
                  <a:lnTo>
                    <a:pt x="79534" y="25241"/>
                  </a:lnTo>
                  <a:close/>
                </a:path>
              </a:pathLst>
            </a:custGeom>
            <a:solidFill>
              <a:srgbClr val="32526E"/>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25B01EDA-CA5E-4679-921C-2C8A810F9A5B}"/>
                </a:ext>
              </a:extLst>
            </p:cNvPr>
            <p:cNvSpPr/>
            <p:nvPr/>
          </p:nvSpPr>
          <p:spPr>
            <a:xfrm>
              <a:off x="5188439" y="3944121"/>
              <a:ext cx="28575" cy="76200"/>
            </a:xfrm>
            <a:custGeom>
              <a:avLst/>
              <a:gdLst>
                <a:gd name="connsiteX0" fmla="*/ 16669 w 28575"/>
                <a:gd name="connsiteY0" fmla="*/ 7144 h 76200"/>
                <a:gd name="connsiteX1" fmla="*/ 7144 w 28575"/>
                <a:gd name="connsiteY1" fmla="*/ 16669 h 76200"/>
                <a:gd name="connsiteX2" fmla="*/ 9049 w 28575"/>
                <a:gd name="connsiteY2" fmla="*/ 51911 h 76200"/>
                <a:gd name="connsiteX3" fmla="*/ 28099 w 28575"/>
                <a:gd name="connsiteY3" fmla="*/ 70009 h 76200"/>
                <a:gd name="connsiteX4" fmla="*/ 26194 w 28575"/>
                <a:gd name="connsiteY4" fmla="*/ 1571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16669" y="7144"/>
                  </a:moveTo>
                  <a:lnTo>
                    <a:pt x="7144" y="16669"/>
                  </a:lnTo>
                  <a:lnTo>
                    <a:pt x="9049" y="51911"/>
                  </a:lnTo>
                  <a:lnTo>
                    <a:pt x="28099" y="70009"/>
                  </a:lnTo>
                  <a:lnTo>
                    <a:pt x="26194" y="15716"/>
                  </a:lnTo>
                  <a:close/>
                </a:path>
              </a:pathLst>
            </a:custGeom>
            <a:solidFill>
              <a:srgbClr val="32526E"/>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1233CED1-4D21-494B-88C8-863CFD768D8F}"/>
                </a:ext>
              </a:extLst>
            </p:cNvPr>
            <p:cNvSpPr/>
            <p:nvPr/>
          </p:nvSpPr>
          <p:spPr>
            <a:xfrm>
              <a:off x="5023657" y="3880304"/>
              <a:ext cx="28575" cy="76200"/>
            </a:xfrm>
            <a:custGeom>
              <a:avLst/>
              <a:gdLst>
                <a:gd name="connsiteX0" fmla="*/ 18574 w 28575"/>
                <a:gd name="connsiteY0" fmla="*/ 70009 h 76200"/>
                <a:gd name="connsiteX1" fmla="*/ 27146 w 28575"/>
                <a:gd name="connsiteY1" fmla="*/ 60484 h 76200"/>
                <a:gd name="connsiteX2" fmla="*/ 26194 w 28575"/>
                <a:gd name="connsiteY2" fmla="*/ 24289 h 76200"/>
                <a:gd name="connsiteX3" fmla="*/ 7144 w 28575"/>
                <a:gd name="connsiteY3" fmla="*/ 7144 h 76200"/>
                <a:gd name="connsiteX4" fmla="*/ 9049 w 28575"/>
                <a:gd name="connsiteY4" fmla="*/ 6048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18574" y="70009"/>
                  </a:moveTo>
                  <a:lnTo>
                    <a:pt x="27146" y="60484"/>
                  </a:lnTo>
                  <a:lnTo>
                    <a:pt x="26194" y="24289"/>
                  </a:lnTo>
                  <a:lnTo>
                    <a:pt x="7144" y="7144"/>
                  </a:lnTo>
                  <a:lnTo>
                    <a:pt x="9049" y="60484"/>
                  </a:lnTo>
                  <a:close/>
                </a:path>
              </a:pathLst>
            </a:custGeom>
            <a:solidFill>
              <a:srgbClr val="32526E"/>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12B26BA6-BF1C-4ED8-AC88-E0B05ADACEA3}"/>
                </a:ext>
              </a:extLst>
            </p:cNvPr>
            <p:cNvSpPr/>
            <p:nvPr/>
          </p:nvSpPr>
          <p:spPr>
            <a:xfrm>
              <a:off x="5026514" y="3873636"/>
              <a:ext cx="85725" cy="28575"/>
            </a:xfrm>
            <a:custGeom>
              <a:avLst/>
              <a:gdLst>
                <a:gd name="connsiteX0" fmla="*/ 7144 w 85725"/>
                <a:gd name="connsiteY0" fmla="*/ 10001 h 28575"/>
                <a:gd name="connsiteX1" fmla="*/ 26194 w 85725"/>
                <a:gd name="connsiteY1" fmla="*/ 28099 h 28575"/>
                <a:gd name="connsiteX2" fmla="*/ 62389 w 85725"/>
                <a:gd name="connsiteY2" fmla="*/ 27146 h 28575"/>
                <a:gd name="connsiteX3" fmla="*/ 79534 w 85725"/>
                <a:gd name="connsiteY3" fmla="*/ 7144 h 28575"/>
              </a:gdLst>
              <a:ahLst/>
              <a:cxnLst>
                <a:cxn ang="0">
                  <a:pos x="connsiteX0" y="connsiteY0"/>
                </a:cxn>
                <a:cxn ang="0">
                  <a:pos x="connsiteX1" y="connsiteY1"/>
                </a:cxn>
                <a:cxn ang="0">
                  <a:pos x="connsiteX2" y="connsiteY2"/>
                </a:cxn>
                <a:cxn ang="0">
                  <a:pos x="connsiteX3" y="connsiteY3"/>
                </a:cxn>
              </a:cxnLst>
              <a:rect l="l" t="t" r="r" b="b"/>
              <a:pathLst>
                <a:path w="85725" h="28575">
                  <a:moveTo>
                    <a:pt x="7144" y="10001"/>
                  </a:moveTo>
                  <a:lnTo>
                    <a:pt x="26194" y="28099"/>
                  </a:lnTo>
                  <a:lnTo>
                    <a:pt x="62389" y="27146"/>
                  </a:lnTo>
                  <a:lnTo>
                    <a:pt x="79534" y="7144"/>
                  </a:lnTo>
                  <a:close/>
                </a:path>
              </a:pathLst>
            </a:custGeom>
            <a:solidFill>
              <a:srgbClr val="32526E"/>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5D2FC4E1-CDA4-459D-AA06-8548F53B7D45}"/>
                </a:ext>
              </a:extLst>
            </p:cNvPr>
            <p:cNvSpPr/>
            <p:nvPr/>
          </p:nvSpPr>
          <p:spPr>
            <a:xfrm>
              <a:off x="5038897" y="3935549"/>
              <a:ext cx="66675" cy="28575"/>
            </a:xfrm>
            <a:custGeom>
              <a:avLst/>
              <a:gdLst>
                <a:gd name="connsiteX0" fmla="*/ 50959 w 66675"/>
                <a:gd name="connsiteY0" fmla="*/ 7144 h 28575"/>
                <a:gd name="connsiteX1" fmla="*/ 15716 w 66675"/>
                <a:gd name="connsiteY1" fmla="*/ 8096 h 28575"/>
                <a:gd name="connsiteX2" fmla="*/ 7144 w 66675"/>
                <a:gd name="connsiteY2" fmla="*/ 17621 h 28575"/>
                <a:gd name="connsiteX3" fmla="*/ 16669 w 66675"/>
                <a:gd name="connsiteY3" fmla="*/ 26194 h 28575"/>
                <a:gd name="connsiteX4" fmla="*/ 51911 w 66675"/>
                <a:gd name="connsiteY4" fmla="*/ 25241 h 28575"/>
                <a:gd name="connsiteX5" fmla="*/ 60484 w 66675"/>
                <a:gd name="connsiteY5" fmla="*/ 15716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28575">
                  <a:moveTo>
                    <a:pt x="50959" y="7144"/>
                  </a:moveTo>
                  <a:lnTo>
                    <a:pt x="15716" y="8096"/>
                  </a:lnTo>
                  <a:lnTo>
                    <a:pt x="7144" y="17621"/>
                  </a:lnTo>
                  <a:lnTo>
                    <a:pt x="16669" y="26194"/>
                  </a:lnTo>
                  <a:lnTo>
                    <a:pt x="51911" y="25241"/>
                  </a:lnTo>
                  <a:lnTo>
                    <a:pt x="60484" y="15716"/>
                  </a:lnTo>
                  <a:close/>
                </a:path>
              </a:pathLst>
            </a:custGeom>
            <a:solidFill>
              <a:srgbClr val="32526E"/>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23D1ADBA-5D8F-40A2-9E2B-5FDC8B7752F6}"/>
                </a:ext>
              </a:extLst>
            </p:cNvPr>
            <p:cNvSpPr/>
            <p:nvPr/>
          </p:nvSpPr>
          <p:spPr>
            <a:xfrm>
              <a:off x="5031277" y="3995556"/>
              <a:ext cx="85725" cy="28575"/>
            </a:xfrm>
            <a:custGeom>
              <a:avLst/>
              <a:gdLst>
                <a:gd name="connsiteX0" fmla="*/ 60484 w 85725"/>
                <a:gd name="connsiteY0" fmla="*/ 7144 h 28575"/>
                <a:gd name="connsiteX1" fmla="*/ 25241 w 85725"/>
                <a:gd name="connsiteY1" fmla="*/ 8096 h 28575"/>
                <a:gd name="connsiteX2" fmla="*/ 7144 w 85725"/>
                <a:gd name="connsiteY2" fmla="*/ 28099 h 28575"/>
                <a:gd name="connsiteX3" fmla="*/ 80486 w 85725"/>
                <a:gd name="connsiteY3" fmla="*/ 25241 h 28575"/>
              </a:gdLst>
              <a:ahLst/>
              <a:cxnLst>
                <a:cxn ang="0">
                  <a:pos x="connsiteX0" y="connsiteY0"/>
                </a:cxn>
                <a:cxn ang="0">
                  <a:pos x="connsiteX1" y="connsiteY1"/>
                </a:cxn>
                <a:cxn ang="0">
                  <a:pos x="connsiteX2" y="connsiteY2"/>
                </a:cxn>
                <a:cxn ang="0">
                  <a:pos x="connsiteX3" y="connsiteY3"/>
                </a:cxn>
              </a:cxnLst>
              <a:rect l="l" t="t" r="r" b="b"/>
              <a:pathLst>
                <a:path w="85725" h="28575">
                  <a:moveTo>
                    <a:pt x="60484" y="7144"/>
                  </a:moveTo>
                  <a:lnTo>
                    <a:pt x="25241" y="8096"/>
                  </a:lnTo>
                  <a:lnTo>
                    <a:pt x="7144" y="28099"/>
                  </a:lnTo>
                  <a:lnTo>
                    <a:pt x="80486" y="25241"/>
                  </a:lnTo>
                  <a:close/>
                </a:path>
              </a:pathLst>
            </a:custGeom>
            <a:solidFill>
              <a:srgbClr val="32526E"/>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D23DE8BB-9868-4A33-A2B5-D36D3907E3AA}"/>
                </a:ext>
              </a:extLst>
            </p:cNvPr>
            <p:cNvSpPr/>
            <p:nvPr/>
          </p:nvSpPr>
          <p:spPr>
            <a:xfrm>
              <a:off x="5086522" y="3946979"/>
              <a:ext cx="28575" cy="76200"/>
            </a:xfrm>
            <a:custGeom>
              <a:avLst/>
              <a:gdLst>
                <a:gd name="connsiteX0" fmla="*/ 16669 w 28575"/>
                <a:gd name="connsiteY0" fmla="*/ 7144 h 76200"/>
                <a:gd name="connsiteX1" fmla="*/ 7144 w 28575"/>
                <a:gd name="connsiteY1" fmla="*/ 16669 h 76200"/>
                <a:gd name="connsiteX2" fmla="*/ 9049 w 28575"/>
                <a:gd name="connsiteY2" fmla="*/ 52864 h 76200"/>
                <a:gd name="connsiteX3" fmla="*/ 28099 w 28575"/>
                <a:gd name="connsiteY3" fmla="*/ 70009 h 76200"/>
                <a:gd name="connsiteX4" fmla="*/ 26194 w 28575"/>
                <a:gd name="connsiteY4" fmla="*/ 1666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16669" y="7144"/>
                  </a:moveTo>
                  <a:lnTo>
                    <a:pt x="7144" y="16669"/>
                  </a:lnTo>
                  <a:lnTo>
                    <a:pt x="9049" y="52864"/>
                  </a:lnTo>
                  <a:lnTo>
                    <a:pt x="28099" y="70009"/>
                  </a:lnTo>
                  <a:lnTo>
                    <a:pt x="26194" y="16669"/>
                  </a:lnTo>
                  <a:close/>
                </a:path>
              </a:pathLst>
            </a:custGeom>
            <a:solidFill>
              <a:srgbClr val="32526E"/>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78CDCD08-EFA4-4AFC-8102-9DC8EE8A0DC0}"/>
                </a:ext>
              </a:extLst>
            </p:cNvPr>
            <p:cNvSpPr/>
            <p:nvPr/>
          </p:nvSpPr>
          <p:spPr>
            <a:xfrm>
              <a:off x="5084617" y="3886971"/>
              <a:ext cx="28575" cy="76200"/>
            </a:xfrm>
            <a:custGeom>
              <a:avLst/>
              <a:gdLst>
                <a:gd name="connsiteX0" fmla="*/ 16669 w 28575"/>
                <a:gd name="connsiteY0" fmla="*/ 7144 h 76200"/>
                <a:gd name="connsiteX1" fmla="*/ 7144 w 28575"/>
                <a:gd name="connsiteY1" fmla="*/ 16669 h 76200"/>
                <a:gd name="connsiteX2" fmla="*/ 8096 w 28575"/>
                <a:gd name="connsiteY2" fmla="*/ 51911 h 76200"/>
                <a:gd name="connsiteX3" fmla="*/ 28099 w 28575"/>
                <a:gd name="connsiteY3" fmla="*/ 70009 h 76200"/>
                <a:gd name="connsiteX4" fmla="*/ 26194 w 28575"/>
                <a:gd name="connsiteY4" fmla="*/ 1571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16669" y="7144"/>
                  </a:moveTo>
                  <a:lnTo>
                    <a:pt x="7144" y="16669"/>
                  </a:lnTo>
                  <a:lnTo>
                    <a:pt x="8096" y="51911"/>
                  </a:lnTo>
                  <a:lnTo>
                    <a:pt x="28099" y="70009"/>
                  </a:lnTo>
                  <a:lnTo>
                    <a:pt x="26194" y="15716"/>
                  </a:lnTo>
                  <a:close/>
                </a:path>
              </a:pathLst>
            </a:custGeom>
            <a:solidFill>
              <a:srgbClr val="32526E"/>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3B06C12F-DD75-482F-8A3B-AE91A494873A}"/>
                </a:ext>
              </a:extLst>
            </p:cNvPr>
            <p:cNvSpPr/>
            <p:nvPr/>
          </p:nvSpPr>
          <p:spPr>
            <a:xfrm>
              <a:off x="4982699" y="3880304"/>
              <a:ext cx="28575" cy="76200"/>
            </a:xfrm>
            <a:custGeom>
              <a:avLst/>
              <a:gdLst>
                <a:gd name="connsiteX0" fmla="*/ 9049 w 28575"/>
                <a:gd name="connsiteY0" fmla="*/ 62389 h 76200"/>
                <a:gd name="connsiteX1" fmla="*/ 18574 w 28575"/>
                <a:gd name="connsiteY1" fmla="*/ 70961 h 76200"/>
                <a:gd name="connsiteX2" fmla="*/ 27146 w 28575"/>
                <a:gd name="connsiteY2" fmla="*/ 61436 h 76200"/>
                <a:gd name="connsiteX3" fmla="*/ 25241 w 28575"/>
                <a:gd name="connsiteY3" fmla="*/ 7144 h 76200"/>
                <a:gd name="connsiteX4" fmla="*/ 7144 w 28575"/>
                <a:gd name="connsiteY4" fmla="*/ 2714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9049" y="62389"/>
                  </a:moveTo>
                  <a:lnTo>
                    <a:pt x="18574" y="70961"/>
                  </a:lnTo>
                  <a:lnTo>
                    <a:pt x="27146" y="61436"/>
                  </a:lnTo>
                  <a:lnTo>
                    <a:pt x="25241" y="7144"/>
                  </a:lnTo>
                  <a:lnTo>
                    <a:pt x="7144" y="27146"/>
                  </a:lnTo>
                  <a:close/>
                </a:path>
              </a:pathLst>
            </a:custGeom>
            <a:solidFill>
              <a:srgbClr val="32526E"/>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4BAD8956-DE19-4DF7-B560-C6D2AEEF9F5D}"/>
                </a:ext>
              </a:extLst>
            </p:cNvPr>
            <p:cNvSpPr/>
            <p:nvPr/>
          </p:nvSpPr>
          <p:spPr>
            <a:xfrm>
              <a:off x="4984604" y="3950789"/>
              <a:ext cx="28575" cy="76200"/>
            </a:xfrm>
            <a:custGeom>
              <a:avLst/>
              <a:gdLst>
                <a:gd name="connsiteX0" fmla="*/ 16669 w 28575"/>
                <a:gd name="connsiteY0" fmla="*/ 7144 h 76200"/>
                <a:gd name="connsiteX1" fmla="*/ 7144 w 28575"/>
                <a:gd name="connsiteY1" fmla="*/ 16669 h 76200"/>
                <a:gd name="connsiteX2" fmla="*/ 9049 w 28575"/>
                <a:gd name="connsiteY2" fmla="*/ 51911 h 76200"/>
                <a:gd name="connsiteX3" fmla="*/ 28099 w 28575"/>
                <a:gd name="connsiteY3" fmla="*/ 70009 h 76200"/>
                <a:gd name="connsiteX4" fmla="*/ 26194 w 28575"/>
                <a:gd name="connsiteY4" fmla="*/ 1666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76200">
                  <a:moveTo>
                    <a:pt x="16669" y="7144"/>
                  </a:moveTo>
                  <a:lnTo>
                    <a:pt x="7144" y="16669"/>
                  </a:lnTo>
                  <a:lnTo>
                    <a:pt x="9049" y="51911"/>
                  </a:lnTo>
                  <a:lnTo>
                    <a:pt x="28099" y="70009"/>
                  </a:lnTo>
                  <a:lnTo>
                    <a:pt x="26194" y="16669"/>
                  </a:lnTo>
                  <a:close/>
                </a:path>
              </a:pathLst>
            </a:custGeom>
            <a:solidFill>
              <a:srgbClr val="32526E"/>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047D0B0E-C3A7-449D-9A42-30633201C59B}"/>
                </a:ext>
              </a:extLst>
            </p:cNvPr>
            <p:cNvSpPr/>
            <p:nvPr/>
          </p:nvSpPr>
          <p:spPr>
            <a:xfrm>
              <a:off x="4796889" y="4086924"/>
              <a:ext cx="209550" cy="209550"/>
            </a:xfrm>
            <a:custGeom>
              <a:avLst/>
              <a:gdLst>
                <a:gd name="connsiteX0" fmla="*/ 200574 w 209550"/>
                <a:gd name="connsiteY0" fmla="*/ 26266 h 209550"/>
                <a:gd name="connsiteX1" fmla="*/ 179619 w 209550"/>
                <a:gd name="connsiteY1" fmla="*/ 7216 h 209550"/>
                <a:gd name="connsiteX2" fmla="*/ 26266 w 209550"/>
                <a:gd name="connsiteY2" fmla="*/ 12931 h 209550"/>
                <a:gd name="connsiteX3" fmla="*/ 7216 w 209550"/>
                <a:gd name="connsiteY3" fmla="*/ 33886 h 209550"/>
                <a:gd name="connsiteX4" fmla="*/ 12931 w 209550"/>
                <a:gd name="connsiteY4" fmla="*/ 187239 h 209550"/>
                <a:gd name="connsiteX5" fmla="*/ 33886 w 209550"/>
                <a:gd name="connsiteY5" fmla="*/ 206289 h 209550"/>
                <a:gd name="connsiteX6" fmla="*/ 187239 w 209550"/>
                <a:gd name="connsiteY6" fmla="*/ 200574 h 209550"/>
                <a:gd name="connsiteX7" fmla="*/ 206289 w 209550"/>
                <a:gd name="connsiteY7" fmla="*/ 179618 h 209550"/>
                <a:gd name="connsiteX8" fmla="*/ 200574 w 209550"/>
                <a:gd name="connsiteY8" fmla="*/ 26266 h 209550"/>
                <a:gd name="connsiteX9" fmla="*/ 130088 w 209550"/>
                <a:gd name="connsiteY9" fmla="*/ 184381 h 209550"/>
                <a:gd name="connsiteX10" fmla="*/ 92941 w 209550"/>
                <a:gd name="connsiteY10" fmla="*/ 185334 h 209550"/>
                <a:gd name="connsiteX11" fmla="*/ 91036 w 209550"/>
                <a:gd name="connsiteY11" fmla="*/ 129136 h 209550"/>
                <a:gd name="connsiteX12" fmla="*/ 34838 w 209550"/>
                <a:gd name="connsiteY12" fmla="*/ 131041 h 209550"/>
                <a:gd name="connsiteX13" fmla="*/ 33886 w 209550"/>
                <a:gd name="connsiteY13" fmla="*/ 93894 h 209550"/>
                <a:gd name="connsiteX14" fmla="*/ 90084 w 209550"/>
                <a:gd name="connsiteY14" fmla="*/ 91989 h 209550"/>
                <a:gd name="connsiteX15" fmla="*/ 88179 w 209550"/>
                <a:gd name="connsiteY15" fmla="*/ 35791 h 209550"/>
                <a:gd name="connsiteX16" fmla="*/ 125326 w 209550"/>
                <a:gd name="connsiteY16" fmla="*/ 34839 h 209550"/>
                <a:gd name="connsiteX17" fmla="*/ 127231 w 209550"/>
                <a:gd name="connsiteY17" fmla="*/ 91036 h 209550"/>
                <a:gd name="connsiteX18" fmla="*/ 183429 w 209550"/>
                <a:gd name="connsiteY18" fmla="*/ 89131 h 209550"/>
                <a:gd name="connsiteX19" fmla="*/ 184381 w 209550"/>
                <a:gd name="connsiteY19" fmla="*/ 126279 h 209550"/>
                <a:gd name="connsiteX20" fmla="*/ 128184 w 209550"/>
                <a:gd name="connsiteY20" fmla="*/ 128184 h 209550"/>
                <a:gd name="connsiteX21" fmla="*/ 130088 w 209550"/>
                <a:gd name="connsiteY21" fmla="*/ 184381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50" h="209550">
                  <a:moveTo>
                    <a:pt x="200574" y="26266"/>
                  </a:moveTo>
                  <a:cubicBezTo>
                    <a:pt x="200574" y="14836"/>
                    <a:pt x="191049" y="6264"/>
                    <a:pt x="179619" y="7216"/>
                  </a:cubicBezTo>
                  <a:lnTo>
                    <a:pt x="26266" y="12931"/>
                  </a:lnTo>
                  <a:cubicBezTo>
                    <a:pt x="14836" y="12931"/>
                    <a:pt x="6263" y="22456"/>
                    <a:pt x="7216" y="33886"/>
                  </a:cubicBezTo>
                  <a:lnTo>
                    <a:pt x="12931" y="187239"/>
                  </a:lnTo>
                  <a:cubicBezTo>
                    <a:pt x="12931" y="198668"/>
                    <a:pt x="22456" y="207241"/>
                    <a:pt x="33886" y="206289"/>
                  </a:cubicBezTo>
                  <a:lnTo>
                    <a:pt x="187239" y="200574"/>
                  </a:lnTo>
                  <a:cubicBezTo>
                    <a:pt x="198669" y="200574"/>
                    <a:pt x="207241" y="191049"/>
                    <a:pt x="206289" y="179618"/>
                  </a:cubicBezTo>
                  <a:lnTo>
                    <a:pt x="200574" y="26266"/>
                  </a:lnTo>
                  <a:close/>
                  <a:moveTo>
                    <a:pt x="130088" y="184381"/>
                  </a:moveTo>
                  <a:lnTo>
                    <a:pt x="92941" y="185334"/>
                  </a:lnTo>
                  <a:lnTo>
                    <a:pt x="91036" y="129136"/>
                  </a:lnTo>
                  <a:lnTo>
                    <a:pt x="34838" y="131041"/>
                  </a:lnTo>
                  <a:lnTo>
                    <a:pt x="33886" y="93894"/>
                  </a:lnTo>
                  <a:lnTo>
                    <a:pt x="90084" y="91989"/>
                  </a:lnTo>
                  <a:lnTo>
                    <a:pt x="88179" y="35791"/>
                  </a:lnTo>
                  <a:lnTo>
                    <a:pt x="125326" y="34839"/>
                  </a:lnTo>
                  <a:lnTo>
                    <a:pt x="127231" y="91036"/>
                  </a:lnTo>
                  <a:lnTo>
                    <a:pt x="183429" y="89131"/>
                  </a:lnTo>
                  <a:lnTo>
                    <a:pt x="184381" y="126279"/>
                  </a:lnTo>
                  <a:lnTo>
                    <a:pt x="128184" y="128184"/>
                  </a:lnTo>
                  <a:lnTo>
                    <a:pt x="130088" y="184381"/>
                  </a:lnTo>
                  <a:close/>
                </a:path>
              </a:pathLst>
            </a:custGeom>
            <a:solidFill>
              <a:srgbClr val="32526E"/>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70F5A7ED-6CB3-4A53-81CA-D7BF7F39D34D}"/>
                </a:ext>
              </a:extLst>
            </p:cNvPr>
            <p:cNvSpPr/>
            <p:nvPr/>
          </p:nvSpPr>
          <p:spPr>
            <a:xfrm>
              <a:off x="4710237" y="4358459"/>
              <a:ext cx="762000" cy="1114425"/>
            </a:xfrm>
            <a:custGeom>
              <a:avLst/>
              <a:gdLst>
                <a:gd name="connsiteX0" fmla="*/ 760619 w 762000"/>
                <a:gd name="connsiteY0" fmla="*/ 353854 h 1114425"/>
                <a:gd name="connsiteX1" fmla="*/ 760619 w 762000"/>
                <a:gd name="connsiteY1" fmla="*/ 354806 h 1114425"/>
                <a:gd name="connsiteX2" fmla="*/ 759666 w 762000"/>
                <a:gd name="connsiteY2" fmla="*/ 357664 h 1114425"/>
                <a:gd name="connsiteX3" fmla="*/ 756809 w 762000"/>
                <a:gd name="connsiteY3" fmla="*/ 364331 h 1114425"/>
                <a:gd name="connsiteX4" fmla="*/ 755856 w 762000"/>
                <a:gd name="connsiteY4" fmla="*/ 366236 h 1114425"/>
                <a:gd name="connsiteX5" fmla="*/ 736806 w 762000"/>
                <a:gd name="connsiteY5" fmla="*/ 391001 h 1114425"/>
                <a:gd name="connsiteX6" fmla="*/ 732996 w 762000"/>
                <a:gd name="connsiteY6" fmla="*/ 394811 h 1114425"/>
                <a:gd name="connsiteX7" fmla="*/ 728234 w 762000"/>
                <a:gd name="connsiteY7" fmla="*/ 400526 h 1114425"/>
                <a:gd name="connsiteX8" fmla="*/ 725376 w 762000"/>
                <a:gd name="connsiteY8" fmla="*/ 403384 h 1114425"/>
                <a:gd name="connsiteX9" fmla="*/ 724424 w 762000"/>
                <a:gd name="connsiteY9" fmla="*/ 405289 h 1114425"/>
                <a:gd name="connsiteX10" fmla="*/ 722519 w 762000"/>
                <a:gd name="connsiteY10" fmla="*/ 407194 h 1114425"/>
                <a:gd name="connsiteX11" fmla="*/ 721566 w 762000"/>
                <a:gd name="connsiteY11" fmla="*/ 409099 h 1114425"/>
                <a:gd name="connsiteX12" fmla="*/ 721566 w 762000"/>
                <a:gd name="connsiteY12" fmla="*/ 410051 h 1114425"/>
                <a:gd name="connsiteX13" fmla="*/ 714899 w 762000"/>
                <a:gd name="connsiteY13" fmla="*/ 427196 h 1114425"/>
                <a:gd name="connsiteX14" fmla="*/ 709184 w 762000"/>
                <a:gd name="connsiteY14" fmla="*/ 437674 h 1114425"/>
                <a:gd name="connsiteX15" fmla="*/ 702516 w 762000"/>
                <a:gd name="connsiteY15" fmla="*/ 460534 h 1114425"/>
                <a:gd name="connsiteX16" fmla="*/ 682514 w 762000"/>
                <a:gd name="connsiteY16" fmla="*/ 499586 h 1114425"/>
                <a:gd name="connsiteX17" fmla="*/ 652986 w 762000"/>
                <a:gd name="connsiteY17" fmla="*/ 558641 h 1114425"/>
                <a:gd name="connsiteX18" fmla="*/ 649176 w 762000"/>
                <a:gd name="connsiteY18" fmla="*/ 570071 h 1114425"/>
                <a:gd name="connsiteX19" fmla="*/ 638699 w 762000"/>
                <a:gd name="connsiteY19" fmla="*/ 607219 h 1114425"/>
                <a:gd name="connsiteX20" fmla="*/ 612029 w 762000"/>
                <a:gd name="connsiteY20" fmla="*/ 649129 h 1114425"/>
                <a:gd name="connsiteX21" fmla="*/ 555831 w 762000"/>
                <a:gd name="connsiteY21" fmla="*/ 720566 h 1114425"/>
                <a:gd name="connsiteX22" fmla="*/ 525351 w 762000"/>
                <a:gd name="connsiteY22" fmla="*/ 771049 h 1114425"/>
                <a:gd name="connsiteX23" fmla="*/ 525351 w 762000"/>
                <a:gd name="connsiteY23" fmla="*/ 771049 h 1114425"/>
                <a:gd name="connsiteX24" fmla="*/ 506301 w 762000"/>
                <a:gd name="connsiteY24" fmla="*/ 796766 h 1114425"/>
                <a:gd name="connsiteX25" fmla="*/ 476774 w 762000"/>
                <a:gd name="connsiteY25" fmla="*/ 838676 h 1114425"/>
                <a:gd name="connsiteX26" fmla="*/ 468201 w 762000"/>
                <a:gd name="connsiteY26" fmla="*/ 857726 h 1114425"/>
                <a:gd name="connsiteX27" fmla="*/ 458676 w 762000"/>
                <a:gd name="connsiteY27" fmla="*/ 883444 h 1114425"/>
                <a:gd name="connsiteX28" fmla="*/ 450104 w 762000"/>
                <a:gd name="connsiteY28" fmla="*/ 922496 h 1114425"/>
                <a:gd name="connsiteX29" fmla="*/ 447246 w 762000"/>
                <a:gd name="connsiteY29" fmla="*/ 939641 h 1114425"/>
                <a:gd name="connsiteX30" fmla="*/ 447246 w 762000"/>
                <a:gd name="connsiteY30" fmla="*/ 939641 h 1114425"/>
                <a:gd name="connsiteX31" fmla="*/ 446294 w 762000"/>
                <a:gd name="connsiteY31" fmla="*/ 942499 h 1114425"/>
                <a:gd name="connsiteX32" fmla="*/ 446294 w 762000"/>
                <a:gd name="connsiteY32" fmla="*/ 942499 h 1114425"/>
                <a:gd name="connsiteX33" fmla="*/ 441531 w 762000"/>
                <a:gd name="connsiteY33" fmla="*/ 973931 h 1114425"/>
                <a:gd name="connsiteX34" fmla="*/ 438674 w 762000"/>
                <a:gd name="connsiteY34" fmla="*/ 995839 h 1114425"/>
                <a:gd name="connsiteX35" fmla="*/ 434864 w 762000"/>
                <a:gd name="connsiteY35" fmla="*/ 1023461 h 1114425"/>
                <a:gd name="connsiteX36" fmla="*/ 433911 w 762000"/>
                <a:gd name="connsiteY36" fmla="*/ 1028224 h 1114425"/>
                <a:gd name="connsiteX37" fmla="*/ 432959 w 762000"/>
                <a:gd name="connsiteY37" fmla="*/ 1035844 h 1114425"/>
                <a:gd name="connsiteX38" fmla="*/ 430101 w 762000"/>
                <a:gd name="connsiteY38" fmla="*/ 1059656 h 1114425"/>
                <a:gd name="connsiteX39" fmla="*/ 428196 w 762000"/>
                <a:gd name="connsiteY39" fmla="*/ 1079659 h 1114425"/>
                <a:gd name="connsiteX40" fmla="*/ 427244 w 762000"/>
                <a:gd name="connsiteY40" fmla="*/ 1092994 h 1114425"/>
                <a:gd name="connsiteX41" fmla="*/ 427244 w 762000"/>
                <a:gd name="connsiteY41" fmla="*/ 1092994 h 1114425"/>
                <a:gd name="connsiteX42" fmla="*/ 426291 w 762000"/>
                <a:gd name="connsiteY42" fmla="*/ 1110139 h 1114425"/>
                <a:gd name="connsiteX43" fmla="*/ 425339 w 762000"/>
                <a:gd name="connsiteY43" fmla="*/ 1110139 h 1114425"/>
                <a:gd name="connsiteX44" fmla="*/ 412956 w 762000"/>
                <a:gd name="connsiteY44" fmla="*/ 1105376 h 1114425"/>
                <a:gd name="connsiteX45" fmla="*/ 267224 w 762000"/>
                <a:gd name="connsiteY45" fmla="*/ 1052989 h 1114425"/>
                <a:gd name="connsiteX46" fmla="*/ 238649 w 762000"/>
                <a:gd name="connsiteY46" fmla="*/ 1042511 h 1114425"/>
                <a:gd name="connsiteX47" fmla="*/ 238649 w 762000"/>
                <a:gd name="connsiteY47" fmla="*/ 1042511 h 1114425"/>
                <a:gd name="connsiteX48" fmla="*/ 136731 w 762000"/>
                <a:gd name="connsiteY48" fmla="*/ 1005364 h 1114425"/>
                <a:gd name="connsiteX49" fmla="*/ 136731 w 762000"/>
                <a:gd name="connsiteY49" fmla="*/ 1005364 h 1114425"/>
                <a:gd name="connsiteX50" fmla="*/ 99584 w 762000"/>
                <a:gd name="connsiteY50" fmla="*/ 992029 h 1114425"/>
                <a:gd name="connsiteX51" fmla="*/ 71009 w 762000"/>
                <a:gd name="connsiteY51" fmla="*/ 974884 h 1114425"/>
                <a:gd name="connsiteX52" fmla="*/ 71009 w 762000"/>
                <a:gd name="connsiteY52" fmla="*/ 935831 h 1114425"/>
                <a:gd name="connsiteX53" fmla="*/ 71009 w 762000"/>
                <a:gd name="connsiteY53" fmla="*/ 879634 h 1114425"/>
                <a:gd name="connsiteX54" fmla="*/ 69104 w 762000"/>
                <a:gd name="connsiteY54" fmla="*/ 781526 h 1114425"/>
                <a:gd name="connsiteX55" fmla="*/ 7191 w 762000"/>
                <a:gd name="connsiteY55" fmla="*/ 523399 h 1114425"/>
                <a:gd name="connsiteX56" fmla="*/ 54816 w 762000"/>
                <a:gd name="connsiteY56" fmla="*/ 441484 h 1114425"/>
                <a:gd name="connsiteX57" fmla="*/ 62436 w 762000"/>
                <a:gd name="connsiteY57" fmla="*/ 438626 h 1114425"/>
                <a:gd name="connsiteX58" fmla="*/ 66246 w 762000"/>
                <a:gd name="connsiteY58" fmla="*/ 437674 h 1114425"/>
                <a:gd name="connsiteX59" fmla="*/ 70056 w 762000"/>
                <a:gd name="connsiteY59" fmla="*/ 436721 h 1114425"/>
                <a:gd name="connsiteX60" fmla="*/ 90059 w 762000"/>
                <a:gd name="connsiteY60" fmla="*/ 426244 h 1114425"/>
                <a:gd name="connsiteX61" fmla="*/ 92916 w 762000"/>
                <a:gd name="connsiteY61" fmla="*/ 424339 h 1114425"/>
                <a:gd name="connsiteX62" fmla="*/ 101489 w 762000"/>
                <a:gd name="connsiteY62" fmla="*/ 413861 h 1114425"/>
                <a:gd name="connsiteX63" fmla="*/ 103394 w 762000"/>
                <a:gd name="connsiteY63" fmla="*/ 411956 h 1114425"/>
                <a:gd name="connsiteX64" fmla="*/ 106251 w 762000"/>
                <a:gd name="connsiteY64" fmla="*/ 408146 h 1114425"/>
                <a:gd name="connsiteX65" fmla="*/ 106251 w 762000"/>
                <a:gd name="connsiteY65" fmla="*/ 408146 h 1114425"/>
                <a:gd name="connsiteX66" fmla="*/ 117681 w 762000"/>
                <a:gd name="connsiteY66" fmla="*/ 397669 h 1114425"/>
                <a:gd name="connsiteX67" fmla="*/ 132921 w 762000"/>
                <a:gd name="connsiteY67" fmla="*/ 391954 h 1114425"/>
                <a:gd name="connsiteX68" fmla="*/ 138636 w 762000"/>
                <a:gd name="connsiteY68" fmla="*/ 391001 h 1114425"/>
                <a:gd name="connsiteX69" fmla="*/ 160544 w 762000"/>
                <a:gd name="connsiteY69" fmla="*/ 389096 h 1114425"/>
                <a:gd name="connsiteX70" fmla="*/ 166259 w 762000"/>
                <a:gd name="connsiteY70" fmla="*/ 388144 h 1114425"/>
                <a:gd name="connsiteX71" fmla="*/ 173879 w 762000"/>
                <a:gd name="connsiteY71" fmla="*/ 387191 h 1114425"/>
                <a:gd name="connsiteX72" fmla="*/ 181499 w 762000"/>
                <a:gd name="connsiteY72" fmla="*/ 385286 h 1114425"/>
                <a:gd name="connsiteX73" fmla="*/ 187214 w 762000"/>
                <a:gd name="connsiteY73" fmla="*/ 383381 h 1114425"/>
                <a:gd name="connsiteX74" fmla="*/ 191976 w 762000"/>
                <a:gd name="connsiteY74" fmla="*/ 381476 h 1114425"/>
                <a:gd name="connsiteX75" fmla="*/ 195786 w 762000"/>
                <a:gd name="connsiteY75" fmla="*/ 379571 h 1114425"/>
                <a:gd name="connsiteX76" fmla="*/ 217694 w 762000"/>
                <a:gd name="connsiteY76" fmla="*/ 362426 h 1114425"/>
                <a:gd name="connsiteX77" fmla="*/ 222456 w 762000"/>
                <a:gd name="connsiteY77" fmla="*/ 358616 h 1114425"/>
                <a:gd name="connsiteX78" fmla="*/ 256746 w 762000"/>
                <a:gd name="connsiteY78" fmla="*/ 345281 h 1114425"/>
                <a:gd name="connsiteX79" fmla="*/ 293894 w 762000"/>
                <a:gd name="connsiteY79" fmla="*/ 344329 h 1114425"/>
                <a:gd name="connsiteX80" fmla="*/ 300561 w 762000"/>
                <a:gd name="connsiteY80" fmla="*/ 344329 h 1114425"/>
                <a:gd name="connsiteX81" fmla="*/ 312944 w 762000"/>
                <a:gd name="connsiteY81" fmla="*/ 345281 h 1114425"/>
                <a:gd name="connsiteX82" fmla="*/ 325326 w 762000"/>
                <a:gd name="connsiteY82" fmla="*/ 345281 h 1114425"/>
                <a:gd name="connsiteX83" fmla="*/ 325326 w 762000"/>
                <a:gd name="connsiteY83" fmla="*/ 345281 h 1114425"/>
                <a:gd name="connsiteX84" fmla="*/ 331994 w 762000"/>
                <a:gd name="connsiteY84" fmla="*/ 344329 h 1114425"/>
                <a:gd name="connsiteX85" fmla="*/ 344376 w 762000"/>
                <a:gd name="connsiteY85" fmla="*/ 340519 h 1114425"/>
                <a:gd name="connsiteX86" fmla="*/ 348186 w 762000"/>
                <a:gd name="connsiteY86" fmla="*/ 337661 h 1114425"/>
                <a:gd name="connsiteX87" fmla="*/ 351996 w 762000"/>
                <a:gd name="connsiteY87" fmla="*/ 334804 h 1114425"/>
                <a:gd name="connsiteX88" fmla="*/ 355806 w 762000"/>
                <a:gd name="connsiteY88" fmla="*/ 331946 h 1114425"/>
                <a:gd name="connsiteX89" fmla="*/ 362474 w 762000"/>
                <a:gd name="connsiteY89" fmla="*/ 324326 h 1114425"/>
                <a:gd name="connsiteX90" fmla="*/ 364379 w 762000"/>
                <a:gd name="connsiteY90" fmla="*/ 321469 h 1114425"/>
                <a:gd name="connsiteX91" fmla="*/ 367236 w 762000"/>
                <a:gd name="connsiteY91" fmla="*/ 315754 h 1114425"/>
                <a:gd name="connsiteX92" fmla="*/ 369141 w 762000"/>
                <a:gd name="connsiteY92" fmla="*/ 311944 h 1114425"/>
                <a:gd name="connsiteX93" fmla="*/ 375809 w 762000"/>
                <a:gd name="connsiteY93" fmla="*/ 294799 h 1114425"/>
                <a:gd name="connsiteX94" fmla="*/ 377714 w 762000"/>
                <a:gd name="connsiteY94" fmla="*/ 288131 h 1114425"/>
                <a:gd name="connsiteX95" fmla="*/ 379619 w 762000"/>
                <a:gd name="connsiteY95" fmla="*/ 282416 h 1114425"/>
                <a:gd name="connsiteX96" fmla="*/ 379619 w 762000"/>
                <a:gd name="connsiteY96" fmla="*/ 281464 h 1114425"/>
                <a:gd name="connsiteX97" fmla="*/ 385334 w 762000"/>
                <a:gd name="connsiteY97" fmla="*/ 250984 h 1114425"/>
                <a:gd name="connsiteX98" fmla="*/ 393906 w 762000"/>
                <a:gd name="connsiteY98" fmla="*/ 186214 h 1114425"/>
                <a:gd name="connsiteX99" fmla="*/ 397716 w 762000"/>
                <a:gd name="connsiteY99" fmla="*/ 159544 h 1114425"/>
                <a:gd name="connsiteX100" fmla="*/ 402479 w 762000"/>
                <a:gd name="connsiteY100" fmla="*/ 120491 h 1114425"/>
                <a:gd name="connsiteX101" fmla="*/ 405336 w 762000"/>
                <a:gd name="connsiteY101" fmla="*/ 96679 h 1114425"/>
                <a:gd name="connsiteX102" fmla="*/ 407241 w 762000"/>
                <a:gd name="connsiteY102" fmla="*/ 82391 h 1114425"/>
                <a:gd name="connsiteX103" fmla="*/ 413909 w 762000"/>
                <a:gd name="connsiteY103" fmla="*/ 50006 h 1114425"/>
                <a:gd name="connsiteX104" fmla="*/ 421529 w 762000"/>
                <a:gd name="connsiteY104" fmla="*/ 31909 h 1114425"/>
                <a:gd name="connsiteX105" fmla="*/ 421529 w 762000"/>
                <a:gd name="connsiteY105" fmla="*/ 31909 h 1114425"/>
                <a:gd name="connsiteX106" fmla="*/ 441531 w 762000"/>
                <a:gd name="connsiteY106" fmla="*/ 11906 h 1114425"/>
                <a:gd name="connsiteX107" fmla="*/ 464391 w 762000"/>
                <a:gd name="connsiteY107" fmla="*/ 7144 h 1114425"/>
                <a:gd name="connsiteX108" fmla="*/ 476774 w 762000"/>
                <a:gd name="connsiteY108" fmla="*/ 10001 h 1114425"/>
                <a:gd name="connsiteX109" fmla="*/ 476774 w 762000"/>
                <a:gd name="connsiteY109" fmla="*/ 10001 h 1114425"/>
                <a:gd name="connsiteX110" fmla="*/ 491061 w 762000"/>
                <a:gd name="connsiteY110" fmla="*/ 20479 h 1114425"/>
                <a:gd name="connsiteX111" fmla="*/ 492014 w 762000"/>
                <a:gd name="connsiteY111" fmla="*/ 21431 h 1114425"/>
                <a:gd name="connsiteX112" fmla="*/ 501539 w 762000"/>
                <a:gd name="connsiteY112" fmla="*/ 39529 h 1114425"/>
                <a:gd name="connsiteX113" fmla="*/ 503444 w 762000"/>
                <a:gd name="connsiteY113" fmla="*/ 47149 h 1114425"/>
                <a:gd name="connsiteX114" fmla="*/ 506301 w 762000"/>
                <a:gd name="connsiteY114" fmla="*/ 78581 h 1114425"/>
                <a:gd name="connsiteX115" fmla="*/ 506301 w 762000"/>
                <a:gd name="connsiteY115" fmla="*/ 81439 h 1114425"/>
                <a:gd name="connsiteX116" fmla="*/ 504396 w 762000"/>
                <a:gd name="connsiteY116" fmla="*/ 115729 h 1114425"/>
                <a:gd name="connsiteX117" fmla="*/ 504396 w 762000"/>
                <a:gd name="connsiteY117" fmla="*/ 117634 h 1114425"/>
                <a:gd name="connsiteX118" fmla="*/ 504396 w 762000"/>
                <a:gd name="connsiteY118" fmla="*/ 156686 h 1114425"/>
                <a:gd name="connsiteX119" fmla="*/ 504396 w 762000"/>
                <a:gd name="connsiteY119" fmla="*/ 181451 h 1114425"/>
                <a:gd name="connsiteX120" fmla="*/ 504396 w 762000"/>
                <a:gd name="connsiteY120" fmla="*/ 211931 h 1114425"/>
                <a:gd name="connsiteX121" fmla="*/ 492014 w 762000"/>
                <a:gd name="connsiteY121" fmla="*/ 359569 h 1114425"/>
                <a:gd name="connsiteX122" fmla="*/ 499634 w 762000"/>
                <a:gd name="connsiteY122" fmla="*/ 430054 h 1114425"/>
                <a:gd name="connsiteX123" fmla="*/ 504396 w 762000"/>
                <a:gd name="connsiteY123" fmla="*/ 456724 h 1114425"/>
                <a:gd name="connsiteX124" fmla="*/ 504396 w 762000"/>
                <a:gd name="connsiteY124" fmla="*/ 456724 h 1114425"/>
                <a:gd name="connsiteX125" fmla="*/ 508206 w 762000"/>
                <a:gd name="connsiteY125" fmla="*/ 476726 h 1114425"/>
                <a:gd name="connsiteX126" fmla="*/ 509159 w 762000"/>
                <a:gd name="connsiteY126" fmla="*/ 481489 h 1114425"/>
                <a:gd name="connsiteX127" fmla="*/ 511064 w 762000"/>
                <a:gd name="connsiteY127" fmla="*/ 489109 h 1114425"/>
                <a:gd name="connsiteX128" fmla="*/ 515826 w 762000"/>
                <a:gd name="connsiteY128" fmla="*/ 506254 h 1114425"/>
                <a:gd name="connsiteX129" fmla="*/ 528209 w 762000"/>
                <a:gd name="connsiteY129" fmla="*/ 506254 h 1114425"/>
                <a:gd name="connsiteX130" fmla="*/ 532019 w 762000"/>
                <a:gd name="connsiteY130" fmla="*/ 504349 h 1114425"/>
                <a:gd name="connsiteX131" fmla="*/ 536781 w 762000"/>
                <a:gd name="connsiteY131" fmla="*/ 502444 h 1114425"/>
                <a:gd name="connsiteX132" fmla="*/ 544401 w 762000"/>
                <a:gd name="connsiteY132" fmla="*/ 497681 h 1114425"/>
                <a:gd name="connsiteX133" fmla="*/ 546306 w 762000"/>
                <a:gd name="connsiteY133" fmla="*/ 496729 h 1114425"/>
                <a:gd name="connsiteX134" fmla="*/ 550116 w 762000"/>
                <a:gd name="connsiteY134" fmla="*/ 493871 h 1114425"/>
                <a:gd name="connsiteX135" fmla="*/ 551069 w 762000"/>
                <a:gd name="connsiteY135" fmla="*/ 493871 h 1114425"/>
                <a:gd name="connsiteX136" fmla="*/ 554879 w 762000"/>
                <a:gd name="connsiteY136" fmla="*/ 490061 h 1114425"/>
                <a:gd name="connsiteX137" fmla="*/ 554879 w 762000"/>
                <a:gd name="connsiteY137" fmla="*/ 490061 h 1114425"/>
                <a:gd name="connsiteX138" fmla="*/ 561546 w 762000"/>
                <a:gd name="connsiteY138" fmla="*/ 481489 h 1114425"/>
                <a:gd name="connsiteX139" fmla="*/ 640604 w 762000"/>
                <a:gd name="connsiteY139" fmla="*/ 376714 h 1114425"/>
                <a:gd name="connsiteX140" fmla="*/ 712041 w 762000"/>
                <a:gd name="connsiteY140" fmla="*/ 336709 h 1114425"/>
                <a:gd name="connsiteX141" fmla="*/ 751094 w 762000"/>
                <a:gd name="connsiteY141" fmla="*/ 338614 h 1114425"/>
                <a:gd name="connsiteX142" fmla="*/ 760619 w 762000"/>
                <a:gd name="connsiteY142" fmla="*/ 353854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2000" h="1114425">
                  <a:moveTo>
                    <a:pt x="760619" y="353854"/>
                  </a:moveTo>
                  <a:cubicBezTo>
                    <a:pt x="760619" y="353854"/>
                    <a:pt x="760619" y="354806"/>
                    <a:pt x="760619" y="354806"/>
                  </a:cubicBezTo>
                  <a:cubicBezTo>
                    <a:pt x="760619" y="355759"/>
                    <a:pt x="759666" y="356711"/>
                    <a:pt x="759666" y="357664"/>
                  </a:cubicBezTo>
                  <a:cubicBezTo>
                    <a:pt x="758714" y="359569"/>
                    <a:pt x="757761" y="362426"/>
                    <a:pt x="756809" y="364331"/>
                  </a:cubicBezTo>
                  <a:cubicBezTo>
                    <a:pt x="756809" y="365284"/>
                    <a:pt x="755856" y="366236"/>
                    <a:pt x="755856" y="366236"/>
                  </a:cubicBezTo>
                  <a:cubicBezTo>
                    <a:pt x="751094" y="374809"/>
                    <a:pt x="743474" y="383381"/>
                    <a:pt x="736806" y="391001"/>
                  </a:cubicBezTo>
                  <a:cubicBezTo>
                    <a:pt x="735854" y="391954"/>
                    <a:pt x="733949" y="393859"/>
                    <a:pt x="732996" y="394811"/>
                  </a:cubicBezTo>
                  <a:cubicBezTo>
                    <a:pt x="731091" y="396716"/>
                    <a:pt x="729186" y="398621"/>
                    <a:pt x="728234" y="400526"/>
                  </a:cubicBezTo>
                  <a:cubicBezTo>
                    <a:pt x="727281" y="401479"/>
                    <a:pt x="726329" y="402431"/>
                    <a:pt x="725376" y="403384"/>
                  </a:cubicBezTo>
                  <a:cubicBezTo>
                    <a:pt x="725376" y="404336"/>
                    <a:pt x="724424" y="404336"/>
                    <a:pt x="724424" y="405289"/>
                  </a:cubicBezTo>
                  <a:cubicBezTo>
                    <a:pt x="723471" y="406241"/>
                    <a:pt x="723471" y="407194"/>
                    <a:pt x="722519" y="407194"/>
                  </a:cubicBezTo>
                  <a:cubicBezTo>
                    <a:pt x="721566" y="408146"/>
                    <a:pt x="721566" y="408146"/>
                    <a:pt x="721566" y="409099"/>
                  </a:cubicBezTo>
                  <a:cubicBezTo>
                    <a:pt x="721566" y="410051"/>
                    <a:pt x="721566" y="410051"/>
                    <a:pt x="721566" y="410051"/>
                  </a:cubicBezTo>
                  <a:cubicBezTo>
                    <a:pt x="720614" y="415766"/>
                    <a:pt x="717756" y="422434"/>
                    <a:pt x="714899" y="427196"/>
                  </a:cubicBezTo>
                  <a:cubicBezTo>
                    <a:pt x="712994" y="430054"/>
                    <a:pt x="711089" y="433864"/>
                    <a:pt x="709184" y="437674"/>
                  </a:cubicBezTo>
                  <a:cubicBezTo>
                    <a:pt x="705374" y="446246"/>
                    <a:pt x="706326" y="450056"/>
                    <a:pt x="702516" y="460534"/>
                  </a:cubicBezTo>
                  <a:cubicBezTo>
                    <a:pt x="699659" y="471011"/>
                    <a:pt x="696801" y="480536"/>
                    <a:pt x="682514" y="499586"/>
                  </a:cubicBezTo>
                  <a:cubicBezTo>
                    <a:pt x="668226" y="517684"/>
                    <a:pt x="661559" y="531971"/>
                    <a:pt x="652986" y="558641"/>
                  </a:cubicBezTo>
                  <a:cubicBezTo>
                    <a:pt x="652034" y="562451"/>
                    <a:pt x="650129" y="566261"/>
                    <a:pt x="649176" y="570071"/>
                  </a:cubicBezTo>
                  <a:cubicBezTo>
                    <a:pt x="643461" y="588169"/>
                    <a:pt x="641556" y="595789"/>
                    <a:pt x="638699" y="607219"/>
                  </a:cubicBezTo>
                  <a:cubicBezTo>
                    <a:pt x="635841" y="620554"/>
                    <a:pt x="624411" y="634841"/>
                    <a:pt x="612029" y="649129"/>
                  </a:cubicBezTo>
                  <a:cubicBezTo>
                    <a:pt x="599646" y="663416"/>
                    <a:pt x="572976" y="690086"/>
                    <a:pt x="555831" y="720566"/>
                  </a:cubicBezTo>
                  <a:cubicBezTo>
                    <a:pt x="544401" y="740569"/>
                    <a:pt x="535829" y="755809"/>
                    <a:pt x="525351" y="771049"/>
                  </a:cubicBezTo>
                  <a:cubicBezTo>
                    <a:pt x="525351" y="771049"/>
                    <a:pt x="525351" y="771049"/>
                    <a:pt x="525351" y="771049"/>
                  </a:cubicBezTo>
                  <a:cubicBezTo>
                    <a:pt x="519636" y="779621"/>
                    <a:pt x="513921" y="787241"/>
                    <a:pt x="506301" y="796766"/>
                  </a:cubicBezTo>
                  <a:cubicBezTo>
                    <a:pt x="492966" y="814864"/>
                    <a:pt x="483441" y="826294"/>
                    <a:pt x="476774" y="838676"/>
                  </a:cubicBezTo>
                  <a:cubicBezTo>
                    <a:pt x="472964" y="844391"/>
                    <a:pt x="471059" y="851059"/>
                    <a:pt x="468201" y="857726"/>
                  </a:cubicBezTo>
                  <a:cubicBezTo>
                    <a:pt x="465344" y="866299"/>
                    <a:pt x="462486" y="872966"/>
                    <a:pt x="458676" y="883444"/>
                  </a:cubicBezTo>
                  <a:cubicBezTo>
                    <a:pt x="455819" y="892016"/>
                    <a:pt x="452961" y="904399"/>
                    <a:pt x="450104" y="922496"/>
                  </a:cubicBezTo>
                  <a:cubicBezTo>
                    <a:pt x="449151" y="927259"/>
                    <a:pt x="448199" y="932974"/>
                    <a:pt x="447246" y="939641"/>
                  </a:cubicBezTo>
                  <a:cubicBezTo>
                    <a:pt x="447246" y="939641"/>
                    <a:pt x="447246" y="939641"/>
                    <a:pt x="447246" y="939641"/>
                  </a:cubicBezTo>
                  <a:cubicBezTo>
                    <a:pt x="447246" y="940594"/>
                    <a:pt x="447246" y="941546"/>
                    <a:pt x="446294" y="942499"/>
                  </a:cubicBezTo>
                  <a:lnTo>
                    <a:pt x="446294" y="942499"/>
                  </a:lnTo>
                  <a:cubicBezTo>
                    <a:pt x="444389" y="952024"/>
                    <a:pt x="443436" y="961549"/>
                    <a:pt x="441531" y="973931"/>
                  </a:cubicBezTo>
                  <a:cubicBezTo>
                    <a:pt x="440579" y="981551"/>
                    <a:pt x="439626" y="989171"/>
                    <a:pt x="438674" y="995839"/>
                  </a:cubicBezTo>
                  <a:cubicBezTo>
                    <a:pt x="437721" y="1005364"/>
                    <a:pt x="435816" y="1014889"/>
                    <a:pt x="434864" y="1023461"/>
                  </a:cubicBezTo>
                  <a:cubicBezTo>
                    <a:pt x="434864" y="1025366"/>
                    <a:pt x="433911" y="1027271"/>
                    <a:pt x="433911" y="1028224"/>
                  </a:cubicBezTo>
                  <a:cubicBezTo>
                    <a:pt x="433911" y="1031081"/>
                    <a:pt x="432959" y="1032986"/>
                    <a:pt x="432959" y="1035844"/>
                  </a:cubicBezTo>
                  <a:cubicBezTo>
                    <a:pt x="432006" y="1044416"/>
                    <a:pt x="431054" y="1052989"/>
                    <a:pt x="430101" y="1059656"/>
                  </a:cubicBezTo>
                  <a:cubicBezTo>
                    <a:pt x="429149" y="1067276"/>
                    <a:pt x="429149" y="1073944"/>
                    <a:pt x="428196" y="1079659"/>
                  </a:cubicBezTo>
                  <a:cubicBezTo>
                    <a:pt x="428196" y="1084421"/>
                    <a:pt x="427244" y="1089184"/>
                    <a:pt x="427244" y="1092994"/>
                  </a:cubicBezTo>
                  <a:cubicBezTo>
                    <a:pt x="427244" y="1092994"/>
                    <a:pt x="427244" y="1092994"/>
                    <a:pt x="427244" y="1092994"/>
                  </a:cubicBezTo>
                  <a:cubicBezTo>
                    <a:pt x="426291" y="1104424"/>
                    <a:pt x="426291" y="1110139"/>
                    <a:pt x="426291" y="1110139"/>
                  </a:cubicBezTo>
                  <a:lnTo>
                    <a:pt x="425339" y="1110139"/>
                  </a:lnTo>
                  <a:lnTo>
                    <a:pt x="412956" y="1105376"/>
                  </a:lnTo>
                  <a:lnTo>
                    <a:pt x="267224" y="1052989"/>
                  </a:lnTo>
                  <a:lnTo>
                    <a:pt x="238649" y="1042511"/>
                  </a:lnTo>
                  <a:lnTo>
                    <a:pt x="238649" y="1042511"/>
                  </a:lnTo>
                  <a:lnTo>
                    <a:pt x="136731" y="1005364"/>
                  </a:lnTo>
                  <a:lnTo>
                    <a:pt x="136731" y="1005364"/>
                  </a:lnTo>
                  <a:lnTo>
                    <a:pt x="99584" y="992029"/>
                  </a:lnTo>
                  <a:cubicBezTo>
                    <a:pt x="90059" y="986314"/>
                    <a:pt x="80534" y="980599"/>
                    <a:pt x="71009" y="974884"/>
                  </a:cubicBezTo>
                  <a:lnTo>
                    <a:pt x="71009" y="935831"/>
                  </a:lnTo>
                  <a:lnTo>
                    <a:pt x="71009" y="879634"/>
                  </a:lnTo>
                  <a:cubicBezTo>
                    <a:pt x="69104" y="876776"/>
                    <a:pt x="75771" y="797719"/>
                    <a:pt x="69104" y="781526"/>
                  </a:cubicBezTo>
                  <a:cubicBezTo>
                    <a:pt x="62436" y="765334"/>
                    <a:pt x="7191" y="545306"/>
                    <a:pt x="7191" y="523399"/>
                  </a:cubicBezTo>
                  <a:cubicBezTo>
                    <a:pt x="6239" y="502444"/>
                    <a:pt x="19574" y="455771"/>
                    <a:pt x="54816" y="441484"/>
                  </a:cubicBezTo>
                  <a:cubicBezTo>
                    <a:pt x="57674" y="440531"/>
                    <a:pt x="59579" y="439579"/>
                    <a:pt x="62436" y="438626"/>
                  </a:cubicBezTo>
                  <a:cubicBezTo>
                    <a:pt x="63389" y="438626"/>
                    <a:pt x="65294" y="437674"/>
                    <a:pt x="66246" y="437674"/>
                  </a:cubicBezTo>
                  <a:cubicBezTo>
                    <a:pt x="67199" y="437674"/>
                    <a:pt x="69104" y="436721"/>
                    <a:pt x="70056" y="436721"/>
                  </a:cubicBezTo>
                  <a:cubicBezTo>
                    <a:pt x="79581" y="433864"/>
                    <a:pt x="85296" y="430054"/>
                    <a:pt x="90059" y="426244"/>
                  </a:cubicBezTo>
                  <a:cubicBezTo>
                    <a:pt x="91011" y="425291"/>
                    <a:pt x="91964" y="425291"/>
                    <a:pt x="92916" y="424339"/>
                  </a:cubicBezTo>
                  <a:cubicBezTo>
                    <a:pt x="96726" y="421481"/>
                    <a:pt x="99584" y="417671"/>
                    <a:pt x="101489" y="413861"/>
                  </a:cubicBezTo>
                  <a:cubicBezTo>
                    <a:pt x="102441" y="412909"/>
                    <a:pt x="102441" y="412909"/>
                    <a:pt x="103394" y="411956"/>
                  </a:cubicBezTo>
                  <a:cubicBezTo>
                    <a:pt x="104346" y="410051"/>
                    <a:pt x="105299" y="409099"/>
                    <a:pt x="106251" y="408146"/>
                  </a:cubicBezTo>
                  <a:lnTo>
                    <a:pt x="106251" y="408146"/>
                  </a:lnTo>
                  <a:cubicBezTo>
                    <a:pt x="109109" y="404336"/>
                    <a:pt x="112919" y="400526"/>
                    <a:pt x="117681" y="397669"/>
                  </a:cubicBezTo>
                  <a:cubicBezTo>
                    <a:pt x="123396" y="394811"/>
                    <a:pt x="128159" y="392906"/>
                    <a:pt x="132921" y="391954"/>
                  </a:cubicBezTo>
                  <a:cubicBezTo>
                    <a:pt x="134826" y="391954"/>
                    <a:pt x="136731" y="391001"/>
                    <a:pt x="138636" y="391001"/>
                  </a:cubicBezTo>
                  <a:cubicBezTo>
                    <a:pt x="145304" y="390049"/>
                    <a:pt x="151971" y="390049"/>
                    <a:pt x="160544" y="389096"/>
                  </a:cubicBezTo>
                  <a:cubicBezTo>
                    <a:pt x="162449" y="389096"/>
                    <a:pt x="164354" y="389096"/>
                    <a:pt x="166259" y="388144"/>
                  </a:cubicBezTo>
                  <a:cubicBezTo>
                    <a:pt x="169116" y="388144"/>
                    <a:pt x="171021" y="387191"/>
                    <a:pt x="173879" y="387191"/>
                  </a:cubicBezTo>
                  <a:cubicBezTo>
                    <a:pt x="175784" y="386239"/>
                    <a:pt x="178641" y="386239"/>
                    <a:pt x="181499" y="385286"/>
                  </a:cubicBezTo>
                  <a:cubicBezTo>
                    <a:pt x="183404" y="384334"/>
                    <a:pt x="185309" y="384334"/>
                    <a:pt x="187214" y="383381"/>
                  </a:cubicBezTo>
                  <a:cubicBezTo>
                    <a:pt x="189119" y="382429"/>
                    <a:pt x="190071" y="382429"/>
                    <a:pt x="191976" y="381476"/>
                  </a:cubicBezTo>
                  <a:cubicBezTo>
                    <a:pt x="192929" y="380524"/>
                    <a:pt x="194834" y="380524"/>
                    <a:pt x="195786" y="379571"/>
                  </a:cubicBezTo>
                  <a:cubicBezTo>
                    <a:pt x="203406" y="374809"/>
                    <a:pt x="210074" y="368141"/>
                    <a:pt x="217694" y="362426"/>
                  </a:cubicBezTo>
                  <a:cubicBezTo>
                    <a:pt x="219599" y="361474"/>
                    <a:pt x="221504" y="359569"/>
                    <a:pt x="222456" y="358616"/>
                  </a:cubicBezTo>
                  <a:cubicBezTo>
                    <a:pt x="231029" y="352901"/>
                    <a:pt x="242459" y="347186"/>
                    <a:pt x="256746" y="345281"/>
                  </a:cubicBezTo>
                  <a:cubicBezTo>
                    <a:pt x="271034" y="343376"/>
                    <a:pt x="283416" y="343376"/>
                    <a:pt x="293894" y="344329"/>
                  </a:cubicBezTo>
                  <a:cubicBezTo>
                    <a:pt x="295799" y="344329"/>
                    <a:pt x="298656" y="344329"/>
                    <a:pt x="300561" y="344329"/>
                  </a:cubicBezTo>
                  <a:cubicBezTo>
                    <a:pt x="304371" y="344329"/>
                    <a:pt x="309134" y="345281"/>
                    <a:pt x="312944" y="345281"/>
                  </a:cubicBezTo>
                  <a:cubicBezTo>
                    <a:pt x="316754" y="345281"/>
                    <a:pt x="321516" y="345281"/>
                    <a:pt x="325326" y="345281"/>
                  </a:cubicBezTo>
                  <a:lnTo>
                    <a:pt x="325326" y="345281"/>
                  </a:lnTo>
                  <a:cubicBezTo>
                    <a:pt x="327231" y="345281"/>
                    <a:pt x="329136" y="345281"/>
                    <a:pt x="331994" y="344329"/>
                  </a:cubicBezTo>
                  <a:cubicBezTo>
                    <a:pt x="335804" y="343376"/>
                    <a:pt x="340566" y="342424"/>
                    <a:pt x="344376" y="340519"/>
                  </a:cubicBezTo>
                  <a:cubicBezTo>
                    <a:pt x="346281" y="339566"/>
                    <a:pt x="347234" y="338614"/>
                    <a:pt x="348186" y="337661"/>
                  </a:cubicBezTo>
                  <a:cubicBezTo>
                    <a:pt x="349139" y="336709"/>
                    <a:pt x="351044" y="335756"/>
                    <a:pt x="351996" y="334804"/>
                  </a:cubicBezTo>
                  <a:cubicBezTo>
                    <a:pt x="352949" y="333851"/>
                    <a:pt x="354854" y="332899"/>
                    <a:pt x="355806" y="331946"/>
                  </a:cubicBezTo>
                  <a:cubicBezTo>
                    <a:pt x="357711" y="330041"/>
                    <a:pt x="360569" y="327184"/>
                    <a:pt x="362474" y="324326"/>
                  </a:cubicBezTo>
                  <a:cubicBezTo>
                    <a:pt x="363426" y="323374"/>
                    <a:pt x="363426" y="322421"/>
                    <a:pt x="364379" y="321469"/>
                  </a:cubicBezTo>
                  <a:cubicBezTo>
                    <a:pt x="365331" y="319564"/>
                    <a:pt x="366284" y="317659"/>
                    <a:pt x="367236" y="315754"/>
                  </a:cubicBezTo>
                  <a:cubicBezTo>
                    <a:pt x="368189" y="314801"/>
                    <a:pt x="368189" y="312896"/>
                    <a:pt x="369141" y="311944"/>
                  </a:cubicBezTo>
                  <a:cubicBezTo>
                    <a:pt x="371999" y="307181"/>
                    <a:pt x="373904" y="300514"/>
                    <a:pt x="375809" y="294799"/>
                  </a:cubicBezTo>
                  <a:cubicBezTo>
                    <a:pt x="376761" y="292894"/>
                    <a:pt x="376761" y="290036"/>
                    <a:pt x="377714" y="288131"/>
                  </a:cubicBezTo>
                  <a:cubicBezTo>
                    <a:pt x="378666" y="286226"/>
                    <a:pt x="378666" y="284321"/>
                    <a:pt x="379619" y="282416"/>
                  </a:cubicBezTo>
                  <a:cubicBezTo>
                    <a:pt x="379619" y="282416"/>
                    <a:pt x="379619" y="281464"/>
                    <a:pt x="379619" y="281464"/>
                  </a:cubicBezTo>
                  <a:cubicBezTo>
                    <a:pt x="381524" y="271939"/>
                    <a:pt x="383429" y="261461"/>
                    <a:pt x="385334" y="250984"/>
                  </a:cubicBezTo>
                  <a:cubicBezTo>
                    <a:pt x="387239" y="233839"/>
                    <a:pt x="390096" y="210026"/>
                    <a:pt x="393906" y="186214"/>
                  </a:cubicBezTo>
                  <a:cubicBezTo>
                    <a:pt x="394859" y="177641"/>
                    <a:pt x="396764" y="168116"/>
                    <a:pt x="397716" y="159544"/>
                  </a:cubicBezTo>
                  <a:cubicBezTo>
                    <a:pt x="399621" y="145256"/>
                    <a:pt x="401526" y="131921"/>
                    <a:pt x="402479" y="120491"/>
                  </a:cubicBezTo>
                  <a:cubicBezTo>
                    <a:pt x="403431" y="110966"/>
                    <a:pt x="404384" y="103346"/>
                    <a:pt x="405336" y="96679"/>
                  </a:cubicBezTo>
                  <a:cubicBezTo>
                    <a:pt x="406289" y="92869"/>
                    <a:pt x="406289" y="88106"/>
                    <a:pt x="407241" y="82391"/>
                  </a:cubicBezTo>
                  <a:cubicBezTo>
                    <a:pt x="408194" y="71914"/>
                    <a:pt x="410099" y="60484"/>
                    <a:pt x="413909" y="50006"/>
                  </a:cubicBezTo>
                  <a:cubicBezTo>
                    <a:pt x="415814" y="43339"/>
                    <a:pt x="418671" y="36671"/>
                    <a:pt x="421529" y="31909"/>
                  </a:cubicBezTo>
                  <a:lnTo>
                    <a:pt x="421529" y="31909"/>
                  </a:lnTo>
                  <a:cubicBezTo>
                    <a:pt x="426291" y="23336"/>
                    <a:pt x="432959" y="16669"/>
                    <a:pt x="441531" y="11906"/>
                  </a:cubicBezTo>
                  <a:cubicBezTo>
                    <a:pt x="447246" y="9049"/>
                    <a:pt x="454866" y="7144"/>
                    <a:pt x="464391" y="7144"/>
                  </a:cubicBezTo>
                  <a:cubicBezTo>
                    <a:pt x="468201" y="7144"/>
                    <a:pt x="472964" y="9049"/>
                    <a:pt x="476774" y="10001"/>
                  </a:cubicBezTo>
                  <a:lnTo>
                    <a:pt x="476774" y="10001"/>
                  </a:lnTo>
                  <a:cubicBezTo>
                    <a:pt x="482489" y="11906"/>
                    <a:pt x="487251" y="15716"/>
                    <a:pt x="491061" y="20479"/>
                  </a:cubicBezTo>
                  <a:cubicBezTo>
                    <a:pt x="491061" y="20479"/>
                    <a:pt x="491061" y="20479"/>
                    <a:pt x="492014" y="21431"/>
                  </a:cubicBezTo>
                  <a:cubicBezTo>
                    <a:pt x="496776" y="26194"/>
                    <a:pt x="499634" y="32861"/>
                    <a:pt x="501539" y="39529"/>
                  </a:cubicBezTo>
                  <a:cubicBezTo>
                    <a:pt x="501539" y="39529"/>
                    <a:pt x="502491" y="42386"/>
                    <a:pt x="503444" y="47149"/>
                  </a:cubicBezTo>
                  <a:cubicBezTo>
                    <a:pt x="504396" y="54769"/>
                    <a:pt x="506301" y="66199"/>
                    <a:pt x="506301" y="78581"/>
                  </a:cubicBezTo>
                  <a:cubicBezTo>
                    <a:pt x="506301" y="79534"/>
                    <a:pt x="506301" y="80486"/>
                    <a:pt x="506301" y="81439"/>
                  </a:cubicBezTo>
                  <a:cubicBezTo>
                    <a:pt x="505349" y="96679"/>
                    <a:pt x="505349" y="110014"/>
                    <a:pt x="504396" y="115729"/>
                  </a:cubicBezTo>
                  <a:cubicBezTo>
                    <a:pt x="504396" y="116681"/>
                    <a:pt x="504396" y="116681"/>
                    <a:pt x="504396" y="117634"/>
                  </a:cubicBezTo>
                  <a:cubicBezTo>
                    <a:pt x="503444" y="122396"/>
                    <a:pt x="503444" y="138589"/>
                    <a:pt x="504396" y="156686"/>
                  </a:cubicBezTo>
                  <a:cubicBezTo>
                    <a:pt x="504396" y="165259"/>
                    <a:pt x="504396" y="173831"/>
                    <a:pt x="504396" y="181451"/>
                  </a:cubicBezTo>
                  <a:cubicBezTo>
                    <a:pt x="504396" y="194786"/>
                    <a:pt x="504396" y="206216"/>
                    <a:pt x="504396" y="211931"/>
                  </a:cubicBezTo>
                  <a:cubicBezTo>
                    <a:pt x="503444" y="222409"/>
                    <a:pt x="491061" y="316706"/>
                    <a:pt x="492014" y="359569"/>
                  </a:cubicBezTo>
                  <a:cubicBezTo>
                    <a:pt x="492014" y="376714"/>
                    <a:pt x="495824" y="404336"/>
                    <a:pt x="499634" y="430054"/>
                  </a:cubicBezTo>
                  <a:cubicBezTo>
                    <a:pt x="501539" y="439579"/>
                    <a:pt x="502491" y="448151"/>
                    <a:pt x="504396" y="456724"/>
                  </a:cubicBezTo>
                  <a:cubicBezTo>
                    <a:pt x="504396" y="456724"/>
                    <a:pt x="504396" y="456724"/>
                    <a:pt x="504396" y="456724"/>
                  </a:cubicBezTo>
                  <a:cubicBezTo>
                    <a:pt x="505349" y="464344"/>
                    <a:pt x="507254" y="471011"/>
                    <a:pt x="508206" y="476726"/>
                  </a:cubicBezTo>
                  <a:cubicBezTo>
                    <a:pt x="508206" y="478631"/>
                    <a:pt x="509159" y="479584"/>
                    <a:pt x="509159" y="481489"/>
                  </a:cubicBezTo>
                  <a:cubicBezTo>
                    <a:pt x="510111" y="484346"/>
                    <a:pt x="510111" y="486251"/>
                    <a:pt x="511064" y="489109"/>
                  </a:cubicBezTo>
                  <a:cubicBezTo>
                    <a:pt x="512969" y="498634"/>
                    <a:pt x="514874" y="504349"/>
                    <a:pt x="515826" y="506254"/>
                  </a:cubicBezTo>
                  <a:cubicBezTo>
                    <a:pt x="517731" y="509111"/>
                    <a:pt x="522494" y="508159"/>
                    <a:pt x="528209" y="506254"/>
                  </a:cubicBezTo>
                  <a:cubicBezTo>
                    <a:pt x="529161" y="506254"/>
                    <a:pt x="531066" y="505301"/>
                    <a:pt x="532019" y="504349"/>
                  </a:cubicBezTo>
                  <a:cubicBezTo>
                    <a:pt x="533924" y="503396"/>
                    <a:pt x="534876" y="503396"/>
                    <a:pt x="536781" y="502444"/>
                  </a:cubicBezTo>
                  <a:cubicBezTo>
                    <a:pt x="539639" y="501491"/>
                    <a:pt x="542496" y="499586"/>
                    <a:pt x="544401" y="497681"/>
                  </a:cubicBezTo>
                  <a:cubicBezTo>
                    <a:pt x="545354" y="497681"/>
                    <a:pt x="545354" y="496729"/>
                    <a:pt x="546306" y="496729"/>
                  </a:cubicBezTo>
                  <a:cubicBezTo>
                    <a:pt x="547259" y="495776"/>
                    <a:pt x="549164" y="494824"/>
                    <a:pt x="550116" y="493871"/>
                  </a:cubicBezTo>
                  <a:cubicBezTo>
                    <a:pt x="550116" y="493871"/>
                    <a:pt x="550116" y="493871"/>
                    <a:pt x="551069" y="493871"/>
                  </a:cubicBezTo>
                  <a:cubicBezTo>
                    <a:pt x="552974" y="492919"/>
                    <a:pt x="553926" y="491014"/>
                    <a:pt x="554879" y="490061"/>
                  </a:cubicBezTo>
                  <a:cubicBezTo>
                    <a:pt x="554879" y="490061"/>
                    <a:pt x="554879" y="490061"/>
                    <a:pt x="554879" y="490061"/>
                  </a:cubicBezTo>
                  <a:cubicBezTo>
                    <a:pt x="557736" y="487204"/>
                    <a:pt x="559641" y="484346"/>
                    <a:pt x="561546" y="481489"/>
                  </a:cubicBezTo>
                  <a:cubicBezTo>
                    <a:pt x="572976" y="463391"/>
                    <a:pt x="608219" y="398621"/>
                    <a:pt x="640604" y="376714"/>
                  </a:cubicBezTo>
                  <a:cubicBezTo>
                    <a:pt x="661559" y="362426"/>
                    <a:pt x="687276" y="343376"/>
                    <a:pt x="712041" y="336709"/>
                  </a:cubicBezTo>
                  <a:cubicBezTo>
                    <a:pt x="725376" y="332899"/>
                    <a:pt x="738711" y="332899"/>
                    <a:pt x="751094" y="338614"/>
                  </a:cubicBezTo>
                  <a:cubicBezTo>
                    <a:pt x="759666" y="339566"/>
                    <a:pt x="762524" y="346234"/>
                    <a:pt x="760619" y="353854"/>
                  </a:cubicBezTo>
                  <a:close/>
                </a:path>
              </a:pathLst>
            </a:custGeom>
            <a:solidFill>
              <a:srgbClr val="ECB98C"/>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95653EFF-198A-40FF-8FAE-2BF4F24F3DB0}"/>
                </a:ext>
              </a:extLst>
            </p:cNvPr>
            <p:cNvSpPr/>
            <p:nvPr/>
          </p:nvSpPr>
          <p:spPr>
            <a:xfrm>
              <a:off x="4759814" y="4759461"/>
              <a:ext cx="57150" cy="47625"/>
            </a:xfrm>
            <a:custGeom>
              <a:avLst/>
              <a:gdLst>
                <a:gd name="connsiteX0" fmla="*/ 7144 w 57150"/>
                <a:gd name="connsiteY0" fmla="*/ 39529 h 47625"/>
                <a:gd name="connsiteX1" fmla="*/ 10001 w 57150"/>
                <a:gd name="connsiteY1" fmla="*/ 40481 h 47625"/>
                <a:gd name="connsiteX2" fmla="*/ 32861 w 57150"/>
                <a:gd name="connsiteY2" fmla="*/ 35719 h 47625"/>
                <a:gd name="connsiteX3" fmla="*/ 52864 w 57150"/>
                <a:gd name="connsiteY3" fmla="*/ 19526 h 47625"/>
                <a:gd name="connsiteX4" fmla="*/ 56674 w 57150"/>
                <a:gd name="connsiteY4" fmla="*/ 7144 h 47625"/>
                <a:gd name="connsiteX5" fmla="*/ 13811 w 57150"/>
                <a:gd name="connsiteY5" fmla="*/ 37624 h 47625"/>
                <a:gd name="connsiteX6" fmla="*/ 7144 w 57150"/>
                <a:gd name="connsiteY6" fmla="*/ 3952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47625">
                  <a:moveTo>
                    <a:pt x="7144" y="39529"/>
                  </a:moveTo>
                  <a:cubicBezTo>
                    <a:pt x="8096" y="39529"/>
                    <a:pt x="9049" y="39529"/>
                    <a:pt x="10001" y="40481"/>
                  </a:cubicBezTo>
                  <a:cubicBezTo>
                    <a:pt x="17621" y="42386"/>
                    <a:pt x="26194" y="40481"/>
                    <a:pt x="32861" y="35719"/>
                  </a:cubicBezTo>
                  <a:cubicBezTo>
                    <a:pt x="40481" y="30956"/>
                    <a:pt x="49054" y="24289"/>
                    <a:pt x="52864" y="19526"/>
                  </a:cubicBezTo>
                  <a:cubicBezTo>
                    <a:pt x="52864" y="19526"/>
                    <a:pt x="54769" y="13811"/>
                    <a:pt x="56674" y="7144"/>
                  </a:cubicBezTo>
                  <a:cubicBezTo>
                    <a:pt x="49054" y="17621"/>
                    <a:pt x="44291" y="30004"/>
                    <a:pt x="13811" y="37624"/>
                  </a:cubicBezTo>
                  <a:cubicBezTo>
                    <a:pt x="11906" y="37624"/>
                    <a:pt x="9049" y="38576"/>
                    <a:pt x="7144" y="39529"/>
                  </a:cubicBezTo>
                  <a:close/>
                </a:path>
              </a:pathLst>
            </a:custGeom>
            <a:solidFill>
              <a:srgbClr val="D4A477"/>
            </a:solidFill>
            <a:ln w="9525"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342E6A98-51BD-413B-B05E-5822F32850CC}"/>
                </a:ext>
              </a:extLst>
            </p:cNvPr>
            <p:cNvSpPr/>
            <p:nvPr/>
          </p:nvSpPr>
          <p:spPr>
            <a:xfrm>
              <a:off x="4836967" y="4708026"/>
              <a:ext cx="95250" cy="47625"/>
            </a:xfrm>
            <a:custGeom>
              <a:avLst/>
              <a:gdLst>
                <a:gd name="connsiteX0" fmla="*/ 7144 w 95250"/>
                <a:gd name="connsiteY0" fmla="*/ 41434 h 47625"/>
                <a:gd name="connsiteX1" fmla="*/ 58579 w 95250"/>
                <a:gd name="connsiteY1" fmla="*/ 47149 h 47625"/>
                <a:gd name="connsiteX2" fmla="*/ 95726 w 95250"/>
                <a:gd name="connsiteY2" fmla="*/ 7144 h 47625"/>
                <a:gd name="connsiteX3" fmla="*/ 54769 w 95250"/>
                <a:gd name="connsiteY3" fmla="*/ 33814 h 47625"/>
                <a:gd name="connsiteX4" fmla="*/ 7144 w 95250"/>
                <a:gd name="connsiteY4" fmla="*/ 41434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47625">
                  <a:moveTo>
                    <a:pt x="7144" y="41434"/>
                  </a:moveTo>
                  <a:cubicBezTo>
                    <a:pt x="29051" y="45244"/>
                    <a:pt x="51911" y="49054"/>
                    <a:pt x="58579" y="47149"/>
                  </a:cubicBezTo>
                  <a:cubicBezTo>
                    <a:pt x="70009" y="44291"/>
                    <a:pt x="85249" y="21431"/>
                    <a:pt x="95726" y="7144"/>
                  </a:cubicBezTo>
                  <a:cubicBezTo>
                    <a:pt x="81439" y="16669"/>
                    <a:pt x="71914" y="29051"/>
                    <a:pt x="54769" y="33814"/>
                  </a:cubicBezTo>
                  <a:cubicBezTo>
                    <a:pt x="34766" y="40481"/>
                    <a:pt x="20479" y="38576"/>
                    <a:pt x="7144" y="41434"/>
                  </a:cubicBezTo>
                  <a:close/>
                </a:path>
              </a:pathLst>
            </a:custGeom>
            <a:solidFill>
              <a:srgbClr val="D4A477"/>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6C04EAD2-E1E6-48AD-9F02-B4843726ACC8}"/>
                </a:ext>
              </a:extLst>
            </p:cNvPr>
            <p:cNvSpPr/>
            <p:nvPr/>
          </p:nvSpPr>
          <p:spPr>
            <a:xfrm>
              <a:off x="4997939" y="4625159"/>
              <a:ext cx="95250" cy="85725"/>
            </a:xfrm>
            <a:custGeom>
              <a:avLst/>
              <a:gdLst>
                <a:gd name="connsiteX0" fmla="*/ 7144 w 95250"/>
                <a:gd name="connsiteY0" fmla="*/ 75724 h 85725"/>
                <a:gd name="connsiteX1" fmla="*/ 36671 w 95250"/>
                <a:gd name="connsiteY1" fmla="*/ 87154 h 85725"/>
                <a:gd name="connsiteX2" fmla="*/ 38576 w 95250"/>
                <a:gd name="connsiteY2" fmla="*/ 87154 h 85725"/>
                <a:gd name="connsiteX3" fmla="*/ 62389 w 95250"/>
                <a:gd name="connsiteY3" fmla="*/ 83344 h 85725"/>
                <a:gd name="connsiteX4" fmla="*/ 93821 w 95250"/>
                <a:gd name="connsiteY4" fmla="*/ 7144 h 85725"/>
                <a:gd name="connsiteX5" fmla="*/ 56674 w 95250"/>
                <a:gd name="connsiteY5" fmla="*/ 70961 h 85725"/>
                <a:gd name="connsiteX6" fmla="*/ 7144 w 95250"/>
                <a:gd name="connsiteY6" fmla="*/ 7572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250" h="85725">
                  <a:moveTo>
                    <a:pt x="7144" y="75724"/>
                  </a:moveTo>
                  <a:cubicBezTo>
                    <a:pt x="15716" y="82391"/>
                    <a:pt x="26194" y="86201"/>
                    <a:pt x="36671" y="87154"/>
                  </a:cubicBezTo>
                  <a:cubicBezTo>
                    <a:pt x="37624" y="87154"/>
                    <a:pt x="37624" y="87154"/>
                    <a:pt x="38576" y="87154"/>
                  </a:cubicBezTo>
                  <a:cubicBezTo>
                    <a:pt x="49054" y="87154"/>
                    <a:pt x="54769" y="87154"/>
                    <a:pt x="62389" y="83344"/>
                  </a:cubicBezTo>
                  <a:cubicBezTo>
                    <a:pt x="77629" y="75724"/>
                    <a:pt x="87154" y="44291"/>
                    <a:pt x="93821" y="7144"/>
                  </a:cubicBezTo>
                  <a:cubicBezTo>
                    <a:pt x="87154" y="38576"/>
                    <a:pt x="75724" y="62389"/>
                    <a:pt x="56674" y="70961"/>
                  </a:cubicBezTo>
                  <a:cubicBezTo>
                    <a:pt x="41434" y="79534"/>
                    <a:pt x="26194" y="76676"/>
                    <a:pt x="7144" y="75724"/>
                  </a:cubicBezTo>
                  <a:close/>
                </a:path>
              </a:pathLst>
            </a:custGeom>
            <a:solidFill>
              <a:srgbClr val="D4A477"/>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9DB832E0-92BB-475F-9A52-506972DD3526}"/>
                </a:ext>
              </a:extLst>
            </p:cNvPr>
            <p:cNvSpPr/>
            <p:nvPr/>
          </p:nvSpPr>
          <p:spPr>
            <a:xfrm>
              <a:off x="5199869" y="4779464"/>
              <a:ext cx="66675" cy="123825"/>
            </a:xfrm>
            <a:custGeom>
              <a:avLst/>
              <a:gdLst>
                <a:gd name="connsiteX0" fmla="*/ 21431 w 66675"/>
                <a:gd name="connsiteY0" fmla="*/ 118586 h 123825"/>
                <a:gd name="connsiteX1" fmla="*/ 64294 w 66675"/>
                <a:gd name="connsiteY1" fmla="*/ 66199 h 123825"/>
                <a:gd name="connsiteX2" fmla="*/ 23336 w 66675"/>
                <a:gd name="connsiteY2" fmla="*/ 83344 h 123825"/>
                <a:gd name="connsiteX3" fmla="*/ 7144 w 66675"/>
                <a:gd name="connsiteY3" fmla="*/ 7144 h 123825"/>
                <a:gd name="connsiteX4" fmla="*/ 21431 w 66675"/>
                <a:gd name="connsiteY4" fmla="*/ 118586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123825">
                  <a:moveTo>
                    <a:pt x="21431" y="118586"/>
                  </a:moveTo>
                  <a:cubicBezTo>
                    <a:pt x="24289" y="119539"/>
                    <a:pt x="51911" y="86201"/>
                    <a:pt x="64294" y="66199"/>
                  </a:cubicBezTo>
                  <a:cubicBezTo>
                    <a:pt x="50959" y="79534"/>
                    <a:pt x="28099" y="89059"/>
                    <a:pt x="23336" y="83344"/>
                  </a:cubicBezTo>
                  <a:cubicBezTo>
                    <a:pt x="20479" y="79534"/>
                    <a:pt x="12859" y="44291"/>
                    <a:pt x="7144" y="7144"/>
                  </a:cubicBezTo>
                  <a:cubicBezTo>
                    <a:pt x="7144" y="41434"/>
                    <a:pt x="14764" y="116681"/>
                    <a:pt x="21431" y="118586"/>
                  </a:cubicBezTo>
                  <a:close/>
                </a:path>
              </a:pathLst>
            </a:custGeom>
            <a:solidFill>
              <a:srgbClr val="D4A477"/>
            </a:solidFill>
            <a:ln w="9525" cap="flat">
              <a:no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74BAAFBE-3611-4C8A-82A2-42485387D0BF}"/>
                </a:ext>
              </a:extLst>
            </p:cNvPr>
            <p:cNvSpPr/>
            <p:nvPr/>
          </p:nvSpPr>
          <p:spPr>
            <a:xfrm>
              <a:off x="5128432" y="4363184"/>
              <a:ext cx="76200" cy="76200"/>
            </a:xfrm>
            <a:custGeom>
              <a:avLst/>
              <a:gdLst>
                <a:gd name="connsiteX0" fmla="*/ 18574 w 76200"/>
                <a:gd name="connsiteY0" fmla="*/ 70046 h 76200"/>
                <a:gd name="connsiteX1" fmla="*/ 7144 w 76200"/>
                <a:gd name="connsiteY1" fmla="*/ 55759 h 76200"/>
                <a:gd name="connsiteX2" fmla="*/ 7144 w 76200"/>
                <a:gd name="connsiteY2" fmla="*/ 45282 h 76200"/>
                <a:gd name="connsiteX3" fmla="*/ 42386 w 76200"/>
                <a:gd name="connsiteY3" fmla="*/ 7182 h 76200"/>
                <a:gd name="connsiteX4" fmla="*/ 42386 w 76200"/>
                <a:gd name="connsiteY4" fmla="*/ 7182 h 76200"/>
                <a:gd name="connsiteX5" fmla="*/ 73819 w 76200"/>
                <a:gd name="connsiteY5" fmla="*/ 48139 h 76200"/>
                <a:gd name="connsiteX6" fmla="*/ 73819 w 76200"/>
                <a:gd name="connsiteY6" fmla="*/ 58617 h 76200"/>
                <a:gd name="connsiteX7" fmla="*/ 61436 w 76200"/>
                <a:gd name="connsiteY7" fmla="*/ 71951 h 76200"/>
                <a:gd name="connsiteX8" fmla="*/ 18574 w 76200"/>
                <a:gd name="connsiteY8" fmla="*/ 7004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76200">
                  <a:moveTo>
                    <a:pt x="18574" y="70046"/>
                  </a:moveTo>
                  <a:cubicBezTo>
                    <a:pt x="11906" y="70046"/>
                    <a:pt x="7144" y="63379"/>
                    <a:pt x="7144" y="55759"/>
                  </a:cubicBezTo>
                  <a:lnTo>
                    <a:pt x="7144" y="45282"/>
                  </a:lnTo>
                  <a:cubicBezTo>
                    <a:pt x="8096" y="23374"/>
                    <a:pt x="23336" y="6229"/>
                    <a:pt x="42386" y="7182"/>
                  </a:cubicBezTo>
                  <a:lnTo>
                    <a:pt x="42386" y="7182"/>
                  </a:lnTo>
                  <a:cubicBezTo>
                    <a:pt x="60484" y="8134"/>
                    <a:pt x="74771" y="26232"/>
                    <a:pt x="73819" y="48139"/>
                  </a:cubicBezTo>
                  <a:lnTo>
                    <a:pt x="73819" y="58617"/>
                  </a:lnTo>
                  <a:cubicBezTo>
                    <a:pt x="73819" y="66236"/>
                    <a:pt x="68104" y="71951"/>
                    <a:pt x="61436" y="71951"/>
                  </a:cubicBezTo>
                  <a:lnTo>
                    <a:pt x="18574" y="70046"/>
                  </a:lnTo>
                  <a:close/>
                </a:path>
              </a:pathLst>
            </a:custGeom>
            <a:solidFill>
              <a:srgbClr val="F6E2CA"/>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F5C5FE41-7B40-4564-B5F7-B6566E9F65F8}"/>
                </a:ext>
              </a:extLst>
            </p:cNvPr>
            <p:cNvSpPr/>
            <p:nvPr/>
          </p:nvSpPr>
          <p:spPr>
            <a:xfrm>
              <a:off x="5423016" y="4692041"/>
              <a:ext cx="47625" cy="76200"/>
            </a:xfrm>
            <a:custGeom>
              <a:avLst/>
              <a:gdLst>
                <a:gd name="connsiteX0" fmla="*/ 7834 w 47625"/>
                <a:gd name="connsiteY0" fmla="*/ 76469 h 76200"/>
                <a:gd name="connsiteX1" fmla="*/ 47839 w 47625"/>
                <a:gd name="connsiteY1" fmla="*/ 20272 h 76200"/>
                <a:gd name="connsiteX2" fmla="*/ 24979 w 47625"/>
                <a:gd name="connsiteY2" fmla="*/ 8842 h 76200"/>
                <a:gd name="connsiteX3" fmla="*/ 7834 w 47625"/>
                <a:gd name="connsiteY3" fmla="*/ 76469 h 76200"/>
              </a:gdLst>
              <a:ahLst/>
              <a:cxnLst>
                <a:cxn ang="0">
                  <a:pos x="connsiteX0" y="connsiteY0"/>
                </a:cxn>
                <a:cxn ang="0">
                  <a:pos x="connsiteX1" y="connsiteY1"/>
                </a:cxn>
                <a:cxn ang="0">
                  <a:pos x="connsiteX2" y="connsiteY2"/>
                </a:cxn>
                <a:cxn ang="0">
                  <a:pos x="connsiteX3" y="connsiteY3"/>
                </a:cxn>
              </a:cxnLst>
              <a:rect l="l" t="t" r="r" b="b"/>
              <a:pathLst>
                <a:path w="47625" h="76200">
                  <a:moveTo>
                    <a:pt x="7834" y="76469"/>
                  </a:moveTo>
                  <a:cubicBezTo>
                    <a:pt x="11644" y="67897"/>
                    <a:pt x="43077" y="40274"/>
                    <a:pt x="47839" y="20272"/>
                  </a:cubicBezTo>
                  <a:cubicBezTo>
                    <a:pt x="41172" y="9794"/>
                    <a:pt x="34504" y="4079"/>
                    <a:pt x="24979" y="8842"/>
                  </a:cubicBezTo>
                  <a:cubicBezTo>
                    <a:pt x="6882" y="20272"/>
                    <a:pt x="5929" y="56467"/>
                    <a:pt x="7834" y="76469"/>
                  </a:cubicBezTo>
                  <a:close/>
                </a:path>
              </a:pathLst>
            </a:custGeom>
            <a:solidFill>
              <a:srgbClr val="F6E2CA"/>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B3D579EB-134F-4E5A-8288-195FD0988862}"/>
                </a:ext>
              </a:extLst>
            </p:cNvPr>
            <p:cNvSpPr/>
            <p:nvPr/>
          </p:nvSpPr>
          <p:spPr>
            <a:xfrm>
              <a:off x="4748384" y="5273811"/>
              <a:ext cx="438150" cy="133350"/>
            </a:xfrm>
            <a:custGeom>
              <a:avLst/>
              <a:gdLst>
                <a:gd name="connsiteX0" fmla="*/ 438626 w 438150"/>
                <a:gd name="connsiteY0" fmla="*/ 119539 h 133350"/>
                <a:gd name="connsiteX1" fmla="*/ 428149 w 438150"/>
                <a:gd name="connsiteY1" fmla="*/ 119539 h 133350"/>
                <a:gd name="connsiteX2" fmla="*/ 419576 w 438150"/>
                <a:gd name="connsiteY2" fmla="*/ 119539 h 133350"/>
                <a:gd name="connsiteX3" fmla="*/ 394811 w 438150"/>
                <a:gd name="connsiteY3" fmla="*/ 120491 h 133350"/>
                <a:gd name="connsiteX4" fmla="*/ 382429 w 438150"/>
                <a:gd name="connsiteY4" fmla="*/ 120491 h 133350"/>
                <a:gd name="connsiteX5" fmla="*/ 364331 w 438150"/>
                <a:gd name="connsiteY5" fmla="*/ 121444 h 133350"/>
                <a:gd name="connsiteX6" fmla="*/ 345281 w 438150"/>
                <a:gd name="connsiteY6" fmla="*/ 122396 h 133350"/>
                <a:gd name="connsiteX7" fmla="*/ 230981 w 438150"/>
                <a:gd name="connsiteY7" fmla="*/ 126206 h 133350"/>
                <a:gd name="connsiteX8" fmla="*/ 230029 w 438150"/>
                <a:gd name="connsiteY8" fmla="*/ 126206 h 133350"/>
                <a:gd name="connsiteX9" fmla="*/ 202406 w 438150"/>
                <a:gd name="connsiteY9" fmla="*/ 127159 h 133350"/>
                <a:gd name="connsiteX10" fmla="*/ 202406 w 438150"/>
                <a:gd name="connsiteY10" fmla="*/ 127159 h 133350"/>
                <a:gd name="connsiteX11" fmla="*/ 155734 w 438150"/>
                <a:gd name="connsiteY11" fmla="*/ 129064 h 133350"/>
                <a:gd name="connsiteX12" fmla="*/ 88106 w 438150"/>
                <a:gd name="connsiteY12" fmla="*/ 90964 h 133350"/>
                <a:gd name="connsiteX13" fmla="*/ 88106 w 438150"/>
                <a:gd name="connsiteY13" fmla="*/ 90964 h 133350"/>
                <a:gd name="connsiteX14" fmla="*/ 64294 w 438150"/>
                <a:gd name="connsiteY14" fmla="*/ 76676 h 133350"/>
                <a:gd name="connsiteX15" fmla="*/ 35719 w 438150"/>
                <a:gd name="connsiteY15" fmla="*/ 59531 h 133350"/>
                <a:gd name="connsiteX16" fmla="*/ 8096 w 438150"/>
                <a:gd name="connsiteY16" fmla="*/ 42386 h 133350"/>
                <a:gd name="connsiteX17" fmla="*/ 7144 w 438150"/>
                <a:gd name="connsiteY17" fmla="*/ 21431 h 133350"/>
                <a:gd name="connsiteX18" fmla="*/ 34766 w 438150"/>
                <a:gd name="connsiteY18" fmla="*/ 20479 h 133350"/>
                <a:gd name="connsiteX19" fmla="*/ 228124 w 438150"/>
                <a:gd name="connsiteY19" fmla="*/ 13811 h 133350"/>
                <a:gd name="connsiteX20" fmla="*/ 397669 w 438150"/>
                <a:gd name="connsiteY20" fmla="*/ 8096 h 133350"/>
                <a:gd name="connsiteX21" fmla="*/ 399574 w 438150"/>
                <a:gd name="connsiteY21" fmla="*/ 8096 h 133350"/>
                <a:gd name="connsiteX22" fmla="*/ 411956 w 438150"/>
                <a:gd name="connsiteY22" fmla="*/ 8096 h 133350"/>
                <a:gd name="connsiteX23" fmla="*/ 418624 w 438150"/>
                <a:gd name="connsiteY23" fmla="*/ 8096 h 133350"/>
                <a:gd name="connsiteX24" fmla="*/ 434816 w 438150"/>
                <a:gd name="connsiteY24" fmla="*/ 7144 h 133350"/>
                <a:gd name="connsiteX25" fmla="*/ 437674 w 438150"/>
                <a:gd name="connsiteY25" fmla="*/ 79534 h 133350"/>
                <a:gd name="connsiteX26" fmla="*/ 438626 w 438150"/>
                <a:gd name="connsiteY26" fmla="*/ 92869 h 133350"/>
                <a:gd name="connsiteX27" fmla="*/ 438626 w 438150"/>
                <a:gd name="connsiteY27" fmla="*/ 11953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38150" h="133350">
                  <a:moveTo>
                    <a:pt x="438626" y="119539"/>
                  </a:moveTo>
                  <a:lnTo>
                    <a:pt x="428149" y="119539"/>
                  </a:lnTo>
                  <a:lnTo>
                    <a:pt x="419576" y="119539"/>
                  </a:lnTo>
                  <a:lnTo>
                    <a:pt x="394811" y="120491"/>
                  </a:lnTo>
                  <a:lnTo>
                    <a:pt x="382429" y="120491"/>
                  </a:lnTo>
                  <a:lnTo>
                    <a:pt x="364331" y="121444"/>
                  </a:lnTo>
                  <a:lnTo>
                    <a:pt x="345281" y="122396"/>
                  </a:lnTo>
                  <a:lnTo>
                    <a:pt x="230981" y="126206"/>
                  </a:lnTo>
                  <a:lnTo>
                    <a:pt x="230029" y="126206"/>
                  </a:lnTo>
                  <a:lnTo>
                    <a:pt x="202406" y="127159"/>
                  </a:lnTo>
                  <a:lnTo>
                    <a:pt x="202406" y="127159"/>
                  </a:lnTo>
                  <a:lnTo>
                    <a:pt x="155734" y="129064"/>
                  </a:lnTo>
                  <a:cubicBezTo>
                    <a:pt x="132874" y="116681"/>
                    <a:pt x="110014" y="104299"/>
                    <a:pt x="88106" y="90964"/>
                  </a:cubicBezTo>
                  <a:lnTo>
                    <a:pt x="88106" y="90964"/>
                  </a:lnTo>
                  <a:cubicBezTo>
                    <a:pt x="80486" y="86201"/>
                    <a:pt x="71914" y="81439"/>
                    <a:pt x="64294" y="76676"/>
                  </a:cubicBezTo>
                  <a:cubicBezTo>
                    <a:pt x="54769" y="70961"/>
                    <a:pt x="45244" y="65246"/>
                    <a:pt x="35719" y="59531"/>
                  </a:cubicBezTo>
                  <a:cubicBezTo>
                    <a:pt x="26194" y="53816"/>
                    <a:pt x="17621" y="48101"/>
                    <a:pt x="8096" y="42386"/>
                  </a:cubicBezTo>
                  <a:lnTo>
                    <a:pt x="7144" y="21431"/>
                  </a:lnTo>
                  <a:lnTo>
                    <a:pt x="34766" y="20479"/>
                  </a:lnTo>
                  <a:lnTo>
                    <a:pt x="228124" y="13811"/>
                  </a:lnTo>
                  <a:lnTo>
                    <a:pt x="397669" y="8096"/>
                  </a:lnTo>
                  <a:lnTo>
                    <a:pt x="399574" y="8096"/>
                  </a:lnTo>
                  <a:lnTo>
                    <a:pt x="411956" y="8096"/>
                  </a:lnTo>
                  <a:lnTo>
                    <a:pt x="418624" y="8096"/>
                  </a:lnTo>
                  <a:lnTo>
                    <a:pt x="434816" y="7144"/>
                  </a:lnTo>
                  <a:lnTo>
                    <a:pt x="437674" y="79534"/>
                  </a:lnTo>
                  <a:lnTo>
                    <a:pt x="438626" y="92869"/>
                  </a:lnTo>
                  <a:lnTo>
                    <a:pt x="438626" y="119539"/>
                  </a:lnTo>
                  <a:close/>
                </a:path>
              </a:pathLst>
            </a:custGeom>
            <a:solidFill>
              <a:srgbClr val="E6E6E6"/>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A66F7092-67E7-4EE6-96FF-D2CA0647DEE2}"/>
                </a:ext>
              </a:extLst>
            </p:cNvPr>
            <p:cNvSpPr/>
            <p:nvPr/>
          </p:nvSpPr>
          <p:spPr>
            <a:xfrm>
              <a:off x="4749337" y="5281431"/>
              <a:ext cx="238125" cy="123825"/>
            </a:xfrm>
            <a:custGeom>
              <a:avLst/>
              <a:gdLst>
                <a:gd name="connsiteX0" fmla="*/ 230981 w 238125"/>
                <a:gd name="connsiteY0" fmla="*/ 119539 h 123825"/>
                <a:gd name="connsiteX1" fmla="*/ 230029 w 238125"/>
                <a:gd name="connsiteY1" fmla="*/ 119539 h 123825"/>
                <a:gd name="connsiteX2" fmla="*/ 202406 w 238125"/>
                <a:gd name="connsiteY2" fmla="*/ 120491 h 123825"/>
                <a:gd name="connsiteX3" fmla="*/ 202406 w 238125"/>
                <a:gd name="connsiteY3" fmla="*/ 120491 h 123825"/>
                <a:gd name="connsiteX4" fmla="*/ 155734 w 238125"/>
                <a:gd name="connsiteY4" fmla="*/ 122396 h 123825"/>
                <a:gd name="connsiteX5" fmla="*/ 88106 w 238125"/>
                <a:gd name="connsiteY5" fmla="*/ 84296 h 123825"/>
                <a:gd name="connsiteX6" fmla="*/ 88106 w 238125"/>
                <a:gd name="connsiteY6" fmla="*/ 84296 h 123825"/>
                <a:gd name="connsiteX7" fmla="*/ 64294 w 238125"/>
                <a:gd name="connsiteY7" fmla="*/ 70009 h 123825"/>
                <a:gd name="connsiteX8" fmla="*/ 35719 w 238125"/>
                <a:gd name="connsiteY8" fmla="*/ 52864 h 123825"/>
                <a:gd name="connsiteX9" fmla="*/ 8096 w 238125"/>
                <a:gd name="connsiteY9" fmla="*/ 35719 h 123825"/>
                <a:gd name="connsiteX10" fmla="*/ 7144 w 238125"/>
                <a:gd name="connsiteY10" fmla="*/ 14764 h 123825"/>
                <a:gd name="connsiteX11" fmla="*/ 34766 w 238125"/>
                <a:gd name="connsiteY11" fmla="*/ 13811 h 123825"/>
                <a:gd name="connsiteX12" fmla="*/ 228124 w 238125"/>
                <a:gd name="connsiteY12" fmla="*/ 7144 h 123825"/>
                <a:gd name="connsiteX13" fmla="*/ 230981 w 238125"/>
                <a:gd name="connsiteY13" fmla="*/ 79534 h 123825"/>
                <a:gd name="connsiteX14" fmla="*/ 230981 w 238125"/>
                <a:gd name="connsiteY14" fmla="*/ 119539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125" h="123825">
                  <a:moveTo>
                    <a:pt x="230981" y="119539"/>
                  </a:moveTo>
                  <a:lnTo>
                    <a:pt x="230029" y="119539"/>
                  </a:lnTo>
                  <a:lnTo>
                    <a:pt x="202406" y="120491"/>
                  </a:lnTo>
                  <a:lnTo>
                    <a:pt x="202406" y="120491"/>
                  </a:lnTo>
                  <a:lnTo>
                    <a:pt x="155734" y="122396"/>
                  </a:lnTo>
                  <a:cubicBezTo>
                    <a:pt x="132874" y="110014"/>
                    <a:pt x="110014" y="97631"/>
                    <a:pt x="88106" y="84296"/>
                  </a:cubicBezTo>
                  <a:lnTo>
                    <a:pt x="88106" y="84296"/>
                  </a:lnTo>
                  <a:cubicBezTo>
                    <a:pt x="80486" y="79534"/>
                    <a:pt x="71914" y="74771"/>
                    <a:pt x="64294" y="70009"/>
                  </a:cubicBezTo>
                  <a:cubicBezTo>
                    <a:pt x="54769" y="64294"/>
                    <a:pt x="45244" y="58579"/>
                    <a:pt x="35719" y="52864"/>
                  </a:cubicBezTo>
                  <a:cubicBezTo>
                    <a:pt x="26194" y="47149"/>
                    <a:pt x="17621" y="41434"/>
                    <a:pt x="8096" y="35719"/>
                  </a:cubicBezTo>
                  <a:lnTo>
                    <a:pt x="7144" y="14764"/>
                  </a:lnTo>
                  <a:lnTo>
                    <a:pt x="34766" y="13811"/>
                  </a:lnTo>
                  <a:lnTo>
                    <a:pt x="228124" y="7144"/>
                  </a:lnTo>
                  <a:lnTo>
                    <a:pt x="230981" y="79534"/>
                  </a:lnTo>
                  <a:lnTo>
                    <a:pt x="230981" y="119539"/>
                  </a:lnTo>
                  <a:close/>
                </a:path>
              </a:pathLst>
            </a:custGeom>
            <a:solidFill>
              <a:srgbClr val="FFFFFF"/>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98B398EB-A457-4609-B59D-CC6BD1AA21F9}"/>
                </a:ext>
              </a:extLst>
            </p:cNvPr>
            <p:cNvSpPr/>
            <p:nvPr/>
          </p:nvSpPr>
          <p:spPr>
            <a:xfrm>
              <a:off x="4972222" y="5347154"/>
              <a:ext cx="228600" cy="190500"/>
            </a:xfrm>
            <a:custGeom>
              <a:avLst/>
              <a:gdLst>
                <a:gd name="connsiteX0" fmla="*/ 229076 w 228600"/>
                <a:gd name="connsiteY0" fmla="*/ 183356 h 190500"/>
                <a:gd name="connsiteX1" fmla="*/ 196691 w 228600"/>
                <a:gd name="connsiteY1" fmla="*/ 172879 h 190500"/>
                <a:gd name="connsiteX2" fmla="*/ 196691 w 228600"/>
                <a:gd name="connsiteY2" fmla="*/ 172879 h 190500"/>
                <a:gd name="connsiteX3" fmla="*/ 196691 w 228600"/>
                <a:gd name="connsiteY3" fmla="*/ 172879 h 190500"/>
                <a:gd name="connsiteX4" fmla="*/ 173831 w 228600"/>
                <a:gd name="connsiteY4" fmla="*/ 164306 h 190500"/>
                <a:gd name="connsiteX5" fmla="*/ 161449 w 228600"/>
                <a:gd name="connsiteY5" fmla="*/ 159544 h 190500"/>
                <a:gd name="connsiteX6" fmla="*/ 9049 w 228600"/>
                <a:gd name="connsiteY6" fmla="*/ 94774 h 190500"/>
                <a:gd name="connsiteX7" fmla="*/ 8096 w 228600"/>
                <a:gd name="connsiteY7" fmla="*/ 65246 h 190500"/>
                <a:gd name="connsiteX8" fmla="*/ 8096 w 228600"/>
                <a:gd name="connsiteY8" fmla="*/ 53816 h 190500"/>
                <a:gd name="connsiteX9" fmla="*/ 7144 w 228600"/>
                <a:gd name="connsiteY9" fmla="*/ 13811 h 190500"/>
                <a:gd name="connsiteX10" fmla="*/ 8096 w 228600"/>
                <a:gd name="connsiteY10" fmla="*/ 13811 h 190500"/>
                <a:gd name="connsiteX11" fmla="*/ 131921 w 228600"/>
                <a:gd name="connsiteY11" fmla="*/ 10001 h 190500"/>
                <a:gd name="connsiteX12" fmla="*/ 152876 w 228600"/>
                <a:gd name="connsiteY12" fmla="*/ 9049 h 190500"/>
                <a:gd name="connsiteX13" fmla="*/ 177641 w 228600"/>
                <a:gd name="connsiteY13" fmla="*/ 8096 h 190500"/>
                <a:gd name="connsiteX14" fmla="*/ 209074 w 228600"/>
                <a:gd name="connsiteY14" fmla="*/ 7144 h 190500"/>
                <a:gd name="connsiteX15" fmla="*/ 214789 w 228600"/>
                <a:gd name="connsiteY15" fmla="*/ 7144 h 190500"/>
                <a:gd name="connsiteX16" fmla="*/ 214789 w 228600"/>
                <a:gd name="connsiteY16" fmla="*/ 7144 h 190500"/>
                <a:gd name="connsiteX17" fmla="*/ 224314 w 228600"/>
                <a:gd name="connsiteY17" fmla="*/ 7144 h 190500"/>
                <a:gd name="connsiteX18" fmla="*/ 225266 w 228600"/>
                <a:gd name="connsiteY18" fmla="*/ 44291 h 190500"/>
                <a:gd name="connsiteX19" fmla="*/ 225266 w 228600"/>
                <a:gd name="connsiteY19" fmla="*/ 51911 h 190500"/>
                <a:gd name="connsiteX20" fmla="*/ 229076 w 228600"/>
                <a:gd name="connsiteY20" fmla="*/ 18335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00" h="190500">
                  <a:moveTo>
                    <a:pt x="229076" y="183356"/>
                  </a:moveTo>
                  <a:cubicBezTo>
                    <a:pt x="218599" y="179546"/>
                    <a:pt x="207169" y="175736"/>
                    <a:pt x="196691" y="172879"/>
                  </a:cubicBezTo>
                  <a:cubicBezTo>
                    <a:pt x="196691" y="172879"/>
                    <a:pt x="196691" y="172879"/>
                    <a:pt x="196691" y="172879"/>
                  </a:cubicBezTo>
                  <a:lnTo>
                    <a:pt x="196691" y="172879"/>
                  </a:lnTo>
                  <a:cubicBezTo>
                    <a:pt x="189071" y="170021"/>
                    <a:pt x="181451" y="167164"/>
                    <a:pt x="173831" y="164306"/>
                  </a:cubicBezTo>
                  <a:cubicBezTo>
                    <a:pt x="170021" y="162401"/>
                    <a:pt x="165259" y="161449"/>
                    <a:pt x="161449" y="159544"/>
                  </a:cubicBezTo>
                  <a:cubicBezTo>
                    <a:pt x="110014" y="140494"/>
                    <a:pt x="58579" y="118586"/>
                    <a:pt x="9049" y="94774"/>
                  </a:cubicBezTo>
                  <a:lnTo>
                    <a:pt x="8096" y="65246"/>
                  </a:lnTo>
                  <a:lnTo>
                    <a:pt x="8096" y="53816"/>
                  </a:lnTo>
                  <a:lnTo>
                    <a:pt x="7144" y="13811"/>
                  </a:lnTo>
                  <a:lnTo>
                    <a:pt x="8096" y="13811"/>
                  </a:lnTo>
                  <a:lnTo>
                    <a:pt x="131921" y="10001"/>
                  </a:lnTo>
                  <a:lnTo>
                    <a:pt x="152876" y="9049"/>
                  </a:lnTo>
                  <a:lnTo>
                    <a:pt x="177641" y="8096"/>
                  </a:lnTo>
                  <a:lnTo>
                    <a:pt x="209074" y="7144"/>
                  </a:lnTo>
                  <a:lnTo>
                    <a:pt x="214789" y="7144"/>
                  </a:lnTo>
                  <a:lnTo>
                    <a:pt x="214789" y="7144"/>
                  </a:lnTo>
                  <a:lnTo>
                    <a:pt x="224314" y="7144"/>
                  </a:lnTo>
                  <a:lnTo>
                    <a:pt x="225266" y="44291"/>
                  </a:lnTo>
                  <a:lnTo>
                    <a:pt x="225266" y="51911"/>
                  </a:lnTo>
                  <a:lnTo>
                    <a:pt x="229076" y="183356"/>
                  </a:lnTo>
                  <a:close/>
                </a:path>
              </a:pathLst>
            </a:custGeom>
            <a:solidFill>
              <a:srgbClr val="263E53"/>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6C2BE296-93A3-4125-9049-59653199E942}"/>
                </a:ext>
              </a:extLst>
            </p:cNvPr>
            <p:cNvSpPr/>
            <p:nvPr/>
          </p:nvSpPr>
          <p:spPr>
            <a:xfrm>
              <a:off x="4829347" y="5353821"/>
              <a:ext cx="152400" cy="95250"/>
            </a:xfrm>
            <a:custGeom>
              <a:avLst/>
              <a:gdLst>
                <a:gd name="connsiteX0" fmla="*/ 150971 w 152400"/>
                <a:gd name="connsiteY0" fmla="*/ 88106 h 95250"/>
                <a:gd name="connsiteX1" fmla="*/ 74771 w 152400"/>
                <a:gd name="connsiteY1" fmla="*/ 50006 h 95250"/>
                <a:gd name="connsiteX2" fmla="*/ 7144 w 152400"/>
                <a:gd name="connsiteY2" fmla="*/ 11906 h 95250"/>
                <a:gd name="connsiteX3" fmla="*/ 20479 w 152400"/>
                <a:gd name="connsiteY3" fmla="*/ 11906 h 95250"/>
                <a:gd name="connsiteX4" fmla="*/ 20479 w 152400"/>
                <a:gd name="connsiteY4" fmla="*/ 11906 h 95250"/>
                <a:gd name="connsiteX5" fmla="*/ 149066 w 152400"/>
                <a:gd name="connsiteY5" fmla="*/ 7144 h 95250"/>
                <a:gd name="connsiteX6" fmla="*/ 150019 w 152400"/>
                <a:gd name="connsiteY6" fmla="*/ 47149 h 95250"/>
                <a:gd name="connsiteX7" fmla="*/ 150019 w 152400"/>
                <a:gd name="connsiteY7" fmla="*/ 58579 h 95250"/>
                <a:gd name="connsiteX8" fmla="*/ 150971 w 152400"/>
                <a:gd name="connsiteY8" fmla="*/ 8810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95250">
                  <a:moveTo>
                    <a:pt x="150971" y="88106"/>
                  </a:moveTo>
                  <a:cubicBezTo>
                    <a:pt x="125254" y="75724"/>
                    <a:pt x="99536" y="63341"/>
                    <a:pt x="74771" y="50006"/>
                  </a:cubicBezTo>
                  <a:cubicBezTo>
                    <a:pt x="51911" y="37624"/>
                    <a:pt x="29051" y="25241"/>
                    <a:pt x="7144" y="11906"/>
                  </a:cubicBezTo>
                  <a:lnTo>
                    <a:pt x="20479" y="11906"/>
                  </a:lnTo>
                  <a:lnTo>
                    <a:pt x="20479" y="11906"/>
                  </a:lnTo>
                  <a:lnTo>
                    <a:pt x="149066" y="7144"/>
                  </a:lnTo>
                  <a:lnTo>
                    <a:pt x="150019" y="47149"/>
                  </a:lnTo>
                  <a:lnTo>
                    <a:pt x="150019" y="58579"/>
                  </a:lnTo>
                  <a:lnTo>
                    <a:pt x="150971" y="88106"/>
                  </a:lnTo>
                  <a:close/>
                </a:path>
              </a:pathLst>
            </a:custGeom>
            <a:solidFill>
              <a:srgbClr val="32526E"/>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94C66988-2572-45E3-A9D6-09C9CE288493}"/>
                </a:ext>
              </a:extLst>
            </p:cNvPr>
            <p:cNvSpPr/>
            <p:nvPr/>
          </p:nvSpPr>
          <p:spPr>
            <a:xfrm>
              <a:off x="5123306" y="5375065"/>
              <a:ext cx="47625" cy="47625"/>
            </a:xfrm>
            <a:custGeom>
              <a:avLst/>
              <a:gdLst>
                <a:gd name="connsiteX0" fmla="*/ 21794 w 47625"/>
                <a:gd name="connsiteY0" fmla="*/ 7807 h 47625"/>
                <a:gd name="connsiteX1" fmla="*/ 45607 w 47625"/>
                <a:gd name="connsiteY1" fmla="*/ 22095 h 47625"/>
                <a:gd name="connsiteX2" fmla="*/ 31319 w 47625"/>
                <a:gd name="connsiteY2" fmla="*/ 45907 h 47625"/>
                <a:gd name="connsiteX3" fmla="*/ 7507 w 47625"/>
                <a:gd name="connsiteY3" fmla="*/ 31620 h 47625"/>
                <a:gd name="connsiteX4" fmla="*/ 21794 w 47625"/>
                <a:gd name="connsiteY4" fmla="*/ 780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1794" y="7807"/>
                  </a:moveTo>
                  <a:cubicBezTo>
                    <a:pt x="32272" y="4950"/>
                    <a:pt x="43702" y="11617"/>
                    <a:pt x="45607" y="22095"/>
                  </a:cubicBezTo>
                  <a:cubicBezTo>
                    <a:pt x="48464" y="32572"/>
                    <a:pt x="41797" y="44002"/>
                    <a:pt x="31319" y="45907"/>
                  </a:cubicBezTo>
                  <a:cubicBezTo>
                    <a:pt x="20842" y="48765"/>
                    <a:pt x="9412" y="42097"/>
                    <a:pt x="7507" y="31620"/>
                  </a:cubicBezTo>
                  <a:cubicBezTo>
                    <a:pt x="5602" y="21142"/>
                    <a:pt x="11317" y="9712"/>
                    <a:pt x="21794" y="7807"/>
                  </a:cubicBezTo>
                  <a:close/>
                </a:path>
              </a:pathLst>
            </a:custGeom>
            <a:solidFill>
              <a:srgbClr val="E6E6E6"/>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D45324BA-FD15-4BEB-ABB1-EA1F6AB69B9F}"/>
                </a:ext>
              </a:extLst>
            </p:cNvPr>
            <p:cNvSpPr/>
            <p:nvPr/>
          </p:nvSpPr>
          <p:spPr>
            <a:xfrm>
              <a:off x="5123958" y="5428405"/>
              <a:ext cx="47625" cy="47625"/>
            </a:xfrm>
            <a:custGeom>
              <a:avLst/>
              <a:gdLst>
                <a:gd name="connsiteX0" fmla="*/ 22095 w 47625"/>
                <a:gd name="connsiteY0" fmla="*/ 7807 h 47625"/>
                <a:gd name="connsiteX1" fmla="*/ 45907 w 47625"/>
                <a:gd name="connsiteY1" fmla="*/ 22095 h 47625"/>
                <a:gd name="connsiteX2" fmla="*/ 31620 w 47625"/>
                <a:gd name="connsiteY2" fmla="*/ 45907 h 47625"/>
                <a:gd name="connsiteX3" fmla="*/ 7807 w 47625"/>
                <a:gd name="connsiteY3" fmla="*/ 31620 h 47625"/>
                <a:gd name="connsiteX4" fmla="*/ 22095 w 47625"/>
                <a:gd name="connsiteY4" fmla="*/ 780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22095" y="7807"/>
                  </a:moveTo>
                  <a:cubicBezTo>
                    <a:pt x="32572" y="4950"/>
                    <a:pt x="44002" y="11617"/>
                    <a:pt x="45907" y="22095"/>
                  </a:cubicBezTo>
                  <a:cubicBezTo>
                    <a:pt x="48765" y="32573"/>
                    <a:pt x="42097" y="44002"/>
                    <a:pt x="31620" y="45907"/>
                  </a:cubicBezTo>
                  <a:cubicBezTo>
                    <a:pt x="21142" y="48765"/>
                    <a:pt x="9712" y="42098"/>
                    <a:pt x="7807" y="31620"/>
                  </a:cubicBezTo>
                  <a:cubicBezTo>
                    <a:pt x="4950" y="21142"/>
                    <a:pt x="11617" y="10665"/>
                    <a:pt x="22095" y="7807"/>
                  </a:cubicBezTo>
                  <a:close/>
                </a:path>
              </a:pathLst>
            </a:custGeom>
            <a:solidFill>
              <a:srgbClr val="E6E6E6"/>
            </a:solidFill>
            <a:ln w="9525" cap="flat">
              <a:no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D8F8AEE3-F762-43E5-ACD2-13CB419FEEFF}"/>
                </a:ext>
              </a:extLst>
            </p:cNvPr>
            <p:cNvSpPr/>
            <p:nvPr/>
          </p:nvSpPr>
          <p:spPr>
            <a:xfrm>
              <a:off x="5125574" y="5480742"/>
              <a:ext cx="47625" cy="38100"/>
            </a:xfrm>
            <a:custGeom>
              <a:avLst/>
              <a:gdLst>
                <a:gd name="connsiteX0" fmla="*/ 43339 w 47625"/>
                <a:gd name="connsiteY0" fmla="*/ 38338 h 38100"/>
                <a:gd name="connsiteX1" fmla="*/ 43339 w 47625"/>
                <a:gd name="connsiteY1" fmla="*/ 38338 h 38100"/>
                <a:gd name="connsiteX2" fmla="*/ 43339 w 47625"/>
                <a:gd name="connsiteY2" fmla="*/ 38338 h 38100"/>
                <a:gd name="connsiteX3" fmla="*/ 19526 w 47625"/>
                <a:gd name="connsiteY3" fmla="*/ 29766 h 38100"/>
                <a:gd name="connsiteX4" fmla="*/ 7144 w 47625"/>
                <a:gd name="connsiteY4" fmla="*/ 25003 h 38100"/>
                <a:gd name="connsiteX5" fmla="*/ 12859 w 47625"/>
                <a:gd name="connsiteY5" fmla="*/ 13573 h 38100"/>
                <a:gd name="connsiteX6" fmla="*/ 22384 w 47625"/>
                <a:gd name="connsiteY6" fmla="*/ 7858 h 38100"/>
                <a:gd name="connsiteX7" fmla="*/ 30004 w 47625"/>
                <a:gd name="connsiteY7" fmla="*/ 7858 h 38100"/>
                <a:gd name="connsiteX8" fmla="*/ 46196 w 47625"/>
                <a:gd name="connsiteY8" fmla="*/ 22146 h 38100"/>
                <a:gd name="connsiteX9" fmla="*/ 43339 w 47625"/>
                <a:gd name="connsiteY9" fmla="*/ 3833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 h="38100">
                  <a:moveTo>
                    <a:pt x="43339" y="38338"/>
                  </a:moveTo>
                  <a:cubicBezTo>
                    <a:pt x="43339" y="38338"/>
                    <a:pt x="43339" y="38338"/>
                    <a:pt x="43339" y="38338"/>
                  </a:cubicBezTo>
                  <a:lnTo>
                    <a:pt x="43339" y="38338"/>
                  </a:lnTo>
                  <a:cubicBezTo>
                    <a:pt x="34766" y="35481"/>
                    <a:pt x="27146" y="32623"/>
                    <a:pt x="19526" y="29766"/>
                  </a:cubicBezTo>
                  <a:cubicBezTo>
                    <a:pt x="15716" y="27861"/>
                    <a:pt x="10954" y="26908"/>
                    <a:pt x="7144" y="25003"/>
                  </a:cubicBezTo>
                  <a:cubicBezTo>
                    <a:pt x="8096" y="20241"/>
                    <a:pt x="10001" y="16431"/>
                    <a:pt x="12859" y="13573"/>
                  </a:cubicBezTo>
                  <a:cubicBezTo>
                    <a:pt x="15716" y="10716"/>
                    <a:pt x="18574" y="8811"/>
                    <a:pt x="22384" y="7858"/>
                  </a:cubicBezTo>
                  <a:cubicBezTo>
                    <a:pt x="25241" y="6906"/>
                    <a:pt x="27146" y="6906"/>
                    <a:pt x="30004" y="7858"/>
                  </a:cubicBezTo>
                  <a:cubicBezTo>
                    <a:pt x="37624" y="8811"/>
                    <a:pt x="44291" y="14525"/>
                    <a:pt x="46196" y="22146"/>
                  </a:cubicBezTo>
                  <a:cubicBezTo>
                    <a:pt x="47149" y="28813"/>
                    <a:pt x="46196" y="34528"/>
                    <a:pt x="43339" y="38338"/>
                  </a:cubicBezTo>
                  <a:close/>
                </a:path>
              </a:pathLst>
            </a:custGeom>
            <a:solidFill>
              <a:srgbClr val="E6E6E6"/>
            </a:solidFill>
            <a:ln w="9525" cap="flat">
              <a:no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AB45EF27-85E5-4BBA-BF89-93E05B6667D9}"/>
                </a:ext>
              </a:extLst>
            </p:cNvPr>
            <p:cNvSpPr/>
            <p:nvPr/>
          </p:nvSpPr>
          <p:spPr>
            <a:xfrm>
              <a:off x="6222888" y="4344171"/>
              <a:ext cx="657225" cy="1000125"/>
            </a:xfrm>
            <a:custGeom>
              <a:avLst/>
              <a:gdLst>
                <a:gd name="connsiteX0" fmla="*/ 617662 w 657225"/>
                <a:gd name="connsiteY0" fmla="*/ 403384 h 1000125"/>
                <a:gd name="connsiteX1" fmla="*/ 497647 w 657225"/>
                <a:gd name="connsiteY1" fmla="*/ 216694 h 1000125"/>
                <a:gd name="connsiteX2" fmla="*/ 345247 w 657225"/>
                <a:gd name="connsiteY2" fmla="*/ 111919 h 1000125"/>
                <a:gd name="connsiteX3" fmla="*/ 333817 w 657225"/>
                <a:gd name="connsiteY3" fmla="*/ 107156 h 1000125"/>
                <a:gd name="connsiteX4" fmla="*/ 297622 w 657225"/>
                <a:gd name="connsiteY4" fmla="*/ 81439 h 1000125"/>
                <a:gd name="connsiteX5" fmla="*/ 239520 w 657225"/>
                <a:gd name="connsiteY5" fmla="*/ 42386 h 1000125"/>
                <a:gd name="connsiteX6" fmla="*/ 227137 w 657225"/>
                <a:gd name="connsiteY6" fmla="*/ 35719 h 1000125"/>
                <a:gd name="connsiteX7" fmla="*/ 158557 w 657225"/>
                <a:gd name="connsiteY7" fmla="*/ 7144 h 1000125"/>
                <a:gd name="connsiteX8" fmla="*/ 142365 w 657225"/>
                <a:gd name="connsiteY8" fmla="*/ 12859 h 1000125"/>
                <a:gd name="connsiteX9" fmla="*/ 180465 w 657225"/>
                <a:gd name="connsiteY9" fmla="*/ 130016 h 1000125"/>
                <a:gd name="connsiteX10" fmla="*/ 274762 w 657225"/>
                <a:gd name="connsiteY10" fmla="*/ 219551 h 1000125"/>
                <a:gd name="connsiteX11" fmla="*/ 304290 w 657225"/>
                <a:gd name="connsiteY11" fmla="*/ 244316 h 1000125"/>
                <a:gd name="connsiteX12" fmla="*/ 305242 w 657225"/>
                <a:gd name="connsiteY12" fmla="*/ 246221 h 1000125"/>
                <a:gd name="connsiteX13" fmla="*/ 306195 w 657225"/>
                <a:gd name="connsiteY13" fmla="*/ 249079 h 1000125"/>
                <a:gd name="connsiteX14" fmla="*/ 322387 w 657225"/>
                <a:gd name="connsiteY14" fmla="*/ 310039 h 1000125"/>
                <a:gd name="connsiteX15" fmla="*/ 385252 w 657225"/>
                <a:gd name="connsiteY15" fmla="*/ 475774 h 1000125"/>
                <a:gd name="connsiteX16" fmla="*/ 369060 w 657225"/>
                <a:gd name="connsiteY16" fmla="*/ 507206 h 1000125"/>
                <a:gd name="connsiteX17" fmla="*/ 361440 w 657225"/>
                <a:gd name="connsiteY17" fmla="*/ 509111 h 1000125"/>
                <a:gd name="connsiteX18" fmla="*/ 212850 w 657225"/>
                <a:gd name="connsiteY18" fmla="*/ 450056 h 1000125"/>
                <a:gd name="connsiteX19" fmla="*/ 196657 w 657225"/>
                <a:gd name="connsiteY19" fmla="*/ 424339 h 1000125"/>
                <a:gd name="connsiteX20" fmla="*/ 164272 w 657225"/>
                <a:gd name="connsiteY20" fmla="*/ 297656 h 1000125"/>
                <a:gd name="connsiteX21" fmla="*/ 158557 w 657225"/>
                <a:gd name="connsiteY21" fmla="*/ 282416 h 1000125"/>
                <a:gd name="connsiteX22" fmla="*/ 126172 w 657225"/>
                <a:gd name="connsiteY22" fmla="*/ 223361 h 1000125"/>
                <a:gd name="connsiteX23" fmla="*/ 47115 w 657225"/>
                <a:gd name="connsiteY23" fmla="*/ 170974 h 1000125"/>
                <a:gd name="connsiteX24" fmla="*/ 9015 w 657225"/>
                <a:gd name="connsiteY24" fmla="*/ 191929 h 1000125"/>
                <a:gd name="connsiteX25" fmla="*/ 15682 w 657225"/>
                <a:gd name="connsiteY25" fmla="*/ 233839 h 1000125"/>
                <a:gd name="connsiteX26" fmla="*/ 36637 w 657225"/>
                <a:gd name="connsiteY26" fmla="*/ 291941 h 1000125"/>
                <a:gd name="connsiteX27" fmla="*/ 53782 w 657225"/>
                <a:gd name="connsiteY27" fmla="*/ 391954 h 1000125"/>
                <a:gd name="connsiteX28" fmla="*/ 97597 w 657225"/>
                <a:gd name="connsiteY28" fmla="*/ 611981 h 1000125"/>
                <a:gd name="connsiteX29" fmla="*/ 163320 w 657225"/>
                <a:gd name="connsiteY29" fmla="*/ 813911 h 1000125"/>
                <a:gd name="connsiteX30" fmla="*/ 229995 w 657225"/>
                <a:gd name="connsiteY30" fmla="*/ 947261 h 1000125"/>
                <a:gd name="connsiteX31" fmla="*/ 224280 w 657225"/>
                <a:gd name="connsiteY31" fmla="*/ 996791 h 1000125"/>
                <a:gd name="connsiteX32" fmla="*/ 516697 w 657225"/>
                <a:gd name="connsiteY32" fmla="*/ 987266 h 1000125"/>
                <a:gd name="connsiteX33" fmla="*/ 521460 w 657225"/>
                <a:gd name="connsiteY33" fmla="*/ 785336 h 1000125"/>
                <a:gd name="connsiteX34" fmla="*/ 525270 w 657225"/>
                <a:gd name="connsiteY34" fmla="*/ 725329 h 1000125"/>
                <a:gd name="connsiteX35" fmla="*/ 636712 w 657225"/>
                <a:gd name="connsiteY35" fmla="*/ 510064 h 1000125"/>
                <a:gd name="connsiteX36" fmla="*/ 617662 w 657225"/>
                <a:gd name="connsiteY36" fmla="*/ 403384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57225" h="1000125">
                  <a:moveTo>
                    <a:pt x="617662" y="403384"/>
                  </a:moveTo>
                  <a:cubicBezTo>
                    <a:pt x="570037" y="358616"/>
                    <a:pt x="531937" y="260509"/>
                    <a:pt x="497647" y="216694"/>
                  </a:cubicBezTo>
                  <a:cubicBezTo>
                    <a:pt x="463357" y="172879"/>
                    <a:pt x="410017" y="138589"/>
                    <a:pt x="345247" y="111919"/>
                  </a:cubicBezTo>
                  <a:cubicBezTo>
                    <a:pt x="341437" y="110014"/>
                    <a:pt x="337627" y="109061"/>
                    <a:pt x="333817" y="107156"/>
                  </a:cubicBezTo>
                  <a:cubicBezTo>
                    <a:pt x="314767" y="93821"/>
                    <a:pt x="300480" y="83344"/>
                    <a:pt x="297622" y="81439"/>
                  </a:cubicBezTo>
                  <a:cubicBezTo>
                    <a:pt x="290002" y="76676"/>
                    <a:pt x="272857" y="58579"/>
                    <a:pt x="239520" y="42386"/>
                  </a:cubicBezTo>
                  <a:cubicBezTo>
                    <a:pt x="235710" y="40481"/>
                    <a:pt x="231900" y="38576"/>
                    <a:pt x="227137" y="35719"/>
                  </a:cubicBezTo>
                  <a:cubicBezTo>
                    <a:pt x="204277" y="23336"/>
                    <a:pt x="177607" y="7144"/>
                    <a:pt x="158557" y="7144"/>
                  </a:cubicBezTo>
                  <a:cubicBezTo>
                    <a:pt x="151890" y="7144"/>
                    <a:pt x="147127" y="9049"/>
                    <a:pt x="142365" y="12859"/>
                  </a:cubicBezTo>
                  <a:cubicBezTo>
                    <a:pt x="124267" y="32861"/>
                    <a:pt x="114742" y="57626"/>
                    <a:pt x="180465" y="130016"/>
                  </a:cubicBezTo>
                  <a:cubicBezTo>
                    <a:pt x="247140" y="202406"/>
                    <a:pt x="262380" y="210979"/>
                    <a:pt x="274762" y="219551"/>
                  </a:cubicBezTo>
                  <a:cubicBezTo>
                    <a:pt x="286192" y="228124"/>
                    <a:pt x="299527" y="237649"/>
                    <a:pt x="304290" y="244316"/>
                  </a:cubicBezTo>
                  <a:cubicBezTo>
                    <a:pt x="305242" y="245269"/>
                    <a:pt x="305242" y="245269"/>
                    <a:pt x="305242" y="246221"/>
                  </a:cubicBezTo>
                  <a:cubicBezTo>
                    <a:pt x="305242" y="247174"/>
                    <a:pt x="306195" y="248126"/>
                    <a:pt x="306195" y="249079"/>
                  </a:cubicBezTo>
                  <a:cubicBezTo>
                    <a:pt x="309052" y="259556"/>
                    <a:pt x="314767" y="290036"/>
                    <a:pt x="322387" y="310039"/>
                  </a:cubicBezTo>
                  <a:cubicBezTo>
                    <a:pt x="328102" y="324326"/>
                    <a:pt x="363345" y="417671"/>
                    <a:pt x="385252" y="475774"/>
                  </a:cubicBezTo>
                  <a:cubicBezTo>
                    <a:pt x="390015" y="489109"/>
                    <a:pt x="382395" y="503396"/>
                    <a:pt x="369060" y="507206"/>
                  </a:cubicBezTo>
                  <a:lnTo>
                    <a:pt x="361440" y="509111"/>
                  </a:lnTo>
                  <a:cubicBezTo>
                    <a:pt x="361440" y="509111"/>
                    <a:pt x="302385" y="533876"/>
                    <a:pt x="212850" y="450056"/>
                  </a:cubicBezTo>
                  <a:cubicBezTo>
                    <a:pt x="212850" y="450056"/>
                    <a:pt x="204277" y="436721"/>
                    <a:pt x="196657" y="424339"/>
                  </a:cubicBezTo>
                  <a:cubicBezTo>
                    <a:pt x="195705" y="417671"/>
                    <a:pt x="170940" y="325279"/>
                    <a:pt x="164272" y="297656"/>
                  </a:cubicBezTo>
                  <a:cubicBezTo>
                    <a:pt x="163320" y="291941"/>
                    <a:pt x="161415" y="287179"/>
                    <a:pt x="158557" y="282416"/>
                  </a:cubicBezTo>
                  <a:cubicBezTo>
                    <a:pt x="149032" y="261461"/>
                    <a:pt x="137602" y="238601"/>
                    <a:pt x="126172" y="223361"/>
                  </a:cubicBezTo>
                  <a:cubicBezTo>
                    <a:pt x="96645" y="183356"/>
                    <a:pt x="74737" y="168116"/>
                    <a:pt x="47115" y="170974"/>
                  </a:cubicBezTo>
                  <a:cubicBezTo>
                    <a:pt x="29970" y="172879"/>
                    <a:pt x="13777" y="177641"/>
                    <a:pt x="9015" y="191929"/>
                  </a:cubicBezTo>
                  <a:cubicBezTo>
                    <a:pt x="5205" y="201454"/>
                    <a:pt x="7110" y="214789"/>
                    <a:pt x="15682" y="233839"/>
                  </a:cubicBezTo>
                  <a:cubicBezTo>
                    <a:pt x="37590" y="279559"/>
                    <a:pt x="36637" y="290989"/>
                    <a:pt x="36637" y="291941"/>
                  </a:cubicBezTo>
                  <a:lnTo>
                    <a:pt x="53782" y="391954"/>
                  </a:lnTo>
                  <a:cubicBezTo>
                    <a:pt x="54735" y="402431"/>
                    <a:pt x="97597" y="610076"/>
                    <a:pt x="97597" y="611981"/>
                  </a:cubicBezTo>
                  <a:cubicBezTo>
                    <a:pt x="112837" y="652939"/>
                    <a:pt x="110932" y="740569"/>
                    <a:pt x="163320" y="813911"/>
                  </a:cubicBezTo>
                  <a:cubicBezTo>
                    <a:pt x="219517" y="891064"/>
                    <a:pt x="228090" y="935831"/>
                    <a:pt x="229995" y="947261"/>
                  </a:cubicBezTo>
                  <a:lnTo>
                    <a:pt x="224280" y="996791"/>
                  </a:lnTo>
                  <a:lnTo>
                    <a:pt x="516697" y="987266"/>
                  </a:lnTo>
                  <a:cubicBezTo>
                    <a:pt x="518602" y="928211"/>
                    <a:pt x="520507" y="852964"/>
                    <a:pt x="521460" y="785336"/>
                  </a:cubicBezTo>
                  <a:cubicBezTo>
                    <a:pt x="521460" y="765334"/>
                    <a:pt x="523365" y="744379"/>
                    <a:pt x="525270" y="725329"/>
                  </a:cubicBezTo>
                  <a:cubicBezTo>
                    <a:pt x="553845" y="668179"/>
                    <a:pt x="622425" y="530066"/>
                    <a:pt x="636712" y="510064"/>
                  </a:cubicBezTo>
                  <a:cubicBezTo>
                    <a:pt x="657667" y="485299"/>
                    <a:pt x="665287" y="448151"/>
                    <a:pt x="617662" y="403384"/>
                  </a:cubicBezTo>
                  <a:close/>
                </a:path>
              </a:pathLst>
            </a:custGeom>
            <a:solidFill>
              <a:srgbClr val="ECB98C"/>
            </a:solidFill>
            <a:ln w="9525" cap="flat">
              <a:noFill/>
              <a:prstDash val="solid"/>
              <a:miter/>
            </a:ln>
          </p:spPr>
          <p:txBody>
            <a:bodyPr rtlCol="0" anchor="ctr"/>
            <a:lstStyle/>
            <a:p>
              <a:endParaRPr lang="fi-FI"/>
            </a:p>
          </p:txBody>
        </p:sp>
        <p:sp>
          <p:nvSpPr>
            <p:cNvPr id="128" name="Freeform: Shape 127">
              <a:extLst>
                <a:ext uri="{FF2B5EF4-FFF2-40B4-BE49-F238E27FC236}">
                  <a16:creationId xmlns:a16="http://schemas.microsoft.com/office/drawing/2014/main" id="{D3948AE9-4A88-4277-8A5C-B0485F828AB4}"/>
                </a:ext>
              </a:extLst>
            </p:cNvPr>
            <p:cNvSpPr/>
            <p:nvPr/>
          </p:nvSpPr>
          <p:spPr>
            <a:xfrm>
              <a:off x="6347581" y="4379414"/>
              <a:ext cx="266700" cy="438150"/>
            </a:xfrm>
            <a:custGeom>
              <a:avLst/>
              <a:gdLst>
                <a:gd name="connsiteX0" fmla="*/ 261512 w 266700"/>
                <a:gd name="connsiteY0" fmla="*/ 437674 h 438150"/>
                <a:gd name="connsiteX1" fmla="*/ 200552 w 266700"/>
                <a:gd name="connsiteY1" fmla="*/ 275749 h 438150"/>
                <a:gd name="connsiteX2" fmla="*/ 184359 w 266700"/>
                <a:gd name="connsiteY2" fmla="*/ 214789 h 438150"/>
                <a:gd name="connsiteX3" fmla="*/ 183407 w 266700"/>
                <a:gd name="connsiteY3" fmla="*/ 211931 h 438150"/>
                <a:gd name="connsiteX4" fmla="*/ 182454 w 266700"/>
                <a:gd name="connsiteY4" fmla="*/ 210026 h 438150"/>
                <a:gd name="connsiteX5" fmla="*/ 152927 w 266700"/>
                <a:gd name="connsiteY5" fmla="*/ 185261 h 438150"/>
                <a:gd name="connsiteX6" fmla="*/ 58629 w 266700"/>
                <a:gd name="connsiteY6" fmla="*/ 95726 h 438150"/>
                <a:gd name="connsiteX7" fmla="*/ 7194 w 266700"/>
                <a:gd name="connsiteY7" fmla="*/ 7144 h 438150"/>
                <a:gd name="connsiteX8" fmla="*/ 68154 w 266700"/>
                <a:gd name="connsiteY8" fmla="*/ 87154 h 438150"/>
                <a:gd name="connsiteX9" fmla="*/ 155784 w 266700"/>
                <a:gd name="connsiteY9" fmla="*/ 171926 h 438150"/>
                <a:gd name="connsiteX10" fmla="*/ 160547 w 266700"/>
                <a:gd name="connsiteY10" fmla="*/ 175736 h 438150"/>
                <a:gd name="connsiteX11" fmla="*/ 169119 w 266700"/>
                <a:gd name="connsiteY11" fmla="*/ 182404 h 438150"/>
                <a:gd name="connsiteX12" fmla="*/ 192932 w 266700"/>
                <a:gd name="connsiteY12" fmla="*/ 202406 h 438150"/>
                <a:gd name="connsiteX13" fmla="*/ 195789 w 266700"/>
                <a:gd name="connsiteY13" fmla="*/ 206216 h 438150"/>
                <a:gd name="connsiteX14" fmla="*/ 197694 w 266700"/>
                <a:gd name="connsiteY14" fmla="*/ 210979 h 438150"/>
                <a:gd name="connsiteX15" fmla="*/ 201504 w 266700"/>
                <a:gd name="connsiteY15" fmla="*/ 226219 h 438150"/>
                <a:gd name="connsiteX16" fmla="*/ 213887 w 266700"/>
                <a:gd name="connsiteY16" fmla="*/ 270986 h 438150"/>
                <a:gd name="connsiteX17" fmla="*/ 254844 w 266700"/>
                <a:gd name="connsiteY17" fmla="*/ 398621 h 438150"/>
                <a:gd name="connsiteX18" fmla="*/ 261512 w 266700"/>
                <a:gd name="connsiteY18" fmla="*/ 437674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700" h="438150">
                  <a:moveTo>
                    <a:pt x="261512" y="437674"/>
                  </a:moveTo>
                  <a:cubicBezTo>
                    <a:pt x="239604" y="378619"/>
                    <a:pt x="206267" y="290036"/>
                    <a:pt x="200552" y="275749"/>
                  </a:cubicBezTo>
                  <a:cubicBezTo>
                    <a:pt x="192932" y="254794"/>
                    <a:pt x="187217" y="225266"/>
                    <a:pt x="184359" y="214789"/>
                  </a:cubicBezTo>
                  <a:cubicBezTo>
                    <a:pt x="184359" y="213836"/>
                    <a:pt x="183407" y="211931"/>
                    <a:pt x="183407" y="211931"/>
                  </a:cubicBezTo>
                  <a:cubicBezTo>
                    <a:pt x="183407" y="210979"/>
                    <a:pt x="182454" y="210979"/>
                    <a:pt x="182454" y="210026"/>
                  </a:cubicBezTo>
                  <a:cubicBezTo>
                    <a:pt x="177692" y="203359"/>
                    <a:pt x="163404" y="193834"/>
                    <a:pt x="152927" y="185261"/>
                  </a:cubicBezTo>
                  <a:cubicBezTo>
                    <a:pt x="140544" y="175736"/>
                    <a:pt x="125304" y="168116"/>
                    <a:pt x="58629" y="95726"/>
                  </a:cubicBezTo>
                  <a:cubicBezTo>
                    <a:pt x="18624" y="51911"/>
                    <a:pt x="6242" y="26194"/>
                    <a:pt x="7194" y="7144"/>
                  </a:cubicBezTo>
                  <a:cubicBezTo>
                    <a:pt x="24339" y="33814"/>
                    <a:pt x="49104" y="67151"/>
                    <a:pt x="68154" y="87154"/>
                  </a:cubicBezTo>
                  <a:cubicBezTo>
                    <a:pt x="125304" y="150019"/>
                    <a:pt x="144354" y="163354"/>
                    <a:pt x="155784" y="171926"/>
                  </a:cubicBezTo>
                  <a:cubicBezTo>
                    <a:pt x="157689" y="172879"/>
                    <a:pt x="158642" y="174784"/>
                    <a:pt x="160547" y="175736"/>
                  </a:cubicBezTo>
                  <a:cubicBezTo>
                    <a:pt x="163404" y="177641"/>
                    <a:pt x="166262" y="179546"/>
                    <a:pt x="169119" y="182404"/>
                  </a:cubicBezTo>
                  <a:cubicBezTo>
                    <a:pt x="178644" y="190024"/>
                    <a:pt x="188169" y="196691"/>
                    <a:pt x="192932" y="202406"/>
                  </a:cubicBezTo>
                  <a:cubicBezTo>
                    <a:pt x="193884" y="203359"/>
                    <a:pt x="194837" y="205264"/>
                    <a:pt x="195789" y="206216"/>
                  </a:cubicBezTo>
                  <a:cubicBezTo>
                    <a:pt x="196742" y="207169"/>
                    <a:pt x="196742" y="209074"/>
                    <a:pt x="197694" y="210979"/>
                  </a:cubicBezTo>
                  <a:cubicBezTo>
                    <a:pt x="198647" y="214789"/>
                    <a:pt x="199599" y="219551"/>
                    <a:pt x="201504" y="226219"/>
                  </a:cubicBezTo>
                  <a:cubicBezTo>
                    <a:pt x="204362" y="239554"/>
                    <a:pt x="209124" y="257651"/>
                    <a:pt x="213887" y="270986"/>
                  </a:cubicBezTo>
                  <a:cubicBezTo>
                    <a:pt x="219602" y="286226"/>
                    <a:pt x="233889" y="343376"/>
                    <a:pt x="254844" y="398621"/>
                  </a:cubicBezTo>
                  <a:cubicBezTo>
                    <a:pt x="252939" y="400526"/>
                    <a:pt x="256749" y="417671"/>
                    <a:pt x="261512" y="437674"/>
                  </a:cubicBezTo>
                  <a:close/>
                </a:path>
              </a:pathLst>
            </a:custGeom>
            <a:solidFill>
              <a:srgbClr val="D4A477"/>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A661F310-60B3-4DA8-8C17-F55C29821233}"/>
                </a:ext>
              </a:extLst>
            </p:cNvPr>
            <p:cNvSpPr/>
            <p:nvPr/>
          </p:nvSpPr>
          <p:spPr>
            <a:xfrm>
              <a:off x="6224577" y="4526777"/>
              <a:ext cx="76200" cy="114300"/>
            </a:xfrm>
            <a:custGeom>
              <a:avLst/>
              <a:gdLst>
                <a:gd name="connsiteX0" fmla="*/ 36853 w 76200"/>
                <a:gd name="connsiteY0" fmla="*/ 109336 h 114300"/>
                <a:gd name="connsiteX1" fmla="*/ 15898 w 76200"/>
                <a:gd name="connsiteY1" fmla="*/ 51233 h 114300"/>
                <a:gd name="connsiteX2" fmla="*/ 9231 w 76200"/>
                <a:gd name="connsiteY2" fmla="*/ 9323 h 114300"/>
                <a:gd name="connsiteX3" fmla="*/ 43521 w 76200"/>
                <a:gd name="connsiteY3" fmla="*/ 12181 h 114300"/>
                <a:gd name="connsiteX4" fmla="*/ 75906 w 76200"/>
                <a:gd name="connsiteY4" fmla="*/ 69331 h 114300"/>
                <a:gd name="connsiteX5" fmla="*/ 53046 w 76200"/>
                <a:gd name="connsiteY5" fmla="*/ 105526 h 114300"/>
                <a:gd name="connsiteX6" fmla="*/ 36853 w 76200"/>
                <a:gd name="connsiteY6" fmla="*/ 10933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114300">
                  <a:moveTo>
                    <a:pt x="36853" y="109336"/>
                  </a:moveTo>
                  <a:cubicBezTo>
                    <a:pt x="36853" y="108383"/>
                    <a:pt x="37806" y="96001"/>
                    <a:pt x="15898" y="51233"/>
                  </a:cubicBezTo>
                  <a:cubicBezTo>
                    <a:pt x="6373" y="32183"/>
                    <a:pt x="5421" y="18848"/>
                    <a:pt x="9231" y="9323"/>
                  </a:cubicBezTo>
                  <a:cubicBezTo>
                    <a:pt x="17803" y="6466"/>
                    <a:pt x="31138" y="5513"/>
                    <a:pt x="43521" y="12181"/>
                  </a:cubicBezTo>
                  <a:cubicBezTo>
                    <a:pt x="67333" y="25516"/>
                    <a:pt x="80668" y="47423"/>
                    <a:pt x="75906" y="69331"/>
                  </a:cubicBezTo>
                  <a:cubicBezTo>
                    <a:pt x="70191" y="91238"/>
                    <a:pt x="55903" y="104573"/>
                    <a:pt x="53046" y="105526"/>
                  </a:cubicBezTo>
                  <a:cubicBezTo>
                    <a:pt x="50188" y="106478"/>
                    <a:pt x="45426" y="109336"/>
                    <a:pt x="36853" y="109336"/>
                  </a:cubicBezTo>
                  <a:close/>
                </a:path>
              </a:pathLst>
            </a:custGeom>
            <a:solidFill>
              <a:srgbClr val="F6E2CA"/>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B2D5A23A-F437-4597-A357-06342300F1BA}"/>
                </a:ext>
              </a:extLst>
            </p:cNvPr>
            <p:cNvSpPr/>
            <p:nvPr/>
          </p:nvSpPr>
          <p:spPr>
            <a:xfrm>
              <a:off x="6549562" y="4444184"/>
              <a:ext cx="276225" cy="333375"/>
            </a:xfrm>
            <a:custGeom>
              <a:avLst/>
              <a:gdLst>
                <a:gd name="connsiteX0" fmla="*/ 273844 w 276225"/>
                <a:gd name="connsiteY0" fmla="*/ 330041 h 333375"/>
                <a:gd name="connsiteX1" fmla="*/ 228124 w 276225"/>
                <a:gd name="connsiteY1" fmla="*/ 268129 h 333375"/>
                <a:gd name="connsiteX2" fmla="*/ 107156 w 276225"/>
                <a:gd name="connsiteY2" fmla="*/ 85249 h 333375"/>
                <a:gd name="connsiteX3" fmla="*/ 7144 w 276225"/>
                <a:gd name="connsiteY3" fmla="*/ 7144 h 333375"/>
                <a:gd name="connsiteX4" fmla="*/ 18574 w 276225"/>
                <a:gd name="connsiteY4" fmla="*/ 11906 h 333375"/>
                <a:gd name="connsiteX5" fmla="*/ 27146 w 276225"/>
                <a:gd name="connsiteY5" fmla="*/ 15716 h 333375"/>
                <a:gd name="connsiteX6" fmla="*/ 114776 w 276225"/>
                <a:gd name="connsiteY6" fmla="*/ 84296 h 333375"/>
                <a:gd name="connsiteX7" fmla="*/ 234791 w 276225"/>
                <a:gd name="connsiteY7" fmla="*/ 267176 h 333375"/>
                <a:gd name="connsiteX8" fmla="*/ 273844 w 276225"/>
                <a:gd name="connsiteY8" fmla="*/ 330041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333375">
                  <a:moveTo>
                    <a:pt x="273844" y="330041"/>
                  </a:moveTo>
                  <a:cubicBezTo>
                    <a:pt x="269081" y="322421"/>
                    <a:pt x="271939" y="324326"/>
                    <a:pt x="228124" y="268129"/>
                  </a:cubicBezTo>
                  <a:cubicBezTo>
                    <a:pt x="181451" y="210026"/>
                    <a:pt x="126206" y="105251"/>
                    <a:pt x="107156" y="85249"/>
                  </a:cubicBezTo>
                  <a:cubicBezTo>
                    <a:pt x="94774" y="71914"/>
                    <a:pt x="43339" y="33814"/>
                    <a:pt x="7144" y="7144"/>
                  </a:cubicBezTo>
                  <a:cubicBezTo>
                    <a:pt x="10954" y="9049"/>
                    <a:pt x="14764" y="10001"/>
                    <a:pt x="18574" y="11906"/>
                  </a:cubicBezTo>
                  <a:cubicBezTo>
                    <a:pt x="21431" y="12859"/>
                    <a:pt x="24289" y="14764"/>
                    <a:pt x="27146" y="15716"/>
                  </a:cubicBezTo>
                  <a:cubicBezTo>
                    <a:pt x="61436" y="41434"/>
                    <a:pt x="103346" y="72866"/>
                    <a:pt x="114776" y="84296"/>
                  </a:cubicBezTo>
                  <a:cubicBezTo>
                    <a:pt x="133826" y="104299"/>
                    <a:pt x="187166" y="210026"/>
                    <a:pt x="234791" y="267176"/>
                  </a:cubicBezTo>
                  <a:cubicBezTo>
                    <a:pt x="244316" y="277654"/>
                    <a:pt x="267176" y="310991"/>
                    <a:pt x="273844" y="330041"/>
                  </a:cubicBezTo>
                  <a:close/>
                </a:path>
              </a:pathLst>
            </a:custGeom>
            <a:solidFill>
              <a:srgbClr val="D4A477"/>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9E4A41CB-8D4A-4E1E-8A0E-1D097E9B72E4}"/>
                </a:ext>
              </a:extLst>
            </p:cNvPr>
            <p:cNvSpPr/>
            <p:nvPr/>
          </p:nvSpPr>
          <p:spPr>
            <a:xfrm>
              <a:off x="6376207" y="4344171"/>
              <a:ext cx="76200" cy="47625"/>
            </a:xfrm>
            <a:custGeom>
              <a:avLst/>
              <a:gdLst>
                <a:gd name="connsiteX0" fmla="*/ 45244 w 76200"/>
                <a:gd name="connsiteY0" fmla="*/ 42386 h 47625"/>
                <a:gd name="connsiteX1" fmla="*/ 9049 w 76200"/>
                <a:gd name="connsiteY1" fmla="*/ 18574 h 47625"/>
                <a:gd name="connsiteX2" fmla="*/ 7144 w 76200"/>
                <a:gd name="connsiteY2" fmla="*/ 7144 h 47625"/>
                <a:gd name="connsiteX3" fmla="*/ 75724 w 76200"/>
                <a:gd name="connsiteY3" fmla="*/ 35719 h 47625"/>
                <a:gd name="connsiteX4" fmla="*/ 45244 w 76200"/>
                <a:gd name="connsiteY4" fmla="*/ 4238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47625">
                  <a:moveTo>
                    <a:pt x="45244" y="42386"/>
                  </a:moveTo>
                  <a:cubicBezTo>
                    <a:pt x="38576" y="41434"/>
                    <a:pt x="12859" y="27146"/>
                    <a:pt x="9049" y="18574"/>
                  </a:cubicBezTo>
                  <a:cubicBezTo>
                    <a:pt x="7144" y="14764"/>
                    <a:pt x="7144" y="10954"/>
                    <a:pt x="7144" y="7144"/>
                  </a:cubicBezTo>
                  <a:cubicBezTo>
                    <a:pt x="26194" y="7144"/>
                    <a:pt x="51911" y="23336"/>
                    <a:pt x="75724" y="35719"/>
                  </a:cubicBezTo>
                  <a:cubicBezTo>
                    <a:pt x="65246" y="40481"/>
                    <a:pt x="50959" y="42386"/>
                    <a:pt x="45244" y="42386"/>
                  </a:cubicBezTo>
                  <a:close/>
                </a:path>
              </a:pathLst>
            </a:custGeom>
            <a:solidFill>
              <a:srgbClr val="F6E2CA"/>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5A4C7254-6DB1-4060-A6A9-49A60FFDF70D}"/>
                </a:ext>
              </a:extLst>
            </p:cNvPr>
            <p:cNvSpPr/>
            <p:nvPr/>
          </p:nvSpPr>
          <p:spPr>
            <a:xfrm>
              <a:off x="6216187" y="4343219"/>
              <a:ext cx="714375" cy="790575"/>
            </a:xfrm>
            <a:custGeom>
              <a:avLst/>
              <a:gdLst>
                <a:gd name="connsiteX0" fmla="*/ 709136 w 714375"/>
                <a:gd name="connsiteY0" fmla="*/ 723424 h 790575"/>
                <a:gd name="connsiteX1" fmla="*/ 391954 w 714375"/>
                <a:gd name="connsiteY1" fmla="*/ 346234 h 790575"/>
                <a:gd name="connsiteX2" fmla="*/ 20479 w 714375"/>
                <a:gd name="connsiteY2" fmla="*/ 7144 h 790575"/>
                <a:gd name="connsiteX3" fmla="*/ 7144 w 714375"/>
                <a:gd name="connsiteY3" fmla="*/ 19526 h 790575"/>
                <a:gd name="connsiteX4" fmla="*/ 303371 w 714375"/>
                <a:gd name="connsiteY4" fmla="*/ 426244 h 790575"/>
                <a:gd name="connsiteX5" fmla="*/ 643414 w 714375"/>
                <a:gd name="connsiteY5" fmla="*/ 782479 h 790575"/>
                <a:gd name="connsiteX6" fmla="*/ 685324 w 714375"/>
                <a:gd name="connsiteY6" fmla="*/ 763429 h 790575"/>
                <a:gd name="connsiteX7" fmla="*/ 709136 w 714375"/>
                <a:gd name="connsiteY7" fmla="*/ 723424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790575">
                  <a:moveTo>
                    <a:pt x="709136" y="723424"/>
                  </a:moveTo>
                  <a:cubicBezTo>
                    <a:pt x="709136" y="723424"/>
                    <a:pt x="454819" y="416719"/>
                    <a:pt x="391954" y="346234"/>
                  </a:cubicBezTo>
                  <a:cubicBezTo>
                    <a:pt x="222409" y="157639"/>
                    <a:pt x="66199" y="15716"/>
                    <a:pt x="20479" y="7144"/>
                  </a:cubicBezTo>
                  <a:lnTo>
                    <a:pt x="7144" y="19526"/>
                  </a:lnTo>
                  <a:cubicBezTo>
                    <a:pt x="10001" y="66199"/>
                    <a:pt x="133826" y="236696"/>
                    <a:pt x="303371" y="426244"/>
                  </a:cubicBezTo>
                  <a:cubicBezTo>
                    <a:pt x="366236" y="496729"/>
                    <a:pt x="643414" y="782479"/>
                    <a:pt x="643414" y="782479"/>
                  </a:cubicBezTo>
                  <a:cubicBezTo>
                    <a:pt x="648176" y="788194"/>
                    <a:pt x="667226" y="779621"/>
                    <a:pt x="685324" y="763429"/>
                  </a:cubicBezTo>
                  <a:cubicBezTo>
                    <a:pt x="703421" y="747236"/>
                    <a:pt x="713899" y="729139"/>
                    <a:pt x="709136" y="723424"/>
                  </a:cubicBezTo>
                  <a:close/>
                </a:path>
              </a:pathLst>
            </a:custGeom>
            <a:solidFill>
              <a:srgbClr val="32526E"/>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26C594F3-1C58-4A17-8482-F096EF174E10}"/>
                </a:ext>
              </a:extLst>
            </p:cNvPr>
            <p:cNvSpPr/>
            <p:nvPr/>
          </p:nvSpPr>
          <p:spPr>
            <a:xfrm>
              <a:off x="6205709" y="4329884"/>
              <a:ext cx="38100" cy="38100"/>
            </a:xfrm>
            <a:custGeom>
              <a:avLst/>
              <a:gdLst>
                <a:gd name="connsiteX0" fmla="*/ 18574 w 38100"/>
                <a:gd name="connsiteY0" fmla="*/ 32861 h 38100"/>
                <a:gd name="connsiteX1" fmla="*/ 30956 w 38100"/>
                <a:gd name="connsiteY1" fmla="*/ 21431 h 38100"/>
                <a:gd name="connsiteX2" fmla="*/ 25241 w 38100"/>
                <a:gd name="connsiteY2" fmla="*/ 16669 h 38100"/>
                <a:gd name="connsiteX3" fmla="*/ 25241 w 38100"/>
                <a:gd name="connsiteY3" fmla="*/ 16669 h 38100"/>
                <a:gd name="connsiteX4" fmla="*/ 7144 w 38100"/>
                <a:gd name="connsiteY4" fmla="*/ 7144 h 38100"/>
                <a:gd name="connsiteX5" fmla="*/ 14764 w 38100"/>
                <a:gd name="connsiteY5" fmla="*/ 26194 h 38100"/>
                <a:gd name="connsiteX6" fmla="*/ 14764 w 38100"/>
                <a:gd name="connsiteY6" fmla="*/ 26194 h 38100"/>
                <a:gd name="connsiteX7" fmla="*/ 18574 w 38100"/>
                <a:gd name="connsiteY7" fmla="*/ 3286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00" h="38100">
                  <a:moveTo>
                    <a:pt x="18574" y="32861"/>
                  </a:moveTo>
                  <a:lnTo>
                    <a:pt x="30956" y="21431"/>
                  </a:lnTo>
                  <a:lnTo>
                    <a:pt x="25241" y="16669"/>
                  </a:lnTo>
                  <a:lnTo>
                    <a:pt x="25241" y="16669"/>
                  </a:lnTo>
                  <a:cubicBezTo>
                    <a:pt x="20479" y="11906"/>
                    <a:pt x="7144" y="7144"/>
                    <a:pt x="7144" y="7144"/>
                  </a:cubicBezTo>
                  <a:cubicBezTo>
                    <a:pt x="7144" y="7144"/>
                    <a:pt x="10954" y="21431"/>
                    <a:pt x="14764" y="26194"/>
                  </a:cubicBezTo>
                  <a:lnTo>
                    <a:pt x="14764" y="26194"/>
                  </a:lnTo>
                  <a:lnTo>
                    <a:pt x="18574" y="32861"/>
                  </a:lnTo>
                  <a:close/>
                </a:path>
              </a:pathLst>
            </a:custGeom>
            <a:solidFill>
              <a:srgbClr val="32526E"/>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AD3DDFF1-BAEE-434A-89C0-3A1164F7467B}"/>
                </a:ext>
              </a:extLst>
            </p:cNvPr>
            <p:cNvSpPr/>
            <p:nvPr/>
          </p:nvSpPr>
          <p:spPr>
            <a:xfrm>
              <a:off x="6690441" y="4763210"/>
              <a:ext cx="238125" cy="314325"/>
            </a:xfrm>
            <a:custGeom>
              <a:avLst/>
              <a:gdLst>
                <a:gd name="connsiteX0" fmla="*/ 234882 w 238125"/>
                <a:gd name="connsiteY0" fmla="*/ 303432 h 314325"/>
                <a:gd name="connsiteX1" fmla="*/ 238692 w 238125"/>
                <a:gd name="connsiteY1" fmla="*/ 256760 h 314325"/>
                <a:gd name="connsiteX2" fmla="*/ 155825 w 238125"/>
                <a:gd name="connsiteY2" fmla="*/ 134840 h 314325"/>
                <a:gd name="connsiteX3" fmla="*/ 21522 w 238125"/>
                <a:gd name="connsiteY3" fmla="*/ 7205 h 314325"/>
                <a:gd name="connsiteX4" fmla="*/ 7234 w 238125"/>
                <a:gd name="connsiteY4" fmla="*/ 20540 h 314325"/>
                <a:gd name="connsiteX5" fmla="*/ 13902 w 238125"/>
                <a:gd name="connsiteY5" fmla="*/ 49115 h 314325"/>
                <a:gd name="connsiteX6" fmla="*/ 63432 w 238125"/>
                <a:gd name="connsiteY6" fmla="*/ 75784 h 314325"/>
                <a:gd name="connsiteX7" fmla="*/ 137727 w 238125"/>
                <a:gd name="connsiteY7" fmla="*/ 144365 h 314325"/>
                <a:gd name="connsiteX8" fmla="*/ 216784 w 238125"/>
                <a:gd name="connsiteY8" fmla="*/ 250092 h 314325"/>
                <a:gd name="connsiteX9" fmla="*/ 218690 w 238125"/>
                <a:gd name="connsiteY9" fmla="*/ 270094 h 314325"/>
                <a:gd name="connsiteX10" fmla="*/ 209165 w 238125"/>
                <a:gd name="connsiteY10" fmla="*/ 283430 h 314325"/>
                <a:gd name="connsiteX11" fmla="*/ 230120 w 238125"/>
                <a:gd name="connsiteY11" fmla="*/ 307242 h 314325"/>
                <a:gd name="connsiteX12" fmla="*/ 234882 w 238125"/>
                <a:gd name="connsiteY12" fmla="*/ 30343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125" h="314325">
                  <a:moveTo>
                    <a:pt x="234882" y="303432"/>
                  </a:moveTo>
                  <a:cubicBezTo>
                    <a:pt x="238692" y="295812"/>
                    <a:pt x="242502" y="263427"/>
                    <a:pt x="238692" y="256760"/>
                  </a:cubicBezTo>
                  <a:cubicBezTo>
                    <a:pt x="234882" y="250092"/>
                    <a:pt x="200592" y="183417"/>
                    <a:pt x="155825" y="134840"/>
                  </a:cubicBezTo>
                  <a:cubicBezTo>
                    <a:pt x="111057" y="86262"/>
                    <a:pt x="29142" y="9109"/>
                    <a:pt x="21522" y="7205"/>
                  </a:cubicBezTo>
                  <a:cubicBezTo>
                    <a:pt x="12950" y="6252"/>
                    <a:pt x="6282" y="16730"/>
                    <a:pt x="7234" y="20540"/>
                  </a:cubicBezTo>
                  <a:cubicBezTo>
                    <a:pt x="8187" y="24350"/>
                    <a:pt x="8187" y="46257"/>
                    <a:pt x="13902" y="49115"/>
                  </a:cubicBezTo>
                  <a:cubicBezTo>
                    <a:pt x="18665" y="51972"/>
                    <a:pt x="38667" y="57687"/>
                    <a:pt x="63432" y="75784"/>
                  </a:cubicBezTo>
                  <a:cubicBezTo>
                    <a:pt x="88197" y="93882"/>
                    <a:pt x="116772" y="122457"/>
                    <a:pt x="137727" y="144365"/>
                  </a:cubicBezTo>
                  <a:cubicBezTo>
                    <a:pt x="163445" y="171987"/>
                    <a:pt x="214880" y="243425"/>
                    <a:pt x="216784" y="250092"/>
                  </a:cubicBezTo>
                  <a:cubicBezTo>
                    <a:pt x="218690" y="257712"/>
                    <a:pt x="219642" y="264380"/>
                    <a:pt x="218690" y="270094"/>
                  </a:cubicBezTo>
                  <a:cubicBezTo>
                    <a:pt x="217737" y="275810"/>
                    <a:pt x="209165" y="283430"/>
                    <a:pt x="209165" y="283430"/>
                  </a:cubicBezTo>
                  <a:lnTo>
                    <a:pt x="230120" y="307242"/>
                  </a:lnTo>
                  <a:cubicBezTo>
                    <a:pt x="230120" y="308194"/>
                    <a:pt x="234882" y="304385"/>
                    <a:pt x="234882" y="303432"/>
                  </a:cubicBezTo>
                  <a:close/>
                </a:path>
              </a:pathLst>
            </a:custGeom>
            <a:solidFill>
              <a:srgbClr val="FBC02D"/>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FE059FE3-9B1D-4AE0-AE66-D09EDA8CF778}"/>
                </a:ext>
              </a:extLst>
            </p:cNvPr>
            <p:cNvSpPr/>
            <p:nvPr/>
          </p:nvSpPr>
          <p:spPr>
            <a:xfrm>
              <a:off x="6563849" y="4739459"/>
              <a:ext cx="104775" cy="95250"/>
            </a:xfrm>
            <a:custGeom>
              <a:avLst/>
              <a:gdLst>
                <a:gd name="connsiteX0" fmla="*/ 7144 w 104775"/>
                <a:gd name="connsiteY0" fmla="*/ 86201 h 95250"/>
                <a:gd name="connsiteX1" fmla="*/ 94774 w 104775"/>
                <a:gd name="connsiteY1" fmla="*/ 7144 h 95250"/>
                <a:gd name="connsiteX2" fmla="*/ 99536 w 104775"/>
                <a:gd name="connsiteY2" fmla="*/ 12859 h 95250"/>
                <a:gd name="connsiteX3" fmla="*/ 11906 w 104775"/>
                <a:gd name="connsiteY3" fmla="*/ 90964 h 95250"/>
                <a:gd name="connsiteX4" fmla="*/ 7144 w 104775"/>
                <a:gd name="connsiteY4" fmla="*/ 8620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95250">
                  <a:moveTo>
                    <a:pt x="7144" y="86201"/>
                  </a:moveTo>
                  <a:lnTo>
                    <a:pt x="94774" y="7144"/>
                  </a:lnTo>
                  <a:cubicBezTo>
                    <a:pt x="96679" y="9049"/>
                    <a:pt x="97631" y="10954"/>
                    <a:pt x="99536" y="12859"/>
                  </a:cubicBezTo>
                  <a:lnTo>
                    <a:pt x="11906" y="90964"/>
                  </a:lnTo>
                  <a:cubicBezTo>
                    <a:pt x="10954" y="90011"/>
                    <a:pt x="9049" y="88106"/>
                    <a:pt x="7144" y="86201"/>
                  </a:cubicBezTo>
                  <a:close/>
                </a:path>
              </a:pathLst>
            </a:custGeom>
            <a:solidFill>
              <a:srgbClr val="FBC02D"/>
            </a:solidFill>
            <a:ln w="9525"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4FD59E6A-6DF8-4480-9879-FEEB2B4956F5}"/>
                </a:ext>
              </a:extLst>
            </p:cNvPr>
            <p:cNvSpPr/>
            <p:nvPr/>
          </p:nvSpPr>
          <p:spPr>
            <a:xfrm>
              <a:off x="6216187" y="4345124"/>
              <a:ext cx="142875" cy="152400"/>
            </a:xfrm>
            <a:custGeom>
              <a:avLst/>
              <a:gdLst>
                <a:gd name="connsiteX0" fmla="*/ 7144 w 142875"/>
                <a:gd name="connsiteY0" fmla="*/ 17621 h 152400"/>
                <a:gd name="connsiteX1" fmla="*/ 66199 w 142875"/>
                <a:gd name="connsiteY1" fmla="*/ 129064 h 152400"/>
                <a:gd name="connsiteX2" fmla="*/ 79534 w 142875"/>
                <a:gd name="connsiteY2" fmla="*/ 148114 h 152400"/>
                <a:gd name="connsiteX3" fmla="*/ 110014 w 142875"/>
                <a:gd name="connsiteY3" fmla="*/ 125254 h 152400"/>
                <a:gd name="connsiteX4" fmla="*/ 141446 w 142875"/>
                <a:gd name="connsiteY4" fmla="*/ 90964 h 152400"/>
                <a:gd name="connsiteX5" fmla="*/ 127159 w 142875"/>
                <a:gd name="connsiteY5" fmla="*/ 78581 h 152400"/>
                <a:gd name="connsiteX6" fmla="*/ 21431 w 142875"/>
                <a:gd name="connsiteY6" fmla="*/ 7144 h 152400"/>
                <a:gd name="connsiteX7" fmla="*/ 7144 w 142875"/>
                <a:gd name="connsiteY7" fmla="*/ 1762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52400">
                  <a:moveTo>
                    <a:pt x="7144" y="17621"/>
                  </a:moveTo>
                  <a:cubicBezTo>
                    <a:pt x="8096" y="36671"/>
                    <a:pt x="30004" y="76676"/>
                    <a:pt x="66199" y="129064"/>
                  </a:cubicBezTo>
                  <a:cubicBezTo>
                    <a:pt x="70009" y="134779"/>
                    <a:pt x="74771" y="141446"/>
                    <a:pt x="79534" y="148114"/>
                  </a:cubicBezTo>
                  <a:cubicBezTo>
                    <a:pt x="89059" y="142399"/>
                    <a:pt x="99536" y="134779"/>
                    <a:pt x="110014" y="125254"/>
                  </a:cubicBezTo>
                  <a:cubicBezTo>
                    <a:pt x="124301" y="112871"/>
                    <a:pt x="134779" y="100489"/>
                    <a:pt x="141446" y="90964"/>
                  </a:cubicBezTo>
                  <a:cubicBezTo>
                    <a:pt x="136684" y="86201"/>
                    <a:pt x="131921" y="82391"/>
                    <a:pt x="127159" y="78581"/>
                  </a:cubicBezTo>
                  <a:cubicBezTo>
                    <a:pt x="77629" y="35719"/>
                    <a:pt x="40481" y="10001"/>
                    <a:pt x="21431" y="7144"/>
                  </a:cubicBezTo>
                  <a:lnTo>
                    <a:pt x="7144" y="17621"/>
                  </a:lnTo>
                  <a:close/>
                </a:path>
              </a:pathLst>
            </a:custGeom>
            <a:solidFill>
              <a:srgbClr val="FBC02D"/>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4C30C217-05FD-4E82-A476-C980153E301A}"/>
                </a:ext>
              </a:extLst>
            </p:cNvPr>
            <p:cNvSpPr/>
            <p:nvPr/>
          </p:nvSpPr>
          <p:spPr>
            <a:xfrm>
              <a:off x="6827692" y="5031876"/>
              <a:ext cx="104775" cy="95250"/>
            </a:xfrm>
            <a:custGeom>
              <a:avLst/>
              <a:gdLst>
                <a:gd name="connsiteX0" fmla="*/ 7144 w 104775"/>
                <a:gd name="connsiteY0" fmla="*/ 67151 h 95250"/>
                <a:gd name="connsiteX1" fmla="*/ 43339 w 104775"/>
                <a:gd name="connsiteY1" fmla="*/ 40481 h 95250"/>
                <a:gd name="connsiteX2" fmla="*/ 73819 w 104775"/>
                <a:gd name="connsiteY2" fmla="*/ 7144 h 95250"/>
                <a:gd name="connsiteX3" fmla="*/ 74771 w 104775"/>
                <a:gd name="connsiteY3" fmla="*/ 9049 h 95250"/>
                <a:gd name="connsiteX4" fmla="*/ 96679 w 104775"/>
                <a:gd name="connsiteY4" fmla="*/ 35719 h 95250"/>
                <a:gd name="connsiteX5" fmla="*/ 76676 w 104775"/>
                <a:gd name="connsiteY5" fmla="*/ 71914 h 95250"/>
                <a:gd name="connsiteX6" fmla="*/ 73819 w 104775"/>
                <a:gd name="connsiteY6" fmla="*/ 74771 h 95250"/>
                <a:gd name="connsiteX7" fmla="*/ 70009 w 104775"/>
                <a:gd name="connsiteY7" fmla="*/ 77629 h 95250"/>
                <a:gd name="connsiteX8" fmla="*/ 31909 w 104775"/>
                <a:gd name="connsiteY8" fmla="*/ 93821 h 95250"/>
                <a:gd name="connsiteX9" fmla="*/ 7144 w 104775"/>
                <a:gd name="connsiteY9" fmla="*/ 6715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95250">
                  <a:moveTo>
                    <a:pt x="7144" y="67151"/>
                  </a:moveTo>
                  <a:cubicBezTo>
                    <a:pt x="17621" y="61436"/>
                    <a:pt x="30956" y="52864"/>
                    <a:pt x="43339" y="40481"/>
                  </a:cubicBezTo>
                  <a:cubicBezTo>
                    <a:pt x="56674" y="29051"/>
                    <a:pt x="67151" y="16669"/>
                    <a:pt x="73819" y="7144"/>
                  </a:cubicBezTo>
                  <a:lnTo>
                    <a:pt x="74771" y="9049"/>
                  </a:lnTo>
                  <a:lnTo>
                    <a:pt x="96679" y="35719"/>
                  </a:lnTo>
                  <a:cubicBezTo>
                    <a:pt x="101441" y="41434"/>
                    <a:pt x="92869" y="56674"/>
                    <a:pt x="76676" y="71914"/>
                  </a:cubicBezTo>
                  <a:cubicBezTo>
                    <a:pt x="75724" y="72866"/>
                    <a:pt x="74771" y="73819"/>
                    <a:pt x="73819" y="74771"/>
                  </a:cubicBezTo>
                  <a:cubicBezTo>
                    <a:pt x="72866" y="75724"/>
                    <a:pt x="71914" y="76676"/>
                    <a:pt x="70009" y="77629"/>
                  </a:cubicBezTo>
                  <a:cubicBezTo>
                    <a:pt x="52864" y="91916"/>
                    <a:pt x="36671" y="98584"/>
                    <a:pt x="31909" y="93821"/>
                  </a:cubicBezTo>
                  <a:lnTo>
                    <a:pt x="7144" y="67151"/>
                  </a:lnTo>
                  <a:close/>
                </a:path>
              </a:pathLst>
            </a:custGeom>
            <a:solidFill>
              <a:srgbClr val="FBC02D"/>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E3FDDCBF-0877-4D60-9994-B461C5AEC893}"/>
                </a:ext>
              </a:extLst>
            </p:cNvPr>
            <p:cNvSpPr/>
            <p:nvPr/>
          </p:nvSpPr>
          <p:spPr>
            <a:xfrm>
              <a:off x="6546704" y="4844234"/>
              <a:ext cx="228600" cy="219075"/>
            </a:xfrm>
            <a:custGeom>
              <a:avLst/>
              <a:gdLst>
                <a:gd name="connsiteX0" fmla="*/ 222409 w 228600"/>
                <a:gd name="connsiteY0" fmla="*/ 188119 h 219075"/>
                <a:gd name="connsiteX1" fmla="*/ 206216 w 228600"/>
                <a:gd name="connsiteY1" fmla="*/ 220504 h 219075"/>
                <a:gd name="connsiteX2" fmla="*/ 7144 w 228600"/>
                <a:gd name="connsiteY2" fmla="*/ 12859 h 219075"/>
                <a:gd name="connsiteX3" fmla="*/ 38576 w 228600"/>
                <a:gd name="connsiteY3" fmla="*/ 10001 h 219075"/>
                <a:gd name="connsiteX4" fmla="*/ 46196 w 228600"/>
                <a:gd name="connsiteY4" fmla="*/ 8096 h 219075"/>
                <a:gd name="connsiteX5" fmla="*/ 49054 w 228600"/>
                <a:gd name="connsiteY5" fmla="*/ 7144 h 219075"/>
                <a:gd name="connsiteX6" fmla="*/ 222409 w 228600"/>
                <a:gd name="connsiteY6" fmla="*/ 18811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219075">
                  <a:moveTo>
                    <a:pt x="222409" y="188119"/>
                  </a:moveTo>
                  <a:cubicBezTo>
                    <a:pt x="216694" y="200501"/>
                    <a:pt x="210979" y="210979"/>
                    <a:pt x="206216" y="220504"/>
                  </a:cubicBezTo>
                  <a:cubicBezTo>
                    <a:pt x="148114" y="160496"/>
                    <a:pt x="67151" y="75724"/>
                    <a:pt x="7144" y="12859"/>
                  </a:cubicBezTo>
                  <a:cubicBezTo>
                    <a:pt x="27146" y="14764"/>
                    <a:pt x="38576" y="10001"/>
                    <a:pt x="38576" y="10001"/>
                  </a:cubicBezTo>
                  <a:lnTo>
                    <a:pt x="46196" y="8096"/>
                  </a:lnTo>
                  <a:cubicBezTo>
                    <a:pt x="47149" y="8096"/>
                    <a:pt x="48101" y="7144"/>
                    <a:pt x="49054" y="7144"/>
                  </a:cubicBezTo>
                  <a:cubicBezTo>
                    <a:pt x="102394" y="63341"/>
                    <a:pt x="169069" y="133826"/>
                    <a:pt x="222409" y="188119"/>
                  </a:cubicBezTo>
                  <a:close/>
                </a:path>
              </a:pathLst>
            </a:custGeom>
            <a:solidFill>
              <a:srgbClr val="000000"/>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7EED02DB-99C0-443D-BE72-6719EBCE4434}"/>
                </a:ext>
              </a:extLst>
            </p:cNvPr>
            <p:cNvSpPr/>
            <p:nvPr/>
          </p:nvSpPr>
          <p:spPr>
            <a:xfrm>
              <a:off x="6369166" y="5206387"/>
              <a:ext cx="438150" cy="142875"/>
            </a:xfrm>
            <a:custGeom>
              <a:avLst/>
              <a:gdLst>
                <a:gd name="connsiteX0" fmla="*/ 11486 w 438150"/>
                <a:gd name="connsiteY0" fmla="*/ 136129 h 142875"/>
                <a:gd name="connsiteX1" fmla="*/ 7396 w 438150"/>
                <a:gd name="connsiteY1" fmla="*/ 22861 h 142875"/>
                <a:gd name="connsiteX2" fmla="*/ 435721 w 438150"/>
                <a:gd name="connsiteY2" fmla="*/ 7397 h 142875"/>
                <a:gd name="connsiteX3" fmla="*/ 439811 w 438150"/>
                <a:gd name="connsiteY3" fmla="*/ 120665 h 142875"/>
              </a:gdLst>
              <a:ahLst/>
              <a:cxnLst>
                <a:cxn ang="0">
                  <a:pos x="connsiteX0" y="connsiteY0"/>
                </a:cxn>
                <a:cxn ang="0">
                  <a:pos x="connsiteX1" y="connsiteY1"/>
                </a:cxn>
                <a:cxn ang="0">
                  <a:pos x="connsiteX2" y="connsiteY2"/>
                </a:cxn>
                <a:cxn ang="0">
                  <a:pos x="connsiteX3" y="connsiteY3"/>
                </a:cxn>
              </a:cxnLst>
              <a:rect l="l" t="t" r="r" b="b"/>
              <a:pathLst>
                <a:path w="438150" h="142875">
                  <a:moveTo>
                    <a:pt x="11486" y="136129"/>
                  </a:moveTo>
                  <a:lnTo>
                    <a:pt x="7396" y="22861"/>
                  </a:lnTo>
                  <a:lnTo>
                    <a:pt x="435721" y="7397"/>
                  </a:lnTo>
                  <a:lnTo>
                    <a:pt x="439811" y="120665"/>
                  </a:lnTo>
                  <a:close/>
                </a:path>
              </a:pathLst>
            </a:custGeom>
            <a:solidFill>
              <a:srgbClr val="FFFFFF"/>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86FEB4FD-C097-4D19-949B-C63623F57BFC}"/>
                </a:ext>
              </a:extLst>
            </p:cNvPr>
            <p:cNvSpPr/>
            <p:nvPr/>
          </p:nvSpPr>
          <p:spPr>
            <a:xfrm>
              <a:off x="6575520" y="5206201"/>
              <a:ext cx="238125" cy="133350"/>
            </a:xfrm>
            <a:custGeom>
              <a:avLst/>
              <a:gdLst>
                <a:gd name="connsiteX0" fmla="*/ 11486 w 238125"/>
                <a:gd name="connsiteY0" fmla="*/ 128671 h 133350"/>
                <a:gd name="connsiteX1" fmla="*/ 7396 w 238125"/>
                <a:gd name="connsiteY1" fmla="*/ 15403 h 133350"/>
                <a:gd name="connsiteX2" fmla="*/ 229173 w 238125"/>
                <a:gd name="connsiteY2" fmla="*/ 7396 h 133350"/>
                <a:gd name="connsiteX3" fmla="*/ 233263 w 238125"/>
                <a:gd name="connsiteY3" fmla="*/ 120665 h 133350"/>
              </a:gdLst>
              <a:ahLst/>
              <a:cxnLst>
                <a:cxn ang="0">
                  <a:pos x="connsiteX0" y="connsiteY0"/>
                </a:cxn>
                <a:cxn ang="0">
                  <a:pos x="connsiteX1" y="connsiteY1"/>
                </a:cxn>
                <a:cxn ang="0">
                  <a:pos x="connsiteX2" y="connsiteY2"/>
                </a:cxn>
                <a:cxn ang="0">
                  <a:pos x="connsiteX3" y="connsiteY3"/>
                </a:cxn>
              </a:cxnLst>
              <a:rect l="l" t="t" r="r" b="b"/>
              <a:pathLst>
                <a:path w="238125" h="133350">
                  <a:moveTo>
                    <a:pt x="11486" y="128671"/>
                  </a:moveTo>
                  <a:lnTo>
                    <a:pt x="7396" y="15403"/>
                  </a:lnTo>
                  <a:lnTo>
                    <a:pt x="229173" y="7396"/>
                  </a:lnTo>
                  <a:lnTo>
                    <a:pt x="233263" y="120665"/>
                  </a:lnTo>
                  <a:close/>
                </a:path>
              </a:pathLst>
            </a:custGeom>
            <a:solidFill>
              <a:srgbClr val="E6E6E6"/>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B95B1A73-8775-4094-B818-3558727DB396}"/>
                </a:ext>
              </a:extLst>
            </p:cNvPr>
            <p:cNvSpPr/>
            <p:nvPr/>
          </p:nvSpPr>
          <p:spPr>
            <a:xfrm>
              <a:off x="6362872" y="5288099"/>
              <a:ext cx="238125" cy="257175"/>
            </a:xfrm>
            <a:custGeom>
              <a:avLst/>
              <a:gdLst>
                <a:gd name="connsiteX0" fmla="*/ 230981 w 238125"/>
                <a:gd name="connsiteY0" fmla="*/ 172879 h 257175"/>
                <a:gd name="connsiteX1" fmla="*/ 77629 w 238125"/>
                <a:gd name="connsiteY1" fmla="*/ 233839 h 257175"/>
                <a:gd name="connsiteX2" fmla="*/ 59531 w 238125"/>
                <a:gd name="connsiteY2" fmla="*/ 240506 h 257175"/>
                <a:gd name="connsiteX3" fmla="*/ 16669 w 238125"/>
                <a:gd name="connsiteY3" fmla="*/ 253841 h 257175"/>
                <a:gd name="connsiteX4" fmla="*/ 7144 w 238125"/>
                <a:gd name="connsiteY4" fmla="*/ 14764 h 257175"/>
                <a:gd name="connsiteX5" fmla="*/ 16669 w 238125"/>
                <a:gd name="connsiteY5" fmla="*/ 14764 h 257175"/>
                <a:gd name="connsiteX6" fmla="*/ 91916 w 238125"/>
                <a:gd name="connsiteY6" fmla="*/ 11906 h 257175"/>
                <a:gd name="connsiteX7" fmla="*/ 224314 w 238125"/>
                <a:gd name="connsiteY7" fmla="*/ 7144 h 257175"/>
                <a:gd name="connsiteX8" fmla="*/ 225266 w 238125"/>
                <a:gd name="connsiteY8" fmla="*/ 7144 h 257175"/>
                <a:gd name="connsiteX9" fmla="*/ 226219 w 238125"/>
                <a:gd name="connsiteY9" fmla="*/ 47149 h 257175"/>
                <a:gd name="connsiteX10" fmla="*/ 226219 w 238125"/>
                <a:gd name="connsiteY10" fmla="*/ 47149 h 257175"/>
                <a:gd name="connsiteX11" fmla="*/ 226219 w 238125"/>
                <a:gd name="connsiteY11" fmla="*/ 49054 h 257175"/>
                <a:gd name="connsiteX12" fmla="*/ 230981 w 238125"/>
                <a:gd name="connsiteY12" fmla="*/ 17287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125" h="257175">
                  <a:moveTo>
                    <a:pt x="230981" y="172879"/>
                  </a:moveTo>
                  <a:cubicBezTo>
                    <a:pt x="180499" y="195739"/>
                    <a:pt x="130016" y="215741"/>
                    <a:pt x="77629" y="233839"/>
                  </a:cubicBezTo>
                  <a:cubicBezTo>
                    <a:pt x="72866" y="238601"/>
                    <a:pt x="66199" y="241459"/>
                    <a:pt x="59531" y="240506"/>
                  </a:cubicBezTo>
                  <a:cubicBezTo>
                    <a:pt x="45244" y="245269"/>
                    <a:pt x="30956" y="250031"/>
                    <a:pt x="16669" y="253841"/>
                  </a:cubicBezTo>
                  <a:lnTo>
                    <a:pt x="7144" y="14764"/>
                  </a:lnTo>
                  <a:lnTo>
                    <a:pt x="16669" y="14764"/>
                  </a:lnTo>
                  <a:lnTo>
                    <a:pt x="91916" y="11906"/>
                  </a:lnTo>
                  <a:lnTo>
                    <a:pt x="224314" y="7144"/>
                  </a:lnTo>
                  <a:lnTo>
                    <a:pt x="225266" y="7144"/>
                  </a:lnTo>
                  <a:lnTo>
                    <a:pt x="226219" y="47149"/>
                  </a:lnTo>
                  <a:lnTo>
                    <a:pt x="226219" y="47149"/>
                  </a:lnTo>
                  <a:lnTo>
                    <a:pt x="226219" y="49054"/>
                  </a:lnTo>
                  <a:lnTo>
                    <a:pt x="230981" y="172879"/>
                  </a:lnTo>
                  <a:close/>
                </a:path>
              </a:pathLst>
            </a:custGeom>
            <a:solidFill>
              <a:srgbClr val="32526E"/>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CAE78BF5-2AC1-4F9C-9383-944D5B17C52E}"/>
                </a:ext>
              </a:extLst>
            </p:cNvPr>
            <p:cNvSpPr/>
            <p:nvPr/>
          </p:nvSpPr>
          <p:spPr>
            <a:xfrm>
              <a:off x="6580994" y="5279526"/>
              <a:ext cx="238125" cy="180975"/>
            </a:xfrm>
            <a:custGeom>
              <a:avLst/>
              <a:gdLst>
                <a:gd name="connsiteX0" fmla="*/ 237649 w 238125"/>
                <a:gd name="connsiteY0" fmla="*/ 62389 h 180975"/>
                <a:gd name="connsiteX1" fmla="*/ 12859 w 238125"/>
                <a:gd name="connsiteY1" fmla="*/ 180499 h 180975"/>
                <a:gd name="connsiteX2" fmla="*/ 8096 w 238125"/>
                <a:gd name="connsiteY2" fmla="*/ 56674 h 180975"/>
                <a:gd name="connsiteX3" fmla="*/ 8096 w 238125"/>
                <a:gd name="connsiteY3" fmla="*/ 54769 h 180975"/>
                <a:gd name="connsiteX4" fmla="*/ 8096 w 238125"/>
                <a:gd name="connsiteY4" fmla="*/ 54769 h 180975"/>
                <a:gd name="connsiteX5" fmla="*/ 7144 w 238125"/>
                <a:gd name="connsiteY5" fmla="*/ 14764 h 180975"/>
                <a:gd name="connsiteX6" fmla="*/ 162401 w 238125"/>
                <a:gd name="connsiteY6" fmla="*/ 9049 h 180975"/>
                <a:gd name="connsiteX7" fmla="*/ 227171 w 238125"/>
                <a:gd name="connsiteY7" fmla="*/ 7144 h 180975"/>
                <a:gd name="connsiteX8" fmla="*/ 235744 w 238125"/>
                <a:gd name="connsiteY8" fmla="*/ 7144 h 180975"/>
                <a:gd name="connsiteX9" fmla="*/ 237649 w 238125"/>
                <a:gd name="connsiteY9" fmla="*/ 623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125" h="180975">
                  <a:moveTo>
                    <a:pt x="237649" y="62389"/>
                  </a:moveTo>
                  <a:cubicBezTo>
                    <a:pt x="165259" y="106204"/>
                    <a:pt x="90964" y="146209"/>
                    <a:pt x="12859" y="180499"/>
                  </a:cubicBezTo>
                  <a:lnTo>
                    <a:pt x="8096" y="56674"/>
                  </a:lnTo>
                  <a:lnTo>
                    <a:pt x="8096" y="54769"/>
                  </a:lnTo>
                  <a:lnTo>
                    <a:pt x="8096" y="54769"/>
                  </a:lnTo>
                  <a:lnTo>
                    <a:pt x="7144" y="14764"/>
                  </a:lnTo>
                  <a:lnTo>
                    <a:pt x="162401" y="9049"/>
                  </a:lnTo>
                  <a:lnTo>
                    <a:pt x="227171" y="7144"/>
                  </a:lnTo>
                  <a:lnTo>
                    <a:pt x="235744" y="7144"/>
                  </a:lnTo>
                  <a:lnTo>
                    <a:pt x="237649" y="62389"/>
                  </a:lnTo>
                  <a:close/>
                </a:path>
              </a:pathLst>
            </a:custGeom>
            <a:solidFill>
              <a:srgbClr val="263E53"/>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677F48C1-FDFF-47F3-9494-3DCB6E9F6A66}"/>
                </a:ext>
              </a:extLst>
            </p:cNvPr>
            <p:cNvSpPr/>
            <p:nvPr/>
          </p:nvSpPr>
          <p:spPr>
            <a:xfrm>
              <a:off x="6391154" y="5320191"/>
              <a:ext cx="47625" cy="47625"/>
            </a:xfrm>
            <a:custGeom>
              <a:avLst/>
              <a:gdLst>
                <a:gd name="connsiteX0" fmla="*/ 30296 w 47625"/>
                <a:gd name="connsiteY0" fmla="*/ 7437 h 47625"/>
                <a:gd name="connsiteX1" fmla="*/ 7436 w 47625"/>
                <a:gd name="connsiteY1" fmla="*/ 23629 h 47625"/>
                <a:gd name="connsiteX2" fmla="*/ 23629 w 47625"/>
                <a:gd name="connsiteY2" fmla="*/ 46489 h 47625"/>
                <a:gd name="connsiteX3" fmla="*/ 46489 w 47625"/>
                <a:gd name="connsiteY3" fmla="*/ 30297 h 47625"/>
                <a:gd name="connsiteX4" fmla="*/ 30296 w 47625"/>
                <a:gd name="connsiteY4" fmla="*/ 743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30296" y="7437"/>
                  </a:moveTo>
                  <a:cubicBezTo>
                    <a:pt x="19819" y="5531"/>
                    <a:pt x="9342" y="13151"/>
                    <a:pt x="7436" y="23629"/>
                  </a:cubicBezTo>
                  <a:cubicBezTo>
                    <a:pt x="5532" y="34106"/>
                    <a:pt x="13152" y="44584"/>
                    <a:pt x="23629" y="46489"/>
                  </a:cubicBezTo>
                  <a:cubicBezTo>
                    <a:pt x="34107" y="48394"/>
                    <a:pt x="44584" y="40774"/>
                    <a:pt x="46489" y="30297"/>
                  </a:cubicBezTo>
                  <a:cubicBezTo>
                    <a:pt x="48394" y="19819"/>
                    <a:pt x="40774" y="9341"/>
                    <a:pt x="30296" y="7437"/>
                  </a:cubicBezTo>
                  <a:close/>
                </a:path>
              </a:pathLst>
            </a:custGeom>
            <a:solidFill>
              <a:srgbClr val="E6E6E6"/>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D6BB1A10-C035-4285-8220-22E32E3648BB}"/>
                </a:ext>
              </a:extLst>
            </p:cNvPr>
            <p:cNvSpPr/>
            <p:nvPr/>
          </p:nvSpPr>
          <p:spPr>
            <a:xfrm>
              <a:off x="6394012" y="5373531"/>
              <a:ext cx="47625" cy="47625"/>
            </a:xfrm>
            <a:custGeom>
              <a:avLst/>
              <a:gdLst>
                <a:gd name="connsiteX0" fmla="*/ 30297 w 47625"/>
                <a:gd name="connsiteY0" fmla="*/ 7436 h 47625"/>
                <a:gd name="connsiteX1" fmla="*/ 7437 w 47625"/>
                <a:gd name="connsiteY1" fmla="*/ 23629 h 47625"/>
                <a:gd name="connsiteX2" fmla="*/ 23629 w 47625"/>
                <a:gd name="connsiteY2" fmla="*/ 46489 h 47625"/>
                <a:gd name="connsiteX3" fmla="*/ 46489 w 47625"/>
                <a:gd name="connsiteY3" fmla="*/ 30297 h 47625"/>
                <a:gd name="connsiteX4" fmla="*/ 30297 w 47625"/>
                <a:gd name="connsiteY4" fmla="*/ 7436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30297" y="7436"/>
                  </a:moveTo>
                  <a:cubicBezTo>
                    <a:pt x="19819" y="5532"/>
                    <a:pt x="9341" y="13152"/>
                    <a:pt x="7437" y="23629"/>
                  </a:cubicBezTo>
                  <a:cubicBezTo>
                    <a:pt x="5531" y="34107"/>
                    <a:pt x="13151" y="44584"/>
                    <a:pt x="23629" y="46489"/>
                  </a:cubicBezTo>
                  <a:cubicBezTo>
                    <a:pt x="34106" y="48394"/>
                    <a:pt x="44584" y="40774"/>
                    <a:pt x="46489" y="30297"/>
                  </a:cubicBezTo>
                  <a:cubicBezTo>
                    <a:pt x="48394" y="19819"/>
                    <a:pt x="40774" y="9342"/>
                    <a:pt x="30297" y="7436"/>
                  </a:cubicBezTo>
                  <a:close/>
                </a:path>
              </a:pathLst>
            </a:custGeom>
            <a:solidFill>
              <a:srgbClr val="E6E6E6"/>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B3B9563F-C9C5-47FC-A40D-C7DD058A1068}"/>
                </a:ext>
              </a:extLst>
            </p:cNvPr>
            <p:cNvSpPr/>
            <p:nvPr/>
          </p:nvSpPr>
          <p:spPr>
            <a:xfrm>
              <a:off x="6395916" y="5427823"/>
              <a:ext cx="47625" cy="47625"/>
            </a:xfrm>
            <a:custGeom>
              <a:avLst/>
              <a:gdLst>
                <a:gd name="connsiteX0" fmla="*/ 30296 w 47625"/>
                <a:gd name="connsiteY0" fmla="*/ 7437 h 47625"/>
                <a:gd name="connsiteX1" fmla="*/ 7436 w 47625"/>
                <a:gd name="connsiteY1" fmla="*/ 23629 h 47625"/>
                <a:gd name="connsiteX2" fmla="*/ 23629 w 47625"/>
                <a:gd name="connsiteY2" fmla="*/ 46489 h 47625"/>
                <a:gd name="connsiteX3" fmla="*/ 46489 w 47625"/>
                <a:gd name="connsiteY3" fmla="*/ 30297 h 47625"/>
                <a:gd name="connsiteX4" fmla="*/ 30296 w 47625"/>
                <a:gd name="connsiteY4" fmla="*/ 7437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30296" y="7437"/>
                  </a:moveTo>
                  <a:cubicBezTo>
                    <a:pt x="19819" y="5531"/>
                    <a:pt x="9342" y="13152"/>
                    <a:pt x="7436" y="23629"/>
                  </a:cubicBezTo>
                  <a:cubicBezTo>
                    <a:pt x="5532" y="34106"/>
                    <a:pt x="13152" y="44584"/>
                    <a:pt x="23629" y="46489"/>
                  </a:cubicBezTo>
                  <a:cubicBezTo>
                    <a:pt x="34107" y="48394"/>
                    <a:pt x="44584" y="40774"/>
                    <a:pt x="46489" y="30297"/>
                  </a:cubicBezTo>
                  <a:cubicBezTo>
                    <a:pt x="48394" y="19819"/>
                    <a:pt x="41727" y="9342"/>
                    <a:pt x="30296" y="7437"/>
                  </a:cubicBezTo>
                  <a:close/>
                </a:path>
              </a:pathLst>
            </a:custGeom>
            <a:solidFill>
              <a:srgbClr val="E6E6E6"/>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5578B964-15C4-4844-A5EA-E05D20E3BEA4}"/>
                </a:ext>
              </a:extLst>
            </p:cNvPr>
            <p:cNvSpPr/>
            <p:nvPr/>
          </p:nvSpPr>
          <p:spPr>
            <a:xfrm>
              <a:off x="6398774" y="5481163"/>
              <a:ext cx="47625" cy="47625"/>
            </a:xfrm>
            <a:custGeom>
              <a:avLst/>
              <a:gdLst>
                <a:gd name="connsiteX0" fmla="*/ 46489 w 47625"/>
                <a:gd name="connsiteY0" fmla="*/ 30297 h 47625"/>
                <a:gd name="connsiteX1" fmla="*/ 41726 w 47625"/>
                <a:gd name="connsiteY1" fmla="*/ 39822 h 47625"/>
                <a:gd name="connsiteX2" fmla="*/ 23629 w 47625"/>
                <a:gd name="connsiteY2" fmla="*/ 46489 h 47625"/>
                <a:gd name="connsiteX3" fmla="*/ 7437 w 47625"/>
                <a:gd name="connsiteY3" fmla="*/ 23629 h 47625"/>
                <a:gd name="connsiteX4" fmla="*/ 30297 w 47625"/>
                <a:gd name="connsiteY4" fmla="*/ 7437 h 47625"/>
                <a:gd name="connsiteX5" fmla="*/ 46489 w 47625"/>
                <a:gd name="connsiteY5" fmla="*/ 3029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7625">
                  <a:moveTo>
                    <a:pt x="46489" y="30297"/>
                  </a:moveTo>
                  <a:cubicBezTo>
                    <a:pt x="45537" y="34106"/>
                    <a:pt x="43631" y="37916"/>
                    <a:pt x="41726" y="39822"/>
                  </a:cubicBezTo>
                  <a:cubicBezTo>
                    <a:pt x="36964" y="44584"/>
                    <a:pt x="30297" y="47441"/>
                    <a:pt x="23629" y="46489"/>
                  </a:cubicBezTo>
                  <a:cubicBezTo>
                    <a:pt x="13151" y="44584"/>
                    <a:pt x="5531" y="34106"/>
                    <a:pt x="7437" y="23629"/>
                  </a:cubicBezTo>
                  <a:cubicBezTo>
                    <a:pt x="9341" y="13152"/>
                    <a:pt x="19819" y="5531"/>
                    <a:pt x="30297" y="7437"/>
                  </a:cubicBezTo>
                  <a:cubicBezTo>
                    <a:pt x="40774" y="9341"/>
                    <a:pt x="48394" y="19819"/>
                    <a:pt x="46489" y="30297"/>
                  </a:cubicBezTo>
                  <a:close/>
                </a:path>
              </a:pathLst>
            </a:custGeom>
            <a:solidFill>
              <a:srgbClr val="E6E6E6"/>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6AD87B48-6A20-4CDF-9442-BFBD26340FDA}"/>
                </a:ext>
              </a:extLst>
            </p:cNvPr>
            <p:cNvSpPr/>
            <p:nvPr/>
          </p:nvSpPr>
          <p:spPr>
            <a:xfrm>
              <a:off x="3541903" y="2766368"/>
              <a:ext cx="1552575" cy="1581150"/>
            </a:xfrm>
            <a:custGeom>
              <a:avLst/>
              <a:gdLst>
                <a:gd name="connsiteX0" fmla="*/ 866260 w 1552575"/>
                <a:gd name="connsiteY0" fmla="*/ 10089 h 1581150"/>
                <a:gd name="connsiteX1" fmla="*/ 1548241 w 1552575"/>
                <a:gd name="connsiteY1" fmla="*/ 623551 h 1581150"/>
                <a:gd name="connsiteX2" fmla="*/ 692070 w 1552575"/>
                <a:gd name="connsiteY2" fmla="*/ 1575350 h 1581150"/>
                <a:gd name="connsiteX3" fmla="*/ 10089 w 1552575"/>
                <a:gd name="connsiteY3" fmla="*/ 961888 h 1581150"/>
              </a:gdLst>
              <a:ahLst/>
              <a:cxnLst>
                <a:cxn ang="0">
                  <a:pos x="connsiteX0" y="connsiteY0"/>
                </a:cxn>
                <a:cxn ang="0">
                  <a:pos x="connsiteX1" y="connsiteY1"/>
                </a:cxn>
                <a:cxn ang="0">
                  <a:pos x="connsiteX2" y="connsiteY2"/>
                </a:cxn>
                <a:cxn ang="0">
                  <a:pos x="connsiteX3" y="connsiteY3"/>
                </a:cxn>
              </a:cxnLst>
              <a:rect l="l" t="t" r="r" b="b"/>
              <a:pathLst>
                <a:path w="1552575" h="1581150">
                  <a:moveTo>
                    <a:pt x="866260" y="10089"/>
                  </a:moveTo>
                  <a:lnTo>
                    <a:pt x="1548241" y="623551"/>
                  </a:lnTo>
                  <a:lnTo>
                    <a:pt x="692070" y="1575350"/>
                  </a:lnTo>
                  <a:lnTo>
                    <a:pt x="10089" y="961888"/>
                  </a:lnTo>
                  <a:close/>
                </a:path>
              </a:pathLst>
            </a:custGeom>
            <a:solidFill>
              <a:srgbClr val="E6E6E6"/>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0EF1C731-2997-48CA-BBF5-339F259736FC}"/>
                </a:ext>
              </a:extLst>
            </p:cNvPr>
            <p:cNvSpPr/>
            <p:nvPr/>
          </p:nvSpPr>
          <p:spPr>
            <a:xfrm>
              <a:off x="3574156" y="2762043"/>
              <a:ext cx="1485900" cy="1590675"/>
            </a:xfrm>
            <a:custGeom>
              <a:avLst/>
              <a:gdLst>
                <a:gd name="connsiteX0" fmla="*/ 720909 w 1485900"/>
                <a:gd name="connsiteY0" fmla="*/ 9908 h 1590675"/>
                <a:gd name="connsiteX1" fmla="*/ 1483701 w 1485900"/>
                <a:gd name="connsiteY1" fmla="*/ 519353 h 1590675"/>
                <a:gd name="connsiteX2" fmla="*/ 772700 w 1485900"/>
                <a:gd name="connsiteY2" fmla="*/ 1583934 h 1590675"/>
                <a:gd name="connsiteX3" fmla="*/ 9908 w 1485900"/>
                <a:gd name="connsiteY3" fmla="*/ 1074490 h 1590675"/>
              </a:gdLst>
              <a:ahLst/>
              <a:cxnLst>
                <a:cxn ang="0">
                  <a:pos x="connsiteX0" y="connsiteY0"/>
                </a:cxn>
                <a:cxn ang="0">
                  <a:pos x="connsiteX1" y="connsiteY1"/>
                </a:cxn>
                <a:cxn ang="0">
                  <a:pos x="connsiteX2" y="connsiteY2"/>
                </a:cxn>
                <a:cxn ang="0">
                  <a:pos x="connsiteX3" y="connsiteY3"/>
                </a:cxn>
              </a:cxnLst>
              <a:rect l="l" t="t" r="r" b="b"/>
              <a:pathLst>
                <a:path w="1485900" h="1590675">
                  <a:moveTo>
                    <a:pt x="720909" y="9908"/>
                  </a:moveTo>
                  <a:lnTo>
                    <a:pt x="1483701" y="519353"/>
                  </a:lnTo>
                  <a:lnTo>
                    <a:pt x="772700" y="1583934"/>
                  </a:lnTo>
                  <a:lnTo>
                    <a:pt x="9908" y="1074490"/>
                  </a:lnTo>
                  <a:close/>
                </a:path>
              </a:pathLst>
            </a:custGeom>
            <a:solidFill>
              <a:srgbClr val="FFFFFF"/>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289E3B67-E843-4401-B44F-342CEA137E27}"/>
                </a:ext>
              </a:extLst>
            </p:cNvPr>
            <p:cNvSpPr/>
            <p:nvPr/>
          </p:nvSpPr>
          <p:spPr>
            <a:xfrm>
              <a:off x="3830174" y="3321186"/>
              <a:ext cx="828675" cy="723900"/>
            </a:xfrm>
            <a:custGeom>
              <a:avLst/>
              <a:gdLst>
                <a:gd name="connsiteX0" fmla="*/ 205264 w 828675"/>
                <a:gd name="connsiteY0" fmla="*/ 7144 h 723900"/>
                <a:gd name="connsiteX1" fmla="*/ 48101 w 828675"/>
                <a:gd name="connsiteY1" fmla="*/ 243364 h 723900"/>
                <a:gd name="connsiteX2" fmla="*/ 7144 w 828675"/>
                <a:gd name="connsiteY2" fmla="*/ 304324 h 723900"/>
                <a:gd name="connsiteX3" fmla="*/ 44291 w 828675"/>
                <a:gd name="connsiteY3" fmla="*/ 329089 h 723900"/>
                <a:gd name="connsiteX4" fmla="*/ 329089 w 828675"/>
                <a:gd name="connsiteY4" fmla="*/ 519589 h 723900"/>
                <a:gd name="connsiteX5" fmla="*/ 354806 w 828675"/>
                <a:gd name="connsiteY5" fmla="*/ 536734 h 723900"/>
                <a:gd name="connsiteX6" fmla="*/ 363379 w 828675"/>
                <a:gd name="connsiteY6" fmla="*/ 542449 h 723900"/>
                <a:gd name="connsiteX7" fmla="*/ 363379 w 828675"/>
                <a:gd name="connsiteY7" fmla="*/ 542449 h 723900"/>
                <a:gd name="connsiteX8" fmla="*/ 376714 w 828675"/>
                <a:gd name="connsiteY8" fmla="*/ 551021 h 723900"/>
                <a:gd name="connsiteX9" fmla="*/ 401479 w 828675"/>
                <a:gd name="connsiteY9" fmla="*/ 568166 h 723900"/>
                <a:gd name="connsiteX10" fmla="*/ 404336 w 828675"/>
                <a:gd name="connsiteY10" fmla="*/ 570071 h 723900"/>
                <a:gd name="connsiteX11" fmla="*/ 625316 w 828675"/>
                <a:gd name="connsiteY11" fmla="*/ 717709 h 723900"/>
                <a:gd name="connsiteX12" fmla="*/ 696754 w 828675"/>
                <a:gd name="connsiteY12" fmla="*/ 611029 h 723900"/>
                <a:gd name="connsiteX13" fmla="*/ 697706 w 828675"/>
                <a:gd name="connsiteY13" fmla="*/ 610076 h 723900"/>
                <a:gd name="connsiteX14" fmla="*/ 697706 w 828675"/>
                <a:gd name="connsiteY14" fmla="*/ 610076 h 723900"/>
                <a:gd name="connsiteX15" fmla="*/ 707231 w 828675"/>
                <a:gd name="connsiteY15" fmla="*/ 595789 h 723900"/>
                <a:gd name="connsiteX16" fmla="*/ 727234 w 828675"/>
                <a:gd name="connsiteY16" fmla="*/ 565309 h 723900"/>
                <a:gd name="connsiteX17" fmla="*/ 823436 w 828675"/>
                <a:gd name="connsiteY17" fmla="*/ 420529 h 723900"/>
                <a:gd name="connsiteX18" fmla="*/ 205264 w 828675"/>
                <a:gd name="connsiteY18" fmla="*/ 7144 h 723900"/>
                <a:gd name="connsiteX19" fmla="*/ 721519 w 828675"/>
                <a:gd name="connsiteY19" fmla="*/ 552926 h 723900"/>
                <a:gd name="connsiteX20" fmla="*/ 701516 w 828675"/>
                <a:gd name="connsiteY20" fmla="*/ 582454 h 723900"/>
                <a:gd name="connsiteX21" fmla="*/ 692944 w 828675"/>
                <a:gd name="connsiteY21" fmla="*/ 594836 h 723900"/>
                <a:gd name="connsiteX22" fmla="*/ 692944 w 828675"/>
                <a:gd name="connsiteY22" fmla="*/ 594836 h 723900"/>
                <a:gd name="connsiteX23" fmla="*/ 691039 w 828675"/>
                <a:gd name="connsiteY23" fmla="*/ 597694 h 723900"/>
                <a:gd name="connsiteX24" fmla="*/ 685324 w 828675"/>
                <a:gd name="connsiteY24" fmla="*/ 606266 h 723900"/>
                <a:gd name="connsiteX25" fmla="*/ 679609 w 828675"/>
                <a:gd name="connsiteY25" fmla="*/ 614839 h 723900"/>
                <a:gd name="connsiteX26" fmla="*/ 621506 w 828675"/>
                <a:gd name="connsiteY26" fmla="*/ 702469 h 723900"/>
                <a:gd name="connsiteX27" fmla="*/ 427196 w 828675"/>
                <a:gd name="connsiteY27" fmla="*/ 572929 h 723900"/>
                <a:gd name="connsiteX28" fmla="*/ 418624 w 828675"/>
                <a:gd name="connsiteY28" fmla="*/ 567214 h 723900"/>
                <a:gd name="connsiteX29" fmla="*/ 412909 w 828675"/>
                <a:gd name="connsiteY29" fmla="*/ 563404 h 723900"/>
                <a:gd name="connsiteX30" fmla="*/ 408146 w 828675"/>
                <a:gd name="connsiteY30" fmla="*/ 559594 h 723900"/>
                <a:gd name="connsiteX31" fmla="*/ 382429 w 828675"/>
                <a:gd name="connsiteY31" fmla="*/ 542449 h 723900"/>
                <a:gd name="connsiteX32" fmla="*/ 368141 w 828675"/>
                <a:gd name="connsiteY32" fmla="*/ 532924 h 723900"/>
                <a:gd name="connsiteX33" fmla="*/ 368141 w 828675"/>
                <a:gd name="connsiteY33" fmla="*/ 532924 h 723900"/>
                <a:gd name="connsiteX34" fmla="*/ 359569 w 828675"/>
                <a:gd name="connsiteY34" fmla="*/ 527209 h 723900"/>
                <a:gd name="connsiteX35" fmla="*/ 333851 w 828675"/>
                <a:gd name="connsiteY35" fmla="*/ 510064 h 723900"/>
                <a:gd name="connsiteX36" fmla="*/ 223361 w 828675"/>
                <a:gd name="connsiteY36" fmla="*/ 436721 h 723900"/>
                <a:gd name="connsiteX37" fmla="*/ 214789 w 828675"/>
                <a:gd name="connsiteY37" fmla="*/ 431006 h 723900"/>
                <a:gd name="connsiteX38" fmla="*/ 43339 w 828675"/>
                <a:gd name="connsiteY38" fmla="*/ 316706 h 723900"/>
                <a:gd name="connsiteX39" fmla="*/ 20479 w 828675"/>
                <a:gd name="connsiteY39" fmla="*/ 301466 h 723900"/>
                <a:gd name="connsiteX40" fmla="*/ 45244 w 828675"/>
                <a:gd name="connsiteY40" fmla="*/ 264319 h 723900"/>
                <a:gd name="connsiteX41" fmla="*/ 78581 w 828675"/>
                <a:gd name="connsiteY41" fmla="*/ 213836 h 723900"/>
                <a:gd name="connsiteX42" fmla="*/ 84296 w 828675"/>
                <a:gd name="connsiteY42" fmla="*/ 205264 h 723900"/>
                <a:gd name="connsiteX43" fmla="*/ 142399 w 828675"/>
                <a:gd name="connsiteY43" fmla="*/ 117634 h 723900"/>
                <a:gd name="connsiteX44" fmla="*/ 148114 w 828675"/>
                <a:gd name="connsiteY44" fmla="*/ 109061 h 723900"/>
                <a:gd name="connsiteX45" fmla="*/ 206216 w 828675"/>
                <a:gd name="connsiteY45" fmla="*/ 21431 h 723900"/>
                <a:gd name="connsiteX46" fmla="*/ 402431 w 828675"/>
                <a:gd name="connsiteY46" fmla="*/ 151924 h 723900"/>
                <a:gd name="connsiteX47" fmla="*/ 411004 w 828675"/>
                <a:gd name="connsiteY47" fmla="*/ 157639 h 723900"/>
                <a:gd name="connsiteX48" fmla="*/ 605314 w 828675"/>
                <a:gd name="connsiteY48" fmla="*/ 287179 h 723900"/>
                <a:gd name="connsiteX49" fmla="*/ 613886 w 828675"/>
                <a:gd name="connsiteY49" fmla="*/ 292894 h 723900"/>
                <a:gd name="connsiteX50" fmla="*/ 808196 w 828675"/>
                <a:gd name="connsiteY50" fmla="*/ 422434 h 723900"/>
                <a:gd name="connsiteX51" fmla="*/ 750094 w 828675"/>
                <a:gd name="connsiteY51" fmla="*/ 510064 h 723900"/>
                <a:gd name="connsiteX52" fmla="*/ 744379 w 828675"/>
                <a:gd name="connsiteY52" fmla="*/ 518636 h 723900"/>
                <a:gd name="connsiteX53" fmla="*/ 721519 w 828675"/>
                <a:gd name="connsiteY53" fmla="*/ 552926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28675" h="723900">
                  <a:moveTo>
                    <a:pt x="205264" y="7144"/>
                  </a:moveTo>
                  <a:lnTo>
                    <a:pt x="48101" y="243364"/>
                  </a:lnTo>
                  <a:lnTo>
                    <a:pt x="7144" y="304324"/>
                  </a:lnTo>
                  <a:lnTo>
                    <a:pt x="44291" y="329089"/>
                  </a:lnTo>
                  <a:lnTo>
                    <a:pt x="329089" y="519589"/>
                  </a:lnTo>
                  <a:lnTo>
                    <a:pt x="354806" y="536734"/>
                  </a:lnTo>
                  <a:lnTo>
                    <a:pt x="363379" y="542449"/>
                  </a:lnTo>
                  <a:lnTo>
                    <a:pt x="363379" y="542449"/>
                  </a:lnTo>
                  <a:lnTo>
                    <a:pt x="376714" y="551021"/>
                  </a:lnTo>
                  <a:lnTo>
                    <a:pt x="401479" y="568166"/>
                  </a:lnTo>
                  <a:lnTo>
                    <a:pt x="404336" y="570071"/>
                  </a:lnTo>
                  <a:lnTo>
                    <a:pt x="625316" y="717709"/>
                  </a:lnTo>
                  <a:lnTo>
                    <a:pt x="696754" y="611029"/>
                  </a:lnTo>
                  <a:lnTo>
                    <a:pt x="697706" y="610076"/>
                  </a:lnTo>
                  <a:lnTo>
                    <a:pt x="697706" y="610076"/>
                  </a:lnTo>
                  <a:lnTo>
                    <a:pt x="707231" y="595789"/>
                  </a:lnTo>
                  <a:lnTo>
                    <a:pt x="727234" y="565309"/>
                  </a:lnTo>
                  <a:lnTo>
                    <a:pt x="823436" y="420529"/>
                  </a:lnTo>
                  <a:lnTo>
                    <a:pt x="205264" y="7144"/>
                  </a:lnTo>
                  <a:close/>
                  <a:moveTo>
                    <a:pt x="721519" y="552926"/>
                  </a:moveTo>
                  <a:lnTo>
                    <a:pt x="701516" y="582454"/>
                  </a:lnTo>
                  <a:lnTo>
                    <a:pt x="692944" y="594836"/>
                  </a:lnTo>
                  <a:lnTo>
                    <a:pt x="692944" y="594836"/>
                  </a:lnTo>
                  <a:lnTo>
                    <a:pt x="691039" y="597694"/>
                  </a:lnTo>
                  <a:lnTo>
                    <a:pt x="685324" y="606266"/>
                  </a:lnTo>
                  <a:lnTo>
                    <a:pt x="679609" y="614839"/>
                  </a:lnTo>
                  <a:lnTo>
                    <a:pt x="621506" y="702469"/>
                  </a:lnTo>
                  <a:lnTo>
                    <a:pt x="427196" y="572929"/>
                  </a:lnTo>
                  <a:lnTo>
                    <a:pt x="418624" y="567214"/>
                  </a:lnTo>
                  <a:lnTo>
                    <a:pt x="412909" y="563404"/>
                  </a:lnTo>
                  <a:lnTo>
                    <a:pt x="408146" y="559594"/>
                  </a:lnTo>
                  <a:lnTo>
                    <a:pt x="382429" y="542449"/>
                  </a:lnTo>
                  <a:lnTo>
                    <a:pt x="368141" y="532924"/>
                  </a:lnTo>
                  <a:lnTo>
                    <a:pt x="368141" y="532924"/>
                  </a:lnTo>
                  <a:lnTo>
                    <a:pt x="359569" y="527209"/>
                  </a:lnTo>
                  <a:lnTo>
                    <a:pt x="333851" y="510064"/>
                  </a:lnTo>
                  <a:lnTo>
                    <a:pt x="223361" y="436721"/>
                  </a:lnTo>
                  <a:lnTo>
                    <a:pt x="214789" y="431006"/>
                  </a:lnTo>
                  <a:lnTo>
                    <a:pt x="43339" y="316706"/>
                  </a:lnTo>
                  <a:lnTo>
                    <a:pt x="20479" y="301466"/>
                  </a:lnTo>
                  <a:lnTo>
                    <a:pt x="45244" y="264319"/>
                  </a:lnTo>
                  <a:lnTo>
                    <a:pt x="78581" y="213836"/>
                  </a:lnTo>
                  <a:lnTo>
                    <a:pt x="84296" y="205264"/>
                  </a:lnTo>
                  <a:lnTo>
                    <a:pt x="142399" y="117634"/>
                  </a:lnTo>
                  <a:lnTo>
                    <a:pt x="148114" y="109061"/>
                  </a:lnTo>
                  <a:lnTo>
                    <a:pt x="206216" y="21431"/>
                  </a:lnTo>
                  <a:lnTo>
                    <a:pt x="402431" y="151924"/>
                  </a:lnTo>
                  <a:lnTo>
                    <a:pt x="411004" y="157639"/>
                  </a:lnTo>
                  <a:lnTo>
                    <a:pt x="605314" y="287179"/>
                  </a:lnTo>
                  <a:lnTo>
                    <a:pt x="613886" y="292894"/>
                  </a:lnTo>
                  <a:lnTo>
                    <a:pt x="808196" y="422434"/>
                  </a:lnTo>
                  <a:lnTo>
                    <a:pt x="750094" y="510064"/>
                  </a:lnTo>
                  <a:lnTo>
                    <a:pt x="744379" y="518636"/>
                  </a:lnTo>
                  <a:lnTo>
                    <a:pt x="721519" y="552926"/>
                  </a:lnTo>
                  <a:close/>
                </a:path>
              </a:pathLst>
            </a:custGeom>
            <a:solidFill>
              <a:srgbClr val="808080"/>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E5BDDCB2-83A0-499E-82F0-EA60C2FC3B54}"/>
                </a:ext>
              </a:extLst>
            </p:cNvPr>
            <p:cNvSpPr/>
            <p:nvPr/>
          </p:nvSpPr>
          <p:spPr>
            <a:xfrm>
              <a:off x="3895340" y="3513269"/>
              <a:ext cx="628650" cy="428625"/>
            </a:xfrm>
            <a:custGeom>
              <a:avLst/>
              <a:gdLst>
                <a:gd name="connsiteX0" fmla="*/ 9908 w 628650"/>
                <a:gd name="connsiteY0" fmla="*/ 18621 h 428625"/>
                <a:gd name="connsiteX1" fmla="*/ 15728 w 628650"/>
                <a:gd name="connsiteY1" fmla="*/ 9908 h 428625"/>
                <a:gd name="connsiteX2" fmla="*/ 624852 w 628650"/>
                <a:gd name="connsiteY2" fmla="*/ 416724 h 428625"/>
                <a:gd name="connsiteX3" fmla="*/ 619033 w 628650"/>
                <a:gd name="connsiteY3" fmla="*/ 425437 h 428625"/>
              </a:gdLst>
              <a:ahLst/>
              <a:cxnLst>
                <a:cxn ang="0">
                  <a:pos x="connsiteX0" y="connsiteY0"/>
                </a:cxn>
                <a:cxn ang="0">
                  <a:pos x="connsiteX1" y="connsiteY1"/>
                </a:cxn>
                <a:cxn ang="0">
                  <a:pos x="connsiteX2" y="connsiteY2"/>
                </a:cxn>
                <a:cxn ang="0">
                  <a:pos x="connsiteX3" y="connsiteY3"/>
                </a:cxn>
              </a:cxnLst>
              <a:rect l="l" t="t" r="r" b="b"/>
              <a:pathLst>
                <a:path w="628650" h="428625">
                  <a:moveTo>
                    <a:pt x="9908" y="18621"/>
                  </a:moveTo>
                  <a:lnTo>
                    <a:pt x="15728" y="9908"/>
                  </a:lnTo>
                  <a:lnTo>
                    <a:pt x="624852" y="416724"/>
                  </a:lnTo>
                  <a:lnTo>
                    <a:pt x="619033" y="425437"/>
                  </a:lnTo>
                  <a:close/>
                </a:path>
              </a:pathLst>
            </a:custGeom>
            <a:solidFill>
              <a:srgbClr val="808080"/>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B5607E5C-AE47-446B-8310-949854C7CDB2}"/>
                </a:ext>
              </a:extLst>
            </p:cNvPr>
            <p:cNvSpPr/>
            <p:nvPr/>
          </p:nvSpPr>
          <p:spPr>
            <a:xfrm>
              <a:off x="3959921" y="3417927"/>
              <a:ext cx="628650" cy="428625"/>
            </a:xfrm>
            <a:custGeom>
              <a:avLst/>
              <a:gdLst>
                <a:gd name="connsiteX0" fmla="*/ 9908 w 628650"/>
                <a:gd name="connsiteY0" fmla="*/ 18622 h 428625"/>
                <a:gd name="connsiteX1" fmla="*/ 15728 w 628650"/>
                <a:gd name="connsiteY1" fmla="*/ 9908 h 428625"/>
                <a:gd name="connsiteX2" fmla="*/ 624852 w 628650"/>
                <a:gd name="connsiteY2" fmla="*/ 416724 h 428625"/>
                <a:gd name="connsiteX3" fmla="*/ 619033 w 628650"/>
                <a:gd name="connsiteY3" fmla="*/ 425437 h 428625"/>
              </a:gdLst>
              <a:ahLst/>
              <a:cxnLst>
                <a:cxn ang="0">
                  <a:pos x="connsiteX0" y="connsiteY0"/>
                </a:cxn>
                <a:cxn ang="0">
                  <a:pos x="connsiteX1" y="connsiteY1"/>
                </a:cxn>
                <a:cxn ang="0">
                  <a:pos x="connsiteX2" y="connsiteY2"/>
                </a:cxn>
                <a:cxn ang="0">
                  <a:pos x="connsiteX3" y="connsiteY3"/>
                </a:cxn>
              </a:cxnLst>
              <a:rect l="l" t="t" r="r" b="b"/>
              <a:pathLst>
                <a:path w="628650" h="428625">
                  <a:moveTo>
                    <a:pt x="9908" y="18622"/>
                  </a:moveTo>
                  <a:lnTo>
                    <a:pt x="15728" y="9908"/>
                  </a:lnTo>
                  <a:lnTo>
                    <a:pt x="624852" y="416724"/>
                  </a:lnTo>
                  <a:lnTo>
                    <a:pt x="619033" y="425437"/>
                  </a:lnTo>
                  <a:close/>
                </a:path>
              </a:pathLst>
            </a:custGeom>
            <a:solidFill>
              <a:srgbClr val="808080"/>
            </a:solidFill>
            <a:ln w="9525"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C88434A0-05A7-4BA9-919B-06500A97DFBB}"/>
                </a:ext>
              </a:extLst>
            </p:cNvPr>
            <p:cNvSpPr/>
            <p:nvPr/>
          </p:nvSpPr>
          <p:spPr>
            <a:xfrm>
              <a:off x="4236055" y="3593682"/>
              <a:ext cx="219075" cy="304800"/>
            </a:xfrm>
            <a:custGeom>
              <a:avLst/>
              <a:gdLst>
                <a:gd name="connsiteX0" fmla="*/ 9908 w 219075"/>
                <a:gd name="connsiteY0" fmla="*/ 298232 h 304800"/>
                <a:gd name="connsiteX1" fmla="*/ 202471 w 219075"/>
                <a:gd name="connsiteY1" fmla="*/ 9908 h 304800"/>
                <a:gd name="connsiteX2" fmla="*/ 211184 w 219075"/>
                <a:gd name="connsiteY2" fmla="*/ 15728 h 304800"/>
                <a:gd name="connsiteX3" fmla="*/ 18622 w 219075"/>
                <a:gd name="connsiteY3" fmla="*/ 304052 h 304800"/>
              </a:gdLst>
              <a:ahLst/>
              <a:cxnLst>
                <a:cxn ang="0">
                  <a:pos x="connsiteX0" y="connsiteY0"/>
                </a:cxn>
                <a:cxn ang="0">
                  <a:pos x="connsiteX1" y="connsiteY1"/>
                </a:cxn>
                <a:cxn ang="0">
                  <a:pos x="connsiteX2" y="connsiteY2"/>
                </a:cxn>
                <a:cxn ang="0">
                  <a:pos x="connsiteX3" y="connsiteY3"/>
                </a:cxn>
              </a:cxnLst>
              <a:rect l="l" t="t" r="r" b="b"/>
              <a:pathLst>
                <a:path w="219075" h="304800">
                  <a:moveTo>
                    <a:pt x="9908" y="298232"/>
                  </a:moveTo>
                  <a:lnTo>
                    <a:pt x="202471" y="9908"/>
                  </a:lnTo>
                  <a:lnTo>
                    <a:pt x="211184" y="15728"/>
                  </a:lnTo>
                  <a:lnTo>
                    <a:pt x="18622" y="304052"/>
                  </a:lnTo>
                  <a:close/>
                </a:path>
              </a:pathLst>
            </a:custGeom>
            <a:solidFill>
              <a:srgbClr val="808080"/>
            </a:solidFill>
            <a:ln w="9525"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07E183BF-8915-4451-BAB2-3749E1A38C1C}"/>
                </a:ext>
              </a:extLst>
            </p:cNvPr>
            <p:cNvSpPr/>
            <p:nvPr/>
          </p:nvSpPr>
          <p:spPr>
            <a:xfrm>
              <a:off x="4033384" y="3458164"/>
              <a:ext cx="219075" cy="304800"/>
            </a:xfrm>
            <a:custGeom>
              <a:avLst/>
              <a:gdLst>
                <a:gd name="connsiteX0" fmla="*/ 9908 w 219075"/>
                <a:gd name="connsiteY0" fmla="*/ 298232 h 304800"/>
                <a:gd name="connsiteX1" fmla="*/ 202471 w 219075"/>
                <a:gd name="connsiteY1" fmla="*/ 9908 h 304800"/>
                <a:gd name="connsiteX2" fmla="*/ 211184 w 219075"/>
                <a:gd name="connsiteY2" fmla="*/ 15728 h 304800"/>
                <a:gd name="connsiteX3" fmla="*/ 18621 w 219075"/>
                <a:gd name="connsiteY3" fmla="*/ 304052 h 304800"/>
              </a:gdLst>
              <a:ahLst/>
              <a:cxnLst>
                <a:cxn ang="0">
                  <a:pos x="connsiteX0" y="connsiteY0"/>
                </a:cxn>
                <a:cxn ang="0">
                  <a:pos x="connsiteX1" y="connsiteY1"/>
                </a:cxn>
                <a:cxn ang="0">
                  <a:pos x="connsiteX2" y="connsiteY2"/>
                </a:cxn>
                <a:cxn ang="0">
                  <a:pos x="connsiteX3" y="connsiteY3"/>
                </a:cxn>
              </a:cxnLst>
              <a:rect l="l" t="t" r="r" b="b"/>
              <a:pathLst>
                <a:path w="219075" h="304800">
                  <a:moveTo>
                    <a:pt x="9908" y="298232"/>
                  </a:moveTo>
                  <a:lnTo>
                    <a:pt x="202471" y="9908"/>
                  </a:lnTo>
                  <a:lnTo>
                    <a:pt x="211184" y="15728"/>
                  </a:lnTo>
                  <a:lnTo>
                    <a:pt x="18621" y="304052"/>
                  </a:lnTo>
                  <a:close/>
                </a:path>
              </a:pathLst>
            </a:custGeom>
            <a:solidFill>
              <a:srgbClr val="808080"/>
            </a:solidFill>
            <a:ln w="9525"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05E482DB-B340-4D13-9EDC-EF369807D0F6}"/>
                </a:ext>
              </a:extLst>
            </p:cNvPr>
            <p:cNvSpPr/>
            <p:nvPr/>
          </p:nvSpPr>
          <p:spPr>
            <a:xfrm>
              <a:off x="4061893" y="3419555"/>
              <a:ext cx="76200" cy="66675"/>
            </a:xfrm>
            <a:custGeom>
              <a:avLst/>
              <a:gdLst>
                <a:gd name="connsiteX0" fmla="*/ 47840 w 76200"/>
                <a:gd name="connsiteY0" fmla="*/ 61175 h 66675"/>
                <a:gd name="connsiteX1" fmla="*/ 14503 w 76200"/>
                <a:gd name="connsiteY1" fmla="*/ 39268 h 66675"/>
                <a:gd name="connsiteX2" fmla="*/ 9740 w 76200"/>
                <a:gd name="connsiteY2" fmla="*/ 15455 h 66675"/>
                <a:gd name="connsiteX3" fmla="*/ 10693 w 76200"/>
                <a:gd name="connsiteY3" fmla="*/ 14503 h 66675"/>
                <a:gd name="connsiteX4" fmla="*/ 34505 w 76200"/>
                <a:gd name="connsiteY4" fmla="*/ 9740 h 66675"/>
                <a:gd name="connsiteX5" fmla="*/ 67843 w 76200"/>
                <a:gd name="connsiteY5" fmla="*/ 31648 h 66675"/>
                <a:gd name="connsiteX6" fmla="*/ 72605 w 76200"/>
                <a:gd name="connsiteY6" fmla="*/ 55460 h 66675"/>
                <a:gd name="connsiteX7" fmla="*/ 71653 w 76200"/>
                <a:gd name="connsiteY7" fmla="*/ 56413 h 66675"/>
                <a:gd name="connsiteX8" fmla="*/ 47840 w 76200"/>
                <a:gd name="connsiteY8" fmla="*/ 6117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 h="66675">
                  <a:moveTo>
                    <a:pt x="47840" y="61175"/>
                  </a:moveTo>
                  <a:lnTo>
                    <a:pt x="14503" y="39268"/>
                  </a:lnTo>
                  <a:cubicBezTo>
                    <a:pt x="6883" y="34505"/>
                    <a:pt x="4978" y="23075"/>
                    <a:pt x="9740" y="15455"/>
                  </a:cubicBezTo>
                  <a:lnTo>
                    <a:pt x="10693" y="14503"/>
                  </a:lnTo>
                  <a:cubicBezTo>
                    <a:pt x="15455" y="6883"/>
                    <a:pt x="26885" y="4978"/>
                    <a:pt x="34505" y="9740"/>
                  </a:cubicBezTo>
                  <a:lnTo>
                    <a:pt x="67843" y="31648"/>
                  </a:lnTo>
                  <a:cubicBezTo>
                    <a:pt x="75463" y="36410"/>
                    <a:pt x="77368" y="47840"/>
                    <a:pt x="72605" y="55460"/>
                  </a:cubicBezTo>
                  <a:lnTo>
                    <a:pt x="71653" y="56413"/>
                  </a:lnTo>
                  <a:cubicBezTo>
                    <a:pt x="65938" y="64033"/>
                    <a:pt x="55460" y="65938"/>
                    <a:pt x="47840" y="61175"/>
                  </a:cubicBezTo>
                  <a:close/>
                </a:path>
              </a:pathLst>
            </a:custGeom>
            <a:solidFill>
              <a:srgbClr val="808080"/>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16E3EB7B-884E-4337-8822-79FA073EE400}"/>
                </a:ext>
              </a:extLst>
            </p:cNvPr>
            <p:cNvSpPr/>
            <p:nvPr/>
          </p:nvSpPr>
          <p:spPr>
            <a:xfrm>
              <a:off x="3992360" y="3506232"/>
              <a:ext cx="95250" cy="76200"/>
            </a:xfrm>
            <a:custGeom>
              <a:avLst/>
              <a:gdLst>
                <a:gd name="connsiteX0" fmla="*/ 63080 w 95250"/>
                <a:gd name="connsiteY0" fmla="*/ 71653 h 76200"/>
                <a:gd name="connsiteX1" fmla="*/ 14503 w 95250"/>
                <a:gd name="connsiteY1" fmla="*/ 39268 h 76200"/>
                <a:gd name="connsiteX2" fmla="*/ 9740 w 95250"/>
                <a:gd name="connsiteY2" fmla="*/ 15455 h 76200"/>
                <a:gd name="connsiteX3" fmla="*/ 10693 w 95250"/>
                <a:gd name="connsiteY3" fmla="*/ 14503 h 76200"/>
                <a:gd name="connsiteX4" fmla="*/ 34505 w 95250"/>
                <a:gd name="connsiteY4" fmla="*/ 9740 h 76200"/>
                <a:gd name="connsiteX5" fmla="*/ 83083 w 95250"/>
                <a:gd name="connsiteY5" fmla="*/ 42125 h 76200"/>
                <a:gd name="connsiteX6" fmla="*/ 87845 w 95250"/>
                <a:gd name="connsiteY6" fmla="*/ 65938 h 76200"/>
                <a:gd name="connsiteX7" fmla="*/ 86893 w 95250"/>
                <a:gd name="connsiteY7" fmla="*/ 66890 h 76200"/>
                <a:gd name="connsiteX8" fmla="*/ 63080 w 95250"/>
                <a:gd name="connsiteY8" fmla="*/ 716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
                  <a:moveTo>
                    <a:pt x="63080" y="71653"/>
                  </a:moveTo>
                  <a:lnTo>
                    <a:pt x="14503" y="39268"/>
                  </a:lnTo>
                  <a:cubicBezTo>
                    <a:pt x="6883" y="34505"/>
                    <a:pt x="4978" y="23075"/>
                    <a:pt x="9740" y="15455"/>
                  </a:cubicBezTo>
                  <a:lnTo>
                    <a:pt x="10693" y="14503"/>
                  </a:lnTo>
                  <a:cubicBezTo>
                    <a:pt x="15455" y="6883"/>
                    <a:pt x="26885" y="4978"/>
                    <a:pt x="34505" y="9740"/>
                  </a:cubicBezTo>
                  <a:lnTo>
                    <a:pt x="83083" y="42125"/>
                  </a:lnTo>
                  <a:cubicBezTo>
                    <a:pt x="90703" y="46888"/>
                    <a:pt x="92608" y="58318"/>
                    <a:pt x="87845" y="65938"/>
                  </a:cubicBezTo>
                  <a:lnTo>
                    <a:pt x="86893" y="66890"/>
                  </a:lnTo>
                  <a:cubicBezTo>
                    <a:pt x="82130" y="75463"/>
                    <a:pt x="70700" y="77368"/>
                    <a:pt x="63080" y="71653"/>
                  </a:cubicBezTo>
                  <a:close/>
                </a:path>
              </a:pathLst>
            </a:custGeom>
            <a:solidFill>
              <a:srgbClr val="808080"/>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0B8E65B8-A3DB-4FCE-A8C2-0E9C3B28BC14}"/>
                </a:ext>
              </a:extLst>
            </p:cNvPr>
            <p:cNvSpPr/>
            <p:nvPr/>
          </p:nvSpPr>
          <p:spPr>
            <a:xfrm>
              <a:off x="4193338" y="3640535"/>
              <a:ext cx="95250" cy="76200"/>
            </a:xfrm>
            <a:custGeom>
              <a:avLst/>
              <a:gdLst>
                <a:gd name="connsiteX0" fmla="*/ 63080 w 95250"/>
                <a:gd name="connsiteY0" fmla="*/ 71653 h 76200"/>
                <a:gd name="connsiteX1" fmla="*/ 14503 w 95250"/>
                <a:gd name="connsiteY1" fmla="*/ 39268 h 76200"/>
                <a:gd name="connsiteX2" fmla="*/ 9740 w 95250"/>
                <a:gd name="connsiteY2" fmla="*/ 15455 h 76200"/>
                <a:gd name="connsiteX3" fmla="*/ 10693 w 95250"/>
                <a:gd name="connsiteY3" fmla="*/ 14503 h 76200"/>
                <a:gd name="connsiteX4" fmla="*/ 34505 w 95250"/>
                <a:gd name="connsiteY4" fmla="*/ 9740 h 76200"/>
                <a:gd name="connsiteX5" fmla="*/ 82130 w 95250"/>
                <a:gd name="connsiteY5" fmla="*/ 42125 h 76200"/>
                <a:gd name="connsiteX6" fmla="*/ 86893 w 95250"/>
                <a:gd name="connsiteY6" fmla="*/ 65938 h 76200"/>
                <a:gd name="connsiteX7" fmla="*/ 85940 w 95250"/>
                <a:gd name="connsiteY7" fmla="*/ 66890 h 76200"/>
                <a:gd name="connsiteX8" fmla="*/ 63080 w 95250"/>
                <a:gd name="connsiteY8" fmla="*/ 716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
                  <a:moveTo>
                    <a:pt x="63080" y="71653"/>
                  </a:moveTo>
                  <a:lnTo>
                    <a:pt x="14503" y="39268"/>
                  </a:lnTo>
                  <a:cubicBezTo>
                    <a:pt x="6883" y="34505"/>
                    <a:pt x="4978" y="23075"/>
                    <a:pt x="9740" y="15455"/>
                  </a:cubicBezTo>
                  <a:lnTo>
                    <a:pt x="10693" y="14503"/>
                  </a:lnTo>
                  <a:cubicBezTo>
                    <a:pt x="15455" y="6883"/>
                    <a:pt x="26885" y="4978"/>
                    <a:pt x="34505" y="9740"/>
                  </a:cubicBezTo>
                  <a:lnTo>
                    <a:pt x="82130" y="42125"/>
                  </a:lnTo>
                  <a:cubicBezTo>
                    <a:pt x="89750" y="46888"/>
                    <a:pt x="91655" y="58318"/>
                    <a:pt x="86893" y="65938"/>
                  </a:cubicBezTo>
                  <a:lnTo>
                    <a:pt x="85940" y="66890"/>
                  </a:lnTo>
                  <a:cubicBezTo>
                    <a:pt x="81178" y="74510"/>
                    <a:pt x="70700" y="76415"/>
                    <a:pt x="63080" y="71653"/>
                  </a:cubicBezTo>
                  <a:close/>
                </a:path>
              </a:pathLst>
            </a:custGeom>
            <a:solidFill>
              <a:srgbClr val="808080"/>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6BEE4D45-8B3C-4D51-AB91-3098D05773C4}"/>
                </a:ext>
              </a:extLst>
            </p:cNvPr>
            <p:cNvSpPr/>
            <p:nvPr/>
          </p:nvSpPr>
          <p:spPr>
            <a:xfrm>
              <a:off x="4255250" y="3548142"/>
              <a:ext cx="95250" cy="76200"/>
            </a:xfrm>
            <a:custGeom>
              <a:avLst/>
              <a:gdLst>
                <a:gd name="connsiteX0" fmla="*/ 62128 w 95250"/>
                <a:gd name="connsiteY0" fmla="*/ 71653 h 76200"/>
                <a:gd name="connsiteX1" fmla="*/ 14503 w 95250"/>
                <a:gd name="connsiteY1" fmla="*/ 39268 h 76200"/>
                <a:gd name="connsiteX2" fmla="*/ 9740 w 95250"/>
                <a:gd name="connsiteY2" fmla="*/ 15455 h 76200"/>
                <a:gd name="connsiteX3" fmla="*/ 10693 w 95250"/>
                <a:gd name="connsiteY3" fmla="*/ 14503 h 76200"/>
                <a:gd name="connsiteX4" fmla="*/ 34505 w 95250"/>
                <a:gd name="connsiteY4" fmla="*/ 9740 h 76200"/>
                <a:gd name="connsiteX5" fmla="*/ 82130 w 95250"/>
                <a:gd name="connsiteY5" fmla="*/ 42125 h 76200"/>
                <a:gd name="connsiteX6" fmla="*/ 86893 w 95250"/>
                <a:gd name="connsiteY6" fmla="*/ 65938 h 76200"/>
                <a:gd name="connsiteX7" fmla="*/ 85940 w 95250"/>
                <a:gd name="connsiteY7" fmla="*/ 66890 h 76200"/>
                <a:gd name="connsiteX8" fmla="*/ 62128 w 95250"/>
                <a:gd name="connsiteY8" fmla="*/ 71653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50" h="76200">
                  <a:moveTo>
                    <a:pt x="62128" y="71653"/>
                  </a:moveTo>
                  <a:lnTo>
                    <a:pt x="14503" y="39268"/>
                  </a:lnTo>
                  <a:cubicBezTo>
                    <a:pt x="6883" y="34505"/>
                    <a:pt x="4978" y="23075"/>
                    <a:pt x="9740" y="15455"/>
                  </a:cubicBezTo>
                  <a:lnTo>
                    <a:pt x="10693" y="14503"/>
                  </a:lnTo>
                  <a:cubicBezTo>
                    <a:pt x="15455" y="6883"/>
                    <a:pt x="26885" y="4978"/>
                    <a:pt x="34505" y="9740"/>
                  </a:cubicBezTo>
                  <a:lnTo>
                    <a:pt x="82130" y="42125"/>
                  </a:lnTo>
                  <a:cubicBezTo>
                    <a:pt x="89750" y="46888"/>
                    <a:pt x="91655" y="58318"/>
                    <a:pt x="86893" y="65938"/>
                  </a:cubicBezTo>
                  <a:lnTo>
                    <a:pt x="85940" y="66890"/>
                  </a:lnTo>
                  <a:cubicBezTo>
                    <a:pt x="80225" y="74510"/>
                    <a:pt x="69748" y="76415"/>
                    <a:pt x="62128" y="71653"/>
                  </a:cubicBezTo>
                  <a:close/>
                </a:path>
              </a:pathLst>
            </a:custGeom>
            <a:solidFill>
              <a:srgbClr val="808080"/>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73908C79-2943-4FD0-A070-19EE86641B38}"/>
                </a:ext>
              </a:extLst>
            </p:cNvPr>
            <p:cNvSpPr/>
            <p:nvPr/>
          </p:nvSpPr>
          <p:spPr>
            <a:xfrm>
              <a:off x="4451465" y="3679587"/>
              <a:ext cx="104775" cy="85725"/>
            </a:xfrm>
            <a:custGeom>
              <a:avLst/>
              <a:gdLst>
                <a:gd name="connsiteX0" fmla="*/ 73558 w 104775"/>
                <a:gd name="connsiteY0" fmla="*/ 78320 h 85725"/>
                <a:gd name="connsiteX1" fmla="*/ 14503 w 104775"/>
                <a:gd name="connsiteY1" fmla="*/ 39268 h 85725"/>
                <a:gd name="connsiteX2" fmla="*/ 9740 w 104775"/>
                <a:gd name="connsiteY2" fmla="*/ 15455 h 85725"/>
                <a:gd name="connsiteX3" fmla="*/ 10693 w 104775"/>
                <a:gd name="connsiteY3" fmla="*/ 14503 h 85725"/>
                <a:gd name="connsiteX4" fmla="*/ 34505 w 104775"/>
                <a:gd name="connsiteY4" fmla="*/ 9740 h 85725"/>
                <a:gd name="connsiteX5" fmla="*/ 93560 w 104775"/>
                <a:gd name="connsiteY5" fmla="*/ 48793 h 85725"/>
                <a:gd name="connsiteX6" fmla="*/ 98323 w 104775"/>
                <a:gd name="connsiteY6" fmla="*/ 72605 h 85725"/>
                <a:gd name="connsiteX7" fmla="*/ 97370 w 104775"/>
                <a:gd name="connsiteY7" fmla="*/ 73558 h 85725"/>
                <a:gd name="connsiteX8" fmla="*/ 73558 w 104775"/>
                <a:gd name="connsiteY8" fmla="*/ 7832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85725">
                  <a:moveTo>
                    <a:pt x="73558" y="78320"/>
                  </a:moveTo>
                  <a:lnTo>
                    <a:pt x="14503" y="39268"/>
                  </a:lnTo>
                  <a:cubicBezTo>
                    <a:pt x="6883" y="34505"/>
                    <a:pt x="4978" y="23075"/>
                    <a:pt x="9740" y="15455"/>
                  </a:cubicBezTo>
                  <a:lnTo>
                    <a:pt x="10693" y="14503"/>
                  </a:lnTo>
                  <a:cubicBezTo>
                    <a:pt x="15455" y="6883"/>
                    <a:pt x="26885" y="4978"/>
                    <a:pt x="34505" y="9740"/>
                  </a:cubicBezTo>
                  <a:lnTo>
                    <a:pt x="93560" y="48793"/>
                  </a:lnTo>
                  <a:cubicBezTo>
                    <a:pt x="101180" y="53555"/>
                    <a:pt x="103085" y="64985"/>
                    <a:pt x="98323" y="72605"/>
                  </a:cubicBezTo>
                  <a:lnTo>
                    <a:pt x="97370" y="73558"/>
                  </a:lnTo>
                  <a:cubicBezTo>
                    <a:pt x="91655" y="81178"/>
                    <a:pt x="81178" y="84035"/>
                    <a:pt x="73558" y="78320"/>
                  </a:cubicBezTo>
                  <a:close/>
                </a:path>
              </a:pathLst>
            </a:custGeom>
            <a:solidFill>
              <a:srgbClr val="808080"/>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F3226E02-9388-4C84-8963-CE3E6AB487FD}"/>
                </a:ext>
              </a:extLst>
            </p:cNvPr>
            <p:cNvSpPr/>
            <p:nvPr/>
          </p:nvSpPr>
          <p:spPr>
            <a:xfrm>
              <a:off x="3774897" y="3670863"/>
              <a:ext cx="514350" cy="371475"/>
            </a:xfrm>
            <a:custGeom>
              <a:avLst/>
              <a:gdLst>
                <a:gd name="connsiteX0" fmla="*/ 31069 w 514350"/>
                <a:gd name="connsiteY0" fmla="*/ 9908 h 371475"/>
                <a:gd name="connsiteX1" fmla="*/ 513457 w 514350"/>
                <a:gd name="connsiteY1" fmla="*/ 332081 h 371475"/>
                <a:gd name="connsiteX2" fmla="*/ 492297 w 514350"/>
                <a:gd name="connsiteY2" fmla="*/ 363765 h 371475"/>
                <a:gd name="connsiteX3" fmla="*/ 9908 w 514350"/>
                <a:gd name="connsiteY3" fmla="*/ 41592 h 371475"/>
              </a:gdLst>
              <a:ahLst/>
              <a:cxnLst>
                <a:cxn ang="0">
                  <a:pos x="connsiteX0" y="connsiteY0"/>
                </a:cxn>
                <a:cxn ang="0">
                  <a:pos x="connsiteX1" y="connsiteY1"/>
                </a:cxn>
                <a:cxn ang="0">
                  <a:pos x="connsiteX2" y="connsiteY2"/>
                </a:cxn>
                <a:cxn ang="0">
                  <a:pos x="connsiteX3" y="connsiteY3"/>
                </a:cxn>
              </a:cxnLst>
              <a:rect l="l" t="t" r="r" b="b"/>
              <a:pathLst>
                <a:path w="514350" h="371475">
                  <a:moveTo>
                    <a:pt x="31069" y="9908"/>
                  </a:moveTo>
                  <a:lnTo>
                    <a:pt x="513457" y="332081"/>
                  </a:lnTo>
                  <a:lnTo>
                    <a:pt x="492297" y="363765"/>
                  </a:lnTo>
                  <a:lnTo>
                    <a:pt x="9908" y="41592"/>
                  </a:lnTo>
                  <a:close/>
                </a:path>
              </a:pathLst>
            </a:custGeom>
            <a:solidFill>
              <a:srgbClr val="808080"/>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DB1D3612-0759-4FB4-B57A-79E9E56EAF54}"/>
                </a:ext>
              </a:extLst>
            </p:cNvPr>
            <p:cNvSpPr/>
            <p:nvPr/>
          </p:nvSpPr>
          <p:spPr>
            <a:xfrm>
              <a:off x="4250489" y="2967207"/>
              <a:ext cx="400050" cy="285750"/>
            </a:xfrm>
            <a:custGeom>
              <a:avLst/>
              <a:gdLst>
                <a:gd name="connsiteX0" fmla="*/ 19431 w 400050"/>
                <a:gd name="connsiteY0" fmla="*/ 9908 h 285750"/>
                <a:gd name="connsiteX1" fmla="*/ 396470 w 400050"/>
                <a:gd name="connsiteY1" fmla="*/ 261721 h 285750"/>
                <a:gd name="connsiteX2" fmla="*/ 386948 w 400050"/>
                <a:gd name="connsiteY2" fmla="*/ 275979 h 285750"/>
                <a:gd name="connsiteX3" fmla="*/ 9908 w 400050"/>
                <a:gd name="connsiteY3" fmla="*/ 24166 h 285750"/>
              </a:gdLst>
              <a:ahLst/>
              <a:cxnLst>
                <a:cxn ang="0">
                  <a:pos x="connsiteX0" y="connsiteY0"/>
                </a:cxn>
                <a:cxn ang="0">
                  <a:pos x="connsiteX1" y="connsiteY1"/>
                </a:cxn>
                <a:cxn ang="0">
                  <a:pos x="connsiteX2" y="connsiteY2"/>
                </a:cxn>
                <a:cxn ang="0">
                  <a:pos x="connsiteX3" y="connsiteY3"/>
                </a:cxn>
              </a:cxnLst>
              <a:rect l="l" t="t" r="r" b="b"/>
              <a:pathLst>
                <a:path w="400050" h="285750">
                  <a:moveTo>
                    <a:pt x="19431" y="9908"/>
                  </a:moveTo>
                  <a:lnTo>
                    <a:pt x="396470" y="261721"/>
                  </a:lnTo>
                  <a:lnTo>
                    <a:pt x="386948" y="275979"/>
                  </a:lnTo>
                  <a:lnTo>
                    <a:pt x="9908" y="24166"/>
                  </a:lnTo>
                  <a:close/>
                </a:path>
              </a:pathLst>
            </a:custGeom>
            <a:solidFill>
              <a:schemeClr val="accent1"/>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2A76B4E4-E939-4F50-8AF2-DE5A6F4114B7}"/>
                </a:ext>
              </a:extLst>
            </p:cNvPr>
            <p:cNvSpPr/>
            <p:nvPr/>
          </p:nvSpPr>
          <p:spPr>
            <a:xfrm>
              <a:off x="4266437" y="2923336"/>
              <a:ext cx="419100" cy="304800"/>
            </a:xfrm>
            <a:custGeom>
              <a:avLst/>
              <a:gdLst>
                <a:gd name="connsiteX0" fmla="*/ 32656 w 419100"/>
                <a:gd name="connsiteY0" fmla="*/ 9908 h 304800"/>
                <a:gd name="connsiteX1" fmla="*/ 409695 w 419100"/>
                <a:gd name="connsiteY1" fmla="*/ 261721 h 304800"/>
                <a:gd name="connsiteX2" fmla="*/ 386948 w 419100"/>
                <a:gd name="connsiteY2" fmla="*/ 295781 h 304800"/>
                <a:gd name="connsiteX3" fmla="*/ 9908 w 419100"/>
                <a:gd name="connsiteY3" fmla="*/ 43969 h 304800"/>
              </a:gdLst>
              <a:ahLst/>
              <a:cxnLst>
                <a:cxn ang="0">
                  <a:pos x="connsiteX0" y="connsiteY0"/>
                </a:cxn>
                <a:cxn ang="0">
                  <a:pos x="connsiteX1" y="connsiteY1"/>
                </a:cxn>
                <a:cxn ang="0">
                  <a:pos x="connsiteX2" y="connsiteY2"/>
                </a:cxn>
                <a:cxn ang="0">
                  <a:pos x="connsiteX3" y="connsiteY3"/>
                </a:cxn>
              </a:cxnLst>
              <a:rect l="l" t="t" r="r" b="b"/>
              <a:pathLst>
                <a:path w="419100" h="304800">
                  <a:moveTo>
                    <a:pt x="32656" y="9908"/>
                  </a:moveTo>
                  <a:lnTo>
                    <a:pt x="409695" y="261721"/>
                  </a:lnTo>
                  <a:lnTo>
                    <a:pt x="386948" y="295781"/>
                  </a:lnTo>
                  <a:lnTo>
                    <a:pt x="9908" y="43969"/>
                  </a:lnTo>
                  <a:close/>
                </a:path>
              </a:pathLst>
            </a:custGeom>
            <a:solidFill>
              <a:srgbClr val="808080"/>
            </a:solidFill>
            <a:ln w="9525" cap="flat">
              <a:no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F701EAD8-3F4E-448E-A84F-3033912E081A}"/>
                </a:ext>
              </a:extLst>
            </p:cNvPr>
            <p:cNvSpPr/>
            <p:nvPr/>
          </p:nvSpPr>
          <p:spPr>
            <a:xfrm>
              <a:off x="3733443" y="3732908"/>
              <a:ext cx="514350" cy="371475"/>
            </a:xfrm>
            <a:custGeom>
              <a:avLst/>
              <a:gdLst>
                <a:gd name="connsiteX0" fmla="*/ 31069 w 514350"/>
                <a:gd name="connsiteY0" fmla="*/ 9908 h 371475"/>
                <a:gd name="connsiteX1" fmla="*/ 513457 w 514350"/>
                <a:gd name="connsiteY1" fmla="*/ 332081 h 371475"/>
                <a:gd name="connsiteX2" fmla="*/ 492297 w 514350"/>
                <a:gd name="connsiteY2" fmla="*/ 363765 h 371475"/>
                <a:gd name="connsiteX3" fmla="*/ 9908 w 514350"/>
                <a:gd name="connsiteY3" fmla="*/ 41592 h 371475"/>
              </a:gdLst>
              <a:ahLst/>
              <a:cxnLst>
                <a:cxn ang="0">
                  <a:pos x="connsiteX0" y="connsiteY0"/>
                </a:cxn>
                <a:cxn ang="0">
                  <a:pos x="connsiteX1" y="connsiteY1"/>
                </a:cxn>
                <a:cxn ang="0">
                  <a:pos x="connsiteX2" y="connsiteY2"/>
                </a:cxn>
                <a:cxn ang="0">
                  <a:pos x="connsiteX3" y="connsiteY3"/>
                </a:cxn>
              </a:cxnLst>
              <a:rect l="l" t="t" r="r" b="b"/>
              <a:pathLst>
                <a:path w="514350" h="371475">
                  <a:moveTo>
                    <a:pt x="31069" y="9908"/>
                  </a:moveTo>
                  <a:lnTo>
                    <a:pt x="513457" y="332081"/>
                  </a:lnTo>
                  <a:lnTo>
                    <a:pt x="492297" y="363765"/>
                  </a:lnTo>
                  <a:lnTo>
                    <a:pt x="9908" y="41592"/>
                  </a:lnTo>
                  <a:close/>
                </a:path>
              </a:pathLst>
            </a:custGeom>
            <a:solidFill>
              <a:srgbClr val="808080"/>
            </a:solidFill>
            <a:ln w="9525" cap="flat">
              <a:no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716BFF75-A48D-4A53-B335-4830446CA786}"/>
                </a:ext>
              </a:extLst>
            </p:cNvPr>
            <p:cNvSpPr/>
            <p:nvPr/>
          </p:nvSpPr>
          <p:spPr>
            <a:xfrm>
              <a:off x="4058177" y="3221985"/>
              <a:ext cx="104775" cy="114300"/>
            </a:xfrm>
            <a:custGeom>
              <a:avLst/>
              <a:gdLst>
                <a:gd name="connsiteX0" fmla="*/ 50643 w 104775"/>
                <a:gd name="connsiteY0" fmla="*/ 9908 h 114300"/>
                <a:gd name="connsiteX1" fmla="*/ 103713 w 104775"/>
                <a:gd name="connsiteY1" fmla="*/ 45353 h 114300"/>
                <a:gd name="connsiteX2" fmla="*/ 62979 w 104775"/>
                <a:gd name="connsiteY2" fmla="*/ 106344 h 114300"/>
                <a:gd name="connsiteX3" fmla="*/ 9908 w 104775"/>
                <a:gd name="connsiteY3" fmla="*/ 70900 h 114300"/>
              </a:gdLst>
              <a:ahLst/>
              <a:cxnLst>
                <a:cxn ang="0">
                  <a:pos x="connsiteX0" y="connsiteY0"/>
                </a:cxn>
                <a:cxn ang="0">
                  <a:pos x="connsiteX1" y="connsiteY1"/>
                </a:cxn>
                <a:cxn ang="0">
                  <a:pos x="connsiteX2" y="connsiteY2"/>
                </a:cxn>
                <a:cxn ang="0">
                  <a:pos x="connsiteX3" y="connsiteY3"/>
                </a:cxn>
              </a:cxnLst>
              <a:rect l="l" t="t" r="r" b="b"/>
              <a:pathLst>
                <a:path w="104775" h="114300">
                  <a:moveTo>
                    <a:pt x="50643" y="9908"/>
                  </a:moveTo>
                  <a:lnTo>
                    <a:pt x="103713" y="45353"/>
                  </a:lnTo>
                  <a:lnTo>
                    <a:pt x="62979" y="106344"/>
                  </a:lnTo>
                  <a:lnTo>
                    <a:pt x="9908" y="70900"/>
                  </a:lnTo>
                  <a:close/>
                </a:path>
              </a:pathLst>
            </a:custGeom>
            <a:solidFill>
              <a:schemeClr val="accent2"/>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9FCA3E36-3FD5-436C-8EEE-44456F027307}"/>
                </a:ext>
              </a:extLst>
            </p:cNvPr>
            <p:cNvSpPr/>
            <p:nvPr/>
          </p:nvSpPr>
          <p:spPr>
            <a:xfrm>
              <a:off x="4131538" y="3205036"/>
              <a:ext cx="152400" cy="180975"/>
            </a:xfrm>
            <a:custGeom>
              <a:avLst/>
              <a:gdLst>
                <a:gd name="connsiteX0" fmla="*/ 94551 w 152400"/>
                <a:gd name="connsiteY0" fmla="*/ 9908 h 180975"/>
                <a:gd name="connsiteX1" fmla="*/ 147622 w 152400"/>
                <a:gd name="connsiteY1" fmla="*/ 45353 h 180975"/>
                <a:gd name="connsiteX2" fmla="*/ 62979 w 152400"/>
                <a:gd name="connsiteY2" fmla="*/ 172088 h 180975"/>
                <a:gd name="connsiteX3" fmla="*/ 9908 w 152400"/>
                <a:gd name="connsiteY3" fmla="*/ 136644 h 180975"/>
              </a:gdLst>
              <a:ahLst/>
              <a:cxnLst>
                <a:cxn ang="0">
                  <a:pos x="connsiteX0" y="connsiteY0"/>
                </a:cxn>
                <a:cxn ang="0">
                  <a:pos x="connsiteX1" y="connsiteY1"/>
                </a:cxn>
                <a:cxn ang="0">
                  <a:pos x="connsiteX2" y="connsiteY2"/>
                </a:cxn>
                <a:cxn ang="0">
                  <a:pos x="connsiteX3" y="connsiteY3"/>
                </a:cxn>
              </a:cxnLst>
              <a:rect l="l" t="t" r="r" b="b"/>
              <a:pathLst>
                <a:path w="152400" h="180975">
                  <a:moveTo>
                    <a:pt x="94551" y="9908"/>
                  </a:moveTo>
                  <a:lnTo>
                    <a:pt x="147622" y="45353"/>
                  </a:lnTo>
                  <a:lnTo>
                    <a:pt x="62979" y="172088"/>
                  </a:lnTo>
                  <a:lnTo>
                    <a:pt x="9908" y="136644"/>
                  </a:lnTo>
                  <a:close/>
                </a:path>
              </a:pathLst>
            </a:custGeom>
            <a:solidFill>
              <a:schemeClr val="accent6">
                <a:lumMod val="50000"/>
              </a:schemeClr>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87172D97-C86B-4103-ACE5-6B1C3C6BAC20}"/>
                </a:ext>
              </a:extLst>
            </p:cNvPr>
            <p:cNvSpPr/>
            <p:nvPr/>
          </p:nvSpPr>
          <p:spPr>
            <a:xfrm>
              <a:off x="4204075" y="3219653"/>
              <a:ext cx="171450" cy="209550"/>
            </a:xfrm>
            <a:custGeom>
              <a:avLst/>
              <a:gdLst>
                <a:gd name="connsiteX0" fmla="*/ 117299 w 171450"/>
                <a:gd name="connsiteY0" fmla="*/ 9908 h 209550"/>
                <a:gd name="connsiteX1" fmla="*/ 170370 w 171450"/>
                <a:gd name="connsiteY1" fmla="*/ 45353 h 209550"/>
                <a:gd name="connsiteX2" fmla="*/ 62979 w 171450"/>
                <a:gd name="connsiteY2" fmla="*/ 206149 h 209550"/>
                <a:gd name="connsiteX3" fmla="*/ 9908 w 171450"/>
                <a:gd name="connsiteY3" fmla="*/ 170705 h 209550"/>
              </a:gdLst>
              <a:ahLst/>
              <a:cxnLst>
                <a:cxn ang="0">
                  <a:pos x="connsiteX0" y="connsiteY0"/>
                </a:cxn>
                <a:cxn ang="0">
                  <a:pos x="connsiteX1" y="connsiteY1"/>
                </a:cxn>
                <a:cxn ang="0">
                  <a:pos x="connsiteX2" y="connsiteY2"/>
                </a:cxn>
                <a:cxn ang="0">
                  <a:pos x="connsiteX3" y="connsiteY3"/>
                </a:cxn>
              </a:cxnLst>
              <a:rect l="l" t="t" r="r" b="b"/>
              <a:pathLst>
                <a:path w="171450" h="209550">
                  <a:moveTo>
                    <a:pt x="117299" y="9908"/>
                  </a:moveTo>
                  <a:lnTo>
                    <a:pt x="170370" y="45353"/>
                  </a:lnTo>
                  <a:lnTo>
                    <a:pt x="62979" y="206149"/>
                  </a:lnTo>
                  <a:lnTo>
                    <a:pt x="9908" y="170705"/>
                  </a:lnTo>
                  <a:close/>
                </a:path>
              </a:pathLst>
            </a:custGeom>
            <a:solidFill>
              <a:schemeClr val="accent4"/>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03CD14BE-5EF2-44A0-8596-7C8F1A53470D}"/>
                </a:ext>
              </a:extLst>
            </p:cNvPr>
            <p:cNvSpPr/>
            <p:nvPr/>
          </p:nvSpPr>
          <p:spPr>
            <a:xfrm>
              <a:off x="4277308" y="3226929"/>
              <a:ext cx="200025" cy="257175"/>
            </a:xfrm>
            <a:custGeom>
              <a:avLst/>
              <a:gdLst>
                <a:gd name="connsiteX0" fmla="*/ 145337 w 200025"/>
                <a:gd name="connsiteY0" fmla="*/ 9908 h 257175"/>
                <a:gd name="connsiteX1" fmla="*/ 198408 w 200025"/>
                <a:gd name="connsiteY1" fmla="*/ 45353 h 257175"/>
                <a:gd name="connsiteX2" fmla="*/ 62979 w 200025"/>
                <a:gd name="connsiteY2" fmla="*/ 248130 h 257175"/>
                <a:gd name="connsiteX3" fmla="*/ 9908 w 200025"/>
                <a:gd name="connsiteY3" fmla="*/ 212686 h 257175"/>
              </a:gdLst>
              <a:ahLst/>
              <a:cxnLst>
                <a:cxn ang="0">
                  <a:pos x="connsiteX0" y="connsiteY0"/>
                </a:cxn>
                <a:cxn ang="0">
                  <a:pos x="connsiteX1" y="connsiteY1"/>
                </a:cxn>
                <a:cxn ang="0">
                  <a:pos x="connsiteX2" y="connsiteY2"/>
                </a:cxn>
                <a:cxn ang="0">
                  <a:pos x="connsiteX3" y="connsiteY3"/>
                </a:cxn>
              </a:cxnLst>
              <a:rect l="l" t="t" r="r" b="b"/>
              <a:pathLst>
                <a:path w="200025" h="257175">
                  <a:moveTo>
                    <a:pt x="145337" y="9908"/>
                  </a:moveTo>
                  <a:lnTo>
                    <a:pt x="198408" y="45353"/>
                  </a:lnTo>
                  <a:lnTo>
                    <a:pt x="62979" y="248130"/>
                  </a:lnTo>
                  <a:lnTo>
                    <a:pt x="9908" y="212686"/>
                  </a:lnTo>
                  <a:close/>
                </a:path>
              </a:pathLst>
            </a:custGeom>
            <a:solidFill>
              <a:schemeClr val="accent3"/>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222C92FA-751E-4BAB-8099-A31D9B741211}"/>
                </a:ext>
              </a:extLst>
            </p:cNvPr>
            <p:cNvSpPr/>
            <p:nvPr/>
          </p:nvSpPr>
          <p:spPr>
            <a:xfrm>
              <a:off x="4132117" y="3147831"/>
              <a:ext cx="400050" cy="76200"/>
            </a:xfrm>
            <a:custGeom>
              <a:avLst/>
              <a:gdLst>
                <a:gd name="connsiteX0" fmla="*/ 10001 w 400050"/>
                <a:gd name="connsiteY0" fmla="*/ 48101 h 76200"/>
                <a:gd name="connsiteX1" fmla="*/ 7144 w 400050"/>
                <a:gd name="connsiteY1" fmla="*/ 24289 h 76200"/>
                <a:gd name="connsiteX2" fmla="*/ 166211 w 400050"/>
                <a:gd name="connsiteY2" fmla="*/ 7144 h 76200"/>
                <a:gd name="connsiteX3" fmla="*/ 246221 w 400050"/>
                <a:gd name="connsiteY3" fmla="*/ 46196 h 76200"/>
                <a:gd name="connsiteX4" fmla="*/ 393859 w 400050"/>
                <a:gd name="connsiteY4" fmla="*/ 37624 h 76200"/>
                <a:gd name="connsiteX5" fmla="*/ 394811 w 400050"/>
                <a:gd name="connsiteY5" fmla="*/ 60484 h 76200"/>
                <a:gd name="connsiteX6" fmla="*/ 241459 w 400050"/>
                <a:gd name="connsiteY6" fmla="*/ 70009 h 76200"/>
                <a:gd name="connsiteX7" fmla="*/ 162401 w 400050"/>
                <a:gd name="connsiteY7" fmla="*/ 3095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76200">
                  <a:moveTo>
                    <a:pt x="10001" y="48101"/>
                  </a:moveTo>
                  <a:lnTo>
                    <a:pt x="7144" y="24289"/>
                  </a:lnTo>
                  <a:lnTo>
                    <a:pt x="166211" y="7144"/>
                  </a:lnTo>
                  <a:lnTo>
                    <a:pt x="246221" y="46196"/>
                  </a:lnTo>
                  <a:lnTo>
                    <a:pt x="393859" y="37624"/>
                  </a:lnTo>
                  <a:lnTo>
                    <a:pt x="394811" y="60484"/>
                  </a:lnTo>
                  <a:lnTo>
                    <a:pt x="241459" y="70009"/>
                  </a:lnTo>
                  <a:lnTo>
                    <a:pt x="162401" y="30956"/>
                  </a:lnTo>
                  <a:close/>
                </a:path>
              </a:pathLst>
            </a:custGeom>
            <a:solidFill>
              <a:srgbClr val="32526E"/>
            </a:solidFill>
            <a:ln w="9525"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72085E1B-CD2F-4A82-8E43-746CD0671D70}"/>
                </a:ext>
              </a:extLst>
            </p:cNvPr>
            <p:cNvSpPr/>
            <p:nvPr/>
          </p:nvSpPr>
          <p:spPr>
            <a:xfrm>
              <a:off x="4503198" y="3541103"/>
              <a:ext cx="200025" cy="152400"/>
            </a:xfrm>
            <a:custGeom>
              <a:avLst/>
              <a:gdLst>
                <a:gd name="connsiteX0" fmla="*/ 47542 w 200025"/>
                <a:gd name="connsiteY0" fmla="*/ 12017 h 152400"/>
                <a:gd name="connsiteX1" fmla="*/ 183750 w 200025"/>
                <a:gd name="connsiteY1" fmla="*/ 102505 h 152400"/>
                <a:gd name="connsiteX2" fmla="*/ 191370 w 200025"/>
                <a:gd name="connsiteY2" fmla="*/ 138700 h 152400"/>
                <a:gd name="connsiteX3" fmla="*/ 191370 w 200025"/>
                <a:gd name="connsiteY3" fmla="*/ 138700 h 152400"/>
                <a:gd name="connsiteX4" fmla="*/ 155175 w 200025"/>
                <a:gd name="connsiteY4" fmla="*/ 146320 h 152400"/>
                <a:gd name="connsiteX5" fmla="*/ 18967 w 200025"/>
                <a:gd name="connsiteY5" fmla="*/ 55832 h 152400"/>
                <a:gd name="connsiteX6" fmla="*/ 11347 w 200025"/>
                <a:gd name="connsiteY6" fmla="*/ 19637 h 152400"/>
                <a:gd name="connsiteX7" fmla="*/ 11347 w 200025"/>
                <a:gd name="connsiteY7" fmla="*/ 19637 h 152400"/>
                <a:gd name="connsiteX8" fmla="*/ 47542 w 200025"/>
                <a:gd name="connsiteY8" fmla="*/ 1201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52400">
                  <a:moveTo>
                    <a:pt x="47542" y="12017"/>
                  </a:moveTo>
                  <a:lnTo>
                    <a:pt x="183750" y="102505"/>
                  </a:lnTo>
                  <a:cubicBezTo>
                    <a:pt x="196132" y="110125"/>
                    <a:pt x="198990" y="127270"/>
                    <a:pt x="191370" y="138700"/>
                  </a:cubicBezTo>
                  <a:lnTo>
                    <a:pt x="191370" y="138700"/>
                  </a:lnTo>
                  <a:cubicBezTo>
                    <a:pt x="183750" y="151082"/>
                    <a:pt x="166605" y="153940"/>
                    <a:pt x="155175" y="146320"/>
                  </a:cubicBezTo>
                  <a:lnTo>
                    <a:pt x="18967" y="55832"/>
                  </a:lnTo>
                  <a:cubicBezTo>
                    <a:pt x="6585" y="48212"/>
                    <a:pt x="3727" y="31067"/>
                    <a:pt x="11347" y="19637"/>
                  </a:cubicBezTo>
                  <a:lnTo>
                    <a:pt x="11347" y="19637"/>
                  </a:lnTo>
                  <a:cubicBezTo>
                    <a:pt x="19920" y="6302"/>
                    <a:pt x="36112" y="3445"/>
                    <a:pt x="47542" y="12017"/>
                  </a:cubicBezTo>
                  <a:close/>
                </a:path>
              </a:pathLst>
            </a:custGeom>
            <a:solidFill>
              <a:schemeClr val="accent2"/>
            </a:solidFill>
            <a:ln w="9525"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D02BA375-A5A4-49A5-80D3-376290216631}"/>
                </a:ext>
              </a:extLst>
            </p:cNvPr>
            <p:cNvSpPr/>
            <p:nvPr/>
          </p:nvSpPr>
          <p:spPr>
            <a:xfrm>
              <a:off x="4555586" y="3463668"/>
              <a:ext cx="200025" cy="152400"/>
            </a:xfrm>
            <a:custGeom>
              <a:avLst/>
              <a:gdLst>
                <a:gd name="connsiteX0" fmla="*/ 47542 w 200025"/>
                <a:gd name="connsiteY0" fmla="*/ 11347 h 152400"/>
                <a:gd name="connsiteX1" fmla="*/ 183750 w 200025"/>
                <a:gd name="connsiteY1" fmla="*/ 101835 h 152400"/>
                <a:gd name="connsiteX2" fmla="*/ 191370 w 200025"/>
                <a:gd name="connsiteY2" fmla="*/ 138030 h 152400"/>
                <a:gd name="connsiteX3" fmla="*/ 191370 w 200025"/>
                <a:gd name="connsiteY3" fmla="*/ 138030 h 152400"/>
                <a:gd name="connsiteX4" fmla="*/ 155175 w 200025"/>
                <a:gd name="connsiteY4" fmla="*/ 145650 h 152400"/>
                <a:gd name="connsiteX5" fmla="*/ 18967 w 200025"/>
                <a:gd name="connsiteY5" fmla="*/ 55162 h 152400"/>
                <a:gd name="connsiteX6" fmla="*/ 11347 w 200025"/>
                <a:gd name="connsiteY6" fmla="*/ 18967 h 152400"/>
                <a:gd name="connsiteX7" fmla="*/ 11347 w 200025"/>
                <a:gd name="connsiteY7" fmla="*/ 18967 h 152400"/>
                <a:gd name="connsiteX8" fmla="*/ 47542 w 200025"/>
                <a:gd name="connsiteY8" fmla="*/ 1134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52400">
                  <a:moveTo>
                    <a:pt x="47542" y="11347"/>
                  </a:moveTo>
                  <a:lnTo>
                    <a:pt x="183750" y="101835"/>
                  </a:lnTo>
                  <a:cubicBezTo>
                    <a:pt x="196132" y="109455"/>
                    <a:pt x="198990" y="126600"/>
                    <a:pt x="191370" y="138030"/>
                  </a:cubicBezTo>
                  <a:lnTo>
                    <a:pt x="191370" y="138030"/>
                  </a:lnTo>
                  <a:cubicBezTo>
                    <a:pt x="183750" y="150412"/>
                    <a:pt x="166605" y="153270"/>
                    <a:pt x="155175" y="145650"/>
                  </a:cubicBezTo>
                  <a:lnTo>
                    <a:pt x="18967" y="55162"/>
                  </a:lnTo>
                  <a:cubicBezTo>
                    <a:pt x="6585" y="47542"/>
                    <a:pt x="3727" y="30397"/>
                    <a:pt x="11347" y="18967"/>
                  </a:cubicBezTo>
                  <a:lnTo>
                    <a:pt x="11347" y="18967"/>
                  </a:lnTo>
                  <a:cubicBezTo>
                    <a:pt x="18967" y="6585"/>
                    <a:pt x="35160" y="3727"/>
                    <a:pt x="47542" y="11347"/>
                  </a:cubicBezTo>
                  <a:close/>
                </a:path>
              </a:pathLst>
            </a:custGeom>
            <a:solidFill>
              <a:schemeClr val="accent3"/>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4E328E2E-1ABE-41A2-B091-F85950210360}"/>
                </a:ext>
              </a:extLst>
            </p:cNvPr>
            <p:cNvSpPr/>
            <p:nvPr/>
          </p:nvSpPr>
          <p:spPr>
            <a:xfrm>
              <a:off x="4607021" y="3386095"/>
              <a:ext cx="200025" cy="152400"/>
            </a:xfrm>
            <a:custGeom>
              <a:avLst/>
              <a:gdLst>
                <a:gd name="connsiteX0" fmla="*/ 47542 w 200025"/>
                <a:gd name="connsiteY0" fmla="*/ 11767 h 152400"/>
                <a:gd name="connsiteX1" fmla="*/ 183750 w 200025"/>
                <a:gd name="connsiteY1" fmla="*/ 102255 h 152400"/>
                <a:gd name="connsiteX2" fmla="*/ 191370 w 200025"/>
                <a:gd name="connsiteY2" fmla="*/ 138449 h 152400"/>
                <a:gd name="connsiteX3" fmla="*/ 191370 w 200025"/>
                <a:gd name="connsiteY3" fmla="*/ 138449 h 152400"/>
                <a:gd name="connsiteX4" fmla="*/ 155175 w 200025"/>
                <a:gd name="connsiteY4" fmla="*/ 146070 h 152400"/>
                <a:gd name="connsiteX5" fmla="*/ 18967 w 200025"/>
                <a:gd name="connsiteY5" fmla="*/ 55582 h 152400"/>
                <a:gd name="connsiteX6" fmla="*/ 11347 w 200025"/>
                <a:gd name="connsiteY6" fmla="*/ 19387 h 152400"/>
                <a:gd name="connsiteX7" fmla="*/ 11347 w 200025"/>
                <a:gd name="connsiteY7" fmla="*/ 19387 h 152400"/>
                <a:gd name="connsiteX8" fmla="*/ 47542 w 200025"/>
                <a:gd name="connsiteY8" fmla="*/ 1176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52400">
                  <a:moveTo>
                    <a:pt x="47542" y="11767"/>
                  </a:moveTo>
                  <a:lnTo>
                    <a:pt x="183750" y="102255"/>
                  </a:lnTo>
                  <a:cubicBezTo>
                    <a:pt x="196132" y="109874"/>
                    <a:pt x="198990" y="127020"/>
                    <a:pt x="191370" y="138449"/>
                  </a:cubicBezTo>
                  <a:lnTo>
                    <a:pt x="191370" y="138449"/>
                  </a:lnTo>
                  <a:cubicBezTo>
                    <a:pt x="183750" y="150832"/>
                    <a:pt x="166605" y="153690"/>
                    <a:pt x="155175" y="146070"/>
                  </a:cubicBezTo>
                  <a:lnTo>
                    <a:pt x="18967" y="55582"/>
                  </a:lnTo>
                  <a:cubicBezTo>
                    <a:pt x="6585" y="47962"/>
                    <a:pt x="3727" y="30817"/>
                    <a:pt x="11347" y="19387"/>
                  </a:cubicBezTo>
                  <a:lnTo>
                    <a:pt x="11347" y="19387"/>
                  </a:lnTo>
                  <a:cubicBezTo>
                    <a:pt x="18967" y="7005"/>
                    <a:pt x="35160" y="3195"/>
                    <a:pt x="47542" y="11767"/>
                  </a:cubicBezTo>
                  <a:close/>
                </a:path>
              </a:pathLst>
            </a:custGeom>
            <a:solidFill>
              <a:schemeClr val="accent4"/>
            </a:solidFill>
            <a:ln w="9525"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1DB151FE-22F9-4644-8E61-ACDA4CE11DC5}"/>
                </a:ext>
              </a:extLst>
            </p:cNvPr>
            <p:cNvSpPr/>
            <p:nvPr/>
          </p:nvSpPr>
          <p:spPr>
            <a:xfrm>
              <a:off x="4659408" y="3308410"/>
              <a:ext cx="200025" cy="152400"/>
            </a:xfrm>
            <a:custGeom>
              <a:avLst/>
              <a:gdLst>
                <a:gd name="connsiteX0" fmla="*/ 47542 w 200025"/>
                <a:gd name="connsiteY0" fmla="*/ 11347 h 152400"/>
                <a:gd name="connsiteX1" fmla="*/ 183750 w 200025"/>
                <a:gd name="connsiteY1" fmla="*/ 101835 h 152400"/>
                <a:gd name="connsiteX2" fmla="*/ 191370 w 200025"/>
                <a:gd name="connsiteY2" fmla="*/ 138030 h 152400"/>
                <a:gd name="connsiteX3" fmla="*/ 191370 w 200025"/>
                <a:gd name="connsiteY3" fmla="*/ 138030 h 152400"/>
                <a:gd name="connsiteX4" fmla="*/ 155175 w 200025"/>
                <a:gd name="connsiteY4" fmla="*/ 145650 h 152400"/>
                <a:gd name="connsiteX5" fmla="*/ 18967 w 200025"/>
                <a:gd name="connsiteY5" fmla="*/ 55162 h 152400"/>
                <a:gd name="connsiteX6" fmla="*/ 11347 w 200025"/>
                <a:gd name="connsiteY6" fmla="*/ 18967 h 152400"/>
                <a:gd name="connsiteX7" fmla="*/ 11347 w 200025"/>
                <a:gd name="connsiteY7" fmla="*/ 18967 h 152400"/>
                <a:gd name="connsiteX8" fmla="*/ 47542 w 200025"/>
                <a:gd name="connsiteY8" fmla="*/ 1134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025" h="152400">
                  <a:moveTo>
                    <a:pt x="47542" y="11347"/>
                  </a:moveTo>
                  <a:lnTo>
                    <a:pt x="183750" y="101835"/>
                  </a:lnTo>
                  <a:cubicBezTo>
                    <a:pt x="196132" y="109455"/>
                    <a:pt x="198990" y="126600"/>
                    <a:pt x="191370" y="138030"/>
                  </a:cubicBezTo>
                  <a:lnTo>
                    <a:pt x="191370" y="138030"/>
                  </a:lnTo>
                  <a:cubicBezTo>
                    <a:pt x="183750" y="150412"/>
                    <a:pt x="166605" y="153270"/>
                    <a:pt x="155175" y="145650"/>
                  </a:cubicBezTo>
                  <a:lnTo>
                    <a:pt x="18967" y="55162"/>
                  </a:lnTo>
                  <a:cubicBezTo>
                    <a:pt x="6585" y="47542"/>
                    <a:pt x="3727" y="30397"/>
                    <a:pt x="11347" y="18967"/>
                  </a:cubicBezTo>
                  <a:lnTo>
                    <a:pt x="11347" y="18967"/>
                  </a:lnTo>
                  <a:cubicBezTo>
                    <a:pt x="18967" y="6585"/>
                    <a:pt x="35160" y="3727"/>
                    <a:pt x="47542" y="11347"/>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68322553-D9AA-4B20-B5E4-FC1EA2FDD949}"/>
                </a:ext>
              </a:extLst>
            </p:cNvPr>
            <p:cNvSpPr/>
            <p:nvPr/>
          </p:nvSpPr>
          <p:spPr>
            <a:xfrm>
              <a:off x="4694268" y="3333745"/>
              <a:ext cx="47625" cy="47625"/>
            </a:xfrm>
            <a:custGeom>
              <a:avLst/>
              <a:gdLst>
                <a:gd name="connsiteX0" fmla="*/ 46020 w 47625"/>
                <a:gd name="connsiteY0" fmla="*/ 40305 h 47625"/>
                <a:gd name="connsiteX1" fmla="*/ 16492 w 47625"/>
                <a:gd name="connsiteY1" fmla="*/ 46020 h 47625"/>
                <a:gd name="connsiteX2" fmla="*/ 10777 w 47625"/>
                <a:gd name="connsiteY2" fmla="*/ 16493 h 47625"/>
                <a:gd name="connsiteX3" fmla="*/ 40305 w 47625"/>
                <a:gd name="connsiteY3" fmla="*/ 10777 h 47625"/>
                <a:gd name="connsiteX4" fmla="*/ 46020 w 47625"/>
                <a:gd name="connsiteY4" fmla="*/ 4030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6020" y="40305"/>
                  </a:moveTo>
                  <a:cubicBezTo>
                    <a:pt x="39353" y="49830"/>
                    <a:pt x="26017" y="52687"/>
                    <a:pt x="16492" y="46020"/>
                  </a:cubicBezTo>
                  <a:cubicBezTo>
                    <a:pt x="6967" y="39352"/>
                    <a:pt x="4110" y="26018"/>
                    <a:pt x="10777" y="16493"/>
                  </a:cubicBezTo>
                  <a:cubicBezTo>
                    <a:pt x="17445" y="6968"/>
                    <a:pt x="30780" y="4110"/>
                    <a:pt x="40305" y="10777"/>
                  </a:cubicBezTo>
                  <a:cubicBezTo>
                    <a:pt x="49830" y="16493"/>
                    <a:pt x="52688" y="29827"/>
                    <a:pt x="46020" y="40305"/>
                  </a:cubicBezTo>
                  <a:close/>
                </a:path>
              </a:pathLst>
            </a:custGeom>
            <a:solidFill>
              <a:srgbClr val="FFFFFF"/>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09679FCF-5C5F-4C2A-B805-69D69144CABA}"/>
                </a:ext>
              </a:extLst>
            </p:cNvPr>
            <p:cNvSpPr/>
            <p:nvPr/>
          </p:nvSpPr>
          <p:spPr>
            <a:xfrm>
              <a:off x="4668550" y="3428042"/>
              <a:ext cx="47625" cy="47625"/>
            </a:xfrm>
            <a:custGeom>
              <a:avLst/>
              <a:gdLst>
                <a:gd name="connsiteX0" fmla="*/ 46020 w 47625"/>
                <a:gd name="connsiteY0" fmla="*/ 40305 h 47625"/>
                <a:gd name="connsiteX1" fmla="*/ 16493 w 47625"/>
                <a:gd name="connsiteY1" fmla="*/ 46020 h 47625"/>
                <a:gd name="connsiteX2" fmla="*/ 10778 w 47625"/>
                <a:gd name="connsiteY2" fmla="*/ 16493 h 47625"/>
                <a:gd name="connsiteX3" fmla="*/ 40305 w 47625"/>
                <a:gd name="connsiteY3" fmla="*/ 10777 h 47625"/>
                <a:gd name="connsiteX4" fmla="*/ 46020 w 47625"/>
                <a:gd name="connsiteY4" fmla="*/ 4030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6020" y="40305"/>
                  </a:moveTo>
                  <a:cubicBezTo>
                    <a:pt x="39353" y="49830"/>
                    <a:pt x="26018" y="52688"/>
                    <a:pt x="16493" y="46020"/>
                  </a:cubicBezTo>
                  <a:cubicBezTo>
                    <a:pt x="6968" y="39352"/>
                    <a:pt x="4110" y="26018"/>
                    <a:pt x="10778" y="16493"/>
                  </a:cubicBezTo>
                  <a:cubicBezTo>
                    <a:pt x="17445" y="6968"/>
                    <a:pt x="30780" y="4110"/>
                    <a:pt x="40305" y="10777"/>
                  </a:cubicBezTo>
                  <a:cubicBezTo>
                    <a:pt x="49830" y="17445"/>
                    <a:pt x="51735" y="30780"/>
                    <a:pt x="46020" y="40305"/>
                  </a:cubicBezTo>
                  <a:close/>
                </a:path>
              </a:pathLst>
            </a:custGeom>
            <a:solidFill>
              <a:srgbClr val="FFFFFF"/>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36927CC9-D2D3-4E55-B6F2-DC57C91672AC}"/>
                </a:ext>
              </a:extLst>
            </p:cNvPr>
            <p:cNvSpPr/>
            <p:nvPr/>
          </p:nvSpPr>
          <p:spPr>
            <a:xfrm>
              <a:off x="4645691" y="3525197"/>
              <a:ext cx="47625" cy="47625"/>
            </a:xfrm>
            <a:custGeom>
              <a:avLst/>
              <a:gdLst>
                <a:gd name="connsiteX0" fmla="*/ 46020 w 47625"/>
                <a:gd name="connsiteY0" fmla="*/ 40305 h 47625"/>
                <a:gd name="connsiteX1" fmla="*/ 16492 w 47625"/>
                <a:gd name="connsiteY1" fmla="*/ 46020 h 47625"/>
                <a:gd name="connsiteX2" fmla="*/ 10777 w 47625"/>
                <a:gd name="connsiteY2" fmla="*/ 16492 h 47625"/>
                <a:gd name="connsiteX3" fmla="*/ 40305 w 47625"/>
                <a:gd name="connsiteY3" fmla="*/ 10778 h 47625"/>
                <a:gd name="connsiteX4" fmla="*/ 46020 w 47625"/>
                <a:gd name="connsiteY4" fmla="*/ 4030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6020" y="40305"/>
                  </a:moveTo>
                  <a:cubicBezTo>
                    <a:pt x="39353" y="49830"/>
                    <a:pt x="26017" y="52688"/>
                    <a:pt x="16492" y="46020"/>
                  </a:cubicBezTo>
                  <a:cubicBezTo>
                    <a:pt x="6967" y="39353"/>
                    <a:pt x="4110" y="26017"/>
                    <a:pt x="10777" y="16492"/>
                  </a:cubicBezTo>
                  <a:cubicBezTo>
                    <a:pt x="17445" y="6967"/>
                    <a:pt x="30780" y="4110"/>
                    <a:pt x="40305" y="10778"/>
                  </a:cubicBezTo>
                  <a:cubicBezTo>
                    <a:pt x="49830" y="17445"/>
                    <a:pt x="52688" y="30780"/>
                    <a:pt x="46020" y="40305"/>
                  </a:cubicBezTo>
                  <a:close/>
                </a:path>
              </a:pathLst>
            </a:custGeom>
            <a:solidFill>
              <a:srgbClr val="FFFFFF"/>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D0294204-0358-43B4-BAA6-F2C5DE4D99D3}"/>
                </a:ext>
              </a:extLst>
            </p:cNvPr>
            <p:cNvSpPr/>
            <p:nvPr/>
          </p:nvSpPr>
          <p:spPr>
            <a:xfrm>
              <a:off x="4645691" y="3637592"/>
              <a:ext cx="47625" cy="47625"/>
            </a:xfrm>
            <a:custGeom>
              <a:avLst/>
              <a:gdLst>
                <a:gd name="connsiteX0" fmla="*/ 46020 w 47625"/>
                <a:gd name="connsiteY0" fmla="*/ 40305 h 47625"/>
                <a:gd name="connsiteX1" fmla="*/ 16492 w 47625"/>
                <a:gd name="connsiteY1" fmla="*/ 46020 h 47625"/>
                <a:gd name="connsiteX2" fmla="*/ 10777 w 47625"/>
                <a:gd name="connsiteY2" fmla="*/ 16493 h 47625"/>
                <a:gd name="connsiteX3" fmla="*/ 40305 w 47625"/>
                <a:gd name="connsiteY3" fmla="*/ 10777 h 47625"/>
                <a:gd name="connsiteX4" fmla="*/ 46020 w 47625"/>
                <a:gd name="connsiteY4" fmla="*/ 40305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47625">
                  <a:moveTo>
                    <a:pt x="46020" y="40305"/>
                  </a:moveTo>
                  <a:cubicBezTo>
                    <a:pt x="39353" y="49830"/>
                    <a:pt x="26017" y="52688"/>
                    <a:pt x="16492" y="46020"/>
                  </a:cubicBezTo>
                  <a:cubicBezTo>
                    <a:pt x="6967" y="39352"/>
                    <a:pt x="4110" y="26018"/>
                    <a:pt x="10777" y="16493"/>
                  </a:cubicBezTo>
                  <a:cubicBezTo>
                    <a:pt x="17445" y="6968"/>
                    <a:pt x="30780" y="4110"/>
                    <a:pt x="40305" y="10777"/>
                  </a:cubicBezTo>
                  <a:cubicBezTo>
                    <a:pt x="49830" y="17445"/>
                    <a:pt x="52688" y="30780"/>
                    <a:pt x="46020" y="40305"/>
                  </a:cubicBezTo>
                  <a:close/>
                </a:path>
              </a:pathLst>
            </a:custGeom>
            <a:solidFill>
              <a:srgbClr val="FFFFFF"/>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30484FCE-4FB2-4679-B098-0F92C004BB49}"/>
                </a:ext>
              </a:extLst>
            </p:cNvPr>
            <p:cNvSpPr/>
            <p:nvPr/>
          </p:nvSpPr>
          <p:spPr>
            <a:xfrm>
              <a:off x="4558837" y="2934233"/>
              <a:ext cx="247650" cy="238125"/>
            </a:xfrm>
            <a:custGeom>
              <a:avLst/>
              <a:gdLst>
                <a:gd name="connsiteX0" fmla="*/ 80486 w 247650"/>
                <a:gd name="connsiteY0" fmla="*/ 9287 h 238125"/>
                <a:gd name="connsiteX1" fmla="*/ 7144 w 247650"/>
                <a:gd name="connsiteY1" fmla="*/ 96917 h 238125"/>
                <a:gd name="connsiteX2" fmla="*/ 42386 w 247650"/>
                <a:gd name="connsiteY2" fmla="*/ 126444 h 238125"/>
                <a:gd name="connsiteX3" fmla="*/ 64294 w 247650"/>
                <a:gd name="connsiteY3" fmla="*/ 122634 h 238125"/>
                <a:gd name="connsiteX4" fmla="*/ 64294 w 247650"/>
                <a:gd name="connsiteY4" fmla="*/ 144542 h 238125"/>
                <a:gd name="connsiteX5" fmla="*/ 110966 w 247650"/>
                <a:gd name="connsiteY5" fmla="*/ 183594 h 238125"/>
                <a:gd name="connsiteX6" fmla="*/ 132874 w 247650"/>
                <a:gd name="connsiteY6" fmla="*/ 179784 h 238125"/>
                <a:gd name="connsiteX7" fmla="*/ 132874 w 247650"/>
                <a:gd name="connsiteY7" fmla="*/ 201692 h 238125"/>
                <a:gd name="connsiteX8" fmla="*/ 168116 w 247650"/>
                <a:gd name="connsiteY8" fmla="*/ 231219 h 238125"/>
                <a:gd name="connsiteX9" fmla="*/ 241459 w 247650"/>
                <a:gd name="connsiteY9" fmla="*/ 143589 h 238125"/>
                <a:gd name="connsiteX10" fmla="*/ 238601 w 247650"/>
                <a:gd name="connsiteY10" fmla="*/ 131207 h 238125"/>
                <a:gd name="connsiteX11" fmla="*/ 92869 w 247650"/>
                <a:gd name="connsiteY11" fmla="*/ 9287 h 238125"/>
                <a:gd name="connsiteX12" fmla="*/ 80486 w 247650"/>
                <a:gd name="connsiteY12" fmla="*/ 9287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650" h="238125">
                  <a:moveTo>
                    <a:pt x="80486" y="9287"/>
                  </a:moveTo>
                  <a:lnTo>
                    <a:pt x="7144" y="96917"/>
                  </a:lnTo>
                  <a:lnTo>
                    <a:pt x="42386" y="126444"/>
                  </a:lnTo>
                  <a:lnTo>
                    <a:pt x="64294" y="122634"/>
                  </a:lnTo>
                  <a:lnTo>
                    <a:pt x="64294" y="144542"/>
                  </a:lnTo>
                  <a:lnTo>
                    <a:pt x="110966" y="183594"/>
                  </a:lnTo>
                  <a:lnTo>
                    <a:pt x="132874" y="179784"/>
                  </a:lnTo>
                  <a:lnTo>
                    <a:pt x="132874" y="201692"/>
                  </a:lnTo>
                  <a:lnTo>
                    <a:pt x="168116" y="231219"/>
                  </a:lnTo>
                  <a:lnTo>
                    <a:pt x="241459" y="143589"/>
                  </a:lnTo>
                  <a:cubicBezTo>
                    <a:pt x="244316" y="140732"/>
                    <a:pt x="243364" y="135017"/>
                    <a:pt x="238601" y="131207"/>
                  </a:cubicBezTo>
                  <a:lnTo>
                    <a:pt x="92869" y="9287"/>
                  </a:lnTo>
                  <a:cubicBezTo>
                    <a:pt x="89059" y="6429"/>
                    <a:pt x="83344" y="6429"/>
                    <a:pt x="80486" y="9287"/>
                  </a:cubicBezTo>
                  <a:close/>
                </a:path>
              </a:pathLst>
            </a:custGeom>
            <a:solidFill>
              <a:schemeClr val="accent1"/>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D0349572-1CAA-4DEE-B094-80C43DFD6AFF}"/>
                </a:ext>
              </a:extLst>
            </p:cNvPr>
            <p:cNvSpPr/>
            <p:nvPr/>
          </p:nvSpPr>
          <p:spPr>
            <a:xfrm>
              <a:off x="4631227" y="2934903"/>
              <a:ext cx="171450" cy="152400"/>
            </a:xfrm>
            <a:custGeom>
              <a:avLst/>
              <a:gdLst>
                <a:gd name="connsiteX0" fmla="*/ 168116 w 171450"/>
                <a:gd name="connsiteY0" fmla="*/ 145777 h 152400"/>
                <a:gd name="connsiteX1" fmla="*/ 7144 w 171450"/>
                <a:gd name="connsiteY1" fmla="*/ 10522 h 152400"/>
                <a:gd name="connsiteX2" fmla="*/ 7144 w 171450"/>
                <a:gd name="connsiteY2" fmla="*/ 10522 h 152400"/>
                <a:gd name="connsiteX3" fmla="*/ 20479 w 171450"/>
                <a:gd name="connsiteY3" fmla="*/ 9569 h 152400"/>
                <a:gd name="connsiteX4" fmla="*/ 167164 w 171450"/>
                <a:gd name="connsiteY4" fmla="*/ 133394 h 152400"/>
                <a:gd name="connsiteX5" fmla="*/ 168116 w 171450"/>
                <a:gd name="connsiteY5" fmla="*/ 145777 h 152400"/>
                <a:gd name="connsiteX6" fmla="*/ 168116 w 171450"/>
                <a:gd name="connsiteY6" fmla="*/ 145777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152400">
                  <a:moveTo>
                    <a:pt x="168116" y="145777"/>
                  </a:moveTo>
                  <a:lnTo>
                    <a:pt x="7144" y="10522"/>
                  </a:lnTo>
                  <a:lnTo>
                    <a:pt x="7144" y="10522"/>
                  </a:lnTo>
                  <a:cubicBezTo>
                    <a:pt x="10001" y="6712"/>
                    <a:pt x="16669" y="5759"/>
                    <a:pt x="20479" y="9569"/>
                  </a:cubicBezTo>
                  <a:lnTo>
                    <a:pt x="167164" y="133394"/>
                  </a:lnTo>
                  <a:cubicBezTo>
                    <a:pt x="170974" y="135299"/>
                    <a:pt x="171926" y="141014"/>
                    <a:pt x="168116" y="145777"/>
                  </a:cubicBezTo>
                  <a:lnTo>
                    <a:pt x="168116" y="145777"/>
                  </a:lnTo>
                  <a:close/>
                </a:path>
              </a:pathLst>
            </a:custGeom>
            <a:solidFill>
              <a:schemeClr val="accent1">
                <a:lumMod val="50000"/>
              </a:schemeClr>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D5FF030D-82C8-4D16-8EB0-60FB49916FBB}"/>
                </a:ext>
              </a:extLst>
            </p:cNvPr>
            <p:cNvSpPr/>
            <p:nvPr/>
          </p:nvSpPr>
          <p:spPr>
            <a:xfrm>
              <a:off x="4590269" y="2846390"/>
              <a:ext cx="285750" cy="295275"/>
            </a:xfrm>
            <a:custGeom>
              <a:avLst/>
              <a:gdLst>
                <a:gd name="connsiteX0" fmla="*/ 192881 w 285750"/>
                <a:gd name="connsiteY0" fmla="*/ 155233 h 295275"/>
                <a:gd name="connsiteX1" fmla="*/ 214789 w 285750"/>
                <a:gd name="connsiteY1" fmla="*/ 129516 h 295275"/>
                <a:gd name="connsiteX2" fmla="*/ 247174 w 285750"/>
                <a:gd name="connsiteY2" fmla="*/ 120943 h 295275"/>
                <a:gd name="connsiteX3" fmla="*/ 251936 w 285750"/>
                <a:gd name="connsiteY3" fmla="*/ 119991 h 295275"/>
                <a:gd name="connsiteX4" fmla="*/ 251936 w 285750"/>
                <a:gd name="connsiteY4" fmla="*/ 119991 h 295275"/>
                <a:gd name="connsiteX5" fmla="*/ 251936 w 285750"/>
                <a:gd name="connsiteY5" fmla="*/ 119991 h 295275"/>
                <a:gd name="connsiteX6" fmla="*/ 272891 w 285750"/>
                <a:gd name="connsiteY6" fmla="*/ 107608 h 295275"/>
                <a:gd name="connsiteX7" fmla="*/ 247174 w 285750"/>
                <a:gd name="connsiteY7" fmla="*/ 33313 h 295275"/>
                <a:gd name="connsiteX8" fmla="*/ 165259 w 285750"/>
                <a:gd name="connsiteY8" fmla="*/ 18073 h 295275"/>
                <a:gd name="connsiteX9" fmla="*/ 156686 w 285750"/>
                <a:gd name="connsiteY9" fmla="*/ 39981 h 295275"/>
                <a:gd name="connsiteX10" fmla="*/ 156686 w 285750"/>
                <a:gd name="connsiteY10" fmla="*/ 44743 h 295275"/>
                <a:gd name="connsiteX11" fmla="*/ 153829 w 285750"/>
                <a:gd name="connsiteY11" fmla="*/ 78081 h 295275"/>
                <a:gd name="connsiteX12" fmla="*/ 131921 w 285750"/>
                <a:gd name="connsiteY12" fmla="*/ 103798 h 295275"/>
                <a:gd name="connsiteX13" fmla="*/ 7144 w 285750"/>
                <a:gd name="connsiteY13" fmla="*/ 198096 h 295275"/>
                <a:gd name="connsiteX14" fmla="*/ 13811 w 285750"/>
                <a:gd name="connsiteY14" fmla="*/ 203811 h 295275"/>
                <a:gd name="connsiteX15" fmla="*/ 135731 w 285750"/>
                <a:gd name="connsiteY15" fmla="*/ 110466 h 295275"/>
                <a:gd name="connsiteX16" fmla="*/ 160496 w 285750"/>
                <a:gd name="connsiteY16" fmla="*/ 82843 h 295275"/>
                <a:gd name="connsiteX17" fmla="*/ 163354 w 285750"/>
                <a:gd name="connsiteY17" fmla="*/ 69508 h 295275"/>
                <a:gd name="connsiteX18" fmla="*/ 164306 w 285750"/>
                <a:gd name="connsiteY18" fmla="*/ 49506 h 295275"/>
                <a:gd name="connsiteX19" fmla="*/ 164306 w 285750"/>
                <a:gd name="connsiteY19" fmla="*/ 46648 h 295275"/>
                <a:gd name="connsiteX20" fmla="*/ 171926 w 285750"/>
                <a:gd name="connsiteY20" fmla="*/ 22835 h 295275"/>
                <a:gd name="connsiteX21" fmla="*/ 241459 w 285750"/>
                <a:gd name="connsiteY21" fmla="*/ 37123 h 295275"/>
                <a:gd name="connsiteX22" fmla="*/ 263366 w 285750"/>
                <a:gd name="connsiteY22" fmla="*/ 99988 h 295275"/>
                <a:gd name="connsiteX23" fmla="*/ 242411 w 285750"/>
                <a:gd name="connsiteY23" fmla="*/ 110466 h 295275"/>
                <a:gd name="connsiteX24" fmla="*/ 218599 w 285750"/>
                <a:gd name="connsiteY24" fmla="*/ 116181 h 295275"/>
                <a:gd name="connsiteX25" fmla="*/ 206216 w 285750"/>
                <a:gd name="connsiteY25" fmla="*/ 120943 h 295275"/>
                <a:gd name="connsiteX26" fmla="*/ 183356 w 285750"/>
                <a:gd name="connsiteY26" fmla="*/ 150471 h 295275"/>
                <a:gd name="connsiteX27" fmla="*/ 112871 w 285750"/>
                <a:gd name="connsiteY27" fmla="*/ 286678 h 295275"/>
                <a:gd name="connsiteX28" fmla="*/ 119539 w 285750"/>
                <a:gd name="connsiteY28" fmla="*/ 292393 h 295275"/>
                <a:gd name="connsiteX29" fmla="*/ 192881 w 285750"/>
                <a:gd name="connsiteY29" fmla="*/ 1552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5750" h="295275">
                  <a:moveTo>
                    <a:pt x="192881" y="155233"/>
                  </a:moveTo>
                  <a:cubicBezTo>
                    <a:pt x="205264" y="136183"/>
                    <a:pt x="210026" y="133325"/>
                    <a:pt x="214789" y="129516"/>
                  </a:cubicBezTo>
                  <a:cubicBezTo>
                    <a:pt x="217646" y="126658"/>
                    <a:pt x="237649" y="122848"/>
                    <a:pt x="247174" y="120943"/>
                  </a:cubicBezTo>
                  <a:cubicBezTo>
                    <a:pt x="249079" y="120943"/>
                    <a:pt x="250031" y="120943"/>
                    <a:pt x="251936" y="119991"/>
                  </a:cubicBezTo>
                  <a:cubicBezTo>
                    <a:pt x="251936" y="119991"/>
                    <a:pt x="251936" y="119991"/>
                    <a:pt x="251936" y="119991"/>
                  </a:cubicBezTo>
                  <a:lnTo>
                    <a:pt x="251936" y="119991"/>
                  </a:lnTo>
                  <a:cubicBezTo>
                    <a:pt x="260509" y="118085"/>
                    <a:pt x="267176" y="114275"/>
                    <a:pt x="272891" y="107608"/>
                  </a:cubicBezTo>
                  <a:cubicBezTo>
                    <a:pt x="290036" y="87606"/>
                    <a:pt x="276701" y="58078"/>
                    <a:pt x="247174" y="33313"/>
                  </a:cubicBezTo>
                  <a:cubicBezTo>
                    <a:pt x="217646" y="8548"/>
                    <a:pt x="182404" y="-2882"/>
                    <a:pt x="165259" y="18073"/>
                  </a:cubicBezTo>
                  <a:cubicBezTo>
                    <a:pt x="160496" y="24741"/>
                    <a:pt x="157639" y="32360"/>
                    <a:pt x="156686" y="39981"/>
                  </a:cubicBezTo>
                  <a:cubicBezTo>
                    <a:pt x="156686" y="41885"/>
                    <a:pt x="156686" y="42838"/>
                    <a:pt x="156686" y="44743"/>
                  </a:cubicBezTo>
                  <a:cubicBezTo>
                    <a:pt x="156686" y="54268"/>
                    <a:pt x="156686" y="74270"/>
                    <a:pt x="153829" y="78081"/>
                  </a:cubicBezTo>
                  <a:cubicBezTo>
                    <a:pt x="150971" y="82843"/>
                    <a:pt x="148114" y="88558"/>
                    <a:pt x="131921" y="103798"/>
                  </a:cubicBezTo>
                  <a:cubicBezTo>
                    <a:pt x="115729" y="119038"/>
                    <a:pt x="7144" y="198096"/>
                    <a:pt x="7144" y="198096"/>
                  </a:cubicBezTo>
                  <a:lnTo>
                    <a:pt x="13811" y="203811"/>
                  </a:lnTo>
                  <a:cubicBezTo>
                    <a:pt x="13811" y="203811"/>
                    <a:pt x="124301" y="120943"/>
                    <a:pt x="135731" y="110466"/>
                  </a:cubicBezTo>
                  <a:cubicBezTo>
                    <a:pt x="147161" y="99988"/>
                    <a:pt x="160496" y="83795"/>
                    <a:pt x="160496" y="82843"/>
                  </a:cubicBezTo>
                  <a:cubicBezTo>
                    <a:pt x="161449" y="80938"/>
                    <a:pt x="163354" y="69508"/>
                    <a:pt x="163354" y="69508"/>
                  </a:cubicBezTo>
                  <a:lnTo>
                    <a:pt x="164306" y="49506"/>
                  </a:lnTo>
                  <a:lnTo>
                    <a:pt x="164306" y="46648"/>
                  </a:lnTo>
                  <a:cubicBezTo>
                    <a:pt x="163354" y="37123"/>
                    <a:pt x="166211" y="29503"/>
                    <a:pt x="171926" y="22835"/>
                  </a:cubicBezTo>
                  <a:cubicBezTo>
                    <a:pt x="186214" y="5691"/>
                    <a:pt x="215741" y="16168"/>
                    <a:pt x="241459" y="37123"/>
                  </a:cubicBezTo>
                  <a:cubicBezTo>
                    <a:pt x="267176" y="58078"/>
                    <a:pt x="278606" y="81891"/>
                    <a:pt x="263366" y="99988"/>
                  </a:cubicBezTo>
                  <a:cubicBezTo>
                    <a:pt x="258604" y="105703"/>
                    <a:pt x="250984" y="109513"/>
                    <a:pt x="242411" y="110466"/>
                  </a:cubicBezTo>
                  <a:lnTo>
                    <a:pt x="218599" y="116181"/>
                  </a:lnTo>
                  <a:cubicBezTo>
                    <a:pt x="218599" y="116181"/>
                    <a:pt x="207169" y="119991"/>
                    <a:pt x="206216" y="120943"/>
                  </a:cubicBezTo>
                  <a:cubicBezTo>
                    <a:pt x="205264" y="121895"/>
                    <a:pt x="190976" y="137136"/>
                    <a:pt x="183356" y="150471"/>
                  </a:cubicBezTo>
                  <a:cubicBezTo>
                    <a:pt x="174784" y="163805"/>
                    <a:pt x="112871" y="286678"/>
                    <a:pt x="112871" y="286678"/>
                  </a:cubicBezTo>
                  <a:lnTo>
                    <a:pt x="119539" y="292393"/>
                  </a:lnTo>
                  <a:cubicBezTo>
                    <a:pt x="121444" y="294298"/>
                    <a:pt x="180499" y="173330"/>
                    <a:pt x="192881" y="155233"/>
                  </a:cubicBezTo>
                  <a:close/>
                </a:path>
              </a:pathLst>
            </a:custGeom>
            <a:solidFill>
              <a:srgbClr val="FFFFFF"/>
            </a:solidFill>
            <a:ln w="9525"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F4F47D65-6CBF-4CBC-A41C-E6098AB1F663}"/>
                </a:ext>
              </a:extLst>
            </p:cNvPr>
            <p:cNvSpPr/>
            <p:nvPr/>
          </p:nvSpPr>
          <p:spPr>
            <a:xfrm>
              <a:off x="4616939" y="3067821"/>
              <a:ext cx="57150" cy="57150"/>
            </a:xfrm>
            <a:custGeom>
              <a:avLst/>
              <a:gdLst>
                <a:gd name="connsiteX0" fmla="*/ 56674 w 57150"/>
                <a:gd name="connsiteY0" fmla="*/ 50006 h 57150"/>
                <a:gd name="connsiteX1" fmla="*/ 7144 w 57150"/>
                <a:gd name="connsiteY1" fmla="*/ 8096 h 57150"/>
                <a:gd name="connsiteX2" fmla="*/ 21431 w 57150"/>
                <a:gd name="connsiteY2" fmla="*/ 7144 h 57150"/>
                <a:gd name="connsiteX3" fmla="*/ 54769 w 57150"/>
                <a:gd name="connsiteY3" fmla="*/ 34766 h 57150"/>
              </a:gdLst>
              <a:ahLst/>
              <a:cxnLst>
                <a:cxn ang="0">
                  <a:pos x="connsiteX0" y="connsiteY0"/>
                </a:cxn>
                <a:cxn ang="0">
                  <a:pos x="connsiteX1" y="connsiteY1"/>
                </a:cxn>
                <a:cxn ang="0">
                  <a:pos x="connsiteX2" y="connsiteY2"/>
                </a:cxn>
                <a:cxn ang="0">
                  <a:pos x="connsiteX3" y="connsiteY3"/>
                </a:cxn>
              </a:cxnLst>
              <a:rect l="l" t="t" r="r" b="b"/>
              <a:pathLst>
                <a:path w="57150" h="57150">
                  <a:moveTo>
                    <a:pt x="56674" y="50006"/>
                  </a:moveTo>
                  <a:lnTo>
                    <a:pt x="7144" y="8096"/>
                  </a:lnTo>
                  <a:lnTo>
                    <a:pt x="21431" y="7144"/>
                  </a:lnTo>
                  <a:lnTo>
                    <a:pt x="54769" y="34766"/>
                  </a:lnTo>
                  <a:close/>
                </a:path>
              </a:pathLst>
            </a:custGeom>
            <a:solidFill>
              <a:schemeClr val="accent1">
                <a:lumMod val="50000"/>
              </a:schemeClr>
            </a:solidFill>
            <a:ln w="9525"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EDA4FCA9-7A13-4091-B7B1-BCD00AE30A1D}"/>
                </a:ext>
              </a:extLst>
            </p:cNvPr>
            <p:cNvSpPr/>
            <p:nvPr/>
          </p:nvSpPr>
          <p:spPr>
            <a:xfrm>
              <a:off x="4560742" y="3005909"/>
              <a:ext cx="57150" cy="57150"/>
            </a:xfrm>
            <a:custGeom>
              <a:avLst/>
              <a:gdLst>
                <a:gd name="connsiteX0" fmla="*/ 55721 w 57150"/>
                <a:gd name="connsiteY0" fmla="*/ 36671 h 57150"/>
                <a:gd name="connsiteX1" fmla="*/ 20479 w 57150"/>
                <a:gd name="connsiteY1" fmla="*/ 7144 h 57150"/>
                <a:gd name="connsiteX2" fmla="*/ 13811 w 57150"/>
                <a:gd name="connsiteY2" fmla="*/ 14764 h 57150"/>
                <a:gd name="connsiteX3" fmla="*/ 7144 w 57150"/>
                <a:gd name="connsiteY3" fmla="*/ 22384 h 57150"/>
                <a:gd name="connsiteX4" fmla="*/ 42386 w 57150"/>
                <a:gd name="connsiteY4" fmla="*/ 51911 h 57150"/>
                <a:gd name="connsiteX5" fmla="*/ 52864 w 57150"/>
                <a:gd name="connsiteY5" fmla="*/ 4714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55721" y="36671"/>
                  </a:moveTo>
                  <a:lnTo>
                    <a:pt x="20479" y="7144"/>
                  </a:lnTo>
                  <a:lnTo>
                    <a:pt x="13811" y="14764"/>
                  </a:lnTo>
                  <a:lnTo>
                    <a:pt x="7144" y="22384"/>
                  </a:lnTo>
                  <a:lnTo>
                    <a:pt x="42386" y="51911"/>
                  </a:lnTo>
                  <a:lnTo>
                    <a:pt x="52864" y="47149"/>
                  </a:lnTo>
                  <a:close/>
                </a:path>
              </a:pathLst>
            </a:custGeom>
            <a:solidFill>
              <a:schemeClr val="accent1">
                <a:lumMod val="50000"/>
              </a:schemeClr>
            </a:solidFill>
            <a:ln w="9525"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0FF8C4F1-FB34-4ECA-8FBD-F972F898CD7C}"/>
                </a:ext>
              </a:extLst>
            </p:cNvPr>
            <p:cNvSpPr/>
            <p:nvPr/>
          </p:nvSpPr>
          <p:spPr>
            <a:xfrm>
              <a:off x="4688377" y="3112589"/>
              <a:ext cx="57150" cy="57150"/>
            </a:xfrm>
            <a:custGeom>
              <a:avLst/>
              <a:gdLst>
                <a:gd name="connsiteX0" fmla="*/ 7144 w 57150"/>
                <a:gd name="connsiteY0" fmla="*/ 23336 h 57150"/>
                <a:gd name="connsiteX1" fmla="*/ 40481 w 57150"/>
                <a:gd name="connsiteY1" fmla="*/ 51911 h 57150"/>
                <a:gd name="connsiteX2" fmla="*/ 47149 w 57150"/>
                <a:gd name="connsiteY2" fmla="*/ 43339 h 57150"/>
                <a:gd name="connsiteX3" fmla="*/ 53816 w 57150"/>
                <a:gd name="connsiteY3" fmla="*/ 35719 h 57150"/>
                <a:gd name="connsiteX4" fmla="*/ 19526 w 57150"/>
                <a:gd name="connsiteY4" fmla="*/ 7144 h 57150"/>
                <a:gd name="connsiteX5" fmla="*/ 9049 w 57150"/>
                <a:gd name="connsiteY5" fmla="*/ 1190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7144" y="23336"/>
                  </a:moveTo>
                  <a:lnTo>
                    <a:pt x="40481" y="51911"/>
                  </a:lnTo>
                  <a:lnTo>
                    <a:pt x="47149" y="43339"/>
                  </a:lnTo>
                  <a:lnTo>
                    <a:pt x="53816" y="35719"/>
                  </a:lnTo>
                  <a:lnTo>
                    <a:pt x="19526" y="7144"/>
                  </a:lnTo>
                  <a:lnTo>
                    <a:pt x="9049" y="11906"/>
                  </a:lnTo>
                  <a:close/>
                </a:path>
              </a:pathLst>
            </a:custGeom>
            <a:solidFill>
              <a:schemeClr val="accent1">
                <a:lumMod val="50000"/>
              </a:schemeClr>
            </a:solidFill>
            <a:ln w="9525"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1ACE4115-0CFF-4B96-B561-3FF7D8299B16}"/>
                </a:ext>
              </a:extLst>
            </p:cNvPr>
            <p:cNvSpPr/>
            <p:nvPr/>
          </p:nvSpPr>
          <p:spPr>
            <a:xfrm>
              <a:off x="4347969" y="4249509"/>
              <a:ext cx="209550" cy="466725"/>
            </a:xfrm>
            <a:custGeom>
              <a:avLst/>
              <a:gdLst>
                <a:gd name="connsiteX0" fmla="*/ 123714 w 209550"/>
                <a:gd name="connsiteY0" fmla="*/ 20844 h 466725"/>
                <a:gd name="connsiteX1" fmla="*/ 202771 w 209550"/>
                <a:gd name="connsiteY1" fmla="*/ 388509 h 466725"/>
                <a:gd name="connsiteX2" fmla="*/ 194199 w 209550"/>
                <a:gd name="connsiteY2" fmla="*/ 433276 h 466725"/>
                <a:gd name="connsiteX3" fmla="*/ 157051 w 209550"/>
                <a:gd name="connsiteY3" fmla="*/ 458994 h 466725"/>
                <a:gd name="connsiteX4" fmla="*/ 157051 w 209550"/>
                <a:gd name="connsiteY4" fmla="*/ 458994 h 466725"/>
                <a:gd name="connsiteX5" fmla="*/ 86566 w 209550"/>
                <a:gd name="connsiteY5" fmla="*/ 413274 h 466725"/>
                <a:gd name="connsiteX6" fmla="*/ 7509 w 209550"/>
                <a:gd name="connsiteY6" fmla="*/ 45609 h 466725"/>
                <a:gd name="connsiteX7" fmla="*/ 20844 w 209550"/>
                <a:gd name="connsiteY7" fmla="*/ 25606 h 466725"/>
                <a:gd name="connsiteX8" fmla="*/ 103711 w 209550"/>
                <a:gd name="connsiteY8" fmla="*/ 7509 h 466725"/>
                <a:gd name="connsiteX9" fmla="*/ 123714 w 209550"/>
                <a:gd name="connsiteY9" fmla="*/ 2084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466725">
                  <a:moveTo>
                    <a:pt x="123714" y="20844"/>
                  </a:moveTo>
                  <a:lnTo>
                    <a:pt x="202771" y="388509"/>
                  </a:lnTo>
                  <a:cubicBezTo>
                    <a:pt x="205629" y="403749"/>
                    <a:pt x="202771" y="419941"/>
                    <a:pt x="194199" y="433276"/>
                  </a:cubicBezTo>
                  <a:cubicBezTo>
                    <a:pt x="185626" y="446611"/>
                    <a:pt x="172291" y="456136"/>
                    <a:pt x="157051" y="458994"/>
                  </a:cubicBezTo>
                  <a:cubicBezTo>
                    <a:pt x="157051" y="458994"/>
                    <a:pt x="157051" y="458994"/>
                    <a:pt x="157051" y="458994"/>
                  </a:cubicBezTo>
                  <a:cubicBezTo>
                    <a:pt x="124666" y="465661"/>
                    <a:pt x="93234" y="445659"/>
                    <a:pt x="86566" y="413274"/>
                  </a:cubicBezTo>
                  <a:lnTo>
                    <a:pt x="7509" y="45609"/>
                  </a:lnTo>
                  <a:cubicBezTo>
                    <a:pt x="5604" y="36084"/>
                    <a:pt x="11319" y="27511"/>
                    <a:pt x="20844" y="25606"/>
                  </a:cubicBezTo>
                  <a:lnTo>
                    <a:pt x="103711" y="7509"/>
                  </a:lnTo>
                  <a:cubicBezTo>
                    <a:pt x="113236" y="5604"/>
                    <a:pt x="121809" y="11319"/>
                    <a:pt x="123714" y="20844"/>
                  </a:cubicBezTo>
                  <a:close/>
                </a:path>
              </a:pathLst>
            </a:custGeom>
            <a:solidFill>
              <a:srgbClr val="32526E"/>
            </a:solidFill>
            <a:ln w="9525" cap="flat">
              <a:noFill/>
              <a:prstDash val="solid"/>
              <a:miter/>
            </a:ln>
          </p:spPr>
          <p:txBody>
            <a:bodyPr rtlCol="0" anchor="ctr"/>
            <a:lstStyle/>
            <a:p>
              <a:endParaRPr lang="fi-FI"/>
            </a:p>
          </p:txBody>
        </p:sp>
        <p:sp>
          <p:nvSpPr>
            <p:cNvPr id="183" name="Freeform: Shape 182">
              <a:extLst>
                <a:ext uri="{FF2B5EF4-FFF2-40B4-BE49-F238E27FC236}">
                  <a16:creationId xmlns:a16="http://schemas.microsoft.com/office/drawing/2014/main" id="{CAF8EF1F-1BAB-4DE5-B271-756826A19B65}"/>
                </a:ext>
              </a:extLst>
            </p:cNvPr>
            <p:cNvSpPr/>
            <p:nvPr/>
          </p:nvSpPr>
          <p:spPr>
            <a:xfrm>
              <a:off x="4064281" y="3683860"/>
              <a:ext cx="561975" cy="561975"/>
            </a:xfrm>
            <a:custGeom>
              <a:avLst/>
              <a:gdLst>
                <a:gd name="connsiteX0" fmla="*/ 444796 w 561975"/>
                <a:gd name="connsiteY0" fmla="*/ 172195 h 561975"/>
                <a:gd name="connsiteX1" fmla="*/ 392858 w 561975"/>
                <a:gd name="connsiteY1" fmla="*/ 444796 h 561975"/>
                <a:gd name="connsiteX2" fmla="*/ 120257 w 561975"/>
                <a:gd name="connsiteY2" fmla="*/ 392858 h 561975"/>
                <a:gd name="connsiteX3" fmla="*/ 172195 w 561975"/>
                <a:gd name="connsiteY3" fmla="*/ 120256 h 561975"/>
                <a:gd name="connsiteX4" fmla="*/ 444796 w 561975"/>
                <a:gd name="connsiteY4" fmla="*/ 172195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975" h="561975">
                  <a:moveTo>
                    <a:pt x="444796" y="172195"/>
                  </a:moveTo>
                  <a:cubicBezTo>
                    <a:pt x="505731" y="261814"/>
                    <a:pt x="482477" y="383862"/>
                    <a:pt x="392858" y="444796"/>
                  </a:cubicBezTo>
                  <a:cubicBezTo>
                    <a:pt x="303239" y="505731"/>
                    <a:pt x="181191" y="482477"/>
                    <a:pt x="120257" y="392858"/>
                  </a:cubicBezTo>
                  <a:cubicBezTo>
                    <a:pt x="59322" y="303239"/>
                    <a:pt x="82575" y="181191"/>
                    <a:pt x="172195" y="120256"/>
                  </a:cubicBezTo>
                  <a:cubicBezTo>
                    <a:pt x="261814" y="59322"/>
                    <a:pt x="383862" y="82575"/>
                    <a:pt x="444796" y="172195"/>
                  </a:cubicBezTo>
                  <a:close/>
                </a:path>
              </a:pathLst>
            </a:custGeom>
            <a:solidFill>
              <a:srgbClr val="A6EDE7">
                <a:alpha val="25000"/>
              </a:srgbClr>
            </a:solidFill>
            <a:ln w="9525"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571148AC-80EA-4FC5-9F61-05300243AEBC}"/>
                </a:ext>
              </a:extLst>
            </p:cNvPr>
            <p:cNvSpPr/>
            <p:nvPr/>
          </p:nvSpPr>
          <p:spPr>
            <a:xfrm>
              <a:off x="4155121" y="3772816"/>
              <a:ext cx="371475" cy="238125"/>
            </a:xfrm>
            <a:custGeom>
              <a:avLst/>
              <a:gdLst>
                <a:gd name="connsiteX0" fmla="*/ 372759 w 371475"/>
                <a:gd name="connsiteY0" fmla="*/ 166066 h 238125"/>
                <a:gd name="connsiteX1" fmla="*/ 158447 w 371475"/>
                <a:gd name="connsiteY1" fmla="*/ 32716 h 238125"/>
                <a:gd name="connsiteX2" fmla="*/ 12714 w 371475"/>
                <a:gd name="connsiteY2" fmla="*/ 238457 h 238125"/>
                <a:gd name="connsiteX3" fmla="*/ 10809 w 371475"/>
                <a:gd name="connsiteY3" fmla="*/ 227979 h 238125"/>
                <a:gd name="connsiteX4" fmla="*/ 10809 w 371475"/>
                <a:gd name="connsiteY4" fmla="*/ 227979 h 238125"/>
                <a:gd name="connsiteX5" fmla="*/ 154637 w 371475"/>
                <a:gd name="connsiteY5" fmla="*/ 10809 h 238125"/>
                <a:gd name="connsiteX6" fmla="*/ 371807 w 371475"/>
                <a:gd name="connsiteY6" fmla="*/ 154637 h 238125"/>
                <a:gd name="connsiteX7" fmla="*/ 371807 w 371475"/>
                <a:gd name="connsiteY7" fmla="*/ 154637 h 238125"/>
                <a:gd name="connsiteX8" fmla="*/ 372759 w 371475"/>
                <a:gd name="connsiteY8" fmla="*/ 16606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238125">
                  <a:moveTo>
                    <a:pt x="372759" y="166066"/>
                  </a:moveTo>
                  <a:cubicBezTo>
                    <a:pt x="347994" y="72722"/>
                    <a:pt x="254649" y="13666"/>
                    <a:pt x="158447" y="32716"/>
                  </a:cubicBezTo>
                  <a:cubicBezTo>
                    <a:pt x="62244" y="51766"/>
                    <a:pt x="-621" y="143207"/>
                    <a:pt x="12714" y="238457"/>
                  </a:cubicBezTo>
                  <a:cubicBezTo>
                    <a:pt x="11762" y="235599"/>
                    <a:pt x="10809" y="231789"/>
                    <a:pt x="10809" y="227979"/>
                  </a:cubicBezTo>
                  <a:cubicBezTo>
                    <a:pt x="10809" y="227979"/>
                    <a:pt x="10809" y="227979"/>
                    <a:pt x="10809" y="227979"/>
                  </a:cubicBezTo>
                  <a:cubicBezTo>
                    <a:pt x="-9193" y="128919"/>
                    <a:pt x="54624" y="31764"/>
                    <a:pt x="154637" y="10809"/>
                  </a:cubicBezTo>
                  <a:cubicBezTo>
                    <a:pt x="253697" y="-9193"/>
                    <a:pt x="350852" y="54624"/>
                    <a:pt x="371807" y="154637"/>
                  </a:cubicBezTo>
                  <a:cubicBezTo>
                    <a:pt x="371807" y="154637"/>
                    <a:pt x="371807" y="154637"/>
                    <a:pt x="371807" y="154637"/>
                  </a:cubicBezTo>
                  <a:cubicBezTo>
                    <a:pt x="371807" y="159399"/>
                    <a:pt x="372759" y="163209"/>
                    <a:pt x="372759" y="166066"/>
                  </a:cubicBezTo>
                  <a:close/>
                </a:path>
              </a:pathLst>
            </a:custGeom>
            <a:solidFill>
              <a:srgbClr val="000000">
                <a:alpha val="34000"/>
              </a:srgbClr>
            </a:solidFill>
            <a:ln w="9525"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0D3FA772-A9FB-4F0A-9FF5-0C995F3EE4DC}"/>
                </a:ext>
              </a:extLst>
            </p:cNvPr>
            <p:cNvSpPr/>
            <p:nvPr/>
          </p:nvSpPr>
          <p:spPr>
            <a:xfrm>
              <a:off x="4216889" y="3822846"/>
              <a:ext cx="266700" cy="76200"/>
            </a:xfrm>
            <a:custGeom>
              <a:avLst/>
              <a:gdLst>
                <a:gd name="connsiteX0" fmla="*/ 61436 w 266700"/>
                <a:gd name="connsiteY0" fmla="*/ 26501 h 76200"/>
                <a:gd name="connsiteX1" fmla="*/ 7144 w 266700"/>
                <a:gd name="connsiteY1" fmla="*/ 74126 h 76200"/>
                <a:gd name="connsiteX2" fmla="*/ 37624 w 266700"/>
                <a:gd name="connsiteY2" fmla="*/ 54124 h 76200"/>
                <a:gd name="connsiteX3" fmla="*/ 261461 w 266700"/>
                <a:gd name="connsiteY3" fmla="*/ 65554 h 76200"/>
                <a:gd name="connsiteX4" fmla="*/ 61436 w 266700"/>
                <a:gd name="connsiteY4" fmla="*/ 26501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76200">
                  <a:moveTo>
                    <a:pt x="61436" y="26501"/>
                  </a:moveTo>
                  <a:cubicBezTo>
                    <a:pt x="39529" y="38884"/>
                    <a:pt x="21431" y="55076"/>
                    <a:pt x="7144" y="74126"/>
                  </a:cubicBezTo>
                  <a:cubicBezTo>
                    <a:pt x="16669" y="66506"/>
                    <a:pt x="26194" y="59839"/>
                    <a:pt x="37624" y="54124"/>
                  </a:cubicBezTo>
                  <a:cubicBezTo>
                    <a:pt x="110966" y="14119"/>
                    <a:pt x="196691" y="21739"/>
                    <a:pt x="261461" y="65554"/>
                  </a:cubicBezTo>
                  <a:cubicBezTo>
                    <a:pt x="213836" y="7451"/>
                    <a:pt x="130016" y="-10646"/>
                    <a:pt x="61436" y="26501"/>
                  </a:cubicBezTo>
                  <a:close/>
                </a:path>
              </a:pathLst>
            </a:custGeom>
            <a:solidFill>
              <a:srgbClr val="FFFFFF"/>
            </a:solidFill>
            <a:ln w="9525"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AC08777B-C2F3-49ED-B09A-FB6238F8F351}"/>
                </a:ext>
              </a:extLst>
            </p:cNvPr>
            <p:cNvSpPr/>
            <p:nvPr/>
          </p:nvSpPr>
          <p:spPr>
            <a:xfrm>
              <a:off x="4114346" y="3733619"/>
              <a:ext cx="457200" cy="485775"/>
            </a:xfrm>
            <a:custGeom>
              <a:avLst/>
              <a:gdLst>
                <a:gd name="connsiteX0" fmla="*/ 451634 w 457200"/>
                <a:gd name="connsiteY0" fmla="*/ 184309 h 485775"/>
                <a:gd name="connsiteX1" fmla="*/ 442109 w 457200"/>
                <a:gd name="connsiteY1" fmla="*/ 151924 h 485775"/>
                <a:gd name="connsiteX2" fmla="*/ 437347 w 457200"/>
                <a:gd name="connsiteY2" fmla="*/ 140494 h 485775"/>
                <a:gd name="connsiteX3" fmla="*/ 245894 w 457200"/>
                <a:gd name="connsiteY3" fmla="*/ 7144 h 485775"/>
                <a:gd name="connsiteX4" fmla="*/ 233512 w 457200"/>
                <a:gd name="connsiteY4" fmla="*/ 7144 h 485775"/>
                <a:gd name="connsiteX5" fmla="*/ 184934 w 457200"/>
                <a:gd name="connsiteY5" fmla="*/ 11906 h 485775"/>
                <a:gd name="connsiteX6" fmla="*/ 184934 w 457200"/>
                <a:gd name="connsiteY6" fmla="*/ 11906 h 485775"/>
                <a:gd name="connsiteX7" fmla="*/ 146834 w 457200"/>
                <a:gd name="connsiteY7" fmla="*/ 23336 h 485775"/>
                <a:gd name="connsiteX8" fmla="*/ 135404 w 457200"/>
                <a:gd name="connsiteY8" fmla="*/ 28099 h 485775"/>
                <a:gd name="connsiteX9" fmla="*/ 50632 w 457200"/>
                <a:gd name="connsiteY9" fmla="*/ 97631 h 485775"/>
                <a:gd name="connsiteX10" fmla="*/ 44917 w 457200"/>
                <a:gd name="connsiteY10" fmla="*/ 106204 h 485775"/>
                <a:gd name="connsiteX11" fmla="*/ 17294 w 457200"/>
                <a:gd name="connsiteY11" fmla="*/ 163354 h 485775"/>
                <a:gd name="connsiteX12" fmla="*/ 8722 w 457200"/>
                <a:gd name="connsiteY12" fmla="*/ 203359 h 485775"/>
                <a:gd name="connsiteX13" fmla="*/ 7769 w 457200"/>
                <a:gd name="connsiteY13" fmla="*/ 247174 h 485775"/>
                <a:gd name="connsiteX14" fmla="*/ 7769 w 457200"/>
                <a:gd name="connsiteY14" fmla="*/ 247174 h 485775"/>
                <a:gd name="connsiteX15" fmla="*/ 12532 w 457200"/>
                <a:gd name="connsiteY15" fmla="*/ 277654 h 485775"/>
                <a:gd name="connsiteX16" fmla="*/ 18247 w 457200"/>
                <a:gd name="connsiteY16" fmla="*/ 299561 h 485775"/>
                <a:gd name="connsiteX17" fmla="*/ 209699 w 457200"/>
                <a:gd name="connsiteY17" fmla="*/ 454819 h 485775"/>
                <a:gd name="connsiteX18" fmla="*/ 209699 w 457200"/>
                <a:gd name="connsiteY18" fmla="*/ 455771 h 485775"/>
                <a:gd name="connsiteX19" fmla="*/ 235417 w 457200"/>
                <a:gd name="connsiteY19" fmla="*/ 479584 h 485775"/>
                <a:gd name="connsiteX20" fmla="*/ 243037 w 457200"/>
                <a:gd name="connsiteY20" fmla="*/ 479584 h 485775"/>
                <a:gd name="connsiteX21" fmla="*/ 323047 w 457200"/>
                <a:gd name="connsiteY21" fmla="*/ 462439 h 485775"/>
                <a:gd name="connsiteX22" fmla="*/ 344002 w 457200"/>
                <a:gd name="connsiteY22" fmla="*/ 427196 h 485775"/>
                <a:gd name="connsiteX23" fmla="*/ 344002 w 457200"/>
                <a:gd name="connsiteY23" fmla="*/ 426244 h 485775"/>
                <a:gd name="connsiteX24" fmla="*/ 367814 w 457200"/>
                <a:gd name="connsiteY24" fmla="*/ 411004 h 485775"/>
                <a:gd name="connsiteX25" fmla="*/ 367814 w 457200"/>
                <a:gd name="connsiteY25" fmla="*/ 411004 h 485775"/>
                <a:gd name="connsiteX26" fmla="*/ 449729 w 457200"/>
                <a:gd name="connsiteY26" fmla="*/ 288131 h 485775"/>
                <a:gd name="connsiteX27" fmla="*/ 449729 w 457200"/>
                <a:gd name="connsiteY27" fmla="*/ 288131 h 485775"/>
                <a:gd name="connsiteX28" fmla="*/ 457349 w 457200"/>
                <a:gd name="connsiteY28" fmla="*/ 233839 h 485775"/>
                <a:gd name="connsiteX29" fmla="*/ 457349 w 457200"/>
                <a:gd name="connsiteY29" fmla="*/ 233839 h 485775"/>
                <a:gd name="connsiteX30" fmla="*/ 451634 w 457200"/>
                <a:gd name="connsiteY30" fmla="*/ 184309 h 485775"/>
                <a:gd name="connsiteX31" fmla="*/ 405914 w 457200"/>
                <a:gd name="connsiteY31" fmla="*/ 290036 h 485775"/>
                <a:gd name="connsiteX32" fmla="*/ 307807 w 457200"/>
                <a:gd name="connsiteY32" fmla="*/ 398621 h 485775"/>
                <a:gd name="connsiteX33" fmla="*/ 307807 w 457200"/>
                <a:gd name="connsiteY33" fmla="*/ 398621 h 485775"/>
                <a:gd name="connsiteX34" fmla="*/ 270659 w 457200"/>
                <a:gd name="connsiteY34" fmla="*/ 411004 h 485775"/>
                <a:gd name="connsiteX35" fmla="*/ 270659 w 457200"/>
                <a:gd name="connsiteY35" fmla="*/ 411004 h 485775"/>
                <a:gd name="connsiteX36" fmla="*/ 90637 w 457200"/>
                <a:gd name="connsiteY36" fmla="*/ 349091 h 485775"/>
                <a:gd name="connsiteX37" fmla="*/ 90637 w 457200"/>
                <a:gd name="connsiteY37" fmla="*/ 349091 h 485775"/>
                <a:gd name="connsiteX38" fmla="*/ 54442 w 457200"/>
                <a:gd name="connsiteY38" fmla="*/ 279559 h 485775"/>
                <a:gd name="connsiteX39" fmla="*/ 54442 w 457200"/>
                <a:gd name="connsiteY39" fmla="*/ 279559 h 485775"/>
                <a:gd name="connsiteX40" fmla="*/ 52537 w 457200"/>
                <a:gd name="connsiteY40" fmla="*/ 270034 h 485775"/>
                <a:gd name="connsiteX41" fmla="*/ 48727 w 457200"/>
                <a:gd name="connsiteY41" fmla="*/ 230029 h 485775"/>
                <a:gd name="connsiteX42" fmla="*/ 53489 w 457200"/>
                <a:gd name="connsiteY42" fmla="*/ 188119 h 485775"/>
                <a:gd name="connsiteX43" fmla="*/ 79207 w 457200"/>
                <a:gd name="connsiteY43" fmla="*/ 129064 h 485775"/>
                <a:gd name="connsiteX44" fmla="*/ 84922 w 457200"/>
                <a:gd name="connsiteY44" fmla="*/ 121444 h 485775"/>
                <a:gd name="connsiteX45" fmla="*/ 85874 w 457200"/>
                <a:gd name="connsiteY45" fmla="*/ 120491 h 485775"/>
                <a:gd name="connsiteX46" fmla="*/ 89684 w 457200"/>
                <a:gd name="connsiteY46" fmla="*/ 115729 h 485775"/>
                <a:gd name="connsiteX47" fmla="*/ 100162 w 457200"/>
                <a:gd name="connsiteY47" fmla="*/ 104299 h 485775"/>
                <a:gd name="connsiteX48" fmla="*/ 105877 w 457200"/>
                <a:gd name="connsiteY48" fmla="*/ 98584 h 485775"/>
                <a:gd name="connsiteX49" fmla="*/ 111592 w 457200"/>
                <a:gd name="connsiteY49" fmla="*/ 92869 h 485775"/>
                <a:gd name="connsiteX50" fmla="*/ 117307 w 457200"/>
                <a:gd name="connsiteY50" fmla="*/ 88106 h 485775"/>
                <a:gd name="connsiteX51" fmla="*/ 122069 w 457200"/>
                <a:gd name="connsiteY51" fmla="*/ 84296 h 485775"/>
                <a:gd name="connsiteX52" fmla="*/ 126832 w 457200"/>
                <a:gd name="connsiteY52" fmla="*/ 81439 h 485775"/>
                <a:gd name="connsiteX53" fmla="*/ 136357 w 457200"/>
                <a:gd name="connsiteY53" fmla="*/ 74771 h 485775"/>
                <a:gd name="connsiteX54" fmla="*/ 137309 w 457200"/>
                <a:gd name="connsiteY54" fmla="*/ 74771 h 485775"/>
                <a:gd name="connsiteX55" fmla="*/ 145882 w 457200"/>
                <a:gd name="connsiteY55" fmla="*/ 70009 h 485775"/>
                <a:gd name="connsiteX56" fmla="*/ 147787 w 457200"/>
                <a:gd name="connsiteY56" fmla="*/ 69056 h 485775"/>
                <a:gd name="connsiteX57" fmla="*/ 148739 w 457200"/>
                <a:gd name="connsiteY57" fmla="*/ 68104 h 485775"/>
                <a:gd name="connsiteX58" fmla="*/ 152549 w 457200"/>
                <a:gd name="connsiteY58" fmla="*/ 66199 h 485775"/>
                <a:gd name="connsiteX59" fmla="*/ 156359 w 457200"/>
                <a:gd name="connsiteY59" fmla="*/ 64294 h 485775"/>
                <a:gd name="connsiteX60" fmla="*/ 163027 w 457200"/>
                <a:gd name="connsiteY60" fmla="*/ 61436 h 485775"/>
                <a:gd name="connsiteX61" fmla="*/ 178267 w 457200"/>
                <a:gd name="connsiteY61" fmla="*/ 55721 h 485775"/>
                <a:gd name="connsiteX62" fmla="*/ 178267 w 457200"/>
                <a:gd name="connsiteY62" fmla="*/ 55721 h 485775"/>
                <a:gd name="connsiteX63" fmla="*/ 191602 w 457200"/>
                <a:gd name="connsiteY63" fmla="*/ 51911 h 485775"/>
                <a:gd name="connsiteX64" fmla="*/ 194459 w 457200"/>
                <a:gd name="connsiteY64" fmla="*/ 50959 h 485775"/>
                <a:gd name="connsiteX65" fmla="*/ 194459 w 457200"/>
                <a:gd name="connsiteY65" fmla="*/ 50959 h 485775"/>
                <a:gd name="connsiteX66" fmla="*/ 205889 w 457200"/>
                <a:gd name="connsiteY66" fmla="*/ 49054 h 485775"/>
                <a:gd name="connsiteX67" fmla="*/ 219224 w 457200"/>
                <a:gd name="connsiteY67" fmla="*/ 47149 h 485775"/>
                <a:gd name="connsiteX68" fmla="*/ 319237 w 457200"/>
                <a:gd name="connsiteY68" fmla="*/ 68104 h 485775"/>
                <a:gd name="connsiteX69" fmla="*/ 410677 w 457200"/>
                <a:gd name="connsiteY69" fmla="*/ 182404 h 485775"/>
                <a:gd name="connsiteX70" fmla="*/ 413534 w 457200"/>
                <a:gd name="connsiteY70" fmla="*/ 191929 h 485775"/>
                <a:gd name="connsiteX71" fmla="*/ 414487 w 457200"/>
                <a:gd name="connsiteY71" fmla="*/ 195739 h 485775"/>
                <a:gd name="connsiteX72" fmla="*/ 415439 w 457200"/>
                <a:gd name="connsiteY72" fmla="*/ 202406 h 485775"/>
                <a:gd name="connsiteX73" fmla="*/ 415439 w 457200"/>
                <a:gd name="connsiteY73" fmla="*/ 202406 h 485775"/>
                <a:gd name="connsiteX74" fmla="*/ 405914 w 457200"/>
                <a:gd name="connsiteY74" fmla="*/ 290036 h 485775"/>
                <a:gd name="connsiteX75" fmla="*/ 405914 w 457200"/>
                <a:gd name="connsiteY75" fmla="*/ 290036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57200" h="485775">
                  <a:moveTo>
                    <a:pt x="451634" y="184309"/>
                  </a:moveTo>
                  <a:cubicBezTo>
                    <a:pt x="448777" y="172879"/>
                    <a:pt x="445919" y="162401"/>
                    <a:pt x="442109" y="151924"/>
                  </a:cubicBezTo>
                  <a:cubicBezTo>
                    <a:pt x="440204" y="148114"/>
                    <a:pt x="439252" y="144304"/>
                    <a:pt x="437347" y="140494"/>
                  </a:cubicBezTo>
                  <a:cubicBezTo>
                    <a:pt x="403057" y="63341"/>
                    <a:pt x="328762" y="11906"/>
                    <a:pt x="245894" y="7144"/>
                  </a:cubicBezTo>
                  <a:cubicBezTo>
                    <a:pt x="242084" y="7144"/>
                    <a:pt x="238274" y="7144"/>
                    <a:pt x="233512" y="7144"/>
                  </a:cubicBezTo>
                  <a:cubicBezTo>
                    <a:pt x="217319" y="7144"/>
                    <a:pt x="201127" y="9049"/>
                    <a:pt x="184934" y="11906"/>
                  </a:cubicBezTo>
                  <a:cubicBezTo>
                    <a:pt x="184934" y="11906"/>
                    <a:pt x="184934" y="11906"/>
                    <a:pt x="184934" y="11906"/>
                  </a:cubicBezTo>
                  <a:cubicBezTo>
                    <a:pt x="171599" y="14764"/>
                    <a:pt x="159217" y="18574"/>
                    <a:pt x="146834" y="23336"/>
                  </a:cubicBezTo>
                  <a:cubicBezTo>
                    <a:pt x="143024" y="25241"/>
                    <a:pt x="139214" y="26194"/>
                    <a:pt x="135404" y="28099"/>
                  </a:cubicBezTo>
                  <a:cubicBezTo>
                    <a:pt x="101114" y="44291"/>
                    <a:pt x="72539" y="68104"/>
                    <a:pt x="50632" y="97631"/>
                  </a:cubicBezTo>
                  <a:cubicBezTo>
                    <a:pt x="48727" y="100489"/>
                    <a:pt x="46822" y="103346"/>
                    <a:pt x="44917" y="106204"/>
                  </a:cubicBezTo>
                  <a:cubicBezTo>
                    <a:pt x="32534" y="124301"/>
                    <a:pt x="23962" y="143351"/>
                    <a:pt x="17294" y="163354"/>
                  </a:cubicBezTo>
                  <a:cubicBezTo>
                    <a:pt x="13484" y="176689"/>
                    <a:pt x="10627" y="190024"/>
                    <a:pt x="8722" y="203359"/>
                  </a:cubicBezTo>
                  <a:cubicBezTo>
                    <a:pt x="6817" y="217646"/>
                    <a:pt x="6817" y="232886"/>
                    <a:pt x="7769" y="247174"/>
                  </a:cubicBezTo>
                  <a:lnTo>
                    <a:pt x="7769" y="247174"/>
                  </a:lnTo>
                  <a:cubicBezTo>
                    <a:pt x="8722" y="257651"/>
                    <a:pt x="9674" y="267176"/>
                    <a:pt x="12532" y="277654"/>
                  </a:cubicBezTo>
                  <a:cubicBezTo>
                    <a:pt x="14437" y="285274"/>
                    <a:pt x="16342" y="291941"/>
                    <a:pt x="18247" y="299561"/>
                  </a:cubicBezTo>
                  <a:cubicBezTo>
                    <a:pt x="45869" y="385286"/>
                    <a:pt x="122069" y="445294"/>
                    <a:pt x="209699" y="454819"/>
                  </a:cubicBezTo>
                  <a:cubicBezTo>
                    <a:pt x="209699" y="454819"/>
                    <a:pt x="209699" y="455771"/>
                    <a:pt x="209699" y="455771"/>
                  </a:cubicBezTo>
                  <a:cubicBezTo>
                    <a:pt x="212557" y="469106"/>
                    <a:pt x="223034" y="477679"/>
                    <a:pt x="235417" y="479584"/>
                  </a:cubicBezTo>
                  <a:cubicBezTo>
                    <a:pt x="238274" y="479584"/>
                    <a:pt x="241132" y="479584"/>
                    <a:pt x="243037" y="479584"/>
                  </a:cubicBezTo>
                  <a:lnTo>
                    <a:pt x="323047" y="462439"/>
                  </a:lnTo>
                  <a:cubicBezTo>
                    <a:pt x="338287" y="457676"/>
                    <a:pt x="347812" y="442436"/>
                    <a:pt x="344002" y="427196"/>
                  </a:cubicBezTo>
                  <a:cubicBezTo>
                    <a:pt x="344002" y="427196"/>
                    <a:pt x="344002" y="426244"/>
                    <a:pt x="344002" y="426244"/>
                  </a:cubicBezTo>
                  <a:cubicBezTo>
                    <a:pt x="352574" y="421481"/>
                    <a:pt x="360194" y="416719"/>
                    <a:pt x="367814" y="411004"/>
                  </a:cubicBezTo>
                  <a:lnTo>
                    <a:pt x="367814" y="411004"/>
                  </a:lnTo>
                  <a:cubicBezTo>
                    <a:pt x="407819" y="380524"/>
                    <a:pt x="437347" y="337661"/>
                    <a:pt x="449729" y="288131"/>
                  </a:cubicBezTo>
                  <a:lnTo>
                    <a:pt x="449729" y="288131"/>
                  </a:lnTo>
                  <a:cubicBezTo>
                    <a:pt x="454492" y="270986"/>
                    <a:pt x="456397" y="251936"/>
                    <a:pt x="457349" y="233839"/>
                  </a:cubicBezTo>
                  <a:lnTo>
                    <a:pt x="457349" y="233839"/>
                  </a:lnTo>
                  <a:cubicBezTo>
                    <a:pt x="456397" y="217646"/>
                    <a:pt x="454492" y="201454"/>
                    <a:pt x="451634" y="184309"/>
                  </a:cubicBezTo>
                  <a:close/>
                  <a:moveTo>
                    <a:pt x="405914" y="290036"/>
                  </a:moveTo>
                  <a:cubicBezTo>
                    <a:pt x="389722" y="337661"/>
                    <a:pt x="355432" y="377666"/>
                    <a:pt x="307807" y="398621"/>
                  </a:cubicBezTo>
                  <a:lnTo>
                    <a:pt x="307807" y="398621"/>
                  </a:lnTo>
                  <a:cubicBezTo>
                    <a:pt x="296377" y="404336"/>
                    <a:pt x="283042" y="408146"/>
                    <a:pt x="270659" y="411004"/>
                  </a:cubicBezTo>
                  <a:cubicBezTo>
                    <a:pt x="270659" y="411004"/>
                    <a:pt x="270659" y="411004"/>
                    <a:pt x="270659" y="411004"/>
                  </a:cubicBezTo>
                  <a:cubicBezTo>
                    <a:pt x="201127" y="425291"/>
                    <a:pt x="133499" y="399574"/>
                    <a:pt x="90637" y="349091"/>
                  </a:cubicBezTo>
                  <a:lnTo>
                    <a:pt x="90637" y="349091"/>
                  </a:lnTo>
                  <a:cubicBezTo>
                    <a:pt x="74444" y="329089"/>
                    <a:pt x="61109" y="306229"/>
                    <a:pt x="54442" y="279559"/>
                  </a:cubicBezTo>
                  <a:lnTo>
                    <a:pt x="54442" y="279559"/>
                  </a:lnTo>
                  <a:cubicBezTo>
                    <a:pt x="53489" y="276701"/>
                    <a:pt x="52537" y="273844"/>
                    <a:pt x="52537" y="270034"/>
                  </a:cubicBezTo>
                  <a:cubicBezTo>
                    <a:pt x="49679" y="256699"/>
                    <a:pt x="48727" y="243364"/>
                    <a:pt x="48727" y="230029"/>
                  </a:cubicBezTo>
                  <a:cubicBezTo>
                    <a:pt x="48727" y="215741"/>
                    <a:pt x="50632" y="201454"/>
                    <a:pt x="53489" y="188119"/>
                  </a:cubicBezTo>
                  <a:cubicBezTo>
                    <a:pt x="58252" y="167164"/>
                    <a:pt x="67777" y="147161"/>
                    <a:pt x="79207" y="129064"/>
                  </a:cubicBezTo>
                  <a:cubicBezTo>
                    <a:pt x="81112" y="126206"/>
                    <a:pt x="83017" y="124301"/>
                    <a:pt x="84922" y="121444"/>
                  </a:cubicBezTo>
                  <a:cubicBezTo>
                    <a:pt x="84922" y="121444"/>
                    <a:pt x="85874" y="120491"/>
                    <a:pt x="85874" y="120491"/>
                  </a:cubicBezTo>
                  <a:cubicBezTo>
                    <a:pt x="86827" y="118586"/>
                    <a:pt x="88732" y="116681"/>
                    <a:pt x="89684" y="115729"/>
                  </a:cubicBezTo>
                  <a:cubicBezTo>
                    <a:pt x="92542" y="111919"/>
                    <a:pt x="96352" y="108109"/>
                    <a:pt x="100162" y="104299"/>
                  </a:cubicBezTo>
                  <a:cubicBezTo>
                    <a:pt x="102067" y="102394"/>
                    <a:pt x="103972" y="100489"/>
                    <a:pt x="105877" y="98584"/>
                  </a:cubicBezTo>
                  <a:cubicBezTo>
                    <a:pt x="107782" y="96679"/>
                    <a:pt x="109687" y="94774"/>
                    <a:pt x="111592" y="92869"/>
                  </a:cubicBezTo>
                  <a:cubicBezTo>
                    <a:pt x="113497" y="90964"/>
                    <a:pt x="115402" y="90011"/>
                    <a:pt x="117307" y="88106"/>
                  </a:cubicBezTo>
                  <a:cubicBezTo>
                    <a:pt x="119212" y="87154"/>
                    <a:pt x="120164" y="85249"/>
                    <a:pt x="122069" y="84296"/>
                  </a:cubicBezTo>
                  <a:cubicBezTo>
                    <a:pt x="123022" y="83344"/>
                    <a:pt x="124927" y="82391"/>
                    <a:pt x="126832" y="81439"/>
                  </a:cubicBezTo>
                  <a:cubicBezTo>
                    <a:pt x="129689" y="79534"/>
                    <a:pt x="133499" y="76676"/>
                    <a:pt x="136357" y="74771"/>
                  </a:cubicBezTo>
                  <a:cubicBezTo>
                    <a:pt x="136357" y="74771"/>
                    <a:pt x="136357" y="74771"/>
                    <a:pt x="137309" y="74771"/>
                  </a:cubicBezTo>
                  <a:cubicBezTo>
                    <a:pt x="140167" y="72866"/>
                    <a:pt x="143024" y="70961"/>
                    <a:pt x="145882" y="70009"/>
                  </a:cubicBezTo>
                  <a:cubicBezTo>
                    <a:pt x="146834" y="70009"/>
                    <a:pt x="146834" y="70009"/>
                    <a:pt x="147787" y="69056"/>
                  </a:cubicBezTo>
                  <a:cubicBezTo>
                    <a:pt x="147787" y="69056"/>
                    <a:pt x="148739" y="69056"/>
                    <a:pt x="148739" y="68104"/>
                  </a:cubicBezTo>
                  <a:cubicBezTo>
                    <a:pt x="149692" y="67151"/>
                    <a:pt x="151597" y="67151"/>
                    <a:pt x="152549" y="66199"/>
                  </a:cubicBezTo>
                  <a:cubicBezTo>
                    <a:pt x="153502" y="65246"/>
                    <a:pt x="155407" y="65246"/>
                    <a:pt x="156359" y="64294"/>
                  </a:cubicBezTo>
                  <a:cubicBezTo>
                    <a:pt x="158264" y="63341"/>
                    <a:pt x="161122" y="62389"/>
                    <a:pt x="163027" y="61436"/>
                  </a:cubicBezTo>
                  <a:cubicBezTo>
                    <a:pt x="167789" y="59531"/>
                    <a:pt x="172552" y="57626"/>
                    <a:pt x="178267" y="55721"/>
                  </a:cubicBezTo>
                  <a:cubicBezTo>
                    <a:pt x="178267" y="55721"/>
                    <a:pt x="178267" y="55721"/>
                    <a:pt x="178267" y="55721"/>
                  </a:cubicBezTo>
                  <a:cubicBezTo>
                    <a:pt x="182077" y="54769"/>
                    <a:pt x="186839" y="52864"/>
                    <a:pt x="191602" y="51911"/>
                  </a:cubicBezTo>
                  <a:cubicBezTo>
                    <a:pt x="192554" y="51911"/>
                    <a:pt x="193507" y="51911"/>
                    <a:pt x="194459" y="50959"/>
                  </a:cubicBezTo>
                  <a:lnTo>
                    <a:pt x="194459" y="50959"/>
                  </a:lnTo>
                  <a:cubicBezTo>
                    <a:pt x="198269" y="50006"/>
                    <a:pt x="202079" y="50006"/>
                    <a:pt x="205889" y="49054"/>
                  </a:cubicBezTo>
                  <a:cubicBezTo>
                    <a:pt x="210652" y="48101"/>
                    <a:pt x="214462" y="48101"/>
                    <a:pt x="219224" y="47149"/>
                  </a:cubicBezTo>
                  <a:cubicBezTo>
                    <a:pt x="254467" y="44291"/>
                    <a:pt x="288757" y="51911"/>
                    <a:pt x="319237" y="68104"/>
                  </a:cubicBezTo>
                  <a:cubicBezTo>
                    <a:pt x="363052" y="90964"/>
                    <a:pt x="396389" y="131921"/>
                    <a:pt x="410677" y="182404"/>
                  </a:cubicBezTo>
                  <a:cubicBezTo>
                    <a:pt x="411629" y="185261"/>
                    <a:pt x="412582" y="189071"/>
                    <a:pt x="413534" y="191929"/>
                  </a:cubicBezTo>
                  <a:cubicBezTo>
                    <a:pt x="413534" y="192881"/>
                    <a:pt x="414487" y="194786"/>
                    <a:pt x="414487" y="195739"/>
                  </a:cubicBezTo>
                  <a:cubicBezTo>
                    <a:pt x="414487" y="197644"/>
                    <a:pt x="415439" y="200501"/>
                    <a:pt x="415439" y="202406"/>
                  </a:cubicBezTo>
                  <a:cubicBezTo>
                    <a:pt x="415439" y="202406"/>
                    <a:pt x="415439" y="202406"/>
                    <a:pt x="415439" y="202406"/>
                  </a:cubicBezTo>
                  <a:cubicBezTo>
                    <a:pt x="417344" y="233839"/>
                    <a:pt x="414487" y="263366"/>
                    <a:pt x="405914" y="290036"/>
                  </a:cubicBezTo>
                  <a:lnTo>
                    <a:pt x="405914" y="290036"/>
                  </a:lnTo>
                  <a:close/>
                </a:path>
              </a:pathLst>
            </a:custGeom>
            <a:solidFill>
              <a:srgbClr val="32526E"/>
            </a:solidFill>
            <a:ln w="9525" cap="flat">
              <a:no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7736535B-2F73-499E-9D07-0AFF78FEEE60}"/>
                </a:ext>
              </a:extLst>
            </p:cNvPr>
            <p:cNvSpPr/>
            <p:nvPr/>
          </p:nvSpPr>
          <p:spPr>
            <a:xfrm>
              <a:off x="4350239" y="4188914"/>
              <a:ext cx="104775" cy="85725"/>
            </a:xfrm>
            <a:custGeom>
              <a:avLst/>
              <a:gdLst>
                <a:gd name="connsiteX0" fmla="*/ 101441 w 104775"/>
                <a:gd name="connsiteY0" fmla="*/ 68104 h 85725"/>
                <a:gd name="connsiteX1" fmla="*/ 18574 w 104775"/>
                <a:gd name="connsiteY1" fmla="*/ 86201 h 85725"/>
                <a:gd name="connsiteX2" fmla="*/ 8096 w 104775"/>
                <a:gd name="connsiteY2" fmla="*/ 35719 h 85725"/>
                <a:gd name="connsiteX3" fmla="*/ 7144 w 104775"/>
                <a:gd name="connsiteY3" fmla="*/ 24289 h 85725"/>
                <a:gd name="connsiteX4" fmla="*/ 87154 w 104775"/>
                <a:gd name="connsiteY4" fmla="*/ 7144 h 85725"/>
                <a:gd name="connsiteX5" fmla="*/ 90964 w 104775"/>
                <a:gd name="connsiteY5" fmla="*/ 17621 h 85725"/>
                <a:gd name="connsiteX6" fmla="*/ 101441 w 104775"/>
                <a:gd name="connsiteY6" fmla="*/ 6810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85725">
                  <a:moveTo>
                    <a:pt x="101441" y="68104"/>
                  </a:moveTo>
                  <a:lnTo>
                    <a:pt x="18574" y="86201"/>
                  </a:lnTo>
                  <a:lnTo>
                    <a:pt x="8096" y="35719"/>
                  </a:lnTo>
                  <a:cubicBezTo>
                    <a:pt x="7144" y="31909"/>
                    <a:pt x="7144" y="28099"/>
                    <a:pt x="7144" y="24289"/>
                  </a:cubicBezTo>
                  <a:lnTo>
                    <a:pt x="87154" y="7144"/>
                  </a:lnTo>
                  <a:cubicBezTo>
                    <a:pt x="89059" y="10001"/>
                    <a:pt x="90011" y="13811"/>
                    <a:pt x="90964" y="17621"/>
                  </a:cubicBezTo>
                  <a:lnTo>
                    <a:pt x="101441" y="68104"/>
                  </a:lnTo>
                  <a:close/>
                </a:path>
              </a:pathLst>
            </a:custGeom>
            <a:solidFill>
              <a:srgbClr val="263E53"/>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7A599480-6349-4F6B-8816-A000E9A21628}"/>
                </a:ext>
              </a:extLst>
            </p:cNvPr>
            <p:cNvSpPr/>
            <p:nvPr/>
          </p:nvSpPr>
          <p:spPr>
            <a:xfrm>
              <a:off x="4364110" y="4339722"/>
              <a:ext cx="142875" cy="104775"/>
            </a:xfrm>
            <a:custGeom>
              <a:avLst/>
              <a:gdLst>
                <a:gd name="connsiteX0" fmla="*/ 8481 w 142875"/>
                <a:gd name="connsiteY0" fmla="*/ 33401 h 104775"/>
                <a:gd name="connsiteX1" fmla="*/ 124912 w 142875"/>
                <a:gd name="connsiteY1" fmla="*/ 8481 h 104775"/>
                <a:gd name="connsiteX2" fmla="*/ 139067 w 142875"/>
                <a:gd name="connsiteY2" fmla="*/ 74614 h 104775"/>
                <a:gd name="connsiteX3" fmla="*/ 22636 w 142875"/>
                <a:gd name="connsiteY3" fmla="*/ 99534 h 104775"/>
              </a:gdLst>
              <a:ahLst/>
              <a:cxnLst>
                <a:cxn ang="0">
                  <a:pos x="connsiteX0" y="connsiteY0"/>
                </a:cxn>
                <a:cxn ang="0">
                  <a:pos x="connsiteX1" y="connsiteY1"/>
                </a:cxn>
                <a:cxn ang="0">
                  <a:pos x="connsiteX2" y="connsiteY2"/>
                </a:cxn>
                <a:cxn ang="0">
                  <a:pos x="connsiteX3" y="connsiteY3"/>
                </a:cxn>
              </a:cxnLst>
              <a:rect l="l" t="t" r="r" b="b"/>
              <a:pathLst>
                <a:path w="142875" h="104775">
                  <a:moveTo>
                    <a:pt x="8481" y="33401"/>
                  </a:moveTo>
                  <a:lnTo>
                    <a:pt x="124912" y="8481"/>
                  </a:lnTo>
                  <a:lnTo>
                    <a:pt x="139067" y="74614"/>
                  </a:lnTo>
                  <a:lnTo>
                    <a:pt x="22636" y="99534"/>
                  </a:lnTo>
                  <a:close/>
                </a:path>
              </a:pathLst>
            </a:custGeom>
            <a:solidFill>
              <a:schemeClr val="accent1"/>
            </a:solidFill>
            <a:ln w="9525"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880B7CCD-F641-4D6C-BFF5-E1AA79C895CB}"/>
                </a:ext>
              </a:extLst>
            </p:cNvPr>
            <p:cNvSpPr/>
            <p:nvPr/>
          </p:nvSpPr>
          <p:spPr>
            <a:xfrm>
              <a:off x="4455967" y="2085794"/>
              <a:ext cx="1733550" cy="1009650"/>
            </a:xfrm>
            <a:custGeom>
              <a:avLst/>
              <a:gdLst>
                <a:gd name="connsiteX0" fmla="*/ 1709261 w 1733550"/>
                <a:gd name="connsiteY0" fmla="*/ 201454 h 1009650"/>
                <a:gd name="connsiteX1" fmla="*/ 1050131 w 1733550"/>
                <a:gd name="connsiteY1" fmla="*/ 973931 h 1009650"/>
                <a:gd name="connsiteX2" fmla="*/ 908209 w 1733550"/>
                <a:gd name="connsiteY2" fmla="*/ 985361 h 1009650"/>
                <a:gd name="connsiteX3" fmla="*/ 7144 w 1733550"/>
                <a:gd name="connsiteY3" fmla="*/ 216694 h 1009650"/>
                <a:gd name="connsiteX4" fmla="*/ 16669 w 1733550"/>
                <a:gd name="connsiteY4" fmla="*/ 208121 h 1009650"/>
                <a:gd name="connsiteX5" fmla="*/ 914876 w 1733550"/>
                <a:gd name="connsiteY5" fmla="*/ 974884 h 1009650"/>
                <a:gd name="connsiteX6" fmla="*/ 1016794 w 1733550"/>
                <a:gd name="connsiteY6" fmla="*/ 966311 h 1009650"/>
                <a:gd name="connsiteX7" fmla="*/ 1694974 w 1733550"/>
                <a:gd name="connsiteY7" fmla="*/ 170974 h 1009650"/>
                <a:gd name="connsiteX8" fmla="*/ 1687354 w 1733550"/>
                <a:gd name="connsiteY8" fmla="*/ 69056 h 1009650"/>
                <a:gd name="connsiteX9" fmla="*/ 1627346 w 1733550"/>
                <a:gd name="connsiteY9" fmla="*/ 18574 h 1009650"/>
                <a:gd name="connsiteX10" fmla="*/ 1636871 w 1733550"/>
                <a:gd name="connsiteY10" fmla="*/ 7144 h 1009650"/>
                <a:gd name="connsiteX11" fmla="*/ 1701641 w 1733550"/>
                <a:gd name="connsiteY11" fmla="*/ 62389 h 1009650"/>
                <a:gd name="connsiteX12" fmla="*/ 1709261 w 1733550"/>
                <a:gd name="connsiteY12" fmla="*/ 201454 h 100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3550" h="1009650">
                  <a:moveTo>
                    <a:pt x="1709261" y="201454"/>
                  </a:moveTo>
                  <a:lnTo>
                    <a:pt x="1050131" y="973931"/>
                  </a:lnTo>
                  <a:cubicBezTo>
                    <a:pt x="1013936" y="1016794"/>
                    <a:pt x="950119" y="1021556"/>
                    <a:pt x="908209" y="985361"/>
                  </a:cubicBezTo>
                  <a:lnTo>
                    <a:pt x="7144" y="216694"/>
                  </a:lnTo>
                  <a:cubicBezTo>
                    <a:pt x="10001" y="213836"/>
                    <a:pt x="12859" y="210979"/>
                    <a:pt x="16669" y="208121"/>
                  </a:cubicBezTo>
                  <a:lnTo>
                    <a:pt x="914876" y="974884"/>
                  </a:lnTo>
                  <a:cubicBezTo>
                    <a:pt x="945356" y="1000601"/>
                    <a:pt x="991076" y="996791"/>
                    <a:pt x="1016794" y="966311"/>
                  </a:cubicBezTo>
                  <a:lnTo>
                    <a:pt x="1694974" y="170974"/>
                  </a:lnTo>
                  <a:cubicBezTo>
                    <a:pt x="1720691" y="140494"/>
                    <a:pt x="1716881" y="94774"/>
                    <a:pt x="1687354" y="69056"/>
                  </a:cubicBezTo>
                  <a:lnTo>
                    <a:pt x="1627346" y="18574"/>
                  </a:lnTo>
                  <a:lnTo>
                    <a:pt x="1636871" y="7144"/>
                  </a:lnTo>
                  <a:lnTo>
                    <a:pt x="1701641" y="62389"/>
                  </a:lnTo>
                  <a:cubicBezTo>
                    <a:pt x="1740694" y="99536"/>
                    <a:pt x="1743551" y="159544"/>
                    <a:pt x="1709261" y="201454"/>
                  </a:cubicBezTo>
                  <a:close/>
                </a:path>
              </a:pathLst>
            </a:custGeom>
            <a:solidFill>
              <a:srgbClr val="F2F2F2"/>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36C41305-5238-4BD2-901A-61D93273F897}"/>
                </a:ext>
              </a:extLst>
            </p:cNvPr>
            <p:cNvSpPr/>
            <p:nvPr/>
          </p:nvSpPr>
          <p:spPr>
            <a:xfrm>
              <a:off x="5676119" y="1754324"/>
              <a:ext cx="314325" cy="266700"/>
            </a:xfrm>
            <a:custGeom>
              <a:avLst/>
              <a:gdLst>
                <a:gd name="connsiteX0" fmla="*/ 313849 w 314325"/>
                <a:gd name="connsiteY0" fmla="*/ 250031 h 266700"/>
                <a:gd name="connsiteX1" fmla="*/ 304324 w 314325"/>
                <a:gd name="connsiteY1" fmla="*/ 261461 h 266700"/>
                <a:gd name="connsiteX2" fmla="*/ 7144 w 314325"/>
                <a:gd name="connsiteY2" fmla="*/ 8096 h 266700"/>
                <a:gd name="connsiteX3" fmla="*/ 28099 w 314325"/>
                <a:gd name="connsiteY3" fmla="*/ 7144 h 266700"/>
                <a:gd name="connsiteX4" fmla="*/ 28099 w 314325"/>
                <a:gd name="connsiteY4" fmla="*/ 7144 h 266700"/>
                <a:gd name="connsiteX5" fmla="*/ 313849 w 314325"/>
                <a:gd name="connsiteY5" fmla="*/ 250031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266700">
                  <a:moveTo>
                    <a:pt x="313849" y="250031"/>
                  </a:moveTo>
                  <a:lnTo>
                    <a:pt x="304324" y="261461"/>
                  </a:lnTo>
                  <a:lnTo>
                    <a:pt x="7144" y="8096"/>
                  </a:lnTo>
                  <a:cubicBezTo>
                    <a:pt x="13811" y="8096"/>
                    <a:pt x="21431" y="7144"/>
                    <a:pt x="28099" y="7144"/>
                  </a:cubicBezTo>
                  <a:lnTo>
                    <a:pt x="28099" y="7144"/>
                  </a:lnTo>
                  <a:lnTo>
                    <a:pt x="313849" y="250031"/>
                  </a:lnTo>
                  <a:close/>
                </a:path>
              </a:pathLst>
            </a:custGeom>
            <a:solidFill>
              <a:srgbClr val="F2F2F2"/>
            </a:solidFill>
            <a:ln w="9525" cap="flat">
              <a:no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9F5DE81F-D72B-4FF3-83E0-EB67E9EDE622}"/>
                </a:ext>
              </a:extLst>
            </p:cNvPr>
            <p:cNvSpPr/>
            <p:nvPr/>
          </p:nvSpPr>
          <p:spPr>
            <a:xfrm>
              <a:off x="4465492" y="1755276"/>
              <a:ext cx="1704975" cy="1323975"/>
            </a:xfrm>
            <a:custGeom>
              <a:avLst/>
              <a:gdLst>
                <a:gd name="connsiteX0" fmla="*/ 1677829 w 1704975"/>
                <a:gd name="connsiteY0" fmla="*/ 399574 h 1323975"/>
                <a:gd name="connsiteX1" fmla="*/ 1617821 w 1704975"/>
                <a:gd name="connsiteY1" fmla="*/ 349091 h 1323975"/>
                <a:gd name="connsiteX2" fmla="*/ 1591151 w 1704975"/>
                <a:gd name="connsiteY2" fmla="*/ 380524 h 1323975"/>
                <a:gd name="connsiteX3" fmla="*/ 1487329 w 1704975"/>
                <a:gd name="connsiteY3" fmla="*/ 291941 h 1323975"/>
                <a:gd name="connsiteX4" fmla="*/ 1513999 w 1704975"/>
                <a:gd name="connsiteY4" fmla="*/ 260509 h 1323975"/>
                <a:gd name="connsiteX5" fmla="*/ 1217771 w 1704975"/>
                <a:gd name="connsiteY5" fmla="*/ 7144 h 1323975"/>
                <a:gd name="connsiteX6" fmla="*/ 1217771 w 1704975"/>
                <a:gd name="connsiteY6" fmla="*/ 7144 h 1323975"/>
                <a:gd name="connsiteX7" fmla="*/ 999649 w 1704975"/>
                <a:gd name="connsiteY7" fmla="*/ 33814 h 1323975"/>
                <a:gd name="connsiteX8" fmla="*/ 1059656 w 1704975"/>
                <a:gd name="connsiteY8" fmla="*/ 85249 h 1323975"/>
                <a:gd name="connsiteX9" fmla="*/ 1018699 w 1704975"/>
                <a:gd name="connsiteY9" fmla="*/ 132874 h 1323975"/>
                <a:gd name="connsiteX10" fmla="*/ 928211 w 1704975"/>
                <a:gd name="connsiteY10" fmla="*/ 55721 h 1323975"/>
                <a:gd name="connsiteX11" fmla="*/ 935831 w 1704975"/>
                <a:gd name="connsiteY11" fmla="*/ 47149 h 1323975"/>
                <a:gd name="connsiteX12" fmla="*/ 905351 w 1704975"/>
                <a:gd name="connsiteY12" fmla="*/ 52864 h 1323975"/>
                <a:gd name="connsiteX13" fmla="*/ 987266 w 1704975"/>
                <a:gd name="connsiteY13" fmla="*/ 122396 h 1323975"/>
                <a:gd name="connsiteX14" fmla="*/ 930116 w 1704975"/>
                <a:gd name="connsiteY14" fmla="*/ 189071 h 1323975"/>
                <a:gd name="connsiteX15" fmla="*/ 834866 w 1704975"/>
                <a:gd name="connsiteY15" fmla="*/ 108109 h 1323975"/>
                <a:gd name="connsiteX16" fmla="*/ 876776 w 1704975"/>
                <a:gd name="connsiteY16" fmla="*/ 59531 h 1323975"/>
                <a:gd name="connsiteX17" fmla="*/ 852011 w 1704975"/>
                <a:gd name="connsiteY17" fmla="*/ 66199 h 1323975"/>
                <a:gd name="connsiteX18" fmla="*/ 824389 w 1704975"/>
                <a:gd name="connsiteY18" fmla="*/ 99536 h 1323975"/>
                <a:gd name="connsiteX19" fmla="*/ 802481 w 1704975"/>
                <a:gd name="connsiteY19" fmla="*/ 80486 h 1323975"/>
                <a:gd name="connsiteX20" fmla="*/ 786289 w 1704975"/>
                <a:gd name="connsiteY20" fmla="*/ 85249 h 1323975"/>
                <a:gd name="connsiteX21" fmla="*/ 730091 w 1704975"/>
                <a:gd name="connsiteY21" fmla="*/ 150971 h 1323975"/>
                <a:gd name="connsiteX22" fmla="*/ 690086 w 1704975"/>
                <a:gd name="connsiteY22" fmla="*/ 116681 h 1323975"/>
                <a:gd name="connsiteX23" fmla="*/ 676751 w 1704975"/>
                <a:gd name="connsiteY23" fmla="*/ 121444 h 1323975"/>
                <a:gd name="connsiteX24" fmla="*/ 683419 w 1704975"/>
                <a:gd name="connsiteY24" fmla="*/ 127159 h 1323975"/>
                <a:gd name="connsiteX25" fmla="*/ 626269 w 1704975"/>
                <a:gd name="connsiteY25" fmla="*/ 193834 h 1323975"/>
                <a:gd name="connsiteX26" fmla="*/ 584359 w 1704975"/>
                <a:gd name="connsiteY26" fmla="*/ 157639 h 1323975"/>
                <a:gd name="connsiteX27" fmla="*/ 571976 w 1704975"/>
                <a:gd name="connsiteY27" fmla="*/ 163354 h 1323975"/>
                <a:gd name="connsiteX28" fmla="*/ 571976 w 1704975"/>
                <a:gd name="connsiteY28" fmla="*/ 165259 h 1323975"/>
                <a:gd name="connsiteX29" fmla="*/ 514826 w 1704975"/>
                <a:gd name="connsiteY29" fmla="*/ 231934 h 1323975"/>
                <a:gd name="connsiteX30" fmla="*/ 482441 w 1704975"/>
                <a:gd name="connsiteY30" fmla="*/ 204311 h 1323975"/>
                <a:gd name="connsiteX31" fmla="*/ 470059 w 1704975"/>
                <a:gd name="connsiteY31" fmla="*/ 210026 h 1323975"/>
                <a:gd name="connsiteX32" fmla="*/ 803434 w 1704975"/>
                <a:gd name="connsiteY32" fmla="*/ 494824 h 1323975"/>
                <a:gd name="connsiteX33" fmla="*/ 746284 w 1704975"/>
                <a:gd name="connsiteY33" fmla="*/ 561499 h 1323975"/>
                <a:gd name="connsiteX34" fmla="*/ 386239 w 1704975"/>
                <a:gd name="connsiteY34" fmla="*/ 254794 h 1323975"/>
                <a:gd name="connsiteX35" fmla="*/ 329089 w 1704975"/>
                <a:gd name="connsiteY35" fmla="*/ 288131 h 1323975"/>
                <a:gd name="connsiteX36" fmla="*/ 514826 w 1704975"/>
                <a:gd name="connsiteY36" fmla="*/ 447199 h 1323975"/>
                <a:gd name="connsiteX37" fmla="*/ 516731 w 1704975"/>
                <a:gd name="connsiteY37" fmla="*/ 470059 h 1323975"/>
                <a:gd name="connsiteX38" fmla="*/ 325279 w 1704975"/>
                <a:gd name="connsiteY38" fmla="*/ 693896 h 1323975"/>
                <a:gd name="connsiteX39" fmla="*/ 302419 w 1704975"/>
                <a:gd name="connsiteY39" fmla="*/ 695801 h 1323975"/>
                <a:gd name="connsiteX40" fmla="*/ 60484 w 1704975"/>
                <a:gd name="connsiteY40" fmla="*/ 489109 h 1323975"/>
                <a:gd name="connsiteX41" fmla="*/ 7144 w 1704975"/>
                <a:gd name="connsiteY41" fmla="*/ 537686 h 1323975"/>
                <a:gd name="connsiteX42" fmla="*/ 905351 w 1704975"/>
                <a:gd name="connsiteY42" fmla="*/ 1304449 h 1323975"/>
                <a:gd name="connsiteX43" fmla="*/ 1007269 w 1704975"/>
                <a:gd name="connsiteY43" fmla="*/ 1295876 h 1323975"/>
                <a:gd name="connsiteX44" fmla="*/ 1685449 w 1704975"/>
                <a:gd name="connsiteY44" fmla="*/ 500539 h 1323975"/>
                <a:gd name="connsiteX45" fmla="*/ 1677829 w 1704975"/>
                <a:gd name="connsiteY45" fmla="*/ 399574 h 1323975"/>
                <a:gd name="connsiteX46" fmla="*/ 1466374 w 1704975"/>
                <a:gd name="connsiteY46" fmla="*/ 432911 h 1323975"/>
                <a:gd name="connsiteX47" fmla="*/ 1425416 w 1704975"/>
                <a:gd name="connsiteY47" fmla="*/ 480536 h 1323975"/>
                <a:gd name="connsiteX48" fmla="*/ 1334929 w 1704975"/>
                <a:gd name="connsiteY48" fmla="*/ 403384 h 1323975"/>
                <a:gd name="connsiteX49" fmla="*/ 1375886 w 1704975"/>
                <a:gd name="connsiteY49" fmla="*/ 355759 h 1323975"/>
                <a:gd name="connsiteX50" fmla="*/ 1466374 w 1704975"/>
                <a:gd name="connsiteY50" fmla="*/ 432911 h 1323975"/>
                <a:gd name="connsiteX51" fmla="*/ 906304 w 1704975"/>
                <a:gd name="connsiteY51" fmla="*/ 318611 h 1323975"/>
                <a:gd name="connsiteX52" fmla="*/ 1001554 w 1704975"/>
                <a:gd name="connsiteY52" fmla="*/ 399574 h 1323975"/>
                <a:gd name="connsiteX53" fmla="*/ 944404 w 1704975"/>
                <a:gd name="connsiteY53" fmla="*/ 466249 h 1323975"/>
                <a:gd name="connsiteX54" fmla="*/ 849154 w 1704975"/>
                <a:gd name="connsiteY54" fmla="*/ 385286 h 1323975"/>
                <a:gd name="connsiteX55" fmla="*/ 906304 w 1704975"/>
                <a:gd name="connsiteY55" fmla="*/ 318611 h 1323975"/>
                <a:gd name="connsiteX56" fmla="*/ 837724 w 1704975"/>
                <a:gd name="connsiteY56" fmla="*/ 375761 h 1323975"/>
                <a:gd name="connsiteX57" fmla="*/ 742474 w 1704975"/>
                <a:gd name="connsiteY57" fmla="*/ 294799 h 1323975"/>
                <a:gd name="connsiteX58" fmla="*/ 799624 w 1704975"/>
                <a:gd name="connsiteY58" fmla="*/ 228124 h 1323975"/>
                <a:gd name="connsiteX59" fmla="*/ 894874 w 1704975"/>
                <a:gd name="connsiteY59" fmla="*/ 309086 h 1323975"/>
                <a:gd name="connsiteX60" fmla="*/ 837724 w 1704975"/>
                <a:gd name="connsiteY60" fmla="*/ 375761 h 1323975"/>
                <a:gd name="connsiteX61" fmla="*/ 1059656 w 1704975"/>
                <a:gd name="connsiteY61" fmla="*/ 432911 h 1323975"/>
                <a:gd name="connsiteX62" fmla="*/ 1116806 w 1704975"/>
                <a:gd name="connsiteY62" fmla="*/ 366236 h 1323975"/>
                <a:gd name="connsiteX63" fmla="*/ 1212056 w 1704975"/>
                <a:gd name="connsiteY63" fmla="*/ 447199 h 1323975"/>
                <a:gd name="connsiteX64" fmla="*/ 1154906 w 1704975"/>
                <a:gd name="connsiteY64" fmla="*/ 513874 h 1323975"/>
                <a:gd name="connsiteX65" fmla="*/ 1059656 w 1704975"/>
                <a:gd name="connsiteY65" fmla="*/ 432911 h 1323975"/>
                <a:gd name="connsiteX66" fmla="*/ 1108234 w 1704975"/>
                <a:gd name="connsiteY66" fmla="*/ 490061 h 1323975"/>
                <a:gd name="connsiteX67" fmla="*/ 1051084 w 1704975"/>
                <a:gd name="connsiteY67" fmla="*/ 556736 h 1323975"/>
                <a:gd name="connsiteX68" fmla="*/ 955834 w 1704975"/>
                <a:gd name="connsiteY68" fmla="*/ 475774 h 1323975"/>
                <a:gd name="connsiteX69" fmla="*/ 1012984 w 1704975"/>
                <a:gd name="connsiteY69" fmla="*/ 409099 h 1323975"/>
                <a:gd name="connsiteX70" fmla="*/ 1108234 w 1704975"/>
                <a:gd name="connsiteY70" fmla="*/ 490061 h 1323975"/>
                <a:gd name="connsiteX71" fmla="*/ 1153954 w 1704975"/>
                <a:gd name="connsiteY71" fmla="*/ 381476 h 1323975"/>
                <a:gd name="connsiteX72" fmla="*/ 1211104 w 1704975"/>
                <a:gd name="connsiteY72" fmla="*/ 314801 h 1323975"/>
                <a:gd name="connsiteX73" fmla="*/ 1306354 w 1704975"/>
                <a:gd name="connsiteY73" fmla="*/ 395764 h 1323975"/>
                <a:gd name="connsiteX74" fmla="*/ 1249204 w 1704975"/>
                <a:gd name="connsiteY74" fmla="*/ 462439 h 1323975"/>
                <a:gd name="connsiteX75" fmla="*/ 1153954 w 1704975"/>
                <a:gd name="connsiteY75" fmla="*/ 381476 h 1323975"/>
                <a:gd name="connsiteX76" fmla="*/ 1143476 w 1704975"/>
                <a:gd name="connsiteY76" fmla="*/ 370999 h 1323975"/>
                <a:gd name="connsiteX77" fmla="*/ 1048226 w 1704975"/>
                <a:gd name="connsiteY77" fmla="*/ 290036 h 1323975"/>
                <a:gd name="connsiteX78" fmla="*/ 1105376 w 1704975"/>
                <a:gd name="connsiteY78" fmla="*/ 223361 h 1323975"/>
                <a:gd name="connsiteX79" fmla="*/ 1200626 w 1704975"/>
                <a:gd name="connsiteY79" fmla="*/ 304324 h 1323975"/>
                <a:gd name="connsiteX80" fmla="*/ 1143476 w 1704975"/>
                <a:gd name="connsiteY80" fmla="*/ 370999 h 1323975"/>
                <a:gd name="connsiteX81" fmla="*/ 1105376 w 1704975"/>
                <a:gd name="connsiteY81" fmla="*/ 355759 h 1323975"/>
                <a:gd name="connsiteX82" fmla="*/ 1048226 w 1704975"/>
                <a:gd name="connsiteY82" fmla="*/ 422434 h 1323975"/>
                <a:gd name="connsiteX83" fmla="*/ 952976 w 1704975"/>
                <a:gd name="connsiteY83" fmla="*/ 341471 h 1323975"/>
                <a:gd name="connsiteX84" fmla="*/ 1010126 w 1704975"/>
                <a:gd name="connsiteY84" fmla="*/ 274796 h 1323975"/>
                <a:gd name="connsiteX85" fmla="*/ 1105376 w 1704975"/>
                <a:gd name="connsiteY85" fmla="*/ 355759 h 1323975"/>
                <a:gd name="connsiteX86" fmla="*/ 997744 w 1704975"/>
                <a:gd name="connsiteY86" fmla="*/ 528161 h 1323975"/>
                <a:gd name="connsiteX87" fmla="*/ 940594 w 1704975"/>
                <a:gd name="connsiteY87" fmla="*/ 594836 h 1323975"/>
                <a:gd name="connsiteX88" fmla="*/ 845344 w 1704975"/>
                <a:gd name="connsiteY88" fmla="*/ 513874 h 1323975"/>
                <a:gd name="connsiteX89" fmla="*/ 902494 w 1704975"/>
                <a:gd name="connsiteY89" fmla="*/ 447199 h 1323975"/>
                <a:gd name="connsiteX90" fmla="*/ 997744 w 1704975"/>
                <a:gd name="connsiteY90" fmla="*/ 528161 h 1323975"/>
                <a:gd name="connsiteX91" fmla="*/ 1009174 w 1704975"/>
                <a:gd name="connsiteY91" fmla="*/ 537686 h 1323975"/>
                <a:gd name="connsiteX92" fmla="*/ 1104424 w 1704975"/>
                <a:gd name="connsiteY92" fmla="*/ 618649 h 1323975"/>
                <a:gd name="connsiteX93" fmla="*/ 1047274 w 1704975"/>
                <a:gd name="connsiteY93" fmla="*/ 685324 h 1323975"/>
                <a:gd name="connsiteX94" fmla="*/ 952024 w 1704975"/>
                <a:gd name="connsiteY94" fmla="*/ 604361 h 1323975"/>
                <a:gd name="connsiteX95" fmla="*/ 1009174 w 1704975"/>
                <a:gd name="connsiteY95" fmla="*/ 537686 h 1323975"/>
                <a:gd name="connsiteX96" fmla="*/ 1062514 w 1704975"/>
                <a:gd name="connsiteY96" fmla="*/ 567214 h 1323975"/>
                <a:gd name="connsiteX97" fmla="*/ 1119664 w 1704975"/>
                <a:gd name="connsiteY97" fmla="*/ 500539 h 1323975"/>
                <a:gd name="connsiteX98" fmla="*/ 1214914 w 1704975"/>
                <a:gd name="connsiteY98" fmla="*/ 581501 h 1323975"/>
                <a:gd name="connsiteX99" fmla="*/ 1157764 w 1704975"/>
                <a:gd name="connsiteY99" fmla="*/ 648176 h 1323975"/>
                <a:gd name="connsiteX100" fmla="*/ 1062514 w 1704975"/>
                <a:gd name="connsiteY100" fmla="*/ 567214 h 1323975"/>
                <a:gd name="connsiteX101" fmla="*/ 1166336 w 1704975"/>
                <a:gd name="connsiteY101" fmla="*/ 523399 h 1323975"/>
                <a:gd name="connsiteX102" fmla="*/ 1223486 w 1704975"/>
                <a:gd name="connsiteY102" fmla="*/ 456724 h 1323975"/>
                <a:gd name="connsiteX103" fmla="*/ 1318736 w 1704975"/>
                <a:gd name="connsiteY103" fmla="*/ 537686 h 1323975"/>
                <a:gd name="connsiteX104" fmla="*/ 1261586 w 1704975"/>
                <a:gd name="connsiteY104" fmla="*/ 604361 h 1323975"/>
                <a:gd name="connsiteX105" fmla="*/ 1166336 w 1704975"/>
                <a:gd name="connsiteY105" fmla="*/ 523399 h 1323975"/>
                <a:gd name="connsiteX106" fmla="*/ 1260634 w 1704975"/>
                <a:gd name="connsiteY106" fmla="*/ 471964 h 1323975"/>
                <a:gd name="connsiteX107" fmla="*/ 1317784 w 1704975"/>
                <a:gd name="connsiteY107" fmla="*/ 405289 h 1323975"/>
                <a:gd name="connsiteX108" fmla="*/ 1413034 w 1704975"/>
                <a:gd name="connsiteY108" fmla="*/ 486251 h 1323975"/>
                <a:gd name="connsiteX109" fmla="*/ 1355884 w 1704975"/>
                <a:gd name="connsiteY109" fmla="*/ 552926 h 1323975"/>
                <a:gd name="connsiteX110" fmla="*/ 1260634 w 1704975"/>
                <a:gd name="connsiteY110" fmla="*/ 471964 h 1323975"/>
                <a:gd name="connsiteX111" fmla="*/ 1364456 w 1704975"/>
                <a:gd name="connsiteY111" fmla="*/ 345281 h 1323975"/>
                <a:gd name="connsiteX112" fmla="*/ 1323499 w 1704975"/>
                <a:gd name="connsiteY112" fmla="*/ 392906 h 1323975"/>
                <a:gd name="connsiteX113" fmla="*/ 1233011 w 1704975"/>
                <a:gd name="connsiteY113" fmla="*/ 315754 h 1323975"/>
                <a:gd name="connsiteX114" fmla="*/ 1273969 w 1704975"/>
                <a:gd name="connsiteY114" fmla="*/ 268129 h 1323975"/>
                <a:gd name="connsiteX115" fmla="*/ 1364456 w 1704975"/>
                <a:gd name="connsiteY115" fmla="*/ 345281 h 1323975"/>
                <a:gd name="connsiteX116" fmla="*/ 1262539 w 1704975"/>
                <a:gd name="connsiteY116" fmla="*/ 258604 h 1323975"/>
                <a:gd name="connsiteX117" fmla="*/ 1221581 w 1704975"/>
                <a:gd name="connsiteY117" fmla="*/ 306229 h 1323975"/>
                <a:gd name="connsiteX118" fmla="*/ 1131094 w 1704975"/>
                <a:gd name="connsiteY118" fmla="*/ 229076 h 1323975"/>
                <a:gd name="connsiteX119" fmla="*/ 1172051 w 1704975"/>
                <a:gd name="connsiteY119" fmla="*/ 181451 h 1323975"/>
                <a:gd name="connsiteX120" fmla="*/ 1262539 w 1704975"/>
                <a:gd name="connsiteY120" fmla="*/ 258604 h 1323975"/>
                <a:gd name="connsiteX121" fmla="*/ 1070134 w 1704975"/>
                <a:gd name="connsiteY121" fmla="*/ 94774 h 1323975"/>
                <a:gd name="connsiteX122" fmla="*/ 1160621 w 1704975"/>
                <a:gd name="connsiteY122" fmla="*/ 171926 h 1323975"/>
                <a:gd name="connsiteX123" fmla="*/ 1119664 w 1704975"/>
                <a:gd name="connsiteY123" fmla="*/ 219551 h 1323975"/>
                <a:gd name="connsiteX124" fmla="*/ 1029176 w 1704975"/>
                <a:gd name="connsiteY124" fmla="*/ 142399 h 1323975"/>
                <a:gd name="connsiteX125" fmla="*/ 1070134 w 1704975"/>
                <a:gd name="connsiteY125" fmla="*/ 94774 h 1323975"/>
                <a:gd name="connsiteX126" fmla="*/ 998696 w 1704975"/>
                <a:gd name="connsiteY126" fmla="*/ 132874 h 1323975"/>
                <a:gd name="connsiteX127" fmla="*/ 1093946 w 1704975"/>
                <a:gd name="connsiteY127" fmla="*/ 213836 h 1323975"/>
                <a:gd name="connsiteX128" fmla="*/ 1036796 w 1704975"/>
                <a:gd name="connsiteY128" fmla="*/ 280511 h 1323975"/>
                <a:gd name="connsiteX129" fmla="*/ 941546 w 1704975"/>
                <a:gd name="connsiteY129" fmla="*/ 199549 h 1323975"/>
                <a:gd name="connsiteX130" fmla="*/ 998696 w 1704975"/>
                <a:gd name="connsiteY130" fmla="*/ 132874 h 1323975"/>
                <a:gd name="connsiteX131" fmla="*/ 998696 w 1704975"/>
                <a:gd name="connsiteY131" fmla="*/ 265271 h 1323975"/>
                <a:gd name="connsiteX132" fmla="*/ 941546 w 1704975"/>
                <a:gd name="connsiteY132" fmla="*/ 331946 h 1323975"/>
                <a:gd name="connsiteX133" fmla="*/ 846296 w 1704975"/>
                <a:gd name="connsiteY133" fmla="*/ 250984 h 1323975"/>
                <a:gd name="connsiteX134" fmla="*/ 903446 w 1704975"/>
                <a:gd name="connsiteY134" fmla="*/ 184309 h 1323975"/>
                <a:gd name="connsiteX135" fmla="*/ 998696 w 1704975"/>
                <a:gd name="connsiteY135" fmla="*/ 265271 h 1323975"/>
                <a:gd name="connsiteX136" fmla="*/ 797719 w 1704975"/>
                <a:gd name="connsiteY136" fmla="*/ 92869 h 1323975"/>
                <a:gd name="connsiteX137" fmla="*/ 892969 w 1704975"/>
                <a:gd name="connsiteY137" fmla="*/ 173831 h 1323975"/>
                <a:gd name="connsiteX138" fmla="*/ 835819 w 1704975"/>
                <a:gd name="connsiteY138" fmla="*/ 240506 h 1323975"/>
                <a:gd name="connsiteX139" fmla="*/ 740569 w 1704975"/>
                <a:gd name="connsiteY139" fmla="*/ 159544 h 1323975"/>
                <a:gd name="connsiteX140" fmla="*/ 797719 w 1704975"/>
                <a:gd name="connsiteY140" fmla="*/ 92869 h 1323975"/>
                <a:gd name="connsiteX141" fmla="*/ 693896 w 1704975"/>
                <a:gd name="connsiteY141" fmla="*/ 136684 h 1323975"/>
                <a:gd name="connsiteX142" fmla="*/ 789146 w 1704975"/>
                <a:gd name="connsiteY142" fmla="*/ 217646 h 1323975"/>
                <a:gd name="connsiteX143" fmla="*/ 731996 w 1704975"/>
                <a:gd name="connsiteY143" fmla="*/ 284321 h 1323975"/>
                <a:gd name="connsiteX144" fmla="*/ 636746 w 1704975"/>
                <a:gd name="connsiteY144" fmla="*/ 203359 h 1323975"/>
                <a:gd name="connsiteX145" fmla="*/ 693896 w 1704975"/>
                <a:gd name="connsiteY145" fmla="*/ 136684 h 1323975"/>
                <a:gd name="connsiteX146" fmla="*/ 525304 w 1704975"/>
                <a:gd name="connsiteY146" fmla="*/ 241459 h 1323975"/>
                <a:gd name="connsiteX147" fmla="*/ 582454 w 1704975"/>
                <a:gd name="connsiteY147" fmla="*/ 174784 h 1323975"/>
                <a:gd name="connsiteX148" fmla="*/ 677704 w 1704975"/>
                <a:gd name="connsiteY148" fmla="*/ 255746 h 1323975"/>
                <a:gd name="connsiteX149" fmla="*/ 620554 w 1704975"/>
                <a:gd name="connsiteY149" fmla="*/ 322421 h 1323975"/>
                <a:gd name="connsiteX150" fmla="*/ 525304 w 1704975"/>
                <a:gd name="connsiteY150" fmla="*/ 241459 h 1323975"/>
                <a:gd name="connsiteX151" fmla="*/ 631984 w 1704975"/>
                <a:gd name="connsiteY151" fmla="*/ 332899 h 1323975"/>
                <a:gd name="connsiteX152" fmla="*/ 689134 w 1704975"/>
                <a:gd name="connsiteY152" fmla="*/ 266224 h 1323975"/>
                <a:gd name="connsiteX153" fmla="*/ 784384 w 1704975"/>
                <a:gd name="connsiteY153" fmla="*/ 347186 h 1323975"/>
                <a:gd name="connsiteX154" fmla="*/ 727234 w 1704975"/>
                <a:gd name="connsiteY154" fmla="*/ 413861 h 1323975"/>
                <a:gd name="connsiteX155" fmla="*/ 631984 w 1704975"/>
                <a:gd name="connsiteY155" fmla="*/ 332899 h 1323975"/>
                <a:gd name="connsiteX156" fmla="*/ 738664 w 1704975"/>
                <a:gd name="connsiteY156" fmla="*/ 423386 h 1323975"/>
                <a:gd name="connsiteX157" fmla="*/ 795814 w 1704975"/>
                <a:gd name="connsiteY157" fmla="*/ 356711 h 1323975"/>
                <a:gd name="connsiteX158" fmla="*/ 891064 w 1704975"/>
                <a:gd name="connsiteY158" fmla="*/ 437674 h 1323975"/>
                <a:gd name="connsiteX159" fmla="*/ 833914 w 1704975"/>
                <a:gd name="connsiteY159" fmla="*/ 504349 h 1323975"/>
                <a:gd name="connsiteX160" fmla="*/ 738664 w 1704975"/>
                <a:gd name="connsiteY160" fmla="*/ 423386 h 1323975"/>
                <a:gd name="connsiteX161" fmla="*/ 757714 w 1704975"/>
                <a:gd name="connsiteY161" fmla="*/ 571976 h 1323975"/>
                <a:gd name="connsiteX162" fmla="*/ 814864 w 1704975"/>
                <a:gd name="connsiteY162" fmla="*/ 505301 h 1323975"/>
                <a:gd name="connsiteX163" fmla="*/ 910114 w 1704975"/>
                <a:gd name="connsiteY163" fmla="*/ 586264 h 1323975"/>
                <a:gd name="connsiteX164" fmla="*/ 852964 w 1704975"/>
                <a:gd name="connsiteY164" fmla="*/ 652939 h 1323975"/>
                <a:gd name="connsiteX165" fmla="*/ 757714 w 1704975"/>
                <a:gd name="connsiteY165" fmla="*/ 571976 h 1323975"/>
                <a:gd name="connsiteX166" fmla="*/ 864394 w 1704975"/>
                <a:gd name="connsiteY166" fmla="*/ 663416 h 1323975"/>
                <a:gd name="connsiteX167" fmla="*/ 921544 w 1704975"/>
                <a:gd name="connsiteY167" fmla="*/ 596741 h 1323975"/>
                <a:gd name="connsiteX168" fmla="*/ 1016794 w 1704975"/>
                <a:gd name="connsiteY168" fmla="*/ 677704 h 1323975"/>
                <a:gd name="connsiteX169" fmla="*/ 959644 w 1704975"/>
                <a:gd name="connsiteY169" fmla="*/ 744379 h 1323975"/>
                <a:gd name="connsiteX170" fmla="*/ 864394 w 1704975"/>
                <a:gd name="connsiteY170" fmla="*/ 663416 h 1323975"/>
                <a:gd name="connsiteX171" fmla="*/ 970121 w 1704975"/>
                <a:gd name="connsiteY171" fmla="*/ 753904 h 1323975"/>
                <a:gd name="connsiteX172" fmla="*/ 1027271 w 1704975"/>
                <a:gd name="connsiteY172" fmla="*/ 687229 h 1323975"/>
                <a:gd name="connsiteX173" fmla="*/ 1122521 w 1704975"/>
                <a:gd name="connsiteY173" fmla="*/ 768191 h 1323975"/>
                <a:gd name="connsiteX174" fmla="*/ 1065371 w 1704975"/>
                <a:gd name="connsiteY174" fmla="*/ 834866 h 1323975"/>
                <a:gd name="connsiteX175" fmla="*/ 970121 w 1704975"/>
                <a:gd name="connsiteY175" fmla="*/ 753904 h 1323975"/>
                <a:gd name="connsiteX176" fmla="*/ 1200626 w 1704975"/>
                <a:gd name="connsiteY176" fmla="*/ 950119 h 1323975"/>
                <a:gd name="connsiteX177" fmla="*/ 1076801 w 1704975"/>
                <a:gd name="connsiteY177" fmla="*/ 844391 h 1323975"/>
                <a:gd name="connsiteX178" fmla="*/ 1133951 w 1704975"/>
                <a:gd name="connsiteY178" fmla="*/ 777716 h 1323975"/>
                <a:gd name="connsiteX179" fmla="*/ 1257776 w 1704975"/>
                <a:gd name="connsiteY179" fmla="*/ 883444 h 1323975"/>
                <a:gd name="connsiteX180" fmla="*/ 1200626 w 1704975"/>
                <a:gd name="connsiteY180" fmla="*/ 950119 h 1323975"/>
                <a:gd name="connsiteX181" fmla="*/ 1266349 w 1704975"/>
                <a:gd name="connsiteY181" fmla="*/ 873919 h 1323975"/>
                <a:gd name="connsiteX182" fmla="*/ 1057751 w 1704975"/>
                <a:gd name="connsiteY182" fmla="*/ 695801 h 1323975"/>
                <a:gd name="connsiteX183" fmla="*/ 1114901 w 1704975"/>
                <a:gd name="connsiteY183" fmla="*/ 629126 h 1323975"/>
                <a:gd name="connsiteX184" fmla="*/ 1323499 w 1704975"/>
                <a:gd name="connsiteY184" fmla="*/ 807244 h 1323975"/>
                <a:gd name="connsiteX185" fmla="*/ 1266349 w 1704975"/>
                <a:gd name="connsiteY185" fmla="*/ 873919 h 1323975"/>
                <a:gd name="connsiteX186" fmla="*/ 1332071 w 1704975"/>
                <a:gd name="connsiteY186" fmla="*/ 796766 h 1323975"/>
                <a:gd name="connsiteX187" fmla="*/ 1169194 w 1704975"/>
                <a:gd name="connsiteY187" fmla="*/ 657701 h 1323975"/>
                <a:gd name="connsiteX188" fmla="*/ 1226344 w 1704975"/>
                <a:gd name="connsiteY188" fmla="*/ 591026 h 1323975"/>
                <a:gd name="connsiteX189" fmla="*/ 1389221 w 1704975"/>
                <a:gd name="connsiteY189" fmla="*/ 730091 h 1323975"/>
                <a:gd name="connsiteX190" fmla="*/ 1332071 w 1704975"/>
                <a:gd name="connsiteY190" fmla="*/ 796766 h 1323975"/>
                <a:gd name="connsiteX191" fmla="*/ 1396841 w 1704975"/>
                <a:gd name="connsiteY191" fmla="*/ 720566 h 1323975"/>
                <a:gd name="connsiteX192" fmla="*/ 1272064 w 1704975"/>
                <a:gd name="connsiteY192" fmla="*/ 613886 h 1323975"/>
                <a:gd name="connsiteX193" fmla="*/ 1329214 w 1704975"/>
                <a:gd name="connsiteY193" fmla="*/ 547211 h 1323975"/>
                <a:gd name="connsiteX194" fmla="*/ 1453991 w 1704975"/>
                <a:gd name="connsiteY194" fmla="*/ 653891 h 1323975"/>
                <a:gd name="connsiteX195" fmla="*/ 1396841 w 1704975"/>
                <a:gd name="connsiteY195" fmla="*/ 720566 h 1323975"/>
                <a:gd name="connsiteX196" fmla="*/ 1462564 w 1704975"/>
                <a:gd name="connsiteY196" fmla="*/ 644366 h 1323975"/>
                <a:gd name="connsiteX197" fmla="*/ 1367314 w 1704975"/>
                <a:gd name="connsiteY197" fmla="*/ 563404 h 1323975"/>
                <a:gd name="connsiteX198" fmla="*/ 1424464 w 1704975"/>
                <a:gd name="connsiteY198" fmla="*/ 496729 h 1323975"/>
                <a:gd name="connsiteX199" fmla="*/ 1519714 w 1704975"/>
                <a:gd name="connsiteY199" fmla="*/ 577691 h 1323975"/>
                <a:gd name="connsiteX200" fmla="*/ 1462564 w 1704975"/>
                <a:gd name="connsiteY200" fmla="*/ 644366 h 1323975"/>
                <a:gd name="connsiteX201" fmla="*/ 1528286 w 1704975"/>
                <a:gd name="connsiteY201" fmla="*/ 567214 h 1323975"/>
                <a:gd name="connsiteX202" fmla="*/ 1437799 w 1704975"/>
                <a:gd name="connsiteY202" fmla="*/ 490061 h 1323975"/>
                <a:gd name="connsiteX203" fmla="*/ 1478756 w 1704975"/>
                <a:gd name="connsiteY203" fmla="*/ 442436 h 1323975"/>
                <a:gd name="connsiteX204" fmla="*/ 1569244 w 1704975"/>
                <a:gd name="connsiteY204" fmla="*/ 519589 h 1323975"/>
                <a:gd name="connsiteX205" fmla="*/ 1528286 w 1704975"/>
                <a:gd name="connsiteY205" fmla="*/ 567214 h 1323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1704975" h="1323975">
                  <a:moveTo>
                    <a:pt x="1677829" y="399574"/>
                  </a:moveTo>
                  <a:lnTo>
                    <a:pt x="1617821" y="349091"/>
                  </a:lnTo>
                  <a:lnTo>
                    <a:pt x="1591151" y="380524"/>
                  </a:lnTo>
                  <a:lnTo>
                    <a:pt x="1487329" y="291941"/>
                  </a:lnTo>
                  <a:lnTo>
                    <a:pt x="1513999" y="260509"/>
                  </a:lnTo>
                  <a:lnTo>
                    <a:pt x="1217771" y="7144"/>
                  </a:lnTo>
                  <a:lnTo>
                    <a:pt x="1217771" y="7144"/>
                  </a:lnTo>
                  <a:cubicBezTo>
                    <a:pt x="1143476" y="11906"/>
                    <a:pt x="1071086" y="20479"/>
                    <a:pt x="999649" y="33814"/>
                  </a:cubicBezTo>
                  <a:lnTo>
                    <a:pt x="1059656" y="85249"/>
                  </a:lnTo>
                  <a:lnTo>
                    <a:pt x="1018699" y="132874"/>
                  </a:lnTo>
                  <a:lnTo>
                    <a:pt x="928211" y="55721"/>
                  </a:lnTo>
                  <a:lnTo>
                    <a:pt x="935831" y="47149"/>
                  </a:lnTo>
                  <a:cubicBezTo>
                    <a:pt x="925354" y="48101"/>
                    <a:pt x="914876" y="50959"/>
                    <a:pt x="905351" y="52864"/>
                  </a:cubicBezTo>
                  <a:lnTo>
                    <a:pt x="987266" y="122396"/>
                  </a:lnTo>
                  <a:lnTo>
                    <a:pt x="930116" y="189071"/>
                  </a:lnTo>
                  <a:lnTo>
                    <a:pt x="834866" y="108109"/>
                  </a:lnTo>
                  <a:lnTo>
                    <a:pt x="876776" y="59531"/>
                  </a:lnTo>
                  <a:cubicBezTo>
                    <a:pt x="868204" y="61436"/>
                    <a:pt x="859631" y="63341"/>
                    <a:pt x="852011" y="66199"/>
                  </a:cubicBezTo>
                  <a:lnTo>
                    <a:pt x="824389" y="99536"/>
                  </a:lnTo>
                  <a:lnTo>
                    <a:pt x="802481" y="80486"/>
                  </a:lnTo>
                  <a:cubicBezTo>
                    <a:pt x="796766" y="82391"/>
                    <a:pt x="791051" y="83344"/>
                    <a:pt x="786289" y="85249"/>
                  </a:cubicBezTo>
                  <a:lnTo>
                    <a:pt x="730091" y="150971"/>
                  </a:lnTo>
                  <a:lnTo>
                    <a:pt x="690086" y="116681"/>
                  </a:lnTo>
                  <a:cubicBezTo>
                    <a:pt x="685324" y="118586"/>
                    <a:pt x="681514" y="119539"/>
                    <a:pt x="676751" y="121444"/>
                  </a:cubicBezTo>
                  <a:lnTo>
                    <a:pt x="683419" y="127159"/>
                  </a:lnTo>
                  <a:lnTo>
                    <a:pt x="626269" y="193834"/>
                  </a:lnTo>
                  <a:lnTo>
                    <a:pt x="584359" y="157639"/>
                  </a:lnTo>
                  <a:cubicBezTo>
                    <a:pt x="580549" y="159544"/>
                    <a:pt x="575786" y="161449"/>
                    <a:pt x="571976" y="163354"/>
                  </a:cubicBezTo>
                  <a:lnTo>
                    <a:pt x="571976" y="165259"/>
                  </a:lnTo>
                  <a:lnTo>
                    <a:pt x="514826" y="231934"/>
                  </a:lnTo>
                  <a:lnTo>
                    <a:pt x="482441" y="204311"/>
                  </a:lnTo>
                  <a:cubicBezTo>
                    <a:pt x="478631" y="206216"/>
                    <a:pt x="473869" y="208121"/>
                    <a:pt x="470059" y="210026"/>
                  </a:cubicBezTo>
                  <a:lnTo>
                    <a:pt x="803434" y="494824"/>
                  </a:lnTo>
                  <a:lnTo>
                    <a:pt x="746284" y="561499"/>
                  </a:lnTo>
                  <a:lnTo>
                    <a:pt x="386239" y="254794"/>
                  </a:lnTo>
                  <a:cubicBezTo>
                    <a:pt x="367189" y="265271"/>
                    <a:pt x="348139" y="276701"/>
                    <a:pt x="329089" y="288131"/>
                  </a:cubicBezTo>
                  <a:lnTo>
                    <a:pt x="514826" y="447199"/>
                  </a:lnTo>
                  <a:cubicBezTo>
                    <a:pt x="521494" y="452914"/>
                    <a:pt x="522446" y="463391"/>
                    <a:pt x="516731" y="470059"/>
                  </a:cubicBezTo>
                  <a:lnTo>
                    <a:pt x="325279" y="693896"/>
                  </a:lnTo>
                  <a:cubicBezTo>
                    <a:pt x="319564" y="700564"/>
                    <a:pt x="309086" y="701516"/>
                    <a:pt x="302419" y="695801"/>
                  </a:cubicBezTo>
                  <a:lnTo>
                    <a:pt x="60484" y="489109"/>
                  </a:lnTo>
                  <a:cubicBezTo>
                    <a:pt x="42386" y="505301"/>
                    <a:pt x="24289" y="521494"/>
                    <a:pt x="7144" y="537686"/>
                  </a:cubicBezTo>
                  <a:lnTo>
                    <a:pt x="905351" y="1304449"/>
                  </a:lnTo>
                  <a:cubicBezTo>
                    <a:pt x="935831" y="1330166"/>
                    <a:pt x="981551" y="1326356"/>
                    <a:pt x="1007269" y="1295876"/>
                  </a:cubicBezTo>
                  <a:lnTo>
                    <a:pt x="1685449" y="500539"/>
                  </a:lnTo>
                  <a:cubicBezTo>
                    <a:pt x="1711166" y="471011"/>
                    <a:pt x="1708309" y="425291"/>
                    <a:pt x="1677829" y="399574"/>
                  </a:cubicBezTo>
                  <a:close/>
                  <a:moveTo>
                    <a:pt x="1466374" y="432911"/>
                  </a:moveTo>
                  <a:lnTo>
                    <a:pt x="1425416" y="480536"/>
                  </a:lnTo>
                  <a:lnTo>
                    <a:pt x="1334929" y="403384"/>
                  </a:lnTo>
                  <a:lnTo>
                    <a:pt x="1375886" y="355759"/>
                  </a:lnTo>
                  <a:lnTo>
                    <a:pt x="1466374" y="432911"/>
                  </a:lnTo>
                  <a:close/>
                  <a:moveTo>
                    <a:pt x="906304" y="318611"/>
                  </a:moveTo>
                  <a:lnTo>
                    <a:pt x="1001554" y="399574"/>
                  </a:lnTo>
                  <a:lnTo>
                    <a:pt x="944404" y="466249"/>
                  </a:lnTo>
                  <a:lnTo>
                    <a:pt x="849154" y="385286"/>
                  </a:lnTo>
                  <a:lnTo>
                    <a:pt x="906304" y="318611"/>
                  </a:lnTo>
                  <a:close/>
                  <a:moveTo>
                    <a:pt x="837724" y="375761"/>
                  </a:moveTo>
                  <a:lnTo>
                    <a:pt x="742474" y="294799"/>
                  </a:lnTo>
                  <a:lnTo>
                    <a:pt x="799624" y="228124"/>
                  </a:lnTo>
                  <a:lnTo>
                    <a:pt x="894874" y="309086"/>
                  </a:lnTo>
                  <a:lnTo>
                    <a:pt x="837724" y="375761"/>
                  </a:lnTo>
                  <a:close/>
                  <a:moveTo>
                    <a:pt x="1059656" y="432911"/>
                  </a:moveTo>
                  <a:lnTo>
                    <a:pt x="1116806" y="366236"/>
                  </a:lnTo>
                  <a:lnTo>
                    <a:pt x="1212056" y="447199"/>
                  </a:lnTo>
                  <a:lnTo>
                    <a:pt x="1154906" y="513874"/>
                  </a:lnTo>
                  <a:lnTo>
                    <a:pt x="1059656" y="432911"/>
                  </a:lnTo>
                  <a:close/>
                  <a:moveTo>
                    <a:pt x="1108234" y="490061"/>
                  </a:moveTo>
                  <a:lnTo>
                    <a:pt x="1051084" y="556736"/>
                  </a:lnTo>
                  <a:lnTo>
                    <a:pt x="955834" y="475774"/>
                  </a:lnTo>
                  <a:lnTo>
                    <a:pt x="1012984" y="409099"/>
                  </a:lnTo>
                  <a:lnTo>
                    <a:pt x="1108234" y="490061"/>
                  </a:lnTo>
                  <a:close/>
                  <a:moveTo>
                    <a:pt x="1153954" y="381476"/>
                  </a:moveTo>
                  <a:lnTo>
                    <a:pt x="1211104" y="314801"/>
                  </a:lnTo>
                  <a:lnTo>
                    <a:pt x="1306354" y="395764"/>
                  </a:lnTo>
                  <a:lnTo>
                    <a:pt x="1249204" y="462439"/>
                  </a:lnTo>
                  <a:lnTo>
                    <a:pt x="1153954" y="381476"/>
                  </a:lnTo>
                  <a:close/>
                  <a:moveTo>
                    <a:pt x="1143476" y="370999"/>
                  </a:moveTo>
                  <a:lnTo>
                    <a:pt x="1048226" y="290036"/>
                  </a:lnTo>
                  <a:lnTo>
                    <a:pt x="1105376" y="223361"/>
                  </a:lnTo>
                  <a:lnTo>
                    <a:pt x="1200626" y="304324"/>
                  </a:lnTo>
                  <a:lnTo>
                    <a:pt x="1143476" y="370999"/>
                  </a:lnTo>
                  <a:close/>
                  <a:moveTo>
                    <a:pt x="1105376" y="355759"/>
                  </a:moveTo>
                  <a:lnTo>
                    <a:pt x="1048226" y="422434"/>
                  </a:lnTo>
                  <a:lnTo>
                    <a:pt x="952976" y="341471"/>
                  </a:lnTo>
                  <a:lnTo>
                    <a:pt x="1010126" y="274796"/>
                  </a:lnTo>
                  <a:lnTo>
                    <a:pt x="1105376" y="355759"/>
                  </a:lnTo>
                  <a:close/>
                  <a:moveTo>
                    <a:pt x="997744" y="528161"/>
                  </a:moveTo>
                  <a:lnTo>
                    <a:pt x="940594" y="594836"/>
                  </a:lnTo>
                  <a:lnTo>
                    <a:pt x="845344" y="513874"/>
                  </a:lnTo>
                  <a:lnTo>
                    <a:pt x="902494" y="447199"/>
                  </a:lnTo>
                  <a:lnTo>
                    <a:pt x="997744" y="528161"/>
                  </a:lnTo>
                  <a:close/>
                  <a:moveTo>
                    <a:pt x="1009174" y="537686"/>
                  </a:moveTo>
                  <a:lnTo>
                    <a:pt x="1104424" y="618649"/>
                  </a:lnTo>
                  <a:lnTo>
                    <a:pt x="1047274" y="685324"/>
                  </a:lnTo>
                  <a:lnTo>
                    <a:pt x="952024" y="604361"/>
                  </a:lnTo>
                  <a:lnTo>
                    <a:pt x="1009174" y="537686"/>
                  </a:lnTo>
                  <a:close/>
                  <a:moveTo>
                    <a:pt x="1062514" y="567214"/>
                  </a:moveTo>
                  <a:lnTo>
                    <a:pt x="1119664" y="500539"/>
                  </a:lnTo>
                  <a:lnTo>
                    <a:pt x="1214914" y="581501"/>
                  </a:lnTo>
                  <a:lnTo>
                    <a:pt x="1157764" y="648176"/>
                  </a:lnTo>
                  <a:lnTo>
                    <a:pt x="1062514" y="567214"/>
                  </a:lnTo>
                  <a:close/>
                  <a:moveTo>
                    <a:pt x="1166336" y="523399"/>
                  </a:moveTo>
                  <a:lnTo>
                    <a:pt x="1223486" y="456724"/>
                  </a:lnTo>
                  <a:lnTo>
                    <a:pt x="1318736" y="537686"/>
                  </a:lnTo>
                  <a:lnTo>
                    <a:pt x="1261586" y="604361"/>
                  </a:lnTo>
                  <a:lnTo>
                    <a:pt x="1166336" y="523399"/>
                  </a:lnTo>
                  <a:close/>
                  <a:moveTo>
                    <a:pt x="1260634" y="471964"/>
                  </a:moveTo>
                  <a:lnTo>
                    <a:pt x="1317784" y="405289"/>
                  </a:lnTo>
                  <a:lnTo>
                    <a:pt x="1413034" y="486251"/>
                  </a:lnTo>
                  <a:lnTo>
                    <a:pt x="1355884" y="552926"/>
                  </a:lnTo>
                  <a:lnTo>
                    <a:pt x="1260634" y="471964"/>
                  </a:lnTo>
                  <a:close/>
                  <a:moveTo>
                    <a:pt x="1364456" y="345281"/>
                  </a:moveTo>
                  <a:lnTo>
                    <a:pt x="1323499" y="392906"/>
                  </a:lnTo>
                  <a:lnTo>
                    <a:pt x="1233011" y="315754"/>
                  </a:lnTo>
                  <a:lnTo>
                    <a:pt x="1273969" y="268129"/>
                  </a:lnTo>
                  <a:lnTo>
                    <a:pt x="1364456" y="345281"/>
                  </a:lnTo>
                  <a:close/>
                  <a:moveTo>
                    <a:pt x="1262539" y="258604"/>
                  </a:moveTo>
                  <a:lnTo>
                    <a:pt x="1221581" y="306229"/>
                  </a:lnTo>
                  <a:lnTo>
                    <a:pt x="1131094" y="229076"/>
                  </a:lnTo>
                  <a:lnTo>
                    <a:pt x="1172051" y="181451"/>
                  </a:lnTo>
                  <a:lnTo>
                    <a:pt x="1262539" y="258604"/>
                  </a:lnTo>
                  <a:close/>
                  <a:moveTo>
                    <a:pt x="1070134" y="94774"/>
                  </a:moveTo>
                  <a:lnTo>
                    <a:pt x="1160621" y="171926"/>
                  </a:lnTo>
                  <a:lnTo>
                    <a:pt x="1119664" y="219551"/>
                  </a:lnTo>
                  <a:lnTo>
                    <a:pt x="1029176" y="142399"/>
                  </a:lnTo>
                  <a:lnTo>
                    <a:pt x="1070134" y="94774"/>
                  </a:lnTo>
                  <a:close/>
                  <a:moveTo>
                    <a:pt x="998696" y="132874"/>
                  </a:moveTo>
                  <a:lnTo>
                    <a:pt x="1093946" y="213836"/>
                  </a:lnTo>
                  <a:lnTo>
                    <a:pt x="1036796" y="280511"/>
                  </a:lnTo>
                  <a:lnTo>
                    <a:pt x="941546" y="199549"/>
                  </a:lnTo>
                  <a:lnTo>
                    <a:pt x="998696" y="132874"/>
                  </a:lnTo>
                  <a:close/>
                  <a:moveTo>
                    <a:pt x="998696" y="265271"/>
                  </a:moveTo>
                  <a:lnTo>
                    <a:pt x="941546" y="331946"/>
                  </a:lnTo>
                  <a:lnTo>
                    <a:pt x="846296" y="250984"/>
                  </a:lnTo>
                  <a:lnTo>
                    <a:pt x="903446" y="184309"/>
                  </a:lnTo>
                  <a:lnTo>
                    <a:pt x="998696" y="265271"/>
                  </a:lnTo>
                  <a:close/>
                  <a:moveTo>
                    <a:pt x="797719" y="92869"/>
                  </a:moveTo>
                  <a:lnTo>
                    <a:pt x="892969" y="173831"/>
                  </a:lnTo>
                  <a:lnTo>
                    <a:pt x="835819" y="240506"/>
                  </a:lnTo>
                  <a:lnTo>
                    <a:pt x="740569" y="159544"/>
                  </a:lnTo>
                  <a:lnTo>
                    <a:pt x="797719" y="92869"/>
                  </a:lnTo>
                  <a:close/>
                  <a:moveTo>
                    <a:pt x="693896" y="136684"/>
                  </a:moveTo>
                  <a:lnTo>
                    <a:pt x="789146" y="217646"/>
                  </a:lnTo>
                  <a:lnTo>
                    <a:pt x="731996" y="284321"/>
                  </a:lnTo>
                  <a:lnTo>
                    <a:pt x="636746" y="203359"/>
                  </a:lnTo>
                  <a:lnTo>
                    <a:pt x="693896" y="136684"/>
                  </a:lnTo>
                  <a:close/>
                  <a:moveTo>
                    <a:pt x="525304" y="241459"/>
                  </a:moveTo>
                  <a:lnTo>
                    <a:pt x="582454" y="174784"/>
                  </a:lnTo>
                  <a:lnTo>
                    <a:pt x="677704" y="255746"/>
                  </a:lnTo>
                  <a:lnTo>
                    <a:pt x="620554" y="322421"/>
                  </a:lnTo>
                  <a:lnTo>
                    <a:pt x="525304" y="241459"/>
                  </a:lnTo>
                  <a:close/>
                  <a:moveTo>
                    <a:pt x="631984" y="332899"/>
                  </a:moveTo>
                  <a:lnTo>
                    <a:pt x="689134" y="266224"/>
                  </a:lnTo>
                  <a:lnTo>
                    <a:pt x="784384" y="347186"/>
                  </a:lnTo>
                  <a:lnTo>
                    <a:pt x="727234" y="413861"/>
                  </a:lnTo>
                  <a:lnTo>
                    <a:pt x="631984" y="332899"/>
                  </a:lnTo>
                  <a:close/>
                  <a:moveTo>
                    <a:pt x="738664" y="423386"/>
                  </a:moveTo>
                  <a:lnTo>
                    <a:pt x="795814" y="356711"/>
                  </a:lnTo>
                  <a:lnTo>
                    <a:pt x="891064" y="437674"/>
                  </a:lnTo>
                  <a:lnTo>
                    <a:pt x="833914" y="504349"/>
                  </a:lnTo>
                  <a:lnTo>
                    <a:pt x="738664" y="423386"/>
                  </a:lnTo>
                  <a:close/>
                  <a:moveTo>
                    <a:pt x="757714" y="571976"/>
                  </a:moveTo>
                  <a:lnTo>
                    <a:pt x="814864" y="505301"/>
                  </a:lnTo>
                  <a:lnTo>
                    <a:pt x="910114" y="586264"/>
                  </a:lnTo>
                  <a:lnTo>
                    <a:pt x="852964" y="652939"/>
                  </a:lnTo>
                  <a:lnTo>
                    <a:pt x="757714" y="571976"/>
                  </a:lnTo>
                  <a:close/>
                  <a:moveTo>
                    <a:pt x="864394" y="663416"/>
                  </a:moveTo>
                  <a:lnTo>
                    <a:pt x="921544" y="596741"/>
                  </a:lnTo>
                  <a:lnTo>
                    <a:pt x="1016794" y="677704"/>
                  </a:lnTo>
                  <a:lnTo>
                    <a:pt x="959644" y="744379"/>
                  </a:lnTo>
                  <a:lnTo>
                    <a:pt x="864394" y="663416"/>
                  </a:lnTo>
                  <a:close/>
                  <a:moveTo>
                    <a:pt x="970121" y="753904"/>
                  </a:moveTo>
                  <a:lnTo>
                    <a:pt x="1027271" y="687229"/>
                  </a:lnTo>
                  <a:lnTo>
                    <a:pt x="1122521" y="768191"/>
                  </a:lnTo>
                  <a:lnTo>
                    <a:pt x="1065371" y="834866"/>
                  </a:lnTo>
                  <a:lnTo>
                    <a:pt x="970121" y="753904"/>
                  </a:lnTo>
                  <a:close/>
                  <a:moveTo>
                    <a:pt x="1200626" y="950119"/>
                  </a:moveTo>
                  <a:lnTo>
                    <a:pt x="1076801" y="844391"/>
                  </a:lnTo>
                  <a:lnTo>
                    <a:pt x="1133951" y="777716"/>
                  </a:lnTo>
                  <a:lnTo>
                    <a:pt x="1257776" y="883444"/>
                  </a:lnTo>
                  <a:lnTo>
                    <a:pt x="1200626" y="950119"/>
                  </a:lnTo>
                  <a:close/>
                  <a:moveTo>
                    <a:pt x="1266349" y="873919"/>
                  </a:moveTo>
                  <a:lnTo>
                    <a:pt x="1057751" y="695801"/>
                  </a:lnTo>
                  <a:lnTo>
                    <a:pt x="1114901" y="629126"/>
                  </a:lnTo>
                  <a:lnTo>
                    <a:pt x="1323499" y="807244"/>
                  </a:lnTo>
                  <a:lnTo>
                    <a:pt x="1266349" y="873919"/>
                  </a:lnTo>
                  <a:close/>
                  <a:moveTo>
                    <a:pt x="1332071" y="796766"/>
                  </a:moveTo>
                  <a:lnTo>
                    <a:pt x="1169194" y="657701"/>
                  </a:lnTo>
                  <a:lnTo>
                    <a:pt x="1226344" y="591026"/>
                  </a:lnTo>
                  <a:lnTo>
                    <a:pt x="1389221" y="730091"/>
                  </a:lnTo>
                  <a:lnTo>
                    <a:pt x="1332071" y="796766"/>
                  </a:lnTo>
                  <a:close/>
                  <a:moveTo>
                    <a:pt x="1396841" y="720566"/>
                  </a:moveTo>
                  <a:lnTo>
                    <a:pt x="1272064" y="613886"/>
                  </a:lnTo>
                  <a:lnTo>
                    <a:pt x="1329214" y="547211"/>
                  </a:lnTo>
                  <a:lnTo>
                    <a:pt x="1453991" y="653891"/>
                  </a:lnTo>
                  <a:lnTo>
                    <a:pt x="1396841" y="720566"/>
                  </a:lnTo>
                  <a:close/>
                  <a:moveTo>
                    <a:pt x="1462564" y="644366"/>
                  </a:moveTo>
                  <a:lnTo>
                    <a:pt x="1367314" y="563404"/>
                  </a:lnTo>
                  <a:lnTo>
                    <a:pt x="1424464" y="496729"/>
                  </a:lnTo>
                  <a:lnTo>
                    <a:pt x="1519714" y="577691"/>
                  </a:lnTo>
                  <a:lnTo>
                    <a:pt x="1462564" y="644366"/>
                  </a:lnTo>
                  <a:close/>
                  <a:moveTo>
                    <a:pt x="1528286" y="567214"/>
                  </a:moveTo>
                  <a:lnTo>
                    <a:pt x="1437799" y="490061"/>
                  </a:lnTo>
                  <a:lnTo>
                    <a:pt x="1478756" y="442436"/>
                  </a:lnTo>
                  <a:lnTo>
                    <a:pt x="1569244" y="519589"/>
                  </a:lnTo>
                  <a:lnTo>
                    <a:pt x="1528286" y="567214"/>
                  </a:lnTo>
                  <a:close/>
                </a:path>
              </a:pathLst>
            </a:custGeom>
            <a:solidFill>
              <a:srgbClr val="FFFFFF"/>
            </a:solidFill>
            <a:ln w="9525" cap="flat">
              <a:no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8A6B4892-7456-45E3-94A6-D16A65E6CD4C}"/>
                </a:ext>
              </a:extLst>
            </p:cNvPr>
            <p:cNvSpPr/>
            <p:nvPr/>
          </p:nvSpPr>
          <p:spPr>
            <a:xfrm>
              <a:off x="5892495" y="2187873"/>
              <a:ext cx="142875" cy="142875"/>
            </a:xfrm>
            <a:custGeom>
              <a:avLst/>
              <a:gdLst>
                <a:gd name="connsiteX0" fmla="*/ 10071 w 142875"/>
                <a:gd name="connsiteY0" fmla="*/ 57893 h 142875"/>
                <a:gd name="connsiteX1" fmla="*/ 50877 w 142875"/>
                <a:gd name="connsiteY1" fmla="*/ 10071 h 142875"/>
                <a:gd name="connsiteX2" fmla="*/ 141448 w 142875"/>
                <a:gd name="connsiteY2" fmla="*/ 87355 h 142875"/>
                <a:gd name="connsiteX3" fmla="*/ 100642 w 142875"/>
                <a:gd name="connsiteY3" fmla="*/ 135176 h 142875"/>
              </a:gdLst>
              <a:ahLst/>
              <a:cxnLst>
                <a:cxn ang="0">
                  <a:pos x="connsiteX0" y="connsiteY0"/>
                </a:cxn>
                <a:cxn ang="0">
                  <a:pos x="connsiteX1" y="connsiteY1"/>
                </a:cxn>
                <a:cxn ang="0">
                  <a:pos x="connsiteX2" y="connsiteY2"/>
                </a:cxn>
                <a:cxn ang="0">
                  <a:pos x="connsiteX3" y="connsiteY3"/>
                </a:cxn>
              </a:cxnLst>
              <a:rect l="l" t="t" r="r" b="b"/>
              <a:pathLst>
                <a:path w="142875" h="142875">
                  <a:moveTo>
                    <a:pt x="10071" y="57893"/>
                  </a:moveTo>
                  <a:lnTo>
                    <a:pt x="50877" y="10071"/>
                  </a:lnTo>
                  <a:lnTo>
                    <a:pt x="141448" y="87355"/>
                  </a:lnTo>
                  <a:lnTo>
                    <a:pt x="100642" y="135176"/>
                  </a:lnTo>
                  <a:close/>
                </a:path>
              </a:pathLst>
            </a:custGeom>
            <a:solidFill>
              <a:srgbClr val="CCCCCC"/>
            </a:solidFill>
            <a:ln w="9525" cap="flat">
              <a:no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4260F2E7-D07A-4525-83AB-C04D4059CAA8}"/>
                </a:ext>
              </a:extLst>
            </p:cNvPr>
            <p:cNvSpPr/>
            <p:nvPr/>
          </p:nvSpPr>
          <p:spPr>
            <a:xfrm>
              <a:off x="5822848" y="2241181"/>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B078A6B9-3904-40B7-82B2-2F39410CD3D1}"/>
                </a:ext>
              </a:extLst>
            </p:cNvPr>
            <p:cNvSpPr/>
            <p:nvPr/>
          </p:nvSpPr>
          <p:spPr>
            <a:xfrm>
              <a:off x="5728159" y="2292660"/>
              <a:ext cx="200025" cy="190500"/>
            </a:xfrm>
            <a:custGeom>
              <a:avLst/>
              <a:gdLst>
                <a:gd name="connsiteX0" fmla="*/ 10071 w 200025"/>
                <a:gd name="connsiteY0" fmla="*/ 76731 h 190500"/>
                <a:gd name="connsiteX1" fmla="*/ 66952 w 200025"/>
                <a:gd name="connsiteY1" fmla="*/ 10071 h 190500"/>
                <a:gd name="connsiteX2" fmla="*/ 191577 w 200025"/>
                <a:gd name="connsiteY2" fmla="*/ 116413 h 190500"/>
                <a:gd name="connsiteX3" fmla="*/ 134697 w 200025"/>
                <a:gd name="connsiteY3" fmla="*/ 183073 h 190500"/>
              </a:gdLst>
              <a:ahLst/>
              <a:cxnLst>
                <a:cxn ang="0">
                  <a:pos x="connsiteX0" y="connsiteY0"/>
                </a:cxn>
                <a:cxn ang="0">
                  <a:pos x="connsiteX1" y="connsiteY1"/>
                </a:cxn>
                <a:cxn ang="0">
                  <a:pos x="connsiteX2" y="connsiteY2"/>
                </a:cxn>
                <a:cxn ang="0">
                  <a:pos x="connsiteX3" y="connsiteY3"/>
                </a:cxn>
              </a:cxnLst>
              <a:rect l="l" t="t" r="r" b="b"/>
              <a:pathLst>
                <a:path w="200025" h="190500">
                  <a:moveTo>
                    <a:pt x="10071" y="76731"/>
                  </a:moveTo>
                  <a:lnTo>
                    <a:pt x="66952" y="10071"/>
                  </a:lnTo>
                  <a:lnTo>
                    <a:pt x="191577" y="116413"/>
                  </a:lnTo>
                  <a:lnTo>
                    <a:pt x="134697" y="183073"/>
                  </a:lnTo>
                  <a:close/>
                </a:path>
              </a:pathLst>
            </a:custGeom>
            <a:solidFill>
              <a:srgbClr val="CCCCCC"/>
            </a:solidFill>
            <a:ln w="952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1AA45839-AA47-49FC-982E-9ECA2E5C8CC7}"/>
                </a:ext>
              </a:extLst>
            </p:cNvPr>
            <p:cNvSpPr/>
            <p:nvPr/>
          </p:nvSpPr>
          <p:spPr>
            <a:xfrm>
              <a:off x="5624478" y="2336769"/>
              <a:ext cx="238125" cy="219075"/>
            </a:xfrm>
            <a:custGeom>
              <a:avLst/>
              <a:gdLst>
                <a:gd name="connsiteX0" fmla="*/ 10071 w 238125"/>
                <a:gd name="connsiteY0" fmla="*/ 76731 h 219075"/>
                <a:gd name="connsiteX1" fmla="*/ 66952 w 238125"/>
                <a:gd name="connsiteY1" fmla="*/ 10071 h 219075"/>
                <a:gd name="connsiteX2" fmla="*/ 229979 w 238125"/>
                <a:gd name="connsiteY2" fmla="*/ 149182 h 219075"/>
                <a:gd name="connsiteX3" fmla="*/ 173099 w 238125"/>
                <a:gd name="connsiteY3" fmla="*/ 215842 h 219075"/>
              </a:gdLst>
              <a:ahLst/>
              <a:cxnLst>
                <a:cxn ang="0">
                  <a:pos x="connsiteX0" y="connsiteY0"/>
                </a:cxn>
                <a:cxn ang="0">
                  <a:pos x="connsiteX1" y="connsiteY1"/>
                </a:cxn>
                <a:cxn ang="0">
                  <a:pos x="connsiteX2" y="connsiteY2"/>
                </a:cxn>
                <a:cxn ang="0">
                  <a:pos x="connsiteX3" y="connsiteY3"/>
                </a:cxn>
              </a:cxnLst>
              <a:rect l="l" t="t" r="r" b="b"/>
              <a:pathLst>
                <a:path w="238125" h="219075">
                  <a:moveTo>
                    <a:pt x="10071" y="76731"/>
                  </a:moveTo>
                  <a:lnTo>
                    <a:pt x="66952" y="10071"/>
                  </a:lnTo>
                  <a:lnTo>
                    <a:pt x="229979" y="149182"/>
                  </a:lnTo>
                  <a:lnTo>
                    <a:pt x="173099" y="215842"/>
                  </a:lnTo>
                  <a:close/>
                </a:path>
              </a:pathLst>
            </a:custGeom>
            <a:solidFill>
              <a:srgbClr val="CCCCCC"/>
            </a:solidFill>
            <a:ln w="952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8F7712B5-DB86-48F1-87F0-F928078D0156}"/>
                </a:ext>
              </a:extLst>
            </p:cNvPr>
            <p:cNvSpPr/>
            <p:nvPr/>
          </p:nvSpPr>
          <p:spPr>
            <a:xfrm>
              <a:off x="5513543" y="2375240"/>
              <a:ext cx="276225" cy="257175"/>
            </a:xfrm>
            <a:custGeom>
              <a:avLst/>
              <a:gdLst>
                <a:gd name="connsiteX0" fmla="*/ 10071 w 276225"/>
                <a:gd name="connsiteY0" fmla="*/ 76731 h 257175"/>
                <a:gd name="connsiteX1" fmla="*/ 66952 w 276225"/>
                <a:gd name="connsiteY1" fmla="*/ 10071 h 257175"/>
                <a:gd name="connsiteX2" fmla="*/ 275627 w 276225"/>
                <a:gd name="connsiteY2" fmla="*/ 188132 h 257175"/>
                <a:gd name="connsiteX3" fmla="*/ 218747 w 276225"/>
                <a:gd name="connsiteY3" fmla="*/ 254792 h 257175"/>
              </a:gdLst>
              <a:ahLst/>
              <a:cxnLst>
                <a:cxn ang="0">
                  <a:pos x="connsiteX0" y="connsiteY0"/>
                </a:cxn>
                <a:cxn ang="0">
                  <a:pos x="connsiteX1" y="connsiteY1"/>
                </a:cxn>
                <a:cxn ang="0">
                  <a:pos x="connsiteX2" y="connsiteY2"/>
                </a:cxn>
                <a:cxn ang="0">
                  <a:pos x="connsiteX3" y="connsiteY3"/>
                </a:cxn>
              </a:cxnLst>
              <a:rect l="l" t="t" r="r" b="b"/>
              <a:pathLst>
                <a:path w="276225" h="257175">
                  <a:moveTo>
                    <a:pt x="10071" y="76731"/>
                  </a:moveTo>
                  <a:lnTo>
                    <a:pt x="66952" y="10071"/>
                  </a:lnTo>
                  <a:lnTo>
                    <a:pt x="275627" y="188132"/>
                  </a:lnTo>
                  <a:lnTo>
                    <a:pt x="218747" y="254792"/>
                  </a:lnTo>
                  <a:close/>
                </a:path>
              </a:pathLst>
            </a:custGeom>
            <a:solidFill>
              <a:srgbClr val="CCCCCC"/>
            </a:solidFill>
            <a:ln w="9525" cap="flat">
              <a:no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C365910C-F39D-452D-ADA6-CDF7B267C7D8}"/>
                </a:ext>
              </a:extLst>
            </p:cNvPr>
            <p:cNvSpPr/>
            <p:nvPr/>
          </p:nvSpPr>
          <p:spPr>
            <a:xfrm>
              <a:off x="5532448" y="2523333"/>
              <a:ext cx="200025" cy="190500"/>
            </a:xfrm>
            <a:custGeom>
              <a:avLst/>
              <a:gdLst>
                <a:gd name="connsiteX0" fmla="*/ 10071 w 200025"/>
                <a:gd name="connsiteY0" fmla="*/ 76731 h 190500"/>
                <a:gd name="connsiteX1" fmla="*/ 66952 w 200025"/>
                <a:gd name="connsiteY1" fmla="*/ 10071 h 190500"/>
                <a:gd name="connsiteX2" fmla="*/ 190853 w 200025"/>
                <a:gd name="connsiteY2" fmla="*/ 115795 h 190500"/>
                <a:gd name="connsiteX3" fmla="*/ 133972 w 200025"/>
                <a:gd name="connsiteY3" fmla="*/ 182455 h 190500"/>
              </a:gdLst>
              <a:ahLst/>
              <a:cxnLst>
                <a:cxn ang="0">
                  <a:pos x="connsiteX0" y="connsiteY0"/>
                </a:cxn>
                <a:cxn ang="0">
                  <a:pos x="connsiteX1" y="connsiteY1"/>
                </a:cxn>
                <a:cxn ang="0">
                  <a:pos x="connsiteX2" y="connsiteY2"/>
                </a:cxn>
                <a:cxn ang="0">
                  <a:pos x="connsiteX3" y="connsiteY3"/>
                </a:cxn>
              </a:cxnLst>
              <a:rect l="l" t="t" r="r" b="b"/>
              <a:pathLst>
                <a:path w="200025" h="190500">
                  <a:moveTo>
                    <a:pt x="10071" y="76731"/>
                  </a:moveTo>
                  <a:lnTo>
                    <a:pt x="66952" y="10071"/>
                  </a:lnTo>
                  <a:lnTo>
                    <a:pt x="190853" y="115795"/>
                  </a:lnTo>
                  <a:lnTo>
                    <a:pt x="133972" y="182455"/>
                  </a:lnTo>
                  <a:close/>
                </a:path>
              </a:pathLst>
            </a:custGeom>
            <a:solidFill>
              <a:srgbClr val="CCCCCC"/>
            </a:solidFill>
            <a:ln w="9525" cap="flat">
              <a:no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9509D301-A83C-41EB-8978-7D6D4F4D2D73}"/>
                </a:ext>
              </a:extLst>
            </p:cNvPr>
            <p:cNvSpPr/>
            <p:nvPr/>
          </p:nvSpPr>
          <p:spPr>
            <a:xfrm>
              <a:off x="5716510" y="2150725"/>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15C9A44C-63A1-4143-B83C-B4AFFF612A2D}"/>
                </a:ext>
              </a:extLst>
            </p:cNvPr>
            <p:cNvSpPr/>
            <p:nvPr/>
          </p:nvSpPr>
          <p:spPr>
            <a:xfrm>
              <a:off x="5621387" y="2202514"/>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238B964C-733E-430A-B5ED-34184B5B85E6}"/>
                </a:ext>
              </a:extLst>
            </p:cNvPr>
            <p:cNvSpPr/>
            <p:nvPr/>
          </p:nvSpPr>
          <p:spPr>
            <a:xfrm>
              <a:off x="5517608" y="2246277"/>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0048EB3A-D89E-4345-8267-5ACD98E705EF}"/>
                </a:ext>
              </a:extLst>
            </p:cNvPr>
            <p:cNvSpPr/>
            <p:nvPr/>
          </p:nvSpPr>
          <p:spPr>
            <a:xfrm>
              <a:off x="5426209" y="2432758"/>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59BABF51-A789-486E-ABAA-B3A986832A8D}"/>
                </a:ext>
              </a:extLst>
            </p:cNvPr>
            <p:cNvSpPr/>
            <p:nvPr/>
          </p:nvSpPr>
          <p:spPr>
            <a:xfrm>
              <a:off x="5319153" y="2341703"/>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CBBF79EA-B41E-46B7-B4E4-680F5B3080E1}"/>
                </a:ext>
              </a:extLst>
            </p:cNvPr>
            <p:cNvSpPr/>
            <p:nvPr/>
          </p:nvSpPr>
          <p:spPr>
            <a:xfrm>
              <a:off x="5213426" y="2250514"/>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1C7A93CC-4F21-4604-9E78-B6CD497A6478}"/>
                </a:ext>
              </a:extLst>
            </p:cNvPr>
            <p:cNvSpPr/>
            <p:nvPr/>
          </p:nvSpPr>
          <p:spPr>
            <a:xfrm>
              <a:off x="4844587" y="1959111"/>
              <a:ext cx="428625" cy="361950"/>
            </a:xfrm>
            <a:custGeom>
              <a:avLst/>
              <a:gdLst>
                <a:gd name="connsiteX0" fmla="*/ 424339 w 428625"/>
                <a:gd name="connsiteY0" fmla="*/ 291941 h 361950"/>
                <a:gd name="connsiteX1" fmla="*/ 367189 w 428625"/>
                <a:gd name="connsiteY1" fmla="*/ 358616 h 361950"/>
                <a:gd name="connsiteX2" fmla="*/ 7144 w 428625"/>
                <a:gd name="connsiteY2" fmla="*/ 51911 h 361950"/>
                <a:gd name="connsiteX3" fmla="*/ 90011 w 428625"/>
                <a:gd name="connsiteY3" fmla="*/ 7144 h 361950"/>
                <a:gd name="connsiteX4" fmla="*/ 424339 w 428625"/>
                <a:gd name="connsiteY4" fmla="*/ 291941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361950">
                  <a:moveTo>
                    <a:pt x="424339" y="291941"/>
                  </a:moveTo>
                  <a:lnTo>
                    <a:pt x="367189" y="358616"/>
                  </a:lnTo>
                  <a:lnTo>
                    <a:pt x="7144" y="51911"/>
                  </a:lnTo>
                  <a:cubicBezTo>
                    <a:pt x="34766" y="36671"/>
                    <a:pt x="62389" y="21431"/>
                    <a:pt x="90011" y="7144"/>
                  </a:cubicBezTo>
                  <a:lnTo>
                    <a:pt x="424339" y="291941"/>
                  </a:lnTo>
                  <a:close/>
                </a:path>
              </a:pathLst>
            </a:custGeom>
            <a:solidFill>
              <a:srgbClr val="CCCCCC"/>
            </a:solidFill>
            <a:ln w="9525" cap="flat">
              <a:no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3B72E8A6-865E-420F-874A-1E3F539EA409}"/>
                </a:ext>
              </a:extLst>
            </p:cNvPr>
            <p:cNvSpPr/>
            <p:nvPr/>
          </p:nvSpPr>
          <p:spPr>
            <a:xfrm>
              <a:off x="5407175" y="2284191"/>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A9D38E88-DA9E-41D5-AD40-DAC7785B25EE}"/>
                </a:ext>
              </a:extLst>
            </p:cNvPr>
            <p:cNvSpPr/>
            <p:nvPr/>
          </p:nvSpPr>
          <p:spPr>
            <a:xfrm>
              <a:off x="5300111" y="2193118"/>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9B300B98-60A0-4511-9585-8F9885393C6E}"/>
                </a:ext>
              </a:extLst>
            </p:cNvPr>
            <p:cNvSpPr/>
            <p:nvPr/>
          </p:nvSpPr>
          <p:spPr>
            <a:xfrm>
              <a:off x="5194391" y="2101947"/>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68150D9B-5946-4338-A351-52DADD15B7E0}"/>
                </a:ext>
              </a:extLst>
            </p:cNvPr>
            <p:cNvSpPr/>
            <p:nvPr/>
          </p:nvSpPr>
          <p:spPr>
            <a:xfrm>
              <a:off x="5088053" y="2011492"/>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0734DCAD-1069-4B99-97B4-10B3D5591688}"/>
                </a:ext>
              </a:extLst>
            </p:cNvPr>
            <p:cNvSpPr/>
            <p:nvPr/>
          </p:nvSpPr>
          <p:spPr>
            <a:xfrm>
              <a:off x="4980985" y="1920419"/>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48257DD8-5D12-4647-9B23-EC55A72A9373}"/>
                </a:ext>
              </a:extLst>
            </p:cNvPr>
            <p:cNvSpPr/>
            <p:nvPr/>
          </p:nvSpPr>
          <p:spPr>
            <a:xfrm>
              <a:off x="4940789" y="1911486"/>
              <a:ext cx="95250" cy="76200"/>
            </a:xfrm>
            <a:custGeom>
              <a:avLst/>
              <a:gdLst>
                <a:gd name="connsiteX0" fmla="*/ 96679 w 95250"/>
                <a:gd name="connsiteY0" fmla="*/ 9049 h 76200"/>
                <a:gd name="connsiteX1" fmla="*/ 39529 w 95250"/>
                <a:gd name="connsiteY1" fmla="*/ 75724 h 76200"/>
                <a:gd name="connsiteX2" fmla="*/ 7144 w 95250"/>
                <a:gd name="connsiteY2" fmla="*/ 48101 h 76200"/>
                <a:gd name="connsiteX3" fmla="*/ 94774 w 95250"/>
                <a:gd name="connsiteY3" fmla="*/ 7144 h 76200"/>
                <a:gd name="connsiteX4" fmla="*/ 96679 w 95250"/>
                <a:gd name="connsiteY4" fmla="*/ 904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76200">
                  <a:moveTo>
                    <a:pt x="96679" y="9049"/>
                  </a:moveTo>
                  <a:lnTo>
                    <a:pt x="39529" y="75724"/>
                  </a:lnTo>
                  <a:lnTo>
                    <a:pt x="7144" y="48101"/>
                  </a:lnTo>
                  <a:cubicBezTo>
                    <a:pt x="35719" y="33814"/>
                    <a:pt x="65246" y="20479"/>
                    <a:pt x="94774" y="7144"/>
                  </a:cubicBezTo>
                  <a:lnTo>
                    <a:pt x="96679" y="9049"/>
                  </a:lnTo>
                  <a:close/>
                </a:path>
              </a:pathLst>
            </a:custGeom>
            <a:solidFill>
              <a:srgbClr val="CCCCCC"/>
            </a:solidFill>
            <a:ln w="9525" cap="flat">
              <a:no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E909AF3F-FE8D-4589-829C-7DEE04277B3A}"/>
                </a:ext>
              </a:extLst>
            </p:cNvPr>
            <p:cNvSpPr/>
            <p:nvPr/>
          </p:nvSpPr>
          <p:spPr>
            <a:xfrm>
              <a:off x="5411161" y="2154479"/>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12" name="Freeform: Shape 211">
              <a:extLst>
                <a:ext uri="{FF2B5EF4-FFF2-40B4-BE49-F238E27FC236}">
                  <a16:creationId xmlns:a16="http://schemas.microsoft.com/office/drawing/2014/main" id="{DC6F1937-33ED-459B-8191-C2C779BA921A}"/>
                </a:ext>
              </a:extLst>
            </p:cNvPr>
            <p:cNvSpPr/>
            <p:nvPr/>
          </p:nvSpPr>
          <p:spPr>
            <a:xfrm>
              <a:off x="5304822" y="2064023"/>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13" name="Freeform: Shape 212">
              <a:extLst>
                <a:ext uri="{FF2B5EF4-FFF2-40B4-BE49-F238E27FC236}">
                  <a16:creationId xmlns:a16="http://schemas.microsoft.com/office/drawing/2014/main" id="{3A83907A-88C6-4590-B38E-2B646BC1678E}"/>
                </a:ext>
              </a:extLst>
            </p:cNvPr>
            <p:cNvSpPr/>
            <p:nvPr/>
          </p:nvSpPr>
          <p:spPr>
            <a:xfrm>
              <a:off x="5198484" y="1973578"/>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14" name="Freeform: Shape 213">
              <a:extLst>
                <a:ext uri="{FF2B5EF4-FFF2-40B4-BE49-F238E27FC236}">
                  <a16:creationId xmlns:a16="http://schemas.microsoft.com/office/drawing/2014/main" id="{08C1E066-4BBE-42BD-A618-0376B0E96DDA}"/>
                </a:ext>
              </a:extLst>
            </p:cNvPr>
            <p:cNvSpPr/>
            <p:nvPr/>
          </p:nvSpPr>
          <p:spPr>
            <a:xfrm>
              <a:off x="5091420" y="1882504"/>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15" name="Freeform: Shape 214">
              <a:extLst>
                <a:ext uri="{FF2B5EF4-FFF2-40B4-BE49-F238E27FC236}">
                  <a16:creationId xmlns:a16="http://schemas.microsoft.com/office/drawing/2014/main" id="{65D68882-CC91-4924-B1BE-86EDDBF7326F}"/>
                </a:ext>
              </a:extLst>
            </p:cNvPr>
            <p:cNvSpPr/>
            <p:nvPr/>
          </p:nvSpPr>
          <p:spPr>
            <a:xfrm>
              <a:off x="5041754" y="1868624"/>
              <a:ext cx="104775" cy="85725"/>
            </a:xfrm>
            <a:custGeom>
              <a:avLst/>
              <a:gdLst>
                <a:gd name="connsiteX0" fmla="*/ 106204 w 104775"/>
                <a:gd name="connsiteY0" fmla="*/ 13811 h 85725"/>
                <a:gd name="connsiteX1" fmla="*/ 49054 w 104775"/>
                <a:gd name="connsiteY1" fmla="*/ 80486 h 85725"/>
                <a:gd name="connsiteX2" fmla="*/ 7144 w 104775"/>
                <a:gd name="connsiteY2" fmla="*/ 44291 h 85725"/>
                <a:gd name="connsiteX3" fmla="*/ 99536 w 104775"/>
                <a:gd name="connsiteY3" fmla="*/ 7144 h 85725"/>
                <a:gd name="connsiteX4" fmla="*/ 106204 w 104775"/>
                <a:gd name="connsiteY4" fmla="*/ 13811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85725">
                  <a:moveTo>
                    <a:pt x="106204" y="13811"/>
                  </a:moveTo>
                  <a:lnTo>
                    <a:pt x="49054" y="80486"/>
                  </a:lnTo>
                  <a:lnTo>
                    <a:pt x="7144" y="44291"/>
                  </a:lnTo>
                  <a:cubicBezTo>
                    <a:pt x="37624" y="30956"/>
                    <a:pt x="68104" y="18574"/>
                    <a:pt x="99536" y="7144"/>
                  </a:cubicBezTo>
                  <a:lnTo>
                    <a:pt x="106204" y="13811"/>
                  </a:lnTo>
                  <a:close/>
                </a:path>
              </a:pathLst>
            </a:custGeom>
            <a:solidFill>
              <a:srgbClr val="CCCCCC"/>
            </a:solidFill>
            <a:ln w="9525" cap="flat">
              <a:noFill/>
              <a:prstDash val="solid"/>
              <a:miter/>
            </a:ln>
          </p:spPr>
          <p:txBody>
            <a:bodyPr rtlCol="0" anchor="ctr"/>
            <a:lstStyle/>
            <a:p>
              <a:endParaRPr lang="fi-FI"/>
            </a:p>
          </p:txBody>
        </p:sp>
        <p:sp>
          <p:nvSpPr>
            <p:cNvPr id="216" name="Freeform: Shape 215">
              <a:extLst>
                <a:ext uri="{FF2B5EF4-FFF2-40B4-BE49-F238E27FC236}">
                  <a16:creationId xmlns:a16="http://schemas.microsoft.com/office/drawing/2014/main" id="{B39AD348-CD5F-4A1D-B448-39868EB3B16E}"/>
                </a:ext>
              </a:extLst>
            </p:cNvPr>
            <p:cNvSpPr/>
            <p:nvPr/>
          </p:nvSpPr>
          <p:spPr>
            <a:xfrm>
              <a:off x="5514939" y="2110716"/>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17" name="Freeform: Shape 216">
              <a:extLst>
                <a:ext uri="{FF2B5EF4-FFF2-40B4-BE49-F238E27FC236}">
                  <a16:creationId xmlns:a16="http://schemas.microsoft.com/office/drawing/2014/main" id="{E5F47BF5-AC47-4ABA-A616-FF3A4FB8E3F8}"/>
                </a:ext>
              </a:extLst>
            </p:cNvPr>
            <p:cNvSpPr/>
            <p:nvPr/>
          </p:nvSpPr>
          <p:spPr>
            <a:xfrm>
              <a:off x="5408604" y="2020270"/>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218" name="Freeform: Shape 217">
              <a:extLst>
                <a:ext uri="{FF2B5EF4-FFF2-40B4-BE49-F238E27FC236}">
                  <a16:creationId xmlns:a16="http://schemas.microsoft.com/office/drawing/2014/main" id="{7777E916-5217-423C-9654-B38A00AAD4AF}"/>
                </a:ext>
              </a:extLst>
            </p:cNvPr>
            <p:cNvSpPr/>
            <p:nvPr/>
          </p:nvSpPr>
          <p:spPr>
            <a:xfrm>
              <a:off x="5302265" y="1929815"/>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219" name="Freeform: Shape 218">
              <a:extLst>
                <a:ext uri="{FF2B5EF4-FFF2-40B4-BE49-F238E27FC236}">
                  <a16:creationId xmlns:a16="http://schemas.microsoft.com/office/drawing/2014/main" id="{2B9B6A8E-E2B5-4C43-848E-9CF5A21B5320}"/>
                </a:ext>
              </a:extLst>
            </p:cNvPr>
            <p:cNvSpPr/>
            <p:nvPr/>
          </p:nvSpPr>
          <p:spPr>
            <a:xfrm>
              <a:off x="5195198" y="1838742"/>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20" name="Freeform: Shape 219">
              <a:extLst>
                <a:ext uri="{FF2B5EF4-FFF2-40B4-BE49-F238E27FC236}">
                  <a16:creationId xmlns:a16="http://schemas.microsoft.com/office/drawing/2014/main" id="{4F12AF2C-9FFD-43F2-8B6D-F07F89B28458}"/>
                </a:ext>
              </a:extLst>
            </p:cNvPr>
            <p:cNvSpPr/>
            <p:nvPr/>
          </p:nvSpPr>
          <p:spPr>
            <a:xfrm>
              <a:off x="5146529" y="1833381"/>
              <a:ext cx="104775" cy="76200"/>
            </a:xfrm>
            <a:custGeom>
              <a:avLst/>
              <a:gdLst>
                <a:gd name="connsiteX0" fmla="*/ 103346 w 104775"/>
                <a:gd name="connsiteY0" fmla="*/ 7144 h 76200"/>
                <a:gd name="connsiteX1" fmla="*/ 47149 w 104775"/>
                <a:gd name="connsiteY1" fmla="*/ 72866 h 76200"/>
                <a:gd name="connsiteX2" fmla="*/ 7144 w 104775"/>
                <a:gd name="connsiteY2" fmla="*/ 38576 h 76200"/>
                <a:gd name="connsiteX3" fmla="*/ 103346 w 104775"/>
                <a:gd name="connsiteY3" fmla="*/ 7144 h 76200"/>
              </a:gdLst>
              <a:ahLst/>
              <a:cxnLst>
                <a:cxn ang="0">
                  <a:pos x="connsiteX0" y="connsiteY0"/>
                </a:cxn>
                <a:cxn ang="0">
                  <a:pos x="connsiteX1" y="connsiteY1"/>
                </a:cxn>
                <a:cxn ang="0">
                  <a:pos x="connsiteX2" y="connsiteY2"/>
                </a:cxn>
                <a:cxn ang="0">
                  <a:pos x="connsiteX3" y="connsiteY3"/>
                </a:cxn>
              </a:cxnLst>
              <a:rect l="l" t="t" r="r" b="b"/>
              <a:pathLst>
                <a:path w="104775" h="76200">
                  <a:moveTo>
                    <a:pt x="103346" y="7144"/>
                  </a:moveTo>
                  <a:lnTo>
                    <a:pt x="47149" y="72866"/>
                  </a:lnTo>
                  <a:lnTo>
                    <a:pt x="7144" y="38576"/>
                  </a:lnTo>
                  <a:cubicBezTo>
                    <a:pt x="39529" y="27146"/>
                    <a:pt x="71914" y="16669"/>
                    <a:pt x="103346" y="7144"/>
                  </a:cubicBezTo>
                  <a:close/>
                </a:path>
              </a:pathLst>
            </a:custGeom>
            <a:solidFill>
              <a:srgbClr val="CCCCCC"/>
            </a:solidFill>
            <a:ln w="9525" cap="flat">
              <a:noFill/>
              <a:prstDash val="solid"/>
              <a:miter/>
            </a:ln>
          </p:spPr>
          <p:txBody>
            <a:bodyPr rtlCol="0" anchor="ctr"/>
            <a:lstStyle/>
            <a:p>
              <a:endParaRPr lang="fi-FI"/>
            </a:p>
          </p:txBody>
        </p:sp>
        <p:sp>
          <p:nvSpPr>
            <p:cNvPr id="221" name="Freeform: Shape 220">
              <a:extLst>
                <a:ext uri="{FF2B5EF4-FFF2-40B4-BE49-F238E27FC236}">
                  <a16:creationId xmlns:a16="http://schemas.microsoft.com/office/drawing/2014/main" id="{2CB63575-043B-438C-9CA5-482597A77849}"/>
                </a:ext>
              </a:extLst>
            </p:cNvPr>
            <p:cNvSpPr/>
            <p:nvPr/>
          </p:nvSpPr>
          <p:spPr>
            <a:xfrm>
              <a:off x="5609443" y="2059652"/>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4"/>
                  </a:lnTo>
                  <a:close/>
                </a:path>
              </a:pathLst>
            </a:custGeom>
            <a:solidFill>
              <a:srgbClr val="CCCCCC"/>
            </a:solidFill>
            <a:ln w="9525" cap="flat">
              <a:noFill/>
              <a:prstDash val="solid"/>
              <a:miter/>
            </a:ln>
          </p:spPr>
          <p:txBody>
            <a:bodyPr rtlCol="0" anchor="ctr"/>
            <a:lstStyle/>
            <a:p>
              <a:endParaRPr lang="fi-FI"/>
            </a:p>
          </p:txBody>
        </p:sp>
        <p:sp>
          <p:nvSpPr>
            <p:cNvPr id="222" name="Freeform: Shape 221">
              <a:extLst>
                <a:ext uri="{FF2B5EF4-FFF2-40B4-BE49-F238E27FC236}">
                  <a16:creationId xmlns:a16="http://schemas.microsoft.com/office/drawing/2014/main" id="{2D166863-644E-4046-94A9-590DC965EE32}"/>
                </a:ext>
              </a:extLst>
            </p:cNvPr>
            <p:cNvSpPr/>
            <p:nvPr/>
          </p:nvSpPr>
          <p:spPr>
            <a:xfrm>
              <a:off x="5503108" y="1969206"/>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90 w 171450"/>
                <a:gd name="connsiteY3" fmla="*/ 157724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90" y="157724"/>
                  </a:lnTo>
                  <a:close/>
                </a:path>
              </a:pathLst>
            </a:custGeom>
            <a:solidFill>
              <a:srgbClr val="CCCCCC"/>
            </a:solidFill>
            <a:ln w="9525" cap="flat">
              <a:noFill/>
              <a:prstDash val="solid"/>
              <a:miter/>
            </a:ln>
          </p:spPr>
          <p:txBody>
            <a:bodyPr rtlCol="0" anchor="ctr"/>
            <a:lstStyle/>
            <a:p>
              <a:endParaRPr lang="fi-FI"/>
            </a:p>
          </p:txBody>
        </p:sp>
        <p:sp>
          <p:nvSpPr>
            <p:cNvPr id="223" name="Freeform: Shape 222">
              <a:extLst>
                <a:ext uri="{FF2B5EF4-FFF2-40B4-BE49-F238E27FC236}">
                  <a16:creationId xmlns:a16="http://schemas.microsoft.com/office/drawing/2014/main" id="{8EB3FD41-BD70-49E2-9A11-4656AC9DDB93}"/>
                </a:ext>
              </a:extLst>
            </p:cNvPr>
            <p:cNvSpPr/>
            <p:nvPr/>
          </p:nvSpPr>
          <p:spPr>
            <a:xfrm>
              <a:off x="5397388" y="1878026"/>
              <a:ext cx="171450" cy="161925"/>
            </a:xfrm>
            <a:custGeom>
              <a:avLst/>
              <a:gdLst>
                <a:gd name="connsiteX0" fmla="*/ 10071 w 171450"/>
                <a:gd name="connsiteY0" fmla="*/ 76731 h 161925"/>
                <a:gd name="connsiteX1" fmla="*/ 66952 w 171450"/>
                <a:gd name="connsiteY1" fmla="*/ 10071 h 161925"/>
                <a:gd name="connsiteX2" fmla="*/ 161870 w 171450"/>
                <a:gd name="connsiteY2" fmla="*/ 91064 h 161925"/>
                <a:gd name="connsiteX3" fmla="*/ 104989 w 171450"/>
                <a:gd name="connsiteY3" fmla="*/ 157725 h 161925"/>
              </a:gdLst>
              <a:ahLst/>
              <a:cxnLst>
                <a:cxn ang="0">
                  <a:pos x="connsiteX0" y="connsiteY0"/>
                </a:cxn>
                <a:cxn ang="0">
                  <a:pos x="connsiteX1" y="connsiteY1"/>
                </a:cxn>
                <a:cxn ang="0">
                  <a:pos x="connsiteX2" y="connsiteY2"/>
                </a:cxn>
                <a:cxn ang="0">
                  <a:pos x="connsiteX3" y="connsiteY3"/>
                </a:cxn>
              </a:cxnLst>
              <a:rect l="l" t="t" r="r" b="b"/>
              <a:pathLst>
                <a:path w="171450" h="161925">
                  <a:moveTo>
                    <a:pt x="10071" y="76731"/>
                  </a:moveTo>
                  <a:lnTo>
                    <a:pt x="66952" y="10071"/>
                  </a:lnTo>
                  <a:lnTo>
                    <a:pt x="161870" y="91064"/>
                  </a:lnTo>
                  <a:lnTo>
                    <a:pt x="104989" y="157725"/>
                  </a:lnTo>
                  <a:close/>
                </a:path>
              </a:pathLst>
            </a:custGeom>
            <a:solidFill>
              <a:srgbClr val="CCCCCC"/>
            </a:solidFill>
            <a:ln w="9525" cap="flat">
              <a:noFill/>
              <a:prstDash val="solid"/>
              <a:miter/>
            </a:ln>
          </p:spPr>
          <p:txBody>
            <a:bodyPr rtlCol="0" anchor="ctr"/>
            <a:lstStyle/>
            <a:p>
              <a:endParaRPr lang="fi-FI"/>
            </a:p>
          </p:txBody>
        </p:sp>
        <p:sp>
          <p:nvSpPr>
            <p:cNvPr id="224" name="Freeform: Shape 223">
              <a:extLst>
                <a:ext uri="{FF2B5EF4-FFF2-40B4-BE49-F238E27FC236}">
                  <a16:creationId xmlns:a16="http://schemas.microsoft.com/office/drawing/2014/main" id="{30FB797E-62A1-4607-8F53-FE1FA7A50E94}"/>
                </a:ext>
              </a:extLst>
            </p:cNvPr>
            <p:cNvSpPr/>
            <p:nvPr/>
          </p:nvSpPr>
          <p:spPr>
            <a:xfrm>
              <a:off x="5293214" y="1800996"/>
              <a:ext cx="161925" cy="142875"/>
            </a:xfrm>
            <a:custGeom>
              <a:avLst/>
              <a:gdLst>
                <a:gd name="connsiteX0" fmla="*/ 159544 w 161925"/>
                <a:gd name="connsiteY0" fmla="*/ 76676 h 142875"/>
                <a:gd name="connsiteX1" fmla="*/ 102394 w 161925"/>
                <a:gd name="connsiteY1" fmla="*/ 143351 h 142875"/>
                <a:gd name="connsiteX2" fmla="*/ 7144 w 161925"/>
                <a:gd name="connsiteY2" fmla="*/ 62389 h 142875"/>
                <a:gd name="connsiteX3" fmla="*/ 49054 w 161925"/>
                <a:gd name="connsiteY3" fmla="*/ 13811 h 142875"/>
                <a:gd name="connsiteX4" fmla="*/ 77629 w 161925"/>
                <a:gd name="connsiteY4" fmla="*/ 7144 h 142875"/>
                <a:gd name="connsiteX5" fmla="*/ 77629 w 161925"/>
                <a:gd name="connsiteY5" fmla="*/ 7144 h 142875"/>
                <a:gd name="connsiteX6" fmla="*/ 159544 w 161925"/>
                <a:gd name="connsiteY6" fmla="*/ 7667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142875">
                  <a:moveTo>
                    <a:pt x="159544" y="76676"/>
                  </a:moveTo>
                  <a:lnTo>
                    <a:pt x="102394" y="143351"/>
                  </a:lnTo>
                  <a:lnTo>
                    <a:pt x="7144" y="62389"/>
                  </a:lnTo>
                  <a:lnTo>
                    <a:pt x="49054" y="13811"/>
                  </a:lnTo>
                  <a:cubicBezTo>
                    <a:pt x="58579" y="10954"/>
                    <a:pt x="68104" y="9049"/>
                    <a:pt x="77629" y="7144"/>
                  </a:cubicBezTo>
                  <a:lnTo>
                    <a:pt x="77629" y="7144"/>
                  </a:lnTo>
                  <a:lnTo>
                    <a:pt x="159544" y="76676"/>
                  </a:lnTo>
                  <a:close/>
                </a:path>
              </a:pathLst>
            </a:custGeom>
            <a:solidFill>
              <a:srgbClr val="CCCCCC"/>
            </a:solidFill>
            <a:ln w="9525" cap="flat">
              <a:noFill/>
              <a:prstDash val="solid"/>
              <a:miter/>
            </a:ln>
          </p:spPr>
          <p:txBody>
            <a:bodyPr rtlCol="0" anchor="ctr"/>
            <a:lstStyle/>
            <a:p>
              <a:endParaRPr lang="fi-FI"/>
            </a:p>
          </p:txBody>
        </p:sp>
        <p:sp>
          <p:nvSpPr>
            <p:cNvPr id="225" name="Freeform: Shape 224">
              <a:extLst>
                <a:ext uri="{FF2B5EF4-FFF2-40B4-BE49-F238E27FC236}">
                  <a16:creationId xmlns:a16="http://schemas.microsoft.com/office/drawing/2014/main" id="{9B0A2DA8-701A-4C1A-8557-08E29BCB4089}"/>
                </a:ext>
              </a:extLst>
            </p:cNvPr>
            <p:cNvSpPr/>
            <p:nvPr/>
          </p:nvSpPr>
          <p:spPr>
            <a:xfrm>
              <a:off x="5260829" y="1814331"/>
              <a:ext cx="57150" cy="47625"/>
            </a:xfrm>
            <a:custGeom>
              <a:avLst/>
              <a:gdLst>
                <a:gd name="connsiteX0" fmla="*/ 56674 w 57150"/>
                <a:gd name="connsiteY0" fmla="*/ 7144 h 47625"/>
                <a:gd name="connsiteX1" fmla="*/ 29051 w 57150"/>
                <a:gd name="connsiteY1" fmla="*/ 40481 h 47625"/>
                <a:gd name="connsiteX2" fmla="*/ 7144 w 57150"/>
                <a:gd name="connsiteY2" fmla="*/ 21431 h 47625"/>
                <a:gd name="connsiteX3" fmla="*/ 56674 w 57150"/>
                <a:gd name="connsiteY3" fmla="*/ 7144 h 47625"/>
              </a:gdLst>
              <a:ahLst/>
              <a:cxnLst>
                <a:cxn ang="0">
                  <a:pos x="connsiteX0" y="connsiteY0"/>
                </a:cxn>
                <a:cxn ang="0">
                  <a:pos x="connsiteX1" y="connsiteY1"/>
                </a:cxn>
                <a:cxn ang="0">
                  <a:pos x="connsiteX2" y="connsiteY2"/>
                </a:cxn>
                <a:cxn ang="0">
                  <a:pos x="connsiteX3" y="connsiteY3"/>
                </a:cxn>
              </a:cxnLst>
              <a:rect l="l" t="t" r="r" b="b"/>
              <a:pathLst>
                <a:path w="57150" h="47625">
                  <a:moveTo>
                    <a:pt x="56674" y="7144"/>
                  </a:moveTo>
                  <a:lnTo>
                    <a:pt x="29051" y="40481"/>
                  </a:lnTo>
                  <a:lnTo>
                    <a:pt x="7144" y="21431"/>
                  </a:lnTo>
                  <a:cubicBezTo>
                    <a:pt x="22384" y="15716"/>
                    <a:pt x="39529" y="10954"/>
                    <a:pt x="56674" y="7144"/>
                  </a:cubicBezTo>
                  <a:close/>
                </a:path>
              </a:pathLst>
            </a:custGeom>
            <a:solidFill>
              <a:srgbClr val="CCCCCC"/>
            </a:solidFill>
            <a:ln w="9525" cap="flat">
              <a:noFill/>
              <a:prstDash val="solid"/>
              <a:miter/>
            </a:ln>
          </p:spPr>
          <p:txBody>
            <a:bodyPr rtlCol="0" anchor="ctr"/>
            <a:lstStyle/>
            <a:p>
              <a:endParaRPr lang="fi-FI"/>
            </a:p>
          </p:txBody>
        </p:sp>
        <p:sp>
          <p:nvSpPr>
            <p:cNvPr id="226" name="Freeform: Shape 225">
              <a:extLst>
                <a:ext uri="{FF2B5EF4-FFF2-40B4-BE49-F238E27FC236}">
                  <a16:creationId xmlns:a16="http://schemas.microsoft.com/office/drawing/2014/main" id="{B9AC0C2A-5338-4861-9B4A-F24EE2D8DF0A}"/>
                </a:ext>
              </a:extLst>
            </p:cNvPr>
            <p:cNvSpPr/>
            <p:nvPr/>
          </p:nvSpPr>
          <p:spPr>
            <a:xfrm>
              <a:off x="5790795" y="2101069"/>
              <a:ext cx="142875" cy="142875"/>
            </a:xfrm>
            <a:custGeom>
              <a:avLst/>
              <a:gdLst>
                <a:gd name="connsiteX0" fmla="*/ 10071 w 142875"/>
                <a:gd name="connsiteY0" fmla="*/ 57893 h 142875"/>
                <a:gd name="connsiteX1" fmla="*/ 50877 w 142875"/>
                <a:gd name="connsiteY1" fmla="*/ 10071 h 142875"/>
                <a:gd name="connsiteX2" fmla="*/ 141448 w 142875"/>
                <a:gd name="connsiteY2" fmla="*/ 87355 h 142875"/>
                <a:gd name="connsiteX3" fmla="*/ 100642 w 142875"/>
                <a:gd name="connsiteY3" fmla="*/ 135176 h 142875"/>
              </a:gdLst>
              <a:ahLst/>
              <a:cxnLst>
                <a:cxn ang="0">
                  <a:pos x="connsiteX0" y="connsiteY0"/>
                </a:cxn>
                <a:cxn ang="0">
                  <a:pos x="connsiteX1" y="connsiteY1"/>
                </a:cxn>
                <a:cxn ang="0">
                  <a:pos x="connsiteX2" y="connsiteY2"/>
                </a:cxn>
                <a:cxn ang="0">
                  <a:pos x="connsiteX3" y="connsiteY3"/>
                </a:cxn>
              </a:cxnLst>
              <a:rect l="l" t="t" r="r" b="b"/>
              <a:pathLst>
                <a:path w="142875" h="142875">
                  <a:moveTo>
                    <a:pt x="10071" y="57893"/>
                  </a:moveTo>
                  <a:lnTo>
                    <a:pt x="50877" y="10071"/>
                  </a:lnTo>
                  <a:lnTo>
                    <a:pt x="141448" y="87355"/>
                  </a:lnTo>
                  <a:lnTo>
                    <a:pt x="100642" y="135176"/>
                  </a:lnTo>
                  <a:close/>
                </a:path>
              </a:pathLst>
            </a:custGeom>
            <a:solidFill>
              <a:srgbClr val="CCCCCC"/>
            </a:solidFill>
            <a:ln w="9525" cap="flat">
              <a:noFill/>
              <a:prstDash val="solid"/>
              <a:miter/>
            </a:ln>
          </p:spPr>
          <p:txBody>
            <a:bodyPr rtlCol="0" anchor="ctr"/>
            <a:lstStyle/>
            <a:p>
              <a:endParaRPr lang="fi-FI"/>
            </a:p>
          </p:txBody>
        </p:sp>
        <p:sp>
          <p:nvSpPr>
            <p:cNvPr id="227" name="Freeform: Shape 226">
              <a:extLst>
                <a:ext uri="{FF2B5EF4-FFF2-40B4-BE49-F238E27FC236}">
                  <a16:creationId xmlns:a16="http://schemas.microsoft.com/office/drawing/2014/main" id="{20D318C3-CB13-47F9-9D4E-7ACF9B09E091}"/>
                </a:ext>
              </a:extLst>
            </p:cNvPr>
            <p:cNvSpPr/>
            <p:nvPr/>
          </p:nvSpPr>
          <p:spPr>
            <a:xfrm>
              <a:off x="5688379" y="2013665"/>
              <a:ext cx="142875" cy="142875"/>
            </a:xfrm>
            <a:custGeom>
              <a:avLst/>
              <a:gdLst>
                <a:gd name="connsiteX0" fmla="*/ 10071 w 142875"/>
                <a:gd name="connsiteY0" fmla="*/ 57893 h 142875"/>
                <a:gd name="connsiteX1" fmla="*/ 50877 w 142875"/>
                <a:gd name="connsiteY1" fmla="*/ 10071 h 142875"/>
                <a:gd name="connsiteX2" fmla="*/ 141448 w 142875"/>
                <a:gd name="connsiteY2" fmla="*/ 87355 h 142875"/>
                <a:gd name="connsiteX3" fmla="*/ 100642 w 142875"/>
                <a:gd name="connsiteY3" fmla="*/ 135176 h 142875"/>
              </a:gdLst>
              <a:ahLst/>
              <a:cxnLst>
                <a:cxn ang="0">
                  <a:pos x="connsiteX0" y="connsiteY0"/>
                </a:cxn>
                <a:cxn ang="0">
                  <a:pos x="connsiteX1" y="connsiteY1"/>
                </a:cxn>
                <a:cxn ang="0">
                  <a:pos x="connsiteX2" y="connsiteY2"/>
                </a:cxn>
                <a:cxn ang="0">
                  <a:pos x="connsiteX3" y="connsiteY3"/>
                </a:cxn>
              </a:cxnLst>
              <a:rect l="l" t="t" r="r" b="b"/>
              <a:pathLst>
                <a:path w="142875" h="142875">
                  <a:moveTo>
                    <a:pt x="10071" y="57893"/>
                  </a:moveTo>
                  <a:lnTo>
                    <a:pt x="50877" y="10071"/>
                  </a:lnTo>
                  <a:lnTo>
                    <a:pt x="141448" y="87355"/>
                  </a:lnTo>
                  <a:lnTo>
                    <a:pt x="100642" y="135176"/>
                  </a:lnTo>
                  <a:close/>
                </a:path>
              </a:pathLst>
            </a:custGeom>
            <a:solidFill>
              <a:srgbClr val="CCCCCC"/>
            </a:solidFill>
            <a:ln w="9525" cap="flat">
              <a:noFill/>
              <a:prstDash val="solid"/>
              <a:miter/>
            </a:ln>
          </p:spPr>
          <p:txBody>
            <a:bodyPr rtlCol="0" anchor="ctr"/>
            <a:lstStyle/>
            <a:p>
              <a:endParaRPr lang="fi-FI"/>
            </a:p>
          </p:txBody>
        </p:sp>
        <p:sp>
          <p:nvSpPr>
            <p:cNvPr id="228" name="Freeform: Shape 227">
              <a:extLst>
                <a:ext uri="{FF2B5EF4-FFF2-40B4-BE49-F238E27FC236}">
                  <a16:creationId xmlns:a16="http://schemas.microsoft.com/office/drawing/2014/main" id="{B611F44D-95C9-44C6-AC0D-C60F16124880}"/>
                </a:ext>
              </a:extLst>
            </p:cNvPr>
            <p:cNvSpPr/>
            <p:nvPr/>
          </p:nvSpPr>
          <p:spPr>
            <a:xfrm>
              <a:off x="5586672" y="1926851"/>
              <a:ext cx="142875" cy="142875"/>
            </a:xfrm>
            <a:custGeom>
              <a:avLst/>
              <a:gdLst>
                <a:gd name="connsiteX0" fmla="*/ 10071 w 142875"/>
                <a:gd name="connsiteY0" fmla="*/ 57893 h 142875"/>
                <a:gd name="connsiteX1" fmla="*/ 50877 w 142875"/>
                <a:gd name="connsiteY1" fmla="*/ 10071 h 142875"/>
                <a:gd name="connsiteX2" fmla="*/ 141448 w 142875"/>
                <a:gd name="connsiteY2" fmla="*/ 87355 h 142875"/>
                <a:gd name="connsiteX3" fmla="*/ 100642 w 142875"/>
                <a:gd name="connsiteY3" fmla="*/ 135176 h 142875"/>
              </a:gdLst>
              <a:ahLst/>
              <a:cxnLst>
                <a:cxn ang="0">
                  <a:pos x="connsiteX0" y="connsiteY0"/>
                </a:cxn>
                <a:cxn ang="0">
                  <a:pos x="connsiteX1" y="connsiteY1"/>
                </a:cxn>
                <a:cxn ang="0">
                  <a:pos x="connsiteX2" y="connsiteY2"/>
                </a:cxn>
                <a:cxn ang="0">
                  <a:pos x="connsiteX3" y="connsiteY3"/>
                </a:cxn>
              </a:cxnLst>
              <a:rect l="l" t="t" r="r" b="b"/>
              <a:pathLst>
                <a:path w="142875" h="142875">
                  <a:moveTo>
                    <a:pt x="10071" y="57893"/>
                  </a:moveTo>
                  <a:lnTo>
                    <a:pt x="50877" y="10071"/>
                  </a:lnTo>
                  <a:lnTo>
                    <a:pt x="141448" y="87355"/>
                  </a:lnTo>
                  <a:lnTo>
                    <a:pt x="100642" y="135176"/>
                  </a:lnTo>
                  <a:close/>
                </a:path>
              </a:pathLst>
            </a:custGeom>
            <a:solidFill>
              <a:srgbClr val="CCCCCC"/>
            </a:solidFill>
            <a:ln w="9525" cap="flat">
              <a:noFill/>
              <a:prstDash val="solid"/>
              <a:miter/>
            </a:ln>
          </p:spPr>
          <p:txBody>
            <a:bodyPr rtlCol="0" anchor="ctr"/>
            <a:lstStyle/>
            <a:p>
              <a:endParaRPr lang="fi-FI"/>
            </a:p>
          </p:txBody>
        </p:sp>
        <p:sp>
          <p:nvSpPr>
            <p:cNvPr id="229" name="Freeform: Shape 228">
              <a:extLst>
                <a:ext uri="{FF2B5EF4-FFF2-40B4-BE49-F238E27FC236}">
                  <a16:creationId xmlns:a16="http://schemas.microsoft.com/office/drawing/2014/main" id="{B991862D-03B6-4C09-B044-D5EBFF10FD25}"/>
                </a:ext>
              </a:extLst>
            </p:cNvPr>
            <p:cNvSpPr/>
            <p:nvPr/>
          </p:nvSpPr>
          <p:spPr>
            <a:xfrm>
              <a:off x="5484974" y="1840056"/>
              <a:ext cx="142875" cy="142875"/>
            </a:xfrm>
            <a:custGeom>
              <a:avLst/>
              <a:gdLst>
                <a:gd name="connsiteX0" fmla="*/ 10071 w 142875"/>
                <a:gd name="connsiteY0" fmla="*/ 57893 h 142875"/>
                <a:gd name="connsiteX1" fmla="*/ 50877 w 142875"/>
                <a:gd name="connsiteY1" fmla="*/ 10071 h 142875"/>
                <a:gd name="connsiteX2" fmla="*/ 141448 w 142875"/>
                <a:gd name="connsiteY2" fmla="*/ 87355 h 142875"/>
                <a:gd name="connsiteX3" fmla="*/ 100642 w 142875"/>
                <a:gd name="connsiteY3" fmla="*/ 135176 h 142875"/>
              </a:gdLst>
              <a:ahLst/>
              <a:cxnLst>
                <a:cxn ang="0">
                  <a:pos x="connsiteX0" y="connsiteY0"/>
                </a:cxn>
                <a:cxn ang="0">
                  <a:pos x="connsiteX1" y="connsiteY1"/>
                </a:cxn>
                <a:cxn ang="0">
                  <a:pos x="connsiteX2" y="connsiteY2"/>
                </a:cxn>
                <a:cxn ang="0">
                  <a:pos x="connsiteX3" y="connsiteY3"/>
                </a:cxn>
              </a:cxnLst>
              <a:rect l="l" t="t" r="r" b="b"/>
              <a:pathLst>
                <a:path w="142875" h="142875">
                  <a:moveTo>
                    <a:pt x="10071" y="57893"/>
                  </a:moveTo>
                  <a:lnTo>
                    <a:pt x="50877" y="10071"/>
                  </a:lnTo>
                  <a:lnTo>
                    <a:pt x="141448" y="87355"/>
                  </a:lnTo>
                  <a:lnTo>
                    <a:pt x="100642" y="135176"/>
                  </a:lnTo>
                  <a:close/>
                </a:path>
              </a:pathLst>
            </a:custGeom>
            <a:solidFill>
              <a:srgbClr val="CCCCCC"/>
            </a:solidFill>
            <a:ln w="9525" cap="flat">
              <a:noFill/>
              <a:prstDash val="solid"/>
              <a:miter/>
            </a:ln>
          </p:spPr>
          <p:txBody>
            <a:bodyPr rtlCol="0" anchor="ctr"/>
            <a:lstStyle/>
            <a:p>
              <a:endParaRPr lang="fi-FI"/>
            </a:p>
          </p:txBody>
        </p:sp>
        <p:sp>
          <p:nvSpPr>
            <p:cNvPr id="230" name="Freeform: Shape 229">
              <a:extLst>
                <a:ext uri="{FF2B5EF4-FFF2-40B4-BE49-F238E27FC236}">
                  <a16:creationId xmlns:a16="http://schemas.microsoft.com/office/drawing/2014/main" id="{3C5AC484-DC76-43D8-B5BF-3EBCA093354F}"/>
                </a:ext>
              </a:extLst>
            </p:cNvPr>
            <p:cNvSpPr/>
            <p:nvPr/>
          </p:nvSpPr>
          <p:spPr>
            <a:xfrm>
              <a:off x="5385607" y="1781946"/>
              <a:ext cx="142875" cy="104775"/>
            </a:xfrm>
            <a:custGeom>
              <a:avLst/>
              <a:gdLst>
                <a:gd name="connsiteX0" fmla="*/ 138589 w 142875"/>
                <a:gd name="connsiteY0" fmla="*/ 57626 h 104775"/>
                <a:gd name="connsiteX1" fmla="*/ 97631 w 142875"/>
                <a:gd name="connsiteY1" fmla="*/ 105251 h 104775"/>
                <a:gd name="connsiteX2" fmla="*/ 7144 w 142875"/>
                <a:gd name="connsiteY2" fmla="*/ 28099 h 104775"/>
                <a:gd name="connsiteX3" fmla="*/ 14764 w 142875"/>
                <a:gd name="connsiteY3" fmla="*/ 19526 h 104775"/>
                <a:gd name="connsiteX4" fmla="*/ 78581 w 142875"/>
                <a:gd name="connsiteY4" fmla="*/ 7144 h 104775"/>
                <a:gd name="connsiteX5" fmla="*/ 138589 w 142875"/>
                <a:gd name="connsiteY5" fmla="*/ 57626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104775">
                  <a:moveTo>
                    <a:pt x="138589" y="57626"/>
                  </a:moveTo>
                  <a:lnTo>
                    <a:pt x="97631" y="105251"/>
                  </a:lnTo>
                  <a:lnTo>
                    <a:pt x="7144" y="28099"/>
                  </a:lnTo>
                  <a:lnTo>
                    <a:pt x="14764" y="19526"/>
                  </a:lnTo>
                  <a:cubicBezTo>
                    <a:pt x="35719" y="14764"/>
                    <a:pt x="57626" y="10954"/>
                    <a:pt x="78581" y="7144"/>
                  </a:cubicBezTo>
                  <a:lnTo>
                    <a:pt x="138589" y="57626"/>
                  </a:lnTo>
                  <a:close/>
                </a:path>
              </a:pathLst>
            </a:custGeom>
            <a:solidFill>
              <a:srgbClr val="CCCCCC"/>
            </a:solidFill>
            <a:ln w="9525" cap="flat">
              <a:noFill/>
              <a:prstDash val="solid"/>
              <a:miter/>
            </a:ln>
          </p:spPr>
          <p:txBody>
            <a:bodyPr rtlCol="0" anchor="ctr"/>
            <a:lstStyle/>
            <a:p>
              <a:endParaRPr lang="fi-FI"/>
            </a:p>
          </p:txBody>
        </p:sp>
        <p:sp>
          <p:nvSpPr>
            <p:cNvPr id="231" name="Freeform: Shape 230">
              <a:extLst>
                <a:ext uri="{FF2B5EF4-FFF2-40B4-BE49-F238E27FC236}">
                  <a16:creationId xmlns:a16="http://schemas.microsoft.com/office/drawing/2014/main" id="{7F1BD61F-1765-43E3-AF67-EBC4FB15F111}"/>
                </a:ext>
              </a:extLst>
            </p:cNvPr>
            <p:cNvSpPr/>
            <p:nvPr/>
          </p:nvSpPr>
          <p:spPr>
            <a:xfrm>
              <a:off x="4518832" y="2037216"/>
              <a:ext cx="466725" cy="419100"/>
            </a:xfrm>
            <a:custGeom>
              <a:avLst/>
              <a:gdLst>
                <a:gd name="connsiteX0" fmla="*/ 463391 w 466725"/>
                <a:gd name="connsiteY0" fmla="*/ 188119 h 419100"/>
                <a:gd name="connsiteX1" fmla="*/ 271939 w 466725"/>
                <a:gd name="connsiteY1" fmla="*/ 411956 h 419100"/>
                <a:gd name="connsiteX2" fmla="*/ 249079 w 466725"/>
                <a:gd name="connsiteY2" fmla="*/ 413861 h 419100"/>
                <a:gd name="connsiteX3" fmla="*/ 7144 w 466725"/>
                <a:gd name="connsiteY3" fmla="*/ 207169 h 419100"/>
                <a:gd name="connsiteX4" fmla="*/ 276701 w 466725"/>
                <a:gd name="connsiteY4" fmla="*/ 7144 h 419100"/>
                <a:gd name="connsiteX5" fmla="*/ 461486 w 466725"/>
                <a:gd name="connsiteY5" fmla="*/ 165259 h 419100"/>
                <a:gd name="connsiteX6" fmla="*/ 463391 w 466725"/>
                <a:gd name="connsiteY6" fmla="*/ 18811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725" h="419100">
                  <a:moveTo>
                    <a:pt x="463391" y="188119"/>
                  </a:moveTo>
                  <a:lnTo>
                    <a:pt x="271939" y="411956"/>
                  </a:lnTo>
                  <a:cubicBezTo>
                    <a:pt x="266224" y="418624"/>
                    <a:pt x="255746" y="419576"/>
                    <a:pt x="249079" y="413861"/>
                  </a:cubicBezTo>
                  <a:lnTo>
                    <a:pt x="7144" y="207169"/>
                  </a:lnTo>
                  <a:cubicBezTo>
                    <a:pt x="90964" y="132874"/>
                    <a:pt x="181451" y="66199"/>
                    <a:pt x="276701" y="7144"/>
                  </a:cubicBezTo>
                  <a:lnTo>
                    <a:pt x="461486" y="165259"/>
                  </a:lnTo>
                  <a:cubicBezTo>
                    <a:pt x="469106" y="170974"/>
                    <a:pt x="469106" y="181451"/>
                    <a:pt x="463391" y="188119"/>
                  </a:cubicBezTo>
                  <a:close/>
                </a:path>
              </a:pathLst>
            </a:custGeom>
            <a:solidFill>
              <a:srgbClr val="E6E6E6"/>
            </a:solidFill>
            <a:ln w="9525" cap="flat">
              <a:noFill/>
              <a:prstDash val="solid"/>
              <a:miter/>
            </a:ln>
          </p:spPr>
          <p:txBody>
            <a:bodyPr rtlCol="0" anchor="ctr"/>
            <a:lstStyle/>
            <a:p>
              <a:endParaRPr lang="fi-FI"/>
            </a:p>
          </p:txBody>
        </p:sp>
        <p:sp>
          <p:nvSpPr>
            <p:cNvPr id="232" name="Freeform: Shape 231">
              <a:extLst>
                <a:ext uri="{FF2B5EF4-FFF2-40B4-BE49-F238E27FC236}">
                  <a16:creationId xmlns:a16="http://schemas.microsoft.com/office/drawing/2014/main" id="{62BBC0CA-7F3B-464E-B272-D1A08D91AFE1}"/>
                </a:ext>
              </a:extLst>
            </p:cNvPr>
            <p:cNvSpPr/>
            <p:nvPr/>
          </p:nvSpPr>
          <p:spPr>
            <a:xfrm>
              <a:off x="5945677" y="1997211"/>
              <a:ext cx="152400" cy="142875"/>
            </a:xfrm>
            <a:custGeom>
              <a:avLst/>
              <a:gdLst>
                <a:gd name="connsiteX0" fmla="*/ 44291 w 152400"/>
                <a:gd name="connsiteY0" fmla="*/ 7144 h 142875"/>
                <a:gd name="connsiteX1" fmla="*/ 33814 w 152400"/>
                <a:gd name="connsiteY1" fmla="*/ 18574 h 142875"/>
                <a:gd name="connsiteX2" fmla="*/ 7144 w 152400"/>
                <a:gd name="connsiteY2" fmla="*/ 50006 h 142875"/>
                <a:gd name="connsiteX3" fmla="*/ 110966 w 152400"/>
                <a:gd name="connsiteY3" fmla="*/ 138589 h 142875"/>
                <a:gd name="connsiteX4" fmla="*/ 137636 w 152400"/>
                <a:gd name="connsiteY4" fmla="*/ 107156 h 142875"/>
                <a:gd name="connsiteX5" fmla="*/ 147161 w 152400"/>
                <a:gd name="connsiteY5" fmla="*/ 95726 h 142875"/>
                <a:gd name="connsiteX6" fmla="*/ 139541 w 152400"/>
                <a:gd name="connsiteY6"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00" h="142875">
                  <a:moveTo>
                    <a:pt x="44291" y="7144"/>
                  </a:moveTo>
                  <a:lnTo>
                    <a:pt x="33814" y="18574"/>
                  </a:lnTo>
                  <a:lnTo>
                    <a:pt x="7144" y="50006"/>
                  </a:lnTo>
                  <a:lnTo>
                    <a:pt x="110966" y="138589"/>
                  </a:lnTo>
                  <a:lnTo>
                    <a:pt x="137636" y="107156"/>
                  </a:lnTo>
                  <a:lnTo>
                    <a:pt x="147161" y="95726"/>
                  </a:lnTo>
                  <a:lnTo>
                    <a:pt x="139541" y="89059"/>
                  </a:lnTo>
                  <a:close/>
                </a:path>
              </a:pathLst>
            </a:custGeom>
            <a:solidFill>
              <a:srgbClr val="CCCCCC"/>
            </a:solidFill>
            <a:ln w="9525" cap="flat">
              <a:noFill/>
              <a:prstDash val="solid"/>
              <a:miter/>
            </a:ln>
          </p:spPr>
          <p:txBody>
            <a:bodyPr rtlCol="0" anchor="ctr"/>
            <a:lstStyle/>
            <a:p>
              <a:endParaRPr lang="fi-FI"/>
            </a:p>
          </p:txBody>
        </p:sp>
        <p:sp>
          <p:nvSpPr>
            <p:cNvPr id="233" name="Freeform: Shape 232">
              <a:extLst>
                <a:ext uri="{FF2B5EF4-FFF2-40B4-BE49-F238E27FC236}">
                  <a16:creationId xmlns:a16="http://schemas.microsoft.com/office/drawing/2014/main" id="{24C2514B-D188-4162-B407-487EE08E7DD8}"/>
                </a:ext>
              </a:extLst>
            </p:cNvPr>
            <p:cNvSpPr/>
            <p:nvPr/>
          </p:nvSpPr>
          <p:spPr>
            <a:xfrm>
              <a:off x="5697074" y="1752419"/>
              <a:ext cx="942975" cy="447675"/>
            </a:xfrm>
            <a:custGeom>
              <a:avLst/>
              <a:gdLst>
                <a:gd name="connsiteX0" fmla="*/ 942499 w 942975"/>
                <a:gd name="connsiteY0" fmla="*/ 193834 h 447675"/>
                <a:gd name="connsiteX1" fmla="*/ 569119 w 942975"/>
                <a:gd name="connsiteY1" fmla="*/ 440531 h 447675"/>
                <a:gd name="connsiteX2" fmla="*/ 495776 w 942975"/>
                <a:gd name="connsiteY2" fmla="*/ 425291 h 447675"/>
                <a:gd name="connsiteX3" fmla="*/ 461486 w 942975"/>
                <a:gd name="connsiteY3" fmla="*/ 396716 h 447675"/>
                <a:gd name="connsiteX4" fmla="*/ 396716 w 942975"/>
                <a:gd name="connsiteY4" fmla="*/ 341471 h 447675"/>
                <a:gd name="connsiteX5" fmla="*/ 389096 w 942975"/>
                <a:gd name="connsiteY5" fmla="*/ 334804 h 447675"/>
                <a:gd name="connsiteX6" fmla="*/ 293846 w 942975"/>
                <a:gd name="connsiteY6" fmla="*/ 252889 h 447675"/>
                <a:gd name="connsiteX7" fmla="*/ 7144 w 942975"/>
                <a:gd name="connsiteY7" fmla="*/ 9049 h 447675"/>
                <a:gd name="connsiteX8" fmla="*/ 51911 w 942975"/>
                <a:gd name="connsiteY8" fmla="*/ 7144 h 447675"/>
                <a:gd name="connsiteX9" fmla="*/ 514826 w 942975"/>
                <a:gd name="connsiteY9" fmla="*/ 401479 h 447675"/>
                <a:gd name="connsiteX10" fmla="*/ 517684 w 942975"/>
                <a:gd name="connsiteY10" fmla="*/ 402431 h 447675"/>
                <a:gd name="connsiteX11" fmla="*/ 584359 w 942975"/>
                <a:gd name="connsiteY11" fmla="*/ 358616 h 447675"/>
                <a:gd name="connsiteX12" fmla="*/ 877729 w 942975"/>
                <a:gd name="connsiteY12" fmla="*/ 164306 h 447675"/>
                <a:gd name="connsiteX13" fmla="*/ 942499 w 942975"/>
                <a:gd name="connsiteY13" fmla="*/ 193834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2975" h="447675">
                  <a:moveTo>
                    <a:pt x="942499" y="193834"/>
                  </a:moveTo>
                  <a:lnTo>
                    <a:pt x="569119" y="440531"/>
                  </a:lnTo>
                  <a:cubicBezTo>
                    <a:pt x="551021" y="452914"/>
                    <a:pt x="520541" y="446246"/>
                    <a:pt x="495776" y="425291"/>
                  </a:cubicBezTo>
                  <a:lnTo>
                    <a:pt x="461486" y="396716"/>
                  </a:lnTo>
                  <a:lnTo>
                    <a:pt x="396716" y="341471"/>
                  </a:lnTo>
                  <a:lnTo>
                    <a:pt x="389096" y="334804"/>
                  </a:lnTo>
                  <a:lnTo>
                    <a:pt x="293846" y="252889"/>
                  </a:lnTo>
                  <a:lnTo>
                    <a:pt x="7144" y="9049"/>
                  </a:lnTo>
                  <a:cubicBezTo>
                    <a:pt x="22384" y="8096"/>
                    <a:pt x="36671" y="8096"/>
                    <a:pt x="51911" y="7144"/>
                  </a:cubicBezTo>
                  <a:lnTo>
                    <a:pt x="514826" y="401479"/>
                  </a:lnTo>
                  <a:cubicBezTo>
                    <a:pt x="515779" y="402431"/>
                    <a:pt x="517684" y="402431"/>
                    <a:pt x="517684" y="402431"/>
                  </a:cubicBezTo>
                  <a:lnTo>
                    <a:pt x="584359" y="358616"/>
                  </a:lnTo>
                  <a:lnTo>
                    <a:pt x="877729" y="164306"/>
                  </a:lnTo>
                  <a:cubicBezTo>
                    <a:pt x="899636" y="173831"/>
                    <a:pt x="920591" y="183356"/>
                    <a:pt x="942499" y="193834"/>
                  </a:cubicBezTo>
                  <a:close/>
                </a:path>
              </a:pathLst>
            </a:custGeom>
            <a:solidFill>
              <a:srgbClr val="CCCCCC"/>
            </a:solidFill>
            <a:ln w="9525" cap="flat">
              <a:noFill/>
              <a:prstDash val="solid"/>
              <a:miter/>
            </a:ln>
          </p:spPr>
          <p:txBody>
            <a:bodyPr rtlCol="0" anchor="ctr"/>
            <a:lstStyle/>
            <a:p>
              <a:endParaRPr lang="fi-FI"/>
            </a:p>
          </p:txBody>
        </p:sp>
        <p:sp>
          <p:nvSpPr>
            <p:cNvPr id="234" name="Freeform: Shape 233">
              <a:extLst>
                <a:ext uri="{FF2B5EF4-FFF2-40B4-BE49-F238E27FC236}">
                  <a16:creationId xmlns:a16="http://schemas.microsoft.com/office/drawing/2014/main" id="{9DF49E0F-E46D-4E40-A194-C0AE15A68044}"/>
                </a:ext>
              </a:extLst>
            </p:cNvPr>
            <p:cNvSpPr/>
            <p:nvPr/>
          </p:nvSpPr>
          <p:spPr>
            <a:xfrm>
              <a:off x="5959012" y="1757181"/>
              <a:ext cx="66675" cy="38100"/>
            </a:xfrm>
            <a:custGeom>
              <a:avLst/>
              <a:gdLst>
                <a:gd name="connsiteX0" fmla="*/ 60484 w 66675"/>
                <a:gd name="connsiteY0" fmla="*/ 12859 h 38100"/>
                <a:gd name="connsiteX1" fmla="*/ 35719 w 66675"/>
                <a:gd name="connsiteY1" fmla="*/ 32861 h 38100"/>
                <a:gd name="connsiteX2" fmla="*/ 7144 w 66675"/>
                <a:gd name="connsiteY2" fmla="*/ 7144 h 38100"/>
                <a:gd name="connsiteX3" fmla="*/ 60484 w 66675"/>
                <a:gd name="connsiteY3" fmla="*/ 12859 h 38100"/>
              </a:gdLst>
              <a:ahLst/>
              <a:cxnLst>
                <a:cxn ang="0">
                  <a:pos x="connsiteX0" y="connsiteY0"/>
                </a:cxn>
                <a:cxn ang="0">
                  <a:pos x="connsiteX1" y="connsiteY1"/>
                </a:cxn>
                <a:cxn ang="0">
                  <a:pos x="connsiteX2" y="connsiteY2"/>
                </a:cxn>
                <a:cxn ang="0">
                  <a:pos x="connsiteX3" y="connsiteY3"/>
                </a:cxn>
              </a:cxnLst>
              <a:rect l="l" t="t" r="r" b="b"/>
              <a:pathLst>
                <a:path w="66675" h="38100">
                  <a:moveTo>
                    <a:pt x="60484" y="12859"/>
                  </a:moveTo>
                  <a:lnTo>
                    <a:pt x="35719" y="32861"/>
                  </a:lnTo>
                  <a:lnTo>
                    <a:pt x="7144" y="7144"/>
                  </a:lnTo>
                  <a:cubicBezTo>
                    <a:pt x="25241" y="9049"/>
                    <a:pt x="42386" y="10954"/>
                    <a:pt x="60484" y="12859"/>
                  </a:cubicBezTo>
                  <a:close/>
                </a:path>
              </a:pathLst>
            </a:custGeom>
            <a:solidFill>
              <a:srgbClr val="E6E6E6"/>
            </a:solidFill>
            <a:ln w="9525" cap="flat">
              <a:noFill/>
              <a:prstDash val="solid"/>
              <a:miter/>
            </a:ln>
          </p:spPr>
          <p:txBody>
            <a:bodyPr rtlCol="0" anchor="ctr"/>
            <a:lstStyle/>
            <a:p>
              <a:endParaRPr lang="fi-FI"/>
            </a:p>
          </p:txBody>
        </p:sp>
        <p:sp>
          <p:nvSpPr>
            <p:cNvPr id="235" name="Freeform: Shape 234">
              <a:extLst>
                <a:ext uri="{FF2B5EF4-FFF2-40B4-BE49-F238E27FC236}">
                  <a16:creationId xmlns:a16="http://schemas.microsoft.com/office/drawing/2014/main" id="{C232FF2A-E998-422C-8AA4-CCBD5D83115D}"/>
                </a:ext>
              </a:extLst>
            </p:cNvPr>
            <p:cNvSpPr/>
            <p:nvPr/>
          </p:nvSpPr>
          <p:spPr>
            <a:xfrm>
              <a:off x="6108554" y="1776231"/>
              <a:ext cx="333375" cy="238125"/>
            </a:xfrm>
            <a:custGeom>
              <a:avLst/>
              <a:gdLst>
                <a:gd name="connsiteX0" fmla="*/ 329089 w 333375"/>
                <a:gd name="connsiteY0" fmla="*/ 197644 h 238125"/>
                <a:gd name="connsiteX1" fmla="*/ 270034 w 333375"/>
                <a:gd name="connsiteY1" fmla="*/ 237649 h 238125"/>
                <a:gd name="connsiteX2" fmla="*/ 7144 w 333375"/>
                <a:gd name="connsiteY2" fmla="*/ 7144 h 238125"/>
                <a:gd name="connsiteX3" fmla="*/ 141446 w 333375"/>
                <a:gd name="connsiteY3" fmla="*/ 33814 h 238125"/>
                <a:gd name="connsiteX4" fmla="*/ 329089 w 333375"/>
                <a:gd name="connsiteY4" fmla="*/ 197644 h 23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75" h="238125">
                  <a:moveTo>
                    <a:pt x="329089" y="197644"/>
                  </a:moveTo>
                  <a:lnTo>
                    <a:pt x="270034" y="237649"/>
                  </a:lnTo>
                  <a:lnTo>
                    <a:pt x="7144" y="7144"/>
                  </a:lnTo>
                  <a:cubicBezTo>
                    <a:pt x="52864" y="14764"/>
                    <a:pt x="97631" y="23336"/>
                    <a:pt x="141446" y="33814"/>
                  </a:cubicBezTo>
                  <a:lnTo>
                    <a:pt x="329089" y="197644"/>
                  </a:lnTo>
                  <a:close/>
                </a:path>
              </a:pathLst>
            </a:custGeom>
            <a:solidFill>
              <a:srgbClr val="E6E6E6"/>
            </a:solidFill>
            <a:ln w="9525" cap="flat">
              <a:noFill/>
              <a:prstDash val="solid"/>
              <a:miter/>
            </a:ln>
          </p:spPr>
          <p:txBody>
            <a:bodyPr rtlCol="0" anchor="ctr"/>
            <a:lstStyle/>
            <a:p>
              <a:endParaRPr lang="fi-FI"/>
            </a:p>
          </p:txBody>
        </p:sp>
        <p:sp>
          <p:nvSpPr>
            <p:cNvPr id="236" name="Freeform: Shape 235">
              <a:extLst>
                <a:ext uri="{FF2B5EF4-FFF2-40B4-BE49-F238E27FC236}">
                  <a16:creationId xmlns:a16="http://schemas.microsoft.com/office/drawing/2014/main" id="{E89762F9-223C-4F23-A46F-D344EB6F49D2}"/>
                </a:ext>
              </a:extLst>
            </p:cNvPr>
            <p:cNvSpPr/>
            <p:nvPr/>
          </p:nvSpPr>
          <p:spPr>
            <a:xfrm>
              <a:off x="6249524" y="1803854"/>
              <a:ext cx="228600" cy="171450"/>
            </a:xfrm>
            <a:custGeom>
              <a:avLst/>
              <a:gdLst>
                <a:gd name="connsiteX0" fmla="*/ 221456 w 228600"/>
                <a:gd name="connsiteY0" fmla="*/ 147161 h 171450"/>
                <a:gd name="connsiteX1" fmla="*/ 190024 w 228600"/>
                <a:gd name="connsiteY1" fmla="*/ 168116 h 171450"/>
                <a:gd name="connsiteX2" fmla="*/ 7144 w 228600"/>
                <a:gd name="connsiteY2" fmla="*/ 7144 h 171450"/>
                <a:gd name="connsiteX3" fmla="*/ 85249 w 228600"/>
                <a:gd name="connsiteY3" fmla="*/ 27146 h 171450"/>
                <a:gd name="connsiteX4" fmla="*/ 85249 w 228600"/>
                <a:gd name="connsiteY4" fmla="*/ 27146 h 171450"/>
                <a:gd name="connsiteX5" fmla="*/ 221456 w 228600"/>
                <a:gd name="connsiteY5" fmla="*/ 14716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171450">
                  <a:moveTo>
                    <a:pt x="221456" y="147161"/>
                  </a:moveTo>
                  <a:lnTo>
                    <a:pt x="190024" y="168116"/>
                  </a:lnTo>
                  <a:lnTo>
                    <a:pt x="7144" y="7144"/>
                  </a:lnTo>
                  <a:cubicBezTo>
                    <a:pt x="33814" y="13811"/>
                    <a:pt x="59531" y="20479"/>
                    <a:pt x="85249" y="27146"/>
                  </a:cubicBezTo>
                  <a:lnTo>
                    <a:pt x="85249" y="27146"/>
                  </a:lnTo>
                  <a:lnTo>
                    <a:pt x="221456" y="147161"/>
                  </a:lnTo>
                  <a:close/>
                </a:path>
              </a:pathLst>
            </a:custGeom>
            <a:solidFill>
              <a:srgbClr val="E6E6E6"/>
            </a:solidFill>
            <a:ln w="9525" cap="flat">
              <a:noFill/>
              <a:prstDash val="solid"/>
              <a:miter/>
            </a:ln>
          </p:spPr>
          <p:txBody>
            <a:bodyPr rtlCol="0" anchor="ctr"/>
            <a:lstStyle/>
            <a:p>
              <a:endParaRPr lang="fi-FI"/>
            </a:p>
          </p:txBody>
        </p:sp>
        <p:sp>
          <p:nvSpPr>
            <p:cNvPr id="237" name="Freeform: Shape 236">
              <a:extLst>
                <a:ext uri="{FF2B5EF4-FFF2-40B4-BE49-F238E27FC236}">
                  <a16:creationId xmlns:a16="http://schemas.microsoft.com/office/drawing/2014/main" id="{34651B69-A0F2-4564-9D9A-11715B5F6C3B}"/>
                </a:ext>
              </a:extLst>
            </p:cNvPr>
            <p:cNvSpPr/>
            <p:nvPr/>
          </p:nvSpPr>
          <p:spPr>
            <a:xfrm>
              <a:off x="6002827" y="1766706"/>
              <a:ext cx="381000" cy="295275"/>
            </a:xfrm>
            <a:custGeom>
              <a:avLst/>
              <a:gdLst>
                <a:gd name="connsiteX0" fmla="*/ 373856 w 381000"/>
                <a:gd name="connsiteY0" fmla="*/ 249079 h 295275"/>
                <a:gd name="connsiteX1" fmla="*/ 303371 w 381000"/>
                <a:gd name="connsiteY1" fmla="*/ 296704 h 295275"/>
                <a:gd name="connsiteX2" fmla="*/ 7144 w 381000"/>
                <a:gd name="connsiteY2" fmla="*/ 37624 h 295275"/>
                <a:gd name="connsiteX3" fmla="*/ 44291 w 381000"/>
                <a:gd name="connsiteY3" fmla="*/ 7144 h 295275"/>
                <a:gd name="connsiteX4" fmla="*/ 107156 w 381000"/>
                <a:gd name="connsiteY4" fmla="*/ 15716 h 295275"/>
                <a:gd name="connsiteX5" fmla="*/ 107156 w 381000"/>
                <a:gd name="connsiteY5" fmla="*/ 15716 h 295275"/>
                <a:gd name="connsiteX6" fmla="*/ 373856 w 381000"/>
                <a:gd name="connsiteY6" fmla="*/ 249079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295275">
                  <a:moveTo>
                    <a:pt x="373856" y="249079"/>
                  </a:moveTo>
                  <a:lnTo>
                    <a:pt x="303371" y="296704"/>
                  </a:lnTo>
                  <a:lnTo>
                    <a:pt x="7144" y="37624"/>
                  </a:lnTo>
                  <a:lnTo>
                    <a:pt x="44291" y="7144"/>
                  </a:lnTo>
                  <a:cubicBezTo>
                    <a:pt x="65246" y="10001"/>
                    <a:pt x="86201" y="12859"/>
                    <a:pt x="107156" y="15716"/>
                  </a:cubicBezTo>
                  <a:lnTo>
                    <a:pt x="107156" y="15716"/>
                  </a:lnTo>
                  <a:lnTo>
                    <a:pt x="373856" y="249079"/>
                  </a:lnTo>
                  <a:close/>
                </a:path>
              </a:pathLst>
            </a:custGeom>
            <a:solidFill>
              <a:srgbClr val="E6E6E6"/>
            </a:solidFill>
            <a:ln w="9525" cap="flat">
              <a:noFill/>
              <a:prstDash val="solid"/>
              <a:miter/>
            </a:ln>
          </p:spPr>
          <p:txBody>
            <a:bodyPr rtlCol="0" anchor="ctr"/>
            <a:lstStyle/>
            <a:p>
              <a:endParaRPr lang="fi-FI"/>
            </a:p>
          </p:txBody>
        </p:sp>
        <p:sp>
          <p:nvSpPr>
            <p:cNvPr id="238" name="Freeform: Shape 237">
              <a:extLst>
                <a:ext uri="{FF2B5EF4-FFF2-40B4-BE49-F238E27FC236}">
                  <a16:creationId xmlns:a16="http://schemas.microsoft.com/office/drawing/2014/main" id="{20F3229B-3DD5-4A2D-8BD9-C6A6AA5C817E}"/>
                </a:ext>
              </a:extLst>
            </p:cNvPr>
            <p:cNvSpPr/>
            <p:nvPr/>
          </p:nvSpPr>
          <p:spPr>
            <a:xfrm>
              <a:off x="5823757" y="1751466"/>
              <a:ext cx="171450" cy="95250"/>
            </a:xfrm>
            <a:custGeom>
              <a:avLst/>
              <a:gdLst>
                <a:gd name="connsiteX0" fmla="*/ 169069 w 171450"/>
                <a:gd name="connsiteY0" fmla="*/ 40481 h 95250"/>
                <a:gd name="connsiteX1" fmla="*/ 105251 w 171450"/>
                <a:gd name="connsiteY1" fmla="*/ 92869 h 95250"/>
                <a:gd name="connsiteX2" fmla="*/ 7144 w 171450"/>
                <a:gd name="connsiteY2" fmla="*/ 7144 h 95250"/>
                <a:gd name="connsiteX3" fmla="*/ 137636 w 171450"/>
                <a:gd name="connsiteY3" fmla="*/ 12859 h 95250"/>
                <a:gd name="connsiteX4" fmla="*/ 169069 w 171450"/>
                <a:gd name="connsiteY4" fmla="*/ 4048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95250">
                  <a:moveTo>
                    <a:pt x="169069" y="40481"/>
                  </a:moveTo>
                  <a:lnTo>
                    <a:pt x="105251" y="92869"/>
                  </a:lnTo>
                  <a:lnTo>
                    <a:pt x="7144" y="7144"/>
                  </a:lnTo>
                  <a:cubicBezTo>
                    <a:pt x="50959" y="8096"/>
                    <a:pt x="93821" y="10001"/>
                    <a:pt x="137636" y="12859"/>
                  </a:cubicBezTo>
                  <a:lnTo>
                    <a:pt x="169069" y="40481"/>
                  </a:lnTo>
                  <a:close/>
                </a:path>
              </a:pathLst>
            </a:custGeom>
            <a:solidFill>
              <a:srgbClr val="E6E6E6"/>
            </a:solidFill>
            <a:ln w="9525" cap="flat">
              <a:noFill/>
              <a:prstDash val="solid"/>
              <a:miter/>
            </a:ln>
          </p:spPr>
          <p:txBody>
            <a:bodyPr rtlCol="0" anchor="ctr"/>
            <a:lstStyle/>
            <a:p>
              <a:endParaRPr lang="fi-FI"/>
            </a:p>
          </p:txBody>
        </p:sp>
        <p:sp>
          <p:nvSpPr>
            <p:cNvPr id="239" name="Freeform: Shape 238">
              <a:extLst>
                <a:ext uri="{FF2B5EF4-FFF2-40B4-BE49-F238E27FC236}">
                  <a16:creationId xmlns:a16="http://schemas.microsoft.com/office/drawing/2014/main" id="{F8C2BA2C-9476-4E19-924A-8B766F74BC38}"/>
                </a:ext>
              </a:extLst>
            </p:cNvPr>
            <p:cNvSpPr/>
            <p:nvPr/>
          </p:nvSpPr>
          <p:spPr>
            <a:xfrm>
              <a:off x="5937104" y="1798139"/>
              <a:ext cx="371475" cy="314325"/>
            </a:xfrm>
            <a:custGeom>
              <a:avLst/>
              <a:gdLst>
                <a:gd name="connsiteX0" fmla="*/ 7144 w 371475"/>
                <a:gd name="connsiteY0" fmla="*/ 59531 h 314325"/>
                <a:gd name="connsiteX1" fmla="*/ 297656 w 371475"/>
                <a:gd name="connsiteY1" fmla="*/ 314801 h 314325"/>
                <a:gd name="connsiteX2" fmla="*/ 367189 w 371475"/>
                <a:gd name="connsiteY2" fmla="*/ 267176 h 314325"/>
                <a:gd name="connsiteX3" fmla="*/ 70961 w 371475"/>
                <a:gd name="connsiteY3" fmla="*/ 7144 h 314325"/>
              </a:gdLst>
              <a:ahLst/>
              <a:cxnLst>
                <a:cxn ang="0">
                  <a:pos x="connsiteX0" y="connsiteY0"/>
                </a:cxn>
                <a:cxn ang="0">
                  <a:pos x="connsiteX1" y="connsiteY1"/>
                </a:cxn>
                <a:cxn ang="0">
                  <a:pos x="connsiteX2" y="connsiteY2"/>
                </a:cxn>
                <a:cxn ang="0">
                  <a:pos x="connsiteX3" y="connsiteY3"/>
                </a:cxn>
              </a:cxnLst>
              <a:rect l="l" t="t" r="r" b="b"/>
              <a:pathLst>
                <a:path w="371475" h="314325">
                  <a:moveTo>
                    <a:pt x="7144" y="59531"/>
                  </a:moveTo>
                  <a:lnTo>
                    <a:pt x="297656" y="314801"/>
                  </a:lnTo>
                  <a:lnTo>
                    <a:pt x="367189" y="267176"/>
                  </a:lnTo>
                  <a:lnTo>
                    <a:pt x="70961" y="7144"/>
                  </a:lnTo>
                  <a:close/>
                </a:path>
              </a:pathLst>
            </a:custGeom>
            <a:solidFill>
              <a:srgbClr val="E6E6E6"/>
            </a:solidFill>
            <a:ln w="9525" cap="flat">
              <a:noFill/>
              <a:prstDash val="solid"/>
              <a:miter/>
            </a:ln>
          </p:spPr>
          <p:txBody>
            <a:bodyPr rtlCol="0" anchor="ctr"/>
            <a:lstStyle/>
            <a:p>
              <a:endParaRPr lang="fi-FI"/>
            </a:p>
          </p:txBody>
        </p:sp>
        <p:sp>
          <p:nvSpPr>
            <p:cNvPr id="240" name="Freeform: Shape 239">
              <a:extLst>
                <a:ext uri="{FF2B5EF4-FFF2-40B4-BE49-F238E27FC236}">
                  <a16:creationId xmlns:a16="http://schemas.microsoft.com/office/drawing/2014/main" id="{3C0AE0AB-47D0-4CF2-86C4-4BC1821F58D1}"/>
                </a:ext>
              </a:extLst>
            </p:cNvPr>
            <p:cNvSpPr/>
            <p:nvPr/>
          </p:nvSpPr>
          <p:spPr>
            <a:xfrm>
              <a:off x="5741842" y="1751466"/>
              <a:ext cx="838200" cy="409575"/>
            </a:xfrm>
            <a:custGeom>
              <a:avLst/>
              <a:gdLst>
                <a:gd name="connsiteX0" fmla="*/ 833914 w 838200"/>
                <a:gd name="connsiteY0" fmla="*/ 165259 h 409575"/>
                <a:gd name="connsiteX1" fmla="*/ 539591 w 838200"/>
                <a:gd name="connsiteY1" fmla="*/ 359569 h 409575"/>
                <a:gd name="connsiteX2" fmla="*/ 472916 w 838200"/>
                <a:gd name="connsiteY2" fmla="*/ 403384 h 409575"/>
                <a:gd name="connsiteX3" fmla="*/ 470059 w 838200"/>
                <a:gd name="connsiteY3" fmla="*/ 402431 h 409575"/>
                <a:gd name="connsiteX4" fmla="*/ 7144 w 838200"/>
                <a:gd name="connsiteY4" fmla="*/ 8096 h 409575"/>
                <a:gd name="connsiteX5" fmla="*/ 22384 w 838200"/>
                <a:gd name="connsiteY5" fmla="*/ 8096 h 409575"/>
                <a:gd name="connsiteX6" fmla="*/ 22384 w 838200"/>
                <a:gd name="connsiteY6" fmla="*/ 8096 h 409575"/>
                <a:gd name="connsiteX7" fmla="*/ 462439 w 838200"/>
                <a:gd name="connsiteY7" fmla="*/ 393859 h 409575"/>
                <a:gd name="connsiteX8" fmla="*/ 474821 w 838200"/>
                <a:gd name="connsiteY8" fmla="*/ 385286 h 409575"/>
                <a:gd name="connsiteX9" fmla="*/ 44291 w 838200"/>
                <a:gd name="connsiteY9" fmla="*/ 7144 h 409575"/>
                <a:gd name="connsiteX10" fmla="*/ 66199 w 838200"/>
                <a:gd name="connsiteY10" fmla="*/ 7144 h 409575"/>
                <a:gd name="connsiteX11" fmla="*/ 85249 w 838200"/>
                <a:gd name="connsiteY11" fmla="*/ 7144 h 409575"/>
                <a:gd name="connsiteX12" fmla="*/ 85249 w 838200"/>
                <a:gd name="connsiteY12" fmla="*/ 7144 h 409575"/>
                <a:gd name="connsiteX13" fmla="*/ 505301 w 838200"/>
                <a:gd name="connsiteY13" fmla="*/ 376714 h 409575"/>
                <a:gd name="connsiteX14" fmla="*/ 748189 w 838200"/>
                <a:gd name="connsiteY14" fmla="*/ 211931 h 409575"/>
                <a:gd name="connsiteX15" fmla="*/ 600551 w 838200"/>
                <a:gd name="connsiteY15" fmla="*/ 81439 h 409575"/>
                <a:gd name="connsiteX16" fmla="*/ 665321 w 838200"/>
                <a:gd name="connsiteY16" fmla="*/ 101441 h 409575"/>
                <a:gd name="connsiteX17" fmla="*/ 665321 w 838200"/>
                <a:gd name="connsiteY17" fmla="*/ 101441 h 409575"/>
                <a:gd name="connsiteX18" fmla="*/ 763429 w 838200"/>
                <a:gd name="connsiteY18" fmla="*/ 188119 h 409575"/>
                <a:gd name="connsiteX19" fmla="*/ 777716 w 838200"/>
                <a:gd name="connsiteY19" fmla="*/ 178594 h 409575"/>
                <a:gd name="connsiteX20" fmla="*/ 706279 w 838200"/>
                <a:gd name="connsiteY20" fmla="*/ 116681 h 409575"/>
                <a:gd name="connsiteX21" fmla="*/ 743426 w 838200"/>
                <a:gd name="connsiteY21" fmla="*/ 130016 h 409575"/>
                <a:gd name="connsiteX22" fmla="*/ 790099 w 838200"/>
                <a:gd name="connsiteY22" fmla="*/ 170974 h 409575"/>
                <a:gd name="connsiteX23" fmla="*/ 805339 w 838200"/>
                <a:gd name="connsiteY23" fmla="*/ 160496 h 409575"/>
                <a:gd name="connsiteX24" fmla="*/ 792004 w 838200"/>
                <a:gd name="connsiteY24" fmla="*/ 148114 h 409575"/>
                <a:gd name="connsiteX25" fmla="*/ 833914 w 838200"/>
                <a:gd name="connsiteY25" fmla="*/ 165259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8200" h="409575">
                  <a:moveTo>
                    <a:pt x="833914" y="165259"/>
                  </a:moveTo>
                  <a:lnTo>
                    <a:pt x="539591" y="359569"/>
                  </a:lnTo>
                  <a:lnTo>
                    <a:pt x="472916" y="403384"/>
                  </a:lnTo>
                  <a:cubicBezTo>
                    <a:pt x="471964" y="404336"/>
                    <a:pt x="471011" y="403384"/>
                    <a:pt x="470059" y="402431"/>
                  </a:cubicBezTo>
                  <a:lnTo>
                    <a:pt x="7144" y="8096"/>
                  </a:lnTo>
                  <a:cubicBezTo>
                    <a:pt x="11906" y="8096"/>
                    <a:pt x="17621" y="8096"/>
                    <a:pt x="22384" y="8096"/>
                  </a:cubicBezTo>
                  <a:lnTo>
                    <a:pt x="22384" y="8096"/>
                  </a:lnTo>
                  <a:lnTo>
                    <a:pt x="462439" y="393859"/>
                  </a:lnTo>
                  <a:lnTo>
                    <a:pt x="474821" y="385286"/>
                  </a:lnTo>
                  <a:lnTo>
                    <a:pt x="44291" y="7144"/>
                  </a:lnTo>
                  <a:cubicBezTo>
                    <a:pt x="51911" y="7144"/>
                    <a:pt x="58579" y="7144"/>
                    <a:pt x="66199" y="7144"/>
                  </a:cubicBezTo>
                  <a:cubicBezTo>
                    <a:pt x="72866" y="7144"/>
                    <a:pt x="79534" y="7144"/>
                    <a:pt x="85249" y="7144"/>
                  </a:cubicBezTo>
                  <a:lnTo>
                    <a:pt x="85249" y="7144"/>
                  </a:lnTo>
                  <a:lnTo>
                    <a:pt x="505301" y="376714"/>
                  </a:lnTo>
                  <a:lnTo>
                    <a:pt x="748189" y="211931"/>
                  </a:lnTo>
                  <a:lnTo>
                    <a:pt x="600551" y="81439"/>
                  </a:lnTo>
                  <a:cubicBezTo>
                    <a:pt x="622459" y="88106"/>
                    <a:pt x="643414" y="93821"/>
                    <a:pt x="665321" y="101441"/>
                  </a:cubicBezTo>
                  <a:lnTo>
                    <a:pt x="665321" y="101441"/>
                  </a:lnTo>
                  <a:lnTo>
                    <a:pt x="763429" y="188119"/>
                  </a:lnTo>
                  <a:lnTo>
                    <a:pt x="777716" y="178594"/>
                  </a:lnTo>
                  <a:lnTo>
                    <a:pt x="706279" y="116681"/>
                  </a:lnTo>
                  <a:cubicBezTo>
                    <a:pt x="718661" y="121444"/>
                    <a:pt x="731044" y="125254"/>
                    <a:pt x="743426" y="130016"/>
                  </a:cubicBezTo>
                  <a:lnTo>
                    <a:pt x="790099" y="170974"/>
                  </a:lnTo>
                  <a:lnTo>
                    <a:pt x="805339" y="160496"/>
                  </a:lnTo>
                  <a:lnTo>
                    <a:pt x="792004" y="148114"/>
                  </a:lnTo>
                  <a:cubicBezTo>
                    <a:pt x="805339" y="153829"/>
                    <a:pt x="819626" y="159544"/>
                    <a:pt x="833914" y="165259"/>
                  </a:cubicBezTo>
                  <a:close/>
                </a:path>
              </a:pathLst>
            </a:custGeom>
            <a:solidFill>
              <a:srgbClr val="E6E6E6"/>
            </a:solidFill>
            <a:ln w="9525" cap="flat">
              <a:noFill/>
              <a:prstDash val="solid"/>
              <a:miter/>
            </a:ln>
          </p:spPr>
          <p:txBody>
            <a:bodyPr rtlCol="0" anchor="ctr"/>
            <a:lstStyle/>
            <a:p>
              <a:endParaRPr lang="fi-FI"/>
            </a:p>
          </p:txBody>
        </p:sp>
        <p:sp>
          <p:nvSpPr>
            <p:cNvPr id="241" name="Freeform: Shape 240">
              <a:extLst>
                <a:ext uri="{FF2B5EF4-FFF2-40B4-BE49-F238E27FC236}">
                  <a16:creationId xmlns:a16="http://schemas.microsoft.com/office/drawing/2014/main" id="{301B891F-2A9D-4791-82A5-8BC51A7F8BE0}"/>
                </a:ext>
              </a:extLst>
            </p:cNvPr>
            <p:cNvSpPr/>
            <p:nvPr/>
          </p:nvSpPr>
          <p:spPr>
            <a:xfrm>
              <a:off x="6478124" y="1873386"/>
              <a:ext cx="76200" cy="47625"/>
            </a:xfrm>
            <a:custGeom>
              <a:avLst/>
              <a:gdLst>
                <a:gd name="connsiteX0" fmla="*/ 69056 w 76200"/>
                <a:gd name="connsiteY0" fmla="*/ 37624 h 47625"/>
                <a:gd name="connsiteX1" fmla="*/ 53816 w 76200"/>
                <a:gd name="connsiteY1" fmla="*/ 48101 h 47625"/>
                <a:gd name="connsiteX2" fmla="*/ 7144 w 76200"/>
                <a:gd name="connsiteY2" fmla="*/ 7144 h 47625"/>
                <a:gd name="connsiteX3" fmla="*/ 54769 w 76200"/>
                <a:gd name="connsiteY3" fmla="*/ 25241 h 47625"/>
                <a:gd name="connsiteX4" fmla="*/ 54769 w 76200"/>
                <a:gd name="connsiteY4" fmla="*/ 25241 h 47625"/>
                <a:gd name="connsiteX5" fmla="*/ 69056 w 76200"/>
                <a:gd name="connsiteY5" fmla="*/ 37624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47625">
                  <a:moveTo>
                    <a:pt x="69056" y="37624"/>
                  </a:moveTo>
                  <a:lnTo>
                    <a:pt x="53816" y="48101"/>
                  </a:lnTo>
                  <a:lnTo>
                    <a:pt x="7144" y="7144"/>
                  </a:lnTo>
                  <a:cubicBezTo>
                    <a:pt x="23336" y="12859"/>
                    <a:pt x="38576" y="19526"/>
                    <a:pt x="54769" y="25241"/>
                  </a:cubicBezTo>
                  <a:lnTo>
                    <a:pt x="54769" y="25241"/>
                  </a:lnTo>
                  <a:lnTo>
                    <a:pt x="69056" y="37624"/>
                  </a:lnTo>
                  <a:close/>
                </a:path>
              </a:pathLst>
            </a:custGeom>
            <a:solidFill>
              <a:srgbClr val="619B73"/>
            </a:solidFill>
            <a:ln w="9525" cap="flat">
              <a:noFill/>
              <a:prstDash val="solid"/>
              <a:miter/>
            </a:ln>
          </p:spPr>
          <p:txBody>
            <a:bodyPr rtlCol="0" anchor="ctr"/>
            <a:lstStyle/>
            <a:p>
              <a:endParaRPr lang="fi-FI"/>
            </a:p>
          </p:txBody>
        </p:sp>
        <p:sp>
          <p:nvSpPr>
            <p:cNvPr id="242" name="Freeform: Shape 241">
              <a:extLst>
                <a:ext uri="{FF2B5EF4-FFF2-40B4-BE49-F238E27FC236}">
                  <a16:creationId xmlns:a16="http://schemas.microsoft.com/office/drawing/2014/main" id="{11E57F22-6236-4BAA-86CB-4EB10EE3EF78}"/>
                </a:ext>
              </a:extLst>
            </p:cNvPr>
            <p:cNvSpPr/>
            <p:nvPr/>
          </p:nvSpPr>
          <p:spPr>
            <a:xfrm>
              <a:off x="5757082" y="1752419"/>
              <a:ext cx="457200" cy="390525"/>
            </a:xfrm>
            <a:custGeom>
              <a:avLst/>
              <a:gdLst>
                <a:gd name="connsiteX0" fmla="*/ 459581 w 457200"/>
                <a:gd name="connsiteY0" fmla="*/ 384334 h 390525"/>
                <a:gd name="connsiteX1" fmla="*/ 447199 w 457200"/>
                <a:gd name="connsiteY1" fmla="*/ 392906 h 390525"/>
                <a:gd name="connsiteX2" fmla="*/ 7144 w 457200"/>
                <a:gd name="connsiteY2" fmla="*/ 7144 h 390525"/>
                <a:gd name="connsiteX3" fmla="*/ 29051 w 457200"/>
                <a:gd name="connsiteY3" fmla="*/ 7144 h 390525"/>
                <a:gd name="connsiteX4" fmla="*/ 459581 w 457200"/>
                <a:gd name="connsiteY4" fmla="*/ 384334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390525">
                  <a:moveTo>
                    <a:pt x="459581" y="384334"/>
                  </a:moveTo>
                  <a:lnTo>
                    <a:pt x="447199" y="392906"/>
                  </a:lnTo>
                  <a:lnTo>
                    <a:pt x="7144" y="7144"/>
                  </a:lnTo>
                  <a:cubicBezTo>
                    <a:pt x="14764" y="7144"/>
                    <a:pt x="21431" y="7144"/>
                    <a:pt x="29051" y="7144"/>
                  </a:cubicBezTo>
                  <a:lnTo>
                    <a:pt x="459581" y="384334"/>
                  </a:lnTo>
                  <a:close/>
                </a:path>
              </a:pathLst>
            </a:custGeom>
            <a:solidFill>
              <a:srgbClr val="32526E"/>
            </a:solidFill>
            <a:ln w="9525" cap="flat">
              <a:noFill/>
              <a:prstDash val="solid"/>
              <a:miter/>
            </a:ln>
          </p:spPr>
          <p:txBody>
            <a:bodyPr rtlCol="0" anchor="ctr"/>
            <a:lstStyle/>
            <a:p>
              <a:endParaRPr lang="fi-FI"/>
            </a:p>
          </p:txBody>
        </p:sp>
        <p:sp>
          <p:nvSpPr>
            <p:cNvPr id="243" name="Freeform: Shape 242">
              <a:extLst>
                <a:ext uri="{FF2B5EF4-FFF2-40B4-BE49-F238E27FC236}">
                  <a16:creationId xmlns:a16="http://schemas.microsoft.com/office/drawing/2014/main" id="{4E31446E-AE18-4836-9D0A-5D9492BD1D90}"/>
                </a:ext>
              </a:extLst>
            </p:cNvPr>
            <p:cNvSpPr/>
            <p:nvPr/>
          </p:nvSpPr>
          <p:spPr>
            <a:xfrm>
              <a:off x="6400019" y="1845764"/>
              <a:ext cx="123825" cy="95250"/>
            </a:xfrm>
            <a:custGeom>
              <a:avLst/>
              <a:gdLst>
                <a:gd name="connsiteX0" fmla="*/ 119539 w 123825"/>
                <a:gd name="connsiteY0" fmla="*/ 84296 h 95250"/>
                <a:gd name="connsiteX1" fmla="*/ 105251 w 123825"/>
                <a:gd name="connsiteY1" fmla="*/ 93821 h 95250"/>
                <a:gd name="connsiteX2" fmla="*/ 7144 w 123825"/>
                <a:gd name="connsiteY2" fmla="*/ 7144 h 95250"/>
                <a:gd name="connsiteX3" fmla="*/ 49054 w 123825"/>
                <a:gd name="connsiteY3" fmla="*/ 21431 h 95250"/>
                <a:gd name="connsiteX4" fmla="*/ 119539 w 123825"/>
                <a:gd name="connsiteY4" fmla="*/ 8429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95250">
                  <a:moveTo>
                    <a:pt x="119539" y="84296"/>
                  </a:moveTo>
                  <a:lnTo>
                    <a:pt x="105251" y="93821"/>
                  </a:lnTo>
                  <a:lnTo>
                    <a:pt x="7144" y="7144"/>
                  </a:lnTo>
                  <a:cubicBezTo>
                    <a:pt x="21431" y="11906"/>
                    <a:pt x="35719" y="16669"/>
                    <a:pt x="49054" y="21431"/>
                  </a:cubicBezTo>
                  <a:lnTo>
                    <a:pt x="119539" y="84296"/>
                  </a:lnTo>
                  <a:close/>
                </a:path>
              </a:pathLst>
            </a:custGeom>
            <a:solidFill>
              <a:srgbClr val="619B73"/>
            </a:solidFill>
            <a:ln w="9525" cap="flat">
              <a:noFill/>
              <a:prstDash val="solid"/>
              <a:miter/>
            </a:ln>
          </p:spPr>
          <p:txBody>
            <a:bodyPr rtlCol="0" anchor="ctr"/>
            <a:lstStyle/>
            <a:p>
              <a:endParaRPr lang="fi-FI"/>
            </a:p>
          </p:txBody>
        </p:sp>
        <p:sp>
          <p:nvSpPr>
            <p:cNvPr id="244" name="Freeform: Shape 243">
              <a:extLst>
                <a:ext uri="{FF2B5EF4-FFF2-40B4-BE49-F238E27FC236}">
                  <a16:creationId xmlns:a16="http://schemas.microsoft.com/office/drawing/2014/main" id="{E66B49C0-9828-4B41-8542-7B84797058FD}"/>
                </a:ext>
              </a:extLst>
            </p:cNvPr>
            <p:cNvSpPr/>
            <p:nvPr/>
          </p:nvSpPr>
          <p:spPr>
            <a:xfrm>
              <a:off x="5819947" y="1751466"/>
              <a:ext cx="676275" cy="381000"/>
            </a:xfrm>
            <a:custGeom>
              <a:avLst/>
              <a:gdLst>
                <a:gd name="connsiteX0" fmla="*/ 670084 w 676275"/>
                <a:gd name="connsiteY0" fmla="*/ 211931 h 381000"/>
                <a:gd name="connsiteX1" fmla="*/ 427196 w 676275"/>
                <a:gd name="connsiteY1" fmla="*/ 376714 h 381000"/>
                <a:gd name="connsiteX2" fmla="*/ 7144 w 676275"/>
                <a:gd name="connsiteY2" fmla="*/ 7144 h 381000"/>
                <a:gd name="connsiteX3" fmla="*/ 10954 w 676275"/>
                <a:gd name="connsiteY3" fmla="*/ 7144 h 381000"/>
                <a:gd name="connsiteX4" fmla="*/ 109061 w 676275"/>
                <a:gd name="connsiteY4" fmla="*/ 92869 h 381000"/>
                <a:gd name="connsiteX5" fmla="*/ 108109 w 676275"/>
                <a:gd name="connsiteY5" fmla="*/ 93821 h 381000"/>
                <a:gd name="connsiteX6" fmla="*/ 123349 w 676275"/>
                <a:gd name="connsiteY6" fmla="*/ 107156 h 381000"/>
                <a:gd name="connsiteX7" fmla="*/ 124301 w 676275"/>
                <a:gd name="connsiteY7" fmla="*/ 106204 h 381000"/>
                <a:gd name="connsiteX8" fmla="*/ 414814 w 676275"/>
                <a:gd name="connsiteY8" fmla="*/ 361474 h 381000"/>
                <a:gd name="connsiteX9" fmla="*/ 484346 w 676275"/>
                <a:gd name="connsiteY9" fmla="*/ 313849 h 381000"/>
                <a:gd name="connsiteX10" fmla="*/ 491966 w 676275"/>
                <a:gd name="connsiteY10" fmla="*/ 320516 h 381000"/>
                <a:gd name="connsiteX11" fmla="*/ 494824 w 676275"/>
                <a:gd name="connsiteY11" fmla="*/ 318611 h 381000"/>
                <a:gd name="connsiteX12" fmla="*/ 487204 w 676275"/>
                <a:gd name="connsiteY12" fmla="*/ 311944 h 381000"/>
                <a:gd name="connsiteX13" fmla="*/ 557689 w 676275"/>
                <a:gd name="connsiteY13" fmla="*/ 264319 h 381000"/>
                <a:gd name="connsiteX14" fmla="*/ 565309 w 676275"/>
                <a:gd name="connsiteY14" fmla="*/ 270986 h 381000"/>
                <a:gd name="connsiteX15" fmla="*/ 568166 w 676275"/>
                <a:gd name="connsiteY15" fmla="*/ 269081 h 381000"/>
                <a:gd name="connsiteX16" fmla="*/ 560546 w 676275"/>
                <a:gd name="connsiteY16" fmla="*/ 262414 h 381000"/>
                <a:gd name="connsiteX17" fmla="*/ 619601 w 676275"/>
                <a:gd name="connsiteY17" fmla="*/ 222409 h 381000"/>
                <a:gd name="connsiteX18" fmla="*/ 627221 w 676275"/>
                <a:gd name="connsiteY18" fmla="*/ 229076 h 381000"/>
                <a:gd name="connsiteX19" fmla="*/ 630079 w 676275"/>
                <a:gd name="connsiteY19" fmla="*/ 227171 h 381000"/>
                <a:gd name="connsiteX20" fmla="*/ 622459 w 676275"/>
                <a:gd name="connsiteY20" fmla="*/ 220504 h 381000"/>
                <a:gd name="connsiteX21" fmla="*/ 653891 w 676275"/>
                <a:gd name="connsiteY21" fmla="*/ 199549 h 381000"/>
                <a:gd name="connsiteX22" fmla="*/ 515779 w 676275"/>
                <a:gd name="connsiteY22" fmla="*/ 79534 h 381000"/>
                <a:gd name="connsiteX23" fmla="*/ 522446 w 676275"/>
                <a:gd name="connsiteY23" fmla="*/ 81439 h 381000"/>
                <a:gd name="connsiteX24" fmla="*/ 670084 w 676275"/>
                <a:gd name="connsiteY24" fmla="*/ 21193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6275" h="381000">
                  <a:moveTo>
                    <a:pt x="670084" y="211931"/>
                  </a:moveTo>
                  <a:lnTo>
                    <a:pt x="427196" y="376714"/>
                  </a:lnTo>
                  <a:lnTo>
                    <a:pt x="7144" y="7144"/>
                  </a:lnTo>
                  <a:cubicBezTo>
                    <a:pt x="8096" y="7144"/>
                    <a:pt x="10001" y="7144"/>
                    <a:pt x="10954" y="7144"/>
                  </a:cubicBezTo>
                  <a:lnTo>
                    <a:pt x="109061" y="92869"/>
                  </a:lnTo>
                  <a:lnTo>
                    <a:pt x="108109" y="93821"/>
                  </a:lnTo>
                  <a:lnTo>
                    <a:pt x="123349" y="107156"/>
                  </a:lnTo>
                  <a:lnTo>
                    <a:pt x="124301" y="106204"/>
                  </a:lnTo>
                  <a:lnTo>
                    <a:pt x="414814" y="361474"/>
                  </a:lnTo>
                  <a:lnTo>
                    <a:pt x="484346" y="313849"/>
                  </a:lnTo>
                  <a:lnTo>
                    <a:pt x="491966" y="320516"/>
                  </a:lnTo>
                  <a:lnTo>
                    <a:pt x="494824" y="318611"/>
                  </a:lnTo>
                  <a:lnTo>
                    <a:pt x="487204" y="311944"/>
                  </a:lnTo>
                  <a:lnTo>
                    <a:pt x="557689" y="264319"/>
                  </a:lnTo>
                  <a:lnTo>
                    <a:pt x="565309" y="270986"/>
                  </a:lnTo>
                  <a:lnTo>
                    <a:pt x="568166" y="269081"/>
                  </a:lnTo>
                  <a:lnTo>
                    <a:pt x="560546" y="262414"/>
                  </a:lnTo>
                  <a:lnTo>
                    <a:pt x="619601" y="222409"/>
                  </a:lnTo>
                  <a:lnTo>
                    <a:pt x="627221" y="229076"/>
                  </a:lnTo>
                  <a:lnTo>
                    <a:pt x="630079" y="227171"/>
                  </a:lnTo>
                  <a:lnTo>
                    <a:pt x="622459" y="220504"/>
                  </a:lnTo>
                  <a:lnTo>
                    <a:pt x="653891" y="199549"/>
                  </a:lnTo>
                  <a:lnTo>
                    <a:pt x="515779" y="79534"/>
                  </a:lnTo>
                  <a:cubicBezTo>
                    <a:pt x="517684" y="80486"/>
                    <a:pt x="520541" y="80486"/>
                    <a:pt x="522446" y="81439"/>
                  </a:cubicBezTo>
                  <a:lnTo>
                    <a:pt x="670084" y="211931"/>
                  </a:lnTo>
                  <a:close/>
                </a:path>
              </a:pathLst>
            </a:custGeom>
            <a:solidFill>
              <a:srgbClr val="32526E"/>
            </a:solidFill>
            <a:ln w="9525" cap="flat">
              <a:noFill/>
              <a:prstDash val="solid"/>
              <a:miter/>
            </a:ln>
          </p:spPr>
          <p:txBody>
            <a:bodyPr rtlCol="0" anchor="ctr"/>
            <a:lstStyle/>
            <a:p>
              <a:endParaRPr lang="fi-FI"/>
            </a:p>
          </p:txBody>
        </p:sp>
        <p:sp>
          <p:nvSpPr>
            <p:cNvPr id="245" name="Freeform: Shape 244">
              <a:extLst>
                <a:ext uri="{FF2B5EF4-FFF2-40B4-BE49-F238E27FC236}">
                  <a16:creationId xmlns:a16="http://schemas.microsoft.com/office/drawing/2014/main" id="{5865E2AE-D5B4-4A57-B41A-0BB943F91261}"/>
                </a:ext>
              </a:extLst>
            </p:cNvPr>
            <p:cNvSpPr/>
            <p:nvPr/>
          </p:nvSpPr>
          <p:spPr>
            <a:xfrm>
              <a:off x="5920912" y="1784804"/>
              <a:ext cx="85725" cy="76200"/>
            </a:xfrm>
            <a:custGeom>
              <a:avLst/>
              <a:gdLst>
                <a:gd name="connsiteX0" fmla="*/ 71914 w 85725"/>
                <a:gd name="connsiteY0" fmla="*/ 7144 h 76200"/>
                <a:gd name="connsiteX1" fmla="*/ 8096 w 85725"/>
                <a:gd name="connsiteY1" fmla="*/ 59531 h 76200"/>
                <a:gd name="connsiteX2" fmla="*/ 7144 w 85725"/>
                <a:gd name="connsiteY2" fmla="*/ 60484 h 76200"/>
                <a:gd name="connsiteX3" fmla="*/ 22384 w 85725"/>
                <a:gd name="connsiteY3" fmla="*/ 73819 h 76200"/>
                <a:gd name="connsiteX4" fmla="*/ 23336 w 85725"/>
                <a:gd name="connsiteY4" fmla="*/ 72866 h 76200"/>
                <a:gd name="connsiteX5" fmla="*/ 87154 w 85725"/>
                <a:gd name="connsiteY5" fmla="*/ 2047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76200">
                  <a:moveTo>
                    <a:pt x="71914" y="7144"/>
                  </a:moveTo>
                  <a:lnTo>
                    <a:pt x="8096" y="59531"/>
                  </a:lnTo>
                  <a:lnTo>
                    <a:pt x="7144" y="60484"/>
                  </a:lnTo>
                  <a:lnTo>
                    <a:pt x="22384" y="73819"/>
                  </a:lnTo>
                  <a:lnTo>
                    <a:pt x="23336" y="72866"/>
                  </a:lnTo>
                  <a:lnTo>
                    <a:pt x="87154" y="20479"/>
                  </a:lnTo>
                  <a:close/>
                </a:path>
              </a:pathLst>
            </a:custGeom>
            <a:solidFill>
              <a:srgbClr val="32526E"/>
            </a:solidFill>
            <a:ln w="9525" cap="flat">
              <a:noFill/>
              <a:prstDash val="solid"/>
              <a:miter/>
            </a:ln>
          </p:spPr>
          <p:txBody>
            <a:bodyPr rtlCol="0" anchor="ctr"/>
            <a:lstStyle/>
            <a:p>
              <a:endParaRPr lang="fi-FI"/>
            </a:p>
          </p:txBody>
        </p:sp>
        <p:sp>
          <p:nvSpPr>
            <p:cNvPr id="246" name="Freeform: Shape 245">
              <a:extLst>
                <a:ext uri="{FF2B5EF4-FFF2-40B4-BE49-F238E27FC236}">
                  <a16:creationId xmlns:a16="http://schemas.microsoft.com/office/drawing/2014/main" id="{C161BCE3-420A-470D-AF0A-D97E573A1292}"/>
                </a:ext>
              </a:extLst>
            </p:cNvPr>
            <p:cNvSpPr/>
            <p:nvPr/>
          </p:nvSpPr>
          <p:spPr>
            <a:xfrm>
              <a:off x="5988539" y="1762896"/>
              <a:ext cx="66675" cy="38100"/>
            </a:xfrm>
            <a:custGeom>
              <a:avLst/>
              <a:gdLst>
                <a:gd name="connsiteX0" fmla="*/ 59531 w 66675"/>
                <a:gd name="connsiteY0" fmla="*/ 10001 h 38100"/>
                <a:gd name="connsiteX1" fmla="*/ 22384 w 66675"/>
                <a:gd name="connsiteY1" fmla="*/ 40481 h 38100"/>
                <a:gd name="connsiteX2" fmla="*/ 7144 w 66675"/>
                <a:gd name="connsiteY2" fmla="*/ 27146 h 38100"/>
                <a:gd name="connsiteX3" fmla="*/ 31909 w 66675"/>
                <a:gd name="connsiteY3" fmla="*/ 7144 h 38100"/>
                <a:gd name="connsiteX4" fmla="*/ 31909 w 66675"/>
                <a:gd name="connsiteY4" fmla="*/ 7144 h 38100"/>
                <a:gd name="connsiteX5" fmla="*/ 59531 w 66675"/>
                <a:gd name="connsiteY5" fmla="*/ 1000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38100">
                  <a:moveTo>
                    <a:pt x="59531" y="10001"/>
                  </a:moveTo>
                  <a:lnTo>
                    <a:pt x="22384" y="40481"/>
                  </a:lnTo>
                  <a:lnTo>
                    <a:pt x="7144" y="27146"/>
                  </a:lnTo>
                  <a:lnTo>
                    <a:pt x="31909" y="7144"/>
                  </a:lnTo>
                  <a:lnTo>
                    <a:pt x="31909" y="7144"/>
                  </a:lnTo>
                  <a:cubicBezTo>
                    <a:pt x="40481" y="8096"/>
                    <a:pt x="50006" y="9049"/>
                    <a:pt x="59531" y="10001"/>
                  </a:cubicBezTo>
                  <a:close/>
                </a:path>
              </a:pathLst>
            </a:custGeom>
            <a:solidFill>
              <a:srgbClr val="32526E"/>
            </a:solidFill>
            <a:ln w="9525" cap="flat">
              <a:noFill/>
              <a:prstDash val="solid"/>
              <a:miter/>
            </a:ln>
          </p:spPr>
          <p:txBody>
            <a:bodyPr rtlCol="0" anchor="ctr"/>
            <a:lstStyle/>
            <a:p>
              <a:endParaRPr lang="fi-FI"/>
            </a:p>
          </p:txBody>
        </p:sp>
        <p:sp>
          <p:nvSpPr>
            <p:cNvPr id="247" name="Freeform: Shape 246">
              <a:extLst>
                <a:ext uri="{FF2B5EF4-FFF2-40B4-BE49-F238E27FC236}">
                  <a16:creationId xmlns:a16="http://schemas.microsoft.com/office/drawing/2014/main" id="{BC637C7C-B915-4926-978F-A51BDA2F7ED6}"/>
                </a:ext>
              </a:extLst>
            </p:cNvPr>
            <p:cNvSpPr/>
            <p:nvPr/>
          </p:nvSpPr>
          <p:spPr>
            <a:xfrm>
              <a:off x="6243809" y="1801949"/>
              <a:ext cx="209550" cy="180975"/>
            </a:xfrm>
            <a:custGeom>
              <a:avLst/>
              <a:gdLst>
                <a:gd name="connsiteX0" fmla="*/ 204311 w 209550"/>
                <a:gd name="connsiteY0" fmla="*/ 176689 h 180975"/>
                <a:gd name="connsiteX1" fmla="*/ 201454 w 209550"/>
                <a:gd name="connsiteY1" fmla="*/ 178594 h 180975"/>
                <a:gd name="connsiteX2" fmla="*/ 193834 w 209550"/>
                <a:gd name="connsiteY2" fmla="*/ 171926 h 180975"/>
                <a:gd name="connsiteX3" fmla="*/ 7144 w 209550"/>
                <a:gd name="connsiteY3" fmla="*/ 7144 h 180975"/>
                <a:gd name="connsiteX4" fmla="*/ 13811 w 209550"/>
                <a:gd name="connsiteY4" fmla="*/ 9049 h 180975"/>
                <a:gd name="connsiteX5" fmla="*/ 13811 w 209550"/>
                <a:gd name="connsiteY5" fmla="*/ 9049 h 180975"/>
                <a:gd name="connsiteX6" fmla="*/ 196691 w 209550"/>
                <a:gd name="connsiteY6" fmla="*/ 170021 h 180975"/>
                <a:gd name="connsiteX7" fmla="*/ 204311 w 209550"/>
                <a:gd name="connsiteY7" fmla="*/ 17668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550" h="180975">
                  <a:moveTo>
                    <a:pt x="204311" y="176689"/>
                  </a:moveTo>
                  <a:lnTo>
                    <a:pt x="201454" y="178594"/>
                  </a:lnTo>
                  <a:lnTo>
                    <a:pt x="193834" y="171926"/>
                  </a:lnTo>
                  <a:lnTo>
                    <a:pt x="7144" y="7144"/>
                  </a:lnTo>
                  <a:cubicBezTo>
                    <a:pt x="9049" y="7144"/>
                    <a:pt x="10954" y="8096"/>
                    <a:pt x="13811" y="9049"/>
                  </a:cubicBezTo>
                  <a:lnTo>
                    <a:pt x="13811" y="9049"/>
                  </a:lnTo>
                  <a:lnTo>
                    <a:pt x="196691" y="170021"/>
                  </a:lnTo>
                  <a:lnTo>
                    <a:pt x="204311" y="176689"/>
                  </a:lnTo>
                  <a:close/>
                </a:path>
              </a:pathLst>
            </a:custGeom>
            <a:solidFill>
              <a:srgbClr val="32526E"/>
            </a:solidFill>
            <a:ln w="9525" cap="flat">
              <a:noFill/>
              <a:prstDash val="solid"/>
              <a:miter/>
            </a:ln>
          </p:spPr>
          <p:txBody>
            <a:bodyPr rtlCol="0" anchor="ctr"/>
            <a:lstStyle/>
            <a:p>
              <a:endParaRPr lang="fi-FI"/>
            </a:p>
          </p:txBody>
        </p:sp>
        <p:sp>
          <p:nvSpPr>
            <p:cNvPr id="248" name="Freeform: Shape 247">
              <a:extLst>
                <a:ext uri="{FF2B5EF4-FFF2-40B4-BE49-F238E27FC236}">
                  <a16:creationId xmlns:a16="http://schemas.microsoft.com/office/drawing/2014/main" id="{B1364599-B184-4560-BC54-8D377BB48C6A}"/>
                </a:ext>
              </a:extLst>
            </p:cNvPr>
            <p:cNvSpPr/>
            <p:nvPr/>
          </p:nvSpPr>
          <p:spPr>
            <a:xfrm>
              <a:off x="6103792" y="1775279"/>
              <a:ext cx="285750" cy="247650"/>
            </a:xfrm>
            <a:custGeom>
              <a:avLst/>
              <a:gdLst>
                <a:gd name="connsiteX0" fmla="*/ 282416 w 285750"/>
                <a:gd name="connsiteY0" fmla="*/ 245269 h 247650"/>
                <a:gd name="connsiteX1" fmla="*/ 279559 w 285750"/>
                <a:gd name="connsiteY1" fmla="*/ 247174 h 247650"/>
                <a:gd name="connsiteX2" fmla="*/ 271939 w 285750"/>
                <a:gd name="connsiteY2" fmla="*/ 240506 h 247650"/>
                <a:gd name="connsiteX3" fmla="*/ 7144 w 285750"/>
                <a:gd name="connsiteY3" fmla="*/ 7144 h 247650"/>
                <a:gd name="connsiteX4" fmla="*/ 12859 w 285750"/>
                <a:gd name="connsiteY4" fmla="*/ 8096 h 247650"/>
                <a:gd name="connsiteX5" fmla="*/ 12859 w 285750"/>
                <a:gd name="connsiteY5" fmla="*/ 8096 h 247650"/>
                <a:gd name="connsiteX6" fmla="*/ 275749 w 285750"/>
                <a:gd name="connsiteY6" fmla="*/ 238601 h 247650"/>
                <a:gd name="connsiteX7" fmla="*/ 282416 w 285750"/>
                <a:gd name="connsiteY7" fmla="*/ 245269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50" h="247650">
                  <a:moveTo>
                    <a:pt x="282416" y="245269"/>
                  </a:moveTo>
                  <a:lnTo>
                    <a:pt x="279559" y="247174"/>
                  </a:lnTo>
                  <a:lnTo>
                    <a:pt x="271939" y="240506"/>
                  </a:lnTo>
                  <a:lnTo>
                    <a:pt x="7144" y="7144"/>
                  </a:lnTo>
                  <a:cubicBezTo>
                    <a:pt x="9049" y="7144"/>
                    <a:pt x="10954" y="7144"/>
                    <a:pt x="12859" y="8096"/>
                  </a:cubicBezTo>
                  <a:lnTo>
                    <a:pt x="12859" y="8096"/>
                  </a:lnTo>
                  <a:lnTo>
                    <a:pt x="275749" y="238601"/>
                  </a:lnTo>
                  <a:lnTo>
                    <a:pt x="282416" y="245269"/>
                  </a:lnTo>
                  <a:close/>
                </a:path>
              </a:pathLst>
            </a:custGeom>
            <a:solidFill>
              <a:srgbClr val="32526E"/>
            </a:solidFill>
            <a:ln w="9525" cap="flat">
              <a:noFill/>
              <a:prstDash val="solid"/>
              <a:miter/>
            </a:ln>
          </p:spPr>
          <p:txBody>
            <a:bodyPr rtlCol="0" anchor="ctr"/>
            <a:lstStyle/>
            <a:p>
              <a:endParaRPr lang="fi-FI"/>
            </a:p>
          </p:txBody>
        </p:sp>
        <p:sp>
          <p:nvSpPr>
            <p:cNvPr id="249" name="Freeform: Shape 248">
              <a:extLst>
                <a:ext uri="{FF2B5EF4-FFF2-40B4-BE49-F238E27FC236}">
                  <a16:creationId xmlns:a16="http://schemas.microsoft.com/office/drawing/2014/main" id="{C40722FD-5173-4CE0-9C37-0F2FD62F1C22}"/>
                </a:ext>
              </a:extLst>
            </p:cNvPr>
            <p:cNvSpPr/>
            <p:nvPr/>
          </p:nvSpPr>
          <p:spPr>
            <a:xfrm>
              <a:off x="5954249" y="1757181"/>
              <a:ext cx="361950" cy="314325"/>
            </a:xfrm>
            <a:custGeom>
              <a:avLst/>
              <a:gdLst>
                <a:gd name="connsiteX0" fmla="*/ 359569 w 361950"/>
                <a:gd name="connsiteY0" fmla="*/ 312896 h 314325"/>
                <a:gd name="connsiteX1" fmla="*/ 356711 w 361950"/>
                <a:gd name="connsiteY1" fmla="*/ 314801 h 314325"/>
                <a:gd name="connsiteX2" fmla="*/ 349091 w 361950"/>
                <a:gd name="connsiteY2" fmla="*/ 308134 h 314325"/>
                <a:gd name="connsiteX3" fmla="*/ 53816 w 361950"/>
                <a:gd name="connsiteY3" fmla="*/ 49054 h 314325"/>
                <a:gd name="connsiteX4" fmla="*/ 38576 w 361950"/>
                <a:gd name="connsiteY4" fmla="*/ 35719 h 314325"/>
                <a:gd name="connsiteX5" fmla="*/ 7144 w 361950"/>
                <a:gd name="connsiteY5" fmla="*/ 7144 h 314325"/>
                <a:gd name="connsiteX6" fmla="*/ 11906 w 361950"/>
                <a:gd name="connsiteY6" fmla="*/ 7144 h 314325"/>
                <a:gd name="connsiteX7" fmla="*/ 40481 w 361950"/>
                <a:gd name="connsiteY7" fmla="*/ 32861 h 314325"/>
                <a:gd name="connsiteX8" fmla="*/ 55721 w 361950"/>
                <a:gd name="connsiteY8" fmla="*/ 46196 h 314325"/>
                <a:gd name="connsiteX9" fmla="*/ 351949 w 361950"/>
                <a:gd name="connsiteY9" fmla="*/ 306229 h 314325"/>
                <a:gd name="connsiteX10" fmla="*/ 359569 w 361950"/>
                <a:gd name="connsiteY10" fmla="*/ 31289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950" h="314325">
                  <a:moveTo>
                    <a:pt x="359569" y="312896"/>
                  </a:moveTo>
                  <a:lnTo>
                    <a:pt x="356711" y="314801"/>
                  </a:lnTo>
                  <a:lnTo>
                    <a:pt x="349091" y="308134"/>
                  </a:lnTo>
                  <a:lnTo>
                    <a:pt x="53816" y="49054"/>
                  </a:lnTo>
                  <a:lnTo>
                    <a:pt x="38576" y="35719"/>
                  </a:lnTo>
                  <a:lnTo>
                    <a:pt x="7144" y="7144"/>
                  </a:lnTo>
                  <a:cubicBezTo>
                    <a:pt x="9049" y="7144"/>
                    <a:pt x="10001" y="7144"/>
                    <a:pt x="11906" y="7144"/>
                  </a:cubicBezTo>
                  <a:lnTo>
                    <a:pt x="40481" y="32861"/>
                  </a:lnTo>
                  <a:lnTo>
                    <a:pt x="55721" y="46196"/>
                  </a:lnTo>
                  <a:lnTo>
                    <a:pt x="351949" y="306229"/>
                  </a:lnTo>
                  <a:lnTo>
                    <a:pt x="359569" y="312896"/>
                  </a:lnTo>
                  <a:close/>
                </a:path>
              </a:pathLst>
            </a:custGeom>
            <a:solidFill>
              <a:srgbClr val="32526E"/>
            </a:solidFill>
            <a:ln w="9525" cap="flat">
              <a:noFill/>
              <a:prstDash val="solid"/>
              <a:miter/>
            </a:ln>
          </p:spPr>
          <p:txBody>
            <a:bodyPr rtlCol="0" anchor="ctr"/>
            <a:lstStyle/>
            <a:p>
              <a:endParaRPr lang="fi-FI"/>
            </a:p>
          </p:txBody>
        </p:sp>
        <p:sp>
          <p:nvSpPr>
            <p:cNvPr id="250" name="Freeform: Shape 249">
              <a:extLst>
                <a:ext uri="{FF2B5EF4-FFF2-40B4-BE49-F238E27FC236}">
                  <a16:creationId xmlns:a16="http://schemas.microsoft.com/office/drawing/2014/main" id="{43C7A581-69CB-4219-8891-9544EEA6954D}"/>
                </a:ext>
              </a:extLst>
            </p:cNvPr>
            <p:cNvSpPr/>
            <p:nvPr/>
          </p:nvSpPr>
          <p:spPr>
            <a:xfrm>
              <a:off x="6950564" y="3884114"/>
              <a:ext cx="276225" cy="409575"/>
            </a:xfrm>
            <a:custGeom>
              <a:avLst/>
              <a:gdLst>
                <a:gd name="connsiteX0" fmla="*/ 88106 w 276225"/>
                <a:gd name="connsiteY0" fmla="*/ 350996 h 409575"/>
                <a:gd name="connsiteX1" fmla="*/ 88106 w 276225"/>
                <a:gd name="connsiteY1" fmla="*/ 348139 h 409575"/>
                <a:gd name="connsiteX2" fmla="*/ 156686 w 276225"/>
                <a:gd name="connsiteY2" fmla="*/ 281464 h 409575"/>
                <a:gd name="connsiteX3" fmla="*/ 222409 w 276225"/>
                <a:gd name="connsiteY3" fmla="*/ 212884 h 409575"/>
                <a:gd name="connsiteX4" fmla="*/ 251936 w 276225"/>
                <a:gd name="connsiteY4" fmla="*/ 163354 h 409575"/>
                <a:gd name="connsiteX5" fmla="*/ 261461 w 276225"/>
                <a:gd name="connsiteY5" fmla="*/ 112871 h 409575"/>
                <a:gd name="connsiteX6" fmla="*/ 228124 w 276225"/>
                <a:gd name="connsiteY6" fmla="*/ 35719 h 409575"/>
                <a:gd name="connsiteX7" fmla="*/ 139541 w 276225"/>
                <a:gd name="connsiteY7" fmla="*/ 7144 h 409575"/>
                <a:gd name="connsiteX8" fmla="*/ 73819 w 276225"/>
                <a:gd name="connsiteY8" fmla="*/ 18574 h 409575"/>
                <a:gd name="connsiteX9" fmla="*/ 10001 w 276225"/>
                <a:gd name="connsiteY9" fmla="*/ 57626 h 409575"/>
                <a:gd name="connsiteX10" fmla="*/ 44291 w 276225"/>
                <a:gd name="connsiteY10" fmla="*/ 99536 h 409575"/>
                <a:gd name="connsiteX11" fmla="*/ 92869 w 276225"/>
                <a:gd name="connsiteY11" fmla="*/ 69056 h 409575"/>
                <a:gd name="connsiteX12" fmla="*/ 136684 w 276225"/>
                <a:gd name="connsiteY12" fmla="*/ 60484 h 409575"/>
                <a:gd name="connsiteX13" fmla="*/ 181451 w 276225"/>
                <a:gd name="connsiteY13" fmla="*/ 75724 h 409575"/>
                <a:gd name="connsiteX14" fmla="*/ 197644 w 276225"/>
                <a:gd name="connsiteY14" fmla="*/ 117634 h 409575"/>
                <a:gd name="connsiteX15" fmla="*/ 190976 w 276225"/>
                <a:gd name="connsiteY15" fmla="*/ 153829 h 409575"/>
                <a:gd name="connsiteX16" fmla="*/ 169069 w 276225"/>
                <a:gd name="connsiteY16" fmla="*/ 190024 h 409575"/>
                <a:gd name="connsiteX17" fmla="*/ 109061 w 276225"/>
                <a:gd name="connsiteY17" fmla="*/ 255746 h 409575"/>
                <a:gd name="connsiteX18" fmla="*/ 7144 w 276225"/>
                <a:gd name="connsiteY18" fmla="*/ 357664 h 409575"/>
                <a:gd name="connsiteX19" fmla="*/ 7144 w 276225"/>
                <a:gd name="connsiteY19" fmla="*/ 405289 h 409575"/>
                <a:gd name="connsiteX20" fmla="*/ 274796 w 276225"/>
                <a:gd name="connsiteY20" fmla="*/ 405289 h 409575"/>
                <a:gd name="connsiteX21" fmla="*/ 274796 w 276225"/>
                <a:gd name="connsiteY21" fmla="*/ 350996 h 409575"/>
                <a:gd name="connsiteX22" fmla="*/ 88106 w 276225"/>
                <a:gd name="connsiteY22" fmla="*/ 3509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6225" h="409575">
                  <a:moveTo>
                    <a:pt x="88106" y="350996"/>
                  </a:moveTo>
                  <a:lnTo>
                    <a:pt x="88106" y="348139"/>
                  </a:lnTo>
                  <a:lnTo>
                    <a:pt x="156686" y="281464"/>
                  </a:lnTo>
                  <a:cubicBezTo>
                    <a:pt x="187166" y="252889"/>
                    <a:pt x="209074" y="229076"/>
                    <a:pt x="222409" y="212884"/>
                  </a:cubicBezTo>
                  <a:cubicBezTo>
                    <a:pt x="235744" y="195739"/>
                    <a:pt x="245269" y="179546"/>
                    <a:pt x="251936" y="163354"/>
                  </a:cubicBezTo>
                  <a:cubicBezTo>
                    <a:pt x="258604" y="147161"/>
                    <a:pt x="261461" y="130016"/>
                    <a:pt x="261461" y="112871"/>
                  </a:cubicBezTo>
                  <a:cubicBezTo>
                    <a:pt x="261461" y="80486"/>
                    <a:pt x="250031" y="54769"/>
                    <a:pt x="228124" y="35719"/>
                  </a:cubicBezTo>
                  <a:cubicBezTo>
                    <a:pt x="206216" y="16669"/>
                    <a:pt x="176689" y="7144"/>
                    <a:pt x="139541" y="7144"/>
                  </a:cubicBezTo>
                  <a:cubicBezTo>
                    <a:pt x="115729" y="7144"/>
                    <a:pt x="93821" y="10954"/>
                    <a:pt x="73819" y="18574"/>
                  </a:cubicBezTo>
                  <a:cubicBezTo>
                    <a:pt x="52864" y="26194"/>
                    <a:pt x="31909" y="39529"/>
                    <a:pt x="10001" y="57626"/>
                  </a:cubicBezTo>
                  <a:lnTo>
                    <a:pt x="44291" y="99536"/>
                  </a:lnTo>
                  <a:cubicBezTo>
                    <a:pt x="62389" y="85249"/>
                    <a:pt x="78581" y="74771"/>
                    <a:pt x="92869" y="69056"/>
                  </a:cubicBezTo>
                  <a:cubicBezTo>
                    <a:pt x="107156" y="63341"/>
                    <a:pt x="121444" y="60484"/>
                    <a:pt x="136684" y="60484"/>
                  </a:cubicBezTo>
                  <a:cubicBezTo>
                    <a:pt x="155734" y="60484"/>
                    <a:pt x="170021" y="65246"/>
                    <a:pt x="181451" y="75724"/>
                  </a:cubicBezTo>
                  <a:cubicBezTo>
                    <a:pt x="191929" y="86201"/>
                    <a:pt x="197644" y="100489"/>
                    <a:pt x="197644" y="117634"/>
                  </a:cubicBezTo>
                  <a:cubicBezTo>
                    <a:pt x="197644" y="130969"/>
                    <a:pt x="195739" y="142399"/>
                    <a:pt x="190976" y="153829"/>
                  </a:cubicBezTo>
                  <a:cubicBezTo>
                    <a:pt x="186214" y="165259"/>
                    <a:pt x="179546" y="177641"/>
                    <a:pt x="169069" y="190024"/>
                  </a:cubicBezTo>
                  <a:cubicBezTo>
                    <a:pt x="159544" y="202406"/>
                    <a:pt x="139541" y="224314"/>
                    <a:pt x="109061" y="255746"/>
                  </a:cubicBezTo>
                  <a:lnTo>
                    <a:pt x="7144" y="357664"/>
                  </a:lnTo>
                  <a:lnTo>
                    <a:pt x="7144" y="405289"/>
                  </a:lnTo>
                  <a:lnTo>
                    <a:pt x="274796" y="405289"/>
                  </a:lnTo>
                  <a:lnTo>
                    <a:pt x="274796" y="350996"/>
                  </a:lnTo>
                  <a:lnTo>
                    <a:pt x="88106" y="350996"/>
                  </a:lnTo>
                  <a:close/>
                </a:path>
              </a:pathLst>
            </a:custGeom>
            <a:solidFill>
              <a:srgbClr val="32526E"/>
            </a:solidFill>
            <a:ln w="9525" cap="flat">
              <a:noFill/>
              <a:prstDash val="solid"/>
              <a:miter/>
            </a:ln>
          </p:spPr>
          <p:txBody>
            <a:bodyPr rtlCol="0" anchor="ctr"/>
            <a:lstStyle/>
            <a:p>
              <a:endParaRPr lang="fi-FI"/>
            </a:p>
          </p:txBody>
        </p:sp>
        <p:sp>
          <p:nvSpPr>
            <p:cNvPr id="251" name="Freeform: Shape 250">
              <a:extLst>
                <a:ext uri="{FF2B5EF4-FFF2-40B4-BE49-F238E27FC236}">
                  <a16:creationId xmlns:a16="http://schemas.microsoft.com/office/drawing/2014/main" id="{DE753F10-A2EB-4522-BE51-46D24D21BDEE}"/>
                </a:ext>
              </a:extLst>
            </p:cNvPr>
            <p:cNvSpPr/>
            <p:nvPr/>
          </p:nvSpPr>
          <p:spPr>
            <a:xfrm>
              <a:off x="7264889" y="3883161"/>
              <a:ext cx="276225" cy="419100"/>
            </a:xfrm>
            <a:custGeom>
              <a:avLst/>
              <a:gdLst>
                <a:gd name="connsiteX0" fmla="*/ 249079 w 276225"/>
                <a:gd name="connsiteY0" fmla="*/ 231934 h 419100"/>
                <a:gd name="connsiteX1" fmla="*/ 177641 w 276225"/>
                <a:gd name="connsiteY1" fmla="*/ 202406 h 419100"/>
                <a:gd name="connsiteX2" fmla="*/ 177641 w 276225"/>
                <a:gd name="connsiteY2" fmla="*/ 199549 h 419100"/>
                <a:gd name="connsiteX3" fmla="*/ 238601 w 276225"/>
                <a:gd name="connsiteY3" fmla="*/ 166211 h 419100"/>
                <a:gd name="connsiteX4" fmla="*/ 260509 w 276225"/>
                <a:gd name="connsiteY4" fmla="*/ 103346 h 419100"/>
                <a:gd name="connsiteX5" fmla="*/ 227171 w 276225"/>
                <a:gd name="connsiteY5" fmla="*/ 32861 h 419100"/>
                <a:gd name="connsiteX6" fmla="*/ 133826 w 276225"/>
                <a:gd name="connsiteY6" fmla="*/ 7144 h 419100"/>
                <a:gd name="connsiteX7" fmla="*/ 8096 w 276225"/>
                <a:gd name="connsiteY7" fmla="*/ 47149 h 419100"/>
                <a:gd name="connsiteX8" fmla="*/ 39529 w 276225"/>
                <a:gd name="connsiteY8" fmla="*/ 91916 h 419100"/>
                <a:gd name="connsiteX9" fmla="*/ 88106 w 276225"/>
                <a:gd name="connsiteY9" fmla="*/ 67151 h 419100"/>
                <a:gd name="connsiteX10" fmla="*/ 130969 w 276225"/>
                <a:gd name="connsiteY10" fmla="*/ 60484 h 419100"/>
                <a:gd name="connsiteX11" fmla="*/ 179546 w 276225"/>
                <a:gd name="connsiteY11" fmla="*/ 74771 h 419100"/>
                <a:gd name="connsiteX12" fmla="*/ 195739 w 276225"/>
                <a:gd name="connsiteY12" fmla="*/ 113824 h 419100"/>
                <a:gd name="connsiteX13" fmla="*/ 101441 w 276225"/>
                <a:gd name="connsiteY13" fmla="*/ 179546 h 419100"/>
                <a:gd name="connsiteX14" fmla="*/ 68104 w 276225"/>
                <a:gd name="connsiteY14" fmla="*/ 179546 h 419100"/>
                <a:gd name="connsiteX15" fmla="*/ 68104 w 276225"/>
                <a:gd name="connsiteY15" fmla="*/ 230981 h 419100"/>
                <a:gd name="connsiteX16" fmla="*/ 102394 w 276225"/>
                <a:gd name="connsiteY16" fmla="*/ 230981 h 419100"/>
                <a:gd name="connsiteX17" fmla="*/ 181451 w 276225"/>
                <a:gd name="connsiteY17" fmla="*/ 245269 h 419100"/>
                <a:gd name="connsiteX18" fmla="*/ 206216 w 276225"/>
                <a:gd name="connsiteY18" fmla="*/ 291941 h 419100"/>
                <a:gd name="connsiteX19" fmla="*/ 183356 w 276225"/>
                <a:gd name="connsiteY19" fmla="*/ 344329 h 419100"/>
                <a:gd name="connsiteX20" fmla="*/ 114776 w 276225"/>
                <a:gd name="connsiteY20" fmla="*/ 361474 h 419100"/>
                <a:gd name="connsiteX21" fmla="*/ 60484 w 276225"/>
                <a:gd name="connsiteY21" fmla="*/ 354806 h 419100"/>
                <a:gd name="connsiteX22" fmla="*/ 7144 w 276225"/>
                <a:gd name="connsiteY22" fmla="*/ 335756 h 419100"/>
                <a:gd name="connsiteX23" fmla="*/ 7144 w 276225"/>
                <a:gd name="connsiteY23" fmla="*/ 391954 h 419100"/>
                <a:gd name="connsiteX24" fmla="*/ 117634 w 276225"/>
                <a:gd name="connsiteY24" fmla="*/ 412909 h 419100"/>
                <a:gd name="connsiteX25" fmla="*/ 231934 w 276225"/>
                <a:gd name="connsiteY25" fmla="*/ 381476 h 419100"/>
                <a:gd name="connsiteX26" fmla="*/ 271939 w 276225"/>
                <a:gd name="connsiteY26" fmla="*/ 293846 h 419100"/>
                <a:gd name="connsiteX27" fmla="*/ 249079 w 276225"/>
                <a:gd name="connsiteY27" fmla="*/ 231934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6225" h="419100">
                  <a:moveTo>
                    <a:pt x="249079" y="231934"/>
                  </a:moveTo>
                  <a:cubicBezTo>
                    <a:pt x="232886" y="215741"/>
                    <a:pt x="209074" y="206216"/>
                    <a:pt x="177641" y="202406"/>
                  </a:cubicBezTo>
                  <a:lnTo>
                    <a:pt x="177641" y="199549"/>
                  </a:lnTo>
                  <a:cubicBezTo>
                    <a:pt x="204311" y="193834"/>
                    <a:pt x="224314" y="182404"/>
                    <a:pt x="238601" y="166211"/>
                  </a:cubicBezTo>
                  <a:cubicBezTo>
                    <a:pt x="252889" y="150019"/>
                    <a:pt x="260509" y="129064"/>
                    <a:pt x="260509" y="103346"/>
                  </a:cubicBezTo>
                  <a:cubicBezTo>
                    <a:pt x="260509" y="72866"/>
                    <a:pt x="249079" y="50006"/>
                    <a:pt x="227171" y="32861"/>
                  </a:cubicBezTo>
                  <a:cubicBezTo>
                    <a:pt x="204311" y="15716"/>
                    <a:pt x="173831" y="7144"/>
                    <a:pt x="133826" y="7144"/>
                  </a:cubicBezTo>
                  <a:cubicBezTo>
                    <a:pt x="86201" y="7144"/>
                    <a:pt x="44291" y="20479"/>
                    <a:pt x="8096" y="47149"/>
                  </a:cubicBezTo>
                  <a:lnTo>
                    <a:pt x="39529" y="91916"/>
                  </a:lnTo>
                  <a:cubicBezTo>
                    <a:pt x="58579" y="79534"/>
                    <a:pt x="74771" y="70961"/>
                    <a:pt x="88106" y="67151"/>
                  </a:cubicBezTo>
                  <a:cubicBezTo>
                    <a:pt x="101441" y="62389"/>
                    <a:pt x="116681" y="60484"/>
                    <a:pt x="130969" y="60484"/>
                  </a:cubicBezTo>
                  <a:cubicBezTo>
                    <a:pt x="152876" y="60484"/>
                    <a:pt x="168116" y="65246"/>
                    <a:pt x="179546" y="74771"/>
                  </a:cubicBezTo>
                  <a:cubicBezTo>
                    <a:pt x="190024" y="84296"/>
                    <a:pt x="195739" y="96679"/>
                    <a:pt x="195739" y="113824"/>
                  </a:cubicBezTo>
                  <a:cubicBezTo>
                    <a:pt x="195739" y="157639"/>
                    <a:pt x="164306" y="179546"/>
                    <a:pt x="101441" y="179546"/>
                  </a:cubicBezTo>
                  <a:lnTo>
                    <a:pt x="68104" y="179546"/>
                  </a:lnTo>
                  <a:lnTo>
                    <a:pt x="68104" y="230981"/>
                  </a:lnTo>
                  <a:lnTo>
                    <a:pt x="102394" y="230981"/>
                  </a:lnTo>
                  <a:cubicBezTo>
                    <a:pt x="138589" y="230981"/>
                    <a:pt x="164306" y="235744"/>
                    <a:pt x="181451" y="245269"/>
                  </a:cubicBezTo>
                  <a:cubicBezTo>
                    <a:pt x="198596" y="254794"/>
                    <a:pt x="206216" y="270986"/>
                    <a:pt x="206216" y="291941"/>
                  </a:cubicBezTo>
                  <a:cubicBezTo>
                    <a:pt x="206216" y="315754"/>
                    <a:pt x="198596" y="332899"/>
                    <a:pt x="183356" y="344329"/>
                  </a:cubicBezTo>
                  <a:cubicBezTo>
                    <a:pt x="168116" y="355759"/>
                    <a:pt x="145256" y="361474"/>
                    <a:pt x="114776" y="361474"/>
                  </a:cubicBezTo>
                  <a:cubicBezTo>
                    <a:pt x="97631" y="361474"/>
                    <a:pt x="79534" y="359569"/>
                    <a:pt x="60484" y="354806"/>
                  </a:cubicBezTo>
                  <a:cubicBezTo>
                    <a:pt x="41434" y="350044"/>
                    <a:pt x="24289" y="344329"/>
                    <a:pt x="7144" y="335756"/>
                  </a:cubicBezTo>
                  <a:lnTo>
                    <a:pt x="7144" y="391954"/>
                  </a:lnTo>
                  <a:cubicBezTo>
                    <a:pt x="37624" y="406241"/>
                    <a:pt x="73819" y="412909"/>
                    <a:pt x="117634" y="412909"/>
                  </a:cubicBezTo>
                  <a:cubicBezTo>
                    <a:pt x="167164" y="412909"/>
                    <a:pt x="205264" y="402431"/>
                    <a:pt x="231934" y="381476"/>
                  </a:cubicBezTo>
                  <a:cubicBezTo>
                    <a:pt x="258604" y="360521"/>
                    <a:pt x="271939" y="331946"/>
                    <a:pt x="271939" y="293846"/>
                  </a:cubicBezTo>
                  <a:cubicBezTo>
                    <a:pt x="272891" y="268129"/>
                    <a:pt x="265271" y="247174"/>
                    <a:pt x="249079" y="231934"/>
                  </a:cubicBezTo>
                  <a:close/>
                </a:path>
              </a:pathLst>
            </a:custGeom>
            <a:solidFill>
              <a:srgbClr val="32526E"/>
            </a:solidFill>
            <a:ln w="9525" cap="flat">
              <a:noFill/>
              <a:prstDash val="solid"/>
              <a:miter/>
            </a:ln>
          </p:spPr>
          <p:txBody>
            <a:bodyPr rtlCol="0" anchor="ctr"/>
            <a:lstStyle/>
            <a:p>
              <a:endParaRPr lang="fi-FI"/>
            </a:p>
          </p:txBody>
        </p:sp>
        <p:sp>
          <p:nvSpPr>
            <p:cNvPr id="252" name="Freeform: Shape 251">
              <a:extLst>
                <a:ext uri="{FF2B5EF4-FFF2-40B4-BE49-F238E27FC236}">
                  <a16:creationId xmlns:a16="http://schemas.microsoft.com/office/drawing/2014/main" id="{4D09C3AA-6ADE-4D08-80F3-B7ADA59C295F}"/>
                </a:ext>
              </a:extLst>
            </p:cNvPr>
            <p:cNvSpPr/>
            <p:nvPr/>
          </p:nvSpPr>
          <p:spPr>
            <a:xfrm>
              <a:off x="5527529" y="3690756"/>
              <a:ext cx="85725" cy="95250"/>
            </a:xfrm>
            <a:custGeom>
              <a:avLst/>
              <a:gdLst>
                <a:gd name="connsiteX0" fmla="*/ 65246 w 85725"/>
                <a:gd name="connsiteY0" fmla="*/ 7144 h 95250"/>
                <a:gd name="connsiteX1" fmla="*/ 48101 w 85725"/>
                <a:gd name="connsiteY1" fmla="*/ 58579 h 95250"/>
                <a:gd name="connsiteX2" fmla="*/ 45244 w 85725"/>
                <a:gd name="connsiteY2" fmla="*/ 67151 h 95250"/>
                <a:gd name="connsiteX3" fmla="*/ 43339 w 85725"/>
                <a:gd name="connsiteY3" fmla="*/ 77629 h 95250"/>
                <a:gd name="connsiteX4" fmla="*/ 41434 w 85725"/>
                <a:gd name="connsiteY4" fmla="*/ 69056 h 95250"/>
                <a:gd name="connsiteX5" fmla="*/ 38576 w 85725"/>
                <a:gd name="connsiteY5" fmla="*/ 59531 h 95250"/>
                <a:gd name="connsiteX6" fmla="*/ 21431 w 85725"/>
                <a:gd name="connsiteY6" fmla="*/ 7144 h 95250"/>
                <a:gd name="connsiteX7" fmla="*/ 7144 w 85725"/>
                <a:gd name="connsiteY7" fmla="*/ 7144 h 95250"/>
                <a:gd name="connsiteX8" fmla="*/ 36671 w 85725"/>
                <a:gd name="connsiteY8" fmla="*/ 90964 h 95250"/>
                <a:gd name="connsiteX9" fmla="*/ 50959 w 85725"/>
                <a:gd name="connsiteY9" fmla="*/ 90964 h 95250"/>
                <a:gd name="connsiteX10" fmla="*/ 80486 w 85725"/>
                <a:gd name="connsiteY10" fmla="*/ 7144 h 95250"/>
                <a:gd name="connsiteX11" fmla="*/ 65246 w 85725"/>
                <a:gd name="connsiteY11"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25" h="95250">
                  <a:moveTo>
                    <a:pt x="65246" y="7144"/>
                  </a:moveTo>
                  <a:lnTo>
                    <a:pt x="48101" y="58579"/>
                  </a:lnTo>
                  <a:cubicBezTo>
                    <a:pt x="47149" y="60484"/>
                    <a:pt x="47149" y="63341"/>
                    <a:pt x="45244" y="67151"/>
                  </a:cubicBezTo>
                  <a:cubicBezTo>
                    <a:pt x="44291" y="70961"/>
                    <a:pt x="43339" y="74771"/>
                    <a:pt x="43339" y="77629"/>
                  </a:cubicBezTo>
                  <a:cubicBezTo>
                    <a:pt x="43339" y="75724"/>
                    <a:pt x="42386" y="72866"/>
                    <a:pt x="41434" y="69056"/>
                  </a:cubicBezTo>
                  <a:cubicBezTo>
                    <a:pt x="40481" y="65246"/>
                    <a:pt x="39529" y="62389"/>
                    <a:pt x="38576" y="59531"/>
                  </a:cubicBezTo>
                  <a:lnTo>
                    <a:pt x="21431" y="7144"/>
                  </a:lnTo>
                  <a:lnTo>
                    <a:pt x="7144" y="7144"/>
                  </a:lnTo>
                  <a:lnTo>
                    <a:pt x="36671" y="90964"/>
                  </a:lnTo>
                  <a:lnTo>
                    <a:pt x="50959" y="90964"/>
                  </a:lnTo>
                  <a:lnTo>
                    <a:pt x="80486" y="7144"/>
                  </a:lnTo>
                  <a:lnTo>
                    <a:pt x="65246" y="7144"/>
                  </a:lnTo>
                  <a:close/>
                </a:path>
              </a:pathLst>
            </a:custGeom>
            <a:solidFill>
              <a:schemeClr val="accent1"/>
            </a:solidFill>
            <a:ln w="9525" cap="flat">
              <a:noFill/>
              <a:prstDash val="solid"/>
              <a:miter/>
            </a:ln>
          </p:spPr>
          <p:txBody>
            <a:bodyPr rtlCol="0" anchor="ctr"/>
            <a:lstStyle/>
            <a:p>
              <a:endParaRPr lang="fi-FI"/>
            </a:p>
          </p:txBody>
        </p:sp>
        <p:sp>
          <p:nvSpPr>
            <p:cNvPr id="253" name="Freeform: Shape 252">
              <a:extLst>
                <a:ext uri="{FF2B5EF4-FFF2-40B4-BE49-F238E27FC236}">
                  <a16:creationId xmlns:a16="http://schemas.microsoft.com/office/drawing/2014/main" id="{B3049204-80F2-4A5B-8111-780FA284B476}"/>
                </a:ext>
              </a:extLst>
            </p:cNvPr>
            <p:cNvSpPr/>
            <p:nvPr/>
          </p:nvSpPr>
          <p:spPr>
            <a:xfrm>
              <a:off x="5605634" y="3709806"/>
              <a:ext cx="66675" cy="76200"/>
            </a:xfrm>
            <a:custGeom>
              <a:avLst/>
              <a:gdLst>
                <a:gd name="connsiteX0" fmla="*/ 63341 w 66675"/>
                <a:gd name="connsiteY0" fmla="*/ 35719 h 76200"/>
                <a:gd name="connsiteX1" fmla="*/ 55721 w 66675"/>
                <a:gd name="connsiteY1" fmla="*/ 14764 h 76200"/>
                <a:gd name="connsiteX2" fmla="*/ 35719 w 66675"/>
                <a:gd name="connsiteY2" fmla="*/ 7144 h 76200"/>
                <a:gd name="connsiteX3" fmla="*/ 14764 w 66675"/>
                <a:gd name="connsiteY3" fmla="*/ 15716 h 76200"/>
                <a:gd name="connsiteX4" fmla="*/ 7144 w 66675"/>
                <a:gd name="connsiteY4" fmla="*/ 40481 h 76200"/>
                <a:gd name="connsiteX5" fmla="*/ 15716 w 66675"/>
                <a:gd name="connsiteY5" fmla="*/ 64294 h 76200"/>
                <a:gd name="connsiteX6" fmla="*/ 38576 w 66675"/>
                <a:gd name="connsiteY6" fmla="*/ 72866 h 76200"/>
                <a:gd name="connsiteX7" fmla="*/ 50006 w 66675"/>
                <a:gd name="connsiteY7" fmla="*/ 71914 h 76200"/>
                <a:gd name="connsiteX8" fmla="*/ 60484 w 66675"/>
                <a:gd name="connsiteY8" fmla="*/ 69056 h 76200"/>
                <a:gd name="connsiteX9" fmla="*/ 60484 w 66675"/>
                <a:gd name="connsiteY9" fmla="*/ 57626 h 76200"/>
                <a:gd name="connsiteX10" fmla="*/ 50006 w 66675"/>
                <a:gd name="connsiteY10" fmla="*/ 61436 h 76200"/>
                <a:gd name="connsiteX11" fmla="*/ 39529 w 66675"/>
                <a:gd name="connsiteY11" fmla="*/ 62389 h 76200"/>
                <a:gd name="connsiteX12" fmla="*/ 26194 w 66675"/>
                <a:gd name="connsiteY12" fmla="*/ 57626 h 76200"/>
                <a:gd name="connsiteX13" fmla="*/ 21431 w 66675"/>
                <a:gd name="connsiteY13" fmla="*/ 43339 h 76200"/>
                <a:gd name="connsiteX14" fmla="*/ 63341 w 66675"/>
                <a:gd name="connsiteY14" fmla="*/ 43339 h 76200"/>
                <a:gd name="connsiteX15" fmla="*/ 63341 w 66675"/>
                <a:gd name="connsiteY15" fmla="*/ 35719 h 76200"/>
                <a:gd name="connsiteX16" fmla="*/ 21431 w 66675"/>
                <a:gd name="connsiteY16" fmla="*/ 32861 h 76200"/>
                <a:gd name="connsiteX17" fmla="*/ 26194 w 66675"/>
                <a:gd name="connsiteY17" fmla="*/ 20479 h 76200"/>
                <a:gd name="connsiteX18" fmla="*/ 36671 w 66675"/>
                <a:gd name="connsiteY18" fmla="*/ 16669 h 76200"/>
                <a:gd name="connsiteX19" fmla="*/ 47149 w 66675"/>
                <a:gd name="connsiteY19" fmla="*/ 20479 h 76200"/>
                <a:gd name="connsiteX20" fmla="*/ 50959 w 66675"/>
                <a:gd name="connsiteY20" fmla="*/ 32861 h 76200"/>
                <a:gd name="connsiteX21" fmla="*/ 21431 w 66675"/>
                <a:gd name="connsiteY21" fmla="*/ 3286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6675" h="76200">
                  <a:moveTo>
                    <a:pt x="63341" y="35719"/>
                  </a:moveTo>
                  <a:cubicBezTo>
                    <a:pt x="63341" y="27146"/>
                    <a:pt x="60484" y="19526"/>
                    <a:pt x="55721" y="14764"/>
                  </a:cubicBezTo>
                  <a:cubicBezTo>
                    <a:pt x="50959" y="10001"/>
                    <a:pt x="44291" y="7144"/>
                    <a:pt x="35719" y="7144"/>
                  </a:cubicBezTo>
                  <a:cubicBezTo>
                    <a:pt x="27146" y="7144"/>
                    <a:pt x="19526" y="10001"/>
                    <a:pt x="14764" y="15716"/>
                  </a:cubicBezTo>
                  <a:cubicBezTo>
                    <a:pt x="10001" y="21431"/>
                    <a:pt x="7144" y="30004"/>
                    <a:pt x="7144" y="40481"/>
                  </a:cubicBezTo>
                  <a:cubicBezTo>
                    <a:pt x="7144" y="50006"/>
                    <a:pt x="10001" y="58579"/>
                    <a:pt x="15716" y="64294"/>
                  </a:cubicBezTo>
                  <a:cubicBezTo>
                    <a:pt x="21431" y="70009"/>
                    <a:pt x="29051" y="72866"/>
                    <a:pt x="38576" y="72866"/>
                  </a:cubicBezTo>
                  <a:cubicBezTo>
                    <a:pt x="42386" y="72866"/>
                    <a:pt x="47149" y="72866"/>
                    <a:pt x="50006" y="71914"/>
                  </a:cubicBezTo>
                  <a:cubicBezTo>
                    <a:pt x="53816" y="70961"/>
                    <a:pt x="56674" y="70009"/>
                    <a:pt x="60484" y="69056"/>
                  </a:cubicBezTo>
                  <a:lnTo>
                    <a:pt x="60484" y="57626"/>
                  </a:lnTo>
                  <a:cubicBezTo>
                    <a:pt x="56674" y="59531"/>
                    <a:pt x="52864" y="60484"/>
                    <a:pt x="50006" y="61436"/>
                  </a:cubicBezTo>
                  <a:cubicBezTo>
                    <a:pt x="47149" y="62389"/>
                    <a:pt x="43339" y="62389"/>
                    <a:pt x="39529" y="62389"/>
                  </a:cubicBezTo>
                  <a:cubicBezTo>
                    <a:pt x="33814" y="62389"/>
                    <a:pt x="29051" y="60484"/>
                    <a:pt x="26194" y="57626"/>
                  </a:cubicBezTo>
                  <a:cubicBezTo>
                    <a:pt x="23336" y="54769"/>
                    <a:pt x="21431" y="50006"/>
                    <a:pt x="21431" y="43339"/>
                  </a:cubicBezTo>
                  <a:lnTo>
                    <a:pt x="63341" y="43339"/>
                  </a:lnTo>
                  <a:lnTo>
                    <a:pt x="63341" y="35719"/>
                  </a:lnTo>
                  <a:close/>
                  <a:moveTo>
                    <a:pt x="21431" y="32861"/>
                  </a:moveTo>
                  <a:cubicBezTo>
                    <a:pt x="22384" y="28099"/>
                    <a:pt x="23336" y="23336"/>
                    <a:pt x="26194" y="20479"/>
                  </a:cubicBezTo>
                  <a:cubicBezTo>
                    <a:pt x="29051" y="17621"/>
                    <a:pt x="31909" y="16669"/>
                    <a:pt x="36671" y="16669"/>
                  </a:cubicBezTo>
                  <a:cubicBezTo>
                    <a:pt x="41434" y="16669"/>
                    <a:pt x="44291" y="17621"/>
                    <a:pt x="47149" y="20479"/>
                  </a:cubicBezTo>
                  <a:cubicBezTo>
                    <a:pt x="50006" y="23336"/>
                    <a:pt x="50959" y="27146"/>
                    <a:pt x="50959" y="32861"/>
                  </a:cubicBezTo>
                  <a:lnTo>
                    <a:pt x="21431" y="32861"/>
                  </a:lnTo>
                  <a:close/>
                </a:path>
              </a:pathLst>
            </a:custGeom>
            <a:solidFill>
              <a:schemeClr val="accent1"/>
            </a:solidFill>
            <a:ln w="9525" cap="flat">
              <a:noFill/>
              <a:prstDash val="solid"/>
              <a:miter/>
            </a:ln>
          </p:spPr>
          <p:txBody>
            <a:bodyPr rtlCol="0" anchor="ctr"/>
            <a:lstStyle/>
            <a:p>
              <a:endParaRPr lang="fi-FI"/>
            </a:p>
          </p:txBody>
        </p:sp>
        <p:sp>
          <p:nvSpPr>
            <p:cNvPr id="254" name="Freeform: Shape 253">
              <a:extLst>
                <a:ext uri="{FF2B5EF4-FFF2-40B4-BE49-F238E27FC236}">
                  <a16:creationId xmlns:a16="http://schemas.microsoft.com/office/drawing/2014/main" id="{97010D8F-6817-4642-B086-4E1301DDA1D6}"/>
                </a:ext>
              </a:extLst>
            </p:cNvPr>
            <p:cNvSpPr/>
            <p:nvPr/>
          </p:nvSpPr>
          <p:spPr>
            <a:xfrm>
              <a:off x="5675167" y="3709806"/>
              <a:ext cx="47625" cy="76200"/>
            </a:xfrm>
            <a:custGeom>
              <a:avLst/>
              <a:gdLst>
                <a:gd name="connsiteX0" fmla="*/ 40481 w 47625"/>
                <a:gd name="connsiteY0" fmla="*/ 7144 h 76200"/>
                <a:gd name="connsiteX1" fmla="*/ 29051 w 47625"/>
                <a:gd name="connsiteY1" fmla="*/ 10001 h 76200"/>
                <a:gd name="connsiteX2" fmla="*/ 20479 w 47625"/>
                <a:gd name="connsiteY2" fmla="*/ 18574 h 76200"/>
                <a:gd name="connsiteX3" fmla="*/ 19526 w 47625"/>
                <a:gd name="connsiteY3" fmla="*/ 18574 h 76200"/>
                <a:gd name="connsiteX4" fmla="*/ 17621 w 47625"/>
                <a:gd name="connsiteY4" fmla="*/ 7144 h 76200"/>
                <a:gd name="connsiteX5" fmla="*/ 7144 w 47625"/>
                <a:gd name="connsiteY5" fmla="*/ 7144 h 76200"/>
                <a:gd name="connsiteX6" fmla="*/ 7144 w 47625"/>
                <a:gd name="connsiteY6" fmla="*/ 70009 h 76200"/>
                <a:gd name="connsiteX7" fmla="*/ 20479 w 47625"/>
                <a:gd name="connsiteY7" fmla="*/ 70009 h 76200"/>
                <a:gd name="connsiteX8" fmla="*/ 20479 w 47625"/>
                <a:gd name="connsiteY8" fmla="*/ 36671 h 76200"/>
                <a:gd name="connsiteX9" fmla="*/ 25241 w 47625"/>
                <a:gd name="connsiteY9" fmla="*/ 23336 h 76200"/>
                <a:gd name="connsiteX10" fmla="*/ 38576 w 47625"/>
                <a:gd name="connsiteY10" fmla="*/ 18574 h 76200"/>
                <a:gd name="connsiteX11" fmla="*/ 44291 w 47625"/>
                <a:gd name="connsiteY11" fmla="*/ 19526 h 76200"/>
                <a:gd name="connsiteX12" fmla="*/ 45244 w 47625"/>
                <a:gd name="connsiteY12" fmla="*/ 7144 h 76200"/>
                <a:gd name="connsiteX13" fmla="*/ 40481 w 47625"/>
                <a:gd name="connsiteY13"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76200">
                  <a:moveTo>
                    <a:pt x="40481" y="7144"/>
                  </a:moveTo>
                  <a:cubicBezTo>
                    <a:pt x="36671" y="7144"/>
                    <a:pt x="32861" y="8096"/>
                    <a:pt x="29051" y="10001"/>
                  </a:cubicBezTo>
                  <a:cubicBezTo>
                    <a:pt x="26194" y="11906"/>
                    <a:pt x="23336" y="14764"/>
                    <a:pt x="20479" y="18574"/>
                  </a:cubicBezTo>
                  <a:lnTo>
                    <a:pt x="19526" y="18574"/>
                  </a:lnTo>
                  <a:lnTo>
                    <a:pt x="17621" y="7144"/>
                  </a:lnTo>
                  <a:lnTo>
                    <a:pt x="7144" y="7144"/>
                  </a:lnTo>
                  <a:lnTo>
                    <a:pt x="7144" y="70009"/>
                  </a:lnTo>
                  <a:lnTo>
                    <a:pt x="20479" y="70009"/>
                  </a:lnTo>
                  <a:lnTo>
                    <a:pt x="20479" y="36671"/>
                  </a:lnTo>
                  <a:cubicBezTo>
                    <a:pt x="20479" y="30956"/>
                    <a:pt x="22384" y="26194"/>
                    <a:pt x="25241" y="23336"/>
                  </a:cubicBezTo>
                  <a:cubicBezTo>
                    <a:pt x="28099" y="19526"/>
                    <a:pt x="32861" y="18574"/>
                    <a:pt x="38576" y="18574"/>
                  </a:cubicBezTo>
                  <a:cubicBezTo>
                    <a:pt x="40481" y="18574"/>
                    <a:pt x="42386" y="18574"/>
                    <a:pt x="44291" y="19526"/>
                  </a:cubicBezTo>
                  <a:lnTo>
                    <a:pt x="45244" y="7144"/>
                  </a:lnTo>
                  <a:cubicBezTo>
                    <a:pt x="45244" y="7144"/>
                    <a:pt x="43339" y="7144"/>
                    <a:pt x="40481" y="7144"/>
                  </a:cubicBezTo>
                  <a:close/>
                </a:path>
              </a:pathLst>
            </a:custGeom>
            <a:solidFill>
              <a:schemeClr val="accent1"/>
            </a:solidFill>
            <a:ln w="9525" cap="flat">
              <a:noFill/>
              <a:prstDash val="solid"/>
              <a:miter/>
            </a:ln>
          </p:spPr>
          <p:txBody>
            <a:bodyPr rtlCol="0" anchor="ctr"/>
            <a:lstStyle/>
            <a:p>
              <a:endParaRPr lang="fi-FI"/>
            </a:p>
          </p:txBody>
        </p:sp>
        <p:sp>
          <p:nvSpPr>
            <p:cNvPr id="255" name="Freeform: Shape 254">
              <a:extLst>
                <a:ext uri="{FF2B5EF4-FFF2-40B4-BE49-F238E27FC236}">
                  <a16:creationId xmlns:a16="http://schemas.microsoft.com/office/drawing/2014/main" id="{18533DEC-A461-442B-81D0-688BEB74F37F}"/>
                </a:ext>
              </a:extLst>
            </p:cNvPr>
            <p:cNvSpPr/>
            <p:nvPr/>
          </p:nvSpPr>
          <p:spPr>
            <a:xfrm>
              <a:off x="5723744" y="3709806"/>
              <a:ext cx="66675" cy="76200"/>
            </a:xfrm>
            <a:custGeom>
              <a:avLst/>
              <a:gdLst>
                <a:gd name="connsiteX0" fmla="*/ 58579 w 66675"/>
                <a:gd name="connsiteY0" fmla="*/ 15716 h 76200"/>
                <a:gd name="connsiteX1" fmla="*/ 36671 w 66675"/>
                <a:gd name="connsiteY1" fmla="*/ 7144 h 76200"/>
                <a:gd name="connsiteX2" fmla="*/ 14764 w 66675"/>
                <a:gd name="connsiteY2" fmla="*/ 15716 h 76200"/>
                <a:gd name="connsiteX3" fmla="*/ 7144 w 66675"/>
                <a:gd name="connsiteY3" fmla="*/ 39529 h 76200"/>
                <a:gd name="connsiteX4" fmla="*/ 10954 w 66675"/>
                <a:gd name="connsiteY4" fmla="*/ 56674 h 76200"/>
                <a:gd name="connsiteX5" fmla="*/ 21431 w 66675"/>
                <a:gd name="connsiteY5" fmla="*/ 68104 h 76200"/>
                <a:gd name="connsiteX6" fmla="*/ 36671 w 66675"/>
                <a:gd name="connsiteY6" fmla="*/ 71914 h 76200"/>
                <a:gd name="connsiteX7" fmla="*/ 58579 w 66675"/>
                <a:gd name="connsiteY7" fmla="*/ 63341 h 76200"/>
                <a:gd name="connsiteX8" fmla="*/ 66199 w 66675"/>
                <a:gd name="connsiteY8" fmla="*/ 39529 h 76200"/>
                <a:gd name="connsiteX9" fmla="*/ 58579 w 66675"/>
                <a:gd name="connsiteY9" fmla="*/ 15716 h 76200"/>
                <a:gd name="connsiteX10" fmla="*/ 36671 w 66675"/>
                <a:gd name="connsiteY10" fmla="*/ 61436 h 76200"/>
                <a:gd name="connsiteX11" fmla="*/ 20479 w 66675"/>
                <a:gd name="connsiteY11" fmla="*/ 39529 h 76200"/>
                <a:gd name="connsiteX12" fmla="*/ 24289 w 66675"/>
                <a:gd name="connsiteY12" fmla="*/ 23336 h 76200"/>
                <a:gd name="connsiteX13" fmla="*/ 36671 w 66675"/>
                <a:gd name="connsiteY13" fmla="*/ 17621 h 76200"/>
                <a:gd name="connsiteX14" fmla="*/ 52864 w 66675"/>
                <a:gd name="connsiteY14" fmla="*/ 39529 h 76200"/>
                <a:gd name="connsiteX15" fmla="*/ 36671 w 66675"/>
                <a:gd name="connsiteY15" fmla="*/ 6143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75" h="76200">
                  <a:moveTo>
                    <a:pt x="58579" y="15716"/>
                  </a:moveTo>
                  <a:cubicBezTo>
                    <a:pt x="52864" y="10001"/>
                    <a:pt x="46196" y="7144"/>
                    <a:pt x="36671" y="7144"/>
                  </a:cubicBezTo>
                  <a:cubicBezTo>
                    <a:pt x="27146" y="7144"/>
                    <a:pt x="19526" y="10001"/>
                    <a:pt x="14764" y="15716"/>
                  </a:cubicBezTo>
                  <a:cubicBezTo>
                    <a:pt x="9049" y="21431"/>
                    <a:pt x="7144" y="29051"/>
                    <a:pt x="7144" y="39529"/>
                  </a:cubicBezTo>
                  <a:cubicBezTo>
                    <a:pt x="7144" y="46196"/>
                    <a:pt x="8096" y="51911"/>
                    <a:pt x="10954" y="56674"/>
                  </a:cubicBezTo>
                  <a:cubicBezTo>
                    <a:pt x="13811" y="61436"/>
                    <a:pt x="16669" y="65246"/>
                    <a:pt x="21431" y="68104"/>
                  </a:cubicBezTo>
                  <a:cubicBezTo>
                    <a:pt x="26194" y="70961"/>
                    <a:pt x="30956" y="71914"/>
                    <a:pt x="36671" y="71914"/>
                  </a:cubicBezTo>
                  <a:cubicBezTo>
                    <a:pt x="46196" y="71914"/>
                    <a:pt x="53816" y="69056"/>
                    <a:pt x="58579" y="63341"/>
                  </a:cubicBezTo>
                  <a:cubicBezTo>
                    <a:pt x="64294" y="57626"/>
                    <a:pt x="66199" y="49054"/>
                    <a:pt x="66199" y="39529"/>
                  </a:cubicBezTo>
                  <a:cubicBezTo>
                    <a:pt x="66199" y="30004"/>
                    <a:pt x="64294" y="22384"/>
                    <a:pt x="58579" y="15716"/>
                  </a:cubicBezTo>
                  <a:close/>
                  <a:moveTo>
                    <a:pt x="36671" y="61436"/>
                  </a:moveTo>
                  <a:cubicBezTo>
                    <a:pt x="26194" y="61436"/>
                    <a:pt x="20479" y="53816"/>
                    <a:pt x="20479" y="39529"/>
                  </a:cubicBezTo>
                  <a:cubicBezTo>
                    <a:pt x="20479" y="32861"/>
                    <a:pt x="21431" y="27146"/>
                    <a:pt x="24289" y="23336"/>
                  </a:cubicBezTo>
                  <a:cubicBezTo>
                    <a:pt x="27146" y="19526"/>
                    <a:pt x="30956" y="17621"/>
                    <a:pt x="36671" y="17621"/>
                  </a:cubicBezTo>
                  <a:cubicBezTo>
                    <a:pt x="47149" y="17621"/>
                    <a:pt x="52864" y="25241"/>
                    <a:pt x="52864" y="39529"/>
                  </a:cubicBezTo>
                  <a:cubicBezTo>
                    <a:pt x="52864" y="54769"/>
                    <a:pt x="47149" y="61436"/>
                    <a:pt x="36671" y="61436"/>
                  </a:cubicBezTo>
                  <a:close/>
                </a:path>
              </a:pathLst>
            </a:custGeom>
            <a:solidFill>
              <a:schemeClr val="accent1"/>
            </a:solidFill>
            <a:ln w="9525" cap="flat">
              <a:noFill/>
              <a:prstDash val="solid"/>
              <a:miter/>
            </a:ln>
          </p:spPr>
          <p:txBody>
            <a:bodyPr rtlCol="0" anchor="ctr"/>
            <a:lstStyle/>
            <a:p>
              <a:endParaRPr lang="fi-FI"/>
            </a:p>
          </p:txBody>
        </p:sp>
        <p:sp>
          <p:nvSpPr>
            <p:cNvPr id="256" name="Freeform: Shape 255">
              <a:extLst>
                <a:ext uri="{FF2B5EF4-FFF2-40B4-BE49-F238E27FC236}">
                  <a16:creationId xmlns:a16="http://schemas.microsoft.com/office/drawing/2014/main" id="{5548531F-74B3-4E56-A66D-A55B58CA60AA}"/>
                </a:ext>
              </a:extLst>
            </p:cNvPr>
            <p:cNvSpPr/>
            <p:nvPr/>
          </p:nvSpPr>
          <p:spPr>
            <a:xfrm>
              <a:off x="4860319" y="3191744"/>
              <a:ext cx="342900" cy="342900"/>
            </a:xfrm>
            <a:custGeom>
              <a:avLst/>
              <a:gdLst>
                <a:gd name="connsiteX0" fmla="*/ 217506 w 342900"/>
                <a:gd name="connsiteY0" fmla="*/ 53495 h 342900"/>
                <a:gd name="connsiteX1" fmla="*/ 292887 w 342900"/>
                <a:gd name="connsiteY1" fmla="*/ 217505 h 342900"/>
                <a:gd name="connsiteX2" fmla="*/ 128876 w 342900"/>
                <a:gd name="connsiteY2" fmla="*/ 292887 h 342900"/>
                <a:gd name="connsiteX3" fmla="*/ 53495 w 342900"/>
                <a:gd name="connsiteY3" fmla="*/ 128876 h 342900"/>
                <a:gd name="connsiteX4" fmla="*/ 217506 w 342900"/>
                <a:gd name="connsiteY4" fmla="*/ 53495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342900">
                  <a:moveTo>
                    <a:pt x="217506" y="53495"/>
                  </a:moveTo>
                  <a:cubicBezTo>
                    <a:pt x="283612" y="77969"/>
                    <a:pt x="317361" y="151399"/>
                    <a:pt x="292887" y="217505"/>
                  </a:cubicBezTo>
                  <a:cubicBezTo>
                    <a:pt x="268412" y="283612"/>
                    <a:pt x="194982" y="317361"/>
                    <a:pt x="128876" y="292887"/>
                  </a:cubicBezTo>
                  <a:cubicBezTo>
                    <a:pt x="62769" y="268412"/>
                    <a:pt x="29020" y="194982"/>
                    <a:pt x="53495" y="128876"/>
                  </a:cubicBezTo>
                  <a:cubicBezTo>
                    <a:pt x="77969" y="62769"/>
                    <a:pt x="151399" y="29020"/>
                    <a:pt x="217506" y="53495"/>
                  </a:cubicBezTo>
                  <a:close/>
                </a:path>
              </a:pathLst>
            </a:custGeom>
            <a:solidFill>
              <a:srgbClr val="FEEE36"/>
            </a:solidFill>
            <a:ln w="9525" cap="flat">
              <a:noFill/>
              <a:prstDash val="solid"/>
              <a:miter/>
            </a:ln>
          </p:spPr>
          <p:txBody>
            <a:bodyPr rtlCol="0" anchor="ctr"/>
            <a:lstStyle/>
            <a:p>
              <a:endParaRPr lang="fi-FI"/>
            </a:p>
          </p:txBody>
        </p:sp>
        <p:sp>
          <p:nvSpPr>
            <p:cNvPr id="257" name="Freeform: Shape 256">
              <a:extLst>
                <a:ext uri="{FF2B5EF4-FFF2-40B4-BE49-F238E27FC236}">
                  <a16:creationId xmlns:a16="http://schemas.microsoft.com/office/drawing/2014/main" id="{43571232-88A2-43B3-B412-296F91256E87}"/>
                </a:ext>
              </a:extLst>
            </p:cNvPr>
            <p:cNvSpPr/>
            <p:nvPr/>
          </p:nvSpPr>
          <p:spPr>
            <a:xfrm>
              <a:off x="4874756" y="3206312"/>
              <a:ext cx="314325" cy="314325"/>
            </a:xfrm>
            <a:custGeom>
              <a:avLst/>
              <a:gdLst>
                <a:gd name="connsiteX0" fmla="*/ 248942 w 314325"/>
                <a:gd name="connsiteY0" fmla="*/ 99935 h 314325"/>
                <a:gd name="connsiteX1" fmla="*/ 217857 w 314325"/>
                <a:gd name="connsiteY1" fmla="*/ 248942 h 314325"/>
                <a:gd name="connsiteX2" fmla="*/ 68851 w 314325"/>
                <a:gd name="connsiteY2" fmla="*/ 217857 h 314325"/>
                <a:gd name="connsiteX3" fmla="*/ 99935 w 314325"/>
                <a:gd name="connsiteY3" fmla="*/ 68851 h 314325"/>
                <a:gd name="connsiteX4" fmla="*/ 248942 w 314325"/>
                <a:gd name="connsiteY4" fmla="*/ 9993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248942" y="99935"/>
                  </a:moveTo>
                  <a:cubicBezTo>
                    <a:pt x="281505" y="149666"/>
                    <a:pt x="267588" y="216378"/>
                    <a:pt x="217857" y="248942"/>
                  </a:cubicBezTo>
                  <a:cubicBezTo>
                    <a:pt x="168127" y="281505"/>
                    <a:pt x="101414" y="267588"/>
                    <a:pt x="68851" y="217857"/>
                  </a:cubicBezTo>
                  <a:cubicBezTo>
                    <a:pt x="36287" y="168127"/>
                    <a:pt x="50204" y="101414"/>
                    <a:pt x="99935" y="68851"/>
                  </a:cubicBezTo>
                  <a:cubicBezTo>
                    <a:pt x="149666" y="36288"/>
                    <a:pt x="216378" y="50205"/>
                    <a:pt x="248942" y="99935"/>
                  </a:cubicBezTo>
                  <a:close/>
                </a:path>
              </a:pathLst>
            </a:custGeom>
            <a:solidFill>
              <a:srgbClr val="FFCA08"/>
            </a:solidFill>
            <a:ln w="9525" cap="flat">
              <a:noFill/>
              <a:prstDash val="solid"/>
              <a:miter/>
            </a:ln>
          </p:spPr>
          <p:txBody>
            <a:bodyPr rtlCol="0" anchor="ctr"/>
            <a:lstStyle/>
            <a:p>
              <a:endParaRPr lang="fi-FI"/>
            </a:p>
          </p:txBody>
        </p:sp>
        <p:sp>
          <p:nvSpPr>
            <p:cNvPr id="258" name="Freeform: Shape 257">
              <a:extLst>
                <a:ext uri="{FF2B5EF4-FFF2-40B4-BE49-F238E27FC236}">
                  <a16:creationId xmlns:a16="http://schemas.microsoft.com/office/drawing/2014/main" id="{15388588-58A2-471B-8A68-7298AEEE0F2B}"/>
                </a:ext>
              </a:extLst>
            </p:cNvPr>
            <p:cNvSpPr/>
            <p:nvPr/>
          </p:nvSpPr>
          <p:spPr>
            <a:xfrm>
              <a:off x="4918882" y="3251609"/>
              <a:ext cx="200025" cy="200025"/>
            </a:xfrm>
            <a:custGeom>
              <a:avLst/>
              <a:gdLst>
                <a:gd name="connsiteX0" fmla="*/ 194786 w 200025"/>
                <a:gd name="connsiteY0" fmla="*/ 42431 h 200025"/>
                <a:gd name="connsiteX1" fmla="*/ 123349 w 200025"/>
                <a:gd name="connsiteY1" fmla="*/ 14809 h 200025"/>
                <a:gd name="connsiteX2" fmla="*/ 14764 w 200025"/>
                <a:gd name="connsiteY2" fmla="*/ 121489 h 200025"/>
                <a:gd name="connsiteX3" fmla="*/ 42386 w 200025"/>
                <a:gd name="connsiteY3" fmla="*/ 193879 h 200025"/>
                <a:gd name="connsiteX4" fmla="*/ 7144 w 200025"/>
                <a:gd name="connsiteY4" fmla="*/ 113869 h 200025"/>
                <a:gd name="connsiteX5" fmla="*/ 115729 w 200025"/>
                <a:gd name="connsiteY5" fmla="*/ 7189 h 200025"/>
                <a:gd name="connsiteX6" fmla="*/ 194786 w 200025"/>
                <a:gd name="connsiteY6" fmla="*/ 4243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00025">
                  <a:moveTo>
                    <a:pt x="194786" y="42431"/>
                  </a:moveTo>
                  <a:cubicBezTo>
                    <a:pt x="175736" y="25286"/>
                    <a:pt x="150971" y="14809"/>
                    <a:pt x="123349" y="14809"/>
                  </a:cubicBezTo>
                  <a:cubicBezTo>
                    <a:pt x="64294" y="14809"/>
                    <a:pt x="15716" y="62434"/>
                    <a:pt x="14764" y="121489"/>
                  </a:cubicBezTo>
                  <a:cubicBezTo>
                    <a:pt x="14764" y="149111"/>
                    <a:pt x="25241" y="174829"/>
                    <a:pt x="42386" y="193879"/>
                  </a:cubicBezTo>
                  <a:cubicBezTo>
                    <a:pt x="20479" y="173876"/>
                    <a:pt x="7144" y="145301"/>
                    <a:pt x="7144" y="113869"/>
                  </a:cubicBezTo>
                  <a:cubicBezTo>
                    <a:pt x="7144" y="54814"/>
                    <a:pt x="55721" y="6236"/>
                    <a:pt x="115729" y="7189"/>
                  </a:cubicBezTo>
                  <a:cubicBezTo>
                    <a:pt x="146209" y="6236"/>
                    <a:pt x="174784" y="20524"/>
                    <a:pt x="194786" y="42431"/>
                  </a:cubicBezTo>
                  <a:close/>
                </a:path>
              </a:pathLst>
            </a:custGeom>
            <a:solidFill>
              <a:srgbClr val="F09D00"/>
            </a:solidFill>
            <a:ln w="9525" cap="flat">
              <a:noFill/>
              <a:prstDash val="solid"/>
              <a:miter/>
            </a:ln>
          </p:spPr>
          <p:txBody>
            <a:bodyPr rtlCol="0" anchor="ctr"/>
            <a:lstStyle/>
            <a:p>
              <a:endParaRPr lang="fi-FI"/>
            </a:p>
          </p:txBody>
        </p:sp>
        <p:sp>
          <p:nvSpPr>
            <p:cNvPr id="259" name="Freeform: Shape 258">
              <a:extLst>
                <a:ext uri="{FF2B5EF4-FFF2-40B4-BE49-F238E27FC236}">
                  <a16:creationId xmlns:a16="http://schemas.microsoft.com/office/drawing/2014/main" id="{97365E1A-05A9-446D-950F-61409B219DA1}"/>
                </a:ext>
              </a:extLst>
            </p:cNvPr>
            <p:cNvSpPr/>
            <p:nvPr/>
          </p:nvSpPr>
          <p:spPr>
            <a:xfrm>
              <a:off x="4977937" y="3307851"/>
              <a:ext cx="95250" cy="133350"/>
            </a:xfrm>
            <a:custGeom>
              <a:avLst/>
              <a:gdLst>
                <a:gd name="connsiteX0" fmla="*/ 90011 w 95250"/>
                <a:gd name="connsiteY0" fmla="*/ 107156 h 133350"/>
                <a:gd name="connsiteX1" fmla="*/ 68104 w 95250"/>
                <a:gd name="connsiteY1" fmla="*/ 111919 h 133350"/>
                <a:gd name="connsiteX2" fmla="*/ 45244 w 95250"/>
                <a:gd name="connsiteY2" fmla="*/ 101441 h 133350"/>
                <a:gd name="connsiteX3" fmla="*/ 45244 w 95250"/>
                <a:gd name="connsiteY3" fmla="*/ 101441 h 133350"/>
                <a:gd name="connsiteX4" fmla="*/ 39529 w 95250"/>
                <a:gd name="connsiteY4" fmla="*/ 87154 h 133350"/>
                <a:gd name="connsiteX5" fmla="*/ 70961 w 95250"/>
                <a:gd name="connsiteY5" fmla="*/ 87154 h 133350"/>
                <a:gd name="connsiteX6" fmla="*/ 70961 w 95250"/>
                <a:gd name="connsiteY6" fmla="*/ 74771 h 133350"/>
                <a:gd name="connsiteX7" fmla="*/ 37624 w 95250"/>
                <a:gd name="connsiteY7" fmla="*/ 74771 h 133350"/>
                <a:gd name="connsiteX8" fmla="*/ 37624 w 95250"/>
                <a:gd name="connsiteY8" fmla="*/ 71914 h 133350"/>
                <a:gd name="connsiteX9" fmla="*/ 37624 w 95250"/>
                <a:gd name="connsiteY9" fmla="*/ 67151 h 133350"/>
                <a:gd name="connsiteX10" fmla="*/ 37624 w 95250"/>
                <a:gd name="connsiteY10" fmla="*/ 63341 h 133350"/>
                <a:gd name="connsiteX11" fmla="*/ 75724 w 95250"/>
                <a:gd name="connsiteY11" fmla="*/ 63341 h 133350"/>
                <a:gd name="connsiteX12" fmla="*/ 75724 w 95250"/>
                <a:gd name="connsiteY12" fmla="*/ 50959 h 133350"/>
                <a:gd name="connsiteX13" fmla="*/ 38576 w 95250"/>
                <a:gd name="connsiteY13" fmla="*/ 50959 h 133350"/>
                <a:gd name="connsiteX14" fmla="*/ 39529 w 95250"/>
                <a:gd name="connsiteY14" fmla="*/ 48101 h 133350"/>
                <a:gd name="connsiteX15" fmla="*/ 49054 w 95250"/>
                <a:gd name="connsiteY15" fmla="*/ 30004 h 133350"/>
                <a:gd name="connsiteX16" fmla="*/ 51911 w 95250"/>
                <a:gd name="connsiteY16" fmla="*/ 28099 h 133350"/>
                <a:gd name="connsiteX17" fmla="*/ 68104 w 95250"/>
                <a:gd name="connsiteY17" fmla="*/ 23336 h 133350"/>
                <a:gd name="connsiteX18" fmla="*/ 90011 w 95250"/>
                <a:gd name="connsiteY18" fmla="*/ 29051 h 133350"/>
                <a:gd name="connsiteX19" fmla="*/ 96679 w 95250"/>
                <a:gd name="connsiteY19" fmla="*/ 13811 h 133350"/>
                <a:gd name="connsiteX20" fmla="*/ 93821 w 95250"/>
                <a:gd name="connsiteY20" fmla="*/ 12859 h 133350"/>
                <a:gd name="connsiteX21" fmla="*/ 67151 w 95250"/>
                <a:gd name="connsiteY21" fmla="*/ 7144 h 133350"/>
                <a:gd name="connsiteX22" fmla="*/ 57626 w 95250"/>
                <a:gd name="connsiteY22" fmla="*/ 8096 h 133350"/>
                <a:gd name="connsiteX23" fmla="*/ 37624 w 95250"/>
                <a:gd name="connsiteY23" fmla="*/ 16669 h 133350"/>
                <a:gd name="connsiteX24" fmla="*/ 34766 w 95250"/>
                <a:gd name="connsiteY24" fmla="*/ 19526 h 133350"/>
                <a:gd name="connsiteX25" fmla="*/ 19526 w 95250"/>
                <a:gd name="connsiteY25" fmla="*/ 50959 h 133350"/>
                <a:gd name="connsiteX26" fmla="*/ 7144 w 95250"/>
                <a:gd name="connsiteY26" fmla="*/ 50959 h 133350"/>
                <a:gd name="connsiteX27" fmla="*/ 7144 w 95250"/>
                <a:gd name="connsiteY27" fmla="*/ 63341 h 133350"/>
                <a:gd name="connsiteX28" fmla="*/ 18574 w 95250"/>
                <a:gd name="connsiteY28" fmla="*/ 63341 h 133350"/>
                <a:gd name="connsiteX29" fmla="*/ 18574 w 95250"/>
                <a:gd name="connsiteY29" fmla="*/ 67151 h 133350"/>
                <a:gd name="connsiteX30" fmla="*/ 18574 w 95250"/>
                <a:gd name="connsiteY30" fmla="*/ 67151 h 133350"/>
                <a:gd name="connsiteX31" fmla="*/ 18574 w 95250"/>
                <a:gd name="connsiteY31" fmla="*/ 68104 h 133350"/>
                <a:gd name="connsiteX32" fmla="*/ 18574 w 95250"/>
                <a:gd name="connsiteY32" fmla="*/ 70961 h 133350"/>
                <a:gd name="connsiteX33" fmla="*/ 18574 w 95250"/>
                <a:gd name="connsiteY33" fmla="*/ 73819 h 133350"/>
                <a:gd name="connsiteX34" fmla="*/ 7144 w 95250"/>
                <a:gd name="connsiteY34" fmla="*/ 73819 h 133350"/>
                <a:gd name="connsiteX35" fmla="*/ 7144 w 95250"/>
                <a:gd name="connsiteY35" fmla="*/ 86201 h 133350"/>
                <a:gd name="connsiteX36" fmla="*/ 19526 w 95250"/>
                <a:gd name="connsiteY36" fmla="*/ 86201 h 133350"/>
                <a:gd name="connsiteX37" fmla="*/ 30004 w 95250"/>
                <a:gd name="connsiteY37" fmla="*/ 110966 h 133350"/>
                <a:gd name="connsiteX38" fmla="*/ 30956 w 95250"/>
                <a:gd name="connsiteY38" fmla="*/ 111919 h 133350"/>
                <a:gd name="connsiteX39" fmla="*/ 35719 w 95250"/>
                <a:gd name="connsiteY39" fmla="*/ 116681 h 133350"/>
                <a:gd name="connsiteX40" fmla="*/ 47149 w 95250"/>
                <a:gd name="connsiteY40" fmla="*/ 123349 h 133350"/>
                <a:gd name="connsiteX41" fmla="*/ 47149 w 95250"/>
                <a:gd name="connsiteY41" fmla="*/ 123349 h 133350"/>
                <a:gd name="connsiteX42" fmla="*/ 65246 w 95250"/>
                <a:gd name="connsiteY42" fmla="*/ 127159 h 133350"/>
                <a:gd name="connsiteX43" fmla="*/ 65246 w 95250"/>
                <a:gd name="connsiteY43" fmla="*/ 127159 h 133350"/>
                <a:gd name="connsiteX44" fmla="*/ 67151 w 95250"/>
                <a:gd name="connsiteY44" fmla="*/ 127159 h 133350"/>
                <a:gd name="connsiteX45" fmla="*/ 71914 w 95250"/>
                <a:gd name="connsiteY45" fmla="*/ 127159 h 133350"/>
                <a:gd name="connsiteX46" fmla="*/ 91916 w 95250"/>
                <a:gd name="connsiteY46" fmla="*/ 122396 h 133350"/>
                <a:gd name="connsiteX47" fmla="*/ 91916 w 95250"/>
                <a:gd name="connsiteY47" fmla="*/ 106204 h 133350"/>
                <a:gd name="connsiteX48" fmla="*/ 90011 w 95250"/>
                <a:gd name="connsiteY48" fmla="*/ 107156 h 133350"/>
                <a:gd name="connsiteX49" fmla="*/ 90011 w 95250"/>
                <a:gd name="connsiteY49" fmla="*/ 10715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5250" h="133350">
                  <a:moveTo>
                    <a:pt x="90011" y="107156"/>
                  </a:moveTo>
                  <a:cubicBezTo>
                    <a:pt x="82391" y="110014"/>
                    <a:pt x="75724" y="111919"/>
                    <a:pt x="68104" y="111919"/>
                  </a:cubicBezTo>
                  <a:cubicBezTo>
                    <a:pt x="57626" y="111919"/>
                    <a:pt x="50006" y="108109"/>
                    <a:pt x="45244" y="101441"/>
                  </a:cubicBezTo>
                  <a:cubicBezTo>
                    <a:pt x="45244" y="101441"/>
                    <a:pt x="45244" y="101441"/>
                    <a:pt x="45244" y="101441"/>
                  </a:cubicBezTo>
                  <a:cubicBezTo>
                    <a:pt x="42386" y="97631"/>
                    <a:pt x="40481" y="92869"/>
                    <a:pt x="39529" y="87154"/>
                  </a:cubicBezTo>
                  <a:lnTo>
                    <a:pt x="70961" y="87154"/>
                  </a:lnTo>
                  <a:lnTo>
                    <a:pt x="70961" y="74771"/>
                  </a:lnTo>
                  <a:lnTo>
                    <a:pt x="37624" y="74771"/>
                  </a:lnTo>
                  <a:lnTo>
                    <a:pt x="37624" y="71914"/>
                  </a:lnTo>
                  <a:lnTo>
                    <a:pt x="37624" y="67151"/>
                  </a:lnTo>
                  <a:lnTo>
                    <a:pt x="37624" y="63341"/>
                  </a:lnTo>
                  <a:lnTo>
                    <a:pt x="75724" y="63341"/>
                  </a:lnTo>
                  <a:lnTo>
                    <a:pt x="75724" y="50959"/>
                  </a:lnTo>
                  <a:lnTo>
                    <a:pt x="38576" y="50959"/>
                  </a:lnTo>
                  <a:cubicBezTo>
                    <a:pt x="38576" y="50006"/>
                    <a:pt x="38576" y="49054"/>
                    <a:pt x="39529" y="48101"/>
                  </a:cubicBezTo>
                  <a:cubicBezTo>
                    <a:pt x="41434" y="40481"/>
                    <a:pt x="44291" y="33814"/>
                    <a:pt x="49054" y="30004"/>
                  </a:cubicBezTo>
                  <a:cubicBezTo>
                    <a:pt x="50006" y="29051"/>
                    <a:pt x="50959" y="29051"/>
                    <a:pt x="51911" y="28099"/>
                  </a:cubicBezTo>
                  <a:cubicBezTo>
                    <a:pt x="56674" y="25241"/>
                    <a:pt x="61436" y="23336"/>
                    <a:pt x="68104" y="23336"/>
                  </a:cubicBezTo>
                  <a:cubicBezTo>
                    <a:pt x="74771" y="23336"/>
                    <a:pt x="81439" y="25241"/>
                    <a:pt x="90011" y="29051"/>
                  </a:cubicBezTo>
                  <a:lnTo>
                    <a:pt x="96679" y="13811"/>
                  </a:lnTo>
                  <a:cubicBezTo>
                    <a:pt x="95726" y="12859"/>
                    <a:pt x="94774" y="12859"/>
                    <a:pt x="93821" y="12859"/>
                  </a:cubicBezTo>
                  <a:cubicBezTo>
                    <a:pt x="86201" y="9049"/>
                    <a:pt x="76676" y="7144"/>
                    <a:pt x="67151" y="7144"/>
                  </a:cubicBezTo>
                  <a:cubicBezTo>
                    <a:pt x="64294" y="7144"/>
                    <a:pt x="60484" y="7144"/>
                    <a:pt x="57626" y="8096"/>
                  </a:cubicBezTo>
                  <a:cubicBezTo>
                    <a:pt x="50006" y="9049"/>
                    <a:pt x="43339" y="11906"/>
                    <a:pt x="37624" y="16669"/>
                  </a:cubicBezTo>
                  <a:cubicBezTo>
                    <a:pt x="36671" y="17621"/>
                    <a:pt x="35719" y="18574"/>
                    <a:pt x="34766" y="19526"/>
                  </a:cubicBezTo>
                  <a:cubicBezTo>
                    <a:pt x="26194" y="27146"/>
                    <a:pt x="21431" y="37624"/>
                    <a:pt x="19526" y="50959"/>
                  </a:cubicBezTo>
                  <a:lnTo>
                    <a:pt x="7144" y="50959"/>
                  </a:lnTo>
                  <a:lnTo>
                    <a:pt x="7144" y="63341"/>
                  </a:lnTo>
                  <a:lnTo>
                    <a:pt x="18574" y="63341"/>
                  </a:lnTo>
                  <a:lnTo>
                    <a:pt x="18574" y="67151"/>
                  </a:lnTo>
                  <a:lnTo>
                    <a:pt x="18574" y="67151"/>
                  </a:lnTo>
                  <a:lnTo>
                    <a:pt x="18574" y="68104"/>
                  </a:lnTo>
                  <a:lnTo>
                    <a:pt x="18574" y="70961"/>
                  </a:lnTo>
                  <a:lnTo>
                    <a:pt x="18574" y="73819"/>
                  </a:lnTo>
                  <a:lnTo>
                    <a:pt x="7144" y="73819"/>
                  </a:lnTo>
                  <a:lnTo>
                    <a:pt x="7144" y="86201"/>
                  </a:lnTo>
                  <a:lnTo>
                    <a:pt x="19526" y="86201"/>
                  </a:lnTo>
                  <a:cubicBezTo>
                    <a:pt x="21431" y="95726"/>
                    <a:pt x="25241" y="104299"/>
                    <a:pt x="30004" y="110966"/>
                  </a:cubicBezTo>
                  <a:cubicBezTo>
                    <a:pt x="30004" y="110966"/>
                    <a:pt x="30004" y="111919"/>
                    <a:pt x="30956" y="111919"/>
                  </a:cubicBezTo>
                  <a:cubicBezTo>
                    <a:pt x="32861" y="113824"/>
                    <a:pt x="33814" y="115729"/>
                    <a:pt x="35719" y="116681"/>
                  </a:cubicBezTo>
                  <a:cubicBezTo>
                    <a:pt x="39529" y="119539"/>
                    <a:pt x="42386" y="122396"/>
                    <a:pt x="47149" y="123349"/>
                  </a:cubicBezTo>
                  <a:cubicBezTo>
                    <a:pt x="47149" y="123349"/>
                    <a:pt x="47149" y="123349"/>
                    <a:pt x="47149" y="123349"/>
                  </a:cubicBezTo>
                  <a:cubicBezTo>
                    <a:pt x="52864" y="126206"/>
                    <a:pt x="58579" y="127159"/>
                    <a:pt x="65246" y="127159"/>
                  </a:cubicBezTo>
                  <a:cubicBezTo>
                    <a:pt x="65246" y="127159"/>
                    <a:pt x="65246" y="127159"/>
                    <a:pt x="65246" y="127159"/>
                  </a:cubicBezTo>
                  <a:cubicBezTo>
                    <a:pt x="66199" y="127159"/>
                    <a:pt x="66199" y="127159"/>
                    <a:pt x="67151" y="127159"/>
                  </a:cubicBezTo>
                  <a:cubicBezTo>
                    <a:pt x="69056" y="127159"/>
                    <a:pt x="70009" y="127159"/>
                    <a:pt x="71914" y="127159"/>
                  </a:cubicBezTo>
                  <a:cubicBezTo>
                    <a:pt x="79534" y="127159"/>
                    <a:pt x="86201" y="125254"/>
                    <a:pt x="91916" y="122396"/>
                  </a:cubicBezTo>
                  <a:lnTo>
                    <a:pt x="91916" y="106204"/>
                  </a:lnTo>
                  <a:cubicBezTo>
                    <a:pt x="90964" y="106204"/>
                    <a:pt x="90011" y="106204"/>
                    <a:pt x="90011" y="107156"/>
                  </a:cubicBezTo>
                  <a:cubicBezTo>
                    <a:pt x="90011" y="107156"/>
                    <a:pt x="90011" y="107156"/>
                    <a:pt x="90011" y="107156"/>
                  </a:cubicBezTo>
                  <a:close/>
                </a:path>
              </a:pathLst>
            </a:custGeom>
            <a:solidFill>
              <a:srgbClr val="F09D00"/>
            </a:solidFill>
            <a:ln w="9525" cap="flat">
              <a:noFill/>
              <a:prstDash val="solid"/>
              <a:miter/>
            </a:ln>
          </p:spPr>
          <p:txBody>
            <a:bodyPr rtlCol="0" anchor="ctr"/>
            <a:lstStyle/>
            <a:p>
              <a:endParaRPr lang="fi-FI"/>
            </a:p>
          </p:txBody>
        </p:sp>
        <p:sp>
          <p:nvSpPr>
            <p:cNvPr id="260" name="Freeform: Shape 259">
              <a:extLst>
                <a:ext uri="{FF2B5EF4-FFF2-40B4-BE49-F238E27FC236}">
                  <a16:creationId xmlns:a16="http://schemas.microsoft.com/office/drawing/2014/main" id="{8E43BA2D-A28F-4BE1-8F0F-50927FBB5AB6}"/>
                </a:ext>
              </a:extLst>
            </p:cNvPr>
            <p:cNvSpPr/>
            <p:nvPr/>
          </p:nvSpPr>
          <p:spPr>
            <a:xfrm>
              <a:off x="4975079" y="3304994"/>
              <a:ext cx="95250" cy="133350"/>
            </a:xfrm>
            <a:custGeom>
              <a:avLst/>
              <a:gdLst>
                <a:gd name="connsiteX0" fmla="*/ 50959 w 95250"/>
                <a:gd name="connsiteY0" fmla="*/ 28099 h 133350"/>
                <a:gd name="connsiteX1" fmla="*/ 67151 w 95250"/>
                <a:gd name="connsiteY1" fmla="*/ 23336 h 133350"/>
                <a:gd name="connsiteX2" fmla="*/ 89059 w 95250"/>
                <a:gd name="connsiteY2" fmla="*/ 29051 h 133350"/>
                <a:gd name="connsiteX3" fmla="*/ 95726 w 95250"/>
                <a:gd name="connsiteY3" fmla="*/ 14764 h 133350"/>
                <a:gd name="connsiteX4" fmla="*/ 95726 w 95250"/>
                <a:gd name="connsiteY4" fmla="*/ 13811 h 133350"/>
                <a:gd name="connsiteX5" fmla="*/ 67151 w 95250"/>
                <a:gd name="connsiteY5" fmla="*/ 7144 h 133350"/>
                <a:gd name="connsiteX6" fmla="*/ 61436 w 95250"/>
                <a:gd name="connsiteY6" fmla="*/ 7144 h 133350"/>
                <a:gd name="connsiteX7" fmla="*/ 37624 w 95250"/>
                <a:gd name="connsiteY7" fmla="*/ 16669 h 133350"/>
                <a:gd name="connsiteX8" fmla="*/ 34766 w 95250"/>
                <a:gd name="connsiteY8" fmla="*/ 18574 h 133350"/>
                <a:gd name="connsiteX9" fmla="*/ 19526 w 95250"/>
                <a:gd name="connsiteY9" fmla="*/ 50006 h 133350"/>
                <a:gd name="connsiteX10" fmla="*/ 7144 w 95250"/>
                <a:gd name="connsiteY10" fmla="*/ 50006 h 133350"/>
                <a:gd name="connsiteX11" fmla="*/ 7144 w 95250"/>
                <a:gd name="connsiteY11" fmla="*/ 62389 h 133350"/>
                <a:gd name="connsiteX12" fmla="*/ 18574 w 95250"/>
                <a:gd name="connsiteY12" fmla="*/ 62389 h 133350"/>
                <a:gd name="connsiteX13" fmla="*/ 18574 w 95250"/>
                <a:gd name="connsiteY13" fmla="*/ 65246 h 133350"/>
                <a:gd name="connsiteX14" fmla="*/ 18574 w 95250"/>
                <a:gd name="connsiteY14" fmla="*/ 68104 h 133350"/>
                <a:gd name="connsiteX15" fmla="*/ 18574 w 95250"/>
                <a:gd name="connsiteY15" fmla="*/ 70961 h 133350"/>
                <a:gd name="connsiteX16" fmla="*/ 18574 w 95250"/>
                <a:gd name="connsiteY16" fmla="*/ 71914 h 133350"/>
                <a:gd name="connsiteX17" fmla="*/ 18574 w 95250"/>
                <a:gd name="connsiteY17" fmla="*/ 73819 h 133350"/>
                <a:gd name="connsiteX18" fmla="*/ 7144 w 95250"/>
                <a:gd name="connsiteY18" fmla="*/ 73819 h 133350"/>
                <a:gd name="connsiteX19" fmla="*/ 7144 w 95250"/>
                <a:gd name="connsiteY19" fmla="*/ 86201 h 133350"/>
                <a:gd name="connsiteX20" fmla="*/ 19526 w 95250"/>
                <a:gd name="connsiteY20" fmla="*/ 86201 h 133350"/>
                <a:gd name="connsiteX21" fmla="*/ 19526 w 95250"/>
                <a:gd name="connsiteY21" fmla="*/ 89059 h 133350"/>
                <a:gd name="connsiteX22" fmla="*/ 31909 w 95250"/>
                <a:gd name="connsiteY22" fmla="*/ 113824 h 133350"/>
                <a:gd name="connsiteX23" fmla="*/ 32861 w 95250"/>
                <a:gd name="connsiteY23" fmla="*/ 114776 h 133350"/>
                <a:gd name="connsiteX24" fmla="*/ 35719 w 95250"/>
                <a:gd name="connsiteY24" fmla="*/ 117634 h 133350"/>
                <a:gd name="connsiteX25" fmla="*/ 67151 w 95250"/>
                <a:gd name="connsiteY25" fmla="*/ 128111 h 133350"/>
                <a:gd name="connsiteX26" fmla="*/ 76676 w 95250"/>
                <a:gd name="connsiteY26" fmla="*/ 127159 h 133350"/>
                <a:gd name="connsiteX27" fmla="*/ 91916 w 95250"/>
                <a:gd name="connsiteY27" fmla="*/ 123349 h 133350"/>
                <a:gd name="connsiteX28" fmla="*/ 91916 w 95250"/>
                <a:gd name="connsiteY28" fmla="*/ 107156 h 133350"/>
                <a:gd name="connsiteX29" fmla="*/ 68104 w 95250"/>
                <a:gd name="connsiteY29" fmla="*/ 111919 h 133350"/>
                <a:gd name="connsiteX30" fmla="*/ 47149 w 95250"/>
                <a:gd name="connsiteY30" fmla="*/ 104299 h 133350"/>
                <a:gd name="connsiteX31" fmla="*/ 47149 w 95250"/>
                <a:gd name="connsiteY31" fmla="*/ 104299 h 133350"/>
                <a:gd name="connsiteX32" fmla="*/ 38576 w 95250"/>
                <a:gd name="connsiteY32" fmla="*/ 87154 h 133350"/>
                <a:gd name="connsiteX33" fmla="*/ 70009 w 95250"/>
                <a:gd name="connsiteY33" fmla="*/ 87154 h 133350"/>
                <a:gd name="connsiteX34" fmla="*/ 70009 w 95250"/>
                <a:gd name="connsiteY34" fmla="*/ 74771 h 133350"/>
                <a:gd name="connsiteX35" fmla="*/ 36671 w 95250"/>
                <a:gd name="connsiteY35" fmla="*/ 74771 h 133350"/>
                <a:gd name="connsiteX36" fmla="*/ 36671 w 95250"/>
                <a:gd name="connsiteY36" fmla="*/ 71914 h 133350"/>
                <a:gd name="connsiteX37" fmla="*/ 36671 w 95250"/>
                <a:gd name="connsiteY37" fmla="*/ 67151 h 133350"/>
                <a:gd name="connsiteX38" fmla="*/ 36671 w 95250"/>
                <a:gd name="connsiteY38" fmla="*/ 63341 h 133350"/>
                <a:gd name="connsiteX39" fmla="*/ 74771 w 95250"/>
                <a:gd name="connsiteY39" fmla="*/ 63341 h 133350"/>
                <a:gd name="connsiteX40" fmla="*/ 74771 w 95250"/>
                <a:gd name="connsiteY40" fmla="*/ 50959 h 133350"/>
                <a:gd name="connsiteX41" fmla="*/ 37624 w 95250"/>
                <a:gd name="connsiteY41" fmla="*/ 50959 h 133350"/>
                <a:gd name="connsiteX42" fmla="*/ 47149 w 95250"/>
                <a:gd name="connsiteY42" fmla="*/ 30004 h 133350"/>
                <a:gd name="connsiteX43" fmla="*/ 50959 w 95250"/>
                <a:gd name="connsiteY43" fmla="*/ 28099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250" h="133350">
                  <a:moveTo>
                    <a:pt x="50959" y="28099"/>
                  </a:moveTo>
                  <a:cubicBezTo>
                    <a:pt x="55721" y="25241"/>
                    <a:pt x="61436" y="23336"/>
                    <a:pt x="67151" y="23336"/>
                  </a:cubicBezTo>
                  <a:cubicBezTo>
                    <a:pt x="73819" y="23336"/>
                    <a:pt x="81439" y="25241"/>
                    <a:pt x="89059" y="29051"/>
                  </a:cubicBezTo>
                  <a:lnTo>
                    <a:pt x="95726" y="14764"/>
                  </a:lnTo>
                  <a:lnTo>
                    <a:pt x="95726" y="13811"/>
                  </a:lnTo>
                  <a:cubicBezTo>
                    <a:pt x="87154" y="9049"/>
                    <a:pt x="77629" y="7144"/>
                    <a:pt x="67151" y="7144"/>
                  </a:cubicBezTo>
                  <a:cubicBezTo>
                    <a:pt x="65246" y="7144"/>
                    <a:pt x="63341" y="7144"/>
                    <a:pt x="61436" y="7144"/>
                  </a:cubicBezTo>
                  <a:cubicBezTo>
                    <a:pt x="51911" y="8096"/>
                    <a:pt x="44291" y="10954"/>
                    <a:pt x="37624" y="16669"/>
                  </a:cubicBezTo>
                  <a:cubicBezTo>
                    <a:pt x="36671" y="17621"/>
                    <a:pt x="35719" y="17621"/>
                    <a:pt x="34766" y="18574"/>
                  </a:cubicBezTo>
                  <a:cubicBezTo>
                    <a:pt x="26194" y="26194"/>
                    <a:pt x="21431" y="36671"/>
                    <a:pt x="19526" y="50006"/>
                  </a:cubicBezTo>
                  <a:lnTo>
                    <a:pt x="7144" y="50006"/>
                  </a:lnTo>
                  <a:lnTo>
                    <a:pt x="7144" y="62389"/>
                  </a:lnTo>
                  <a:lnTo>
                    <a:pt x="18574" y="62389"/>
                  </a:lnTo>
                  <a:lnTo>
                    <a:pt x="18574" y="65246"/>
                  </a:lnTo>
                  <a:lnTo>
                    <a:pt x="18574" y="68104"/>
                  </a:lnTo>
                  <a:lnTo>
                    <a:pt x="18574" y="70961"/>
                  </a:lnTo>
                  <a:lnTo>
                    <a:pt x="18574" y="71914"/>
                  </a:lnTo>
                  <a:lnTo>
                    <a:pt x="18574" y="73819"/>
                  </a:lnTo>
                  <a:lnTo>
                    <a:pt x="7144" y="73819"/>
                  </a:lnTo>
                  <a:lnTo>
                    <a:pt x="7144" y="86201"/>
                  </a:lnTo>
                  <a:lnTo>
                    <a:pt x="19526" y="86201"/>
                  </a:lnTo>
                  <a:cubicBezTo>
                    <a:pt x="19526" y="87154"/>
                    <a:pt x="19526" y="88106"/>
                    <a:pt x="19526" y="89059"/>
                  </a:cubicBezTo>
                  <a:cubicBezTo>
                    <a:pt x="21431" y="99536"/>
                    <a:pt x="26194" y="108109"/>
                    <a:pt x="31909" y="113824"/>
                  </a:cubicBezTo>
                  <a:cubicBezTo>
                    <a:pt x="31909" y="113824"/>
                    <a:pt x="31909" y="114776"/>
                    <a:pt x="32861" y="114776"/>
                  </a:cubicBezTo>
                  <a:cubicBezTo>
                    <a:pt x="33814" y="115729"/>
                    <a:pt x="34766" y="116681"/>
                    <a:pt x="35719" y="117634"/>
                  </a:cubicBezTo>
                  <a:cubicBezTo>
                    <a:pt x="43339" y="124301"/>
                    <a:pt x="54769" y="128111"/>
                    <a:pt x="67151" y="128111"/>
                  </a:cubicBezTo>
                  <a:cubicBezTo>
                    <a:pt x="70009" y="128111"/>
                    <a:pt x="73819" y="128111"/>
                    <a:pt x="76676" y="127159"/>
                  </a:cubicBezTo>
                  <a:cubicBezTo>
                    <a:pt x="82391" y="126206"/>
                    <a:pt x="87154" y="125254"/>
                    <a:pt x="91916" y="123349"/>
                  </a:cubicBezTo>
                  <a:lnTo>
                    <a:pt x="91916" y="107156"/>
                  </a:lnTo>
                  <a:cubicBezTo>
                    <a:pt x="84296" y="110966"/>
                    <a:pt x="75724" y="111919"/>
                    <a:pt x="68104" y="111919"/>
                  </a:cubicBezTo>
                  <a:cubicBezTo>
                    <a:pt x="59531" y="111919"/>
                    <a:pt x="51911" y="109061"/>
                    <a:pt x="47149" y="104299"/>
                  </a:cubicBezTo>
                  <a:cubicBezTo>
                    <a:pt x="47149" y="104299"/>
                    <a:pt x="47149" y="104299"/>
                    <a:pt x="47149" y="104299"/>
                  </a:cubicBezTo>
                  <a:cubicBezTo>
                    <a:pt x="43339" y="100489"/>
                    <a:pt x="40481" y="94774"/>
                    <a:pt x="38576" y="87154"/>
                  </a:cubicBezTo>
                  <a:lnTo>
                    <a:pt x="70009" y="87154"/>
                  </a:lnTo>
                  <a:lnTo>
                    <a:pt x="70009" y="74771"/>
                  </a:lnTo>
                  <a:lnTo>
                    <a:pt x="36671" y="74771"/>
                  </a:lnTo>
                  <a:lnTo>
                    <a:pt x="36671" y="71914"/>
                  </a:lnTo>
                  <a:lnTo>
                    <a:pt x="36671" y="67151"/>
                  </a:lnTo>
                  <a:lnTo>
                    <a:pt x="36671" y="63341"/>
                  </a:lnTo>
                  <a:lnTo>
                    <a:pt x="74771" y="63341"/>
                  </a:lnTo>
                  <a:lnTo>
                    <a:pt x="74771" y="50959"/>
                  </a:lnTo>
                  <a:lnTo>
                    <a:pt x="37624" y="50959"/>
                  </a:lnTo>
                  <a:cubicBezTo>
                    <a:pt x="39529" y="41434"/>
                    <a:pt x="42386" y="34766"/>
                    <a:pt x="47149" y="30004"/>
                  </a:cubicBezTo>
                  <a:cubicBezTo>
                    <a:pt x="50006" y="29051"/>
                    <a:pt x="50006" y="28099"/>
                    <a:pt x="50959" y="28099"/>
                  </a:cubicBezTo>
                  <a:close/>
                </a:path>
              </a:pathLst>
            </a:custGeom>
            <a:solidFill>
              <a:srgbClr val="FFEE34"/>
            </a:solidFill>
            <a:ln w="9525" cap="flat">
              <a:noFill/>
              <a:prstDash val="solid"/>
              <a:miter/>
            </a:ln>
          </p:spPr>
          <p:txBody>
            <a:bodyPr rtlCol="0" anchor="ctr"/>
            <a:lstStyle/>
            <a:p>
              <a:endParaRPr lang="fi-FI"/>
            </a:p>
          </p:txBody>
        </p:sp>
        <p:sp>
          <p:nvSpPr>
            <p:cNvPr id="261" name="Freeform: Shape 260">
              <a:extLst>
                <a:ext uri="{FF2B5EF4-FFF2-40B4-BE49-F238E27FC236}">
                  <a16:creationId xmlns:a16="http://schemas.microsoft.com/office/drawing/2014/main" id="{6886E62A-5422-48BA-BB62-1C75DC530527}"/>
                </a:ext>
              </a:extLst>
            </p:cNvPr>
            <p:cNvSpPr/>
            <p:nvPr/>
          </p:nvSpPr>
          <p:spPr>
            <a:xfrm>
              <a:off x="4849034" y="3396951"/>
              <a:ext cx="314325" cy="314325"/>
            </a:xfrm>
            <a:custGeom>
              <a:avLst/>
              <a:gdLst>
                <a:gd name="connsiteX0" fmla="*/ 285471 w 314325"/>
                <a:gd name="connsiteY0" fmla="*/ 133100 h 314325"/>
                <a:gd name="connsiteX1" fmla="*/ 188698 w 314325"/>
                <a:gd name="connsiteY1" fmla="*/ 285471 h 314325"/>
                <a:gd name="connsiteX2" fmla="*/ 36327 w 314325"/>
                <a:gd name="connsiteY2" fmla="*/ 188698 h 314325"/>
                <a:gd name="connsiteX3" fmla="*/ 133100 w 314325"/>
                <a:gd name="connsiteY3" fmla="*/ 36327 h 314325"/>
                <a:gd name="connsiteX4" fmla="*/ 285471 w 314325"/>
                <a:gd name="connsiteY4" fmla="*/ 133100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285471" y="133100"/>
                  </a:moveTo>
                  <a:cubicBezTo>
                    <a:pt x="300824" y="201899"/>
                    <a:pt x="257497" y="270118"/>
                    <a:pt x="188698" y="285471"/>
                  </a:cubicBezTo>
                  <a:cubicBezTo>
                    <a:pt x="119899" y="300823"/>
                    <a:pt x="51680" y="257497"/>
                    <a:pt x="36327" y="188698"/>
                  </a:cubicBezTo>
                  <a:cubicBezTo>
                    <a:pt x="20974" y="119899"/>
                    <a:pt x="64301" y="51680"/>
                    <a:pt x="133100" y="36327"/>
                  </a:cubicBezTo>
                  <a:cubicBezTo>
                    <a:pt x="201899" y="20974"/>
                    <a:pt x="270118" y="64301"/>
                    <a:pt x="285471" y="133100"/>
                  </a:cubicBezTo>
                  <a:close/>
                </a:path>
              </a:pathLst>
            </a:custGeom>
            <a:solidFill>
              <a:srgbClr val="FEEE36"/>
            </a:solidFill>
            <a:ln w="9525" cap="flat">
              <a:noFill/>
              <a:prstDash val="solid"/>
              <a:miter/>
            </a:ln>
          </p:spPr>
          <p:txBody>
            <a:bodyPr rtlCol="0" anchor="ctr"/>
            <a:lstStyle/>
            <a:p>
              <a:endParaRPr lang="fi-FI"/>
            </a:p>
          </p:txBody>
        </p:sp>
        <p:sp>
          <p:nvSpPr>
            <p:cNvPr id="262" name="Freeform: Shape 261">
              <a:extLst>
                <a:ext uri="{FF2B5EF4-FFF2-40B4-BE49-F238E27FC236}">
                  <a16:creationId xmlns:a16="http://schemas.microsoft.com/office/drawing/2014/main" id="{A067B4A5-BEBE-4DF1-A471-B5B6095E1D55}"/>
                </a:ext>
              </a:extLst>
            </p:cNvPr>
            <p:cNvSpPr/>
            <p:nvPr/>
          </p:nvSpPr>
          <p:spPr>
            <a:xfrm>
              <a:off x="4858474" y="3406377"/>
              <a:ext cx="295275" cy="295275"/>
            </a:xfrm>
            <a:custGeom>
              <a:avLst/>
              <a:gdLst>
                <a:gd name="connsiteX0" fmla="*/ 194993 w 295275"/>
                <a:gd name="connsiteY0" fmla="*/ 53004 h 295275"/>
                <a:gd name="connsiteX1" fmla="*/ 249821 w 295275"/>
                <a:gd name="connsiteY1" fmla="*/ 194993 h 295275"/>
                <a:gd name="connsiteX2" fmla="*/ 107832 w 295275"/>
                <a:gd name="connsiteY2" fmla="*/ 249821 h 295275"/>
                <a:gd name="connsiteX3" fmla="*/ 53004 w 295275"/>
                <a:gd name="connsiteY3" fmla="*/ 107832 h 295275"/>
                <a:gd name="connsiteX4" fmla="*/ 194993 w 295275"/>
                <a:gd name="connsiteY4" fmla="*/ 53004 h 295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75" h="295275">
                  <a:moveTo>
                    <a:pt x="194993" y="53004"/>
                  </a:moveTo>
                  <a:cubicBezTo>
                    <a:pt x="249343" y="77073"/>
                    <a:pt x="273890" y="140644"/>
                    <a:pt x="249821" y="194993"/>
                  </a:cubicBezTo>
                  <a:cubicBezTo>
                    <a:pt x="225752" y="249343"/>
                    <a:pt x="162182" y="273890"/>
                    <a:pt x="107832" y="249821"/>
                  </a:cubicBezTo>
                  <a:cubicBezTo>
                    <a:pt x="53483" y="225753"/>
                    <a:pt x="28936" y="162182"/>
                    <a:pt x="53004" y="107832"/>
                  </a:cubicBezTo>
                  <a:cubicBezTo>
                    <a:pt x="77073" y="53483"/>
                    <a:pt x="140644" y="28936"/>
                    <a:pt x="194993" y="53004"/>
                  </a:cubicBezTo>
                  <a:close/>
                </a:path>
              </a:pathLst>
            </a:custGeom>
            <a:solidFill>
              <a:srgbClr val="FFCA08"/>
            </a:solidFill>
            <a:ln w="9525" cap="flat">
              <a:noFill/>
              <a:prstDash val="solid"/>
              <a:miter/>
            </a:ln>
          </p:spPr>
          <p:txBody>
            <a:bodyPr rtlCol="0" anchor="ctr"/>
            <a:lstStyle/>
            <a:p>
              <a:endParaRPr lang="fi-FI"/>
            </a:p>
          </p:txBody>
        </p:sp>
        <p:sp>
          <p:nvSpPr>
            <p:cNvPr id="263" name="Freeform: Shape 262">
              <a:extLst>
                <a:ext uri="{FF2B5EF4-FFF2-40B4-BE49-F238E27FC236}">
                  <a16:creationId xmlns:a16="http://schemas.microsoft.com/office/drawing/2014/main" id="{212BF613-EB06-4AA4-BF44-07B990F054A2}"/>
                </a:ext>
              </a:extLst>
            </p:cNvPr>
            <p:cNvSpPr/>
            <p:nvPr/>
          </p:nvSpPr>
          <p:spPr>
            <a:xfrm>
              <a:off x="4896974" y="3443169"/>
              <a:ext cx="219075" cy="142875"/>
            </a:xfrm>
            <a:custGeom>
              <a:avLst/>
              <a:gdLst>
                <a:gd name="connsiteX0" fmla="*/ 216694 w 219075"/>
                <a:gd name="connsiteY0" fmla="*/ 143288 h 142875"/>
                <a:gd name="connsiteX1" fmla="*/ 201454 w 219075"/>
                <a:gd name="connsiteY1" fmla="*/ 68041 h 142875"/>
                <a:gd name="connsiteX2" fmla="*/ 52864 w 219075"/>
                <a:gd name="connsiteY2" fmla="*/ 35656 h 142875"/>
                <a:gd name="connsiteX3" fmla="*/ 7144 w 219075"/>
                <a:gd name="connsiteY3" fmla="*/ 97568 h 142875"/>
                <a:gd name="connsiteX4" fmla="*/ 55721 w 219075"/>
                <a:gd name="connsiteY4" fmla="*/ 24226 h 142875"/>
                <a:gd name="connsiteX5" fmla="*/ 204311 w 219075"/>
                <a:gd name="connsiteY5" fmla="*/ 56611 h 142875"/>
                <a:gd name="connsiteX6" fmla="*/ 216694 w 219075"/>
                <a:gd name="connsiteY6" fmla="*/ 1432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142875">
                  <a:moveTo>
                    <a:pt x="216694" y="143288"/>
                  </a:moveTo>
                  <a:cubicBezTo>
                    <a:pt x="220504" y="117571"/>
                    <a:pt x="215741" y="90901"/>
                    <a:pt x="201454" y="68041"/>
                  </a:cubicBezTo>
                  <a:cubicBezTo>
                    <a:pt x="169069" y="17558"/>
                    <a:pt x="103346" y="3271"/>
                    <a:pt x="52864" y="35656"/>
                  </a:cubicBezTo>
                  <a:cubicBezTo>
                    <a:pt x="30004" y="50896"/>
                    <a:pt x="13811" y="72803"/>
                    <a:pt x="7144" y="97568"/>
                  </a:cubicBezTo>
                  <a:cubicBezTo>
                    <a:pt x="11906" y="68993"/>
                    <a:pt x="29051" y="41371"/>
                    <a:pt x="55721" y="24226"/>
                  </a:cubicBezTo>
                  <a:cubicBezTo>
                    <a:pt x="106204" y="-8159"/>
                    <a:pt x="171926" y="7081"/>
                    <a:pt x="204311" y="56611"/>
                  </a:cubicBezTo>
                  <a:cubicBezTo>
                    <a:pt x="220504" y="83281"/>
                    <a:pt x="224314" y="114713"/>
                    <a:pt x="216694" y="143288"/>
                  </a:cubicBezTo>
                  <a:close/>
                </a:path>
              </a:pathLst>
            </a:custGeom>
            <a:solidFill>
              <a:srgbClr val="F09D00"/>
            </a:solidFill>
            <a:ln w="9525" cap="flat">
              <a:noFill/>
              <a:prstDash val="solid"/>
              <a:miter/>
            </a:ln>
          </p:spPr>
          <p:txBody>
            <a:bodyPr rtlCol="0" anchor="ctr"/>
            <a:lstStyle/>
            <a:p>
              <a:endParaRPr lang="fi-FI"/>
            </a:p>
          </p:txBody>
        </p:sp>
        <p:sp>
          <p:nvSpPr>
            <p:cNvPr id="264" name="Freeform: Shape 263">
              <a:extLst>
                <a:ext uri="{FF2B5EF4-FFF2-40B4-BE49-F238E27FC236}">
                  <a16:creationId xmlns:a16="http://schemas.microsoft.com/office/drawing/2014/main" id="{684BBB3E-48E7-44ED-8310-6849AF92797B}"/>
                </a:ext>
              </a:extLst>
            </p:cNvPr>
            <p:cNvSpPr/>
            <p:nvPr/>
          </p:nvSpPr>
          <p:spPr>
            <a:xfrm>
              <a:off x="4941170" y="3505019"/>
              <a:ext cx="133350" cy="123825"/>
            </a:xfrm>
            <a:custGeom>
              <a:avLst/>
              <a:gdLst>
                <a:gd name="connsiteX0" fmla="*/ 126778 w 133350"/>
                <a:gd name="connsiteY0" fmla="*/ 59531 h 123825"/>
                <a:gd name="connsiteX1" fmla="*/ 117253 w 133350"/>
                <a:gd name="connsiteY1" fmla="*/ 33814 h 123825"/>
                <a:gd name="connsiteX2" fmla="*/ 90583 w 133350"/>
                <a:gd name="connsiteY2" fmla="*/ 12859 h 123825"/>
                <a:gd name="connsiteX3" fmla="*/ 55340 w 133350"/>
                <a:gd name="connsiteY3" fmla="*/ 17621 h 123825"/>
                <a:gd name="connsiteX4" fmla="*/ 48673 w 133350"/>
                <a:gd name="connsiteY4" fmla="*/ 7144 h 123825"/>
                <a:gd name="connsiteX5" fmla="*/ 40100 w 133350"/>
                <a:gd name="connsiteY5" fmla="*/ 12859 h 123825"/>
                <a:gd name="connsiteX6" fmla="*/ 38195 w 133350"/>
                <a:gd name="connsiteY6" fmla="*/ 13811 h 123825"/>
                <a:gd name="connsiteX7" fmla="*/ 42958 w 133350"/>
                <a:gd name="connsiteY7" fmla="*/ 21431 h 123825"/>
                <a:gd name="connsiteX8" fmla="*/ 43910 w 133350"/>
                <a:gd name="connsiteY8" fmla="*/ 23336 h 123825"/>
                <a:gd name="connsiteX9" fmla="*/ 39148 w 133350"/>
                <a:gd name="connsiteY9" fmla="*/ 26194 h 123825"/>
                <a:gd name="connsiteX10" fmla="*/ 36290 w 133350"/>
                <a:gd name="connsiteY10" fmla="*/ 28099 h 123825"/>
                <a:gd name="connsiteX11" fmla="*/ 33433 w 133350"/>
                <a:gd name="connsiteY11" fmla="*/ 30004 h 123825"/>
                <a:gd name="connsiteX12" fmla="*/ 27718 w 133350"/>
                <a:gd name="connsiteY12" fmla="*/ 20479 h 123825"/>
                <a:gd name="connsiteX13" fmla="*/ 21050 w 133350"/>
                <a:gd name="connsiteY13" fmla="*/ 25241 h 123825"/>
                <a:gd name="connsiteX14" fmla="*/ 19145 w 133350"/>
                <a:gd name="connsiteY14" fmla="*/ 26194 h 123825"/>
                <a:gd name="connsiteX15" fmla="*/ 17240 w 133350"/>
                <a:gd name="connsiteY15" fmla="*/ 27146 h 123825"/>
                <a:gd name="connsiteX16" fmla="*/ 18193 w 133350"/>
                <a:gd name="connsiteY16" fmla="*/ 28099 h 123825"/>
                <a:gd name="connsiteX17" fmla="*/ 23908 w 133350"/>
                <a:gd name="connsiteY17" fmla="*/ 36671 h 123825"/>
                <a:gd name="connsiteX18" fmla="*/ 24860 w 133350"/>
                <a:gd name="connsiteY18" fmla="*/ 37624 h 123825"/>
                <a:gd name="connsiteX19" fmla="*/ 9620 w 133350"/>
                <a:gd name="connsiteY19" fmla="*/ 59531 h 123825"/>
                <a:gd name="connsiteX20" fmla="*/ 9620 w 133350"/>
                <a:gd name="connsiteY20" fmla="*/ 60484 h 123825"/>
                <a:gd name="connsiteX21" fmla="*/ 7715 w 133350"/>
                <a:gd name="connsiteY21" fmla="*/ 67151 h 123825"/>
                <a:gd name="connsiteX22" fmla="*/ 16288 w 133350"/>
                <a:gd name="connsiteY22" fmla="*/ 99536 h 123825"/>
                <a:gd name="connsiteX23" fmla="*/ 33433 w 133350"/>
                <a:gd name="connsiteY23" fmla="*/ 117634 h 123825"/>
                <a:gd name="connsiteX24" fmla="*/ 46768 w 133350"/>
                <a:gd name="connsiteY24" fmla="*/ 109061 h 123825"/>
                <a:gd name="connsiteX25" fmla="*/ 44863 w 133350"/>
                <a:gd name="connsiteY25" fmla="*/ 108109 h 123825"/>
                <a:gd name="connsiteX26" fmla="*/ 29623 w 133350"/>
                <a:gd name="connsiteY26" fmla="*/ 91916 h 123825"/>
                <a:gd name="connsiteX27" fmla="*/ 25813 w 133350"/>
                <a:gd name="connsiteY27" fmla="*/ 67151 h 123825"/>
                <a:gd name="connsiteX28" fmla="*/ 25813 w 133350"/>
                <a:gd name="connsiteY28" fmla="*/ 67151 h 123825"/>
                <a:gd name="connsiteX29" fmla="*/ 35338 w 133350"/>
                <a:gd name="connsiteY29" fmla="*/ 53816 h 123825"/>
                <a:gd name="connsiteX30" fmla="*/ 52483 w 133350"/>
                <a:gd name="connsiteY30" fmla="*/ 80486 h 123825"/>
                <a:gd name="connsiteX31" fmla="*/ 62960 w 133350"/>
                <a:gd name="connsiteY31" fmla="*/ 73819 h 123825"/>
                <a:gd name="connsiteX32" fmla="*/ 62008 w 133350"/>
                <a:gd name="connsiteY32" fmla="*/ 71914 h 123825"/>
                <a:gd name="connsiteX33" fmla="*/ 44863 w 133350"/>
                <a:gd name="connsiteY33" fmla="*/ 46196 h 123825"/>
                <a:gd name="connsiteX34" fmla="*/ 46768 w 133350"/>
                <a:gd name="connsiteY34" fmla="*/ 44291 h 123825"/>
                <a:gd name="connsiteX35" fmla="*/ 47720 w 133350"/>
                <a:gd name="connsiteY35" fmla="*/ 44291 h 123825"/>
                <a:gd name="connsiteX36" fmla="*/ 51530 w 133350"/>
                <a:gd name="connsiteY36" fmla="*/ 41434 h 123825"/>
                <a:gd name="connsiteX37" fmla="*/ 54388 w 133350"/>
                <a:gd name="connsiteY37" fmla="*/ 39529 h 123825"/>
                <a:gd name="connsiteX38" fmla="*/ 75343 w 133350"/>
                <a:gd name="connsiteY38" fmla="*/ 70961 h 123825"/>
                <a:gd name="connsiteX39" fmla="*/ 85820 w 133350"/>
                <a:gd name="connsiteY39" fmla="*/ 64294 h 123825"/>
                <a:gd name="connsiteX40" fmla="*/ 84868 w 133350"/>
                <a:gd name="connsiteY40" fmla="*/ 62389 h 123825"/>
                <a:gd name="connsiteX41" fmla="*/ 65818 w 133350"/>
                <a:gd name="connsiteY41" fmla="*/ 32861 h 123825"/>
                <a:gd name="connsiteX42" fmla="*/ 68675 w 133350"/>
                <a:gd name="connsiteY42" fmla="*/ 31909 h 123825"/>
                <a:gd name="connsiteX43" fmla="*/ 88678 w 133350"/>
                <a:gd name="connsiteY43" fmla="*/ 30004 h 123825"/>
                <a:gd name="connsiteX44" fmla="*/ 104870 w 133350"/>
                <a:gd name="connsiteY44" fmla="*/ 42386 h 123825"/>
                <a:gd name="connsiteX45" fmla="*/ 111538 w 133350"/>
                <a:gd name="connsiteY45" fmla="*/ 64294 h 123825"/>
                <a:gd name="connsiteX46" fmla="*/ 127730 w 133350"/>
                <a:gd name="connsiteY46" fmla="*/ 61436 h 123825"/>
                <a:gd name="connsiteX47" fmla="*/ 126778 w 133350"/>
                <a:gd name="connsiteY47" fmla="*/ 59531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3350" h="123825">
                  <a:moveTo>
                    <a:pt x="126778" y="59531"/>
                  </a:moveTo>
                  <a:cubicBezTo>
                    <a:pt x="125825" y="50959"/>
                    <a:pt x="122968" y="42386"/>
                    <a:pt x="117253" y="33814"/>
                  </a:cubicBezTo>
                  <a:cubicBezTo>
                    <a:pt x="110585" y="22384"/>
                    <a:pt x="101060" y="15716"/>
                    <a:pt x="90583" y="12859"/>
                  </a:cubicBezTo>
                  <a:cubicBezTo>
                    <a:pt x="80105" y="10001"/>
                    <a:pt x="67723" y="11906"/>
                    <a:pt x="55340" y="17621"/>
                  </a:cubicBezTo>
                  <a:lnTo>
                    <a:pt x="48673" y="7144"/>
                  </a:lnTo>
                  <a:lnTo>
                    <a:pt x="40100" y="12859"/>
                  </a:lnTo>
                  <a:lnTo>
                    <a:pt x="38195" y="13811"/>
                  </a:lnTo>
                  <a:lnTo>
                    <a:pt x="42958" y="21431"/>
                  </a:lnTo>
                  <a:lnTo>
                    <a:pt x="43910" y="23336"/>
                  </a:lnTo>
                  <a:lnTo>
                    <a:pt x="39148" y="26194"/>
                  </a:lnTo>
                  <a:lnTo>
                    <a:pt x="36290" y="28099"/>
                  </a:lnTo>
                  <a:lnTo>
                    <a:pt x="33433" y="30004"/>
                  </a:lnTo>
                  <a:lnTo>
                    <a:pt x="27718" y="20479"/>
                  </a:lnTo>
                  <a:lnTo>
                    <a:pt x="21050" y="25241"/>
                  </a:lnTo>
                  <a:lnTo>
                    <a:pt x="19145" y="26194"/>
                  </a:lnTo>
                  <a:lnTo>
                    <a:pt x="17240" y="27146"/>
                  </a:lnTo>
                  <a:lnTo>
                    <a:pt x="18193" y="28099"/>
                  </a:lnTo>
                  <a:lnTo>
                    <a:pt x="23908" y="36671"/>
                  </a:lnTo>
                  <a:lnTo>
                    <a:pt x="24860" y="37624"/>
                  </a:lnTo>
                  <a:cubicBezTo>
                    <a:pt x="17240" y="44291"/>
                    <a:pt x="12478" y="51911"/>
                    <a:pt x="9620" y="59531"/>
                  </a:cubicBezTo>
                  <a:cubicBezTo>
                    <a:pt x="9620" y="59531"/>
                    <a:pt x="9620" y="60484"/>
                    <a:pt x="9620" y="60484"/>
                  </a:cubicBezTo>
                  <a:cubicBezTo>
                    <a:pt x="8668" y="62389"/>
                    <a:pt x="8668" y="65246"/>
                    <a:pt x="7715" y="67151"/>
                  </a:cubicBezTo>
                  <a:cubicBezTo>
                    <a:pt x="5810" y="77629"/>
                    <a:pt x="8668" y="89059"/>
                    <a:pt x="16288" y="99536"/>
                  </a:cubicBezTo>
                  <a:cubicBezTo>
                    <a:pt x="21050" y="107156"/>
                    <a:pt x="26765" y="113824"/>
                    <a:pt x="33433" y="117634"/>
                  </a:cubicBezTo>
                  <a:lnTo>
                    <a:pt x="46768" y="109061"/>
                  </a:lnTo>
                  <a:cubicBezTo>
                    <a:pt x="45815" y="109061"/>
                    <a:pt x="45815" y="108109"/>
                    <a:pt x="44863" y="108109"/>
                  </a:cubicBezTo>
                  <a:cubicBezTo>
                    <a:pt x="38195" y="103346"/>
                    <a:pt x="33433" y="98584"/>
                    <a:pt x="29623" y="91916"/>
                  </a:cubicBezTo>
                  <a:cubicBezTo>
                    <a:pt x="23908" y="83344"/>
                    <a:pt x="22955" y="74771"/>
                    <a:pt x="25813" y="67151"/>
                  </a:cubicBezTo>
                  <a:cubicBezTo>
                    <a:pt x="25813" y="67151"/>
                    <a:pt x="25813" y="67151"/>
                    <a:pt x="25813" y="67151"/>
                  </a:cubicBezTo>
                  <a:cubicBezTo>
                    <a:pt x="27718" y="62389"/>
                    <a:pt x="30575" y="58579"/>
                    <a:pt x="35338" y="53816"/>
                  </a:cubicBezTo>
                  <a:lnTo>
                    <a:pt x="52483" y="80486"/>
                  </a:lnTo>
                  <a:lnTo>
                    <a:pt x="62960" y="73819"/>
                  </a:lnTo>
                  <a:lnTo>
                    <a:pt x="62008" y="71914"/>
                  </a:lnTo>
                  <a:lnTo>
                    <a:pt x="44863" y="46196"/>
                  </a:lnTo>
                  <a:lnTo>
                    <a:pt x="46768" y="44291"/>
                  </a:lnTo>
                  <a:lnTo>
                    <a:pt x="47720" y="44291"/>
                  </a:lnTo>
                  <a:lnTo>
                    <a:pt x="51530" y="41434"/>
                  </a:lnTo>
                  <a:lnTo>
                    <a:pt x="54388" y="39529"/>
                  </a:lnTo>
                  <a:lnTo>
                    <a:pt x="75343" y="70961"/>
                  </a:lnTo>
                  <a:lnTo>
                    <a:pt x="85820" y="64294"/>
                  </a:lnTo>
                  <a:lnTo>
                    <a:pt x="84868" y="62389"/>
                  </a:lnTo>
                  <a:lnTo>
                    <a:pt x="65818" y="32861"/>
                  </a:lnTo>
                  <a:cubicBezTo>
                    <a:pt x="66770" y="32861"/>
                    <a:pt x="67723" y="31909"/>
                    <a:pt x="68675" y="31909"/>
                  </a:cubicBezTo>
                  <a:cubicBezTo>
                    <a:pt x="76295" y="29051"/>
                    <a:pt x="82963" y="28099"/>
                    <a:pt x="88678" y="30004"/>
                  </a:cubicBezTo>
                  <a:cubicBezTo>
                    <a:pt x="95345" y="31909"/>
                    <a:pt x="100108" y="35719"/>
                    <a:pt x="104870" y="42386"/>
                  </a:cubicBezTo>
                  <a:cubicBezTo>
                    <a:pt x="108680" y="48101"/>
                    <a:pt x="110585" y="54769"/>
                    <a:pt x="111538" y="64294"/>
                  </a:cubicBezTo>
                  <a:lnTo>
                    <a:pt x="127730" y="61436"/>
                  </a:lnTo>
                  <a:cubicBezTo>
                    <a:pt x="127730" y="61436"/>
                    <a:pt x="127730" y="60484"/>
                    <a:pt x="126778" y="59531"/>
                  </a:cubicBezTo>
                  <a:close/>
                </a:path>
              </a:pathLst>
            </a:custGeom>
            <a:solidFill>
              <a:srgbClr val="F09D00"/>
            </a:solidFill>
            <a:ln w="9525" cap="flat">
              <a:noFill/>
              <a:prstDash val="solid"/>
              <a:miter/>
            </a:ln>
          </p:spPr>
          <p:txBody>
            <a:bodyPr rtlCol="0" anchor="ctr"/>
            <a:lstStyle/>
            <a:p>
              <a:endParaRPr lang="fi-FI"/>
            </a:p>
          </p:txBody>
        </p:sp>
        <p:sp>
          <p:nvSpPr>
            <p:cNvPr id="265" name="Freeform: Shape 264">
              <a:extLst>
                <a:ext uri="{FF2B5EF4-FFF2-40B4-BE49-F238E27FC236}">
                  <a16:creationId xmlns:a16="http://schemas.microsoft.com/office/drawing/2014/main" id="{054070E8-9A0F-4BF6-8DDA-2DD556BBF02E}"/>
                </a:ext>
              </a:extLst>
            </p:cNvPr>
            <p:cNvSpPr/>
            <p:nvPr/>
          </p:nvSpPr>
          <p:spPr>
            <a:xfrm>
              <a:off x="4943075" y="3503114"/>
              <a:ext cx="133350" cy="123825"/>
            </a:xfrm>
            <a:custGeom>
              <a:avLst/>
              <a:gdLst>
                <a:gd name="connsiteX0" fmla="*/ 117253 w 133350"/>
                <a:gd name="connsiteY0" fmla="*/ 33814 h 123825"/>
                <a:gd name="connsiteX1" fmla="*/ 90583 w 133350"/>
                <a:gd name="connsiteY1" fmla="*/ 13811 h 123825"/>
                <a:gd name="connsiteX2" fmla="*/ 55340 w 133350"/>
                <a:gd name="connsiteY2" fmla="*/ 17621 h 123825"/>
                <a:gd name="connsiteX3" fmla="*/ 48673 w 133350"/>
                <a:gd name="connsiteY3" fmla="*/ 7144 h 123825"/>
                <a:gd name="connsiteX4" fmla="*/ 38195 w 133350"/>
                <a:gd name="connsiteY4" fmla="*/ 13811 h 123825"/>
                <a:gd name="connsiteX5" fmla="*/ 39148 w 133350"/>
                <a:gd name="connsiteY5" fmla="*/ 15716 h 123825"/>
                <a:gd name="connsiteX6" fmla="*/ 43910 w 133350"/>
                <a:gd name="connsiteY6" fmla="*/ 23336 h 123825"/>
                <a:gd name="connsiteX7" fmla="*/ 42005 w 133350"/>
                <a:gd name="connsiteY7" fmla="*/ 24289 h 123825"/>
                <a:gd name="connsiteX8" fmla="*/ 39148 w 133350"/>
                <a:gd name="connsiteY8" fmla="*/ 26194 h 123825"/>
                <a:gd name="connsiteX9" fmla="*/ 36290 w 133350"/>
                <a:gd name="connsiteY9" fmla="*/ 28099 h 123825"/>
                <a:gd name="connsiteX10" fmla="*/ 33433 w 133350"/>
                <a:gd name="connsiteY10" fmla="*/ 30004 h 123825"/>
                <a:gd name="connsiteX11" fmla="*/ 27718 w 133350"/>
                <a:gd name="connsiteY11" fmla="*/ 20479 h 123825"/>
                <a:gd name="connsiteX12" fmla="*/ 24860 w 133350"/>
                <a:gd name="connsiteY12" fmla="*/ 22384 h 123825"/>
                <a:gd name="connsiteX13" fmla="*/ 18193 w 133350"/>
                <a:gd name="connsiteY13" fmla="*/ 27146 h 123825"/>
                <a:gd name="connsiteX14" fmla="*/ 19145 w 133350"/>
                <a:gd name="connsiteY14" fmla="*/ 29051 h 123825"/>
                <a:gd name="connsiteX15" fmla="*/ 19145 w 133350"/>
                <a:gd name="connsiteY15" fmla="*/ 29051 h 123825"/>
                <a:gd name="connsiteX16" fmla="*/ 24860 w 133350"/>
                <a:gd name="connsiteY16" fmla="*/ 37624 h 123825"/>
                <a:gd name="connsiteX17" fmla="*/ 22955 w 133350"/>
                <a:gd name="connsiteY17" fmla="*/ 39529 h 123825"/>
                <a:gd name="connsiteX18" fmla="*/ 8668 w 133350"/>
                <a:gd name="connsiteY18" fmla="*/ 62389 h 123825"/>
                <a:gd name="connsiteX19" fmla="*/ 8668 w 133350"/>
                <a:gd name="connsiteY19" fmla="*/ 63341 h 123825"/>
                <a:gd name="connsiteX20" fmla="*/ 7715 w 133350"/>
                <a:gd name="connsiteY20" fmla="*/ 67151 h 123825"/>
                <a:gd name="connsiteX21" fmla="*/ 16288 w 133350"/>
                <a:gd name="connsiteY21" fmla="*/ 99536 h 123825"/>
                <a:gd name="connsiteX22" fmla="*/ 33433 w 133350"/>
                <a:gd name="connsiteY22" fmla="*/ 117634 h 123825"/>
                <a:gd name="connsiteX23" fmla="*/ 44863 w 133350"/>
                <a:gd name="connsiteY23" fmla="*/ 110014 h 123825"/>
                <a:gd name="connsiteX24" fmla="*/ 47720 w 133350"/>
                <a:gd name="connsiteY24" fmla="*/ 108109 h 123825"/>
                <a:gd name="connsiteX25" fmla="*/ 30575 w 133350"/>
                <a:gd name="connsiteY25" fmla="*/ 90964 h 123825"/>
                <a:gd name="connsiteX26" fmla="*/ 25813 w 133350"/>
                <a:gd name="connsiteY26" fmla="*/ 69056 h 123825"/>
                <a:gd name="connsiteX27" fmla="*/ 25813 w 133350"/>
                <a:gd name="connsiteY27" fmla="*/ 69056 h 123825"/>
                <a:gd name="connsiteX28" fmla="*/ 36290 w 133350"/>
                <a:gd name="connsiteY28" fmla="*/ 52864 h 123825"/>
                <a:gd name="connsiteX29" fmla="*/ 53435 w 133350"/>
                <a:gd name="connsiteY29" fmla="*/ 79534 h 123825"/>
                <a:gd name="connsiteX30" fmla="*/ 62008 w 133350"/>
                <a:gd name="connsiteY30" fmla="*/ 73819 h 123825"/>
                <a:gd name="connsiteX31" fmla="*/ 63913 w 133350"/>
                <a:gd name="connsiteY31" fmla="*/ 72866 h 123825"/>
                <a:gd name="connsiteX32" fmla="*/ 46768 w 133350"/>
                <a:gd name="connsiteY32" fmla="*/ 47149 h 123825"/>
                <a:gd name="connsiteX33" fmla="*/ 45815 w 133350"/>
                <a:gd name="connsiteY33" fmla="*/ 45244 h 123825"/>
                <a:gd name="connsiteX34" fmla="*/ 48673 w 133350"/>
                <a:gd name="connsiteY34" fmla="*/ 43339 h 123825"/>
                <a:gd name="connsiteX35" fmla="*/ 52483 w 133350"/>
                <a:gd name="connsiteY35" fmla="*/ 40481 h 123825"/>
                <a:gd name="connsiteX36" fmla="*/ 55340 w 133350"/>
                <a:gd name="connsiteY36" fmla="*/ 38576 h 123825"/>
                <a:gd name="connsiteX37" fmla="*/ 76295 w 133350"/>
                <a:gd name="connsiteY37" fmla="*/ 70961 h 123825"/>
                <a:gd name="connsiteX38" fmla="*/ 84868 w 133350"/>
                <a:gd name="connsiteY38" fmla="*/ 65246 h 123825"/>
                <a:gd name="connsiteX39" fmla="*/ 86773 w 133350"/>
                <a:gd name="connsiteY39" fmla="*/ 64294 h 123825"/>
                <a:gd name="connsiteX40" fmla="*/ 68675 w 133350"/>
                <a:gd name="connsiteY40" fmla="*/ 35719 h 123825"/>
                <a:gd name="connsiteX41" fmla="*/ 66770 w 133350"/>
                <a:gd name="connsiteY41" fmla="*/ 33814 h 123825"/>
                <a:gd name="connsiteX42" fmla="*/ 89630 w 133350"/>
                <a:gd name="connsiteY42" fmla="*/ 30956 h 123825"/>
                <a:gd name="connsiteX43" fmla="*/ 105823 w 133350"/>
                <a:gd name="connsiteY43" fmla="*/ 43339 h 123825"/>
                <a:gd name="connsiteX44" fmla="*/ 112490 w 133350"/>
                <a:gd name="connsiteY44" fmla="*/ 65246 h 123825"/>
                <a:gd name="connsiteX45" fmla="*/ 127730 w 133350"/>
                <a:gd name="connsiteY45" fmla="*/ 62389 h 123825"/>
                <a:gd name="connsiteX46" fmla="*/ 128683 w 133350"/>
                <a:gd name="connsiteY46" fmla="*/ 62389 h 123825"/>
                <a:gd name="connsiteX47" fmla="*/ 117253 w 133350"/>
                <a:gd name="connsiteY47" fmla="*/ 3381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3350" h="123825">
                  <a:moveTo>
                    <a:pt x="117253" y="33814"/>
                  </a:moveTo>
                  <a:cubicBezTo>
                    <a:pt x="110585" y="23336"/>
                    <a:pt x="101060" y="15716"/>
                    <a:pt x="90583" y="13811"/>
                  </a:cubicBezTo>
                  <a:cubicBezTo>
                    <a:pt x="79153" y="10954"/>
                    <a:pt x="67723" y="12859"/>
                    <a:pt x="55340" y="17621"/>
                  </a:cubicBezTo>
                  <a:lnTo>
                    <a:pt x="48673" y="7144"/>
                  </a:lnTo>
                  <a:lnTo>
                    <a:pt x="38195" y="13811"/>
                  </a:lnTo>
                  <a:lnTo>
                    <a:pt x="39148" y="15716"/>
                  </a:lnTo>
                  <a:lnTo>
                    <a:pt x="43910" y="23336"/>
                  </a:lnTo>
                  <a:lnTo>
                    <a:pt x="42005" y="24289"/>
                  </a:lnTo>
                  <a:lnTo>
                    <a:pt x="39148" y="26194"/>
                  </a:lnTo>
                  <a:lnTo>
                    <a:pt x="36290" y="28099"/>
                  </a:lnTo>
                  <a:lnTo>
                    <a:pt x="33433" y="30004"/>
                  </a:lnTo>
                  <a:lnTo>
                    <a:pt x="27718" y="20479"/>
                  </a:lnTo>
                  <a:lnTo>
                    <a:pt x="24860" y="22384"/>
                  </a:lnTo>
                  <a:lnTo>
                    <a:pt x="18193" y="27146"/>
                  </a:lnTo>
                  <a:lnTo>
                    <a:pt x="19145" y="29051"/>
                  </a:lnTo>
                  <a:lnTo>
                    <a:pt x="19145" y="29051"/>
                  </a:lnTo>
                  <a:lnTo>
                    <a:pt x="24860" y="37624"/>
                  </a:lnTo>
                  <a:cubicBezTo>
                    <a:pt x="23908" y="38576"/>
                    <a:pt x="23908" y="38576"/>
                    <a:pt x="22955" y="39529"/>
                  </a:cubicBezTo>
                  <a:cubicBezTo>
                    <a:pt x="15335" y="47149"/>
                    <a:pt x="10573" y="54769"/>
                    <a:pt x="8668" y="62389"/>
                  </a:cubicBezTo>
                  <a:cubicBezTo>
                    <a:pt x="8668" y="62389"/>
                    <a:pt x="8668" y="63341"/>
                    <a:pt x="8668" y="63341"/>
                  </a:cubicBezTo>
                  <a:cubicBezTo>
                    <a:pt x="8668" y="64294"/>
                    <a:pt x="7715" y="66199"/>
                    <a:pt x="7715" y="67151"/>
                  </a:cubicBezTo>
                  <a:cubicBezTo>
                    <a:pt x="5810" y="77629"/>
                    <a:pt x="8668" y="89059"/>
                    <a:pt x="16288" y="99536"/>
                  </a:cubicBezTo>
                  <a:cubicBezTo>
                    <a:pt x="21050" y="107156"/>
                    <a:pt x="26765" y="113824"/>
                    <a:pt x="33433" y="117634"/>
                  </a:cubicBezTo>
                  <a:lnTo>
                    <a:pt x="44863" y="110014"/>
                  </a:lnTo>
                  <a:lnTo>
                    <a:pt x="47720" y="108109"/>
                  </a:lnTo>
                  <a:cubicBezTo>
                    <a:pt x="40100" y="103346"/>
                    <a:pt x="34385" y="97631"/>
                    <a:pt x="30575" y="90964"/>
                  </a:cubicBezTo>
                  <a:cubicBezTo>
                    <a:pt x="25813" y="83344"/>
                    <a:pt x="23908" y="75724"/>
                    <a:pt x="25813" y="69056"/>
                  </a:cubicBezTo>
                  <a:cubicBezTo>
                    <a:pt x="25813" y="69056"/>
                    <a:pt x="25813" y="69056"/>
                    <a:pt x="25813" y="69056"/>
                  </a:cubicBezTo>
                  <a:cubicBezTo>
                    <a:pt x="26765" y="63341"/>
                    <a:pt x="30575" y="58579"/>
                    <a:pt x="36290" y="52864"/>
                  </a:cubicBezTo>
                  <a:lnTo>
                    <a:pt x="53435" y="79534"/>
                  </a:lnTo>
                  <a:lnTo>
                    <a:pt x="62008" y="73819"/>
                  </a:lnTo>
                  <a:lnTo>
                    <a:pt x="63913" y="72866"/>
                  </a:lnTo>
                  <a:lnTo>
                    <a:pt x="46768" y="47149"/>
                  </a:lnTo>
                  <a:lnTo>
                    <a:pt x="45815" y="45244"/>
                  </a:lnTo>
                  <a:lnTo>
                    <a:pt x="48673" y="43339"/>
                  </a:lnTo>
                  <a:lnTo>
                    <a:pt x="52483" y="40481"/>
                  </a:lnTo>
                  <a:lnTo>
                    <a:pt x="55340" y="38576"/>
                  </a:lnTo>
                  <a:lnTo>
                    <a:pt x="76295" y="70961"/>
                  </a:lnTo>
                  <a:lnTo>
                    <a:pt x="84868" y="65246"/>
                  </a:lnTo>
                  <a:lnTo>
                    <a:pt x="86773" y="64294"/>
                  </a:lnTo>
                  <a:lnTo>
                    <a:pt x="68675" y="35719"/>
                  </a:lnTo>
                  <a:lnTo>
                    <a:pt x="66770" y="33814"/>
                  </a:lnTo>
                  <a:cubicBezTo>
                    <a:pt x="75343" y="30004"/>
                    <a:pt x="82963" y="29051"/>
                    <a:pt x="89630" y="30956"/>
                  </a:cubicBezTo>
                  <a:cubicBezTo>
                    <a:pt x="96298" y="32861"/>
                    <a:pt x="101060" y="36671"/>
                    <a:pt x="105823" y="43339"/>
                  </a:cubicBezTo>
                  <a:cubicBezTo>
                    <a:pt x="109633" y="49054"/>
                    <a:pt x="111538" y="55721"/>
                    <a:pt x="112490" y="65246"/>
                  </a:cubicBezTo>
                  <a:lnTo>
                    <a:pt x="127730" y="62389"/>
                  </a:lnTo>
                  <a:lnTo>
                    <a:pt x="128683" y="62389"/>
                  </a:lnTo>
                  <a:cubicBezTo>
                    <a:pt x="125825" y="51911"/>
                    <a:pt x="122968" y="42386"/>
                    <a:pt x="117253" y="33814"/>
                  </a:cubicBezTo>
                  <a:close/>
                </a:path>
              </a:pathLst>
            </a:custGeom>
            <a:solidFill>
              <a:srgbClr val="FFEE34"/>
            </a:solidFill>
            <a:ln w="9525" cap="flat">
              <a:noFill/>
              <a:prstDash val="solid"/>
              <a:miter/>
            </a:ln>
          </p:spPr>
          <p:txBody>
            <a:bodyPr rtlCol="0" anchor="ctr"/>
            <a:lstStyle/>
            <a:p>
              <a:endParaRPr lang="fi-FI"/>
            </a:p>
          </p:txBody>
        </p:sp>
      </p:grpSp>
      <p:pic>
        <p:nvPicPr>
          <p:cNvPr id="273" name="Picture 272">
            <a:hlinkClick r:id="rId3" action="ppaction://hlinksldjump"/>
            <a:extLst>
              <a:ext uri="{FF2B5EF4-FFF2-40B4-BE49-F238E27FC236}">
                <a16:creationId xmlns:a16="http://schemas.microsoft.com/office/drawing/2014/main" id="{9337805D-5B75-4590-8494-47201D26AC87}"/>
              </a:ext>
            </a:extLst>
          </p:cNvPr>
          <p:cNvPicPr>
            <a:picLocks/>
          </p:cNvPicPr>
          <p:nvPr/>
        </p:nvPicPr>
        <p:blipFill>
          <a:blip r:embed="rId4"/>
          <a:stretch>
            <a:fillRect/>
          </a:stretch>
        </p:blipFill>
        <p:spPr>
          <a:xfrm>
            <a:off x="680668" y="328133"/>
            <a:ext cx="464921" cy="464921"/>
          </a:xfrm>
          <a:prstGeom prst="rect">
            <a:avLst/>
          </a:prstGeom>
        </p:spPr>
      </p:pic>
      <p:sp>
        <p:nvSpPr>
          <p:cNvPr id="276" name="Rectangle 275">
            <a:extLst>
              <a:ext uri="{FF2B5EF4-FFF2-40B4-BE49-F238E27FC236}">
                <a16:creationId xmlns:a16="http://schemas.microsoft.com/office/drawing/2014/main" id="{FD8F9EC9-702F-41E4-A0A3-83397CD00B0F}"/>
              </a:ext>
            </a:extLst>
          </p:cNvPr>
          <p:cNvSpPr/>
          <p:nvPr/>
        </p:nvSpPr>
        <p:spPr>
          <a:xfrm>
            <a:off x="8523795" y="4489494"/>
            <a:ext cx="365760" cy="1021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277" name="Rectangle 276">
            <a:extLst>
              <a:ext uri="{FF2B5EF4-FFF2-40B4-BE49-F238E27FC236}">
                <a16:creationId xmlns:a16="http://schemas.microsoft.com/office/drawing/2014/main" id="{35883FD3-BBEF-4D05-B81E-F25AF2E615D2}"/>
              </a:ext>
            </a:extLst>
          </p:cNvPr>
          <p:cNvSpPr/>
          <p:nvPr/>
        </p:nvSpPr>
        <p:spPr>
          <a:xfrm>
            <a:off x="8524298" y="1954848"/>
            <a:ext cx="317180" cy="1091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2" name="Rectangle 11">
            <a:extLst>
              <a:ext uri="{FF2B5EF4-FFF2-40B4-BE49-F238E27FC236}">
                <a16:creationId xmlns:a16="http://schemas.microsoft.com/office/drawing/2014/main" id="{FDEF2A10-DBE6-4B0C-96E8-04F59A538AF8}"/>
              </a:ext>
            </a:extLst>
          </p:cNvPr>
          <p:cNvSpPr/>
          <p:nvPr/>
        </p:nvSpPr>
        <p:spPr>
          <a:xfrm>
            <a:off x="8593302" y="4619982"/>
            <a:ext cx="3075731" cy="1046440"/>
          </a:xfrm>
          <a:prstGeom prst="rect">
            <a:avLst/>
          </a:prstGeom>
        </p:spPr>
        <p:txBody>
          <a:bodyPr wrap="square">
            <a:spAutoFit/>
          </a:bodyPr>
          <a:lstStyle/>
          <a:p>
            <a:r>
              <a:rPr lang="fi-FI" sz="1600"/>
              <a:t>Verokilpailua tarvitaan. Suomen yritysverotus on pidettävä kilpailukykyisenä.</a:t>
            </a:r>
          </a:p>
          <a:p>
            <a:endParaRPr lang="fi-FI" sz="1400"/>
          </a:p>
        </p:txBody>
      </p:sp>
      <p:grpSp>
        <p:nvGrpSpPr>
          <p:cNvPr id="281" name="Group 10">
            <a:extLst>
              <a:ext uri="{FF2B5EF4-FFF2-40B4-BE49-F238E27FC236}">
                <a16:creationId xmlns:a16="http://schemas.microsoft.com/office/drawing/2014/main" id="{B1C16AE2-7FB3-4966-A2A9-6F0276C83ACF}"/>
              </a:ext>
            </a:extLst>
          </p:cNvPr>
          <p:cNvGrpSpPr/>
          <p:nvPr/>
        </p:nvGrpSpPr>
        <p:grpSpPr>
          <a:xfrm>
            <a:off x="-5178800" y="3113744"/>
            <a:ext cx="1475093" cy="422791"/>
            <a:chOff x="3685848" y="2420253"/>
            <a:chExt cx="1475093" cy="422791"/>
          </a:xfrm>
        </p:grpSpPr>
        <p:cxnSp>
          <p:nvCxnSpPr>
            <p:cNvPr id="291" name="Straight Connector 271">
              <a:extLst>
                <a:ext uri="{FF2B5EF4-FFF2-40B4-BE49-F238E27FC236}">
                  <a16:creationId xmlns:a16="http://schemas.microsoft.com/office/drawing/2014/main" id="{74F617CA-52A7-4125-86B8-9CDAE4723CA0}"/>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66">
              <a:extLst>
                <a:ext uri="{FF2B5EF4-FFF2-40B4-BE49-F238E27FC236}">
                  <a16:creationId xmlns:a16="http://schemas.microsoft.com/office/drawing/2014/main" id="{B0A8926C-0DAC-4116-896B-8D1014424AFC}"/>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2" name="Group 17">
            <a:extLst>
              <a:ext uri="{FF2B5EF4-FFF2-40B4-BE49-F238E27FC236}">
                <a16:creationId xmlns:a16="http://schemas.microsoft.com/office/drawing/2014/main" id="{469BD916-DAA0-482E-84CF-34C3CA96DAD1}"/>
              </a:ext>
            </a:extLst>
          </p:cNvPr>
          <p:cNvGrpSpPr/>
          <p:nvPr/>
        </p:nvGrpSpPr>
        <p:grpSpPr>
          <a:xfrm>
            <a:off x="-5174584" y="5480084"/>
            <a:ext cx="1465046" cy="422958"/>
            <a:chOff x="3690064" y="4786593"/>
            <a:chExt cx="1465046" cy="422958"/>
          </a:xfrm>
        </p:grpSpPr>
        <p:cxnSp>
          <p:nvCxnSpPr>
            <p:cNvPr id="289" name="Straight Connector 274">
              <a:extLst>
                <a:ext uri="{FF2B5EF4-FFF2-40B4-BE49-F238E27FC236}">
                  <a16:creationId xmlns:a16="http://schemas.microsoft.com/office/drawing/2014/main" id="{9F5E8002-3808-4BFE-9DB1-93ED8F949E42}"/>
                </a:ext>
              </a:extLst>
            </p:cNvPr>
            <p:cNvCxnSpPr>
              <a:cxnSpLocks/>
            </p:cNvCxnSpPr>
            <p:nvPr/>
          </p:nvCxnSpPr>
          <p:spPr>
            <a:xfrm flipV="1">
              <a:off x="4588556" y="478659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68">
              <a:extLst>
                <a:ext uri="{FF2B5EF4-FFF2-40B4-BE49-F238E27FC236}">
                  <a16:creationId xmlns:a16="http://schemas.microsoft.com/office/drawing/2014/main" id="{41AFFDC8-6890-48EF-BFB7-91C9732B057F}"/>
                </a:ext>
              </a:extLst>
            </p:cNvPr>
            <p:cNvCxnSpPr/>
            <p:nvPr/>
          </p:nvCxnSpPr>
          <p:spPr>
            <a:xfrm>
              <a:off x="3690064" y="5209551"/>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84" name="Group 18">
            <a:extLst>
              <a:ext uri="{FF2B5EF4-FFF2-40B4-BE49-F238E27FC236}">
                <a16:creationId xmlns:a16="http://schemas.microsoft.com/office/drawing/2014/main" id="{4E553801-6325-46CB-8563-E68E343E0A44}"/>
              </a:ext>
            </a:extLst>
          </p:cNvPr>
          <p:cNvGrpSpPr/>
          <p:nvPr/>
        </p:nvGrpSpPr>
        <p:grpSpPr>
          <a:xfrm>
            <a:off x="-1838837" y="5480084"/>
            <a:ext cx="1472580" cy="422958"/>
            <a:chOff x="7025811" y="4786593"/>
            <a:chExt cx="1472580" cy="422958"/>
          </a:xfrm>
        </p:grpSpPr>
        <p:cxnSp>
          <p:nvCxnSpPr>
            <p:cNvPr id="285" name="Straight Connector 278">
              <a:extLst>
                <a:ext uri="{FF2B5EF4-FFF2-40B4-BE49-F238E27FC236}">
                  <a16:creationId xmlns:a16="http://schemas.microsoft.com/office/drawing/2014/main" id="{B69DA9C3-2475-43C3-BD1A-026F0B1697A2}"/>
                </a:ext>
              </a:extLst>
            </p:cNvPr>
            <p:cNvCxnSpPr>
              <a:cxnSpLocks/>
            </p:cNvCxnSpPr>
            <p:nvPr/>
          </p:nvCxnSpPr>
          <p:spPr>
            <a:xfrm flipH="1" flipV="1">
              <a:off x="7025811" y="478659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77">
              <a:extLst>
                <a:ext uri="{FF2B5EF4-FFF2-40B4-BE49-F238E27FC236}">
                  <a16:creationId xmlns:a16="http://schemas.microsoft.com/office/drawing/2014/main" id="{63F18323-30FA-43C0-B8CB-693B07474285}"/>
                </a:ext>
              </a:extLst>
            </p:cNvPr>
            <p:cNvCxnSpPr/>
            <p:nvPr/>
          </p:nvCxnSpPr>
          <p:spPr>
            <a:xfrm>
              <a:off x="7593850" y="5209551"/>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93" name="Rectangle 276">
            <a:extLst>
              <a:ext uri="{FF2B5EF4-FFF2-40B4-BE49-F238E27FC236}">
                <a16:creationId xmlns:a16="http://schemas.microsoft.com/office/drawing/2014/main" id="{CDF6501C-D852-4DC3-95ED-30DE97A492DE}"/>
              </a:ext>
            </a:extLst>
          </p:cNvPr>
          <p:cNvSpPr/>
          <p:nvPr/>
        </p:nvSpPr>
        <p:spPr>
          <a:xfrm>
            <a:off x="8522171" y="3128083"/>
            <a:ext cx="317180" cy="10919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0" name="Rectangle 9">
            <a:extLst>
              <a:ext uri="{FF2B5EF4-FFF2-40B4-BE49-F238E27FC236}">
                <a16:creationId xmlns:a16="http://schemas.microsoft.com/office/drawing/2014/main" id="{2780ED98-13BA-4896-8695-8BC0F64326BE}"/>
              </a:ext>
            </a:extLst>
          </p:cNvPr>
          <p:cNvSpPr/>
          <p:nvPr/>
        </p:nvSpPr>
        <p:spPr>
          <a:xfrm>
            <a:off x="8593302" y="1936333"/>
            <a:ext cx="3079394" cy="2308324"/>
          </a:xfrm>
          <a:prstGeom prst="rect">
            <a:avLst/>
          </a:prstGeom>
        </p:spPr>
        <p:txBody>
          <a:bodyPr wrap="square">
            <a:spAutoFit/>
          </a:bodyPr>
          <a:lstStyle/>
          <a:p>
            <a:r>
              <a:rPr lang="fi-FI" sz="1600"/>
              <a:t>Tietojenvaihtoon liittyvät hankkeet on yhtenäistettävä, jotta raportoinnissa ei ole päällekkäisyyksiä.</a:t>
            </a:r>
          </a:p>
          <a:p>
            <a:endParaRPr lang="fi-FI" sz="1600"/>
          </a:p>
          <a:p>
            <a:r>
              <a:rPr lang="fi-FI" sz="1600"/>
              <a:t>Uusien toimenpiteiden ei pidä asettaa suomalaisia toimijoita muita huonompaan asemaan. </a:t>
            </a:r>
          </a:p>
        </p:txBody>
      </p:sp>
    </p:spTree>
    <p:extLst>
      <p:ext uri="{BB962C8B-B14F-4D97-AF65-F5344CB8AC3E}">
        <p14:creationId xmlns:p14="http://schemas.microsoft.com/office/powerpoint/2010/main" val="1644590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C6AEBB-F0EF-044B-AA04-37542A0D1942}"/>
              </a:ext>
            </a:extLst>
          </p:cNvPr>
          <p:cNvSpPr/>
          <p:nvPr/>
        </p:nvSpPr>
        <p:spPr>
          <a:xfrm>
            <a:off x="0" y="24347"/>
            <a:ext cx="12192000" cy="6867517"/>
          </a:xfrm>
          <a:prstGeom prst="rect">
            <a:avLst/>
          </a:prstGeom>
          <a:solidFill>
            <a:srgbClr val="EE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1CA3250-3D09-7345-8012-857C3E6C83D6}"/>
              </a:ext>
            </a:extLst>
          </p:cNvPr>
          <p:cNvSpPr>
            <a:spLocks noGrp="1"/>
          </p:cNvSpPr>
          <p:nvPr>
            <p:ph type="title"/>
          </p:nvPr>
        </p:nvSpPr>
        <p:spPr>
          <a:xfrm>
            <a:off x="0" y="-108167"/>
            <a:ext cx="12192000" cy="1325563"/>
          </a:xfrm>
        </p:spPr>
        <p:txBody>
          <a:bodyPr>
            <a:normAutofit/>
          </a:bodyPr>
          <a:lstStyle/>
          <a:p>
            <a:pPr algn="ctr"/>
            <a:r>
              <a:rPr lang="fi-FI">
                <a:solidFill>
                  <a:schemeClr val="bg1"/>
                </a:solidFill>
              </a:rPr>
              <a:t> 	Uusi teknologia on suuri mahdollisuus</a:t>
            </a:r>
          </a:p>
        </p:txBody>
      </p:sp>
      <p:sp>
        <p:nvSpPr>
          <p:cNvPr id="115" name="Rectangle 114">
            <a:extLst>
              <a:ext uri="{FF2B5EF4-FFF2-40B4-BE49-F238E27FC236}">
                <a16:creationId xmlns:a16="http://schemas.microsoft.com/office/drawing/2014/main" id="{2272CF18-4108-4B70-B503-C122847D6257}"/>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Oval 115">
            <a:extLst>
              <a:ext uri="{FF2B5EF4-FFF2-40B4-BE49-F238E27FC236}">
                <a16:creationId xmlns:a16="http://schemas.microsoft.com/office/drawing/2014/main" id="{2FFC39A7-7C4C-4860-AA0F-313CF110DA5E}"/>
              </a:ext>
            </a:extLst>
          </p:cNvPr>
          <p:cNvSpPr/>
          <p:nvPr/>
        </p:nvSpPr>
        <p:spPr>
          <a:xfrm>
            <a:off x="538778"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8" name="Rectangle 117">
            <a:extLst>
              <a:ext uri="{FF2B5EF4-FFF2-40B4-BE49-F238E27FC236}">
                <a16:creationId xmlns:a16="http://schemas.microsoft.com/office/drawing/2014/main" id="{8EEEB7DB-F025-4402-B3B1-E1C5743DCD40}"/>
              </a:ext>
            </a:extLst>
          </p:cNvPr>
          <p:cNvSpPr/>
          <p:nvPr/>
        </p:nvSpPr>
        <p:spPr>
          <a:xfrm>
            <a:off x="3505189" y="1428339"/>
            <a:ext cx="2906931" cy="958404"/>
          </a:xfrm>
          <a:prstGeom prst="rect">
            <a:avLst/>
          </a:prstGeom>
        </p:spPr>
        <p:txBody>
          <a:bodyPr wrap="square">
            <a:spAutoFit/>
          </a:bodyPr>
          <a:lstStyle/>
          <a:p>
            <a:pPr>
              <a:lnSpc>
                <a:spcPct val="120000"/>
              </a:lnSpc>
            </a:pPr>
            <a:r>
              <a:rPr lang="fi-FI" sz="1600" b="1">
                <a:solidFill>
                  <a:schemeClr val="bg1"/>
                </a:solidFill>
              </a:rPr>
              <a:t>Suomi maailman kärkeen uuden teknologian hyödyntämisessä</a:t>
            </a:r>
          </a:p>
        </p:txBody>
      </p:sp>
      <p:sp>
        <p:nvSpPr>
          <p:cNvPr id="126" name="Rectangle 125">
            <a:extLst>
              <a:ext uri="{FF2B5EF4-FFF2-40B4-BE49-F238E27FC236}">
                <a16:creationId xmlns:a16="http://schemas.microsoft.com/office/drawing/2014/main" id="{A4CF07AC-20E8-4B03-A674-43DEEA76F5FF}"/>
              </a:ext>
            </a:extLst>
          </p:cNvPr>
          <p:cNvSpPr/>
          <p:nvPr/>
        </p:nvSpPr>
        <p:spPr>
          <a:xfrm>
            <a:off x="6412120" y="1297118"/>
            <a:ext cx="5111400" cy="1220847"/>
          </a:xfrm>
          <a:prstGeom prst="rect">
            <a:avLst/>
          </a:prstGeom>
        </p:spPr>
        <p:txBody>
          <a:bodyPr wrap="square">
            <a:spAutoFit/>
          </a:bodyPr>
          <a:lstStyle/>
          <a:p>
            <a:pPr marL="285750" indent="-285750">
              <a:spcBef>
                <a:spcPts val="400"/>
              </a:spcBef>
              <a:buFont typeface="Arial" panose="020B0604020202020204" pitchFamily="34" charset="0"/>
              <a:buChar char="•"/>
            </a:pPr>
            <a:r>
              <a:rPr lang="fi-FI" sz="1400">
                <a:solidFill>
                  <a:schemeClr val="bg1"/>
                </a:solidFill>
              </a:rPr>
              <a:t>Hyödyntämällä uusia tekniikoita ja dataa finanssiala tarjoaa asiakkailleen parempia palveluita. </a:t>
            </a:r>
          </a:p>
          <a:p>
            <a:pPr marL="285750" indent="-285750">
              <a:spcBef>
                <a:spcPts val="400"/>
              </a:spcBef>
              <a:buFont typeface="Arial" panose="020B0604020202020204" pitchFamily="34" charset="0"/>
              <a:buChar char="•"/>
            </a:pPr>
            <a:r>
              <a:rPr lang="fi-FI" sz="1400">
                <a:solidFill>
                  <a:schemeClr val="bg1"/>
                </a:solidFill>
              </a:rPr>
              <a:t>Finanssiala ja uudet </a:t>
            </a:r>
            <a:r>
              <a:rPr lang="fi-FI" sz="1400" err="1">
                <a:solidFill>
                  <a:schemeClr val="bg1"/>
                </a:solidFill>
              </a:rPr>
              <a:t>fintech</a:t>
            </a:r>
            <a:r>
              <a:rPr lang="fi-FI" sz="1400">
                <a:solidFill>
                  <a:schemeClr val="bg1"/>
                </a:solidFill>
              </a:rPr>
              <a:t>-toimijat tekevät yhteistyötä. Sääntelyn on mahdollistettava uudet innovaatiot. </a:t>
            </a:r>
          </a:p>
        </p:txBody>
      </p:sp>
      <p:sp>
        <p:nvSpPr>
          <p:cNvPr id="13" name="Rectangle 12">
            <a:extLst>
              <a:ext uri="{FF2B5EF4-FFF2-40B4-BE49-F238E27FC236}">
                <a16:creationId xmlns:a16="http://schemas.microsoft.com/office/drawing/2014/main" id="{179B7127-7A8E-4EA9-B1D0-D3522E15504E}"/>
              </a:ext>
            </a:extLst>
          </p:cNvPr>
          <p:cNvSpPr/>
          <p:nvPr/>
        </p:nvSpPr>
        <p:spPr>
          <a:xfrm>
            <a:off x="3379833" y="1211451"/>
            <a:ext cx="8231606" cy="1392180"/>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Rectangle 123">
            <a:extLst>
              <a:ext uri="{FF2B5EF4-FFF2-40B4-BE49-F238E27FC236}">
                <a16:creationId xmlns:a16="http://schemas.microsoft.com/office/drawing/2014/main" id="{5779D5DC-0A67-4459-9746-CCA479247C44}"/>
              </a:ext>
            </a:extLst>
          </p:cNvPr>
          <p:cNvSpPr/>
          <p:nvPr/>
        </p:nvSpPr>
        <p:spPr>
          <a:xfrm>
            <a:off x="3505190" y="3139111"/>
            <a:ext cx="2213122" cy="662938"/>
          </a:xfrm>
          <a:prstGeom prst="rect">
            <a:avLst/>
          </a:prstGeom>
        </p:spPr>
        <p:txBody>
          <a:bodyPr wrap="square" anchor="ctr">
            <a:spAutoFit/>
          </a:bodyPr>
          <a:lstStyle/>
          <a:p>
            <a:pPr>
              <a:lnSpc>
                <a:spcPct val="120000"/>
              </a:lnSpc>
            </a:pPr>
            <a:r>
              <a:rPr lang="fi-FI" sz="1600" b="1">
                <a:solidFill>
                  <a:schemeClr val="bg1"/>
                </a:solidFill>
              </a:rPr>
              <a:t>Työelämä tarvitsee isoja uudistuksia</a:t>
            </a:r>
          </a:p>
        </p:txBody>
      </p:sp>
      <p:sp>
        <p:nvSpPr>
          <p:cNvPr id="127" name="Rectangle 126">
            <a:extLst>
              <a:ext uri="{FF2B5EF4-FFF2-40B4-BE49-F238E27FC236}">
                <a16:creationId xmlns:a16="http://schemas.microsoft.com/office/drawing/2014/main" id="{0B17DE5A-0BA0-4808-BD22-B1919CFED6CC}"/>
              </a:ext>
            </a:extLst>
          </p:cNvPr>
          <p:cNvSpPr/>
          <p:nvPr/>
        </p:nvSpPr>
        <p:spPr>
          <a:xfrm>
            <a:off x="6412120" y="3101248"/>
            <a:ext cx="4888511" cy="738664"/>
          </a:xfrm>
          <a:prstGeom prst="rect">
            <a:avLst/>
          </a:prstGeom>
        </p:spPr>
        <p:txBody>
          <a:bodyPr wrap="square">
            <a:spAutoFit/>
          </a:bodyPr>
          <a:lstStyle/>
          <a:p>
            <a:pPr marL="284400" indent="-285750">
              <a:spcBef>
                <a:spcPts val="400"/>
              </a:spcBef>
              <a:buFont typeface="Arial" panose="020B0604020202020204" pitchFamily="34" charset="0"/>
              <a:buChar char="•"/>
            </a:pPr>
            <a:r>
              <a:rPr lang="fi-FI" sz="1400">
                <a:solidFill>
                  <a:schemeClr val="bg1"/>
                </a:solidFill>
              </a:rPr>
              <a:t>Koulutusjärjestelmää, työmarkkinoita ja työaikalainsäädäntöä on rohkeasti uudistettava vastaamaan digitalisoituvan työelämän tarpeita.</a:t>
            </a:r>
          </a:p>
        </p:txBody>
      </p:sp>
      <p:sp>
        <p:nvSpPr>
          <p:cNvPr id="14" name="Rectangle 13">
            <a:extLst>
              <a:ext uri="{FF2B5EF4-FFF2-40B4-BE49-F238E27FC236}">
                <a16:creationId xmlns:a16="http://schemas.microsoft.com/office/drawing/2014/main" id="{677D7885-13BF-4105-968F-FE435C299D39}"/>
              </a:ext>
            </a:extLst>
          </p:cNvPr>
          <p:cNvSpPr/>
          <p:nvPr/>
        </p:nvSpPr>
        <p:spPr>
          <a:xfrm>
            <a:off x="3379833" y="2774490"/>
            <a:ext cx="8231606" cy="1392180"/>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1" name="Rectangle 120">
            <a:extLst>
              <a:ext uri="{FF2B5EF4-FFF2-40B4-BE49-F238E27FC236}">
                <a16:creationId xmlns:a16="http://schemas.microsoft.com/office/drawing/2014/main" id="{3B78DE7A-9756-4C93-B049-7ADAE5A9A9F5}"/>
              </a:ext>
            </a:extLst>
          </p:cNvPr>
          <p:cNvSpPr/>
          <p:nvPr/>
        </p:nvSpPr>
        <p:spPr>
          <a:xfrm>
            <a:off x="3474920" y="4698511"/>
            <a:ext cx="2092027" cy="662938"/>
          </a:xfrm>
          <a:prstGeom prst="rect">
            <a:avLst/>
          </a:prstGeom>
        </p:spPr>
        <p:txBody>
          <a:bodyPr wrap="square" anchor="ctr">
            <a:spAutoFit/>
          </a:bodyPr>
          <a:lstStyle/>
          <a:p>
            <a:pPr>
              <a:lnSpc>
                <a:spcPct val="120000"/>
              </a:lnSpc>
            </a:pPr>
            <a:r>
              <a:rPr lang="fi-FI" sz="1600" b="1">
                <a:solidFill>
                  <a:schemeClr val="bg1"/>
                </a:solidFill>
              </a:rPr>
              <a:t>Yhteistyötä yli toimialarajojen</a:t>
            </a:r>
          </a:p>
        </p:txBody>
      </p:sp>
      <p:sp>
        <p:nvSpPr>
          <p:cNvPr id="128" name="Rectangle 127">
            <a:extLst>
              <a:ext uri="{FF2B5EF4-FFF2-40B4-BE49-F238E27FC236}">
                <a16:creationId xmlns:a16="http://schemas.microsoft.com/office/drawing/2014/main" id="{33E4F744-8423-48D5-9A9C-2CCEE1664BF2}"/>
              </a:ext>
            </a:extLst>
          </p:cNvPr>
          <p:cNvSpPr/>
          <p:nvPr/>
        </p:nvSpPr>
        <p:spPr>
          <a:xfrm>
            <a:off x="6369078" y="4527279"/>
            <a:ext cx="4888511" cy="1005403"/>
          </a:xfrm>
          <a:prstGeom prst="rect">
            <a:avLst/>
          </a:prstGeom>
        </p:spPr>
        <p:txBody>
          <a:bodyPr wrap="square">
            <a:spAutoFit/>
          </a:bodyPr>
          <a:lstStyle/>
          <a:p>
            <a:pPr marL="285750" indent="-285750">
              <a:spcBef>
                <a:spcPts val="400"/>
              </a:spcBef>
              <a:buFont typeface="Arial" panose="020B0604020202020204" pitchFamily="34" charset="0"/>
              <a:buChar char="•"/>
            </a:pPr>
            <a:r>
              <a:rPr lang="fi-FI" sz="1400">
                <a:solidFill>
                  <a:schemeClr val="bg1"/>
                </a:solidFill>
              </a:rPr>
              <a:t>Finanssiala on yhteistyökumppani digitalisaation hyödyntämisessä valtion ja eri toimialojen kanssa.  </a:t>
            </a:r>
          </a:p>
          <a:p>
            <a:pPr marL="285750" indent="-285750">
              <a:spcBef>
                <a:spcPts val="400"/>
              </a:spcBef>
              <a:spcAft>
                <a:spcPts val="1200"/>
              </a:spcAft>
              <a:buFont typeface="Arial" panose="020B0604020202020204" pitchFamily="34" charset="0"/>
              <a:buChar char="•"/>
            </a:pPr>
            <a:r>
              <a:rPr lang="fi-FI" sz="1400">
                <a:solidFill>
                  <a:schemeClr val="bg1"/>
                </a:solidFill>
              </a:rPr>
              <a:t>Samanlaista toimintaa ja riskejä on säänneltävä samanlaisin säännöin.</a:t>
            </a:r>
          </a:p>
        </p:txBody>
      </p:sp>
      <p:sp>
        <p:nvSpPr>
          <p:cNvPr id="15" name="Rectangle 14">
            <a:extLst>
              <a:ext uri="{FF2B5EF4-FFF2-40B4-BE49-F238E27FC236}">
                <a16:creationId xmlns:a16="http://schemas.microsoft.com/office/drawing/2014/main" id="{52FCC905-51C5-4D40-BEE9-CB1F3982F20E}"/>
              </a:ext>
            </a:extLst>
          </p:cNvPr>
          <p:cNvSpPr/>
          <p:nvPr/>
        </p:nvSpPr>
        <p:spPr>
          <a:xfrm>
            <a:off x="3379833" y="4337530"/>
            <a:ext cx="8231606" cy="1384900"/>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0" name="Freeform: Shape 149">
            <a:extLst>
              <a:ext uri="{FF2B5EF4-FFF2-40B4-BE49-F238E27FC236}">
                <a16:creationId xmlns:a16="http://schemas.microsoft.com/office/drawing/2014/main" id="{682FBE9B-29C5-4ACE-BD28-3C370D817C90}"/>
              </a:ext>
            </a:extLst>
          </p:cNvPr>
          <p:cNvSpPr/>
          <p:nvPr/>
        </p:nvSpPr>
        <p:spPr>
          <a:xfrm>
            <a:off x="475249" y="3993535"/>
            <a:ext cx="1286339" cy="1282243"/>
          </a:xfrm>
          <a:custGeom>
            <a:avLst/>
            <a:gdLst>
              <a:gd name="connsiteX0" fmla="*/ 643375 w 1286339"/>
              <a:gd name="connsiteY0" fmla="*/ 1283267 h 1282242"/>
              <a:gd name="connsiteX1" fmla="*/ 627398 w 1286339"/>
              <a:gd name="connsiteY1" fmla="*/ 1283267 h 1282242"/>
              <a:gd name="connsiteX2" fmla="*/ 627398 w 1286339"/>
              <a:gd name="connsiteY2" fmla="*/ 1277532 h 1282242"/>
              <a:gd name="connsiteX3" fmla="*/ 643375 w 1286339"/>
              <a:gd name="connsiteY3" fmla="*/ 1277532 h 1282242"/>
              <a:gd name="connsiteX4" fmla="*/ 644604 w 1286339"/>
              <a:gd name="connsiteY4" fmla="*/ 1277532 h 1282242"/>
              <a:gd name="connsiteX5" fmla="*/ 644604 w 1286339"/>
              <a:gd name="connsiteY5" fmla="*/ 1283267 h 1282242"/>
              <a:gd name="connsiteX6" fmla="*/ 643375 w 1286339"/>
              <a:gd name="connsiteY6" fmla="*/ 1283267 h 1282242"/>
              <a:gd name="connsiteX7" fmla="*/ 661809 w 1286339"/>
              <a:gd name="connsiteY7" fmla="*/ 1283267 h 1282242"/>
              <a:gd name="connsiteX8" fmla="*/ 661809 w 1286339"/>
              <a:gd name="connsiteY8" fmla="*/ 1277532 h 1282242"/>
              <a:gd name="connsiteX9" fmla="*/ 679015 w 1286339"/>
              <a:gd name="connsiteY9" fmla="*/ 1276712 h 1282242"/>
              <a:gd name="connsiteX10" fmla="*/ 679425 w 1286339"/>
              <a:gd name="connsiteY10" fmla="*/ 1282448 h 1282242"/>
              <a:gd name="connsiteX11" fmla="*/ 661809 w 1286339"/>
              <a:gd name="connsiteY11" fmla="*/ 1283267 h 1282242"/>
              <a:gd name="connsiteX12" fmla="*/ 609782 w 1286339"/>
              <a:gd name="connsiteY12" fmla="*/ 1282448 h 1282242"/>
              <a:gd name="connsiteX13" fmla="*/ 592576 w 1286339"/>
              <a:gd name="connsiteY13" fmla="*/ 1281219 h 1282242"/>
              <a:gd name="connsiteX14" fmla="*/ 592986 w 1286339"/>
              <a:gd name="connsiteY14" fmla="*/ 1275484 h 1282242"/>
              <a:gd name="connsiteX15" fmla="*/ 610192 w 1286339"/>
              <a:gd name="connsiteY15" fmla="*/ 1276712 h 1282242"/>
              <a:gd name="connsiteX16" fmla="*/ 609782 w 1286339"/>
              <a:gd name="connsiteY16" fmla="*/ 1282448 h 1282242"/>
              <a:gd name="connsiteX17" fmla="*/ 696221 w 1286339"/>
              <a:gd name="connsiteY17" fmla="*/ 1281219 h 1282242"/>
              <a:gd name="connsiteX18" fmla="*/ 695811 w 1286339"/>
              <a:gd name="connsiteY18" fmla="*/ 1275484 h 1282242"/>
              <a:gd name="connsiteX19" fmla="*/ 713017 w 1286339"/>
              <a:gd name="connsiteY19" fmla="*/ 1273845 h 1282242"/>
              <a:gd name="connsiteX20" fmla="*/ 713836 w 1286339"/>
              <a:gd name="connsiteY20" fmla="*/ 1279580 h 1282242"/>
              <a:gd name="connsiteX21" fmla="*/ 696221 w 1286339"/>
              <a:gd name="connsiteY21" fmla="*/ 1281219 h 1282242"/>
              <a:gd name="connsiteX22" fmla="*/ 575371 w 1286339"/>
              <a:gd name="connsiteY22" fmla="*/ 1279580 h 1282242"/>
              <a:gd name="connsiteX23" fmla="*/ 558165 w 1286339"/>
              <a:gd name="connsiteY23" fmla="*/ 1277532 h 1282242"/>
              <a:gd name="connsiteX24" fmla="*/ 558984 w 1286339"/>
              <a:gd name="connsiteY24" fmla="*/ 1271797 h 1282242"/>
              <a:gd name="connsiteX25" fmla="*/ 576190 w 1286339"/>
              <a:gd name="connsiteY25" fmla="*/ 1273845 h 1282242"/>
              <a:gd name="connsiteX26" fmla="*/ 575371 w 1286339"/>
              <a:gd name="connsiteY26" fmla="*/ 1279580 h 1282242"/>
              <a:gd name="connsiteX27" fmla="*/ 730633 w 1286339"/>
              <a:gd name="connsiteY27" fmla="*/ 1277532 h 1282242"/>
              <a:gd name="connsiteX28" fmla="*/ 729813 w 1286339"/>
              <a:gd name="connsiteY28" fmla="*/ 1271797 h 1282242"/>
              <a:gd name="connsiteX29" fmla="*/ 746609 w 1286339"/>
              <a:gd name="connsiteY29" fmla="*/ 1269339 h 1282242"/>
              <a:gd name="connsiteX30" fmla="*/ 747429 w 1286339"/>
              <a:gd name="connsiteY30" fmla="*/ 1275074 h 1282242"/>
              <a:gd name="connsiteX31" fmla="*/ 730633 w 1286339"/>
              <a:gd name="connsiteY31" fmla="*/ 1277532 h 1282242"/>
              <a:gd name="connsiteX32" fmla="*/ 540959 w 1286339"/>
              <a:gd name="connsiteY32" fmla="*/ 1275074 h 1282242"/>
              <a:gd name="connsiteX33" fmla="*/ 523753 w 1286339"/>
              <a:gd name="connsiteY33" fmla="*/ 1272206 h 1282242"/>
              <a:gd name="connsiteX34" fmla="*/ 524982 w 1286339"/>
              <a:gd name="connsiteY34" fmla="*/ 1266471 h 1282242"/>
              <a:gd name="connsiteX35" fmla="*/ 541778 w 1286339"/>
              <a:gd name="connsiteY35" fmla="*/ 1269339 h 1282242"/>
              <a:gd name="connsiteX36" fmla="*/ 540959 w 1286339"/>
              <a:gd name="connsiteY36" fmla="*/ 1275074 h 1282242"/>
              <a:gd name="connsiteX37" fmla="*/ 765044 w 1286339"/>
              <a:gd name="connsiteY37" fmla="*/ 1271797 h 1282242"/>
              <a:gd name="connsiteX38" fmla="*/ 763815 w 1286339"/>
              <a:gd name="connsiteY38" fmla="*/ 1266061 h 1282242"/>
              <a:gd name="connsiteX39" fmla="*/ 780611 w 1286339"/>
              <a:gd name="connsiteY39" fmla="*/ 1262784 h 1282242"/>
              <a:gd name="connsiteX40" fmla="*/ 781840 w 1286339"/>
              <a:gd name="connsiteY40" fmla="*/ 1268519 h 1282242"/>
              <a:gd name="connsiteX41" fmla="*/ 765044 w 1286339"/>
              <a:gd name="connsiteY41" fmla="*/ 1271797 h 1282242"/>
              <a:gd name="connsiteX42" fmla="*/ 506957 w 1286339"/>
              <a:gd name="connsiteY42" fmla="*/ 1268929 h 1282242"/>
              <a:gd name="connsiteX43" fmla="*/ 490161 w 1286339"/>
              <a:gd name="connsiteY43" fmla="*/ 1264832 h 1282242"/>
              <a:gd name="connsiteX44" fmla="*/ 491390 w 1286339"/>
              <a:gd name="connsiteY44" fmla="*/ 1259097 h 1282242"/>
              <a:gd name="connsiteX45" fmla="*/ 508186 w 1286339"/>
              <a:gd name="connsiteY45" fmla="*/ 1262784 h 1282242"/>
              <a:gd name="connsiteX46" fmla="*/ 506957 w 1286339"/>
              <a:gd name="connsiteY46" fmla="*/ 1268929 h 1282242"/>
              <a:gd name="connsiteX47" fmla="*/ 798637 w 1286339"/>
              <a:gd name="connsiteY47" fmla="*/ 1264423 h 1282242"/>
              <a:gd name="connsiteX48" fmla="*/ 797408 w 1286339"/>
              <a:gd name="connsiteY48" fmla="*/ 1258687 h 1282242"/>
              <a:gd name="connsiteX49" fmla="*/ 814204 w 1286339"/>
              <a:gd name="connsiteY49" fmla="*/ 1254181 h 1282242"/>
              <a:gd name="connsiteX50" fmla="*/ 815842 w 1286339"/>
              <a:gd name="connsiteY50" fmla="*/ 1259916 h 1282242"/>
              <a:gd name="connsiteX51" fmla="*/ 798637 w 1286339"/>
              <a:gd name="connsiteY51" fmla="*/ 1264423 h 1282242"/>
              <a:gd name="connsiteX52" fmla="*/ 473365 w 1286339"/>
              <a:gd name="connsiteY52" fmla="*/ 1260326 h 1282242"/>
              <a:gd name="connsiteX53" fmla="*/ 456569 w 1286339"/>
              <a:gd name="connsiteY53" fmla="*/ 1255410 h 1282242"/>
              <a:gd name="connsiteX54" fmla="*/ 458207 w 1286339"/>
              <a:gd name="connsiteY54" fmla="*/ 1250084 h 1282242"/>
              <a:gd name="connsiteX55" fmla="*/ 474594 w 1286339"/>
              <a:gd name="connsiteY55" fmla="*/ 1255001 h 1282242"/>
              <a:gd name="connsiteX56" fmla="*/ 473365 w 1286339"/>
              <a:gd name="connsiteY56" fmla="*/ 1260326 h 1282242"/>
              <a:gd name="connsiteX57" fmla="*/ 832229 w 1286339"/>
              <a:gd name="connsiteY57" fmla="*/ 1255001 h 1282242"/>
              <a:gd name="connsiteX58" fmla="*/ 830590 w 1286339"/>
              <a:gd name="connsiteY58" fmla="*/ 1249675 h 1282242"/>
              <a:gd name="connsiteX59" fmla="*/ 846977 w 1286339"/>
              <a:gd name="connsiteY59" fmla="*/ 1244349 h 1282242"/>
              <a:gd name="connsiteX60" fmla="*/ 848615 w 1286339"/>
              <a:gd name="connsiteY60" fmla="*/ 1249675 h 1282242"/>
              <a:gd name="connsiteX61" fmla="*/ 832229 w 1286339"/>
              <a:gd name="connsiteY61" fmla="*/ 1255001 h 1282242"/>
              <a:gd name="connsiteX62" fmla="*/ 440182 w 1286339"/>
              <a:gd name="connsiteY62" fmla="*/ 1250494 h 1282242"/>
              <a:gd name="connsiteX63" fmla="*/ 423796 w 1286339"/>
              <a:gd name="connsiteY63" fmla="*/ 1244759 h 1282242"/>
              <a:gd name="connsiteX64" fmla="*/ 425844 w 1286339"/>
              <a:gd name="connsiteY64" fmla="*/ 1239433 h 1282242"/>
              <a:gd name="connsiteX65" fmla="*/ 442230 w 1286339"/>
              <a:gd name="connsiteY65" fmla="*/ 1245169 h 1282242"/>
              <a:gd name="connsiteX66" fmla="*/ 440182 w 1286339"/>
              <a:gd name="connsiteY66" fmla="*/ 1250494 h 1282242"/>
              <a:gd name="connsiteX67" fmla="*/ 865002 w 1286339"/>
              <a:gd name="connsiteY67" fmla="*/ 1243939 h 1282242"/>
              <a:gd name="connsiteX68" fmla="*/ 862954 w 1286339"/>
              <a:gd name="connsiteY68" fmla="*/ 1238614 h 1282242"/>
              <a:gd name="connsiteX69" fmla="*/ 878930 w 1286339"/>
              <a:gd name="connsiteY69" fmla="*/ 1232469 h 1282242"/>
              <a:gd name="connsiteX70" fmla="*/ 880979 w 1286339"/>
              <a:gd name="connsiteY70" fmla="*/ 1237794 h 1282242"/>
              <a:gd name="connsiteX71" fmla="*/ 865002 w 1286339"/>
              <a:gd name="connsiteY71" fmla="*/ 1243939 h 1282242"/>
              <a:gd name="connsiteX72" fmla="*/ 407409 w 1286339"/>
              <a:gd name="connsiteY72" fmla="*/ 1238614 h 1282242"/>
              <a:gd name="connsiteX73" fmla="*/ 391432 w 1286339"/>
              <a:gd name="connsiteY73" fmla="*/ 1232059 h 1282242"/>
              <a:gd name="connsiteX74" fmla="*/ 393890 w 1286339"/>
              <a:gd name="connsiteY74" fmla="*/ 1226734 h 1282242"/>
              <a:gd name="connsiteX75" fmla="*/ 409867 w 1286339"/>
              <a:gd name="connsiteY75" fmla="*/ 1233288 h 1282242"/>
              <a:gd name="connsiteX76" fmla="*/ 407409 w 1286339"/>
              <a:gd name="connsiteY76" fmla="*/ 1238614 h 1282242"/>
              <a:gd name="connsiteX77" fmla="*/ 896955 w 1286339"/>
              <a:gd name="connsiteY77" fmla="*/ 1231240 h 1282242"/>
              <a:gd name="connsiteX78" fmla="*/ 894498 w 1286339"/>
              <a:gd name="connsiteY78" fmla="*/ 1225914 h 1282242"/>
              <a:gd name="connsiteX79" fmla="*/ 910065 w 1286339"/>
              <a:gd name="connsiteY79" fmla="*/ 1218950 h 1282242"/>
              <a:gd name="connsiteX80" fmla="*/ 912523 w 1286339"/>
              <a:gd name="connsiteY80" fmla="*/ 1224276 h 1282242"/>
              <a:gd name="connsiteX81" fmla="*/ 896955 w 1286339"/>
              <a:gd name="connsiteY81" fmla="*/ 1231240 h 1282242"/>
              <a:gd name="connsiteX82" fmla="*/ 375455 w 1286339"/>
              <a:gd name="connsiteY82" fmla="*/ 1224685 h 1282242"/>
              <a:gd name="connsiteX83" fmla="*/ 359888 w 1286339"/>
              <a:gd name="connsiteY83" fmla="*/ 1217311 h 1282242"/>
              <a:gd name="connsiteX84" fmla="*/ 362346 w 1286339"/>
              <a:gd name="connsiteY84" fmla="*/ 1211986 h 1282242"/>
              <a:gd name="connsiteX85" fmla="*/ 377913 w 1286339"/>
              <a:gd name="connsiteY85" fmla="*/ 1219360 h 1282242"/>
              <a:gd name="connsiteX86" fmla="*/ 375455 w 1286339"/>
              <a:gd name="connsiteY86" fmla="*/ 1224685 h 1282242"/>
              <a:gd name="connsiteX87" fmla="*/ 928499 w 1286339"/>
              <a:gd name="connsiteY87" fmla="*/ 1216492 h 1282242"/>
              <a:gd name="connsiteX88" fmla="*/ 926041 w 1286339"/>
              <a:gd name="connsiteY88" fmla="*/ 1211166 h 1282242"/>
              <a:gd name="connsiteX89" fmla="*/ 941199 w 1286339"/>
              <a:gd name="connsiteY89" fmla="*/ 1203383 h 1282242"/>
              <a:gd name="connsiteX90" fmla="*/ 944067 w 1286339"/>
              <a:gd name="connsiteY90" fmla="*/ 1208299 h 1282242"/>
              <a:gd name="connsiteX91" fmla="*/ 928499 w 1286339"/>
              <a:gd name="connsiteY91" fmla="*/ 1216492 h 1282242"/>
              <a:gd name="connsiteX92" fmla="*/ 344321 w 1286339"/>
              <a:gd name="connsiteY92" fmla="*/ 1209528 h 1282242"/>
              <a:gd name="connsiteX93" fmla="*/ 329164 w 1286339"/>
              <a:gd name="connsiteY93" fmla="*/ 1201335 h 1282242"/>
              <a:gd name="connsiteX94" fmla="*/ 332031 w 1286339"/>
              <a:gd name="connsiteY94" fmla="*/ 1196419 h 1282242"/>
              <a:gd name="connsiteX95" fmla="*/ 347189 w 1286339"/>
              <a:gd name="connsiteY95" fmla="*/ 1204612 h 1282242"/>
              <a:gd name="connsiteX96" fmla="*/ 344321 w 1286339"/>
              <a:gd name="connsiteY96" fmla="*/ 1209528 h 1282242"/>
              <a:gd name="connsiteX97" fmla="*/ 958814 w 1286339"/>
              <a:gd name="connsiteY97" fmla="*/ 1200106 h 1282242"/>
              <a:gd name="connsiteX98" fmla="*/ 955947 w 1286339"/>
              <a:gd name="connsiteY98" fmla="*/ 1195190 h 1282242"/>
              <a:gd name="connsiteX99" fmla="*/ 970695 w 1286339"/>
              <a:gd name="connsiteY99" fmla="*/ 1186587 h 1282242"/>
              <a:gd name="connsiteX100" fmla="*/ 973562 w 1286339"/>
              <a:gd name="connsiteY100" fmla="*/ 1191503 h 1282242"/>
              <a:gd name="connsiteX101" fmla="*/ 958814 w 1286339"/>
              <a:gd name="connsiteY101" fmla="*/ 1200106 h 1282242"/>
              <a:gd name="connsiteX102" fmla="*/ 314006 w 1286339"/>
              <a:gd name="connsiteY102" fmla="*/ 1192322 h 1282242"/>
              <a:gd name="connsiteX103" fmla="*/ 299258 w 1286339"/>
              <a:gd name="connsiteY103" fmla="*/ 1183309 h 1282242"/>
              <a:gd name="connsiteX104" fmla="*/ 302536 w 1286339"/>
              <a:gd name="connsiteY104" fmla="*/ 1178393 h 1282242"/>
              <a:gd name="connsiteX105" fmla="*/ 317283 w 1286339"/>
              <a:gd name="connsiteY105" fmla="*/ 1187406 h 1282242"/>
              <a:gd name="connsiteX106" fmla="*/ 314006 w 1286339"/>
              <a:gd name="connsiteY106" fmla="*/ 1192322 h 1282242"/>
              <a:gd name="connsiteX107" fmla="*/ 988310 w 1286339"/>
              <a:gd name="connsiteY107" fmla="*/ 1182490 h 1282242"/>
              <a:gd name="connsiteX108" fmla="*/ 985033 w 1286339"/>
              <a:gd name="connsiteY108" fmla="*/ 1177574 h 1282242"/>
              <a:gd name="connsiteX109" fmla="*/ 999371 w 1286339"/>
              <a:gd name="connsiteY109" fmla="*/ 1168152 h 1282242"/>
              <a:gd name="connsiteX110" fmla="*/ 1002648 w 1286339"/>
              <a:gd name="connsiteY110" fmla="*/ 1173068 h 1282242"/>
              <a:gd name="connsiteX111" fmla="*/ 988310 w 1286339"/>
              <a:gd name="connsiteY111" fmla="*/ 1182490 h 1282242"/>
              <a:gd name="connsiteX112" fmla="*/ 284920 w 1286339"/>
              <a:gd name="connsiteY112" fmla="*/ 1173887 h 1282242"/>
              <a:gd name="connsiteX113" fmla="*/ 270582 w 1286339"/>
              <a:gd name="connsiteY113" fmla="*/ 1164055 h 1282242"/>
              <a:gd name="connsiteX114" fmla="*/ 273859 w 1286339"/>
              <a:gd name="connsiteY114" fmla="*/ 1159549 h 1282242"/>
              <a:gd name="connsiteX115" fmla="*/ 287788 w 1286339"/>
              <a:gd name="connsiteY115" fmla="*/ 1169381 h 1282242"/>
              <a:gd name="connsiteX116" fmla="*/ 284920 w 1286339"/>
              <a:gd name="connsiteY116" fmla="*/ 1173887 h 1282242"/>
              <a:gd name="connsiteX117" fmla="*/ 1016987 w 1286339"/>
              <a:gd name="connsiteY117" fmla="*/ 1162826 h 1282242"/>
              <a:gd name="connsiteX118" fmla="*/ 1013709 w 1286339"/>
              <a:gd name="connsiteY118" fmla="*/ 1158320 h 1282242"/>
              <a:gd name="connsiteX119" fmla="*/ 1027638 w 1286339"/>
              <a:gd name="connsiteY119" fmla="*/ 1148079 h 1282242"/>
              <a:gd name="connsiteX120" fmla="*/ 1031325 w 1286339"/>
              <a:gd name="connsiteY120" fmla="*/ 1152585 h 1282242"/>
              <a:gd name="connsiteX121" fmla="*/ 1016987 w 1286339"/>
              <a:gd name="connsiteY121" fmla="*/ 1162826 h 1282242"/>
              <a:gd name="connsiteX122" fmla="*/ 256653 w 1286339"/>
              <a:gd name="connsiteY122" fmla="*/ 1153404 h 1282242"/>
              <a:gd name="connsiteX123" fmla="*/ 243135 w 1286339"/>
              <a:gd name="connsiteY123" fmla="*/ 1142753 h 1282242"/>
              <a:gd name="connsiteX124" fmla="*/ 246822 w 1286339"/>
              <a:gd name="connsiteY124" fmla="*/ 1138247 h 1282242"/>
              <a:gd name="connsiteX125" fmla="*/ 260340 w 1286339"/>
              <a:gd name="connsiteY125" fmla="*/ 1148898 h 1282242"/>
              <a:gd name="connsiteX126" fmla="*/ 256653 w 1286339"/>
              <a:gd name="connsiteY126" fmla="*/ 1153404 h 1282242"/>
              <a:gd name="connsiteX127" fmla="*/ 1044434 w 1286339"/>
              <a:gd name="connsiteY127" fmla="*/ 1141934 h 1282242"/>
              <a:gd name="connsiteX128" fmla="*/ 1040747 w 1286339"/>
              <a:gd name="connsiteY128" fmla="*/ 1137427 h 1282242"/>
              <a:gd name="connsiteX129" fmla="*/ 1053856 w 1286339"/>
              <a:gd name="connsiteY129" fmla="*/ 1126367 h 1282242"/>
              <a:gd name="connsiteX130" fmla="*/ 1057543 w 1286339"/>
              <a:gd name="connsiteY130" fmla="*/ 1130873 h 1282242"/>
              <a:gd name="connsiteX131" fmla="*/ 1044434 w 1286339"/>
              <a:gd name="connsiteY131" fmla="*/ 1141934 h 1282242"/>
              <a:gd name="connsiteX132" fmla="*/ 229616 w 1286339"/>
              <a:gd name="connsiteY132" fmla="*/ 1131692 h 1282242"/>
              <a:gd name="connsiteX133" fmla="*/ 216506 w 1286339"/>
              <a:gd name="connsiteY133" fmla="*/ 1120222 h 1282242"/>
              <a:gd name="connsiteX134" fmla="*/ 220193 w 1286339"/>
              <a:gd name="connsiteY134" fmla="*/ 1116125 h 1282242"/>
              <a:gd name="connsiteX135" fmla="*/ 233303 w 1286339"/>
              <a:gd name="connsiteY135" fmla="*/ 1127595 h 1282242"/>
              <a:gd name="connsiteX136" fmla="*/ 229616 w 1286339"/>
              <a:gd name="connsiteY136" fmla="*/ 1131692 h 1282242"/>
              <a:gd name="connsiteX137" fmla="*/ 1071062 w 1286339"/>
              <a:gd name="connsiteY137" fmla="*/ 1119402 h 1282242"/>
              <a:gd name="connsiteX138" fmla="*/ 1067375 w 1286339"/>
              <a:gd name="connsiteY138" fmla="*/ 1115306 h 1282242"/>
              <a:gd name="connsiteX139" fmla="*/ 1080075 w 1286339"/>
              <a:gd name="connsiteY139" fmla="*/ 1103835 h 1282242"/>
              <a:gd name="connsiteX140" fmla="*/ 1084171 w 1286339"/>
              <a:gd name="connsiteY140" fmla="*/ 1107932 h 1282242"/>
              <a:gd name="connsiteX141" fmla="*/ 1071062 w 1286339"/>
              <a:gd name="connsiteY141" fmla="*/ 1119402 h 1282242"/>
              <a:gd name="connsiteX142" fmla="*/ 203807 w 1286339"/>
              <a:gd name="connsiteY142" fmla="*/ 1108751 h 1282242"/>
              <a:gd name="connsiteX143" fmla="*/ 191517 w 1286339"/>
              <a:gd name="connsiteY143" fmla="*/ 1096871 h 1282242"/>
              <a:gd name="connsiteX144" fmla="*/ 195614 w 1286339"/>
              <a:gd name="connsiteY144" fmla="*/ 1092774 h 1282242"/>
              <a:gd name="connsiteX145" fmla="*/ 207904 w 1286339"/>
              <a:gd name="connsiteY145" fmla="*/ 1104654 h 1282242"/>
              <a:gd name="connsiteX146" fmla="*/ 203807 w 1286339"/>
              <a:gd name="connsiteY146" fmla="*/ 1108751 h 1282242"/>
              <a:gd name="connsiteX147" fmla="*/ 1096051 w 1286339"/>
              <a:gd name="connsiteY147" fmla="*/ 1095642 h 1282242"/>
              <a:gd name="connsiteX148" fmla="*/ 1091955 w 1286339"/>
              <a:gd name="connsiteY148" fmla="*/ 1091545 h 1282242"/>
              <a:gd name="connsiteX149" fmla="*/ 1103835 w 1286339"/>
              <a:gd name="connsiteY149" fmla="*/ 1079255 h 1282242"/>
              <a:gd name="connsiteX150" fmla="*/ 1107932 w 1286339"/>
              <a:gd name="connsiteY150" fmla="*/ 1083352 h 1282242"/>
              <a:gd name="connsiteX151" fmla="*/ 1096051 w 1286339"/>
              <a:gd name="connsiteY151" fmla="*/ 1095642 h 1282242"/>
              <a:gd name="connsiteX152" fmla="*/ 179227 w 1286339"/>
              <a:gd name="connsiteY152" fmla="*/ 1084171 h 1282242"/>
              <a:gd name="connsiteX153" fmla="*/ 167347 w 1286339"/>
              <a:gd name="connsiteY153" fmla="*/ 1071472 h 1282242"/>
              <a:gd name="connsiteX154" fmla="*/ 171444 w 1286339"/>
              <a:gd name="connsiteY154" fmla="*/ 1067785 h 1282242"/>
              <a:gd name="connsiteX155" fmla="*/ 182914 w 1286339"/>
              <a:gd name="connsiteY155" fmla="*/ 1080484 h 1282242"/>
              <a:gd name="connsiteX156" fmla="*/ 179227 w 1286339"/>
              <a:gd name="connsiteY156" fmla="*/ 1084171 h 1282242"/>
              <a:gd name="connsiteX157" fmla="*/ 1119812 w 1286339"/>
              <a:gd name="connsiteY157" fmla="*/ 1070652 h 1282242"/>
              <a:gd name="connsiteX158" fmla="*/ 1115715 w 1286339"/>
              <a:gd name="connsiteY158" fmla="*/ 1066966 h 1282242"/>
              <a:gd name="connsiteX159" fmla="*/ 1127186 w 1286339"/>
              <a:gd name="connsiteY159" fmla="*/ 1053856 h 1282242"/>
              <a:gd name="connsiteX160" fmla="*/ 1131692 w 1286339"/>
              <a:gd name="connsiteY160" fmla="*/ 1057543 h 1282242"/>
              <a:gd name="connsiteX161" fmla="*/ 1119812 w 1286339"/>
              <a:gd name="connsiteY161" fmla="*/ 1070652 h 1282242"/>
              <a:gd name="connsiteX162" fmla="*/ 156286 w 1286339"/>
              <a:gd name="connsiteY162" fmla="*/ 1058772 h 1282242"/>
              <a:gd name="connsiteX163" fmla="*/ 145225 w 1286339"/>
              <a:gd name="connsiteY163" fmla="*/ 1045663 h 1282242"/>
              <a:gd name="connsiteX164" fmla="*/ 149732 w 1286339"/>
              <a:gd name="connsiteY164" fmla="*/ 1041976 h 1282242"/>
              <a:gd name="connsiteX165" fmla="*/ 160792 w 1286339"/>
              <a:gd name="connsiteY165" fmla="*/ 1055085 h 1282242"/>
              <a:gd name="connsiteX166" fmla="*/ 156286 w 1286339"/>
              <a:gd name="connsiteY166" fmla="*/ 1058772 h 1282242"/>
              <a:gd name="connsiteX167" fmla="*/ 1142343 w 1286339"/>
              <a:gd name="connsiteY167" fmla="*/ 1044024 h 1282242"/>
              <a:gd name="connsiteX168" fmla="*/ 1137837 w 1286339"/>
              <a:gd name="connsiteY168" fmla="*/ 1040337 h 1282242"/>
              <a:gd name="connsiteX169" fmla="*/ 1148488 w 1286339"/>
              <a:gd name="connsiteY169" fmla="*/ 1026818 h 1282242"/>
              <a:gd name="connsiteX170" fmla="*/ 1152994 w 1286339"/>
              <a:gd name="connsiteY170" fmla="*/ 1030096 h 1282242"/>
              <a:gd name="connsiteX171" fmla="*/ 1142343 w 1286339"/>
              <a:gd name="connsiteY171" fmla="*/ 1044024 h 1282242"/>
              <a:gd name="connsiteX172" fmla="*/ 134574 w 1286339"/>
              <a:gd name="connsiteY172" fmla="*/ 1031734 h 1282242"/>
              <a:gd name="connsiteX173" fmla="*/ 124332 w 1286339"/>
              <a:gd name="connsiteY173" fmla="*/ 1017806 h 1282242"/>
              <a:gd name="connsiteX174" fmla="*/ 128839 w 1286339"/>
              <a:gd name="connsiteY174" fmla="*/ 1014529 h 1282242"/>
              <a:gd name="connsiteX175" fmla="*/ 139080 w 1286339"/>
              <a:gd name="connsiteY175" fmla="*/ 1028457 h 1282242"/>
              <a:gd name="connsiteX176" fmla="*/ 134574 w 1286339"/>
              <a:gd name="connsiteY176" fmla="*/ 1031734 h 1282242"/>
              <a:gd name="connsiteX177" fmla="*/ 1163236 w 1286339"/>
              <a:gd name="connsiteY177" fmla="*/ 1016577 h 1282242"/>
              <a:gd name="connsiteX178" fmla="*/ 1158730 w 1286339"/>
              <a:gd name="connsiteY178" fmla="*/ 1013300 h 1282242"/>
              <a:gd name="connsiteX179" fmla="*/ 1168562 w 1286339"/>
              <a:gd name="connsiteY179" fmla="*/ 999371 h 1282242"/>
              <a:gd name="connsiteX180" fmla="*/ 1173477 w 1286339"/>
              <a:gd name="connsiteY180" fmla="*/ 1002648 h 1282242"/>
              <a:gd name="connsiteX181" fmla="*/ 1163236 w 1286339"/>
              <a:gd name="connsiteY181" fmla="*/ 1016577 h 1282242"/>
              <a:gd name="connsiteX182" fmla="*/ 114091 w 1286339"/>
              <a:gd name="connsiteY182" fmla="*/ 1003877 h 1282242"/>
              <a:gd name="connsiteX183" fmla="*/ 104669 w 1286339"/>
              <a:gd name="connsiteY183" fmla="*/ 989539 h 1282242"/>
              <a:gd name="connsiteX184" fmla="*/ 109585 w 1286339"/>
              <a:gd name="connsiteY184" fmla="*/ 986262 h 1282242"/>
              <a:gd name="connsiteX185" fmla="*/ 119007 w 1286339"/>
              <a:gd name="connsiteY185" fmla="*/ 1000600 h 1282242"/>
              <a:gd name="connsiteX186" fmla="*/ 114091 w 1286339"/>
              <a:gd name="connsiteY186" fmla="*/ 1003877 h 1282242"/>
              <a:gd name="connsiteX187" fmla="*/ 1182900 w 1286339"/>
              <a:gd name="connsiteY187" fmla="*/ 987900 h 1282242"/>
              <a:gd name="connsiteX188" fmla="*/ 1177984 w 1286339"/>
              <a:gd name="connsiteY188" fmla="*/ 984623 h 1282242"/>
              <a:gd name="connsiteX189" fmla="*/ 1186996 w 1286339"/>
              <a:gd name="connsiteY189" fmla="*/ 969875 h 1282242"/>
              <a:gd name="connsiteX190" fmla="*/ 1191912 w 1286339"/>
              <a:gd name="connsiteY190" fmla="*/ 972743 h 1282242"/>
              <a:gd name="connsiteX191" fmla="*/ 1182900 w 1286339"/>
              <a:gd name="connsiteY191" fmla="*/ 987900 h 1282242"/>
              <a:gd name="connsiteX192" fmla="*/ 95246 w 1286339"/>
              <a:gd name="connsiteY192" fmla="*/ 974791 h 1282242"/>
              <a:gd name="connsiteX193" fmla="*/ 86644 w 1286339"/>
              <a:gd name="connsiteY193" fmla="*/ 960043 h 1282242"/>
              <a:gd name="connsiteX194" fmla="*/ 91560 w 1286339"/>
              <a:gd name="connsiteY194" fmla="*/ 957176 h 1282242"/>
              <a:gd name="connsiteX195" fmla="*/ 100162 w 1286339"/>
              <a:gd name="connsiteY195" fmla="*/ 971924 h 1282242"/>
              <a:gd name="connsiteX196" fmla="*/ 95246 w 1286339"/>
              <a:gd name="connsiteY196" fmla="*/ 974791 h 1282242"/>
              <a:gd name="connsiteX197" fmla="*/ 1200925 w 1286339"/>
              <a:gd name="connsiteY197" fmla="*/ 957995 h 1282242"/>
              <a:gd name="connsiteX198" fmla="*/ 1196009 w 1286339"/>
              <a:gd name="connsiteY198" fmla="*/ 955127 h 1282242"/>
              <a:gd name="connsiteX199" fmla="*/ 1204202 w 1286339"/>
              <a:gd name="connsiteY199" fmla="*/ 939970 h 1282242"/>
              <a:gd name="connsiteX200" fmla="*/ 1209118 w 1286339"/>
              <a:gd name="connsiteY200" fmla="*/ 942838 h 1282242"/>
              <a:gd name="connsiteX201" fmla="*/ 1200925 w 1286339"/>
              <a:gd name="connsiteY201" fmla="*/ 957995 h 1282242"/>
              <a:gd name="connsiteX202" fmla="*/ 78450 w 1286339"/>
              <a:gd name="connsiteY202" fmla="*/ 944476 h 1282242"/>
              <a:gd name="connsiteX203" fmla="*/ 70667 w 1286339"/>
              <a:gd name="connsiteY203" fmla="*/ 929319 h 1282242"/>
              <a:gd name="connsiteX204" fmla="*/ 75992 w 1286339"/>
              <a:gd name="connsiteY204" fmla="*/ 926861 h 1282242"/>
              <a:gd name="connsiteX205" fmla="*/ 83776 w 1286339"/>
              <a:gd name="connsiteY205" fmla="*/ 942018 h 1282242"/>
              <a:gd name="connsiteX206" fmla="*/ 78450 w 1286339"/>
              <a:gd name="connsiteY206" fmla="*/ 944476 h 1282242"/>
              <a:gd name="connsiteX207" fmla="*/ 1216902 w 1286339"/>
              <a:gd name="connsiteY207" fmla="*/ 927680 h 1282242"/>
              <a:gd name="connsiteX208" fmla="*/ 1211576 w 1286339"/>
              <a:gd name="connsiteY208" fmla="*/ 925222 h 1282242"/>
              <a:gd name="connsiteX209" fmla="*/ 1218950 w 1286339"/>
              <a:gd name="connsiteY209" fmla="*/ 909655 h 1282242"/>
              <a:gd name="connsiteX210" fmla="*/ 1224276 w 1286339"/>
              <a:gd name="connsiteY210" fmla="*/ 912113 h 1282242"/>
              <a:gd name="connsiteX211" fmla="*/ 1216902 w 1286339"/>
              <a:gd name="connsiteY211" fmla="*/ 927680 h 1282242"/>
              <a:gd name="connsiteX212" fmla="*/ 62883 w 1286339"/>
              <a:gd name="connsiteY212" fmla="*/ 913752 h 1282242"/>
              <a:gd name="connsiteX213" fmla="*/ 55919 w 1286339"/>
              <a:gd name="connsiteY213" fmla="*/ 898185 h 1282242"/>
              <a:gd name="connsiteX214" fmla="*/ 61245 w 1286339"/>
              <a:gd name="connsiteY214" fmla="*/ 895726 h 1282242"/>
              <a:gd name="connsiteX215" fmla="*/ 68209 w 1286339"/>
              <a:gd name="connsiteY215" fmla="*/ 911294 h 1282242"/>
              <a:gd name="connsiteX216" fmla="*/ 62883 w 1286339"/>
              <a:gd name="connsiteY216" fmla="*/ 913752 h 1282242"/>
              <a:gd name="connsiteX217" fmla="*/ 1231650 w 1286339"/>
              <a:gd name="connsiteY217" fmla="*/ 896136 h 1282242"/>
              <a:gd name="connsiteX218" fmla="*/ 1226324 w 1286339"/>
              <a:gd name="connsiteY218" fmla="*/ 893678 h 1282242"/>
              <a:gd name="connsiteX219" fmla="*/ 1232878 w 1286339"/>
              <a:gd name="connsiteY219" fmla="*/ 877701 h 1282242"/>
              <a:gd name="connsiteX220" fmla="*/ 1238204 w 1286339"/>
              <a:gd name="connsiteY220" fmla="*/ 879750 h 1282242"/>
              <a:gd name="connsiteX221" fmla="*/ 1231650 w 1286339"/>
              <a:gd name="connsiteY221" fmla="*/ 896136 h 1282242"/>
              <a:gd name="connsiteX222" fmla="*/ 48955 w 1286339"/>
              <a:gd name="connsiteY222" fmla="*/ 882208 h 1282242"/>
              <a:gd name="connsiteX223" fmla="*/ 42810 w 1286339"/>
              <a:gd name="connsiteY223" fmla="*/ 866231 h 1282242"/>
              <a:gd name="connsiteX224" fmla="*/ 48135 w 1286339"/>
              <a:gd name="connsiteY224" fmla="*/ 864183 h 1282242"/>
              <a:gd name="connsiteX225" fmla="*/ 54280 w 1286339"/>
              <a:gd name="connsiteY225" fmla="*/ 880159 h 1282242"/>
              <a:gd name="connsiteX226" fmla="*/ 48955 w 1286339"/>
              <a:gd name="connsiteY226" fmla="*/ 882208 h 1282242"/>
              <a:gd name="connsiteX227" fmla="*/ 1244349 w 1286339"/>
              <a:gd name="connsiteY227" fmla="*/ 863773 h 1282242"/>
              <a:gd name="connsiteX228" fmla="*/ 1239023 w 1286339"/>
              <a:gd name="connsiteY228" fmla="*/ 861725 h 1282242"/>
              <a:gd name="connsiteX229" fmla="*/ 1244759 w 1286339"/>
              <a:gd name="connsiteY229" fmla="*/ 845338 h 1282242"/>
              <a:gd name="connsiteX230" fmla="*/ 1250084 w 1286339"/>
              <a:gd name="connsiteY230" fmla="*/ 846977 h 1282242"/>
              <a:gd name="connsiteX231" fmla="*/ 1244349 w 1286339"/>
              <a:gd name="connsiteY231" fmla="*/ 863773 h 1282242"/>
              <a:gd name="connsiteX232" fmla="*/ 37074 w 1286339"/>
              <a:gd name="connsiteY232" fmla="*/ 849435 h 1282242"/>
              <a:gd name="connsiteX233" fmla="*/ 31749 w 1286339"/>
              <a:gd name="connsiteY233" fmla="*/ 833048 h 1282242"/>
              <a:gd name="connsiteX234" fmla="*/ 37074 w 1286339"/>
              <a:gd name="connsiteY234" fmla="*/ 831410 h 1282242"/>
              <a:gd name="connsiteX235" fmla="*/ 42400 w 1286339"/>
              <a:gd name="connsiteY235" fmla="*/ 847796 h 1282242"/>
              <a:gd name="connsiteX236" fmla="*/ 37074 w 1286339"/>
              <a:gd name="connsiteY236" fmla="*/ 849435 h 1282242"/>
              <a:gd name="connsiteX237" fmla="*/ 1255410 w 1286339"/>
              <a:gd name="connsiteY237" fmla="*/ 831000 h 1282242"/>
              <a:gd name="connsiteX238" fmla="*/ 1250084 w 1286339"/>
              <a:gd name="connsiteY238" fmla="*/ 829361 h 1282242"/>
              <a:gd name="connsiteX239" fmla="*/ 1255000 w 1286339"/>
              <a:gd name="connsiteY239" fmla="*/ 812975 h 1282242"/>
              <a:gd name="connsiteX240" fmla="*/ 1260736 w 1286339"/>
              <a:gd name="connsiteY240" fmla="*/ 814613 h 1282242"/>
              <a:gd name="connsiteX241" fmla="*/ 1255410 w 1286339"/>
              <a:gd name="connsiteY241" fmla="*/ 831000 h 1282242"/>
              <a:gd name="connsiteX242" fmla="*/ 26833 w 1286339"/>
              <a:gd name="connsiteY242" fmla="*/ 816662 h 1282242"/>
              <a:gd name="connsiteX243" fmla="*/ 22327 w 1286339"/>
              <a:gd name="connsiteY243" fmla="*/ 799866 h 1282242"/>
              <a:gd name="connsiteX244" fmla="*/ 28062 w 1286339"/>
              <a:gd name="connsiteY244" fmla="*/ 798637 h 1282242"/>
              <a:gd name="connsiteX245" fmla="*/ 32568 w 1286339"/>
              <a:gd name="connsiteY245" fmla="*/ 815023 h 1282242"/>
              <a:gd name="connsiteX246" fmla="*/ 26833 w 1286339"/>
              <a:gd name="connsiteY246" fmla="*/ 816662 h 1282242"/>
              <a:gd name="connsiteX247" fmla="*/ 1264832 w 1286339"/>
              <a:gd name="connsiteY247" fmla="*/ 797407 h 1282242"/>
              <a:gd name="connsiteX248" fmla="*/ 1259097 w 1286339"/>
              <a:gd name="connsiteY248" fmla="*/ 796179 h 1282242"/>
              <a:gd name="connsiteX249" fmla="*/ 1263194 w 1286339"/>
              <a:gd name="connsiteY249" fmla="*/ 779383 h 1282242"/>
              <a:gd name="connsiteX250" fmla="*/ 1268929 w 1286339"/>
              <a:gd name="connsiteY250" fmla="*/ 780611 h 1282242"/>
              <a:gd name="connsiteX251" fmla="*/ 1264832 w 1286339"/>
              <a:gd name="connsiteY251" fmla="*/ 797407 h 1282242"/>
              <a:gd name="connsiteX252" fmla="*/ 18230 w 1286339"/>
              <a:gd name="connsiteY252" fmla="*/ 783069 h 1282242"/>
              <a:gd name="connsiteX253" fmla="*/ 14543 w 1286339"/>
              <a:gd name="connsiteY253" fmla="*/ 766273 h 1282242"/>
              <a:gd name="connsiteX254" fmla="*/ 20278 w 1286339"/>
              <a:gd name="connsiteY254" fmla="*/ 765044 h 1282242"/>
              <a:gd name="connsiteX255" fmla="*/ 23965 w 1286339"/>
              <a:gd name="connsiteY255" fmla="*/ 781840 h 1282242"/>
              <a:gd name="connsiteX256" fmla="*/ 18230 w 1286339"/>
              <a:gd name="connsiteY256" fmla="*/ 783069 h 1282242"/>
              <a:gd name="connsiteX257" fmla="*/ 1272206 w 1286339"/>
              <a:gd name="connsiteY257" fmla="*/ 763406 h 1282242"/>
              <a:gd name="connsiteX258" fmla="*/ 1266471 w 1286339"/>
              <a:gd name="connsiteY258" fmla="*/ 762177 h 1282242"/>
              <a:gd name="connsiteX259" fmla="*/ 1269339 w 1286339"/>
              <a:gd name="connsiteY259" fmla="*/ 745381 h 1282242"/>
              <a:gd name="connsiteX260" fmla="*/ 1275074 w 1286339"/>
              <a:gd name="connsiteY260" fmla="*/ 746200 h 1282242"/>
              <a:gd name="connsiteX261" fmla="*/ 1272206 w 1286339"/>
              <a:gd name="connsiteY261" fmla="*/ 763406 h 1282242"/>
              <a:gd name="connsiteX262" fmla="*/ 11675 w 1286339"/>
              <a:gd name="connsiteY262" fmla="*/ 749067 h 1282242"/>
              <a:gd name="connsiteX263" fmla="*/ 9217 w 1286339"/>
              <a:gd name="connsiteY263" fmla="*/ 731862 h 1282242"/>
              <a:gd name="connsiteX264" fmla="*/ 14953 w 1286339"/>
              <a:gd name="connsiteY264" fmla="*/ 731042 h 1282242"/>
              <a:gd name="connsiteX265" fmla="*/ 17411 w 1286339"/>
              <a:gd name="connsiteY265" fmla="*/ 747838 h 1282242"/>
              <a:gd name="connsiteX266" fmla="*/ 11675 w 1286339"/>
              <a:gd name="connsiteY266" fmla="*/ 749067 h 1282242"/>
              <a:gd name="connsiteX267" fmla="*/ 1277941 w 1286339"/>
              <a:gd name="connsiteY267" fmla="*/ 729404 h 1282242"/>
              <a:gd name="connsiteX268" fmla="*/ 1272206 w 1286339"/>
              <a:gd name="connsiteY268" fmla="*/ 728584 h 1282242"/>
              <a:gd name="connsiteX269" fmla="*/ 1274254 w 1286339"/>
              <a:gd name="connsiteY269" fmla="*/ 711378 h 1282242"/>
              <a:gd name="connsiteX270" fmla="*/ 1279990 w 1286339"/>
              <a:gd name="connsiteY270" fmla="*/ 711788 h 1282242"/>
              <a:gd name="connsiteX271" fmla="*/ 1277941 w 1286339"/>
              <a:gd name="connsiteY271" fmla="*/ 729404 h 1282242"/>
              <a:gd name="connsiteX272" fmla="*/ 6759 w 1286339"/>
              <a:gd name="connsiteY272" fmla="*/ 714656 h 1282242"/>
              <a:gd name="connsiteX273" fmla="*/ 5121 w 1286339"/>
              <a:gd name="connsiteY273" fmla="*/ 697450 h 1282242"/>
              <a:gd name="connsiteX274" fmla="*/ 10856 w 1286339"/>
              <a:gd name="connsiteY274" fmla="*/ 697040 h 1282242"/>
              <a:gd name="connsiteX275" fmla="*/ 12495 w 1286339"/>
              <a:gd name="connsiteY275" fmla="*/ 714246 h 1282242"/>
              <a:gd name="connsiteX276" fmla="*/ 6759 w 1286339"/>
              <a:gd name="connsiteY276" fmla="*/ 714656 h 1282242"/>
              <a:gd name="connsiteX277" fmla="*/ 1281628 w 1286339"/>
              <a:gd name="connsiteY277" fmla="*/ 694992 h 1282242"/>
              <a:gd name="connsiteX278" fmla="*/ 1275893 w 1286339"/>
              <a:gd name="connsiteY278" fmla="*/ 694582 h 1282242"/>
              <a:gd name="connsiteX279" fmla="*/ 1277122 w 1286339"/>
              <a:gd name="connsiteY279" fmla="*/ 677377 h 1282242"/>
              <a:gd name="connsiteX280" fmla="*/ 1282857 w 1286339"/>
              <a:gd name="connsiteY280" fmla="*/ 677786 h 1282242"/>
              <a:gd name="connsiteX281" fmla="*/ 1281628 w 1286339"/>
              <a:gd name="connsiteY281" fmla="*/ 694992 h 1282242"/>
              <a:gd name="connsiteX282" fmla="*/ 3892 w 1286339"/>
              <a:gd name="connsiteY282" fmla="*/ 680244 h 1282242"/>
              <a:gd name="connsiteX283" fmla="*/ 3072 w 1286339"/>
              <a:gd name="connsiteY283" fmla="*/ 663038 h 1282242"/>
              <a:gd name="connsiteX284" fmla="*/ 8808 w 1286339"/>
              <a:gd name="connsiteY284" fmla="*/ 663038 h 1282242"/>
              <a:gd name="connsiteX285" fmla="*/ 9627 w 1286339"/>
              <a:gd name="connsiteY285" fmla="*/ 680244 h 1282242"/>
              <a:gd name="connsiteX286" fmla="*/ 3892 w 1286339"/>
              <a:gd name="connsiteY286" fmla="*/ 680244 h 1282242"/>
              <a:gd name="connsiteX287" fmla="*/ 1283267 w 1286339"/>
              <a:gd name="connsiteY287" fmla="*/ 660580 h 1282242"/>
              <a:gd name="connsiteX288" fmla="*/ 1277532 w 1286339"/>
              <a:gd name="connsiteY288" fmla="*/ 660580 h 1282242"/>
              <a:gd name="connsiteX289" fmla="*/ 1277941 w 1286339"/>
              <a:gd name="connsiteY289" fmla="*/ 643375 h 1282242"/>
              <a:gd name="connsiteX290" fmla="*/ 1277941 w 1286339"/>
              <a:gd name="connsiteY290" fmla="*/ 638868 h 1282242"/>
              <a:gd name="connsiteX291" fmla="*/ 1283677 w 1286339"/>
              <a:gd name="connsiteY291" fmla="*/ 638868 h 1282242"/>
              <a:gd name="connsiteX292" fmla="*/ 1283677 w 1286339"/>
              <a:gd name="connsiteY292" fmla="*/ 643784 h 1282242"/>
              <a:gd name="connsiteX293" fmla="*/ 1283267 w 1286339"/>
              <a:gd name="connsiteY293" fmla="*/ 660580 h 1282242"/>
              <a:gd name="connsiteX294" fmla="*/ 3072 w 1286339"/>
              <a:gd name="connsiteY294" fmla="*/ 645423 h 1282242"/>
              <a:gd name="connsiteX295" fmla="*/ 3072 w 1286339"/>
              <a:gd name="connsiteY295" fmla="*/ 642965 h 1282242"/>
              <a:gd name="connsiteX296" fmla="*/ 3072 w 1286339"/>
              <a:gd name="connsiteY296" fmla="*/ 628217 h 1282242"/>
              <a:gd name="connsiteX297" fmla="*/ 8808 w 1286339"/>
              <a:gd name="connsiteY297" fmla="*/ 628217 h 1282242"/>
              <a:gd name="connsiteX298" fmla="*/ 8808 w 1286339"/>
              <a:gd name="connsiteY298" fmla="*/ 642965 h 1282242"/>
              <a:gd name="connsiteX299" fmla="*/ 8808 w 1286339"/>
              <a:gd name="connsiteY299" fmla="*/ 645423 h 1282242"/>
              <a:gd name="connsiteX300" fmla="*/ 3072 w 1286339"/>
              <a:gd name="connsiteY300" fmla="*/ 645423 h 1282242"/>
              <a:gd name="connsiteX301" fmla="*/ 1277532 w 1286339"/>
              <a:gd name="connsiteY301" fmla="*/ 621253 h 1282242"/>
              <a:gd name="connsiteX302" fmla="*/ 1276712 w 1286339"/>
              <a:gd name="connsiteY302" fmla="*/ 604047 h 1282242"/>
              <a:gd name="connsiteX303" fmla="*/ 1282448 w 1286339"/>
              <a:gd name="connsiteY303" fmla="*/ 603637 h 1282242"/>
              <a:gd name="connsiteX304" fmla="*/ 1283267 w 1286339"/>
              <a:gd name="connsiteY304" fmla="*/ 620843 h 1282242"/>
              <a:gd name="connsiteX305" fmla="*/ 1277532 w 1286339"/>
              <a:gd name="connsiteY305" fmla="*/ 621253 h 1282242"/>
              <a:gd name="connsiteX306" fmla="*/ 9627 w 1286339"/>
              <a:gd name="connsiteY306" fmla="*/ 611011 h 1282242"/>
              <a:gd name="connsiteX307" fmla="*/ 3892 w 1286339"/>
              <a:gd name="connsiteY307" fmla="*/ 610602 h 1282242"/>
              <a:gd name="connsiteX308" fmla="*/ 5121 w 1286339"/>
              <a:gd name="connsiteY308" fmla="*/ 593396 h 1282242"/>
              <a:gd name="connsiteX309" fmla="*/ 10856 w 1286339"/>
              <a:gd name="connsiteY309" fmla="*/ 593806 h 1282242"/>
              <a:gd name="connsiteX310" fmla="*/ 9627 w 1286339"/>
              <a:gd name="connsiteY310" fmla="*/ 611011 h 1282242"/>
              <a:gd name="connsiteX311" fmla="*/ 1275483 w 1286339"/>
              <a:gd name="connsiteY311" fmla="*/ 586841 h 1282242"/>
              <a:gd name="connsiteX312" fmla="*/ 1273845 w 1286339"/>
              <a:gd name="connsiteY312" fmla="*/ 569635 h 1282242"/>
              <a:gd name="connsiteX313" fmla="*/ 1279580 w 1286339"/>
              <a:gd name="connsiteY313" fmla="*/ 568816 h 1282242"/>
              <a:gd name="connsiteX314" fmla="*/ 1281219 w 1286339"/>
              <a:gd name="connsiteY314" fmla="*/ 586022 h 1282242"/>
              <a:gd name="connsiteX315" fmla="*/ 1275483 w 1286339"/>
              <a:gd name="connsiteY315" fmla="*/ 586841 h 1282242"/>
              <a:gd name="connsiteX316" fmla="*/ 12085 w 1286339"/>
              <a:gd name="connsiteY316" fmla="*/ 577009 h 1282242"/>
              <a:gd name="connsiteX317" fmla="*/ 6350 w 1286339"/>
              <a:gd name="connsiteY317" fmla="*/ 576600 h 1282242"/>
              <a:gd name="connsiteX318" fmla="*/ 8398 w 1286339"/>
              <a:gd name="connsiteY318" fmla="*/ 559394 h 1282242"/>
              <a:gd name="connsiteX319" fmla="*/ 14133 w 1286339"/>
              <a:gd name="connsiteY319" fmla="*/ 560213 h 1282242"/>
              <a:gd name="connsiteX320" fmla="*/ 12085 w 1286339"/>
              <a:gd name="connsiteY320" fmla="*/ 577009 h 1282242"/>
              <a:gd name="connsiteX321" fmla="*/ 1271387 w 1286339"/>
              <a:gd name="connsiteY321" fmla="*/ 552839 h 1282242"/>
              <a:gd name="connsiteX322" fmla="*/ 1268929 w 1286339"/>
              <a:gd name="connsiteY322" fmla="*/ 536043 h 1282242"/>
              <a:gd name="connsiteX323" fmla="*/ 1274664 w 1286339"/>
              <a:gd name="connsiteY323" fmla="*/ 535224 h 1282242"/>
              <a:gd name="connsiteX324" fmla="*/ 1277532 w 1286339"/>
              <a:gd name="connsiteY324" fmla="*/ 552430 h 1282242"/>
              <a:gd name="connsiteX325" fmla="*/ 1271387 w 1286339"/>
              <a:gd name="connsiteY325" fmla="*/ 552839 h 1282242"/>
              <a:gd name="connsiteX326" fmla="*/ 16591 w 1286339"/>
              <a:gd name="connsiteY326" fmla="*/ 543007 h 1282242"/>
              <a:gd name="connsiteX327" fmla="*/ 10856 w 1286339"/>
              <a:gd name="connsiteY327" fmla="*/ 542188 h 1282242"/>
              <a:gd name="connsiteX328" fmla="*/ 13724 w 1286339"/>
              <a:gd name="connsiteY328" fmla="*/ 524982 h 1282242"/>
              <a:gd name="connsiteX329" fmla="*/ 19459 w 1286339"/>
              <a:gd name="connsiteY329" fmla="*/ 526211 h 1282242"/>
              <a:gd name="connsiteX330" fmla="*/ 16591 w 1286339"/>
              <a:gd name="connsiteY330" fmla="*/ 543007 h 1282242"/>
              <a:gd name="connsiteX331" fmla="*/ 1265651 w 1286339"/>
              <a:gd name="connsiteY331" fmla="*/ 518837 h 1282242"/>
              <a:gd name="connsiteX332" fmla="*/ 1261965 w 1286339"/>
              <a:gd name="connsiteY332" fmla="*/ 502041 h 1282242"/>
              <a:gd name="connsiteX333" fmla="*/ 1267700 w 1286339"/>
              <a:gd name="connsiteY333" fmla="*/ 500812 h 1282242"/>
              <a:gd name="connsiteX334" fmla="*/ 1271387 w 1286339"/>
              <a:gd name="connsiteY334" fmla="*/ 517608 h 1282242"/>
              <a:gd name="connsiteX335" fmla="*/ 1265651 w 1286339"/>
              <a:gd name="connsiteY335" fmla="*/ 518837 h 1282242"/>
              <a:gd name="connsiteX336" fmla="*/ 22736 w 1286339"/>
              <a:gd name="connsiteY336" fmla="*/ 509005 h 1282242"/>
              <a:gd name="connsiteX337" fmla="*/ 17001 w 1286339"/>
              <a:gd name="connsiteY337" fmla="*/ 507776 h 1282242"/>
              <a:gd name="connsiteX338" fmla="*/ 20688 w 1286339"/>
              <a:gd name="connsiteY338" fmla="*/ 490980 h 1282242"/>
              <a:gd name="connsiteX339" fmla="*/ 26423 w 1286339"/>
              <a:gd name="connsiteY339" fmla="*/ 492209 h 1282242"/>
              <a:gd name="connsiteX340" fmla="*/ 22736 w 1286339"/>
              <a:gd name="connsiteY340" fmla="*/ 509005 h 1282242"/>
              <a:gd name="connsiteX341" fmla="*/ 1258278 w 1286339"/>
              <a:gd name="connsiteY341" fmla="*/ 485655 h 1282242"/>
              <a:gd name="connsiteX342" fmla="*/ 1253771 w 1286339"/>
              <a:gd name="connsiteY342" fmla="*/ 469268 h 1282242"/>
              <a:gd name="connsiteX343" fmla="*/ 1259097 w 1286339"/>
              <a:gd name="connsiteY343" fmla="*/ 467629 h 1282242"/>
              <a:gd name="connsiteX344" fmla="*/ 1263603 w 1286339"/>
              <a:gd name="connsiteY344" fmla="*/ 484426 h 1282242"/>
              <a:gd name="connsiteX345" fmla="*/ 1258278 w 1286339"/>
              <a:gd name="connsiteY345" fmla="*/ 485655 h 1282242"/>
              <a:gd name="connsiteX346" fmla="*/ 30930 w 1286339"/>
              <a:gd name="connsiteY346" fmla="*/ 475823 h 1282242"/>
              <a:gd name="connsiteX347" fmla="*/ 25194 w 1286339"/>
              <a:gd name="connsiteY347" fmla="*/ 474184 h 1282242"/>
              <a:gd name="connsiteX348" fmla="*/ 30110 w 1286339"/>
              <a:gd name="connsiteY348" fmla="*/ 457388 h 1282242"/>
              <a:gd name="connsiteX349" fmla="*/ 35436 w 1286339"/>
              <a:gd name="connsiteY349" fmla="*/ 459027 h 1282242"/>
              <a:gd name="connsiteX350" fmla="*/ 30930 w 1286339"/>
              <a:gd name="connsiteY350" fmla="*/ 475823 h 1282242"/>
              <a:gd name="connsiteX351" fmla="*/ 1248855 w 1286339"/>
              <a:gd name="connsiteY351" fmla="*/ 452472 h 1282242"/>
              <a:gd name="connsiteX352" fmla="*/ 1243530 w 1286339"/>
              <a:gd name="connsiteY352" fmla="*/ 436086 h 1282242"/>
              <a:gd name="connsiteX353" fmla="*/ 1248855 w 1286339"/>
              <a:gd name="connsiteY353" fmla="*/ 434037 h 1282242"/>
              <a:gd name="connsiteX354" fmla="*/ 1254181 w 1286339"/>
              <a:gd name="connsiteY354" fmla="*/ 450424 h 1282242"/>
              <a:gd name="connsiteX355" fmla="*/ 1248855 w 1286339"/>
              <a:gd name="connsiteY355" fmla="*/ 452472 h 1282242"/>
              <a:gd name="connsiteX356" fmla="*/ 41171 w 1286339"/>
              <a:gd name="connsiteY356" fmla="*/ 442640 h 1282242"/>
              <a:gd name="connsiteX357" fmla="*/ 35845 w 1286339"/>
              <a:gd name="connsiteY357" fmla="*/ 441001 h 1282242"/>
              <a:gd name="connsiteX358" fmla="*/ 41581 w 1286339"/>
              <a:gd name="connsiteY358" fmla="*/ 424615 h 1282242"/>
              <a:gd name="connsiteX359" fmla="*/ 46906 w 1286339"/>
              <a:gd name="connsiteY359" fmla="*/ 426663 h 1282242"/>
              <a:gd name="connsiteX360" fmla="*/ 41171 w 1286339"/>
              <a:gd name="connsiteY360" fmla="*/ 442640 h 1282242"/>
              <a:gd name="connsiteX361" fmla="*/ 1237385 w 1286339"/>
              <a:gd name="connsiteY361" fmla="*/ 420109 h 1282242"/>
              <a:gd name="connsiteX362" fmla="*/ 1231240 w 1286339"/>
              <a:gd name="connsiteY362" fmla="*/ 404132 h 1282242"/>
              <a:gd name="connsiteX363" fmla="*/ 1236566 w 1286339"/>
              <a:gd name="connsiteY363" fmla="*/ 402083 h 1282242"/>
              <a:gd name="connsiteX364" fmla="*/ 1242710 w 1286339"/>
              <a:gd name="connsiteY364" fmla="*/ 418060 h 1282242"/>
              <a:gd name="connsiteX365" fmla="*/ 1237385 w 1286339"/>
              <a:gd name="connsiteY365" fmla="*/ 420109 h 1282242"/>
              <a:gd name="connsiteX366" fmla="*/ 52642 w 1286339"/>
              <a:gd name="connsiteY366" fmla="*/ 410277 h 1282242"/>
              <a:gd name="connsiteX367" fmla="*/ 47316 w 1286339"/>
              <a:gd name="connsiteY367" fmla="*/ 408228 h 1282242"/>
              <a:gd name="connsiteX368" fmla="*/ 53871 w 1286339"/>
              <a:gd name="connsiteY368" fmla="*/ 392252 h 1282242"/>
              <a:gd name="connsiteX369" fmla="*/ 59196 w 1286339"/>
              <a:gd name="connsiteY369" fmla="*/ 394710 h 1282242"/>
              <a:gd name="connsiteX370" fmla="*/ 52642 w 1286339"/>
              <a:gd name="connsiteY370" fmla="*/ 410277 h 1282242"/>
              <a:gd name="connsiteX371" fmla="*/ 1224685 w 1286339"/>
              <a:gd name="connsiteY371" fmla="*/ 388155 h 1282242"/>
              <a:gd name="connsiteX372" fmla="*/ 1217721 w 1286339"/>
              <a:gd name="connsiteY372" fmla="*/ 372588 h 1282242"/>
              <a:gd name="connsiteX373" fmla="*/ 1223047 w 1286339"/>
              <a:gd name="connsiteY373" fmla="*/ 370130 h 1282242"/>
              <a:gd name="connsiteX374" fmla="*/ 1230011 w 1286339"/>
              <a:gd name="connsiteY374" fmla="*/ 385697 h 1282242"/>
              <a:gd name="connsiteX375" fmla="*/ 1224685 w 1286339"/>
              <a:gd name="connsiteY375" fmla="*/ 388155 h 1282242"/>
              <a:gd name="connsiteX376" fmla="*/ 66160 w 1286339"/>
              <a:gd name="connsiteY376" fmla="*/ 378733 h 1282242"/>
              <a:gd name="connsiteX377" fmla="*/ 60835 w 1286339"/>
              <a:gd name="connsiteY377" fmla="*/ 376275 h 1282242"/>
              <a:gd name="connsiteX378" fmla="*/ 68209 w 1286339"/>
              <a:gd name="connsiteY378" fmla="*/ 360708 h 1282242"/>
              <a:gd name="connsiteX379" fmla="*/ 73534 w 1286339"/>
              <a:gd name="connsiteY379" fmla="*/ 363165 h 1282242"/>
              <a:gd name="connsiteX380" fmla="*/ 66160 w 1286339"/>
              <a:gd name="connsiteY380" fmla="*/ 378733 h 1282242"/>
              <a:gd name="connsiteX381" fmla="*/ 1209938 w 1286339"/>
              <a:gd name="connsiteY381" fmla="*/ 357430 h 1282242"/>
              <a:gd name="connsiteX382" fmla="*/ 1202154 w 1286339"/>
              <a:gd name="connsiteY382" fmla="*/ 342273 h 1282242"/>
              <a:gd name="connsiteX383" fmla="*/ 1207070 w 1286339"/>
              <a:gd name="connsiteY383" fmla="*/ 339405 h 1282242"/>
              <a:gd name="connsiteX384" fmla="*/ 1215263 w 1286339"/>
              <a:gd name="connsiteY384" fmla="*/ 354563 h 1282242"/>
              <a:gd name="connsiteX385" fmla="*/ 1209938 w 1286339"/>
              <a:gd name="connsiteY385" fmla="*/ 357430 h 1282242"/>
              <a:gd name="connsiteX386" fmla="*/ 81318 w 1286339"/>
              <a:gd name="connsiteY386" fmla="*/ 348008 h 1282242"/>
              <a:gd name="connsiteX387" fmla="*/ 76402 w 1286339"/>
              <a:gd name="connsiteY387" fmla="*/ 345140 h 1282242"/>
              <a:gd name="connsiteX388" fmla="*/ 84595 w 1286339"/>
              <a:gd name="connsiteY388" fmla="*/ 329983 h 1282242"/>
              <a:gd name="connsiteX389" fmla="*/ 89511 w 1286339"/>
              <a:gd name="connsiteY389" fmla="*/ 332851 h 1282242"/>
              <a:gd name="connsiteX390" fmla="*/ 81318 w 1286339"/>
              <a:gd name="connsiteY390" fmla="*/ 348008 h 1282242"/>
              <a:gd name="connsiteX391" fmla="*/ 1193551 w 1286339"/>
              <a:gd name="connsiteY391" fmla="*/ 327115 h 1282242"/>
              <a:gd name="connsiteX392" fmla="*/ 1184948 w 1286339"/>
              <a:gd name="connsiteY392" fmla="*/ 312367 h 1282242"/>
              <a:gd name="connsiteX393" fmla="*/ 1189864 w 1286339"/>
              <a:gd name="connsiteY393" fmla="*/ 309500 h 1282242"/>
              <a:gd name="connsiteX394" fmla="*/ 1198877 w 1286339"/>
              <a:gd name="connsiteY394" fmla="*/ 324248 h 1282242"/>
              <a:gd name="connsiteX395" fmla="*/ 1193551 w 1286339"/>
              <a:gd name="connsiteY395" fmla="*/ 327115 h 1282242"/>
              <a:gd name="connsiteX396" fmla="*/ 98114 w 1286339"/>
              <a:gd name="connsiteY396" fmla="*/ 318103 h 1282242"/>
              <a:gd name="connsiteX397" fmla="*/ 93198 w 1286339"/>
              <a:gd name="connsiteY397" fmla="*/ 315235 h 1282242"/>
              <a:gd name="connsiteX398" fmla="*/ 102211 w 1286339"/>
              <a:gd name="connsiteY398" fmla="*/ 300487 h 1282242"/>
              <a:gd name="connsiteX399" fmla="*/ 107127 w 1286339"/>
              <a:gd name="connsiteY399" fmla="*/ 303764 h 1282242"/>
              <a:gd name="connsiteX400" fmla="*/ 98114 w 1286339"/>
              <a:gd name="connsiteY400" fmla="*/ 318103 h 1282242"/>
              <a:gd name="connsiteX401" fmla="*/ 1175935 w 1286339"/>
              <a:gd name="connsiteY401" fmla="*/ 298029 h 1282242"/>
              <a:gd name="connsiteX402" fmla="*/ 1166513 w 1286339"/>
              <a:gd name="connsiteY402" fmla="*/ 283691 h 1282242"/>
              <a:gd name="connsiteX403" fmla="*/ 1171429 w 1286339"/>
              <a:gd name="connsiteY403" fmla="*/ 280414 h 1282242"/>
              <a:gd name="connsiteX404" fmla="*/ 1180851 w 1286339"/>
              <a:gd name="connsiteY404" fmla="*/ 294752 h 1282242"/>
              <a:gd name="connsiteX405" fmla="*/ 1175935 w 1286339"/>
              <a:gd name="connsiteY405" fmla="*/ 298029 h 1282242"/>
              <a:gd name="connsiteX406" fmla="*/ 116549 w 1286339"/>
              <a:gd name="connsiteY406" fmla="*/ 289017 h 1282242"/>
              <a:gd name="connsiteX407" fmla="*/ 111633 w 1286339"/>
              <a:gd name="connsiteY407" fmla="*/ 285739 h 1282242"/>
              <a:gd name="connsiteX408" fmla="*/ 121465 w 1286339"/>
              <a:gd name="connsiteY408" fmla="*/ 271401 h 1282242"/>
              <a:gd name="connsiteX409" fmla="*/ 125971 w 1286339"/>
              <a:gd name="connsiteY409" fmla="*/ 274679 h 1282242"/>
              <a:gd name="connsiteX410" fmla="*/ 116549 w 1286339"/>
              <a:gd name="connsiteY410" fmla="*/ 289017 h 1282242"/>
              <a:gd name="connsiteX411" fmla="*/ 1156272 w 1286339"/>
              <a:gd name="connsiteY411" fmla="*/ 269763 h 1282242"/>
              <a:gd name="connsiteX412" fmla="*/ 1146030 w 1286339"/>
              <a:gd name="connsiteY412" fmla="*/ 256244 h 1282242"/>
              <a:gd name="connsiteX413" fmla="*/ 1150536 w 1286339"/>
              <a:gd name="connsiteY413" fmla="*/ 252557 h 1282242"/>
              <a:gd name="connsiteX414" fmla="*/ 1160778 w 1286339"/>
              <a:gd name="connsiteY414" fmla="*/ 266485 h 1282242"/>
              <a:gd name="connsiteX415" fmla="*/ 1156272 w 1286339"/>
              <a:gd name="connsiteY415" fmla="*/ 269763 h 1282242"/>
              <a:gd name="connsiteX416" fmla="*/ 136622 w 1286339"/>
              <a:gd name="connsiteY416" fmla="*/ 261160 h 1282242"/>
              <a:gd name="connsiteX417" fmla="*/ 132116 w 1286339"/>
              <a:gd name="connsiteY417" fmla="*/ 257882 h 1282242"/>
              <a:gd name="connsiteX418" fmla="*/ 142767 w 1286339"/>
              <a:gd name="connsiteY418" fmla="*/ 244363 h 1282242"/>
              <a:gd name="connsiteX419" fmla="*/ 147274 w 1286339"/>
              <a:gd name="connsiteY419" fmla="*/ 248050 h 1282242"/>
              <a:gd name="connsiteX420" fmla="*/ 136622 w 1286339"/>
              <a:gd name="connsiteY420" fmla="*/ 261160 h 1282242"/>
              <a:gd name="connsiteX421" fmla="*/ 1135379 w 1286339"/>
              <a:gd name="connsiteY421" fmla="*/ 242725 h 1282242"/>
              <a:gd name="connsiteX422" fmla="*/ 1124318 w 1286339"/>
              <a:gd name="connsiteY422" fmla="*/ 229616 h 1282242"/>
              <a:gd name="connsiteX423" fmla="*/ 1128824 w 1286339"/>
              <a:gd name="connsiteY423" fmla="*/ 225929 h 1282242"/>
              <a:gd name="connsiteX424" fmla="*/ 1139885 w 1286339"/>
              <a:gd name="connsiteY424" fmla="*/ 239038 h 1282242"/>
              <a:gd name="connsiteX425" fmla="*/ 1135379 w 1286339"/>
              <a:gd name="connsiteY425" fmla="*/ 242725 h 1282242"/>
              <a:gd name="connsiteX426" fmla="*/ 157925 w 1286339"/>
              <a:gd name="connsiteY426" fmla="*/ 234122 h 1282242"/>
              <a:gd name="connsiteX427" fmla="*/ 153419 w 1286339"/>
              <a:gd name="connsiteY427" fmla="*/ 230435 h 1282242"/>
              <a:gd name="connsiteX428" fmla="*/ 164889 w 1286339"/>
              <a:gd name="connsiteY428" fmla="*/ 217326 h 1282242"/>
              <a:gd name="connsiteX429" fmla="*/ 168986 w 1286339"/>
              <a:gd name="connsiteY429" fmla="*/ 221013 h 1282242"/>
              <a:gd name="connsiteX430" fmla="*/ 157925 w 1286339"/>
              <a:gd name="connsiteY430" fmla="*/ 234122 h 1282242"/>
              <a:gd name="connsiteX431" fmla="*/ 1113257 w 1286339"/>
              <a:gd name="connsiteY431" fmla="*/ 216506 h 1282242"/>
              <a:gd name="connsiteX432" fmla="*/ 1101377 w 1286339"/>
              <a:gd name="connsiteY432" fmla="*/ 203807 h 1282242"/>
              <a:gd name="connsiteX433" fmla="*/ 1105474 w 1286339"/>
              <a:gd name="connsiteY433" fmla="*/ 199710 h 1282242"/>
              <a:gd name="connsiteX434" fmla="*/ 1117354 w 1286339"/>
              <a:gd name="connsiteY434" fmla="*/ 212410 h 1282242"/>
              <a:gd name="connsiteX435" fmla="*/ 1113257 w 1286339"/>
              <a:gd name="connsiteY435" fmla="*/ 216506 h 1282242"/>
              <a:gd name="connsiteX436" fmla="*/ 180866 w 1286339"/>
              <a:gd name="connsiteY436" fmla="*/ 208313 h 1282242"/>
              <a:gd name="connsiteX437" fmla="*/ 176769 w 1286339"/>
              <a:gd name="connsiteY437" fmla="*/ 204217 h 1282242"/>
              <a:gd name="connsiteX438" fmla="*/ 188649 w 1286339"/>
              <a:gd name="connsiteY438" fmla="*/ 191927 h 1282242"/>
              <a:gd name="connsiteX439" fmla="*/ 192746 w 1286339"/>
              <a:gd name="connsiteY439" fmla="*/ 196023 h 1282242"/>
              <a:gd name="connsiteX440" fmla="*/ 180866 w 1286339"/>
              <a:gd name="connsiteY440" fmla="*/ 208313 h 1282242"/>
              <a:gd name="connsiteX441" fmla="*/ 1089497 w 1286339"/>
              <a:gd name="connsiteY441" fmla="*/ 191927 h 1282242"/>
              <a:gd name="connsiteX442" fmla="*/ 1077207 w 1286339"/>
              <a:gd name="connsiteY442" fmla="*/ 180047 h 1282242"/>
              <a:gd name="connsiteX443" fmla="*/ 1081303 w 1286339"/>
              <a:gd name="connsiteY443" fmla="*/ 175950 h 1282242"/>
              <a:gd name="connsiteX444" fmla="*/ 1093593 w 1286339"/>
              <a:gd name="connsiteY444" fmla="*/ 187830 h 1282242"/>
              <a:gd name="connsiteX445" fmla="*/ 1089497 w 1286339"/>
              <a:gd name="connsiteY445" fmla="*/ 191927 h 1282242"/>
              <a:gd name="connsiteX446" fmla="*/ 205036 w 1286339"/>
              <a:gd name="connsiteY446" fmla="*/ 184143 h 1282242"/>
              <a:gd name="connsiteX447" fmla="*/ 200939 w 1286339"/>
              <a:gd name="connsiteY447" fmla="*/ 180047 h 1282242"/>
              <a:gd name="connsiteX448" fmla="*/ 213639 w 1286339"/>
              <a:gd name="connsiteY448" fmla="*/ 168166 h 1282242"/>
              <a:gd name="connsiteX449" fmla="*/ 217326 w 1286339"/>
              <a:gd name="connsiteY449" fmla="*/ 172263 h 1282242"/>
              <a:gd name="connsiteX450" fmla="*/ 205036 w 1286339"/>
              <a:gd name="connsiteY450" fmla="*/ 184143 h 1282242"/>
              <a:gd name="connsiteX451" fmla="*/ 1064098 w 1286339"/>
              <a:gd name="connsiteY451" fmla="*/ 168166 h 1282242"/>
              <a:gd name="connsiteX452" fmla="*/ 1050988 w 1286339"/>
              <a:gd name="connsiteY452" fmla="*/ 157105 h 1282242"/>
              <a:gd name="connsiteX453" fmla="*/ 1054675 w 1286339"/>
              <a:gd name="connsiteY453" fmla="*/ 152599 h 1282242"/>
              <a:gd name="connsiteX454" fmla="*/ 1067785 w 1286339"/>
              <a:gd name="connsiteY454" fmla="*/ 164070 h 1282242"/>
              <a:gd name="connsiteX455" fmla="*/ 1064098 w 1286339"/>
              <a:gd name="connsiteY455" fmla="*/ 168166 h 1282242"/>
              <a:gd name="connsiteX456" fmla="*/ 230435 w 1286339"/>
              <a:gd name="connsiteY456" fmla="*/ 161202 h 1282242"/>
              <a:gd name="connsiteX457" fmla="*/ 226748 w 1286339"/>
              <a:gd name="connsiteY457" fmla="*/ 156696 h 1282242"/>
              <a:gd name="connsiteX458" fmla="*/ 239857 w 1286339"/>
              <a:gd name="connsiteY458" fmla="*/ 145635 h 1282242"/>
              <a:gd name="connsiteX459" fmla="*/ 243544 w 1286339"/>
              <a:gd name="connsiteY459" fmla="*/ 150141 h 1282242"/>
              <a:gd name="connsiteX460" fmla="*/ 230435 w 1286339"/>
              <a:gd name="connsiteY460" fmla="*/ 161202 h 1282242"/>
              <a:gd name="connsiteX461" fmla="*/ 1037879 w 1286339"/>
              <a:gd name="connsiteY461" fmla="*/ 146044 h 1282242"/>
              <a:gd name="connsiteX462" fmla="*/ 1024360 w 1286339"/>
              <a:gd name="connsiteY462" fmla="*/ 135393 h 1282242"/>
              <a:gd name="connsiteX463" fmla="*/ 1027638 w 1286339"/>
              <a:gd name="connsiteY463" fmla="*/ 130887 h 1282242"/>
              <a:gd name="connsiteX464" fmla="*/ 1041157 w 1286339"/>
              <a:gd name="connsiteY464" fmla="*/ 141538 h 1282242"/>
              <a:gd name="connsiteX465" fmla="*/ 1037879 w 1286339"/>
              <a:gd name="connsiteY465" fmla="*/ 146044 h 1282242"/>
              <a:gd name="connsiteX466" fmla="*/ 257063 w 1286339"/>
              <a:gd name="connsiteY466" fmla="*/ 139490 h 1282242"/>
              <a:gd name="connsiteX467" fmla="*/ 253376 w 1286339"/>
              <a:gd name="connsiteY467" fmla="*/ 134984 h 1282242"/>
              <a:gd name="connsiteX468" fmla="*/ 267305 w 1286339"/>
              <a:gd name="connsiteY468" fmla="*/ 124742 h 1282242"/>
              <a:gd name="connsiteX469" fmla="*/ 270582 w 1286339"/>
              <a:gd name="connsiteY469" fmla="*/ 129248 h 1282242"/>
              <a:gd name="connsiteX470" fmla="*/ 257063 w 1286339"/>
              <a:gd name="connsiteY470" fmla="*/ 139490 h 1282242"/>
              <a:gd name="connsiteX471" fmla="*/ 1010432 w 1286339"/>
              <a:gd name="connsiteY471" fmla="*/ 125561 h 1282242"/>
              <a:gd name="connsiteX472" fmla="*/ 996094 w 1286339"/>
              <a:gd name="connsiteY472" fmla="*/ 115730 h 1282242"/>
              <a:gd name="connsiteX473" fmla="*/ 999371 w 1286339"/>
              <a:gd name="connsiteY473" fmla="*/ 110814 h 1282242"/>
              <a:gd name="connsiteX474" fmla="*/ 1013709 w 1286339"/>
              <a:gd name="connsiteY474" fmla="*/ 120646 h 1282242"/>
              <a:gd name="connsiteX475" fmla="*/ 1010432 w 1286339"/>
              <a:gd name="connsiteY475" fmla="*/ 125561 h 1282242"/>
              <a:gd name="connsiteX476" fmla="*/ 284920 w 1286339"/>
              <a:gd name="connsiteY476" fmla="*/ 119416 h 1282242"/>
              <a:gd name="connsiteX477" fmla="*/ 281643 w 1286339"/>
              <a:gd name="connsiteY477" fmla="*/ 114501 h 1282242"/>
              <a:gd name="connsiteX478" fmla="*/ 295981 w 1286339"/>
              <a:gd name="connsiteY478" fmla="*/ 105078 h 1282242"/>
              <a:gd name="connsiteX479" fmla="*/ 299258 w 1286339"/>
              <a:gd name="connsiteY479" fmla="*/ 109994 h 1282242"/>
              <a:gd name="connsiteX480" fmla="*/ 284920 w 1286339"/>
              <a:gd name="connsiteY480" fmla="*/ 119416 h 1282242"/>
              <a:gd name="connsiteX481" fmla="*/ 982165 w 1286339"/>
              <a:gd name="connsiteY481" fmla="*/ 106307 h 1282242"/>
              <a:gd name="connsiteX482" fmla="*/ 967417 w 1286339"/>
              <a:gd name="connsiteY482" fmla="*/ 97295 h 1282242"/>
              <a:gd name="connsiteX483" fmla="*/ 970285 w 1286339"/>
              <a:gd name="connsiteY483" fmla="*/ 92379 h 1282242"/>
              <a:gd name="connsiteX484" fmla="*/ 985033 w 1286339"/>
              <a:gd name="connsiteY484" fmla="*/ 101391 h 1282242"/>
              <a:gd name="connsiteX485" fmla="*/ 982165 w 1286339"/>
              <a:gd name="connsiteY485" fmla="*/ 106307 h 1282242"/>
              <a:gd name="connsiteX486" fmla="*/ 313596 w 1286339"/>
              <a:gd name="connsiteY486" fmla="*/ 100572 h 1282242"/>
              <a:gd name="connsiteX487" fmla="*/ 310729 w 1286339"/>
              <a:gd name="connsiteY487" fmla="*/ 95656 h 1282242"/>
              <a:gd name="connsiteX488" fmla="*/ 325477 w 1286339"/>
              <a:gd name="connsiteY488" fmla="*/ 87053 h 1282242"/>
              <a:gd name="connsiteX489" fmla="*/ 328344 w 1286339"/>
              <a:gd name="connsiteY489" fmla="*/ 91969 h 1282242"/>
              <a:gd name="connsiteX490" fmla="*/ 313596 w 1286339"/>
              <a:gd name="connsiteY490" fmla="*/ 100572 h 1282242"/>
              <a:gd name="connsiteX491" fmla="*/ 952670 w 1286339"/>
              <a:gd name="connsiteY491" fmla="*/ 88692 h 1282242"/>
              <a:gd name="connsiteX492" fmla="*/ 937512 w 1286339"/>
              <a:gd name="connsiteY492" fmla="*/ 80498 h 1282242"/>
              <a:gd name="connsiteX493" fmla="*/ 940380 w 1286339"/>
              <a:gd name="connsiteY493" fmla="*/ 75583 h 1282242"/>
              <a:gd name="connsiteX494" fmla="*/ 955537 w 1286339"/>
              <a:gd name="connsiteY494" fmla="*/ 83776 h 1282242"/>
              <a:gd name="connsiteX495" fmla="*/ 952670 w 1286339"/>
              <a:gd name="connsiteY495" fmla="*/ 88692 h 1282242"/>
              <a:gd name="connsiteX496" fmla="*/ 343502 w 1286339"/>
              <a:gd name="connsiteY496" fmla="*/ 83776 h 1282242"/>
              <a:gd name="connsiteX497" fmla="*/ 340634 w 1286339"/>
              <a:gd name="connsiteY497" fmla="*/ 78860 h 1282242"/>
              <a:gd name="connsiteX498" fmla="*/ 355792 w 1286339"/>
              <a:gd name="connsiteY498" fmla="*/ 71076 h 1282242"/>
              <a:gd name="connsiteX499" fmla="*/ 358250 w 1286339"/>
              <a:gd name="connsiteY499" fmla="*/ 76402 h 1282242"/>
              <a:gd name="connsiteX500" fmla="*/ 343502 w 1286339"/>
              <a:gd name="connsiteY500" fmla="*/ 83776 h 1282242"/>
              <a:gd name="connsiteX501" fmla="*/ 921945 w 1286339"/>
              <a:gd name="connsiteY501" fmla="*/ 72715 h 1282242"/>
              <a:gd name="connsiteX502" fmla="*/ 906378 w 1286339"/>
              <a:gd name="connsiteY502" fmla="*/ 65341 h 1282242"/>
              <a:gd name="connsiteX503" fmla="*/ 908836 w 1286339"/>
              <a:gd name="connsiteY503" fmla="*/ 60015 h 1282242"/>
              <a:gd name="connsiteX504" fmla="*/ 924403 w 1286339"/>
              <a:gd name="connsiteY504" fmla="*/ 67389 h 1282242"/>
              <a:gd name="connsiteX505" fmla="*/ 921945 w 1286339"/>
              <a:gd name="connsiteY505" fmla="*/ 72715 h 1282242"/>
              <a:gd name="connsiteX506" fmla="*/ 373817 w 1286339"/>
              <a:gd name="connsiteY506" fmla="*/ 68209 h 1282242"/>
              <a:gd name="connsiteX507" fmla="*/ 371359 w 1286339"/>
              <a:gd name="connsiteY507" fmla="*/ 62883 h 1282242"/>
              <a:gd name="connsiteX508" fmla="*/ 386926 w 1286339"/>
              <a:gd name="connsiteY508" fmla="*/ 55919 h 1282242"/>
              <a:gd name="connsiteX509" fmla="*/ 389384 w 1286339"/>
              <a:gd name="connsiteY509" fmla="*/ 61245 h 1282242"/>
              <a:gd name="connsiteX510" fmla="*/ 373817 w 1286339"/>
              <a:gd name="connsiteY510" fmla="*/ 68209 h 1282242"/>
              <a:gd name="connsiteX511" fmla="*/ 890811 w 1286339"/>
              <a:gd name="connsiteY511" fmla="*/ 58786 h 1282242"/>
              <a:gd name="connsiteX512" fmla="*/ 874834 w 1286339"/>
              <a:gd name="connsiteY512" fmla="*/ 52232 h 1282242"/>
              <a:gd name="connsiteX513" fmla="*/ 876882 w 1286339"/>
              <a:gd name="connsiteY513" fmla="*/ 46906 h 1282242"/>
              <a:gd name="connsiteX514" fmla="*/ 892859 w 1286339"/>
              <a:gd name="connsiteY514" fmla="*/ 53461 h 1282242"/>
              <a:gd name="connsiteX515" fmla="*/ 890811 w 1286339"/>
              <a:gd name="connsiteY515" fmla="*/ 58786 h 1282242"/>
              <a:gd name="connsiteX516" fmla="*/ 405361 w 1286339"/>
              <a:gd name="connsiteY516" fmla="*/ 54690 h 1282242"/>
              <a:gd name="connsiteX517" fmla="*/ 403312 w 1286339"/>
              <a:gd name="connsiteY517" fmla="*/ 49364 h 1282242"/>
              <a:gd name="connsiteX518" fmla="*/ 419289 w 1286339"/>
              <a:gd name="connsiteY518" fmla="*/ 43219 h 1282242"/>
              <a:gd name="connsiteX519" fmla="*/ 421338 w 1286339"/>
              <a:gd name="connsiteY519" fmla="*/ 48545 h 1282242"/>
              <a:gd name="connsiteX520" fmla="*/ 405361 w 1286339"/>
              <a:gd name="connsiteY520" fmla="*/ 54690 h 1282242"/>
              <a:gd name="connsiteX521" fmla="*/ 858857 w 1286339"/>
              <a:gd name="connsiteY521" fmla="*/ 46087 h 1282242"/>
              <a:gd name="connsiteX522" fmla="*/ 842470 w 1286339"/>
              <a:gd name="connsiteY522" fmla="*/ 40352 h 1282242"/>
              <a:gd name="connsiteX523" fmla="*/ 844109 w 1286339"/>
              <a:gd name="connsiteY523" fmla="*/ 35026 h 1282242"/>
              <a:gd name="connsiteX524" fmla="*/ 860496 w 1286339"/>
              <a:gd name="connsiteY524" fmla="*/ 40761 h 1282242"/>
              <a:gd name="connsiteX525" fmla="*/ 858857 w 1286339"/>
              <a:gd name="connsiteY525" fmla="*/ 46087 h 1282242"/>
              <a:gd name="connsiteX526" fmla="*/ 437314 w 1286339"/>
              <a:gd name="connsiteY526" fmla="*/ 42810 h 1282242"/>
              <a:gd name="connsiteX527" fmla="*/ 435266 w 1286339"/>
              <a:gd name="connsiteY527" fmla="*/ 37484 h 1282242"/>
              <a:gd name="connsiteX528" fmla="*/ 451653 w 1286339"/>
              <a:gd name="connsiteY528" fmla="*/ 32158 h 1282242"/>
              <a:gd name="connsiteX529" fmla="*/ 453291 w 1286339"/>
              <a:gd name="connsiteY529" fmla="*/ 37484 h 1282242"/>
              <a:gd name="connsiteX530" fmla="*/ 437314 w 1286339"/>
              <a:gd name="connsiteY530" fmla="*/ 42810 h 1282242"/>
              <a:gd name="connsiteX531" fmla="*/ 826084 w 1286339"/>
              <a:gd name="connsiteY531" fmla="*/ 35436 h 1282242"/>
              <a:gd name="connsiteX532" fmla="*/ 809697 w 1286339"/>
              <a:gd name="connsiteY532" fmla="*/ 30929 h 1282242"/>
              <a:gd name="connsiteX533" fmla="*/ 811336 w 1286339"/>
              <a:gd name="connsiteY533" fmla="*/ 25194 h 1282242"/>
              <a:gd name="connsiteX534" fmla="*/ 828132 w 1286339"/>
              <a:gd name="connsiteY534" fmla="*/ 30110 h 1282242"/>
              <a:gd name="connsiteX535" fmla="*/ 826084 w 1286339"/>
              <a:gd name="connsiteY535" fmla="*/ 35436 h 1282242"/>
              <a:gd name="connsiteX536" fmla="*/ 470087 w 1286339"/>
              <a:gd name="connsiteY536" fmla="*/ 32568 h 1282242"/>
              <a:gd name="connsiteX537" fmla="*/ 468449 w 1286339"/>
              <a:gd name="connsiteY537" fmla="*/ 27242 h 1282242"/>
              <a:gd name="connsiteX538" fmla="*/ 485245 w 1286339"/>
              <a:gd name="connsiteY538" fmla="*/ 22736 h 1282242"/>
              <a:gd name="connsiteX539" fmla="*/ 486474 w 1286339"/>
              <a:gd name="connsiteY539" fmla="*/ 28472 h 1282242"/>
              <a:gd name="connsiteX540" fmla="*/ 470087 w 1286339"/>
              <a:gd name="connsiteY540" fmla="*/ 32568 h 1282242"/>
              <a:gd name="connsiteX541" fmla="*/ 792901 w 1286339"/>
              <a:gd name="connsiteY541" fmla="*/ 26423 h 1282242"/>
              <a:gd name="connsiteX542" fmla="*/ 776105 w 1286339"/>
              <a:gd name="connsiteY542" fmla="*/ 22736 h 1282242"/>
              <a:gd name="connsiteX543" fmla="*/ 777334 w 1286339"/>
              <a:gd name="connsiteY543" fmla="*/ 17001 h 1282242"/>
              <a:gd name="connsiteX544" fmla="*/ 794130 w 1286339"/>
              <a:gd name="connsiteY544" fmla="*/ 20688 h 1282242"/>
              <a:gd name="connsiteX545" fmla="*/ 792901 w 1286339"/>
              <a:gd name="connsiteY545" fmla="*/ 26423 h 1282242"/>
              <a:gd name="connsiteX546" fmla="*/ 503680 w 1286339"/>
              <a:gd name="connsiteY546" fmla="*/ 23965 h 1282242"/>
              <a:gd name="connsiteX547" fmla="*/ 502451 w 1286339"/>
              <a:gd name="connsiteY547" fmla="*/ 18230 h 1282242"/>
              <a:gd name="connsiteX548" fmla="*/ 519247 w 1286339"/>
              <a:gd name="connsiteY548" fmla="*/ 14543 h 1282242"/>
              <a:gd name="connsiteX549" fmla="*/ 520476 w 1286339"/>
              <a:gd name="connsiteY549" fmla="*/ 20278 h 1282242"/>
              <a:gd name="connsiteX550" fmla="*/ 503680 w 1286339"/>
              <a:gd name="connsiteY550" fmla="*/ 23965 h 1282242"/>
              <a:gd name="connsiteX551" fmla="*/ 759309 w 1286339"/>
              <a:gd name="connsiteY551" fmla="*/ 19049 h 1282242"/>
              <a:gd name="connsiteX552" fmla="*/ 742513 w 1286339"/>
              <a:gd name="connsiteY552" fmla="*/ 16182 h 1282242"/>
              <a:gd name="connsiteX553" fmla="*/ 743332 w 1286339"/>
              <a:gd name="connsiteY553" fmla="*/ 10446 h 1282242"/>
              <a:gd name="connsiteX554" fmla="*/ 760538 w 1286339"/>
              <a:gd name="connsiteY554" fmla="*/ 13314 h 1282242"/>
              <a:gd name="connsiteX555" fmla="*/ 759309 w 1286339"/>
              <a:gd name="connsiteY555" fmla="*/ 19049 h 1282242"/>
              <a:gd name="connsiteX556" fmla="*/ 537272 w 1286339"/>
              <a:gd name="connsiteY556" fmla="*/ 17411 h 1282242"/>
              <a:gd name="connsiteX557" fmla="*/ 536453 w 1286339"/>
              <a:gd name="connsiteY557" fmla="*/ 11675 h 1282242"/>
              <a:gd name="connsiteX558" fmla="*/ 553659 w 1286339"/>
              <a:gd name="connsiteY558" fmla="*/ 9217 h 1282242"/>
              <a:gd name="connsiteX559" fmla="*/ 554478 w 1286339"/>
              <a:gd name="connsiteY559" fmla="*/ 14953 h 1282242"/>
              <a:gd name="connsiteX560" fmla="*/ 537272 w 1286339"/>
              <a:gd name="connsiteY560" fmla="*/ 17411 h 1282242"/>
              <a:gd name="connsiteX561" fmla="*/ 725307 w 1286339"/>
              <a:gd name="connsiteY561" fmla="*/ 13724 h 1282242"/>
              <a:gd name="connsiteX562" fmla="*/ 708101 w 1286339"/>
              <a:gd name="connsiteY562" fmla="*/ 11675 h 1282242"/>
              <a:gd name="connsiteX563" fmla="*/ 708511 w 1286339"/>
              <a:gd name="connsiteY563" fmla="*/ 5940 h 1282242"/>
              <a:gd name="connsiteX564" fmla="*/ 725717 w 1286339"/>
              <a:gd name="connsiteY564" fmla="*/ 7988 h 1282242"/>
              <a:gd name="connsiteX565" fmla="*/ 725307 w 1286339"/>
              <a:gd name="connsiteY565" fmla="*/ 13724 h 1282242"/>
              <a:gd name="connsiteX566" fmla="*/ 571274 w 1286339"/>
              <a:gd name="connsiteY566" fmla="*/ 12495 h 1282242"/>
              <a:gd name="connsiteX567" fmla="*/ 570455 w 1286339"/>
              <a:gd name="connsiteY567" fmla="*/ 6759 h 1282242"/>
              <a:gd name="connsiteX568" fmla="*/ 587661 w 1286339"/>
              <a:gd name="connsiteY568" fmla="*/ 5121 h 1282242"/>
              <a:gd name="connsiteX569" fmla="*/ 588070 w 1286339"/>
              <a:gd name="connsiteY569" fmla="*/ 10856 h 1282242"/>
              <a:gd name="connsiteX570" fmla="*/ 571274 w 1286339"/>
              <a:gd name="connsiteY570" fmla="*/ 12495 h 1282242"/>
              <a:gd name="connsiteX571" fmla="*/ 691305 w 1286339"/>
              <a:gd name="connsiteY571" fmla="*/ 10446 h 1282242"/>
              <a:gd name="connsiteX572" fmla="*/ 674099 w 1286339"/>
              <a:gd name="connsiteY572" fmla="*/ 9217 h 1282242"/>
              <a:gd name="connsiteX573" fmla="*/ 674509 w 1286339"/>
              <a:gd name="connsiteY573" fmla="*/ 3482 h 1282242"/>
              <a:gd name="connsiteX574" fmla="*/ 691715 w 1286339"/>
              <a:gd name="connsiteY574" fmla="*/ 4711 h 1282242"/>
              <a:gd name="connsiteX575" fmla="*/ 691305 w 1286339"/>
              <a:gd name="connsiteY575" fmla="*/ 10446 h 1282242"/>
              <a:gd name="connsiteX576" fmla="*/ 605276 w 1286339"/>
              <a:gd name="connsiteY576" fmla="*/ 9627 h 1282242"/>
              <a:gd name="connsiteX577" fmla="*/ 604866 w 1286339"/>
              <a:gd name="connsiteY577" fmla="*/ 3892 h 1282242"/>
              <a:gd name="connsiteX578" fmla="*/ 622072 w 1286339"/>
              <a:gd name="connsiteY578" fmla="*/ 3072 h 1282242"/>
              <a:gd name="connsiteX579" fmla="*/ 622072 w 1286339"/>
              <a:gd name="connsiteY579" fmla="*/ 8808 h 1282242"/>
              <a:gd name="connsiteX580" fmla="*/ 605276 w 1286339"/>
              <a:gd name="connsiteY580" fmla="*/ 9627 h 1282242"/>
              <a:gd name="connsiteX581" fmla="*/ 656893 w 1286339"/>
              <a:gd name="connsiteY581" fmla="*/ 8808 h 1282242"/>
              <a:gd name="connsiteX582" fmla="*/ 643375 w 1286339"/>
              <a:gd name="connsiteY582" fmla="*/ 8808 h 1282242"/>
              <a:gd name="connsiteX583" fmla="*/ 639688 w 1286339"/>
              <a:gd name="connsiteY583" fmla="*/ 8808 h 1282242"/>
              <a:gd name="connsiteX584" fmla="*/ 639688 w 1286339"/>
              <a:gd name="connsiteY584" fmla="*/ 3072 h 1282242"/>
              <a:gd name="connsiteX585" fmla="*/ 643375 w 1286339"/>
              <a:gd name="connsiteY585" fmla="*/ 3072 h 1282242"/>
              <a:gd name="connsiteX586" fmla="*/ 657303 w 1286339"/>
              <a:gd name="connsiteY586" fmla="*/ 3072 h 1282242"/>
              <a:gd name="connsiteX587" fmla="*/ 656893 w 1286339"/>
              <a:gd name="connsiteY587" fmla="*/ 8808 h 128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Lst>
            <a:rect l="l" t="t" r="r" b="b"/>
            <a:pathLst>
              <a:path w="1286339" h="1282242">
                <a:moveTo>
                  <a:pt x="643375" y="1283267"/>
                </a:moveTo>
                <a:cubicBezTo>
                  <a:pt x="638049" y="1283267"/>
                  <a:pt x="632723" y="1283267"/>
                  <a:pt x="627398" y="1283267"/>
                </a:cubicBezTo>
                <a:lnTo>
                  <a:pt x="627398" y="1277532"/>
                </a:lnTo>
                <a:cubicBezTo>
                  <a:pt x="632723" y="1277532"/>
                  <a:pt x="638049" y="1277532"/>
                  <a:pt x="643375" y="1277532"/>
                </a:cubicBezTo>
                <a:lnTo>
                  <a:pt x="644604" y="1277532"/>
                </a:lnTo>
                <a:lnTo>
                  <a:pt x="644604" y="1283267"/>
                </a:lnTo>
                <a:lnTo>
                  <a:pt x="643375" y="1283267"/>
                </a:lnTo>
                <a:close/>
                <a:moveTo>
                  <a:pt x="661809" y="1283267"/>
                </a:moveTo>
                <a:lnTo>
                  <a:pt x="661809" y="1277532"/>
                </a:lnTo>
                <a:cubicBezTo>
                  <a:pt x="667545" y="1277532"/>
                  <a:pt x="673280" y="1277122"/>
                  <a:pt x="679015" y="1276712"/>
                </a:cubicBezTo>
                <a:lnTo>
                  <a:pt x="679425" y="1282448"/>
                </a:lnTo>
                <a:cubicBezTo>
                  <a:pt x="673280" y="1282857"/>
                  <a:pt x="667545" y="1282857"/>
                  <a:pt x="661809" y="1283267"/>
                </a:cubicBezTo>
                <a:close/>
                <a:moveTo>
                  <a:pt x="609782" y="1282448"/>
                </a:moveTo>
                <a:cubicBezTo>
                  <a:pt x="604047" y="1282038"/>
                  <a:pt x="598312" y="1281629"/>
                  <a:pt x="592576" y="1281219"/>
                </a:cubicBezTo>
                <a:lnTo>
                  <a:pt x="592986" y="1275484"/>
                </a:lnTo>
                <a:cubicBezTo>
                  <a:pt x="598721" y="1275893"/>
                  <a:pt x="604457" y="1276303"/>
                  <a:pt x="610192" y="1276712"/>
                </a:cubicBezTo>
                <a:lnTo>
                  <a:pt x="609782" y="1282448"/>
                </a:lnTo>
                <a:close/>
                <a:moveTo>
                  <a:pt x="696221" y="1281219"/>
                </a:moveTo>
                <a:lnTo>
                  <a:pt x="695811" y="1275484"/>
                </a:lnTo>
                <a:cubicBezTo>
                  <a:pt x="701547" y="1275074"/>
                  <a:pt x="707282" y="1274664"/>
                  <a:pt x="713017" y="1273845"/>
                </a:cubicBezTo>
                <a:lnTo>
                  <a:pt x="713836" y="1279580"/>
                </a:lnTo>
                <a:cubicBezTo>
                  <a:pt x="707692" y="1279990"/>
                  <a:pt x="701956" y="1280809"/>
                  <a:pt x="696221" y="1281219"/>
                </a:cubicBezTo>
                <a:close/>
                <a:moveTo>
                  <a:pt x="575371" y="1279580"/>
                </a:moveTo>
                <a:cubicBezTo>
                  <a:pt x="569635" y="1279170"/>
                  <a:pt x="563900" y="1278351"/>
                  <a:pt x="558165" y="1277532"/>
                </a:cubicBezTo>
                <a:lnTo>
                  <a:pt x="558984" y="1271797"/>
                </a:lnTo>
                <a:cubicBezTo>
                  <a:pt x="564719" y="1272616"/>
                  <a:pt x="570455" y="1273025"/>
                  <a:pt x="576190" y="1273845"/>
                </a:cubicBezTo>
                <a:lnTo>
                  <a:pt x="575371" y="1279580"/>
                </a:lnTo>
                <a:close/>
                <a:moveTo>
                  <a:pt x="730633" y="1277532"/>
                </a:moveTo>
                <a:lnTo>
                  <a:pt x="729813" y="1271797"/>
                </a:lnTo>
                <a:cubicBezTo>
                  <a:pt x="735549" y="1270977"/>
                  <a:pt x="741284" y="1270158"/>
                  <a:pt x="746609" y="1269339"/>
                </a:cubicBezTo>
                <a:lnTo>
                  <a:pt x="747429" y="1275074"/>
                </a:lnTo>
                <a:cubicBezTo>
                  <a:pt x="742103" y="1275893"/>
                  <a:pt x="736368" y="1276712"/>
                  <a:pt x="730633" y="1277532"/>
                </a:cubicBezTo>
                <a:close/>
                <a:moveTo>
                  <a:pt x="540959" y="1275074"/>
                </a:moveTo>
                <a:cubicBezTo>
                  <a:pt x="535224" y="1274255"/>
                  <a:pt x="529488" y="1273025"/>
                  <a:pt x="523753" y="1272206"/>
                </a:cubicBezTo>
                <a:lnTo>
                  <a:pt x="524982" y="1266471"/>
                </a:lnTo>
                <a:cubicBezTo>
                  <a:pt x="530717" y="1267700"/>
                  <a:pt x="536043" y="1268519"/>
                  <a:pt x="541778" y="1269339"/>
                </a:cubicBezTo>
                <a:lnTo>
                  <a:pt x="540959" y="1275074"/>
                </a:lnTo>
                <a:close/>
                <a:moveTo>
                  <a:pt x="765044" y="1271797"/>
                </a:moveTo>
                <a:lnTo>
                  <a:pt x="763815" y="1266061"/>
                </a:lnTo>
                <a:cubicBezTo>
                  <a:pt x="769551" y="1264832"/>
                  <a:pt x="774876" y="1264013"/>
                  <a:pt x="780611" y="1262784"/>
                </a:cubicBezTo>
                <a:lnTo>
                  <a:pt x="781840" y="1268519"/>
                </a:lnTo>
                <a:cubicBezTo>
                  <a:pt x="776105" y="1269339"/>
                  <a:pt x="770780" y="1270567"/>
                  <a:pt x="765044" y="1271797"/>
                </a:cubicBezTo>
                <a:close/>
                <a:moveTo>
                  <a:pt x="506957" y="1268929"/>
                </a:moveTo>
                <a:cubicBezTo>
                  <a:pt x="501222" y="1267700"/>
                  <a:pt x="495486" y="1266471"/>
                  <a:pt x="490161" y="1264832"/>
                </a:cubicBezTo>
                <a:lnTo>
                  <a:pt x="491390" y="1259097"/>
                </a:lnTo>
                <a:cubicBezTo>
                  <a:pt x="497125" y="1260326"/>
                  <a:pt x="502451" y="1261555"/>
                  <a:pt x="508186" y="1262784"/>
                </a:cubicBezTo>
                <a:lnTo>
                  <a:pt x="506957" y="1268929"/>
                </a:lnTo>
                <a:close/>
                <a:moveTo>
                  <a:pt x="798637" y="1264423"/>
                </a:moveTo>
                <a:lnTo>
                  <a:pt x="797408" y="1258687"/>
                </a:lnTo>
                <a:cubicBezTo>
                  <a:pt x="803143" y="1257458"/>
                  <a:pt x="808468" y="1255820"/>
                  <a:pt x="814204" y="1254181"/>
                </a:cubicBezTo>
                <a:lnTo>
                  <a:pt x="815842" y="1259916"/>
                </a:lnTo>
                <a:cubicBezTo>
                  <a:pt x="810107" y="1261555"/>
                  <a:pt x="804372" y="1262784"/>
                  <a:pt x="798637" y="1264423"/>
                </a:cubicBezTo>
                <a:close/>
                <a:moveTo>
                  <a:pt x="473365" y="1260326"/>
                </a:moveTo>
                <a:cubicBezTo>
                  <a:pt x="467629" y="1258687"/>
                  <a:pt x="462304" y="1257049"/>
                  <a:pt x="456569" y="1255410"/>
                </a:cubicBezTo>
                <a:lnTo>
                  <a:pt x="458207" y="1250084"/>
                </a:lnTo>
                <a:cubicBezTo>
                  <a:pt x="463533" y="1251723"/>
                  <a:pt x="469268" y="1253362"/>
                  <a:pt x="474594" y="1255001"/>
                </a:cubicBezTo>
                <a:lnTo>
                  <a:pt x="473365" y="1260326"/>
                </a:lnTo>
                <a:close/>
                <a:moveTo>
                  <a:pt x="832229" y="1255001"/>
                </a:moveTo>
                <a:lnTo>
                  <a:pt x="830590" y="1249675"/>
                </a:lnTo>
                <a:cubicBezTo>
                  <a:pt x="835916" y="1248036"/>
                  <a:pt x="841651" y="1246397"/>
                  <a:pt x="846977" y="1244349"/>
                </a:cubicBezTo>
                <a:lnTo>
                  <a:pt x="848615" y="1249675"/>
                </a:lnTo>
                <a:cubicBezTo>
                  <a:pt x="843290" y="1251723"/>
                  <a:pt x="837554" y="1253362"/>
                  <a:pt x="832229" y="1255001"/>
                </a:cubicBezTo>
                <a:close/>
                <a:moveTo>
                  <a:pt x="440182" y="1250494"/>
                </a:moveTo>
                <a:cubicBezTo>
                  <a:pt x="434856" y="1248856"/>
                  <a:pt x="429121" y="1246807"/>
                  <a:pt x="423796" y="1244759"/>
                </a:cubicBezTo>
                <a:lnTo>
                  <a:pt x="425844" y="1239433"/>
                </a:lnTo>
                <a:cubicBezTo>
                  <a:pt x="431170" y="1241482"/>
                  <a:pt x="436495" y="1243120"/>
                  <a:pt x="442230" y="1245169"/>
                </a:cubicBezTo>
                <a:lnTo>
                  <a:pt x="440182" y="1250494"/>
                </a:lnTo>
                <a:close/>
                <a:moveTo>
                  <a:pt x="865002" y="1243939"/>
                </a:moveTo>
                <a:lnTo>
                  <a:pt x="862954" y="1238614"/>
                </a:lnTo>
                <a:cubicBezTo>
                  <a:pt x="868279" y="1236566"/>
                  <a:pt x="873605" y="1234517"/>
                  <a:pt x="878930" y="1232469"/>
                </a:cubicBezTo>
                <a:lnTo>
                  <a:pt x="880979" y="1237794"/>
                </a:lnTo>
                <a:cubicBezTo>
                  <a:pt x="875653" y="1239843"/>
                  <a:pt x="870327" y="1241891"/>
                  <a:pt x="865002" y="1243939"/>
                </a:cubicBezTo>
                <a:close/>
                <a:moveTo>
                  <a:pt x="407409" y="1238614"/>
                </a:moveTo>
                <a:cubicBezTo>
                  <a:pt x="402083" y="1236566"/>
                  <a:pt x="396758" y="1234107"/>
                  <a:pt x="391432" y="1232059"/>
                </a:cubicBezTo>
                <a:lnTo>
                  <a:pt x="393890" y="1226734"/>
                </a:lnTo>
                <a:cubicBezTo>
                  <a:pt x="399216" y="1229192"/>
                  <a:pt x="404541" y="1231240"/>
                  <a:pt x="409867" y="1233288"/>
                </a:cubicBezTo>
                <a:lnTo>
                  <a:pt x="407409" y="1238614"/>
                </a:lnTo>
                <a:close/>
                <a:moveTo>
                  <a:pt x="896955" y="1231240"/>
                </a:moveTo>
                <a:lnTo>
                  <a:pt x="894498" y="1225914"/>
                </a:lnTo>
                <a:cubicBezTo>
                  <a:pt x="899823" y="1223456"/>
                  <a:pt x="905149" y="1221408"/>
                  <a:pt x="910065" y="1218950"/>
                </a:cubicBezTo>
                <a:lnTo>
                  <a:pt x="912523" y="1224276"/>
                </a:lnTo>
                <a:cubicBezTo>
                  <a:pt x="907607" y="1226324"/>
                  <a:pt x="902281" y="1228782"/>
                  <a:pt x="896955" y="1231240"/>
                </a:cubicBezTo>
                <a:close/>
                <a:moveTo>
                  <a:pt x="375455" y="1224685"/>
                </a:moveTo>
                <a:cubicBezTo>
                  <a:pt x="370130" y="1222227"/>
                  <a:pt x="364804" y="1219769"/>
                  <a:pt x="359888" y="1217311"/>
                </a:cubicBezTo>
                <a:lnTo>
                  <a:pt x="362346" y="1211986"/>
                </a:lnTo>
                <a:cubicBezTo>
                  <a:pt x="367672" y="1214444"/>
                  <a:pt x="372588" y="1216902"/>
                  <a:pt x="377913" y="1219360"/>
                </a:cubicBezTo>
                <a:lnTo>
                  <a:pt x="375455" y="1224685"/>
                </a:lnTo>
                <a:close/>
                <a:moveTo>
                  <a:pt x="928499" y="1216492"/>
                </a:moveTo>
                <a:lnTo>
                  <a:pt x="926041" y="1211166"/>
                </a:lnTo>
                <a:cubicBezTo>
                  <a:pt x="930957" y="1208709"/>
                  <a:pt x="936283" y="1205841"/>
                  <a:pt x="941199" y="1203383"/>
                </a:cubicBezTo>
                <a:lnTo>
                  <a:pt x="944067" y="1208299"/>
                </a:lnTo>
                <a:cubicBezTo>
                  <a:pt x="938741" y="1211166"/>
                  <a:pt x="933415" y="1214034"/>
                  <a:pt x="928499" y="1216492"/>
                </a:cubicBezTo>
                <a:close/>
                <a:moveTo>
                  <a:pt x="344321" y="1209528"/>
                </a:moveTo>
                <a:cubicBezTo>
                  <a:pt x="339405" y="1206660"/>
                  <a:pt x="334080" y="1204202"/>
                  <a:pt x="329164" y="1201335"/>
                </a:cubicBezTo>
                <a:lnTo>
                  <a:pt x="332031" y="1196419"/>
                </a:lnTo>
                <a:cubicBezTo>
                  <a:pt x="336947" y="1199286"/>
                  <a:pt x="341863" y="1202154"/>
                  <a:pt x="347189" y="1204612"/>
                </a:cubicBezTo>
                <a:lnTo>
                  <a:pt x="344321" y="1209528"/>
                </a:lnTo>
                <a:close/>
                <a:moveTo>
                  <a:pt x="958814" y="1200106"/>
                </a:moveTo>
                <a:lnTo>
                  <a:pt x="955947" y="1195190"/>
                </a:lnTo>
                <a:cubicBezTo>
                  <a:pt x="960863" y="1192322"/>
                  <a:pt x="965779" y="1189454"/>
                  <a:pt x="970695" y="1186587"/>
                </a:cubicBezTo>
                <a:lnTo>
                  <a:pt x="973562" y="1191503"/>
                </a:lnTo>
                <a:cubicBezTo>
                  <a:pt x="969056" y="1194370"/>
                  <a:pt x="963730" y="1197238"/>
                  <a:pt x="958814" y="1200106"/>
                </a:cubicBezTo>
                <a:close/>
                <a:moveTo>
                  <a:pt x="314006" y="1192322"/>
                </a:moveTo>
                <a:cubicBezTo>
                  <a:pt x="309090" y="1189454"/>
                  <a:pt x="304174" y="1186177"/>
                  <a:pt x="299258" y="1183309"/>
                </a:cubicBezTo>
                <a:lnTo>
                  <a:pt x="302536" y="1178393"/>
                </a:lnTo>
                <a:cubicBezTo>
                  <a:pt x="307451" y="1181671"/>
                  <a:pt x="312367" y="1184538"/>
                  <a:pt x="317283" y="1187406"/>
                </a:cubicBezTo>
                <a:lnTo>
                  <a:pt x="314006" y="1192322"/>
                </a:lnTo>
                <a:close/>
                <a:moveTo>
                  <a:pt x="988310" y="1182490"/>
                </a:moveTo>
                <a:lnTo>
                  <a:pt x="985033" y="1177574"/>
                </a:lnTo>
                <a:cubicBezTo>
                  <a:pt x="989949" y="1174297"/>
                  <a:pt x="994455" y="1171429"/>
                  <a:pt x="999371" y="1168152"/>
                </a:cubicBezTo>
                <a:lnTo>
                  <a:pt x="1002648" y="1173068"/>
                </a:lnTo>
                <a:cubicBezTo>
                  <a:pt x="998142" y="1175936"/>
                  <a:pt x="993226" y="1179213"/>
                  <a:pt x="988310" y="1182490"/>
                </a:cubicBezTo>
                <a:close/>
                <a:moveTo>
                  <a:pt x="284920" y="1173887"/>
                </a:moveTo>
                <a:cubicBezTo>
                  <a:pt x="280004" y="1170610"/>
                  <a:pt x="275498" y="1167333"/>
                  <a:pt x="270582" y="1164055"/>
                </a:cubicBezTo>
                <a:lnTo>
                  <a:pt x="273859" y="1159549"/>
                </a:lnTo>
                <a:cubicBezTo>
                  <a:pt x="278366" y="1162826"/>
                  <a:pt x="283281" y="1166104"/>
                  <a:pt x="287788" y="1169381"/>
                </a:cubicBezTo>
                <a:lnTo>
                  <a:pt x="284920" y="1173887"/>
                </a:lnTo>
                <a:close/>
                <a:moveTo>
                  <a:pt x="1016987" y="1162826"/>
                </a:moveTo>
                <a:lnTo>
                  <a:pt x="1013709" y="1158320"/>
                </a:lnTo>
                <a:cubicBezTo>
                  <a:pt x="1018215" y="1155043"/>
                  <a:pt x="1023131" y="1151765"/>
                  <a:pt x="1027638" y="1148079"/>
                </a:cubicBezTo>
                <a:lnTo>
                  <a:pt x="1031325" y="1152585"/>
                </a:lnTo>
                <a:cubicBezTo>
                  <a:pt x="1026409" y="1156272"/>
                  <a:pt x="1021902" y="1159549"/>
                  <a:pt x="1016987" y="1162826"/>
                </a:cubicBezTo>
                <a:close/>
                <a:moveTo>
                  <a:pt x="256653" y="1153404"/>
                </a:moveTo>
                <a:cubicBezTo>
                  <a:pt x="252147" y="1149717"/>
                  <a:pt x="247641" y="1146440"/>
                  <a:pt x="243135" y="1142753"/>
                </a:cubicBezTo>
                <a:lnTo>
                  <a:pt x="246822" y="1138247"/>
                </a:lnTo>
                <a:cubicBezTo>
                  <a:pt x="251328" y="1141934"/>
                  <a:pt x="255834" y="1145211"/>
                  <a:pt x="260340" y="1148898"/>
                </a:cubicBezTo>
                <a:lnTo>
                  <a:pt x="256653" y="1153404"/>
                </a:lnTo>
                <a:close/>
                <a:moveTo>
                  <a:pt x="1044434" y="1141934"/>
                </a:moveTo>
                <a:lnTo>
                  <a:pt x="1040747" y="1137427"/>
                </a:lnTo>
                <a:cubicBezTo>
                  <a:pt x="1045253" y="1133740"/>
                  <a:pt x="1049760" y="1130053"/>
                  <a:pt x="1053856" y="1126367"/>
                </a:cubicBezTo>
                <a:lnTo>
                  <a:pt x="1057543" y="1130873"/>
                </a:lnTo>
                <a:cubicBezTo>
                  <a:pt x="1053446" y="1134560"/>
                  <a:pt x="1048940" y="1138247"/>
                  <a:pt x="1044434" y="1141934"/>
                </a:cubicBezTo>
                <a:close/>
                <a:moveTo>
                  <a:pt x="229616" y="1131692"/>
                </a:moveTo>
                <a:cubicBezTo>
                  <a:pt x="225109" y="1128005"/>
                  <a:pt x="221013" y="1124318"/>
                  <a:pt x="216506" y="1120222"/>
                </a:cubicBezTo>
                <a:lnTo>
                  <a:pt x="220193" y="1116125"/>
                </a:lnTo>
                <a:cubicBezTo>
                  <a:pt x="224290" y="1119812"/>
                  <a:pt x="228796" y="1123499"/>
                  <a:pt x="233303" y="1127595"/>
                </a:cubicBezTo>
                <a:lnTo>
                  <a:pt x="229616" y="1131692"/>
                </a:lnTo>
                <a:close/>
                <a:moveTo>
                  <a:pt x="1071062" y="1119402"/>
                </a:moveTo>
                <a:lnTo>
                  <a:pt x="1067375" y="1115306"/>
                </a:lnTo>
                <a:cubicBezTo>
                  <a:pt x="1071472" y="1111619"/>
                  <a:pt x="1075978" y="1107522"/>
                  <a:pt x="1080075" y="1103835"/>
                </a:cubicBezTo>
                <a:lnTo>
                  <a:pt x="1084171" y="1107932"/>
                </a:lnTo>
                <a:cubicBezTo>
                  <a:pt x="1079665" y="1111619"/>
                  <a:pt x="1075159" y="1115715"/>
                  <a:pt x="1071062" y="1119402"/>
                </a:cubicBezTo>
                <a:close/>
                <a:moveTo>
                  <a:pt x="203807" y="1108751"/>
                </a:moveTo>
                <a:cubicBezTo>
                  <a:pt x="199710" y="1104654"/>
                  <a:pt x="195614" y="1100967"/>
                  <a:pt x="191517" y="1096871"/>
                </a:cubicBezTo>
                <a:lnTo>
                  <a:pt x="195614" y="1092774"/>
                </a:lnTo>
                <a:cubicBezTo>
                  <a:pt x="199710" y="1096871"/>
                  <a:pt x="203807" y="1100967"/>
                  <a:pt x="207904" y="1104654"/>
                </a:cubicBezTo>
                <a:lnTo>
                  <a:pt x="203807" y="1108751"/>
                </a:lnTo>
                <a:close/>
                <a:moveTo>
                  <a:pt x="1096051" y="1095642"/>
                </a:moveTo>
                <a:lnTo>
                  <a:pt x="1091955" y="1091545"/>
                </a:lnTo>
                <a:cubicBezTo>
                  <a:pt x="1096051" y="1087449"/>
                  <a:pt x="1100148" y="1083352"/>
                  <a:pt x="1103835" y="1079255"/>
                </a:cubicBezTo>
                <a:lnTo>
                  <a:pt x="1107932" y="1083352"/>
                </a:lnTo>
                <a:cubicBezTo>
                  <a:pt x="1104245" y="1087449"/>
                  <a:pt x="1100148" y="1091545"/>
                  <a:pt x="1096051" y="1095642"/>
                </a:cubicBezTo>
                <a:close/>
                <a:moveTo>
                  <a:pt x="179227" y="1084171"/>
                </a:moveTo>
                <a:cubicBezTo>
                  <a:pt x="175131" y="1080074"/>
                  <a:pt x="171444" y="1075568"/>
                  <a:pt x="167347" y="1071472"/>
                </a:cubicBezTo>
                <a:lnTo>
                  <a:pt x="171444" y="1067785"/>
                </a:lnTo>
                <a:cubicBezTo>
                  <a:pt x="175131" y="1071881"/>
                  <a:pt x="179227" y="1076388"/>
                  <a:pt x="182914" y="1080484"/>
                </a:cubicBezTo>
                <a:lnTo>
                  <a:pt x="179227" y="1084171"/>
                </a:lnTo>
                <a:close/>
                <a:moveTo>
                  <a:pt x="1119812" y="1070652"/>
                </a:moveTo>
                <a:lnTo>
                  <a:pt x="1115715" y="1066966"/>
                </a:lnTo>
                <a:cubicBezTo>
                  <a:pt x="1119402" y="1062869"/>
                  <a:pt x="1123499" y="1058362"/>
                  <a:pt x="1127186" y="1053856"/>
                </a:cubicBezTo>
                <a:lnTo>
                  <a:pt x="1131692" y="1057543"/>
                </a:lnTo>
                <a:cubicBezTo>
                  <a:pt x="1127595" y="1062050"/>
                  <a:pt x="1123908" y="1066146"/>
                  <a:pt x="1119812" y="1070652"/>
                </a:cubicBezTo>
                <a:close/>
                <a:moveTo>
                  <a:pt x="156286" y="1058772"/>
                </a:moveTo>
                <a:cubicBezTo>
                  <a:pt x="152599" y="1054266"/>
                  <a:pt x="148912" y="1049760"/>
                  <a:pt x="145225" y="1045663"/>
                </a:cubicBezTo>
                <a:lnTo>
                  <a:pt x="149732" y="1041976"/>
                </a:lnTo>
                <a:cubicBezTo>
                  <a:pt x="153419" y="1046482"/>
                  <a:pt x="157105" y="1050989"/>
                  <a:pt x="160792" y="1055085"/>
                </a:cubicBezTo>
                <a:lnTo>
                  <a:pt x="156286" y="1058772"/>
                </a:lnTo>
                <a:close/>
                <a:moveTo>
                  <a:pt x="1142343" y="1044024"/>
                </a:moveTo>
                <a:lnTo>
                  <a:pt x="1137837" y="1040337"/>
                </a:lnTo>
                <a:cubicBezTo>
                  <a:pt x="1141524" y="1035831"/>
                  <a:pt x="1144801" y="1031325"/>
                  <a:pt x="1148488" y="1026818"/>
                </a:cubicBezTo>
                <a:lnTo>
                  <a:pt x="1152994" y="1030096"/>
                </a:lnTo>
                <a:cubicBezTo>
                  <a:pt x="1149717" y="1035012"/>
                  <a:pt x="1146030" y="1039518"/>
                  <a:pt x="1142343" y="1044024"/>
                </a:cubicBezTo>
                <a:close/>
                <a:moveTo>
                  <a:pt x="134574" y="1031734"/>
                </a:moveTo>
                <a:cubicBezTo>
                  <a:pt x="130887" y="1027228"/>
                  <a:pt x="127610" y="1022722"/>
                  <a:pt x="124332" y="1017806"/>
                </a:cubicBezTo>
                <a:lnTo>
                  <a:pt x="128839" y="1014529"/>
                </a:lnTo>
                <a:cubicBezTo>
                  <a:pt x="132116" y="1019035"/>
                  <a:pt x="135803" y="1023951"/>
                  <a:pt x="139080" y="1028457"/>
                </a:cubicBezTo>
                <a:lnTo>
                  <a:pt x="134574" y="1031734"/>
                </a:lnTo>
                <a:close/>
                <a:moveTo>
                  <a:pt x="1163236" y="1016577"/>
                </a:moveTo>
                <a:lnTo>
                  <a:pt x="1158730" y="1013300"/>
                </a:lnTo>
                <a:cubicBezTo>
                  <a:pt x="1162007" y="1008793"/>
                  <a:pt x="1165284" y="1003877"/>
                  <a:pt x="1168562" y="999371"/>
                </a:cubicBezTo>
                <a:lnTo>
                  <a:pt x="1173477" y="1002648"/>
                </a:lnTo>
                <a:cubicBezTo>
                  <a:pt x="1170200" y="1007155"/>
                  <a:pt x="1166923" y="1012071"/>
                  <a:pt x="1163236" y="1016577"/>
                </a:cubicBezTo>
                <a:close/>
                <a:moveTo>
                  <a:pt x="114091" y="1003877"/>
                </a:moveTo>
                <a:cubicBezTo>
                  <a:pt x="110814" y="998961"/>
                  <a:pt x="107536" y="994455"/>
                  <a:pt x="104669" y="989539"/>
                </a:cubicBezTo>
                <a:lnTo>
                  <a:pt x="109585" y="986262"/>
                </a:lnTo>
                <a:cubicBezTo>
                  <a:pt x="112862" y="991178"/>
                  <a:pt x="115730" y="995684"/>
                  <a:pt x="119007" y="1000600"/>
                </a:cubicBezTo>
                <a:lnTo>
                  <a:pt x="114091" y="1003877"/>
                </a:lnTo>
                <a:close/>
                <a:moveTo>
                  <a:pt x="1182900" y="987900"/>
                </a:moveTo>
                <a:lnTo>
                  <a:pt x="1177984" y="984623"/>
                </a:lnTo>
                <a:cubicBezTo>
                  <a:pt x="1181261" y="979707"/>
                  <a:pt x="1184129" y="974791"/>
                  <a:pt x="1186996" y="969875"/>
                </a:cubicBezTo>
                <a:lnTo>
                  <a:pt x="1191912" y="972743"/>
                </a:lnTo>
                <a:cubicBezTo>
                  <a:pt x="1189045" y="978069"/>
                  <a:pt x="1185767" y="982985"/>
                  <a:pt x="1182900" y="987900"/>
                </a:cubicBezTo>
                <a:close/>
                <a:moveTo>
                  <a:pt x="95246" y="974791"/>
                </a:moveTo>
                <a:cubicBezTo>
                  <a:pt x="92379" y="969875"/>
                  <a:pt x="89511" y="964959"/>
                  <a:pt x="86644" y="960043"/>
                </a:cubicBezTo>
                <a:lnTo>
                  <a:pt x="91560" y="957176"/>
                </a:lnTo>
                <a:cubicBezTo>
                  <a:pt x="94427" y="962092"/>
                  <a:pt x="97295" y="967008"/>
                  <a:pt x="100162" y="971924"/>
                </a:cubicBezTo>
                <a:lnTo>
                  <a:pt x="95246" y="974791"/>
                </a:lnTo>
                <a:close/>
                <a:moveTo>
                  <a:pt x="1200925" y="957995"/>
                </a:moveTo>
                <a:lnTo>
                  <a:pt x="1196009" y="955127"/>
                </a:lnTo>
                <a:cubicBezTo>
                  <a:pt x="1198877" y="950212"/>
                  <a:pt x="1201744" y="945296"/>
                  <a:pt x="1204202" y="939970"/>
                </a:cubicBezTo>
                <a:lnTo>
                  <a:pt x="1209118" y="942838"/>
                </a:lnTo>
                <a:cubicBezTo>
                  <a:pt x="1206250" y="948163"/>
                  <a:pt x="1203793" y="953079"/>
                  <a:pt x="1200925" y="957995"/>
                </a:cubicBezTo>
                <a:close/>
                <a:moveTo>
                  <a:pt x="78450" y="944476"/>
                </a:moveTo>
                <a:cubicBezTo>
                  <a:pt x="75583" y="939560"/>
                  <a:pt x="73125" y="934235"/>
                  <a:pt x="70667" y="929319"/>
                </a:cubicBezTo>
                <a:lnTo>
                  <a:pt x="75992" y="926861"/>
                </a:lnTo>
                <a:cubicBezTo>
                  <a:pt x="78450" y="931777"/>
                  <a:pt x="81318" y="937102"/>
                  <a:pt x="83776" y="942018"/>
                </a:cubicBezTo>
                <a:lnTo>
                  <a:pt x="78450" y="944476"/>
                </a:lnTo>
                <a:close/>
                <a:moveTo>
                  <a:pt x="1216902" y="927680"/>
                </a:moveTo>
                <a:lnTo>
                  <a:pt x="1211576" y="925222"/>
                </a:lnTo>
                <a:cubicBezTo>
                  <a:pt x="1214034" y="919897"/>
                  <a:pt x="1216492" y="914981"/>
                  <a:pt x="1218950" y="909655"/>
                </a:cubicBezTo>
                <a:lnTo>
                  <a:pt x="1224276" y="912113"/>
                </a:lnTo>
                <a:cubicBezTo>
                  <a:pt x="1222227" y="917029"/>
                  <a:pt x="1219769" y="922354"/>
                  <a:pt x="1216902" y="927680"/>
                </a:cubicBezTo>
                <a:close/>
                <a:moveTo>
                  <a:pt x="62883" y="913752"/>
                </a:moveTo>
                <a:cubicBezTo>
                  <a:pt x="60425" y="908426"/>
                  <a:pt x="57967" y="903101"/>
                  <a:pt x="55919" y="898185"/>
                </a:cubicBezTo>
                <a:lnTo>
                  <a:pt x="61245" y="895726"/>
                </a:lnTo>
                <a:cubicBezTo>
                  <a:pt x="63702" y="901052"/>
                  <a:pt x="65751" y="905968"/>
                  <a:pt x="68209" y="911294"/>
                </a:cubicBezTo>
                <a:lnTo>
                  <a:pt x="62883" y="913752"/>
                </a:lnTo>
                <a:close/>
                <a:moveTo>
                  <a:pt x="1231650" y="896136"/>
                </a:moveTo>
                <a:lnTo>
                  <a:pt x="1226324" y="893678"/>
                </a:lnTo>
                <a:cubicBezTo>
                  <a:pt x="1228782" y="888353"/>
                  <a:pt x="1230830" y="883027"/>
                  <a:pt x="1232878" y="877701"/>
                </a:cubicBezTo>
                <a:lnTo>
                  <a:pt x="1238204" y="879750"/>
                </a:lnTo>
                <a:cubicBezTo>
                  <a:pt x="1236156" y="885485"/>
                  <a:pt x="1233698" y="890811"/>
                  <a:pt x="1231650" y="896136"/>
                </a:cubicBezTo>
                <a:close/>
                <a:moveTo>
                  <a:pt x="48955" y="882208"/>
                </a:moveTo>
                <a:cubicBezTo>
                  <a:pt x="46906" y="876882"/>
                  <a:pt x="44858" y="871557"/>
                  <a:pt x="42810" y="866231"/>
                </a:cubicBezTo>
                <a:lnTo>
                  <a:pt x="48135" y="864183"/>
                </a:lnTo>
                <a:cubicBezTo>
                  <a:pt x="50184" y="869508"/>
                  <a:pt x="52232" y="874834"/>
                  <a:pt x="54280" y="880159"/>
                </a:cubicBezTo>
                <a:lnTo>
                  <a:pt x="48955" y="882208"/>
                </a:lnTo>
                <a:close/>
                <a:moveTo>
                  <a:pt x="1244349" y="863773"/>
                </a:moveTo>
                <a:lnTo>
                  <a:pt x="1239023" y="861725"/>
                </a:lnTo>
                <a:cubicBezTo>
                  <a:pt x="1241072" y="856399"/>
                  <a:pt x="1242710" y="851073"/>
                  <a:pt x="1244759" y="845338"/>
                </a:cubicBezTo>
                <a:lnTo>
                  <a:pt x="1250084" y="846977"/>
                </a:lnTo>
                <a:cubicBezTo>
                  <a:pt x="1248446" y="852712"/>
                  <a:pt x="1246397" y="858447"/>
                  <a:pt x="1244349" y="863773"/>
                </a:cubicBezTo>
                <a:close/>
                <a:moveTo>
                  <a:pt x="37074" y="849435"/>
                </a:moveTo>
                <a:cubicBezTo>
                  <a:pt x="35026" y="844109"/>
                  <a:pt x="33387" y="838374"/>
                  <a:pt x="31749" y="833048"/>
                </a:cubicBezTo>
                <a:lnTo>
                  <a:pt x="37074" y="831410"/>
                </a:lnTo>
                <a:cubicBezTo>
                  <a:pt x="38713" y="836735"/>
                  <a:pt x="40352" y="842470"/>
                  <a:pt x="42400" y="847796"/>
                </a:cubicBezTo>
                <a:lnTo>
                  <a:pt x="37074" y="849435"/>
                </a:lnTo>
                <a:close/>
                <a:moveTo>
                  <a:pt x="1255410" y="831000"/>
                </a:moveTo>
                <a:lnTo>
                  <a:pt x="1250084" y="829361"/>
                </a:lnTo>
                <a:cubicBezTo>
                  <a:pt x="1251723" y="824036"/>
                  <a:pt x="1253362" y="818300"/>
                  <a:pt x="1255000" y="812975"/>
                </a:cubicBezTo>
                <a:lnTo>
                  <a:pt x="1260736" y="814613"/>
                </a:lnTo>
                <a:cubicBezTo>
                  <a:pt x="1258687" y="819939"/>
                  <a:pt x="1257049" y="825265"/>
                  <a:pt x="1255410" y="831000"/>
                </a:cubicBezTo>
                <a:close/>
                <a:moveTo>
                  <a:pt x="26833" y="816662"/>
                </a:moveTo>
                <a:cubicBezTo>
                  <a:pt x="25194" y="810927"/>
                  <a:pt x="23965" y="805601"/>
                  <a:pt x="22327" y="799866"/>
                </a:cubicBezTo>
                <a:lnTo>
                  <a:pt x="28062" y="798637"/>
                </a:lnTo>
                <a:cubicBezTo>
                  <a:pt x="29291" y="804372"/>
                  <a:pt x="30930" y="809697"/>
                  <a:pt x="32568" y="815023"/>
                </a:cubicBezTo>
                <a:lnTo>
                  <a:pt x="26833" y="816662"/>
                </a:lnTo>
                <a:close/>
                <a:moveTo>
                  <a:pt x="1264832" y="797407"/>
                </a:moveTo>
                <a:lnTo>
                  <a:pt x="1259097" y="796179"/>
                </a:lnTo>
                <a:cubicBezTo>
                  <a:pt x="1260326" y="790443"/>
                  <a:pt x="1261965" y="785118"/>
                  <a:pt x="1263194" y="779383"/>
                </a:cubicBezTo>
                <a:lnTo>
                  <a:pt x="1268929" y="780611"/>
                </a:lnTo>
                <a:cubicBezTo>
                  <a:pt x="1267290" y="786347"/>
                  <a:pt x="1266061" y="791672"/>
                  <a:pt x="1264832" y="797407"/>
                </a:cubicBezTo>
                <a:close/>
                <a:moveTo>
                  <a:pt x="18230" y="783069"/>
                </a:moveTo>
                <a:cubicBezTo>
                  <a:pt x="17001" y="777334"/>
                  <a:pt x="15772" y="771599"/>
                  <a:pt x="14543" y="766273"/>
                </a:cubicBezTo>
                <a:lnTo>
                  <a:pt x="20278" y="765044"/>
                </a:lnTo>
                <a:cubicBezTo>
                  <a:pt x="21507" y="770779"/>
                  <a:pt x="22736" y="776105"/>
                  <a:pt x="23965" y="781840"/>
                </a:cubicBezTo>
                <a:lnTo>
                  <a:pt x="18230" y="783069"/>
                </a:lnTo>
                <a:close/>
                <a:moveTo>
                  <a:pt x="1272206" y="763406"/>
                </a:moveTo>
                <a:lnTo>
                  <a:pt x="1266471" y="762177"/>
                </a:lnTo>
                <a:cubicBezTo>
                  <a:pt x="1267700" y="756441"/>
                  <a:pt x="1268519" y="751116"/>
                  <a:pt x="1269339" y="745381"/>
                </a:cubicBezTo>
                <a:lnTo>
                  <a:pt x="1275074" y="746200"/>
                </a:lnTo>
                <a:cubicBezTo>
                  <a:pt x="1274254" y="752345"/>
                  <a:pt x="1273435" y="758080"/>
                  <a:pt x="1272206" y="763406"/>
                </a:cubicBezTo>
                <a:close/>
                <a:moveTo>
                  <a:pt x="11675" y="749067"/>
                </a:moveTo>
                <a:cubicBezTo>
                  <a:pt x="10856" y="743332"/>
                  <a:pt x="10037" y="737597"/>
                  <a:pt x="9217" y="731862"/>
                </a:cubicBezTo>
                <a:lnTo>
                  <a:pt x="14953" y="731042"/>
                </a:lnTo>
                <a:cubicBezTo>
                  <a:pt x="15772" y="736778"/>
                  <a:pt x="16591" y="742513"/>
                  <a:pt x="17411" y="747838"/>
                </a:cubicBezTo>
                <a:lnTo>
                  <a:pt x="11675" y="749067"/>
                </a:lnTo>
                <a:close/>
                <a:moveTo>
                  <a:pt x="1277941" y="729404"/>
                </a:moveTo>
                <a:lnTo>
                  <a:pt x="1272206" y="728584"/>
                </a:lnTo>
                <a:cubicBezTo>
                  <a:pt x="1273025" y="722849"/>
                  <a:pt x="1273845" y="717114"/>
                  <a:pt x="1274254" y="711378"/>
                </a:cubicBezTo>
                <a:lnTo>
                  <a:pt x="1279990" y="711788"/>
                </a:lnTo>
                <a:cubicBezTo>
                  <a:pt x="1279170" y="717933"/>
                  <a:pt x="1278351" y="723668"/>
                  <a:pt x="1277941" y="729404"/>
                </a:cubicBezTo>
                <a:close/>
                <a:moveTo>
                  <a:pt x="6759" y="714656"/>
                </a:moveTo>
                <a:cubicBezTo>
                  <a:pt x="5940" y="708921"/>
                  <a:pt x="5530" y="703185"/>
                  <a:pt x="5121" y="697450"/>
                </a:cubicBezTo>
                <a:lnTo>
                  <a:pt x="10856" y="697040"/>
                </a:lnTo>
                <a:cubicBezTo>
                  <a:pt x="11266" y="702776"/>
                  <a:pt x="12085" y="708511"/>
                  <a:pt x="12495" y="714246"/>
                </a:cubicBezTo>
                <a:lnTo>
                  <a:pt x="6759" y="714656"/>
                </a:lnTo>
                <a:close/>
                <a:moveTo>
                  <a:pt x="1281628" y="694992"/>
                </a:moveTo>
                <a:lnTo>
                  <a:pt x="1275893" y="694582"/>
                </a:lnTo>
                <a:cubicBezTo>
                  <a:pt x="1276303" y="688847"/>
                  <a:pt x="1276712" y="683112"/>
                  <a:pt x="1277122" y="677377"/>
                </a:cubicBezTo>
                <a:lnTo>
                  <a:pt x="1282857" y="677786"/>
                </a:lnTo>
                <a:cubicBezTo>
                  <a:pt x="1282448" y="683521"/>
                  <a:pt x="1282038" y="689257"/>
                  <a:pt x="1281628" y="694992"/>
                </a:cubicBezTo>
                <a:close/>
                <a:moveTo>
                  <a:pt x="3892" y="680244"/>
                </a:moveTo>
                <a:cubicBezTo>
                  <a:pt x="3482" y="674509"/>
                  <a:pt x="3482" y="668774"/>
                  <a:pt x="3072" y="663038"/>
                </a:cubicBezTo>
                <a:lnTo>
                  <a:pt x="8808" y="663038"/>
                </a:lnTo>
                <a:cubicBezTo>
                  <a:pt x="8808" y="668774"/>
                  <a:pt x="9217" y="674509"/>
                  <a:pt x="9627" y="680244"/>
                </a:cubicBezTo>
                <a:lnTo>
                  <a:pt x="3892" y="680244"/>
                </a:lnTo>
                <a:close/>
                <a:moveTo>
                  <a:pt x="1283267" y="660580"/>
                </a:moveTo>
                <a:lnTo>
                  <a:pt x="1277532" y="660580"/>
                </a:lnTo>
                <a:cubicBezTo>
                  <a:pt x="1277532" y="654845"/>
                  <a:pt x="1277941" y="649110"/>
                  <a:pt x="1277941" y="643375"/>
                </a:cubicBezTo>
                <a:lnTo>
                  <a:pt x="1277941" y="638868"/>
                </a:lnTo>
                <a:lnTo>
                  <a:pt x="1283677" y="638868"/>
                </a:lnTo>
                <a:lnTo>
                  <a:pt x="1283677" y="643784"/>
                </a:lnTo>
                <a:cubicBezTo>
                  <a:pt x="1283677" y="648700"/>
                  <a:pt x="1283267" y="654436"/>
                  <a:pt x="1283267" y="660580"/>
                </a:cubicBezTo>
                <a:close/>
                <a:moveTo>
                  <a:pt x="3072" y="645423"/>
                </a:moveTo>
                <a:lnTo>
                  <a:pt x="3072" y="642965"/>
                </a:lnTo>
                <a:cubicBezTo>
                  <a:pt x="3072" y="638049"/>
                  <a:pt x="3072" y="633133"/>
                  <a:pt x="3072" y="628217"/>
                </a:cubicBezTo>
                <a:lnTo>
                  <a:pt x="8808" y="628217"/>
                </a:lnTo>
                <a:cubicBezTo>
                  <a:pt x="8808" y="633133"/>
                  <a:pt x="8808" y="638049"/>
                  <a:pt x="8808" y="642965"/>
                </a:cubicBezTo>
                <a:lnTo>
                  <a:pt x="8808" y="645423"/>
                </a:lnTo>
                <a:lnTo>
                  <a:pt x="3072" y="645423"/>
                </a:lnTo>
                <a:close/>
                <a:moveTo>
                  <a:pt x="1277532" y="621253"/>
                </a:moveTo>
                <a:cubicBezTo>
                  <a:pt x="1277532" y="615518"/>
                  <a:pt x="1277122" y="609782"/>
                  <a:pt x="1276712" y="604047"/>
                </a:cubicBezTo>
                <a:lnTo>
                  <a:pt x="1282448" y="603637"/>
                </a:lnTo>
                <a:cubicBezTo>
                  <a:pt x="1282857" y="609373"/>
                  <a:pt x="1283267" y="615108"/>
                  <a:pt x="1283267" y="620843"/>
                </a:cubicBezTo>
                <a:lnTo>
                  <a:pt x="1277532" y="621253"/>
                </a:lnTo>
                <a:close/>
                <a:moveTo>
                  <a:pt x="9627" y="611011"/>
                </a:moveTo>
                <a:lnTo>
                  <a:pt x="3892" y="610602"/>
                </a:lnTo>
                <a:cubicBezTo>
                  <a:pt x="4301" y="604866"/>
                  <a:pt x="4711" y="599131"/>
                  <a:pt x="5121" y="593396"/>
                </a:cubicBezTo>
                <a:lnTo>
                  <a:pt x="10856" y="593806"/>
                </a:lnTo>
                <a:cubicBezTo>
                  <a:pt x="10037" y="599541"/>
                  <a:pt x="9627" y="605276"/>
                  <a:pt x="9627" y="611011"/>
                </a:cubicBezTo>
                <a:close/>
                <a:moveTo>
                  <a:pt x="1275483" y="586841"/>
                </a:moveTo>
                <a:cubicBezTo>
                  <a:pt x="1275074" y="581106"/>
                  <a:pt x="1274254" y="575371"/>
                  <a:pt x="1273845" y="569635"/>
                </a:cubicBezTo>
                <a:lnTo>
                  <a:pt x="1279580" y="568816"/>
                </a:lnTo>
                <a:cubicBezTo>
                  <a:pt x="1280399" y="574551"/>
                  <a:pt x="1280809" y="580286"/>
                  <a:pt x="1281219" y="586022"/>
                </a:cubicBezTo>
                <a:lnTo>
                  <a:pt x="1275483" y="586841"/>
                </a:lnTo>
                <a:close/>
                <a:moveTo>
                  <a:pt x="12085" y="577009"/>
                </a:moveTo>
                <a:lnTo>
                  <a:pt x="6350" y="576600"/>
                </a:lnTo>
                <a:cubicBezTo>
                  <a:pt x="6759" y="570864"/>
                  <a:pt x="7579" y="565129"/>
                  <a:pt x="8398" y="559394"/>
                </a:cubicBezTo>
                <a:lnTo>
                  <a:pt x="14133" y="560213"/>
                </a:lnTo>
                <a:cubicBezTo>
                  <a:pt x="13314" y="565539"/>
                  <a:pt x="12904" y="571274"/>
                  <a:pt x="12085" y="577009"/>
                </a:cubicBezTo>
                <a:close/>
                <a:moveTo>
                  <a:pt x="1271387" y="552839"/>
                </a:moveTo>
                <a:cubicBezTo>
                  <a:pt x="1270567" y="547104"/>
                  <a:pt x="1269748" y="541369"/>
                  <a:pt x="1268929" y="536043"/>
                </a:cubicBezTo>
                <a:lnTo>
                  <a:pt x="1274664" y="535224"/>
                </a:lnTo>
                <a:cubicBezTo>
                  <a:pt x="1275483" y="540959"/>
                  <a:pt x="1276712" y="546694"/>
                  <a:pt x="1277532" y="552430"/>
                </a:cubicBezTo>
                <a:lnTo>
                  <a:pt x="1271387" y="552839"/>
                </a:lnTo>
                <a:close/>
                <a:moveTo>
                  <a:pt x="16591" y="543007"/>
                </a:moveTo>
                <a:lnTo>
                  <a:pt x="10856" y="542188"/>
                </a:lnTo>
                <a:cubicBezTo>
                  <a:pt x="11675" y="536453"/>
                  <a:pt x="12904" y="530717"/>
                  <a:pt x="13724" y="524982"/>
                </a:cubicBezTo>
                <a:lnTo>
                  <a:pt x="19459" y="526211"/>
                </a:lnTo>
                <a:cubicBezTo>
                  <a:pt x="18640" y="531537"/>
                  <a:pt x="17411" y="537272"/>
                  <a:pt x="16591" y="543007"/>
                </a:cubicBezTo>
                <a:close/>
                <a:moveTo>
                  <a:pt x="1265651" y="518837"/>
                </a:moveTo>
                <a:cubicBezTo>
                  <a:pt x="1264423" y="513102"/>
                  <a:pt x="1263194" y="507776"/>
                  <a:pt x="1261965" y="502041"/>
                </a:cubicBezTo>
                <a:lnTo>
                  <a:pt x="1267700" y="500812"/>
                </a:lnTo>
                <a:cubicBezTo>
                  <a:pt x="1268929" y="506547"/>
                  <a:pt x="1270158" y="512283"/>
                  <a:pt x="1271387" y="517608"/>
                </a:cubicBezTo>
                <a:lnTo>
                  <a:pt x="1265651" y="518837"/>
                </a:lnTo>
                <a:close/>
                <a:moveTo>
                  <a:pt x="22736" y="509005"/>
                </a:moveTo>
                <a:lnTo>
                  <a:pt x="17001" y="507776"/>
                </a:lnTo>
                <a:cubicBezTo>
                  <a:pt x="18230" y="502041"/>
                  <a:pt x="19459" y="496306"/>
                  <a:pt x="20688" y="490980"/>
                </a:cubicBezTo>
                <a:lnTo>
                  <a:pt x="26423" y="492209"/>
                </a:lnTo>
                <a:cubicBezTo>
                  <a:pt x="25194" y="497944"/>
                  <a:pt x="23965" y="503680"/>
                  <a:pt x="22736" y="509005"/>
                </a:cubicBezTo>
                <a:close/>
                <a:moveTo>
                  <a:pt x="1258278" y="485655"/>
                </a:moveTo>
                <a:cubicBezTo>
                  <a:pt x="1257049" y="479919"/>
                  <a:pt x="1255410" y="474594"/>
                  <a:pt x="1253771" y="469268"/>
                </a:cubicBezTo>
                <a:lnTo>
                  <a:pt x="1259097" y="467629"/>
                </a:lnTo>
                <a:cubicBezTo>
                  <a:pt x="1260736" y="473365"/>
                  <a:pt x="1262374" y="478690"/>
                  <a:pt x="1263603" y="484426"/>
                </a:cubicBezTo>
                <a:lnTo>
                  <a:pt x="1258278" y="485655"/>
                </a:lnTo>
                <a:close/>
                <a:moveTo>
                  <a:pt x="30930" y="475823"/>
                </a:moveTo>
                <a:lnTo>
                  <a:pt x="25194" y="474184"/>
                </a:lnTo>
                <a:cubicBezTo>
                  <a:pt x="26833" y="468449"/>
                  <a:pt x="28472" y="463123"/>
                  <a:pt x="30110" y="457388"/>
                </a:cubicBezTo>
                <a:lnTo>
                  <a:pt x="35436" y="459027"/>
                </a:lnTo>
                <a:cubicBezTo>
                  <a:pt x="34207" y="464762"/>
                  <a:pt x="32568" y="470087"/>
                  <a:pt x="30930" y="475823"/>
                </a:cubicBezTo>
                <a:close/>
                <a:moveTo>
                  <a:pt x="1248855" y="452472"/>
                </a:moveTo>
                <a:cubicBezTo>
                  <a:pt x="1247217" y="447146"/>
                  <a:pt x="1245168" y="441411"/>
                  <a:pt x="1243530" y="436086"/>
                </a:cubicBezTo>
                <a:lnTo>
                  <a:pt x="1248855" y="434037"/>
                </a:lnTo>
                <a:cubicBezTo>
                  <a:pt x="1250904" y="439363"/>
                  <a:pt x="1252542" y="445098"/>
                  <a:pt x="1254181" y="450424"/>
                </a:cubicBezTo>
                <a:lnTo>
                  <a:pt x="1248855" y="452472"/>
                </a:lnTo>
                <a:close/>
                <a:moveTo>
                  <a:pt x="41171" y="442640"/>
                </a:moveTo>
                <a:lnTo>
                  <a:pt x="35845" y="441001"/>
                </a:lnTo>
                <a:cubicBezTo>
                  <a:pt x="37484" y="435676"/>
                  <a:pt x="39532" y="429941"/>
                  <a:pt x="41581" y="424615"/>
                </a:cubicBezTo>
                <a:lnTo>
                  <a:pt x="46906" y="426663"/>
                </a:lnTo>
                <a:cubicBezTo>
                  <a:pt x="44858" y="431989"/>
                  <a:pt x="42810" y="437314"/>
                  <a:pt x="41171" y="442640"/>
                </a:cubicBezTo>
                <a:close/>
                <a:moveTo>
                  <a:pt x="1237385" y="420109"/>
                </a:moveTo>
                <a:cubicBezTo>
                  <a:pt x="1235336" y="414783"/>
                  <a:pt x="1233288" y="409458"/>
                  <a:pt x="1231240" y="404132"/>
                </a:cubicBezTo>
                <a:lnTo>
                  <a:pt x="1236566" y="402083"/>
                </a:lnTo>
                <a:cubicBezTo>
                  <a:pt x="1238614" y="407409"/>
                  <a:pt x="1240662" y="412735"/>
                  <a:pt x="1242710" y="418060"/>
                </a:cubicBezTo>
                <a:lnTo>
                  <a:pt x="1237385" y="420109"/>
                </a:lnTo>
                <a:close/>
                <a:moveTo>
                  <a:pt x="52642" y="410277"/>
                </a:moveTo>
                <a:lnTo>
                  <a:pt x="47316" y="408228"/>
                </a:lnTo>
                <a:cubicBezTo>
                  <a:pt x="49364" y="402903"/>
                  <a:pt x="51822" y="397577"/>
                  <a:pt x="53871" y="392252"/>
                </a:cubicBezTo>
                <a:lnTo>
                  <a:pt x="59196" y="394710"/>
                </a:lnTo>
                <a:cubicBezTo>
                  <a:pt x="57148" y="399626"/>
                  <a:pt x="54690" y="404951"/>
                  <a:pt x="52642" y="410277"/>
                </a:cubicBezTo>
                <a:close/>
                <a:moveTo>
                  <a:pt x="1224685" y="388155"/>
                </a:moveTo>
                <a:cubicBezTo>
                  <a:pt x="1222227" y="382829"/>
                  <a:pt x="1220179" y="377913"/>
                  <a:pt x="1217721" y="372588"/>
                </a:cubicBezTo>
                <a:lnTo>
                  <a:pt x="1223047" y="370130"/>
                </a:lnTo>
                <a:cubicBezTo>
                  <a:pt x="1225505" y="375455"/>
                  <a:pt x="1227963" y="380371"/>
                  <a:pt x="1230011" y="385697"/>
                </a:cubicBezTo>
                <a:lnTo>
                  <a:pt x="1224685" y="388155"/>
                </a:lnTo>
                <a:close/>
                <a:moveTo>
                  <a:pt x="66160" y="378733"/>
                </a:moveTo>
                <a:lnTo>
                  <a:pt x="60835" y="376275"/>
                </a:lnTo>
                <a:cubicBezTo>
                  <a:pt x="63293" y="370949"/>
                  <a:pt x="65751" y="365624"/>
                  <a:pt x="68209" y="360708"/>
                </a:cubicBezTo>
                <a:lnTo>
                  <a:pt x="73534" y="363165"/>
                </a:lnTo>
                <a:cubicBezTo>
                  <a:pt x="71076" y="368491"/>
                  <a:pt x="68618" y="373407"/>
                  <a:pt x="66160" y="378733"/>
                </a:cubicBezTo>
                <a:close/>
                <a:moveTo>
                  <a:pt x="1209938" y="357430"/>
                </a:moveTo>
                <a:cubicBezTo>
                  <a:pt x="1207480" y="352514"/>
                  <a:pt x="1204612" y="347189"/>
                  <a:pt x="1202154" y="342273"/>
                </a:cubicBezTo>
                <a:lnTo>
                  <a:pt x="1207070" y="339405"/>
                </a:lnTo>
                <a:cubicBezTo>
                  <a:pt x="1209938" y="344321"/>
                  <a:pt x="1212395" y="349647"/>
                  <a:pt x="1215263" y="354563"/>
                </a:cubicBezTo>
                <a:lnTo>
                  <a:pt x="1209938" y="357430"/>
                </a:lnTo>
                <a:close/>
                <a:moveTo>
                  <a:pt x="81318" y="348008"/>
                </a:moveTo>
                <a:lnTo>
                  <a:pt x="76402" y="345140"/>
                </a:lnTo>
                <a:cubicBezTo>
                  <a:pt x="79270" y="339815"/>
                  <a:pt x="81728" y="334899"/>
                  <a:pt x="84595" y="329983"/>
                </a:cubicBezTo>
                <a:lnTo>
                  <a:pt x="89511" y="332851"/>
                </a:lnTo>
                <a:cubicBezTo>
                  <a:pt x="86644" y="337767"/>
                  <a:pt x="84186" y="342682"/>
                  <a:pt x="81318" y="348008"/>
                </a:cubicBezTo>
                <a:close/>
                <a:moveTo>
                  <a:pt x="1193551" y="327115"/>
                </a:moveTo>
                <a:cubicBezTo>
                  <a:pt x="1190683" y="322199"/>
                  <a:pt x="1187816" y="317283"/>
                  <a:pt x="1184948" y="312367"/>
                </a:cubicBezTo>
                <a:lnTo>
                  <a:pt x="1189864" y="309500"/>
                </a:lnTo>
                <a:cubicBezTo>
                  <a:pt x="1192732" y="314416"/>
                  <a:pt x="1196009" y="319332"/>
                  <a:pt x="1198877" y="324248"/>
                </a:cubicBezTo>
                <a:lnTo>
                  <a:pt x="1193551" y="327115"/>
                </a:lnTo>
                <a:close/>
                <a:moveTo>
                  <a:pt x="98114" y="318103"/>
                </a:moveTo>
                <a:lnTo>
                  <a:pt x="93198" y="315235"/>
                </a:lnTo>
                <a:cubicBezTo>
                  <a:pt x="96066" y="310319"/>
                  <a:pt x="99343" y="305403"/>
                  <a:pt x="102211" y="300487"/>
                </a:cubicBezTo>
                <a:lnTo>
                  <a:pt x="107127" y="303764"/>
                </a:lnTo>
                <a:cubicBezTo>
                  <a:pt x="104259" y="308271"/>
                  <a:pt x="100982" y="313187"/>
                  <a:pt x="98114" y="318103"/>
                </a:cubicBezTo>
                <a:close/>
                <a:moveTo>
                  <a:pt x="1175935" y="298029"/>
                </a:moveTo>
                <a:cubicBezTo>
                  <a:pt x="1172658" y="293113"/>
                  <a:pt x="1169791" y="288607"/>
                  <a:pt x="1166513" y="283691"/>
                </a:cubicBezTo>
                <a:lnTo>
                  <a:pt x="1171429" y="280414"/>
                </a:lnTo>
                <a:cubicBezTo>
                  <a:pt x="1174707" y="285330"/>
                  <a:pt x="1177984" y="289836"/>
                  <a:pt x="1180851" y="294752"/>
                </a:cubicBezTo>
                <a:lnTo>
                  <a:pt x="1175935" y="298029"/>
                </a:lnTo>
                <a:close/>
                <a:moveTo>
                  <a:pt x="116549" y="289017"/>
                </a:moveTo>
                <a:lnTo>
                  <a:pt x="111633" y="285739"/>
                </a:lnTo>
                <a:cubicBezTo>
                  <a:pt x="114910" y="280823"/>
                  <a:pt x="118188" y="276317"/>
                  <a:pt x="121465" y="271401"/>
                </a:cubicBezTo>
                <a:lnTo>
                  <a:pt x="125971" y="274679"/>
                </a:lnTo>
                <a:cubicBezTo>
                  <a:pt x="123104" y="279595"/>
                  <a:pt x="119826" y="284101"/>
                  <a:pt x="116549" y="289017"/>
                </a:cubicBezTo>
                <a:close/>
                <a:moveTo>
                  <a:pt x="1156272" y="269763"/>
                </a:moveTo>
                <a:cubicBezTo>
                  <a:pt x="1152994" y="265256"/>
                  <a:pt x="1149307" y="260750"/>
                  <a:pt x="1146030" y="256244"/>
                </a:cubicBezTo>
                <a:lnTo>
                  <a:pt x="1150536" y="252557"/>
                </a:lnTo>
                <a:cubicBezTo>
                  <a:pt x="1154223" y="257063"/>
                  <a:pt x="1157501" y="261569"/>
                  <a:pt x="1160778" y="266485"/>
                </a:cubicBezTo>
                <a:lnTo>
                  <a:pt x="1156272" y="269763"/>
                </a:lnTo>
                <a:close/>
                <a:moveTo>
                  <a:pt x="136622" y="261160"/>
                </a:moveTo>
                <a:lnTo>
                  <a:pt x="132116" y="257882"/>
                </a:lnTo>
                <a:cubicBezTo>
                  <a:pt x="135393" y="253376"/>
                  <a:pt x="139080" y="248870"/>
                  <a:pt x="142767" y="244363"/>
                </a:cubicBezTo>
                <a:lnTo>
                  <a:pt x="147274" y="248050"/>
                </a:lnTo>
                <a:cubicBezTo>
                  <a:pt x="143587" y="251738"/>
                  <a:pt x="139900" y="256244"/>
                  <a:pt x="136622" y="261160"/>
                </a:cubicBezTo>
                <a:close/>
                <a:moveTo>
                  <a:pt x="1135379" y="242725"/>
                </a:moveTo>
                <a:cubicBezTo>
                  <a:pt x="1131692" y="238218"/>
                  <a:pt x="1128005" y="233712"/>
                  <a:pt x="1124318" y="229616"/>
                </a:cubicBezTo>
                <a:lnTo>
                  <a:pt x="1128824" y="225929"/>
                </a:lnTo>
                <a:cubicBezTo>
                  <a:pt x="1132511" y="230435"/>
                  <a:pt x="1136198" y="234532"/>
                  <a:pt x="1139885" y="239038"/>
                </a:cubicBezTo>
                <a:lnTo>
                  <a:pt x="1135379" y="242725"/>
                </a:lnTo>
                <a:close/>
                <a:moveTo>
                  <a:pt x="157925" y="234122"/>
                </a:moveTo>
                <a:lnTo>
                  <a:pt x="153419" y="230435"/>
                </a:lnTo>
                <a:cubicBezTo>
                  <a:pt x="157105" y="225929"/>
                  <a:pt x="160792" y="221832"/>
                  <a:pt x="164889" y="217326"/>
                </a:cubicBezTo>
                <a:lnTo>
                  <a:pt x="168986" y="221013"/>
                </a:lnTo>
                <a:cubicBezTo>
                  <a:pt x="165299" y="225519"/>
                  <a:pt x="161612" y="229616"/>
                  <a:pt x="157925" y="234122"/>
                </a:cubicBezTo>
                <a:close/>
                <a:moveTo>
                  <a:pt x="1113257" y="216506"/>
                </a:moveTo>
                <a:cubicBezTo>
                  <a:pt x="1109570" y="212410"/>
                  <a:pt x="1105474" y="207904"/>
                  <a:pt x="1101377" y="203807"/>
                </a:cubicBezTo>
                <a:lnTo>
                  <a:pt x="1105474" y="199710"/>
                </a:lnTo>
                <a:cubicBezTo>
                  <a:pt x="1109570" y="203807"/>
                  <a:pt x="1113257" y="207904"/>
                  <a:pt x="1117354" y="212410"/>
                </a:cubicBezTo>
                <a:lnTo>
                  <a:pt x="1113257" y="216506"/>
                </a:lnTo>
                <a:close/>
                <a:moveTo>
                  <a:pt x="180866" y="208313"/>
                </a:moveTo>
                <a:lnTo>
                  <a:pt x="176769" y="204217"/>
                </a:lnTo>
                <a:cubicBezTo>
                  <a:pt x="180866" y="200120"/>
                  <a:pt x="184553" y="196023"/>
                  <a:pt x="188649" y="191927"/>
                </a:cubicBezTo>
                <a:lnTo>
                  <a:pt x="192746" y="196023"/>
                </a:lnTo>
                <a:cubicBezTo>
                  <a:pt x="188649" y="200120"/>
                  <a:pt x="184963" y="204217"/>
                  <a:pt x="180866" y="208313"/>
                </a:cubicBezTo>
                <a:close/>
                <a:moveTo>
                  <a:pt x="1089497" y="191927"/>
                </a:moveTo>
                <a:cubicBezTo>
                  <a:pt x="1085400" y="187830"/>
                  <a:pt x="1081303" y="183733"/>
                  <a:pt x="1077207" y="180047"/>
                </a:cubicBezTo>
                <a:lnTo>
                  <a:pt x="1081303" y="175950"/>
                </a:lnTo>
                <a:cubicBezTo>
                  <a:pt x="1085400" y="180047"/>
                  <a:pt x="1089497" y="183733"/>
                  <a:pt x="1093593" y="187830"/>
                </a:cubicBezTo>
                <a:lnTo>
                  <a:pt x="1089497" y="191927"/>
                </a:lnTo>
                <a:close/>
                <a:moveTo>
                  <a:pt x="205036" y="184143"/>
                </a:moveTo>
                <a:lnTo>
                  <a:pt x="200939" y="180047"/>
                </a:lnTo>
                <a:cubicBezTo>
                  <a:pt x="205036" y="175950"/>
                  <a:pt x="209542" y="172263"/>
                  <a:pt x="213639" y="168166"/>
                </a:cubicBezTo>
                <a:lnTo>
                  <a:pt x="217326" y="172263"/>
                </a:lnTo>
                <a:cubicBezTo>
                  <a:pt x="213229" y="176360"/>
                  <a:pt x="209133" y="180047"/>
                  <a:pt x="205036" y="184143"/>
                </a:cubicBezTo>
                <a:close/>
                <a:moveTo>
                  <a:pt x="1064098" y="168166"/>
                </a:moveTo>
                <a:cubicBezTo>
                  <a:pt x="1060001" y="164479"/>
                  <a:pt x="1055495" y="160792"/>
                  <a:pt x="1050988" y="157105"/>
                </a:cubicBezTo>
                <a:lnTo>
                  <a:pt x="1054675" y="152599"/>
                </a:lnTo>
                <a:cubicBezTo>
                  <a:pt x="1059182" y="156286"/>
                  <a:pt x="1063278" y="159973"/>
                  <a:pt x="1067785" y="164070"/>
                </a:cubicBezTo>
                <a:lnTo>
                  <a:pt x="1064098" y="168166"/>
                </a:lnTo>
                <a:close/>
                <a:moveTo>
                  <a:pt x="230435" y="161202"/>
                </a:moveTo>
                <a:lnTo>
                  <a:pt x="226748" y="156696"/>
                </a:lnTo>
                <a:cubicBezTo>
                  <a:pt x="231254" y="153009"/>
                  <a:pt x="235761" y="149322"/>
                  <a:pt x="239857" y="145635"/>
                </a:cubicBezTo>
                <a:lnTo>
                  <a:pt x="243544" y="150141"/>
                </a:lnTo>
                <a:cubicBezTo>
                  <a:pt x="239448" y="153828"/>
                  <a:pt x="234941" y="157515"/>
                  <a:pt x="230435" y="161202"/>
                </a:cubicBezTo>
                <a:close/>
                <a:moveTo>
                  <a:pt x="1037879" y="146044"/>
                </a:moveTo>
                <a:cubicBezTo>
                  <a:pt x="1033373" y="142358"/>
                  <a:pt x="1028867" y="139080"/>
                  <a:pt x="1024360" y="135393"/>
                </a:cubicBezTo>
                <a:lnTo>
                  <a:pt x="1027638" y="130887"/>
                </a:lnTo>
                <a:cubicBezTo>
                  <a:pt x="1032144" y="134164"/>
                  <a:pt x="1036650" y="137851"/>
                  <a:pt x="1041157" y="141538"/>
                </a:cubicBezTo>
                <a:lnTo>
                  <a:pt x="1037879" y="146044"/>
                </a:lnTo>
                <a:close/>
                <a:moveTo>
                  <a:pt x="257063" y="139490"/>
                </a:moveTo>
                <a:lnTo>
                  <a:pt x="253376" y="134984"/>
                </a:lnTo>
                <a:cubicBezTo>
                  <a:pt x="257882" y="131297"/>
                  <a:pt x="262389" y="128019"/>
                  <a:pt x="267305" y="124742"/>
                </a:cubicBezTo>
                <a:lnTo>
                  <a:pt x="270582" y="129248"/>
                </a:lnTo>
                <a:cubicBezTo>
                  <a:pt x="266076" y="132526"/>
                  <a:pt x="261569" y="136213"/>
                  <a:pt x="257063" y="139490"/>
                </a:cubicBezTo>
                <a:close/>
                <a:moveTo>
                  <a:pt x="1010432" y="125561"/>
                </a:moveTo>
                <a:cubicBezTo>
                  <a:pt x="1005926" y="122284"/>
                  <a:pt x="1001010" y="119007"/>
                  <a:pt x="996094" y="115730"/>
                </a:cubicBezTo>
                <a:lnTo>
                  <a:pt x="999371" y="110814"/>
                </a:lnTo>
                <a:cubicBezTo>
                  <a:pt x="1004287" y="114091"/>
                  <a:pt x="1008793" y="117368"/>
                  <a:pt x="1013709" y="120646"/>
                </a:cubicBezTo>
                <a:lnTo>
                  <a:pt x="1010432" y="125561"/>
                </a:lnTo>
                <a:close/>
                <a:moveTo>
                  <a:pt x="284920" y="119416"/>
                </a:moveTo>
                <a:lnTo>
                  <a:pt x="281643" y="114501"/>
                </a:lnTo>
                <a:cubicBezTo>
                  <a:pt x="286559" y="111223"/>
                  <a:pt x="291065" y="107946"/>
                  <a:pt x="295981" y="105078"/>
                </a:cubicBezTo>
                <a:lnTo>
                  <a:pt x="299258" y="109994"/>
                </a:lnTo>
                <a:cubicBezTo>
                  <a:pt x="294342" y="112862"/>
                  <a:pt x="289426" y="116139"/>
                  <a:pt x="284920" y="119416"/>
                </a:cubicBezTo>
                <a:close/>
                <a:moveTo>
                  <a:pt x="982165" y="106307"/>
                </a:moveTo>
                <a:cubicBezTo>
                  <a:pt x="977249" y="103440"/>
                  <a:pt x="972333" y="100162"/>
                  <a:pt x="967417" y="97295"/>
                </a:cubicBezTo>
                <a:lnTo>
                  <a:pt x="970285" y="92379"/>
                </a:lnTo>
                <a:cubicBezTo>
                  <a:pt x="975201" y="95246"/>
                  <a:pt x="980117" y="98524"/>
                  <a:pt x="985033" y="101391"/>
                </a:cubicBezTo>
                <a:lnTo>
                  <a:pt x="982165" y="106307"/>
                </a:lnTo>
                <a:close/>
                <a:moveTo>
                  <a:pt x="313596" y="100572"/>
                </a:moveTo>
                <a:lnTo>
                  <a:pt x="310729" y="95656"/>
                </a:lnTo>
                <a:cubicBezTo>
                  <a:pt x="315645" y="92788"/>
                  <a:pt x="320561" y="89921"/>
                  <a:pt x="325477" y="87053"/>
                </a:cubicBezTo>
                <a:lnTo>
                  <a:pt x="328344" y="91969"/>
                </a:lnTo>
                <a:cubicBezTo>
                  <a:pt x="323428" y="94837"/>
                  <a:pt x="318512" y="97704"/>
                  <a:pt x="313596" y="100572"/>
                </a:cubicBezTo>
                <a:close/>
                <a:moveTo>
                  <a:pt x="952670" y="88692"/>
                </a:moveTo>
                <a:cubicBezTo>
                  <a:pt x="947754" y="85824"/>
                  <a:pt x="942428" y="83366"/>
                  <a:pt x="937512" y="80498"/>
                </a:cubicBezTo>
                <a:lnTo>
                  <a:pt x="940380" y="75583"/>
                </a:lnTo>
                <a:cubicBezTo>
                  <a:pt x="945705" y="78450"/>
                  <a:pt x="950621" y="80908"/>
                  <a:pt x="955537" y="83776"/>
                </a:cubicBezTo>
                <a:lnTo>
                  <a:pt x="952670" y="88692"/>
                </a:lnTo>
                <a:close/>
                <a:moveTo>
                  <a:pt x="343502" y="83776"/>
                </a:moveTo>
                <a:lnTo>
                  <a:pt x="340634" y="78860"/>
                </a:lnTo>
                <a:cubicBezTo>
                  <a:pt x="345550" y="75992"/>
                  <a:pt x="350876" y="73534"/>
                  <a:pt x="355792" y="71076"/>
                </a:cubicBezTo>
                <a:lnTo>
                  <a:pt x="358250" y="76402"/>
                </a:lnTo>
                <a:cubicBezTo>
                  <a:pt x="353334" y="78450"/>
                  <a:pt x="348418" y="80908"/>
                  <a:pt x="343502" y="83776"/>
                </a:cubicBezTo>
                <a:close/>
                <a:moveTo>
                  <a:pt x="921945" y="72715"/>
                </a:moveTo>
                <a:cubicBezTo>
                  <a:pt x="916619" y="70257"/>
                  <a:pt x="911703" y="67799"/>
                  <a:pt x="906378" y="65341"/>
                </a:cubicBezTo>
                <a:lnTo>
                  <a:pt x="908836" y="60015"/>
                </a:lnTo>
                <a:cubicBezTo>
                  <a:pt x="914161" y="62473"/>
                  <a:pt x="919487" y="64931"/>
                  <a:pt x="924403" y="67389"/>
                </a:cubicBezTo>
                <a:lnTo>
                  <a:pt x="921945" y="72715"/>
                </a:lnTo>
                <a:close/>
                <a:moveTo>
                  <a:pt x="373817" y="68209"/>
                </a:moveTo>
                <a:lnTo>
                  <a:pt x="371359" y="62883"/>
                </a:lnTo>
                <a:cubicBezTo>
                  <a:pt x="376684" y="60425"/>
                  <a:pt x="382010" y="57967"/>
                  <a:pt x="386926" y="55919"/>
                </a:cubicBezTo>
                <a:lnTo>
                  <a:pt x="389384" y="61245"/>
                </a:lnTo>
                <a:cubicBezTo>
                  <a:pt x="384468" y="63702"/>
                  <a:pt x="379142" y="65751"/>
                  <a:pt x="373817" y="68209"/>
                </a:cubicBezTo>
                <a:close/>
                <a:moveTo>
                  <a:pt x="890811" y="58786"/>
                </a:moveTo>
                <a:cubicBezTo>
                  <a:pt x="885485" y="56738"/>
                  <a:pt x="880159" y="54280"/>
                  <a:pt x="874834" y="52232"/>
                </a:cubicBezTo>
                <a:lnTo>
                  <a:pt x="876882" y="46906"/>
                </a:lnTo>
                <a:cubicBezTo>
                  <a:pt x="882208" y="48955"/>
                  <a:pt x="887533" y="51413"/>
                  <a:pt x="892859" y="53461"/>
                </a:cubicBezTo>
                <a:lnTo>
                  <a:pt x="890811" y="58786"/>
                </a:lnTo>
                <a:close/>
                <a:moveTo>
                  <a:pt x="405361" y="54690"/>
                </a:moveTo>
                <a:lnTo>
                  <a:pt x="403312" y="49364"/>
                </a:lnTo>
                <a:cubicBezTo>
                  <a:pt x="408638" y="47316"/>
                  <a:pt x="413964" y="45268"/>
                  <a:pt x="419289" y="43219"/>
                </a:cubicBezTo>
                <a:lnTo>
                  <a:pt x="421338" y="48545"/>
                </a:lnTo>
                <a:cubicBezTo>
                  <a:pt x="416012" y="50593"/>
                  <a:pt x="410686" y="52642"/>
                  <a:pt x="405361" y="54690"/>
                </a:cubicBezTo>
                <a:close/>
                <a:moveTo>
                  <a:pt x="858857" y="46087"/>
                </a:moveTo>
                <a:cubicBezTo>
                  <a:pt x="853531" y="44039"/>
                  <a:pt x="848206" y="42400"/>
                  <a:pt x="842470" y="40352"/>
                </a:cubicBezTo>
                <a:lnTo>
                  <a:pt x="844109" y="35026"/>
                </a:lnTo>
                <a:cubicBezTo>
                  <a:pt x="849435" y="36665"/>
                  <a:pt x="855170" y="38713"/>
                  <a:pt x="860496" y="40761"/>
                </a:cubicBezTo>
                <a:lnTo>
                  <a:pt x="858857" y="46087"/>
                </a:lnTo>
                <a:close/>
                <a:moveTo>
                  <a:pt x="437314" y="42810"/>
                </a:moveTo>
                <a:lnTo>
                  <a:pt x="435266" y="37484"/>
                </a:lnTo>
                <a:cubicBezTo>
                  <a:pt x="440592" y="35436"/>
                  <a:pt x="446327" y="33797"/>
                  <a:pt x="451653" y="32158"/>
                </a:cubicBezTo>
                <a:lnTo>
                  <a:pt x="453291" y="37484"/>
                </a:lnTo>
                <a:cubicBezTo>
                  <a:pt x="448375" y="39123"/>
                  <a:pt x="443050" y="40761"/>
                  <a:pt x="437314" y="42810"/>
                </a:cubicBezTo>
                <a:close/>
                <a:moveTo>
                  <a:pt x="826084" y="35436"/>
                </a:moveTo>
                <a:cubicBezTo>
                  <a:pt x="820758" y="33797"/>
                  <a:pt x="815023" y="32158"/>
                  <a:pt x="809697" y="30929"/>
                </a:cubicBezTo>
                <a:lnTo>
                  <a:pt x="811336" y="25194"/>
                </a:lnTo>
                <a:cubicBezTo>
                  <a:pt x="817071" y="26833"/>
                  <a:pt x="822397" y="28472"/>
                  <a:pt x="828132" y="30110"/>
                </a:cubicBezTo>
                <a:lnTo>
                  <a:pt x="826084" y="35436"/>
                </a:lnTo>
                <a:close/>
                <a:moveTo>
                  <a:pt x="470087" y="32568"/>
                </a:moveTo>
                <a:lnTo>
                  <a:pt x="468449" y="27242"/>
                </a:lnTo>
                <a:cubicBezTo>
                  <a:pt x="474184" y="25604"/>
                  <a:pt x="479510" y="24375"/>
                  <a:pt x="485245" y="22736"/>
                </a:cubicBezTo>
                <a:lnTo>
                  <a:pt x="486474" y="28472"/>
                </a:lnTo>
                <a:cubicBezTo>
                  <a:pt x="481148" y="29291"/>
                  <a:pt x="475823" y="30929"/>
                  <a:pt x="470087" y="32568"/>
                </a:cubicBezTo>
                <a:close/>
                <a:moveTo>
                  <a:pt x="792901" y="26423"/>
                </a:moveTo>
                <a:cubicBezTo>
                  <a:pt x="787166" y="25194"/>
                  <a:pt x="781840" y="23965"/>
                  <a:pt x="776105" y="22736"/>
                </a:cubicBezTo>
                <a:lnTo>
                  <a:pt x="777334" y="17001"/>
                </a:lnTo>
                <a:cubicBezTo>
                  <a:pt x="783069" y="18230"/>
                  <a:pt x="788805" y="19459"/>
                  <a:pt x="794130" y="20688"/>
                </a:cubicBezTo>
                <a:lnTo>
                  <a:pt x="792901" y="26423"/>
                </a:lnTo>
                <a:close/>
                <a:moveTo>
                  <a:pt x="503680" y="23965"/>
                </a:moveTo>
                <a:lnTo>
                  <a:pt x="502451" y="18230"/>
                </a:lnTo>
                <a:cubicBezTo>
                  <a:pt x="508186" y="17001"/>
                  <a:pt x="513921" y="15772"/>
                  <a:pt x="519247" y="14543"/>
                </a:cubicBezTo>
                <a:lnTo>
                  <a:pt x="520476" y="20278"/>
                </a:lnTo>
                <a:cubicBezTo>
                  <a:pt x="514741" y="21507"/>
                  <a:pt x="509005" y="22736"/>
                  <a:pt x="503680" y="23965"/>
                </a:cubicBezTo>
                <a:close/>
                <a:moveTo>
                  <a:pt x="759309" y="19049"/>
                </a:moveTo>
                <a:cubicBezTo>
                  <a:pt x="753574" y="17820"/>
                  <a:pt x="748248" y="17001"/>
                  <a:pt x="742513" y="16182"/>
                </a:cubicBezTo>
                <a:lnTo>
                  <a:pt x="743332" y="10446"/>
                </a:lnTo>
                <a:cubicBezTo>
                  <a:pt x="749067" y="11266"/>
                  <a:pt x="754803" y="12495"/>
                  <a:pt x="760538" y="13314"/>
                </a:cubicBezTo>
                <a:lnTo>
                  <a:pt x="759309" y="19049"/>
                </a:lnTo>
                <a:close/>
                <a:moveTo>
                  <a:pt x="537272" y="17411"/>
                </a:moveTo>
                <a:lnTo>
                  <a:pt x="536453" y="11675"/>
                </a:lnTo>
                <a:cubicBezTo>
                  <a:pt x="542188" y="10856"/>
                  <a:pt x="547923" y="10037"/>
                  <a:pt x="553659" y="9217"/>
                </a:cubicBezTo>
                <a:lnTo>
                  <a:pt x="554478" y="14953"/>
                </a:lnTo>
                <a:cubicBezTo>
                  <a:pt x="548333" y="15362"/>
                  <a:pt x="543007" y="16591"/>
                  <a:pt x="537272" y="17411"/>
                </a:cubicBezTo>
                <a:close/>
                <a:moveTo>
                  <a:pt x="725307" y="13724"/>
                </a:moveTo>
                <a:cubicBezTo>
                  <a:pt x="719572" y="12904"/>
                  <a:pt x="713836" y="12495"/>
                  <a:pt x="708101" y="11675"/>
                </a:cubicBezTo>
                <a:lnTo>
                  <a:pt x="708511" y="5940"/>
                </a:lnTo>
                <a:cubicBezTo>
                  <a:pt x="714246" y="6350"/>
                  <a:pt x="719981" y="7169"/>
                  <a:pt x="725717" y="7988"/>
                </a:cubicBezTo>
                <a:lnTo>
                  <a:pt x="725307" y="13724"/>
                </a:lnTo>
                <a:close/>
                <a:moveTo>
                  <a:pt x="571274" y="12495"/>
                </a:moveTo>
                <a:lnTo>
                  <a:pt x="570455" y="6759"/>
                </a:lnTo>
                <a:cubicBezTo>
                  <a:pt x="576190" y="5940"/>
                  <a:pt x="581925" y="5530"/>
                  <a:pt x="587661" y="5121"/>
                </a:cubicBezTo>
                <a:lnTo>
                  <a:pt x="588070" y="10856"/>
                </a:lnTo>
                <a:cubicBezTo>
                  <a:pt x="582745" y="11266"/>
                  <a:pt x="577009" y="12085"/>
                  <a:pt x="571274" y="12495"/>
                </a:cubicBezTo>
                <a:close/>
                <a:moveTo>
                  <a:pt x="691305" y="10446"/>
                </a:moveTo>
                <a:cubicBezTo>
                  <a:pt x="685570" y="10037"/>
                  <a:pt x="679835" y="9627"/>
                  <a:pt x="674099" y="9217"/>
                </a:cubicBezTo>
                <a:lnTo>
                  <a:pt x="674509" y="3482"/>
                </a:lnTo>
                <a:cubicBezTo>
                  <a:pt x="680244" y="3892"/>
                  <a:pt x="685979" y="4301"/>
                  <a:pt x="691715" y="4711"/>
                </a:cubicBezTo>
                <a:lnTo>
                  <a:pt x="691305" y="10446"/>
                </a:lnTo>
                <a:close/>
                <a:moveTo>
                  <a:pt x="605276" y="9627"/>
                </a:moveTo>
                <a:lnTo>
                  <a:pt x="604866" y="3892"/>
                </a:lnTo>
                <a:cubicBezTo>
                  <a:pt x="610602" y="3482"/>
                  <a:pt x="616337" y="3482"/>
                  <a:pt x="622072" y="3072"/>
                </a:cubicBezTo>
                <a:lnTo>
                  <a:pt x="622072" y="8808"/>
                </a:lnTo>
                <a:cubicBezTo>
                  <a:pt x="616746" y="9217"/>
                  <a:pt x="611011" y="9217"/>
                  <a:pt x="605276" y="9627"/>
                </a:cubicBezTo>
                <a:close/>
                <a:moveTo>
                  <a:pt x="656893" y="8808"/>
                </a:moveTo>
                <a:cubicBezTo>
                  <a:pt x="652387" y="8808"/>
                  <a:pt x="647881" y="8808"/>
                  <a:pt x="643375" y="8808"/>
                </a:cubicBezTo>
                <a:lnTo>
                  <a:pt x="639688" y="8808"/>
                </a:lnTo>
                <a:lnTo>
                  <a:pt x="639688" y="3072"/>
                </a:lnTo>
                <a:lnTo>
                  <a:pt x="643375" y="3072"/>
                </a:lnTo>
                <a:cubicBezTo>
                  <a:pt x="647881" y="3072"/>
                  <a:pt x="652387" y="3072"/>
                  <a:pt x="657303" y="3072"/>
                </a:cubicBezTo>
                <a:lnTo>
                  <a:pt x="656893" y="8808"/>
                </a:lnTo>
                <a:close/>
              </a:path>
            </a:pathLst>
          </a:custGeom>
          <a:solidFill>
            <a:schemeClr val="bg1"/>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23F8E57B-24D9-4A78-8D91-BC0F1A37537C}"/>
              </a:ext>
            </a:extLst>
          </p:cNvPr>
          <p:cNvSpPr/>
          <p:nvPr/>
        </p:nvSpPr>
        <p:spPr>
          <a:xfrm>
            <a:off x="611256" y="4129133"/>
            <a:ext cx="1011866" cy="1011866"/>
          </a:xfrm>
          <a:custGeom>
            <a:avLst/>
            <a:gdLst>
              <a:gd name="connsiteX0" fmla="*/ 501631 w 1011865"/>
              <a:gd name="connsiteY0" fmla="*/ 1011661 h 1011865"/>
              <a:gd name="connsiteX1" fmla="*/ 484426 w 1011865"/>
              <a:gd name="connsiteY1" fmla="*/ 1011252 h 1011865"/>
              <a:gd name="connsiteX2" fmla="*/ 484835 w 1011865"/>
              <a:gd name="connsiteY2" fmla="*/ 1005516 h 1011865"/>
              <a:gd name="connsiteX3" fmla="*/ 502041 w 1011865"/>
              <a:gd name="connsiteY3" fmla="*/ 1005926 h 1011865"/>
              <a:gd name="connsiteX4" fmla="*/ 501631 w 1011865"/>
              <a:gd name="connsiteY4" fmla="*/ 1011661 h 1011865"/>
              <a:gd name="connsiteX5" fmla="*/ 518837 w 1011865"/>
              <a:gd name="connsiteY5" fmla="*/ 1011661 h 1011865"/>
              <a:gd name="connsiteX6" fmla="*/ 518837 w 1011865"/>
              <a:gd name="connsiteY6" fmla="*/ 1005926 h 1011865"/>
              <a:gd name="connsiteX7" fmla="*/ 536043 w 1011865"/>
              <a:gd name="connsiteY7" fmla="*/ 1005107 h 1011865"/>
              <a:gd name="connsiteX8" fmla="*/ 536453 w 1011865"/>
              <a:gd name="connsiteY8" fmla="*/ 1010842 h 1011865"/>
              <a:gd name="connsiteX9" fmla="*/ 518837 w 1011865"/>
              <a:gd name="connsiteY9" fmla="*/ 1011661 h 1011865"/>
              <a:gd name="connsiteX10" fmla="*/ 466810 w 1011865"/>
              <a:gd name="connsiteY10" fmla="*/ 1010022 h 1011865"/>
              <a:gd name="connsiteX11" fmla="*/ 449604 w 1011865"/>
              <a:gd name="connsiteY11" fmla="*/ 1008384 h 1011865"/>
              <a:gd name="connsiteX12" fmla="*/ 450424 w 1011865"/>
              <a:gd name="connsiteY12" fmla="*/ 1002648 h 1011865"/>
              <a:gd name="connsiteX13" fmla="*/ 467629 w 1011865"/>
              <a:gd name="connsiteY13" fmla="*/ 1004287 h 1011865"/>
              <a:gd name="connsiteX14" fmla="*/ 466810 w 1011865"/>
              <a:gd name="connsiteY14" fmla="*/ 1010022 h 1011865"/>
              <a:gd name="connsiteX15" fmla="*/ 553659 w 1011865"/>
              <a:gd name="connsiteY15" fmla="*/ 1009613 h 1011865"/>
              <a:gd name="connsiteX16" fmla="*/ 553249 w 1011865"/>
              <a:gd name="connsiteY16" fmla="*/ 1003877 h 1011865"/>
              <a:gd name="connsiteX17" fmla="*/ 570455 w 1011865"/>
              <a:gd name="connsiteY17" fmla="*/ 1001829 h 1011865"/>
              <a:gd name="connsiteX18" fmla="*/ 571274 w 1011865"/>
              <a:gd name="connsiteY18" fmla="*/ 1007564 h 1011865"/>
              <a:gd name="connsiteX19" fmla="*/ 553659 w 1011865"/>
              <a:gd name="connsiteY19" fmla="*/ 1009613 h 1011865"/>
              <a:gd name="connsiteX20" fmla="*/ 432399 w 1011865"/>
              <a:gd name="connsiteY20" fmla="*/ 1006336 h 1011865"/>
              <a:gd name="connsiteX21" fmla="*/ 415193 w 1011865"/>
              <a:gd name="connsiteY21" fmla="*/ 1003468 h 1011865"/>
              <a:gd name="connsiteX22" fmla="*/ 416422 w 1011865"/>
              <a:gd name="connsiteY22" fmla="*/ 997732 h 1011865"/>
              <a:gd name="connsiteX23" fmla="*/ 433218 w 1011865"/>
              <a:gd name="connsiteY23" fmla="*/ 1000600 h 1011865"/>
              <a:gd name="connsiteX24" fmla="*/ 432399 w 1011865"/>
              <a:gd name="connsiteY24" fmla="*/ 1006336 h 1011865"/>
              <a:gd name="connsiteX25" fmla="*/ 588070 w 1011865"/>
              <a:gd name="connsiteY25" fmla="*/ 1005107 h 1011865"/>
              <a:gd name="connsiteX26" fmla="*/ 587251 w 1011865"/>
              <a:gd name="connsiteY26" fmla="*/ 999371 h 1011865"/>
              <a:gd name="connsiteX27" fmla="*/ 604047 w 1011865"/>
              <a:gd name="connsiteY27" fmla="*/ 996504 h 1011865"/>
              <a:gd name="connsiteX28" fmla="*/ 605276 w 1011865"/>
              <a:gd name="connsiteY28" fmla="*/ 1002239 h 1011865"/>
              <a:gd name="connsiteX29" fmla="*/ 588070 w 1011865"/>
              <a:gd name="connsiteY29" fmla="*/ 1005107 h 1011865"/>
              <a:gd name="connsiteX30" fmla="*/ 398397 w 1011865"/>
              <a:gd name="connsiteY30" fmla="*/ 999781 h 1011865"/>
              <a:gd name="connsiteX31" fmla="*/ 381600 w 1011865"/>
              <a:gd name="connsiteY31" fmla="*/ 995684 h 1011865"/>
              <a:gd name="connsiteX32" fmla="*/ 382829 w 1011865"/>
              <a:gd name="connsiteY32" fmla="*/ 989949 h 1011865"/>
              <a:gd name="connsiteX33" fmla="*/ 399626 w 1011865"/>
              <a:gd name="connsiteY33" fmla="*/ 994046 h 1011865"/>
              <a:gd name="connsiteX34" fmla="*/ 398397 w 1011865"/>
              <a:gd name="connsiteY34" fmla="*/ 999781 h 1011865"/>
              <a:gd name="connsiteX35" fmla="*/ 622072 w 1011865"/>
              <a:gd name="connsiteY35" fmla="*/ 998552 h 1011865"/>
              <a:gd name="connsiteX36" fmla="*/ 620843 w 1011865"/>
              <a:gd name="connsiteY36" fmla="*/ 992817 h 1011865"/>
              <a:gd name="connsiteX37" fmla="*/ 637639 w 1011865"/>
              <a:gd name="connsiteY37" fmla="*/ 988720 h 1011865"/>
              <a:gd name="connsiteX38" fmla="*/ 639278 w 1011865"/>
              <a:gd name="connsiteY38" fmla="*/ 994455 h 1011865"/>
              <a:gd name="connsiteX39" fmla="*/ 622072 w 1011865"/>
              <a:gd name="connsiteY39" fmla="*/ 998552 h 1011865"/>
              <a:gd name="connsiteX40" fmla="*/ 364804 w 1011865"/>
              <a:gd name="connsiteY40" fmla="*/ 991178 h 1011865"/>
              <a:gd name="connsiteX41" fmla="*/ 348418 w 1011865"/>
              <a:gd name="connsiteY41" fmla="*/ 985852 h 1011865"/>
              <a:gd name="connsiteX42" fmla="*/ 350056 w 1011865"/>
              <a:gd name="connsiteY42" fmla="*/ 980527 h 1011865"/>
              <a:gd name="connsiteX43" fmla="*/ 366443 w 1011865"/>
              <a:gd name="connsiteY43" fmla="*/ 985443 h 1011865"/>
              <a:gd name="connsiteX44" fmla="*/ 364804 w 1011865"/>
              <a:gd name="connsiteY44" fmla="*/ 991178 h 1011865"/>
              <a:gd name="connsiteX45" fmla="*/ 655664 w 1011865"/>
              <a:gd name="connsiteY45" fmla="*/ 989539 h 1011865"/>
              <a:gd name="connsiteX46" fmla="*/ 654026 w 1011865"/>
              <a:gd name="connsiteY46" fmla="*/ 984214 h 1011865"/>
              <a:gd name="connsiteX47" fmla="*/ 670412 w 1011865"/>
              <a:gd name="connsiteY47" fmla="*/ 978888 h 1011865"/>
              <a:gd name="connsiteX48" fmla="*/ 672461 w 1011865"/>
              <a:gd name="connsiteY48" fmla="*/ 984214 h 1011865"/>
              <a:gd name="connsiteX49" fmla="*/ 655664 w 1011865"/>
              <a:gd name="connsiteY49" fmla="*/ 989539 h 1011865"/>
              <a:gd name="connsiteX50" fmla="*/ 332031 w 1011865"/>
              <a:gd name="connsiteY50" fmla="*/ 980527 h 1011865"/>
              <a:gd name="connsiteX51" fmla="*/ 315645 w 1011865"/>
              <a:gd name="connsiteY51" fmla="*/ 974382 h 1011865"/>
              <a:gd name="connsiteX52" fmla="*/ 317693 w 1011865"/>
              <a:gd name="connsiteY52" fmla="*/ 969056 h 1011865"/>
              <a:gd name="connsiteX53" fmla="*/ 333670 w 1011865"/>
              <a:gd name="connsiteY53" fmla="*/ 975201 h 1011865"/>
              <a:gd name="connsiteX54" fmla="*/ 332031 w 1011865"/>
              <a:gd name="connsiteY54" fmla="*/ 980527 h 1011865"/>
              <a:gd name="connsiteX55" fmla="*/ 688437 w 1011865"/>
              <a:gd name="connsiteY55" fmla="*/ 978069 h 1011865"/>
              <a:gd name="connsiteX56" fmla="*/ 686389 w 1011865"/>
              <a:gd name="connsiteY56" fmla="*/ 972743 h 1011865"/>
              <a:gd name="connsiteX57" fmla="*/ 702366 w 1011865"/>
              <a:gd name="connsiteY57" fmla="*/ 966189 h 1011865"/>
              <a:gd name="connsiteX58" fmla="*/ 704414 w 1011865"/>
              <a:gd name="connsiteY58" fmla="*/ 971514 h 1011865"/>
              <a:gd name="connsiteX59" fmla="*/ 688437 w 1011865"/>
              <a:gd name="connsiteY59" fmla="*/ 978069 h 1011865"/>
              <a:gd name="connsiteX60" fmla="*/ 299668 w 1011865"/>
              <a:gd name="connsiteY60" fmla="*/ 967008 h 1011865"/>
              <a:gd name="connsiteX61" fmla="*/ 284101 w 1011865"/>
              <a:gd name="connsiteY61" fmla="*/ 959634 h 1011865"/>
              <a:gd name="connsiteX62" fmla="*/ 286559 w 1011865"/>
              <a:gd name="connsiteY62" fmla="*/ 954308 h 1011865"/>
              <a:gd name="connsiteX63" fmla="*/ 302126 w 1011865"/>
              <a:gd name="connsiteY63" fmla="*/ 961682 h 1011865"/>
              <a:gd name="connsiteX64" fmla="*/ 299668 w 1011865"/>
              <a:gd name="connsiteY64" fmla="*/ 967008 h 1011865"/>
              <a:gd name="connsiteX65" fmla="*/ 719981 w 1011865"/>
              <a:gd name="connsiteY65" fmla="*/ 964550 h 1011865"/>
              <a:gd name="connsiteX66" fmla="*/ 717523 w 1011865"/>
              <a:gd name="connsiteY66" fmla="*/ 959224 h 1011865"/>
              <a:gd name="connsiteX67" fmla="*/ 733091 w 1011865"/>
              <a:gd name="connsiteY67" fmla="*/ 951850 h 1011865"/>
              <a:gd name="connsiteX68" fmla="*/ 735549 w 1011865"/>
              <a:gd name="connsiteY68" fmla="*/ 957176 h 1011865"/>
              <a:gd name="connsiteX69" fmla="*/ 719981 w 1011865"/>
              <a:gd name="connsiteY69" fmla="*/ 964550 h 1011865"/>
              <a:gd name="connsiteX70" fmla="*/ 268534 w 1011865"/>
              <a:gd name="connsiteY70" fmla="*/ 951850 h 1011865"/>
              <a:gd name="connsiteX71" fmla="*/ 253376 w 1011865"/>
              <a:gd name="connsiteY71" fmla="*/ 943247 h 1011865"/>
              <a:gd name="connsiteX72" fmla="*/ 256244 w 1011865"/>
              <a:gd name="connsiteY72" fmla="*/ 938331 h 1011865"/>
              <a:gd name="connsiteX73" fmla="*/ 271401 w 1011865"/>
              <a:gd name="connsiteY73" fmla="*/ 946525 h 1011865"/>
              <a:gd name="connsiteX74" fmla="*/ 268534 w 1011865"/>
              <a:gd name="connsiteY74" fmla="*/ 951850 h 1011865"/>
              <a:gd name="connsiteX75" fmla="*/ 751116 w 1011865"/>
              <a:gd name="connsiteY75" fmla="*/ 948983 h 1011865"/>
              <a:gd name="connsiteX76" fmla="*/ 748248 w 1011865"/>
              <a:gd name="connsiteY76" fmla="*/ 944067 h 1011865"/>
              <a:gd name="connsiteX77" fmla="*/ 762996 w 1011865"/>
              <a:gd name="connsiteY77" fmla="*/ 935464 h 1011865"/>
              <a:gd name="connsiteX78" fmla="*/ 765864 w 1011865"/>
              <a:gd name="connsiteY78" fmla="*/ 940380 h 1011865"/>
              <a:gd name="connsiteX79" fmla="*/ 751116 w 1011865"/>
              <a:gd name="connsiteY79" fmla="*/ 948983 h 1011865"/>
              <a:gd name="connsiteX80" fmla="*/ 238628 w 1011865"/>
              <a:gd name="connsiteY80" fmla="*/ 934235 h 1011865"/>
              <a:gd name="connsiteX81" fmla="*/ 224290 w 1011865"/>
              <a:gd name="connsiteY81" fmla="*/ 924813 h 1011865"/>
              <a:gd name="connsiteX82" fmla="*/ 227567 w 1011865"/>
              <a:gd name="connsiteY82" fmla="*/ 919897 h 1011865"/>
              <a:gd name="connsiteX83" fmla="*/ 241906 w 1011865"/>
              <a:gd name="connsiteY83" fmla="*/ 929319 h 1011865"/>
              <a:gd name="connsiteX84" fmla="*/ 238628 w 1011865"/>
              <a:gd name="connsiteY84" fmla="*/ 934235 h 1011865"/>
              <a:gd name="connsiteX85" fmla="*/ 780611 w 1011865"/>
              <a:gd name="connsiteY85" fmla="*/ 931367 h 1011865"/>
              <a:gd name="connsiteX86" fmla="*/ 777334 w 1011865"/>
              <a:gd name="connsiteY86" fmla="*/ 926451 h 1011865"/>
              <a:gd name="connsiteX87" fmla="*/ 791672 w 1011865"/>
              <a:gd name="connsiteY87" fmla="*/ 917029 h 1011865"/>
              <a:gd name="connsiteX88" fmla="*/ 794950 w 1011865"/>
              <a:gd name="connsiteY88" fmla="*/ 921945 h 1011865"/>
              <a:gd name="connsiteX89" fmla="*/ 780611 w 1011865"/>
              <a:gd name="connsiteY89" fmla="*/ 931367 h 1011865"/>
              <a:gd name="connsiteX90" fmla="*/ 209952 w 1011865"/>
              <a:gd name="connsiteY90" fmla="*/ 914571 h 1011865"/>
              <a:gd name="connsiteX91" fmla="*/ 196023 w 1011865"/>
              <a:gd name="connsiteY91" fmla="*/ 903920 h 1011865"/>
              <a:gd name="connsiteX92" fmla="*/ 199710 w 1011865"/>
              <a:gd name="connsiteY92" fmla="*/ 899414 h 1011865"/>
              <a:gd name="connsiteX93" fmla="*/ 213229 w 1011865"/>
              <a:gd name="connsiteY93" fmla="*/ 909655 h 1011865"/>
              <a:gd name="connsiteX94" fmla="*/ 209952 w 1011865"/>
              <a:gd name="connsiteY94" fmla="*/ 914571 h 1011865"/>
              <a:gd name="connsiteX95" fmla="*/ 808878 w 1011865"/>
              <a:gd name="connsiteY95" fmla="*/ 911294 h 1011865"/>
              <a:gd name="connsiteX96" fmla="*/ 805601 w 1011865"/>
              <a:gd name="connsiteY96" fmla="*/ 906788 h 1011865"/>
              <a:gd name="connsiteX97" fmla="*/ 819120 w 1011865"/>
              <a:gd name="connsiteY97" fmla="*/ 896136 h 1011865"/>
              <a:gd name="connsiteX98" fmla="*/ 822807 w 1011865"/>
              <a:gd name="connsiteY98" fmla="*/ 900643 h 1011865"/>
              <a:gd name="connsiteX99" fmla="*/ 808878 w 1011865"/>
              <a:gd name="connsiteY99" fmla="*/ 911294 h 1011865"/>
              <a:gd name="connsiteX100" fmla="*/ 182505 w 1011865"/>
              <a:gd name="connsiteY100" fmla="*/ 893269 h 1011865"/>
              <a:gd name="connsiteX101" fmla="*/ 169395 w 1011865"/>
              <a:gd name="connsiteY101" fmla="*/ 881798 h 1011865"/>
              <a:gd name="connsiteX102" fmla="*/ 173082 w 1011865"/>
              <a:gd name="connsiteY102" fmla="*/ 877701 h 1011865"/>
              <a:gd name="connsiteX103" fmla="*/ 186191 w 1011865"/>
              <a:gd name="connsiteY103" fmla="*/ 889172 h 1011865"/>
              <a:gd name="connsiteX104" fmla="*/ 182505 w 1011865"/>
              <a:gd name="connsiteY104" fmla="*/ 893269 h 1011865"/>
              <a:gd name="connsiteX105" fmla="*/ 835916 w 1011865"/>
              <a:gd name="connsiteY105" fmla="*/ 889582 h 1011865"/>
              <a:gd name="connsiteX106" fmla="*/ 832229 w 1011865"/>
              <a:gd name="connsiteY106" fmla="*/ 885075 h 1011865"/>
              <a:gd name="connsiteX107" fmla="*/ 844928 w 1011865"/>
              <a:gd name="connsiteY107" fmla="*/ 873605 h 1011865"/>
              <a:gd name="connsiteX108" fmla="*/ 849025 w 1011865"/>
              <a:gd name="connsiteY108" fmla="*/ 877701 h 1011865"/>
              <a:gd name="connsiteX109" fmla="*/ 835916 w 1011865"/>
              <a:gd name="connsiteY109" fmla="*/ 889582 h 1011865"/>
              <a:gd name="connsiteX110" fmla="*/ 156696 w 1011865"/>
              <a:gd name="connsiteY110" fmla="*/ 869918 h 1011865"/>
              <a:gd name="connsiteX111" fmla="*/ 144406 w 1011865"/>
              <a:gd name="connsiteY111" fmla="*/ 857628 h 1011865"/>
              <a:gd name="connsiteX112" fmla="*/ 148503 w 1011865"/>
              <a:gd name="connsiteY112" fmla="*/ 853532 h 1011865"/>
              <a:gd name="connsiteX113" fmla="*/ 160792 w 1011865"/>
              <a:gd name="connsiteY113" fmla="*/ 865821 h 1011865"/>
              <a:gd name="connsiteX114" fmla="*/ 156696 w 1011865"/>
              <a:gd name="connsiteY114" fmla="*/ 869918 h 1011865"/>
              <a:gd name="connsiteX115" fmla="*/ 861724 w 1011865"/>
              <a:gd name="connsiteY115" fmla="*/ 866231 h 1011865"/>
              <a:gd name="connsiteX116" fmla="*/ 857628 w 1011865"/>
              <a:gd name="connsiteY116" fmla="*/ 862134 h 1011865"/>
              <a:gd name="connsiteX117" fmla="*/ 869508 w 1011865"/>
              <a:gd name="connsiteY117" fmla="*/ 849844 h 1011865"/>
              <a:gd name="connsiteX118" fmla="*/ 873605 w 1011865"/>
              <a:gd name="connsiteY118" fmla="*/ 853941 h 1011865"/>
              <a:gd name="connsiteX119" fmla="*/ 861724 w 1011865"/>
              <a:gd name="connsiteY119" fmla="*/ 866231 h 1011865"/>
              <a:gd name="connsiteX120" fmla="*/ 132935 w 1011865"/>
              <a:gd name="connsiteY120" fmla="*/ 844928 h 1011865"/>
              <a:gd name="connsiteX121" fmla="*/ 121465 w 1011865"/>
              <a:gd name="connsiteY121" fmla="*/ 831819 h 1011865"/>
              <a:gd name="connsiteX122" fmla="*/ 125971 w 1011865"/>
              <a:gd name="connsiteY122" fmla="*/ 828132 h 1011865"/>
              <a:gd name="connsiteX123" fmla="*/ 137032 w 1011865"/>
              <a:gd name="connsiteY123" fmla="*/ 841242 h 1011865"/>
              <a:gd name="connsiteX124" fmla="*/ 132935 w 1011865"/>
              <a:gd name="connsiteY124" fmla="*/ 844928 h 1011865"/>
              <a:gd name="connsiteX125" fmla="*/ 885485 w 1011865"/>
              <a:gd name="connsiteY125" fmla="*/ 840832 h 1011865"/>
              <a:gd name="connsiteX126" fmla="*/ 880979 w 1011865"/>
              <a:gd name="connsiteY126" fmla="*/ 837145 h 1011865"/>
              <a:gd name="connsiteX127" fmla="*/ 892039 w 1011865"/>
              <a:gd name="connsiteY127" fmla="*/ 824036 h 1011865"/>
              <a:gd name="connsiteX128" fmla="*/ 896546 w 1011865"/>
              <a:gd name="connsiteY128" fmla="*/ 827723 h 1011865"/>
              <a:gd name="connsiteX129" fmla="*/ 885485 w 1011865"/>
              <a:gd name="connsiteY129" fmla="*/ 840832 h 1011865"/>
              <a:gd name="connsiteX130" fmla="*/ 110404 w 1011865"/>
              <a:gd name="connsiteY130" fmla="*/ 818710 h 1011865"/>
              <a:gd name="connsiteX131" fmla="*/ 99753 w 1011865"/>
              <a:gd name="connsiteY131" fmla="*/ 804782 h 1011865"/>
              <a:gd name="connsiteX132" fmla="*/ 104259 w 1011865"/>
              <a:gd name="connsiteY132" fmla="*/ 801504 h 1011865"/>
              <a:gd name="connsiteX133" fmla="*/ 114501 w 1011865"/>
              <a:gd name="connsiteY133" fmla="*/ 815023 h 1011865"/>
              <a:gd name="connsiteX134" fmla="*/ 110404 w 1011865"/>
              <a:gd name="connsiteY134" fmla="*/ 818710 h 1011865"/>
              <a:gd name="connsiteX135" fmla="*/ 907607 w 1011865"/>
              <a:gd name="connsiteY135" fmla="*/ 814204 h 1011865"/>
              <a:gd name="connsiteX136" fmla="*/ 903100 w 1011865"/>
              <a:gd name="connsiteY136" fmla="*/ 810517 h 1011865"/>
              <a:gd name="connsiteX137" fmla="*/ 913342 w 1011865"/>
              <a:gd name="connsiteY137" fmla="*/ 796588 h 1011865"/>
              <a:gd name="connsiteX138" fmla="*/ 917848 w 1011865"/>
              <a:gd name="connsiteY138" fmla="*/ 799866 h 1011865"/>
              <a:gd name="connsiteX139" fmla="*/ 907607 w 1011865"/>
              <a:gd name="connsiteY139" fmla="*/ 814204 h 1011865"/>
              <a:gd name="connsiteX140" fmla="*/ 89921 w 1011865"/>
              <a:gd name="connsiteY140" fmla="*/ 790443 h 1011865"/>
              <a:gd name="connsiteX141" fmla="*/ 80499 w 1011865"/>
              <a:gd name="connsiteY141" fmla="*/ 776105 h 1011865"/>
              <a:gd name="connsiteX142" fmla="*/ 85415 w 1011865"/>
              <a:gd name="connsiteY142" fmla="*/ 773238 h 1011865"/>
              <a:gd name="connsiteX143" fmla="*/ 94837 w 1011865"/>
              <a:gd name="connsiteY143" fmla="*/ 787576 h 1011865"/>
              <a:gd name="connsiteX144" fmla="*/ 89921 w 1011865"/>
              <a:gd name="connsiteY144" fmla="*/ 790443 h 1011865"/>
              <a:gd name="connsiteX145" fmla="*/ 927680 w 1011865"/>
              <a:gd name="connsiteY145" fmla="*/ 785937 h 1011865"/>
              <a:gd name="connsiteX146" fmla="*/ 922764 w 1011865"/>
              <a:gd name="connsiteY146" fmla="*/ 782660 h 1011865"/>
              <a:gd name="connsiteX147" fmla="*/ 932186 w 1011865"/>
              <a:gd name="connsiteY147" fmla="*/ 768322 h 1011865"/>
              <a:gd name="connsiteX148" fmla="*/ 937102 w 1011865"/>
              <a:gd name="connsiteY148" fmla="*/ 771189 h 1011865"/>
              <a:gd name="connsiteX149" fmla="*/ 927680 w 1011865"/>
              <a:gd name="connsiteY149" fmla="*/ 785937 h 1011865"/>
              <a:gd name="connsiteX150" fmla="*/ 71486 w 1011865"/>
              <a:gd name="connsiteY150" fmla="*/ 761358 h 1011865"/>
              <a:gd name="connsiteX151" fmla="*/ 62883 w 1011865"/>
              <a:gd name="connsiteY151" fmla="*/ 746200 h 1011865"/>
              <a:gd name="connsiteX152" fmla="*/ 67799 w 1011865"/>
              <a:gd name="connsiteY152" fmla="*/ 743332 h 1011865"/>
              <a:gd name="connsiteX153" fmla="*/ 75992 w 1011865"/>
              <a:gd name="connsiteY153" fmla="*/ 758080 h 1011865"/>
              <a:gd name="connsiteX154" fmla="*/ 71486 w 1011865"/>
              <a:gd name="connsiteY154" fmla="*/ 761358 h 1011865"/>
              <a:gd name="connsiteX155" fmla="*/ 945705 w 1011865"/>
              <a:gd name="connsiteY155" fmla="*/ 756442 h 1011865"/>
              <a:gd name="connsiteX156" fmla="*/ 940789 w 1011865"/>
              <a:gd name="connsiteY156" fmla="*/ 753574 h 1011865"/>
              <a:gd name="connsiteX157" fmla="*/ 948983 w 1011865"/>
              <a:gd name="connsiteY157" fmla="*/ 738416 h 1011865"/>
              <a:gd name="connsiteX158" fmla="*/ 953898 w 1011865"/>
              <a:gd name="connsiteY158" fmla="*/ 741284 h 1011865"/>
              <a:gd name="connsiteX159" fmla="*/ 945705 w 1011865"/>
              <a:gd name="connsiteY159" fmla="*/ 756442 h 1011865"/>
              <a:gd name="connsiteX160" fmla="*/ 55100 w 1011865"/>
              <a:gd name="connsiteY160" fmla="*/ 731042 h 1011865"/>
              <a:gd name="connsiteX161" fmla="*/ 47726 w 1011865"/>
              <a:gd name="connsiteY161" fmla="*/ 715475 h 1011865"/>
              <a:gd name="connsiteX162" fmla="*/ 53051 w 1011865"/>
              <a:gd name="connsiteY162" fmla="*/ 713017 h 1011865"/>
              <a:gd name="connsiteX163" fmla="*/ 60425 w 1011865"/>
              <a:gd name="connsiteY163" fmla="*/ 728585 h 1011865"/>
              <a:gd name="connsiteX164" fmla="*/ 55100 w 1011865"/>
              <a:gd name="connsiteY164" fmla="*/ 731042 h 1011865"/>
              <a:gd name="connsiteX165" fmla="*/ 962092 w 1011865"/>
              <a:gd name="connsiteY165" fmla="*/ 725717 h 1011865"/>
              <a:gd name="connsiteX166" fmla="*/ 956766 w 1011865"/>
              <a:gd name="connsiteY166" fmla="*/ 723259 h 1011865"/>
              <a:gd name="connsiteX167" fmla="*/ 964140 w 1011865"/>
              <a:gd name="connsiteY167" fmla="*/ 707692 h 1011865"/>
              <a:gd name="connsiteX168" fmla="*/ 969466 w 1011865"/>
              <a:gd name="connsiteY168" fmla="*/ 710150 h 1011865"/>
              <a:gd name="connsiteX169" fmla="*/ 962092 w 1011865"/>
              <a:gd name="connsiteY169" fmla="*/ 725717 h 1011865"/>
              <a:gd name="connsiteX170" fmla="*/ 40761 w 1011865"/>
              <a:gd name="connsiteY170" fmla="*/ 699498 h 1011865"/>
              <a:gd name="connsiteX171" fmla="*/ 34616 w 1011865"/>
              <a:gd name="connsiteY171" fmla="*/ 683522 h 1011865"/>
              <a:gd name="connsiteX172" fmla="*/ 39942 w 1011865"/>
              <a:gd name="connsiteY172" fmla="*/ 681473 h 1011865"/>
              <a:gd name="connsiteX173" fmla="*/ 46087 w 1011865"/>
              <a:gd name="connsiteY173" fmla="*/ 697450 h 1011865"/>
              <a:gd name="connsiteX174" fmla="*/ 40761 w 1011865"/>
              <a:gd name="connsiteY174" fmla="*/ 699498 h 1011865"/>
              <a:gd name="connsiteX175" fmla="*/ 976020 w 1011865"/>
              <a:gd name="connsiteY175" fmla="*/ 693763 h 1011865"/>
              <a:gd name="connsiteX176" fmla="*/ 970695 w 1011865"/>
              <a:gd name="connsiteY176" fmla="*/ 691715 h 1011865"/>
              <a:gd name="connsiteX177" fmla="*/ 976840 w 1011865"/>
              <a:gd name="connsiteY177" fmla="*/ 675738 h 1011865"/>
              <a:gd name="connsiteX178" fmla="*/ 982165 w 1011865"/>
              <a:gd name="connsiteY178" fmla="*/ 677786 h 1011865"/>
              <a:gd name="connsiteX179" fmla="*/ 976020 w 1011865"/>
              <a:gd name="connsiteY179" fmla="*/ 693763 h 1011865"/>
              <a:gd name="connsiteX180" fmla="*/ 28881 w 1011865"/>
              <a:gd name="connsiteY180" fmla="*/ 666725 h 1011865"/>
              <a:gd name="connsiteX181" fmla="*/ 23556 w 1011865"/>
              <a:gd name="connsiteY181" fmla="*/ 650339 h 1011865"/>
              <a:gd name="connsiteX182" fmla="*/ 28881 w 1011865"/>
              <a:gd name="connsiteY182" fmla="*/ 648700 h 1011865"/>
              <a:gd name="connsiteX183" fmla="*/ 34207 w 1011865"/>
              <a:gd name="connsiteY183" fmla="*/ 665087 h 1011865"/>
              <a:gd name="connsiteX184" fmla="*/ 28881 w 1011865"/>
              <a:gd name="connsiteY184" fmla="*/ 666725 h 1011865"/>
              <a:gd name="connsiteX185" fmla="*/ 987491 w 1011865"/>
              <a:gd name="connsiteY185" fmla="*/ 660990 h 1011865"/>
              <a:gd name="connsiteX186" fmla="*/ 982165 w 1011865"/>
              <a:gd name="connsiteY186" fmla="*/ 659352 h 1011865"/>
              <a:gd name="connsiteX187" fmla="*/ 987081 w 1011865"/>
              <a:gd name="connsiteY187" fmla="*/ 642965 h 1011865"/>
              <a:gd name="connsiteX188" fmla="*/ 992816 w 1011865"/>
              <a:gd name="connsiteY188" fmla="*/ 644604 h 1011865"/>
              <a:gd name="connsiteX189" fmla="*/ 987491 w 1011865"/>
              <a:gd name="connsiteY189" fmla="*/ 660990 h 1011865"/>
              <a:gd name="connsiteX190" fmla="*/ 19049 w 1011865"/>
              <a:gd name="connsiteY190" fmla="*/ 633543 h 1011865"/>
              <a:gd name="connsiteX191" fmla="*/ 14953 w 1011865"/>
              <a:gd name="connsiteY191" fmla="*/ 616747 h 1011865"/>
              <a:gd name="connsiteX192" fmla="*/ 20688 w 1011865"/>
              <a:gd name="connsiteY192" fmla="*/ 615518 h 1011865"/>
              <a:gd name="connsiteX193" fmla="*/ 24785 w 1011865"/>
              <a:gd name="connsiteY193" fmla="*/ 632314 h 1011865"/>
              <a:gd name="connsiteX194" fmla="*/ 19049 w 1011865"/>
              <a:gd name="connsiteY194" fmla="*/ 633543 h 1011865"/>
              <a:gd name="connsiteX195" fmla="*/ 996913 w 1011865"/>
              <a:gd name="connsiteY195" fmla="*/ 627807 h 1011865"/>
              <a:gd name="connsiteX196" fmla="*/ 991178 w 1011865"/>
              <a:gd name="connsiteY196" fmla="*/ 626579 h 1011865"/>
              <a:gd name="connsiteX197" fmla="*/ 994865 w 1011865"/>
              <a:gd name="connsiteY197" fmla="*/ 609782 h 1011865"/>
              <a:gd name="connsiteX198" fmla="*/ 1000600 w 1011865"/>
              <a:gd name="connsiteY198" fmla="*/ 611011 h 1011865"/>
              <a:gd name="connsiteX199" fmla="*/ 996913 w 1011865"/>
              <a:gd name="connsiteY199" fmla="*/ 627807 h 1011865"/>
              <a:gd name="connsiteX200" fmla="*/ 11266 w 1011865"/>
              <a:gd name="connsiteY200" fmla="*/ 599950 h 1011865"/>
              <a:gd name="connsiteX201" fmla="*/ 8398 w 1011865"/>
              <a:gd name="connsiteY201" fmla="*/ 582745 h 1011865"/>
              <a:gd name="connsiteX202" fmla="*/ 14133 w 1011865"/>
              <a:gd name="connsiteY202" fmla="*/ 581925 h 1011865"/>
              <a:gd name="connsiteX203" fmla="*/ 17001 w 1011865"/>
              <a:gd name="connsiteY203" fmla="*/ 598722 h 1011865"/>
              <a:gd name="connsiteX204" fmla="*/ 11266 w 1011865"/>
              <a:gd name="connsiteY204" fmla="*/ 599950 h 1011865"/>
              <a:gd name="connsiteX205" fmla="*/ 1004287 w 1011865"/>
              <a:gd name="connsiteY205" fmla="*/ 593806 h 1011865"/>
              <a:gd name="connsiteX206" fmla="*/ 998552 w 1011865"/>
              <a:gd name="connsiteY206" fmla="*/ 592986 h 1011865"/>
              <a:gd name="connsiteX207" fmla="*/ 1001010 w 1011865"/>
              <a:gd name="connsiteY207" fmla="*/ 576190 h 1011865"/>
              <a:gd name="connsiteX208" fmla="*/ 1006745 w 1011865"/>
              <a:gd name="connsiteY208" fmla="*/ 577009 h 1011865"/>
              <a:gd name="connsiteX209" fmla="*/ 1004287 w 1011865"/>
              <a:gd name="connsiteY209" fmla="*/ 593806 h 1011865"/>
              <a:gd name="connsiteX210" fmla="*/ 6350 w 1011865"/>
              <a:gd name="connsiteY210" fmla="*/ 565539 h 1011865"/>
              <a:gd name="connsiteX211" fmla="*/ 4711 w 1011865"/>
              <a:gd name="connsiteY211" fmla="*/ 548333 h 1011865"/>
              <a:gd name="connsiteX212" fmla="*/ 10446 w 1011865"/>
              <a:gd name="connsiteY212" fmla="*/ 547923 h 1011865"/>
              <a:gd name="connsiteX213" fmla="*/ 12085 w 1011865"/>
              <a:gd name="connsiteY213" fmla="*/ 565129 h 1011865"/>
              <a:gd name="connsiteX214" fmla="*/ 6350 w 1011865"/>
              <a:gd name="connsiteY214" fmla="*/ 565539 h 1011865"/>
              <a:gd name="connsiteX215" fmla="*/ 1008793 w 1011865"/>
              <a:gd name="connsiteY215" fmla="*/ 559394 h 1011865"/>
              <a:gd name="connsiteX216" fmla="*/ 1003058 w 1011865"/>
              <a:gd name="connsiteY216" fmla="*/ 558984 h 1011865"/>
              <a:gd name="connsiteX217" fmla="*/ 1004697 w 1011865"/>
              <a:gd name="connsiteY217" fmla="*/ 541778 h 1011865"/>
              <a:gd name="connsiteX218" fmla="*/ 1010432 w 1011865"/>
              <a:gd name="connsiteY218" fmla="*/ 542188 h 1011865"/>
              <a:gd name="connsiteX219" fmla="*/ 1008793 w 1011865"/>
              <a:gd name="connsiteY219" fmla="*/ 559394 h 1011865"/>
              <a:gd name="connsiteX220" fmla="*/ 3482 w 1011865"/>
              <a:gd name="connsiteY220" fmla="*/ 530717 h 1011865"/>
              <a:gd name="connsiteX221" fmla="*/ 3072 w 1011865"/>
              <a:gd name="connsiteY221" fmla="*/ 513512 h 1011865"/>
              <a:gd name="connsiteX222" fmla="*/ 8808 w 1011865"/>
              <a:gd name="connsiteY222" fmla="*/ 513512 h 1011865"/>
              <a:gd name="connsiteX223" fmla="*/ 9217 w 1011865"/>
              <a:gd name="connsiteY223" fmla="*/ 530717 h 1011865"/>
              <a:gd name="connsiteX224" fmla="*/ 3482 w 1011865"/>
              <a:gd name="connsiteY224" fmla="*/ 530717 h 1011865"/>
              <a:gd name="connsiteX225" fmla="*/ 1011251 w 1011865"/>
              <a:gd name="connsiteY225" fmla="*/ 524982 h 1011865"/>
              <a:gd name="connsiteX226" fmla="*/ 1005516 w 1011865"/>
              <a:gd name="connsiteY226" fmla="*/ 524982 h 1011865"/>
              <a:gd name="connsiteX227" fmla="*/ 1005926 w 1011865"/>
              <a:gd name="connsiteY227" fmla="*/ 507776 h 1011865"/>
              <a:gd name="connsiteX228" fmla="*/ 1005926 w 1011865"/>
              <a:gd name="connsiteY228" fmla="*/ 495896 h 1011865"/>
              <a:gd name="connsiteX229" fmla="*/ 1011661 w 1011865"/>
              <a:gd name="connsiteY229" fmla="*/ 495896 h 1011865"/>
              <a:gd name="connsiteX230" fmla="*/ 1011661 w 1011865"/>
              <a:gd name="connsiteY230" fmla="*/ 508186 h 1011865"/>
              <a:gd name="connsiteX231" fmla="*/ 1011251 w 1011865"/>
              <a:gd name="connsiteY231" fmla="*/ 524982 h 1011865"/>
              <a:gd name="connsiteX232" fmla="*/ 8808 w 1011865"/>
              <a:gd name="connsiteY232" fmla="*/ 496306 h 1011865"/>
              <a:gd name="connsiteX233" fmla="*/ 3072 w 1011865"/>
              <a:gd name="connsiteY233" fmla="*/ 496306 h 1011865"/>
              <a:gd name="connsiteX234" fmla="*/ 3892 w 1011865"/>
              <a:gd name="connsiteY234" fmla="*/ 479100 h 1011865"/>
              <a:gd name="connsiteX235" fmla="*/ 9627 w 1011865"/>
              <a:gd name="connsiteY235" fmla="*/ 479510 h 1011865"/>
              <a:gd name="connsiteX236" fmla="*/ 8808 w 1011865"/>
              <a:gd name="connsiteY236" fmla="*/ 496306 h 1011865"/>
              <a:gd name="connsiteX237" fmla="*/ 1004697 w 1011865"/>
              <a:gd name="connsiteY237" fmla="*/ 478281 h 1011865"/>
              <a:gd name="connsiteX238" fmla="*/ 1003468 w 1011865"/>
              <a:gd name="connsiteY238" fmla="*/ 461075 h 1011865"/>
              <a:gd name="connsiteX239" fmla="*/ 1009203 w 1011865"/>
              <a:gd name="connsiteY239" fmla="*/ 460665 h 1011865"/>
              <a:gd name="connsiteX240" fmla="*/ 1010432 w 1011865"/>
              <a:gd name="connsiteY240" fmla="*/ 477871 h 1011865"/>
              <a:gd name="connsiteX241" fmla="*/ 1004697 w 1011865"/>
              <a:gd name="connsiteY241" fmla="*/ 478281 h 1011865"/>
              <a:gd name="connsiteX242" fmla="*/ 10856 w 1011865"/>
              <a:gd name="connsiteY242" fmla="*/ 462304 h 1011865"/>
              <a:gd name="connsiteX243" fmla="*/ 5121 w 1011865"/>
              <a:gd name="connsiteY243" fmla="*/ 461894 h 1011865"/>
              <a:gd name="connsiteX244" fmla="*/ 7169 w 1011865"/>
              <a:gd name="connsiteY244" fmla="*/ 444688 h 1011865"/>
              <a:gd name="connsiteX245" fmla="*/ 12904 w 1011865"/>
              <a:gd name="connsiteY245" fmla="*/ 445508 h 1011865"/>
              <a:gd name="connsiteX246" fmla="*/ 10856 w 1011865"/>
              <a:gd name="connsiteY246" fmla="*/ 462304 h 1011865"/>
              <a:gd name="connsiteX247" fmla="*/ 1001829 w 1011865"/>
              <a:gd name="connsiteY247" fmla="*/ 444279 h 1011865"/>
              <a:gd name="connsiteX248" fmla="*/ 999371 w 1011865"/>
              <a:gd name="connsiteY248" fmla="*/ 427483 h 1011865"/>
              <a:gd name="connsiteX249" fmla="*/ 1005106 w 1011865"/>
              <a:gd name="connsiteY249" fmla="*/ 426663 h 1011865"/>
              <a:gd name="connsiteX250" fmla="*/ 1007564 w 1011865"/>
              <a:gd name="connsiteY250" fmla="*/ 443869 h 1011865"/>
              <a:gd name="connsiteX251" fmla="*/ 1001829 w 1011865"/>
              <a:gd name="connsiteY251" fmla="*/ 444279 h 1011865"/>
              <a:gd name="connsiteX252" fmla="*/ 14953 w 1011865"/>
              <a:gd name="connsiteY252" fmla="*/ 428302 h 1011865"/>
              <a:gd name="connsiteX253" fmla="*/ 9217 w 1011865"/>
              <a:gd name="connsiteY253" fmla="*/ 427483 h 1011865"/>
              <a:gd name="connsiteX254" fmla="*/ 12085 w 1011865"/>
              <a:gd name="connsiteY254" fmla="*/ 410277 h 1011865"/>
              <a:gd name="connsiteX255" fmla="*/ 17820 w 1011865"/>
              <a:gd name="connsiteY255" fmla="*/ 411506 h 1011865"/>
              <a:gd name="connsiteX256" fmla="*/ 14953 w 1011865"/>
              <a:gd name="connsiteY256" fmla="*/ 428302 h 1011865"/>
              <a:gd name="connsiteX257" fmla="*/ 996094 w 1011865"/>
              <a:gd name="connsiteY257" fmla="*/ 410277 h 1011865"/>
              <a:gd name="connsiteX258" fmla="*/ 992407 w 1011865"/>
              <a:gd name="connsiteY258" fmla="*/ 393481 h 1011865"/>
              <a:gd name="connsiteX259" fmla="*/ 998142 w 1011865"/>
              <a:gd name="connsiteY259" fmla="*/ 392252 h 1011865"/>
              <a:gd name="connsiteX260" fmla="*/ 1001829 w 1011865"/>
              <a:gd name="connsiteY260" fmla="*/ 409048 h 1011865"/>
              <a:gd name="connsiteX261" fmla="*/ 996094 w 1011865"/>
              <a:gd name="connsiteY261" fmla="*/ 410277 h 1011865"/>
              <a:gd name="connsiteX262" fmla="*/ 21507 w 1011865"/>
              <a:gd name="connsiteY262" fmla="*/ 394300 h 1011865"/>
              <a:gd name="connsiteX263" fmla="*/ 15772 w 1011865"/>
              <a:gd name="connsiteY263" fmla="*/ 393071 h 1011865"/>
              <a:gd name="connsiteX264" fmla="*/ 19869 w 1011865"/>
              <a:gd name="connsiteY264" fmla="*/ 376275 h 1011865"/>
              <a:gd name="connsiteX265" fmla="*/ 25604 w 1011865"/>
              <a:gd name="connsiteY265" fmla="*/ 377913 h 1011865"/>
              <a:gd name="connsiteX266" fmla="*/ 21507 w 1011865"/>
              <a:gd name="connsiteY266" fmla="*/ 394300 h 1011865"/>
              <a:gd name="connsiteX267" fmla="*/ 988310 w 1011865"/>
              <a:gd name="connsiteY267" fmla="*/ 377094 h 1011865"/>
              <a:gd name="connsiteX268" fmla="*/ 983394 w 1011865"/>
              <a:gd name="connsiteY268" fmla="*/ 360708 h 1011865"/>
              <a:gd name="connsiteX269" fmla="*/ 988720 w 1011865"/>
              <a:gd name="connsiteY269" fmla="*/ 359069 h 1011865"/>
              <a:gd name="connsiteX270" fmla="*/ 993636 w 1011865"/>
              <a:gd name="connsiteY270" fmla="*/ 375865 h 1011865"/>
              <a:gd name="connsiteX271" fmla="*/ 988310 w 1011865"/>
              <a:gd name="connsiteY271" fmla="*/ 377094 h 1011865"/>
              <a:gd name="connsiteX272" fmla="*/ 30520 w 1011865"/>
              <a:gd name="connsiteY272" fmla="*/ 361527 h 1011865"/>
              <a:gd name="connsiteX273" fmla="*/ 25194 w 1011865"/>
              <a:gd name="connsiteY273" fmla="*/ 359888 h 1011865"/>
              <a:gd name="connsiteX274" fmla="*/ 30520 w 1011865"/>
              <a:gd name="connsiteY274" fmla="*/ 343502 h 1011865"/>
              <a:gd name="connsiteX275" fmla="*/ 35845 w 1011865"/>
              <a:gd name="connsiteY275" fmla="*/ 345550 h 1011865"/>
              <a:gd name="connsiteX276" fmla="*/ 30520 w 1011865"/>
              <a:gd name="connsiteY276" fmla="*/ 361527 h 1011865"/>
              <a:gd name="connsiteX277" fmla="*/ 978478 w 1011865"/>
              <a:gd name="connsiteY277" fmla="*/ 344321 h 1011865"/>
              <a:gd name="connsiteX278" fmla="*/ 972743 w 1011865"/>
              <a:gd name="connsiteY278" fmla="*/ 328344 h 1011865"/>
              <a:gd name="connsiteX279" fmla="*/ 978069 w 1011865"/>
              <a:gd name="connsiteY279" fmla="*/ 326296 h 1011865"/>
              <a:gd name="connsiteX280" fmla="*/ 984213 w 1011865"/>
              <a:gd name="connsiteY280" fmla="*/ 342683 h 1011865"/>
              <a:gd name="connsiteX281" fmla="*/ 978478 w 1011865"/>
              <a:gd name="connsiteY281" fmla="*/ 344321 h 1011865"/>
              <a:gd name="connsiteX282" fmla="*/ 41581 w 1011865"/>
              <a:gd name="connsiteY282" fmla="*/ 328754 h 1011865"/>
              <a:gd name="connsiteX283" fmla="*/ 36255 w 1011865"/>
              <a:gd name="connsiteY283" fmla="*/ 326706 h 1011865"/>
              <a:gd name="connsiteX284" fmla="*/ 42810 w 1011865"/>
              <a:gd name="connsiteY284" fmla="*/ 310729 h 1011865"/>
              <a:gd name="connsiteX285" fmla="*/ 48135 w 1011865"/>
              <a:gd name="connsiteY285" fmla="*/ 312777 h 1011865"/>
              <a:gd name="connsiteX286" fmla="*/ 41581 w 1011865"/>
              <a:gd name="connsiteY286" fmla="*/ 328754 h 1011865"/>
              <a:gd name="connsiteX287" fmla="*/ 966188 w 1011865"/>
              <a:gd name="connsiteY287" fmla="*/ 312367 h 1011865"/>
              <a:gd name="connsiteX288" fmla="*/ 959224 w 1011865"/>
              <a:gd name="connsiteY288" fmla="*/ 296800 h 1011865"/>
              <a:gd name="connsiteX289" fmla="*/ 964550 w 1011865"/>
              <a:gd name="connsiteY289" fmla="*/ 294343 h 1011865"/>
              <a:gd name="connsiteX290" fmla="*/ 971514 w 1011865"/>
              <a:gd name="connsiteY290" fmla="*/ 310319 h 1011865"/>
              <a:gd name="connsiteX291" fmla="*/ 966188 w 1011865"/>
              <a:gd name="connsiteY291" fmla="*/ 312367 h 1011865"/>
              <a:gd name="connsiteX292" fmla="*/ 55100 w 1011865"/>
              <a:gd name="connsiteY292" fmla="*/ 297210 h 1011865"/>
              <a:gd name="connsiteX293" fmla="*/ 49774 w 1011865"/>
              <a:gd name="connsiteY293" fmla="*/ 294752 h 1011865"/>
              <a:gd name="connsiteX294" fmla="*/ 57558 w 1011865"/>
              <a:gd name="connsiteY294" fmla="*/ 279185 h 1011865"/>
              <a:gd name="connsiteX295" fmla="*/ 62883 w 1011865"/>
              <a:gd name="connsiteY295" fmla="*/ 281643 h 1011865"/>
              <a:gd name="connsiteX296" fmla="*/ 55100 w 1011865"/>
              <a:gd name="connsiteY296" fmla="*/ 297210 h 1011865"/>
              <a:gd name="connsiteX297" fmla="*/ 951440 w 1011865"/>
              <a:gd name="connsiteY297" fmla="*/ 281233 h 1011865"/>
              <a:gd name="connsiteX298" fmla="*/ 943247 w 1011865"/>
              <a:gd name="connsiteY298" fmla="*/ 266076 h 1011865"/>
              <a:gd name="connsiteX299" fmla="*/ 948163 w 1011865"/>
              <a:gd name="connsiteY299" fmla="*/ 263208 h 1011865"/>
              <a:gd name="connsiteX300" fmla="*/ 956356 w 1011865"/>
              <a:gd name="connsiteY300" fmla="*/ 278366 h 1011865"/>
              <a:gd name="connsiteX301" fmla="*/ 951440 w 1011865"/>
              <a:gd name="connsiteY301" fmla="*/ 281233 h 1011865"/>
              <a:gd name="connsiteX302" fmla="*/ 70667 w 1011865"/>
              <a:gd name="connsiteY302" fmla="*/ 266485 h 1011865"/>
              <a:gd name="connsiteX303" fmla="*/ 65751 w 1011865"/>
              <a:gd name="connsiteY303" fmla="*/ 263618 h 1011865"/>
              <a:gd name="connsiteX304" fmla="*/ 74354 w 1011865"/>
              <a:gd name="connsiteY304" fmla="*/ 248460 h 1011865"/>
              <a:gd name="connsiteX305" fmla="*/ 79270 w 1011865"/>
              <a:gd name="connsiteY305" fmla="*/ 251328 h 1011865"/>
              <a:gd name="connsiteX306" fmla="*/ 70667 w 1011865"/>
              <a:gd name="connsiteY306" fmla="*/ 266485 h 1011865"/>
              <a:gd name="connsiteX307" fmla="*/ 935054 w 1011865"/>
              <a:gd name="connsiteY307" fmla="*/ 251328 h 1011865"/>
              <a:gd name="connsiteX308" fmla="*/ 926042 w 1011865"/>
              <a:gd name="connsiteY308" fmla="*/ 236990 h 1011865"/>
              <a:gd name="connsiteX309" fmla="*/ 930957 w 1011865"/>
              <a:gd name="connsiteY309" fmla="*/ 233712 h 1011865"/>
              <a:gd name="connsiteX310" fmla="*/ 939970 w 1011865"/>
              <a:gd name="connsiteY310" fmla="*/ 248460 h 1011865"/>
              <a:gd name="connsiteX311" fmla="*/ 935054 w 1011865"/>
              <a:gd name="connsiteY311" fmla="*/ 251328 h 1011865"/>
              <a:gd name="connsiteX312" fmla="*/ 88282 w 1011865"/>
              <a:gd name="connsiteY312" fmla="*/ 236990 h 1011865"/>
              <a:gd name="connsiteX313" fmla="*/ 83366 w 1011865"/>
              <a:gd name="connsiteY313" fmla="*/ 233712 h 1011865"/>
              <a:gd name="connsiteX314" fmla="*/ 93198 w 1011865"/>
              <a:gd name="connsiteY314" fmla="*/ 219374 h 1011865"/>
              <a:gd name="connsiteX315" fmla="*/ 98114 w 1011865"/>
              <a:gd name="connsiteY315" fmla="*/ 222652 h 1011865"/>
              <a:gd name="connsiteX316" fmla="*/ 88282 w 1011865"/>
              <a:gd name="connsiteY316" fmla="*/ 236990 h 1011865"/>
              <a:gd name="connsiteX317" fmla="*/ 916210 w 1011865"/>
              <a:gd name="connsiteY317" fmla="*/ 222652 h 1011865"/>
              <a:gd name="connsiteX318" fmla="*/ 906378 w 1011865"/>
              <a:gd name="connsiteY318" fmla="*/ 208723 h 1011865"/>
              <a:gd name="connsiteX319" fmla="*/ 910884 w 1011865"/>
              <a:gd name="connsiteY319" fmla="*/ 205446 h 1011865"/>
              <a:gd name="connsiteX320" fmla="*/ 921126 w 1011865"/>
              <a:gd name="connsiteY320" fmla="*/ 219374 h 1011865"/>
              <a:gd name="connsiteX321" fmla="*/ 916210 w 1011865"/>
              <a:gd name="connsiteY321" fmla="*/ 222652 h 1011865"/>
              <a:gd name="connsiteX322" fmla="*/ 107946 w 1011865"/>
              <a:gd name="connsiteY322" fmla="*/ 209133 h 1011865"/>
              <a:gd name="connsiteX323" fmla="*/ 103440 w 1011865"/>
              <a:gd name="connsiteY323" fmla="*/ 205855 h 1011865"/>
              <a:gd name="connsiteX324" fmla="*/ 114091 w 1011865"/>
              <a:gd name="connsiteY324" fmla="*/ 192336 h 1011865"/>
              <a:gd name="connsiteX325" fmla="*/ 118597 w 1011865"/>
              <a:gd name="connsiteY325" fmla="*/ 196024 h 1011865"/>
              <a:gd name="connsiteX326" fmla="*/ 107946 w 1011865"/>
              <a:gd name="connsiteY326" fmla="*/ 209133 h 1011865"/>
              <a:gd name="connsiteX327" fmla="*/ 895727 w 1011865"/>
              <a:gd name="connsiteY327" fmla="*/ 195204 h 1011865"/>
              <a:gd name="connsiteX328" fmla="*/ 884666 w 1011865"/>
              <a:gd name="connsiteY328" fmla="*/ 182095 h 1011865"/>
              <a:gd name="connsiteX329" fmla="*/ 889172 w 1011865"/>
              <a:gd name="connsiteY329" fmla="*/ 178408 h 1011865"/>
              <a:gd name="connsiteX330" fmla="*/ 900233 w 1011865"/>
              <a:gd name="connsiteY330" fmla="*/ 191927 h 1011865"/>
              <a:gd name="connsiteX331" fmla="*/ 895727 w 1011865"/>
              <a:gd name="connsiteY331" fmla="*/ 195204 h 1011865"/>
              <a:gd name="connsiteX332" fmla="*/ 129658 w 1011865"/>
              <a:gd name="connsiteY332" fmla="*/ 182095 h 1011865"/>
              <a:gd name="connsiteX333" fmla="*/ 125152 w 1011865"/>
              <a:gd name="connsiteY333" fmla="*/ 178408 h 1011865"/>
              <a:gd name="connsiteX334" fmla="*/ 136622 w 1011865"/>
              <a:gd name="connsiteY334" fmla="*/ 165299 h 1011865"/>
              <a:gd name="connsiteX335" fmla="*/ 140719 w 1011865"/>
              <a:gd name="connsiteY335" fmla="*/ 169396 h 1011865"/>
              <a:gd name="connsiteX336" fmla="*/ 129658 w 1011865"/>
              <a:gd name="connsiteY336" fmla="*/ 182095 h 1011865"/>
              <a:gd name="connsiteX337" fmla="*/ 873605 w 1011865"/>
              <a:gd name="connsiteY337" fmla="*/ 169396 h 1011865"/>
              <a:gd name="connsiteX338" fmla="*/ 861724 w 1011865"/>
              <a:gd name="connsiteY338" fmla="*/ 157106 h 1011865"/>
              <a:gd name="connsiteX339" fmla="*/ 865821 w 1011865"/>
              <a:gd name="connsiteY339" fmla="*/ 153009 h 1011865"/>
              <a:gd name="connsiteX340" fmla="*/ 877701 w 1011865"/>
              <a:gd name="connsiteY340" fmla="*/ 165708 h 1011865"/>
              <a:gd name="connsiteX341" fmla="*/ 873605 w 1011865"/>
              <a:gd name="connsiteY341" fmla="*/ 169396 h 1011865"/>
              <a:gd name="connsiteX342" fmla="*/ 152599 w 1011865"/>
              <a:gd name="connsiteY342" fmla="*/ 157106 h 1011865"/>
              <a:gd name="connsiteX343" fmla="*/ 148503 w 1011865"/>
              <a:gd name="connsiteY343" fmla="*/ 153009 h 1011865"/>
              <a:gd name="connsiteX344" fmla="*/ 160792 w 1011865"/>
              <a:gd name="connsiteY344" fmla="*/ 140719 h 1011865"/>
              <a:gd name="connsiteX345" fmla="*/ 164889 w 1011865"/>
              <a:gd name="connsiteY345" fmla="*/ 144816 h 1011865"/>
              <a:gd name="connsiteX346" fmla="*/ 152599 w 1011865"/>
              <a:gd name="connsiteY346" fmla="*/ 157106 h 1011865"/>
              <a:gd name="connsiteX347" fmla="*/ 849435 w 1011865"/>
              <a:gd name="connsiteY347" fmla="*/ 144816 h 1011865"/>
              <a:gd name="connsiteX348" fmla="*/ 836735 w 1011865"/>
              <a:gd name="connsiteY348" fmla="*/ 133345 h 1011865"/>
              <a:gd name="connsiteX349" fmla="*/ 840422 w 1011865"/>
              <a:gd name="connsiteY349" fmla="*/ 128839 h 1011865"/>
              <a:gd name="connsiteX350" fmla="*/ 853122 w 1011865"/>
              <a:gd name="connsiteY350" fmla="*/ 140719 h 1011865"/>
              <a:gd name="connsiteX351" fmla="*/ 849435 w 1011865"/>
              <a:gd name="connsiteY351" fmla="*/ 144816 h 1011865"/>
              <a:gd name="connsiteX352" fmla="*/ 177589 w 1011865"/>
              <a:gd name="connsiteY352" fmla="*/ 133345 h 1011865"/>
              <a:gd name="connsiteX353" fmla="*/ 173902 w 1011865"/>
              <a:gd name="connsiteY353" fmla="*/ 128839 h 1011865"/>
              <a:gd name="connsiteX354" fmla="*/ 187011 w 1011865"/>
              <a:gd name="connsiteY354" fmla="*/ 117778 h 1011865"/>
              <a:gd name="connsiteX355" fmla="*/ 190698 w 1011865"/>
              <a:gd name="connsiteY355" fmla="*/ 122284 h 1011865"/>
              <a:gd name="connsiteX356" fmla="*/ 177589 w 1011865"/>
              <a:gd name="connsiteY356" fmla="*/ 133345 h 1011865"/>
              <a:gd name="connsiteX357" fmla="*/ 823626 w 1011865"/>
              <a:gd name="connsiteY357" fmla="*/ 122284 h 1011865"/>
              <a:gd name="connsiteX358" fmla="*/ 810107 w 1011865"/>
              <a:gd name="connsiteY358" fmla="*/ 111633 h 1011865"/>
              <a:gd name="connsiteX359" fmla="*/ 813794 w 1011865"/>
              <a:gd name="connsiteY359" fmla="*/ 107127 h 1011865"/>
              <a:gd name="connsiteX360" fmla="*/ 827313 w 1011865"/>
              <a:gd name="connsiteY360" fmla="*/ 117778 h 1011865"/>
              <a:gd name="connsiteX361" fmla="*/ 823626 w 1011865"/>
              <a:gd name="connsiteY361" fmla="*/ 122284 h 1011865"/>
              <a:gd name="connsiteX362" fmla="*/ 204217 w 1011865"/>
              <a:gd name="connsiteY362" fmla="*/ 111633 h 1011865"/>
              <a:gd name="connsiteX363" fmla="*/ 200530 w 1011865"/>
              <a:gd name="connsiteY363" fmla="*/ 107127 h 1011865"/>
              <a:gd name="connsiteX364" fmla="*/ 214458 w 1011865"/>
              <a:gd name="connsiteY364" fmla="*/ 96885 h 1011865"/>
              <a:gd name="connsiteX365" fmla="*/ 217735 w 1011865"/>
              <a:gd name="connsiteY365" fmla="*/ 101391 h 1011865"/>
              <a:gd name="connsiteX366" fmla="*/ 204217 w 1011865"/>
              <a:gd name="connsiteY366" fmla="*/ 111633 h 1011865"/>
              <a:gd name="connsiteX367" fmla="*/ 796179 w 1011865"/>
              <a:gd name="connsiteY367" fmla="*/ 101391 h 1011865"/>
              <a:gd name="connsiteX368" fmla="*/ 781840 w 1011865"/>
              <a:gd name="connsiteY368" fmla="*/ 91560 h 1011865"/>
              <a:gd name="connsiteX369" fmla="*/ 785118 w 1011865"/>
              <a:gd name="connsiteY369" fmla="*/ 86644 h 1011865"/>
              <a:gd name="connsiteX370" fmla="*/ 799456 w 1011865"/>
              <a:gd name="connsiteY370" fmla="*/ 96475 h 1011865"/>
              <a:gd name="connsiteX371" fmla="*/ 796179 w 1011865"/>
              <a:gd name="connsiteY371" fmla="*/ 101391 h 1011865"/>
              <a:gd name="connsiteX372" fmla="*/ 232074 w 1011865"/>
              <a:gd name="connsiteY372" fmla="*/ 91969 h 1011865"/>
              <a:gd name="connsiteX373" fmla="*/ 228796 w 1011865"/>
              <a:gd name="connsiteY373" fmla="*/ 87053 h 1011865"/>
              <a:gd name="connsiteX374" fmla="*/ 243544 w 1011865"/>
              <a:gd name="connsiteY374" fmla="*/ 77631 h 1011865"/>
              <a:gd name="connsiteX375" fmla="*/ 246412 w 1011865"/>
              <a:gd name="connsiteY375" fmla="*/ 82547 h 1011865"/>
              <a:gd name="connsiteX376" fmla="*/ 232074 w 1011865"/>
              <a:gd name="connsiteY376" fmla="*/ 91969 h 1011865"/>
              <a:gd name="connsiteX377" fmla="*/ 767912 w 1011865"/>
              <a:gd name="connsiteY377" fmla="*/ 82547 h 1011865"/>
              <a:gd name="connsiteX378" fmla="*/ 753164 w 1011865"/>
              <a:gd name="connsiteY378" fmla="*/ 73944 h 1011865"/>
              <a:gd name="connsiteX379" fmla="*/ 756032 w 1011865"/>
              <a:gd name="connsiteY379" fmla="*/ 69028 h 1011865"/>
              <a:gd name="connsiteX380" fmla="*/ 771189 w 1011865"/>
              <a:gd name="connsiteY380" fmla="*/ 78041 h 1011865"/>
              <a:gd name="connsiteX381" fmla="*/ 767912 w 1011865"/>
              <a:gd name="connsiteY381" fmla="*/ 82547 h 1011865"/>
              <a:gd name="connsiteX382" fmla="*/ 261160 w 1011865"/>
              <a:gd name="connsiteY382" fmla="*/ 73944 h 1011865"/>
              <a:gd name="connsiteX383" fmla="*/ 258292 w 1011865"/>
              <a:gd name="connsiteY383" fmla="*/ 69028 h 1011865"/>
              <a:gd name="connsiteX384" fmla="*/ 273450 w 1011865"/>
              <a:gd name="connsiteY384" fmla="*/ 60835 h 1011865"/>
              <a:gd name="connsiteX385" fmla="*/ 276317 w 1011865"/>
              <a:gd name="connsiteY385" fmla="*/ 65751 h 1011865"/>
              <a:gd name="connsiteX386" fmla="*/ 261160 w 1011865"/>
              <a:gd name="connsiteY386" fmla="*/ 73944 h 1011865"/>
              <a:gd name="connsiteX387" fmla="*/ 738007 w 1011865"/>
              <a:gd name="connsiteY387" fmla="*/ 65341 h 1011865"/>
              <a:gd name="connsiteX388" fmla="*/ 722849 w 1011865"/>
              <a:gd name="connsiteY388" fmla="*/ 57558 h 1011865"/>
              <a:gd name="connsiteX389" fmla="*/ 725307 w 1011865"/>
              <a:gd name="connsiteY389" fmla="*/ 52232 h 1011865"/>
              <a:gd name="connsiteX390" fmla="*/ 740874 w 1011865"/>
              <a:gd name="connsiteY390" fmla="*/ 60016 h 1011865"/>
              <a:gd name="connsiteX391" fmla="*/ 738007 w 1011865"/>
              <a:gd name="connsiteY391" fmla="*/ 65341 h 1011865"/>
              <a:gd name="connsiteX392" fmla="*/ 291475 w 1011865"/>
              <a:gd name="connsiteY392" fmla="*/ 57967 h 1011865"/>
              <a:gd name="connsiteX393" fmla="*/ 289017 w 1011865"/>
              <a:gd name="connsiteY393" fmla="*/ 52642 h 1011865"/>
              <a:gd name="connsiteX394" fmla="*/ 304584 w 1011865"/>
              <a:gd name="connsiteY394" fmla="*/ 45268 h 1011865"/>
              <a:gd name="connsiteX395" fmla="*/ 307042 w 1011865"/>
              <a:gd name="connsiteY395" fmla="*/ 50593 h 1011865"/>
              <a:gd name="connsiteX396" fmla="*/ 291475 w 1011865"/>
              <a:gd name="connsiteY396" fmla="*/ 57967 h 1011865"/>
              <a:gd name="connsiteX397" fmla="*/ 706872 w 1011865"/>
              <a:gd name="connsiteY397" fmla="*/ 50593 h 1011865"/>
              <a:gd name="connsiteX398" fmla="*/ 690895 w 1011865"/>
              <a:gd name="connsiteY398" fmla="*/ 44039 h 1011865"/>
              <a:gd name="connsiteX399" fmla="*/ 692944 w 1011865"/>
              <a:gd name="connsiteY399" fmla="*/ 38713 h 1011865"/>
              <a:gd name="connsiteX400" fmla="*/ 708921 w 1011865"/>
              <a:gd name="connsiteY400" fmla="*/ 45268 h 1011865"/>
              <a:gd name="connsiteX401" fmla="*/ 706872 w 1011865"/>
              <a:gd name="connsiteY401" fmla="*/ 50593 h 1011865"/>
              <a:gd name="connsiteX402" fmla="*/ 322609 w 1011865"/>
              <a:gd name="connsiteY402" fmla="*/ 44449 h 1011865"/>
              <a:gd name="connsiteX403" fmla="*/ 320561 w 1011865"/>
              <a:gd name="connsiteY403" fmla="*/ 39123 h 1011865"/>
              <a:gd name="connsiteX404" fmla="*/ 336947 w 1011865"/>
              <a:gd name="connsiteY404" fmla="*/ 32978 h 1011865"/>
              <a:gd name="connsiteX405" fmla="*/ 338996 w 1011865"/>
              <a:gd name="connsiteY405" fmla="*/ 38304 h 1011865"/>
              <a:gd name="connsiteX406" fmla="*/ 322609 w 1011865"/>
              <a:gd name="connsiteY406" fmla="*/ 44449 h 1011865"/>
              <a:gd name="connsiteX407" fmla="*/ 674919 w 1011865"/>
              <a:gd name="connsiteY407" fmla="*/ 37894 h 1011865"/>
              <a:gd name="connsiteX408" fmla="*/ 658532 w 1011865"/>
              <a:gd name="connsiteY408" fmla="*/ 32568 h 1011865"/>
              <a:gd name="connsiteX409" fmla="*/ 660171 w 1011865"/>
              <a:gd name="connsiteY409" fmla="*/ 27243 h 1011865"/>
              <a:gd name="connsiteX410" fmla="*/ 676557 w 1011865"/>
              <a:gd name="connsiteY410" fmla="*/ 32978 h 1011865"/>
              <a:gd name="connsiteX411" fmla="*/ 674919 w 1011865"/>
              <a:gd name="connsiteY411" fmla="*/ 37894 h 1011865"/>
              <a:gd name="connsiteX412" fmla="*/ 354972 w 1011865"/>
              <a:gd name="connsiteY412" fmla="*/ 32568 h 1011865"/>
              <a:gd name="connsiteX413" fmla="*/ 353334 w 1011865"/>
              <a:gd name="connsiteY413" fmla="*/ 27243 h 1011865"/>
              <a:gd name="connsiteX414" fmla="*/ 370130 w 1011865"/>
              <a:gd name="connsiteY414" fmla="*/ 22327 h 1011865"/>
              <a:gd name="connsiteX415" fmla="*/ 371768 w 1011865"/>
              <a:gd name="connsiteY415" fmla="*/ 27652 h 1011865"/>
              <a:gd name="connsiteX416" fmla="*/ 354972 w 1011865"/>
              <a:gd name="connsiteY416" fmla="*/ 32568 h 1011865"/>
              <a:gd name="connsiteX417" fmla="*/ 642146 w 1011865"/>
              <a:gd name="connsiteY417" fmla="*/ 27652 h 1011865"/>
              <a:gd name="connsiteX418" fmla="*/ 625759 w 1011865"/>
              <a:gd name="connsiteY418" fmla="*/ 23146 h 1011865"/>
              <a:gd name="connsiteX419" fmla="*/ 626988 w 1011865"/>
              <a:gd name="connsiteY419" fmla="*/ 17411 h 1011865"/>
              <a:gd name="connsiteX420" fmla="*/ 643784 w 1011865"/>
              <a:gd name="connsiteY420" fmla="*/ 21917 h 1011865"/>
              <a:gd name="connsiteX421" fmla="*/ 642146 w 1011865"/>
              <a:gd name="connsiteY421" fmla="*/ 27652 h 1011865"/>
              <a:gd name="connsiteX422" fmla="*/ 387745 w 1011865"/>
              <a:gd name="connsiteY422" fmla="*/ 23556 h 1011865"/>
              <a:gd name="connsiteX423" fmla="*/ 386516 w 1011865"/>
              <a:gd name="connsiteY423" fmla="*/ 17820 h 1011865"/>
              <a:gd name="connsiteX424" fmla="*/ 403312 w 1011865"/>
              <a:gd name="connsiteY424" fmla="*/ 14133 h 1011865"/>
              <a:gd name="connsiteX425" fmla="*/ 404541 w 1011865"/>
              <a:gd name="connsiteY425" fmla="*/ 19869 h 1011865"/>
              <a:gd name="connsiteX426" fmla="*/ 387745 w 1011865"/>
              <a:gd name="connsiteY426" fmla="*/ 23556 h 1011865"/>
              <a:gd name="connsiteX427" fmla="*/ 608963 w 1011865"/>
              <a:gd name="connsiteY427" fmla="*/ 19459 h 1011865"/>
              <a:gd name="connsiteX428" fmla="*/ 592167 w 1011865"/>
              <a:gd name="connsiteY428" fmla="*/ 16182 h 1011865"/>
              <a:gd name="connsiteX429" fmla="*/ 592986 w 1011865"/>
              <a:gd name="connsiteY429" fmla="*/ 10446 h 1011865"/>
              <a:gd name="connsiteX430" fmla="*/ 610192 w 1011865"/>
              <a:gd name="connsiteY430" fmla="*/ 13724 h 1011865"/>
              <a:gd name="connsiteX431" fmla="*/ 608963 w 1011865"/>
              <a:gd name="connsiteY431" fmla="*/ 19459 h 1011865"/>
              <a:gd name="connsiteX432" fmla="*/ 421338 w 1011865"/>
              <a:gd name="connsiteY432" fmla="*/ 16182 h 1011865"/>
              <a:gd name="connsiteX433" fmla="*/ 420518 w 1011865"/>
              <a:gd name="connsiteY433" fmla="*/ 10446 h 1011865"/>
              <a:gd name="connsiteX434" fmla="*/ 437724 w 1011865"/>
              <a:gd name="connsiteY434" fmla="*/ 7579 h 1011865"/>
              <a:gd name="connsiteX435" fmla="*/ 438543 w 1011865"/>
              <a:gd name="connsiteY435" fmla="*/ 13314 h 1011865"/>
              <a:gd name="connsiteX436" fmla="*/ 421338 w 1011865"/>
              <a:gd name="connsiteY436" fmla="*/ 16182 h 1011865"/>
              <a:gd name="connsiteX437" fmla="*/ 574961 w 1011865"/>
              <a:gd name="connsiteY437" fmla="*/ 13724 h 1011865"/>
              <a:gd name="connsiteX438" fmla="*/ 557755 w 1011865"/>
              <a:gd name="connsiteY438" fmla="*/ 11676 h 1011865"/>
              <a:gd name="connsiteX439" fmla="*/ 558165 w 1011865"/>
              <a:gd name="connsiteY439" fmla="*/ 5940 h 1011865"/>
              <a:gd name="connsiteX440" fmla="*/ 575371 w 1011865"/>
              <a:gd name="connsiteY440" fmla="*/ 7988 h 1011865"/>
              <a:gd name="connsiteX441" fmla="*/ 574961 w 1011865"/>
              <a:gd name="connsiteY441" fmla="*/ 13724 h 1011865"/>
              <a:gd name="connsiteX442" fmla="*/ 455340 w 1011865"/>
              <a:gd name="connsiteY442" fmla="*/ 11676 h 1011865"/>
              <a:gd name="connsiteX443" fmla="*/ 454930 w 1011865"/>
              <a:gd name="connsiteY443" fmla="*/ 5940 h 1011865"/>
              <a:gd name="connsiteX444" fmla="*/ 472136 w 1011865"/>
              <a:gd name="connsiteY444" fmla="*/ 4301 h 1011865"/>
              <a:gd name="connsiteX445" fmla="*/ 472545 w 1011865"/>
              <a:gd name="connsiteY445" fmla="*/ 10037 h 1011865"/>
              <a:gd name="connsiteX446" fmla="*/ 455340 w 1011865"/>
              <a:gd name="connsiteY446" fmla="*/ 11676 h 1011865"/>
              <a:gd name="connsiteX447" fmla="*/ 540959 w 1011865"/>
              <a:gd name="connsiteY447" fmla="*/ 10037 h 1011865"/>
              <a:gd name="connsiteX448" fmla="*/ 523753 w 1011865"/>
              <a:gd name="connsiteY448" fmla="*/ 9217 h 1011865"/>
              <a:gd name="connsiteX449" fmla="*/ 523753 w 1011865"/>
              <a:gd name="connsiteY449" fmla="*/ 3482 h 1011865"/>
              <a:gd name="connsiteX450" fmla="*/ 540959 w 1011865"/>
              <a:gd name="connsiteY450" fmla="*/ 4301 h 1011865"/>
              <a:gd name="connsiteX451" fmla="*/ 540959 w 1011865"/>
              <a:gd name="connsiteY451" fmla="*/ 10037 h 1011865"/>
              <a:gd name="connsiteX452" fmla="*/ 489751 w 1011865"/>
              <a:gd name="connsiteY452" fmla="*/ 9217 h 1011865"/>
              <a:gd name="connsiteX453" fmla="*/ 489751 w 1011865"/>
              <a:gd name="connsiteY453" fmla="*/ 3482 h 1011865"/>
              <a:gd name="connsiteX454" fmla="*/ 506957 w 1011865"/>
              <a:gd name="connsiteY454" fmla="*/ 3072 h 1011865"/>
              <a:gd name="connsiteX455" fmla="*/ 506957 w 1011865"/>
              <a:gd name="connsiteY455" fmla="*/ 8808 h 1011865"/>
              <a:gd name="connsiteX456" fmla="*/ 489751 w 1011865"/>
              <a:gd name="connsiteY456" fmla="*/ 9217 h 101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011865" h="1011865">
                <a:moveTo>
                  <a:pt x="501631" y="1011661"/>
                </a:moveTo>
                <a:cubicBezTo>
                  <a:pt x="495896" y="1011661"/>
                  <a:pt x="490161" y="1011252"/>
                  <a:pt x="484426" y="1011252"/>
                </a:cubicBezTo>
                <a:lnTo>
                  <a:pt x="484835" y="1005516"/>
                </a:lnTo>
                <a:cubicBezTo>
                  <a:pt x="490571" y="1005926"/>
                  <a:pt x="496306" y="1005926"/>
                  <a:pt x="502041" y="1005926"/>
                </a:cubicBezTo>
                <a:lnTo>
                  <a:pt x="501631" y="1011661"/>
                </a:lnTo>
                <a:close/>
                <a:moveTo>
                  <a:pt x="518837" y="1011661"/>
                </a:moveTo>
                <a:lnTo>
                  <a:pt x="518837" y="1005926"/>
                </a:lnTo>
                <a:cubicBezTo>
                  <a:pt x="524573" y="1005926"/>
                  <a:pt x="530308" y="1005516"/>
                  <a:pt x="536043" y="1005107"/>
                </a:cubicBezTo>
                <a:lnTo>
                  <a:pt x="536453" y="1010842"/>
                </a:lnTo>
                <a:cubicBezTo>
                  <a:pt x="530717" y="1011252"/>
                  <a:pt x="524982" y="1011252"/>
                  <a:pt x="518837" y="1011661"/>
                </a:cubicBezTo>
                <a:close/>
                <a:moveTo>
                  <a:pt x="466810" y="1010022"/>
                </a:moveTo>
                <a:cubicBezTo>
                  <a:pt x="461075" y="1009613"/>
                  <a:pt x="455340" y="1009203"/>
                  <a:pt x="449604" y="1008384"/>
                </a:cubicBezTo>
                <a:lnTo>
                  <a:pt x="450424" y="1002648"/>
                </a:lnTo>
                <a:cubicBezTo>
                  <a:pt x="456159" y="1003468"/>
                  <a:pt x="461894" y="1003877"/>
                  <a:pt x="467629" y="1004287"/>
                </a:cubicBezTo>
                <a:lnTo>
                  <a:pt x="466810" y="1010022"/>
                </a:lnTo>
                <a:close/>
                <a:moveTo>
                  <a:pt x="553659" y="1009613"/>
                </a:moveTo>
                <a:lnTo>
                  <a:pt x="553249" y="1003877"/>
                </a:lnTo>
                <a:cubicBezTo>
                  <a:pt x="558984" y="1003468"/>
                  <a:pt x="564719" y="1002648"/>
                  <a:pt x="570455" y="1001829"/>
                </a:cubicBezTo>
                <a:lnTo>
                  <a:pt x="571274" y="1007564"/>
                </a:lnTo>
                <a:cubicBezTo>
                  <a:pt x="565129" y="1008384"/>
                  <a:pt x="559394" y="1009203"/>
                  <a:pt x="553659" y="1009613"/>
                </a:cubicBezTo>
                <a:close/>
                <a:moveTo>
                  <a:pt x="432399" y="1006336"/>
                </a:moveTo>
                <a:cubicBezTo>
                  <a:pt x="426663" y="1005516"/>
                  <a:pt x="420928" y="1004697"/>
                  <a:pt x="415193" y="1003468"/>
                </a:cubicBezTo>
                <a:lnTo>
                  <a:pt x="416422" y="997732"/>
                </a:lnTo>
                <a:cubicBezTo>
                  <a:pt x="422157" y="998962"/>
                  <a:pt x="427483" y="999781"/>
                  <a:pt x="433218" y="1000600"/>
                </a:cubicBezTo>
                <a:lnTo>
                  <a:pt x="432399" y="1006336"/>
                </a:lnTo>
                <a:close/>
                <a:moveTo>
                  <a:pt x="588070" y="1005107"/>
                </a:moveTo>
                <a:lnTo>
                  <a:pt x="587251" y="999371"/>
                </a:lnTo>
                <a:cubicBezTo>
                  <a:pt x="592986" y="998552"/>
                  <a:pt x="598721" y="997323"/>
                  <a:pt x="604047" y="996504"/>
                </a:cubicBezTo>
                <a:lnTo>
                  <a:pt x="605276" y="1002239"/>
                </a:lnTo>
                <a:cubicBezTo>
                  <a:pt x="599541" y="1003468"/>
                  <a:pt x="593805" y="1004287"/>
                  <a:pt x="588070" y="1005107"/>
                </a:cubicBezTo>
                <a:close/>
                <a:moveTo>
                  <a:pt x="398397" y="999781"/>
                </a:moveTo>
                <a:cubicBezTo>
                  <a:pt x="392661" y="998552"/>
                  <a:pt x="386926" y="997323"/>
                  <a:pt x="381600" y="995684"/>
                </a:cubicBezTo>
                <a:lnTo>
                  <a:pt x="382829" y="989949"/>
                </a:lnTo>
                <a:cubicBezTo>
                  <a:pt x="388155" y="991178"/>
                  <a:pt x="393890" y="992817"/>
                  <a:pt x="399626" y="994046"/>
                </a:cubicBezTo>
                <a:lnTo>
                  <a:pt x="398397" y="999781"/>
                </a:lnTo>
                <a:close/>
                <a:moveTo>
                  <a:pt x="622072" y="998552"/>
                </a:moveTo>
                <a:lnTo>
                  <a:pt x="620843" y="992817"/>
                </a:lnTo>
                <a:cubicBezTo>
                  <a:pt x="626578" y="991588"/>
                  <a:pt x="631904" y="989949"/>
                  <a:pt x="637639" y="988720"/>
                </a:cubicBezTo>
                <a:lnTo>
                  <a:pt x="639278" y="994455"/>
                </a:lnTo>
                <a:cubicBezTo>
                  <a:pt x="633133" y="995684"/>
                  <a:pt x="627807" y="997323"/>
                  <a:pt x="622072" y="998552"/>
                </a:cubicBezTo>
                <a:close/>
                <a:moveTo>
                  <a:pt x="364804" y="991178"/>
                </a:moveTo>
                <a:cubicBezTo>
                  <a:pt x="359069" y="989539"/>
                  <a:pt x="353743" y="987901"/>
                  <a:pt x="348418" y="985852"/>
                </a:cubicBezTo>
                <a:lnTo>
                  <a:pt x="350056" y="980527"/>
                </a:lnTo>
                <a:cubicBezTo>
                  <a:pt x="355382" y="982165"/>
                  <a:pt x="361117" y="984214"/>
                  <a:pt x="366443" y="985443"/>
                </a:cubicBezTo>
                <a:lnTo>
                  <a:pt x="364804" y="991178"/>
                </a:lnTo>
                <a:close/>
                <a:moveTo>
                  <a:pt x="655664" y="989539"/>
                </a:moveTo>
                <a:lnTo>
                  <a:pt x="654026" y="984214"/>
                </a:lnTo>
                <a:cubicBezTo>
                  <a:pt x="659351" y="982575"/>
                  <a:pt x="665087" y="980936"/>
                  <a:pt x="670412" y="978888"/>
                </a:cubicBezTo>
                <a:lnTo>
                  <a:pt x="672461" y="984214"/>
                </a:lnTo>
                <a:cubicBezTo>
                  <a:pt x="666725" y="985852"/>
                  <a:pt x="660990" y="987901"/>
                  <a:pt x="655664" y="989539"/>
                </a:cubicBezTo>
                <a:close/>
                <a:moveTo>
                  <a:pt x="332031" y="980527"/>
                </a:moveTo>
                <a:cubicBezTo>
                  <a:pt x="326706" y="978479"/>
                  <a:pt x="321380" y="976430"/>
                  <a:pt x="315645" y="974382"/>
                </a:cubicBezTo>
                <a:lnTo>
                  <a:pt x="317693" y="969056"/>
                </a:lnTo>
                <a:cubicBezTo>
                  <a:pt x="323019" y="971104"/>
                  <a:pt x="328344" y="973153"/>
                  <a:pt x="333670" y="975201"/>
                </a:cubicBezTo>
                <a:lnTo>
                  <a:pt x="332031" y="980527"/>
                </a:lnTo>
                <a:close/>
                <a:moveTo>
                  <a:pt x="688437" y="978069"/>
                </a:moveTo>
                <a:lnTo>
                  <a:pt x="686389" y="972743"/>
                </a:lnTo>
                <a:cubicBezTo>
                  <a:pt x="691715" y="970695"/>
                  <a:pt x="697040" y="968647"/>
                  <a:pt x="702366" y="966189"/>
                </a:cubicBezTo>
                <a:lnTo>
                  <a:pt x="704414" y="971514"/>
                </a:lnTo>
                <a:cubicBezTo>
                  <a:pt x="699089" y="973972"/>
                  <a:pt x="693763" y="976020"/>
                  <a:pt x="688437" y="978069"/>
                </a:cubicBezTo>
                <a:close/>
                <a:moveTo>
                  <a:pt x="299668" y="967008"/>
                </a:moveTo>
                <a:cubicBezTo>
                  <a:pt x="294342" y="964550"/>
                  <a:pt x="289017" y="962092"/>
                  <a:pt x="284101" y="959634"/>
                </a:cubicBezTo>
                <a:lnTo>
                  <a:pt x="286559" y="954308"/>
                </a:lnTo>
                <a:cubicBezTo>
                  <a:pt x="291884" y="956766"/>
                  <a:pt x="296800" y="959224"/>
                  <a:pt x="302126" y="961682"/>
                </a:cubicBezTo>
                <a:lnTo>
                  <a:pt x="299668" y="967008"/>
                </a:lnTo>
                <a:close/>
                <a:moveTo>
                  <a:pt x="719981" y="964550"/>
                </a:moveTo>
                <a:lnTo>
                  <a:pt x="717523" y="959224"/>
                </a:lnTo>
                <a:cubicBezTo>
                  <a:pt x="722849" y="956766"/>
                  <a:pt x="727765" y="954308"/>
                  <a:pt x="733091" y="951850"/>
                </a:cubicBezTo>
                <a:lnTo>
                  <a:pt x="735549" y="957176"/>
                </a:lnTo>
                <a:cubicBezTo>
                  <a:pt x="730633" y="959634"/>
                  <a:pt x="725307" y="962092"/>
                  <a:pt x="719981" y="964550"/>
                </a:cubicBezTo>
                <a:close/>
                <a:moveTo>
                  <a:pt x="268534" y="951850"/>
                </a:moveTo>
                <a:cubicBezTo>
                  <a:pt x="263618" y="948983"/>
                  <a:pt x="258292" y="946115"/>
                  <a:pt x="253376" y="943247"/>
                </a:cubicBezTo>
                <a:lnTo>
                  <a:pt x="256244" y="938331"/>
                </a:lnTo>
                <a:cubicBezTo>
                  <a:pt x="261160" y="941199"/>
                  <a:pt x="266076" y="944067"/>
                  <a:pt x="271401" y="946525"/>
                </a:cubicBezTo>
                <a:lnTo>
                  <a:pt x="268534" y="951850"/>
                </a:lnTo>
                <a:close/>
                <a:moveTo>
                  <a:pt x="751116" y="948983"/>
                </a:moveTo>
                <a:lnTo>
                  <a:pt x="748248" y="944067"/>
                </a:lnTo>
                <a:cubicBezTo>
                  <a:pt x="753164" y="941199"/>
                  <a:pt x="758080" y="938331"/>
                  <a:pt x="762996" y="935464"/>
                </a:cubicBezTo>
                <a:lnTo>
                  <a:pt x="765864" y="940380"/>
                </a:lnTo>
                <a:cubicBezTo>
                  <a:pt x="760948" y="943247"/>
                  <a:pt x="756032" y="946115"/>
                  <a:pt x="751116" y="948983"/>
                </a:cubicBezTo>
                <a:close/>
                <a:moveTo>
                  <a:pt x="238628" y="934235"/>
                </a:moveTo>
                <a:cubicBezTo>
                  <a:pt x="233712" y="930958"/>
                  <a:pt x="228796" y="928090"/>
                  <a:pt x="224290" y="924813"/>
                </a:cubicBezTo>
                <a:lnTo>
                  <a:pt x="227567" y="919897"/>
                </a:lnTo>
                <a:cubicBezTo>
                  <a:pt x="232483" y="923174"/>
                  <a:pt x="236990" y="926042"/>
                  <a:pt x="241906" y="929319"/>
                </a:cubicBezTo>
                <a:lnTo>
                  <a:pt x="238628" y="934235"/>
                </a:lnTo>
                <a:close/>
                <a:moveTo>
                  <a:pt x="780611" y="931367"/>
                </a:moveTo>
                <a:lnTo>
                  <a:pt x="777334" y="926451"/>
                </a:lnTo>
                <a:cubicBezTo>
                  <a:pt x="782250" y="923174"/>
                  <a:pt x="786756" y="920306"/>
                  <a:pt x="791672" y="917029"/>
                </a:cubicBezTo>
                <a:lnTo>
                  <a:pt x="794950" y="921945"/>
                </a:lnTo>
                <a:cubicBezTo>
                  <a:pt x="790443" y="924813"/>
                  <a:pt x="785527" y="928090"/>
                  <a:pt x="780611" y="931367"/>
                </a:cubicBezTo>
                <a:close/>
                <a:moveTo>
                  <a:pt x="209952" y="914571"/>
                </a:moveTo>
                <a:cubicBezTo>
                  <a:pt x="205446" y="911294"/>
                  <a:pt x="200530" y="907607"/>
                  <a:pt x="196023" y="903920"/>
                </a:cubicBezTo>
                <a:lnTo>
                  <a:pt x="199710" y="899414"/>
                </a:lnTo>
                <a:cubicBezTo>
                  <a:pt x="204217" y="903101"/>
                  <a:pt x="208723" y="906378"/>
                  <a:pt x="213229" y="909655"/>
                </a:cubicBezTo>
                <a:lnTo>
                  <a:pt x="209952" y="914571"/>
                </a:lnTo>
                <a:close/>
                <a:moveTo>
                  <a:pt x="808878" y="911294"/>
                </a:moveTo>
                <a:lnTo>
                  <a:pt x="805601" y="906788"/>
                </a:lnTo>
                <a:cubicBezTo>
                  <a:pt x="810107" y="903510"/>
                  <a:pt x="814613" y="899823"/>
                  <a:pt x="819120" y="896136"/>
                </a:cubicBezTo>
                <a:lnTo>
                  <a:pt x="822807" y="900643"/>
                </a:lnTo>
                <a:cubicBezTo>
                  <a:pt x="818300" y="904330"/>
                  <a:pt x="813794" y="908017"/>
                  <a:pt x="808878" y="911294"/>
                </a:cubicBezTo>
                <a:close/>
                <a:moveTo>
                  <a:pt x="182505" y="893269"/>
                </a:moveTo>
                <a:cubicBezTo>
                  <a:pt x="177998" y="889582"/>
                  <a:pt x="173902" y="885895"/>
                  <a:pt x="169395" y="881798"/>
                </a:cubicBezTo>
                <a:lnTo>
                  <a:pt x="173082" y="877701"/>
                </a:lnTo>
                <a:cubicBezTo>
                  <a:pt x="177179" y="881389"/>
                  <a:pt x="181685" y="885485"/>
                  <a:pt x="186191" y="889172"/>
                </a:cubicBezTo>
                <a:lnTo>
                  <a:pt x="182505" y="893269"/>
                </a:lnTo>
                <a:close/>
                <a:moveTo>
                  <a:pt x="835916" y="889582"/>
                </a:moveTo>
                <a:lnTo>
                  <a:pt x="832229" y="885075"/>
                </a:lnTo>
                <a:cubicBezTo>
                  <a:pt x="836735" y="881389"/>
                  <a:pt x="840832" y="877701"/>
                  <a:pt x="844928" y="873605"/>
                </a:cubicBezTo>
                <a:lnTo>
                  <a:pt x="849025" y="877701"/>
                </a:lnTo>
                <a:cubicBezTo>
                  <a:pt x="844928" y="882208"/>
                  <a:pt x="840422" y="885895"/>
                  <a:pt x="835916" y="889582"/>
                </a:cubicBezTo>
                <a:close/>
                <a:moveTo>
                  <a:pt x="156696" y="869918"/>
                </a:moveTo>
                <a:cubicBezTo>
                  <a:pt x="152599" y="865821"/>
                  <a:pt x="148503" y="861725"/>
                  <a:pt x="144406" y="857628"/>
                </a:cubicBezTo>
                <a:lnTo>
                  <a:pt x="148503" y="853532"/>
                </a:lnTo>
                <a:cubicBezTo>
                  <a:pt x="152599" y="857628"/>
                  <a:pt x="156696" y="861725"/>
                  <a:pt x="160792" y="865821"/>
                </a:cubicBezTo>
                <a:lnTo>
                  <a:pt x="156696" y="869918"/>
                </a:lnTo>
                <a:close/>
                <a:moveTo>
                  <a:pt x="861724" y="866231"/>
                </a:moveTo>
                <a:lnTo>
                  <a:pt x="857628" y="862134"/>
                </a:lnTo>
                <a:cubicBezTo>
                  <a:pt x="861724" y="858038"/>
                  <a:pt x="865821" y="853941"/>
                  <a:pt x="869508" y="849844"/>
                </a:cubicBezTo>
                <a:lnTo>
                  <a:pt x="873605" y="853941"/>
                </a:lnTo>
                <a:cubicBezTo>
                  <a:pt x="869918" y="858038"/>
                  <a:pt x="865821" y="862134"/>
                  <a:pt x="861724" y="866231"/>
                </a:cubicBezTo>
                <a:close/>
                <a:moveTo>
                  <a:pt x="132935" y="844928"/>
                </a:moveTo>
                <a:cubicBezTo>
                  <a:pt x="129248" y="840832"/>
                  <a:pt x="125152" y="836326"/>
                  <a:pt x="121465" y="831819"/>
                </a:cubicBezTo>
                <a:lnTo>
                  <a:pt x="125971" y="828132"/>
                </a:lnTo>
                <a:cubicBezTo>
                  <a:pt x="129658" y="832639"/>
                  <a:pt x="133345" y="836735"/>
                  <a:pt x="137032" y="841242"/>
                </a:cubicBezTo>
                <a:lnTo>
                  <a:pt x="132935" y="844928"/>
                </a:lnTo>
                <a:close/>
                <a:moveTo>
                  <a:pt x="885485" y="840832"/>
                </a:moveTo>
                <a:lnTo>
                  <a:pt x="880979" y="837145"/>
                </a:lnTo>
                <a:cubicBezTo>
                  <a:pt x="884666" y="833048"/>
                  <a:pt x="888353" y="828542"/>
                  <a:pt x="892039" y="824036"/>
                </a:cubicBezTo>
                <a:lnTo>
                  <a:pt x="896546" y="827723"/>
                </a:lnTo>
                <a:cubicBezTo>
                  <a:pt x="892859" y="832229"/>
                  <a:pt x="889172" y="836735"/>
                  <a:pt x="885485" y="840832"/>
                </a:cubicBezTo>
                <a:close/>
                <a:moveTo>
                  <a:pt x="110404" y="818710"/>
                </a:moveTo>
                <a:cubicBezTo>
                  <a:pt x="106717" y="814204"/>
                  <a:pt x="103440" y="809698"/>
                  <a:pt x="99753" y="804782"/>
                </a:cubicBezTo>
                <a:lnTo>
                  <a:pt x="104259" y="801504"/>
                </a:lnTo>
                <a:cubicBezTo>
                  <a:pt x="107536" y="806011"/>
                  <a:pt x="111223" y="810517"/>
                  <a:pt x="114501" y="815023"/>
                </a:cubicBezTo>
                <a:lnTo>
                  <a:pt x="110404" y="818710"/>
                </a:lnTo>
                <a:close/>
                <a:moveTo>
                  <a:pt x="907607" y="814204"/>
                </a:moveTo>
                <a:lnTo>
                  <a:pt x="903100" y="810517"/>
                </a:lnTo>
                <a:cubicBezTo>
                  <a:pt x="906378" y="806011"/>
                  <a:pt x="910065" y="801504"/>
                  <a:pt x="913342" y="796588"/>
                </a:cubicBezTo>
                <a:lnTo>
                  <a:pt x="917848" y="799866"/>
                </a:lnTo>
                <a:cubicBezTo>
                  <a:pt x="914571" y="805191"/>
                  <a:pt x="910884" y="809698"/>
                  <a:pt x="907607" y="814204"/>
                </a:cubicBezTo>
                <a:close/>
                <a:moveTo>
                  <a:pt x="89921" y="790443"/>
                </a:moveTo>
                <a:cubicBezTo>
                  <a:pt x="86644" y="785527"/>
                  <a:pt x="83366" y="781021"/>
                  <a:pt x="80499" y="776105"/>
                </a:cubicBezTo>
                <a:lnTo>
                  <a:pt x="85415" y="773238"/>
                </a:lnTo>
                <a:cubicBezTo>
                  <a:pt x="88282" y="778154"/>
                  <a:pt x="91560" y="782660"/>
                  <a:pt x="94837" y="787576"/>
                </a:cubicBezTo>
                <a:lnTo>
                  <a:pt x="89921" y="790443"/>
                </a:lnTo>
                <a:close/>
                <a:moveTo>
                  <a:pt x="927680" y="785937"/>
                </a:moveTo>
                <a:lnTo>
                  <a:pt x="922764" y="782660"/>
                </a:lnTo>
                <a:cubicBezTo>
                  <a:pt x="926042" y="777744"/>
                  <a:pt x="928909" y="773238"/>
                  <a:pt x="932186" y="768322"/>
                </a:cubicBezTo>
                <a:lnTo>
                  <a:pt x="937102" y="771189"/>
                </a:lnTo>
                <a:cubicBezTo>
                  <a:pt x="933825" y="776105"/>
                  <a:pt x="930957" y="781021"/>
                  <a:pt x="927680" y="785937"/>
                </a:cubicBezTo>
                <a:close/>
                <a:moveTo>
                  <a:pt x="71486" y="761358"/>
                </a:moveTo>
                <a:cubicBezTo>
                  <a:pt x="68618" y="756442"/>
                  <a:pt x="65751" y="751526"/>
                  <a:pt x="62883" y="746200"/>
                </a:cubicBezTo>
                <a:lnTo>
                  <a:pt x="67799" y="743332"/>
                </a:lnTo>
                <a:cubicBezTo>
                  <a:pt x="70667" y="748248"/>
                  <a:pt x="73125" y="753164"/>
                  <a:pt x="75992" y="758080"/>
                </a:cubicBezTo>
                <a:lnTo>
                  <a:pt x="71486" y="761358"/>
                </a:lnTo>
                <a:close/>
                <a:moveTo>
                  <a:pt x="945705" y="756442"/>
                </a:moveTo>
                <a:lnTo>
                  <a:pt x="940789" y="753574"/>
                </a:lnTo>
                <a:cubicBezTo>
                  <a:pt x="943657" y="748658"/>
                  <a:pt x="946525" y="743742"/>
                  <a:pt x="948983" y="738416"/>
                </a:cubicBezTo>
                <a:lnTo>
                  <a:pt x="953898" y="741284"/>
                </a:lnTo>
                <a:cubicBezTo>
                  <a:pt x="951440" y="746200"/>
                  <a:pt x="948573" y="751526"/>
                  <a:pt x="945705" y="756442"/>
                </a:cubicBezTo>
                <a:close/>
                <a:moveTo>
                  <a:pt x="55100" y="731042"/>
                </a:moveTo>
                <a:cubicBezTo>
                  <a:pt x="52642" y="725717"/>
                  <a:pt x="50184" y="720801"/>
                  <a:pt x="47726" y="715475"/>
                </a:cubicBezTo>
                <a:lnTo>
                  <a:pt x="53051" y="713017"/>
                </a:lnTo>
                <a:cubicBezTo>
                  <a:pt x="55509" y="718343"/>
                  <a:pt x="57967" y="723259"/>
                  <a:pt x="60425" y="728585"/>
                </a:cubicBezTo>
                <a:lnTo>
                  <a:pt x="55100" y="731042"/>
                </a:lnTo>
                <a:close/>
                <a:moveTo>
                  <a:pt x="962092" y="725717"/>
                </a:moveTo>
                <a:lnTo>
                  <a:pt x="956766" y="723259"/>
                </a:lnTo>
                <a:cubicBezTo>
                  <a:pt x="959224" y="717933"/>
                  <a:pt x="961682" y="713017"/>
                  <a:pt x="964140" y="707692"/>
                </a:cubicBezTo>
                <a:lnTo>
                  <a:pt x="969466" y="710150"/>
                </a:lnTo>
                <a:cubicBezTo>
                  <a:pt x="967008" y="715065"/>
                  <a:pt x="964550" y="720391"/>
                  <a:pt x="962092" y="725717"/>
                </a:cubicBezTo>
                <a:close/>
                <a:moveTo>
                  <a:pt x="40761" y="699498"/>
                </a:moveTo>
                <a:cubicBezTo>
                  <a:pt x="38713" y="694173"/>
                  <a:pt x="36255" y="688847"/>
                  <a:pt x="34616" y="683522"/>
                </a:cubicBezTo>
                <a:lnTo>
                  <a:pt x="39942" y="681473"/>
                </a:lnTo>
                <a:cubicBezTo>
                  <a:pt x="41990" y="686799"/>
                  <a:pt x="44039" y="692124"/>
                  <a:pt x="46087" y="697450"/>
                </a:cubicBezTo>
                <a:lnTo>
                  <a:pt x="40761" y="699498"/>
                </a:lnTo>
                <a:close/>
                <a:moveTo>
                  <a:pt x="976020" y="693763"/>
                </a:moveTo>
                <a:lnTo>
                  <a:pt x="970695" y="691715"/>
                </a:lnTo>
                <a:cubicBezTo>
                  <a:pt x="972743" y="686389"/>
                  <a:pt x="974791" y="681064"/>
                  <a:pt x="976840" y="675738"/>
                </a:cubicBezTo>
                <a:lnTo>
                  <a:pt x="982165" y="677786"/>
                </a:lnTo>
                <a:cubicBezTo>
                  <a:pt x="980117" y="683112"/>
                  <a:pt x="978069" y="688437"/>
                  <a:pt x="976020" y="693763"/>
                </a:cubicBezTo>
                <a:close/>
                <a:moveTo>
                  <a:pt x="28881" y="666725"/>
                </a:moveTo>
                <a:cubicBezTo>
                  <a:pt x="27243" y="661400"/>
                  <a:pt x="25194" y="655664"/>
                  <a:pt x="23556" y="650339"/>
                </a:cubicBezTo>
                <a:lnTo>
                  <a:pt x="28881" y="648700"/>
                </a:lnTo>
                <a:cubicBezTo>
                  <a:pt x="30520" y="654026"/>
                  <a:pt x="32158" y="659761"/>
                  <a:pt x="34207" y="665087"/>
                </a:cubicBezTo>
                <a:lnTo>
                  <a:pt x="28881" y="666725"/>
                </a:lnTo>
                <a:close/>
                <a:moveTo>
                  <a:pt x="987491" y="660990"/>
                </a:moveTo>
                <a:lnTo>
                  <a:pt x="982165" y="659352"/>
                </a:lnTo>
                <a:cubicBezTo>
                  <a:pt x="983804" y="654026"/>
                  <a:pt x="985443" y="648291"/>
                  <a:pt x="987081" y="642965"/>
                </a:cubicBezTo>
                <a:lnTo>
                  <a:pt x="992816" y="644604"/>
                </a:lnTo>
                <a:cubicBezTo>
                  <a:pt x="991178" y="649929"/>
                  <a:pt x="989539" y="655664"/>
                  <a:pt x="987491" y="660990"/>
                </a:cubicBezTo>
                <a:close/>
                <a:moveTo>
                  <a:pt x="19049" y="633543"/>
                </a:moveTo>
                <a:cubicBezTo>
                  <a:pt x="17411" y="627807"/>
                  <a:pt x="16182" y="622482"/>
                  <a:pt x="14953" y="616747"/>
                </a:cubicBezTo>
                <a:lnTo>
                  <a:pt x="20688" y="615518"/>
                </a:lnTo>
                <a:cubicBezTo>
                  <a:pt x="21917" y="621253"/>
                  <a:pt x="23146" y="626579"/>
                  <a:pt x="24785" y="632314"/>
                </a:cubicBezTo>
                <a:lnTo>
                  <a:pt x="19049" y="633543"/>
                </a:lnTo>
                <a:close/>
                <a:moveTo>
                  <a:pt x="996913" y="627807"/>
                </a:moveTo>
                <a:lnTo>
                  <a:pt x="991178" y="626579"/>
                </a:lnTo>
                <a:cubicBezTo>
                  <a:pt x="992407" y="620843"/>
                  <a:pt x="993636" y="615518"/>
                  <a:pt x="994865" y="609782"/>
                </a:cubicBezTo>
                <a:lnTo>
                  <a:pt x="1000600" y="611011"/>
                </a:lnTo>
                <a:cubicBezTo>
                  <a:pt x="999781" y="616337"/>
                  <a:pt x="998552" y="622072"/>
                  <a:pt x="996913" y="627807"/>
                </a:cubicBezTo>
                <a:close/>
                <a:moveTo>
                  <a:pt x="11266" y="599950"/>
                </a:moveTo>
                <a:cubicBezTo>
                  <a:pt x="10037" y="594215"/>
                  <a:pt x="9217" y="588480"/>
                  <a:pt x="8398" y="582745"/>
                </a:cubicBezTo>
                <a:lnTo>
                  <a:pt x="14133" y="581925"/>
                </a:lnTo>
                <a:cubicBezTo>
                  <a:pt x="14953" y="587661"/>
                  <a:pt x="15772" y="593396"/>
                  <a:pt x="17001" y="598722"/>
                </a:cubicBezTo>
                <a:lnTo>
                  <a:pt x="11266" y="599950"/>
                </a:lnTo>
                <a:close/>
                <a:moveTo>
                  <a:pt x="1004287" y="593806"/>
                </a:moveTo>
                <a:lnTo>
                  <a:pt x="998552" y="592986"/>
                </a:lnTo>
                <a:cubicBezTo>
                  <a:pt x="999371" y="587251"/>
                  <a:pt x="1000190" y="581925"/>
                  <a:pt x="1001010" y="576190"/>
                </a:cubicBezTo>
                <a:lnTo>
                  <a:pt x="1006745" y="577009"/>
                </a:lnTo>
                <a:cubicBezTo>
                  <a:pt x="1005926" y="582335"/>
                  <a:pt x="1005106" y="588070"/>
                  <a:pt x="1004287" y="593806"/>
                </a:cubicBezTo>
                <a:close/>
                <a:moveTo>
                  <a:pt x="6350" y="565539"/>
                </a:moveTo>
                <a:cubicBezTo>
                  <a:pt x="5530" y="559804"/>
                  <a:pt x="5121" y="554068"/>
                  <a:pt x="4711" y="548333"/>
                </a:cubicBezTo>
                <a:lnTo>
                  <a:pt x="10446" y="547923"/>
                </a:lnTo>
                <a:cubicBezTo>
                  <a:pt x="10856" y="553659"/>
                  <a:pt x="11266" y="559394"/>
                  <a:pt x="12085" y="565129"/>
                </a:cubicBezTo>
                <a:lnTo>
                  <a:pt x="6350" y="565539"/>
                </a:lnTo>
                <a:close/>
                <a:moveTo>
                  <a:pt x="1008793" y="559394"/>
                </a:moveTo>
                <a:lnTo>
                  <a:pt x="1003058" y="558984"/>
                </a:lnTo>
                <a:cubicBezTo>
                  <a:pt x="1003468" y="553249"/>
                  <a:pt x="1004287" y="547514"/>
                  <a:pt x="1004697" y="541778"/>
                </a:cubicBezTo>
                <a:lnTo>
                  <a:pt x="1010432" y="542188"/>
                </a:lnTo>
                <a:cubicBezTo>
                  <a:pt x="1010022" y="547923"/>
                  <a:pt x="1009203" y="553659"/>
                  <a:pt x="1008793" y="559394"/>
                </a:cubicBezTo>
                <a:close/>
                <a:moveTo>
                  <a:pt x="3482" y="530717"/>
                </a:moveTo>
                <a:cubicBezTo>
                  <a:pt x="3072" y="524982"/>
                  <a:pt x="3072" y="519247"/>
                  <a:pt x="3072" y="513512"/>
                </a:cubicBezTo>
                <a:lnTo>
                  <a:pt x="8808" y="513512"/>
                </a:lnTo>
                <a:cubicBezTo>
                  <a:pt x="8808" y="519247"/>
                  <a:pt x="9217" y="524982"/>
                  <a:pt x="9217" y="530717"/>
                </a:cubicBezTo>
                <a:lnTo>
                  <a:pt x="3482" y="530717"/>
                </a:lnTo>
                <a:close/>
                <a:moveTo>
                  <a:pt x="1011251" y="524982"/>
                </a:moveTo>
                <a:lnTo>
                  <a:pt x="1005516" y="524982"/>
                </a:lnTo>
                <a:cubicBezTo>
                  <a:pt x="1005516" y="519247"/>
                  <a:pt x="1005926" y="513512"/>
                  <a:pt x="1005926" y="507776"/>
                </a:cubicBezTo>
                <a:cubicBezTo>
                  <a:pt x="1005926" y="503680"/>
                  <a:pt x="1005926" y="499583"/>
                  <a:pt x="1005926" y="495896"/>
                </a:cubicBezTo>
                <a:lnTo>
                  <a:pt x="1011661" y="495896"/>
                </a:lnTo>
                <a:cubicBezTo>
                  <a:pt x="1011661" y="499993"/>
                  <a:pt x="1011661" y="504089"/>
                  <a:pt x="1011661" y="508186"/>
                </a:cubicBezTo>
                <a:cubicBezTo>
                  <a:pt x="1011661" y="513102"/>
                  <a:pt x="1011251" y="519247"/>
                  <a:pt x="1011251" y="524982"/>
                </a:cubicBezTo>
                <a:close/>
                <a:moveTo>
                  <a:pt x="8808" y="496306"/>
                </a:moveTo>
                <a:lnTo>
                  <a:pt x="3072" y="496306"/>
                </a:lnTo>
                <a:cubicBezTo>
                  <a:pt x="3072" y="490571"/>
                  <a:pt x="3482" y="484835"/>
                  <a:pt x="3892" y="479100"/>
                </a:cubicBezTo>
                <a:lnTo>
                  <a:pt x="9627" y="479510"/>
                </a:lnTo>
                <a:cubicBezTo>
                  <a:pt x="9217" y="484835"/>
                  <a:pt x="9217" y="490571"/>
                  <a:pt x="8808" y="496306"/>
                </a:cubicBezTo>
                <a:close/>
                <a:moveTo>
                  <a:pt x="1004697" y="478281"/>
                </a:moveTo>
                <a:cubicBezTo>
                  <a:pt x="1004287" y="472546"/>
                  <a:pt x="1003877" y="466810"/>
                  <a:pt x="1003468" y="461075"/>
                </a:cubicBezTo>
                <a:lnTo>
                  <a:pt x="1009203" y="460665"/>
                </a:lnTo>
                <a:cubicBezTo>
                  <a:pt x="1009613" y="466401"/>
                  <a:pt x="1010022" y="472136"/>
                  <a:pt x="1010432" y="477871"/>
                </a:cubicBezTo>
                <a:lnTo>
                  <a:pt x="1004697" y="478281"/>
                </a:lnTo>
                <a:close/>
                <a:moveTo>
                  <a:pt x="10856" y="462304"/>
                </a:moveTo>
                <a:lnTo>
                  <a:pt x="5121" y="461894"/>
                </a:lnTo>
                <a:cubicBezTo>
                  <a:pt x="5530" y="456159"/>
                  <a:pt x="6350" y="450424"/>
                  <a:pt x="7169" y="444688"/>
                </a:cubicBezTo>
                <a:lnTo>
                  <a:pt x="12904" y="445508"/>
                </a:lnTo>
                <a:cubicBezTo>
                  <a:pt x="12085" y="450833"/>
                  <a:pt x="11266" y="456569"/>
                  <a:pt x="10856" y="462304"/>
                </a:cubicBezTo>
                <a:close/>
                <a:moveTo>
                  <a:pt x="1001829" y="444279"/>
                </a:moveTo>
                <a:cubicBezTo>
                  <a:pt x="1001010" y="438543"/>
                  <a:pt x="1000190" y="432808"/>
                  <a:pt x="999371" y="427483"/>
                </a:cubicBezTo>
                <a:lnTo>
                  <a:pt x="1005106" y="426663"/>
                </a:lnTo>
                <a:cubicBezTo>
                  <a:pt x="1005926" y="432398"/>
                  <a:pt x="1006745" y="438134"/>
                  <a:pt x="1007564" y="443869"/>
                </a:cubicBezTo>
                <a:lnTo>
                  <a:pt x="1001829" y="444279"/>
                </a:lnTo>
                <a:close/>
                <a:moveTo>
                  <a:pt x="14953" y="428302"/>
                </a:moveTo>
                <a:lnTo>
                  <a:pt x="9217" y="427483"/>
                </a:lnTo>
                <a:cubicBezTo>
                  <a:pt x="10037" y="421747"/>
                  <a:pt x="11266" y="416012"/>
                  <a:pt x="12085" y="410277"/>
                </a:cubicBezTo>
                <a:lnTo>
                  <a:pt x="17820" y="411506"/>
                </a:lnTo>
                <a:cubicBezTo>
                  <a:pt x="17001" y="416831"/>
                  <a:pt x="15772" y="422567"/>
                  <a:pt x="14953" y="428302"/>
                </a:cubicBezTo>
                <a:close/>
                <a:moveTo>
                  <a:pt x="996094" y="410277"/>
                </a:moveTo>
                <a:cubicBezTo>
                  <a:pt x="994865" y="404542"/>
                  <a:pt x="993636" y="399216"/>
                  <a:pt x="992407" y="393481"/>
                </a:cubicBezTo>
                <a:lnTo>
                  <a:pt x="998142" y="392252"/>
                </a:lnTo>
                <a:cubicBezTo>
                  <a:pt x="999371" y="397987"/>
                  <a:pt x="1000600" y="403722"/>
                  <a:pt x="1001829" y="409048"/>
                </a:cubicBezTo>
                <a:lnTo>
                  <a:pt x="996094" y="410277"/>
                </a:lnTo>
                <a:close/>
                <a:moveTo>
                  <a:pt x="21507" y="394300"/>
                </a:moveTo>
                <a:lnTo>
                  <a:pt x="15772" y="393071"/>
                </a:lnTo>
                <a:cubicBezTo>
                  <a:pt x="17001" y="387336"/>
                  <a:pt x="18640" y="382010"/>
                  <a:pt x="19869" y="376275"/>
                </a:cubicBezTo>
                <a:lnTo>
                  <a:pt x="25604" y="377913"/>
                </a:lnTo>
                <a:cubicBezTo>
                  <a:pt x="24375" y="383239"/>
                  <a:pt x="22736" y="388974"/>
                  <a:pt x="21507" y="394300"/>
                </a:cubicBezTo>
                <a:close/>
                <a:moveTo>
                  <a:pt x="988310" y="377094"/>
                </a:moveTo>
                <a:cubicBezTo>
                  <a:pt x="986671" y="371769"/>
                  <a:pt x="985033" y="366033"/>
                  <a:pt x="983394" y="360708"/>
                </a:cubicBezTo>
                <a:lnTo>
                  <a:pt x="988720" y="359069"/>
                </a:lnTo>
                <a:cubicBezTo>
                  <a:pt x="990358" y="364395"/>
                  <a:pt x="991997" y="370130"/>
                  <a:pt x="993636" y="375865"/>
                </a:cubicBezTo>
                <a:lnTo>
                  <a:pt x="988310" y="377094"/>
                </a:lnTo>
                <a:close/>
                <a:moveTo>
                  <a:pt x="30520" y="361527"/>
                </a:moveTo>
                <a:lnTo>
                  <a:pt x="25194" y="359888"/>
                </a:lnTo>
                <a:cubicBezTo>
                  <a:pt x="26833" y="354153"/>
                  <a:pt x="28881" y="348828"/>
                  <a:pt x="30520" y="343502"/>
                </a:cubicBezTo>
                <a:lnTo>
                  <a:pt x="35845" y="345550"/>
                </a:lnTo>
                <a:cubicBezTo>
                  <a:pt x="33797" y="350466"/>
                  <a:pt x="32158" y="355792"/>
                  <a:pt x="30520" y="361527"/>
                </a:cubicBezTo>
                <a:close/>
                <a:moveTo>
                  <a:pt x="978478" y="344321"/>
                </a:moveTo>
                <a:cubicBezTo>
                  <a:pt x="976430" y="338996"/>
                  <a:pt x="974791" y="333670"/>
                  <a:pt x="972743" y="328344"/>
                </a:cubicBezTo>
                <a:lnTo>
                  <a:pt x="978069" y="326296"/>
                </a:lnTo>
                <a:cubicBezTo>
                  <a:pt x="980117" y="331622"/>
                  <a:pt x="982165" y="336947"/>
                  <a:pt x="984213" y="342683"/>
                </a:cubicBezTo>
                <a:lnTo>
                  <a:pt x="978478" y="344321"/>
                </a:lnTo>
                <a:close/>
                <a:moveTo>
                  <a:pt x="41581" y="328754"/>
                </a:moveTo>
                <a:lnTo>
                  <a:pt x="36255" y="326706"/>
                </a:lnTo>
                <a:cubicBezTo>
                  <a:pt x="38303" y="321380"/>
                  <a:pt x="40352" y="316055"/>
                  <a:pt x="42810" y="310729"/>
                </a:cubicBezTo>
                <a:lnTo>
                  <a:pt x="48135" y="312777"/>
                </a:lnTo>
                <a:cubicBezTo>
                  <a:pt x="46087" y="318103"/>
                  <a:pt x="43629" y="323428"/>
                  <a:pt x="41581" y="328754"/>
                </a:cubicBezTo>
                <a:close/>
                <a:moveTo>
                  <a:pt x="966188" y="312367"/>
                </a:moveTo>
                <a:cubicBezTo>
                  <a:pt x="964140" y="307042"/>
                  <a:pt x="961682" y="301716"/>
                  <a:pt x="959224" y="296800"/>
                </a:cubicBezTo>
                <a:lnTo>
                  <a:pt x="964550" y="294343"/>
                </a:lnTo>
                <a:cubicBezTo>
                  <a:pt x="967008" y="299668"/>
                  <a:pt x="969466" y="304994"/>
                  <a:pt x="971514" y="310319"/>
                </a:cubicBezTo>
                <a:lnTo>
                  <a:pt x="966188" y="312367"/>
                </a:lnTo>
                <a:close/>
                <a:moveTo>
                  <a:pt x="55100" y="297210"/>
                </a:moveTo>
                <a:lnTo>
                  <a:pt x="49774" y="294752"/>
                </a:lnTo>
                <a:cubicBezTo>
                  <a:pt x="52232" y="289427"/>
                  <a:pt x="54690" y="284101"/>
                  <a:pt x="57558" y="279185"/>
                </a:cubicBezTo>
                <a:lnTo>
                  <a:pt x="62883" y="281643"/>
                </a:lnTo>
                <a:cubicBezTo>
                  <a:pt x="60015" y="286968"/>
                  <a:pt x="57558" y="291884"/>
                  <a:pt x="55100" y="297210"/>
                </a:cubicBezTo>
                <a:close/>
                <a:moveTo>
                  <a:pt x="951440" y="281233"/>
                </a:moveTo>
                <a:cubicBezTo>
                  <a:pt x="948983" y="276317"/>
                  <a:pt x="946115" y="270992"/>
                  <a:pt x="943247" y="266076"/>
                </a:cubicBezTo>
                <a:lnTo>
                  <a:pt x="948163" y="263208"/>
                </a:lnTo>
                <a:cubicBezTo>
                  <a:pt x="951031" y="268124"/>
                  <a:pt x="953489" y="273450"/>
                  <a:pt x="956356" y="278366"/>
                </a:cubicBezTo>
                <a:lnTo>
                  <a:pt x="951440" y="281233"/>
                </a:lnTo>
                <a:close/>
                <a:moveTo>
                  <a:pt x="70667" y="266485"/>
                </a:moveTo>
                <a:lnTo>
                  <a:pt x="65751" y="263618"/>
                </a:lnTo>
                <a:cubicBezTo>
                  <a:pt x="68618" y="258702"/>
                  <a:pt x="71486" y="253376"/>
                  <a:pt x="74354" y="248460"/>
                </a:cubicBezTo>
                <a:lnTo>
                  <a:pt x="79270" y="251328"/>
                </a:lnTo>
                <a:cubicBezTo>
                  <a:pt x="76402" y="256654"/>
                  <a:pt x="73534" y="261570"/>
                  <a:pt x="70667" y="266485"/>
                </a:cubicBezTo>
                <a:close/>
                <a:moveTo>
                  <a:pt x="935054" y="251328"/>
                </a:moveTo>
                <a:cubicBezTo>
                  <a:pt x="932186" y="246412"/>
                  <a:pt x="928909" y="241496"/>
                  <a:pt x="926042" y="236990"/>
                </a:cubicBezTo>
                <a:lnTo>
                  <a:pt x="930957" y="233712"/>
                </a:lnTo>
                <a:cubicBezTo>
                  <a:pt x="934235" y="238628"/>
                  <a:pt x="937102" y="243544"/>
                  <a:pt x="939970" y="248460"/>
                </a:cubicBezTo>
                <a:lnTo>
                  <a:pt x="935054" y="251328"/>
                </a:lnTo>
                <a:close/>
                <a:moveTo>
                  <a:pt x="88282" y="236990"/>
                </a:moveTo>
                <a:lnTo>
                  <a:pt x="83366" y="233712"/>
                </a:lnTo>
                <a:cubicBezTo>
                  <a:pt x="86644" y="228797"/>
                  <a:pt x="89921" y="223881"/>
                  <a:pt x="93198" y="219374"/>
                </a:cubicBezTo>
                <a:lnTo>
                  <a:pt x="98114" y="222652"/>
                </a:lnTo>
                <a:cubicBezTo>
                  <a:pt x="94837" y="227567"/>
                  <a:pt x="91560" y="232483"/>
                  <a:pt x="88282" y="236990"/>
                </a:cubicBezTo>
                <a:close/>
                <a:moveTo>
                  <a:pt x="916210" y="222652"/>
                </a:moveTo>
                <a:cubicBezTo>
                  <a:pt x="912932" y="218145"/>
                  <a:pt x="909655" y="213229"/>
                  <a:pt x="906378" y="208723"/>
                </a:cubicBezTo>
                <a:lnTo>
                  <a:pt x="910884" y="205446"/>
                </a:lnTo>
                <a:cubicBezTo>
                  <a:pt x="914161" y="209952"/>
                  <a:pt x="917848" y="214868"/>
                  <a:pt x="921126" y="219374"/>
                </a:cubicBezTo>
                <a:lnTo>
                  <a:pt x="916210" y="222652"/>
                </a:lnTo>
                <a:close/>
                <a:moveTo>
                  <a:pt x="107946" y="209133"/>
                </a:moveTo>
                <a:lnTo>
                  <a:pt x="103440" y="205855"/>
                </a:lnTo>
                <a:cubicBezTo>
                  <a:pt x="106717" y="201349"/>
                  <a:pt x="110404" y="196843"/>
                  <a:pt x="114091" y="192336"/>
                </a:cubicBezTo>
                <a:lnTo>
                  <a:pt x="118597" y="196024"/>
                </a:lnTo>
                <a:cubicBezTo>
                  <a:pt x="114910" y="199710"/>
                  <a:pt x="111223" y="204626"/>
                  <a:pt x="107946" y="209133"/>
                </a:cubicBezTo>
                <a:close/>
                <a:moveTo>
                  <a:pt x="895727" y="195204"/>
                </a:moveTo>
                <a:cubicBezTo>
                  <a:pt x="892039" y="190698"/>
                  <a:pt x="888353" y="186192"/>
                  <a:pt x="884666" y="182095"/>
                </a:cubicBezTo>
                <a:lnTo>
                  <a:pt x="889172" y="178408"/>
                </a:lnTo>
                <a:cubicBezTo>
                  <a:pt x="892859" y="182914"/>
                  <a:pt x="896546" y="187420"/>
                  <a:pt x="900233" y="191927"/>
                </a:cubicBezTo>
                <a:lnTo>
                  <a:pt x="895727" y="195204"/>
                </a:lnTo>
                <a:close/>
                <a:moveTo>
                  <a:pt x="129658" y="182095"/>
                </a:moveTo>
                <a:lnTo>
                  <a:pt x="125152" y="178408"/>
                </a:lnTo>
                <a:cubicBezTo>
                  <a:pt x="128839" y="173902"/>
                  <a:pt x="132935" y="169805"/>
                  <a:pt x="136622" y="165299"/>
                </a:cubicBezTo>
                <a:lnTo>
                  <a:pt x="140719" y="169396"/>
                </a:lnTo>
                <a:cubicBezTo>
                  <a:pt x="137032" y="173492"/>
                  <a:pt x="133345" y="177998"/>
                  <a:pt x="129658" y="182095"/>
                </a:cubicBezTo>
                <a:close/>
                <a:moveTo>
                  <a:pt x="873605" y="169396"/>
                </a:moveTo>
                <a:cubicBezTo>
                  <a:pt x="869918" y="165299"/>
                  <a:pt x="865821" y="161202"/>
                  <a:pt x="861724" y="157106"/>
                </a:cubicBezTo>
                <a:lnTo>
                  <a:pt x="865821" y="153009"/>
                </a:lnTo>
                <a:cubicBezTo>
                  <a:pt x="869918" y="157106"/>
                  <a:pt x="874014" y="161202"/>
                  <a:pt x="877701" y="165708"/>
                </a:cubicBezTo>
                <a:lnTo>
                  <a:pt x="873605" y="169396"/>
                </a:lnTo>
                <a:close/>
                <a:moveTo>
                  <a:pt x="152599" y="157106"/>
                </a:moveTo>
                <a:lnTo>
                  <a:pt x="148503" y="153009"/>
                </a:lnTo>
                <a:cubicBezTo>
                  <a:pt x="152599" y="148912"/>
                  <a:pt x="156696" y="144816"/>
                  <a:pt x="160792" y="140719"/>
                </a:cubicBezTo>
                <a:lnTo>
                  <a:pt x="164889" y="144816"/>
                </a:lnTo>
                <a:cubicBezTo>
                  <a:pt x="160792" y="148912"/>
                  <a:pt x="156696" y="153009"/>
                  <a:pt x="152599" y="157106"/>
                </a:cubicBezTo>
                <a:close/>
                <a:moveTo>
                  <a:pt x="849435" y="144816"/>
                </a:moveTo>
                <a:cubicBezTo>
                  <a:pt x="845338" y="140719"/>
                  <a:pt x="841241" y="137032"/>
                  <a:pt x="836735" y="133345"/>
                </a:cubicBezTo>
                <a:lnTo>
                  <a:pt x="840422" y="128839"/>
                </a:lnTo>
                <a:cubicBezTo>
                  <a:pt x="844928" y="132526"/>
                  <a:pt x="849025" y="136623"/>
                  <a:pt x="853122" y="140719"/>
                </a:cubicBezTo>
                <a:lnTo>
                  <a:pt x="849435" y="144816"/>
                </a:lnTo>
                <a:close/>
                <a:moveTo>
                  <a:pt x="177589" y="133345"/>
                </a:moveTo>
                <a:lnTo>
                  <a:pt x="173902" y="128839"/>
                </a:lnTo>
                <a:cubicBezTo>
                  <a:pt x="178408" y="125152"/>
                  <a:pt x="182505" y="121465"/>
                  <a:pt x="187011" y="117778"/>
                </a:cubicBezTo>
                <a:lnTo>
                  <a:pt x="190698" y="122284"/>
                </a:lnTo>
                <a:cubicBezTo>
                  <a:pt x="186191" y="125971"/>
                  <a:pt x="182095" y="129658"/>
                  <a:pt x="177589" y="133345"/>
                </a:cubicBezTo>
                <a:close/>
                <a:moveTo>
                  <a:pt x="823626" y="122284"/>
                </a:moveTo>
                <a:cubicBezTo>
                  <a:pt x="819120" y="118597"/>
                  <a:pt x="814613" y="114910"/>
                  <a:pt x="810107" y="111633"/>
                </a:cubicBezTo>
                <a:lnTo>
                  <a:pt x="813794" y="107127"/>
                </a:lnTo>
                <a:cubicBezTo>
                  <a:pt x="818300" y="110814"/>
                  <a:pt x="822807" y="114091"/>
                  <a:pt x="827313" y="117778"/>
                </a:cubicBezTo>
                <a:lnTo>
                  <a:pt x="823626" y="122284"/>
                </a:lnTo>
                <a:close/>
                <a:moveTo>
                  <a:pt x="204217" y="111633"/>
                </a:moveTo>
                <a:lnTo>
                  <a:pt x="200530" y="107127"/>
                </a:lnTo>
                <a:cubicBezTo>
                  <a:pt x="205036" y="103440"/>
                  <a:pt x="209952" y="100162"/>
                  <a:pt x="214458" y="96885"/>
                </a:cubicBezTo>
                <a:lnTo>
                  <a:pt x="217735" y="101391"/>
                </a:lnTo>
                <a:cubicBezTo>
                  <a:pt x="213229" y="105078"/>
                  <a:pt x="208723" y="108356"/>
                  <a:pt x="204217" y="111633"/>
                </a:cubicBezTo>
                <a:close/>
                <a:moveTo>
                  <a:pt x="796179" y="101391"/>
                </a:moveTo>
                <a:cubicBezTo>
                  <a:pt x="791672" y="98114"/>
                  <a:pt x="786756" y="94837"/>
                  <a:pt x="781840" y="91560"/>
                </a:cubicBezTo>
                <a:lnTo>
                  <a:pt x="785118" y="86644"/>
                </a:lnTo>
                <a:cubicBezTo>
                  <a:pt x="790034" y="89921"/>
                  <a:pt x="794540" y="93198"/>
                  <a:pt x="799456" y="96475"/>
                </a:cubicBezTo>
                <a:lnTo>
                  <a:pt x="796179" y="101391"/>
                </a:lnTo>
                <a:close/>
                <a:moveTo>
                  <a:pt x="232074" y="91969"/>
                </a:moveTo>
                <a:lnTo>
                  <a:pt x="228796" y="87053"/>
                </a:lnTo>
                <a:cubicBezTo>
                  <a:pt x="233712" y="83776"/>
                  <a:pt x="238628" y="80908"/>
                  <a:pt x="243544" y="77631"/>
                </a:cubicBezTo>
                <a:lnTo>
                  <a:pt x="246412" y="82547"/>
                </a:lnTo>
                <a:cubicBezTo>
                  <a:pt x="241496" y="85824"/>
                  <a:pt x="236580" y="88692"/>
                  <a:pt x="232074" y="91969"/>
                </a:cubicBezTo>
                <a:close/>
                <a:moveTo>
                  <a:pt x="767912" y="82547"/>
                </a:moveTo>
                <a:cubicBezTo>
                  <a:pt x="762996" y="79679"/>
                  <a:pt x="758080" y="76812"/>
                  <a:pt x="753164" y="73944"/>
                </a:cubicBezTo>
                <a:lnTo>
                  <a:pt x="756032" y="69028"/>
                </a:lnTo>
                <a:cubicBezTo>
                  <a:pt x="760948" y="71896"/>
                  <a:pt x="765864" y="74763"/>
                  <a:pt x="771189" y="78041"/>
                </a:cubicBezTo>
                <a:lnTo>
                  <a:pt x="767912" y="82547"/>
                </a:lnTo>
                <a:close/>
                <a:moveTo>
                  <a:pt x="261160" y="73944"/>
                </a:moveTo>
                <a:lnTo>
                  <a:pt x="258292" y="69028"/>
                </a:lnTo>
                <a:cubicBezTo>
                  <a:pt x="263208" y="66161"/>
                  <a:pt x="268534" y="63293"/>
                  <a:pt x="273450" y="60835"/>
                </a:cubicBezTo>
                <a:lnTo>
                  <a:pt x="276317" y="65751"/>
                </a:lnTo>
                <a:cubicBezTo>
                  <a:pt x="270992" y="68209"/>
                  <a:pt x="266076" y="71077"/>
                  <a:pt x="261160" y="73944"/>
                </a:cubicBezTo>
                <a:close/>
                <a:moveTo>
                  <a:pt x="738007" y="65341"/>
                </a:moveTo>
                <a:cubicBezTo>
                  <a:pt x="733091" y="62883"/>
                  <a:pt x="727765" y="60016"/>
                  <a:pt x="722849" y="57558"/>
                </a:cubicBezTo>
                <a:lnTo>
                  <a:pt x="725307" y="52232"/>
                </a:lnTo>
                <a:cubicBezTo>
                  <a:pt x="730633" y="54690"/>
                  <a:pt x="735549" y="57148"/>
                  <a:pt x="740874" y="60016"/>
                </a:cubicBezTo>
                <a:lnTo>
                  <a:pt x="738007" y="65341"/>
                </a:lnTo>
                <a:close/>
                <a:moveTo>
                  <a:pt x="291475" y="57967"/>
                </a:moveTo>
                <a:lnTo>
                  <a:pt x="289017" y="52642"/>
                </a:lnTo>
                <a:cubicBezTo>
                  <a:pt x="294342" y="50184"/>
                  <a:pt x="299258" y="47726"/>
                  <a:pt x="304584" y="45268"/>
                </a:cubicBezTo>
                <a:lnTo>
                  <a:pt x="307042" y="50593"/>
                </a:lnTo>
                <a:cubicBezTo>
                  <a:pt x="301716" y="53051"/>
                  <a:pt x="296391" y="55509"/>
                  <a:pt x="291475" y="57967"/>
                </a:cubicBezTo>
                <a:close/>
                <a:moveTo>
                  <a:pt x="706872" y="50593"/>
                </a:moveTo>
                <a:cubicBezTo>
                  <a:pt x="701547" y="48135"/>
                  <a:pt x="696221" y="46087"/>
                  <a:pt x="690895" y="44039"/>
                </a:cubicBezTo>
                <a:lnTo>
                  <a:pt x="692944" y="38713"/>
                </a:lnTo>
                <a:cubicBezTo>
                  <a:pt x="698269" y="40761"/>
                  <a:pt x="703595" y="43219"/>
                  <a:pt x="708921" y="45268"/>
                </a:cubicBezTo>
                <a:lnTo>
                  <a:pt x="706872" y="50593"/>
                </a:lnTo>
                <a:close/>
                <a:moveTo>
                  <a:pt x="322609" y="44449"/>
                </a:moveTo>
                <a:lnTo>
                  <a:pt x="320561" y="39123"/>
                </a:lnTo>
                <a:cubicBezTo>
                  <a:pt x="325886" y="37074"/>
                  <a:pt x="331212" y="35026"/>
                  <a:pt x="336947" y="32978"/>
                </a:cubicBezTo>
                <a:lnTo>
                  <a:pt x="338996" y="38304"/>
                </a:lnTo>
                <a:cubicBezTo>
                  <a:pt x="333260" y="39942"/>
                  <a:pt x="327935" y="41990"/>
                  <a:pt x="322609" y="44449"/>
                </a:cubicBezTo>
                <a:close/>
                <a:moveTo>
                  <a:pt x="674919" y="37894"/>
                </a:moveTo>
                <a:cubicBezTo>
                  <a:pt x="669593" y="35845"/>
                  <a:pt x="664267" y="34207"/>
                  <a:pt x="658532" y="32568"/>
                </a:cubicBezTo>
                <a:lnTo>
                  <a:pt x="660171" y="27243"/>
                </a:lnTo>
                <a:cubicBezTo>
                  <a:pt x="665906" y="28881"/>
                  <a:pt x="671232" y="30929"/>
                  <a:pt x="676557" y="32978"/>
                </a:cubicBezTo>
                <a:lnTo>
                  <a:pt x="674919" y="37894"/>
                </a:lnTo>
                <a:close/>
                <a:moveTo>
                  <a:pt x="354972" y="32568"/>
                </a:moveTo>
                <a:lnTo>
                  <a:pt x="353334" y="27243"/>
                </a:lnTo>
                <a:cubicBezTo>
                  <a:pt x="358659" y="25604"/>
                  <a:pt x="364395" y="23965"/>
                  <a:pt x="370130" y="22327"/>
                </a:cubicBezTo>
                <a:lnTo>
                  <a:pt x="371768" y="27652"/>
                </a:lnTo>
                <a:cubicBezTo>
                  <a:pt x="366033" y="29291"/>
                  <a:pt x="360298" y="30929"/>
                  <a:pt x="354972" y="32568"/>
                </a:cubicBezTo>
                <a:close/>
                <a:moveTo>
                  <a:pt x="642146" y="27652"/>
                </a:moveTo>
                <a:cubicBezTo>
                  <a:pt x="636820" y="26014"/>
                  <a:pt x="631085" y="24785"/>
                  <a:pt x="625759" y="23146"/>
                </a:cubicBezTo>
                <a:lnTo>
                  <a:pt x="626988" y="17411"/>
                </a:lnTo>
                <a:cubicBezTo>
                  <a:pt x="632723" y="18640"/>
                  <a:pt x="638049" y="20278"/>
                  <a:pt x="643784" y="21917"/>
                </a:cubicBezTo>
                <a:lnTo>
                  <a:pt x="642146" y="27652"/>
                </a:lnTo>
                <a:close/>
                <a:moveTo>
                  <a:pt x="387745" y="23556"/>
                </a:moveTo>
                <a:lnTo>
                  <a:pt x="386516" y="17820"/>
                </a:lnTo>
                <a:cubicBezTo>
                  <a:pt x="392252" y="16591"/>
                  <a:pt x="397577" y="15362"/>
                  <a:pt x="403312" y="14133"/>
                </a:cubicBezTo>
                <a:lnTo>
                  <a:pt x="404541" y="19869"/>
                </a:lnTo>
                <a:cubicBezTo>
                  <a:pt x="399216" y="20688"/>
                  <a:pt x="393481" y="21917"/>
                  <a:pt x="387745" y="23556"/>
                </a:cubicBezTo>
                <a:close/>
                <a:moveTo>
                  <a:pt x="608963" y="19459"/>
                </a:moveTo>
                <a:cubicBezTo>
                  <a:pt x="603228" y="18230"/>
                  <a:pt x="597902" y="17411"/>
                  <a:pt x="592167" y="16182"/>
                </a:cubicBezTo>
                <a:lnTo>
                  <a:pt x="592986" y="10446"/>
                </a:lnTo>
                <a:cubicBezTo>
                  <a:pt x="598721" y="11266"/>
                  <a:pt x="604457" y="12495"/>
                  <a:pt x="610192" y="13724"/>
                </a:cubicBezTo>
                <a:lnTo>
                  <a:pt x="608963" y="19459"/>
                </a:lnTo>
                <a:close/>
                <a:moveTo>
                  <a:pt x="421338" y="16182"/>
                </a:moveTo>
                <a:lnTo>
                  <a:pt x="420518" y="10446"/>
                </a:lnTo>
                <a:cubicBezTo>
                  <a:pt x="426254" y="9627"/>
                  <a:pt x="431989" y="8398"/>
                  <a:pt x="437724" y="7579"/>
                </a:cubicBezTo>
                <a:lnTo>
                  <a:pt x="438543" y="13314"/>
                </a:lnTo>
                <a:cubicBezTo>
                  <a:pt x="432808" y="14543"/>
                  <a:pt x="427073" y="15362"/>
                  <a:pt x="421338" y="16182"/>
                </a:cubicBezTo>
                <a:close/>
                <a:moveTo>
                  <a:pt x="574961" y="13724"/>
                </a:moveTo>
                <a:cubicBezTo>
                  <a:pt x="569226" y="12904"/>
                  <a:pt x="563490" y="12085"/>
                  <a:pt x="557755" y="11676"/>
                </a:cubicBezTo>
                <a:lnTo>
                  <a:pt x="558165" y="5940"/>
                </a:lnTo>
                <a:cubicBezTo>
                  <a:pt x="563900" y="6350"/>
                  <a:pt x="569635" y="7169"/>
                  <a:pt x="575371" y="7988"/>
                </a:cubicBezTo>
                <a:lnTo>
                  <a:pt x="574961" y="13724"/>
                </a:lnTo>
                <a:close/>
                <a:moveTo>
                  <a:pt x="455340" y="11676"/>
                </a:moveTo>
                <a:lnTo>
                  <a:pt x="454930" y="5940"/>
                </a:lnTo>
                <a:cubicBezTo>
                  <a:pt x="460665" y="5531"/>
                  <a:pt x="466400" y="4711"/>
                  <a:pt x="472136" y="4301"/>
                </a:cubicBezTo>
                <a:lnTo>
                  <a:pt x="472545" y="10037"/>
                </a:lnTo>
                <a:cubicBezTo>
                  <a:pt x="466810" y="10446"/>
                  <a:pt x="461075" y="11266"/>
                  <a:pt x="455340" y="11676"/>
                </a:cubicBezTo>
                <a:close/>
                <a:moveTo>
                  <a:pt x="540959" y="10037"/>
                </a:moveTo>
                <a:cubicBezTo>
                  <a:pt x="535224" y="9627"/>
                  <a:pt x="529488" y="9217"/>
                  <a:pt x="523753" y="9217"/>
                </a:cubicBezTo>
                <a:lnTo>
                  <a:pt x="523753" y="3482"/>
                </a:lnTo>
                <a:cubicBezTo>
                  <a:pt x="529488" y="3482"/>
                  <a:pt x="535224" y="3892"/>
                  <a:pt x="540959" y="4301"/>
                </a:cubicBezTo>
                <a:lnTo>
                  <a:pt x="540959" y="10037"/>
                </a:lnTo>
                <a:close/>
                <a:moveTo>
                  <a:pt x="489751" y="9217"/>
                </a:moveTo>
                <a:lnTo>
                  <a:pt x="489751" y="3482"/>
                </a:lnTo>
                <a:cubicBezTo>
                  <a:pt x="495486" y="3482"/>
                  <a:pt x="501222" y="3072"/>
                  <a:pt x="506957" y="3072"/>
                </a:cubicBezTo>
                <a:lnTo>
                  <a:pt x="506957" y="8808"/>
                </a:lnTo>
                <a:cubicBezTo>
                  <a:pt x="501222" y="8808"/>
                  <a:pt x="495486" y="9217"/>
                  <a:pt x="489751" y="9217"/>
                </a:cubicBezTo>
                <a:close/>
              </a:path>
            </a:pathLst>
          </a:custGeom>
          <a:solidFill>
            <a:schemeClr val="bg1"/>
          </a:solidFill>
          <a:ln w="9525"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50974AFC-E706-412A-B754-9693C75F7AB8}"/>
              </a:ext>
            </a:extLst>
          </p:cNvPr>
          <p:cNvSpPr/>
          <p:nvPr/>
        </p:nvSpPr>
        <p:spPr>
          <a:xfrm>
            <a:off x="522298" y="6065305"/>
            <a:ext cx="1151151" cy="1151151"/>
          </a:xfrm>
          <a:custGeom>
            <a:avLst/>
            <a:gdLst>
              <a:gd name="connsiteX0" fmla="*/ 906671 w 1151150"/>
              <a:gd name="connsiteY0" fmla="*/ 331834 h 1151150"/>
              <a:gd name="connsiteX1" fmla="*/ 821535 w 1151150"/>
              <a:gd name="connsiteY1" fmla="*/ 906671 h 1151150"/>
              <a:gd name="connsiteX2" fmla="*/ 246698 w 1151150"/>
              <a:gd name="connsiteY2" fmla="*/ 821535 h 1151150"/>
              <a:gd name="connsiteX3" fmla="*/ 331834 w 1151150"/>
              <a:gd name="connsiteY3" fmla="*/ 246698 h 1151150"/>
              <a:gd name="connsiteX4" fmla="*/ 906671 w 1151150"/>
              <a:gd name="connsiteY4" fmla="*/ 331834 h 115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150" h="1151150">
                <a:moveTo>
                  <a:pt x="906671" y="331834"/>
                </a:moveTo>
                <a:cubicBezTo>
                  <a:pt x="1041898" y="514081"/>
                  <a:pt x="1003781" y="771444"/>
                  <a:pt x="821535" y="906671"/>
                </a:cubicBezTo>
                <a:cubicBezTo>
                  <a:pt x="639288" y="1041898"/>
                  <a:pt x="381925" y="1003781"/>
                  <a:pt x="246698" y="821535"/>
                </a:cubicBezTo>
                <a:cubicBezTo>
                  <a:pt x="111471" y="639288"/>
                  <a:pt x="149587" y="381925"/>
                  <a:pt x="331834" y="246698"/>
                </a:cubicBezTo>
                <a:cubicBezTo>
                  <a:pt x="514081" y="111471"/>
                  <a:pt x="771444" y="149588"/>
                  <a:pt x="906671" y="331834"/>
                </a:cubicBezTo>
                <a:close/>
              </a:path>
            </a:pathLst>
          </a:custGeom>
          <a:solidFill>
            <a:srgbClr val="374754"/>
          </a:solidFill>
          <a:ln w="4094"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A7B5E4BB-4149-45DB-B995-D0E01F638508}"/>
              </a:ext>
            </a:extLst>
          </p:cNvPr>
          <p:cNvSpPr/>
          <p:nvPr/>
        </p:nvSpPr>
        <p:spPr>
          <a:xfrm>
            <a:off x="2732352" y="5219109"/>
            <a:ext cx="217121" cy="217121"/>
          </a:xfrm>
          <a:custGeom>
            <a:avLst/>
            <a:gdLst>
              <a:gd name="connsiteX0" fmla="*/ 83502 w 217120"/>
              <a:gd name="connsiteY0" fmla="*/ 6485 h 217121"/>
              <a:gd name="connsiteX1" fmla="*/ 6485 w 217120"/>
              <a:gd name="connsiteY1" fmla="*/ 137167 h 217121"/>
              <a:gd name="connsiteX2" fmla="*/ 137167 w 217120"/>
              <a:gd name="connsiteY2" fmla="*/ 214184 h 217121"/>
              <a:gd name="connsiteX3" fmla="*/ 214184 w 217120"/>
              <a:gd name="connsiteY3" fmla="*/ 83502 h 217121"/>
              <a:gd name="connsiteX4" fmla="*/ 83502 w 217120"/>
              <a:gd name="connsiteY4" fmla="*/ 6485 h 21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20" h="217121">
                <a:moveTo>
                  <a:pt x="83502" y="6485"/>
                </a:moveTo>
                <a:cubicBezTo>
                  <a:pt x="26149" y="21233"/>
                  <a:pt x="-8263" y="79815"/>
                  <a:pt x="6485" y="137167"/>
                </a:cubicBezTo>
                <a:cubicBezTo>
                  <a:pt x="21233" y="194520"/>
                  <a:pt x="79814" y="228932"/>
                  <a:pt x="137167" y="214184"/>
                </a:cubicBezTo>
                <a:cubicBezTo>
                  <a:pt x="194520" y="199436"/>
                  <a:pt x="228932" y="140854"/>
                  <a:pt x="214184" y="83502"/>
                </a:cubicBezTo>
                <a:cubicBezTo>
                  <a:pt x="199026" y="26149"/>
                  <a:pt x="140854" y="-8263"/>
                  <a:pt x="83502" y="6485"/>
                </a:cubicBezTo>
                <a:close/>
              </a:path>
            </a:pathLst>
          </a:custGeom>
          <a:solidFill>
            <a:srgbClr val="374754"/>
          </a:solidFill>
          <a:ln w="9525"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E8040163-0CB7-4233-8940-9FE261D63C51}"/>
              </a:ext>
            </a:extLst>
          </p:cNvPr>
          <p:cNvSpPr/>
          <p:nvPr/>
        </p:nvSpPr>
        <p:spPr>
          <a:xfrm>
            <a:off x="2325409" y="5448943"/>
            <a:ext cx="294957" cy="294957"/>
          </a:xfrm>
          <a:custGeom>
            <a:avLst/>
            <a:gdLst>
              <a:gd name="connsiteX0" fmla="*/ 112737 w 294956"/>
              <a:gd name="connsiteY0" fmla="*/ 7700 h 294956"/>
              <a:gd name="connsiteX1" fmla="*/ 7863 w 294956"/>
              <a:gd name="connsiteY1" fmla="*/ 185494 h 294956"/>
              <a:gd name="connsiteX2" fmla="*/ 186066 w 294956"/>
              <a:gd name="connsiteY2" fmla="*/ 290367 h 294956"/>
              <a:gd name="connsiteX3" fmla="*/ 290940 w 294956"/>
              <a:gd name="connsiteY3" fmla="*/ 112574 h 294956"/>
              <a:gd name="connsiteX4" fmla="*/ 112737 w 294956"/>
              <a:gd name="connsiteY4" fmla="*/ 7700 h 29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56" h="294956">
                <a:moveTo>
                  <a:pt x="112737" y="7700"/>
                </a:moveTo>
                <a:cubicBezTo>
                  <a:pt x="34491" y="27774"/>
                  <a:pt x="-12620" y="107658"/>
                  <a:pt x="7863" y="185494"/>
                </a:cubicBezTo>
                <a:cubicBezTo>
                  <a:pt x="27936" y="263739"/>
                  <a:pt x="107821" y="310441"/>
                  <a:pt x="186066" y="290367"/>
                </a:cubicBezTo>
                <a:cubicBezTo>
                  <a:pt x="264312" y="270294"/>
                  <a:pt x="311013" y="190410"/>
                  <a:pt x="290940" y="112574"/>
                </a:cubicBezTo>
                <a:cubicBezTo>
                  <a:pt x="270457" y="34738"/>
                  <a:pt x="190982" y="-12373"/>
                  <a:pt x="112737" y="7700"/>
                </a:cubicBezTo>
                <a:close/>
              </a:path>
            </a:pathLst>
          </a:custGeom>
          <a:solidFill>
            <a:srgbClr val="374754"/>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7CEE3667-E2AD-4FC6-B602-776363D27D00}"/>
              </a:ext>
            </a:extLst>
          </p:cNvPr>
          <p:cNvSpPr/>
          <p:nvPr/>
        </p:nvSpPr>
        <p:spPr>
          <a:xfrm>
            <a:off x="2452556" y="5241283"/>
            <a:ext cx="471112" cy="499788"/>
          </a:xfrm>
          <a:custGeom>
            <a:avLst/>
            <a:gdLst>
              <a:gd name="connsiteX0" fmla="*/ 92921 w 471111"/>
              <a:gd name="connsiteY0" fmla="*/ 498437 h 499787"/>
              <a:gd name="connsiteX1" fmla="*/ 466533 w 471111"/>
              <a:gd name="connsiteY1" fmla="*/ 172346 h 499787"/>
              <a:gd name="connsiteX2" fmla="*/ 471858 w 471111"/>
              <a:gd name="connsiteY2" fmla="*/ 158417 h 499787"/>
              <a:gd name="connsiteX3" fmla="*/ 463255 w 471111"/>
              <a:gd name="connsiteY3" fmla="*/ 146537 h 499787"/>
              <a:gd name="connsiteX4" fmla="*/ 326019 w 471111"/>
              <a:gd name="connsiteY4" fmla="*/ 15445 h 499787"/>
              <a:gd name="connsiteX5" fmla="*/ 317006 w 471111"/>
              <a:gd name="connsiteY5" fmla="*/ 4384 h 499787"/>
              <a:gd name="connsiteX6" fmla="*/ 302668 w 471111"/>
              <a:gd name="connsiteY6" fmla="*/ 5204 h 499787"/>
              <a:gd name="connsiteX7" fmla="*/ 25327 w 471111"/>
              <a:gd name="connsiteY7" fmla="*/ 166201 h 499787"/>
              <a:gd name="connsiteX8" fmla="*/ 92921 w 471111"/>
              <a:gd name="connsiteY8" fmla="*/ 498437 h 49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111" h="499787">
                <a:moveTo>
                  <a:pt x="92921" y="498437"/>
                </a:moveTo>
                <a:lnTo>
                  <a:pt x="466533" y="172346"/>
                </a:lnTo>
                <a:cubicBezTo>
                  <a:pt x="470629" y="169069"/>
                  <a:pt x="472268" y="163743"/>
                  <a:pt x="471858" y="158417"/>
                </a:cubicBezTo>
                <a:cubicBezTo>
                  <a:pt x="471039" y="153092"/>
                  <a:pt x="468171" y="148585"/>
                  <a:pt x="463255" y="146537"/>
                </a:cubicBezTo>
                <a:cubicBezTo>
                  <a:pt x="423109" y="126464"/>
                  <a:pt x="338718" y="77304"/>
                  <a:pt x="326019" y="15445"/>
                </a:cubicBezTo>
                <a:cubicBezTo>
                  <a:pt x="325199" y="10529"/>
                  <a:pt x="321512" y="6432"/>
                  <a:pt x="317006" y="4384"/>
                </a:cubicBezTo>
                <a:cubicBezTo>
                  <a:pt x="312500" y="2336"/>
                  <a:pt x="307174" y="2745"/>
                  <a:pt x="302668" y="5204"/>
                </a:cubicBezTo>
                <a:lnTo>
                  <a:pt x="25327" y="166201"/>
                </a:lnTo>
                <a:cubicBezTo>
                  <a:pt x="25736" y="166201"/>
                  <a:pt x="-56606" y="373080"/>
                  <a:pt x="92921" y="498437"/>
                </a:cubicBezTo>
                <a:close/>
              </a:path>
            </a:pathLst>
          </a:custGeom>
          <a:solidFill>
            <a:srgbClr val="FFFFFF"/>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A0A72781-99B4-4BDD-BA77-844DCFA4044A}"/>
              </a:ext>
            </a:extLst>
          </p:cNvPr>
          <p:cNvSpPr/>
          <p:nvPr/>
        </p:nvSpPr>
        <p:spPr>
          <a:xfrm>
            <a:off x="2751332" y="5241693"/>
            <a:ext cx="73739" cy="86029"/>
          </a:xfrm>
          <a:custGeom>
            <a:avLst/>
            <a:gdLst>
              <a:gd name="connsiteX0" fmla="*/ 3072 w 73739"/>
              <a:gd name="connsiteY0" fmla="*/ 5613 h 86029"/>
              <a:gd name="connsiteX1" fmla="*/ 4301 w 73739"/>
              <a:gd name="connsiteY1" fmla="*/ 5203 h 86029"/>
              <a:gd name="connsiteX2" fmla="*/ 18640 w 73739"/>
              <a:gd name="connsiteY2" fmla="*/ 4384 h 86029"/>
              <a:gd name="connsiteX3" fmla="*/ 27652 w 73739"/>
              <a:gd name="connsiteY3" fmla="*/ 15445 h 86029"/>
              <a:gd name="connsiteX4" fmla="*/ 71486 w 73739"/>
              <a:gd name="connsiteY4" fmla="*/ 84268 h 86029"/>
              <a:gd name="connsiteX5" fmla="*/ 3072 w 73739"/>
              <a:gd name="connsiteY5" fmla="*/ 5613 h 86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39" h="86029">
                <a:moveTo>
                  <a:pt x="3072" y="5613"/>
                </a:moveTo>
                <a:lnTo>
                  <a:pt x="4301" y="5203"/>
                </a:lnTo>
                <a:cubicBezTo>
                  <a:pt x="8808" y="2746"/>
                  <a:pt x="14133" y="2335"/>
                  <a:pt x="18640" y="4384"/>
                </a:cubicBezTo>
                <a:cubicBezTo>
                  <a:pt x="23146" y="6432"/>
                  <a:pt x="26423" y="10529"/>
                  <a:pt x="27652" y="15445"/>
                </a:cubicBezTo>
                <a:cubicBezTo>
                  <a:pt x="32978" y="40844"/>
                  <a:pt x="50184" y="64195"/>
                  <a:pt x="71486" y="84268"/>
                </a:cubicBezTo>
                <a:cubicBezTo>
                  <a:pt x="42400" y="62966"/>
                  <a:pt x="14543" y="35928"/>
                  <a:pt x="3072" y="5613"/>
                </a:cubicBezTo>
                <a:close/>
              </a:path>
            </a:pathLst>
          </a:custGeom>
          <a:solidFill>
            <a:srgbClr val="A5D2E5"/>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F87DAE31-8285-4955-A701-C790D3574602}"/>
              </a:ext>
            </a:extLst>
          </p:cNvPr>
          <p:cNvSpPr/>
          <p:nvPr/>
        </p:nvSpPr>
        <p:spPr>
          <a:xfrm>
            <a:off x="2517005" y="5374506"/>
            <a:ext cx="409662" cy="364599"/>
          </a:xfrm>
          <a:custGeom>
            <a:avLst/>
            <a:gdLst>
              <a:gd name="connsiteX0" fmla="*/ 374226 w 409662"/>
              <a:gd name="connsiteY0" fmla="*/ 16181 h 364599"/>
              <a:gd name="connsiteX1" fmla="*/ 379552 w 409662"/>
              <a:gd name="connsiteY1" fmla="*/ 3072 h 364599"/>
              <a:gd name="connsiteX2" fmla="*/ 399216 w 409662"/>
              <a:gd name="connsiteY2" fmla="*/ 13314 h 364599"/>
              <a:gd name="connsiteX3" fmla="*/ 407819 w 409662"/>
              <a:gd name="connsiteY3" fmla="*/ 25194 h 364599"/>
              <a:gd name="connsiteX4" fmla="*/ 402493 w 409662"/>
              <a:gd name="connsiteY4" fmla="*/ 39122 h 364599"/>
              <a:gd name="connsiteX5" fmla="*/ 28881 w 409662"/>
              <a:gd name="connsiteY5" fmla="*/ 365214 h 364599"/>
              <a:gd name="connsiteX6" fmla="*/ 3072 w 409662"/>
              <a:gd name="connsiteY6" fmla="*/ 340224 h 364599"/>
              <a:gd name="connsiteX7" fmla="*/ 374226 w 409662"/>
              <a:gd name="connsiteY7" fmla="*/ 16181 h 36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662" h="364599">
                <a:moveTo>
                  <a:pt x="374226" y="16181"/>
                </a:moveTo>
                <a:cubicBezTo>
                  <a:pt x="377913" y="12904"/>
                  <a:pt x="379962" y="7988"/>
                  <a:pt x="379552" y="3072"/>
                </a:cubicBezTo>
                <a:cubicBezTo>
                  <a:pt x="386926" y="7169"/>
                  <a:pt x="393481" y="10446"/>
                  <a:pt x="399216" y="13314"/>
                </a:cubicBezTo>
                <a:cubicBezTo>
                  <a:pt x="403722" y="15772"/>
                  <a:pt x="406999" y="20278"/>
                  <a:pt x="407819" y="25194"/>
                </a:cubicBezTo>
                <a:cubicBezTo>
                  <a:pt x="408638" y="30520"/>
                  <a:pt x="406590" y="35435"/>
                  <a:pt x="402493" y="39122"/>
                </a:cubicBezTo>
                <a:lnTo>
                  <a:pt x="28881" y="365214"/>
                </a:lnTo>
                <a:cubicBezTo>
                  <a:pt x="19459" y="357020"/>
                  <a:pt x="10856" y="348827"/>
                  <a:pt x="3072" y="340224"/>
                </a:cubicBezTo>
                <a:lnTo>
                  <a:pt x="374226" y="16181"/>
                </a:lnTo>
                <a:close/>
              </a:path>
            </a:pathLst>
          </a:custGeom>
          <a:solidFill>
            <a:srgbClr val="A5D2E5"/>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BC257106-FAEF-4491-9308-1F7333691979}"/>
              </a:ext>
            </a:extLst>
          </p:cNvPr>
          <p:cNvSpPr/>
          <p:nvPr/>
        </p:nvSpPr>
        <p:spPr>
          <a:xfrm>
            <a:off x="2787016" y="4978021"/>
            <a:ext cx="282667" cy="348213"/>
          </a:xfrm>
          <a:custGeom>
            <a:avLst/>
            <a:gdLst>
              <a:gd name="connsiteX0" fmla="*/ 180003 w 282666"/>
              <a:gd name="connsiteY0" fmla="*/ 345891 h 348212"/>
              <a:gd name="connsiteX1" fmla="*/ 210318 w 282666"/>
              <a:gd name="connsiteY1" fmla="*/ 321722 h 348212"/>
              <a:gd name="connsiteX2" fmla="*/ 279141 w 282666"/>
              <a:gd name="connsiteY2" fmla="*/ 76743 h 348212"/>
              <a:gd name="connsiteX3" fmla="*/ 243910 w 282666"/>
              <a:gd name="connsiteY3" fmla="*/ 12017 h 348212"/>
              <a:gd name="connsiteX4" fmla="*/ 223017 w 282666"/>
              <a:gd name="connsiteY4" fmla="*/ 5462 h 348212"/>
              <a:gd name="connsiteX5" fmla="*/ 163616 w 282666"/>
              <a:gd name="connsiteY5" fmla="*/ 26765 h 348212"/>
              <a:gd name="connsiteX6" fmla="*/ 8764 w 282666"/>
              <a:gd name="connsiteY6" fmla="*/ 258224 h 348212"/>
              <a:gd name="connsiteX7" fmla="*/ 15728 w 282666"/>
              <a:gd name="connsiteY7" fmla="*/ 302877 h 348212"/>
              <a:gd name="connsiteX8" fmla="*/ 180003 w 282666"/>
              <a:gd name="connsiteY8" fmla="*/ 345891 h 34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666" h="348212">
                <a:moveTo>
                  <a:pt x="180003" y="345891"/>
                </a:moveTo>
                <a:cubicBezTo>
                  <a:pt x="194341" y="345072"/>
                  <a:pt x="206631" y="335240"/>
                  <a:pt x="210318" y="321722"/>
                </a:cubicBezTo>
                <a:lnTo>
                  <a:pt x="279141" y="76743"/>
                </a:lnTo>
                <a:cubicBezTo>
                  <a:pt x="286925" y="49296"/>
                  <a:pt x="271358" y="20210"/>
                  <a:pt x="243910" y="12017"/>
                </a:cubicBezTo>
                <a:lnTo>
                  <a:pt x="223017" y="5462"/>
                </a:lnTo>
                <a:cubicBezTo>
                  <a:pt x="200486" y="-1502"/>
                  <a:pt x="176316" y="7101"/>
                  <a:pt x="163616" y="26765"/>
                </a:cubicBezTo>
                <a:lnTo>
                  <a:pt x="8764" y="258224"/>
                </a:lnTo>
                <a:cubicBezTo>
                  <a:pt x="-1068" y="272562"/>
                  <a:pt x="2210" y="292226"/>
                  <a:pt x="15728" y="302877"/>
                </a:cubicBezTo>
                <a:cubicBezTo>
                  <a:pt x="41947" y="322950"/>
                  <a:pt x="93564" y="350398"/>
                  <a:pt x="180003" y="345891"/>
                </a:cubicBezTo>
                <a:close/>
              </a:path>
            </a:pathLst>
          </a:custGeom>
          <a:solidFill>
            <a:srgbClr val="FFFFFF"/>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6394CA1B-C7C6-401B-B846-82942F5E8992}"/>
              </a:ext>
            </a:extLst>
          </p:cNvPr>
          <p:cNvSpPr/>
          <p:nvPr/>
        </p:nvSpPr>
        <p:spPr>
          <a:xfrm>
            <a:off x="2786973" y="4977828"/>
            <a:ext cx="282667" cy="331826"/>
          </a:xfrm>
          <a:custGeom>
            <a:avLst/>
            <a:gdLst>
              <a:gd name="connsiteX0" fmla="*/ 271401 w 282666"/>
              <a:gd name="connsiteY0" fmla="*/ 95372 h 331826"/>
              <a:gd name="connsiteX1" fmla="*/ 236170 w 282666"/>
              <a:gd name="connsiteY1" fmla="*/ 30645 h 331826"/>
              <a:gd name="connsiteX2" fmla="*/ 215277 w 282666"/>
              <a:gd name="connsiteY2" fmla="*/ 24091 h 331826"/>
              <a:gd name="connsiteX3" fmla="*/ 155876 w 282666"/>
              <a:gd name="connsiteY3" fmla="*/ 45393 h 331826"/>
              <a:gd name="connsiteX4" fmla="*/ 3072 w 282666"/>
              <a:gd name="connsiteY4" fmla="*/ 273575 h 331826"/>
              <a:gd name="connsiteX5" fmla="*/ 8398 w 282666"/>
              <a:gd name="connsiteY5" fmla="*/ 258008 h 331826"/>
              <a:gd name="connsiteX6" fmla="*/ 163250 w 282666"/>
              <a:gd name="connsiteY6" fmla="*/ 26549 h 331826"/>
              <a:gd name="connsiteX7" fmla="*/ 222651 w 282666"/>
              <a:gd name="connsiteY7" fmla="*/ 5246 h 331826"/>
              <a:gd name="connsiteX8" fmla="*/ 243544 w 282666"/>
              <a:gd name="connsiteY8" fmla="*/ 11801 h 331826"/>
              <a:gd name="connsiteX9" fmla="*/ 278775 w 282666"/>
              <a:gd name="connsiteY9" fmla="*/ 76527 h 331826"/>
              <a:gd name="connsiteX10" fmla="*/ 209952 w 282666"/>
              <a:gd name="connsiteY10" fmla="*/ 321505 h 331826"/>
              <a:gd name="connsiteX11" fmla="*/ 204217 w 282666"/>
              <a:gd name="connsiteY11" fmla="*/ 332566 h 331826"/>
              <a:gd name="connsiteX12" fmla="*/ 271401 w 282666"/>
              <a:gd name="connsiteY12" fmla="*/ 95372 h 33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666" h="331826">
                <a:moveTo>
                  <a:pt x="271401" y="95372"/>
                </a:moveTo>
                <a:cubicBezTo>
                  <a:pt x="279185" y="67924"/>
                  <a:pt x="263618" y="38838"/>
                  <a:pt x="236170" y="30645"/>
                </a:cubicBezTo>
                <a:lnTo>
                  <a:pt x="215277" y="24091"/>
                </a:lnTo>
                <a:cubicBezTo>
                  <a:pt x="192746" y="17126"/>
                  <a:pt x="168576" y="25729"/>
                  <a:pt x="155876" y="45393"/>
                </a:cubicBezTo>
                <a:lnTo>
                  <a:pt x="3072" y="273575"/>
                </a:lnTo>
                <a:cubicBezTo>
                  <a:pt x="3482" y="268249"/>
                  <a:pt x="5530" y="262514"/>
                  <a:pt x="8398" y="258008"/>
                </a:cubicBezTo>
                <a:lnTo>
                  <a:pt x="163250" y="26549"/>
                </a:lnTo>
                <a:cubicBezTo>
                  <a:pt x="176360" y="7294"/>
                  <a:pt x="200529" y="-1308"/>
                  <a:pt x="222651" y="5246"/>
                </a:cubicBezTo>
                <a:lnTo>
                  <a:pt x="243544" y="11801"/>
                </a:lnTo>
                <a:cubicBezTo>
                  <a:pt x="270991" y="20404"/>
                  <a:pt x="286559" y="49080"/>
                  <a:pt x="278775" y="76527"/>
                </a:cubicBezTo>
                <a:lnTo>
                  <a:pt x="209952" y="321505"/>
                </a:lnTo>
                <a:cubicBezTo>
                  <a:pt x="208723" y="325602"/>
                  <a:pt x="206674" y="329289"/>
                  <a:pt x="204217" y="332566"/>
                </a:cubicBezTo>
                <a:lnTo>
                  <a:pt x="271401" y="95372"/>
                </a:lnTo>
                <a:close/>
              </a:path>
            </a:pathLst>
          </a:custGeom>
          <a:solidFill>
            <a:srgbClr val="A5D2E5"/>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37AE83E2-BB1C-4821-A17C-B46A01C17ABD}"/>
              </a:ext>
            </a:extLst>
          </p:cNvPr>
          <p:cNvSpPr/>
          <p:nvPr/>
        </p:nvSpPr>
        <p:spPr>
          <a:xfrm>
            <a:off x="2417145" y="5519792"/>
            <a:ext cx="36870" cy="36870"/>
          </a:xfrm>
          <a:custGeom>
            <a:avLst/>
            <a:gdLst>
              <a:gd name="connsiteX0" fmla="*/ 4204 w 36869"/>
              <a:gd name="connsiteY0" fmla="*/ 13048 h 36869"/>
              <a:gd name="connsiteX1" fmla="*/ 13216 w 36869"/>
              <a:gd name="connsiteY1" fmla="*/ 33942 h 36869"/>
              <a:gd name="connsiteX2" fmla="*/ 34109 w 36869"/>
              <a:gd name="connsiteY2" fmla="*/ 24929 h 36869"/>
              <a:gd name="connsiteX3" fmla="*/ 25097 w 36869"/>
              <a:gd name="connsiteY3" fmla="*/ 4036 h 36869"/>
              <a:gd name="connsiteX4" fmla="*/ 4204 w 36869"/>
              <a:gd name="connsiteY4" fmla="*/ 13048 h 3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9" h="36869">
                <a:moveTo>
                  <a:pt x="4204" y="13048"/>
                </a:moveTo>
                <a:cubicBezTo>
                  <a:pt x="926" y="21242"/>
                  <a:pt x="5023" y="30664"/>
                  <a:pt x="13216" y="33942"/>
                </a:cubicBezTo>
                <a:cubicBezTo>
                  <a:pt x="21410" y="37219"/>
                  <a:pt x="30832" y="33122"/>
                  <a:pt x="34109" y="24929"/>
                </a:cubicBezTo>
                <a:cubicBezTo>
                  <a:pt x="37386" y="16735"/>
                  <a:pt x="33290" y="7313"/>
                  <a:pt x="25097" y="4036"/>
                </a:cubicBezTo>
                <a:cubicBezTo>
                  <a:pt x="16494" y="1169"/>
                  <a:pt x="7481" y="4855"/>
                  <a:pt x="4204" y="13048"/>
                </a:cubicBezTo>
                <a:close/>
              </a:path>
            </a:pathLst>
          </a:custGeom>
          <a:solidFill>
            <a:srgbClr val="607C94"/>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FEE0B37B-CA4A-43D2-ACE2-D2C82214EC35}"/>
              </a:ext>
            </a:extLst>
          </p:cNvPr>
          <p:cNvSpPr/>
          <p:nvPr/>
        </p:nvSpPr>
        <p:spPr>
          <a:xfrm>
            <a:off x="2884160" y="5326673"/>
            <a:ext cx="36870" cy="36870"/>
          </a:xfrm>
          <a:custGeom>
            <a:avLst/>
            <a:gdLst>
              <a:gd name="connsiteX0" fmla="*/ 4204 w 36869"/>
              <a:gd name="connsiteY0" fmla="*/ 13216 h 36869"/>
              <a:gd name="connsiteX1" fmla="*/ 13216 w 36869"/>
              <a:gd name="connsiteY1" fmla="*/ 34109 h 36869"/>
              <a:gd name="connsiteX2" fmla="*/ 34109 w 36869"/>
              <a:gd name="connsiteY2" fmla="*/ 25097 h 36869"/>
              <a:gd name="connsiteX3" fmla="*/ 25097 w 36869"/>
              <a:gd name="connsiteY3" fmla="*/ 4204 h 36869"/>
              <a:gd name="connsiteX4" fmla="*/ 4204 w 36869"/>
              <a:gd name="connsiteY4" fmla="*/ 13216 h 36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69" h="36869">
                <a:moveTo>
                  <a:pt x="4204" y="13216"/>
                </a:moveTo>
                <a:cubicBezTo>
                  <a:pt x="926" y="21410"/>
                  <a:pt x="5023" y="30832"/>
                  <a:pt x="13216" y="34109"/>
                </a:cubicBezTo>
                <a:cubicBezTo>
                  <a:pt x="21410" y="37386"/>
                  <a:pt x="30832" y="33290"/>
                  <a:pt x="34109" y="25097"/>
                </a:cubicBezTo>
                <a:cubicBezTo>
                  <a:pt x="37386" y="16903"/>
                  <a:pt x="33290" y="7481"/>
                  <a:pt x="25097" y="4204"/>
                </a:cubicBezTo>
                <a:cubicBezTo>
                  <a:pt x="16903" y="926"/>
                  <a:pt x="7481" y="5023"/>
                  <a:pt x="4204" y="13216"/>
                </a:cubicBezTo>
                <a:close/>
              </a:path>
            </a:pathLst>
          </a:custGeom>
          <a:solidFill>
            <a:srgbClr val="607C94"/>
          </a:solidFill>
          <a:ln w="9525" cap="flat">
            <a:no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7377FB62-8A0A-469E-8195-AB6987984E93}"/>
              </a:ext>
            </a:extLst>
          </p:cNvPr>
          <p:cNvSpPr/>
          <p:nvPr/>
        </p:nvSpPr>
        <p:spPr>
          <a:xfrm>
            <a:off x="1996678" y="5437154"/>
            <a:ext cx="516174" cy="446532"/>
          </a:xfrm>
          <a:custGeom>
            <a:avLst/>
            <a:gdLst>
              <a:gd name="connsiteX0" fmla="*/ 64168 w 516174"/>
              <a:gd name="connsiteY0" fmla="*/ 73975 h 446531"/>
              <a:gd name="connsiteX1" fmla="*/ 82193 w 516174"/>
              <a:gd name="connsiteY1" fmla="*/ 70288 h 446531"/>
              <a:gd name="connsiteX2" fmla="*/ 157981 w 516174"/>
              <a:gd name="connsiteY2" fmla="*/ 80529 h 446531"/>
              <a:gd name="connsiteX3" fmla="*/ 418116 w 516174"/>
              <a:gd name="connsiteY3" fmla="*/ 5561 h 446531"/>
              <a:gd name="connsiteX4" fmla="*/ 437370 w 516174"/>
              <a:gd name="connsiteY4" fmla="*/ 6790 h 446531"/>
              <a:gd name="connsiteX5" fmla="*/ 441877 w 516174"/>
              <a:gd name="connsiteY5" fmla="*/ 25634 h 446531"/>
              <a:gd name="connsiteX6" fmla="*/ 505784 w 516174"/>
              <a:gd name="connsiteY6" fmla="*/ 307482 h 446531"/>
              <a:gd name="connsiteX7" fmla="*/ 513977 w 516174"/>
              <a:gd name="connsiteY7" fmla="*/ 323459 h 446531"/>
              <a:gd name="connsiteX8" fmla="*/ 502507 w 516174"/>
              <a:gd name="connsiteY8" fmla="*/ 337387 h 446531"/>
              <a:gd name="connsiteX9" fmla="*/ 79735 w 516174"/>
              <a:gd name="connsiteY9" fmla="*/ 446358 h 446531"/>
              <a:gd name="connsiteX10" fmla="*/ 38359 w 516174"/>
              <a:gd name="connsiteY10" fmla="*/ 421368 h 446531"/>
              <a:gd name="connsiteX11" fmla="*/ 64168 w 516174"/>
              <a:gd name="connsiteY11" fmla="*/ 73975 h 4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6174" h="446531">
                <a:moveTo>
                  <a:pt x="64168" y="73975"/>
                </a:moveTo>
                <a:cubicBezTo>
                  <a:pt x="68674" y="69059"/>
                  <a:pt x="76048" y="67420"/>
                  <a:pt x="82193" y="70288"/>
                </a:cubicBezTo>
                <a:cubicBezTo>
                  <a:pt x="108412" y="81758"/>
                  <a:pt x="124388" y="81758"/>
                  <a:pt x="157981" y="80529"/>
                </a:cubicBezTo>
                <a:cubicBezTo>
                  <a:pt x="231310" y="78481"/>
                  <a:pt x="328810" y="62504"/>
                  <a:pt x="418116" y="5561"/>
                </a:cubicBezTo>
                <a:cubicBezTo>
                  <a:pt x="424261" y="1874"/>
                  <a:pt x="432045" y="2284"/>
                  <a:pt x="437370" y="6790"/>
                </a:cubicBezTo>
                <a:cubicBezTo>
                  <a:pt x="442696" y="11296"/>
                  <a:pt x="444744" y="19080"/>
                  <a:pt x="441877" y="25634"/>
                </a:cubicBezTo>
                <a:cubicBezTo>
                  <a:pt x="409923" y="103470"/>
                  <a:pt x="380427" y="234972"/>
                  <a:pt x="505784" y="307482"/>
                </a:cubicBezTo>
                <a:cubicBezTo>
                  <a:pt x="511519" y="310759"/>
                  <a:pt x="514797" y="316904"/>
                  <a:pt x="513977" y="323459"/>
                </a:cubicBezTo>
                <a:cubicBezTo>
                  <a:pt x="513158" y="330014"/>
                  <a:pt x="508652" y="335339"/>
                  <a:pt x="502507" y="337387"/>
                </a:cubicBezTo>
                <a:cubicBezTo>
                  <a:pt x="417707" y="363606"/>
                  <a:pt x="266951" y="415633"/>
                  <a:pt x="79735" y="446358"/>
                </a:cubicBezTo>
                <a:cubicBezTo>
                  <a:pt x="61710" y="449225"/>
                  <a:pt x="44095" y="438984"/>
                  <a:pt x="38359" y="421368"/>
                </a:cubicBezTo>
                <a:cubicBezTo>
                  <a:pt x="-24729" y="238249"/>
                  <a:pt x="4767" y="137063"/>
                  <a:pt x="64168" y="73975"/>
                </a:cubicBezTo>
                <a:close/>
              </a:path>
            </a:pathLst>
          </a:custGeom>
          <a:solidFill>
            <a:srgbClr val="FFFFFF"/>
          </a:solidFill>
          <a:ln w="9525" cap="flat">
            <a:no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AD6064DA-3637-43EF-A2ED-D4CF379BE0E6}"/>
              </a:ext>
            </a:extLst>
          </p:cNvPr>
          <p:cNvSpPr/>
          <p:nvPr/>
        </p:nvSpPr>
        <p:spPr>
          <a:xfrm>
            <a:off x="2208314" y="5261887"/>
            <a:ext cx="372793" cy="372793"/>
          </a:xfrm>
          <a:custGeom>
            <a:avLst/>
            <a:gdLst>
              <a:gd name="connsiteX0" fmla="*/ 55725 w 372792"/>
              <a:gd name="connsiteY0" fmla="*/ 58749 h 372792"/>
              <a:gd name="connsiteX1" fmla="*/ 58593 w 372792"/>
              <a:gd name="connsiteY1" fmla="*/ 319703 h 372792"/>
              <a:gd name="connsiteX2" fmla="*/ 319548 w 372792"/>
              <a:gd name="connsiteY2" fmla="*/ 316836 h 372792"/>
              <a:gd name="connsiteX3" fmla="*/ 316680 w 372792"/>
              <a:gd name="connsiteY3" fmla="*/ 55881 h 372792"/>
              <a:gd name="connsiteX4" fmla="*/ 55725 w 372792"/>
              <a:gd name="connsiteY4" fmla="*/ 58749 h 37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92" h="372792">
                <a:moveTo>
                  <a:pt x="55725" y="58749"/>
                </a:moveTo>
                <a:cubicBezTo>
                  <a:pt x="-15556" y="131668"/>
                  <a:pt x="-14327" y="248422"/>
                  <a:pt x="58593" y="319703"/>
                </a:cubicBezTo>
                <a:cubicBezTo>
                  <a:pt x="131512" y="390985"/>
                  <a:pt x="248266" y="389756"/>
                  <a:pt x="319548" y="316836"/>
                </a:cubicBezTo>
                <a:cubicBezTo>
                  <a:pt x="390829" y="243916"/>
                  <a:pt x="389600" y="127162"/>
                  <a:pt x="316680" y="55881"/>
                </a:cubicBezTo>
                <a:cubicBezTo>
                  <a:pt x="243760" y="-15810"/>
                  <a:pt x="126596" y="-14171"/>
                  <a:pt x="55725" y="58749"/>
                </a:cubicBezTo>
                <a:close/>
              </a:path>
            </a:pathLst>
          </a:custGeom>
          <a:solidFill>
            <a:srgbClr val="374754"/>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575F8B7A-A9FF-49BA-B532-B6897AA68F8B}"/>
              </a:ext>
            </a:extLst>
          </p:cNvPr>
          <p:cNvSpPr/>
          <p:nvPr/>
        </p:nvSpPr>
        <p:spPr>
          <a:xfrm>
            <a:off x="2694277" y="4858478"/>
            <a:ext cx="266280" cy="266280"/>
          </a:xfrm>
          <a:custGeom>
            <a:avLst/>
            <a:gdLst>
              <a:gd name="connsiteX0" fmla="*/ 40464 w 266280"/>
              <a:gd name="connsiteY0" fmla="*/ 42664 h 266280"/>
              <a:gd name="connsiteX1" fmla="*/ 42512 w 266280"/>
              <a:gd name="connsiteY1" fmla="*/ 228241 h 266280"/>
              <a:gd name="connsiteX2" fmla="*/ 228089 w 266280"/>
              <a:gd name="connsiteY2" fmla="*/ 226192 h 266280"/>
              <a:gd name="connsiteX3" fmla="*/ 226041 w 266280"/>
              <a:gd name="connsiteY3" fmla="*/ 40615 h 266280"/>
              <a:gd name="connsiteX4" fmla="*/ 40464 w 266280"/>
              <a:gd name="connsiteY4" fmla="*/ 42664 h 266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80" h="266280">
                <a:moveTo>
                  <a:pt x="40464" y="42664"/>
                </a:moveTo>
                <a:cubicBezTo>
                  <a:pt x="-10334" y="94691"/>
                  <a:pt x="-9105" y="177443"/>
                  <a:pt x="42512" y="228241"/>
                </a:cubicBezTo>
                <a:cubicBezTo>
                  <a:pt x="94539" y="279039"/>
                  <a:pt x="177291" y="277810"/>
                  <a:pt x="228089" y="226192"/>
                </a:cubicBezTo>
                <a:cubicBezTo>
                  <a:pt x="278887" y="174165"/>
                  <a:pt x="277658" y="91414"/>
                  <a:pt x="226041" y="40615"/>
                </a:cubicBezTo>
                <a:cubicBezTo>
                  <a:pt x="174423" y="-10183"/>
                  <a:pt x="91262" y="-9364"/>
                  <a:pt x="40464" y="42664"/>
                </a:cubicBezTo>
                <a:close/>
              </a:path>
            </a:pathLst>
          </a:custGeom>
          <a:solidFill>
            <a:srgbClr val="374754"/>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3E162C2F-9E70-4C1B-AB4D-D951565EBD51}"/>
              </a:ext>
            </a:extLst>
          </p:cNvPr>
          <p:cNvSpPr/>
          <p:nvPr/>
        </p:nvSpPr>
        <p:spPr>
          <a:xfrm>
            <a:off x="2323053" y="4908925"/>
            <a:ext cx="622687" cy="741489"/>
          </a:xfrm>
          <a:custGeom>
            <a:avLst/>
            <a:gdLst>
              <a:gd name="connsiteX0" fmla="*/ 189241 w 622686"/>
              <a:gd name="connsiteY0" fmla="*/ 741079 h 741488"/>
              <a:gd name="connsiteX1" fmla="*/ 617338 w 622686"/>
              <a:gd name="connsiteY1" fmla="*/ 194999 h 741488"/>
              <a:gd name="connsiteX2" fmla="*/ 621025 w 622686"/>
              <a:gd name="connsiteY2" fmla="*/ 174926 h 741488"/>
              <a:gd name="connsiteX3" fmla="*/ 606278 w 622686"/>
              <a:gd name="connsiteY3" fmla="*/ 160588 h 741488"/>
              <a:gd name="connsiteX4" fmla="*/ 383421 w 622686"/>
              <a:gd name="connsiteY4" fmla="*/ 16796 h 741488"/>
              <a:gd name="connsiteX5" fmla="*/ 368264 w 622686"/>
              <a:gd name="connsiteY5" fmla="*/ 3687 h 741488"/>
              <a:gd name="connsiteX6" fmla="*/ 349010 w 622686"/>
              <a:gd name="connsiteY6" fmla="*/ 8603 h 741488"/>
              <a:gd name="connsiteX7" fmla="*/ 9809 w 622686"/>
              <a:gd name="connsiteY7" fmla="*/ 302331 h 741488"/>
              <a:gd name="connsiteX8" fmla="*/ 189241 w 622686"/>
              <a:gd name="connsiteY8" fmla="*/ 741079 h 74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2686" h="741488">
                <a:moveTo>
                  <a:pt x="189241" y="741079"/>
                </a:moveTo>
                <a:lnTo>
                  <a:pt x="617338" y="194999"/>
                </a:lnTo>
                <a:cubicBezTo>
                  <a:pt x="621845" y="189264"/>
                  <a:pt x="623074" y="181480"/>
                  <a:pt x="621025" y="174926"/>
                </a:cubicBezTo>
                <a:cubicBezTo>
                  <a:pt x="618977" y="167962"/>
                  <a:pt x="613242" y="162636"/>
                  <a:pt x="606278" y="160588"/>
                </a:cubicBezTo>
                <a:cubicBezTo>
                  <a:pt x="545648" y="143382"/>
                  <a:pt x="417014" y="98319"/>
                  <a:pt x="383421" y="16796"/>
                </a:cubicBezTo>
                <a:cubicBezTo>
                  <a:pt x="380554" y="10242"/>
                  <a:pt x="375228" y="5326"/>
                  <a:pt x="368264" y="3687"/>
                </a:cubicBezTo>
                <a:cubicBezTo>
                  <a:pt x="361299" y="2048"/>
                  <a:pt x="354335" y="3687"/>
                  <a:pt x="349010" y="8603"/>
                </a:cubicBezTo>
                <a:lnTo>
                  <a:pt x="9809" y="302331"/>
                </a:lnTo>
                <a:cubicBezTo>
                  <a:pt x="9400" y="302331"/>
                  <a:pt x="-49592" y="607939"/>
                  <a:pt x="189241" y="741079"/>
                </a:cubicBezTo>
                <a:close/>
              </a:path>
            </a:pathLst>
          </a:custGeom>
          <a:solidFill>
            <a:srgbClr val="FFFFFF"/>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49C59D4A-15E4-4AC3-A7F8-5F1190D28208}"/>
              </a:ext>
            </a:extLst>
          </p:cNvPr>
          <p:cNvSpPr/>
          <p:nvPr/>
        </p:nvSpPr>
        <p:spPr>
          <a:xfrm>
            <a:off x="2666941" y="4908569"/>
            <a:ext cx="118802" cy="102416"/>
          </a:xfrm>
          <a:custGeom>
            <a:avLst/>
            <a:gdLst>
              <a:gd name="connsiteX0" fmla="*/ 3072 w 118802"/>
              <a:gd name="connsiteY0" fmla="*/ 9778 h 102415"/>
              <a:gd name="connsiteX1" fmla="*/ 4302 w 118802"/>
              <a:gd name="connsiteY1" fmla="*/ 8549 h 102415"/>
              <a:gd name="connsiteX2" fmla="*/ 23556 w 118802"/>
              <a:gd name="connsiteY2" fmla="*/ 3633 h 102415"/>
              <a:gd name="connsiteX3" fmla="*/ 38713 w 118802"/>
              <a:gd name="connsiteY3" fmla="*/ 16742 h 102415"/>
              <a:gd name="connsiteX4" fmla="*/ 117368 w 118802"/>
              <a:gd name="connsiteY4" fmla="*/ 99494 h 102415"/>
              <a:gd name="connsiteX5" fmla="*/ 3072 w 118802"/>
              <a:gd name="connsiteY5" fmla="*/ 9778 h 10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02" h="102415">
                <a:moveTo>
                  <a:pt x="3072" y="9778"/>
                </a:moveTo>
                <a:lnTo>
                  <a:pt x="4302" y="8549"/>
                </a:lnTo>
                <a:cubicBezTo>
                  <a:pt x="9627" y="4043"/>
                  <a:pt x="17001" y="1994"/>
                  <a:pt x="23556" y="3633"/>
                </a:cubicBezTo>
                <a:cubicBezTo>
                  <a:pt x="30520" y="5272"/>
                  <a:pt x="35845" y="10188"/>
                  <a:pt x="38713" y="16742"/>
                </a:cubicBezTo>
                <a:cubicBezTo>
                  <a:pt x="52642" y="50334"/>
                  <a:pt x="82547" y="77782"/>
                  <a:pt x="117368" y="99494"/>
                </a:cubicBezTo>
                <a:cubicBezTo>
                  <a:pt x="71896" y="78192"/>
                  <a:pt x="26833" y="48696"/>
                  <a:pt x="3072" y="9778"/>
                </a:cubicBezTo>
                <a:close/>
              </a:path>
            </a:pathLst>
          </a:custGeom>
          <a:solidFill>
            <a:srgbClr val="A5D2E5"/>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2FB0C92A-5801-4FD1-BCD7-5879FB42B565}"/>
              </a:ext>
            </a:extLst>
          </p:cNvPr>
          <p:cNvSpPr/>
          <p:nvPr/>
        </p:nvSpPr>
        <p:spPr>
          <a:xfrm>
            <a:off x="2716894" y="4485064"/>
            <a:ext cx="331826" cy="495691"/>
          </a:xfrm>
          <a:custGeom>
            <a:avLst/>
            <a:gdLst>
              <a:gd name="connsiteX0" fmla="*/ 265283 w 331826"/>
              <a:gd name="connsiteY0" fmla="*/ 482853 h 495691"/>
              <a:gd name="connsiteX1" fmla="*/ 300924 w 331826"/>
              <a:gd name="connsiteY1" fmla="*/ 441477 h 495691"/>
              <a:gd name="connsiteX2" fmla="*/ 331239 w 331826"/>
              <a:gd name="connsiteY2" fmla="*/ 86709 h 495691"/>
              <a:gd name="connsiteX3" fmla="*/ 265693 w 331826"/>
              <a:gd name="connsiteY3" fmla="*/ 6825 h 495691"/>
              <a:gd name="connsiteX4" fmla="*/ 235378 w 331826"/>
              <a:gd name="connsiteY4" fmla="*/ 3548 h 495691"/>
              <a:gd name="connsiteX5" fmla="*/ 159181 w 331826"/>
              <a:gd name="connsiteY5" fmla="*/ 48201 h 495691"/>
              <a:gd name="connsiteX6" fmla="*/ 6786 w 331826"/>
              <a:gd name="connsiteY6" fmla="*/ 407065 h 495691"/>
              <a:gd name="connsiteX7" fmla="*/ 28089 w 331826"/>
              <a:gd name="connsiteY7" fmla="*/ 466876 h 495691"/>
              <a:gd name="connsiteX8" fmla="*/ 265283 w 331826"/>
              <a:gd name="connsiteY8" fmla="*/ 482853 h 49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826" h="495691">
                <a:moveTo>
                  <a:pt x="265283" y="482853"/>
                </a:moveTo>
                <a:cubicBezTo>
                  <a:pt x="284947" y="477937"/>
                  <a:pt x="298875" y="461550"/>
                  <a:pt x="300924" y="441477"/>
                </a:cubicBezTo>
                <a:lnTo>
                  <a:pt x="331239" y="86709"/>
                </a:lnTo>
                <a:cubicBezTo>
                  <a:pt x="334516" y="46562"/>
                  <a:pt x="305430" y="11332"/>
                  <a:pt x="265693" y="6825"/>
                </a:cubicBezTo>
                <a:lnTo>
                  <a:pt x="235378" y="3548"/>
                </a:lnTo>
                <a:cubicBezTo>
                  <a:pt x="203014" y="-139"/>
                  <a:pt x="171880" y="17886"/>
                  <a:pt x="159181" y="48201"/>
                </a:cubicBezTo>
                <a:lnTo>
                  <a:pt x="6786" y="407065"/>
                </a:lnTo>
                <a:cubicBezTo>
                  <a:pt x="-2636" y="429597"/>
                  <a:pt x="6376" y="455405"/>
                  <a:pt x="28089" y="466876"/>
                </a:cubicBezTo>
                <a:cubicBezTo>
                  <a:pt x="69465" y="487769"/>
                  <a:pt x="147300" y="511939"/>
                  <a:pt x="265283" y="482853"/>
                </a:cubicBezTo>
                <a:close/>
              </a:path>
            </a:pathLst>
          </a:custGeom>
          <a:solidFill>
            <a:srgbClr val="FFFFFF"/>
          </a:solidFill>
          <a:ln w="9525"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C2C41851-0372-4353-8915-437D02694890}"/>
              </a:ext>
            </a:extLst>
          </p:cNvPr>
          <p:cNvSpPr/>
          <p:nvPr/>
        </p:nvSpPr>
        <p:spPr>
          <a:xfrm>
            <a:off x="2716671" y="4484662"/>
            <a:ext cx="331826" cy="458822"/>
          </a:xfrm>
          <a:custGeom>
            <a:avLst/>
            <a:gdLst>
              <a:gd name="connsiteX0" fmla="*/ 325316 w 331826"/>
              <a:gd name="connsiteY0" fmla="*/ 114968 h 458821"/>
              <a:gd name="connsiteX1" fmla="*/ 259770 w 331826"/>
              <a:gd name="connsiteY1" fmla="*/ 35084 h 458821"/>
              <a:gd name="connsiteX2" fmla="*/ 229455 w 331826"/>
              <a:gd name="connsiteY2" fmla="*/ 31806 h 458821"/>
              <a:gd name="connsiteX3" fmla="*/ 153258 w 331826"/>
              <a:gd name="connsiteY3" fmla="*/ 76460 h 458821"/>
              <a:gd name="connsiteX4" fmla="*/ 3322 w 331826"/>
              <a:gd name="connsiteY4" fmla="*/ 429998 h 458821"/>
              <a:gd name="connsiteX5" fmla="*/ 6599 w 331826"/>
              <a:gd name="connsiteY5" fmla="*/ 407057 h 458821"/>
              <a:gd name="connsiteX6" fmla="*/ 158993 w 331826"/>
              <a:gd name="connsiteY6" fmla="*/ 48193 h 458821"/>
              <a:gd name="connsiteX7" fmla="*/ 235191 w 331826"/>
              <a:gd name="connsiteY7" fmla="*/ 3540 h 458821"/>
              <a:gd name="connsiteX8" fmla="*/ 265505 w 331826"/>
              <a:gd name="connsiteY8" fmla="*/ 6817 h 458821"/>
              <a:gd name="connsiteX9" fmla="*/ 331051 w 331826"/>
              <a:gd name="connsiteY9" fmla="*/ 86701 h 458821"/>
              <a:gd name="connsiteX10" fmla="*/ 300737 w 331826"/>
              <a:gd name="connsiteY10" fmla="*/ 441878 h 458821"/>
              <a:gd name="connsiteX11" fmla="*/ 295821 w 331826"/>
              <a:gd name="connsiteY11" fmla="*/ 458674 h 458821"/>
              <a:gd name="connsiteX12" fmla="*/ 325316 w 331826"/>
              <a:gd name="connsiteY12" fmla="*/ 114968 h 45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826" h="458821">
                <a:moveTo>
                  <a:pt x="325316" y="114968"/>
                </a:moveTo>
                <a:cubicBezTo>
                  <a:pt x="328594" y="74821"/>
                  <a:pt x="299507" y="39590"/>
                  <a:pt x="259770" y="35084"/>
                </a:cubicBezTo>
                <a:lnTo>
                  <a:pt x="229455" y="31806"/>
                </a:lnTo>
                <a:cubicBezTo>
                  <a:pt x="197092" y="28119"/>
                  <a:pt x="165958" y="46144"/>
                  <a:pt x="153258" y="76460"/>
                </a:cubicBezTo>
                <a:lnTo>
                  <a:pt x="3322" y="429998"/>
                </a:lnTo>
                <a:cubicBezTo>
                  <a:pt x="2502" y="422215"/>
                  <a:pt x="3731" y="414431"/>
                  <a:pt x="6599" y="407057"/>
                </a:cubicBezTo>
                <a:lnTo>
                  <a:pt x="158993" y="48193"/>
                </a:lnTo>
                <a:cubicBezTo>
                  <a:pt x="171693" y="18287"/>
                  <a:pt x="202827" y="-147"/>
                  <a:pt x="235191" y="3540"/>
                </a:cubicBezTo>
                <a:lnTo>
                  <a:pt x="265505" y="6817"/>
                </a:lnTo>
                <a:cubicBezTo>
                  <a:pt x="305243" y="11323"/>
                  <a:pt x="334329" y="46554"/>
                  <a:pt x="331051" y="86701"/>
                </a:cubicBezTo>
                <a:lnTo>
                  <a:pt x="300737" y="441878"/>
                </a:lnTo>
                <a:cubicBezTo>
                  <a:pt x="300327" y="448023"/>
                  <a:pt x="298688" y="453349"/>
                  <a:pt x="295821" y="458674"/>
                </a:cubicBezTo>
                <a:lnTo>
                  <a:pt x="325316" y="114968"/>
                </a:lnTo>
                <a:close/>
              </a:path>
            </a:pathLst>
          </a:custGeom>
          <a:solidFill>
            <a:srgbClr val="A5D2E5"/>
          </a:solidFill>
          <a:ln w="9525"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75E46277-02FC-4D20-80FA-CFEBC437C2C5}"/>
              </a:ext>
            </a:extLst>
          </p:cNvPr>
          <p:cNvSpPr/>
          <p:nvPr/>
        </p:nvSpPr>
        <p:spPr>
          <a:xfrm>
            <a:off x="2283471" y="5377347"/>
            <a:ext cx="49159" cy="49159"/>
          </a:xfrm>
          <a:custGeom>
            <a:avLst/>
            <a:gdLst>
              <a:gd name="connsiteX0" fmla="*/ 3509 w 49159"/>
              <a:gd name="connsiteY0" fmla="*/ 21125 h 49159"/>
              <a:gd name="connsiteX1" fmla="*/ 21125 w 49159"/>
              <a:gd name="connsiteY1" fmla="*/ 47343 h 49159"/>
              <a:gd name="connsiteX2" fmla="*/ 47343 w 49159"/>
              <a:gd name="connsiteY2" fmla="*/ 29728 h 49159"/>
              <a:gd name="connsiteX3" fmla="*/ 29728 w 49159"/>
              <a:gd name="connsiteY3" fmla="*/ 3509 h 49159"/>
              <a:gd name="connsiteX4" fmla="*/ 3509 w 49159"/>
              <a:gd name="connsiteY4" fmla="*/ 21125 h 4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 h="49159">
                <a:moveTo>
                  <a:pt x="3509" y="21125"/>
                </a:moveTo>
                <a:cubicBezTo>
                  <a:pt x="1051" y="33415"/>
                  <a:pt x="9244" y="44885"/>
                  <a:pt x="21125" y="47343"/>
                </a:cubicBezTo>
                <a:cubicBezTo>
                  <a:pt x="33415" y="49801"/>
                  <a:pt x="44885" y="41608"/>
                  <a:pt x="47343" y="29728"/>
                </a:cubicBezTo>
                <a:cubicBezTo>
                  <a:pt x="49801" y="17438"/>
                  <a:pt x="41608" y="5967"/>
                  <a:pt x="29728" y="3509"/>
                </a:cubicBezTo>
                <a:cubicBezTo>
                  <a:pt x="17847" y="1051"/>
                  <a:pt x="5967" y="9245"/>
                  <a:pt x="3509" y="21125"/>
                </a:cubicBezTo>
                <a:close/>
              </a:path>
            </a:pathLst>
          </a:custGeom>
          <a:solidFill>
            <a:srgbClr val="607C94"/>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7A90D8A7-5601-4DCE-AA89-4C31EE76F565}"/>
              </a:ext>
            </a:extLst>
          </p:cNvPr>
          <p:cNvSpPr/>
          <p:nvPr/>
        </p:nvSpPr>
        <p:spPr>
          <a:xfrm>
            <a:off x="2875023" y="4989260"/>
            <a:ext cx="49159" cy="49159"/>
          </a:xfrm>
          <a:custGeom>
            <a:avLst/>
            <a:gdLst>
              <a:gd name="connsiteX0" fmla="*/ 3509 w 49159"/>
              <a:gd name="connsiteY0" fmla="*/ 21262 h 49159"/>
              <a:gd name="connsiteX1" fmla="*/ 21125 w 49159"/>
              <a:gd name="connsiteY1" fmla="*/ 47480 h 49159"/>
              <a:gd name="connsiteX2" fmla="*/ 47343 w 49159"/>
              <a:gd name="connsiteY2" fmla="*/ 29864 h 49159"/>
              <a:gd name="connsiteX3" fmla="*/ 29728 w 49159"/>
              <a:gd name="connsiteY3" fmla="*/ 3646 h 49159"/>
              <a:gd name="connsiteX4" fmla="*/ 3509 w 49159"/>
              <a:gd name="connsiteY4" fmla="*/ 21262 h 4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 h="49159">
                <a:moveTo>
                  <a:pt x="3509" y="21262"/>
                </a:moveTo>
                <a:cubicBezTo>
                  <a:pt x="1051" y="33552"/>
                  <a:pt x="9245" y="45022"/>
                  <a:pt x="21125" y="47480"/>
                </a:cubicBezTo>
                <a:cubicBezTo>
                  <a:pt x="33415" y="49938"/>
                  <a:pt x="44885" y="41745"/>
                  <a:pt x="47343" y="29864"/>
                </a:cubicBezTo>
                <a:cubicBezTo>
                  <a:pt x="49801" y="17575"/>
                  <a:pt x="41608" y="6104"/>
                  <a:pt x="29728" y="3646"/>
                </a:cubicBezTo>
                <a:cubicBezTo>
                  <a:pt x="17438" y="779"/>
                  <a:pt x="5967" y="8972"/>
                  <a:pt x="3509" y="21262"/>
                </a:cubicBezTo>
                <a:close/>
              </a:path>
            </a:pathLst>
          </a:custGeom>
          <a:solidFill>
            <a:srgbClr val="607C94"/>
          </a:solidFill>
          <a:ln w="9525"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8B29C5BA-2208-4E61-A501-9E6AAFAF7BF4}"/>
              </a:ext>
            </a:extLst>
          </p:cNvPr>
          <p:cNvSpPr/>
          <p:nvPr/>
        </p:nvSpPr>
        <p:spPr>
          <a:xfrm>
            <a:off x="1717367" y="5249860"/>
            <a:ext cx="737392" cy="708716"/>
          </a:xfrm>
          <a:custGeom>
            <a:avLst/>
            <a:gdLst>
              <a:gd name="connsiteX0" fmla="*/ 50980 w 737392"/>
              <a:gd name="connsiteY0" fmla="*/ 196132 h 708715"/>
              <a:gd name="connsiteX1" fmla="*/ 74741 w 737392"/>
              <a:gd name="connsiteY1" fmla="*/ 186300 h 708715"/>
              <a:gd name="connsiteX2" fmla="*/ 181663 w 737392"/>
              <a:gd name="connsiteY2" fmla="*/ 180565 h 708715"/>
              <a:gd name="connsiteX3" fmla="*/ 519634 w 737392"/>
              <a:gd name="connsiteY3" fmla="*/ 9326 h 708715"/>
              <a:gd name="connsiteX4" fmla="*/ 546672 w 737392"/>
              <a:gd name="connsiteY4" fmla="*/ 6049 h 708715"/>
              <a:gd name="connsiteX5" fmla="*/ 558142 w 737392"/>
              <a:gd name="connsiteY5" fmla="*/ 30628 h 708715"/>
              <a:gd name="connsiteX6" fmla="*/ 719549 w 737392"/>
              <a:gd name="connsiteY6" fmla="*/ 400963 h 708715"/>
              <a:gd name="connsiteX7" fmla="*/ 735116 w 737392"/>
              <a:gd name="connsiteY7" fmla="*/ 421037 h 708715"/>
              <a:gd name="connsiteX8" fmla="*/ 722827 w 737392"/>
              <a:gd name="connsiteY8" fmla="*/ 443159 h 708715"/>
              <a:gd name="connsiteX9" fmla="*/ 170602 w 737392"/>
              <a:gd name="connsiteY9" fmla="*/ 703704 h 708715"/>
              <a:gd name="connsiteX10" fmla="*/ 107104 w 737392"/>
              <a:gd name="connsiteY10" fmla="*/ 680353 h 708715"/>
              <a:gd name="connsiteX11" fmla="*/ 50980 w 737392"/>
              <a:gd name="connsiteY11" fmla="*/ 196132 h 70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7392" h="708715">
                <a:moveTo>
                  <a:pt x="50980" y="196132"/>
                </a:moveTo>
                <a:cubicBezTo>
                  <a:pt x="55896" y="188348"/>
                  <a:pt x="65728" y="184252"/>
                  <a:pt x="74741" y="186300"/>
                </a:cubicBezTo>
                <a:cubicBezTo>
                  <a:pt x="113659" y="195313"/>
                  <a:pt x="135781" y="190806"/>
                  <a:pt x="181663" y="180565"/>
                </a:cubicBezTo>
                <a:cubicBezTo>
                  <a:pt x="281620" y="158443"/>
                  <a:pt x="411483" y="110922"/>
                  <a:pt x="519634" y="9326"/>
                </a:cubicBezTo>
                <a:cubicBezTo>
                  <a:pt x="527008" y="2362"/>
                  <a:pt x="538069" y="1133"/>
                  <a:pt x="546672" y="6049"/>
                </a:cubicBezTo>
                <a:cubicBezTo>
                  <a:pt x="555275" y="10965"/>
                  <a:pt x="560191" y="20796"/>
                  <a:pt x="558142" y="30628"/>
                </a:cubicBezTo>
                <a:cubicBezTo>
                  <a:pt x="534382" y="146154"/>
                  <a:pt x="528647" y="334598"/>
                  <a:pt x="719549" y="400963"/>
                </a:cubicBezTo>
                <a:cubicBezTo>
                  <a:pt x="728152" y="403831"/>
                  <a:pt x="734297" y="411614"/>
                  <a:pt x="735116" y="421037"/>
                </a:cubicBezTo>
                <a:cubicBezTo>
                  <a:pt x="735936" y="430049"/>
                  <a:pt x="731020" y="438652"/>
                  <a:pt x="722827" y="443159"/>
                </a:cubicBezTo>
                <a:cubicBezTo>
                  <a:pt x="613037" y="501740"/>
                  <a:pt x="419677" y="612349"/>
                  <a:pt x="170602" y="703704"/>
                </a:cubicBezTo>
                <a:cubicBezTo>
                  <a:pt x="146432" y="712716"/>
                  <a:pt x="119804" y="702884"/>
                  <a:pt x="107104" y="680353"/>
                </a:cubicBezTo>
                <a:cubicBezTo>
                  <a:pt x="-28084" y="445207"/>
                  <a:pt x="-14156" y="298138"/>
                  <a:pt x="50980" y="196132"/>
                </a:cubicBezTo>
                <a:close/>
              </a:path>
            </a:pathLst>
          </a:custGeom>
          <a:solidFill>
            <a:srgbClr val="FFFFFF"/>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7F1C7330-3404-44BC-B2AC-7E8AB55CE870}"/>
              </a:ext>
            </a:extLst>
          </p:cNvPr>
          <p:cNvSpPr/>
          <p:nvPr/>
        </p:nvSpPr>
        <p:spPr>
          <a:xfrm>
            <a:off x="2246218" y="5249868"/>
            <a:ext cx="20483" cy="20483"/>
          </a:xfrm>
          <a:custGeom>
            <a:avLst/>
            <a:gdLst>
              <a:gd name="connsiteX0" fmla="*/ 17820 w 20483"/>
              <a:gd name="connsiteY0" fmla="*/ 6040 h 20483"/>
              <a:gd name="connsiteX1" fmla="*/ 17820 w 20483"/>
              <a:gd name="connsiteY1" fmla="*/ 6040 h 20483"/>
              <a:gd name="connsiteX2" fmla="*/ 3072 w 20483"/>
              <a:gd name="connsiteY2" fmla="*/ 18740 h 20483"/>
              <a:gd name="connsiteX3" fmla="*/ 5530 w 20483"/>
              <a:gd name="connsiteY3" fmla="*/ 3173 h 20483"/>
              <a:gd name="connsiteX4" fmla="*/ 17820 w 20483"/>
              <a:gd name="connsiteY4" fmla="*/ 6040 h 20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3" h="20483">
                <a:moveTo>
                  <a:pt x="17820" y="6040"/>
                </a:moveTo>
                <a:cubicBezTo>
                  <a:pt x="17820" y="6040"/>
                  <a:pt x="17820" y="6040"/>
                  <a:pt x="17820" y="6040"/>
                </a:cubicBezTo>
                <a:cubicBezTo>
                  <a:pt x="12904" y="10137"/>
                  <a:pt x="7988" y="14234"/>
                  <a:pt x="3072" y="18740"/>
                </a:cubicBezTo>
                <a:cubicBezTo>
                  <a:pt x="3892" y="13415"/>
                  <a:pt x="4711" y="8498"/>
                  <a:pt x="5530" y="3173"/>
                </a:cubicBezTo>
                <a:cubicBezTo>
                  <a:pt x="9627" y="2763"/>
                  <a:pt x="14133" y="3583"/>
                  <a:pt x="17820" y="6040"/>
                </a:cubicBezTo>
                <a:close/>
              </a:path>
            </a:pathLst>
          </a:custGeom>
          <a:solidFill>
            <a:srgbClr val="A5D2E5"/>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50616581-D044-4EAF-A608-B02428C6233D}"/>
              </a:ext>
            </a:extLst>
          </p:cNvPr>
          <p:cNvSpPr/>
          <p:nvPr/>
        </p:nvSpPr>
        <p:spPr>
          <a:xfrm>
            <a:off x="1757901" y="5642016"/>
            <a:ext cx="696426" cy="315440"/>
          </a:xfrm>
          <a:custGeom>
            <a:avLst/>
            <a:gdLst>
              <a:gd name="connsiteX0" fmla="*/ 46497 w 696425"/>
              <a:gd name="connsiteY0" fmla="*/ 241496 h 315439"/>
              <a:gd name="connsiteX1" fmla="*/ 109994 w 696425"/>
              <a:gd name="connsiteY1" fmla="*/ 264847 h 315439"/>
              <a:gd name="connsiteX2" fmla="*/ 662219 w 696425"/>
              <a:gd name="connsiteY2" fmla="*/ 4302 h 315439"/>
              <a:gd name="connsiteX3" fmla="*/ 663858 w 696425"/>
              <a:gd name="connsiteY3" fmla="*/ 3072 h 315439"/>
              <a:gd name="connsiteX4" fmla="*/ 679015 w 696425"/>
              <a:gd name="connsiteY4" fmla="*/ 8808 h 315439"/>
              <a:gd name="connsiteX5" fmla="*/ 694582 w 696425"/>
              <a:gd name="connsiteY5" fmla="*/ 28881 h 315439"/>
              <a:gd name="connsiteX6" fmla="*/ 682292 w 696425"/>
              <a:gd name="connsiteY6" fmla="*/ 51003 h 315439"/>
              <a:gd name="connsiteX7" fmla="*/ 130068 w 696425"/>
              <a:gd name="connsiteY7" fmla="*/ 311548 h 315439"/>
              <a:gd name="connsiteX8" fmla="*/ 66570 w 696425"/>
              <a:gd name="connsiteY8" fmla="*/ 288197 h 315439"/>
              <a:gd name="connsiteX9" fmla="*/ 3072 w 696425"/>
              <a:gd name="connsiteY9" fmla="*/ 157515 h 315439"/>
              <a:gd name="connsiteX10" fmla="*/ 46497 w 696425"/>
              <a:gd name="connsiteY10" fmla="*/ 241496 h 315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6425" h="315439">
                <a:moveTo>
                  <a:pt x="46497" y="241496"/>
                </a:moveTo>
                <a:cubicBezTo>
                  <a:pt x="59196" y="263618"/>
                  <a:pt x="86234" y="273450"/>
                  <a:pt x="109994" y="264847"/>
                </a:cubicBezTo>
                <a:cubicBezTo>
                  <a:pt x="359069" y="173492"/>
                  <a:pt x="552429" y="62883"/>
                  <a:pt x="662219" y="4302"/>
                </a:cubicBezTo>
                <a:cubicBezTo>
                  <a:pt x="662629" y="3892"/>
                  <a:pt x="663448" y="3482"/>
                  <a:pt x="663858" y="3072"/>
                </a:cubicBezTo>
                <a:cubicBezTo>
                  <a:pt x="668774" y="5121"/>
                  <a:pt x="673690" y="7169"/>
                  <a:pt x="679015" y="8808"/>
                </a:cubicBezTo>
                <a:cubicBezTo>
                  <a:pt x="687618" y="11675"/>
                  <a:pt x="693763" y="19459"/>
                  <a:pt x="694582" y="28881"/>
                </a:cubicBezTo>
                <a:cubicBezTo>
                  <a:pt x="695402" y="37894"/>
                  <a:pt x="690486" y="46497"/>
                  <a:pt x="682292" y="51003"/>
                </a:cubicBezTo>
                <a:cubicBezTo>
                  <a:pt x="572503" y="109585"/>
                  <a:pt x="379142" y="220193"/>
                  <a:pt x="130068" y="311548"/>
                </a:cubicBezTo>
                <a:cubicBezTo>
                  <a:pt x="105898" y="320561"/>
                  <a:pt x="79270" y="310729"/>
                  <a:pt x="66570" y="288197"/>
                </a:cubicBezTo>
                <a:cubicBezTo>
                  <a:pt x="39532" y="241086"/>
                  <a:pt x="18640" y="198072"/>
                  <a:pt x="3072" y="157515"/>
                </a:cubicBezTo>
                <a:cubicBezTo>
                  <a:pt x="14953" y="184553"/>
                  <a:pt x="29701" y="212410"/>
                  <a:pt x="46497" y="241496"/>
                </a:cubicBezTo>
                <a:close/>
              </a:path>
            </a:pathLst>
          </a:custGeom>
          <a:solidFill>
            <a:srgbClr val="A5D2E5"/>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F416CAE2-A021-4564-8007-B3438160F1A3}"/>
              </a:ext>
            </a:extLst>
          </p:cNvPr>
          <p:cNvSpPr/>
          <p:nvPr/>
        </p:nvSpPr>
        <p:spPr>
          <a:xfrm>
            <a:off x="2374443" y="4510938"/>
            <a:ext cx="675943" cy="1138861"/>
          </a:xfrm>
          <a:custGeom>
            <a:avLst/>
            <a:gdLst>
              <a:gd name="connsiteX0" fmla="*/ 57967 w 675942"/>
              <a:gd name="connsiteY0" fmla="*/ 1113257 h 1138861"/>
              <a:gd name="connsiteX1" fmla="*/ 42400 w 675942"/>
              <a:gd name="connsiteY1" fmla="*/ 1093184 h 1138861"/>
              <a:gd name="connsiteX2" fmla="*/ 3072 w 675942"/>
              <a:gd name="connsiteY2" fmla="*/ 1076388 h 1138861"/>
              <a:gd name="connsiteX3" fmla="*/ 72305 w 675942"/>
              <a:gd name="connsiteY3" fmla="*/ 1062459 h 1138861"/>
              <a:gd name="connsiteX4" fmla="*/ 117778 w 675942"/>
              <a:gd name="connsiteY4" fmla="*/ 1092365 h 1138861"/>
              <a:gd name="connsiteX5" fmla="*/ 545875 w 675942"/>
              <a:gd name="connsiteY5" fmla="*/ 546285 h 1138861"/>
              <a:gd name="connsiteX6" fmla="*/ 549562 w 675942"/>
              <a:gd name="connsiteY6" fmla="*/ 526211 h 1138861"/>
              <a:gd name="connsiteX7" fmla="*/ 539730 w 675942"/>
              <a:gd name="connsiteY7" fmla="*/ 513921 h 1138861"/>
              <a:gd name="connsiteX8" fmla="*/ 564310 w 675942"/>
              <a:gd name="connsiteY8" fmla="*/ 415193 h 1138861"/>
              <a:gd name="connsiteX9" fmla="*/ 587661 w 675942"/>
              <a:gd name="connsiteY9" fmla="*/ 409867 h 1138861"/>
              <a:gd name="connsiteX10" fmla="*/ 618385 w 675942"/>
              <a:gd name="connsiteY10" fmla="*/ 384878 h 1138861"/>
              <a:gd name="connsiteX11" fmla="*/ 618385 w 675942"/>
              <a:gd name="connsiteY11" fmla="*/ 385287 h 1138861"/>
              <a:gd name="connsiteX12" fmla="*/ 619204 w 675942"/>
              <a:gd name="connsiteY12" fmla="*/ 383649 h 1138861"/>
              <a:gd name="connsiteX13" fmla="*/ 620024 w 675942"/>
              <a:gd name="connsiteY13" fmla="*/ 382010 h 1138861"/>
              <a:gd name="connsiteX14" fmla="*/ 622072 w 675942"/>
              <a:gd name="connsiteY14" fmla="*/ 376275 h 1138861"/>
              <a:gd name="connsiteX15" fmla="*/ 622482 w 675942"/>
              <a:gd name="connsiteY15" fmla="*/ 375046 h 1138861"/>
              <a:gd name="connsiteX16" fmla="*/ 623711 w 675942"/>
              <a:gd name="connsiteY16" fmla="*/ 368491 h 1138861"/>
              <a:gd name="connsiteX17" fmla="*/ 654026 w 675942"/>
              <a:gd name="connsiteY17" fmla="*/ 13314 h 1138861"/>
              <a:gd name="connsiteX18" fmla="*/ 654026 w 675942"/>
              <a:gd name="connsiteY18" fmla="*/ 3072 h 1138861"/>
              <a:gd name="connsiteX19" fmla="*/ 674099 w 675942"/>
              <a:gd name="connsiteY19" fmla="*/ 60016 h 1138861"/>
              <a:gd name="connsiteX20" fmla="*/ 643784 w 675942"/>
              <a:gd name="connsiteY20" fmla="*/ 415193 h 1138861"/>
              <a:gd name="connsiteX21" fmla="*/ 642555 w 675942"/>
              <a:gd name="connsiteY21" fmla="*/ 421747 h 1138861"/>
              <a:gd name="connsiteX22" fmla="*/ 642146 w 675942"/>
              <a:gd name="connsiteY22" fmla="*/ 422976 h 1138861"/>
              <a:gd name="connsiteX23" fmla="*/ 640097 w 675942"/>
              <a:gd name="connsiteY23" fmla="*/ 428712 h 1138861"/>
              <a:gd name="connsiteX24" fmla="*/ 639278 w 675942"/>
              <a:gd name="connsiteY24" fmla="*/ 430350 h 1138861"/>
              <a:gd name="connsiteX25" fmla="*/ 638459 w 675942"/>
              <a:gd name="connsiteY25" fmla="*/ 431989 h 1138861"/>
              <a:gd name="connsiteX26" fmla="*/ 638459 w 675942"/>
              <a:gd name="connsiteY26" fmla="*/ 431579 h 1138861"/>
              <a:gd name="connsiteX27" fmla="*/ 607734 w 675942"/>
              <a:gd name="connsiteY27" fmla="*/ 456569 h 1138861"/>
              <a:gd name="connsiteX28" fmla="*/ 584383 w 675942"/>
              <a:gd name="connsiteY28" fmla="*/ 461894 h 1138861"/>
              <a:gd name="connsiteX29" fmla="*/ 559803 w 675942"/>
              <a:gd name="connsiteY29" fmla="*/ 560623 h 1138861"/>
              <a:gd name="connsiteX30" fmla="*/ 569635 w 675942"/>
              <a:gd name="connsiteY30" fmla="*/ 572913 h 1138861"/>
              <a:gd name="connsiteX31" fmla="*/ 565948 w 675942"/>
              <a:gd name="connsiteY31" fmla="*/ 592986 h 1138861"/>
              <a:gd name="connsiteX32" fmla="*/ 137851 w 675942"/>
              <a:gd name="connsiteY32" fmla="*/ 1139066 h 1138861"/>
              <a:gd name="connsiteX33" fmla="*/ 92379 w 675942"/>
              <a:gd name="connsiteY33" fmla="*/ 1109161 h 1138861"/>
              <a:gd name="connsiteX34" fmla="*/ 57557 w 675942"/>
              <a:gd name="connsiteY34" fmla="*/ 1119812 h 1138861"/>
              <a:gd name="connsiteX35" fmla="*/ 57967 w 675942"/>
              <a:gd name="connsiteY35" fmla="*/ 1113257 h 113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5942" h="1138861">
                <a:moveTo>
                  <a:pt x="57967" y="1113257"/>
                </a:moveTo>
                <a:cubicBezTo>
                  <a:pt x="57148" y="1104245"/>
                  <a:pt x="51003" y="1096461"/>
                  <a:pt x="42400" y="1093184"/>
                </a:cubicBezTo>
                <a:cubicBezTo>
                  <a:pt x="28062" y="1088268"/>
                  <a:pt x="15362" y="1082533"/>
                  <a:pt x="3072" y="1076388"/>
                </a:cubicBezTo>
                <a:cubicBezTo>
                  <a:pt x="26423" y="1075978"/>
                  <a:pt x="50184" y="1071472"/>
                  <a:pt x="72305" y="1062459"/>
                </a:cubicBezTo>
                <a:cubicBezTo>
                  <a:pt x="86234" y="1073110"/>
                  <a:pt x="100982" y="1083352"/>
                  <a:pt x="117778" y="1092365"/>
                </a:cubicBezTo>
                <a:lnTo>
                  <a:pt x="545875" y="546285"/>
                </a:lnTo>
                <a:cubicBezTo>
                  <a:pt x="550381" y="540549"/>
                  <a:pt x="551610" y="532766"/>
                  <a:pt x="549562" y="526211"/>
                </a:cubicBezTo>
                <a:cubicBezTo>
                  <a:pt x="547923" y="520886"/>
                  <a:pt x="544236" y="516789"/>
                  <a:pt x="539730" y="513921"/>
                </a:cubicBezTo>
                <a:cubicBezTo>
                  <a:pt x="561442" y="484835"/>
                  <a:pt x="569635" y="449195"/>
                  <a:pt x="564310" y="415193"/>
                </a:cubicBezTo>
                <a:cubicBezTo>
                  <a:pt x="572093" y="413554"/>
                  <a:pt x="579877" y="411915"/>
                  <a:pt x="587661" y="409867"/>
                </a:cubicBezTo>
                <a:cubicBezTo>
                  <a:pt x="601589" y="406590"/>
                  <a:pt x="612240" y="397168"/>
                  <a:pt x="618385" y="384878"/>
                </a:cubicBezTo>
                <a:lnTo>
                  <a:pt x="618385" y="385287"/>
                </a:lnTo>
                <a:cubicBezTo>
                  <a:pt x="618795" y="384878"/>
                  <a:pt x="618795" y="384058"/>
                  <a:pt x="619204" y="383649"/>
                </a:cubicBezTo>
                <a:cubicBezTo>
                  <a:pt x="619614" y="383239"/>
                  <a:pt x="619614" y="382829"/>
                  <a:pt x="620024" y="382010"/>
                </a:cubicBezTo>
                <a:cubicBezTo>
                  <a:pt x="620843" y="379962"/>
                  <a:pt x="621253" y="378323"/>
                  <a:pt x="622072" y="376275"/>
                </a:cubicBezTo>
                <a:cubicBezTo>
                  <a:pt x="622072" y="375865"/>
                  <a:pt x="622482" y="375456"/>
                  <a:pt x="622482" y="375046"/>
                </a:cubicBezTo>
                <a:cubicBezTo>
                  <a:pt x="622891" y="372997"/>
                  <a:pt x="623301" y="370540"/>
                  <a:pt x="623711" y="368491"/>
                </a:cubicBezTo>
                <a:lnTo>
                  <a:pt x="654026" y="13314"/>
                </a:lnTo>
                <a:cubicBezTo>
                  <a:pt x="654435" y="10037"/>
                  <a:pt x="654435" y="6350"/>
                  <a:pt x="654026" y="3072"/>
                </a:cubicBezTo>
                <a:cubicBezTo>
                  <a:pt x="667954" y="17820"/>
                  <a:pt x="675738" y="38303"/>
                  <a:pt x="674099" y="60016"/>
                </a:cubicBezTo>
                <a:lnTo>
                  <a:pt x="643784" y="415193"/>
                </a:lnTo>
                <a:cubicBezTo>
                  <a:pt x="643784" y="417241"/>
                  <a:pt x="643375" y="419699"/>
                  <a:pt x="642555" y="421747"/>
                </a:cubicBezTo>
                <a:cubicBezTo>
                  <a:pt x="642555" y="422157"/>
                  <a:pt x="642555" y="422567"/>
                  <a:pt x="642146" y="422976"/>
                </a:cubicBezTo>
                <a:cubicBezTo>
                  <a:pt x="641736" y="425025"/>
                  <a:pt x="640917" y="427073"/>
                  <a:pt x="640097" y="428712"/>
                </a:cubicBezTo>
                <a:cubicBezTo>
                  <a:pt x="640097" y="429121"/>
                  <a:pt x="639687" y="429531"/>
                  <a:pt x="639278" y="430350"/>
                </a:cubicBezTo>
                <a:cubicBezTo>
                  <a:pt x="638868" y="430760"/>
                  <a:pt x="638868" y="431579"/>
                  <a:pt x="638459" y="431989"/>
                </a:cubicBezTo>
                <a:lnTo>
                  <a:pt x="638459" y="431579"/>
                </a:lnTo>
                <a:cubicBezTo>
                  <a:pt x="632314" y="443869"/>
                  <a:pt x="621253" y="453291"/>
                  <a:pt x="607734" y="456569"/>
                </a:cubicBezTo>
                <a:cubicBezTo>
                  <a:pt x="599541" y="458617"/>
                  <a:pt x="591757" y="460255"/>
                  <a:pt x="584383" y="461894"/>
                </a:cubicBezTo>
                <a:cubicBezTo>
                  <a:pt x="589709" y="495896"/>
                  <a:pt x="581516" y="531537"/>
                  <a:pt x="559803" y="560623"/>
                </a:cubicBezTo>
                <a:cubicBezTo>
                  <a:pt x="564310" y="563490"/>
                  <a:pt x="567997" y="567587"/>
                  <a:pt x="569635" y="572913"/>
                </a:cubicBezTo>
                <a:cubicBezTo>
                  <a:pt x="571684" y="579877"/>
                  <a:pt x="570455" y="587251"/>
                  <a:pt x="565948" y="592986"/>
                </a:cubicBezTo>
                <a:lnTo>
                  <a:pt x="137851" y="1139066"/>
                </a:lnTo>
                <a:cubicBezTo>
                  <a:pt x="121465" y="1130053"/>
                  <a:pt x="106307" y="1119812"/>
                  <a:pt x="92379" y="1109161"/>
                </a:cubicBezTo>
                <a:cubicBezTo>
                  <a:pt x="80908" y="1113667"/>
                  <a:pt x="69438" y="1117354"/>
                  <a:pt x="57557" y="1119812"/>
                </a:cubicBezTo>
                <a:cubicBezTo>
                  <a:pt x="57967" y="1117354"/>
                  <a:pt x="57967" y="1115306"/>
                  <a:pt x="57967" y="1113257"/>
                </a:cubicBezTo>
                <a:close/>
              </a:path>
            </a:pathLst>
          </a:custGeom>
          <a:solidFill>
            <a:srgbClr val="A5D2E5"/>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D3BFC932-84C1-4780-B8E1-FCB45B6FE149}"/>
              </a:ext>
            </a:extLst>
          </p:cNvPr>
          <p:cNvSpPr/>
          <p:nvPr/>
        </p:nvSpPr>
        <p:spPr>
          <a:xfrm>
            <a:off x="2169681" y="5095912"/>
            <a:ext cx="372793" cy="372793"/>
          </a:xfrm>
          <a:custGeom>
            <a:avLst/>
            <a:gdLst>
              <a:gd name="connsiteX0" fmla="*/ 5052 w 372792"/>
              <a:gd name="connsiteY0" fmla="*/ 160816 h 372792"/>
              <a:gd name="connsiteX1" fmla="*/ 160723 w 372792"/>
              <a:gd name="connsiteY1" fmla="*/ 370563 h 372792"/>
              <a:gd name="connsiteX2" fmla="*/ 370470 w 372792"/>
              <a:gd name="connsiteY2" fmla="*/ 214891 h 372792"/>
              <a:gd name="connsiteX3" fmla="*/ 214799 w 372792"/>
              <a:gd name="connsiteY3" fmla="*/ 5144 h 372792"/>
              <a:gd name="connsiteX4" fmla="*/ 5052 w 372792"/>
              <a:gd name="connsiteY4" fmla="*/ 160816 h 37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92" h="372792">
                <a:moveTo>
                  <a:pt x="5052" y="160816"/>
                </a:moveTo>
                <a:cubicBezTo>
                  <a:pt x="-9696" y="261593"/>
                  <a:pt x="59537" y="355406"/>
                  <a:pt x="160723" y="370563"/>
                </a:cubicBezTo>
                <a:cubicBezTo>
                  <a:pt x="261500" y="385720"/>
                  <a:pt x="355313" y="316078"/>
                  <a:pt x="370470" y="214891"/>
                </a:cubicBezTo>
                <a:cubicBezTo>
                  <a:pt x="385628" y="114114"/>
                  <a:pt x="315985" y="20302"/>
                  <a:pt x="214799" y="5144"/>
                </a:cubicBezTo>
                <a:cubicBezTo>
                  <a:pt x="114022" y="-10013"/>
                  <a:pt x="19799" y="59629"/>
                  <a:pt x="5052" y="160816"/>
                </a:cubicBezTo>
                <a:close/>
              </a:path>
            </a:pathLst>
          </a:custGeom>
          <a:solidFill>
            <a:srgbClr val="374754"/>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CFD46BEE-36E8-4F70-A28B-100CAD794295}"/>
              </a:ext>
            </a:extLst>
          </p:cNvPr>
          <p:cNvSpPr/>
          <p:nvPr/>
        </p:nvSpPr>
        <p:spPr>
          <a:xfrm>
            <a:off x="2604617" y="4576019"/>
            <a:ext cx="233507" cy="233507"/>
          </a:xfrm>
          <a:custGeom>
            <a:avLst/>
            <a:gdLst>
              <a:gd name="connsiteX0" fmla="*/ 4357 w 233507"/>
              <a:gd name="connsiteY0" fmla="*/ 101037 h 233507"/>
              <a:gd name="connsiteX1" fmla="*/ 101037 w 233507"/>
              <a:gd name="connsiteY1" fmla="*/ 231310 h 233507"/>
              <a:gd name="connsiteX2" fmla="*/ 231310 w 233507"/>
              <a:gd name="connsiteY2" fmla="*/ 134630 h 233507"/>
              <a:gd name="connsiteX3" fmla="*/ 134630 w 233507"/>
              <a:gd name="connsiteY3" fmla="*/ 4357 h 233507"/>
              <a:gd name="connsiteX4" fmla="*/ 4357 w 233507"/>
              <a:gd name="connsiteY4" fmla="*/ 101037 h 23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07" h="233507">
                <a:moveTo>
                  <a:pt x="4357" y="101037"/>
                </a:moveTo>
                <a:cubicBezTo>
                  <a:pt x="-5065" y="163716"/>
                  <a:pt x="38359" y="221888"/>
                  <a:pt x="101037" y="231310"/>
                </a:cubicBezTo>
                <a:cubicBezTo>
                  <a:pt x="163716" y="240732"/>
                  <a:pt x="221888" y="197308"/>
                  <a:pt x="231310" y="134630"/>
                </a:cubicBezTo>
                <a:cubicBezTo>
                  <a:pt x="240732" y="71952"/>
                  <a:pt x="197308" y="13779"/>
                  <a:pt x="134630" y="4357"/>
                </a:cubicBezTo>
                <a:cubicBezTo>
                  <a:pt x="71952" y="-5065"/>
                  <a:pt x="13779" y="38359"/>
                  <a:pt x="4357" y="101037"/>
                </a:cubicBezTo>
                <a:close/>
              </a:path>
            </a:pathLst>
          </a:custGeom>
          <a:solidFill>
            <a:srgbClr val="374754"/>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8E9BF4D4-04EC-4064-B9F2-663D388E7E5F}"/>
              </a:ext>
            </a:extLst>
          </p:cNvPr>
          <p:cNvSpPr/>
          <p:nvPr/>
        </p:nvSpPr>
        <p:spPr>
          <a:xfrm>
            <a:off x="2277762" y="4648994"/>
            <a:ext cx="577624" cy="761972"/>
          </a:xfrm>
          <a:custGeom>
            <a:avLst/>
            <a:gdLst>
              <a:gd name="connsiteX0" fmla="*/ 274679 w 577623"/>
              <a:gd name="connsiteY0" fmla="*/ 761767 h 761971"/>
              <a:gd name="connsiteX1" fmla="*/ 572503 w 577623"/>
              <a:gd name="connsiteY1" fmla="*/ 135393 h 761971"/>
              <a:gd name="connsiteX2" fmla="*/ 571684 w 577623"/>
              <a:gd name="connsiteY2" fmla="*/ 114910 h 761971"/>
              <a:gd name="connsiteX3" fmla="*/ 554068 w 577623"/>
              <a:gd name="connsiteY3" fmla="*/ 104259 h 761971"/>
              <a:gd name="connsiteX4" fmla="*/ 304993 w 577623"/>
              <a:gd name="connsiteY4" fmla="*/ 12495 h 761971"/>
              <a:gd name="connsiteX5" fmla="*/ 287378 w 577623"/>
              <a:gd name="connsiteY5" fmla="*/ 3072 h 761971"/>
              <a:gd name="connsiteX6" fmla="*/ 269353 w 577623"/>
              <a:gd name="connsiteY6" fmla="*/ 12085 h 761971"/>
              <a:gd name="connsiteX7" fmla="*/ 3072 w 577623"/>
              <a:gd name="connsiteY7" fmla="*/ 372997 h 761971"/>
              <a:gd name="connsiteX8" fmla="*/ 274679 w 577623"/>
              <a:gd name="connsiteY8" fmla="*/ 761767 h 7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623" h="761971">
                <a:moveTo>
                  <a:pt x="274679" y="761767"/>
                </a:moveTo>
                <a:lnTo>
                  <a:pt x="572503" y="135393"/>
                </a:lnTo>
                <a:cubicBezTo>
                  <a:pt x="575780" y="128839"/>
                  <a:pt x="575371" y="121055"/>
                  <a:pt x="571684" y="114910"/>
                </a:cubicBezTo>
                <a:cubicBezTo>
                  <a:pt x="567997" y="108765"/>
                  <a:pt x="561442" y="104669"/>
                  <a:pt x="554068" y="104259"/>
                </a:cubicBezTo>
                <a:cubicBezTo>
                  <a:pt x="490980" y="100572"/>
                  <a:pt x="355382" y="85005"/>
                  <a:pt x="304993" y="12495"/>
                </a:cubicBezTo>
                <a:cubicBezTo>
                  <a:pt x="300897" y="6759"/>
                  <a:pt x="294342" y="3072"/>
                  <a:pt x="287378" y="3072"/>
                </a:cubicBezTo>
                <a:cubicBezTo>
                  <a:pt x="280414" y="3072"/>
                  <a:pt x="273859" y="6350"/>
                  <a:pt x="269353" y="12085"/>
                </a:cubicBezTo>
                <a:lnTo>
                  <a:pt x="3072" y="372997"/>
                </a:lnTo>
                <a:cubicBezTo>
                  <a:pt x="3482" y="373407"/>
                  <a:pt x="12904" y="684341"/>
                  <a:pt x="274679" y="761767"/>
                </a:cubicBezTo>
                <a:close/>
              </a:path>
            </a:pathLst>
          </a:custGeom>
          <a:solidFill>
            <a:srgbClr val="FFFFFF"/>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A40B58A8-0B8B-4A51-89DA-B9F09C3ABF69}"/>
              </a:ext>
            </a:extLst>
          </p:cNvPr>
          <p:cNvSpPr/>
          <p:nvPr/>
        </p:nvSpPr>
        <p:spPr>
          <a:xfrm>
            <a:off x="2543224" y="4649404"/>
            <a:ext cx="135189" cy="77836"/>
          </a:xfrm>
          <a:custGeom>
            <a:avLst/>
            <a:gdLst>
              <a:gd name="connsiteX0" fmla="*/ 3072 w 135188"/>
              <a:gd name="connsiteY0" fmla="*/ 13314 h 77835"/>
              <a:gd name="connsiteX1" fmla="*/ 3892 w 135188"/>
              <a:gd name="connsiteY1" fmla="*/ 12085 h 77835"/>
              <a:gd name="connsiteX2" fmla="*/ 21917 w 135188"/>
              <a:gd name="connsiteY2" fmla="*/ 3072 h 77835"/>
              <a:gd name="connsiteX3" fmla="*/ 39532 w 135188"/>
              <a:gd name="connsiteY3" fmla="*/ 12495 h 77835"/>
              <a:gd name="connsiteX4" fmla="*/ 134164 w 135188"/>
              <a:gd name="connsiteY4" fmla="*/ 75992 h 77835"/>
              <a:gd name="connsiteX5" fmla="*/ 3072 w 135188"/>
              <a:gd name="connsiteY5" fmla="*/ 13314 h 77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188" h="77835">
                <a:moveTo>
                  <a:pt x="3072" y="13314"/>
                </a:moveTo>
                <a:lnTo>
                  <a:pt x="3892" y="12085"/>
                </a:lnTo>
                <a:cubicBezTo>
                  <a:pt x="7988" y="6350"/>
                  <a:pt x="14543" y="3072"/>
                  <a:pt x="21917" y="3072"/>
                </a:cubicBezTo>
                <a:cubicBezTo>
                  <a:pt x="28881" y="3072"/>
                  <a:pt x="35436" y="6760"/>
                  <a:pt x="39532" y="12495"/>
                </a:cubicBezTo>
                <a:cubicBezTo>
                  <a:pt x="60425" y="42400"/>
                  <a:pt x="95656" y="62473"/>
                  <a:pt x="134164" y="75992"/>
                </a:cubicBezTo>
                <a:cubicBezTo>
                  <a:pt x="85414" y="64932"/>
                  <a:pt x="35026" y="45677"/>
                  <a:pt x="3072" y="13314"/>
                </a:cubicBezTo>
                <a:close/>
              </a:path>
            </a:pathLst>
          </a:custGeom>
          <a:solidFill>
            <a:srgbClr val="A5D2E5"/>
          </a:solidFill>
          <a:ln w="9525"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CFDF78CA-C408-4CC8-A42A-BA51628D6400}"/>
              </a:ext>
            </a:extLst>
          </p:cNvPr>
          <p:cNvSpPr/>
          <p:nvPr/>
        </p:nvSpPr>
        <p:spPr>
          <a:xfrm>
            <a:off x="2588297" y="4173724"/>
            <a:ext cx="299053" cy="512078"/>
          </a:xfrm>
          <a:custGeom>
            <a:avLst/>
            <a:gdLst>
              <a:gd name="connsiteX0" fmla="*/ 273439 w 299053"/>
              <a:gd name="connsiteY0" fmla="*/ 468511 h 512077"/>
              <a:gd name="connsiteX1" fmla="*/ 298837 w 299053"/>
              <a:gd name="connsiteY1" fmla="*/ 420171 h 512077"/>
              <a:gd name="connsiteX2" fmla="*/ 250497 w 299053"/>
              <a:gd name="connsiteY2" fmla="*/ 67042 h 512077"/>
              <a:gd name="connsiteX3" fmla="*/ 168975 w 299053"/>
              <a:gd name="connsiteY3" fmla="*/ 3544 h 512077"/>
              <a:gd name="connsiteX4" fmla="*/ 138660 w 299053"/>
              <a:gd name="connsiteY4" fmla="*/ 6822 h 512077"/>
              <a:gd name="connsiteX5" fmla="*/ 73933 w 299053"/>
              <a:gd name="connsiteY5" fmla="*/ 67042 h 512077"/>
              <a:gd name="connsiteX6" fmla="*/ 3881 w 299053"/>
              <a:gd name="connsiteY6" fmla="*/ 450486 h 512077"/>
              <a:gd name="connsiteX7" fmla="*/ 37883 w 299053"/>
              <a:gd name="connsiteY7" fmla="*/ 504152 h 512077"/>
              <a:gd name="connsiteX8" fmla="*/ 273439 w 299053"/>
              <a:gd name="connsiteY8" fmla="*/ 468511 h 51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53" h="512077">
                <a:moveTo>
                  <a:pt x="273439" y="468511"/>
                </a:moveTo>
                <a:cubicBezTo>
                  <a:pt x="291464" y="459498"/>
                  <a:pt x="301705" y="440244"/>
                  <a:pt x="298837" y="420171"/>
                </a:cubicBezTo>
                <a:lnTo>
                  <a:pt x="250497" y="67042"/>
                </a:lnTo>
                <a:cubicBezTo>
                  <a:pt x="245172" y="27305"/>
                  <a:pt x="209122" y="-962"/>
                  <a:pt x="168975" y="3544"/>
                </a:cubicBezTo>
                <a:lnTo>
                  <a:pt x="138660" y="6822"/>
                </a:lnTo>
                <a:cubicBezTo>
                  <a:pt x="106296" y="10509"/>
                  <a:pt x="80078" y="35088"/>
                  <a:pt x="73933" y="67042"/>
                </a:cubicBezTo>
                <a:lnTo>
                  <a:pt x="3881" y="450486"/>
                </a:lnTo>
                <a:cubicBezTo>
                  <a:pt x="-626" y="474656"/>
                  <a:pt x="14122" y="498007"/>
                  <a:pt x="37883" y="504152"/>
                </a:cubicBezTo>
                <a:cubicBezTo>
                  <a:pt x="83765" y="516442"/>
                  <a:pt x="164878" y="522586"/>
                  <a:pt x="273439" y="468511"/>
                </a:cubicBezTo>
                <a:close/>
              </a:path>
            </a:pathLst>
          </a:custGeom>
          <a:solidFill>
            <a:srgbClr val="FFFFFF"/>
          </a:solidFill>
          <a:ln w="9525"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C7A8F3EA-DBE2-4FC3-BEA9-FFA7702E6B25}"/>
              </a:ext>
            </a:extLst>
          </p:cNvPr>
          <p:cNvSpPr/>
          <p:nvPr/>
        </p:nvSpPr>
        <p:spPr>
          <a:xfrm>
            <a:off x="2588663" y="4174134"/>
            <a:ext cx="299053" cy="475208"/>
          </a:xfrm>
          <a:custGeom>
            <a:avLst/>
            <a:gdLst>
              <a:gd name="connsiteX0" fmla="*/ 250951 w 299053"/>
              <a:gd name="connsiteY0" fmla="*/ 96128 h 475208"/>
              <a:gd name="connsiteX1" fmla="*/ 169428 w 299053"/>
              <a:gd name="connsiteY1" fmla="*/ 32630 h 475208"/>
              <a:gd name="connsiteX2" fmla="*/ 139114 w 299053"/>
              <a:gd name="connsiteY2" fmla="*/ 35908 h 475208"/>
              <a:gd name="connsiteX3" fmla="*/ 74387 w 299053"/>
              <a:gd name="connsiteY3" fmla="*/ 96128 h 475208"/>
              <a:gd name="connsiteX4" fmla="*/ 5564 w 299053"/>
              <a:gd name="connsiteY4" fmla="*/ 473837 h 475208"/>
              <a:gd name="connsiteX5" fmla="*/ 3925 w 299053"/>
              <a:gd name="connsiteY5" fmla="*/ 450486 h 475208"/>
              <a:gd name="connsiteX6" fmla="*/ 73977 w 299053"/>
              <a:gd name="connsiteY6" fmla="*/ 67042 h 475208"/>
              <a:gd name="connsiteX7" fmla="*/ 138704 w 299053"/>
              <a:gd name="connsiteY7" fmla="*/ 6822 h 475208"/>
              <a:gd name="connsiteX8" fmla="*/ 169019 w 299053"/>
              <a:gd name="connsiteY8" fmla="*/ 3544 h 475208"/>
              <a:gd name="connsiteX9" fmla="*/ 250542 w 299053"/>
              <a:gd name="connsiteY9" fmla="*/ 67042 h 475208"/>
              <a:gd name="connsiteX10" fmla="*/ 298882 w 299053"/>
              <a:gd name="connsiteY10" fmla="*/ 420171 h 475208"/>
              <a:gd name="connsiteX11" fmla="*/ 298062 w 299053"/>
              <a:gd name="connsiteY11" fmla="*/ 437786 h 475208"/>
              <a:gd name="connsiteX12" fmla="*/ 250951 w 299053"/>
              <a:gd name="connsiteY12" fmla="*/ 96128 h 4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53" h="475208">
                <a:moveTo>
                  <a:pt x="250951" y="96128"/>
                </a:moveTo>
                <a:cubicBezTo>
                  <a:pt x="245626" y="56391"/>
                  <a:pt x="209576" y="28124"/>
                  <a:pt x="169428" y="32630"/>
                </a:cubicBezTo>
                <a:lnTo>
                  <a:pt x="139114" y="35908"/>
                </a:lnTo>
                <a:cubicBezTo>
                  <a:pt x="106750" y="39595"/>
                  <a:pt x="80532" y="64174"/>
                  <a:pt x="74387" y="96128"/>
                </a:cubicBezTo>
                <a:lnTo>
                  <a:pt x="5564" y="473837"/>
                </a:lnTo>
                <a:cubicBezTo>
                  <a:pt x="3106" y="466463"/>
                  <a:pt x="2286" y="458679"/>
                  <a:pt x="3925" y="450486"/>
                </a:cubicBezTo>
                <a:lnTo>
                  <a:pt x="73977" y="67042"/>
                </a:lnTo>
                <a:cubicBezTo>
                  <a:pt x="79713" y="34679"/>
                  <a:pt x="106341" y="10508"/>
                  <a:pt x="138704" y="6822"/>
                </a:cubicBezTo>
                <a:lnTo>
                  <a:pt x="169019" y="3544"/>
                </a:lnTo>
                <a:cubicBezTo>
                  <a:pt x="208756" y="-962"/>
                  <a:pt x="245216" y="27305"/>
                  <a:pt x="250542" y="67042"/>
                </a:cubicBezTo>
                <a:lnTo>
                  <a:pt x="298882" y="420171"/>
                </a:lnTo>
                <a:cubicBezTo>
                  <a:pt x="299701" y="426316"/>
                  <a:pt x="299291" y="432051"/>
                  <a:pt x="298062" y="437786"/>
                </a:cubicBezTo>
                <a:lnTo>
                  <a:pt x="250951" y="96128"/>
                </a:lnTo>
                <a:close/>
              </a:path>
            </a:pathLst>
          </a:custGeom>
          <a:solidFill>
            <a:srgbClr val="A5D2E5"/>
          </a:solidFill>
          <a:ln w="9525"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3F659ECA-A624-4282-9225-13BBE8346C88}"/>
              </a:ext>
            </a:extLst>
          </p:cNvPr>
          <p:cNvSpPr/>
          <p:nvPr/>
        </p:nvSpPr>
        <p:spPr>
          <a:xfrm>
            <a:off x="2274882" y="5188917"/>
            <a:ext cx="49159" cy="49159"/>
          </a:xfrm>
          <a:custGeom>
            <a:avLst/>
            <a:gdLst>
              <a:gd name="connsiteX0" fmla="*/ 3085 w 49159"/>
              <a:gd name="connsiteY0" fmla="*/ 26026 h 49159"/>
              <a:gd name="connsiteX1" fmla="*/ 26026 w 49159"/>
              <a:gd name="connsiteY1" fmla="*/ 47738 h 49159"/>
              <a:gd name="connsiteX2" fmla="*/ 47738 w 49159"/>
              <a:gd name="connsiteY2" fmla="*/ 24797 h 49159"/>
              <a:gd name="connsiteX3" fmla="*/ 24797 w 49159"/>
              <a:gd name="connsiteY3" fmla="*/ 3085 h 49159"/>
              <a:gd name="connsiteX4" fmla="*/ 3085 w 49159"/>
              <a:gd name="connsiteY4" fmla="*/ 26026 h 4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 h="49159">
                <a:moveTo>
                  <a:pt x="3085" y="26026"/>
                </a:moveTo>
                <a:cubicBezTo>
                  <a:pt x="3495" y="38316"/>
                  <a:pt x="13736" y="48148"/>
                  <a:pt x="26026" y="47738"/>
                </a:cubicBezTo>
                <a:cubicBezTo>
                  <a:pt x="38316" y="47329"/>
                  <a:pt x="48148" y="37087"/>
                  <a:pt x="47738" y="24797"/>
                </a:cubicBezTo>
                <a:cubicBezTo>
                  <a:pt x="47328" y="12507"/>
                  <a:pt x="37087" y="2675"/>
                  <a:pt x="24797" y="3085"/>
                </a:cubicBezTo>
                <a:cubicBezTo>
                  <a:pt x="12507" y="3085"/>
                  <a:pt x="2675" y="13736"/>
                  <a:pt x="3085" y="26026"/>
                </a:cubicBezTo>
                <a:close/>
              </a:path>
            </a:pathLst>
          </a:custGeom>
          <a:solidFill>
            <a:srgbClr val="607C94"/>
          </a:solidFill>
          <a:ln w="9525"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D9713054-FE88-42BB-BA0B-C1A7B98CFF47}"/>
              </a:ext>
            </a:extLst>
          </p:cNvPr>
          <p:cNvSpPr/>
          <p:nvPr/>
        </p:nvSpPr>
        <p:spPr>
          <a:xfrm>
            <a:off x="2766887" y="4680526"/>
            <a:ext cx="49159" cy="49159"/>
          </a:xfrm>
          <a:custGeom>
            <a:avLst/>
            <a:gdLst>
              <a:gd name="connsiteX0" fmla="*/ 3085 w 49159"/>
              <a:gd name="connsiteY0" fmla="*/ 26026 h 49159"/>
              <a:gd name="connsiteX1" fmla="*/ 26026 w 49159"/>
              <a:gd name="connsiteY1" fmla="*/ 47738 h 49159"/>
              <a:gd name="connsiteX2" fmla="*/ 47738 w 49159"/>
              <a:gd name="connsiteY2" fmla="*/ 24797 h 49159"/>
              <a:gd name="connsiteX3" fmla="*/ 24797 w 49159"/>
              <a:gd name="connsiteY3" fmla="*/ 3085 h 49159"/>
              <a:gd name="connsiteX4" fmla="*/ 3085 w 49159"/>
              <a:gd name="connsiteY4" fmla="*/ 26026 h 49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9" h="49159">
                <a:moveTo>
                  <a:pt x="3085" y="26026"/>
                </a:moveTo>
                <a:cubicBezTo>
                  <a:pt x="3494" y="38316"/>
                  <a:pt x="13736" y="48148"/>
                  <a:pt x="26026" y="47738"/>
                </a:cubicBezTo>
                <a:cubicBezTo>
                  <a:pt x="38316" y="47328"/>
                  <a:pt x="48148" y="37087"/>
                  <a:pt x="47738" y="24797"/>
                </a:cubicBezTo>
                <a:cubicBezTo>
                  <a:pt x="47328" y="12507"/>
                  <a:pt x="37087" y="2675"/>
                  <a:pt x="24797" y="3085"/>
                </a:cubicBezTo>
                <a:cubicBezTo>
                  <a:pt x="12507" y="3494"/>
                  <a:pt x="2675" y="13736"/>
                  <a:pt x="3085" y="26026"/>
                </a:cubicBezTo>
                <a:close/>
              </a:path>
            </a:pathLst>
          </a:custGeom>
          <a:solidFill>
            <a:srgbClr val="607C94"/>
          </a:solidFill>
          <a:ln w="9525" cap="flat">
            <a:noFill/>
            <a:prstDash val="solid"/>
            <a:miter/>
          </a:ln>
        </p:spPr>
        <p:txBody>
          <a:bodyPr rtlCol="0" anchor="ctr"/>
          <a:lstStyle/>
          <a:p>
            <a:endParaRPr lang="fi-FI"/>
          </a:p>
        </p:txBody>
      </p:sp>
      <p:sp>
        <p:nvSpPr>
          <p:cNvPr id="183" name="Freeform: Shape 182">
            <a:extLst>
              <a:ext uri="{FF2B5EF4-FFF2-40B4-BE49-F238E27FC236}">
                <a16:creationId xmlns:a16="http://schemas.microsoft.com/office/drawing/2014/main" id="{44B65FAB-60AB-4050-8C5E-83B974E2EEB5}"/>
              </a:ext>
            </a:extLst>
          </p:cNvPr>
          <p:cNvSpPr/>
          <p:nvPr/>
        </p:nvSpPr>
        <p:spPr>
          <a:xfrm>
            <a:off x="1781964" y="5089647"/>
            <a:ext cx="741489" cy="778358"/>
          </a:xfrm>
          <a:custGeom>
            <a:avLst/>
            <a:gdLst>
              <a:gd name="connsiteX0" fmla="*/ 21204 w 741488"/>
              <a:gd name="connsiteY0" fmla="*/ 298174 h 778358"/>
              <a:gd name="connsiteX1" fmla="*/ 42097 w 741488"/>
              <a:gd name="connsiteY1" fmla="*/ 283426 h 778358"/>
              <a:gd name="connsiteX2" fmla="*/ 145332 w 741488"/>
              <a:gd name="connsiteY2" fmla="*/ 254340 h 778358"/>
              <a:gd name="connsiteX3" fmla="*/ 437421 w 741488"/>
              <a:gd name="connsiteY3" fmla="*/ 13049 h 778358"/>
              <a:gd name="connsiteX4" fmla="*/ 463230 w 741488"/>
              <a:gd name="connsiteY4" fmla="*/ 4036 h 778358"/>
              <a:gd name="connsiteX5" fmla="*/ 479616 w 741488"/>
              <a:gd name="connsiteY5" fmla="*/ 25748 h 778358"/>
              <a:gd name="connsiteX6" fmla="*/ 718450 w 741488"/>
              <a:gd name="connsiteY6" fmla="*/ 351839 h 778358"/>
              <a:gd name="connsiteX7" fmla="*/ 737704 w 741488"/>
              <a:gd name="connsiteY7" fmla="*/ 367816 h 778358"/>
              <a:gd name="connsiteX8" fmla="*/ 730739 w 741488"/>
              <a:gd name="connsiteY8" fmla="*/ 391986 h 778358"/>
              <a:gd name="connsiteX9" fmla="*/ 248977 w 741488"/>
              <a:gd name="connsiteY9" fmla="*/ 767237 h 778358"/>
              <a:gd name="connsiteX10" fmla="*/ 181792 w 741488"/>
              <a:gd name="connsiteY10" fmla="*/ 758634 h 778358"/>
              <a:gd name="connsiteX11" fmla="*/ 21204 w 741488"/>
              <a:gd name="connsiteY11" fmla="*/ 298174 h 7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1488" h="778358">
                <a:moveTo>
                  <a:pt x="21204" y="298174"/>
                </a:moveTo>
                <a:cubicBezTo>
                  <a:pt x="24482" y="289161"/>
                  <a:pt x="32675" y="283426"/>
                  <a:pt x="42097" y="283426"/>
                </a:cubicBezTo>
                <a:cubicBezTo>
                  <a:pt x="82244" y="283426"/>
                  <a:pt x="102727" y="274413"/>
                  <a:pt x="145332" y="254340"/>
                </a:cubicBezTo>
                <a:cubicBezTo>
                  <a:pt x="237916" y="210916"/>
                  <a:pt x="354260" y="135947"/>
                  <a:pt x="437421" y="13049"/>
                </a:cubicBezTo>
                <a:cubicBezTo>
                  <a:pt x="443156" y="4855"/>
                  <a:pt x="453398" y="1168"/>
                  <a:pt x="463230" y="4036"/>
                </a:cubicBezTo>
                <a:cubicBezTo>
                  <a:pt x="473062" y="6904"/>
                  <a:pt x="479616" y="15507"/>
                  <a:pt x="479616" y="25748"/>
                </a:cubicBezTo>
                <a:cubicBezTo>
                  <a:pt x="481665" y="143321"/>
                  <a:pt x="517305" y="328898"/>
                  <a:pt x="718450" y="351839"/>
                </a:cubicBezTo>
                <a:cubicBezTo>
                  <a:pt x="727462" y="353068"/>
                  <a:pt x="735246" y="359213"/>
                  <a:pt x="737704" y="367816"/>
                </a:cubicBezTo>
                <a:cubicBezTo>
                  <a:pt x="740571" y="376419"/>
                  <a:pt x="737704" y="386251"/>
                  <a:pt x="730739" y="391986"/>
                </a:cubicBezTo>
                <a:cubicBezTo>
                  <a:pt x="636517" y="473099"/>
                  <a:pt x="471833" y="623445"/>
                  <a:pt x="248977" y="767237"/>
                </a:cubicBezTo>
                <a:cubicBezTo>
                  <a:pt x="227264" y="781165"/>
                  <a:pt x="198998" y="777479"/>
                  <a:pt x="181792" y="758634"/>
                </a:cubicBezTo>
                <a:cubicBezTo>
                  <a:pt x="-1327" y="558309"/>
                  <a:pt x="-19762" y="412060"/>
                  <a:pt x="21204" y="298174"/>
                </a:cubicBezTo>
                <a:close/>
              </a:path>
            </a:pathLst>
          </a:custGeom>
          <a:solidFill>
            <a:srgbClr val="FFFFFF"/>
          </a:solidFill>
          <a:ln w="9525"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13F95758-0E02-4E6D-BE30-006E2CB0FD82}"/>
              </a:ext>
            </a:extLst>
          </p:cNvPr>
          <p:cNvSpPr/>
          <p:nvPr/>
        </p:nvSpPr>
        <p:spPr>
          <a:xfrm>
            <a:off x="2543633" y="4649814"/>
            <a:ext cx="32773" cy="40966"/>
          </a:xfrm>
          <a:custGeom>
            <a:avLst/>
            <a:gdLst>
              <a:gd name="connsiteX0" fmla="*/ 17001 w 32772"/>
              <a:gd name="connsiteY0" fmla="*/ 3072 h 40966"/>
              <a:gd name="connsiteX1" fmla="*/ 32158 w 32772"/>
              <a:gd name="connsiteY1" fmla="*/ 23146 h 40966"/>
              <a:gd name="connsiteX2" fmla="*/ 30929 w 32772"/>
              <a:gd name="connsiteY2" fmla="*/ 29701 h 40966"/>
              <a:gd name="connsiteX3" fmla="*/ 29701 w 32772"/>
              <a:gd name="connsiteY3" fmla="*/ 40761 h 40966"/>
              <a:gd name="connsiteX4" fmla="*/ 27652 w 32772"/>
              <a:gd name="connsiteY4" fmla="*/ 39123 h 40966"/>
              <a:gd name="connsiteX5" fmla="*/ 26833 w 32772"/>
              <a:gd name="connsiteY5" fmla="*/ 38303 h 40966"/>
              <a:gd name="connsiteX6" fmla="*/ 21917 w 32772"/>
              <a:gd name="connsiteY6" fmla="*/ 33797 h 40966"/>
              <a:gd name="connsiteX7" fmla="*/ 20278 w 32772"/>
              <a:gd name="connsiteY7" fmla="*/ 32158 h 40966"/>
              <a:gd name="connsiteX8" fmla="*/ 16182 w 32772"/>
              <a:gd name="connsiteY8" fmla="*/ 28062 h 40966"/>
              <a:gd name="connsiteX9" fmla="*/ 14543 w 32772"/>
              <a:gd name="connsiteY9" fmla="*/ 26423 h 40966"/>
              <a:gd name="connsiteX10" fmla="*/ 10446 w 32772"/>
              <a:gd name="connsiteY10" fmla="*/ 21917 h 40966"/>
              <a:gd name="connsiteX11" fmla="*/ 9217 w 32772"/>
              <a:gd name="connsiteY11" fmla="*/ 20688 h 40966"/>
              <a:gd name="connsiteX12" fmla="*/ 4711 w 32772"/>
              <a:gd name="connsiteY12" fmla="*/ 14543 h 40966"/>
              <a:gd name="connsiteX13" fmla="*/ 3072 w 32772"/>
              <a:gd name="connsiteY13" fmla="*/ 12495 h 40966"/>
              <a:gd name="connsiteX14" fmla="*/ 3482 w 32772"/>
              <a:gd name="connsiteY14" fmla="*/ 11675 h 40966"/>
              <a:gd name="connsiteX15" fmla="*/ 3892 w 32772"/>
              <a:gd name="connsiteY15" fmla="*/ 11266 h 40966"/>
              <a:gd name="connsiteX16" fmla="*/ 5121 w 32772"/>
              <a:gd name="connsiteY16" fmla="*/ 10037 h 40966"/>
              <a:gd name="connsiteX17" fmla="*/ 17001 w 32772"/>
              <a:gd name="connsiteY17" fmla="*/ 307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772" h="40966">
                <a:moveTo>
                  <a:pt x="17001" y="3072"/>
                </a:moveTo>
                <a:cubicBezTo>
                  <a:pt x="20278" y="10856"/>
                  <a:pt x="25194" y="17820"/>
                  <a:pt x="32158" y="23146"/>
                </a:cubicBezTo>
                <a:cubicBezTo>
                  <a:pt x="31749" y="25194"/>
                  <a:pt x="31339" y="27652"/>
                  <a:pt x="30929" y="29701"/>
                </a:cubicBezTo>
                <a:cubicBezTo>
                  <a:pt x="30520" y="33387"/>
                  <a:pt x="30110" y="37074"/>
                  <a:pt x="29701" y="40761"/>
                </a:cubicBezTo>
                <a:cubicBezTo>
                  <a:pt x="28881" y="40352"/>
                  <a:pt x="28062" y="39532"/>
                  <a:pt x="27652" y="39123"/>
                </a:cubicBezTo>
                <a:cubicBezTo>
                  <a:pt x="27243" y="38713"/>
                  <a:pt x="27243" y="38713"/>
                  <a:pt x="26833" y="38303"/>
                </a:cubicBezTo>
                <a:cubicBezTo>
                  <a:pt x="25194" y="36665"/>
                  <a:pt x="23556" y="35436"/>
                  <a:pt x="21917" y="33797"/>
                </a:cubicBezTo>
                <a:cubicBezTo>
                  <a:pt x="21507" y="33387"/>
                  <a:pt x="21098" y="32978"/>
                  <a:pt x="20278" y="32158"/>
                </a:cubicBezTo>
                <a:cubicBezTo>
                  <a:pt x="19049" y="30929"/>
                  <a:pt x="17411" y="29291"/>
                  <a:pt x="16182" y="28062"/>
                </a:cubicBezTo>
                <a:cubicBezTo>
                  <a:pt x="15772" y="27652"/>
                  <a:pt x="15362" y="26833"/>
                  <a:pt x="14543" y="26423"/>
                </a:cubicBezTo>
                <a:cubicBezTo>
                  <a:pt x="13314" y="24785"/>
                  <a:pt x="11675" y="23556"/>
                  <a:pt x="10446" y="21917"/>
                </a:cubicBezTo>
                <a:cubicBezTo>
                  <a:pt x="10037" y="21507"/>
                  <a:pt x="9627" y="21097"/>
                  <a:pt x="9217" y="20688"/>
                </a:cubicBezTo>
                <a:cubicBezTo>
                  <a:pt x="7579" y="18640"/>
                  <a:pt x="5940" y="16591"/>
                  <a:pt x="4711" y="14543"/>
                </a:cubicBezTo>
                <a:cubicBezTo>
                  <a:pt x="4301" y="13724"/>
                  <a:pt x="3482" y="13314"/>
                  <a:pt x="3072" y="12495"/>
                </a:cubicBezTo>
                <a:lnTo>
                  <a:pt x="3482" y="11675"/>
                </a:lnTo>
                <a:lnTo>
                  <a:pt x="3892" y="11266"/>
                </a:lnTo>
                <a:cubicBezTo>
                  <a:pt x="4301" y="10856"/>
                  <a:pt x="4711" y="10446"/>
                  <a:pt x="5121" y="10037"/>
                </a:cubicBezTo>
                <a:cubicBezTo>
                  <a:pt x="7988" y="6350"/>
                  <a:pt x="12495" y="3892"/>
                  <a:pt x="17001" y="3072"/>
                </a:cubicBezTo>
                <a:close/>
              </a:path>
            </a:pathLst>
          </a:custGeom>
          <a:solidFill>
            <a:srgbClr val="A5D2E5"/>
          </a:solidFill>
          <a:ln w="9525"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11AB0BD1-52B5-4482-B1B9-3A9250DBFA05}"/>
              </a:ext>
            </a:extLst>
          </p:cNvPr>
          <p:cNvSpPr/>
          <p:nvPr/>
        </p:nvSpPr>
        <p:spPr>
          <a:xfrm>
            <a:off x="2216723" y="5089585"/>
            <a:ext cx="45063" cy="40966"/>
          </a:xfrm>
          <a:custGeom>
            <a:avLst/>
            <a:gdLst>
              <a:gd name="connsiteX0" fmla="*/ 42810 w 45062"/>
              <a:gd name="connsiteY0" fmla="*/ 22942 h 40966"/>
              <a:gd name="connsiteX1" fmla="*/ 10446 w 45062"/>
              <a:gd name="connsiteY1" fmla="*/ 38510 h 40966"/>
              <a:gd name="connsiteX2" fmla="*/ 10037 w 45062"/>
              <a:gd name="connsiteY2" fmla="*/ 28268 h 40966"/>
              <a:gd name="connsiteX3" fmla="*/ 3072 w 45062"/>
              <a:gd name="connsiteY3" fmla="*/ 12291 h 40966"/>
              <a:gd name="connsiteX4" fmla="*/ 28062 w 45062"/>
              <a:gd name="connsiteY4" fmla="*/ 4098 h 40966"/>
              <a:gd name="connsiteX5" fmla="*/ 40352 w 45062"/>
              <a:gd name="connsiteY5" fmla="*/ 12701 h 40966"/>
              <a:gd name="connsiteX6" fmla="*/ 42810 w 45062"/>
              <a:gd name="connsiteY6" fmla="*/ 22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62" h="40966">
                <a:moveTo>
                  <a:pt x="42810" y="22942"/>
                </a:moveTo>
                <a:cubicBezTo>
                  <a:pt x="31339" y="27039"/>
                  <a:pt x="20688" y="32365"/>
                  <a:pt x="10446" y="38510"/>
                </a:cubicBezTo>
                <a:cubicBezTo>
                  <a:pt x="10446" y="35232"/>
                  <a:pt x="10037" y="31545"/>
                  <a:pt x="10037" y="28268"/>
                </a:cubicBezTo>
                <a:cubicBezTo>
                  <a:pt x="10037" y="22123"/>
                  <a:pt x="7579" y="16388"/>
                  <a:pt x="3072" y="12291"/>
                </a:cubicBezTo>
                <a:cubicBezTo>
                  <a:pt x="8808" y="4508"/>
                  <a:pt x="18640" y="1230"/>
                  <a:pt x="28062" y="4098"/>
                </a:cubicBezTo>
                <a:cubicBezTo>
                  <a:pt x="32978" y="5737"/>
                  <a:pt x="37484" y="8604"/>
                  <a:pt x="40352" y="12701"/>
                </a:cubicBezTo>
                <a:cubicBezTo>
                  <a:pt x="41581" y="15978"/>
                  <a:pt x="41990" y="19665"/>
                  <a:pt x="42810" y="22942"/>
                </a:cubicBezTo>
                <a:close/>
              </a:path>
            </a:pathLst>
          </a:custGeom>
          <a:solidFill>
            <a:srgbClr val="A5D2E5"/>
          </a:solidFill>
          <a:ln w="9525"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2FE81AF1-CED6-44AD-91D3-0CB59FFE81C7}"/>
              </a:ext>
            </a:extLst>
          </p:cNvPr>
          <p:cNvSpPr/>
          <p:nvPr/>
        </p:nvSpPr>
        <p:spPr>
          <a:xfrm>
            <a:off x="1985673" y="5392941"/>
            <a:ext cx="536658" cy="475208"/>
          </a:xfrm>
          <a:custGeom>
            <a:avLst/>
            <a:gdLst>
              <a:gd name="connsiteX0" fmla="*/ 10856 w 536657"/>
              <a:gd name="connsiteY0" fmla="*/ 466400 h 475208"/>
              <a:gd name="connsiteX1" fmla="*/ 492619 w 536657"/>
              <a:gd name="connsiteY1" fmla="*/ 91150 h 475208"/>
              <a:gd name="connsiteX2" fmla="*/ 499583 w 536657"/>
              <a:gd name="connsiteY2" fmla="*/ 66980 h 475208"/>
              <a:gd name="connsiteX3" fmla="*/ 480329 w 536657"/>
              <a:gd name="connsiteY3" fmla="*/ 51003 h 475208"/>
              <a:gd name="connsiteX4" fmla="*/ 443459 w 536657"/>
              <a:gd name="connsiteY4" fmla="*/ 44448 h 475208"/>
              <a:gd name="connsiteX5" fmla="*/ 485655 w 536657"/>
              <a:gd name="connsiteY5" fmla="*/ 3072 h 475208"/>
              <a:gd name="connsiteX6" fmla="*/ 507367 w 536657"/>
              <a:gd name="connsiteY6" fmla="*/ 12085 h 475208"/>
              <a:gd name="connsiteX7" fmla="*/ 508186 w 536657"/>
              <a:gd name="connsiteY7" fmla="*/ 12494 h 475208"/>
              <a:gd name="connsiteX8" fmla="*/ 510234 w 536657"/>
              <a:gd name="connsiteY8" fmla="*/ 13314 h 475208"/>
              <a:gd name="connsiteX9" fmla="*/ 477871 w 536657"/>
              <a:gd name="connsiteY9" fmla="*/ 41990 h 475208"/>
              <a:gd name="connsiteX10" fmla="*/ 514741 w 536657"/>
              <a:gd name="connsiteY10" fmla="*/ 48545 h 475208"/>
              <a:gd name="connsiteX11" fmla="*/ 533995 w 536657"/>
              <a:gd name="connsiteY11" fmla="*/ 64522 h 475208"/>
              <a:gd name="connsiteX12" fmla="*/ 527031 w 536657"/>
              <a:gd name="connsiteY12" fmla="*/ 88691 h 475208"/>
              <a:gd name="connsiteX13" fmla="*/ 45268 w 536657"/>
              <a:gd name="connsiteY13" fmla="*/ 463943 h 475208"/>
              <a:gd name="connsiteX14" fmla="*/ 3072 w 536657"/>
              <a:gd name="connsiteY14" fmla="*/ 470497 h 475208"/>
              <a:gd name="connsiteX15" fmla="*/ 10856 w 536657"/>
              <a:gd name="connsiteY15" fmla="*/ 466400 h 47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6657" h="475208">
                <a:moveTo>
                  <a:pt x="10856" y="466400"/>
                </a:moveTo>
                <a:cubicBezTo>
                  <a:pt x="233712" y="322609"/>
                  <a:pt x="398397" y="172263"/>
                  <a:pt x="492619" y="91150"/>
                </a:cubicBezTo>
                <a:cubicBezTo>
                  <a:pt x="499583" y="85005"/>
                  <a:pt x="502451" y="75582"/>
                  <a:pt x="499583" y="66980"/>
                </a:cubicBezTo>
                <a:cubicBezTo>
                  <a:pt x="496715" y="58377"/>
                  <a:pt x="489342" y="51822"/>
                  <a:pt x="480329" y="51003"/>
                </a:cubicBezTo>
                <a:cubicBezTo>
                  <a:pt x="467220" y="49364"/>
                  <a:pt x="454930" y="47316"/>
                  <a:pt x="443459" y="44448"/>
                </a:cubicBezTo>
                <a:cubicBezTo>
                  <a:pt x="459436" y="32978"/>
                  <a:pt x="473774" y="19049"/>
                  <a:pt x="485655" y="3072"/>
                </a:cubicBezTo>
                <a:cubicBezTo>
                  <a:pt x="492619" y="6349"/>
                  <a:pt x="499993" y="9217"/>
                  <a:pt x="507367" y="12085"/>
                </a:cubicBezTo>
                <a:cubicBezTo>
                  <a:pt x="507776" y="12085"/>
                  <a:pt x="507776" y="12085"/>
                  <a:pt x="508186" y="12494"/>
                </a:cubicBezTo>
                <a:cubicBezTo>
                  <a:pt x="509005" y="12904"/>
                  <a:pt x="509415" y="12904"/>
                  <a:pt x="510234" y="13314"/>
                </a:cubicBezTo>
                <a:cubicBezTo>
                  <a:pt x="500812" y="23965"/>
                  <a:pt x="489751" y="33797"/>
                  <a:pt x="477871" y="41990"/>
                </a:cubicBezTo>
                <a:cubicBezTo>
                  <a:pt x="489751" y="44858"/>
                  <a:pt x="502041" y="46906"/>
                  <a:pt x="514741" y="48545"/>
                </a:cubicBezTo>
                <a:cubicBezTo>
                  <a:pt x="523753" y="49774"/>
                  <a:pt x="531537" y="55919"/>
                  <a:pt x="533995" y="64522"/>
                </a:cubicBezTo>
                <a:cubicBezTo>
                  <a:pt x="536862" y="73125"/>
                  <a:pt x="533995" y="82957"/>
                  <a:pt x="527031" y="88691"/>
                </a:cubicBezTo>
                <a:cubicBezTo>
                  <a:pt x="432808" y="169805"/>
                  <a:pt x="268124" y="320151"/>
                  <a:pt x="45268" y="463943"/>
                </a:cubicBezTo>
                <a:cubicBezTo>
                  <a:pt x="32159" y="472136"/>
                  <a:pt x="17001" y="474184"/>
                  <a:pt x="3072" y="470497"/>
                </a:cubicBezTo>
                <a:cubicBezTo>
                  <a:pt x="5940" y="469268"/>
                  <a:pt x="8398" y="468039"/>
                  <a:pt x="10856" y="466400"/>
                </a:cubicBezTo>
                <a:close/>
              </a:path>
            </a:pathLst>
          </a:custGeom>
          <a:solidFill>
            <a:srgbClr val="A5D2E5"/>
          </a:solidFill>
          <a:ln w="9525" cap="flat">
            <a:no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CEE234B5-4D74-473C-BB76-7E51F32F7F25}"/>
              </a:ext>
            </a:extLst>
          </p:cNvPr>
          <p:cNvSpPr/>
          <p:nvPr/>
        </p:nvSpPr>
        <p:spPr>
          <a:xfrm>
            <a:off x="2521102" y="4173314"/>
            <a:ext cx="368696" cy="1237180"/>
          </a:xfrm>
          <a:custGeom>
            <a:avLst/>
            <a:gdLst>
              <a:gd name="connsiteX0" fmla="*/ 294752 w 368696"/>
              <a:gd name="connsiteY0" fmla="*/ 613531 h 1237180"/>
              <a:gd name="connsiteX1" fmla="*/ 293933 w 368696"/>
              <a:gd name="connsiteY1" fmla="*/ 593048 h 1237180"/>
              <a:gd name="connsiteX2" fmla="*/ 276317 w 368696"/>
              <a:gd name="connsiteY2" fmla="*/ 582397 h 1237180"/>
              <a:gd name="connsiteX3" fmla="*/ 272221 w 368696"/>
              <a:gd name="connsiteY3" fmla="*/ 581988 h 1237180"/>
              <a:gd name="connsiteX4" fmla="*/ 270172 w 368696"/>
              <a:gd name="connsiteY4" fmla="*/ 581988 h 1237180"/>
              <a:gd name="connsiteX5" fmla="*/ 266895 w 368696"/>
              <a:gd name="connsiteY5" fmla="*/ 581578 h 1237180"/>
              <a:gd name="connsiteX6" fmla="*/ 265256 w 368696"/>
              <a:gd name="connsiteY6" fmla="*/ 581578 h 1237180"/>
              <a:gd name="connsiteX7" fmla="*/ 280004 w 368696"/>
              <a:gd name="connsiteY7" fmla="*/ 539792 h 1237180"/>
              <a:gd name="connsiteX8" fmla="*/ 274678 w 368696"/>
              <a:gd name="connsiteY8" fmla="*/ 485307 h 1237180"/>
              <a:gd name="connsiteX9" fmla="*/ 305403 w 368696"/>
              <a:gd name="connsiteY9" fmla="*/ 471379 h 1237180"/>
              <a:gd name="connsiteX10" fmla="*/ 329983 w 368696"/>
              <a:gd name="connsiteY10" fmla="*/ 440244 h 1237180"/>
              <a:gd name="connsiteX11" fmla="*/ 329983 w 368696"/>
              <a:gd name="connsiteY11" fmla="*/ 440654 h 1237180"/>
              <a:gd name="connsiteX12" fmla="*/ 330393 w 368696"/>
              <a:gd name="connsiteY12" fmla="*/ 438606 h 1237180"/>
              <a:gd name="connsiteX13" fmla="*/ 330802 w 368696"/>
              <a:gd name="connsiteY13" fmla="*/ 436967 h 1237180"/>
              <a:gd name="connsiteX14" fmla="*/ 331622 w 368696"/>
              <a:gd name="connsiteY14" fmla="*/ 430822 h 1237180"/>
              <a:gd name="connsiteX15" fmla="*/ 331622 w 368696"/>
              <a:gd name="connsiteY15" fmla="*/ 429593 h 1237180"/>
              <a:gd name="connsiteX16" fmla="*/ 331212 w 368696"/>
              <a:gd name="connsiteY16" fmla="*/ 423038 h 1237180"/>
              <a:gd name="connsiteX17" fmla="*/ 282872 w 368696"/>
              <a:gd name="connsiteY17" fmla="*/ 69910 h 1237180"/>
              <a:gd name="connsiteX18" fmla="*/ 215687 w 368696"/>
              <a:gd name="connsiteY18" fmla="*/ 6002 h 1237180"/>
              <a:gd name="connsiteX19" fmla="*/ 236170 w 368696"/>
              <a:gd name="connsiteY19" fmla="*/ 3544 h 1237180"/>
              <a:gd name="connsiteX20" fmla="*/ 317693 w 368696"/>
              <a:gd name="connsiteY20" fmla="*/ 67042 h 1237180"/>
              <a:gd name="connsiteX21" fmla="*/ 366033 w 368696"/>
              <a:gd name="connsiteY21" fmla="*/ 420171 h 1237180"/>
              <a:gd name="connsiteX22" fmla="*/ 366443 w 368696"/>
              <a:gd name="connsiteY22" fmla="*/ 426725 h 1237180"/>
              <a:gd name="connsiteX23" fmla="*/ 366443 w 368696"/>
              <a:gd name="connsiteY23" fmla="*/ 427954 h 1237180"/>
              <a:gd name="connsiteX24" fmla="*/ 365624 w 368696"/>
              <a:gd name="connsiteY24" fmla="*/ 434099 h 1237180"/>
              <a:gd name="connsiteX25" fmla="*/ 365214 w 368696"/>
              <a:gd name="connsiteY25" fmla="*/ 435738 h 1237180"/>
              <a:gd name="connsiteX26" fmla="*/ 364804 w 368696"/>
              <a:gd name="connsiteY26" fmla="*/ 437786 h 1237180"/>
              <a:gd name="connsiteX27" fmla="*/ 364804 w 368696"/>
              <a:gd name="connsiteY27" fmla="*/ 437377 h 1237180"/>
              <a:gd name="connsiteX28" fmla="*/ 340224 w 368696"/>
              <a:gd name="connsiteY28" fmla="*/ 468511 h 1237180"/>
              <a:gd name="connsiteX29" fmla="*/ 309500 w 368696"/>
              <a:gd name="connsiteY29" fmla="*/ 482439 h 1237180"/>
              <a:gd name="connsiteX30" fmla="*/ 314825 w 368696"/>
              <a:gd name="connsiteY30" fmla="*/ 536925 h 1237180"/>
              <a:gd name="connsiteX31" fmla="*/ 300078 w 368696"/>
              <a:gd name="connsiteY31" fmla="*/ 578710 h 1237180"/>
              <a:gd name="connsiteX32" fmla="*/ 301716 w 368696"/>
              <a:gd name="connsiteY32" fmla="*/ 578710 h 1237180"/>
              <a:gd name="connsiteX33" fmla="*/ 304994 w 368696"/>
              <a:gd name="connsiteY33" fmla="*/ 579120 h 1237180"/>
              <a:gd name="connsiteX34" fmla="*/ 307042 w 368696"/>
              <a:gd name="connsiteY34" fmla="*/ 579120 h 1237180"/>
              <a:gd name="connsiteX35" fmla="*/ 311139 w 368696"/>
              <a:gd name="connsiteY35" fmla="*/ 579529 h 1237180"/>
              <a:gd name="connsiteX36" fmla="*/ 328754 w 368696"/>
              <a:gd name="connsiteY36" fmla="*/ 590181 h 1237180"/>
              <a:gd name="connsiteX37" fmla="*/ 329573 w 368696"/>
              <a:gd name="connsiteY37" fmla="*/ 610664 h 1237180"/>
              <a:gd name="connsiteX38" fmla="*/ 31749 w 368696"/>
              <a:gd name="connsiteY38" fmla="*/ 1237038 h 1237180"/>
              <a:gd name="connsiteX39" fmla="*/ 19459 w 368696"/>
              <a:gd name="connsiteY39" fmla="*/ 1233351 h 1237180"/>
              <a:gd name="connsiteX40" fmla="*/ 17411 w 368696"/>
              <a:gd name="connsiteY40" fmla="*/ 1232531 h 1237180"/>
              <a:gd name="connsiteX41" fmla="*/ 7579 w 368696"/>
              <a:gd name="connsiteY41" fmla="*/ 1228844 h 1237180"/>
              <a:gd name="connsiteX42" fmla="*/ 6760 w 368696"/>
              <a:gd name="connsiteY42" fmla="*/ 1228434 h 1237180"/>
              <a:gd name="connsiteX43" fmla="*/ 3072 w 368696"/>
              <a:gd name="connsiteY43" fmla="*/ 1226796 h 1237180"/>
              <a:gd name="connsiteX44" fmla="*/ 294752 w 368696"/>
              <a:gd name="connsiteY44" fmla="*/ 613531 h 123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8696" h="1237180">
                <a:moveTo>
                  <a:pt x="294752" y="613531"/>
                </a:moveTo>
                <a:cubicBezTo>
                  <a:pt x="298029" y="606977"/>
                  <a:pt x="297620" y="599193"/>
                  <a:pt x="293933" y="593048"/>
                </a:cubicBezTo>
                <a:cubicBezTo>
                  <a:pt x="290246" y="586903"/>
                  <a:pt x="283691" y="582807"/>
                  <a:pt x="276317" y="582397"/>
                </a:cubicBezTo>
                <a:cubicBezTo>
                  <a:pt x="275088" y="582397"/>
                  <a:pt x="273450" y="582397"/>
                  <a:pt x="272221" y="581988"/>
                </a:cubicBezTo>
                <a:cubicBezTo>
                  <a:pt x="271401" y="581988"/>
                  <a:pt x="270582" y="581988"/>
                  <a:pt x="270172" y="581988"/>
                </a:cubicBezTo>
                <a:cubicBezTo>
                  <a:pt x="269353" y="581988"/>
                  <a:pt x="268124" y="581988"/>
                  <a:pt x="266895" y="581578"/>
                </a:cubicBezTo>
                <a:cubicBezTo>
                  <a:pt x="266485" y="581578"/>
                  <a:pt x="266076" y="581578"/>
                  <a:pt x="265256" y="581578"/>
                </a:cubicBezTo>
                <a:cubicBezTo>
                  <a:pt x="272630" y="569288"/>
                  <a:pt x="277956" y="554950"/>
                  <a:pt x="280004" y="539792"/>
                </a:cubicBezTo>
                <a:cubicBezTo>
                  <a:pt x="282872" y="520948"/>
                  <a:pt x="280823" y="502103"/>
                  <a:pt x="274678" y="485307"/>
                </a:cubicBezTo>
                <a:cubicBezTo>
                  <a:pt x="284510" y="481210"/>
                  <a:pt x="294752" y="476704"/>
                  <a:pt x="305403" y="471379"/>
                </a:cubicBezTo>
                <a:cubicBezTo>
                  <a:pt x="318103" y="465234"/>
                  <a:pt x="326706" y="453354"/>
                  <a:pt x="329983" y="440244"/>
                </a:cubicBezTo>
                <a:lnTo>
                  <a:pt x="329983" y="440654"/>
                </a:lnTo>
                <a:cubicBezTo>
                  <a:pt x="329983" y="440244"/>
                  <a:pt x="330393" y="439425"/>
                  <a:pt x="330393" y="438606"/>
                </a:cubicBezTo>
                <a:cubicBezTo>
                  <a:pt x="330393" y="438196"/>
                  <a:pt x="330802" y="437377"/>
                  <a:pt x="330802" y="436967"/>
                </a:cubicBezTo>
                <a:cubicBezTo>
                  <a:pt x="331212" y="434919"/>
                  <a:pt x="331212" y="432870"/>
                  <a:pt x="331622" y="430822"/>
                </a:cubicBezTo>
                <a:cubicBezTo>
                  <a:pt x="331622" y="430413"/>
                  <a:pt x="331622" y="430003"/>
                  <a:pt x="331622" y="429593"/>
                </a:cubicBezTo>
                <a:cubicBezTo>
                  <a:pt x="331622" y="427545"/>
                  <a:pt x="331622" y="425087"/>
                  <a:pt x="331212" y="423038"/>
                </a:cubicBezTo>
                <a:lnTo>
                  <a:pt x="282872" y="69910"/>
                </a:lnTo>
                <a:cubicBezTo>
                  <a:pt x="277956" y="35088"/>
                  <a:pt x="249689" y="8870"/>
                  <a:pt x="215687" y="6002"/>
                </a:cubicBezTo>
                <a:lnTo>
                  <a:pt x="236170" y="3544"/>
                </a:lnTo>
                <a:cubicBezTo>
                  <a:pt x="275907" y="-962"/>
                  <a:pt x="312367" y="27305"/>
                  <a:pt x="317693" y="67042"/>
                </a:cubicBezTo>
                <a:lnTo>
                  <a:pt x="366033" y="420171"/>
                </a:lnTo>
                <a:cubicBezTo>
                  <a:pt x="366443" y="422219"/>
                  <a:pt x="366443" y="424677"/>
                  <a:pt x="366443" y="426725"/>
                </a:cubicBezTo>
                <a:cubicBezTo>
                  <a:pt x="366443" y="427135"/>
                  <a:pt x="366443" y="427545"/>
                  <a:pt x="366443" y="427954"/>
                </a:cubicBezTo>
                <a:cubicBezTo>
                  <a:pt x="366443" y="430003"/>
                  <a:pt x="366033" y="432051"/>
                  <a:pt x="365624" y="434099"/>
                </a:cubicBezTo>
                <a:cubicBezTo>
                  <a:pt x="365624" y="434509"/>
                  <a:pt x="365624" y="435328"/>
                  <a:pt x="365214" y="435738"/>
                </a:cubicBezTo>
                <a:cubicBezTo>
                  <a:pt x="365214" y="436148"/>
                  <a:pt x="364804" y="436967"/>
                  <a:pt x="364804" y="437786"/>
                </a:cubicBezTo>
                <a:lnTo>
                  <a:pt x="364804" y="437377"/>
                </a:lnTo>
                <a:cubicBezTo>
                  <a:pt x="361527" y="450486"/>
                  <a:pt x="352924" y="461956"/>
                  <a:pt x="340224" y="468511"/>
                </a:cubicBezTo>
                <a:cubicBezTo>
                  <a:pt x="329573" y="473837"/>
                  <a:pt x="319332" y="478343"/>
                  <a:pt x="309500" y="482439"/>
                </a:cubicBezTo>
                <a:cubicBezTo>
                  <a:pt x="315235" y="499236"/>
                  <a:pt x="317283" y="518080"/>
                  <a:pt x="314825" y="536925"/>
                </a:cubicBezTo>
                <a:cubicBezTo>
                  <a:pt x="312367" y="552082"/>
                  <a:pt x="307451" y="566420"/>
                  <a:pt x="300078" y="578710"/>
                </a:cubicBezTo>
                <a:cubicBezTo>
                  <a:pt x="300487" y="578710"/>
                  <a:pt x="300897" y="578710"/>
                  <a:pt x="301716" y="578710"/>
                </a:cubicBezTo>
                <a:cubicBezTo>
                  <a:pt x="302945" y="578710"/>
                  <a:pt x="303765" y="578710"/>
                  <a:pt x="304994" y="579120"/>
                </a:cubicBezTo>
                <a:cubicBezTo>
                  <a:pt x="305813" y="579120"/>
                  <a:pt x="306632" y="579120"/>
                  <a:pt x="307042" y="579120"/>
                </a:cubicBezTo>
                <a:cubicBezTo>
                  <a:pt x="308271" y="579120"/>
                  <a:pt x="309910" y="579120"/>
                  <a:pt x="311139" y="579529"/>
                </a:cubicBezTo>
                <a:cubicBezTo>
                  <a:pt x="318512" y="579939"/>
                  <a:pt x="325067" y="584036"/>
                  <a:pt x="328754" y="590181"/>
                </a:cubicBezTo>
                <a:cubicBezTo>
                  <a:pt x="332441" y="596326"/>
                  <a:pt x="332851" y="604109"/>
                  <a:pt x="329573" y="610664"/>
                </a:cubicBezTo>
                <a:lnTo>
                  <a:pt x="31749" y="1237038"/>
                </a:lnTo>
                <a:cubicBezTo>
                  <a:pt x="27652" y="1235809"/>
                  <a:pt x="23556" y="1234579"/>
                  <a:pt x="19459" y="1233351"/>
                </a:cubicBezTo>
                <a:cubicBezTo>
                  <a:pt x="18640" y="1232941"/>
                  <a:pt x="18230" y="1232941"/>
                  <a:pt x="17411" y="1232531"/>
                </a:cubicBezTo>
                <a:cubicBezTo>
                  <a:pt x="14133" y="1231302"/>
                  <a:pt x="10856" y="1230073"/>
                  <a:pt x="7579" y="1228844"/>
                </a:cubicBezTo>
                <a:cubicBezTo>
                  <a:pt x="7169" y="1228844"/>
                  <a:pt x="7169" y="1228844"/>
                  <a:pt x="6760" y="1228434"/>
                </a:cubicBezTo>
                <a:cubicBezTo>
                  <a:pt x="5530" y="1228025"/>
                  <a:pt x="4301" y="1227615"/>
                  <a:pt x="3072" y="1226796"/>
                </a:cubicBezTo>
                <a:lnTo>
                  <a:pt x="294752" y="613531"/>
                </a:lnTo>
                <a:close/>
              </a:path>
            </a:pathLst>
          </a:custGeom>
          <a:solidFill>
            <a:srgbClr val="A5D2E5"/>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C85C02BD-286E-4226-928F-0D15B286A04B}"/>
              </a:ext>
            </a:extLst>
          </p:cNvPr>
          <p:cNvSpPr/>
          <p:nvPr/>
        </p:nvSpPr>
        <p:spPr>
          <a:xfrm>
            <a:off x="971463" y="5334494"/>
            <a:ext cx="1224890" cy="798841"/>
          </a:xfrm>
          <a:custGeom>
            <a:avLst/>
            <a:gdLst>
              <a:gd name="connsiteX0" fmla="*/ 1224982 w 1224890"/>
              <a:gd name="connsiteY0" fmla="*/ 21783 h 798841"/>
              <a:gd name="connsiteX1" fmla="*/ 931254 w 1224890"/>
              <a:gd name="connsiteY1" fmla="*/ 2119 h 798841"/>
              <a:gd name="connsiteX2" fmla="*/ 824332 w 1224890"/>
              <a:gd name="connsiteY2" fmla="*/ 11131 h 798841"/>
              <a:gd name="connsiteX3" fmla="*/ 321267 w 1224890"/>
              <a:gd name="connsiteY3" fmla="*/ 220878 h 798841"/>
              <a:gd name="connsiteX4" fmla="*/ 1321 w 1224890"/>
              <a:gd name="connsiteY4" fmla="*/ 508462 h 798841"/>
              <a:gd name="connsiteX5" fmla="*/ 452359 w 1224890"/>
              <a:gd name="connsiteY5" fmla="*/ 799322 h 798841"/>
              <a:gd name="connsiteX6" fmla="*/ 889468 w 1224890"/>
              <a:gd name="connsiteY6" fmla="*/ 612106 h 798841"/>
              <a:gd name="connsiteX7" fmla="*/ 1169268 w 1224890"/>
              <a:gd name="connsiteY7" fmla="*/ 355657 h 798841"/>
              <a:gd name="connsiteX8" fmla="*/ 1224982 w 1224890"/>
              <a:gd name="connsiteY8" fmla="*/ 21783 h 79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890" h="798841">
                <a:moveTo>
                  <a:pt x="1224982" y="21783"/>
                </a:moveTo>
                <a:lnTo>
                  <a:pt x="931254" y="2119"/>
                </a:lnTo>
                <a:cubicBezTo>
                  <a:pt x="896842" y="-339"/>
                  <a:pt x="860382" y="2938"/>
                  <a:pt x="824332" y="11131"/>
                </a:cubicBezTo>
                <a:cubicBezTo>
                  <a:pt x="709217" y="37760"/>
                  <a:pt x="450720" y="107402"/>
                  <a:pt x="321267" y="220878"/>
                </a:cubicBezTo>
                <a:cubicBezTo>
                  <a:pt x="151257" y="369996"/>
                  <a:pt x="1321" y="508462"/>
                  <a:pt x="1321" y="508462"/>
                </a:cubicBezTo>
                <a:lnTo>
                  <a:pt x="452359" y="799322"/>
                </a:lnTo>
                <a:cubicBezTo>
                  <a:pt x="452359" y="799322"/>
                  <a:pt x="874311" y="637096"/>
                  <a:pt x="889468" y="612106"/>
                </a:cubicBezTo>
                <a:cubicBezTo>
                  <a:pt x="905035" y="586707"/>
                  <a:pt x="1169268" y="355657"/>
                  <a:pt x="1169268" y="355657"/>
                </a:cubicBezTo>
                <a:lnTo>
                  <a:pt x="1224982" y="21783"/>
                </a:lnTo>
                <a:close/>
              </a:path>
            </a:pathLst>
          </a:custGeom>
          <a:solidFill>
            <a:srgbClr val="A5D2E5"/>
          </a:solidFill>
          <a:ln w="4094"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04017FCB-9A73-406B-B8D8-E7E336BCE71E}"/>
              </a:ext>
            </a:extLst>
          </p:cNvPr>
          <p:cNvSpPr/>
          <p:nvPr/>
        </p:nvSpPr>
        <p:spPr>
          <a:xfrm>
            <a:off x="549523" y="5439359"/>
            <a:ext cx="454725" cy="454725"/>
          </a:xfrm>
          <a:custGeom>
            <a:avLst/>
            <a:gdLst>
              <a:gd name="connsiteX0" fmla="*/ 21381 w 454725"/>
              <a:gd name="connsiteY0" fmla="*/ 317977 h 454725"/>
              <a:gd name="connsiteX1" fmla="*/ 317977 w 454725"/>
              <a:gd name="connsiteY1" fmla="*/ 436779 h 454725"/>
              <a:gd name="connsiteX2" fmla="*/ 436779 w 454725"/>
              <a:gd name="connsiteY2" fmla="*/ 140183 h 454725"/>
              <a:gd name="connsiteX3" fmla="*/ 140183 w 454725"/>
              <a:gd name="connsiteY3" fmla="*/ 21381 h 454725"/>
              <a:gd name="connsiteX4" fmla="*/ 21381 w 454725"/>
              <a:gd name="connsiteY4" fmla="*/ 317977 h 45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725" h="454725">
                <a:moveTo>
                  <a:pt x="21381" y="317977"/>
                </a:moveTo>
                <a:cubicBezTo>
                  <a:pt x="70541" y="432682"/>
                  <a:pt x="203271" y="485939"/>
                  <a:pt x="317977" y="436779"/>
                </a:cubicBezTo>
                <a:cubicBezTo>
                  <a:pt x="432682" y="387620"/>
                  <a:pt x="485938" y="254889"/>
                  <a:pt x="436779" y="140183"/>
                </a:cubicBezTo>
                <a:cubicBezTo>
                  <a:pt x="387619" y="25478"/>
                  <a:pt x="254889" y="-27778"/>
                  <a:pt x="140183" y="21381"/>
                </a:cubicBezTo>
                <a:cubicBezTo>
                  <a:pt x="25478" y="70541"/>
                  <a:pt x="-27778" y="203272"/>
                  <a:pt x="21381" y="317977"/>
                </a:cubicBezTo>
                <a:close/>
              </a:path>
            </a:pathLst>
          </a:custGeom>
          <a:solidFill>
            <a:srgbClr val="374754"/>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FFBFE9E4-0750-498F-ACB8-D168419F02DE}"/>
              </a:ext>
            </a:extLst>
          </p:cNvPr>
          <p:cNvSpPr/>
          <p:nvPr/>
        </p:nvSpPr>
        <p:spPr>
          <a:xfrm>
            <a:off x="639177" y="5699258"/>
            <a:ext cx="53256" cy="53256"/>
          </a:xfrm>
          <a:custGeom>
            <a:avLst/>
            <a:gdLst>
              <a:gd name="connsiteX0" fmla="*/ 5057 w 53256"/>
              <a:gd name="connsiteY0" fmla="*/ 38413 h 53256"/>
              <a:gd name="connsiteX1" fmla="*/ 38240 w 53256"/>
              <a:gd name="connsiteY1" fmla="*/ 51523 h 53256"/>
              <a:gd name="connsiteX2" fmla="*/ 51349 w 53256"/>
              <a:gd name="connsiteY2" fmla="*/ 18340 h 53256"/>
              <a:gd name="connsiteX3" fmla="*/ 18166 w 53256"/>
              <a:gd name="connsiteY3" fmla="*/ 5231 h 53256"/>
              <a:gd name="connsiteX4" fmla="*/ 5057 w 53256"/>
              <a:gd name="connsiteY4" fmla="*/ 38413 h 5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6" h="53256">
                <a:moveTo>
                  <a:pt x="5057" y="38413"/>
                </a:moveTo>
                <a:cubicBezTo>
                  <a:pt x="10383" y="51113"/>
                  <a:pt x="25540" y="57258"/>
                  <a:pt x="38240" y="51523"/>
                </a:cubicBezTo>
                <a:cubicBezTo>
                  <a:pt x="50939" y="46197"/>
                  <a:pt x="57084" y="31040"/>
                  <a:pt x="51349" y="18340"/>
                </a:cubicBezTo>
                <a:cubicBezTo>
                  <a:pt x="46023" y="5640"/>
                  <a:pt x="30866" y="-505"/>
                  <a:pt x="18166" y="5231"/>
                </a:cubicBezTo>
                <a:cubicBezTo>
                  <a:pt x="5467" y="10557"/>
                  <a:pt x="-269" y="25304"/>
                  <a:pt x="5057" y="38413"/>
                </a:cubicBezTo>
                <a:close/>
              </a:path>
            </a:pathLst>
          </a:custGeom>
          <a:solidFill>
            <a:srgbClr val="607C94"/>
          </a:solidFill>
          <a:ln w="9525" cap="flat">
            <a:no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D0B6BB02-385B-40B1-8C32-E5925884742F}"/>
              </a:ext>
            </a:extLst>
          </p:cNvPr>
          <p:cNvSpPr/>
          <p:nvPr/>
        </p:nvSpPr>
        <p:spPr>
          <a:xfrm>
            <a:off x="352893" y="4920675"/>
            <a:ext cx="335923" cy="335923"/>
          </a:xfrm>
          <a:custGeom>
            <a:avLst/>
            <a:gdLst>
              <a:gd name="connsiteX0" fmla="*/ 16458 w 335923"/>
              <a:gd name="connsiteY0" fmla="*/ 234866 h 335923"/>
              <a:gd name="connsiteX1" fmla="*/ 234808 w 335923"/>
              <a:gd name="connsiteY1" fmla="*/ 322125 h 335923"/>
              <a:gd name="connsiteX2" fmla="*/ 322066 w 335923"/>
              <a:gd name="connsiteY2" fmla="*/ 103774 h 335923"/>
              <a:gd name="connsiteX3" fmla="*/ 103716 w 335923"/>
              <a:gd name="connsiteY3" fmla="*/ 16516 h 335923"/>
              <a:gd name="connsiteX4" fmla="*/ 16458 w 335923"/>
              <a:gd name="connsiteY4" fmla="*/ 234866 h 335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923" h="335923">
                <a:moveTo>
                  <a:pt x="16458" y="234866"/>
                </a:moveTo>
                <a:cubicBezTo>
                  <a:pt x="52508" y="319257"/>
                  <a:pt x="150417" y="358175"/>
                  <a:pt x="234808" y="322125"/>
                </a:cubicBezTo>
                <a:cubicBezTo>
                  <a:pt x="319198" y="286074"/>
                  <a:pt x="358116" y="188165"/>
                  <a:pt x="322066" y="103774"/>
                </a:cubicBezTo>
                <a:cubicBezTo>
                  <a:pt x="286016" y="19384"/>
                  <a:pt x="188106" y="-19534"/>
                  <a:pt x="103716" y="16516"/>
                </a:cubicBezTo>
                <a:cubicBezTo>
                  <a:pt x="19735" y="52567"/>
                  <a:pt x="-19592" y="150476"/>
                  <a:pt x="16458" y="234866"/>
                </a:cubicBezTo>
                <a:close/>
              </a:path>
            </a:pathLst>
          </a:custGeom>
          <a:solidFill>
            <a:srgbClr val="374754"/>
          </a:solidFill>
          <a:ln w="9525" cap="flat">
            <a:no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3E1D0A6F-E258-4C72-8C62-BE5BB71EE47E}"/>
              </a:ext>
            </a:extLst>
          </p:cNvPr>
          <p:cNvSpPr/>
          <p:nvPr/>
        </p:nvSpPr>
        <p:spPr>
          <a:xfrm>
            <a:off x="418837" y="5112034"/>
            <a:ext cx="40966" cy="40966"/>
          </a:xfrm>
          <a:custGeom>
            <a:avLst/>
            <a:gdLst>
              <a:gd name="connsiteX0" fmla="*/ 4590 w 40966"/>
              <a:gd name="connsiteY0" fmla="*/ 28760 h 40966"/>
              <a:gd name="connsiteX1" fmla="*/ 28760 w 40966"/>
              <a:gd name="connsiteY1" fmla="*/ 38592 h 40966"/>
              <a:gd name="connsiteX2" fmla="*/ 38592 w 40966"/>
              <a:gd name="connsiteY2" fmla="*/ 14422 h 40966"/>
              <a:gd name="connsiteX3" fmla="*/ 14421 w 40966"/>
              <a:gd name="connsiteY3" fmla="*/ 4590 h 40966"/>
              <a:gd name="connsiteX4" fmla="*/ 4590 w 40966"/>
              <a:gd name="connsiteY4" fmla="*/ 28760 h 40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66" h="40966">
                <a:moveTo>
                  <a:pt x="4590" y="28760"/>
                </a:moveTo>
                <a:cubicBezTo>
                  <a:pt x="8686" y="38182"/>
                  <a:pt x="19337" y="42688"/>
                  <a:pt x="28760" y="38592"/>
                </a:cubicBezTo>
                <a:cubicBezTo>
                  <a:pt x="38182" y="34495"/>
                  <a:pt x="42688" y="23844"/>
                  <a:pt x="38592" y="14422"/>
                </a:cubicBezTo>
                <a:cubicBezTo>
                  <a:pt x="34495" y="4999"/>
                  <a:pt x="23844" y="493"/>
                  <a:pt x="14421" y="4590"/>
                </a:cubicBezTo>
                <a:cubicBezTo>
                  <a:pt x="4999" y="8277"/>
                  <a:pt x="493" y="19338"/>
                  <a:pt x="4590" y="28760"/>
                </a:cubicBezTo>
                <a:close/>
              </a:path>
            </a:pathLst>
          </a:custGeom>
          <a:solidFill>
            <a:srgbClr val="607C94"/>
          </a:solidFill>
          <a:ln w="9525" cap="flat">
            <a:no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8692B56D-B7AD-419D-B21D-B94298C39C82}"/>
              </a:ext>
            </a:extLst>
          </p:cNvPr>
          <p:cNvSpPr/>
          <p:nvPr/>
        </p:nvSpPr>
        <p:spPr>
          <a:xfrm>
            <a:off x="751314" y="6558560"/>
            <a:ext cx="77836" cy="77836"/>
          </a:xfrm>
          <a:custGeom>
            <a:avLst/>
            <a:gdLst>
              <a:gd name="connsiteX0" fmla="*/ 4348 w 77835"/>
              <a:gd name="connsiteY0" fmla="*/ 55379 h 77835"/>
              <a:gd name="connsiteX1" fmla="*/ 55146 w 77835"/>
              <a:gd name="connsiteY1" fmla="*/ 75453 h 77835"/>
              <a:gd name="connsiteX2" fmla="*/ 75220 w 77835"/>
              <a:gd name="connsiteY2" fmla="*/ 24655 h 77835"/>
              <a:gd name="connsiteX3" fmla="*/ 24422 w 77835"/>
              <a:gd name="connsiteY3" fmla="*/ 4581 h 77835"/>
              <a:gd name="connsiteX4" fmla="*/ 4348 w 77835"/>
              <a:gd name="connsiteY4" fmla="*/ 55379 h 7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35" h="77835">
                <a:moveTo>
                  <a:pt x="4348" y="55379"/>
                </a:moveTo>
                <a:cubicBezTo>
                  <a:pt x="12542" y="75043"/>
                  <a:pt x="35483" y="84056"/>
                  <a:pt x="55146" y="75453"/>
                </a:cubicBezTo>
                <a:cubicBezTo>
                  <a:pt x="74810" y="67260"/>
                  <a:pt x="83823" y="44319"/>
                  <a:pt x="75220" y="24655"/>
                </a:cubicBezTo>
                <a:cubicBezTo>
                  <a:pt x="67027" y="4991"/>
                  <a:pt x="44086" y="-4022"/>
                  <a:pt x="24422" y="4581"/>
                </a:cubicBezTo>
                <a:cubicBezTo>
                  <a:pt x="5168" y="13184"/>
                  <a:pt x="-3845" y="35716"/>
                  <a:pt x="4348" y="55379"/>
                </a:cubicBezTo>
                <a:close/>
              </a:path>
            </a:pathLst>
          </a:custGeom>
          <a:solidFill>
            <a:srgbClr val="607C94"/>
          </a:solidFill>
          <a:ln w="4094" cap="flat">
            <a:no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1F4F17B9-22BB-4F6C-A9CC-8C51DDB33570}"/>
              </a:ext>
            </a:extLst>
          </p:cNvPr>
          <p:cNvSpPr/>
          <p:nvPr/>
        </p:nvSpPr>
        <p:spPr>
          <a:xfrm>
            <a:off x="2106583" y="5145155"/>
            <a:ext cx="417855" cy="417856"/>
          </a:xfrm>
          <a:custGeom>
            <a:avLst/>
            <a:gdLst>
              <a:gd name="connsiteX0" fmla="*/ 9158 w 417855"/>
              <a:gd name="connsiteY0" fmla="*/ 260281 h 417855"/>
              <a:gd name="connsiteX1" fmla="*/ 260281 w 417855"/>
              <a:gd name="connsiteY1" fmla="*/ 411856 h 417855"/>
              <a:gd name="connsiteX2" fmla="*/ 411856 w 417855"/>
              <a:gd name="connsiteY2" fmla="*/ 160733 h 417855"/>
              <a:gd name="connsiteX3" fmla="*/ 160733 w 417855"/>
              <a:gd name="connsiteY3" fmla="*/ 9158 h 417855"/>
              <a:gd name="connsiteX4" fmla="*/ 9158 w 417855"/>
              <a:gd name="connsiteY4" fmla="*/ 260281 h 41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55" h="417855">
                <a:moveTo>
                  <a:pt x="9158" y="260281"/>
                </a:moveTo>
                <a:cubicBezTo>
                  <a:pt x="36605" y="371299"/>
                  <a:pt x="148853" y="439303"/>
                  <a:pt x="260281" y="411856"/>
                </a:cubicBezTo>
                <a:cubicBezTo>
                  <a:pt x="371299" y="384409"/>
                  <a:pt x="439303" y="272161"/>
                  <a:pt x="411856" y="160733"/>
                </a:cubicBezTo>
                <a:cubicBezTo>
                  <a:pt x="384409" y="49714"/>
                  <a:pt x="272161" y="-18290"/>
                  <a:pt x="160733" y="9158"/>
                </a:cubicBezTo>
                <a:cubicBezTo>
                  <a:pt x="49714" y="37015"/>
                  <a:pt x="-18290" y="149262"/>
                  <a:pt x="9158" y="260281"/>
                </a:cubicBezTo>
                <a:close/>
              </a:path>
            </a:pathLst>
          </a:custGeom>
          <a:solidFill>
            <a:srgbClr val="374754"/>
          </a:solidFill>
          <a:ln w="952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5EF358A6-FE37-418F-9971-24EB56BA32D3}"/>
              </a:ext>
            </a:extLst>
          </p:cNvPr>
          <p:cNvSpPr/>
          <p:nvPr/>
        </p:nvSpPr>
        <p:spPr>
          <a:xfrm>
            <a:off x="1517813" y="5652096"/>
            <a:ext cx="536658" cy="536658"/>
          </a:xfrm>
          <a:custGeom>
            <a:avLst/>
            <a:gdLst>
              <a:gd name="connsiteX0" fmla="*/ 10882 w 536657"/>
              <a:gd name="connsiteY0" fmla="*/ 333421 h 536657"/>
              <a:gd name="connsiteX1" fmla="*/ 333696 w 536657"/>
              <a:gd name="connsiteY1" fmla="*/ 528830 h 536657"/>
              <a:gd name="connsiteX2" fmla="*/ 529105 w 536657"/>
              <a:gd name="connsiteY2" fmla="*/ 206016 h 536657"/>
              <a:gd name="connsiteX3" fmla="*/ 206291 w 536657"/>
              <a:gd name="connsiteY3" fmla="*/ 11017 h 536657"/>
              <a:gd name="connsiteX4" fmla="*/ 10882 w 536657"/>
              <a:gd name="connsiteY4" fmla="*/ 333421 h 536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657" h="536657">
                <a:moveTo>
                  <a:pt x="10882" y="333421"/>
                </a:moveTo>
                <a:cubicBezTo>
                  <a:pt x="46113" y="476393"/>
                  <a:pt x="190724" y="564061"/>
                  <a:pt x="333696" y="528830"/>
                </a:cubicBezTo>
                <a:cubicBezTo>
                  <a:pt x="476668" y="493599"/>
                  <a:pt x="564336" y="348988"/>
                  <a:pt x="529105" y="206016"/>
                </a:cubicBezTo>
                <a:cubicBezTo>
                  <a:pt x="493874" y="63044"/>
                  <a:pt x="349263" y="-24623"/>
                  <a:pt x="206291" y="11017"/>
                </a:cubicBezTo>
                <a:cubicBezTo>
                  <a:pt x="62910" y="45429"/>
                  <a:pt x="-24349" y="190039"/>
                  <a:pt x="10882" y="333421"/>
                </a:cubicBezTo>
                <a:close/>
              </a:path>
            </a:pathLst>
          </a:custGeom>
          <a:solidFill>
            <a:srgbClr val="374754"/>
          </a:solidFill>
          <a:ln w="952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9EECDC58-4BD0-4F73-A23A-BFA2AF17F89C}"/>
              </a:ext>
            </a:extLst>
          </p:cNvPr>
          <p:cNvSpPr/>
          <p:nvPr/>
        </p:nvSpPr>
        <p:spPr>
          <a:xfrm>
            <a:off x="2405880" y="4485021"/>
            <a:ext cx="286764" cy="286764"/>
          </a:xfrm>
          <a:custGeom>
            <a:avLst/>
            <a:gdLst>
              <a:gd name="connsiteX0" fmla="*/ 7276 w 286763"/>
              <a:gd name="connsiteY0" fmla="*/ 177288 h 286763"/>
              <a:gd name="connsiteX1" fmla="*/ 177696 w 286763"/>
              <a:gd name="connsiteY1" fmla="*/ 280522 h 286763"/>
              <a:gd name="connsiteX2" fmla="*/ 280931 w 286763"/>
              <a:gd name="connsiteY2" fmla="*/ 110103 h 286763"/>
              <a:gd name="connsiteX3" fmla="*/ 110511 w 286763"/>
              <a:gd name="connsiteY3" fmla="*/ 7278 h 286763"/>
              <a:gd name="connsiteX4" fmla="*/ 7276 w 286763"/>
              <a:gd name="connsiteY4" fmla="*/ 177288 h 286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63" h="286763">
                <a:moveTo>
                  <a:pt x="7276" y="177288"/>
                </a:moveTo>
                <a:cubicBezTo>
                  <a:pt x="25711" y="252665"/>
                  <a:pt x="102318" y="298957"/>
                  <a:pt x="177696" y="280522"/>
                </a:cubicBezTo>
                <a:cubicBezTo>
                  <a:pt x="253074" y="262088"/>
                  <a:pt x="299365" y="185481"/>
                  <a:pt x="280931" y="110103"/>
                </a:cubicBezTo>
                <a:cubicBezTo>
                  <a:pt x="262496" y="34725"/>
                  <a:pt x="185889" y="-11567"/>
                  <a:pt x="110511" y="7278"/>
                </a:cubicBezTo>
                <a:cubicBezTo>
                  <a:pt x="34723" y="25303"/>
                  <a:pt x="-11568" y="101500"/>
                  <a:pt x="7276" y="177288"/>
                </a:cubicBezTo>
                <a:close/>
              </a:path>
            </a:pathLst>
          </a:custGeom>
          <a:solidFill>
            <a:srgbClr val="374754"/>
          </a:solidFill>
          <a:ln w="9525" cap="flat">
            <a:no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2DA039A4-AB16-4C91-B276-0327CADEB826}"/>
              </a:ext>
            </a:extLst>
          </p:cNvPr>
          <p:cNvSpPr/>
          <p:nvPr/>
        </p:nvSpPr>
        <p:spPr>
          <a:xfrm>
            <a:off x="1647800" y="5733878"/>
            <a:ext cx="53256" cy="53256"/>
          </a:xfrm>
          <a:custGeom>
            <a:avLst/>
            <a:gdLst>
              <a:gd name="connsiteX0" fmla="*/ 3794 w 53256"/>
              <a:gd name="connsiteY0" fmla="*/ 34109 h 53256"/>
              <a:gd name="connsiteX1" fmla="*/ 34109 w 53256"/>
              <a:gd name="connsiteY1" fmla="*/ 52544 h 53256"/>
              <a:gd name="connsiteX2" fmla="*/ 52544 w 53256"/>
              <a:gd name="connsiteY2" fmla="*/ 22228 h 53256"/>
              <a:gd name="connsiteX3" fmla="*/ 22229 w 53256"/>
              <a:gd name="connsiteY3" fmla="*/ 3794 h 53256"/>
              <a:gd name="connsiteX4" fmla="*/ 3794 w 53256"/>
              <a:gd name="connsiteY4" fmla="*/ 34109 h 5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6" h="53256">
                <a:moveTo>
                  <a:pt x="3794" y="34109"/>
                </a:moveTo>
                <a:cubicBezTo>
                  <a:pt x="7071" y="47628"/>
                  <a:pt x="20590" y="55821"/>
                  <a:pt x="34109" y="52544"/>
                </a:cubicBezTo>
                <a:cubicBezTo>
                  <a:pt x="47628" y="49267"/>
                  <a:pt x="55821" y="35748"/>
                  <a:pt x="52544" y="22228"/>
                </a:cubicBezTo>
                <a:cubicBezTo>
                  <a:pt x="49266" y="8710"/>
                  <a:pt x="35747" y="517"/>
                  <a:pt x="22229" y="3794"/>
                </a:cubicBezTo>
                <a:cubicBezTo>
                  <a:pt x="8710" y="7071"/>
                  <a:pt x="517" y="20590"/>
                  <a:pt x="3794" y="34109"/>
                </a:cubicBezTo>
                <a:close/>
              </a:path>
            </a:pathLst>
          </a:custGeom>
          <a:solidFill>
            <a:srgbClr val="607C94"/>
          </a:solidFill>
          <a:ln w="9525" cap="flat">
            <a:no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CCDB0CCA-53FD-4DDA-9DC6-0102D412468E}"/>
              </a:ext>
            </a:extLst>
          </p:cNvPr>
          <p:cNvSpPr/>
          <p:nvPr/>
        </p:nvSpPr>
        <p:spPr>
          <a:xfrm>
            <a:off x="2138476" y="4625551"/>
            <a:ext cx="573527" cy="843904"/>
          </a:xfrm>
          <a:custGeom>
            <a:avLst/>
            <a:gdLst>
              <a:gd name="connsiteX0" fmla="*/ 392663 w 573527"/>
              <a:gd name="connsiteY0" fmla="*/ 841334 h 843904"/>
              <a:gd name="connsiteX1" fmla="*/ 573324 w 573527"/>
              <a:gd name="connsiteY1" fmla="*/ 82230 h 843904"/>
              <a:gd name="connsiteX2" fmla="*/ 567589 w 573527"/>
              <a:gd name="connsiteY2" fmla="*/ 59698 h 843904"/>
              <a:gd name="connsiteX3" fmla="*/ 545876 w 573527"/>
              <a:gd name="connsiteY3" fmla="*/ 51915 h 843904"/>
              <a:gd name="connsiteX4" fmla="*/ 250510 w 573527"/>
              <a:gd name="connsiteY4" fmla="*/ 9719 h 843904"/>
              <a:gd name="connsiteX5" fmla="*/ 228798 w 573527"/>
              <a:gd name="connsiteY5" fmla="*/ 3574 h 843904"/>
              <a:gd name="connsiteX6" fmla="*/ 211182 w 573527"/>
              <a:gd name="connsiteY6" fmla="*/ 17503 h 843904"/>
              <a:gd name="connsiteX7" fmla="*/ 3074 w 573527"/>
              <a:gd name="connsiteY7" fmla="*/ 477144 h 843904"/>
              <a:gd name="connsiteX8" fmla="*/ 392663 w 573527"/>
              <a:gd name="connsiteY8" fmla="*/ 841334 h 8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527" h="843904">
                <a:moveTo>
                  <a:pt x="392663" y="841334"/>
                </a:moveTo>
                <a:lnTo>
                  <a:pt x="573324" y="82230"/>
                </a:lnTo>
                <a:cubicBezTo>
                  <a:pt x="575372" y="74446"/>
                  <a:pt x="572914" y="65843"/>
                  <a:pt x="567589" y="59698"/>
                </a:cubicBezTo>
                <a:cubicBezTo>
                  <a:pt x="561853" y="53553"/>
                  <a:pt x="553660" y="50685"/>
                  <a:pt x="545876" y="51915"/>
                </a:cubicBezTo>
                <a:cubicBezTo>
                  <a:pt x="475824" y="62975"/>
                  <a:pt x="323020" y="77314"/>
                  <a:pt x="250510" y="9719"/>
                </a:cubicBezTo>
                <a:cubicBezTo>
                  <a:pt x="244775" y="4394"/>
                  <a:pt x="236581" y="1936"/>
                  <a:pt x="228798" y="3574"/>
                </a:cubicBezTo>
                <a:cubicBezTo>
                  <a:pt x="221014" y="5213"/>
                  <a:pt x="214460" y="10129"/>
                  <a:pt x="211182" y="17503"/>
                </a:cubicBezTo>
                <a:lnTo>
                  <a:pt x="3074" y="477144"/>
                </a:lnTo>
                <a:cubicBezTo>
                  <a:pt x="2664" y="477554"/>
                  <a:pt x="86235" y="817574"/>
                  <a:pt x="392663" y="841334"/>
                </a:cubicBezTo>
                <a:close/>
              </a:path>
            </a:pathLst>
          </a:custGeom>
          <a:solidFill>
            <a:srgbClr val="FFFFFF"/>
          </a:solidFill>
          <a:ln w="9525" cap="flat">
            <a:no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DF70B991-B30D-4A99-81DE-253DFDFD0703}"/>
              </a:ext>
            </a:extLst>
          </p:cNvPr>
          <p:cNvSpPr/>
          <p:nvPr/>
        </p:nvSpPr>
        <p:spPr>
          <a:xfrm>
            <a:off x="2345357" y="4625961"/>
            <a:ext cx="163865" cy="57353"/>
          </a:xfrm>
          <a:custGeom>
            <a:avLst/>
            <a:gdLst>
              <a:gd name="connsiteX0" fmla="*/ 3072 w 163864"/>
              <a:gd name="connsiteY0" fmla="*/ 19142 h 57352"/>
              <a:gd name="connsiteX1" fmla="*/ 3892 w 163864"/>
              <a:gd name="connsiteY1" fmla="*/ 17503 h 57352"/>
              <a:gd name="connsiteX2" fmla="*/ 21507 w 163864"/>
              <a:gd name="connsiteY2" fmla="*/ 3574 h 57352"/>
              <a:gd name="connsiteX3" fmla="*/ 43220 w 163864"/>
              <a:gd name="connsiteY3" fmla="*/ 9719 h 57352"/>
              <a:gd name="connsiteX4" fmla="*/ 162431 w 163864"/>
              <a:gd name="connsiteY4" fmla="*/ 57240 h 57352"/>
              <a:gd name="connsiteX5" fmla="*/ 3072 w 163864"/>
              <a:gd name="connsiteY5" fmla="*/ 19142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864" h="57352">
                <a:moveTo>
                  <a:pt x="3072" y="19142"/>
                </a:moveTo>
                <a:lnTo>
                  <a:pt x="3892" y="17503"/>
                </a:lnTo>
                <a:cubicBezTo>
                  <a:pt x="7169" y="10129"/>
                  <a:pt x="13724" y="5213"/>
                  <a:pt x="21507" y="3574"/>
                </a:cubicBezTo>
                <a:cubicBezTo>
                  <a:pt x="29291" y="1936"/>
                  <a:pt x="37484" y="4394"/>
                  <a:pt x="43220" y="9719"/>
                </a:cubicBezTo>
                <a:cubicBezTo>
                  <a:pt x="73125" y="37576"/>
                  <a:pt x="116549" y="51505"/>
                  <a:pt x="162431" y="57240"/>
                </a:cubicBezTo>
                <a:cubicBezTo>
                  <a:pt x="105898" y="56830"/>
                  <a:pt x="45677" y="47818"/>
                  <a:pt x="3072" y="19142"/>
                </a:cubicBezTo>
                <a:close/>
              </a:path>
            </a:pathLst>
          </a:custGeom>
          <a:solidFill>
            <a:srgbClr val="A5D2E5"/>
          </a:solidFill>
          <a:ln w="9525" cap="flat">
            <a:no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7B2E3867-2AD3-4262-AC37-EF2F0EF2747F}"/>
              </a:ext>
            </a:extLst>
          </p:cNvPr>
          <p:cNvSpPr/>
          <p:nvPr/>
        </p:nvSpPr>
        <p:spPr>
          <a:xfrm>
            <a:off x="2374396" y="4054766"/>
            <a:ext cx="335923" cy="589914"/>
          </a:xfrm>
          <a:custGeom>
            <a:avLst/>
            <a:gdLst>
              <a:gd name="connsiteX0" fmla="*/ 316101 w 335923"/>
              <a:gd name="connsiteY0" fmla="*/ 494066 h 589913"/>
              <a:gd name="connsiteX1" fmla="*/ 332897 w 335923"/>
              <a:gd name="connsiteY1" fmla="*/ 435074 h 589913"/>
              <a:gd name="connsiteX2" fmla="*/ 196889 w 335923"/>
              <a:gd name="connsiteY2" fmla="*/ 58185 h 589913"/>
              <a:gd name="connsiteX3" fmla="*/ 92425 w 335923"/>
              <a:gd name="connsiteY3" fmla="*/ 7387 h 589913"/>
              <a:gd name="connsiteX4" fmla="*/ 60062 w 335923"/>
              <a:gd name="connsiteY4" fmla="*/ 18038 h 589913"/>
              <a:gd name="connsiteX5" fmla="*/ 3119 w 335923"/>
              <a:gd name="connsiteY5" fmla="*/ 99561 h 589913"/>
              <a:gd name="connsiteX6" fmla="*/ 16228 w 335923"/>
              <a:gd name="connsiteY6" fmla="*/ 537900 h 589913"/>
              <a:gd name="connsiteX7" fmla="*/ 66207 w 335923"/>
              <a:gd name="connsiteY7" fmla="*/ 589107 h 589913"/>
              <a:gd name="connsiteX8" fmla="*/ 316101 w 335923"/>
              <a:gd name="connsiteY8" fmla="*/ 494066 h 58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23" h="589913">
                <a:moveTo>
                  <a:pt x="316101" y="494066"/>
                </a:moveTo>
                <a:cubicBezTo>
                  <a:pt x="333716" y="480137"/>
                  <a:pt x="340271" y="456377"/>
                  <a:pt x="332897" y="435074"/>
                </a:cubicBezTo>
                <a:lnTo>
                  <a:pt x="196889" y="58185"/>
                </a:lnTo>
                <a:cubicBezTo>
                  <a:pt x="181731" y="15580"/>
                  <a:pt x="135030" y="-6951"/>
                  <a:pt x="92425" y="7387"/>
                </a:cubicBezTo>
                <a:lnTo>
                  <a:pt x="60062" y="18038"/>
                </a:lnTo>
                <a:cubicBezTo>
                  <a:pt x="25240" y="29509"/>
                  <a:pt x="1890" y="62691"/>
                  <a:pt x="3119" y="99561"/>
                </a:cubicBezTo>
                <a:lnTo>
                  <a:pt x="16228" y="537900"/>
                </a:lnTo>
                <a:cubicBezTo>
                  <a:pt x="17047" y="565347"/>
                  <a:pt x="38759" y="587469"/>
                  <a:pt x="66207" y="589107"/>
                </a:cubicBezTo>
                <a:cubicBezTo>
                  <a:pt x="118644" y="591156"/>
                  <a:pt x="209588" y="578866"/>
                  <a:pt x="316101" y="494066"/>
                </a:cubicBezTo>
                <a:close/>
              </a:path>
            </a:pathLst>
          </a:custGeom>
          <a:solidFill>
            <a:srgbClr val="FFFFFF"/>
          </a:solidFill>
          <a:ln w="9525" cap="flat">
            <a:no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CCD3B1F2-9160-4EEA-A9CB-12F2ED9B31BE}"/>
              </a:ext>
            </a:extLst>
          </p:cNvPr>
          <p:cNvSpPr/>
          <p:nvPr/>
        </p:nvSpPr>
        <p:spPr>
          <a:xfrm>
            <a:off x="2179132" y="5281611"/>
            <a:ext cx="53256" cy="53256"/>
          </a:xfrm>
          <a:custGeom>
            <a:avLst/>
            <a:gdLst>
              <a:gd name="connsiteX0" fmla="*/ 3794 w 53256"/>
              <a:gd name="connsiteY0" fmla="*/ 34108 h 53256"/>
              <a:gd name="connsiteX1" fmla="*/ 34109 w 53256"/>
              <a:gd name="connsiteY1" fmla="*/ 52543 h 53256"/>
              <a:gd name="connsiteX2" fmla="*/ 52544 w 53256"/>
              <a:gd name="connsiteY2" fmla="*/ 22229 h 53256"/>
              <a:gd name="connsiteX3" fmla="*/ 22229 w 53256"/>
              <a:gd name="connsiteY3" fmla="*/ 3794 h 53256"/>
              <a:gd name="connsiteX4" fmla="*/ 3794 w 53256"/>
              <a:gd name="connsiteY4" fmla="*/ 34108 h 5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6" h="53256">
                <a:moveTo>
                  <a:pt x="3794" y="34108"/>
                </a:moveTo>
                <a:cubicBezTo>
                  <a:pt x="7071" y="47628"/>
                  <a:pt x="20590" y="55821"/>
                  <a:pt x="34109" y="52543"/>
                </a:cubicBezTo>
                <a:cubicBezTo>
                  <a:pt x="47628" y="49266"/>
                  <a:pt x="55821" y="35747"/>
                  <a:pt x="52544" y="22229"/>
                </a:cubicBezTo>
                <a:cubicBezTo>
                  <a:pt x="49266" y="8710"/>
                  <a:pt x="35747" y="516"/>
                  <a:pt x="22229" y="3794"/>
                </a:cubicBezTo>
                <a:cubicBezTo>
                  <a:pt x="8710" y="7071"/>
                  <a:pt x="516" y="20590"/>
                  <a:pt x="3794" y="34108"/>
                </a:cubicBezTo>
                <a:close/>
              </a:path>
            </a:pathLst>
          </a:custGeom>
          <a:solidFill>
            <a:srgbClr val="607C94"/>
          </a:solidFill>
          <a:ln w="9525" cap="flat">
            <a:no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B1BF23E4-A7BA-468A-B316-A9BF343DE173}"/>
              </a:ext>
            </a:extLst>
          </p:cNvPr>
          <p:cNvSpPr/>
          <p:nvPr/>
        </p:nvSpPr>
        <p:spPr>
          <a:xfrm>
            <a:off x="2600674" y="4606897"/>
            <a:ext cx="53256" cy="53256"/>
          </a:xfrm>
          <a:custGeom>
            <a:avLst/>
            <a:gdLst>
              <a:gd name="connsiteX0" fmla="*/ 3794 w 53256"/>
              <a:gd name="connsiteY0" fmla="*/ 34109 h 53256"/>
              <a:gd name="connsiteX1" fmla="*/ 34109 w 53256"/>
              <a:gd name="connsiteY1" fmla="*/ 52544 h 53256"/>
              <a:gd name="connsiteX2" fmla="*/ 52544 w 53256"/>
              <a:gd name="connsiteY2" fmla="*/ 22229 h 53256"/>
              <a:gd name="connsiteX3" fmla="*/ 22229 w 53256"/>
              <a:gd name="connsiteY3" fmla="*/ 3794 h 53256"/>
              <a:gd name="connsiteX4" fmla="*/ 3794 w 53256"/>
              <a:gd name="connsiteY4" fmla="*/ 34109 h 53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56" h="53256">
                <a:moveTo>
                  <a:pt x="3794" y="34109"/>
                </a:moveTo>
                <a:cubicBezTo>
                  <a:pt x="7071" y="47628"/>
                  <a:pt x="20590" y="55821"/>
                  <a:pt x="34109" y="52544"/>
                </a:cubicBezTo>
                <a:cubicBezTo>
                  <a:pt x="47628" y="49266"/>
                  <a:pt x="55821" y="35748"/>
                  <a:pt x="52544" y="22229"/>
                </a:cubicBezTo>
                <a:cubicBezTo>
                  <a:pt x="49266" y="8710"/>
                  <a:pt x="35748" y="517"/>
                  <a:pt x="22229" y="3794"/>
                </a:cubicBezTo>
                <a:cubicBezTo>
                  <a:pt x="8710" y="7071"/>
                  <a:pt x="517" y="20590"/>
                  <a:pt x="3794" y="34109"/>
                </a:cubicBezTo>
                <a:close/>
              </a:path>
            </a:pathLst>
          </a:custGeom>
          <a:solidFill>
            <a:srgbClr val="607C94"/>
          </a:solidFill>
          <a:ln w="9525" cap="flat">
            <a:no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91D57D0C-7A59-45E1-9BAD-1FD660B120B8}"/>
              </a:ext>
            </a:extLst>
          </p:cNvPr>
          <p:cNvSpPr/>
          <p:nvPr/>
        </p:nvSpPr>
        <p:spPr>
          <a:xfrm>
            <a:off x="1695218" y="5187143"/>
            <a:ext cx="815228" cy="909450"/>
          </a:xfrm>
          <a:custGeom>
            <a:avLst/>
            <a:gdLst>
              <a:gd name="connsiteX0" fmla="*/ 6354 w 815227"/>
              <a:gd name="connsiteY0" fmla="*/ 430498 h 909450"/>
              <a:gd name="connsiteX1" fmla="*/ 26018 w 815227"/>
              <a:gd name="connsiteY1" fmla="*/ 409195 h 909450"/>
              <a:gd name="connsiteX2" fmla="*/ 132530 w 815227"/>
              <a:gd name="connsiteY2" fmla="*/ 353072 h 909450"/>
              <a:gd name="connsiteX3" fmla="*/ 397172 w 815227"/>
              <a:gd name="connsiteY3" fmla="*/ 19197 h 909450"/>
              <a:gd name="connsiteX4" fmla="*/ 423390 w 815227"/>
              <a:gd name="connsiteY4" fmla="*/ 3220 h 909450"/>
              <a:gd name="connsiteX5" fmla="*/ 446741 w 815227"/>
              <a:gd name="connsiteY5" fmla="*/ 23293 h 909450"/>
              <a:gd name="connsiteX6" fmla="*/ 785942 w 815227"/>
              <a:gd name="connsiteY6" fmla="*/ 325624 h 909450"/>
              <a:gd name="connsiteX7" fmla="*/ 810931 w 815227"/>
              <a:gd name="connsiteY7" fmla="*/ 338733 h 909450"/>
              <a:gd name="connsiteX8" fmla="*/ 808883 w 815227"/>
              <a:gd name="connsiteY8" fmla="*/ 367000 h 909450"/>
              <a:gd name="connsiteX9" fmla="*/ 367267 w 815227"/>
              <a:gd name="connsiteY9" fmla="*/ 893007 h 909450"/>
              <a:gd name="connsiteX10" fmla="*/ 291479 w 815227"/>
              <a:gd name="connsiteY10" fmla="*/ 899152 h 909450"/>
              <a:gd name="connsiteX11" fmla="*/ 6354 w 815227"/>
              <a:gd name="connsiteY11" fmla="*/ 430498 h 90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5227" h="909450">
                <a:moveTo>
                  <a:pt x="6354" y="430498"/>
                </a:moveTo>
                <a:cubicBezTo>
                  <a:pt x="7583" y="419847"/>
                  <a:pt x="15777" y="411653"/>
                  <a:pt x="26018" y="409195"/>
                </a:cubicBezTo>
                <a:cubicBezTo>
                  <a:pt x="70262" y="399773"/>
                  <a:pt x="90745" y="385025"/>
                  <a:pt x="132530" y="353072"/>
                </a:cubicBezTo>
                <a:cubicBezTo>
                  <a:pt x="224295" y="283429"/>
                  <a:pt x="334494" y="173639"/>
                  <a:pt x="397172" y="19197"/>
                </a:cubicBezTo>
                <a:cubicBezTo>
                  <a:pt x="401269" y="8546"/>
                  <a:pt x="411920" y="1991"/>
                  <a:pt x="423390" y="3220"/>
                </a:cubicBezTo>
                <a:cubicBezTo>
                  <a:pt x="434861" y="4039"/>
                  <a:pt x="444283" y="12232"/>
                  <a:pt x="446741" y="23293"/>
                </a:cubicBezTo>
                <a:cubicBezTo>
                  <a:pt x="476647" y="152337"/>
                  <a:pt x="559808" y="347746"/>
                  <a:pt x="785942" y="325624"/>
                </a:cubicBezTo>
                <a:cubicBezTo>
                  <a:pt x="796183" y="324805"/>
                  <a:pt x="806015" y="329721"/>
                  <a:pt x="810931" y="338733"/>
                </a:cubicBezTo>
                <a:cubicBezTo>
                  <a:pt x="815847" y="347746"/>
                  <a:pt x="815027" y="358807"/>
                  <a:pt x="808883" y="367000"/>
                </a:cubicBezTo>
                <a:cubicBezTo>
                  <a:pt x="724083" y="478428"/>
                  <a:pt x="578652" y="682440"/>
                  <a:pt x="367267" y="893007"/>
                </a:cubicBezTo>
                <a:cubicBezTo>
                  <a:pt x="346784" y="913490"/>
                  <a:pt x="314830" y="915948"/>
                  <a:pt x="291479" y="899152"/>
                </a:cubicBezTo>
                <a:cubicBezTo>
                  <a:pt x="42405" y="722177"/>
                  <a:pt x="-12080" y="565277"/>
                  <a:pt x="6354" y="430498"/>
                </a:cubicBezTo>
                <a:close/>
              </a:path>
            </a:pathLst>
          </a:custGeom>
          <a:solidFill>
            <a:srgbClr val="FFFFFF"/>
          </a:solidFill>
          <a:ln w="9525" cap="flat">
            <a:no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2A41157B-96DF-4DD2-8287-2ECAA0248C5C}"/>
              </a:ext>
            </a:extLst>
          </p:cNvPr>
          <p:cNvSpPr/>
          <p:nvPr/>
        </p:nvSpPr>
        <p:spPr>
          <a:xfrm>
            <a:off x="2108162" y="5186711"/>
            <a:ext cx="24580" cy="28676"/>
          </a:xfrm>
          <a:custGeom>
            <a:avLst/>
            <a:gdLst>
              <a:gd name="connsiteX0" fmla="*/ 3072 w 24579"/>
              <a:gd name="connsiteY0" fmla="*/ 3652 h 28676"/>
              <a:gd name="connsiteX1" fmla="*/ 10446 w 24579"/>
              <a:gd name="connsiteY1" fmla="*/ 3242 h 28676"/>
              <a:gd name="connsiteX2" fmla="*/ 23965 w 24579"/>
              <a:gd name="connsiteY2" fmla="*/ 8158 h 28676"/>
              <a:gd name="connsiteX3" fmla="*/ 9217 w 24579"/>
              <a:gd name="connsiteY3" fmla="*/ 26593 h 28676"/>
              <a:gd name="connsiteX4" fmla="*/ 3072 w 24579"/>
              <a:gd name="connsiteY4" fmla="*/ 3652 h 28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9" h="28676">
                <a:moveTo>
                  <a:pt x="3072" y="3652"/>
                </a:moveTo>
                <a:cubicBezTo>
                  <a:pt x="5530" y="3242"/>
                  <a:pt x="7988" y="2833"/>
                  <a:pt x="10446" y="3242"/>
                </a:cubicBezTo>
                <a:cubicBezTo>
                  <a:pt x="15362" y="3652"/>
                  <a:pt x="19869" y="5290"/>
                  <a:pt x="23965" y="8158"/>
                </a:cubicBezTo>
                <a:cubicBezTo>
                  <a:pt x="18640" y="13893"/>
                  <a:pt x="13724" y="20448"/>
                  <a:pt x="9217" y="26593"/>
                </a:cubicBezTo>
                <a:cubicBezTo>
                  <a:pt x="6759" y="19219"/>
                  <a:pt x="4711" y="11435"/>
                  <a:pt x="3072" y="3652"/>
                </a:cubicBezTo>
                <a:close/>
              </a:path>
            </a:pathLst>
          </a:custGeom>
          <a:solidFill>
            <a:srgbClr val="A5D2E5"/>
          </a:solidFill>
          <a:ln w="9525" cap="flat">
            <a:no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BFD36CF6-DA7B-4EEC-B717-B2A17A962FAB}"/>
              </a:ext>
            </a:extLst>
          </p:cNvPr>
          <p:cNvSpPr/>
          <p:nvPr/>
        </p:nvSpPr>
        <p:spPr>
          <a:xfrm>
            <a:off x="2376491" y="4627282"/>
            <a:ext cx="4097" cy="4097"/>
          </a:xfrm>
          <a:custGeom>
            <a:avLst/>
            <a:gdLst>
              <a:gd name="connsiteX0" fmla="*/ 3072 w 4096"/>
              <a:gd name="connsiteY0" fmla="*/ 3072 h 4096"/>
              <a:gd name="connsiteX1" fmla="*/ 3072 w 4096"/>
              <a:gd name="connsiteY1" fmla="*/ 3072 h 4096"/>
              <a:gd name="connsiteX2" fmla="*/ 3072 w 4096"/>
              <a:gd name="connsiteY2" fmla="*/ 3072 h 4096"/>
              <a:gd name="connsiteX3" fmla="*/ 3072 w 4096"/>
              <a:gd name="connsiteY3" fmla="*/ 3072 h 4096"/>
            </a:gdLst>
            <a:ahLst/>
            <a:cxnLst>
              <a:cxn ang="0">
                <a:pos x="connsiteX0" y="connsiteY0"/>
              </a:cxn>
              <a:cxn ang="0">
                <a:pos x="connsiteX1" y="connsiteY1"/>
              </a:cxn>
              <a:cxn ang="0">
                <a:pos x="connsiteX2" y="connsiteY2"/>
              </a:cxn>
              <a:cxn ang="0">
                <a:pos x="connsiteX3" y="connsiteY3"/>
              </a:cxn>
            </a:cxnLst>
            <a:rect l="l" t="t" r="r" b="b"/>
            <a:pathLst>
              <a:path w="4096" h="4096">
                <a:moveTo>
                  <a:pt x="3072" y="3072"/>
                </a:moveTo>
                <a:cubicBezTo>
                  <a:pt x="3072" y="3072"/>
                  <a:pt x="3072" y="3072"/>
                  <a:pt x="3072" y="3072"/>
                </a:cubicBezTo>
                <a:cubicBezTo>
                  <a:pt x="3072" y="3072"/>
                  <a:pt x="3072" y="3072"/>
                  <a:pt x="3072" y="3072"/>
                </a:cubicBezTo>
                <a:cubicBezTo>
                  <a:pt x="3072" y="3072"/>
                  <a:pt x="3072" y="3072"/>
                  <a:pt x="3072" y="3072"/>
                </a:cubicBezTo>
                <a:close/>
              </a:path>
            </a:pathLst>
          </a:custGeom>
          <a:solidFill>
            <a:srgbClr val="A5D2E5"/>
          </a:solidFill>
          <a:ln w="9525" cap="flat">
            <a:no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FDD09211-A051-48BD-8F76-723473FF90B4}"/>
              </a:ext>
            </a:extLst>
          </p:cNvPr>
          <p:cNvSpPr/>
          <p:nvPr/>
        </p:nvSpPr>
        <p:spPr>
          <a:xfrm>
            <a:off x="2417047" y="4061129"/>
            <a:ext cx="294957" cy="1437915"/>
          </a:xfrm>
          <a:custGeom>
            <a:avLst/>
            <a:gdLst>
              <a:gd name="connsiteX0" fmla="*/ 52232 w 294956"/>
              <a:gd name="connsiteY0" fmla="*/ 1435662 h 1437914"/>
              <a:gd name="connsiteX1" fmla="*/ 32568 w 294956"/>
              <a:gd name="connsiteY1" fmla="*/ 1429107 h 1437914"/>
              <a:gd name="connsiteX2" fmla="*/ 3072 w 294956"/>
              <a:gd name="connsiteY2" fmla="*/ 1430745 h 1437914"/>
              <a:gd name="connsiteX3" fmla="*/ 46906 w 294956"/>
              <a:gd name="connsiteY3" fmla="*/ 1379128 h 1437914"/>
              <a:gd name="connsiteX4" fmla="*/ 82957 w 294956"/>
              <a:gd name="connsiteY4" fmla="*/ 1383634 h 1437914"/>
              <a:gd name="connsiteX5" fmla="*/ 263618 w 294956"/>
              <a:gd name="connsiteY5" fmla="*/ 624530 h 1437914"/>
              <a:gd name="connsiteX6" fmla="*/ 264027 w 294956"/>
              <a:gd name="connsiteY6" fmla="*/ 615518 h 1437914"/>
              <a:gd name="connsiteX7" fmla="*/ 257882 w 294956"/>
              <a:gd name="connsiteY7" fmla="*/ 601999 h 1437914"/>
              <a:gd name="connsiteX8" fmla="*/ 236170 w 294956"/>
              <a:gd name="connsiteY8" fmla="*/ 594215 h 1437914"/>
              <a:gd name="connsiteX9" fmla="*/ 233713 w 294956"/>
              <a:gd name="connsiteY9" fmla="*/ 594625 h 1437914"/>
              <a:gd name="connsiteX10" fmla="*/ 238628 w 294956"/>
              <a:gd name="connsiteY10" fmla="*/ 511463 h 1437914"/>
              <a:gd name="connsiteX11" fmla="*/ 225929 w 294956"/>
              <a:gd name="connsiteY11" fmla="*/ 478281 h 1437914"/>
              <a:gd name="connsiteX12" fmla="*/ 242725 w 294956"/>
              <a:gd name="connsiteY12" fmla="*/ 465581 h 1437914"/>
              <a:gd name="connsiteX13" fmla="*/ 262389 w 294956"/>
              <a:gd name="connsiteY13" fmla="*/ 425844 h 1437914"/>
              <a:gd name="connsiteX14" fmla="*/ 262389 w 294956"/>
              <a:gd name="connsiteY14" fmla="*/ 426254 h 1437914"/>
              <a:gd name="connsiteX15" fmla="*/ 262389 w 294956"/>
              <a:gd name="connsiteY15" fmla="*/ 424205 h 1437914"/>
              <a:gd name="connsiteX16" fmla="*/ 262389 w 294956"/>
              <a:gd name="connsiteY16" fmla="*/ 422157 h 1437914"/>
              <a:gd name="connsiteX17" fmla="*/ 261569 w 294956"/>
              <a:gd name="connsiteY17" fmla="*/ 415602 h 1437914"/>
              <a:gd name="connsiteX18" fmla="*/ 261160 w 294956"/>
              <a:gd name="connsiteY18" fmla="*/ 413964 h 1437914"/>
              <a:gd name="connsiteX19" fmla="*/ 259111 w 294956"/>
              <a:gd name="connsiteY19" fmla="*/ 406999 h 1437914"/>
              <a:gd name="connsiteX20" fmla="*/ 227568 w 294956"/>
              <a:gd name="connsiteY20" fmla="*/ 319332 h 1437914"/>
              <a:gd name="connsiteX21" fmla="*/ 123104 w 294956"/>
              <a:gd name="connsiteY21" fmla="*/ 29701 h 1437914"/>
              <a:gd name="connsiteX22" fmla="*/ 107127 w 294956"/>
              <a:gd name="connsiteY22" fmla="*/ 3072 h 1437914"/>
              <a:gd name="connsiteX23" fmla="*/ 154238 w 294956"/>
              <a:gd name="connsiteY23" fmla="*/ 51822 h 1437914"/>
              <a:gd name="connsiteX24" fmla="*/ 258702 w 294956"/>
              <a:gd name="connsiteY24" fmla="*/ 341453 h 1437914"/>
              <a:gd name="connsiteX25" fmla="*/ 290246 w 294956"/>
              <a:gd name="connsiteY25" fmla="*/ 429121 h 1437914"/>
              <a:gd name="connsiteX26" fmla="*/ 292294 w 294956"/>
              <a:gd name="connsiteY26" fmla="*/ 436086 h 1437914"/>
              <a:gd name="connsiteX27" fmla="*/ 292704 w 294956"/>
              <a:gd name="connsiteY27" fmla="*/ 437724 h 1437914"/>
              <a:gd name="connsiteX28" fmla="*/ 293523 w 294956"/>
              <a:gd name="connsiteY28" fmla="*/ 444279 h 1437914"/>
              <a:gd name="connsiteX29" fmla="*/ 293523 w 294956"/>
              <a:gd name="connsiteY29" fmla="*/ 446327 h 1437914"/>
              <a:gd name="connsiteX30" fmla="*/ 293523 w 294956"/>
              <a:gd name="connsiteY30" fmla="*/ 448375 h 1437914"/>
              <a:gd name="connsiteX31" fmla="*/ 293523 w 294956"/>
              <a:gd name="connsiteY31" fmla="*/ 447966 h 1437914"/>
              <a:gd name="connsiteX32" fmla="*/ 273859 w 294956"/>
              <a:gd name="connsiteY32" fmla="*/ 487703 h 1437914"/>
              <a:gd name="connsiteX33" fmla="*/ 257063 w 294956"/>
              <a:gd name="connsiteY33" fmla="*/ 500402 h 1437914"/>
              <a:gd name="connsiteX34" fmla="*/ 269763 w 294956"/>
              <a:gd name="connsiteY34" fmla="*/ 533585 h 1437914"/>
              <a:gd name="connsiteX35" fmla="*/ 264847 w 294956"/>
              <a:gd name="connsiteY35" fmla="*/ 616747 h 1437914"/>
              <a:gd name="connsiteX36" fmla="*/ 267305 w 294956"/>
              <a:gd name="connsiteY36" fmla="*/ 616337 h 1437914"/>
              <a:gd name="connsiteX37" fmla="*/ 289017 w 294956"/>
              <a:gd name="connsiteY37" fmla="*/ 624120 h 1437914"/>
              <a:gd name="connsiteX38" fmla="*/ 295162 w 294956"/>
              <a:gd name="connsiteY38" fmla="*/ 637639 h 1437914"/>
              <a:gd name="connsiteX39" fmla="*/ 294752 w 294956"/>
              <a:gd name="connsiteY39" fmla="*/ 646652 h 1437914"/>
              <a:gd name="connsiteX40" fmla="*/ 114091 w 294956"/>
              <a:gd name="connsiteY40" fmla="*/ 1405756 h 1437914"/>
              <a:gd name="connsiteX41" fmla="*/ 78041 w 294956"/>
              <a:gd name="connsiteY41" fmla="*/ 1401250 h 1437914"/>
              <a:gd name="connsiteX42" fmla="*/ 52232 w 294956"/>
              <a:gd name="connsiteY42" fmla="*/ 1435662 h 143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94956" h="1437914">
                <a:moveTo>
                  <a:pt x="52232" y="1435662"/>
                </a:moveTo>
                <a:cubicBezTo>
                  <a:pt x="46906" y="1431155"/>
                  <a:pt x="39942" y="1428697"/>
                  <a:pt x="32568" y="1429107"/>
                </a:cubicBezTo>
                <a:cubicBezTo>
                  <a:pt x="22327" y="1429926"/>
                  <a:pt x="12495" y="1430745"/>
                  <a:pt x="3072" y="1430745"/>
                </a:cubicBezTo>
                <a:cubicBezTo>
                  <a:pt x="20278" y="1415998"/>
                  <a:pt x="35436" y="1398382"/>
                  <a:pt x="46906" y="1379128"/>
                </a:cubicBezTo>
                <a:cubicBezTo>
                  <a:pt x="58377" y="1381176"/>
                  <a:pt x="70667" y="1382405"/>
                  <a:pt x="82957" y="1383634"/>
                </a:cubicBezTo>
                <a:lnTo>
                  <a:pt x="263618" y="624530"/>
                </a:lnTo>
                <a:cubicBezTo>
                  <a:pt x="264437" y="621663"/>
                  <a:pt x="264437" y="618385"/>
                  <a:pt x="264027" y="615518"/>
                </a:cubicBezTo>
                <a:cubicBezTo>
                  <a:pt x="263208" y="610602"/>
                  <a:pt x="261160" y="606095"/>
                  <a:pt x="257882" y="601999"/>
                </a:cubicBezTo>
                <a:cubicBezTo>
                  <a:pt x="252147" y="595854"/>
                  <a:pt x="243954" y="592986"/>
                  <a:pt x="236170" y="594215"/>
                </a:cubicBezTo>
                <a:cubicBezTo>
                  <a:pt x="235351" y="594215"/>
                  <a:pt x="234532" y="594625"/>
                  <a:pt x="233713" y="594625"/>
                </a:cubicBezTo>
                <a:cubicBezTo>
                  <a:pt x="243544" y="568816"/>
                  <a:pt x="245593" y="540140"/>
                  <a:pt x="238628" y="511463"/>
                </a:cubicBezTo>
                <a:cubicBezTo>
                  <a:pt x="235761" y="499583"/>
                  <a:pt x="231254" y="488522"/>
                  <a:pt x="225929" y="478281"/>
                </a:cubicBezTo>
                <a:cubicBezTo>
                  <a:pt x="231254" y="474184"/>
                  <a:pt x="236990" y="470087"/>
                  <a:pt x="242725" y="465581"/>
                </a:cubicBezTo>
                <a:cubicBezTo>
                  <a:pt x="255015" y="455749"/>
                  <a:pt x="261979" y="441001"/>
                  <a:pt x="262389" y="425844"/>
                </a:cubicBezTo>
                <a:lnTo>
                  <a:pt x="262389" y="426254"/>
                </a:lnTo>
                <a:cubicBezTo>
                  <a:pt x="262389" y="425434"/>
                  <a:pt x="262389" y="425025"/>
                  <a:pt x="262389" y="424205"/>
                </a:cubicBezTo>
                <a:cubicBezTo>
                  <a:pt x="262389" y="423386"/>
                  <a:pt x="262389" y="422976"/>
                  <a:pt x="262389" y="422157"/>
                </a:cubicBezTo>
                <a:cubicBezTo>
                  <a:pt x="262389" y="420109"/>
                  <a:pt x="261979" y="417651"/>
                  <a:pt x="261569" y="415602"/>
                </a:cubicBezTo>
                <a:cubicBezTo>
                  <a:pt x="261569" y="415193"/>
                  <a:pt x="261160" y="414373"/>
                  <a:pt x="261160" y="413964"/>
                </a:cubicBezTo>
                <a:cubicBezTo>
                  <a:pt x="260750" y="411506"/>
                  <a:pt x="259931" y="409048"/>
                  <a:pt x="259111" y="406999"/>
                </a:cubicBezTo>
                <a:lnTo>
                  <a:pt x="227568" y="319332"/>
                </a:lnTo>
                <a:lnTo>
                  <a:pt x="123104" y="29701"/>
                </a:lnTo>
                <a:cubicBezTo>
                  <a:pt x="119417" y="19459"/>
                  <a:pt x="114091" y="10446"/>
                  <a:pt x="107127" y="3072"/>
                </a:cubicBezTo>
                <a:cubicBezTo>
                  <a:pt x="128429" y="11675"/>
                  <a:pt x="146045" y="28881"/>
                  <a:pt x="154238" y="51822"/>
                </a:cubicBezTo>
                <a:lnTo>
                  <a:pt x="258702" y="341453"/>
                </a:lnTo>
                <a:lnTo>
                  <a:pt x="290246" y="429121"/>
                </a:lnTo>
                <a:cubicBezTo>
                  <a:pt x="291065" y="431579"/>
                  <a:pt x="291884" y="434037"/>
                  <a:pt x="292294" y="436086"/>
                </a:cubicBezTo>
                <a:cubicBezTo>
                  <a:pt x="292294" y="436495"/>
                  <a:pt x="292704" y="437314"/>
                  <a:pt x="292704" y="437724"/>
                </a:cubicBezTo>
                <a:cubicBezTo>
                  <a:pt x="293114" y="439772"/>
                  <a:pt x="293523" y="442230"/>
                  <a:pt x="293523" y="444279"/>
                </a:cubicBezTo>
                <a:cubicBezTo>
                  <a:pt x="293523" y="445098"/>
                  <a:pt x="293523" y="445508"/>
                  <a:pt x="293523" y="446327"/>
                </a:cubicBezTo>
                <a:cubicBezTo>
                  <a:pt x="293523" y="447146"/>
                  <a:pt x="293523" y="447556"/>
                  <a:pt x="293523" y="448375"/>
                </a:cubicBezTo>
                <a:lnTo>
                  <a:pt x="293523" y="447966"/>
                </a:lnTo>
                <a:cubicBezTo>
                  <a:pt x="293114" y="463123"/>
                  <a:pt x="286149" y="477871"/>
                  <a:pt x="273859" y="487703"/>
                </a:cubicBezTo>
                <a:cubicBezTo>
                  <a:pt x="268124" y="492209"/>
                  <a:pt x="262798" y="496306"/>
                  <a:pt x="257063" y="500402"/>
                </a:cubicBezTo>
                <a:cubicBezTo>
                  <a:pt x="262798" y="510644"/>
                  <a:pt x="266895" y="521705"/>
                  <a:pt x="269763" y="533585"/>
                </a:cubicBezTo>
                <a:cubicBezTo>
                  <a:pt x="276727" y="562262"/>
                  <a:pt x="274679" y="590938"/>
                  <a:pt x="264847" y="616747"/>
                </a:cubicBezTo>
                <a:cubicBezTo>
                  <a:pt x="265666" y="616747"/>
                  <a:pt x="266485" y="616337"/>
                  <a:pt x="267305" y="616337"/>
                </a:cubicBezTo>
                <a:cubicBezTo>
                  <a:pt x="275498" y="615108"/>
                  <a:pt x="283691" y="617975"/>
                  <a:pt x="289017" y="624120"/>
                </a:cubicBezTo>
                <a:cubicBezTo>
                  <a:pt x="292294" y="627807"/>
                  <a:pt x="294752" y="632723"/>
                  <a:pt x="295162" y="637639"/>
                </a:cubicBezTo>
                <a:cubicBezTo>
                  <a:pt x="295571" y="640507"/>
                  <a:pt x="295571" y="643784"/>
                  <a:pt x="294752" y="646652"/>
                </a:cubicBezTo>
                <a:lnTo>
                  <a:pt x="114091" y="1405756"/>
                </a:lnTo>
                <a:cubicBezTo>
                  <a:pt x="101801" y="1404937"/>
                  <a:pt x="89921" y="1403298"/>
                  <a:pt x="78041" y="1401250"/>
                </a:cubicBezTo>
                <a:cubicBezTo>
                  <a:pt x="70667" y="1413540"/>
                  <a:pt x="62064" y="1425010"/>
                  <a:pt x="52232" y="1435662"/>
                </a:cubicBezTo>
                <a:close/>
              </a:path>
            </a:pathLst>
          </a:custGeom>
          <a:solidFill>
            <a:srgbClr val="A5D2E5"/>
          </a:solidFill>
          <a:ln w="9525" cap="flat">
            <a:no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15153050-4100-4C94-AB4C-D283452CE357}"/>
              </a:ext>
            </a:extLst>
          </p:cNvPr>
          <p:cNvSpPr/>
          <p:nvPr/>
        </p:nvSpPr>
        <p:spPr>
          <a:xfrm>
            <a:off x="1615339" y="5509197"/>
            <a:ext cx="893064" cy="680039"/>
          </a:xfrm>
          <a:custGeom>
            <a:avLst/>
            <a:gdLst>
              <a:gd name="connsiteX0" fmla="*/ 205036 w 893063"/>
              <a:gd name="connsiteY0" fmla="*/ 649199 h 680039"/>
              <a:gd name="connsiteX1" fmla="*/ 347598 w 893063"/>
              <a:gd name="connsiteY1" fmla="*/ 559482 h 680039"/>
              <a:gd name="connsiteX2" fmla="*/ 416012 w 893063"/>
              <a:gd name="connsiteY2" fmla="*/ 548831 h 680039"/>
              <a:gd name="connsiteX3" fmla="*/ 857628 w 893063"/>
              <a:gd name="connsiteY3" fmla="*/ 22825 h 680039"/>
              <a:gd name="connsiteX4" fmla="*/ 862544 w 893063"/>
              <a:gd name="connsiteY4" fmla="*/ 3571 h 680039"/>
              <a:gd name="connsiteX5" fmla="*/ 865821 w 893063"/>
              <a:gd name="connsiteY5" fmla="*/ 3161 h 680039"/>
              <a:gd name="connsiteX6" fmla="*/ 890810 w 893063"/>
              <a:gd name="connsiteY6" fmla="*/ 16270 h 680039"/>
              <a:gd name="connsiteX7" fmla="*/ 888762 w 893063"/>
              <a:gd name="connsiteY7" fmla="*/ 44537 h 680039"/>
              <a:gd name="connsiteX8" fmla="*/ 447146 w 893063"/>
              <a:gd name="connsiteY8" fmla="*/ 570543 h 680039"/>
              <a:gd name="connsiteX9" fmla="*/ 378733 w 893063"/>
              <a:gd name="connsiteY9" fmla="*/ 581195 h 680039"/>
              <a:gd name="connsiteX10" fmla="*/ 236170 w 893063"/>
              <a:gd name="connsiteY10" fmla="*/ 670910 h 680039"/>
              <a:gd name="connsiteX11" fmla="*/ 3072 w 893063"/>
              <a:gd name="connsiteY11" fmla="*/ 618064 h 680039"/>
              <a:gd name="connsiteX12" fmla="*/ 205036 w 893063"/>
              <a:gd name="connsiteY12" fmla="*/ 649199 h 6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3063" h="680039">
                <a:moveTo>
                  <a:pt x="205036" y="649199"/>
                </a:moveTo>
                <a:cubicBezTo>
                  <a:pt x="263208" y="634860"/>
                  <a:pt x="312367" y="602497"/>
                  <a:pt x="347598" y="559482"/>
                </a:cubicBezTo>
                <a:cubicBezTo>
                  <a:pt x="370130" y="570953"/>
                  <a:pt x="397577" y="566857"/>
                  <a:pt x="416012" y="548831"/>
                </a:cubicBezTo>
                <a:cubicBezTo>
                  <a:pt x="627398" y="338265"/>
                  <a:pt x="772828" y="134253"/>
                  <a:pt x="857628" y="22825"/>
                </a:cubicBezTo>
                <a:cubicBezTo>
                  <a:pt x="861725" y="17089"/>
                  <a:pt x="863363" y="10535"/>
                  <a:pt x="862544" y="3571"/>
                </a:cubicBezTo>
                <a:cubicBezTo>
                  <a:pt x="863773" y="3571"/>
                  <a:pt x="864592" y="3571"/>
                  <a:pt x="865821" y="3161"/>
                </a:cubicBezTo>
                <a:cubicBezTo>
                  <a:pt x="876063" y="2342"/>
                  <a:pt x="885895" y="7257"/>
                  <a:pt x="890810" y="16270"/>
                </a:cubicBezTo>
                <a:cubicBezTo>
                  <a:pt x="895726" y="25283"/>
                  <a:pt x="894907" y="36344"/>
                  <a:pt x="888762" y="44537"/>
                </a:cubicBezTo>
                <a:cubicBezTo>
                  <a:pt x="803962" y="155965"/>
                  <a:pt x="658532" y="359977"/>
                  <a:pt x="447146" y="570543"/>
                </a:cubicBezTo>
                <a:cubicBezTo>
                  <a:pt x="428712" y="588568"/>
                  <a:pt x="401264" y="592665"/>
                  <a:pt x="378733" y="581195"/>
                </a:cubicBezTo>
                <a:cubicBezTo>
                  <a:pt x="343502" y="624209"/>
                  <a:pt x="294342" y="656572"/>
                  <a:pt x="236170" y="670910"/>
                </a:cubicBezTo>
                <a:cubicBezTo>
                  <a:pt x="151370" y="691804"/>
                  <a:pt x="65751" y="669682"/>
                  <a:pt x="3072" y="618064"/>
                </a:cubicBezTo>
                <a:cubicBezTo>
                  <a:pt x="61654" y="653705"/>
                  <a:pt x="133345" y="666814"/>
                  <a:pt x="205036" y="649199"/>
                </a:cubicBezTo>
                <a:close/>
              </a:path>
            </a:pathLst>
          </a:custGeom>
          <a:solidFill>
            <a:srgbClr val="A5D2E5"/>
          </a:solidFill>
          <a:ln w="9525" cap="flat">
            <a:no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4C3544E3-D880-4943-AD2F-C0BD080ADA9B}"/>
              </a:ext>
            </a:extLst>
          </p:cNvPr>
          <p:cNvSpPr/>
          <p:nvPr/>
        </p:nvSpPr>
        <p:spPr>
          <a:xfrm>
            <a:off x="335866" y="4474209"/>
            <a:ext cx="340020" cy="602204"/>
          </a:xfrm>
          <a:custGeom>
            <a:avLst/>
            <a:gdLst>
              <a:gd name="connsiteX0" fmla="*/ 315742 w 340019"/>
              <a:gd name="connsiteY0" fmla="*/ 521155 h 602203"/>
              <a:gd name="connsiteX1" fmla="*/ 336635 w 340019"/>
              <a:gd name="connsiteY1" fmla="*/ 465441 h 602203"/>
              <a:gd name="connsiteX2" fmla="*/ 230123 w 340019"/>
              <a:gd name="connsiteY2" fmla="*/ 66430 h 602203"/>
              <a:gd name="connsiteX3" fmla="*/ 127707 w 340019"/>
              <a:gd name="connsiteY3" fmla="*/ 5390 h 602203"/>
              <a:gd name="connsiteX4" fmla="*/ 93705 w 340019"/>
              <a:gd name="connsiteY4" fmla="*/ 13583 h 602203"/>
              <a:gd name="connsiteX5" fmla="*/ 28159 w 340019"/>
              <a:gd name="connsiteY5" fmla="*/ 91829 h 602203"/>
              <a:gd name="connsiteX6" fmla="*/ 3170 w 340019"/>
              <a:gd name="connsiteY6" fmla="*/ 543277 h 602203"/>
              <a:gd name="connsiteX7" fmla="*/ 47004 w 340019"/>
              <a:gd name="connsiteY7" fmla="*/ 596943 h 602203"/>
              <a:gd name="connsiteX8" fmla="*/ 315742 w 340019"/>
              <a:gd name="connsiteY8" fmla="*/ 521155 h 6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019" h="602203">
                <a:moveTo>
                  <a:pt x="315742" y="521155"/>
                </a:moveTo>
                <a:cubicBezTo>
                  <a:pt x="333767" y="508865"/>
                  <a:pt x="342370" y="486334"/>
                  <a:pt x="336635" y="465441"/>
                </a:cubicBezTo>
                <a:lnTo>
                  <a:pt x="230123" y="66430"/>
                </a:lnTo>
                <a:cubicBezTo>
                  <a:pt x="218242" y="21777"/>
                  <a:pt x="172770" y="-5261"/>
                  <a:pt x="127707" y="5390"/>
                </a:cubicBezTo>
                <a:lnTo>
                  <a:pt x="93705" y="13583"/>
                </a:lnTo>
                <a:cubicBezTo>
                  <a:pt x="56835" y="22186"/>
                  <a:pt x="30617" y="54140"/>
                  <a:pt x="28159" y="91829"/>
                </a:cubicBezTo>
                <a:lnTo>
                  <a:pt x="3170" y="543277"/>
                </a:lnTo>
                <a:cubicBezTo>
                  <a:pt x="1531" y="569905"/>
                  <a:pt x="20785" y="592846"/>
                  <a:pt x="47004" y="596943"/>
                </a:cubicBezTo>
                <a:cubicBezTo>
                  <a:pt x="100260" y="604726"/>
                  <a:pt x="196121" y="601449"/>
                  <a:pt x="315742" y="521155"/>
                </a:cubicBezTo>
                <a:close/>
              </a:path>
            </a:pathLst>
          </a:custGeom>
          <a:solidFill>
            <a:srgbClr val="FFFFFF"/>
          </a:solidFill>
          <a:ln w="9525" cap="flat">
            <a:no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914FA8F2-1ADD-4AE1-B8D0-38FEDB5882E9}"/>
              </a:ext>
            </a:extLst>
          </p:cNvPr>
          <p:cNvSpPr/>
          <p:nvPr/>
        </p:nvSpPr>
        <p:spPr>
          <a:xfrm>
            <a:off x="394545" y="4474619"/>
            <a:ext cx="282667" cy="557141"/>
          </a:xfrm>
          <a:custGeom>
            <a:avLst/>
            <a:gdLst>
              <a:gd name="connsiteX0" fmla="*/ 232893 w 282666"/>
              <a:gd name="connsiteY0" fmla="*/ 533855 h 557140"/>
              <a:gd name="connsiteX1" fmla="*/ 253786 w 282666"/>
              <a:gd name="connsiteY1" fmla="*/ 478140 h 557140"/>
              <a:gd name="connsiteX2" fmla="*/ 147274 w 282666"/>
              <a:gd name="connsiteY2" fmla="*/ 79129 h 557140"/>
              <a:gd name="connsiteX3" fmla="*/ 44858 w 282666"/>
              <a:gd name="connsiteY3" fmla="*/ 18090 h 557140"/>
              <a:gd name="connsiteX4" fmla="*/ 10856 w 282666"/>
              <a:gd name="connsiteY4" fmla="*/ 26283 h 557140"/>
              <a:gd name="connsiteX5" fmla="*/ 3072 w 282666"/>
              <a:gd name="connsiteY5" fmla="*/ 28741 h 557140"/>
              <a:gd name="connsiteX6" fmla="*/ 35026 w 282666"/>
              <a:gd name="connsiteY6" fmla="*/ 13583 h 557140"/>
              <a:gd name="connsiteX7" fmla="*/ 69028 w 282666"/>
              <a:gd name="connsiteY7" fmla="*/ 5390 h 557140"/>
              <a:gd name="connsiteX8" fmla="*/ 171444 w 282666"/>
              <a:gd name="connsiteY8" fmla="*/ 66430 h 557140"/>
              <a:gd name="connsiteX9" fmla="*/ 277956 w 282666"/>
              <a:gd name="connsiteY9" fmla="*/ 465441 h 557140"/>
              <a:gd name="connsiteX10" fmla="*/ 257063 w 282666"/>
              <a:gd name="connsiteY10" fmla="*/ 521155 h 557140"/>
              <a:gd name="connsiteX11" fmla="*/ 197252 w 282666"/>
              <a:gd name="connsiteY11" fmla="*/ 556386 h 557140"/>
              <a:gd name="connsiteX12" fmla="*/ 232893 w 282666"/>
              <a:gd name="connsiteY12" fmla="*/ 533855 h 5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2666" h="557140">
                <a:moveTo>
                  <a:pt x="232893" y="533855"/>
                </a:moveTo>
                <a:cubicBezTo>
                  <a:pt x="250918" y="521565"/>
                  <a:pt x="259521" y="499033"/>
                  <a:pt x="253786" y="478140"/>
                </a:cubicBezTo>
                <a:lnTo>
                  <a:pt x="147274" y="79129"/>
                </a:lnTo>
                <a:cubicBezTo>
                  <a:pt x="135393" y="34476"/>
                  <a:pt x="89921" y="7439"/>
                  <a:pt x="44858" y="18090"/>
                </a:cubicBezTo>
                <a:lnTo>
                  <a:pt x="10856" y="26283"/>
                </a:lnTo>
                <a:cubicBezTo>
                  <a:pt x="8398" y="27102"/>
                  <a:pt x="5530" y="27512"/>
                  <a:pt x="3072" y="28741"/>
                </a:cubicBezTo>
                <a:cubicBezTo>
                  <a:pt x="12495" y="21777"/>
                  <a:pt x="23146" y="16451"/>
                  <a:pt x="35026" y="13583"/>
                </a:cubicBezTo>
                <a:lnTo>
                  <a:pt x="69028" y="5390"/>
                </a:lnTo>
                <a:cubicBezTo>
                  <a:pt x="114091" y="-5261"/>
                  <a:pt x="159563" y="21777"/>
                  <a:pt x="171444" y="66430"/>
                </a:cubicBezTo>
                <a:lnTo>
                  <a:pt x="277956" y="465441"/>
                </a:lnTo>
                <a:cubicBezTo>
                  <a:pt x="283691" y="486743"/>
                  <a:pt x="275088" y="508865"/>
                  <a:pt x="257063" y="521155"/>
                </a:cubicBezTo>
                <a:cubicBezTo>
                  <a:pt x="236580" y="535084"/>
                  <a:pt x="216506" y="546554"/>
                  <a:pt x="197252" y="556386"/>
                </a:cubicBezTo>
                <a:cubicBezTo>
                  <a:pt x="208723" y="549012"/>
                  <a:pt x="220603" y="542048"/>
                  <a:pt x="232893" y="533855"/>
                </a:cubicBezTo>
                <a:close/>
              </a:path>
            </a:pathLst>
          </a:custGeom>
          <a:solidFill>
            <a:srgbClr val="A5D2E5"/>
          </a:solidFill>
          <a:ln w="9525" cap="flat">
            <a:no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B2575F8F-3889-486D-AAF1-1A5E6B352ECE}"/>
              </a:ext>
            </a:extLst>
          </p:cNvPr>
          <p:cNvSpPr/>
          <p:nvPr/>
        </p:nvSpPr>
        <p:spPr>
          <a:xfrm>
            <a:off x="377612" y="5040676"/>
            <a:ext cx="569430" cy="675943"/>
          </a:xfrm>
          <a:custGeom>
            <a:avLst/>
            <a:gdLst>
              <a:gd name="connsiteX0" fmla="*/ 559121 w 569430"/>
              <a:gd name="connsiteY0" fmla="*/ 386881 h 675942"/>
              <a:gd name="connsiteX1" fmla="*/ 564037 w 569430"/>
              <a:gd name="connsiteY1" fmla="*/ 427848 h 675942"/>
              <a:gd name="connsiteX2" fmla="*/ 494804 w 569430"/>
              <a:gd name="connsiteY2" fmla="*/ 522070 h 675942"/>
              <a:gd name="connsiteX3" fmla="*/ 146591 w 569430"/>
              <a:gd name="connsiteY3" fmla="*/ 674464 h 675942"/>
              <a:gd name="connsiteX4" fmla="*/ 101528 w 569430"/>
              <a:gd name="connsiteY4" fmla="*/ 601135 h 675942"/>
              <a:gd name="connsiteX5" fmla="*/ 3619 w 569430"/>
              <a:gd name="connsiteY5" fmla="*/ 142313 h 675942"/>
              <a:gd name="connsiteX6" fmla="*/ 9764 w 569430"/>
              <a:gd name="connsiteY6" fmla="*/ 119372 h 675942"/>
              <a:gd name="connsiteX7" fmla="*/ 31885 w 569430"/>
              <a:gd name="connsiteY7" fmla="*/ 110359 h 675942"/>
              <a:gd name="connsiteX8" fmla="*/ 298576 w 569430"/>
              <a:gd name="connsiteY8" fmla="*/ 9582 h 675942"/>
              <a:gd name="connsiteX9" fmla="*/ 322336 w 569430"/>
              <a:gd name="connsiteY9" fmla="*/ 3847 h 675942"/>
              <a:gd name="connsiteX10" fmla="*/ 340771 w 569430"/>
              <a:gd name="connsiteY10" fmla="*/ 19824 h 675942"/>
              <a:gd name="connsiteX11" fmla="*/ 559121 w 569430"/>
              <a:gd name="connsiteY11" fmla="*/ 386881 h 67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430" h="675942">
                <a:moveTo>
                  <a:pt x="559121" y="386881"/>
                </a:moveTo>
                <a:cubicBezTo>
                  <a:pt x="569772" y="397942"/>
                  <a:pt x="571820" y="414739"/>
                  <a:pt x="564037" y="427848"/>
                </a:cubicBezTo>
                <a:cubicBezTo>
                  <a:pt x="547650" y="456524"/>
                  <a:pt x="525119" y="489706"/>
                  <a:pt x="494804" y="522070"/>
                </a:cubicBezTo>
                <a:cubicBezTo>
                  <a:pt x="403039" y="620798"/>
                  <a:pt x="287105" y="651523"/>
                  <a:pt x="146591" y="674464"/>
                </a:cubicBezTo>
                <a:cubicBezTo>
                  <a:pt x="128156" y="677332"/>
                  <a:pt x="105215" y="619160"/>
                  <a:pt x="101528" y="601135"/>
                </a:cubicBezTo>
                <a:lnTo>
                  <a:pt x="3619" y="142313"/>
                </a:lnTo>
                <a:cubicBezTo>
                  <a:pt x="1980" y="134120"/>
                  <a:pt x="4028" y="125517"/>
                  <a:pt x="9764" y="119372"/>
                </a:cubicBezTo>
                <a:cubicBezTo>
                  <a:pt x="15499" y="113227"/>
                  <a:pt x="23692" y="109540"/>
                  <a:pt x="31885" y="110359"/>
                </a:cubicBezTo>
                <a:cubicBezTo>
                  <a:pt x="83503" y="114865"/>
                  <a:pt x="184689" y="106672"/>
                  <a:pt x="298576" y="9582"/>
                </a:cubicBezTo>
                <a:cubicBezTo>
                  <a:pt x="305130" y="3847"/>
                  <a:pt x="314143" y="1799"/>
                  <a:pt x="322336" y="3847"/>
                </a:cubicBezTo>
                <a:cubicBezTo>
                  <a:pt x="330529" y="5895"/>
                  <a:pt x="337493" y="12040"/>
                  <a:pt x="340771" y="19824"/>
                </a:cubicBezTo>
                <a:cubicBezTo>
                  <a:pt x="369037" y="93973"/>
                  <a:pt x="442777" y="263983"/>
                  <a:pt x="559121" y="386881"/>
                </a:cubicBezTo>
                <a:close/>
              </a:path>
            </a:pathLst>
          </a:custGeom>
          <a:solidFill>
            <a:srgbClr val="FFFFFF"/>
          </a:solidFill>
          <a:ln w="9525" cap="flat">
            <a:no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B0D927BA-78D5-492D-9C3A-594ECF1B1EC7}"/>
              </a:ext>
            </a:extLst>
          </p:cNvPr>
          <p:cNvSpPr/>
          <p:nvPr/>
        </p:nvSpPr>
        <p:spPr>
          <a:xfrm>
            <a:off x="455140" y="5535357"/>
            <a:ext cx="1474784" cy="1056929"/>
          </a:xfrm>
          <a:custGeom>
            <a:avLst/>
            <a:gdLst>
              <a:gd name="connsiteX0" fmla="*/ 71522 w 1474784"/>
              <a:gd name="connsiteY0" fmla="*/ 815579 h 1056928"/>
              <a:gd name="connsiteX1" fmla="*/ 34652 w 1474784"/>
              <a:gd name="connsiteY1" fmla="*/ 263354 h 1056928"/>
              <a:gd name="connsiteX2" fmla="*/ 123139 w 1474784"/>
              <a:gd name="connsiteY2" fmla="*/ 204773 h 1056928"/>
              <a:gd name="connsiteX3" fmla="*/ 370985 w 1474784"/>
              <a:gd name="connsiteY3" fmla="*/ 229352 h 1056928"/>
              <a:gd name="connsiteX4" fmla="*/ 528295 w 1474784"/>
              <a:gd name="connsiteY4" fmla="*/ 68355 h 1056928"/>
              <a:gd name="connsiteX5" fmla="*/ 606131 w 1474784"/>
              <a:gd name="connsiteY5" fmla="*/ 49101 h 1056928"/>
              <a:gd name="connsiteX6" fmla="*/ 656929 w 1474784"/>
              <a:gd name="connsiteY6" fmla="*/ 18786 h 1056928"/>
              <a:gd name="connsiteX7" fmla="*/ 723704 w 1474784"/>
              <a:gd name="connsiteY7" fmla="*/ 2399 h 1056928"/>
              <a:gd name="connsiteX8" fmla="*/ 907642 w 1474784"/>
              <a:gd name="connsiteY8" fmla="*/ 31076 h 1056928"/>
              <a:gd name="connsiteX9" fmla="*/ 1057988 w 1474784"/>
              <a:gd name="connsiteY9" fmla="*/ 114237 h 1056928"/>
              <a:gd name="connsiteX10" fmla="*/ 1082158 w 1474784"/>
              <a:gd name="connsiteY10" fmla="*/ 156842 h 1056928"/>
              <a:gd name="connsiteX11" fmla="*/ 1451264 w 1474784"/>
              <a:gd name="connsiteY11" fmla="*/ 603783 h 1056928"/>
              <a:gd name="connsiteX12" fmla="*/ 1472566 w 1474784"/>
              <a:gd name="connsiteY12" fmla="*/ 630821 h 1056928"/>
              <a:gd name="connsiteX13" fmla="*/ 1465193 w 1474784"/>
              <a:gd name="connsiteY13" fmla="*/ 664823 h 1056928"/>
              <a:gd name="connsiteX14" fmla="*/ 1204647 w 1474784"/>
              <a:gd name="connsiteY14" fmla="*/ 945442 h 1056928"/>
              <a:gd name="connsiteX15" fmla="*/ 1204238 w 1474784"/>
              <a:gd name="connsiteY15" fmla="*/ 945851 h 1056928"/>
              <a:gd name="connsiteX16" fmla="*/ 446772 w 1474784"/>
              <a:gd name="connsiteY16" fmla="*/ 1027374 h 1056928"/>
              <a:gd name="connsiteX17" fmla="*/ 238664 w 1474784"/>
              <a:gd name="connsiteY17" fmla="*/ 995421 h 1056928"/>
              <a:gd name="connsiteX18" fmla="*/ 186227 w 1474784"/>
              <a:gd name="connsiteY18" fmla="*/ 986408 h 1056928"/>
              <a:gd name="connsiteX19" fmla="*/ 71522 w 1474784"/>
              <a:gd name="connsiteY19" fmla="*/ 815579 h 105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74784" h="1056928">
                <a:moveTo>
                  <a:pt x="71522" y="815579"/>
                </a:moveTo>
                <a:cubicBezTo>
                  <a:pt x="40387" y="664414"/>
                  <a:pt x="-45642" y="463269"/>
                  <a:pt x="34652" y="263354"/>
                </a:cubicBezTo>
                <a:cubicBezTo>
                  <a:pt x="44484" y="239184"/>
                  <a:pt x="81763" y="217062"/>
                  <a:pt x="123139" y="204773"/>
                </a:cubicBezTo>
                <a:cubicBezTo>
                  <a:pt x="186227" y="255570"/>
                  <a:pt x="291510" y="263764"/>
                  <a:pt x="370985" y="229352"/>
                </a:cubicBezTo>
                <a:cubicBezTo>
                  <a:pt x="435302" y="201905"/>
                  <a:pt x="509860" y="131033"/>
                  <a:pt x="528295" y="68355"/>
                </a:cubicBezTo>
                <a:cubicBezTo>
                  <a:pt x="561887" y="53198"/>
                  <a:pt x="583599" y="63029"/>
                  <a:pt x="606131" y="49101"/>
                </a:cubicBezTo>
                <a:cubicBezTo>
                  <a:pt x="652013" y="20425"/>
                  <a:pt x="622927" y="37221"/>
                  <a:pt x="656929" y="18786"/>
                </a:cubicBezTo>
                <a:cubicBezTo>
                  <a:pt x="672906" y="10183"/>
                  <a:pt x="705269" y="3628"/>
                  <a:pt x="723704" y="2399"/>
                </a:cubicBezTo>
                <a:cubicBezTo>
                  <a:pt x="801130" y="-2926"/>
                  <a:pt x="831855" y="12231"/>
                  <a:pt x="907642" y="31076"/>
                </a:cubicBezTo>
                <a:cubicBezTo>
                  <a:pt x="966224" y="45823"/>
                  <a:pt x="1005551" y="78596"/>
                  <a:pt x="1057988" y="114237"/>
                </a:cubicBezTo>
                <a:cubicBezTo>
                  <a:pt x="1072327" y="124069"/>
                  <a:pt x="1080929" y="139636"/>
                  <a:pt x="1082158" y="156842"/>
                </a:cubicBezTo>
                <a:cubicBezTo>
                  <a:pt x="1089942" y="294488"/>
                  <a:pt x="1181297" y="469005"/>
                  <a:pt x="1451264" y="603783"/>
                </a:cubicBezTo>
                <a:cubicBezTo>
                  <a:pt x="1462325" y="609109"/>
                  <a:pt x="1470108" y="619351"/>
                  <a:pt x="1472566" y="630821"/>
                </a:cubicBezTo>
                <a:cubicBezTo>
                  <a:pt x="1475434" y="642701"/>
                  <a:pt x="1472566" y="654991"/>
                  <a:pt x="1465193" y="664823"/>
                </a:cubicBezTo>
                <a:cubicBezTo>
                  <a:pt x="1378344" y="779119"/>
                  <a:pt x="1284941" y="889728"/>
                  <a:pt x="1204647" y="945442"/>
                </a:cubicBezTo>
                <a:cubicBezTo>
                  <a:pt x="1204647" y="945442"/>
                  <a:pt x="1204647" y="945442"/>
                  <a:pt x="1204238" y="945851"/>
                </a:cubicBezTo>
                <a:cubicBezTo>
                  <a:pt x="982201" y="1099475"/>
                  <a:pt x="748284" y="1062196"/>
                  <a:pt x="446772" y="1027374"/>
                </a:cubicBezTo>
                <a:lnTo>
                  <a:pt x="238664" y="995421"/>
                </a:lnTo>
                <a:lnTo>
                  <a:pt x="186227" y="986408"/>
                </a:lnTo>
                <a:cubicBezTo>
                  <a:pt x="115355" y="981492"/>
                  <a:pt x="85860" y="884812"/>
                  <a:pt x="71522" y="815579"/>
                </a:cubicBezTo>
                <a:close/>
              </a:path>
            </a:pathLst>
          </a:custGeom>
          <a:solidFill>
            <a:srgbClr val="FFFFFF"/>
          </a:solidFill>
          <a:ln w="4094" cap="flat">
            <a:noFill/>
            <a:prstDash val="solid"/>
            <a:miter/>
          </a:ln>
        </p:spPr>
        <p:txBody>
          <a:bodyPr rtlCol="0" anchor="ctr"/>
          <a:lstStyle/>
          <a:p>
            <a:endParaRPr lang="fi-FI"/>
          </a:p>
        </p:txBody>
      </p:sp>
      <p:sp>
        <p:nvSpPr>
          <p:cNvPr id="212" name="Freeform: Shape 211">
            <a:extLst>
              <a:ext uri="{FF2B5EF4-FFF2-40B4-BE49-F238E27FC236}">
                <a16:creationId xmlns:a16="http://schemas.microsoft.com/office/drawing/2014/main" id="{EDAD1DDE-7577-4A75-AD17-266CB5E6EAA2}"/>
              </a:ext>
            </a:extLst>
          </p:cNvPr>
          <p:cNvSpPr/>
          <p:nvPr/>
        </p:nvSpPr>
        <p:spPr>
          <a:xfrm>
            <a:off x="1306229" y="6474058"/>
            <a:ext cx="94222" cy="94222"/>
          </a:xfrm>
          <a:custGeom>
            <a:avLst/>
            <a:gdLst>
              <a:gd name="connsiteX0" fmla="*/ 6574 w 94222"/>
              <a:gd name="connsiteY0" fmla="*/ 65732 h 94222"/>
              <a:gd name="connsiteX1" fmla="*/ 65156 w 94222"/>
              <a:gd name="connsiteY1" fmla="*/ 89083 h 94222"/>
              <a:gd name="connsiteX2" fmla="*/ 88506 w 94222"/>
              <a:gd name="connsiteY2" fmla="*/ 30092 h 94222"/>
              <a:gd name="connsiteX3" fmla="*/ 29515 w 94222"/>
              <a:gd name="connsiteY3" fmla="*/ 6741 h 94222"/>
              <a:gd name="connsiteX4" fmla="*/ 6574 w 94222"/>
              <a:gd name="connsiteY4" fmla="*/ 65732 h 9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2" h="94222">
                <a:moveTo>
                  <a:pt x="6574" y="65732"/>
                </a:moveTo>
                <a:cubicBezTo>
                  <a:pt x="16406" y="88264"/>
                  <a:pt x="42624" y="98915"/>
                  <a:pt x="65156" y="89083"/>
                </a:cubicBezTo>
                <a:cubicBezTo>
                  <a:pt x="87687" y="79251"/>
                  <a:pt x="98338" y="53033"/>
                  <a:pt x="88506" y="30092"/>
                </a:cubicBezTo>
                <a:cubicBezTo>
                  <a:pt x="78675" y="7561"/>
                  <a:pt x="52456" y="-3091"/>
                  <a:pt x="29515" y="6741"/>
                </a:cubicBezTo>
                <a:cubicBezTo>
                  <a:pt x="7393" y="16573"/>
                  <a:pt x="-2848" y="43201"/>
                  <a:pt x="6574" y="65732"/>
                </a:cubicBezTo>
                <a:close/>
              </a:path>
            </a:pathLst>
          </a:custGeom>
          <a:solidFill>
            <a:srgbClr val="A5D2E5"/>
          </a:solidFill>
          <a:ln w="9525" cap="flat">
            <a:noFill/>
            <a:prstDash val="solid"/>
            <a:miter/>
          </a:ln>
        </p:spPr>
        <p:txBody>
          <a:bodyPr rtlCol="0" anchor="ctr"/>
          <a:lstStyle/>
          <a:p>
            <a:endParaRPr lang="fi-FI"/>
          </a:p>
        </p:txBody>
      </p:sp>
      <p:sp>
        <p:nvSpPr>
          <p:cNvPr id="213" name="Freeform: Shape 212">
            <a:extLst>
              <a:ext uri="{FF2B5EF4-FFF2-40B4-BE49-F238E27FC236}">
                <a16:creationId xmlns:a16="http://schemas.microsoft.com/office/drawing/2014/main" id="{063A0B2A-1FCC-49DA-A56B-A6B472E1842E}"/>
              </a:ext>
            </a:extLst>
          </p:cNvPr>
          <p:cNvSpPr/>
          <p:nvPr/>
        </p:nvSpPr>
        <p:spPr>
          <a:xfrm>
            <a:off x="595881" y="6365907"/>
            <a:ext cx="94222" cy="94222"/>
          </a:xfrm>
          <a:custGeom>
            <a:avLst/>
            <a:gdLst>
              <a:gd name="connsiteX0" fmla="*/ 6568 w 94222"/>
              <a:gd name="connsiteY0" fmla="*/ 65732 h 94222"/>
              <a:gd name="connsiteX1" fmla="*/ 65149 w 94222"/>
              <a:gd name="connsiteY1" fmla="*/ 89083 h 94222"/>
              <a:gd name="connsiteX2" fmla="*/ 88500 w 94222"/>
              <a:gd name="connsiteY2" fmla="*/ 30092 h 94222"/>
              <a:gd name="connsiteX3" fmla="*/ 29918 w 94222"/>
              <a:gd name="connsiteY3" fmla="*/ 6741 h 94222"/>
              <a:gd name="connsiteX4" fmla="*/ 6568 w 94222"/>
              <a:gd name="connsiteY4" fmla="*/ 65732 h 94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222" h="94222">
                <a:moveTo>
                  <a:pt x="6568" y="65732"/>
                </a:moveTo>
                <a:cubicBezTo>
                  <a:pt x="16399" y="88264"/>
                  <a:pt x="42618" y="98915"/>
                  <a:pt x="65149" y="89083"/>
                </a:cubicBezTo>
                <a:cubicBezTo>
                  <a:pt x="87681" y="79251"/>
                  <a:pt x="98332" y="53033"/>
                  <a:pt x="88500" y="30092"/>
                </a:cubicBezTo>
                <a:cubicBezTo>
                  <a:pt x="78668" y="7560"/>
                  <a:pt x="52450" y="-3091"/>
                  <a:pt x="29918" y="6741"/>
                </a:cubicBezTo>
                <a:cubicBezTo>
                  <a:pt x="7387" y="16573"/>
                  <a:pt x="-2855" y="42791"/>
                  <a:pt x="6568" y="65732"/>
                </a:cubicBezTo>
                <a:close/>
              </a:path>
            </a:pathLst>
          </a:custGeom>
          <a:solidFill>
            <a:srgbClr val="A5D2E5"/>
          </a:solidFill>
          <a:ln w="9525" cap="flat">
            <a:noFill/>
            <a:prstDash val="solid"/>
            <a:miter/>
          </a:ln>
        </p:spPr>
        <p:txBody>
          <a:bodyPr rtlCol="0" anchor="ctr"/>
          <a:lstStyle/>
          <a:p>
            <a:endParaRPr lang="fi-FI"/>
          </a:p>
        </p:txBody>
      </p:sp>
      <p:sp>
        <p:nvSpPr>
          <p:cNvPr id="214" name="Freeform: Shape 213">
            <a:extLst>
              <a:ext uri="{FF2B5EF4-FFF2-40B4-BE49-F238E27FC236}">
                <a16:creationId xmlns:a16="http://schemas.microsoft.com/office/drawing/2014/main" id="{CABB195D-F132-4729-B37A-AE92204743AE}"/>
              </a:ext>
            </a:extLst>
          </p:cNvPr>
          <p:cNvSpPr/>
          <p:nvPr/>
        </p:nvSpPr>
        <p:spPr>
          <a:xfrm>
            <a:off x="906103" y="6303919"/>
            <a:ext cx="249894" cy="249894"/>
          </a:xfrm>
          <a:custGeom>
            <a:avLst/>
            <a:gdLst>
              <a:gd name="connsiteX0" fmla="*/ 13015 w 249893"/>
              <a:gd name="connsiteY0" fmla="*/ 174012 h 249893"/>
              <a:gd name="connsiteX1" fmla="*/ 174012 w 249893"/>
              <a:gd name="connsiteY1" fmla="*/ 238329 h 249893"/>
              <a:gd name="connsiteX2" fmla="*/ 238329 w 249893"/>
              <a:gd name="connsiteY2" fmla="*/ 77332 h 249893"/>
              <a:gd name="connsiteX3" fmla="*/ 77332 w 249893"/>
              <a:gd name="connsiteY3" fmla="*/ 13015 h 249893"/>
              <a:gd name="connsiteX4" fmla="*/ 13015 w 249893"/>
              <a:gd name="connsiteY4" fmla="*/ 174012 h 249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893" h="249893">
                <a:moveTo>
                  <a:pt x="13015" y="174012"/>
                </a:moveTo>
                <a:cubicBezTo>
                  <a:pt x="39643" y="236281"/>
                  <a:pt x="111743" y="264957"/>
                  <a:pt x="174012" y="238329"/>
                </a:cubicBezTo>
                <a:cubicBezTo>
                  <a:pt x="236281" y="211701"/>
                  <a:pt x="264957" y="139601"/>
                  <a:pt x="238329" y="77332"/>
                </a:cubicBezTo>
                <a:cubicBezTo>
                  <a:pt x="211701" y="15063"/>
                  <a:pt x="139601" y="-13613"/>
                  <a:pt x="77332" y="13015"/>
                </a:cubicBezTo>
                <a:cubicBezTo>
                  <a:pt x="15063" y="40052"/>
                  <a:pt x="-13613" y="111743"/>
                  <a:pt x="13015" y="174012"/>
                </a:cubicBezTo>
                <a:close/>
              </a:path>
            </a:pathLst>
          </a:custGeom>
          <a:solidFill>
            <a:srgbClr val="A5D2E5"/>
          </a:solidFill>
          <a:ln w="9525" cap="flat">
            <a:noFill/>
            <a:prstDash val="solid"/>
            <a:miter/>
          </a:ln>
        </p:spPr>
        <p:txBody>
          <a:bodyPr rtlCol="0" anchor="ctr"/>
          <a:lstStyle/>
          <a:p>
            <a:endParaRPr lang="fi-FI"/>
          </a:p>
        </p:txBody>
      </p:sp>
      <p:sp>
        <p:nvSpPr>
          <p:cNvPr id="215" name="Freeform: Shape 214">
            <a:extLst>
              <a:ext uri="{FF2B5EF4-FFF2-40B4-BE49-F238E27FC236}">
                <a16:creationId xmlns:a16="http://schemas.microsoft.com/office/drawing/2014/main" id="{16490C8E-D3FA-482A-A6A0-8B7DA633B45F}"/>
              </a:ext>
            </a:extLst>
          </p:cNvPr>
          <p:cNvSpPr/>
          <p:nvPr/>
        </p:nvSpPr>
        <p:spPr>
          <a:xfrm>
            <a:off x="942391" y="6340618"/>
            <a:ext cx="176155" cy="176155"/>
          </a:xfrm>
          <a:custGeom>
            <a:avLst/>
            <a:gdLst>
              <a:gd name="connsiteX0" fmla="*/ 9909 w 176154"/>
              <a:gd name="connsiteY0" fmla="*/ 122976 h 176154"/>
              <a:gd name="connsiteX1" fmla="*/ 122976 w 176154"/>
              <a:gd name="connsiteY1" fmla="*/ 168448 h 176154"/>
              <a:gd name="connsiteX2" fmla="*/ 168448 w 176154"/>
              <a:gd name="connsiteY2" fmla="*/ 55381 h 176154"/>
              <a:gd name="connsiteX3" fmla="*/ 55381 w 176154"/>
              <a:gd name="connsiteY3" fmla="*/ 9909 h 176154"/>
              <a:gd name="connsiteX4" fmla="*/ 9909 w 176154"/>
              <a:gd name="connsiteY4" fmla="*/ 122976 h 17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54" h="176154">
                <a:moveTo>
                  <a:pt x="9909" y="122976"/>
                </a:moveTo>
                <a:cubicBezTo>
                  <a:pt x="28753" y="166809"/>
                  <a:pt x="79552" y="186883"/>
                  <a:pt x="122976" y="168448"/>
                </a:cubicBezTo>
                <a:cubicBezTo>
                  <a:pt x="166810" y="149604"/>
                  <a:pt x="186883" y="98806"/>
                  <a:pt x="168448" y="55381"/>
                </a:cubicBezTo>
                <a:cubicBezTo>
                  <a:pt x="149604" y="11547"/>
                  <a:pt x="98806" y="-8526"/>
                  <a:pt x="55381" y="9909"/>
                </a:cubicBezTo>
                <a:cubicBezTo>
                  <a:pt x="11548" y="28753"/>
                  <a:pt x="-8526" y="79142"/>
                  <a:pt x="9909" y="122976"/>
                </a:cubicBezTo>
                <a:close/>
              </a:path>
            </a:pathLst>
          </a:custGeom>
          <a:solidFill>
            <a:srgbClr val="BDE5F2"/>
          </a:solidFill>
          <a:ln w="9525" cap="flat">
            <a:noFill/>
            <a:prstDash val="solid"/>
            <a:miter/>
          </a:ln>
        </p:spPr>
        <p:txBody>
          <a:bodyPr rtlCol="0" anchor="ctr"/>
          <a:lstStyle/>
          <a:p>
            <a:endParaRPr lang="fi-FI"/>
          </a:p>
        </p:txBody>
      </p:sp>
      <p:sp>
        <p:nvSpPr>
          <p:cNvPr id="216" name="Freeform: Shape 215">
            <a:extLst>
              <a:ext uri="{FF2B5EF4-FFF2-40B4-BE49-F238E27FC236}">
                <a16:creationId xmlns:a16="http://schemas.microsoft.com/office/drawing/2014/main" id="{E84030B3-70A1-49C3-9A5F-05BAF2F05476}"/>
              </a:ext>
            </a:extLst>
          </p:cNvPr>
          <p:cNvSpPr/>
          <p:nvPr/>
        </p:nvSpPr>
        <p:spPr>
          <a:xfrm>
            <a:off x="492977" y="6657682"/>
            <a:ext cx="1134764" cy="712812"/>
          </a:xfrm>
          <a:custGeom>
            <a:avLst/>
            <a:gdLst>
              <a:gd name="connsiteX0" fmla="*/ 1134037 w 1134764"/>
              <a:gd name="connsiteY0" fmla="*/ 711675 h 712812"/>
              <a:gd name="connsiteX1" fmla="*/ 1137314 w 1134764"/>
              <a:gd name="connsiteY1" fmla="*/ 62360 h 712812"/>
              <a:gd name="connsiteX2" fmla="*/ 98820 w 1134764"/>
              <a:gd name="connsiteY2" fmla="*/ 1321 h 712812"/>
              <a:gd name="connsiteX3" fmla="*/ 1321 w 1134764"/>
              <a:gd name="connsiteY3" fmla="*/ 711675 h 712812"/>
            </a:gdLst>
            <a:ahLst/>
            <a:cxnLst>
              <a:cxn ang="0">
                <a:pos x="connsiteX0" y="connsiteY0"/>
              </a:cxn>
              <a:cxn ang="0">
                <a:pos x="connsiteX1" y="connsiteY1"/>
              </a:cxn>
              <a:cxn ang="0">
                <a:pos x="connsiteX2" y="connsiteY2"/>
              </a:cxn>
              <a:cxn ang="0">
                <a:pos x="connsiteX3" y="connsiteY3"/>
              </a:cxn>
            </a:cxnLst>
            <a:rect l="l" t="t" r="r" b="b"/>
            <a:pathLst>
              <a:path w="1134764" h="712812">
                <a:moveTo>
                  <a:pt x="1134037" y="711675"/>
                </a:moveTo>
                <a:lnTo>
                  <a:pt x="1137314" y="62360"/>
                </a:lnTo>
                <a:lnTo>
                  <a:pt x="98820" y="1321"/>
                </a:lnTo>
                <a:lnTo>
                  <a:pt x="1321" y="711675"/>
                </a:lnTo>
                <a:close/>
              </a:path>
            </a:pathLst>
          </a:custGeom>
          <a:solidFill>
            <a:srgbClr val="FFFFFF"/>
          </a:solidFill>
          <a:ln w="4094" cap="flat">
            <a:noFill/>
            <a:prstDash val="solid"/>
            <a:miter/>
          </a:ln>
        </p:spPr>
        <p:txBody>
          <a:bodyPr rtlCol="0" anchor="ctr"/>
          <a:lstStyle/>
          <a:p>
            <a:endParaRPr lang="fi-FI"/>
          </a:p>
        </p:txBody>
      </p:sp>
      <p:sp>
        <p:nvSpPr>
          <p:cNvPr id="217" name="Freeform: Shape 216">
            <a:extLst>
              <a:ext uri="{FF2B5EF4-FFF2-40B4-BE49-F238E27FC236}">
                <a16:creationId xmlns:a16="http://schemas.microsoft.com/office/drawing/2014/main" id="{0BAC68D8-E513-49F9-9503-86033A4D3290}"/>
              </a:ext>
            </a:extLst>
          </p:cNvPr>
          <p:cNvSpPr/>
          <p:nvPr/>
        </p:nvSpPr>
        <p:spPr>
          <a:xfrm>
            <a:off x="590067" y="6657682"/>
            <a:ext cx="1040542" cy="712812"/>
          </a:xfrm>
          <a:custGeom>
            <a:avLst/>
            <a:gdLst>
              <a:gd name="connsiteX0" fmla="*/ 1730 w 1040542"/>
              <a:gd name="connsiteY0" fmla="*/ 1321 h 712812"/>
              <a:gd name="connsiteX1" fmla="*/ 1040224 w 1040542"/>
              <a:gd name="connsiteY1" fmla="*/ 62360 h 712812"/>
              <a:gd name="connsiteX2" fmla="*/ 1036947 w 1040542"/>
              <a:gd name="connsiteY2" fmla="*/ 711675 h 712812"/>
              <a:gd name="connsiteX3" fmla="*/ 947640 w 1040542"/>
              <a:gd name="connsiteY3" fmla="*/ 711675 h 712812"/>
              <a:gd name="connsiteX4" fmla="*/ 948050 w 1040542"/>
              <a:gd name="connsiteY4" fmla="*/ 58264 h 712812"/>
              <a:gd name="connsiteX5" fmla="*/ 1321 w 1040542"/>
              <a:gd name="connsiteY5" fmla="*/ 2550 h 71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542" h="712812">
                <a:moveTo>
                  <a:pt x="1730" y="1321"/>
                </a:moveTo>
                <a:lnTo>
                  <a:pt x="1040224" y="62360"/>
                </a:lnTo>
                <a:lnTo>
                  <a:pt x="1036947" y="711675"/>
                </a:lnTo>
                <a:lnTo>
                  <a:pt x="947640" y="711675"/>
                </a:lnTo>
                <a:lnTo>
                  <a:pt x="948050" y="58264"/>
                </a:lnTo>
                <a:lnTo>
                  <a:pt x="1321" y="2550"/>
                </a:lnTo>
                <a:close/>
              </a:path>
            </a:pathLst>
          </a:custGeom>
          <a:solidFill>
            <a:srgbClr val="A5D2E5"/>
          </a:solidFill>
          <a:ln w="4094" cap="flat">
            <a:noFill/>
            <a:prstDash val="solid"/>
            <a:miter/>
          </a:ln>
        </p:spPr>
        <p:txBody>
          <a:bodyPr rtlCol="0" anchor="ctr"/>
          <a:lstStyle/>
          <a:p>
            <a:endParaRPr lang="fi-FI"/>
          </a:p>
        </p:txBody>
      </p:sp>
      <p:sp>
        <p:nvSpPr>
          <p:cNvPr id="218" name="Freeform: Shape 217">
            <a:extLst>
              <a:ext uri="{FF2B5EF4-FFF2-40B4-BE49-F238E27FC236}">
                <a16:creationId xmlns:a16="http://schemas.microsoft.com/office/drawing/2014/main" id="{A9AB9FA9-AF8A-4F3C-BBC1-51E4DCC75207}"/>
              </a:ext>
            </a:extLst>
          </p:cNvPr>
          <p:cNvSpPr/>
          <p:nvPr/>
        </p:nvSpPr>
        <p:spPr>
          <a:xfrm>
            <a:off x="235187" y="1737934"/>
            <a:ext cx="1286339" cy="1286340"/>
          </a:xfrm>
          <a:custGeom>
            <a:avLst/>
            <a:gdLst>
              <a:gd name="connsiteX0" fmla="*/ 643375 w 1286339"/>
              <a:gd name="connsiteY0" fmla="*/ 1283677 h 1286339"/>
              <a:gd name="connsiteX1" fmla="*/ 627398 w 1286339"/>
              <a:gd name="connsiteY1" fmla="*/ 1283677 h 1286339"/>
              <a:gd name="connsiteX2" fmla="*/ 627398 w 1286339"/>
              <a:gd name="connsiteY2" fmla="*/ 1277941 h 1286339"/>
              <a:gd name="connsiteX3" fmla="*/ 643375 w 1286339"/>
              <a:gd name="connsiteY3" fmla="*/ 1277941 h 1286339"/>
              <a:gd name="connsiteX4" fmla="*/ 644604 w 1286339"/>
              <a:gd name="connsiteY4" fmla="*/ 1277941 h 1286339"/>
              <a:gd name="connsiteX5" fmla="*/ 644604 w 1286339"/>
              <a:gd name="connsiteY5" fmla="*/ 1283677 h 1286339"/>
              <a:gd name="connsiteX6" fmla="*/ 643375 w 1286339"/>
              <a:gd name="connsiteY6" fmla="*/ 1283677 h 1286339"/>
              <a:gd name="connsiteX7" fmla="*/ 661809 w 1286339"/>
              <a:gd name="connsiteY7" fmla="*/ 1283267 h 1286339"/>
              <a:gd name="connsiteX8" fmla="*/ 661809 w 1286339"/>
              <a:gd name="connsiteY8" fmla="*/ 1277532 h 1286339"/>
              <a:gd name="connsiteX9" fmla="*/ 679015 w 1286339"/>
              <a:gd name="connsiteY9" fmla="*/ 1276713 h 1286339"/>
              <a:gd name="connsiteX10" fmla="*/ 679425 w 1286339"/>
              <a:gd name="connsiteY10" fmla="*/ 1282448 h 1286339"/>
              <a:gd name="connsiteX11" fmla="*/ 661809 w 1286339"/>
              <a:gd name="connsiteY11" fmla="*/ 1283267 h 1286339"/>
              <a:gd name="connsiteX12" fmla="*/ 609782 w 1286339"/>
              <a:gd name="connsiteY12" fmla="*/ 1282857 h 1286339"/>
              <a:gd name="connsiteX13" fmla="*/ 592576 w 1286339"/>
              <a:gd name="connsiteY13" fmla="*/ 1281629 h 1286339"/>
              <a:gd name="connsiteX14" fmla="*/ 592986 w 1286339"/>
              <a:gd name="connsiteY14" fmla="*/ 1275893 h 1286339"/>
              <a:gd name="connsiteX15" fmla="*/ 610192 w 1286339"/>
              <a:gd name="connsiteY15" fmla="*/ 1277122 h 1286339"/>
              <a:gd name="connsiteX16" fmla="*/ 609782 w 1286339"/>
              <a:gd name="connsiteY16" fmla="*/ 1282857 h 1286339"/>
              <a:gd name="connsiteX17" fmla="*/ 696631 w 1286339"/>
              <a:gd name="connsiteY17" fmla="*/ 1281219 h 1286339"/>
              <a:gd name="connsiteX18" fmla="*/ 696221 w 1286339"/>
              <a:gd name="connsiteY18" fmla="*/ 1275484 h 1286339"/>
              <a:gd name="connsiteX19" fmla="*/ 713427 w 1286339"/>
              <a:gd name="connsiteY19" fmla="*/ 1273845 h 1286339"/>
              <a:gd name="connsiteX20" fmla="*/ 714246 w 1286339"/>
              <a:gd name="connsiteY20" fmla="*/ 1279580 h 1286339"/>
              <a:gd name="connsiteX21" fmla="*/ 696631 w 1286339"/>
              <a:gd name="connsiteY21" fmla="*/ 1281219 h 1286339"/>
              <a:gd name="connsiteX22" fmla="*/ 575371 w 1286339"/>
              <a:gd name="connsiteY22" fmla="*/ 1279990 h 1286339"/>
              <a:gd name="connsiteX23" fmla="*/ 558165 w 1286339"/>
              <a:gd name="connsiteY23" fmla="*/ 1277941 h 1286339"/>
              <a:gd name="connsiteX24" fmla="*/ 558984 w 1286339"/>
              <a:gd name="connsiteY24" fmla="*/ 1272206 h 1286339"/>
              <a:gd name="connsiteX25" fmla="*/ 576190 w 1286339"/>
              <a:gd name="connsiteY25" fmla="*/ 1274255 h 1286339"/>
              <a:gd name="connsiteX26" fmla="*/ 575371 w 1286339"/>
              <a:gd name="connsiteY26" fmla="*/ 1279990 h 1286339"/>
              <a:gd name="connsiteX27" fmla="*/ 731042 w 1286339"/>
              <a:gd name="connsiteY27" fmla="*/ 1277532 h 1286339"/>
              <a:gd name="connsiteX28" fmla="*/ 730223 w 1286339"/>
              <a:gd name="connsiteY28" fmla="*/ 1271797 h 1286339"/>
              <a:gd name="connsiteX29" fmla="*/ 747019 w 1286339"/>
              <a:gd name="connsiteY29" fmla="*/ 1269339 h 1286339"/>
              <a:gd name="connsiteX30" fmla="*/ 747838 w 1286339"/>
              <a:gd name="connsiteY30" fmla="*/ 1275074 h 1286339"/>
              <a:gd name="connsiteX31" fmla="*/ 731042 w 1286339"/>
              <a:gd name="connsiteY31" fmla="*/ 1277532 h 1286339"/>
              <a:gd name="connsiteX32" fmla="*/ 540959 w 1286339"/>
              <a:gd name="connsiteY32" fmla="*/ 1275484 h 1286339"/>
              <a:gd name="connsiteX33" fmla="*/ 523753 w 1286339"/>
              <a:gd name="connsiteY33" fmla="*/ 1272616 h 1286339"/>
              <a:gd name="connsiteX34" fmla="*/ 524982 w 1286339"/>
              <a:gd name="connsiteY34" fmla="*/ 1266881 h 1286339"/>
              <a:gd name="connsiteX35" fmla="*/ 541778 w 1286339"/>
              <a:gd name="connsiteY35" fmla="*/ 1269748 h 1286339"/>
              <a:gd name="connsiteX36" fmla="*/ 540959 w 1286339"/>
              <a:gd name="connsiteY36" fmla="*/ 1275484 h 1286339"/>
              <a:gd name="connsiteX37" fmla="*/ 765044 w 1286339"/>
              <a:gd name="connsiteY37" fmla="*/ 1272206 h 1286339"/>
              <a:gd name="connsiteX38" fmla="*/ 763815 w 1286339"/>
              <a:gd name="connsiteY38" fmla="*/ 1266471 h 1286339"/>
              <a:gd name="connsiteX39" fmla="*/ 780611 w 1286339"/>
              <a:gd name="connsiteY39" fmla="*/ 1263194 h 1286339"/>
              <a:gd name="connsiteX40" fmla="*/ 781840 w 1286339"/>
              <a:gd name="connsiteY40" fmla="*/ 1268929 h 1286339"/>
              <a:gd name="connsiteX41" fmla="*/ 765044 w 1286339"/>
              <a:gd name="connsiteY41" fmla="*/ 1272206 h 1286339"/>
              <a:gd name="connsiteX42" fmla="*/ 506957 w 1286339"/>
              <a:gd name="connsiteY42" fmla="*/ 1268929 h 1286339"/>
              <a:gd name="connsiteX43" fmla="*/ 490161 w 1286339"/>
              <a:gd name="connsiteY43" fmla="*/ 1264832 h 1286339"/>
              <a:gd name="connsiteX44" fmla="*/ 491390 w 1286339"/>
              <a:gd name="connsiteY44" fmla="*/ 1259097 h 1286339"/>
              <a:gd name="connsiteX45" fmla="*/ 508186 w 1286339"/>
              <a:gd name="connsiteY45" fmla="*/ 1262784 h 1286339"/>
              <a:gd name="connsiteX46" fmla="*/ 506957 w 1286339"/>
              <a:gd name="connsiteY46" fmla="*/ 1268929 h 1286339"/>
              <a:gd name="connsiteX47" fmla="*/ 799046 w 1286339"/>
              <a:gd name="connsiteY47" fmla="*/ 1264423 h 1286339"/>
              <a:gd name="connsiteX48" fmla="*/ 797817 w 1286339"/>
              <a:gd name="connsiteY48" fmla="*/ 1258687 h 1286339"/>
              <a:gd name="connsiteX49" fmla="*/ 814613 w 1286339"/>
              <a:gd name="connsiteY49" fmla="*/ 1254181 h 1286339"/>
              <a:gd name="connsiteX50" fmla="*/ 816252 w 1286339"/>
              <a:gd name="connsiteY50" fmla="*/ 1259916 h 1286339"/>
              <a:gd name="connsiteX51" fmla="*/ 799046 w 1286339"/>
              <a:gd name="connsiteY51" fmla="*/ 1264423 h 1286339"/>
              <a:gd name="connsiteX52" fmla="*/ 473365 w 1286339"/>
              <a:gd name="connsiteY52" fmla="*/ 1260736 h 1286339"/>
              <a:gd name="connsiteX53" fmla="*/ 456569 w 1286339"/>
              <a:gd name="connsiteY53" fmla="*/ 1255820 h 1286339"/>
              <a:gd name="connsiteX54" fmla="*/ 458207 w 1286339"/>
              <a:gd name="connsiteY54" fmla="*/ 1250494 h 1286339"/>
              <a:gd name="connsiteX55" fmla="*/ 474594 w 1286339"/>
              <a:gd name="connsiteY55" fmla="*/ 1255410 h 1286339"/>
              <a:gd name="connsiteX56" fmla="*/ 473365 w 1286339"/>
              <a:gd name="connsiteY56" fmla="*/ 1260736 h 1286339"/>
              <a:gd name="connsiteX57" fmla="*/ 832229 w 1286339"/>
              <a:gd name="connsiteY57" fmla="*/ 1255410 h 1286339"/>
              <a:gd name="connsiteX58" fmla="*/ 830590 w 1286339"/>
              <a:gd name="connsiteY58" fmla="*/ 1250084 h 1286339"/>
              <a:gd name="connsiteX59" fmla="*/ 846977 w 1286339"/>
              <a:gd name="connsiteY59" fmla="*/ 1244759 h 1286339"/>
              <a:gd name="connsiteX60" fmla="*/ 848615 w 1286339"/>
              <a:gd name="connsiteY60" fmla="*/ 1250084 h 1286339"/>
              <a:gd name="connsiteX61" fmla="*/ 832229 w 1286339"/>
              <a:gd name="connsiteY61" fmla="*/ 1255410 h 1286339"/>
              <a:gd name="connsiteX62" fmla="*/ 440182 w 1286339"/>
              <a:gd name="connsiteY62" fmla="*/ 1250494 h 1286339"/>
              <a:gd name="connsiteX63" fmla="*/ 423796 w 1286339"/>
              <a:gd name="connsiteY63" fmla="*/ 1244759 h 1286339"/>
              <a:gd name="connsiteX64" fmla="*/ 425844 w 1286339"/>
              <a:gd name="connsiteY64" fmla="*/ 1239433 h 1286339"/>
              <a:gd name="connsiteX65" fmla="*/ 442230 w 1286339"/>
              <a:gd name="connsiteY65" fmla="*/ 1245168 h 1286339"/>
              <a:gd name="connsiteX66" fmla="*/ 440182 w 1286339"/>
              <a:gd name="connsiteY66" fmla="*/ 1250494 h 1286339"/>
              <a:gd name="connsiteX67" fmla="*/ 865002 w 1286339"/>
              <a:gd name="connsiteY67" fmla="*/ 1244349 h 1286339"/>
              <a:gd name="connsiteX68" fmla="*/ 862953 w 1286339"/>
              <a:gd name="connsiteY68" fmla="*/ 1239024 h 1286339"/>
              <a:gd name="connsiteX69" fmla="*/ 878930 w 1286339"/>
              <a:gd name="connsiteY69" fmla="*/ 1232879 h 1286339"/>
              <a:gd name="connsiteX70" fmla="*/ 880979 w 1286339"/>
              <a:gd name="connsiteY70" fmla="*/ 1238204 h 1286339"/>
              <a:gd name="connsiteX71" fmla="*/ 865002 w 1286339"/>
              <a:gd name="connsiteY71" fmla="*/ 1244349 h 1286339"/>
              <a:gd name="connsiteX72" fmla="*/ 407409 w 1286339"/>
              <a:gd name="connsiteY72" fmla="*/ 1238614 h 1286339"/>
              <a:gd name="connsiteX73" fmla="*/ 391432 w 1286339"/>
              <a:gd name="connsiteY73" fmla="*/ 1232059 h 1286339"/>
              <a:gd name="connsiteX74" fmla="*/ 393890 w 1286339"/>
              <a:gd name="connsiteY74" fmla="*/ 1226734 h 1286339"/>
              <a:gd name="connsiteX75" fmla="*/ 409867 w 1286339"/>
              <a:gd name="connsiteY75" fmla="*/ 1233288 h 1286339"/>
              <a:gd name="connsiteX76" fmla="*/ 407409 w 1286339"/>
              <a:gd name="connsiteY76" fmla="*/ 1238614 h 1286339"/>
              <a:gd name="connsiteX77" fmla="*/ 896955 w 1286339"/>
              <a:gd name="connsiteY77" fmla="*/ 1231240 h 1286339"/>
              <a:gd name="connsiteX78" fmla="*/ 894498 w 1286339"/>
              <a:gd name="connsiteY78" fmla="*/ 1225914 h 1286339"/>
              <a:gd name="connsiteX79" fmla="*/ 910065 w 1286339"/>
              <a:gd name="connsiteY79" fmla="*/ 1218950 h 1286339"/>
              <a:gd name="connsiteX80" fmla="*/ 912523 w 1286339"/>
              <a:gd name="connsiteY80" fmla="*/ 1224276 h 1286339"/>
              <a:gd name="connsiteX81" fmla="*/ 896955 w 1286339"/>
              <a:gd name="connsiteY81" fmla="*/ 1231240 h 1286339"/>
              <a:gd name="connsiteX82" fmla="*/ 375455 w 1286339"/>
              <a:gd name="connsiteY82" fmla="*/ 1225095 h 1286339"/>
              <a:gd name="connsiteX83" fmla="*/ 359888 w 1286339"/>
              <a:gd name="connsiteY83" fmla="*/ 1217721 h 1286339"/>
              <a:gd name="connsiteX84" fmla="*/ 362346 w 1286339"/>
              <a:gd name="connsiteY84" fmla="*/ 1212395 h 1286339"/>
              <a:gd name="connsiteX85" fmla="*/ 377913 w 1286339"/>
              <a:gd name="connsiteY85" fmla="*/ 1219769 h 1286339"/>
              <a:gd name="connsiteX86" fmla="*/ 375455 w 1286339"/>
              <a:gd name="connsiteY86" fmla="*/ 1225095 h 1286339"/>
              <a:gd name="connsiteX87" fmla="*/ 928499 w 1286339"/>
              <a:gd name="connsiteY87" fmla="*/ 1216902 h 1286339"/>
              <a:gd name="connsiteX88" fmla="*/ 926042 w 1286339"/>
              <a:gd name="connsiteY88" fmla="*/ 1211576 h 1286339"/>
              <a:gd name="connsiteX89" fmla="*/ 941199 w 1286339"/>
              <a:gd name="connsiteY89" fmla="*/ 1203793 h 1286339"/>
              <a:gd name="connsiteX90" fmla="*/ 944067 w 1286339"/>
              <a:gd name="connsiteY90" fmla="*/ 1208709 h 1286339"/>
              <a:gd name="connsiteX91" fmla="*/ 928499 w 1286339"/>
              <a:gd name="connsiteY91" fmla="*/ 1216902 h 1286339"/>
              <a:gd name="connsiteX92" fmla="*/ 344321 w 1286339"/>
              <a:gd name="connsiteY92" fmla="*/ 1209528 h 1286339"/>
              <a:gd name="connsiteX93" fmla="*/ 329164 w 1286339"/>
              <a:gd name="connsiteY93" fmla="*/ 1201335 h 1286339"/>
              <a:gd name="connsiteX94" fmla="*/ 332031 w 1286339"/>
              <a:gd name="connsiteY94" fmla="*/ 1196419 h 1286339"/>
              <a:gd name="connsiteX95" fmla="*/ 347189 w 1286339"/>
              <a:gd name="connsiteY95" fmla="*/ 1204612 h 1286339"/>
              <a:gd name="connsiteX96" fmla="*/ 344321 w 1286339"/>
              <a:gd name="connsiteY96" fmla="*/ 1209528 h 1286339"/>
              <a:gd name="connsiteX97" fmla="*/ 958814 w 1286339"/>
              <a:gd name="connsiteY97" fmla="*/ 1200515 h 1286339"/>
              <a:gd name="connsiteX98" fmla="*/ 955947 w 1286339"/>
              <a:gd name="connsiteY98" fmla="*/ 1195599 h 1286339"/>
              <a:gd name="connsiteX99" fmla="*/ 970695 w 1286339"/>
              <a:gd name="connsiteY99" fmla="*/ 1186997 h 1286339"/>
              <a:gd name="connsiteX100" fmla="*/ 973562 w 1286339"/>
              <a:gd name="connsiteY100" fmla="*/ 1191912 h 1286339"/>
              <a:gd name="connsiteX101" fmla="*/ 958814 w 1286339"/>
              <a:gd name="connsiteY101" fmla="*/ 1200515 h 1286339"/>
              <a:gd name="connsiteX102" fmla="*/ 314416 w 1286339"/>
              <a:gd name="connsiteY102" fmla="*/ 1192732 h 1286339"/>
              <a:gd name="connsiteX103" fmla="*/ 299668 w 1286339"/>
              <a:gd name="connsiteY103" fmla="*/ 1183719 h 1286339"/>
              <a:gd name="connsiteX104" fmla="*/ 302945 w 1286339"/>
              <a:gd name="connsiteY104" fmla="*/ 1178803 h 1286339"/>
              <a:gd name="connsiteX105" fmla="*/ 317693 w 1286339"/>
              <a:gd name="connsiteY105" fmla="*/ 1187816 h 1286339"/>
              <a:gd name="connsiteX106" fmla="*/ 314416 w 1286339"/>
              <a:gd name="connsiteY106" fmla="*/ 1192732 h 1286339"/>
              <a:gd name="connsiteX107" fmla="*/ 988720 w 1286339"/>
              <a:gd name="connsiteY107" fmla="*/ 1182490 h 1286339"/>
              <a:gd name="connsiteX108" fmla="*/ 985443 w 1286339"/>
              <a:gd name="connsiteY108" fmla="*/ 1177574 h 1286339"/>
              <a:gd name="connsiteX109" fmla="*/ 999781 w 1286339"/>
              <a:gd name="connsiteY109" fmla="*/ 1168152 h 1286339"/>
              <a:gd name="connsiteX110" fmla="*/ 1003058 w 1286339"/>
              <a:gd name="connsiteY110" fmla="*/ 1173068 h 1286339"/>
              <a:gd name="connsiteX111" fmla="*/ 988720 w 1286339"/>
              <a:gd name="connsiteY111" fmla="*/ 1182490 h 1286339"/>
              <a:gd name="connsiteX112" fmla="*/ 284920 w 1286339"/>
              <a:gd name="connsiteY112" fmla="*/ 1173887 h 1286339"/>
              <a:gd name="connsiteX113" fmla="*/ 270582 w 1286339"/>
              <a:gd name="connsiteY113" fmla="*/ 1164055 h 1286339"/>
              <a:gd name="connsiteX114" fmla="*/ 273859 w 1286339"/>
              <a:gd name="connsiteY114" fmla="*/ 1159549 h 1286339"/>
              <a:gd name="connsiteX115" fmla="*/ 287788 w 1286339"/>
              <a:gd name="connsiteY115" fmla="*/ 1169381 h 1286339"/>
              <a:gd name="connsiteX116" fmla="*/ 284920 w 1286339"/>
              <a:gd name="connsiteY116" fmla="*/ 1173887 h 1286339"/>
              <a:gd name="connsiteX117" fmla="*/ 1016987 w 1286339"/>
              <a:gd name="connsiteY117" fmla="*/ 1163236 h 1286339"/>
              <a:gd name="connsiteX118" fmla="*/ 1013709 w 1286339"/>
              <a:gd name="connsiteY118" fmla="*/ 1158730 h 1286339"/>
              <a:gd name="connsiteX119" fmla="*/ 1027638 w 1286339"/>
              <a:gd name="connsiteY119" fmla="*/ 1148488 h 1286339"/>
              <a:gd name="connsiteX120" fmla="*/ 1031325 w 1286339"/>
              <a:gd name="connsiteY120" fmla="*/ 1152994 h 1286339"/>
              <a:gd name="connsiteX121" fmla="*/ 1016987 w 1286339"/>
              <a:gd name="connsiteY121" fmla="*/ 1163236 h 1286339"/>
              <a:gd name="connsiteX122" fmla="*/ 256653 w 1286339"/>
              <a:gd name="connsiteY122" fmla="*/ 1153814 h 1286339"/>
              <a:gd name="connsiteX123" fmla="*/ 243135 w 1286339"/>
              <a:gd name="connsiteY123" fmla="*/ 1143163 h 1286339"/>
              <a:gd name="connsiteX124" fmla="*/ 246822 w 1286339"/>
              <a:gd name="connsiteY124" fmla="*/ 1138656 h 1286339"/>
              <a:gd name="connsiteX125" fmla="*/ 260340 w 1286339"/>
              <a:gd name="connsiteY125" fmla="*/ 1149308 h 1286339"/>
              <a:gd name="connsiteX126" fmla="*/ 256653 w 1286339"/>
              <a:gd name="connsiteY126" fmla="*/ 1153814 h 1286339"/>
              <a:gd name="connsiteX127" fmla="*/ 1044844 w 1286339"/>
              <a:gd name="connsiteY127" fmla="*/ 1142343 h 1286339"/>
              <a:gd name="connsiteX128" fmla="*/ 1041157 w 1286339"/>
              <a:gd name="connsiteY128" fmla="*/ 1137837 h 1286339"/>
              <a:gd name="connsiteX129" fmla="*/ 1054266 w 1286339"/>
              <a:gd name="connsiteY129" fmla="*/ 1126776 h 1286339"/>
              <a:gd name="connsiteX130" fmla="*/ 1057953 w 1286339"/>
              <a:gd name="connsiteY130" fmla="*/ 1131282 h 1286339"/>
              <a:gd name="connsiteX131" fmla="*/ 1044844 w 1286339"/>
              <a:gd name="connsiteY131" fmla="*/ 1142343 h 1286339"/>
              <a:gd name="connsiteX132" fmla="*/ 229616 w 1286339"/>
              <a:gd name="connsiteY132" fmla="*/ 1132102 h 1286339"/>
              <a:gd name="connsiteX133" fmla="*/ 216506 w 1286339"/>
              <a:gd name="connsiteY133" fmla="*/ 1120631 h 1286339"/>
              <a:gd name="connsiteX134" fmla="*/ 220193 w 1286339"/>
              <a:gd name="connsiteY134" fmla="*/ 1116535 h 1286339"/>
              <a:gd name="connsiteX135" fmla="*/ 233303 w 1286339"/>
              <a:gd name="connsiteY135" fmla="*/ 1128005 h 1286339"/>
              <a:gd name="connsiteX136" fmla="*/ 229616 w 1286339"/>
              <a:gd name="connsiteY136" fmla="*/ 1132102 h 1286339"/>
              <a:gd name="connsiteX137" fmla="*/ 1071062 w 1286339"/>
              <a:gd name="connsiteY137" fmla="*/ 1119812 h 1286339"/>
              <a:gd name="connsiteX138" fmla="*/ 1067375 w 1286339"/>
              <a:gd name="connsiteY138" fmla="*/ 1115715 h 1286339"/>
              <a:gd name="connsiteX139" fmla="*/ 1080075 w 1286339"/>
              <a:gd name="connsiteY139" fmla="*/ 1104245 h 1286339"/>
              <a:gd name="connsiteX140" fmla="*/ 1084171 w 1286339"/>
              <a:gd name="connsiteY140" fmla="*/ 1108341 h 1286339"/>
              <a:gd name="connsiteX141" fmla="*/ 1071062 w 1286339"/>
              <a:gd name="connsiteY141" fmla="*/ 1119812 h 1286339"/>
              <a:gd name="connsiteX142" fmla="*/ 203807 w 1286339"/>
              <a:gd name="connsiteY142" fmla="*/ 1109161 h 1286339"/>
              <a:gd name="connsiteX143" fmla="*/ 191517 w 1286339"/>
              <a:gd name="connsiteY143" fmla="*/ 1097280 h 1286339"/>
              <a:gd name="connsiteX144" fmla="*/ 195614 w 1286339"/>
              <a:gd name="connsiteY144" fmla="*/ 1093184 h 1286339"/>
              <a:gd name="connsiteX145" fmla="*/ 207904 w 1286339"/>
              <a:gd name="connsiteY145" fmla="*/ 1105064 h 1286339"/>
              <a:gd name="connsiteX146" fmla="*/ 203807 w 1286339"/>
              <a:gd name="connsiteY146" fmla="*/ 1109161 h 1286339"/>
              <a:gd name="connsiteX147" fmla="*/ 1096051 w 1286339"/>
              <a:gd name="connsiteY147" fmla="*/ 1096051 h 1286339"/>
              <a:gd name="connsiteX148" fmla="*/ 1091955 w 1286339"/>
              <a:gd name="connsiteY148" fmla="*/ 1091955 h 1286339"/>
              <a:gd name="connsiteX149" fmla="*/ 1103835 w 1286339"/>
              <a:gd name="connsiteY149" fmla="*/ 1079665 h 1286339"/>
              <a:gd name="connsiteX150" fmla="*/ 1107932 w 1286339"/>
              <a:gd name="connsiteY150" fmla="*/ 1083762 h 1286339"/>
              <a:gd name="connsiteX151" fmla="*/ 1096051 w 1286339"/>
              <a:gd name="connsiteY151" fmla="*/ 1096051 h 1286339"/>
              <a:gd name="connsiteX152" fmla="*/ 179637 w 1286339"/>
              <a:gd name="connsiteY152" fmla="*/ 1084581 h 1286339"/>
              <a:gd name="connsiteX153" fmla="*/ 167757 w 1286339"/>
              <a:gd name="connsiteY153" fmla="*/ 1071881 h 1286339"/>
              <a:gd name="connsiteX154" fmla="*/ 171853 w 1286339"/>
              <a:gd name="connsiteY154" fmla="*/ 1068194 h 1286339"/>
              <a:gd name="connsiteX155" fmla="*/ 183324 w 1286339"/>
              <a:gd name="connsiteY155" fmla="*/ 1080894 h 1286339"/>
              <a:gd name="connsiteX156" fmla="*/ 179637 w 1286339"/>
              <a:gd name="connsiteY156" fmla="*/ 1084581 h 1286339"/>
              <a:gd name="connsiteX157" fmla="*/ 1119812 w 1286339"/>
              <a:gd name="connsiteY157" fmla="*/ 1070652 h 1286339"/>
              <a:gd name="connsiteX158" fmla="*/ 1115715 w 1286339"/>
              <a:gd name="connsiteY158" fmla="*/ 1066965 h 1286339"/>
              <a:gd name="connsiteX159" fmla="*/ 1127186 w 1286339"/>
              <a:gd name="connsiteY159" fmla="*/ 1053856 h 1286339"/>
              <a:gd name="connsiteX160" fmla="*/ 1131692 w 1286339"/>
              <a:gd name="connsiteY160" fmla="*/ 1057543 h 1286339"/>
              <a:gd name="connsiteX161" fmla="*/ 1119812 w 1286339"/>
              <a:gd name="connsiteY161" fmla="*/ 1070652 h 1286339"/>
              <a:gd name="connsiteX162" fmla="*/ 156286 w 1286339"/>
              <a:gd name="connsiteY162" fmla="*/ 1058772 h 1286339"/>
              <a:gd name="connsiteX163" fmla="*/ 145225 w 1286339"/>
              <a:gd name="connsiteY163" fmla="*/ 1045663 h 1286339"/>
              <a:gd name="connsiteX164" fmla="*/ 149732 w 1286339"/>
              <a:gd name="connsiteY164" fmla="*/ 1041976 h 1286339"/>
              <a:gd name="connsiteX165" fmla="*/ 160792 w 1286339"/>
              <a:gd name="connsiteY165" fmla="*/ 1055085 h 1286339"/>
              <a:gd name="connsiteX166" fmla="*/ 156286 w 1286339"/>
              <a:gd name="connsiteY166" fmla="*/ 1058772 h 1286339"/>
              <a:gd name="connsiteX167" fmla="*/ 1142343 w 1286339"/>
              <a:gd name="connsiteY167" fmla="*/ 1044434 h 1286339"/>
              <a:gd name="connsiteX168" fmla="*/ 1137837 w 1286339"/>
              <a:gd name="connsiteY168" fmla="*/ 1040747 h 1286339"/>
              <a:gd name="connsiteX169" fmla="*/ 1148488 w 1286339"/>
              <a:gd name="connsiteY169" fmla="*/ 1027228 h 1286339"/>
              <a:gd name="connsiteX170" fmla="*/ 1152994 w 1286339"/>
              <a:gd name="connsiteY170" fmla="*/ 1030505 h 1286339"/>
              <a:gd name="connsiteX171" fmla="*/ 1142343 w 1286339"/>
              <a:gd name="connsiteY171" fmla="*/ 1044434 h 1286339"/>
              <a:gd name="connsiteX172" fmla="*/ 134574 w 1286339"/>
              <a:gd name="connsiteY172" fmla="*/ 1032144 h 1286339"/>
              <a:gd name="connsiteX173" fmla="*/ 124332 w 1286339"/>
              <a:gd name="connsiteY173" fmla="*/ 1018216 h 1286339"/>
              <a:gd name="connsiteX174" fmla="*/ 128839 w 1286339"/>
              <a:gd name="connsiteY174" fmla="*/ 1014938 h 1286339"/>
              <a:gd name="connsiteX175" fmla="*/ 139080 w 1286339"/>
              <a:gd name="connsiteY175" fmla="*/ 1028867 h 1286339"/>
              <a:gd name="connsiteX176" fmla="*/ 134574 w 1286339"/>
              <a:gd name="connsiteY176" fmla="*/ 1032144 h 1286339"/>
              <a:gd name="connsiteX177" fmla="*/ 1163236 w 1286339"/>
              <a:gd name="connsiteY177" fmla="*/ 1016987 h 1286339"/>
              <a:gd name="connsiteX178" fmla="*/ 1158730 w 1286339"/>
              <a:gd name="connsiteY178" fmla="*/ 1013709 h 1286339"/>
              <a:gd name="connsiteX179" fmla="*/ 1168562 w 1286339"/>
              <a:gd name="connsiteY179" fmla="*/ 999781 h 1286339"/>
              <a:gd name="connsiteX180" fmla="*/ 1173478 w 1286339"/>
              <a:gd name="connsiteY180" fmla="*/ 1003058 h 1286339"/>
              <a:gd name="connsiteX181" fmla="*/ 1163236 w 1286339"/>
              <a:gd name="connsiteY181" fmla="*/ 1016987 h 1286339"/>
              <a:gd name="connsiteX182" fmla="*/ 114091 w 1286339"/>
              <a:gd name="connsiteY182" fmla="*/ 1003877 h 1286339"/>
              <a:gd name="connsiteX183" fmla="*/ 104669 w 1286339"/>
              <a:gd name="connsiteY183" fmla="*/ 989539 h 1286339"/>
              <a:gd name="connsiteX184" fmla="*/ 109585 w 1286339"/>
              <a:gd name="connsiteY184" fmla="*/ 986262 h 1286339"/>
              <a:gd name="connsiteX185" fmla="*/ 119007 w 1286339"/>
              <a:gd name="connsiteY185" fmla="*/ 1000600 h 1286339"/>
              <a:gd name="connsiteX186" fmla="*/ 114091 w 1286339"/>
              <a:gd name="connsiteY186" fmla="*/ 1003877 h 1286339"/>
              <a:gd name="connsiteX187" fmla="*/ 1182900 w 1286339"/>
              <a:gd name="connsiteY187" fmla="*/ 988310 h 1286339"/>
              <a:gd name="connsiteX188" fmla="*/ 1177984 w 1286339"/>
              <a:gd name="connsiteY188" fmla="*/ 985033 h 1286339"/>
              <a:gd name="connsiteX189" fmla="*/ 1186996 w 1286339"/>
              <a:gd name="connsiteY189" fmla="*/ 970285 h 1286339"/>
              <a:gd name="connsiteX190" fmla="*/ 1191912 w 1286339"/>
              <a:gd name="connsiteY190" fmla="*/ 973153 h 1286339"/>
              <a:gd name="connsiteX191" fmla="*/ 1182900 w 1286339"/>
              <a:gd name="connsiteY191" fmla="*/ 988310 h 1286339"/>
              <a:gd name="connsiteX192" fmla="*/ 95656 w 1286339"/>
              <a:gd name="connsiteY192" fmla="*/ 974791 h 1286339"/>
              <a:gd name="connsiteX193" fmla="*/ 87053 w 1286339"/>
              <a:gd name="connsiteY193" fmla="*/ 960044 h 1286339"/>
              <a:gd name="connsiteX194" fmla="*/ 91969 w 1286339"/>
              <a:gd name="connsiteY194" fmla="*/ 957176 h 1286339"/>
              <a:gd name="connsiteX195" fmla="*/ 100572 w 1286339"/>
              <a:gd name="connsiteY195" fmla="*/ 971924 h 1286339"/>
              <a:gd name="connsiteX196" fmla="*/ 95656 w 1286339"/>
              <a:gd name="connsiteY196" fmla="*/ 974791 h 1286339"/>
              <a:gd name="connsiteX197" fmla="*/ 1200925 w 1286339"/>
              <a:gd name="connsiteY197" fmla="*/ 958405 h 1286339"/>
              <a:gd name="connsiteX198" fmla="*/ 1196009 w 1286339"/>
              <a:gd name="connsiteY198" fmla="*/ 955537 h 1286339"/>
              <a:gd name="connsiteX199" fmla="*/ 1204202 w 1286339"/>
              <a:gd name="connsiteY199" fmla="*/ 940380 h 1286339"/>
              <a:gd name="connsiteX200" fmla="*/ 1209118 w 1286339"/>
              <a:gd name="connsiteY200" fmla="*/ 943247 h 1286339"/>
              <a:gd name="connsiteX201" fmla="*/ 1200925 w 1286339"/>
              <a:gd name="connsiteY201" fmla="*/ 958405 h 1286339"/>
              <a:gd name="connsiteX202" fmla="*/ 78450 w 1286339"/>
              <a:gd name="connsiteY202" fmla="*/ 944886 h 1286339"/>
              <a:gd name="connsiteX203" fmla="*/ 70667 w 1286339"/>
              <a:gd name="connsiteY203" fmla="*/ 929728 h 1286339"/>
              <a:gd name="connsiteX204" fmla="*/ 75992 w 1286339"/>
              <a:gd name="connsiteY204" fmla="*/ 927271 h 1286339"/>
              <a:gd name="connsiteX205" fmla="*/ 83776 w 1286339"/>
              <a:gd name="connsiteY205" fmla="*/ 942428 h 1286339"/>
              <a:gd name="connsiteX206" fmla="*/ 78450 w 1286339"/>
              <a:gd name="connsiteY206" fmla="*/ 944886 h 1286339"/>
              <a:gd name="connsiteX207" fmla="*/ 1217311 w 1286339"/>
              <a:gd name="connsiteY207" fmla="*/ 927680 h 1286339"/>
              <a:gd name="connsiteX208" fmla="*/ 1211986 w 1286339"/>
              <a:gd name="connsiteY208" fmla="*/ 925222 h 1286339"/>
              <a:gd name="connsiteX209" fmla="*/ 1219360 w 1286339"/>
              <a:gd name="connsiteY209" fmla="*/ 909655 h 1286339"/>
              <a:gd name="connsiteX210" fmla="*/ 1224685 w 1286339"/>
              <a:gd name="connsiteY210" fmla="*/ 912113 h 1286339"/>
              <a:gd name="connsiteX211" fmla="*/ 1217311 w 1286339"/>
              <a:gd name="connsiteY211" fmla="*/ 927680 h 1286339"/>
              <a:gd name="connsiteX212" fmla="*/ 62883 w 1286339"/>
              <a:gd name="connsiteY212" fmla="*/ 913752 h 1286339"/>
              <a:gd name="connsiteX213" fmla="*/ 55919 w 1286339"/>
              <a:gd name="connsiteY213" fmla="*/ 898185 h 1286339"/>
              <a:gd name="connsiteX214" fmla="*/ 61245 w 1286339"/>
              <a:gd name="connsiteY214" fmla="*/ 895727 h 1286339"/>
              <a:gd name="connsiteX215" fmla="*/ 68209 w 1286339"/>
              <a:gd name="connsiteY215" fmla="*/ 911294 h 1286339"/>
              <a:gd name="connsiteX216" fmla="*/ 62883 w 1286339"/>
              <a:gd name="connsiteY216" fmla="*/ 913752 h 1286339"/>
              <a:gd name="connsiteX217" fmla="*/ 1231650 w 1286339"/>
              <a:gd name="connsiteY217" fmla="*/ 896136 h 1286339"/>
              <a:gd name="connsiteX218" fmla="*/ 1226324 w 1286339"/>
              <a:gd name="connsiteY218" fmla="*/ 893678 h 1286339"/>
              <a:gd name="connsiteX219" fmla="*/ 1232879 w 1286339"/>
              <a:gd name="connsiteY219" fmla="*/ 877701 h 1286339"/>
              <a:gd name="connsiteX220" fmla="*/ 1238204 w 1286339"/>
              <a:gd name="connsiteY220" fmla="*/ 879750 h 1286339"/>
              <a:gd name="connsiteX221" fmla="*/ 1231650 w 1286339"/>
              <a:gd name="connsiteY221" fmla="*/ 896136 h 1286339"/>
              <a:gd name="connsiteX222" fmla="*/ 48955 w 1286339"/>
              <a:gd name="connsiteY222" fmla="*/ 882208 h 1286339"/>
              <a:gd name="connsiteX223" fmla="*/ 42810 w 1286339"/>
              <a:gd name="connsiteY223" fmla="*/ 866231 h 1286339"/>
              <a:gd name="connsiteX224" fmla="*/ 48135 w 1286339"/>
              <a:gd name="connsiteY224" fmla="*/ 864183 h 1286339"/>
              <a:gd name="connsiteX225" fmla="*/ 54280 w 1286339"/>
              <a:gd name="connsiteY225" fmla="*/ 880159 h 1286339"/>
              <a:gd name="connsiteX226" fmla="*/ 48955 w 1286339"/>
              <a:gd name="connsiteY226" fmla="*/ 882208 h 1286339"/>
              <a:gd name="connsiteX227" fmla="*/ 1244759 w 1286339"/>
              <a:gd name="connsiteY227" fmla="*/ 864183 h 1286339"/>
              <a:gd name="connsiteX228" fmla="*/ 1239433 w 1286339"/>
              <a:gd name="connsiteY228" fmla="*/ 862134 h 1286339"/>
              <a:gd name="connsiteX229" fmla="*/ 1245168 w 1286339"/>
              <a:gd name="connsiteY229" fmla="*/ 845748 h 1286339"/>
              <a:gd name="connsiteX230" fmla="*/ 1250494 w 1286339"/>
              <a:gd name="connsiteY230" fmla="*/ 847386 h 1286339"/>
              <a:gd name="connsiteX231" fmla="*/ 1244759 w 1286339"/>
              <a:gd name="connsiteY231" fmla="*/ 864183 h 1286339"/>
              <a:gd name="connsiteX232" fmla="*/ 37074 w 1286339"/>
              <a:gd name="connsiteY232" fmla="*/ 849844 h 1286339"/>
              <a:gd name="connsiteX233" fmla="*/ 31749 w 1286339"/>
              <a:gd name="connsiteY233" fmla="*/ 833458 h 1286339"/>
              <a:gd name="connsiteX234" fmla="*/ 37074 w 1286339"/>
              <a:gd name="connsiteY234" fmla="*/ 831819 h 1286339"/>
              <a:gd name="connsiteX235" fmla="*/ 42400 w 1286339"/>
              <a:gd name="connsiteY235" fmla="*/ 848206 h 1286339"/>
              <a:gd name="connsiteX236" fmla="*/ 37074 w 1286339"/>
              <a:gd name="connsiteY236" fmla="*/ 849844 h 1286339"/>
              <a:gd name="connsiteX237" fmla="*/ 1255820 w 1286339"/>
              <a:gd name="connsiteY237" fmla="*/ 831000 h 1286339"/>
              <a:gd name="connsiteX238" fmla="*/ 1250494 w 1286339"/>
              <a:gd name="connsiteY238" fmla="*/ 829361 h 1286339"/>
              <a:gd name="connsiteX239" fmla="*/ 1255410 w 1286339"/>
              <a:gd name="connsiteY239" fmla="*/ 812975 h 1286339"/>
              <a:gd name="connsiteX240" fmla="*/ 1261145 w 1286339"/>
              <a:gd name="connsiteY240" fmla="*/ 814613 h 1286339"/>
              <a:gd name="connsiteX241" fmla="*/ 1255820 w 1286339"/>
              <a:gd name="connsiteY241" fmla="*/ 831000 h 1286339"/>
              <a:gd name="connsiteX242" fmla="*/ 26833 w 1286339"/>
              <a:gd name="connsiteY242" fmla="*/ 816662 h 1286339"/>
              <a:gd name="connsiteX243" fmla="*/ 22327 w 1286339"/>
              <a:gd name="connsiteY243" fmla="*/ 799866 h 1286339"/>
              <a:gd name="connsiteX244" fmla="*/ 28062 w 1286339"/>
              <a:gd name="connsiteY244" fmla="*/ 798637 h 1286339"/>
              <a:gd name="connsiteX245" fmla="*/ 32568 w 1286339"/>
              <a:gd name="connsiteY245" fmla="*/ 815023 h 1286339"/>
              <a:gd name="connsiteX246" fmla="*/ 26833 w 1286339"/>
              <a:gd name="connsiteY246" fmla="*/ 816662 h 1286339"/>
              <a:gd name="connsiteX247" fmla="*/ 1264832 w 1286339"/>
              <a:gd name="connsiteY247" fmla="*/ 797817 h 1286339"/>
              <a:gd name="connsiteX248" fmla="*/ 1259097 w 1286339"/>
              <a:gd name="connsiteY248" fmla="*/ 796588 h 1286339"/>
              <a:gd name="connsiteX249" fmla="*/ 1263194 w 1286339"/>
              <a:gd name="connsiteY249" fmla="*/ 779792 h 1286339"/>
              <a:gd name="connsiteX250" fmla="*/ 1268929 w 1286339"/>
              <a:gd name="connsiteY250" fmla="*/ 781021 h 1286339"/>
              <a:gd name="connsiteX251" fmla="*/ 1264832 w 1286339"/>
              <a:gd name="connsiteY251" fmla="*/ 797817 h 1286339"/>
              <a:gd name="connsiteX252" fmla="*/ 18230 w 1286339"/>
              <a:gd name="connsiteY252" fmla="*/ 783069 h 1286339"/>
              <a:gd name="connsiteX253" fmla="*/ 14543 w 1286339"/>
              <a:gd name="connsiteY253" fmla="*/ 766273 h 1286339"/>
              <a:gd name="connsiteX254" fmla="*/ 20278 w 1286339"/>
              <a:gd name="connsiteY254" fmla="*/ 765044 h 1286339"/>
              <a:gd name="connsiteX255" fmla="*/ 23965 w 1286339"/>
              <a:gd name="connsiteY255" fmla="*/ 781841 h 1286339"/>
              <a:gd name="connsiteX256" fmla="*/ 18230 w 1286339"/>
              <a:gd name="connsiteY256" fmla="*/ 783069 h 1286339"/>
              <a:gd name="connsiteX257" fmla="*/ 1272206 w 1286339"/>
              <a:gd name="connsiteY257" fmla="*/ 763815 h 1286339"/>
              <a:gd name="connsiteX258" fmla="*/ 1266471 w 1286339"/>
              <a:gd name="connsiteY258" fmla="*/ 762586 h 1286339"/>
              <a:gd name="connsiteX259" fmla="*/ 1269339 w 1286339"/>
              <a:gd name="connsiteY259" fmla="*/ 745790 h 1286339"/>
              <a:gd name="connsiteX260" fmla="*/ 1275074 w 1286339"/>
              <a:gd name="connsiteY260" fmla="*/ 746610 h 1286339"/>
              <a:gd name="connsiteX261" fmla="*/ 1272206 w 1286339"/>
              <a:gd name="connsiteY261" fmla="*/ 763815 h 1286339"/>
              <a:gd name="connsiteX262" fmla="*/ 11675 w 1286339"/>
              <a:gd name="connsiteY262" fmla="*/ 749068 h 1286339"/>
              <a:gd name="connsiteX263" fmla="*/ 9217 w 1286339"/>
              <a:gd name="connsiteY263" fmla="*/ 731862 h 1286339"/>
              <a:gd name="connsiteX264" fmla="*/ 14953 w 1286339"/>
              <a:gd name="connsiteY264" fmla="*/ 731042 h 1286339"/>
              <a:gd name="connsiteX265" fmla="*/ 17411 w 1286339"/>
              <a:gd name="connsiteY265" fmla="*/ 747838 h 1286339"/>
              <a:gd name="connsiteX266" fmla="*/ 11675 w 1286339"/>
              <a:gd name="connsiteY266" fmla="*/ 749068 h 1286339"/>
              <a:gd name="connsiteX267" fmla="*/ 1277941 w 1286339"/>
              <a:gd name="connsiteY267" fmla="*/ 729813 h 1286339"/>
              <a:gd name="connsiteX268" fmla="*/ 1272206 w 1286339"/>
              <a:gd name="connsiteY268" fmla="*/ 728994 h 1286339"/>
              <a:gd name="connsiteX269" fmla="*/ 1274254 w 1286339"/>
              <a:gd name="connsiteY269" fmla="*/ 711788 h 1286339"/>
              <a:gd name="connsiteX270" fmla="*/ 1279990 w 1286339"/>
              <a:gd name="connsiteY270" fmla="*/ 712198 h 1286339"/>
              <a:gd name="connsiteX271" fmla="*/ 1277941 w 1286339"/>
              <a:gd name="connsiteY271" fmla="*/ 729813 h 1286339"/>
              <a:gd name="connsiteX272" fmla="*/ 7169 w 1286339"/>
              <a:gd name="connsiteY272" fmla="*/ 714656 h 1286339"/>
              <a:gd name="connsiteX273" fmla="*/ 5530 w 1286339"/>
              <a:gd name="connsiteY273" fmla="*/ 697450 h 1286339"/>
              <a:gd name="connsiteX274" fmla="*/ 11266 w 1286339"/>
              <a:gd name="connsiteY274" fmla="*/ 697040 h 1286339"/>
              <a:gd name="connsiteX275" fmla="*/ 12904 w 1286339"/>
              <a:gd name="connsiteY275" fmla="*/ 714246 h 1286339"/>
              <a:gd name="connsiteX276" fmla="*/ 7169 w 1286339"/>
              <a:gd name="connsiteY276" fmla="*/ 714656 h 1286339"/>
              <a:gd name="connsiteX277" fmla="*/ 1281628 w 1286339"/>
              <a:gd name="connsiteY277" fmla="*/ 695402 h 1286339"/>
              <a:gd name="connsiteX278" fmla="*/ 1275893 w 1286339"/>
              <a:gd name="connsiteY278" fmla="*/ 694992 h 1286339"/>
              <a:gd name="connsiteX279" fmla="*/ 1277122 w 1286339"/>
              <a:gd name="connsiteY279" fmla="*/ 677786 h 1286339"/>
              <a:gd name="connsiteX280" fmla="*/ 1282857 w 1286339"/>
              <a:gd name="connsiteY280" fmla="*/ 678196 h 1286339"/>
              <a:gd name="connsiteX281" fmla="*/ 1281628 w 1286339"/>
              <a:gd name="connsiteY281" fmla="*/ 695402 h 1286339"/>
              <a:gd name="connsiteX282" fmla="*/ 4301 w 1286339"/>
              <a:gd name="connsiteY282" fmla="*/ 680244 h 1286339"/>
              <a:gd name="connsiteX283" fmla="*/ 3482 w 1286339"/>
              <a:gd name="connsiteY283" fmla="*/ 663038 h 1286339"/>
              <a:gd name="connsiteX284" fmla="*/ 9217 w 1286339"/>
              <a:gd name="connsiteY284" fmla="*/ 663038 h 1286339"/>
              <a:gd name="connsiteX285" fmla="*/ 10037 w 1286339"/>
              <a:gd name="connsiteY285" fmla="*/ 680244 h 1286339"/>
              <a:gd name="connsiteX286" fmla="*/ 4301 w 1286339"/>
              <a:gd name="connsiteY286" fmla="*/ 680244 h 1286339"/>
              <a:gd name="connsiteX287" fmla="*/ 1283267 w 1286339"/>
              <a:gd name="connsiteY287" fmla="*/ 660580 h 1286339"/>
              <a:gd name="connsiteX288" fmla="*/ 1277532 w 1286339"/>
              <a:gd name="connsiteY288" fmla="*/ 660580 h 1286339"/>
              <a:gd name="connsiteX289" fmla="*/ 1277941 w 1286339"/>
              <a:gd name="connsiteY289" fmla="*/ 643375 h 1286339"/>
              <a:gd name="connsiteX290" fmla="*/ 1277941 w 1286339"/>
              <a:gd name="connsiteY290" fmla="*/ 638868 h 1286339"/>
              <a:gd name="connsiteX291" fmla="*/ 1283677 w 1286339"/>
              <a:gd name="connsiteY291" fmla="*/ 638868 h 1286339"/>
              <a:gd name="connsiteX292" fmla="*/ 1283677 w 1286339"/>
              <a:gd name="connsiteY292" fmla="*/ 643784 h 1286339"/>
              <a:gd name="connsiteX293" fmla="*/ 1283267 w 1286339"/>
              <a:gd name="connsiteY293" fmla="*/ 660580 h 1286339"/>
              <a:gd name="connsiteX294" fmla="*/ 3072 w 1286339"/>
              <a:gd name="connsiteY294" fmla="*/ 645833 h 1286339"/>
              <a:gd name="connsiteX295" fmla="*/ 3072 w 1286339"/>
              <a:gd name="connsiteY295" fmla="*/ 643375 h 1286339"/>
              <a:gd name="connsiteX296" fmla="*/ 3072 w 1286339"/>
              <a:gd name="connsiteY296" fmla="*/ 628627 h 1286339"/>
              <a:gd name="connsiteX297" fmla="*/ 8808 w 1286339"/>
              <a:gd name="connsiteY297" fmla="*/ 628627 h 1286339"/>
              <a:gd name="connsiteX298" fmla="*/ 8808 w 1286339"/>
              <a:gd name="connsiteY298" fmla="*/ 643375 h 1286339"/>
              <a:gd name="connsiteX299" fmla="*/ 8808 w 1286339"/>
              <a:gd name="connsiteY299" fmla="*/ 645833 h 1286339"/>
              <a:gd name="connsiteX300" fmla="*/ 3072 w 1286339"/>
              <a:gd name="connsiteY300" fmla="*/ 645833 h 1286339"/>
              <a:gd name="connsiteX301" fmla="*/ 1277532 w 1286339"/>
              <a:gd name="connsiteY301" fmla="*/ 621253 h 1286339"/>
              <a:gd name="connsiteX302" fmla="*/ 1276712 w 1286339"/>
              <a:gd name="connsiteY302" fmla="*/ 604047 h 1286339"/>
              <a:gd name="connsiteX303" fmla="*/ 1282448 w 1286339"/>
              <a:gd name="connsiteY303" fmla="*/ 603637 h 1286339"/>
              <a:gd name="connsiteX304" fmla="*/ 1283267 w 1286339"/>
              <a:gd name="connsiteY304" fmla="*/ 620843 h 1286339"/>
              <a:gd name="connsiteX305" fmla="*/ 1277532 w 1286339"/>
              <a:gd name="connsiteY305" fmla="*/ 621253 h 1286339"/>
              <a:gd name="connsiteX306" fmla="*/ 9627 w 1286339"/>
              <a:gd name="connsiteY306" fmla="*/ 611421 h 1286339"/>
              <a:gd name="connsiteX307" fmla="*/ 3892 w 1286339"/>
              <a:gd name="connsiteY307" fmla="*/ 611011 h 1286339"/>
              <a:gd name="connsiteX308" fmla="*/ 5121 w 1286339"/>
              <a:gd name="connsiteY308" fmla="*/ 593805 h 1286339"/>
              <a:gd name="connsiteX309" fmla="*/ 10856 w 1286339"/>
              <a:gd name="connsiteY309" fmla="*/ 594215 h 1286339"/>
              <a:gd name="connsiteX310" fmla="*/ 9627 w 1286339"/>
              <a:gd name="connsiteY310" fmla="*/ 611421 h 1286339"/>
              <a:gd name="connsiteX311" fmla="*/ 1275483 w 1286339"/>
              <a:gd name="connsiteY311" fmla="*/ 587251 h 1286339"/>
              <a:gd name="connsiteX312" fmla="*/ 1273845 w 1286339"/>
              <a:gd name="connsiteY312" fmla="*/ 570045 h 1286339"/>
              <a:gd name="connsiteX313" fmla="*/ 1279580 w 1286339"/>
              <a:gd name="connsiteY313" fmla="*/ 569226 h 1286339"/>
              <a:gd name="connsiteX314" fmla="*/ 1281219 w 1286339"/>
              <a:gd name="connsiteY314" fmla="*/ 586432 h 1286339"/>
              <a:gd name="connsiteX315" fmla="*/ 1275483 w 1286339"/>
              <a:gd name="connsiteY315" fmla="*/ 587251 h 1286339"/>
              <a:gd name="connsiteX316" fmla="*/ 12085 w 1286339"/>
              <a:gd name="connsiteY316" fmla="*/ 577009 h 1286339"/>
              <a:gd name="connsiteX317" fmla="*/ 6350 w 1286339"/>
              <a:gd name="connsiteY317" fmla="*/ 576600 h 1286339"/>
              <a:gd name="connsiteX318" fmla="*/ 8398 w 1286339"/>
              <a:gd name="connsiteY318" fmla="*/ 559394 h 1286339"/>
              <a:gd name="connsiteX319" fmla="*/ 14133 w 1286339"/>
              <a:gd name="connsiteY319" fmla="*/ 560213 h 1286339"/>
              <a:gd name="connsiteX320" fmla="*/ 12085 w 1286339"/>
              <a:gd name="connsiteY320" fmla="*/ 577009 h 1286339"/>
              <a:gd name="connsiteX321" fmla="*/ 1271387 w 1286339"/>
              <a:gd name="connsiteY321" fmla="*/ 553249 h 1286339"/>
              <a:gd name="connsiteX322" fmla="*/ 1268929 w 1286339"/>
              <a:gd name="connsiteY322" fmla="*/ 536453 h 1286339"/>
              <a:gd name="connsiteX323" fmla="*/ 1274664 w 1286339"/>
              <a:gd name="connsiteY323" fmla="*/ 535633 h 1286339"/>
              <a:gd name="connsiteX324" fmla="*/ 1277532 w 1286339"/>
              <a:gd name="connsiteY324" fmla="*/ 552839 h 1286339"/>
              <a:gd name="connsiteX325" fmla="*/ 1271387 w 1286339"/>
              <a:gd name="connsiteY325" fmla="*/ 553249 h 1286339"/>
              <a:gd name="connsiteX326" fmla="*/ 16591 w 1286339"/>
              <a:gd name="connsiteY326" fmla="*/ 543007 h 1286339"/>
              <a:gd name="connsiteX327" fmla="*/ 10856 w 1286339"/>
              <a:gd name="connsiteY327" fmla="*/ 542188 h 1286339"/>
              <a:gd name="connsiteX328" fmla="*/ 13724 w 1286339"/>
              <a:gd name="connsiteY328" fmla="*/ 524982 h 1286339"/>
              <a:gd name="connsiteX329" fmla="*/ 19459 w 1286339"/>
              <a:gd name="connsiteY329" fmla="*/ 526211 h 1286339"/>
              <a:gd name="connsiteX330" fmla="*/ 16591 w 1286339"/>
              <a:gd name="connsiteY330" fmla="*/ 543007 h 1286339"/>
              <a:gd name="connsiteX331" fmla="*/ 1265652 w 1286339"/>
              <a:gd name="connsiteY331" fmla="*/ 519247 h 1286339"/>
              <a:gd name="connsiteX332" fmla="*/ 1261965 w 1286339"/>
              <a:gd name="connsiteY332" fmla="*/ 502451 h 1286339"/>
              <a:gd name="connsiteX333" fmla="*/ 1267700 w 1286339"/>
              <a:gd name="connsiteY333" fmla="*/ 501222 h 1286339"/>
              <a:gd name="connsiteX334" fmla="*/ 1271387 w 1286339"/>
              <a:gd name="connsiteY334" fmla="*/ 518018 h 1286339"/>
              <a:gd name="connsiteX335" fmla="*/ 1265652 w 1286339"/>
              <a:gd name="connsiteY335" fmla="*/ 519247 h 1286339"/>
              <a:gd name="connsiteX336" fmla="*/ 23146 w 1286339"/>
              <a:gd name="connsiteY336" fmla="*/ 509415 h 1286339"/>
              <a:gd name="connsiteX337" fmla="*/ 17411 w 1286339"/>
              <a:gd name="connsiteY337" fmla="*/ 508186 h 1286339"/>
              <a:gd name="connsiteX338" fmla="*/ 21098 w 1286339"/>
              <a:gd name="connsiteY338" fmla="*/ 491390 h 1286339"/>
              <a:gd name="connsiteX339" fmla="*/ 26833 w 1286339"/>
              <a:gd name="connsiteY339" fmla="*/ 492619 h 1286339"/>
              <a:gd name="connsiteX340" fmla="*/ 23146 w 1286339"/>
              <a:gd name="connsiteY340" fmla="*/ 509415 h 1286339"/>
              <a:gd name="connsiteX341" fmla="*/ 1258278 w 1286339"/>
              <a:gd name="connsiteY341" fmla="*/ 485655 h 1286339"/>
              <a:gd name="connsiteX342" fmla="*/ 1253771 w 1286339"/>
              <a:gd name="connsiteY342" fmla="*/ 469268 h 1286339"/>
              <a:gd name="connsiteX343" fmla="*/ 1259097 w 1286339"/>
              <a:gd name="connsiteY343" fmla="*/ 467629 h 1286339"/>
              <a:gd name="connsiteX344" fmla="*/ 1263603 w 1286339"/>
              <a:gd name="connsiteY344" fmla="*/ 484426 h 1286339"/>
              <a:gd name="connsiteX345" fmla="*/ 1258278 w 1286339"/>
              <a:gd name="connsiteY345" fmla="*/ 485655 h 1286339"/>
              <a:gd name="connsiteX346" fmla="*/ 30930 w 1286339"/>
              <a:gd name="connsiteY346" fmla="*/ 475823 h 1286339"/>
              <a:gd name="connsiteX347" fmla="*/ 25194 w 1286339"/>
              <a:gd name="connsiteY347" fmla="*/ 474184 h 1286339"/>
              <a:gd name="connsiteX348" fmla="*/ 30110 w 1286339"/>
              <a:gd name="connsiteY348" fmla="*/ 457388 h 1286339"/>
              <a:gd name="connsiteX349" fmla="*/ 35845 w 1286339"/>
              <a:gd name="connsiteY349" fmla="*/ 459436 h 1286339"/>
              <a:gd name="connsiteX350" fmla="*/ 30930 w 1286339"/>
              <a:gd name="connsiteY350" fmla="*/ 475823 h 1286339"/>
              <a:gd name="connsiteX351" fmla="*/ 1248855 w 1286339"/>
              <a:gd name="connsiteY351" fmla="*/ 452882 h 1286339"/>
              <a:gd name="connsiteX352" fmla="*/ 1243530 w 1286339"/>
              <a:gd name="connsiteY352" fmla="*/ 436495 h 1286339"/>
              <a:gd name="connsiteX353" fmla="*/ 1248855 w 1286339"/>
              <a:gd name="connsiteY353" fmla="*/ 434447 h 1286339"/>
              <a:gd name="connsiteX354" fmla="*/ 1254181 w 1286339"/>
              <a:gd name="connsiteY354" fmla="*/ 450833 h 1286339"/>
              <a:gd name="connsiteX355" fmla="*/ 1248855 w 1286339"/>
              <a:gd name="connsiteY355" fmla="*/ 452882 h 1286339"/>
              <a:gd name="connsiteX356" fmla="*/ 41171 w 1286339"/>
              <a:gd name="connsiteY356" fmla="*/ 443050 h 1286339"/>
              <a:gd name="connsiteX357" fmla="*/ 35845 w 1286339"/>
              <a:gd name="connsiteY357" fmla="*/ 441411 h 1286339"/>
              <a:gd name="connsiteX358" fmla="*/ 41581 w 1286339"/>
              <a:gd name="connsiteY358" fmla="*/ 425025 h 1286339"/>
              <a:gd name="connsiteX359" fmla="*/ 46906 w 1286339"/>
              <a:gd name="connsiteY359" fmla="*/ 427073 h 1286339"/>
              <a:gd name="connsiteX360" fmla="*/ 41171 w 1286339"/>
              <a:gd name="connsiteY360" fmla="*/ 443050 h 1286339"/>
              <a:gd name="connsiteX361" fmla="*/ 1237385 w 1286339"/>
              <a:gd name="connsiteY361" fmla="*/ 420109 h 1286339"/>
              <a:gd name="connsiteX362" fmla="*/ 1231240 w 1286339"/>
              <a:gd name="connsiteY362" fmla="*/ 404132 h 1286339"/>
              <a:gd name="connsiteX363" fmla="*/ 1236566 w 1286339"/>
              <a:gd name="connsiteY363" fmla="*/ 402084 h 1286339"/>
              <a:gd name="connsiteX364" fmla="*/ 1242710 w 1286339"/>
              <a:gd name="connsiteY364" fmla="*/ 418060 h 1286339"/>
              <a:gd name="connsiteX365" fmla="*/ 1237385 w 1286339"/>
              <a:gd name="connsiteY365" fmla="*/ 420109 h 1286339"/>
              <a:gd name="connsiteX366" fmla="*/ 52642 w 1286339"/>
              <a:gd name="connsiteY366" fmla="*/ 410686 h 1286339"/>
              <a:gd name="connsiteX367" fmla="*/ 47316 w 1286339"/>
              <a:gd name="connsiteY367" fmla="*/ 408638 h 1286339"/>
              <a:gd name="connsiteX368" fmla="*/ 53871 w 1286339"/>
              <a:gd name="connsiteY368" fmla="*/ 392661 h 1286339"/>
              <a:gd name="connsiteX369" fmla="*/ 59196 w 1286339"/>
              <a:gd name="connsiteY369" fmla="*/ 395119 h 1286339"/>
              <a:gd name="connsiteX370" fmla="*/ 52642 w 1286339"/>
              <a:gd name="connsiteY370" fmla="*/ 410686 h 1286339"/>
              <a:gd name="connsiteX371" fmla="*/ 1224685 w 1286339"/>
              <a:gd name="connsiteY371" fmla="*/ 388565 h 1286339"/>
              <a:gd name="connsiteX372" fmla="*/ 1217721 w 1286339"/>
              <a:gd name="connsiteY372" fmla="*/ 372997 h 1286339"/>
              <a:gd name="connsiteX373" fmla="*/ 1223047 w 1286339"/>
              <a:gd name="connsiteY373" fmla="*/ 370539 h 1286339"/>
              <a:gd name="connsiteX374" fmla="*/ 1230011 w 1286339"/>
              <a:gd name="connsiteY374" fmla="*/ 386107 h 1286339"/>
              <a:gd name="connsiteX375" fmla="*/ 1224685 w 1286339"/>
              <a:gd name="connsiteY375" fmla="*/ 388565 h 1286339"/>
              <a:gd name="connsiteX376" fmla="*/ 66160 w 1286339"/>
              <a:gd name="connsiteY376" fmla="*/ 379142 h 1286339"/>
              <a:gd name="connsiteX377" fmla="*/ 60835 w 1286339"/>
              <a:gd name="connsiteY377" fmla="*/ 376684 h 1286339"/>
              <a:gd name="connsiteX378" fmla="*/ 68209 w 1286339"/>
              <a:gd name="connsiteY378" fmla="*/ 361117 h 1286339"/>
              <a:gd name="connsiteX379" fmla="*/ 73534 w 1286339"/>
              <a:gd name="connsiteY379" fmla="*/ 363575 h 1286339"/>
              <a:gd name="connsiteX380" fmla="*/ 66160 w 1286339"/>
              <a:gd name="connsiteY380" fmla="*/ 379142 h 1286339"/>
              <a:gd name="connsiteX381" fmla="*/ 1209937 w 1286339"/>
              <a:gd name="connsiteY381" fmla="*/ 357430 h 1286339"/>
              <a:gd name="connsiteX382" fmla="*/ 1202154 w 1286339"/>
              <a:gd name="connsiteY382" fmla="*/ 342273 h 1286339"/>
              <a:gd name="connsiteX383" fmla="*/ 1207070 w 1286339"/>
              <a:gd name="connsiteY383" fmla="*/ 339405 h 1286339"/>
              <a:gd name="connsiteX384" fmla="*/ 1215263 w 1286339"/>
              <a:gd name="connsiteY384" fmla="*/ 354563 h 1286339"/>
              <a:gd name="connsiteX385" fmla="*/ 1209937 w 1286339"/>
              <a:gd name="connsiteY385" fmla="*/ 357430 h 1286339"/>
              <a:gd name="connsiteX386" fmla="*/ 81318 w 1286339"/>
              <a:gd name="connsiteY386" fmla="*/ 348008 h 1286339"/>
              <a:gd name="connsiteX387" fmla="*/ 76402 w 1286339"/>
              <a:gd name="connsiteY387" fmla="*/ 345140 h 1286339"/>
              <a:gd name="connsiteX388" fmla="*/ 84595 w 1286339"/>
              <a:gd name="connsiteY388" fmla="*/ 329983 h 1286339"/>
              <a:gd name="connsiteX389" fmla="*/ 89511 w 1286339"/>
              <a:gd name="connsiteY389" fmla="*/ 332851 h 1286339"/>
              <a:gd name="connsiteX390" fmla="*/ 81318 w 1286339"/>
              <a:gd name="connsiteY390" fmla="*/ 348008 h 1286339"/>
              <a:gd name="connsiteX391" fmla="*/ 1193961 w 1286339"/>
              <a:gd name="connsiteY391" fmla="*/ 327525 h 1286339"/>
              <a:gd name="connsiteX392" fmla="*/ 1185358 w 1286339"/>
              <a:gd name="connsiteY392" fmla="*/ 312777 h 1286339"/>
              <a:gd name="connsiteX393" fmla="*/ 1190274 w 1286339"/>
              <a:gd name="connsiteY393" fmla="*/ 309910 h 1286339"/>
              <a:gd name="connsiteX394" fmla="*/ 1199286 w 1286339"/>
              <a:gd name="connsiteY394" fmla="*/ 324657 h 1286339"/>
              <a:gd name="connsiteX395" fmla="*/ 1193961 w 1286339"/>
              <a:gd name="connsiteY395" fmla="*/ 327525 h 1286339"/>
              <a:gd name="connsiteX396" fmla="*/ 98524 w 1286339"/>
              <a:gd name="connsiteY396" fmla="*/ 318103 h 1286339"/>
              <a:gd name="connsiteX397" fmla="*/ 93608 w 1286339"/>
              <a:gd name="connsiteY397" fmla="*/ 315235 h 1286339"/>
              <a:gd name="connsiteX398" fmla="*/ 102620 w 1286339"/>
              <a:gd name="connsiteY398" fmla="*/ 300487 h 1286339"/>
              <a:gd name="connsiteX399" fmla="*/ 107536 w 1286339"/>
              <a:gd name="connsiteY399" fmla="*/ 303765 h 1286339"/>
              <a:gd name="connsiteX400" fmla="*/ 98524 w 1286339"/>
              <a:gd name="connsiteY400" fmla="*/ 318103 h 1286339"/>
              <a:gd name="connsiteX401" fmla="*/ 1175935 w 1286339"/>
              <a:gd name="connsiteY401" fmla="*/ 298029 h 1286339"/>
              <a:gd name="connsiteX402" fmla="*/ 1166513 w 1286339"/>
              <a:gd name="connsiteY402" fmla="*/ 283691 h 1286339"/>
              <a:gd name="connsiteX403" fmla="*/ 1171429 w 1286339"/>
              <a:gd name="connsiteY403" fmla="*/ 280414 h 1286339"/>
              <a:gd name="connsiteX404" fmla="*/ 1180851 w 1286339"/>
              <a:gd name="connsiteY404" fmla="*/ 294752 h 1286339"/>
              <a:gd name="connsiteX405" fmla="*/ 1175935 w 1286339"/>
              <a:gd name="connsiteY405" fmla="*/ 298029 h 1286339"/>
              <a:gd name="connsiteX406" fmla="*/ 116959 w 1286339"/>
              <a:gd name="connsiteY406" fmla="*/ 289017 h 1286339"/>
              <a:gd name="connsiteX407" fmla="*/ 112043 w 1286339"/>
              <a:gd name="connsiteY407" fmla="*/ 285739 h 1286339"/>
              <a:gd name="connsiteX408" fmla="*/ 121875 w 1286339"/>
              <a:gd name="connsiteY408" fmla="*/ 271401 h 1286339"/>
              <a:gd name="connsiteX409" fmla="*/ 126381 w 1286339"/>
              <a:gd name="connsiteY409" fmla="*/ 274679 h 1286339"/>
              <a:gd name="connsiteX410" fmla="*/ 116959 w 1286339"/>
              <a:gd name="connsiteY410" fmla="*/ 289017 h 1286339"/>
              <a:gd name="connsiteX411" fmla="*/ 1156681 w 1286339"/>
              <a:gd name="connsiteY411" fmla="*/ 270172 h 1286339"/>
              <a:gd name="connsiteX412" fmla="*/ 1146440 w 1286339"/>
              <a:gd name="connsiteY412" fmla="*/ 256653 h 1286339"/>
              <a:gd name="connsiteX413" fmla="*/ 1150946 w 1286339"/>
              <a:gd name="connsiteY413" fmla="*/ 252966 h 1286339"/>
              <a:gd name="connsiteX414" fmla="*/ 1161188 w 1286339"/>
              <a:gd name="connsiteY414" fmla="*/ 266895 h 1286339"/>
              <a:gd name="connsiteX415" fmla="*/ 1156681 w 1286339"/>
              <a:gd name="connsiteY415" fmla="*/ 270172 h 1286339"/>
              <a:gd name="connsiteX416" fmla="*/ 136622 w 1286339"/>
              <a:gd name="connsiteY416" fmla="*/ 261160 h 1286339"/>
              <a:gd name="connsiteX417" fmla="*/ 132116 w 1286339"/>
              <a:gd name="connsiteY417" fmla="*/ 257882 h 1286339"/>
              <a:gd name="connsiteX418" fmla="*/ 142767 w 1286339"/>
              <a:gd name="connsiteY418" fmla="*/ 244364 h 1286339"/>
              <a:gd name="connsiteX419" fmla="*/ 147274 w 1286339"/>
              <a:gd name="connsiteY419" fmla="*/ 248050 h 1286339"/>
              <a:gd name="connsiteX420" fmla="*/ 136622 w 1286339"/>
              <a:gd name="connsiteY420" fmla="*/ 261160 h 1286339"/>
              <a:gd name="connsiteX421" fmla="*/ 1135379 w 1286339"/>
              <a:gd name="connsiteY421" fmla="*/ 242725 h 1286339"/>
              <a:gd name="connsiteX422" fmla="*/ 1124318 w 1286339"/>
              <a:gd name="connsiteY422" fmla="*/ 229616 h 1286339"/>
              <a:gd name="connsiteX423" fmla="*/ 1128824 w 1286339"/>
              <a:gd name="connsiteY423" fmla="*/ 225929 h 1286339"/>
              <a:gd name="connsiteX424" fmla="*/ 1139885 w 1286339"/>
              <a:gd name="connsiteY424" fmla="*/ 239038 h 1286339"/>
              <a:gd name="connsiteX425" fmla="*/ 1135379 w 1286339"/>
              <a:gd name="connsiteY425" fmla="*/ 242725 h 1286339"/>
              <a:gd name="connsiteX426" fmla="*/ 158334 w 1286339"/>
              <a:gd name="connsiteY426" fmla="*/ 234532 h 1286339"/>
              <a:gd name="connsiteX427" fmla="*/ 153828 w 1286339"/>
              <a:gd name="connsiteY427" fmla="*/ 230845 h 1286339"/>
              <a:gd name="connsiteX428" fmla="*/ 165299 w 1286339"/>
              <a:gd name="connsiteY428" fmla="*/ 217735 h 1286339"/>
              <a:gd name="connsiteX429" fmla="*/ 169395 w 1286339"/>
              <a:gd name="connsiteY429" fmla="*/ 221422 h 1286339"/>
              <a:gd name="connsiteX430" fmla="*/ 158334 w 1286339"/>
              <a:gd name="connsiteY430" fmla="*/ 234532 h 1286339"/>
              <a:gd name="connsiteX431" fmla="*/ 1113257 w 1286339"/>
              <a:gd name="connsiteY431" fmla="*/ 216916 h 1286339"/>
              <a:gd name="connsiteX432" fmla="*/ 1101377 w 1286339"/>
              <a:gd name="connsiteY432" fmla="*/ 204217 h 1286339"/>
              <a:gd name="connsiteX433" fmla="*/ 1105474 w 1286339"/>
              <a:gd name="connsiteY433" fmla="*/ 200120 h 1286339"/>
              <a:gd name="connsiteX434" fmla="*/ 1117354 w 1286339"/>
              <a:gd name="connsiteY434" fmla="*/ 212820 h 1286339"/>
              <a:gd name="connsiteX435" fmla="*/ 1113257 w 1286339"/>
              <a:gd name="connsiteY435" fmla="*/ 216916 h 1286339"/>
              <a:gd name="connsiteX436" fmla="*/ 180866 w 1286339"/>
              <a:gd name="connsiteY436" fmla="*/ 208723 h 1286339"/>
              <a:gd name="connsiteX437" fmla="*/ 176769 w 1286339"/>
              <a:gd name="connsiteY437" fmla="*/ 204626 h 1286339"/>
              <a:gd name="connsiteX438" fmla="*/ 188649 w 1286339"/>
              <a:gd name="connsiteY438" fmla="*/ 192336 h 1286339"/>
              <a:gd name="connsiteX439" fmla="*/ 192746 w 1286339"/>
              <a:gd name="connsiteY439" fmla="*/ 196433 h 1286339"/>
              <a:gd name="connsiteX440" fmla="*/ 180866 w 1286339"/>
              <a:gd name="connsiteY440" fmla="*/ 208723 h 1286339"/>
              <a:gd name="connsiteX441" fmla="*/ 1089497 w 1286339"/>
              <a:gd name="connsiteY441" fmla="*/ 191927 h 1286339"/>
              <a:gd name="connsiteX442" fmla="*/ 1077207 w 1286339"/>
              <a:gd name="connsiteY442" fmla="*/ 180047 h 1286339"/>
              <a:gd name="connsiteX443" fmla="*/ 1081304 w 1286339"/>
              <a:gd name="connsiteY443" fmla="*/ 175950 h 1286339"/>
              <a:gd name="connsiteX444" fmla="*/ 1093593 w 1286339"/>
              <a:gd name="connsiteY444" fmla="*/ 187830 h 1286339"/>
              <a:gd name="connsiteX445" fmla="*/ 1089497 w 1286339"/>
              <a:gd name="connsiteY445" fmla="*/ 191927 h 1286339"/>
              <a:gd name="connsiteX446" fmla="*/ 205036 w 1286339"/>
              <a:gd name="connsiteY446" fmla="*/ 184553 h 1286339"/>
              <a:gd name="connsiteX447" fmla="*/ 200939 w 1286339"/>
              <a:gd name="connsiteY447" fmla="*/ 180456 h 1286339"/>
              <a:gd name="connsiteX448" fmla="*/ 213639 w 1286339"/>
              <a:gd name="connsiteY448" fmla="*/ 168576 h 1286339"/>
              <a:gd name="connsiteX449" fmla="*/ 217326 w 1286339"/>
              <a:gd name="connsiteY449" fmla="*/ 172673 h 1286339"/>
              <a:gd name="connsiteX450" fmla="*/ 205036 w 1286339"/>
              <a:gd name="connsiteY450" fmla="*/ 184553 h 1286339"/>
              <a:gd name="connsiteX451" fmla="*/ 1064507 w 1286339"/>
              <a:gd name="connsiteY451" fmla="*/ 168576 h 1286339"/>
              <a:gd name="connsiteX452" fmla="*/ 1051398 w 1286339"/>
              <a:gd name="connsiteY452" fmla="*/ 157515 h 1286339"/>
              <a:gd name="connsiteX453" fmla="*/ 1055085 w 1286339"/>
              <a:gd name="connsiteY453" fmla="*/ 153009 h 1286339"/>
              <a:gd name="connsiteX454" fmla="*/ 1068194 w 1286339"/>
              <a:gd name="connsiteY454" fmla="*/ 164479 h 1286339"/>
              <a:gd name="connsiteX455" fmla="*/ 1064507 w 1286339"/>
              <a:gd name="connsiteY455" fmla="*/ 168576 h 1286339"/>
              <a:gd name="connsiteX456" fmla="*/ 230435 w 1286339"/>
              <a:gd name="connsiteY456" fmla="*/ 161202 h 1286339"/>
              <a:gd name="connsiteX457" fmla="*/ 226748 w 1286339"/>
              <a:gd name="connsiteY457" fmla="*/ 156696 h 1286339"/>
              <a:gd name="connsiteX458" fmla="*/ 239857 w 1286339"/>
              <a:gd name="connsiteY458" fmla="*/ 145635 h 1286339"/>
              <a:gd name="connsiteX459" fmla="*/ 243544 w 1286339"/>
              <a:gd name="connsiteY459" fmla="*/ 150141 h 1286339"/>
              <a:gd name="connsiteX460" fmla="*/ 230435 w 1286339"/>
              <a:gd name="connsiteY460" fmla="*/ 161202 h 1286339"/>
              <a:gd name="connsiteX461" fmla="*/ 1038289 w 1286339"/>
              <a:gd name="connsiteY461" fmla="*/ 146454 h 1286339"/>
              <a:gd name="connsiteX462" fmla="*/ 1024770 w 1286339"/>
              <a:gd name="connsiteY462" fmla="*/ 135803 h 1286339"/>
              <a:gd name="connsiteX463" fmla="*/ 1028047 w 1286339"/>
              <a:gd name="connsiteY463" fmla="*/ 131297 h 1286339"/>
              <a:gd name="connsiteX464" fmla="*/ 1041566 w 1286339"/>
              <a:gd name="connsiteY464" fmla="*/ 141948 h 1286339"/>
              <a:gd name="connsiteX465" fmla="*/ 1038289 w 1286339"/>
              <a:gd name="connsiteY465" fmla="*/ 146454 h 1286339"/>
              <a:gd name="connsiteX466" fmla="*/ 257063 w 1286339"/>
              <a:gd name="connsiteY466" fmla="*/ 139900 h 1286339"/>
              <a:gd name="connsiteX467" fmla="*/ 253376 w 1286339"/>
              <a:gd name="connsiteY467" fmla="*/ 135393 h 1286339"/>
              <a:gd name="connsiteX468" fmla="*/ 267305 w 1286339"/>
              <a:gd name="connsiteY468" fmla="*/ 125152 h 1286339"/>
              <a:gd name="connsiteX469" fmla="*/ 270582 w 1286339"/>
              <a:gd name="connsiteY469" fmla="*/ 129658 h 1286339"/>
              <a:gd name="connsiteX470" fmla="*/ 257063 w 1286339"/>
              <a:gd name="connsiteY470" fmla="*/ 139900 h 1286339"/>
              <a:gd name="connsiteX471" fmla="*/ 1010432 w 1286339"/>
              <a:gd name="connsiteY471" fmla="*/ 125971 h 1286339"/>
              <a:gd name="connsiteX472" fmla="*/ 996094 w 1286339"/>
              <a:gd name="connsiteY472" fmla="*/ 116139 h 1286339"/>
              <a:gd name="connsiteX473" fmla="*/ 999371 w 1286339"/>
              <a:gd name="connsiteY473" fmla="*/ 111223 h 1286339"/>
              <a:gd name="connsiteX474" fmla="*/ 1013709 w 1286339"/>
              <a:gd name="connsiteY474" fmla="*/ 121055 h 1286339"/>
              <a:gd name="connsiteX475" fmla="*/ 1010432 w 1286339"/>
              <a:gd name="connsiteY475" fmla="*/ 125971 h 1286339"/>
              <a:gd name="connsiteX476" fmla="*/ 284920 w 1286339"/>
              <a:gd name="connsiteY476" fmla="*/ 119417 h 1286339"/>
              <a:gd name="connsiteX477" fmla="*/ 281643 w 1286339"/>
              <a:gd name="connsiteY477" fmla="*/ 114501 h 1286339"/>
              <a:gd name="connsiteX478" fmla="*/ 295981 w 1286339"/>
              <a:gd name="connsiteY478" fmla="*/ 105078 h 1286339"/>
              <a:gd name="connsiteX479" fmla="*/ 299258 w 1286339"/>
              <a:gd name="connsiteY479" fmla="*/ 109994 h 1286339"/>
              <a:gd name="connsiteX480" fmla="*/ 284920 w 1286339"/>
              <a:gd name="connsiteY480" fmla="*/ 119417 h 1286339"/>
              <a:gd name="connsiteX481" fmla="*/ 982165 w 1286339"/>
              <a:gd name="connsiteY481" fmla="*/ 106717 h 1286339"/>
              <a:gd name="connsiteX482" fmla="*/ 967417 w 1286339"/>
              <a:gd name="connsiteY482" fmla="*/ 97704 h 1286339"/>
              <a:gd name="connsiteX483" fmla="*/ 970285 w 1286339"/>
              <a:gd name="connsiteY483" fmla="*/ 92788 h 1286339"/>
              <a:gd name="connsiteX484" fmla="*/ 985033 w 1286339"/>
              <a:gd name="connsiteY484" fmla="*/ 101801 h 1286339"/>
              <a:gd name="connsiteX485" fmla="*/ 982165 w 1286339"/>
              <a:gd name="connsiteY485" fmla="*/ 106717 h 1286339"/>
              <a:gd name="connsiteX486" fmla="*/ 313596 w 1286339"/>
              <a:gd name="connsiteY486" fmla="*/ 100982 h 1286339"/>
              <a:gd name="connsiteX487" fmla="*/ 310729 w 1286339"/>
              <a:gd name="connsiteY487" fmla="*/ 96066 h 1286339"/>
              <a:gd name="connsiteX488" fmla="*/ 325477 w 1286339"/>
              <a:gd name="connsiteY488" fmla="*/ 87463 h 1286339"/>
              <a:gd name="connsiteX489" fmla="*/ 328344 w 1286339"/>
              <a:gd name="connsiteY489" fmla="*/ 92379 h 1286339"/>
              <a:gd name="connsiteX490" fmla="*/ 313596 w 1286339"/>
              <a:gd name="connsiteY490" fmla="*/ 100982 h 1286339"/>
              <a:gd name="connsiteX491" fmla="*/ 952670 w 1286339"/>
              <a:gd name="connsiteY491" fmla="*/ 89102 h 1286339"/>
              <a:gd name="connsiteX492" fmla="*/ 937512 w 1286339"/>
              <a:gd name="connsiteY492" fmla="*/ 80908 h 1286339"/>
              <a:gd name="connsiteX493" fmla="*/ 940380 w 1286339"/>
              <a:gd name="connsiteY493" fmla="*/ 75992 h 1286339"/>
              <a:gd name="connsiteX494" fmla="*/ 955537 w 1286339"/>
              <a:gd name="connsiteY494" fmla="*/ 84186 h 1286339"/>
              <a:gd name="connsiteX495" fmla="*/ 952670 w 1286339"/>
              <a:gd name="connsiteY495" fmla="*/ 89102 h 1286339"/>
              <a:gd name="connsiteX496" fmla="*/ 343502 w 1286339"/>
              <a:gd name="connsiteY496" fmla="*/ 83776 h 1286339"/>
              <a:gd name="connsiteX497" fmla="*/ 340634 w 1286339"/>
              <a:gd name="connsiteY497" fmla="*/ 78860 h 1286339"/>
              <a:gd name="connsiteX498" fmla="*/ 355792 w 1286339"/>
              <a:gd name="connsiteY498" fmla="*/ 71076 h 1286339"/>
              <a:gd name="connsiteX499" fmla="*/ 358250 w 1286339"/>
              <a:gd name="connsiteY499" fmla="*/ 76402 h 1286339"/>
              <a:gd name="connsiteX500" fmla="*/ 343502 w 1286339"/>
              <a:gd name="connsiteY500" fmla="*/ 83776 h 1286339"/>
              <a:gd name="connsiteX501" fmla="*/ 921945 w 1286339"/>
              <a:gd name="connsiteY501" fmla="*/ 73125 h 1286339"/>
              <a:gd name="connsiteX502" fmla="*/ 906378 w 1286339"/>
              <a:gd name="connsiteY502" fmla="*/ 65751 h 1286339"/>
              <a:gd name="connsiteX503" fmla="*/ 908836 w 1286339"/>
              <a:gd name="connsiteY503" fmla="*/ 60425 h 1286339"/>
              <a:gd name="connsiteX504" fmla="*/ 924403 w 1286339"/>
              <a:gd name="connsiteY504" fmla="*/ 67799 h 1286339"/>
              <a:gd name="connsiteX505" fmla="*/ 921945 w 1286339"/>
              <a:gd name="connsiteY505" fmla="*/ 73125 h 1286339"/>
              <a:gd name="connsiteX506" fmla="*/ 374226 w 1286339"/>
              <a:gd name="connsiteY506" fmla="*/ 68618 h 1286339"/>
              <a:gd name="connsiteX507" fmla="*/ 371768 w 1286339"/>
              <a:gd name="connsiteY507" fmla="*/ 63293 h 1286339"/>
              <a:gd name="connsiteX508" fmla="*/ 387336 w 1286339"/>
              <a:gd name="connsiteY508" fmla="*/ 56329 h 1286339"/>
              <a:gd name="connsiteX509" fmla="*/ 389794 w 1286339"/>
              <a:gd name="connsiteY509" fmla="*/ 61654 h 1286339"/>
              <a:gd name="connsiteX510" fmla="*/ 374226 w 1286339"/>
              <a:gd name="connsiteY510" fmla="*/ 68618 h 1286339"/>
              <a:gd name="connsiteX511" fmla="*/ 890811 w 1286339"/>
              <a:gd name="connsiteY511" fmla="*/ 58787 h 1286339"/>
              <a:gd name="connsiteX512" fmla="*/ 874834 w 1286339"/>
              <a:gd name="connsiteY512" fmla="*/ 52232 h 1286339"/>
              <a:gd name="connsiteX513" fmla="*/ 876882 w 1286339"/>
              <a:gd name="connsiteY513" fmla="*/ 46906 h 1286339"/>
              <a:gd name="connsiteX514" fmla="*/ 892859 w 1286339"/>
              <a:gd name="connsiteY514" fmla="*/ 53461 h 1286339"/>
              <a:gd name="connsiteX515" fmla="*/ 890811 w 1286339"/>
              <a:gd name="connsiteY515" fmla="*/ 58787 h 1286339"/>
              <a:gd name="connsiteX516" fmla="*/ 405361 w 1286339"/>
              <a:gd name="connsiteY516" fmla="*/ 54690 h 1286339"/>
              <a:gd name="connsiteX517" fmla="*/ 403312 w 1286339"/>
              <a:gd name="connsiteY517" fmla="*/ 49364 h 1286339"/>
              <a:gd name="connsiteX518" fmla="*/ 419289 w 1286339"/>
              <a:gd name="connsiteY518" fmla="*/ 43219 h 1286339"/>
              <a:gd name="connsiteX519" fmla="*/ 421338 w 1286339"/>
              <a:gd name="connsiteY519" fmla="*/ 48545 h 1286339"/>
              <a:gd name="connsiteX520" fmla="*/ 405361 w 1286339"/>
              <a:gd name="connsiteY520" fmla="*/ 54690 h 1286339"/>
              <a:gd name="connsiteX521" fmla="*/ 858857 w 1286339"/>
              <a:gd name="connsiteY521" fmla="*/ 46087 h 1286339"/>
              <a:gd name="connsiteX522" fmla="*/ 842470 w 1286339"/>
              <a:gd name="connsiteY522" fmla="*/ 40352 h 1286339"/>
              <a:gd name="connsiteX523" fmla="*/ 844109 w 1286339"/>
              <a:gd name="connsiteY523" fmla="*/ 35026 h 1286339"/>
              <a:gd name="connsiteX524" fmla="*/ 860496 w 1286339"/>
              <a:gd name="connsiteY524" fmla="*/ 40761 h 1286339"/>
              <a:gd name="connsiteX525" fmla="*/ 858857 w 1286339"/>
              <a:gd name="connsiteY525" fmla="*/ 46087 h 1286339"/>
              <a:gd name="connsiteX526" fmla="*/ 437724 w 1286339"/>
              <a:gd name="connsiteY526" fmla="*/ 42810 h 1286339"/>
              <a:gd name="connsiteX527" fmla="*/ 435676 w 1286339"/>
              <a:gd name="connsiteY527" fmla="*/ 37484 h 1286339"/>
              <a:gd name="connsiteX528" fmla="*/ 452062 w 1286339"/>
              <a:gd name="connsiteY528" fmla="*/ 32158 h 1286339"/>
              <a:gd name="connsiteX529" fmla="*/ 453701 w 1286339"/>
              <a:gd name="connsiteY529" fmla="*/ 37484 h 1286339"/>
              <a:gd name="connsiteX530" fmla="*/ 437724 w 1286339"/>
              <a:gd name="connsiteY530" fmla="*/ 42810 h 1286339"/>
              <a:gd name="connsiteX531" fmla="*/ 826084 w 1286339"/>
              <a:gd name="connsiteY531" fmla="*/ 35436 h 1286339"/>
              <a:gd name="connsiteX532" fmla="*/ 809697 w 1286339"/>
              <a:gd name="connsiteY532" fmla="*/ 30929 h 1286339"/>
              <a:gd name="connsiteX533" fmla="*/ 811336 w 1286339"/>
              <a:gd name="connsiteY533" fmla="*/ 25194 h 1286339"/>
              <a:gd name="connsiteX534" fmla="*/ 828132 w 1286339"/>
              <a:gd name="connsiteY534" fmla="*/ 30110 h 1286339"/>
              <a:gd name="connsiteX535" fmla="*/ 826084 w 1286339"/>
              <a:gd name="connsiteY535" fmla="*/ 35436 h 1286339"/>
              <a:gd name="connsiteX536" fmla="*/ 470497 w 1286339"/>
              <a:gd name="connsiteY536" fmla="*/ 32568 h 1286339"/>
              <a:gd name="connsiteX537" fmla="*/ 468858 w 1286339"/>
              <a:gd name="connsiteY537" fmla="*/ 27243 h 1286339"/>
              <a:gd name="connsiteX538" fmla="*/ 485655 w 1286339"/>
              <a:gd name="connsiteY538" fmla="*/ 22736 h 1286339"/>
              <a:gd name="connsiteX539" fmla="*/ 486884 w 1286339"/>
              <a:gd name="connsiteY539" fmla="*/ 28472 h 1286339"/>
              <a:gd name="connsiteX540" fmla="*/ 470497 w 1286339"/>
              <a:gd name="connsiteY540" fmla="*/ 32568 h 1286339"/>
              <a:gd name="connsiteX541" fmla="*/ 792901 w 1286339"/>
              <a:gd name="connsiteY541" fmla="*/ 26423 h 1286339"/>
              <a:gd name="connsiteX542" fmla="*/ 776105 w 1286339"/>
              <a:gd name="connsiteY542" fmla="*/ 22736 h 1286339"/>
              <a:gd name="connsiteX543" fmla="*/ 777334 w 1286339"/>
              <a:gd name="connsiteY543" fmla="*/ 17001 h 1286339"/>
              <a:gd name="connsiteX544" fmla="*/ 794130 w 1286339"/>
              <a:gd name="connsiteY544" fmla="*/ 20688 h 1286339"/>
              <a:gd name="connsiteX545" fmla="*/ 792901 w 1286339"/>
              <a:gd name="connsiteY545" fmla="*/ 26423 h 1286339"/>
              <a:gd name="connsiteX546" fmla="*/ 503680 w 1286339"/>
              <a:gd name="connsiteY546" fmla="*/ 24375 h 1286339"/>
              <a:gd name="connsiteX547" fmla="*/ 502451 w 1286339"/>
              <a:gd name="connsiteY547" fmla="*/ 18640 h 1286339"/>
              <a:gd name="connsiteX548" fmla="*/ 519247 w 1286339"/>
              <a:gd name="connsiteY548" fmla="*/ 14953 h 1286339"/>
              <a:gd name="connsiteX549" fmla="*/ 520476 w 1286339"/>
              <a:gd name="connsiteY549" fmla="*/ 20688 h 1286339"/>
              <a:gd name="connsiteX550" fmla="*/ 503680 w 1286339"/>
              <a:gd name="connsiteY550" fmla="*/ 24375 h 1286339"/>
              <a:gd name="connsiteX551" fmla="*/ 759309 w 1286339"/>
              <a:gd name="connsiteY551" fmla="*/ 19459 h 1286339"/>
              <a:gd name="connsiteX552" fmla="*/ 742513 w 1286339"/>
              <a:gd name="connsiteY552" fmla="*/ 16591 h 1286339"/>
              <a:gd name="connsiteX553" fmla="*/ 743332 w 1286339"/>
              <a:gd name="connsiteY553" fmla="*/ 10856 h 1286339"/>
              <a:gd name="connsiteX554" fmla="*/ 760538 w 1286339"/>
              <a:gd name="connsiteY554" fmla="*/ 13724 h 1286339"/>
              <a:gd name="connsiteX555" fmla="*/ 759309 w 1286339"/>
              <a:gd name="connsiteY555" fmla="*/ 19459 h 1286339"/>
              <a:gd name="connsiteX556" fmla="*/ 537272 w 1286339"/>
              <a:gd name="connsiteY556" fmla="*/ 17411 h 1286339"/>
              <a:gd name="connsiteX557" fmla="*/ 536453 w 1286339"/>
              <a:gd name="connsiteY557" fmla="*/ 11675 h 1286339"/>
              <a:gd name="connsiteX558" fmla="*/ 553659 w 1286339"/>
              <a:gd name="connsiteY558" fmla="*/ 9217 h 1286339"/>
              <a:gd name="connsiteX559" fmla="*/ 554478 w 1286339"/>
              <a:gd name="connsiteY559" fmla="*/ 14953 h 1286339"/>
              <a:gd name="connsiteX560" fmla="*/ 537272 w 1286339"/>
              <a:gd name="connsiteY560" fmla="*/ 17411 h 1286339"/>
              <a:gd name="connsiteX561" fmla="*/ 725307 w 1286339"/>
              <a:gd name="connsiteY561" fmla="*/ 14133 h 1286339"/>
              <a:gd name="connsiteX562" fmla="*/ 708101 w 1286339"/>
              <a:gd name="connsiteY562" fmla="*/ 12085 h 1286339"/>
              <a:gd name="connsiteX563" fmla="*/ 708511 w 1286339"/>
              <a:gd name="connsiteY563" fmla="*/ 6350 h 1286339"/>
              <a:gd name="connsiteX564" fmla="*/ 725717 w 1286339"/>
              <a:gd name="connsiteY564" fmla="*/ 8398 h 1286339"/>
              <a:gd name="connsiteX565" fmla="*/ 725307 w 1286339"/>
              <a:gd name="connsiteY565" fmla="*/ 14133 h 1286339"/>
              <a:gd name="connsiteX566" fmla="*/ 571274 w 1286339"/>
              <a:gd name="connsiteY566" fmla="*/ 12904 h 1286339"/>
              <a:gd name="connsiteX567" fmla="*/ 570455 w 1286339"/>
              <a:gd name="connsiteY567" fmla="*/ 7169 h 1286339"/>
              <a:gd name="connsiteX568" fmla="*/ 587660 w 1286339"/>
              <a:gd name="connsiteY568" fmla="*/ 5530 h 1286339"/>
              <a:gd name="connsiteX569" fmla="*/ 588070 w 1286339"/>
              <a:gd name="connsiteY569" fmla="*/ 11266 h 1286339"/>
              <a:gd name="connsiteX570" fmla="*/ 571274 w 1286339"/>
              <a:gd name="connsiteY570" fmla="*/ 12904 h 1286339"/>
              <a:gd name="connsiteX571" fmla="*/ 691305 w 1286339"/>
              <a:gd name="connsiteY571" fmla="*/ 10446 h 1286339"/>
              <a:gd name="connsiteX572" fmla="*/ 674099 w 1286339"/>
              <a:gd name="connsiteY572" fmla="*/ 9217 h 1286339"/>
              <a:gd name="connsiteX573" fmla="*/ 674509 w 1286339"/>
              <a:gd name="connsiteY573" fmla="*/ 3482 h 1286339"/>
              <a:gd name="connsiteX574" fmla="*/ 691715 w 1286339"/>
              <a:gd name="connsiteY574" fmla="*/ 4711 h 1286339"/>
              <a:gd name="connsiteX575" fmla="*/ 691305 w 1286339"/>
              <a:gd name="connsiteY575" fmla="*/ 10446 h 1286339"/>
              <a:gd name="connsiteX576" fmla="*/ 605686 w 1286339"/>
              <a:gd name="connsiteY576" fmla="*/ 10037 h 1286339"/>
              <a:gd name="connsiteX577" fmla="*/ 605276 w 1286339"/>
              <a:gd name="connsiteY577" fmla="*/ 4301 h 1286339"/>
              <a:gd name="connsiteX578" fmla="*/ 622482 w 1286339"/>
              <a:gd name="connsiteY578" fmla="*/ 3482 h 1286339"/>
              <a:gd name="connsiteX579" fmla="*/ 622482 w 1286339"/>
              <a:gd name="connsiteY579" fmla="*/ 9217 h 1286339"/>
              <a:gd name="connsiteX580" fmla="*/ 605686 w 1286339"/>
              <a:gd name="connsiteY580" fmla="*/ 10037 h 1286339"/>
              <a:gd name="connsiteX581" fmla="*/ 656893 w 1286339"/>
              <a:gd name="connsiteY581" fmla="*/ 8808 h 1286339"/>
              <a:gd name="connsiteX582" fmla="*/ 643375 w 1286339"/>
              <a:gd name="connsiteY582" fmla="*/ 8808 h 1286339"/>
              <a:gd name="connsiteX583" fmla="*/ 639688 w 1286339"/>
              <a:gd name="connsiteY583" fmla="*/ 8808 h 1286339"/>
              <a:gd name="connsiteX584" fmla="*/ 639688 w 1286339"/>
              <a:gd name="connsiteY584" fmla="*/ 3072 h 1286339"/>
              <a:gd name="connsiteX585" fmla="*/ 643375 w 1286339"/>
              <a:gd name="connsiteY585" fmla="*/ 3072 h 1286339"/>
              <a:gd name="connsiteX586" fmla="*/ 657303 w 1286339"/>
              <a:gd name="connsiteY586" fmla="*/ 3072 h 1286339"/>
              <a:gd name="connsiteX587" fmla="*/ 656893 w 1286339"/>
              <a:gd name="connsiteY587" fmla="*/ 8808 h 128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Lst>
            <a:rect l="l" t="t" r="r" b="b"/>
            <a:pathLst>
              <a:path w="1286339" h="1286339">
                <a:moveTo>
                  <a:pt x="643375" y="1283677"/>
                </a:moveTo>
                <a:cubicBezTo>
                  <a:pt x="638049" y="1283677"/>
                  <a:pt x="632723" y="1283677"/>
                  <a:pt x="627398" y="1283677"/>
                </a:cubicBezTo>
                <a:lnTo>
                  <a:pt x="627398" y="1277941"/>
                </a:lnTo>
                <a:cubicBezTo>
                  <a:pt x="632723" y="1277941"/>
                  <a:pt x="638049" y="1277941"/>
                  <a:pt x="643375" y="1277941"/>
                </a:cubicBezTo>
                <a:lnTo>
                  <a:pt x="644604" y="1277941"/>
                </a:lnTo>
                <a:lnTo>
                  <a:pt x="644604" y="1283677"/>
                </a:lnTo>
                <a:lnTo>
                  <a:pt x="643375" y="1283677"/>
                </a:lnTo>
                <a:close/>
                <a:moveTo>
                  <a:pt x="661809" y="1283267"/>
                </a:moveTo>
                <a:lnTo>
                  <a:pt x="661809" y="1277532"/>
                </a:lnTo>
                <a:cubicBezTo>
                  <a:pt x="667545" y="1277532"/>
                  <a:pt x="673280" y="1277122"/>
                  <a:pt x="679015" y="1276713"/>
                </a:cubicBezTo>
                <a:lnTo>
                  <a:pt x="679425" y="1282448"/>
                </a:lnTo>
                <a:cubicBezTo>
                  <a:pt x="673280" y="1282857"/>
                  <a:pt x="667545" y="1283267"/>
                  <a:pt x="661809" y="1283267"/>
                </a:cubicBezTo>
                <a:close/>
                <a:moveTo>
                  <a:pt x="609782" y="1282857"/>
                </a:moveTo>
                <a:cubicBezTo>
                  <a:pt x="604047" y="1282448"/>
                  <a:pt x="598312" y="1282038"/>
                  <a:pt x="592576" y="1281629"/>
                </a:cubicBezTo>
                <a:lnTo>
                  <a:pt x="592986" y="1275893"/>
                </a:lnTo>
                <a:cubicBezTo>
                  <a:pt x="598721" y="1276303"/>
                  <a:pt x="604457" y="1276713"/>
                  <a:pt x="610192" y="1277122"/>
                </a:cubicBezTo>
                <a:lnTo>
                  <a:pt x="609782" y="1282857"/>
                </a:lnTo>
                <a:close/>
                <a:moveTo>
                  <a:pt x="696631" y="1281219"/>
                </a:moveTo>
                <a:lnTo>
                  <a:pt x="696221" y="1275484"/>
                </a:lnTo>
                <a:cubicBezTo>
                  <a:pt x="701956" y="1275074"/>
                  <a:pt x="707692" y="1274664"/>
                  <a:pt x="713427" y="1273845"/>
                </a:cubicBezTo>
                <a:lnTo>
                  <a:pt x="714246" y="1279580"/>
                </a:lnTo>
                <a:cubicBezTo>
                  <a:pt x="708101" y="1280399"/>
                  <a:pt x="702366" y="1280809"/>
                  <a:pt x="696631" y="1281219"/>
                </a:cubicBezTo>
                <a:close/>
                <a:moveTo>
                  <a:pt x="575371" y="1279990"/>
                </a:moveTo>
                <a:cubicBezTo>
                  <a:pt x="569635" y="1279580"/>
                  <a:pt x="563900" y="1278761"/>
                  <a:pt x="558165" y="1277941"/>
                </a:cubicBezTo>
                <a:lnTo>
                  <a:pt x="558984" y="1272206"/>
                </a:lnTo>
                <a:cubicBezTo>
                  <a:pt x="564719" y="1273026"/>
                  <a:pt x="570455" y="1273435"/>
                  <a:pt x="576190" y="1274255"/>
                </a:cubicBezTo>
                <a:lnTo>
                  <a:pt x="575371" y="1279990"/>
                </a:lnTo>
                <a:close/>
                <a:moveTo>
                  <a:pt x="731042" y="1277532"/>
                </a:moveTo>
                <a:lnTo>
                  <a:pt x="730223" y="1271797"/>
                </a:lnTo>
                <a:cubicBezTo>
                  <a:pt x="735958" y="1270977"/>
                  <a:pt x="741694" y="1270158"/>
                  <a:pt x="747019" y="1269339"/>
                </a:cubicBezTo>
                <a:lnTo>
                  <a:pt x="747838" y="1275074"/>
                </a:lnTo>
                <a:cubicBezTo>
                  <a:pt x="742513" y="1275893"/>
                  <a:pt x="736778" y="1276713"/>
                  <a:pt x="731042" y="1277532"/>
                </a:cubicBezTo>
                <a:close/>
                <a:moveTo>
                  <a:pt x="540959" y="1275484"/>
                </a:moveTo>
                <a:cubicBezTo>
                  <a:pt x="535224" y="1274664"/>
                  <a:pt x="529488" y="1273435"/>
                  <a:pt x="523753" y="1272616"/>
                </a:cubicBezTo>
                <a:lnTo>
                  <a:pt x="524982" y="1266881"/>
                </a:lnTo>
                <a:cubicBezTo>
                  <a:pt x="530717" y="1268110"/>
                  <a:pt x="536043" y="1268929"/>
                  <a:pt x="541778" y="1269748"/>
                </a:cubicBezTo>
                <a:lnTo>
                  <a:pt x="540959" y="1275484"/>
                </a:lnTo>
                <a:close/>
                <a:moveTo>
                  <a:pt x="765044" y="1272206"/>
                </a:moveTo>
                <a:lnTo>
                  <a:pt x="763815" y="1266471"/>
                </a:lnTo>
                <a:cubicBezTo>
                  <a:pt x="769551" y="1265242"/>
                  <a:pt x="774876" y="1264423"/>
                  <a:pt x="780611" y="1263194"/>
                </a:cubicBezTo>
                <a:lnTo>
                  <a:pt x="781840" y="1268929"/>
                </a:lnTo>
                <a:cubicBezTo>
                  <a:pt x="776515" y="1269748"/>
                  <a:pt x="770779" y="1270977"/>
                  <a:pt x="765044" y="1272206"/>
                </a:cubicBezTo>
                <a:close/>
                <a:moveTo>
                  <a:pt x="506957" y="1268929"/>
                </a:moveTo>
                <a:cubicBezTo>
                  <a:pt x="501222" y="1267700"/>
                  <a:pt x="495486" y="1266471"/>
                  <a:pt x="490161" y="1264832"/>
                </a:cubicBezTo>
                <a:lnTo>
                  <a:pt x="491390" y="1259097"/>
                </a:lnTo>
                <a:cubicBezTo>
                  <a:pt x="497125" y="1260326"/>
                  <a:pt x="502451" y="1261555"/>
                  <a:pt x="508186" y="1262784"/>
                </a:cubicBezTo>
                <a:lnTo>
                  <a:pt x="506957" y="1268929"/>
                </a:lnTo>
                <a:close/>
                <a:moveTo>
                  <a:pt x="799046" y="1264423"/>
                </a:moveTo>
                <a:lnTo>
                  <a:pt x="797817" y="1258687"/>
                </a:lnTo>
                <a:cubicBezTo>
                  <a:pt x="803552" y="1257458"/>
                  <a:pt x="808878" y="1255820"/>
                  <a:pt x="814613" y="1254181"/>
                </a:cubicBezTo>
                <a:lnTo>
                  <a:pt x="816252" y="1259916"/>
                </a:lnTo>
                <a:cubicBezTo>
                  <a:pt x="810107" y="1261555"/>
                  <a:pt x="804372" y="1263194"/>
                  <a:pt x="799046" y="1264423"/>
                </a:cubicBezTo>
                <a:close/>
                <a:moveTo>
                  <a:pt x="473365" y="1260736"/>
                </a:moveTo>
                <a:cubicBezTo>
                  <a:pt x="467629" y="1259097"/>
                  <a:pt x="462304" y="1257458"/>
                  <a:pt x="456569" y="1255820"/>
                </a:cubicBezTo>
                <a:lnTo>
                  <a:pt x="458207" y="1250494"/>
                </a:lnTo>
                <a:cubicBezTo>
                  <a:pt x="463533" y="1252133"/>
                  <a:pt x="469268" y="1253771"/>
                  <a:pt x="474594" y="1255410"/>
                </a:cubicBezTo>
                <a:lnTo>
                  <a:pt x="473365" y="1260736"/>
                </a:lnTo>
                <a:close/>
                <a:moveTo>
                  <a:pt x="832229" y="1255410"/>
                </a:moveTo>
                <a:lnTo>
                  <a:pt x="830590" y="1250084"/>
                </a:lnTo>
                <a:cubicBezTo>
                  <a:pt x="835916" y="1248446"/>
                  <a:pt x="841651" y="1246807"/>
                  <a:pt x="846977" y="1244759"/>
                </a:cubicBezTo>
                <a:lnTo>
                  <a:pt x="848615" y="1250084"/>
                </a:lnTo>
                <a:cubicBezTo>
                  <a:pt x="843290" y="1251723"/>
                  <a:pt x="837964" y="1253362"/>
                  <a:pt x="832229" y="1255410"/>
                </a:cubicBezTo>
                <a:close/>
                <a:moveTo>
                  <a:pt x="440182" y="1250494"/>
                </a:moveTo>
                <a:cubicBezTo>
                  <a:pt x="434856" y="1248856"/>
                  <a:pt x="429121" y="1246807"/>
                  <a:pt x="423796" y="1244759"/>
                </a:cubicBezTo>
                <a:lnTo>
                  <a:pt x="425844" y="1239433"/>
                </a:lnTo>
                <a:cubicBezTo>
                  <a:pt x="431170" y="1241482"/>
                  <a:pt x="436495" y="1243120"/>
                  <a:pt x="442230" y="1245168"/>
                </a:cubicBezTo>
                <a:lnTo>
                  <a:pt x="440182" y="1250494"/>
                </a:lnTo>
                <a:close/>
                <a:moveTo>
                  <a:pt x="865002" y="1244349"/>
                </a:moveTo>
                <a:lnTo>
                  <a:pt x="862953" y="1239024"/>
                </a:lnTo>
                <a:cubicBezTo>
                  <a:pt x="868279" y="1236975"/>
                  <a:pt x="873605" y="1234927"/>
                  <a:pt x="878930" y="1232879"/>
                </a:cubicBezTo>
                <a:lnTo>
                  <a:pt x="880979" y="1238204"/>
                </a:lnTo>
                <a:cubicBezTo>
                  <a:pt x="876063" y="1240253"/>
                  <a:pt x="870327" y="1242301"/>
                  <a:pt x="865002" y="1244349"/>
                </a:cubicBezTo>
                <a:close/>
                <a:moveTo>
                  <a:pt x="407409" y="1238614"/>
                </a:moveTo>
                <a:cubicBezTo>
                  <a:pt x="402083" y="1236566"/>
                  <a:pt x="396758" y="1234108"/>
                  <a:pt x="391432" y="1232059"/>
                </a:cubicBezTo>
                <a:lnTo>
                  <a:pt x="393890" y="1226734"/>
                </a:lnTo>
                <a:cubicBezTo>
                  <a:pt x="399216" y="1229192"/>
                  <a:pt x="404541" y="1231240"/>
                  <a:pt x="409867" y="1233288"/>
                </a:cubicBezTo>
                <a:lnTo>
                  <a:pt x="407409" y="1238614"/>
                </a:lnTo>
                <a:close/>
                <a:moveTo>
                  <a:pt x="896955" y="1231240"/>
                </a:moveTo>
                <a:lnTo>
                  <a:pt x="894498" y="1225914"/>
                </a:lnTo>
                <a:cubicBezTo>
                  <a:pt x="899823" y="1223456"/>
                  <a:pt x="905149" y="1221408"/>
                  <a:pt x="910065" y="1218950"/>
                </a:cubicBezTo>
                <a:lnTo>
                  <a:pt x="912523" y="1224276"/>
                </a:lnTo>
                <a:cubicBezTo>
                  <a:pt x="907607" y="1226734"/>
                  <a:pt x="902281" y="1229192"/>
                  <a:pt x="896955" y="1231240"/>
                </a:cubicBezTo>
                <a:close/>
                <a:moveTo>
                  <a:pt x="375455" y="1225095"/>
                </a:moveTo>
                <a:cubicBezTo>
                  <a:pt x="370130" y="1222637"/>
                  <a:pt x="364804" y="1220179"/>
                  <a:pt x="359888" y="1217721"/>
                </a:cubicBezTo>
                <a:lnTo>
                  <a:pt x="362346" y="1212395"/>
                </a:lnTo>
                <a:cubicBezTo>
                  <a:pt x="367672" y="1214853"/>
                  <a:pt x="372588" y="1217311"/>
                  <a:pt x="377913" y="1219769"/>
                </a:cubicBezTo>
                <a:lnTo>
                  <a:pt x="375455" y="1225095"/>
                </a:lnTo>
                <a:close/>
                <a:moveTo>
                  <a:pt x="928499" y="1216902"/>
                </a:moveTo>
                <a:lnTo>
                  <a:pt x="926042" y="1211576"/>
                </a:lnTo>
                <a:cubicBezTo>
                  <a:pt x="930957" y="1209118"/>
                  <a:pt x="936283" y="1206251"/>
                  <a:pt x="941199" y="1203793"/>
                </a:cubicBezTo>
                <a:lnTo>
                  <a:pt x="944067" y="1208709"/>
                </a:lnTo>
                <a:cubicBezTo>
                  <a:pt x="938741" y="1211576"/>
                  <a:pt x="933825" y="1214034"/>
                  <a:pt x="928499" y="1216902"/>
                </a:cubicBezTo>
                <a:close/>
                <a:moveTo>
                  <a:pt x="344321" y="1209528"/>
                </a:moveTo>
                <a:cubicBezTo>
                  <a:pt x="339405" y="1206660"/>
                  <a:pt x="334080" y="1204202"/>
                  <a:pt x="329164" y="1201335"/>
                </a:cubicBezTo>
                <a:lnTo>
                  <a:pt x="332031" y="1196419"/>
                </a:lnTo>
                <a:cubicBezTo>
                  <a:pt x="336947" y="1199286"/>
                  <a:pt x="341863" y="1202154"/>
                  <a:pt x="347189" y="1204612"/>
                </a:cubicBezTo>
                <a:lnTo>
                  <a:pt x="344321" y="1209528"/>
                </a:lnTo>
                <a:close/>
                <a:moveTo>
                  <a:pt x="958814" y="1200515"/>
                </a:moveTo>
                <a:lnTo>
                  <a:pt x="955947" y="1195599"/>
                </a:lnTo>
                <a:cubicBezTo>
                  <a:pt x="960863" y="1192732"/>
                  <a:pt x="965779" y="1189864"/>
                  <a:pt x="970695" y="1186997"/>
                </a:cubicBezTo>
                <a:lnTo>
                  <a:pt x="973562" y="1191912"/>
                </a:lnTo>
                <a:cubicBezTo>
                  <a:pt x="969056" y="1194780"/>
                  <a:pt x="964140" y="1197648"/>
                  <a:pt x="958814" y="1200515"/>
                </a:cubicBezTo>
                <a:close/>
                <a:moveTo>
                  <a:pt x="314416" y="1192732"/>
                </a:moveTo>
                <a:cubicBezTo>
                  <a:pt x="309500" y="1189864"/>
                  <a:pt x="304584" y="1186587"/>
                  <a:pt x="299668" y="1183719"/>
                </a:cubicBezTo>
                <a:lnTo>
                  <a:pt x="302945" y="1178803"/>
                </a:lnTo>
                <a:cubicBezTo>
                  <a:pt x="307861" y="1182081"/>
                  <a:pt x="312777" y="1184948"/>
                  <a:pt x="317693" y="1187816"/>
                </a:cubicBezTo>
                <a:lnTo>
                  <a:pt x="314416" y="1192732"/>
                </a:lnTo>
                <a:close/>
                <a:moveTo>
                  <a:pt x="988720" y="1182490"/>
                </a:moveTo>
                <a:lnTo>
                  <a:pt x="985443" y="1177574"/>
                </a:lnTo>
                <a:cubicBezTo>
                  <a:pt x="990358" y="1174297"/>
                  <a:pt x="994865" y="1171429"/>
                  <a:pt x="999781" y="1168152"/>
                </a:cubicBezTo>
                <a:lnTo>
                  <a:pt x="1003058" y="1173068"/>
                </a:lnTo>
                <a:cubicBezTo>
                  <a:pt x="998142" y="1176345"/>
                  <a:pt x="993226" y="1179623"/>
                  <a:pt x="988720" y="1182490"/>
                </a:cubicBezTo>
                <a:close/>
                <a:moveTo>
                  <a:pt x="284920" y="1173887"/>
                </a:moveTo>
                <a:cubicBezTo>
                  <a:pt x="280004" y="1170610"/>
                  <a:pt x="275498" y="1167333"/>
                  <a:pt x="270582" y="1164055"/>
                </a:cubicBezTo>
                <a:lnTo>
                  <a:pt x="273859" y="1159549"/>
                </a:lnTo>
                <a:cubicBezTo>
                  <a:pt x="278365" y="1162826"/>
                  <a:pt x="283281" y="1166104"/>
                  <a:pt x="287788" y="1169381"/>
                </a:cubicBezTo>
                <a:lnTo>
                  <a:pt x="284920" y="1173887"/>
                </a:lnTo>
                <a:close/>
                <a:moveTo>
                  <a:pt x="1016987" y="1163236"/>
                </a:moveTo>
                <a:lnTo>
                  <a:pt x="1013709" y="1158730"/>
                </a:lnTo>
                <a:cubicBezTo>
                  <a:pt x="1018216" y="1155452"/>
                  <a:pt x="1023131" y="1152175"/>
                  <a:pt x="1027638" y="1148488"/>
                </a:cubicBezTo>
                <a:lnTo>
                  <a:pt x="1031325" y="1152994"/>
                </a:lnTo>
                <a:cubicBezTo>
                  <a:pt x="1026409" y="1156272"/>
                  <a:pt x="1021902" y="1159959"/>
                  <a:pt x="1016987" y="1163236"/>
                </a:cubicBezTo>
                <a:close/>
                <a:moveTo>
                  <a:pt x="256653" y="1153814"/>
                </a:moveTo>
                <a:cubicBezTo>
                  <a:pt x="252147" y="1150127"/>
                  <a:pt x="247641" y="1146850"/>
                  <a:pt x="243135" y="1143163"/>
                </a:cubicBezTo>
                <a:lnTo>
                  <a:pt x="246822" y="1138656"/>
                </a:lnTo>
                <a:cubicBezTo>
                  <a:pt x="251328" y="1142343"/>
                  <a:pt x="255834" y="1145621"/>
                  <a:pt x="260340" y="1149308"/>
                </a:cubicBezTo>
                <a:lnTo>
                  <a:pt x="256653" y="1153814"/>
                </a:lnTo>
                <a:close/>
                <a:moveTo>
                  <a:pt x="1044844" y="1142343"/>
                </a:moveTo>
                <a:lnTo>
                  <a:pt x="1041157" y="1137837"/>
                </a:lnTo>
                <a:cubicBezTo>
                  <a:pt x="1045663" y="1134150"/>
                  <a:pt x="1050169" y="1130463"/>
                  <a:pt x="1054266" y="1126776"/>
                </a:cubicBezTo>
                <a:lnTo>
                  <a:pt x="1057953" y="1131282"/>
                </a:lnTo>
                <a:cubicBezTo>
                  <a:pt x="1053446" y="1134969"/>
                  <a:pt x="1049350" y="1138656"/>
                  <a:pt x="1044844" y="1142343"/>
                </a:cubicBezTo>
                <a:close/>
                <a:moveTo>
                  <a:pt x="229616" y="1132102"/>
                </a:moveTo>
                <a:cubicBezTo>
                  <a:pt x="225109" y="1128415"/>
                  <a:pt x="221013" y="1124728"/>
                  <a:pt x="216506" y="1120631"/>
                </a:cubicBezTo>
                <a:lnTo>
                  <a:pt x="220193" y="1116535"/>
                </a:lnTo>
                <a:cubicBezTo>
                  <a:pt x="224290" y="1120221"/>
                  <a:pt x="228796" y="1123909"/>
                  <a:pt x="233303" y="1128005"/>
                </a:cubicBezTo>
                <a:lnTo>
                  <a:pt x="229616" y="1132102"/>
                </a:lnTo>
                <a:close/>
                <a:moveTo>
                  <a:pt x="1071062" y="1119812"/>
                </a:moveTo>
                <a:lnTo>
                  <a:pt x="1067375" y="1115715"/>
                </a:lnTo>
                <a:cubicBezTo>
                  <a:pt x="1071472" y="1112028"/>
                  <a:pt x="1075978" y="1107932"/>
                  <a:pt x="1080075" y="1104245"/>
                </a:cubicBezTo>
                <a:lnTo>
                  <a:pt x="1084171" y="1108341"/>
                </a:lnTo>
                <a:cubicBezTo>
                  <a:pt x="1079665" y="1112028"/>
                  <a:pt x="1075159" y="1115715"/>
                  <a:pt x="1071062" y="1119812"/>
                </a:cubicBezTo>
                <a:close/>
                <a:moveTo>
                  <a:pt x="203807" y="1109161"/>
                </a:moveTo>
                <a:cubicBezTo>
                  <a:pt x="199710" y="1105064"/>
                  <a:pt x="195614" y="1101377"/>
                  <a:pt x="191517" y="1097280"/>
                </a:cubicBezTo>
                <a:lnTo>
                  <a:pt x="195614" y="1093184"/>
                </a:lnTo>
                <a:cubicBezTo>
                  <a:pt x="199710" y="1097280"/>
                  <a:pt x="203807" y="1101377"/>
                  <a:pt x="207904" y="1105064"/>
                </a:cubicBezTo>
                <a:lnTo>
                  <a:pt x="203807" y="1109161"/>
                </a:lnTo>
                <a:close/>
                <a:moveTo>
                  <a:pt x="1096051" y="1096051"/>
                </a:moveTo>
                <a:lnTo>
                  <a:pt x="1091955" y="1091955"/>
                </a:lnTo>
                <a:cubicBezTo>
                  <a:pt x="1096051" y="1087858"/>
                  <a:pt x="1100148" y="1083762"/>
                  <a:pt x="1103835" y="1079665"/>
                </a:cubicBezTo>
                <a:lnTo>
                  <a:pt x="1107932" y="1083762"/>
                </a:lnTo>
                <a:cubicBezTo>
                  <a:pt x="1104245" y="1087858"/>
                  <a:pt x="1100148" y="1091955"/>
                  <a:pt x="1096051" y="1096051"/>
                </a:cubicBezTo>
                <a:close/>
                <a:moveTo>
                  <a:pt x="179637" y="1084581"/>
                </a:moveTo>
                <a:cubicBezTo>
                  <a:pt x="175540" y="1080484"/>
                  <a:pt x="171853" y="1075978"/>
                  <a:pt x="167757" y="1071881"/>
                </a:cubicBezTo>
                <a:lnTo>
                  <a:pt x="171853" y="1068194"/>
                </a:lnTo>
                <a:cubicBezTo>
                  <a:pt x="175540" y="1072291"/>
                  <a:pt x="179637" y="1076797"/>
                  <a:pt x="183324" y="1080894"/>
                </a:cubicBezTo>
                <a:lnTo>
                  <a:pt x="179637" y="1084581"/>
                </a:lnTo>
                <a:close/>
                <a:moveTo>
                  <a:pt x="1119812" y="1070652"/>
                </a:moveTo>
                <a:lnTo>
                  <a:pt x="1115715" y="1066965"/>
                </a:lnTo>
                <a:cubicBezTo>
                  <a:pt x="1119402" y="1062869"/>
                  <a:pt x="1123499" y="1058363"/>
                  <a:pt x="1127186" y="1053856"/>
                </a:cubicBezTo>
                <a:lnTo>
                  <a:pt x="1131692" y="1057543"/>
                </a:lnTo>
                <a:cubicBezTo>
                  <a:pt x="1127595" y="1062050"/>
                  <a:pt x="1123908" y="1066556"/>
                  <a:pt x="1119812" y="1070652"/>
                </a:cubicBezTo>
                <a:close/>
                <a:moveTo>
                  <a:pt x="156286" y="1058772"/>
                </a:moveTo>
                <a:cubicBezTo>
                  <a:pt x="152599" y="1054266"/>
                  <a:pt x="148912" y="1049760"/>
                  <a:pt x="145225" y="1045663"/>
                </a:cubicBezTo>
                <a:lnTo>
                  <a:pt x="149732" y="1041976"/>
                </a:lnTo>
                <a:cubicBezTo>
                  <a:pt x="153419" y="1046482"/>
                  <a:pt x="157105" y="1050989"/>
                  <a:pt x="160792" y="1055085"/>
                </a:cubicBezTo>
                <a:lnTo>
                  <a:pt x="156286" y="1058772"/>
                </a:lnTo>
                <a:close/>
                <a:moveTo>
                  <a:pt x="1142343" y="1044434"/>
                </a:moveTo>
                <a:lnTo>
                  <a:pt x="1137837" y="1040747"/>
                </a:lnTo>
                <a:cubicBezTo>
                  <a:pt x="1141524" y="1036241"/>
                  <a:pt x="1144801" y="1031734"/>
                  <a:pt x="1148488" y="1027228"/>
                </a:cubicBezTo>
                <a:lnTo>
                  <a:pt x="1152994" y="1030505"/>
                </a:lnTo>
                <a:cubicBezTo>
                  <a:pt x="1149717" y="1035421"/>
                  <a:pt x="1146030" y="1039928"/>
                  <a:pt x="1142343" y="1044434"/>
                </a:cubicBezTo>
                <a:close/>
                <a:moveTo>
                  <a:pt x="134574" y="1032144"/>
                </a:moveTo>
                <a:cubicBezTo>
                  <a:pt x="130887" y="1027638"/>
                  <a:pt x="127610" y="1023132"/>
                  <a:pt x="124332" y="1018216"/>
                </a:cubicBezTo>
                <a:lnTo>
                  <a:pt x="128839" y="1014938"/>
                </a:lnTo>
                <a:cubicBezTo>
                  <a:pt x="132116" y="1019445"/>
                  <a:pt x="135803" y="1024360"/>
                  <a:pt x="139080" y="1028867"/>
                </a:cubicBezTo>
                <a:lnTo>
                  <a:pt x="134574" y="1032144"/>
                </a:lnTo>
                <a:close/>
                <a:moveTo>
                  <a:pt x="1163236" y="1016987"/>
                </a:moveTo>
                <a:lnTo>
                  <a:pt x="1158730" y="1013709"/>
                </a:lnTo>
                <a:cubicBezTo>
                  <a:pt x="1162007" y="1009203"/>
                  <a:pt x="1165284" y="1004287"/>
                  <a:pt x="1168562" y="999781"/>
                </a:cubicBezTo>
                <a:lnTo>
                  <a:pt x="1173478" y="1003058"/>
                </a:lnTo>
                <a:cubicBezTo>
                  <a:pt x="1170200" y="1007564"/>
                  <a:pt x="1166923" y="1012071"/>
                  <a:pt x="1163236" y="1016987"/>
                </a:cubicBezTo>
                <a:close/>
                <a:moveTo>
                  <a:pt x="114091" y="1003877"/>
                </a:moveTo>
                <a:cubicBezTo>
                  <a:pt x="110814" y="998962"/>
                  <a:pt x="107536" y="994455"/>
                  <a:pt x="104669" y="989539"/>
                </a:cubicBezTo>
                <a:lnTo>
                  <a:pt x="109585" y="986262"/>
                </a:lnTo>
                <a:cubicBezTo>
                  <a:pt x="112862" y="991178"/>
                  <a:pt x="115730" y="995684"/>
                  <a:pt x="119007" y="1000600"/>
                </a:cubicBezTo>
                <a:lnTo>
                  <a:pt x="114091" y="1003877"/>
                </a:lnTo>
                <a:close/>
                <a:moveTo>
                  <a:pt x="1182900" y="988310"/>
                </a:moveTo>
                <a:lnTo>
                  <a:pt x="1177984" y="985033"/>
                </a:lnTo>
                <a:cubicBezTo>
                  <a:pt x="1181261" y="980117"/>
                  <a:pt x="1184129" y="975201"/>
                  <a:pt x="1186996" y="970285"/>
                </a:cubicBezTo>
                <a:lnTo>
                  <a:pt x="1191912" y="973153"/>
                </a:lnTo>
                <a:cubicBezTo>
                  <a:pt x="1189045" y="978478"/>
                  <a:pt x="1186177" y="983394"/>
                  <a:pt x="1182900" y="988310"/>
                </a:cubicBezTo>
                <a:close/>
                <a:moveTo>
                  <a:pt x="95656" y="974791"/>
                </a:moveTo>
                <a:cubicBezTo>
                  <a:pt x="92788" y="969875"/>
                  <a:pt x="89921" y="964959"/>
                  <a:pt x="87053" y="960044"/>
                </a:cubicBezTo>
                <a:lnTo>
                  <a:pt x="91969" y="957176"/>
                </a:lnTo>
                <a:cubicBezTo>
                  <a:pt x="94837" y="962092"/>
                  <a:pt x="97704" y="967008"/>
                  <a:pt x="100572" y="971924"/>
                </a:cubicBezTo>
                <a:lnTo>
                  <a:pt x="95656" y="974791"/>
                </a:lnTo>
                <a:close/>
                <a:moveTo>
                  <a:pt x="1200925" y="958405"/>
                </a:moveTo>
                <a:lnTo>
                  <a:pt x="1196009" y="955537"/>
                </a:lnTo>
                <a:cubicBezTo>
                  <a:pt x="1198877" y="950621"/>
                  <a:pt x="1201744" y="945705"/>
                  <a:pt x="1204202" y="940380"/>
                </a:cubicBezTo>
                <a:lnTo>
                  <a:pt x="1209118" y="943247"/>
                </a:lnTo>
                <a:cubicBezTo>
                  <a:pt x="1206660" y="948163"/>
                  <a:pt x="1203793" y="953489"/>
                  <a:pt x="1200925" y="958405"/>
                </a:cubicBezTo>
                <a:close/>
                <a:moveTo>
                  <a:pt x="78450" y="944886"/>
                </a:moveTo>
                <a:cubicBezTo>
                  <a:pt x="75583" y="939970"/>
                  <a:pt x="73125" y="934644"/>
                  <a:pt x="70667" y="929728"/>
                </a:cubicBezTo>
                <a:lnTo>
                  <a:pt x="75992" y="927271"/>
                </a:lnTo>
                <a:cubicBezTo>
                  <a:pt x="78450" y="932186"/>
                  <a:pt x="81318" y="937512"/>
                  <a:pt x="83776" y="942428"/>
                </a:cubicBezTo>
                <a:lnTo>
                  <a:pt x="78450" y="944886"/>
                </a:lnTo>
                <a:close/>
                <a:moveTo>
                  <a:pt x="1217311" y="927680"/>
                </a:moveTo>
                <a:lnTo>
                  <a:pt x="1211986" y="925222"/>
                </a:lnTo>
                <a:cubicBezTo>
                  <a:pt x="1214444" y="919897"/>
                  <a:pt x="1216902" y="914981"/>
                  <a:pt x="1219360" y="909655"/>
                </a:cubicBezTo>
                <a:lnTo>
                  <a:pt x="1224685" y="912113"/>
                </a:lnTo>
                <a:cubicBezTo>
                  <a:pt x="1222227" y="917439"/>
                  <a:pt x="1219769" y="922764"/>
                  <a:pt x="1217311" y="927680"/>
                </a:cubicBezTo>
                <a:close/>
                <a:moveTo>
                  <a:pt x="62883" y="913752"/>
                </a:moveTo>
                <a:cubicBezTo>
                  <a:pt x="60425" y="908426"/>
                  <a:pt x="57967" y="903100"/>
                  <a:pt x="55919" y="898185"/>
                </a:cubicBezTo>
                <a:lnTo>
                  <a:pt x="61245" y="895727"/>
                </a:lnTo>
                <a:cubicBezTo>
                  <a:pt x="63702" y="901052"/>
                  <a:pt x="65751" y="905968"/>
                  <a:pt x="68209" y="911294"/>
                </a:cubicBezTo>
                <a:lnTo>
                  <a:pt x="62883" y="913752"/>
                </a:lnTo>
                <a:close/>
                <a:moveTo>
                  <a:pt x="1231650" y="896136"/>
                </a:moveTo>
                <a:lnTo>
                  <a:pt x="1226324" y="893678"/>
                </a:lnTo>
                <a:cubicBezTo>
                  <a:pt x="1228782" y="888353"/>
                  <a:pt x="1230830" y="883027"/>
                  <a:pt x="1232879" y="877701"/>
                </a:cubicBezTo>
                <a:lnTo>
                  <a:pt x="1238204" y="879750"/>
                </a:lnTo>
                <a:cubicBezTo>
                  <a:pt x="1236156" y="885485"/>
                  <a:pt x="1234108" y="890811"/>
                  <a:pt x="1231650" y="896136"/>
                </a:cubicBezTo>
                <a:close/>
                <a:moveTo>
                  <a:pt x="48955" y="882208"/>
                </a:moveTo>
                <a:cubicBezTo>
                  <a:pt x="46906" y="876882"/>
                  <a:pt x="44858" y="871557"/>
                  <a:pt x="42810" y="866231"/>
                </a:cubicBezTo>
                <a:lnTo>
                  <a:pt x="48135" y="864183"/>
                </a:lnTo>
                <a:cubicBezTo>
                  <a:pt x="50184" y="869508"/>
                  <a:pt x="52232" y="874834"/>
                  <a:pt x="54280" y="880159"/>
                </a:cubicBezTo>
                <a:lnTo>
                  <a:pt x="48955" y="882208"/>
                </a:lnTo>
                <a:close/>
                <a:moveTo>
                  <a:pt x="1244759" y="864183"/>
                </a:moveTo>
                <a:lnTo>
                  <a:pt x="1239433" y="862134"/>
                </a:lnTo>
                <a:cubicBezTo>
                  <a:pt x="1241481" y="856809"/>
                  <a:pt x="1243120" y="851483"/>
                  <a:pt x="1245168" y="845748"/>
                </a:cubicBezTo>
                <a:lnTo>
                  <a:pt x="1250494" y="847386"/>
                </a:lnTo>
                <a:cubicBezTo>
                  <a:pt x="1248446" y="853122"/>
                  <a:pt x="1246397" y="858447"/>
                  <a:pt x="1244759" y="864183"/>
                </a:cubicBezTo>
                <a:close/>
                <a:moveTo>
                  <a:pt x="37074" y="849844"/>
                </a:moveTo>
                <a:cubicBezTo>
                  <a:pt x="35026" y="844519"/>
                  <a:pt x="33387" y="838784"/>
                  <a:pt x="31749" y="833458"/>
                </a:cubicBezTo>
                <a:lnTo>
                  <a:pt x="37074" y="831819"/>
                </a:lnTo>
                <a:cubicBezTo>
                  <a:pt x="38713" y="837145"/>
                  <a:pt x="40352" y="842880"/>
                  <a:pt x="42400" y="848206"/>
                </a:cubicBezTo>
                <a:lnTo>
                  <a:pt x="37074" y="849844"/>
                </a:lnTo>
                <a:close/>
                <a:moveTo>
                  <a:pt x="1255820" y="831000"/>
                </a:moveTo>
                <a:lnTo>
                  <a:pt x="1250494" y="829361"/>
                </a:lnTo>
                <a:cubicBezTo>
                  <a:pt x="1252133" y="824036"/>
                  <a:pt x="1253771" y="818300"/>
                  <a:pt x="1255410" y="812975"/>
                </a:cubicBezTo>
                <a:lnTo>
                  <a:pt x="1261145" y="814613"/>
                </a:lnTo>
                <a:cubicBezTo>
                  <a:pt x="1259097" y="819939"/>
                  <a:pt x="1257458" y="825674"/>
                  <a:pt x="1255820" y="831000"/>
                </a:cubicBezTo>
                <a:close/>
                <a:moveTo>
                  <a:pt x="26833" y="816662"/>
                </a:moveTo>
                <a:cubicBezTo>
                  <a:pt x="25194" y="810926"/>
                  <a:pt x="23965" y="805601"/>
                  <a:pt x="22327" y="799866"/>
                </a:cubicBezTo>
                <a:lnTo>
                  <a:pt x="28062" y="798637"/>
                </a:lnTo>
                <a:cubicBezTo>
                  <a:pt x="29291" y="804372"/>
                  <a:pt x="30930" y="809697"/>
                  <a:pt x="32568" y="815023"/>
                </a:cubicBezTo>
                <a:lnTo>
                  <a:pt x="26833" y="816662"/>
                </a:lnTo>
                <a:close/>
                <a:moveTo>
                  <a:pt x="1264832" y="797817"/>
                </a:moveTo>
                <a:lnTo>
                  <a:pt x="1259097" y="796588"/>
                </a:lnTo>
                <a:cubicBezTo>
                  <a:pt x="1260326" y="790853"/>
                  <a:pt x="1261965" y="785527"/>
                  <a:pt x="1263194" y="779792"/>
                </a:cubicBezTo>
                <a:lnTo>
                  <a:pt x="1268929" y="781021"/>
                </a:lnTo>
                <a:cubicBezTo>
                  <a:pt x="1267700" y="786347"/>
                  <a:pt x="1266471" y="792082"/>
                  <a:pt x="1264832" y="797817"/>
                </a:cubicBezTo>
                <a:close/>
                <a:moveTo>
                  <a:pt x="18230" y="783069"/>
                </a:moveTo>
                <a:cubicBezTo>
                  <a:pt x="17001" y="777334"/>
                  <a:pt x="15772" y="771599"/>
                  <a:pt x="14543" y="766273"/>
                </a:cubicBezTo>
                <a:lnTo>
                  <a:pt x="20278" y="765044"/>
                </a:lnTo>
                <a:cubicBezTo>
                  <a:pt x="21507" y="770780"/>
                  <a:pt x="22736" y="776105"/>
                  <a:pt x="23965" y="781841"/>
                </a:cubicBezTo>
                <a:lnTo>
                  <a:pt x="18230" y="783069"/>
                </a:lnTo>
                <a:close/>
                <a:moveTo>
                  <a:pt x="1272206" y="763815"/>
                </a:moveTo>
                <a:lnTo>
                  <a:pt x="1266471" y="762586"/>
                </a:lnTo>
                <a:cubicBezTo>
                  <a:pt x="1267700" y="756851"/>
                  <a:pt x="1268519" y="751525"/>
                  <a:pt x="1269339" y="745790"/>
                </a:cubicBezTo>
                <a:lnTo>
                  <a:pt x="1275074" y="746610"/>
                </a:lnTo>
                <a:cubicBezTo>
                  <a:pt x="1274254" y="752345"/>
                  <a:pt x="1273435" y="758080"/>
                  <a:pt x="1272206" y="763815"/>
                </a:cubicBezTo>
                <a:close/>
                <a:moveTo>
                  <a:pt x="11675" y="749068"/>
                </a:moveTo>
                <a:cubicBezTo>
                  <a:pt x="10856" y="743332"/>
                  <a:pt x="10037" y="737597"/>
                  <a:pt x="9217" y="731862"/>
                </a:cubicBezTo>
                <a:lnTo>
                  <a:pt x="14953" y="731042"/>
                </a:lnTo>
                <a:cubicBezTo>
                  <a:pt x="15772" y="736778"/>
                  <a:pt x="16591" y="742513"/>
                  <a:pt x="17411" y="747838"/>
                </a:cubicBezTo>
                <a:lnTo>
                  <a:pt x="11675" y="749068"/>
                </a:lnTo>
                <a:close/>
                <a:moveTo>
                  <a:pt x="1277941" y="729813"/>
                </a:moveTo>
                <a:lnTo>
                  <a:pt x="1272206" y="728994"/>
                </a:lnTo>
                <a:cubicBezTo>
                  <a:pt x="1273025" y="723259"/>
                  <a:pt x="1273845" y="717523"/>
                  <a:pt x="1274254" y="711788"/>
                </a:cubicBezTo>
                <a:lnTo>
                  <a:pt x="1279990" y="712198"/>
                </a:lnTo>
                <a:cubicBezTo>
                  <a:pt x="1279170" y="718343"/>
                  <a:pt x="1278761" y="724078"/>
                  <a:pt x="1277941" y="729813"/>
                </a:cubicBezTo>
                <a:close/>
                <a:moveTo>
                  <a:pt x="7169" y="714656"/>
                </a:moveTo>
                <a:cubicBezTo>
                  <a:pt x="6350" y="708921"/>
                  <a:pt x="5940" y="703185"/>
                  <a:pt x="5530" y="697450"/>
                </a:cubicBezTo>
                <a:lnTo>
                  <a:pt x="11266" y="697040"/>
                </a:lnTo>
                <a:cubicBezTo>
                  <a:pt x="11675" y="702776"/>
                  <a:pt x="12495" y="708511"/>
                  <a:pt x="12904" y="714246"/>
                </a:cubicBezTo>
                <a:lnTo>
                  <a:pt x="7169" y="714656"/>
                </a:lnTo>
                <a:close/>
                <a:moveTo>
                  <a:pt x="1281628" y="695402"/>
                </a:moveTo>
                <a:lnTo>
                  <a:pt x="1275893" y="694992"/>
                </a:lnTo>
                <a:cubicBezTo>
                  <a:pt x="1276303" y="689257"/>
                  <a:pt x="1276712" y="683522"/>
                  <a:pt x="1277122" y="677786"/>
                </a:cubicBezTo>
                <a:lnTo>
                  <a:pt x="1282857" y="678196"/>
                </a:lnTo>
                <a:cubicBezTo>
                  <a:pt x="1282448" y="683522"/>
                  <a:pt x="1282038" y="689257"/>
                  <a:pt x="1281628" y="695402"/>
                </a:cubicBezTo>
                <a:close/>
                <a:moveTo>
                  <a:pt x="4301" y="680244"/>
                </a:moveTo>
                <a:cubicBezTo>
                  <a:pt x="3892" y="674509"/>
                  <a:pt x="3892" y="668774"/>
                  <a:pt x="3482" y="663038"/>
                </a:cubicBezTo>
                <a:lnTo>
                  <a:pt x="9217" y="663038"/>
                </a:lnTo>
                <a:cubicBezTo>
                  <a:pt x="9217" y="668774"/>
                  <a:pt x="9627" y="674509"/>
                  <a:pt x="10037" y="680244"/>
                </a:cubicBezTo>
                <a:lnTo>
                  <a:pt x="4301" y="680244"/>
                </a:lnTo>
                <a:close/>
                <a:moveTo>
                  <a:pt x="1283267" y="660580"/>
                </a:moveTo>
                <a:lnTo>
                  <a:pt x="1277532" y="660580"/>
                </a:lnTo>
                <a:cubicBezTo>
                  <a:pt x="1277532" y="654845"/>
                  <a:pt x="1277941" y="649110"/>
                  <a:pt x="1277941" y="643375"/>
                </a:cubicBezTo>
                <a:lnTo>
                  <a:pt x="1277941" y="638868"/>
                </a:lnTo>
                <a:lnTo>
                  <a:pt x="1283677" y="638868"/>
                </a:lnTo>
                <a:lnTo>
                  <a:pt x="1283677" y="643784"/>
                </a:lnTo>
                <a:cubicBezTo>
                  <a:pt x="1283677" y="649110"/>
                  <a:pt x="1283677" y="654845"/>
                  <a:pt x="1283267" y="660580"/>
                </a:cubicBezTo>
                <a:close/>
                <a:moveTo>
                  <a:pt x="3072" y="645833"/>
                </a:moveTo>
                <a:lnTo>
                  <a:pt x="3072" y="643375"/>
                </a:lnTo>
                <a:cubicBezTo>
                  <a:pt x="3072" y="638459"/>
                  <a:pt x="3072" y="633543"/>
                  <a:pt x="3072" y="628627"/>
                </a:cubicBezTo>
                <a:lnTo>
                  <a:pt x="8808" y="628627"/>
                </a:lnTo>
                <a:cubicBezTo>
                  <a:pt x="8808" y="633543"/>
                  <a:pt x="8808" y="638459"/>
                  <a:pt x="8808" y="643375"/>
                </a:cubicBezTo>
                <a:lnTo>
                  <a:pt x="8808" y="645833"/>
                </a:lnTo>
                <a:lnTo>
                  <a:pt x="3072" y="645833"/>
                </a:lnTo>
                <a:close/>
                <a:moveTo>
                  <a:pt x="1277532" y="621253"/>
                </a:moveTo>
                <a:cubicBezTo>
                  <a:pt x="1277532" y="615518"/>
                  <a:pt x="1277122" y="609782"/>
                  <a:pt x="1276712" y="604047"/>
                </a:cubicBezTo>
                <a:lnTo>
                  <a:pt x="1282448" y="603637"/>
                </a:lnTo>
                <a:cubicBezTo>
                  <a:pt x="1282857" y="609373"/>
                  <a:pt x="1283267" y="615108"/>
                  <a:pt x="1283267" y="620843"/>
                </a:cubicBezTo>
                <a:lnTo>
                  <a:pt x="1277532" y="621253"/>
                </a:lnTo>
                <a:close/>
                <a:moveTo>
                  <a:pt x="9627" y="611421"/>
                </a:moveTo>
                <a:lnTo>
                  <a:pt x="3892" y="611011"/>
                </a:lnTo>
                <a:cubicBezTo>
                  <a:pt x="4301" y="605276"/>
                  <a:pt x="4711" y="599541"/>
                  <a:pt x="5121" y="593805"/>
                </a:cubicBezTo>
                <a:lnTo>
                  <a:pt x="10856" y="594215"/>
                </a:lnTo>
                <a:cubicBezTo>
                  <a:pt x="10446" y="599950"/>
                  <a:pt x="10037" y="605686"/>
                  <a:pt x="9627" y="611421"/>
                </a:cubicBezTo>
                <a:close/>
                <a:moveTo>
                  <a:pt x="1275483" y="587251"/>
                </a:moveTo>
                <a:cubicBezTo>
                  <a:pt x="1275074" y="581516"/>
                  <a:pt x="1274254" y="575780"/>
                  <a:pt x="1273845" y="570045"/>
                </a:cubicBezTo>
                <a:lnTo>
                  <a:pt x="1279580" y="569226"/>
                </a:lnTo>
                <a:cubicBezTo>
                  <a:pt x="1280399" y="574961"/>
                  <a:pt x="1280809" y="580696"/>
                  <a:pt x="1281219" y="586432"/>
                </a:cubicBezTo>
                <a:lnTo>
                  <a:pt x="1275483" y="587251"/>
                </a:lnTo>
                <a:close/>
                <a:moveTo>
                  <a:pt x="12085" y="577009"/>
                </a:moveTo>
                <a:lnTo>
                  <a:pt x="6350" y="576600"/>
                </a:lnTo>
                <a:cubicBezTo>
                  <a:pt x="6759" y="570864"/>
                  <a:pt x="7579" y="565129"/>
                  <a:pt x="8398" y="559394"/>
                </a:cubicBezTo>
                <a:lnTo>
                  <a:pt x="14133" y="560213"/>
                </a:lnTo>
                <a:cubicBezTo>
                  <a:pt x="13314" y="565539"/>
                  <a:pt x="12904" y="571274"/>
                  <a:pt x="12085" y="577009"/>
                </a:cubicBezTo>
                <a:close/>
                <a:moveTo>
                  <a:pt x="1271387" y="553249"/>
                </a:moveTo>
                <a:cubicBezTo>
                  <a:pt x="1270567" y="547514"/>
                  <a:pt x="1269748" y="541778"/>
                  <a:pt x="1268929" y="536453"/>
                </a:cubicBezTo>
                <a:lnTo>
                  <a:pt x="1274664" y="535633"/>
                </a:lnTo>
                <a:cubicBezTo>
                  <a:pt x="1275483" y="541369"/>
                  <a:pt x="1276712" y="547104"/>
                  <a:pt x="1277532" y="552839"/>
                </a:cubicBezTo>
                <a:lnTo>
                  <a:pt x="1271387" y="553249"/>
                </a:lnTo>
                <a:close/>
                <a:moveTo>
                  <a:pt x="16591" y="543007"/>
                </a:moveTo>
                <a:lnTo>
                  <a:pt x="10856" y="542188"/>
                </a:lnTo>
                <a:cubicBezTo>
                  <a:pt x="11675" y="536453"/>
                  <a:pt x="12904" y="530717"/>
                  <a:pt x="13724" y="524982"/>
                </a:cubicBezTo>
                <a:lnTo>
                  <a:pt x="19459" y="526211"/>
                </a:lnTo>
                <a:cubicBezTo>
                  <a:pt x="18640" y="531947"/>
                  <a:pt x="17411" y="537272"/>
                  <a:pt x="16591" y="543007"/>
                </a:cubicBezTo>
                <a:close/>
                <a:moveTo>
                  <a:pt x="1265652" y="519247"/>
                </a:moveTo>
                <a:cubicBezTo>
                  <a:pt x="1264423" y="513512"/>
                  <a:pt x="1263194" y="508186"/>
                  <a:pt x="1261965" y="502451"/>
                </a:cubicBezTo>
                <a:lnTo>
                  <a:pt x="1267700" y="501222"/>
                </a:lnTo>
                <a:cubicBezTo>
                  <a:pt x="1268929" y="506957"/>
                  <a:pt x="1270158" y="512692"/>
                  <a:pt x="1271387" y="518018"/>
                </a:cubicBezTo>
                <a:lnTo>
                  <a:pt x="1265652" y="519247"/>
                </a:lnTo>
                <a:close/>
                <a:moveTo>
                  <a:pt x="23146" y="509415"/>
                </a:moveTo>
                <a:lnTo>
                  <a:pt x="17411" y="508186"/>
                </a:lnTo>
                <a:cubicBezTo>
                  <a:pt x="18640" y="502451"/>
                  <a:pt x="19869" y="496716"/>
                  <a:pt x="21098" y="491390"/>
                </a:cubicBezTo>
                <a:lnTo>
                  <a:pt x="26833" y="492619"/>
                </a:lnTo>
                <a:cubicBezTo>
                  <a:pt x="25604" y="498354"/>
                  <a:pt x="24375" y="503680"/>
                  <a:pt x="23146" y="509415"/>
                </a:cubicBezTo>
                <a:close/>
                <a:moveTo>
                  <a:pt x="1258278" y="485655"/>
                </a:moveTo>
                <a:cubicBezTo>
                  <a:pt x="1257049" y="479919"/>
                  <a:pt x="1255410" y="474594"/>
                  <a:pt x="1253771" y="469268"/>
                </a:cubicBezTo>
                <a:lnTo>
                  <a:pt x="1259097" y="467629"/>
                </a:lnTo>
                <a:cubicBezTo>
                  <a:pt x="1260736" y="473365"/>
                  <a:pt x="1262374" y="478690"/>
                  <a:pt x="1263603" y="484426"/>
                </a:cubicBezTo>
                <a:lnTo>
                  <a:pt x="1258278" y="485655"/>
                </a:lnTo>
                <a:close/>
                <a:moveTo>
                  <a:pt x="30930" y="475823"/>
                </a:moveTo>
                <a:lnTo>
                  <a:pt x="25194" y="474184"/>
                </a:lnTo>
                <a:cubicBezTo>
                  <a:pt x="26833" y="468449"/>
                  <a:pt x="28472" y="463123"/>
                  <a:pt x="30110" y="457388"/>
                </a:cubicBezTo>
                <a:lnTo>
                  <a:pt x="35845" y="459436"/>
                </a:lnTo>
                <a:cubicBezTo>
                  <a:pt x="34207" y="464762"/>
                  <a:pt x="32568" y="470497"/>
                  <a:pt x="30930" y="475823"/>
                </a:cubicBezTo>
                <a:close/>
                <a:moveTo>
                  <a:pt x="1248855" y="452882"/>
                </a:moveTo>
                <a:cubicBezTo>
                  <a:pt x="1247217" y="447556"/>
                  <a:pt x="1245168" y="441821"/>
                  <a:pt x="1243530" y="436495"/>
                </a:cubicBezTo>
                <a:lnTo>
                  <a:pt x="1248855" y="434447"/>
                </a:lnTo>
                <a:cubicBezTo>
                  <a:pt x="1250904" y="439772"/>
                  <a:pt x="1252542" y="445508"/>
                  <a:pt x="1254181" y="450833"/>
                </a:cubicBezTo>
                <a:lnTo>
                  <a:pt x="1248855" y="452882"/>
                </a:lnTo>
                <a:close/>
                <a:moveTo>
                  <a:pt x="41171" y="443050"/>
                </a:moveTo>
                <a:lnTo>
                  <a:pt x="35845" y="441411"/>
                </a:lnTo>
                <a:cubicBezTo>
                  <a:pt x="37484" y="436085"/>
                  <a:pt x="39532" y="430350"/>
                  <a:pt x="41581" y="425025"/>
                </a:cubicBezTo>
                <a:lnTo>
                  <a:pt x="46906" y="427073"/>
                </a:lnTo>
                <a:cubicBezTo>
                  <a:pt x="44858" y="431989"/>
                  <a:pt x="42810" y="437724"/>
                  <a:pt x="41171" y="443050"/>
                </a:cubicBezTo>
                <a:close/>
                <a:moveTo>
                  <a:pt x="1237385" y="420109"/>
                </a:moveTo>
                <a:cubicBezTo>
                  <a:pt x="1235336" y="414783"/>
                  <a:pt x="1233288" y="409457"/>
                  <a:pt x="1231240" y="404132"/>
                </a:cubicBezTo>
                <a:lnTo>
                  <a:pt x="1236566" y="402084"/>
                </a:lnTo>
                <a:cubicBezTo>
                  <a:pt x="1238614" y="407409"/>
                  <a:pt x="1240662" y="412735"/>
                  <a:pt x="1242710" y="418060"/>
                </a:cubicBezTo>
                <a:lnTo>
                  <a:pt x="1237385" y="420109"/>
                </a:lnTo>
                <a:close/>
                <a:moveTo>
                  <a:pt x="52642" y="410686"/>
                </a:moveTo>
                <a:lnTo>
                  <a:pt x="47316" y="408638"/>
                </a:lnTo>
                <a:cubicBezTo>
                  <a:pt x="49364" y="403312"/>
                  <a:pt x="51822" y="397987"/>
                  <a:pt x="53871" y="392661"/>
                </a:cubicBezTo>
                <a:lnTo>
                  <a:pt x="59196" y="395119"/>
                </a:lnTo>
                <a:cubicBezTo>
                  <a:pt x="57148" y="400035"/>
                  <a:pt x="55100" y="405361"/>
                  <a:pt x="52642" y="410686"/>
                </a:cubicBezTo>
                <a:close/>
                <a:moveTo>
                  <a:pt x="1224685" y="388565"/>
                </a:moveTo>
                <a:cubicBezTo>
                  <a:pt x="1222227" y="383239"/>
                  <a:pt x="1220179" y="378323"/>
                  <a:pt x="1217721" y="372997"/>
                </a:cubicBezTo>
                <a:lnTo>
                  <a:pt x="1223047" y="370539"/>
                </a:lnTo>
                <a:cubicBezTo>
                  <a:pt x="1225505" y="375865"/>
                  <a:pt x="1227963" y="380781"/>
                  <a:pt x="1230011" y="386107"/>
                </a:cubicBezTo>
                <a:lnTo>
                  <a:pt x="1224685" y="388565"/>
                </a:lnTo>
                <a:close/>
                <a:moveTo>
                  <a:pt x="66160" y="379142"/>
                </a:moveTo>
                <a:lnTo>
                  <a:pt x="60835" y="376684"/>
                </a:lnTo>
                <a:cubicBezTo>
                  <a:pt x="63293" y="371359"/>
                  <a:pt x="65751" y="366033"/>
                  <a:pt x="68209" y="361117"/>
                </a:cubicBezTo>
                <a:lnTo>
                  <a:pt x="73534" y="363575"/>
                </a:lnTo>
                <a:cubicBezTo>
                  <a:pt x="71076" y="368491"/>
                  <a:pt x="68618" y="373817"/>
                  <a:pt x="66160" y="379142"/>
                </a:cubicBezTo>
                <a:close/>
                <a:moveTo>
                  <a:pt x="1209937" y="357430"/>
                </a:moveTo>
                <a:cubicBezTo>
                  <a:pt x="1207479" y="352514"/>
                  <a:pt x="1204612" y="347189"/>
                  <a:pt x="1202154" y="342273"/>
                </a:cubicBezTo>
                <a:lnTo>
                  <a:pt x="1207070" y="339405"/>
                </a:lnTo>
                <a:cubicBezTo>
                  <a:pt x="1209937" y="344321"/>
                  <a:pt x="1212395" y="349647"/>
                  <a:pt x="1215263" y="354563"/>
                </a:cubicBezTo>
                <a:lnTo>
                  <a:pt x="1209937" y="357430"/>
                </a:lnTo>
                <a:close/>
                <a:moveTo>
                  <a:pt x="81318" y="348008"/>
                </a:moveTo>
                <a:lnTo>
                  <a:pt x="76402" y="345140"/>
                </a:lnTo>
                <a:cubicBezTo>
                  <a:pt x="79270" y="339815"/>
                  <a:pt x="81728" y="334899"/>
                  <a:pt x="84595" y="329983"/>
                </a:cubicBezTo>
                <a:lnTo>
                  <a:pt x="89511" y="332851"/>
                </a:lnTo>
                <a:cubicBezTo>
                  <a:pt x="87053" y="338176"/>
                  <a:pt x="84186" y="343092"/>
                  <a:pt x="81318" y="348008"/>
                </a:cubicBezTo>
                <a:close/>
                <a:moveTo>
                  <a:pt x="1193961" y="327525"/>
                </a:moveTo>
                <a:cubicBezTo>
                  <a:pt x="1191093" y="322609"/>
                  <a:pt x="1188225" y="317693"/>
                  <a:pt x="1185358" y="312777"/>
                </a:cubicBezTo>
                <a:lnTo>
                  <a:pt x="1190274" y="309910"/>
                </a:lnTo>
                <a:cubicBezTo>
                  <a:pt x="1193141" y="314825"/>
                  <a:pt x="1196419" y="319741"/>
                  <a:pt x="1199286" y="324657"/>
                </a:cubicBezTo>
                <a:lnTo>
                  <a:pt x="1193961" y="327525"/>
                </a:lnTo>
                <a:close/>
                <a:moveTo>
                  <a:pt x="98524" y="318103"/>
                </a:moveTo>
                <a:lnTo>
                  <a:pt x="93608" y="315235"/>
                </a:lnTo>
                <a:cubicBezTo>
                  <a:pt x="96475" y="310319"/>
                  <a:pt x="99753" y="305403"/>
                  <a:pt x="102620" y="300487"/>
                </a:cubicBezTo>
                <a:lnTo>
                  <a:pt x="107536" y="303765"/>
                </a:lnTo>
                <a:cubicBezTo>
                  <a:pt x="104259" y="308271"/>
                  <a:pt x="101391" y="313187"/>
                  <a:pt x="98524" y="318103"/>
                </a:cubicBezTo>
                <a:close/>
                <a:moveTo>
                  <a:pt x="1175935" y="298029"/>
                </a:moveTo>
                <a:cubicBezTo>
                  <a:pt x="1172658" y="293113"/>
                  <a:pt x="1169791" y="288607"/>
                  <a:pt x="1166513" y="283691"/>
                </a:cubicBezTo>
                <a:lnTo>
                  <a:pt x="1171429" y="280414"/>
                </a:lnTo>
                <a:cubicBezTo>
                  <a:pt x="1174707" y="285330"/>
                  <a:pt x="1177984" y="289836"/>
                  <a:pt x="1180851" y="294752"/>
                </a:cubicBezTo>
                <a:lnTo>
                  <a:pt x="1175935" y="298029"/>
                </a:lnTo>
                <a:close/>
                <a:moveTo>
                  <a:pt x="116959" y="289017"/>
                </a:moveTo>
                <a:lnTo>
                  <a:pt x="112043" y="285739"/>
                </a:lnTo>
                <a:cubicBezTo>
                  <a:pt x="115320" y="280823"/>
                  <a:pt x="118597" y="276317"/>
                  <a:pt x="121875" y="271401"/>
                </a:cubicBezTo>
                <a:lnTo>
                  <a:pt x="126381" y="274679"/>
                </a:lnTo>
                <a:cubicBezTo>
                  <a:pt x="123104" y="279595"/>
                  <a:pt x="119826" y="284510"/>
                  <a:pt x="116959" y="289017"/>
                </a:cubicBezTo>
                <a:close/>
                <a:moveTo>
                  <a:pt x="1156681" y="270172"/>
                </a:moveTo>
                <a:cubicBezTo>
                  <a:pt x="1153404" y="265666"/>
                  <a:pt x="1149717" y="261160"/>
                  <a:pt x="1146440" y="256653"/>
                </a:cubicBezTo>
                <a:lnTo>
                  <a:pt x="1150946" y="252966"/>
                </a:lnTo>
                <a:cubicBezTo>
                  <a:pt x="1154633" y="257473"/>
                  <a:pt x="1157910" y="261979"/>
                  <a:pt x="1161188" y="266895"/>
                </a:cubicBezTo>
                <a:lnTo>
                  <a:pt x="1156681" y="270172"/>
                </a:lnTo>
                <a:close/>
                <a:moveTo>
                  <a:pt x="136622" y="261160"/>
                </a:moveTo>
                <a:lnTo>
                  <a:pt x="132116" y="257882"/>
                </a:lnTo>
                <a:cubicBezTo>
                  <a:pt x="135393" y="253376"/>
                  <a:pt x="139080" y="248870"/>
                  <a:pt x="142767" y="244364"/>
                </a:cubicBezTo>
                <a:lnTo>
                  <a:pt x="147274" y="248050"/>
                </a:lnTo>
                <a:cubicBezTo>
                  <a:pt x="143587" y="252147"/>
                  <a:pt x="140309" y="256653"/>
                  <a:pt x="136622" y="261160"/>
                </a:cubicBezTo>
                <a:close/>
                <a:moveTo>
                  <a:pt x="1135379" y="242725"/>
                </a:moveTo>
                <a:cubicBezTo>
                  <a:pt x="1131692" y="238219"/>
                  <a:pt x="1128005" y="233712"/>
                  <a:pt x="1124318" y="229616"/>
                </a:cubicBezTo>
                <a:lnTo>
                  <a:pt x="1128824" y="225929"/>
                </a:lnTo>
                <a:cubicBezTo>
                  <a:pt x="1132511" y="230435"/>
                  <a:pt x="1136198" y="234532"/>
                  <a:pt x="1139885" y="239038"/>
                </a:cubicBezTo>
                <a:lnTo>
                  <a:pt x="1135379" y="242725"/>
                </a:lnTo>
                <a:close/>
                <a:moveTo>
                  <a:pt x="158334" y="234532"/>
                </a:moveTo>
                <a:lnTo>
                  <a:pt x="153828" y="230845"/>
                </a:lnTo>
                <a:cubicBezTo>
                  <a:pt x="157515" y="226338"/>
                  <a:pt x="161202" y="222242"/>
                  <a:pt x="165299" y="217735"/>
                </a:cubicBezTo>
                <a:lnTo>
                  <a:pt x="169395" y="221422"/>
                </a:lnTo>
                <a:cubicBezTo>
                  <a:pt x="165708" y="225519"/>
                  <a:pt x="162021" y="230025"/>
                  <a:pt x="158334" y="234532"/>
                </a:cubicBezTo>
                <a:close/>
                <a:moveTo>
                  <a:pt x="1113257" y="216916"/>
                </a:moveTo>
                <a:cubicBezTo>
                  <a:pt x="1109570" y="212820"/>
                  <a:pt x="1105474" y="208313"/>
                  <a:pt x="1101377" y="204217"/>
                </a:cubicBezTo>
                <a:lnTo>
                  <a:pt x="1105474" y="200120"/>
                </a:lnTo>
                <a:cubicBezTo>
                  <a:pt x="1109570" y="204217"/>
                  <a:pt x="1113257" y="208313"/>
                  <a:pt x="1117354" y="212820"/>
                </a:cubicBezTo>
                <a:lnTo>
                  <a:pt x="1113257" y="216916"/>
                </a:lnTo>
                <a:close/>
                <a:moveTo>
                  <a:pt x="180866" y="208723"/>
                </a:moveTo>
                <a:lnTo>
                  <a:pt x="176769" y="204626"/>
                </a:lnTo>
                <a:cubicBezTo>
                  <a:pt x="180866" y="200530"/>
                  <a:pt x="184553" y="196433"/>
                  <a:pt x="188649" y="192336"/>
                </a:cubicBezTo>
                <a:lnTo>
                  <a:pt x="192746" y="196433"/>
                </a:lnTo>
                <a:cubicBezTo>
                  <a:pt x="189059" y="200530"/>
                  <a:pt x="184963" y="204626"/>
                  <a:pt x="180866" y="208723"/>
                </a:cubicBezTo>
                <a:close/>
                <a:moveTo>
                  <a:pt x="1089497" y="191927"/>
                </a:moveTo>
                <a:cubicBezTo>
                  <a:pt x="1085400" y="187830"/>
                  <a:pt x="1081304" y="183734"/>
                  <a:pt x="1077207" y="180047"/>
                </a:cubicBezTo>
                <a:lnTo>
                  <a:pt x="1081304" y="175950"/>
                </a:lnTo>
                <a:cubicBezTo>
                  <a:pt x="1085400" y="180047"/>
                  <a:pt x="1089497" y="183734"/>
                  <a:pt x="1093593" y="187830"/>
                </a:cubicBezTo>
                <a:lnTo>
                  <a:pt x="1089497" y="191927"/>
                </a:lnTo>
                <a:close/>
                <a:moveTo>
                  <a:pt x="205036" y="184553"/>
                </a:moveTo>
                <a:lnTo>
                  <a:pt x="200939" y="180456"/>
                </a:lnTo>
                <a:cubicBezTo>
                  <a:pt x="205036" y="176360"/>
                  <a:pt x="209542" y="172673"/>
                  <a:pt x="213639" y="168576"/>
                </a:cubicBezTo>
                <a:lnTo>
                  <a:pt x="217326" y="172673"/>
                </a:lnTo>
                <a:cubicBezTo>
                  <a:pt x="213639" y="176360"/>
                  <a:pt x="209133" y="180456"/>
                  <a:pt x="205036" y="184553"/>
                </a:cubicBezTo>
                <a:close/>
                <a:moveTo>
                  <a:pt x="1064507" y="168576"/>
                </a:moveTo>
                <a:cubicBezTo>
                  <a:pt x="1060411" y="164889"/>
                  <a:pt x="1055904" y="161202"/>
                  <a:pt x="1051398" y="157515"/>
                </a:cubicBezTo>
                <a:lnTo>
                  <a:pt x="1055085" y="153009"/>
                </a:lnTo>
                <a:cubicBezTo>
                  <a:pt x="1059591" y="156696"/>
                  <a:pt x="1063688" y="160383"/>
                  <a:pt x="1068194" y="164479"/>
                </a:cubicBezTo>
                <a:lnTo>
                  <a:pt x="1064507" y="168576"/>
                </a:lnTo>
                <a:close/>
                <a:moveTo>
                  <a:pt x="230435" y="161202"/>
                </a:moveTo>
                <a:lnTo>
                  <a:pt x="226748" y="156696"/>
                </a:lnTo>
                <a:cubicBezTo>
                  <a:pt x="231254" y="153009"/>
                  <a:pt x="235761" y="149322"/>
                  <a:pt x="239857" y="145635"/>
                </a:cubicBezTo>
                <a:lnTo>
                  <a:pt x="243544" y="150141"/>
                </a:lnTo>
                <a:cubicBezTo>
                  <a:pt x="239448" y="153828"/>
                  <a:pt x="234941" y="157515"/>
                  <a:pt x="230435" y="161202"/>
                </a:cubicBezTo>
                <a:close/>
                <a:moveTo>
                  <a:pt x="1038289" y="146454"/>
                </a:moveTo>
                <a:cubicBezTo>
                  <a:pt x="1033783" y="142767"/>
                  <a:pt x="1029276" y="139490"/>
                  <a:pt x="1024770" y="135803"/>
                </a:cubicBezTo>
                <a:lnTo>
                  <a:pt x="1028047" y="131297"/>
                </a:lnTo>
                <a:cubicBezTo>
                  <a:pt x="1032554" y="134574"/>
                  <a:pt x="1037060" y="138261"/>
                  <a:pt x="1041566" y="141948"/>
                </a:cubicBezTo>
                <a:lnTo>
                  <a:pt x="1038289" y="146454"/>
                </a:lnTo>
                <a:close/>
                <a:moveTo>
                  <a:pt x="257063" y="139900"/>
                </a:moveTo>
                <a:lnTo>
                  <a:pt x="253376" y="135393"/>
                </a:lnTo>
                <a:cubicBezTo>
                  <a:pt x="257882" y="131706"/>
                  <a:pt x="262389" y="128429"/>
                  <a:pt x="267305" y="125152"/>
                </a:cubicBezTo>
                <a:lnTo>
                  <a:pt x="270582" y="129658"/>
                </a:lnTo>
                <a:cubicBezTo>
                  <a:pt x="266485" y="132935"/>
                  <a:pt x="261569" y="136213"/>
                  <a:pt x="257063" y="139900"/>
                </a:cubicBezTo>
                <a:close/>
                <a:moveTo>
                  <a:pt x="1010432" y="125971"/>
                </a:moveTo>
                <a:cubicBezTo>
                  <a:pt x="1005926" y="122694"/>
                  <a:pt x="1001010" y="119417"/>
                  <a:pt x="996094" y="116139"/>
                </a:cubicBezTo>
                <a:lnTo>
                  <a:pt x="999371" y="111223"/>
                </a:lnTo>
                <a:cubicBezTo>
                  <a:pt x="1004287" y="114501"/>
                  <a:pt x="1008793" y="117778"/>
                  <a:pt x="1013709" y="121055"/>
                </a:cubicBezTo>
                <a:lnTo>
                  <a:pt x="1010432" y="125971"/>
                </a:lnTo>
                <a:close/>
                <a:moveTo>
                  <a:pt x="284920" y="119417"/>
                </a:moveTo>
                <a:lnTo>
                  <a:pt x="281643" y="114501"/>
                </a:lnTo>
                <a:cubicBezTo>
                  <a:pt x="286559" y="111223"/>
                  <a:pt x="291065" y="107946"/>
                  <a:pt x="295981" y="105078"/>
                </a:cubicBezTo>
                <a:lnTo>
                  <a:pt x="299258" y="109994"/>
                </a:lnTo>
                <a:cubicBezTo>
                  <a:pt x="294342" y="113272"/>
                  <a:pt x="289836" y="116549"/>
                  <a:pt x="284920" y="119417"/>
                </a:cubicBezTo>
                <a:close/>
                <a:moveTo>
                  <a:pt x="982165" y="106717"/>
                </a:moveTo>
                <a:cubicBezTo>
                  <a:pt x="977249" y="103849"/>
                  <a:pt x="972333" y="100572"/>
                  <a:pt x="967417" y="97704"/>
                </a:cubicBezTo>
                <a:lnTo>
                  <a:pt x="970285" y="92788"/>
                </a:lnTo>
                <a:cubicBezTo>
                  <a:pt x="975201" y="95656"/>
                  <a:pt x="980117" y="98933"/>
                  <a:pt x="985033" y="101801"/>
                </a:cubicBezTo>
                <a:lnTo>
                  <a:pt x="982165" y="106717"/>
                </a:lnTo>
                <a:close/>
                <a:moveTo>
                  <a:pt x="313596" y="100982"/>
                </a:moveTo>
                <a:lnTo>
                  <a:pt x="310729" y="96066"/>
                </a:lnTo>
                <a:cubicBezTo>
                  <a:pt x="315645" y="93198"/>
                  <a:pt x="320561" y="90330"/>
                  <a:pt x="325477" y="87463"/>
                </a:cubicBezTo>
                <a:lnTo>
                  <a:pt x="328344" y="92379"/>
                </a:lnTo>
                <a:cubicBezTo>
                  <a:pt x="323428" y="95246"/>
                  <a:pt x="318512" y="98114"/>
                  <a:pt x="313596" y="100982"/>
                </a:cubicBezTo>
                <a:close/>
                <a:moveTo>
                  <a:pt x="952670" y="89102"/>
                </a:moveTo>
                <a:cubicBezTo>
                  <a:pt x="947754" y="86234"/>
                  <a:pt x="942428" y="83776"/>
                  <a:pt x="937512" y="80908"/>
                </a:cubicBezTo>
                <a:lnTo>
                  <a:pt x="940380" y="75992"/>
                </a:lnTo>
                <a:cubicBezTo>
                  <a:pt x="945705" y="78860"/>
                  <a:pt x="950621" y="81318"/>
                  <a:pt x="955537" y="84186"/>
                </a:cubicBezTo>
                <a:lnTo>
                  <a:pt x="952670" y="89102"/>
                </a:lnTo>
                <a:close/>
                <a:moveTo>
                  <a:pt x="343502" y="83776"/>
                </a:moveTo>
                <a:lnTo>
                  <a:pt x="340634" y="78860"/>
                </a:lnTo>
                <a:cubicBezTo>
                  <a:pt x="345550" y="75992"/>
                  <a:pt x="350876" y="73534"/>
                  <a:pt x="355792" y="71076"/>
                </a:cubicBezTo>
                <a:lnTo>
                  <a:pt x="358250" y="76402"/>
                </a:lnTo>
                <a:cubicBezTo>
                  <a:pt x="353743" y="78450"/>
                  <a:pt x="348418" y="81318"/>
                  <a:pt x="343502" y="83776"/>
                </a:cubicBezTo>
                <a:close/>
                <a:moveTo>
                  <a:pt x="921945" y="73125"/>
                </a:moveTo>
                <a:cubicBezTo>
                  <a:pt x="916619" y="70667"/>
                  <a:pt x="911703" y="68209"/>
                  <a:pt x="906378" y="65751"/>
                </a:cubicBezTo>
                <a:lnTo>
                  <a:pt x="908836" y="60425"/>
                </a:lnTo>
                <a:cubicBezTo>
                  <a:pt x="914161" y="62883"/>
                  <a:pt x="919487" y="65341"/>
                  <a:pt x="924403" y="67799"/>
                </a:cubicBezTo>
                <a:lnTo>
                  <a:pt x="921945" y="73125"/>
                </a:lnTo>
                <a:close/>
                <a:moveTo>
                  <a:pt x="374226" y="68618"/>
                </a:moveTo>
                <a:lnTo>
                  <a:pt x="371768" y="63293"/>
                </a:lnTo>
                <a:cubicBezTo>
                  <a:pt x="377094" y="60835"/>
                  <a:pt x="382420" y="58377"/>
                  <a:pt x="387336" y="56329"/>
                </a:cubicBezTo>
                <a:lnTo>
                  <a:pt x="389794" y="61654"/>
                </a:lnTo>
                <a:cubicBezTo>
                  <a:pt x="384468" y="63702"/>
                  <a:pt x="379142" y="66160"/>
                  <a:pt x="374226" y="68618"/>
                </a:cubicBezTo>
                <a:close/>
                <a:moveTo>
                  <a:pt x="890811" y="58787"/>
                </a:moveTo>
                <a:cubicBezTo>
                  <a:pt x="885485" y="56738"/>
                  <a:pt x="880159" y="54280"/>
                  <a:pt x="874834" y="52232"/>
                </a:cubicBezTo>
                <a:lnTo>
                  <a:pt x="876882" y="46906"/>
                </a:lnTo>
                <a:cubicBezTo>
                  <a:pt x="882208" y="48955"/>
                  <a:pt x="887533" y="51413"/>
                  <a:pt x="892859" y="53461"/>
                </a:cubicBezTo>
                <a:lnTo>
                  <a:pt x="890811" y="58787"/>
                </a:lnTo>
                <a:close/>
                <a:moveTo>
                  <a:pt x="405361" y="54690"/>
                </a:moveTo>
                <a:lnTo>
                  <a:pt x="403312" y="49364"/>
                </a:lnTo>
                <a:cubicBezTo>
                  <a:pt x="408638" y="47316"/>
                  <a:pt x="413964" y="45268"/>
                  <a:pt x="419289" y="43219"/>
                </a:cubicBezTo>
                <a:lnTo>
                  <a:pt x="421338" y="48545"/>
                </a:lnTo>
                <a:cubicBezTo>
                  <a:pt x="416012" y="50593"/>
                  <a:pt x="410686" y="52642"/>
                  <a:pt x="405361" y="54690"/>
                </a:cubicBezTo>
                <a:close/>
                <a:moveTo>
                  <a:pt x="858857" y="46087"/>
                </a:moveTo>
                <a:cubicBezTo>
                  <a:pt x="853531" y="44039"/>
                  <a:pt x="848206" y="42400"/>
                  <a:pt x="842470" y="40352"/>
                </a:cubicBezTo>
                <a:lnTo>
                  <a:pt x="844109" y="35026"/>
                </a:lnTo>
                <a:cubicBezTo>
                  <a:pt x="849435" y="36665"/>
                  <a:pt x="855170" y="38713"/>
                  <a:pt x="860496" y="40761"/>
                </a:cubicBezTo>
                <a:lnTo>
                  <a:pt x="858857" y="46087"/>
                </a:lnTo>
                <a:close/>
                <a:moveTo>
                  <a:pt x="437724" y="42810"/>
                </a:moveTo>
                <a:lnTo>
                  <a:pt x="435676" y="37484"/>
                </a:lnTo>
                <a:cubicBezTo>
                  <a:pt x="441001" y="35436"/>
                  <a:pt x="446737" y="33797"/>
                  <a:pt x="452062" y="32158"/>
                </a:cubicBezTo>
                <a:lnTo>
                  <a:pt x="453701" y="37484"/>
                </a:lnTo>
                <a:cubicBezTo>
                  <a:pt x="448375" y="39123"/>
                  <a:pt x="443050" y="41171"/>
                  <a:pt x="437724" y="42810"/>
                </a:cubicBezTo>
                <a:close/>
                <a:moveTo>
                  <a:pt x="826084" y="35436"/>
                </a:moveTo>
                <a:cubicBezTo>
                  <a:pt x="820758" y="33797"/>
                  <a:pt x="815023" y="32158"/>
                  <a:pt x="809697" y="30929"/>
                </a:cubicBezTo>
                <a:lnTo>
                  <a:pt x="811336" y="25194"/>
                </a:lnTo>
                <a:cubicBezTo>
                  <a:pt x="817071" y="26833"/>
                  <a:pt x="822397" y="28472"/>
                  <a:pt x="828132" y="30110"/>
                </a:cubicBezTo>
                <a:lnTo>
                  <a:pt x="826084" y="35436"/>
                </a:lnTo>
                <a:close/>
                <a:moveTo>
                  <a:pt x="470497" y="32568"/>
                </a:moveTo>
                <a:lnTo>
                  <a:pt x="468858" y="27243"/>
                </a:lnTo>
                <a:cubicBezTo>
                  <a:pt x="474594" y="25604"/>
                  <a:pt x="479919" y="24375"/>
                  <a:pt x="485655" y="22736"/>
                </a:cubicBezTo>
                <a:lnTo>
                  <a:pt x="486884" y="28472"/>
                </a:lnTo>
                <a:cubicBezTo>
                  <a:pt x="481558" y="29701"/>
                  <a:pt x="475823" y="30929"/>
                  <a:pt x="470497" y="32568"/>
                </a:cubicBezTo>
                <a:close/>
                <a:moveTo>
                  <a:pt x="792901" y="26423"/>
                </a:moveTo>
                <a:cubicBezTo>
                  <a:pt x="787166" y="25194"/>
                  <a:pt x="781840" y="23965"/>
                  <a:pt x="776105" y="22736"/>
                </a:cubicBezTo>
                <a:lnTo>
                  <a:pt x="777334" y="17001"/>
                </a:lnTo>
                <a:cubicBezTo>
                  <a:pt x="783069" y="18230"/>
                  <a:pt x="788805" y="19459"/>
                  <a:pt x="794130" y="20688"/>
                </a:cubicBezTo>
                <a:lnTo>
                  <a:pt x="792901" y="26423"/>
                </a:lnTo>
                <a:close/>
                <a:moveTo>
                  <a:pt x="503680" y="24375"/>
                </a:moveTo>
                <a:lnTo>
                  <a:pt x="502451" y="18640"/>
                </a:lnTo>
                <a:cubicBezTo>
                  <a:pt x="508186" y="17411"/>
                  <a:pt x="513921" y="16182"/>
                  <a:pt x="519247" y="14953"/>
                </a:cubicBezTo>
                <a:lnTo>
                  <a:pt x="520476" y="20688"/>
                </a:lnTo>
                <a:cubicBezTo>
                  <a:pt x="514741" y="21917"/>
                  <a:pt x="509005" y="23146"/>
                  <a:pt x="503680" y="24375"/>
                </a:cubicBezTo>
                <a:close/>
                <a:moveTo>
                  <a:pt x="759309" y="19459"/>
                </a:moveTo>
                <a:cubicBezTo>
                  <a:pt x="753574" y="18230"/>
                  <a:pt x="748248" y="17411"/>
                  <a:pt x="742513" y="16591"/>
                </a:cubicBezTo>
                <a:lnTo>
                  <a:pt x="743332" y="10856"/>
                </a:lnTo>
                <a:cubicBezTo>
                  <a:pt x="749067" y="11675"/>
                  <a:pt x="754803" y="12904"/>
                  <a:pt x="760538" y="13724"/>
                </a:cubicBezTo>
                <a:lnTo>
                  <a:pt x="759309" y="19459"/>
                </a:lnTo>
                <a:close/>
                <a:moveTo>
                  <a:pt x="537272" y="17411"/>
                </a:moveTo>
                <a:lnTo>
                  <a:pt x="536453" y="11675"/>
                </a:lnTo>
                <a:cubicBezTo>
                  <a:pt x="542188" y="10856"/>
                  <a:pt x="547923" y="10037"/>
                  <a:pt x="553659" y="9217"/>
                </a:cubicBezTo>
                <a:lnTo>
                  <a:pt x="554478" y="14953"/>
                </a:lnTo>
                <a:cubicBezTo>
                  <a:pt x="548743" y="15772"/>
                  <a:pt x="543007" y="16591"/>
                  <a:pt x="537272" y="17411"/>
                </a:cubicBezTo>
                <a:close/>
                <a:moveTo>
                  <a:pt x="725307" y="14133"/>
                </a:moveTo>
                <a:cubicBezTo>
                  <a:pt x="719572" y="13314"/>
                  <a:pt x="713836" y="12904"/>
                  <a:pt x="708101" y="12085"/>
                </a:cubicBezTo>
                <a:lnTo>
                  <a:pt x="708511" y="6350"/>
                </a:lnTo>
                <a:cubicBezTo>
                  <a:pt x="714246" y="6759"/>
                  <a:pt x="719981" y="7579"/>
                  <a:pt x="725717" y="8398"/>
                </a:cubicBezTo>
                <a:lnTo>
                  <a:pt x="725307" y="14133"/>
                </a:lnTo>
                <a:close/>
                <a:moveTo>
                  <a:pt x="571274" y="12904"/>
                </a:moveTo>
                <a:lnTo>
                  <a:pt x="570455" y="7169"/>
                </a:lnTo>
                <a:cubicBezTo>
                  <a:pt x="576190" y="6350"/>
                  <a:pt x="581925" y="5940"/>
                  <a:pt x="587660" y="5530"/>
                </a:cubicBezTo>
                <a:lnTo>
                  <a:pt x="588070" y="11266"/>
                </a:lnTo>
                <a:cubicBezTo>
                  <a:pt x="582745" y="11675"/>
                  <a:pt x="577009" y="12085"/>
                  <a:pt x="571274" y="12904"/>
                </a:cubicBezTo>
                <a:close/>
                <a:moveTo>
                  <a:pt x="691305" y="10446"/>
                </a:moveTo>
                <a:cubicBezTo>
                  <a:pt x="685570" y="10037"/>
                  <a:pt x="679834" y="9627"/>
                  <a:pt x="674099" y="9217"/>
                </a:cubicBezTo>
                <a:lnTo>
                  <a:pt x="674509" y="3482"/>
                </a:lnTo>
                <a:cubicBezTo>
                  <a:pt x="680244" y="3892"/>
                  <a:pt x="685979" y="4301"/>
                  <a:pt x="691715" y="4711"/>
                </a:cubicBezTo>
                <a:lnTo>
                  <a:pt x="691305" y="10446"/>
                </a:lnTo>
                <a:close/>
                <a:moveTo>
                  <a:pt x="605686" y="10037"/>
                </a:moveTo>
                <a:lnTo>
                  <a:pt x="605276" y="4301"/>
                </a:lnTo>
                <a:cubicBezTo>
                  <a:pt x="611011" y="3892"/>
                  <a:pt x="616747" y="3892"/>
                  <a:pt x="622482" y="3482"/>
                </a:cubicBezTo>
                <a:lnTo>
                  <a:pt x="622482" y="9217"/>
                </a:lnTo>
                <a:cubicBezTo>
                  <a:pt x="616747" y="9217"/>
                  <a:pt x="611011" y="9627"/>
                  <a:pt x="605686" y="10037"/>
                </a:cubicBezTo>
                <a:close/>
                <a:moveTo>
                  <a:pt x="656893" y="8808"/>
                </a:moveTo>
                <a:cubicBezTo>
                  <a:pt x="652387" y="8808"/>
                  <a:pt x="647881" y="8808"/>
                  <a:pt x="643375" y="8808"/>
                </a:cubicBezTo>
                <a:lnTo>
                  <a:pt x="639688" y="8808"/>
                </a:lnTo>
                <a:lnTo>
                  <a:pt x="639688" y="3072"/>
                </a:lnTo>
                <a:lnTo>
                  <a:pt x="643375" y="3072"/>
                </a:lnTo>
                <a:cubicBezTo>
                  <a:pt x="647881" y="3072"/>
                  <a:pt x="652387" y="3072"/>
                  <a:pt x="657303" y="3072"/>
                </a:cubicBezTo>
                <a:lnTo>
                  <a:pt x="656893" y="8808"/>
                </a:lnTo>
                <a:close/>
              </a:path>
            </a:pathLst>
          </a:custGeom>
          <a:solidFill>
            <a:schemeClr val="bg1"/>
          </a:solidFill>
          <a:ln w="9525" cap="flat">
            <a:noFill/>
            <a:prstDash val="solid"/>
            <a:miter/>
          </a:ln>
        </p:spPr>
        <p:txBody>
          <a:bodyPr rtlCol="0" anchor="ctr"/>
          <a:lstStyle/>
          <a:p>
            <a:endParaRPr lang="fi-FI"/>
          </a:p>
        </p:txBody>
      </p:sp>
      <p:sp>
        <p:nvSpPr>
          <p:cNvPr id="219" name="Freeform: Shape 218">
            <a:extLst>
              <a:ext uri="{FF2B5EF4-FFF2-40B4-BE49-F238E27FC236}">
                <a16:creationId xmlns:a16="http://schemas.microsoft.com/office/drawing/2014/main" id="{7852A8DD-1A2E-4F9C-9889-64634B95D2A3}"/>
              </a:ext>
            </a:extLst>
          </p:cNvPr>
          <p:cNvSpPr/>
          <p:nvPr/>
        </p:nvSpPr>
        <p:spPr>
          <a:xfrm>
            <a:off x="371194" y="1873942"/>
            <a:ext cx="1011866" cy="1011866"/>
          </a:xfrm>
          <a:custGeom>
            <a:avLst/>
            <a:gdLst>
              <a:gd name="connsiteX0" fmla="*/ 501631 w 1011865"/>
              <a:gd name="connsiteY0" fmla="*/ 1011661 h 1011865"/>
              <a:gd name="connsiteX1" fmla="*/ 484426 w 1011865"/>
              <a:gd name="connsiteY1" fmla="*/ 1011251 h 1011865"/>
              <a:gd name="connsiteX2" fmla="*/ 484835 w 1011865"/>
              <a:gd name="connsiteY2" fmla="*/ 1005516 h 1011865"/>
              <a:gd name="connsiteX3" fmla="*/ 502041 w 1011865"/>
              <a:gd name="connsiteY3" fmla="*/ 1005926 h 1011865"/>
              <a:gd name="connsiteX4" fmla="*/ 501631 w 1011865"/>
              <a:gd name="connsiteY4" fmla="*/ 1011661 h 1011865"/>
              <a:gd name="connsiteX5" fmla="*/ 519247 w 1011865"/>
              <a:gd name="connsiteY5" fmla="*/ 1011251 h 1011865"/>
              <a:gd name="connsiteX6" fmla="*/ 519247 w 1011865"/>
              <a:gd name="connsiteY6" fmla="*/ 1005516 h 1011865"/>
              <a:gd name="connsiteX7" fmla="*/ 536453 w 1011865"/>
              <a:gd name="connsiteY7" fmla="*/ 1004697 h 1011865"/>
              <a:gd name="connsiteX8" fmla="*/ 536862 w 1011865"/>
              <a:gd name="connsiteY8" fmla="*/ 1010432 h 1011865"/>
              <a:gd name="connsiteX9" fmla="*/ 519247 w 1011865"/>
              <a:gd name="connsiteY9" fmla="*/ 1011251 h 1011865"/>
              <a:gd name="connsiteX10" fmla="*/ 467220 w 1011865"/>
              <a:gd name="connsiteY10" fmla="*/ 1010022 h 1011865"/>
              <a:gd name="connsiteX11" fmla="*/ 450014 w 1011865"/>
              <a:gd name="connsiteY11" fmla="*/ 1008384 h 1011865"/>
              <a:gd name="connsiteX12" fmla="*/ 450833 w 1011865"/>
              <a:gd name="connsiteY12" fmla="*/ 1002648 h 1011865"/>
              <a:gd name="connsiteX13" fmla="*/ 468039 w 1011865"/>
              <a:gd name="connsiteY13" fmla="*/ 1004287 h 1011865"/>
              <a:gd name="connsiteX14" fmla="*/ 467220 w 1011865"/>
              <a:gd name="connsiteY14" fmla="*/ 1010022 h 1011865"/>
              <a:gd name="connsiteX15" fmla="*/ 553659 w 1011865"/>
              <a:gd name="connsiteY15" fmla="*/ 1009203 h 1011865"/>
              <a:gd name="connsiteX16" fmla="*/ 553249 w 1011865"/>
              <a:gd name="connsiteY16" fmla="*/ 1003468 h 1011865"/>
              <a:gd name="connsiteX17" fmla="*/ 570455 w 1011865"/>
              <a:gd name="connsiteY17" fmla="*/ 1001419 h 1011865"/>
              <a:gd name="connsiteX18" fmla="*/ 571274 w 1011865"/>
              <a:gd name="connsiteY18" fmla="*/ 1007155 h 1011865"/>
              <a:gd name="connsiteX19" fmla="*/ 553659 w 1011865"/>
              <a:gd name="connsiteY19" fmla="*/ 1009203 h 1011865"/>
              <a:gd name="connsiteX20" fmla="*/ 432808 w 1011865"/>
              <a:gd name="connsiteY20" fmla="*/ 1005926 h 1011865"/>
              <a:gd name="connsiteX21" fmla="*/ 415602 w 1011865"/>
              <a:gd name="connsiteY21" fmla="*/ 1003058 h 1011865"/>
              <a:gd name="connsiteX22" fmla="*/ 416831 w 1011865"/>
              <a:gd name="connsiteY22" fmla="*/ 997323 h 1011865"/>
              <a:gd name="connsiteX23" fmla="*/ 433627 w 1011865"/>
              <a:gd name="connsiteY23" fmla="*/ 1000191 h 1011865"/>
              <a:gd name="connsiteX24" fmla="*/ 432808 w 1011865"/>
              <a:gd name="connsiteY24" fmla="*/ 1005926 h 1011865"/>
              <a:gd name="connsiteX25" fmla="*/ 588070 w 1011865"/>
              <a:gd name="connsiteY25" fmla="*/ 1005106 h 1011865"/>
              <a:gd name="connsiteX26" fmla="*/ 587251 w 1011865"/>
              <a:gd name="connsiteY26" fmla="*/ 999371 h 1011865"/>
              <a:gd name="connsiteX27" fmla="*/ 604047 w 1011865"/>
              <a:gd name="connsiteY27" fmla="*/ 996503 h 1011865"/>
              <a:gd name="connsiteX28" fmla="*/ 605276 w 1011865"/>
              <a:gd name="connsiteY28" fmla="*/ 1002239 h 1011865"/>
              <a:gd name="connsiteX29" fmla="*/ 588070 w 1011865"/>
              <a:gd name="connsiteY29" fmla="*/ 1005106 h 1011865"/>
              <a:gd name="connsiteX30" fmla="*/ 398397 w 1011865"/>
              <a:gd name="connsiteY30" fmla="*/ 999781 h 1011865"/>
              <a:gd name="connsiteX31" fmla="*/ 381600 w 1011865"/>
              <a:gd name="connsiteY31" fmla="*/ 995684 h 1011865"/>
              <a:gd name="connsiteX32" fmla="*/ 382829 w 1011865"/>
              <a:gd name="connsiteY32" fmla="*/ 989949 h 1011865"/>
              <a:gd name="connsiteX33" fmla="*/ 399626 w 1011865"/>
              <a:gd name="connsiteY33" fmla="*/ 994046 h 1011865"/>
              <a:gd name="connsiteX34" fmla="*/ 398397 w 1011865"/>
              <a:gd name="connsiteY34" fmla="*/ 999781 h 1011865"/>
              <a:gd name="connsiteX35" fmla="*/ 622072 w 1011865"/>
              <a:gd name="connsiteY35" fmla="*/ 998552 h 1011865"/>
              <a:gd name="connsiteX36" fmla="*/ 620843 w 1011865"/>
              <a:gd name="connsiteY36" fmla="*/ 992817 h 1011865"/>
              <a:gd name="connsiteX37" fmla="*/ 637639 w 1011865"/>
              <a:gd name="connsiteY37" fmla="*/ 988720 h 1011865"/>
              <a:gd name="connsiteX38" fmla="*/ 639278 w 1011865"/>
              <a:gd name="connsiteY38" fmla="*/ 994455 h 1011865"/>
              <a:gd name="connsiteX39" fmla="*/ 622072 w 1011865"/>
              <a:gd name="connsiteY39" fmla="*/ 998552 h 1011865"/>
              <a:gd name="connsiteX40" fmla="*/ 364804 w 1011865"/>
              <a:gd name="connsiteY40" fmla="*/ 991178 h 1011865"/>
              <a:gd name="connsiteX41" fmla="*/ 348418 w 1011865"/>
              <a:gd name="connsiteY41" fmla="*/ 985852 h 1011865"/>
              <a:gd name="connsiteX42" fmla="*/ 350056 w 1011865"/>
              <a:gd name="connsiteY42" fmla="*/ 980527 h 1011865"/>
              <a:gd name="connsiteX43" fmla="*/ 366443 w 1011865"/>
              <a:gd name="connsiteY43" fmla="*/ 985443 h 1011865"/>
              <a:gd name="connsiteX44" fmla="*/ 364804 w 1011865"/>
              <a:gd name="connsiteY44" fmla="*/ 991178 h 1011865"/>
              <a:gd name="connsiteX45" fmla="*/ 655664 w 1011865"/>
              <a:gd name="connsiteY45" fmla="*/ 989539 h 1011865"/>
              <a:gd name="connsiteX46" fmla="*/ 654026 w 1011865"/>
              <a:gd name="connsiteY46" fmla="*/ 984214 h 1011865"/>
              <a:gd name="connsiteX47" fmla="*/ 670412 w 1011865"/>
              <a:gd name="connsiteY47" fmla="*/ 978888 h 1011865"/>
              <a:gd name="connsiteX48" fmla="*/ 672461 w 1011865"/>
              <a:gd name="connsiteY48" fmla="*/ 984214 h 1011865"/>
              <a:gd name="connsiteX49" fmla="*/ 655664 w 1011865"/>
              <a:gd name="connsiteY49" fmla="*/ 989539 h 1011865"/>
              <a:gd name="connsiteX50" fmla="*/ 332031 w 1011865"/>
              <a:gd name="connsiteY50" fmla="*/ 980117 h 1011865"/>
              <a:gd name="connsiteX51" fmla="*/ 315645 w 1011865"/>
              <a:gd name="connsiteY51" fmla="*/ 973972 h 1011865"/>
              <a:gd name="connsiteX52" fmla="*/ 317693 w 1011865"/>
              <a:gd name="connsiteY52" fmla="*/ 968646 h 1011865"/>
              <a:gd name="connsiteX53" fmla="*/ 333670 w 1011865"/>
              <a:gd name="connsiteY53" fmla="*/ 974791 h 1011865"/>
              <a:gd name="connsiteX54" fmla="*/ 332031 w 1011865"/>
              <a:gd name="connsiteY54" fmla="*/ 980117 h 1011865"/>
              <a:gd name="connsiteX55" fmla="*/ 688437 w 1011865"/>
              <a:gd name="connsiteY55" fmla="*/ 978069 h 1011865"/>
              <a:gd name="connsiteX56" fmla="*/ 686389 w 1011865"/>
              <a:gd name="connsiteY56" fmla="*/ 972743 h 1011865"/>
              <a:gd name="connsiteX57" fmla="*/ 702366 w 1011865"/>
              <a:gd name="connsiteY57" fmla="*/ 966188 h 1011865"/>
              <a:gd name="connsiteX58" fmla="*/ 704414 w 1011865"/>
              <a:gd name="connsiteY58" fmla="*/ 971514 h 1011865"/>
              <a:gd name="connsiteX59" fmla="*/ 688437 w 1011865"/>
              <a:gd name="connsiteY59" fmla="*/ 978069 h 1011865"/>
              <a:gd name="connsiteX60" fmla="*/ 299668 w 1011865"/>
              <a:gd name="connsiteY60" fmla="*/ 967008 h 1011865"/>
              <a:gd name="connsiteX61" fmla="*/ 284101 w 1011865"/>
              <a:gd name="connsiteY61" fmla="*/ 959634 h 1011865"/>
              <a:gd name="connsiteX62" fmla="*/ 286559 w 1011865"/>
              <a:gd name="connsiteY62" fmla="*/ 954308 h 1011865"/>
              <a:gd name="connsiteX63" fmla="*/ 302126 w 1011865"/>
              <a:gd name="connsiteY63" fmla="*/ 961682 h 1011865"/>
              <a:gd name="connsiteX64" fmla="*/ 299668 w 1011865"/>
              <a:gd name="connsiteY64" fmla="*/ 967008 h 1011865"/>
              <a:gd name="connsiteX65" fmla="*/ 720391 w 1011865"/>
              <a:gd name="connsiteY65" fmla="*/ 964550 h 1011865"/>
              <a:gd name="connsiteX66" fmla="*/ 717933 w 1011865"/>
              <a:gd name="connsiteY66" fmla="*/ 959224 h 1011865"/>
              <a:gd name="connsiteX67" fmla="*/ 733500 w 1011865"/>
              <a:gd name="connsiteY67" fmla="*/ 951850 h 1011865"/>
              <a:gd name="connsiteX68" fmla="*/ 735958 w 1011865"/>
              <a:gd name="connsiteY68" fmla="*/ 957176 h 1011865"/>
              <a:gd name="connsiteX69" fmla="*/ 720391 w 1011865"/>
              <a:gd name="connsiteY69" fmla="*/ 964550 h 1011865"/>
              <a:gd name="connsiteX70" fmla="*/ 268534 w 1011865"/>
              <a:gd name="connsiteY70" fmla="*/ 951441 h 1011865"/>
              <a:gd name="connsiteX71" fmla="*/ 253376 w 1011865"/>
              <a:gd name="connsiteY71" fmla="*/ 942838 h 1011865"/>
              <a:gd name="connsiteX72" fmla="*/ 256244 w 1011865"/>
              <a:gd name="connsiteY72" fmla="*/ 937922 h 1011865"/>
              <a:gd name="connsiteX73" fmla="*/ 271401 w 1011865"/>
              <a:gd name="connsiteY73" fmla="*/ 946115 h 1011865"/>
              <a:gd name="connsiteX74" fmla="*/ 268534 w 1011865"/>
              <a:gd name="connsiteY74" fmla="*/ 951441 h 1011865"/>
              <a:gd name="connsiteX75" fmla="*/ 751116 w 1011865"/>
              <a:gd name="connsiteY75" fmla="*/ 948983 h 1011865"/>
              <a:gd name="connsiteX76" fmla="*/ 748248 w 1011865"/>
              <a:gd name="connsiteY76" fmla="*/ 944067 h 1011865"/>
              <a:gd name="connsiteX77" fmla="*/ 762996 w 1011865"/>
              <a:gd name="connsiteY77" fmla="*/ 935464 h 1011865"/>
              <a:gd name="connsiteX78" fmla="*/ 765864 w 1011865"/>
              <a:gd name="connsiteY78" fmla="*/ 940380 h 1011865"/>
              <a:gd name="connsiteX79" fmla="*/ 751116 w 1011865"/>
              <a:gd name="connsiteY79" fmla="*/ 948983 h 1011865"/>
              <a:gd name="connsiteX80" fmla="*/ 238628 w 1011865"/>
              <a:gd name="connsiteY80" fmla="*/ 934235 h 1011865"/>
              <a:gd name="connsiteX81" fmla="*/ 224290 w 1011865"/>
              <a:gd name="connsiteY81" fmla="*/ 924813 h 1011865"/>
              <a:gd name="connsiteX82" fmla="*/ 227567 w 1011865"/>
              <a:gd name="connsiteY82" fmla="*/ 919897 h 1011865"/>
              <a:gd name="connsiteX83" fmla="*/ 241906 w 1011865"/>
              <a:gd name="connsiteY83" fmla="*/ 929319 h 1011865"/>
              <a:gd name="connsiteX84" fmla="*/ 238628 w 1011865"/>
              <a:gd name="connsiteY84" fmla="*/ 934235 h 1011865"/>
              <a:gd name="connsiteX85" fmla="*/ 780611 w 1011865"/>
              <a:gd name="connsiteY85" fmla="*/ 930957 h 1011865"/>
              <a:gd name="connsiteX86" fmla="*/ 777334 w 1011865"/>
              <a:gd name="connsiteY86" fmla="*/ 926042 h 1011865"/>
              <a:gd name="connsiteX87" fmla="*/ 791672 w 1011865"/>
              <a:gd name="connsiteY87" fmla="*/ 916619 h 1011865"/>
              <a:gd name="connsiteX88" fmla="*/ 794950 w 1011865"/>
              <a:gd name="connsiteY88" fmla="*/ 921535 h 1011865"/>
              <a:gd name="connsiteX89" fmla="*/ 780611 w 1011865"/>
              <a:gd name="connsiteY89" fmla="*/ 930957 h 1011865"/>
              <a:gd name="connsiteX90" fmla="*/ 209952 w 1011865"/>
              <a:gd name="connsiteY90" fmla="*/ 914571 h 1011865"/>
              <a:gd name="connsiteX91" fmla="*/ 196023 w 1011865"/>
              <a:gd name="connsiteY91" fmla="*/ 903920 h 1011865"/>
              <a:gd name="connsiteX92" fmla="*/ 199710 w 1011865"/>
              <a:gd name="connsiteY92" fmla="*/ 899414 h 1011865"/>
              <a:gd name="connsiteX93" fmla="*/ 213229 w 1011865"/>
              <a:gd name="connsiteY93" fmla="*/ 909655 h 1011865"/>
              <a:gd name="connsiteX94" fmla="*/ 209952 w 1011865"/>
              <a:gd name="connsiteY94" fmla="*/ 914571 h 1011865"/>
              <a:gd name="connsiteX95" fmla="*/ 809288 w 1011865"/>
              <a:gd name="connsiteY95" fmla="*/ 911294 h 1011865"/>
              <a:gd name="connsiteX96" fmla="*/ 806010 w 1011865"/>
              <a:gd name="connsiteY96" fmla="*/ 906787 h 1011865"/>
              <a:gd name="connsiteX97" fmla="*/ 819529 w 1011865"/>
              <a:gd name="connsiteY97" fmla="*/ 896136 h 1011865"/>
              <a:gd name="connsiteX98" fmla="*/ 823216 w 1011865"/>
              <a:gd name="connsiteY98" fmla="*/ 900643 h 1011865"/>
              <a:gd name="connsiteX99" fmla="*/ 809288 w 1011865"/>
              <a:gd name="connsiteY99" fmla="*/ 911294 h 1011865"/>
              <a:gd name="connsiteX100" fmla="*/ 182505 w 1011865"/>
              <a:gd name="connsiteY100" fmla="*/ 893269 h 1011865"/>
              <a:gd name="connsiteX101" fmla="*/ 169395 w 1011865"/>
              <a:gd name="connsiteY101" fmla="*/ 881798 h 1011865"/>
              <a:gd name="connsiteX102" fmla="*/ 173082 w 1011865"/>
              <a:gd name="connsiteY102" fmla="*/ 877701 h 1011865"/>
              <a:gd name="connsiteX103" fmla="*/ 186191 w 1011865"/>
              <a:gd name="connsiteY103" fmla="*/ 889172 h 1011865"/>
              <a:gd name="connsiteX104" fmla="*/ 182505 w 1011865"/>
              <a:gd name="connsiteY104" fmla="*/ 893269 h 1011865"/>
              <a:gd name="connsiteX105" fmla="*/ 836325 w 1011865"/>
              <a:gd name="connsiteY105" fmla="*/ 889582 h 1011865"/>
              <a:gd name="connsiteX106" fmla="*/ 832638 w 1011865"/>
              <a:gd name="connsiteY106" fmla="*/ 885075 h 1011865"/>
              <a:gd name="connsiteX107" fmla="*/ 845338 w 1011865"/>
              <a:gd name="connsiteY107" fmla="*/ 873605 h 1011865"/>
              <a:gd name="connsiteX108" fmla="*/ 849435 w 1011865"/>
              <a:gd name="connsiteY108" fmla="*/ 877701 h 1011865"/>
              <a:gd name="connsiteX109" fmla="*/ 836325 w 1011865"/>
              <a:gd name="connsiteY109" fmla="*/ 889582 h 1011865"/>
              <a:gd name="connsiteX110" fmla="*/ 157105 w 1011865"/>
              <a:gd name="connsiteY110" fmla="*/ 869918 h 1011865"/>
              <a:gd name="connsiteX111" fmla="*/ 144816 w 1011865"/>
              <a:gd name="connsiteY111" fmla="*/ 857628 h 1011865"/>
              <a:gd name="connsiteX112" fmla="*/ 148912 w 1011865"/>
              <a:gd name="connsiteY112" fmla="*/ 853531 h 1011865"/>
              <a:gd name="connsiteX113" fmla="*/ 161202 w 1011865"/>
              <a:gd name="connsiteY113" fmla="*/ 865821 h 1011865"/>
              <a:gd name="connsiteX114" fmla="*/ 157105 w 1011865"/>
              <a:gd name="connsiteY114" fmla="*/ 869918 h 1011865"/>
              <a:gd name="connsiteX115" fmla="*/ 861725 w 1011865"/>
              <a:gd name="connsiteY115" fmla="*/ 866231 h 1011865"/>
              <a:gd name="connsiteX116" fmla="*/ 857628 w 1011865"/>
              <a:gd name="connsiteY116" fmla="*/ 862134 h 1011865"/>
              <a:gd name="connsiteX117" fmla="*/ 869508 w 1011865"/>
              <a:gd name="connsiteY117" fmla="*/ 849844 h 1011865"/>
              <a:gd name="connsiteX118" fmla="*/ 873605 w 1011865"/>
              <a:gd name="connsiteY118" fmla="*/ 853941 h 1011865"/>
              <a:gd name="connsiteX119" fmla="*/ 861725 w 1011865"/>
              <a:gd name="connsiteY119" fmla="*/ 866231 h 1011865"/>
              <a:gd name="connsiteX120" fmla="*/ 132935 w 1011865"/>
              <a:gd name="connsiteY120" fmla="*/ 844928 h 1011865"/>
              <a:gd name="connsiteX121" fmla="*/ 121465 w 1011865"/>
              <a:gd name="connsiteY121" fmla="*/ 831819 h 1011865"/>
              <a:gd name="connsiteX122" fmla="*/ 125971 w 1011865"/>
              <a:gd name="connsiteY122" fmla="*/ 828132 h 1011865"/>
              <a:gd name="connsiteX123" fmla="*/ 137032 w 1011865"/>
              <a:gd name="connsiteY123" fmla="*/ 841241 h 1011865"/>
              <a:gd name="connsiteX124" fmla="*/ 132935 w 1011865"/>
              <a:gd name="connsiteY124" fmla="*/ 844928 h 1011865"/>
              <a:gd name="connsiteX125" fmla="*/ 885485 w 1011865"/>
              <a:gd name="connsiteY125" fmla="*/ 840832 h 1011865"/>
              <a:gd name="connsiteX126" fmla="*/ 880979 w 1011865"/>
              <a:gd name="connsiteY126" fmla="*/ 837145 h 1011865"/>
              <a:gd name="connsiteX127" fmla="*/ 892040 w 1011865"/>
              <a:gd name="connsiteY127" fmla="*/ 824036 h 1011865"/>
              <a:gd name="connsiteX128" fmla="*/ 896546 w 1011865"/>
              <a:gd name="connsiteY128" fmla="*/ 827723 h 1011865"/>
              <a:gd name="connsiteX129" fmla="*/ 885485 w 1011865"/>
              <a:gd name="connsiteY129" fmla="*/ 840832 h 1011865"/>
              <a:gd name="connsiteX130" fmla="*/ 110404 w 1011865"/>
              <a:gd name="connsiteY130" fmla="*/ 818300 h 1011865"/>
              <a:gd name="connsiteX131" fmla="*/ 99753 w 1011865"/>
              <a:gd name="connsiteY131" fmla="*/ 804372 h 1011865"/>
              <a:gd name="connsiteX132" fmla="*/ 104259 w 1011865"/>
              <a:gd name="connsiteY132" fmla="*/ 801095 h 1011865"/>
              <a:gd name="connsiteX133" fmla="*/ 114501 w 1011865"/>
              <a:gd name="connsiteY133" fmla="*/ 814613 h 1011865"/>
              <a:gd name="connsiteX134" fmla="*/ 110404 w 1011865"/>
              <a:gd name="connsiteY134" fmla="*/ 818300 h 1011865"/>
              <a:gd name="connsiteX135" fmla="*/ 907607 w 1011865"/>
              <a:gd name="connsiteY135" fmla="*/ 814204 h 1011865"/>
              <a:gd name="connsiteX136" fmla="*/ 903100 w 1011865"/>
              <a:gd name="connsiteY136" fmla="*/ 810517 h 1011865"/>
              <a:gd name="connsiteX137" fmla="*/ 913342 w 1011865"/>
              <a:gd name="connsiteY137" fmla="*/ 796588 h 1011865"/>
              <a:gd name="connsiteX138" fmla="*/ 917848 w 1011865"/>
              <a:gd name="connsiteY138" fmla="*/ 799866 h 1011865"/>
              <a:gd name="connsiteX139" fmla="*/ 907607 w 1011865"/>
              <a:gd name="connsiteY139" fmla="*/ 814204 h 1011865"/>
              <a:gd name="connsiteX140" fmla="*/ 89921 w 1011865"/>
              <a:gd name="connsiteY140" fmla="*/ 790443 h 1011865"/>
              <a:gd name="connsiteX141" fmla="*/ 80499 w 1011865"/>
              <a:gd name="connsiteY141" fmla="*/ 776105 h 1011865"/>
              <a:gd name="connsiteX142" fmla="*/ 85415 w 1011865"/>
              <a:gd name="connsiteY142" fmla="*/ 773238 h 1011865"/>
              <a:gd name="connsiteX143" fmla="*/ 94837 w 1011865"/>
              <a:gd name="connsiteY143" fmla="*/ 787576 h 1011865"/>
              <a:gd name="connsiteX144" fmla="*/ 89921 w 1011865"/>
              <a:gd name="connsiteY144" fmla="*/ 790443 h 1011865"/>
              <a:gd name="connsiteX145" fmla="*/ 927680 w 1011865"/>
              <a:gd name="connsiteY145" fmla="*/ 785937 h 1011865"/>
              <a:gd name="connsiteX146" fmla="*/ 922764 w 1011865"/>
              <a:gd name="connsiteY146" fmla="*/ 782660 h 1011865"/>
              <a:gd name="connsiteX147" fmla="*/ 932186 w 1011865"/>
              <a:gd name="connsiteY147" fmla="*/ 768322 h 1011865"/>
              <a:gd name="connsiteX148" fmla="*/ 937102 w 1011865"/>
              <a:gd name="connsiteY148" fmla="*/ 771189 h 1011865"/>
              <a:gd name="connsiteX149" fmla="*/ 927680 w 1011865"/>
              <a:gd name="connsiteY149" fmla="*/ 785937 h 1011865"/>
              <a:gd name="connsiteX150" fmla="*/ 71486 w 1011865"/>
              <a:gd name="connsiteY150" fmla="*/ 761357 h 1011865"/>
              <a:gd name="connsiteX151" fmla="*/ 62883 w 1011865"/>
              <a:gd name="connsiteY151" fmla="*/ 746200 h 1011865"/>
              <a:gd name="connsiteX152" fmla="*/ 67799 w 1011865"/>
              <a:gd name="connsiteY152" fmla="*/ 743332 h 1011865"/>
              <a:gd name="connsiteX153" fmla="*/ 75992 w 1011865"/>
              <a:gd name="connsiteY153" fmla="*/ 758080 h 1011865"/>
              <a:gd name="connsiteX154" fmla="*/ 71486 w 1011865"/>
              <a:gd name="connsiteY154" fmla="*/ 761357 h 1011865"/>
              <a:gd name="connsiteX155" fmla="*/ 945705 w 1011865"/>
              <a:gd name="connsiteY155" fmla="*/ 756441 h 1011865"/>
              <a:gd name="connsiteX156" fmla="*/ 940789 w 1011865"/>
              <a:gd name="connsiteY156" fmla="*/ 753574 h 1011865"/>
              <a:gd name="connsiteX157" fmla="*/ 948983 w 1011865"/>
              <a:gd name="connsiteY157" fmla="*/ 738416 h 1011865"/>
              <a:gd name="connsiteX158" fmla="*/ 953898 w 1011865"/>
              <a:gd name="connsiteY158" fmla="*/ 741284 h 1011865"/>
              <a:gd name="connsiteX159" fmla="*/ 945705 w 1011865"/>
              <a:gd name="connsiteY159" fmla="*/ 756441 h 1011865"/>
              <a:gd name="connsiteX160" fmla="*/ 55100 w 1011865"/>
              <a:gd name="connsiteY160" fmla="*/ 730633 h 1011865"/>
              <a:gd name="connsiteX161" fmla="*/ 47726 w 1011865"/>
              <a:gd name="connsiteY161" fmla="*/ 715066 h 1011865"/>
              <a:gd name="connsiteX162" fmla="*/ 53051 w 1011865"/>
              <a:gd name="connsiteY162" fmla="*/ 712608 h 1011865"/>
              <a:gd name="connsiteX163" fmla="*/ 60425 w 1011865"/>
              <a:gd name="connsiteY163" fmla="*/ 728175 h 1011865"/>
              <a:gd name="connsiteX164" fmla="*/ 55100 w 1011865"/>
              <a:gd name="connsiteY164" fmla="*/ 730633 h 1011865"/>
              <a:gd name="connsiteX165" fmla="*/ 962092 w 1011865"/>
              <a:gd name="connsiteY165" fmla="*/ 725307 h 1011865"/>
              <a:gd name="connsiteX166" fmla="*/ 956766 w 1011865"/>
              <a:gd name="connsiteY166" fmla="*/ 722849 h 1011865"/>
              <a:gd name="connsiteX167" fmla="*/ 964140 w 1011865"/>
              <a:gd name="connsiteY167" fmla="*/ 707282 h 1011865"/>
              <a:gd name="connsiteX168" fmla="*/ 969466 w 1011865"/>
              <a:gd name="connsiteY168" fmla="*/ 709740 h 1011865"/>
              <a:gd name="connsiteX169" fmla="*/ 962092 w 1011865"/>
              <a:gd name="connsiteY169" fmla="*/ 725307 h 1011865"/>
              <a:gd name="connsiteX170" fmla="*/ 40761 w 1011865"/>
              <a:gd name="connsiteY170" fmla="*/ 699089 h 1011865"/>
              <a:gd name="connsiteX171" fmla="*/ 34616 w 1011865"/>
              <a:gd name="connsiteY171" fmla="*/ 683112 h 1011865"/>
              <a:gd name="connsiteX172" fmla="*/ 39942 w 1011865"/>
              <a:gd name="connsiteY172" fmla="*/ 681063 h 1011865"/>
              <a:gd name="connsiteX173" fmla="*/ 46087 w 1011865"/>
              <a:gd name="connsiteY173" fmla="*/ 697040 h 1011865"/>
              <a:gd name="connsiteX174" fmla="*/ 40761 w 1011865"/>
              <a:gd name="connsiteY174" fmla="*/ 699089 h 1011865"/>
              <a:gd name="connsiteX175" fmla="*/ 976020 w 1011865"/>
              <a:gd name="connsiteY175" fmla="*/ 693763 h 1011865"/>
              <a:gd name="connsiteX176" fmla="*/ 970695 w 1011865"/>
              <a:gd name="connsiteY176" fmla="*/ 691715 h 1011865"/>
              <a:gd name="connsiteX177" fmla="*/ 976840 w 1011865"/>
              <a:gd name="connsiteY177" fmla="*/ 675738 h 1011865"/>
              <a:gd name="connsiteX178" fmla="*/ 982165 w 1011865"/>
              <a:gd name="connsiteY178" fmla="*/ 677786 h 1011865"/>
              <a:gd name="connsiteX179" fmla="*/ 976020 w 1011865"/>
              <a:gd name="connsiteY179" fmla="*/ 693763 h 1011865"/>
              <a:gd name="connsiteX180" fmla="*/ 28881 w 1011865"/>
              <a:gd name="connsiteY180" fmla="*/ 666725 h 1011865"/>
              <a:gd name="connsiteX181" fmla="*/ 23556 w 1011865"/>
              <a:gd name="connsiteY181" fmla="*/ 650339 h 1011865"/>
              <a:gd name="connsiteX182" fmla="*/ 28881 w 1011865"/>
              <a:gd name="connsiteY182" fmla="*/ 648700 h 1011865"/>
              <a:gd name="connsiteX183" fmla="*/ 34207 w 1011865"/>
              <a:gd name="connsiteY183" fmla="*/ 665087 h 1011865"/>
              <a:gd name="connsiteX184" fmla="*/ 28881 w 1011865"/>
              <a:gd name="connsiteY184" fmla="*/ 666725 h 1011865"/>
              <a:gd name="connsiteX185" fmla="*/ 987901 w 1011865"/>
              <a:gd name="connsiteY185" fmla="*/ 660990 h 1011865"/>
              <a:gd name="connsiteX186" fmla="*/ 982575 w 1011865"/>
              <a:gd name="connsiteY186" fmla="*/ 659351 h 1011865"/>
              <a:gd name="connsiteX187" fmla="*/ 987491 w 1011865"/>
              <a:gd name="connsiteY187" fmla="*/ 642965 h 1011865"/>
              <a:gd name="connsiteX188" fmla="*/ 993226 w 1011865"/>
              <a:gd name="connsiteY188" fmla="*/ 644604 h 1011865"/>
              <a:gd name="connsiteX189" fmla="*/ 987901 w 1011865"/>
              <a:gd name="connsiteY189" fmla="*/ 660990 h 1011865"/>
              <a:gd name="connsiteX190" fmla="*/ 19049 w 1011865"/>
              <a:gd name="connsiteY190" fmla="*/ 633543 h 1011865"/>
              <a:gd name="connsiteX191" fmla="*/ 14953 w 1011865"/>
              <a:gd name="connsiteY191" fmla="*/ 616747 h 1011865"/>
              <a:gd name="connsiteX192" fmla="*/ 20688 w 1011865"/>
              <a:gd name="connsiteY192" fmla="*/ 615518 h 1011865"/>
              <a:gd name="connsiteX193" fmla="*/ 24785 w 1011865"/>
              <a:gd name="connsiteY193" fmla="*/ 632314 h 1011865"/>
              <a:gd name="connsiteX194" fmla="*/ 19049 w 1011865"/>
              <a:gd name="connsiteY194" fmla="*/ 633543 h 1011865"/>
              <a:gd name="connsiteX195" fmla="*/ 997323 w 1011865"/>
              <a:gd name="connsiteY195" fmla="*/ 627398 h 1011865"/>
              <a:gd name="connsiteX196" fmla="*/ 991587 w 1011865"/>
              <a:gd name="connsiteY196" fmla="*/ 626169 h 1011865"/>
              <a:gd name="connsiteX197" fmla="*/ 995274 w 1011865"/>
              <a:gd name="connsiteY197" fmla="*/ 609373 h 1011865"/>
              <a:gd name="connsiteX198" fmla="*/ 1001010 w 1011865"/>
              <a:gd name="connsiteY198" fmla="*/ 610602 h 1011865"/>
              <a:gd name="connsiteX199" fmla="*/ 997323 w 1011865"/>
              <a:gd name="connsiteY199" fmla="*/ 627398 h 1011865"/>
              <a:gd name="connsiteX200" fmla="*/ 11675 w 1011865"/>
              <a:gd name="connsiteY200" fmla="*/ 599541 h 1011865"/>
              <a:gd name="connsiteX201" fmla="*/ 8808 w 1011865"/>
              <a:gd name="connsiteY201" fmla="*/ 582335 h 1011865"/>
              <a:gd name="connsiteX202" fmla="*/ 14543 w 1011865"/>
              <a:gd name="connsiteY202" fmla="*/ 581516 h 1011865"/>
              <a:gd name="connsiteX203" fmla="*/ 17411 w 1011865"/>
              <a:gd name="connsiteY203" fmla="*/ 598312 h 1011865"/>
              <a:gd name="connsiteX204" fmla="*/ 11675 w 1011865"/>
              <a:gd name="connsiteY204" fmla="*/ 599541 h 1011865"/>
              <a:gd name="connsiteX205" fmla="*/ 1004287 w 1011865"/>
              <a:gd name="connsiteY205" fmla="*/ 593396 h 1011865"/>
              <a:gd name="connsiteX206" fmla="*/ 998552 w 1011865"/>
              <a:gd name="connsiteY206" fmla="*/ 592577 h 1011865"/>
              <a:gd name="connsiteX207" fmla="*/ 1001010 w 1011865"/>
              <a:gd name="connsiteY207" fmla="*/ 575780 h 1011865"/>
              <a:gd name="connsiteX208" fmla="*/ 1006745 w 1011865"/>
              <a:gd name="connsiteY208" fmla="*/ 576600 h 1011865"/>
              <a:gd name="connsiteX209" fmla="*/ 1004287 w 1011865"/>
              <a:gd name="connsiteY209" fmla="*/ 593396 h 1011865"/>
              <a:gd name="connsiteX210" fmla="*/ 6350 w 1011865"/>
              <a:gd name="connsiteY210" fmla="*/ 565129 h 1011865"/>
              <a:gd name="connsiteX211" fmla="*/ 4711 w 1011865"/>
              <a:gd name="connsiteY211" fmla="*/ 547923 h 1011865"/>
              <a:gd name="connsiteX212" fmla="*/ 10446 w 1011865"/>
              <a:gd name="connsiteY212" fmla="*/ 547514 h 1011865"/>
              <a:gd name="connsiteX213" fmla="*/ 12085 w 1011865"/>
              <a:gd name="connsiteY213" fmla="*/ 564719 h 1011865"/>
              <a:gd name="connsiteX214" fmla="*/ 6350 w 1011865"/>
              <a:gd name="connsiteY214" fmla="*/ 565129 h 1011865"/>
              <a:gd name="connsiteX215" fmla="*/ 1008793 w 1011865"/>
              <a:gd name="connsiteY215" fmla="*/ 559394 h 1011865"/>
              <a:gd name="connsiteX216" fmla="*/ 1003058 w 1011865"/>
              <a:gd name="connsiteY216" fmla="*/ 558984 h 1011865"/>
              <a:gd name="connsiteX217" fmla="*/ 1004697 w 1011865"/>
              <a:gd name="connsiteY217" fmla="*/ 541778 h 1011865"/>
              <a:gd name="connsiteX218" fmla="*/ 1010432 w 1011865"/>
              <a:gd name="connsiteY218" fmla="*/ 542188 h 1011865"/>
              <a:gd name="connsiteX219" fmla="*/ 1008793 w 1011865"/>
              <a:gd name="connsiteY219" fmla="*/ 559394 h 1011865"/>
              <a:gd name="connsiteX220" fmla="*/ 3482 w 1011865"/>
              <a:gd name="connsiteY220" fmla="*/ 530718 h 1011865"/>
              <a:gd name="connsiteX221" fmla="*/ 3072 w 1011865"/>
              <a:gd name="connsiteY221" fmla="*/ 513512 h 1011865"/>
              <a:gd name="connsiteX222" fmla="*/ 8808 w 1011865"/>
              <a:gd name="connsiteY222" fmla="*/ 513512 h 1011865"/>
              <a:gd name="connsiteX223" fmla="*/ 9217 w 1011865"/>
              <a:gd name="connsiteY223" fmla="*/ 530718 h 1011865"/>
              <a:gd name="connsiteX224" fmla="*/ 3482 w 1011865"/>
              <a:gd name="connsiteY224" fmla="*/ 530718 h 1011865"/>
              <a:gd name="connsiteX225" fmla="*/ 1011251 w 1011865"/>
              <a:gd name="connsiteY225" fmla="*/ 524573 h 1011865"/>
              <a:gd name="connsiteX226" fmla="*/ 1005516 w 1011865"/>
              <a:gd name="connsiteY226" fmla="*/ 524573 h 1011865"/>
              <a:gd name="connsiteX227" fmla="*/ 1005926 w 1011865"/>
              <a:gd name="connsiteY227" fmla="*/ 507367 h 1011865"/>
              <a:gd name="connsiteX228" fmla="*/ 1005926 w 1011865"/>
              <a:gd name="connsiteY228" fmla="*/ 495487 h 1011865"/>
              <a:gd name="connsiteX229" fmla="*/ 1011661 w 1011865"/>
              <a:gd name="connsiteY229" fmla="*/ 495487 h 1011865"/>
              <a:gd name="connsiteX230" fmla="*/ 1011661 w 1011865"/>
              <a:gd name="connsiteY230" fmla="*/ 507776 h 1011865"/>
              <a:gd name="connsiteX231" fmla="*/ 1011251 w 1011865"/>
              <a:gd name="connsiteY231" fmla="*/ 524573 h 1011865"/>
              <a:gd name="connsiteX232" fmla="*/ 8808 w 1011865"/>
              <a:gd name="connsiteY232" fmla="*/ 496306 h 1011865"/>
              <a:gd name="connsiteX233" fmla="*/ 3072 w 1011865"/>
              <a:gd name="connsiteY233" fmla="*/ 496306 h 1011865"/>
              <a:gd name="connsiteX234" fmla="*/ 3892 w 1011865"/>
              <a:gd name="connsiteY234" fmla="*/ 479100 h 1011865"/>
              <a:gd name="connsiteX235" fmla="*/ 9627 w 1011865"/>
              <a:gd name="connsiteY235" fmla="*/ 479510 h 1011865"/>
              <a:gd name="connsiteX236" fmla="*/ 8808 w 1011865"/>
              <a:gd name="connsiteY236" fmla="*/ 496306 h 1011865"/>
              <a:gd name="connsiteX237" fmla="*/ 1005106 w 1011865"/>
              <a:gd name="connsiteY237" fmla="*/ 478281 h 1011865"/>
              <a:gd name="connsiteX238" fmla="*/ 1003877 w 1011865"/>
              <a:gd name="connsiteY238" fmla="*/ 461075 h 1011865"/>
              <a:gd name="connsiteX239" fmla="*/ 1009613 w 1011865"/>
              <a:gd name="connsiteY239" fmla="*/ 460665 h 1011865"/>
              <a:gd name="connsiteX240" fmla="*/ 1010842 w 1011865"/>
              <a:gd name="connsiteY240" fmla="*/ 477871 h 1011865"/>
              <a:gd name="connsiteX241" fmla="*/ 1005106 w 1011865"/>
              <a:gd name="connsiteY241" fmla="*/ 478281 h 1011865"/>
              <a:gd name="connsiteX242" fmla="*/ 10856 w 1011865"/>
              <a:gd name="connsiteY242" fmla="*/ 461894 h 1011865"/>
              <a:gd name="connsiteX243" fmla="*/ 5121 w 1011865"/>
              <a:gd name="connsiteY243" fmla="*/ 461485 h 1011865"/>
              <a:gd name="connsiteX244" fmla="*/ 7169 w 1011865"/>
              <a:gd name="connsiteY244" fmla="*/ 444279 h 1011865"/>
              <a:gd name="connsiteX245" fmla="*/ 12904 w 1011865"/>
              <a:gd name="connsiteY245" fmla="*/ 445098 h 1011865"/>
              <a:gd name="connsiteX246" fmla="*/ 10856 w 1011865"/>
              <a:gd name="connsiteY246" fmla="*/ 461894 h 1011865"/>
              <a:gd name="connsiteX247" fmla="*/ 1001829 w 1011865"/>
              <a:gd name="connsiteY247" fmla="*/ 443869 h 1011865"/>
              <a:gd name="connsiteX248" fmla="*/ 999371 w 1011865"/>
              <a:gd name="connsiteY248" fmla="*/ 427073 h 1011865"/>
              <a:gd name="connsiteX249" fmla="*/ 1005106 w 1011865"/>
              <a:gd name="connsiteY249" fmla="*/ 426254 h 1011865"/>
              <a:gd name="connsiteX250" fmla="*/ 1007564 w 1011865"/>
              <a:gd name="connsiteY250" fmla="*/ 443459 h 1011865"/>
              <a:gd name="connsiteX251" fmla="*/ 1001829 w 1011865"/>
              <a:gd name="connsiteY251" fmla="*/ 443869 h 1011865"/>
              <a:gd name="connsiteX252" fmla="*/ 14953 w 1011865"/>
              <a:gd name="connsiteY252" fmla="*/ 427892 h 1011865"/>
              <a:gd name="connsiteX253" fmla="*/ 9217 w 1011865"/>
              <a:gd name="connsiteY253" fmla="*/ 427073 h 1011865"/>
              <a:gd name="connsiteX254" fmla="*/ 12085 w 1011865"/>
              <a:gd name="connsiteY254" fmla="*/ 409867 h 1011865"/>
              <a:gd name="connsiteX255" fmla="*/ 17820 w 1011865"/>
              <a:gd name="connsiteY255" fmla="*/ 411096 h 1011865"/>
              <a:gd name="connsiteX256" fmla="*/ 14953 w 1011865"/>
              <a:gd name="connsiteY256" fmla="*/ 427892 h 1011865"/>
              <a:gd name="connsiteX257" fmla="*/ 996503 w 1011865"/>
              <a:gd name="connsiteY257" fmla="*/ 410277 h 1011865"/>
              <a:gd name="connsiteX258" fmla="*/ 992816 w 1011865"/>
              <a:gd name="connsiteY258" fmla="*/ 393481 h 1011865"/>
              <a:gd name="connsiteX259" fmla="*/ 998552 w 1011865"/>
              <a:gd name="connsiteY259" fmla="*/ 392252 h 1011865"/>
              <a:gd name="connsiteX260" fmla="*/ 1002239 w 1011865"/>
              <a:gd name="connsiteY260" fmla="*/ 409048 h 1011865"/>
              <a:gd name="connsiteX261" fmla="*/ 996503 w 1011865"/>
              <a:gd name="connsiteY261" fmla="*/ 410277 h 1011865"/>
              <a:gd name="connsiteX262" fmla="*/ 21917 w 1011865"/>
              <a:gd name="connsiteY262" fmla="*/ 394300 h 1011865"/>
              <a:gd name="connsiteX263" fmla="*/ 16182 w 1011865"/>
              <a:gd name="connsiteY263" fmla="*/ 393071 h 1011865"/>
              <a:gd name="connsiteX264" fmla="*/ 20278 w 1011865"/>
              <a:gd name="connsiteY264" fmla="*/ 376275 h 1011865"/>
              <a:gd name="connsiteX265" fmla="*/ 26014 w 1011865"/>
              <a:gd name="connsiteY265" fmla="*/ 377913 h 1011865"/>
              <a:gd name="connsiteX266" fmla="*/ 21917 w 1011865"/>
              <a:gd name="connsiteY266" fmla="*/ 394300 h 1011865"/>
              <a:gd name="connsiteX267" fmla="*/ 988720 w 1011865"/>
              <a:gd name="connsiteY267" fmla="*/ 376684 h 1011865"/>
              <a:gd name="connsiteX268" fmla="*/ 983804 w 1011865"/>
              <a:gd name="connsiteY268" fmla="*/ 360298 h 1011865"/>
              <a:gd name="connsiteX269" fmla="*/ 989129 w 1011865"/>
              <a:gd name="connsiteY269" fmla="*/ 358659 h 1011865"/>
              <a:gd name="connsiteX270" fmla="*/ 994045 w 1011865"/>
              <a:gd name="connsiteY270" fmla="*/ 375456 h 1011865"/>
              <a:gd name="connsiteX271" fmla="*/ 988720 w 1011865"/>
              <a:gd name="connsiteY271" fmla="*/ 376684 h 1011865"/>
              <a:gd name="connsiteX272" fmla="*/ 30520 w 1011865"/>
              <a:gd name="connsiteY272" fmla="*/ 361117 h 1011865"/>
              <a:gd name="connsiteX273" fmla="*/ 25194 w 1011865"/>
              <a:gd name="connsiteY273" fmla="*/ 359479 h 1011865"/>
              <a:gd name="connsiteX274" fmla="*/ 30520 w 1011865"/>
              <a:gd name="connsiteY274" fmla="*/ 343092 h 1011865"/>
              <a:gd name="connsiteX275" fmla="*/ 35845 w 1011865"/>
              <a:gd name="connsiteY275" fmla="*/ 345140 h 1011865"/>
              <a:gd name="connsiteX276" fmla="*/ 30520 w 1011865"/>
              <a:gd name="connsiteY276" fmla="*/ 361117 h 1011865"/>
              <a:gd name="connsiteX277" fmla="*/ 978478 w 1011865"/>
              <a:gd name="connsiteY277" fmla="*/ 343911 h 1011865"/>
              <a:gd name="connsiteX278" fmla="*/ 972743 w 1011865"/>
              <a:gd name="connsiteY278" fmla="*/ 327935 h 1011865"/>
              <a:gd name="connsiteX279" fmla="*/ 978069 w 1011865"/>
              <a:gd name="connsiteY279" fmla="*/ 325886 h 1011865"/>
              <a:gd name="connsiteX280" fmla="*/ 984214 w 1011865"/>
              <a:gd name="connsiteY280" fmla="*/ 342273 h 1011865"/>
              <a:gd name="connsiteX281" fmla="*/ 978478 w 1011865"/>
              <a:gd name="connsiteY281" fmla="*/ 343911 h 1011865"/>
              <a:gd name="connsiteX282" fmla="*/ 41990 w 1011865"/>
              <a:gd name="connsiteY282" fmla="*/ 328754 h 1011865"/>
              <a:gd name="connsiteX283" fmla="*/ 36665 w 1011865"/>
              <a:gd name="connsiteY283" fmla="*/ 326706 h 1011865"/>
              <a:gd name="connsiteX284" fmla="*/ 43219 w 1011865"/>
              <a:gd name="connsiteY284" fmla="*/ 310729 h 1011865"/>
              <a:gd name="connsiteX285" fmla="*/ 48545 w 1011865"/>
              <a:gd name="connsiteY285" fmla="*/ 312777 h 1011865"/>
              <a:gd name="connsiteX286" fmla="*/ 41990 w 1011865"/>
              <a:gd name="connsiteY286" fmla="*/ 328754 h 1011865"/>
              <a:gd name="connsiteX287" fmla="*/ 966188 w 1011865"/>
              <a:gd name="connsiteY287" fmla="*/ 311958 h 1011865"/>
              <a:gd name="connsiteX288" fmla="*/ 959224 w 1011865"/>
              <a:gd name="connsiteY288" fmla="*/ 296391 h 1011865"/>
              <a:gd name="connsiteX289" fmla="*/ 964550 w 1011865"/>
              <a:gd name="connsiteY289" fmla="*/ 293933 h 1011865"/>
              <a:gd name="connsiteX290" fmla="*/ 971514 w 1011865"/>
              <a:gd name="connsiteY290" fmla="*/ 309910 h 1011865"/>
              <a:gd name="connsiteX291" fmla="*/ 966188 w 1011865"/>
              <a:gd name="connsiteY291" fmla="*/ 311958 h 1011865"/>
              <a:gd name="connsiteX292" fmla="*/ 55100 w 1011865"/>
              <a:gd name="connsiteY292" fmla="*/ 297210 h 1011865"/>
              <a:gd name="connsiteX293" fmla="*/ 49774 w 1011865"/>
              <a:gd name="connsiteY293" fmla="*/ 294752 h 1011865"/>
              <a:gd name="connsiteX294" fmla="*/ 57558 w 1011865"/>
              <a:gd name="connsiteY294" fmla="*/ 279185 h 1011865"/>
              <a:gd name="connsiteX295" fmla="*/ 62883 w 1011865"/>
              <a:gd name="connsiteY295" fmla="*/ 281643 h 1011865"/>
              <a:gd name="connsiteX296" fmla="*/ 55100 w 1011865"/>
              <a:gd name="connsiteY296" fmla="*/ 297210 h 1011865"/>
              <a:gd name="connsiteX297" fmla="*/ 951441 w 1011865"/>
              <a:gd name="connsiteY297" fmla="*/ 281233 h 1011865"/>
              <a:gd name="connsiteX298" fmla="*/ 943247 w 1011865"/>
              <a:gd name="connsiteY298" fmla="*/ 266076 h 1011865"/>
              <a:gd name="connsiteX299" fmla="*/ 948163 w 1011865"/>
              <a:gd name="connsiteY299" fmla="*/ 263208 h 1011865"/>
              <a:gd name="connsiteX300" fmla="*/ 956356 w 1011865"/>
              <a:gd name="connsiteY300" fmla="*/ 278366 h 1011865"/>
              <a:gd name="connsiteX301" fmla="*/ 951441 w 1011865"/>
              <a:gd name="connsiteY301" fmla="*/ 281233 h 1011865"/>
              <a:gd name="connsiteX302" fmla="*/ 70667 w 1011865"/>
              <a:gd name="connsiteY302" fmla="*/ 266485 h 1011865"/>
              <a:gd name="connsiteX303" fmla="*/ 65751 w 1011865"/>
              <a:gd name="connsiteY303" fmla="*/ 263618 h 1011865"/>
              <a:gd name="connsiteX304" fmla="*/ 74354 w 1011865"/>
              <a:gd name="connsiteY304" fmla="*/ 248460 h 1011865"/>
              <a:gd name="connsiteX305" fmla="*/ 79270 w 1011865"/>
              <a:gd name="connsiteY305" fmla="*/ 251328 h 1011865"/>
              <a:gd name="connsiteX306" fmla="*/ 70667 w 1011865"/>
              <a:gd name="connsiteY306" fmla="*/ 266485 h 1011865"/>
              <a:gd name="connsiteX307" fmla="*/ 935054 w 1011865"/>
              <a:gd name="connsiteY307" fmla="*/ 251328 h 1011865"/>
              <a:gd name="connsiteX308" fmla="*/ 926041 w 1011865"/>
              <a:gd name="connsiteY308" fmla="*/ 236990 h 1011865"/>
              <a:gd name="connsiteX309" fmla="*/ 930957 w 1011865"/>
              <a:gd name="connsiteY309" fmla="*/ 233712 h 1011865"/>
              <a:gd name="connsiteX310" fmla="*/ 939970 w 1011865"/>
              <a:gd name="connsiteY310" fmla="*/ 248460 h 1011865"/>
              <a:gd name="connsiteX311" fmla="*/ 935054 w 1011865"/>
              <a:gd name="connsiteY311" fmla="*/ 251328 h 1011865"/>
              <a:gd name="connsiteX312" fmla="*/ 88282 w 1011865"/>
              <a:gd name="connsiteY312" fmla="*/ 236990 h 1011865"/>
              <a:gd name="connsiteX313" fmla="*/ 83366 w 1011865"/>
              <a:gd name="connsiteY313" fmla="*/ 233712 h 1011865"/>
              <a:gd name="connsiteX314" fmla="*/ 93198 w 1011865"/>
              <a:gd name="connsiteY314" fmla="*/ 219374 h 1011865"/>
              <a:gd name="connsiteX315" fmla="*/ 98114 w 1011865"/>
              <a:gd name="connsiteY315" fmla="*/ 222651 h 1011865"/>
              <a:gd name="connsiteX316" fmla="*/ 88282 w 1011865"/>
              <a:gd name="connsiteY316" fmla="*/ 236990 h 1011865"/>
              <a:gd name="connsiteX317" fmla="*/ 916619 w 1011865"/>
              <a:gd name="connsiteY317" fmla="*/ 222242 h 1011865"/>
              <a:gd name="connsiteX318" fmla="*/ 906787 w 1011865"/>
              <a:gd name="connsiteY318" fmla="*/ 208313 h 1011865"/>
              <a:gd name="connsiteX319" fmla="*/ 911294 w 1011865"/>
              <a:gd name="connsiteY319" fmla="*/ 205036 h 1011865"/>
              <a:gd name="connsiteX320" fmla="*/ 921535 w 1011865"/>
              <a:gd name="connsiteY320" fmla="*/ 218964 h 1011865"/>
              <a:gd name="connsiteX321" fmla="*/ 916619 w 1011865"/>
              <a:gd name="connsiteY321" fmla="*/ 222242 h 1011865"/>
              <a:gd name="connsiteX322" fmla="*/ 107946 w 1011865"/>
              <a:gd name="connsiteY322" fmla="*/ 208723 h 1011865"/>
              <a:gd name="connsiteX323" fmla="*/ 103440 w 1011865"/>
              <a:gd name="connsiteY323" fmla="*/ 205446 h 1011865"/>
              <a:gd name="connsiteX324" fmla="*/ 114091 w 1011865"/>
              <a:gd name="connsiteY324" fmla="*/ 191927 h 1011865"/>
              <a:gd name="connsiteX325" fmla="*/ 118597 w 1011865"/>
              <a:gd name="connsiteY325" fmla="*/ 195614 h 1011865"/>
              <a:gd name="connsiteX326" fmla="*/ 107946 w 1011865"/>
              <a:gd name="connsiteY326" fmla="*/ 208723 h 1011865"/>
              <a:gd name="connsiteX327" fmla="*/ 895727 w 1011865"/>
              <a:gd name="connsiteY327" fmla="*/ 195204 h 1011865"/>
              <a:gd name="connsiteX328" fmla="*/ 884666 w 1011865"/>
              <a:gd name="connsiteY328" fmla="*/ 182095 h 1011865"/>
              <a:gd name="connsiteX329" fmla="*/ 889172 w 1011865"/>
              <a:gd name="connsiteY329" fmla="*/ 178408 h 1011865"/>
              <a:gd name="connsiteX330" fmla="*/ 900233 w 1011865"/>
              <a:gd name="connsiteY330" fmla="*/ 191517 h 1011865"/>
              <a:gd name="connsiteX331" fmla="*/ 895727 w 1011865"/>
              <a:gd name="connsiteY331" fmla="*/ 195204 h 1011865"/>
              <a:gd name="connsiteX332" fmla="*/ 129658 w 1011865"/>
              <a:gd name="connsiteY332" fmla="*/ 182095 h 1011865"/>
              <a:gd name="connsiteX333" fmla="*/ 125152 w 1011865"/>
              <a:gd name="connsiteY333" fmla="*/ 178408 h 1011865"/>
              <a:gd name="connsiteX334" fmla="*/ 136622 w 1011865"/>
              <a:gd name="connsiteY334" fmla="*/ 165299 h 1011865"/>
              <a:gd name="connsiteX335" fmla="*/ 140719 w 1011865"/>
              <a:gd name="connsiteY335" fmla="*/ 169395 h 1011865"/>
              <a:gd name="connsiteX336" fmla="*/ 129658 w 1011865"/>
              <a:gd name="connsiteY336" fmla="*/ 182095 h 1011865"/>
              <a:gd name="connsiteX337" fmla="*/ 873605 w 1011865"/>
              <a:gd name="connsiteY337" fmla="*/ 168986 h 1011865"/>
              <a:gd name="connsiteX338" fmla="*/ 861725 w 1011865"/>
              <a:gd name="connsiteY338" fmla="*/ 156696 h 1011865"/>
              <a:gd name="connsiteX339" fmla="*/ 865821 w 1011865"/>
              <a:gd name="connsiteY339" fmla="*/ 152599 h 1011865"/>
              <a:gd name="connsiteX340" fmla="*/ 877701 w 1011865"/>
              <a:gd name="connsiteY340" fmla="*/ 165299 h 1011865"/>
              <a:gd name="connsiteX341" fmla="*/ 873605 w 1011865"/>
              <a:gd name="connsiteY341" fmla="*/ 168986 h 1011865"/>
              <a:gd name="connsiteX342" fmla="*/ 153009 w 1011865"/>
              <a:gd name="connsiteY342" fmla="*/ 156696 h 1011865"/>
              <a:gd name="connsiteX343" fmla="*/ 148912 w 1011865"/>
              <a:gd name="connsiteY343" fmla="*/ 152599 h 1011865"/>
              <a:gd name="connsiteX344" fmla="*/ 161202 w 1011865"/>
              <a:gd name="connsiteY344" fmla="*/ 140309 h 1011865"/>
              <a:gd name="connsiteX345" fmla="*/ 165299 w 1011865"/>
              <a:gd name="connsiteY345" fmla="*/ 144406 h 1011865"/>
              <a:gd name="connsiteX346" fmla="*/ 153009 w 1011865"/>
              <a:gd name="connsiteY346" fmla="*/ 156696 h 1011865"/>
              <a:gd name="connsiteX347" fmla="*/ 849435 w 1011865"/>
              <a:gd name="connsiteY347" fmla="*/ 144816 h 1011865"/>
              <a:gd name="connsiteX348" fmla="*/ 836735 w 1011865"/>
              <a:gd name="connsiteY348" fmla="*/ 133345 h 1011865"/>
              <a:gd name="connsiteX349" fmla="*/ 840422 w 1011865"/>
              <a:gd name="connsiteY349" fmla="*/ 128839 h 1011865"/>
              <a:gd name="connsiteX350" fmla="*/ 853122 w 1011865"/>
              <a:gd name="connsiteY350" fmla="*/ 140719 h 1011865"/>
              <a:gd name="connsiteX351" fmla="*/ 849435 w 1011865"/>
              <a:gd name="connsiteY351" fmla="*/ 144816 h 1011865"/>
              <a:gd name="connsiteX352" fmla="*/ 177589 w 1011865"/>
              <a:gd name="connsiteY352" fmla="*/ 133345 h 1011865"/>
              <a:gd name="connsiteX353" fmla="*/ 173902 w 1011865"/>
              <a:gd name="connsiteY353" fmla="*/ 128839 h 1011865"/>
              <a:gd name="connsiteX354" fmla="*/ 187011 w 1011865"/>
              <a:gd name="connsiteY354" fmla="*/ 117778 h 1011865"/>
              <a:gd name="connsiteX355" fmla="*/ 190698 w 1011865"/>
              <a:gd name="connsiteY355" fmla="*/ 122284 h 1011865"/>
              <a:gd name="connsiteX356" fmla="*/ 177589 w 1011865"/>
              <a:gd name="connsiteY356" fmla="*/ 133345 h 1011865"/>
              <a:gd name="connsiteX357" fmla="*/ 823626 w 1011865"/>
              <a:gd name="connsiteY357" fmla="*/ 121875 h 1011865"/>
              <a:gd name="connsiteX358" fmla="*/ 810107 w 1011865"/>
              <a:gd name="connsiteY358" fmla="*/ 111223 h 1011865"/>
              <a:gd name="connsiteX359" fmla="*/ 813794 w 1011865"/>
              <a:gd name="connsiteY359" fmla="*/ 106717 h 1011865"/>
              <a:gd name="connsiteX360" fmla="*/ 827313 w 1011865"/>
              <a:gd name="connsiteY360" fmla="*/ 117368 h 1011865"/>
              <a:gd name="connsiteX361" fmla="*/ 823626 w 1011865"/>
              <a:gd name="connsiteY361" fmla="*/ 121875 h 1011865"/>
              <a:gd name="connsiteX362" fmla="*/ 204217 w 1011865"/>
              <a:gd name="connsiteY362" fmla="*/ 111633 h 1011865"/>
              <a:gd name="connsiteX363" fmla="*/ 200530 w 1011865"/>
              <a:gd name="connsiteY363" fmla="*/ 107127 h 1011865"/>
              <a:gd name="connsiteX364" fmla="*/ 214458 w 1011865"/>
              <a:gd name="connsiteY364" fmla="*/ 96885 h 1011865"/>
              <a:gd name="connsiteX365" fmla="*/ 217735 w 1011865"/>
              <a:gd name="connsiteY365" fmla="*/ 101391 h 1011865"/>
              <a:gd name="connsiteX366" fmla="*/ 204217 w 1011865"/>
              <a:gd name="connsiteY366" fmla="*/ 111633 h 1011865"/>
              <a:gd name="connsiteX367" fmla="*/ 796588 w 1011865"/>
              <a:gd name="connsiteY367" fmla="*/ 100982 h 1011865"/>
              <a:gd name="connsiteX368" fmla="*/ 782250 w 1011865"/>
              <a:gd name="connsiteY368" fmla="*/ 91150 h 1011865"/>
              <a:gd name="connsiteX369" fmla="*/ 785527 w 1011865"/>
              <a:gd name="connsiteY369" fmla="*/ 86234 h 1011865"/>
              <a:gd name="connsiteX370" fmla="*/ 799866 w 1011865"/>
              <a:gd name="connsiteY370" fmla="*/ 96066 h 1011865"/>
              <a:gd name="connsiteX371" fmla="*/ 796588 w 1011865"/>
              <a:gd name="connsiteY371" fmla="*/ 100982 h 1011865"/>
              <a:gd name="connsiteX372" fmla="*/ 232074 w 1011865"/>
              <a:gd name="connsiteY372" fmla="*/ 91559 h 1011865"/>
              <a:gd name="connsiteX373" fmla="*/ 228796 w 1011865"/>
              <a:gd name="connsiteY373" fmla="*/ 86644 h 1011865"/>
              <a:gd name="connsiteX374" fmla="*/ 243544 w 1011865"/>
              <a:gd name="connsiteY374" fmla="*/ 77221 h 1011865"/>
              <a:gd name="connsiteX375" fmla="*/ 246412 w 1011865"/>
              <a:gd name="connsiteY375" fmla="*/ 82137 h 1011865"/>
              <a:gd name="connsiteX376" fmla="*/ 232074 w 1011865"/>
              <a:gd name="connsiteY376" fmla="*/ 91559 h 1011865"/>
              <a:gd name="connsiteX377" fmla="*/ 767912 w 1011865"/>
              <a:gd name="connsiteY377" fmla="*/ 82137 h 1011865"/>
              <a:gd name="connsiteX378" fmla="*/ 753164 w 1011865"/>
              <a:gd name="connsiteY378" fmla="*/ 73534 h 1011865"/>
              <a:gd name="connsiteX379" fmla="*/ 756032 w 1011865"/>
              <a:gd name="connsiteY379" fmla="*/ 68618 h 1011865"/>
              <a:gd name="connsiteX380" fmla="*/ 771189 w 1011865"/>
              <a:gd name="connsiteY380" fmla="*/ 77631 h 1011865"/>
              <a:gd name="connsiteX381" fmla="*/ 767912 w 1011865"/>
              <a:gd name="connsiteY381" fmla="*/ 82137 h 1011865"/>
              <a:gd name="connsiteX382" fmla="*/ 261160 w 1011865"/>
              <a:gd name="connsiteY382" fmla="*/ 73944 h 1011865"/>
              <a:gd name="connsiteX383" fmla="*/ 258292 w 1011865"/>
              <a:gd name="connsiteY383" fmla="*/ 69028 h 1011865"/>
              <a:gd name="connsiteX384" fmla="*/ 273450 w 1011865"/>
              <a:gd name="connsiteY384" fmla="*/ 60835 h 1011865"/>
              <a:gd name="connsiteX385" fmla="*/ 276317 w 1011865"/>
              <a:gd name="connsiteY385" fmla="*/ 65751 h 1011865"/>
              <a:gd name="connsiteX386" fmla="*/ 261160 w 1011865"/>
              <a:gd name="connsiteY386" fmla="*/ 73944 h 1011865"/>
              <a:gd name="connsiteX387" fmla="*/ 738007 w 1011865"/>
              <a:gd name="connsiteY387" fmla="*/ 65341 h 1011865"/>
              <a:gd name="connsiteX388" fmla="*/ 722849 w 1011865"/>
              <a:gd name="connsiteY388" fmla="*/ 57558 h 1011865"/>
              <a:gd name="connsiteX389" fmla="*/ 725307 w 1011865"/>
              <a:gd name="connsiteY389" fmla="*/ 52232 h 1011865"/>
              <a:gd name="connsiteX390" fmla="*/ 740874 w 1011865"/>
              <a:gd name="connsiteY390" fmla="*/ 60016 h 1011865"/>
              <a:gd name="connsiteX391" fmla="*/ 738007 w 1011865"/>
              <a:gd name="connsiteY391" fmla="*/ 65341 h 1011865"/>
              <a:gd name="connsiteX392" fmla="*/ 291475 w 1011865"/>
              <a:gd name="connsiteY392" fmla="*/ 57967 h 1011865"/>
              <a:gd name="connsiteX393" fmla="*/ 289017 w 1011865"/>
              <a:gd name="connsiteY393" fmla="*/ 52642 h 1011865"/>
              <a:gd name="connsiteX394" fmla="*/ 304584 w 1011865"/>
              <a:gd name="connsiteY394" fmla="*/ 45268 h 1011865"/>
              <a:gd name="connsiteX395" fmla="*/ 307042 w 1011865"/>
              <a:gd name="connsiteY395" fmla="*/ 50593 h 1011865"/>
              <a:gd name="connsiteX396" fmla="*/ 291475 w 1011865"/>
              <a:gd name="connsiteY396" fmla="*/ 57967 h 1011865"/>
              <a:gd name="connsiteX397" fmla="*/ 706872 w 1011865"/>
              <a:gd name="connsiteY397" fmla="*/ 50593 h 1011865"/>
              <a:gd name="connsiteX398" fmla="*/ 690895 w 1011865"/>
              <a:gd name="connsiteY398" fmla="*/ 44039 h 1011865"/>
              <a:gd name="connsiteX399" fmla="*/ 692944 w 1011865"/>
              <a:gd name="connsiteY399" fmla="*/ 38713 h 1011865"/>
              <a:gd name="connsiteX400" fmla="*/ 708921 w 1011865"/>
              <a:gd name="connsiteY400" fmla="*/ 45268 h 1011865"/>
              <a:gd name="connsiteX401" fmla="*/ 706872 w 1011865"/>
              <a:gd name="connsiteY401" fmla="*/ 50593 h 1011865"/>
              <a:gd name="connsiteX402" fmla="*/ 322609 w 1011865"/>
              <a:gd name="connsiteY402" fmla="*/ 44039 h 1011865"/>
              <a:gd name="connsiteX403" fmla="*/ 320561 w 1011865"/>
              <a:gd name="connsiteY403" fmla="*/ 38713 h 1011865"/>
              <a:gd name="connsiteX404" fmla="*/ 336947 w 1011865"/>
              <a:gd name="connsiteY404" fmla="*/ 32568 h 1011865"/>
              <a:gd name="connsiteX405" fmla="*/ 338995 w 1011865"/>
              <a:gd name="connsiteY405" fmla="*/ 37894 h 1011865"/>
              <a:gd name="connsiteX406" fmla="*/ 322609 w 1011865"/>
              <a:gd name="connsiteY406" fmla="*/ 44039 h 1011865"/>
              <a:gd name="connsiteX407" fmla="*/ 674919 w 1011865"/>
              <a:gd name="connsiteY407" fmla="*/ 37894 h 1011865"/>
              <a:gd name="connsiteX408" fmla="*/ 658532 w 1011865"/>
              <a:gd name="connsiteY408" fmla="*/ 32568 h 1011865"/>
              <a:gd name="connsiteX409" fmla="*/ 660171 w 1011865"/>
              <a:gd name="connsiteY409" fmla="*/ 27243 h 1011865"/>
              <a:gd name="connsiteX410" fmla="*/ 676557 w 1011865"/>
              <a:gd name="connsiteY410" fmla="*/ 32978 h 1011865"/>
              <a:gd name="connsiteX411" fmla="*/ 674919 w 1011865"/>
              <a:gd name="connsiteY411" fmla="*/ 37894 h 1011865"/>
              <a:gd name="connsiteX412" fmla="*/ 354972 w 1011865"/>
              <a:gd name="connsiteY412" fmla="*/ 32568 h 1011865"/>
              <a:gd name="connsiteX413" fmla="*/ 353334 w 1011865"/>
              <a:gd name="connsiteY413" fmla="*/ 27243 h 1011865"/>
              <a:gd name="connsiteX414" fmla="*/ 370130 w 1011865"/>
              <a:gd name="connsiteY414" fmla="*/ 22327 h 1011865"/>
              <a:gd name="connsiteX415" fmla="*/ 371768 w 1011865"/>
              <a:gd name="connsiteY415" fmla="*/ 27652 h 1011865"/>
              <a:gd name="connsiteX416" fmla="*/ 354972 w 1011865"/>
              <a:gd name="connsiteY416" fmla="*/ 32568 h 1011865"/>
              <a:gd name="connsiteX417" fmla="*/ 642146 w 1011865"/>
              <a:gd name="connsiteY417" fmla="*/ 27243 h 1011865"/>
              <a:gd name="connsiteX418" fmla="*/ 625759 w 1011865"/>
              <a:gd name="connsiteY418" fmla="*/ 22736 h 1011865"/>
              <a:gd name="connsiteX419" fmla="*/ 626988 w 1011865"/>
              <a:gd name="connsiteY419" fmla="*/ 17001 h 1011865"/>
              <a:gd name="connsiteX420" fmla="*/ 643784 w 1011865"/>
              <a:gd name="connsiteY420" fmla="*/ 21507 h 1011865"/>
              <a:gd name="connsiteX421" fmla="*/ 642146 w 1011865"/>
              <a:gd name="connsiteY421" fmla="*/ 27243 h 1011865"/>
              <a:gd name="connsiteX422" fmla="*/ 388155 w 1011865"/>
              <a:gd name="connsiteY422" fmla="*/ 23146 h 1011865"/>
              <a:gd name="connsiteX423" fmla="*/ 386926 w 1011865"/>
              <a:gd name="connsiteY423" fmla="*/ 17411 h 1011865"/>
              <a:gd name="connsiteX424" fmla="*/ 403722 w 1011865"/>
              <a:gd name="connsiteY424" fmla="*/ 13724 h 1011865"/>
              <a:gd name="connsiteX425" fmla="*/ 404951 w 1011865"/>
              <a:gd name="connsiteY425" fmla="*/ 19459 h 1011865"/>
              <a:gd name="connsiteX426" fmla="*/ 388155 w 1011865"/>
              <a:gd name="connsiteY426" fmla="*/ 23146 h 1011865"/>
              <a:gd name="connsiteX427" fmla="*/ 608963 w 1011865"/>
              <a:gd name="connsiteY427" fmla="*/ 19049 h 1011865"/>
              <a:gd name="connsiteX428" fmla="*/ 592167 w 1011865"/>
              <a:gd name="connsiteY428" fmla="*/ 15772 h 1011865"/>
              <a:gd name="connsiteX429" fmla="*/ 592986 w 1011865"/>
              <a:gd name="connsiteY429" fmla="*/ 10037 h 1011865"/>
              <a:gd name="connsiteX430" fmla="*/ 610192 w 1011865"/>
              <a:gd name="connsiteY430" fmla="*/ 13314 h 1011865"/>
              <a:gd name="connsiteX431" fmla="*/ 608963 w 1011865"/>
              <a:gd name="connsiteY431" fmla="*/ 19049 h 1011865"/>
              <a:gd name="connsiteX432" fmla="*/ 421747 w 1011865"/>
              <a:gd name="connsiteY432" fmla="*/ 16182 h 1011865"/>
              <a:gd name="connsiteX433" fmla="*/ 420928 w 1011865"/>
              <a:gd name="connsiteY433" fmla="*/ 10446 h 1011865"/>
              <a:gd name="connsiteX434" fmla="*/ 438134 w 1011865"/>
              <a:gd name="connsiteY434" fmla="*/ 7579 h 1011865"/>
              <a:gd name="connsiteX435" fmla="*/ 438953 w 1011865"/>
              <a:gd name="connsiteY435" fmla="*/ 13314 h 1011865"/>
              <a:gd name="connsiteX436" fmla="*/ 421747 w 1011865"/>
              <a:gd name="connsiteY436" fmla="*/ 16182 h 1011865"/>
              <a:gd name="connsiteX437" fmla="*/ 575371 w 1011865"/>
              <a:gd name="connsiteY437" fmla="*/ 13314 h 1011865"/>
              <a:gd name="connsiteX438" fmla="*/ 558165 w 1011865"/>
              <a:gd name="connsiteY438" fmla="*/ 11266 h 1011865"/>
              <a:gd name="connsiteX439" fmla="*/ 558574 w 1011865"/>
              <a:gd name="connsiteY439" fmla="*/ 5530 h 1011865"/>
              <a:gd name="connsiteX440" fmla="*/ 575780 w 1011865"/>
              <a:gd name="connsiteY440" fmla="*/ 7579 h 1011865"/>
              <a:gd name="connsiteX441" fmla="*/ 575371 w 1011865"/>
              <a:gd name="connsiteY441" fmla="*/ 13314 h 1011865"/>
              <a:gd name="connsiteX442" fmla="*/ 455340 w 1011865"/>
              <a:gd name="connsiteY442" fmla="*/ 11675 h 1011865"/>
              <a:gd name="connsiteX443" fmla="*/ 454930 w 1011865"/>
              <a:gd name="connsiteY443" fmla="*/ 5940 h 1011865"/>
              <a:gd name="connsiteX444" fmla="*/ 472136 w 1011865"/>
              <a:gd name="connsiteY444" fmla="*/ 4301 h 1011865"/>
              <a:gd name="connsiteX445" fmla="*/ 472545 w 1011865"/>
              <a:gd name="connsiteY445" fmla="*/ 10037 h 1011865"/>
              <a:gd name="connsiteX446" fmla="*/ 455340 w 1011865"/>
              <a:gd name="connsiteY446" fmla="*/ 11675 h 1011865"/>
              <a:gd name="connsiteX447" fmla="*/ 540959 w 1011865"/>
              <a:gd name="connsiteY447" fmla="*/ 10037 h 1011865"/>
              <a:gd name="connsiteX448" fmla="*/ 523753 w 1011865"/>
              <a:gd name="connsiteY448" fmla="*/ 9217 h 1011865"/>
              <a:gd name="connsiteX449" fmla="*/ 523753 w 1011865"/>
              <a:gd name="connsiteY449" fmla="*/ 3482 h 1011865"/>
              <a:gd name="connsiteX450" fmla="*/ 540959 w 1011865"/>
              <a:gd name="connsiteY450" fmla="*/ 4301 h 1011865"/>
              <a:gd name="connsiteX451" fmla="*/ 540959 w 1011865"/>
              <a:gd name="connsiteY451" fmla="*/ 10037 h 1011865"/>
              <a:gd name="connsiteX452" fmla="*/ 489751 w 1011865"/>
              <a:gd name="connsiteY452" fmla="*/ 9217 h 1011865"/>
              <a:gd name="connsiteX453" fmla="*/ 489751 w 1011865"/>
              <a:gd name="connsiteY453" fmla="*/ 3482 h 1011865"/>
              <a:gd name="connsiteX454" fmla="*/ 506957 w 1011865"/>
              <a:gd name="connsiteY454" fmla="*/ 3072 h 1011865"/>
              <a:gd name="connsiteX455" fmla="*/ 506957 w 1011865"/>
              <a:gd name="connsiteY455" fmla="*/ 8808 h 1011865"/>
              <a:gd name="connsiteX456" fmla="*/ 489751 w 1011865"/>
              <a:gd name="connsiteY456" fmla="*/ 9217 h 101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011865" h="1011865">
                <a:moveTo>
                  <a:pt x="501631" y="1011661"/>
                </a:moveTo>
                <a:cubicBezTo>
                  <a:pt x="495896" y="1011661"/>
                  <a:pt x="490161" y="1011251"/>
                  <a:pt x="484426" y="1011251"/>
                </a:cubicBezTo>
                <a:lnTo>
                  <a:pt x="484835" y="1005516"/>
                </a:lnTo>
                <a:cubicBezTo>
                  <a:pt x="490571" y="1005926"/>
                  <a:pt x="496306" y="1005926"/>
                  <a:pt x="502041" y="1005926"/>
                </a:cubicBezTo>
                <a:lnTo>
                  <a:pt x="501631" y="1011661"/>
                </a:lnTo>
                <a:close/>
                <a:moveTo>
                  <a:pt x="519247" y="1011251"/>
                </a:moveTo>
                <a:lnTo>
                  <a:pt x="519247" y="1005516"/>
                </a:lnTo>
                <a:cubicBezTo>
                  <a:pt x="524982" y="1005516"/>
                  <a:pt x="530717" y="1005106"/>
                  <a:pt x="536453" y="1004697"/>
                </a:cubicBezTo>
                <a:lnTo>
                  <a:pt x="536862" y="1010432"/>
                </a:lnTo>
                <a:cubicBezTo>
                  <a:pt x="530717" y="1010842"/>
                  <a:pt x="524982" y="1011251"/>
                  <a:pt x="519247" y="1011251"/>
                </a:cubicBezTo>
                <a:close/>
                <a:moveTo>
                  <a:pt x="467220" y="1010022"/>
                </a:moveTo>
                <a:cubicBezTo>
                  <a:pt x="461485" y="1009613"/>
                  <a:pt x="455749" y="1009203"/>
                  <a:pt x="450014" y="1008384"/>
                </a:cubicBezTo>
                <a:lnTo>
                  <a:pt x="450833" y="1002648"/>
                </a:lnTo>
                <a:cubicBezTo>
                  <a:pt x="456569" y="1003468"/>
                  <a:pt x="462304" y="1003877"/>
                  <a:pt x="468039" y="1004287"/>
                </a:cubicBezTo>
                <a:lnTo>
                  <a:pt x="467220" y="1010022"/>
                </a:lnTo>
                <a:close/>
                <a:moveTo>
                  <a:pt x="553659" y="1009203"/>
                </a:moveTo>
                <a:lnTo>
                  <a:pt x="553249" y="1003468"/>
                </a:lnTo>
                <a:cubicBezTo>
                  <a:pt x="558984" y="1003058"/>
                  <a:pt x="564719" y="1002239"/>
                  <a:pt x="570455" y="1001419"/>
                </a:cubicBezTo>
                <a:lnTo>
                  <a:pt x="571274" y="1007155"/>
                </a:lnTo>
                <a:cubicBezTo>
                  <a:pt x="565129" y="1008384"/>
                  <a:pt x="559394" y="1008793"/>
                  <a:pt x="553659" y="1009203"/>
                </a:cubicBezTo>
                <a:close/>
                <a:moveTo>
                  <a:pt x="432808" y="1005926"/>
                </a:moveTo>
                <a:cubicBezTo>
                  <a:pt x="427073" y="1005106"/>
                  <a:pt x="421338" y="1004287"/>
                  <a:pt x="415602" y="1003058"/>
                </a:cubicBezTo>
                <a:lnTo>
                  <a:pt x="416831" y="997323"/>
                </a:lnTo>
                <a:cubicBezTo>
                  <a:pt x="422567" y="998552"/>
                  <a:pt x="427892" y="999371"/>
                  <a:pt x="433627" y="1000191"/>
                </a:cubicBezTo>
                <a:lnTo>
                  <a:pt x="432808" y="1005926"/>
                </a:lnTo>
                <a:close/>
                <a:moveTo>
                  <a:pt x="588070" y="1005106"/>
                </a:moveTo>
                <a:lnTo>
                  <a:pt x="587251" y="999371"/>
                </a:lnTo>
                <a:cubicBezTo>
                  <a:pt x="592986" y="998552"/>
                  <a:pt x="598721" y="997323"/>
                  <a:pt x="604047" y="996503"/>
                </a:cubicBezTo>
                <a:lnTo>
                  <a:pt x="605276" y="1002239"/>
                </a:lnTo>
                <a:cubicBezTo>
                  <a:pt x="599541" y="1003058"/>
                  <a:pt x="593805" y="1004287"/>
                  <a:pt x="588070" y="1005106"/>
                </a:cubicBezTo>
                <a:close/>
                <a:moveTo>
                  <a:pt x="398397" y="999781"/>
                </a:moveTo>
                <a:cubicBezTo>
                  <a:pt x="392661" y="998552"/>
                  <a:pt x="386926" y="997323"/>
                  <a:pt x="381600" y="995684"/>
                </a:cubicBezTo>
                <a:lnTo>
                  <a:pt x="382829" y="989949"/>
                </a:lnTo>
                <a:cubicBezTo>
                  <a:pt x="388155" y="991178"/>
                  <a:pt x="393890" y="992817"/>
                  <a:pt x="399626" y="994046"/>
                </a:cubicBezTo>
                <a:lnTo>
                  <a:pt x="398397" y="999781"/>
                </a:lnTo>
                <a:close/>
                <a:moveTo>
                  <a:pt x="622072" y="998552"/>
                </a:moveTo>
                <a:lnTo>
                  <a:pt x="620843" y="992817"/>
                </a:lnTo>
                <a:cubicBezTo>
                  <a:pt x="626578" y="991588"/>
                  <a:pt x="631904" y="989949"/>
                  <a:pt x="637639" y="988720"/>
                </a:cubicBezTo>
                <a:lnTo>
                  <a:pt x="639278" y="994455"/>
                </a:lnTo>
                <a:cubicBezTo>
                  <a:pt x="633543" y="995684"/>
                  <a:pt x="627807" y="996913"/>
                  <a:pt x="622072" y="998552"/>
                </a:cubicBezTo>
                <a:close/>
                <a:moveTo>
                  <a:pt x="364804" y="991178"/>
                </a:moveTo>
                <a:cubicBezTo>
                  <a:pt x="359069" y="989539"/>
                  <a:pt x="353743" y="987901"/>
                  <a:pt x="348418" y="985852"/>
                </a:cubicBezTo>
                <a:lnTo>
                  <a:pt x="350056" y="980527"/>
                </a:lnTo>
                <a:cubicBezTo>
                  <a:pt x="355382" y="982165"/>
                  <a:pt x="361117" y="984214"/>
                  <a:pt x="366443" y="985443"/>
                </a:cubicBezTo>
                <a:lnTo>
                  <a:pt x="364804" y="991178"/>
                </a:lnTo>
                <a:close/>
                <a:moveTo>
                  <a:pt x="655664" y="989539"/>
                </a:moveTo>
                <a:lnTo>
                  <a:pt x="654026" y="984214"/>
                </a:lnTo>
                <a:cubicBezTo>
                  <a:pt x="659351" y="982575"/>
                  <a:pt x="665087" y="980936"/>
                  <a:pt x="670412" y="978888"/>
                </a:cubicBezTo>
                <a:lnTo>
                  <a:pt x="672461" y="984214"/>
                </a:lnTo>
                <a:cubicBezTo>
                  <a:pt x="666725" y="985852"/>
                  <a:pt x="660990" y="987491"/>
                  <a:pt x="655664" y="989539"/>
                </a:cubicBezTo>
                <a:close/>
                <a:moveTo>
                  <a:pt x="332031" y="980117"/>
                </a:moveTo>
                <a:cubicBezTo>
                  <a:pt x="326706" y="978069"/>
                  <a:pt x="321380" y="976020"/>
                  <a:pt x="315645" y="973972"/>
                </a:cubicBezTo>
                <a:lnTo>
                  <a:pt x="317693" y="968646"/>
                </a:lnTo>
                <a:cubicBezTo>
                  <a:pt x="323019" y="970695"/>
                  <a:pt x="328344" y="972743"/>
                  <a:pt x="333670" y="974791"/>
                </a:cubicBezTo>
                <a:lnTo>
                  <a:pt x="332031" y="980117"/>
                </a:lnTo>
                <a:close/>
                <a:moveTo>
                  <a:pt x="688437" y="978069"/>
                </a:moveTo>
                <a:lnTo>
                  <a:pt x="686389" y="972743"/>
                </a:lnTo>
                <a:cubicBezTo>
                  <a:pt x="691715" y="970695"/>
                  <a:pt x="697040" y="968646"/>
                  <a:pt x="702366" y="966188"/>
                </a:cubicBezTo>
                <a:lnTo>
                  <a:pt x="704414" y="971514"/>
                </a:lnTo>
                <a:cubicBezTo>
                  <a:pt x="699089" y="973972"/>
                  <a:pt x="693763" y="976020"/>
                  <a:pt x="688437" y="978069"/>
                </a:cubicBezTo>
                <a:close/>
                <a:moveTo>
                  <a:pt x="299668" y="967008"/>
                </a:moveTo>
                <a:cubicBezTo>
                  <a:pt x="294342" y="964550"/>
                  <a:pt x="289017" y="962092"/>
                  <a:pt x="284101" y="959634"/>
                </a:cubicBezTo>
                <a:lnTo>
                  <a:pt x="286559" y="954308"/>
                </a:lnTo>
                <a:cubicBezTo>
                  <a:pt x="291884" y="956766"/>
                  <a:pt x="296800" y="959224"/>
                  <a:pt x="302126" y="961682"/>
                </a:cubicBezTo>
                <a:lnTo>
                  <a:pt x="299668" y="967008"/>
                </a:lnTo>
                <a:close/>
                <a:moveTo>
                  <a:pt x="720391" y="964550"/>
                </a:moveTo>
                <a:lnTo>
                  <a:pt x="717933" y="959224"/>
                </a:lnTo>
                <a:cubicBezTo>
                  <a:pt x="723259" y="956766"/>
                  <a:pt x="728175" y="954308"/>
                  <a:pt x="733500" y="951850"/>
                </a:cubicBezTo>
                <a:lnTo>
                  <a:pt x="735958" y="957176"/>
                </a:lnTo>
                <a:cubicBezTo>
                  <a:pt x="730633" y="959634"/>
                  <a:pt x="725307" y="962092"/>
                  <a:pt x="720391" y="964550"/>
                </a:cubicBezTo>
                <a:close/>
                <a:moveTo>
                  <a:pt x="268534" y="951441"/>
                </a:moveTo>
                <a:cubicBezTo>
                  <a:pt x="263618" y="948573"/>
                  <a:pt x="258292" y="945705"/>
                  <a:pt x="253376" y="942838"/>
                </a:cubicBezTo>
                <a:lnTo>
                  <a:pt x="256244" y="937922"/>
                </a:lnTo>
                <a:cubicBezTo>
                  <a:pt x="261160" y="940789"/>
                  <a:pt x="266076" y="943657"/>
                  <a:pt x="271401" y="946115"/>
                </a:cubicBezTo>
                <a:lnTo>
                  <a:pt x="268534" y="951441"/>
                </a:lnTo>
                <a:close/>
                <a:moveTo>
                  <a:pt x="751116" y="948983"/>
                </a:moveTo>
                <a:lnTo>
                  <a:pt x="748248" y="944067"/>
                </a:lnTo>
                <a:cubicBezTo>
                  <a:pt x="753164" y="941199"/>
                  <a:pt x="758080" y="938331"/>
                  <a:pt x="762996" y="935464"/>
                </a:cubicBezTo>
                <a:lnTo>
                  <a:pt x="765864" y="940380"/>
                </a:lnTo>
                <a:cubicBezTo>
                  <a:pt x="760948" y="943247"/>
                  <a:pt x="756032" y="946115"/>
                  <a:pt x="751116" y="948983"/>
                </a:cubicBezTo>
                <a:close/>
                <a:moveTo>
                  <a:pt x="238628" y="934235"/>
                </a:moveTo>
                <a:cubicBezTo>
                  <a:pt x="233712" y="930957"/>
                  <a:pt x="228796" y="928090"/>
                  <a:pt x="224290" y="924813"/>
                </a:cubicBezTo>
                <a:lnTo>
                  <a:pt x="227567" y="919897"/>
                </a:lnTo>
                <a:cubicBezTo>
                  <a:pt x="232483" y="923174"/>
                  <a:pt x="236990" y="926042"/>
                  <a:pt x="241906" y="929319"/>
                </a:cubicBezTo>
                <a:lnTo>
                  <a:pt x="238628" y="934235"/>
                </a:lnTo>
                <a:close/>
                <a:moveTo>
                  <a:pt x="780611" y="930957"/>
                </a:moveTo>
                <a:lnTo>
                  <a:pt x="777334" y="926042"/>
                </a:lnTo>
                <a:cubicBezTo>
                  <a:pt x="782250" y="922764"/>
                  <a:pt x="786756" y="919897"/>
                  <a:pt x="791672" y="916619"/>
                </a:cubicBezTo>
                <a:lnTo>
                  <a:pt x="794950" y="921535"/>
                </a:lnTo>
                <a:cubicBezTo>
                  <a:pt x="790443" y="924813"/>
                  <a:pt x="785527" y="928090"/>
                  <a:pt x="780611" y="930957"/>
                </a:cubicBezTo>
                <a:close/>
                <a:moveTo>
                  <a:pt x="209952" y="914571"/>
                </a:moveTo>
                <a:cubicBezTo>
                  <a:pt x="205446" y="911294"/>
                  <a:pt x="200530" y="907607"/>
                  <a:pt x="196023" y="903920"/>
                </a:cubicBezTo>
                <a:lnTo>
                  <a:pt x="199710" y="899414"/>
                </a:lnTo>
                <a:cubicBezTo>
                  <a:pt x="204217" y="903101"/>
                  <a:pt x="208723" y="906378"/>
                  <a:pt x="213229" y="909655"/>
                </a:cubicBezTo>
                <a:lnTo>
                  <a:pt x="209952" y="914571"/>
                </a:lnTo>
                <a:close/>
                <a:moveTo>
                  <a:pt x="809288" y="911294"/>
                </a:moveTo>
                <a:lnTo>
                  <a:pt x="806010" y="906787"/>
                </a:lnTo>
                <a:cubicBezTo>
                  <a:pt x="810517" y="903510"/>
                  <a:pt x="815023" y="899823"/>
                  <a:pt x="819529" y="896136"/>
                </a:cubicBezTo>
                <a:lnTo>
                  <a:pt x="823216" y="900643"/>
                </a:lnTo>
                <a:cubicBezTo>
                  <a:pt x="818300" y="904329"/>
                  <a:pt x="813794" y="907607"/>
                  <a:pt x="809288" y="911294"/>
                </a:cubicBezTo>
                <a:close/>
                <a:moveTo>
                  <a:pt x="182505" y="893269"/>
                </a:moveTo>
                <a:cubicBezTo>
                  <a:pt x="177998" y="889582"/>
                  <a:pt x="173902" y="885895"/>
                  <a:pt x="169395" y="881798"/>
                </a:cubicBezTo>
                <a:lnTo>
                  <a:pt x="173082" y="877701"/>
                </a:lnTo>
                <a:cubicBezTo>
                  <a:pt x="177179" y="881388"/>
                  <a:pt x="181685" y="885485"/>
                  <a:pt x="186191" y="889172"/>
                </a:cubicBezTo>
                <a:lnTo>
                  <a:pt x="182505" y="893269"/>
                </a:lnTo>
                <a:close/>
                <a:moveTo>
                  <a:pt x="836325" y="889582"/>
                </a:moveTo>
                <a:lnTo>
                  <a:pt x="832638" y="885075"/>
                </a:lnTo>
                <a:cubicBezTo>
                  <a:pt x="837145" y="881388"/>
                  <a:pt x="841241" y="877701"/>
                  <a:pt x="845338" y="873605"/>
                </a:cubicBezTo>
                <a:lnTo>
                  <a:pt x="849435" y="877701"/>
                </a:lnTo>
                <a:cubicBezTo>
                  <a:pt x="844928" y="881798"/>
                  <a:pt x="840422" y="885895"/>
                  <a:pt x="836325" y="889582"/>
                </a:cubicBezTo>
                <a:close/>
                <a:moveTo>
                  <a:pt x="157105" y="869918"/>
                </a:moveTo>
                <a:cubicBezTo>
                  <a:pt x="153009" y="865821"/>
                  <a:pt x="148912" y="861725"/>
                  <a:pt x="144816" y="857628"/>
                </a:cubicBezTo>
                <a:lnTo>
                  <a:pt x="148912" y="853531"/>
                </a:lnTo>
                <a:cubicBezTo>
                  <a:pt x="153009" y="857628"/>
                  <a:pt x="157105" y="861725"/>
                  <a:pt x="161202" y="865821"/>
                </a:cubicBezTo>
                <a:lnTo>
                  <a:pt x="157105" y="869918"/>
                </a:lnTo>
                <a:close/>
                <a:moveTo>
                  <a:pt x="861725" y="866231"/>
                </a:moveTo>
                <a:lnTo>
                  <a:pt x="857628" y="862134"/>
                </a:lnTo>
                <a:cubicBezTo>
                  <a:pt x="861725" y="858038"/>
                  <a:pt x="865821" y="853941"/>
                  <a:pt x="869508" y="849844"/>
                </a:cubicBezTo>
                <a:lnTo>
                  <a:pt x="873605" y="853941"/>
                </a:lnTo>
                <a:cubicBezTo>
                  <a:pt x="869918" y="858038"/>
                  <a:pt x="865821" y="862134"/>
                  <a:pt x="861725" y="866231"/>
                </a:cubicBezTo>
                <a:close/>
                <a:moveTo>
                  <a:pt x="132935" y="844928"/>
                </a:moveTo>
                <a:cubicBezTo>
                  <a:pt x="129248" y="840832"/>
                  <a:pt x="125152" y="836326"/>
                  <a:pt x="121465" y="831819"/>
                </a:cubicBezTo>
                <a:lnTo>
                  <a:pt x="125971" y="828132"/>
                </a:lnTo>
                <a:cubicBezTo>
                  <a:pt x="129658" y="832639"/>
                  <a:pt x="133345" y="836735"/>
                  <a:pt x="137032" y="841241"/>
                </a:cubicBezTo>
                <a:lnTo>
                  <a:pt x="132935" y="844928"/>
                </a:lnTo>
                <a:close/>
                <a:moveTo>
                  <a:pt x="885485" y="840832"/>
                </a:moveTo>
                <a:lnTo>
                  <a:pt x="880979" y="837145"/>
                </a:lnTo>
                <a:cubicBezTo>
                  <a:pt x="884666" y="833048"/>
                  <a:pt x="888353" y="828542"/>
                  <a:pt x="892040" y="824036"/>
                </a:cubicBezTo>
                <a:lnTo>
                  <a:pt x="896546" y="827723"/>
                </a:lnTo>
                <a:cubicBezTo>
                  <a:pt x="892859" y="832229"/>
                  <a:pt x="889172" y="836326"/>
                  <a:pt x="885485" y="840832"/>
                </a:cubicBezTo>
                <a:close/>
                <a:moveTo>
                  <a:pt x="110404" y="818300"/>
                </a:moveTo>
                <a:cubicBezTo>
                  <a:pt x="106717" y="813794"/>
                  <a:pt x="103440" y="809288"/>
                  <a:pt x="99753" y="804372"/>
                </a:cubicBezTo>
                <a:lnTo>
                  <a:pt x="104259" y="801095"/>
                </a:lnTo>
                <a:cubicBezTo>
                  <a:pt x="107536" y="805601"/>
                  <a:pt x="111223" y="810107"/>
                  <a:pt x="114501" y="814613"/>
                </a:cubicBezTo>
                <a:lnTo>
                  <a:pt x="110404" y="818300"/>
                </a:lnTo>
                <a:close/>
                <a:moveTo>
                  <a:pt x="907607" y="814204"/>
                </a:moveTo>
                <a:lnTo>
                  <a:pt x="903100" y="810517"/>
                </a:lnTo>
                <a:cubicBezTo>
                  <a:pt x="906378" y="806010"/>
                  <a:pt x="910065" y="801504"/>
                  <a:pt x="913342" y="796588"/>
                </a:cubicBezTo>
                <a:lnTo>
                  <a:pt x="917848" y="799866"/>
                </a:lnTo>
                <a:cubicBezTo>
                  <a:pt x="914571" y="804782"/>
                  <a:pt x="910884" y="809288"/>
                  <a:pt x="907607" y="814204"/>
                </a:cubicBezTo>
                <a:close/>
                <a:moveTo>
                  <a:pt x="89921" y="790443"/>
                </a:moveTo>
                <a:cubicBezTo>
                  <a:pt x="86644" y="785527"/>
                  <a:pt x="83366" y="781021"/>
                  <a:pt x="80499" y="776105"/>
                </a:cubicBezTo>
                <a:lnTo>
                  <a:pt x="85415" y="773238"/>
                </a:lnTo>
                <a:cubicBezTo>
                  <a:pt x="88282" y="778154"/>
                  <a:pt x="91560" y="782660"/>
                  <a:pt x="94837" y="787576"/>
                </a:cubicBezTo>
                <a:lnTo>
                  <a:pt x="89921" y="790443"/>
                </a:lnTo>
                <a:close/>
                <a:moveTo>
                  <a:pt x="927680" y="785937"/>
                </a:moveTo>
                <a:lnTo>
                  <a:pt x="922764" y="782660"/>
                </a:lnTo>
                <a:cubicBezTo>
                  <a:pt x="926041" y="777744"/>
                  <a:pt x="928909" y="773238"/>
                  <a:pt x="932186" y="768322"/>
                </a:cubicBezTo>
                <a:lnTo>
                  <a:pt x="937102" y="771189"/>
                </a:lnTo>
                <a:cubicBezTo>
                  <a:pt x="933825" y="776105"/>
                  <a:pt x="930957" y="781021"/>
                  <a:pt x="927680" y="785937"/>
                </a:cubicBezTo>
                <a:close/>
                <a:moveTo>
                  <a:pt x="71486" y="761357"/>
                </a:moveTo>
                <a:cubicBezTo>
                  <a:pt x="68618" y="756441"/>
                  <a:pt x="65751" y="751525"/>
                  <a:pt x="62883" y="746200"/>
                </a:cubicBezTo>
                <a:lnTo>
                  <a:pt x="67799" y="743332"/>
                </a:lnTo>
                <a:cubicBezTo>
                  <a:pt x="70667" y="748248"/>
                  <a:pt x="73125" y="753164"/>
                  <a:pt x="75992" y="758080"/>
                </a:cubicBezTo>
                <a:lnTo>
                  <a:pt x="71486" y="761357"/>
                </a:lnTo>
                <a:close/>
                <a:moveTo>
                  <a:pt x="945705" y="756441"/>
                </a:moveTo>
                <a:lnTo>
                  <a:pt x="940789" y="753574"/>
                </a:lnTo>
                <a:cubicBezTo>
                  <a:pt x="943657" y="748658"/>
                  <a:pt x="946525" y="743742"/>
                  <a:pt x="948983" y="738416"/>
                </a:cubicBezTo>
                <a:lnTo>
                  <a:pt x="953898" y="741284"/>
                </a:lnTo>
                <a:cubicBezTo>
                  <a:pt x="951441" y="746200"/>
                  <a:pt x="948573" y="751116"/>
                  <a:pt x="945705" y="756441"/>
                </a:cubicBezTo>
                <a:close/>
                <a:moveTo>
                  <a:pt x="55100" y="730633"/>
                </a:moveTo>
                <a:cubicBezTo>
                  <a:pt x="52642" y="725307"/>
                  <a:pt x="50184" y="720391"/>
                  <a:pt x="47726" y="715066"/>
                </a:cubicBezTo>
                <a:lnTo>
                  <a:pt x="53051" y="712608"/>
                </a:lnTo>
                <a:cubicBezTo>
                  <a:pt x="55509" y="717933"/>
                  <a:pt x="57967" y="722849"/>
                  <a:pt x="60425" y="728175"/>
                </a:cubicBezTo>
                <a:lnTo>
                  <a:pt x="55100" y="730633"/>
                </a:lnTo>
                <a:close/>
                <a:moveTo>
                  <a:pt x="962092" y="725307"/>
                </a:moveTo>
                <a:lnTo>
                  <a:pt x="956766" y="722849"/>
                </a:lnTo>
                <a:cubicBezTo>
                  <a:pt x="959224" y="717524"/>
                  <a:pt x="961682" y="712608"/>
                  <a:pt x="964140" y="707282"/>
                </a:cubicBezTo>
                <a:lnTo>
                  <a:pt x="969466" y="709740"/>
                </a:lnTo>
                <a:cubicBezTo>
                  <a:pt x="967008" y="715066"/>
                  <a:pt x="964550" y="720391"/>
                  <a:pt x="962092" y="725307"/>
                </a:cubicBezTo>
                <a:close/>
                <a:moveTo>
                  <a:pt x="40761" y="699089"/>
                </a:moveTo>
                <a:cubicBezTo>
                  <a:pt x="38713" y="693763"/>
                  <a:pt x="36255" y="688437"/>
                  <a:pt x="34616" y="683112"/>
                </a:cubicBezTo>
                <a:lnTo>
                  <a:pt x="39942" y="681063"/>
                </a:lnTo>
                <a:cubicBezTo>
                  <a:pt x="41990" y="686389"/>
                  <a:pt x="44039" y="691715"/>
                  <a:pt x="46087" y="697040"/>
                </a:cubicBezTo>
                <a:lnTo>
                  <a:pt x="40761" y="699089"/>
                </a:lnTo>
                <a:close/>
                <a:moveTo>
                  <a:pt x="976020" y="693763"/>
                </a:moveTo>
                <a:lnTo>
                  <a:pt x="970695" y="691715"/>
                </a:lnTo>
                <a:cubicBezTo>
                  <a:pt x="972743" y="686389"/>
                  <a:pt x="974791" y="681063"/>
                  <a:pt x="976840" y="675738"/>
                </a:cubicBezTo>
                <a:lnTo>
                  <a:pt x="982165" y="677786"/>
                </a:lnTo>
                <a:cubicBezTo>
                  <a:pt x="980117" y="682702"/>
                  <a:pt x="978069" y="688437"/>
                  <a:pt x="976020" y="693763"/>
                </a:cubicBezTo>
                <a:close/>
                <a:moveTo>
                  <a:pt x="28881" y="666725"/>
                </a:moveTo>
                <a:cubicBezTo>
                  <a:pt x="27243" y="661400"/>
                  <a:pt x="25194" y="655665"/>
                  <a:pt x="23556" y="650339"/>
                </a:cubicBezTo>
                <a:lnTo>
                  <a:pt x="28881" y="648700"/>
                </a:lnTo>
                <a:cubicBezTo>
                  <a:pt x="30520" y="654026"/>
                  <a:pt x="32158" y="659761"/>
                  <a:pt x="34207" y="665087"/>
                </a:cubicBezTo>
                <a:lnTo>
                  <a:pt x="28881" y="666725"/>
                </a:lnTo>
                <a:close/>
                <a:moveTo>
                  <a:pt x="987901" y="660990"/>
                </a:moveTo>
                <a:lnTo>
                  <a:pt x="982575" y="659351"/>
                </a:lnTo>
                <a:cubicBezTo>
                  <a:pt x="984214" y="654026"/>
                  <a:pt x="985852" y="648291"/>
                  <a:pt x="987491" y="642965"/>
                </a:cubicBezTo>
                <a:lnTo>
                  <a:pt x="993226" y="644604"/>
                </a:lnTo>
                <a:cubicBezTo>
                  <a:pt x="991178" y="649929"/>
                  <a:pt x="989539" y="655255"/>
                  <a:pt x="987901" y="660990"/>
                </a:cubicBezTo>
                <a:close/>
                <a:moveTo>
                  <a:pt x="19049" y="633543"/>
                </a:moveTo>
                <a:cubicBezTo>
                  <a:pt x="17411" y="627807"/>
                  <a:pt x="16182" y="622482"/>
                  <a:pt x="14953" y="616747"/>
                </a:cubicBezTo>
                <a:lnTo>
                  <a:pt x="20688" y="615518"/>
                </a:lnTo>
                <a:cubicBezTo>
                  <a:pt x="21917" y="621253"/>
                  <a:pt x="23146" y="626578"/>
                  <a:pt x="24785" y="632314"/>
                </a:cubicBezTo>
                <a:lnTo>
                  <a:pt x="19049" y="633543"/>
                </a:lnTo>
                <a:close/>
                <a:moveTo>
                  <a:pt x="997323" y="627398"/>
                </a:moveTo>
                <a:lnTo>
                  <a:pt x="991587" y="626169"/>
                </a:lnTo>
                <a:cubicBezTo>
                  <a:pt x="992816" y="620434"/>
                  <a:pt x="994045" y="615108"/>
                  <a:pt x="995274" y="609373"/>
                </a:cubicBezTo>
                <a:lnTo>
                  <a:pt x="1001010" y="610602"/>
                </a:lnTo>
                <a:cubicBezTo>
                  <a:pt x="999781" y="616337"/>
                  <a:pt x="998552" y="622072"/>
                  <a:pt x="997323" y="627398"/>
                </a:cubicBezTo>
                <a:close/>
                <a:moveTo>
                  <a:pt x="11675" y="599541"/>
                </a:moveTo>
                <a:cubicBezTo>
                  <a:pt x="10446" y="593805"/>
                  <a:pt x="9627" y="588070"/>
                  <a:pt x="8808" y="582335"/>
                </a:cubicBezTo>
                <a:lnTo>
                  <a:pt x="14543" y="581516"/>
                </a:lnTo>
                <a:cubicBezTo>
                  <a:pt x="15362" y="587251"/>
                  <a:pt x="16182" y="592986"/>
                  <a:pt x="17411" y="598312"/>
                </a:cubicBezTo>
                <a:lnTo>
                  <a:pt x="11675" y="599541"/>
                </a:lnTo>
                <a:close/>
                <a:moveTo>
                  <a:pt x="1004287" y="593396"/>
                </a:moveTo>
                <a:lnTo>
                  <a:pt x="998552" y="592577"/>
                </a:lnTo>
                <a:cubicBezTo>
                  <a:pt x="999371" y="586841"/>
                  <a:pt x="1000190" y="581516"/>
                  <a:pt x="1001010" y="575780"/>
                </a:cubicBezTo>
                <a:lnTo>
                  <a:pt x="1006745" y="576600"/>
                </a:lnTo>
                <a:cubicBezTo>
                  <a:pt x="1005926" y="582335"/>
                  <a:pt x="1005106" y="588070"/>
                  <a:pt x="1004287" y="593396"/>
                </a:cubicBezTo>
                <a:close/>
                <a:moveTo>
                  <a:pt x="6350" y="565129"/>
                </a:moveTo>
                <a:cubicBezTo>
                  <a:pt x="5530" y="559394"/>
                  <a:pt x="5121" y="553659"/>
                  <a:pt x="4711" y="547923"/>
                </a:cubicBezTo>
                <a:lnTo>
                  <a:pt x="10446" y="547514"/>
                </a:lnTo>
                <a:cubicBezTo>
                  <a:pt x="10856" y="553249"/>
                  <a:pt x="11266" y="558984"/>
                  <a:pt x="12085" y="564719"/>
                </a:cubicBezTo>
                <a:lnTo>
                  <a:pt x="6350" y="565129"/>
                </a:lnTo>
                <a:close/>
                <a:moveTo>
                  <a:pt x="1008793" y="559394"/>
                </a:moveTo>
                <a:lnTo>
                  <a:pt x="1003058" y="558984"/>
                </a:lnTo>
                <a:cubicBezTo>
                  <a:pt x="1003468" y="553249"/>
                  <a:pt x="1004287" y="547514"/>
                  <a:pt x="1004697" y="541778"/>
                </a:cubicBezTo>
                <a:lnTo>
                  <a:pt x="1010432" y="542188"/>
                </a:lnTo>
                <a:cubicBezTo>
                  <a:pt x="1010022" y="547923"/>
                  <a:pt x="1009613" y="553659"/>
                  <a:pt x="1008793" y="559394"/>
                </a:cubicBezTo>
                <a:close/>
                <a:moveTo>
                  <a:pt x="3482" y="530718"/>
                </a:moveTo>
                <a:cubicBezTo>
                  <a:pt x="3072" y="524982"/>
                  <a:pt x="3072" y="519247"/>
                  <a:pt x="3072" y="513512"/>
                </a:cubicBezTo>
                <a:lnTo>
                  <a:pt x="8808" y="513512"/>
                </a:lnTo>
                <a:cubicBezTo>
                  <a:pt x="8808" y="519247"/>
                  <a:pt x="9217" y="524982"/>
                  <a:pt x="9217" y="530718"/>
                </a:cubicBezTo>
                <a:lnTo>
                  <a:pt x="3482" y="530718"/>
                </a:lnTo>
                <a:close/>
                <a:moveTo>
                  <a:pt x="1011251" y="524573"/>
                </a:moveTo>
                <a:lnTo>
                  <a:pt x="1005516" y="524573"/>
                </a:lnTo>
                <a:cubicBezTo>
                  <a:pt x="1005516" y="518837"/>
                  <a:pt x="1005926" y="513102"/>
                  <a:pt x="1005926" y="507367"/>
                </a:cubicBezTo>
                <a:cubicBezTo>
                  <a:pt x="1005926" y="503270"/>
                  <a:pt x="1005926" y="499173"/>
                  <a:pt x="1005926" y="495487"/>
                </a:cubicBezTo>
                <a:lnTo>
                  <a:pt x="1011661" y="495487"/>
                </a:lnTo>
                <a:cubicBezTo>
                  <a:pt x="1011661" y="499583"/>
                  <a:pt x="1011661" y="503680"/>
                  <a:pt x="1011661" y="507776"/>
                </a:cubicBezTo>
                <a:cubicBezTo>
                  <a:pt x="1011661" y="513102"/>
                  <a:pt x="1011251" y="518837"/>
                  <a:pt x="1011251" y="524573"/>
                </a:cubicBezTo>
                <a:close/>
                <a:moveTo>
                  <a:pt x="8808" y="496306"/>
                </a:moveTo>
                <a:lnTo>
                  <a:pt x="3072" y="496306"/>
                </a:lnTo>
                <a:cubicBezTo>
                  <a:pt x="3072" y="490571"/>
                  <a:pt x="3482" y="484835"/>
                  <a:pt x="3892" y="479100"/>
                </a:cubicBezTo>
                <a:lnTo>
                  <a:pt x="9627" y="479510"/>
                </a:lnTo>
                <a:cubicBezTo>
                  <a:pt x="9217" y="484835"/>
                  <a:pt x="9217" y="490571"/>
                  <a:pt x="8808" y="496306"/>
                </a:cubicBezTo>
                <a:close/>
                <a:moveTo>
                  <a:pt x="1005106" y="478281"/>
                </a:moveTo>
                <a:cubicBezTo>
                  <a:pt x="1004697" y="472545"/>
                  <a:pt x="1004287" y="466810"/>
                  <a:pt x="1003877" y="461075"/>
                </a:cubicBezTo>
                <a:lnTo>
                  <a:pt x="1009613" y="460665"/>
                </a:lnTo>
                <a:cubicBezTo>
                  <a:pt x="1010022" y="466400"/>
                  <a:pt x="1010432" y="472136"/>
                  <a:pt x="1010842" y="477871"/>
                </a:cubicBezTo>
                <a:lnTo>
                  <a:pt x="1005106" y="478281"/>
                </a:lnTo>
                <a:close/>
                <a:moveTo>
                  <a:pt x="10856" y="461894"/>
                </a:moveTo>
                <a:lnTo>
                  <a:pt x="5121" y="461485"/>
                </a:lnTo>
                <a:cubicBezTo>
                  <a:pt x="5530" y="455749"/>
                  <a:pt x="6350" y="450014"/>
                  <a:pt x="7169" y="444279"/>
                </a:cubicBezTo>
                <a:lnTo>
                  <a:pt x="12904" y="445098"/>
                </a:lnTo>
                <a:cubicBezTo>
                  <a:pt x="12085" y="450424"/>
                  <a:pt x="11266" y="456159"/>
                  <a:pt x="10856" y="461894"/>
                </a:cubicBezTo>
                <a:close/>
                <a:moveTo>
                  <a:pt x="1001829" y="443869"/>
                </a:moveTo>
                <a:cubicBezTo>
                  <a:pt x="1001010" y="438134"/>
                  <a:pt x="1000190" y="432399"/>
                  <a:pt x="999371" y="427073"/>
                </a:cubicBezTo>
                <a:lnTo>
                  <a:pt x="1005106" y="426254"/>
                </a:lnTo>
                <a:cubicBezTo>
                  <a:pt x="1005926" y="431989"/>
                  <a:pt x="1006745" y="437724"/>
                  <a:pt x="1007564" y="443459"/>
                </a:cubicBezTo>
                <a:lnTo>
                  <a:pt x="1001829" y="443869"/>
                </a:lnTo>
                <a:close/>
                <a:moveTo>
                  <a:pt x="14953" y="427892"/>
                </a:moveTo>
                <a:lnTo>
                  <a:pt x="9217" y="427073"/>
                </a:lnTo>
                <a:cubicBezTo>
                  <a:pt x="10037" y="421338"/>
                  <a:pt x="11266" y="415602"/>
                  <a:pt x="12085" y="409867"/>
                </a:cubicBezTo>
                <a:lnTo>
                  <a:pt x="17820" y="411096"/>
                </a:lnTo>
                <a:cubicBezTo>
                  <a:pt x="17001" y="416831"/>
                  <a:pt x="16182" y="422157"/>
                  <a:pt x="14953" y="427892"/>
                </a:cubicBezTo>
                <a:close/>
                <a:moveTo>
                  <a:pt x="996503" y="410277"/>
                </a:moveTo>
                <a:cubicBezTo>
                  <a:pt x="995274" y="404541"/>
                  <a:pt x="994045" y="399216"/>
                  <a:pt x="992816" y="393481"/>
                </a:cubicBezTo>
                <a:lnTo>
                  <a:pt x="998552" y="392252"/>
                </a:lnTo>
                <a:cubicBezTo>
                  <a:pt x="999781" y="397987"/>
                  <a:pt x="1001010" y="403722"/>
                  <a:pt x="1002239" y="409048"/>
                </a:cubicBezTo>
                <a:lnTo>
                  <a:pt x="996503" y="410277"/>
                </a:lnTo>
                <a:close/>
                <a:moveTo>
                  <a:pt x="21917" y="394300"/>
                </a:moveTo>
                <a:lnTo>
                  <a:pt x="16182" y="393071"/>
                </a:lnTo>
                <a:cubicBezTo>
                  <a:pt x="17411" y="387336"/>
                  <a:pt x="19049" y="382010"/>
                  <a:pt x="20278" y="376275"/>
                </a:cubicBezTo>
                <a:lnTo>
                  <a:pt x="26014" y="377913"/>
                </a:lnTo>
                <a:cubicBezTo>
                  <a:pt x="24375" y="383239"/>
                  <a:pt x="23146" y="388565"/>
                  <a:pt x="21917" y="394300"/>
                </a:cubicBezTo>
                <a:close/>
                <a:moveTo>
                  <a:pt x="988720" y="376684"/>
                </a:moveTo>
                <a:cubicBezTo>
                  <a:pt x="987081" y="371359"/>
                  <a:pt x="985443" y="365624"/>
                  <a:pt x="983804" y="360298"/>
                </a:cubicBezTo>
                <a:lnTo>
                  <a:pt x="989129" y="358659"/>
                </a:lnTo>
                <a:cubicBezTo>
                  <a:pt x="990768" y="363985"/>
                  <a:pt x="992407" y="369720"/>
                  <a:pt x="994045" y="375456"/>
                </a:cubicBezTo>
                <a:lnTo>
                  <a:pt x="988720" y="376684"/>
                </a:lnTo>
                <a:close/>
                <a:moveTo>
                  <a:pt x="30520" y="361117"/>
                </a:moveTo>
                <a:lnTo>
                  <a:pt x="25194" y="359479"/>
                </a:lnTo>
                <a:cubicBezTo>
                  <a:pt x="26833" y="353743"/>
                  <a:pt x="28881" y="348418"/>
                  <a:pt x="30520" y="343092"/>
                </a:cubicBezTo>
                <a:lnTo>
                  <a:pt x="35845" y="345140"/>
                </a:lnTo>
                <a:cubicBezTo>
                  <a:pt x="34207" y="350056"/>
                  <a:pt x="32158" y="355792"/>
                  <a:pt x="30520" y="361117"/>
                </a:cubicBezTo>
                <a:close/>
                <a:moveTo>
                  <a:pt x="978478" y="343911"/>
                </a:moveTo>
                <a:cubicBezTo>
                  <a:pt x="976430" y="338586"/>
                  <a:pt x="974791" y="333260"/>
                  <a:pt x="972743" y="327935"/>
                </a:cubicBezTo>
                <a:lnTo>
                  <a:pt x="978069" y="325886"/>
                </a:lnTo>
                <a:cubicBezTo>
                  <a:pt x="980117" y="331212"/>
                  <a:pt x="982165" y="336538"/>
                  <a:pt x="984214" y="342273"/>
                </a:cubicBezTo>
                <a:lnTo>
                  <a:pt x="978478" y="343911"/>
                </a:lnTo>
                <a:close/>
                <a:moveTo>
                  <a:pt x="41990" y="328754"/>
                </a:moveTo>
                <a:lnTo>
                  <a:pt x="36665" y="326706"/>
                </a:lnTo>
                <a:cubicBezTo>
                  <a:pt x="38713" y="321380"/>
                  <a:pt x="40761" y="316054"/>
                  <a:pt x="43219" y="310729"/>
                </a:cubicBezTo>
                <a:lnTo>
                  <a:pt x="48545" y="312777"/>
                </a:lnTo>
                <a:cubicBezTo>
                  <a:pt x="46087" y="318103"/>
                  <a:pt x="44039" y="323428"/>
                  <a:pt x="41990" y="328754"/>
                </a:cubicBezTo>
                <a:close/>
                <a:moveTo>
                  <a:pt x="966188" y="311958"/>
                </a:moveTo>
                <a:cubicBezTo>
                  <a:pt x="964140" y="306632"/>
                  <a:pt x="961682" y="301307"/>
                  <a:pt x="959224" y="296391"/>
                </a:cubicBezTo>
                <a:lnTo>
                  <a:pt x="964550" y="293933"/>
                </a:lnTo>
                <a:cubicBezTo>
                  <a:pt x="967008" y="299258"/>
                  <a:pt x="969466" y="304584"/>
                  <a:pt x="971514" y="309910"/>
                </a:cubicBezTo>
                <a:lnTo>
                  <a:pt x="966188" y="311958"/>
                </a:lnTo>
                <a:close/>
                <a:moveTo>
                  <a:pt x="55100" y="297210"/>
                </a:moveTo>
                <a:lnTo>
                  <a:pt x="49774" y="294752"/>
                </a:lnTo>
                <a:cubicBezTo>
                  <a:pt x="52232" y="289426"/>
                  <a:pt x="54690" y="284101"/>
                  <a:pt x="57558" y="279185"/>
                </a:cubicBezTo>
                <a:lnTo>
                  <a:pt x="62883" y="281643"/>
                </a:lnTo>
                <a:cubicBezTo>
                  <a:pt x="60016" y="286559"/>
                  <a:pt x="57558" y="291884"/>
                  <a:pt x="55100" y="297210"/>
                </a:cubicBezTo>
                <a:close/>
                <a:moveTo>
                  <a:pt x="951441" y="281233"/>
                </a:moveTo>
                <a:cubicBezTo>
                  <a:pt x="948983" y="276317"/>
                  <a:pt x="946115" y="270992"/>
                  <a:pt x="943247" y="266076"/>
                </a:cubicBezTo>
                <a:lnTo>
                  <a:pt x="948163" y="263208"/>
                </a:lnTo>
                <a:cubicBezTo>
                  <a:pt x="951031" y="268124"/>
                  <a:pt x="953489" y="273450"/>
                  <a:pt x="956356" y="278366"/>
                </a:cubicBezTo>
                <a:lnTo>
                  <a:pt x="951441" y="281233"/>
                </a:lnTo>
                <a:close/>
                <a:moveTo>
                  <a:pt x="70667" y="266485"/>
                </a:moveTo>
                <a:lnTo>
                  <a:pt x="65751" y="263618"/>
                </a:lnTo>
                <a:cubicBezTo>
                  <a:pt x="68618" y="258702"/>
                  <a:pt x="71486" y="253376"/>
                  <a:pt x="74354" y="248460"/>
                </a:cubicBezTo>
                <a:lnTo>
                  <a:pt x="79270" y="251328"/>
                </a:lnTo>
                <a:cubicBezTo>
                  <a:pt x="76402" y="256653"/>
                  <a:pt x="73534" y="261569"/>
                  <a:pt x="70667" y="266485"/>
                </a:cubicBezTo>
                <a:close/>
                <a:moveTo>
                  <a:pt x="935054" y="251328"/>
                </a:moveTo>
                <a:cubicBezTo>
                  <a:pt x="932186" y="246412"/>
                  <a:pt x="928909" y="241496"/>
                  <a:pt x="926041" y="236990"/>
                </a:cubicBezTo>
                <a:lnTo>
                  <a:pt x="930957" y="233712"/>
                </a:lnTo>
                <a:cubicBezTo>
                  <a:pt x="934235" y="238628"/>
                  <a:pt x="937102" y="243544"/>
                  <a:pt x="939970" y="248460"/>
                </a:cubicBezTo>
                <a:lnTo>
                  <a:pt x="935054" y="251328"/>
                </a:lnTo>
                <a:close/>
                <a:moveTo>
                  <a:pt x="88282" y="236990"/>
                </a:moveTo>
                <a:lnTo>
                  <a:pt x="83366" y="233712"/>
                </a:lnTo>
                <a:cubicBezTo>
                  <a:pt x="86644" y="228796"/>
                  <a:pt x="89921" y="223880"/>
                  <a:pt x="93198" y="219374"/>
                </a:cubicBezTo>
                <a:lnTo>
                  <a:pt x="98114" y="222651"/>
                </a:lnTo>
                <a:cubicBezTo>
                  <a:pt x="94837" y="227567"/>
                  <a:pt x="91560" y="232074"/>
                  <a:pt x="88282" y="236990"/>
                </a:cubicBezTo>
                <a:close/>
                <a:moveTo>
                  <a:pt x="916619" y="222242"/>
                </a:moveTo>
                <a:cubicBezTo>
                  <a:pt x="913342" y="217736"/>
                  <a:pt x="910065" y="212820"/>
                  <a:pt x="906787" y="208313"/>
                </a:cubicBezTo>
                <a:lnTo>
                  <a:pt x="911294" y="205036"/>
                </a:lnTo>
                <a:cubicBezTo>
                  <a:pt x="914571" y="209542"/>
                  <a:pt x="918258" y="214458"/>
                  <a:pt x="921535" y="218964"/>
                </a:cubicBezTo>
                <a:lnTo>
                  <a:pt x="916619" y="222242"/>
                </a:lnTo>
                <a:close/>
                <a:moveTo>
                  <a:pt x="107946" y="208723"/>
                </a:moveTo>
                <a:lnTo>
                  <a:pt x="103440" y="205446"/>
                </a:lnTo>
                <a:cubicBezTo>
                  <a:pt x="106717" y="200939"/>
                  <a:pt x="110404" y="196433"/>
                  <a:pt x="114091" y="191927"/>
                </a:cubicBezTo>
                <a:lnTo>
                  <a:pt x="118597" y="195614"/>
                </a:lnTo>
                <a:cubicBezTo>
                  <a:pt x="114910" y="199710"/>
                  <a:pt x="111633" y="204217"/>
                  <a:pt x="107946" y="208723"/>
                </a:cubicBezTo>
                <a:close/>
                <a:moveTo>
                  <a:pt x="895727" y="195204"/>
                </a:moveTo>
                <a:cubicBezTo>
                  <a:pt x="892040" y="190698"/>
                  <a:pt x="888353" y="186191"/>
                  <a:pt x="884666" y="182095"/>
                </a:cubicBezTo>
                <a:lnTo>
                  <a:pt x="889172" y="178408"/>
                </a:lnTo>
                <a:cubicBezTo>
                  <a:pt x="892859" y="182914"/>
                  <a:pt x="896546" y="187420"/>
                  <a:pt x="900233" y="191517"/>
                </a:cubicBezTo>
                <a:lnTo>
                  <a:pt x="895727" y="195204"/>
                </a:lnTo>
                <a:close/>
                <a:moveTo>
                  <a:pt x="129658" y="182095"/>
                </a:moveTo>
                <a:lnTo>
                  <a:pt x="125152" y="178408"/>
                </a:lnTo>
                <a:cubicBezTo>
                  <a:pt x="128839" y="173902"/>
                  <a:pt x="132935" y="169805"/>
                  <a:pt x="136622" y="165299"/>
                </a:cubicBezTo>
                <a:lnTo>
                  <a:pt x="140719" y="169395"/>
                </a:lnTo>
                <a:cubicBezTo>
                  <a:pt x="137032" y="173492"/>
                  <a:pt x="133345" y="177589"/>
                  <a:pt x="129658" y="182095"/>
                </a:cubicBezTo>
                <a:close/>
                <a:moveTo>
                  <a:pt x="873605" y="168986"/>
                </a:moveTo>
                <a:cubicBezTo>
                  <a:pt x="869918" y="164889"/>
                  <a:pt x="865821" y="160792"/>
                  <a:pt x="861725" y="156696"/>
                </a:cubicBezTo>
                <a:lnTo>
                  <a:pt x="865821" y="152599"/>
                </a:lnTo>
                <a:cubicBezTo>
                  <a:pt x="869918" y="156696"/>
                  <a:pt x="874014" y="160792"/>
                  <a:pt x="877701" y="165299"/>
                </a:cubicBezTo>
                <a:lnTo>
                  <a:pt x="873605" y="168986"/>
                </a:lnTo>
                <a:close/>
                <a:moveTo>
                  <a:pt x="153009" y="156696"/>
                </a:moveTo>
                <a:lnTo>
                  <a:pt x="148912" y="152599"/>
                </a:lnTo>
                <a:cubicBezTo>
                  <a:pt x="153009" y="148503"/>
                  <a:pt x="157105" y="144406"/>
                  <a:pt x="161202" y="140309"/>
                </a:cubicBezTo>
                <a:lnTo>
                  <a:pt x="165299" y="144406"/>
                </a:lnTo>
                <a:cubicBezTo>
                  <a:pt x="160792" y="148912"/>
                  <a:pt x="156696" y="153009"/>
                  <a:pt x="153009" y="156696"/>
                </a:cubicBezTo>
                <a:close/>
                <a:moveTo>
                  <a:pt x="849435" y="144816"/>
                </a:moveTo>
                <a:cubicBezTo>
                  <a:pt x="845338" y="140719"/>
                  <a:pt x="841241" y="137032"/>
                  <a:pt x="836735" y="133345"/>
                </a:cubicBezTo>
                <a:lnTo>
                  <a:pt x="840422" y="128839"/>
                </a:lnTo>
                <a:cubicBezTo>
                  <a:pt x="844928" y="132526"/>
                  <a:pt x="849025" y="136622"/>
                  <a:pt x="853122" y="140719"/>
                </a:cubicBezTo>
                <a:lnTo>
                  <a:pt x="849435" y="144816"/>
                </a:lnTo>
                <a:close/>
                <a:moveTo>
                  <a:pt x="177589" y="133345"/>
                </a:moveTo>
                <a:lnTo>
                  <a:pt x="173902" y="128839"/>
                </a:lnTo>
                <a:cubicBezTo>
                  <a:pt x="178408" y="125152"/>
                  <a:pt x="182505" y="121465"/>
                  <a:pt x="187011" y="117778"/>
                </a:cubicBezTo>
                <a:lnTo>
                  <a:pt x="190698" y="122284"/>
                </a:lnTo>
                <a:cubicBezTo>
                  <a:pt x="186191" y="125971"/>
                  <a:pt x="182095" y="129658"/>
                  <a:pt x="177589" y="133345"/>
                </a:cubicBezTo>
                <a:close/>
                <a:moveTo>
                  <a:pt x="823626" y="121875"/>
                </a:moveTo>
                <a:cubicBezTo>
                  <a:pt x="819120" y="118188"/>
                  <a:pt x="814613" y="114501"/>
                  <a:pt x="810107" y="111223"/>
                </a:cubicBezTo>
                <a:lnTo>
                  <a:pt x="813794" y="106717"/>
                </a:lnTo>
                <a:cubicBezTo>
                  <a:pt x="818300" y="110404"/>
                  <a:pt x="822807" y="113681"/>
                  <a:pt x="827313" y="117368"/>
                </a:cubicBezTo>
                <a:lnTo>
                  <a:pt x="823626" y="121875"/>
                </a:lnTo>
                <a:close/>
                <a:moveTo>
                  <a:pt x="204217" y="111633"/>
                </a:moveTo>
                <a:lnTo>
                  <a:pt x="200530" y="107127"/>
                </a:lnTo>
                <a:cubicBezTo>
                  <a:pt x="205036" y="103440"/>
                  <a:pt x="209952" y="100162"/>
                  <a:pt x="214458" y="96885"/>
                </a:cubicBezTo>
                <a:lnTo>
                  <a:pt x="217735" y="101391"/>
                </a:lnTo>
                <a:cubicBezTo>
                  <a:pt x="213229" y="104669"/>
                  <a:pt x="208723" y="107946"/>
                  <a:pt x="204217" y="111633"/>
                </a:cubicBezTo>
                <a:close/>
                <a:moveTo>
                  <a:pt x="796588" y="100982"/>
                </a:moveTo>
                <a:cubicBezTo>
                  <a:pt x="792082" y="97704"/>
                  <a:pt x="787166" y="94427"/>
                  <a:pt x="782250" y="91150"/>
                </a:cubicBezTo>
                <a:lnTo>
                  <a:pt x="785527" y="86234"/>
                </a:lnTo>
                <a:cubicBezTo>
                  <a:pt x="790443" y="89511"/>
                  <a:pt x="794950" y="92788"/>
                  <a:pt x="799866" y="96066"/>
                </a:cubicBezTo>
                <a:lnTo>
                  <a:pt x="796588" y="100982"/>
                </a:lnTo>
                <a:close/>
                <a:moveTo>
                  <a:pt x="232074" y="91559"/>
                </a:moveTo>
                <a:lnTo>
                  <a:pt x="228796" y="86644"/>
                </a:lnTo>
                <a:cubicBezTo>
                  <a:pt x="233712" y="83366"/>
                  <a:pt x="238628" y="80499"/>
                  <a:pt x="243544" y="77221"/>
                </a:cubicBezTo>
                <a:lnTo>
                  <a:pt x="246412" y="82137"/>
                </a:lnTo>
                <a:cubicBezTo>
                  <a:pt x="241496" y="85415"/>
                  <a:pt x="236990" y="88692"/>
                  <a:pt x="232074" y="91559"/>
                </a:cubicBezTo>
                <a:close/>
                <a:moveTo>
                  <a:pt x="767912" y="82137"/>
                </a:moveTo>
                <a:cubicBezTo>
                  <a:pt x="762996" y="79270"/>
                  <a:pt x="758080" y="76402"/>
                  <a:pt x="753164" y="73534"/>
                </a:cubicBezTo>
                <a:lnTo>
                  <a:pt x="756032" y="68618"/>
                </a:lnTo>
                <a:cubicBezTo>
                  <a:pt x="760948" y="71486"/>
                  <a:pt x="765864" y="74354"/>
                  <a:pt x="771189" y="77631"/>
                </a:cubicBezTo>
                <a:lnTo>
                  <a:pt x="767912" y="82137"/>
                </a:lnTo>
                <a:close/>
                <a:moveTo>
                  <a:pt x="261160" y="73944"/>
                </a:moveTo>
                <a:lnTo>
                  <a:pt x="258292" y="69028"/>
                </a:lnTo>
                <a:cubicBezTo>
                  <a:pt x="263208" y="66160"/>
                  <a:pt x="268534" y="63293"/>
                  <a:pt x="273450" y="60835"/>
                </a:cubicBezTo>
                <a:lnTo>
                  <a:pt x="276317" y="65751"/>
                </a:lnTo>
                <a:cubicBezTo>
                  <a:pt x="270992" y="68209"/>
                  <a:pt x="266076" y="71076"/>
                  <a:pt x="261160" y="73944"/>
                </a:cubicBezTo>
                <a:close/>
                <a:moveTo>
                  <a:pt x="738007" y="65341"/>
                </a:moveTo>
                <a:cubicBezTo>
                  <a:pt x="733091" y="62883"/>
                  <a:pt x="727765" y="60016"/>
                  <a:pt x="722849" y="57558"/>
                </a:cubicBezTo>
                <a:lnTo>
                  <a:pt x="725307" y="52232"/>
                </a:lnTo>
                <a:cubicBezTo>
                  <a:pt x="730633" y="54690"/>
                  <a:pt x="735549" y="57148"/>
                  <a:pt x="740874" y="60016"/>
                </a:cubicBezTo>
                <a:lnTo>
                  <a:pt x="738007" y="65341"/>
                </a:lnTo>
                <a:close/>
                <a:moveTo>
                  <a:pt x="291475" y="57967"/>
                </a:moveTo>
                <a:lnTo>
                  <a:pt x="289017" y="52642"/>
                </a:lnTo>
                <a:cubicBezTo>
                  <a:pt x="294342" y="50184"/>
                  <a:pt x="299258" y="47726"/>
                  <a:pt x="304584" y="45268"/>
                </a:cubicBezTo>
                <a:lnTo>
                  <a:pt x="307042" y="50593"/>
                </a:lnTo>
                <a:cubicBezTo>
                  <a:pt x="301716" y="53051"/>
                  <a:pt x="296800" y="55509"/>
                  <a:pt x="291475" y="57967"/>
                </a:cubicBezTo>
                <a:close/>
                <a:moveTo>
                  <a:pt x="706872" y="50593"/>
                </a:moveTo>
                <a:cubicBezTo>
                  <a:pt x="701547" y="48135"/>
                  <a:pt x="696221" y="46087"/>
                  <a:pt x="690895" y="44039"/>
                </a:cubicBezTo>
                <a:lnTo>
                  <a:pt x="692944" y="38713"/>
                </a:lnTo>
                <a:cubicBezTo>
                  <a:pt x="698269" y="40761"/>
                  <a:pt x="703595" y="43219"/>
                  <a:pt x="708921" y="45268"/>
                </a:cubicBezTo>
                <a:lnTo>
                  <a:pt x="706872" y="50593"/>
                </a:lnTo>
                <a:close/>
                <a:moveTo>
                  <a:pt x="322609" y="44039"/>
                </a:moveTo>
                <a:lnTo>
                  <a:pt x="320561" y="38713"/>
                </a:lnTo>
                <a:cubicBezTo>
                  <a:pt x="325886" y="36665"/>
                  <a:pt x="331212" y="34616"/>
                  <a:pt x="336947" y="32568"/>
                </a:cubicBezTo>
                <a:lnTo>
                  <a:pt x="338995" y="37894"/>
                </a:lnTo>
                <a:cubicBezTo>
                  <a:pt x="333260" y="39942"/>
                  <a:pt x="327935" y="41990"/>
                  <a:pt x="322609" y="44039"/>
                </a:cubicBezTo>
                <a:close/>
                <a:moveTo>
                  <a:pt x="674919" y="37894"/>
                </a:moveTo>
                <a:cubicBezTo>
                  <a:pt x="669593" y="35845"/>
                  <a:pt x="664267" y="34207"/>
                  <a:pt x="658532" y="32568"/>
                </a:cubicBezTo>
                <a:lnTo>
                  <a:pt x="660171" y="27243"/>
                </a:lnTo>
                <a:cubicBezTo>
                  <a:pt x="665906" y="28881"/>
                  <a:pt x="671232" y="30930"/>
                  <a:pt x="676557" y="32978"/>
                </a:cubicBezTo>
                <a:lnTo>
                  <a:pt x="674919" y="37894"/>
                </a:lnTo>
                <a:close/>
                <a:moveTo>
                  <a:pt x="354972" y="32568"/>
                </a:moveTo>
                <a:lnTo>
                  <a:pt x="353334" y="27243"/>
                </a:lnTo>
                <a:cubicBezTo>
                  <a:pt x="358659" y="25604"/>
                  <a:pt x="364395" y="23965"/>
                  <a:pt x="370130" y="22327"/>
                </a:cubicBezTo>
                <a:lnTo>
                  <a:pt x="371768" y="27652"/>
                </a:lnTo>
                <a:cubicBezTo>
                  <a:pt x="366033" y="29291"/>
                  <a:pt x="360298" y="30930"/>
                  <a:pt x="354972" y="32568"/>
                </a:cubicBezTo>
                <a:close/>
                <a:moveTo>
                  <a:pt x="642146" y="27243"/>
                </a:moveTo>
                <a:cubicBezTo>
                  <a:pt x="636820" y="25604"/>
                  <a:pt x="631085" y="24375"/>
                  <a:pt x="625759" y="22736"/>
                </a:cubicBezTo>
                <a:lnTo>
                  <a:pt x="626988" y="17001"/>
                </a:lnTo>
                <a:cubicBezTo>
                  <a:pt x="632723" y="18230"/>
                  <a:pt x="638049" y="19869"/>
                  <a:pt x="643784" y="21507"/>
                </a:cubicBezTo>
                <a:lnTo>
                  <a:pt x="642146" y="27243"/>
                </a:lnTo>
                <a:close/>
                <a:moveTo>
                  <a:pt x="388155" y="23146"/>
                </a:moveTo>
                <a:lnTo>
                  <a:pt x="386926" y="17411"/>
                </a:lnTo>
                <a:cubicBezTo>
                  <a:pt x="392661" y="16182"/>
                  <a:pt x="397987" y="14953"/>
                  <a:pt x="403722" y="13724"/>
                </a:cubicBezTo>
                <a:lnTo>
                  <a:pt x="404951" y="19459"/>
                </a:lnTo>
                <a:cubicBezTo>
                  <a:pt x="399216" y="20688"/>
                  <a:pt x="393481" y="21917"/>
                  <a:pt x="388155" y="23146"/>
                </a:cubicBezTo>
                <a:close/>
                <a:moveTo>
                  <a:pt x="608963" y="19049"/>
                </a:moveTo>
                <a:cubicBezTo>
                  <a:pt x="603228" y="17820"/>
                  <a:pt x="597902" y="17001"/>
                  <a:pt x="592167" y="15772"/>
                </a:cubicBezTo>
                <a:lnTo>
                  <a:pt x="592986" y="10037"/>
                </a:lnTo>
                <a:cubicBezTo>
                  <a:pt x="598721" y="10856"/>
                  <a:pt x="604457" y="12085"/>
                  <a:pt x="610192" y="13314"/>
                </a:cubicBezTo>
                <a:lnTo>
                  <a:pt x="608963" y="19049"/>
                </a:lnTo>
                <a:close/>
                <a:moveTo>
                  <a:pt x="421747" y="16182"/>
                </a:moveTo>
                <a:lnTo>
                  <a:pt x="420928" y="10446"/>
                </a:lnTo>
                <a:cubicBezTo>
                  <a:pt x="426663" y="9627"/>
                  <a:pt x="432398" y="8398"/>
                  <a:pt x="438134" y="7579"/>
                </a:cubicBezTo>
                <a:lnTo>
                  <a:pt x="438953" y="13314"/>
                </a:lnTo>
                <a:cubicBezTo>
                  <a:pt x="432808" y="14133"/>
                  <a:pt x="427073" y="15362"/>
                  <a:pt x="421747" y="16182"/>
                </a:cubicBezTo>
                <a:close/>
                <a:moveTo>
                  <a:pt x="575371" y="13314"/>
                </a:moveTo>
                <a:cubicBezTo>
                  <a:pt x="569635" y="12495"/>
                  <a:pt x="563900" y="11675"/>
                  <a:pt x="558165" y="11266"/>
                </a:cubicBezTo>
                <a:lnTo>
                  <a:pt x="558574" y="5530"/>
                </a:lnTo>
                <a:cubicBezTo>
                  <a:pt x="564310" y="5940"/>
                  <a:pt x="570045" y="6759"/>
                  <a:pt x="575780" y="7579"/>
                </a:cubicBezTo>
                <a:lnTo>
                  <a:pt x="575371" y="13314"/>
                </a:lnTo>
                <a:close/>
                <a:moveTo>
                  <a:pt x="455340" y="11675"/>
                </a:moveTo>
                <a:lnTo>
                  <a:pt x="454930" y="5940"/>
                </a:lnTo>
                <a:cubicBezTo>
                  <a:pt x="460665" y="5530"/>
                  <a:pt x="466400" y="4711"/>
                  <a:pt x="472136" y="4301"/>
                </a:cubicBezTo>
                <a:lnTo>
                  <a:pt x="472545" y="10037"/>
                </a:lnTo>
                <a:cubicBezTo>
                  <a:pt x="466810" y="10446"/>
                  <a:pt x="461075" y="10856"/>
                  <a:pt x="455340" y="11675"/>
                </a:cubicBezTo>
                <a:close/>
                <a:moveTo>
                  <a:pt x="540959" y="10037"/>
                </a:moveTo>
                <a:cubicBezTo>
                  <a:pt x="535224" y="9627"/>
                  <a:pt x="529488" y="9217"/>
                  <a:pt x="523753" y="9217"/>
                </a:cubicBezTo>
                <a:lnTo>
                  <a:pt x="523753" y="3482"/>
                </a:lnTo>
                <a:cubicBezTo>
                  <a:pt x="529488" y="3482"/>
                  <a:pt x="535224" y="3892"/>
                  <a:pt x="540959" y="4301"/>
                </a:cubicBezTo>
                <a:lnTo>
                  <a:pt x="540959" y="10037"/>
                </a:lnTo>
                <a:close/>
                <a:moveTo>
                  <a:pt x="489751" y="9217"/>
                </a:moveTo>
                <a:lnTo>
                  <a:pt x="489751" y="3482"/>
                </a:lnTo>
                <a:cubicBezTo>
                  <a:pt x="495486" y="3482"/>
                  <a:pt x="501222" y="3072"/>
                  <a:pt x="506957" y="3072"/>
                </a:cubicBezTo>
                <a:lnTo>
                  <a:pt x="506957" y="8808"/>
                </a:lnTo>
                <a:cubicBezTo>
                  <a:pt x="501222" y="8808"/>
                  <a:pt x="495486" y="8808"/>
                  <a:pt x="489751" y="9217"/>
                </a:cubicBezTo>
                <a:close/>
              </a:path>
            </a:pathLst>
          </a:custGeom>
          <a:solidFill>
            <a:schemeClr val="bg1"/>
          </a:solidFill>
          <a:ln w="9525" cap="flat">
            <a:noFill/>
            <a:prstDash val="solid"/>
            <a:miter/>
          </a:ln>
        </p:spPr>
        <p:txBody>
          <a:bodyPr rtlCol="0" anchor="ctr"/>
          <a:lstStyle/>
          <a:p>
            <a:endParaRPr lang="fi-FI"/>
          </a:p>
        </p:txBody>
      </p:sp>
      <p:sp>
        <p:nvSpPr>
          <p:cNvPr id="220" name="Freeform: Shape 219">
            <a:extLst>
              <a:ext uri="{FF2B5EF4-FFF2-40B4-BE49-F238E27FC236}">
                <a16:creationId xmlns:a16="http://schemas.microsoft.com/office/drawing/2014/main" id="{E63767C5-EC40-46D9-86E7-3CA82BCBAC02}"/>
              </a:ext>
            </a:extLst>
          </p:cNvPr>
          <p:cNvSpPr/>
          <p:nvPr/>
        </p:nvSpPr>
        <p:spPr>
          <a:xfrm>
            <a:off x="1523165" y="2761680"/>
            <a:ext cx="1286339" cy="1286340"/>
          </a:xfrm>
          <a:custGeom>
            <a:avLst/>
            <a:gdLst>
              <a:gd name="connsiteX0" fmla="*/ 643375 w 1286339"/>
              <a:gd name="connsiteY0" fmla="*/ 1283677 h 1286339"/>
              <a:gd name="connsiteX1" fmla="*/ 627398 w 1286339"/>
              <a:gd name="connsiteY1" fmla="*/ 1283677 h 1286339"/>
              <a:gd name="connsiteX2" fmla="*/ 627398 w 1286339"/>
              <a:gd name="connsiteY2" fmla="*/ 1277942 h 1286339"/>
              <a:gd name="connsiteX3" fmla="*/ 643375 w 1286339"/>
              <a:gd name="connsiteY3" fmla="*/ 1277942 h 1286339"/>
              <a:gd name="connsiteX4" fmla="*/ 644604 w 1286339"/>
              <a:gd name="connsiteY4" fmla="*/ 1277942 h 1286339"/>
              <a:gd name="connsiteX5" fmla="*/ 644604 w 1286339"/>
              <a:gd name="connsiteY5" fmla="*/ 1283677 h 1286339"/>
              <a:gd name="connsiteX6" fmla="*/ 643375 w 1286339"/>
              <a:gd name="connsiteY6" fmla="*/ 1283677 h 1286339"/>
              <a:gd name="connsiteX7" fmla="*/ 661809 w 1286339"/>
              <a:gd name="connsiteY7" fmla="*/ 1283267 h 1286339"/>
              <a:gd name="connsiteX8" fmla="*/ 661809 w 1286339"/>
              <a:gd name="connsiteY8" fmla="*/ 1277532 h 1286339"/>
              <a:gd name="connsiteX9" fmla="*/ 679015 w 1286339"/>
              <a:gd name="connsiteY9" fmla="*/ 1276713 h 1286339"/>
              <a:gd name="connsiteX10" fmla="*/ 679425 w 1286339"/>
              <a:gd name="connsiteY10" fmla="*/ 1282448 h 1286339"/>
              <a:gd name="connsiteX11" fmla="*/ 661809 w 1286339"/>
              <a:gd name="connsiteY11" fmla="*/ 1283267 h 1286339"/>
              <a:gd name="connsiteX12" fmla="*/ 610192 w 1286339"/>
              <a:gd name="connsiteY12" fmla="*/ 1282858 h 1286339"/>
              <a:gd name="connsiteX13" fmla="*/ 592986 w 1286339"/>
              <a:gd name="connsiteY13" fmla="*/ 1281628 h 1286339"/>
              <a:gd name="connsiteX14" fmla="*/ 593396 w 1286339"/>
              <a:gd name="connsiteY14" fmla="*/ 1275893 h 1286339"/>
              <a:gd name="connsiteX15" fmla="*/ 610602 w 1286339"/>
              <a:gd name="connsiteY15" fmla="*/ 1277122 h 1286339"/>
              <a:gd name="connsiteX16" fmla="*/ 610192 w 1286339"/>
              <a:gd name="connsiteY16" fmla="*/ 1282858 h 1286339"/>
              <a:gd name="connsiteX17" fmla="*/ 696631 w 1286339"/>
              <a:gd name="connsiteY17" fmla="*/ 1281628 h 1286339"/>
              <a:gd name="connsiteX18" fmla="*/ 696221 w 1286339"/>
              <a:gd name="connsiteY18" fmla="*/ 1275893 h 1286339"/>
              <a:gd name="connsiteX19" fmla="*/ 713427 w 1286339"/>
              <a:gd name="connsiteY19" fmla="*/ 1274255 h 1286339"/>
              <a:gd name="connsiteX20" fmla="*/ 714246 w 1286339"/>
              <a:gd name="connsiteY20" fmla="*/ 1279990 h 1286339"/>
              <a:gd name="connsiteX21" fmla="*/ 696631 w 1286339"/>
              <a:gd name="connsiteY21" fmla="*/ 1281628 h 1286339"/>
              <a:gd name="connsiteX22" fmla="*/ 575371 w 1286339"/>
              <a:gd name="connsiteY22" fmla="*/ 1279990 h 1286339"/>
              <a:gd name="connsiteX23" fmla="*/ 558165 w 1286339"/>
              <a:gd name="connsiteY23" fmla="*/ 1277942 h 1286339"/>
              <a:gd name="connsiteX24" fmla="*/ 558984 w 1286339"/>
              <a:gd name="connsiteY24" fmla="*/ 1272206 h 1286339"/>
              <a:gd name="connsiteX25" fmla="*/ 576190 w 1286339"/>
              <a:gd name="connsiteY25" fmla="*/ 1274255 h 1286339"/>
              <a:gd name="connsiteX26" fmla="*/ 575371 w 1286339"/>
              <a:gd name="connsiteY26" fmla="*/ 1279990 h 1286339"/>
              <a:gd name="connsiteX27" fmla="*/ 731042 w 1286339"/>
              <a:gd name="connsiteY27" fmla="*/ 1277532 h 1286339"/>
              <a:gd name="connsiteX28" fmla="*/ 730223 w 1286339"/>
              <a:gd name="connsiteY28" fmla="*/ 1271797 h 1286339"/>
              <a:gd name="connsiteX29" fmla="*/ 747019 w 1286339"/>
              <a:gd name="connsiteY29" fmla="*/ 1269339 h 1286339"/>
              <a:gd name="connsiteX30" fmla="*/ 747839 w 1286339"/>
              <a:gd name="connsiteY30" fmla="*/ 1275074 h 1286339"/>
              <a:gd name="connsiteX31" fmla="*/ 731042 w 1286339"/>
              <a:gd name="connsiteY31" fmla="*/ 1277532 h 1286339"/>
              <a:gd name="connsiteX32" fmla="*/ 540959 w 1286339"/>
              <a:gd name="connsiteY32" fmla="*/ 1275483 h 1286339"/>
              <a:gd name="connsiteX33" fmla="*/ 523753 w 1286339"/>
              <a:gd name="connsiteY33" fmla="*/ 1272616 h 1286339"/>
              <a:gd name="connsiteX34" fmla="*/ 524982 w 1286339"/>
              <a:gd name="connsiteY34" fmla="*/ 1266881 h 1286339"/>
              <a:gd name="connsiteX35" fmla="*/ 541778 w 1286339"/>
              <a:gd name="connsiteY35" fmla="*/ 1269748 h 1286339"/>
              <a:gd name="connsiteX36" fmla="*/ 540959 w 1286339"/>
              <a:gd name="connsiteY36" fmla="*/ 1275483 h 1286339"/>
              <a:gd name="connsiteX37" fmla="*/ 765044 w 1286339"/>
              <a:gd name="connsiteY37" fmla="*/ 1272206 h 1286339"/>
              <a:gd name="connsiteX38" fmla="*/ 763815 w 1286339"/>
              <a:gd name="connsiteY38" fmla="*/ 1266471 h 1286339"/>
              <a:gd name="connsiteX39" fmla="*/ 780611 w 1286339"/>
              <a:gd name="connsiteY39" fmla="*/ 1263194 h 1286339"/>
              <a:gd name="connsiteX40" fmla="*/ 781840 w 1286339"/>
              <a:gd name="connsiteY40" fmla="*/ 1268929 h 1286339"/>
              <a:gd name="connsiteX41" fmla="*/ 765044 w 1286339"/>
              <a:gd name="connsiteY41" fmla="*/ 1272206 h 1286339"/>
              <a:gd name="connsiteX42" fmla="*/ 506957 w 1286339"/>
              <a:gd name="connsiteY42" fmla="*/ 1268929 h 1286339"/>
              <a:gd name="connsiteX43" fmla="*/ 490161 w 1286339"/>
              <a:gd name="connsiteY43" fmla="*/ 1264832 h 1286339"/>
              <a:gd name="connsiteX44" fmla="*/ 491390 w 1286339"/>
              <a:gd name="connsiteY44" fmla="*/ 1259097 h 1286339"/>
              <a:gd name="connsiteX45" fmla="*/ 508186 w 1286339"/>
              <a:gd name="connsiteY45" fmla="*/ 1262784 h 1286339"/>
              <a:gd name="connsiteX46" fmla="*/ 506957 w 1286339"/>
              <a:gd name="connsiteY46" fmla="*/ 1268929 h 1286339"/>
              <a:gd name="connsiteX47" fmla="*/ 799046 w 1286339"/>
              <a:gd name="connsiteY47" fmla="*/ 1264832 h 1286339"/>
              <a:gd name="connsiteX48" fmla="*/ 797817 w 1286339"/>
              <a:gd name="connsiteY48" fmla="*/ 1259097 h 1286339"/>
              <a:gd name="connsiteX49" fmla="*/ 814613 w 1286339"/>
              <a:gd name="connsiteY49" fmla="*/ 1254591 h 1286339"/>
              <a:gd name="connsiteX50" fmla="*/ 816252 w 1286339"/>
              <a:gd name="connsiteY50" fmla="*/ 1260326 h 1286339"/>
              <a:gd name="connsiteX51" fmla="*/ 799046 w 1286339"/>
              <a:gd name="connsiteY51" fmla="*/ 1264832 h 1286339"/>
              <a:gd name="connsiteX52" fmla="*/ 473365 w 1286339"/>
              <a:gd name="connsiteY52" fmla="*/ 1260736 h 1286339"/>
              <a:gd name="connsiteX53" fmla="*/ 456569 w 1286339"/>
              <a:gd name="connsiteY53" fmla="*/ 1255820 h 1286339"/>
              <a:gd name="connsiteX54" fmla="*/ 458207 w 1286339"/>
              <a:gd name="connsiteY54" fmla="*/ 1250494 h 1286339"/>
              <a:gd name="connsiteX55" fmla="*/ 474594 w 1286339"/>
              <a:gd name="connsiteY55" fmla="*/ 1255410 h 1286339"/>
              <a:gd name="connsiteX56" fmla="*/ 473365 w 1286339"/>
              <a:gd name="connsiteY56" fmla="*/ 1260736 h 1286339"/>
              <a:gd name="connsiteX57" fmla="*/ 832229 w 1286339"/>
              <a:gd name="connsiteY57" fmla="*/ 1255410 h 1286339"/>
              <a:gd name="connsiteX58" fmla="*/ 830590 w 1286339"/>
              <a:gd name="connsiteY58" fmla="*/ 1250085 h 1286339"/>
              <a:gd name="connsiteX59" fmla="*/ 846977 w 1286339"/>
              <a:gd name="connsiteY59" fmla="*/ 1244759 h 1286339"/>
              <a:gd name="connsiteX60" fmla="*/ 848615 w 1286339"/>
              <a:gd name="connsiteY60" fmla="*/ 1250085 h 1286339"/>
              <a:gd name="connsiteX61" fmla="*/ 832229 w 1286339"/>
              <a:gd name="connsiteY61" fmla="*/ 1255410 h 1286339"/>
              <a:gd name="connsiteX62" fmla="*/ 440182 w 1286339"/>
              <a:gd name="connsiteY62" fmla="*/ 1250904 h 1286339"/>
              <a:gd name="connsiteX63" fmla="*/ 423796 w 1286339"/>
              <a:gd name="connsiteY63" fmla="*/ 1245169 h 1286339"/>
              <a:gd name="connsiteX64" fmla="*/ 425844 w 1286339"/>
              <a:gd name="connsiteY64" fmla="*/ 1239843 h 1286339"/>
              <a:gd name="connsiteX65" fmla="*/ 442230 w 1286339"/>
              <a:gd name="connsiteY65" fmla="*/ 1245578 h 1286339"/>
              <a:gd name="connsiteX66" fmla="*/ 440182 w 1286339"/>
              <a:gd name="connsiteY66" fmla="*/ 1250904 h 1286339"/>
              <a:gd name="connsiteX67" fmla="*/ 865002 w 1286339"/>
              <a:gd name="connsiteY67" fmla="*/ 1244349 h 1286339"/>
              <a:gd name="connsiteX68" fmla="*/ 862953 w 1286339"/>
              <a:gd name="connsiteY68" fmla="*/ 1239024 h 1286339"/>
              <a:gd name="connsiteX69" fmla="*/ 878930 w 1286339"/>
              <a:gd name="connsiteY69" fmla="*/ 1232879 h 1286339"/>
              <a:gd name="connsiteX70" fmla="*/ 880979 w 1286339"/>
              <a:gd name="connsiteY70" fmla="*/ 1238204 h 1286339"/>
              <a:gd name="connsiteX71" fmla="*/ 865002 w 1286339"/>
              <a:gd name="connsiteY71" fmla="*/ 1244349 h 1286339"/>
              <a:gd name="connsiteX72" fmla="*/ 407819 w 1286339"/>
              <a:gd name="connsiteY72" fmla="*/ 1239024 h 1286339"/>
              <a:gd name="connsiteX73" fmla="*/ 391842 w 1286339"/>
              <a:gd name="connsiteY73" fmla="*/ 1232469 h 1286339"/>
              <a:gd name="connsiteX74" fmla="*/ 394300 w 1286339"/>
              <a:gd name="connsiteY74" fmla="*/ 1227143 h 1286339"/>
              <a:gd name="connsiteX75" fmla="*/ 410277 w 1286339"/>
              <a:gd name="connsiteY75" fmla="*/ 1233698 h 1286339"/>
              <a:gd name="connsiteX76" fmla="*/ 407819 w 1286339"/>
              <a:gd name="connsiteY76" fmla="*/ 1239024 h 1286339"/>
              <a:gd name="connsiteX77" fmla="*/ 897365 w 1286339"/>
              <a:gd name="connsiteY77" fmla="*/ 1231240 h 1286339"/>
              <a:gd name="connsiteX78" fmla="*/ 894907 w 1286339"/>
              <a:gd name="connsiteY78" fmla="*/ 1225914 h 1286339"/>
              <a:gd name="connsiteX79" fmla="*/ 910474 w 1286339"/>
              <a:gd name="connsiteY79" fmla="*/ 1218950 h 1286339"/>
              <a:gd name="connsiteX80" fmla="*/ 912932 w 1286339"/>
              <a:gd name="connsiteY80" fmla="*/ 1224276 h 1286339"/>
              <a:gd name="connsiteX81" fmla="*/ 897365 w 1286339"/>
              <a:gd name="connsiteY81" fmla="*/ 1231240 h 1286339"/>
              <a:gd name="connsiteX82" fmla="*/ 375865 w 1286339"/>
              <a:gd name="connsiteY82" fmla="*/ 1225095 h 1286339"/>
              <a:gd name="connsiteX83" fmla="*/ 360298 w 1286339"/>
              <a:gd name="connsiteY83" fmla="*/ 1217721 h 1286339"/>
              <a:gd name="connsiteX84" fmla="*/ 362756 w 1286339"/>
              <a:gd name="connsiteY84" fmla="*/ 1212396 h 1286339"/>
              <a:gd name="connsiteX85" fmla="*/ 378323 w 1286339"/>
              <a:gd name="connsiteY85" fmla="*/ 1219769 h 1286339"/>
              <a:gd name="connsiteX86" fmla="*/ 375865 w 1286339"/>
              <a:gd name="connsiteY86" fmla="*/ 1225095 h 1286339"/>
              <a:gd name="connsiteX87" fmla="*/ 928499 w 1286339"/>
              <a:gd name="connsiteY87" fmla="*/ 1216902 h 1286339"/>
              <a:gd name="connsiteX88" fmla="*/ 926042 w 1286339"/>
              <a:gd name="connsiteY88" fmla="*/ 1211576 h 1286339"/>
              <a:gd name="connsiteX89" fmla="*/ 941199 w 1286339"/>
              <a:gd name="connsiteY89" fmla="*/ 1203793 h 1286339"/>
              <a:gd name="connsiteX90" fmla="*/ 944067 w 1286339"/>
              <a:gd name="connsiteY90" fmla="*/ 1208709 h 1286339"/>
              <a:gd name="connsiteX91" fmla="*/ 928499 w 1286339"/>
              <a:gd name="connsiteY91" fmla="*/ 1216902 h 1286339"/>
              <a:gd name="connsiteX92" fmla="*/ 344731 w 1286339"/>
              <a:gd name="connsiteY92" fmla="*/ 1209937 h 1286339"/>
              <a:gd name="connsiteX93" fmla="*/ 329573 w 1286339"/>
              <a:gd name="connsiteY93" fmla="*/ 1201744 h 1286339"/>
              <a:gd name="connsiteX94" fmla="*/ 332441 w 1286339"/>
              <a:gd name="connsiteY94" fmla="*/ 1196828 h 1286339"/>
              <a:gd name="connsiteX95" fmla="*/ 347598 w 1286339"/>
              <a:gd name="connsiteY95" fmla="*/ 1205022 h 1286339"/>
              <a:gd name="connsiteX96" fmla="*/ 344731 w 1286339"/>
              <a:gd name="connsiteY96" fmla="*/ 1209937 h 1286339"/>
              <a:gd name="connsiteX97" fmla="*/ 959224 w 1286339"/>
              <a:gd name="connsiteY97" fmla="*/ 1200515 h 1286339"/>
              <a:gd name="connsiteX98" fmla="*/ 956356 w 1286339"/>
              <a:gd name="connsiteY98" fmla="*/ 1195599 h 1286339"/>
              <a:gd name="connsiteX99" fmla="*/ 971104 w 1286339"/>
              <a:gd name="connsiteY99" fmla="*/ 1186997 h 1286339"/>
              <a:gd name="connsiteX100" fmla="*/ 973972 w 1286339"/>
              <a:gd name="connsiteY100" fmla="*/ 1191912 h 1286339"/>
              <a:gd name="connsiteX101" fmla="*/ 959224 w 1286339"/>
              <a:gd name="connsiteY101" fmla="*/ 1200515 h 1286339"/>
              <a:gd name="connsiteX102" fmla="*/ 314416 w 1286339"/>
              <a:gd name="connsiteY102" fmla="*/ 1192732 h 1286339"/>
              <a:gd name="connsiteX103" fmla="*/ 299668 w 1286339"/>
              <a:gd name="connsiteY103" fmla="*/ 1183719 h 1286339"/>
              <a:gd name="connsiteX104" fmla="*/ 302945 w 1286339"/>
              <a:gd name="connsiteY104" fmla="*/ 1178803 h 1286339"/>
              <a:gd name="connsiteX105" fmla="*/ 317693 w 1286339"/>
              <a:gd name="connsiteY105" fmla="*/ 1187816 h 1286339"/>
              <a:gd name="connsiteX106" fmla="*/ 314416 w 1286339"/>
              <a:gd name="connsiteY106" fmla="*/ 1192732 h 1286339"/>
              <a:gd name="connsiteX107" fmla="*/ 988720 w 1286339"/>
              <a:gd name="connsiteY107" fmla="*/ 1182900 h 1286339"/>
              <a:gd name="connsiteX108" fmla="*/ 985443 w 1286339"/>
              <a:gd name="connsiteY108" fmla="*/ 1177984 h 1286339"/>
              <a:gd name="connsiteX109" fmla="*/ 999781 w 1286339"/>
              <a:gd name="connsiteY109" fmla="*/ 1168562 h 1286339"/>
              <a:gd name="connsiteX110" fmla="*/ 1003058 w 1286339"/>
              <a:gd name="connsiteY110" fmla="*/ 1173478 h 1286339"/>
              <a:gd name="connsiteX111" fmla="*/ 988720 w 1286339"/>
              <a:gd name="connsiteY111" fmla="*/ 1182900 h 1286339"/>
              <a:gd name="connsiteX112" fmla="*/ 284920 w 1286339"/>
              <a:gd name="connsiteY112" fmla="*/ 1173887 h 1286339"/>
              <a:gd name="connsiteX113" fmla="*/ 270582 w 1286339"/>
              <a:gd name="connsiteY113" fmla="*/ 1164056 h 1286339"/>
              <a:gd name="connsiteX114" fmla="*/ 273859 w 1286339"/>
              <a:gd name="connsiteY114" fmla="*/ 1159549 h 1286339"/>
              <a:gd name="connsiteX115" fmla="*/ 287788 w 1286339"/>
              <a:gd name="connsiteY115" fmla="*/ 1169381 h 1286339"/>
              <a:gd name="connsiteX116" fmla="*/ 284920 w 1286339"/>
              <a:gd name="connsiteY116" fmla="*/ 1173887 h 1286339"/>
              <a:gd name="connsiteX117" fmla="*/ 1017396 w 1286339"/>
              <a:gd name="connsiteY117" fmla="*/ 1163236 h 1286339"/>
              <a:gd name="connsiteX118" fmla="*/ 1014119 w 1286339"/>
              <a:gd name="connsiteY118" fmla="*/ 1158730 h 1286339"/>
              <a:gd name="connsiteX119" fmla="*/ 1028047 w 1286339"/>
              <a:gd name="connsiteY119" fmla="*/ 1148488 h 1286339"/>
              <a:gd name="connsiteX120" fmla="*/ 1031734 w 1286339"/>
              <a:gd name="connsiteY120" fmla="*/ 1152995 h 1286339"/>
              <a:gd name="connsiteX121" fmla="*/ 1017396 w 1286339"/>
              <a:gd name="connsiteY121" fmla="*/ 1163236 h 1286339"/>
              <a:gd name="connsiteX122" fmla="*/ 257063 w 1286339"/>
              <a:gd name="connsiteY122" fmla="*/ 1153814 h 1286339"/>
              <a:gd name="connsiteX123" fmla="*/ 243544 w 1286339"/>
              <a:gd name="connsiteY123" fmla="*/ 1143163 h 1286339"/>
              <a:gd name="connsiteX124" fmla="*/ 247231 w 1286339"/>
              <a:gd name="connsiteY124" fmla="*/ 1138656 h 1286339"/>
              <a:gd name="connsiteX125" fmla="*/ 260750 w 1286339"/>
              <a:gd name="connsiteY125" fmla="*/ 1149308 h 1286339"/>
              <a:gd name="connsiteX126" fmla="*/ 257063 w 1286339"/>
              <a:gd name="connsiteY126" fmla="*/ 1153814 h 1286339"/>
              <a:gd name="connsiteX127" fmla="*/ 1044844 w 1286339"/>
              <a:gd name="connsiteY127" fmla="*/ 1142343 h 1286339"/>
              <a:gd name="connsiteX128" fmla="*/ 1041157 w 1286339"/>
              <a:gd name="connsiteY128" fmla="*/ 1137837 h 1286339"/>
              <a:gd name="connsiteX129" fmla="*/ 1054266 w 1286339"/>
              <a:gd name="connsiteY129" fmla="*/ 1126776 h 1286339"/>
              <a:gd name="connsiteX130" fmla="*/ 1057953 w 1286339"/>
              <a:gd name="connsiteY130" fmla="*/ 1131283 h 1286339"/>
              <a:gd name="connsiteX131" fmla="*/ 1044844 w 1286339"/>
              <a:gd name="connsiteY131" fmla="*/ 1142343 h 1286339"/>
              <a:gd name="connsiteX132" fmla="*/ 230025 w 1286339"/>
              <a:gd name="connsiteY132" fmla="*/ 1132102 h 1286339"/>
              <a:gd name="connsiteX133" fmla="*/ 216916 w 1286339"/>
              <a:gd name="connsiteY133" fmla="*/ 1120631 h 1286339"/>
              <a:gd name="connsiteX134" fmla="*/ 220603 w 1286339"/>
              <a:gd name="connsiteY134" fmla="*/ 1116535 h 1286339"/>
              <a:gd name="connsiteX135" fmla="*/ 233712 w 1286339"/>
              <a:gd name="connsiteY135" fmla="*/ 1128005 h 1286339"/>
              <a:gd name="connsiteX136" fmla="*/ 230025 w 1286339"/>
              <a:gd name="connsiteY136" fmla="*/ 1132102 h 1286339"/>
              <a:gd name="connsiteX137" fmla="*/ 1071062 w 1286339"/>
              <a:gd name="connsiteY137" fmla="*/ 1119812 h 1286339"/>
              <a:gd name="connsiteX138" fmla="*/ 1067375 w 1286339"/>
              <a:gd name="connsiteY138" fmla="*/ 1115715 h 1286339"/>
              <a:gd name="connsiteX139" fmla="*/ 1080075 w 1286339"/>
              <a:gd name="connsiteY139" fmla="*/ 1104245 h 1286339"/>
              <a:gd name="connsiteX140" fmla="*/ 1084171 w 1286339"/>
              <a:gd name="connsiteY140" fmla="*/ 1108341 h 1286339"/>
              <a:gd name="connsiteX141" fmla="*/ 1071062 w 1286339"/>
              <a:gd name="connsiteY141" fmla="*/ 1119812 h 1286339"/>
              <a:gd name="connsiteX142" fmla="*/ 204217 w 1286339"/>
              <a:gd name="connsiteY142" fmla="*/ 1109161 h 1286339"/>
              <a:gd name="connsiteX143" fmla="*/ 191927 w 1286339"/>
              <a:gd name="connsiteY143" fmla="*/ 1097280 h 1286339"/>
              <a:gd name="connsiteX144" fmla="*/ 196023 w 1286339"/>
              <a:gd name="connsiteY144" fmla="*/ 1093184 h 1286339"/>
              <a:gd name="connsiteX145" fmla="*/ 208313 w 1286339"/>
              <a:gd name="connsiteY145" fmla="*/ 1105064 h 1286339"/>
              <a:gd name="connsiteX146" fmla="*/ 204217 w 1286339"/>
              <a:gd name="connsiteY146" fmla="*/ 1109161 h 1286339"/>
              <a:gd name="connsiteX147" fmla="*/ 1096461 w 1286339"/>
              <a:gd name="connsiteY147" fmla="*/ 1096051 h 1286339"/>
              <a:gd name="connsiteX148" fmla="*/ 1092364 w 1286339"/>
              <a:gd name="connsiteY148" fmla="*/ 1091955 h 1286339"/>
              <a:gd name="connsiteX149" fmla="*/ 1104245 w 1286339"/>
              <a:gd name="connsiteY149" fmla="*/ 1079665 h 1286339"/>
              <a:gd name="connsiteX150" fmla="*/ 1108341 w 1286339"/>
              <a:gd name="connsiteY150" fmla="*/ 1083762 h 1286339"/>
              <a:gd name="connsiteX151" fmla="*/ 1096461 w 1286339"/>
              <a:gd name="connsiteY151" fmla="*/ 1096051 h 1286339"/>
              <a:gd name="connsiteX152" fmla="*/ 179637 w 1286339"/>
              <a:gd name="connsiteY152" fmla="*/ 1084581 h 1286339"/>
              <a:gd name="connsiteX153" fmla="*/ 167757 w 1286339"/>
              <a:gd name="connsiteY153" fmla="*/ 1071882 h 1286339"/>
              <a:gd name="connsiteX154" fmla="*/ 171853 w 1286339"/>
              <a:gd name="connsiteY154" fmla="*/ 1068194 h 1286339"/>
              <a:gd name="connsiteX155" fmla="*/ 183324 w 1286339"/>
              <a:gd name="connsiteY155" fmla="*/ 1080894 h 1286339"/>
              <a:gd name="connsiteX156" fmla="*/ 179637 w 1286339"/>
              <a:gd name="connsiteY156" fmla="*/ 1084581 h 1286339"/>
              <a:gd name="connsiteX157" fmla="*/ 1120221 w 1286339"/>
              <a:gd name="connsiteY157" fmla="*/ 1071062 h 1286339"/>
              <a:gd name="connsiteX158" fmla="*/ 1116125 w 1286339"/>
              <a:gd name="connsiteY158" fmla="*/ 1067375 h 1286339"/>
              <a:gd name="connsiteX159" fmla="*/ 1127595 w 1286339"/>
              <a:gd name="connsiteY159" fmla="*/ 1054266 h 1286339"/>
              <a:gd name="connsiteX160" fmla="*/ 1132102 w 1286339"/>
              <a:gd name="connsiteY160" fmla="*/ 1057953 h 1286339"/>
              <a:gd name="connsiteX161" fmla="*/ 1120221 w 1286339"/>
              <a:gd name="connsiteY161" fmla="*/ 1071062 h 1286339"/>
              <a:gd name="connsiteX162" fmla="*/ 156286 w 1286339"/>
              <a:gd name="connsiteY162" fmla="*/ 1058772 h 1286339"/>
              <a:gd name="connsiteX163" fmla="*/ 145225 w 1286339"/>
              <a:gd name="connsiteY163" fmla="*/ 1045663 h 1286339"/>
              <a:gd name="connsiteX164" fmla="*/ 149732 w 1286339"/>
              <a:gd name="connsiteY164" fmla="*/ 1041976 h 1286339"/>
              <a:gd name="connsiteX165" fmla="*/ 160792 w 1286339"/>
              <a:gd name="connsiteY165" fmla="*/ 1055085 h 1286339"/>
              <a:gd name="connsiteX166" fmla="*/ 156286 w 1286339"/>
              <a:gd name="connsiteY166" fmla="*/ 1058772 h 1286339"/>
              <a:gd name="connsiteX167" fmla="*/ 1142343 w 1286339"/>
              <a:gd name="connsiteY167" fmla="*/ 1044434 h 1286339"/>
              <a:gd name="connsiteX168" fmla="*/ 1137837 w 1286339"/>
              <a:gd name="connsiteY168" fmla="*/ 1040747 h 1286339"/>
              <a:gd name="connsiteX169" fmla="*/ 1148488 w 1286339"/>
              <a:gd name="connsiteY169" fmla="*/ 1027228 h 1286339"/>
              <a:gd name="connsiteX170" fmla="*/ 1152994 w 1286339"/>
              <a:gd name="connsiteY170" fmla="*/ 1030505 h 1286339"/>
              <a:gd name="connsiteX171" fmla="*/ 1142343 w 1286339"/>
              <a:gd name="connsiteY171" fmla="*/ 1044434 h 1286339"/>
              <a:gd name="connsiteX172" fmla="*/ 134574 w 1286339"/>
              <a:gd name="connsiteY172" fmla="*/ 1032144 h 1286339"/>
              <a:gd name="connsiteX173" fmla="*/ 124333 w 1286339"/>
              <a:gd name="connsiteY173" fmla="*/ 1018216 h 1286339"/>
              <a:gd name="connsiteX174" fmla="*/ 128839 w 1286339"/>
              <a:gd name="connsiteY174" fmla="*/ 1014938 h 1286339"/>
              <a:gd name="connsiteX175" fmla="*/ 139080 w 1286339"/>
              <a:gd name="connsiteY175" fmla="*/ 1028867 h 1286339"/>
              <a:gd name="connsiteX176" fmla="*/ 134574 w 1286339"/>
              <a:gd name="connsiteY176" fmla="*/ 1032144 h 1286339"/>
              <a:gd name="connsiteX177" fmla="*/ 1163646 w 1286339"/>
              <a:gd name="connsiteY177" fmla="*/ 1016987 h 1286339"/>
              <a:gd name="connsiteX178" fmla="*/ 1159139 w 1286339"/>
              <a:gd name="connsiteY178" fmla="*/ 1013709 h 1286339"/>
              <a:gd name="connsiteX179" fmla="*/ 1168971 w 1286339"/>
              <a:gd name="connsiteY179" fmla="*/ 999781 h 1286339"/>
              <a:gd name="connsiteX180" fmla="*/ 1173887 w 1286339"/>
              <a:gd name="connsiteY180" fmla="*/ 1003058 h 1286339"/>
              <a:gd name="connsiteX181" fmla="*/ 1163646 w 1286339"/>
              <a:gd name="connsiteY181" fmla="*/ 1016987 h 1286339"/>
              <a:gd name="connsiteX182" fmla="*/ 114501 w 1286339"/>
              <a:gd name="connsiteY182" fmla="*/ 1003877 h 1286339"/>
              <a:gd name="connsiteX183" fmla="*/ 105078 w 1286339"/>
              <a:gd name="connsiteY183" fmla="*/ 989539 h 1286339"/>
              <a:gd name="connsiteX184" fmla="*/ 109994 w 1286339"/>
              <a:gd name="connsiteY184" fmla="*/ 986262 h 1286339"/>
              <a:gd name="connsiteX185" fmla="*/ 119417 w 1286339"/>
              <a:gd name="connsiteY185" fmla="*/ 1000600 h 1286339"/>
              <a:gd name="connsiteX186" fmla="*/ 114501 w 1286339"/>
              <a:gd name="connsiteY186" fmla="*/ 1003877 h 1286339"/>
              <a:gd name="connsiteX187" fmla="*/ 1182900 w 1286339"/>
              <a:gd name="connsiteY187" fmla="*/ 988310 h 1286339"/>
              <a:gd name="connsiteX188" fmla="*/ 1177984 w 1286339"/>
              <a:gd name="connsiteY188" fmla="*/ 985033 h 1286339"/>
              <a:gd name="connsiteX189" fmla="*/ 1186996 w 1286339"/>
              <a:gd name="connsiteY189" fmla="*/ 970285 h 1286339"/>
              <a:gd name="connsiteX190" fmla="*/ 1191912 w 1286339"/>
              <a:gd name="connsiteY190" fmla="*/ 973153 h 1286339"/>
              <a:gd name="connsiteX191" fmla="*/ 1182900 w 1286339"/>
              <a:gd name="connsiteY191" fmla="*/ 988310 h 1286339"/>
              <a:gd name="connsiteX192" fmla="*/ 95656 w 1286339"/>
              <a:gd name="connsiteY192" fmla="*/ 974791 h 1286339"/>
              <a:gd name="connsiteX193" fmla="*/ 87053 w 1286339"/>
              <a:gd name="connsiteY193" fmla="*/ 960043 h 1286339"/>
              <a:gd name="connsiteX194" fmla="*/ 91969 w 1286339"/>
              <a:gd name="connsiteY194" fmla="*/ 957176 h 1286339"/>
              <a:gd name="connsiteX195" fmla="*/ 100572 w 1286339"/>
              <a:gd name="connsiteY195" fmla="*/ 971924 h 1286339"/>
              <a:gd name="connsiteX196" fmla="*/ 95656 w 1286339"/>
              <a:gd name="connsiteY196" fmla="*/ 974791 h 1286339"/>
              <a:gd name="connsiteX197" fmla="*/ 1200925 w 1286339"/>
              <a:gd name="connsiteY197" fmla="*/ 958405 h 1286339"/>
              <a:gd name="connsiteX198" fmla="*/ 1196009 w 1286339"/>
              <a:gd name="connsiteY198" fmla="*/ 955537 h 1286339"/>
              <a:gd name="connsiteX199" fmla="*/ 1204202 w 1286339"/>
              <a:gd name="connsiteY199" fmla="*/ 940380 h 1286339"/>
              <a:gd name="connsiteX200" fmla="*/ 1209118 w 1286339"/>
              <a:gd name="connsiteY200" fmla="*/ 943247 h 1286339"/>
              <a:gd name="connsiteX201" fmla="*/ 1200925 w 1286339"/>
              <a:gd name="connsiteY201" fmla="*/ 958405 h 1286339"/>
              <a:gd name="connsiteX202" fmla="*/ 78450 w 1286339"/>
              <a:gd name="connsiteY202" fmla="*/ 944886 h 1286339"/>
              <a:gd name="connsiteX203" fmla="*/ 70667 w 1286339"/>
              <a:gd name="connsiteY203" fmla="*/ 929729 h 1286339"/>
              <a:gd name="connsiteX204" fmla="*/ 75992 w 1286339"/>
              <a:gd name="connsiteY204" fmla="*/ 927270 h 1286339"/>
              <a:gd name="connsiteX205" fmla="*/ 83776 w 1286339"/>
              <a:gd name="connsiteY205" fmla="*/ 942428 h 1286339"/>
              <a:gd name="connsiteX206" fmla="*/ 78450 w 1286339"/>
              <a:gd name="connsiteY206" fmla="*/ 944886 h 1286339"/>
              <a:gd name="connsiteX207" fmla="*/ 1217311 w 1286339"/>
              <a:gd name="connsiteY207" fmla="*/ 927680 h 1286339"/>
              <a:gd name="connsiteX208" fmla="*/ 1211986 w 1286339"/>
              <a:gd name="connsiteY208" fmla="*/ 925222 h 1286339"/>
              <a:gd name="connsiteX209" fmla="*/ 1219360 w 1286339"/>
              <a:gd name="connsiteY209" fmla="*/ 909655 h 1286339"/>
              <a:gd name="connsiteX210" fmla="*/ 1224685 w 1286339"/>
              <a:gd name="connsiteY210" fmla="*/ 912113 h 1286339"/>
              <a:gd name="connsiteX211" fmla="*/ 1217311 w 1286339"/>
              <a:gd name="connsiteY211" fmla="*/ 927680 h 1286339"/>
              <a:gd name="connsiteX212" fmla="*/ 62883 w 1286339"/>
              <a:gd name="connsiteY212" fmla="*/ 914161 h 1286339"/>
              <a:gd name="connsiteX213" fmla="*/ 55919 w 1286339"/>
              <a:gd name="connsiteY213" fmla="*/ 898594 h 1286339"/>
              <a:gd name="connsiteX214" fmla="*/ 61245 w 1286339"/>
              <a:gd name="connsiteY214" fmla="*/ 896136 h 1286339"/>
              <a:gd name="connsiteX215" fmla="*/ 68209 w 1286339"/>
              <a:gd name="connsiteY215" fmla="*/ 911703 h 1286339"/>
              <a:gd name="connsiteX216" fmla="*/ 62883 w 1286339"/>
              <a:gd name="connsiteY216" fmla="*/ 914161 h 1286339"/>
              <a:gd name="connsiteX217" fmla="*/ 1231650 w 1286339"/>
              <a:gd name="connsiteY217" fmla="*/ 896546 h 1286339"/>
              <a:gd name="connsiteX218" fmla="*/ 1226324 w 1286339"/>
              <a:gd name="connsiteY218" fmla="*/ 894088 h 1286339"/>
              <a:gd name="connsiteX219" fmla="*/ 1232878 w 1286339"/>
              <a:gd name="connsiteY219" fmla="*/ 878111 h 1286339"/>
              <a:gd name="connsiteX220" fmla="*/ 1238204 w 1286339"/>
              <a:gd name="connsiteY220" fmla="*/ 880159 h 1286339"/>
              <a:gd name="connsiteX221" fmla="*/ 1231650 w 1286339"/>
              <a:gd name="connsiteY221" fmla="*/ 896546 h 1286339"/>
              <a:gd name="connsiteX222" fmla="*/ 49364 w 1286339"/>
              <a:gd name="connsiteY222" fmla="*/ 882208 h 1286339"/>
              <a:gd name="connsiteX223" fmla="*/ 43219 w 1286339"/>
              <a:gd name="connsiteY223" fmla="*/ 866231 h 1286339"/>
              <a:gd name="connsiteX224" fmla="*/ 48545 w 1286339"/>
              <a:gd name="connsiteY224" fmla="*/ 864183 h 1286339"/>
              <a:gd name="connsiteX225" fmla="*/ 54690 w 1286339"/>
              <a:gd name="connsiteY225" fmla="*/ 880159 h 1286339"/>
              <a:gd name="connsiteX226" fmla="*/ 49364 w 1286339"/>
              <a:gd name="connsiteY226" fmla="*/ 882208 h 1286339"/>
              <a:gd name="connsiteX227" fmla="*/ 1244759 w 1286339"/>
              <a:gd name="connsiteY227" fmla="*/ 864183 h 1286339"/>
              <a:gd name="connsiteX228" fmla="*/ 1239433 w 1286339"/>
              <a:gd name="connsiteY228" fmla="*/ 862134 h 1286339"/>
              <a:gd name="connsiteX229" fmla="*/ 1245168 w 1286339"/>
              <a:gd name="connsiteY229" fmla="*/ 845748 h 1286339"/>
              <a:gd name="connsiteX230" fmla="*/ 1250494 w 1286339"/>
              <a:gd name="connsiteY230" fmla="*/ 847386 h 1286339"/>
              <a:gd name="connsiteX231" fmla="*/ 1244759 w 1286339"/>
              <a:gd name="connsiteY231" fmla="*/ 864183 h 1286339"/>
              <a:gd name="connsiteX232" fmla="*/ 37075 w 1286339"/>
              <a:gd name="connsiteY232" fmla="*/ 849844 h 1286339"/>
              <a:gd name="connsiteX233" fmla="*/ 31749 w 1286339"/>
              <a:gd name="connsiteY233" fmla="*/ 833458 h 1286339"/>
              <a:gd name="connsiteX234" fmla="*/ 37075 w 1286339"/>
              <a:gd name="connsiteY234" fmla="*/ 831819 h 1286339"/>
              <a:gd name="connsiteX235" fmla="*/ 42400 w 1286339"/>
              <a:gd name="connsiteY235" fmla="*/ 848206 h 1286339"/>
              <a:gd name="connsiteX236" fmla="*/ 37075 w 1286339"/>
              <a:gd name="connsiteY236" fmla="*/ 849844 h 1286339"/>
              <a:gd name="connsiteX237" fmla="*/ 1255820 w 1286339"/>
              <a:gd name="connsiteY237" fmla="*/ 831000 h 1286339"/>
              <a:gd name="connsiteX238" fmla="*/ 1250494 w 1286339"/>
              <a:gd name="connsiteY238" fmla="*/ 829361 h 1286339"/>
              <a:gd name="connsiteX239" fmla="*/ 1255410 w 1286339"/>
              <a:gd name="connsiteY239" fmla="*/ 812975 h 1286339"/>
              <a:gd name="connsiteX240" fmla="*/ 1261145 w 1286339"/>
              <a:gd name="connsiteY240" fmla="*/ 814613 h 1286339"/>
              <a:gd name="connsiteX241" fmla="*/ 1255820 w 1286339"/>
              <a:gd name="connsiteY241" fmla="*/ 831000 h 1286339"/>
              <a:gd name="connsiteX242" fmla="*/ 26833 w 1286339"/>
              <a:gd name="connsiteY242" fmla="*/ 816662 h 1286339"/>
              <a:gd name="connsiteX243" fmla="*/ 22327 w 1286339"/>
              <a:gd name="connsiteY243" fmla="*/ 799866 h 1286339"/>
              <a:gd name="connsiteX244" fmla="*/ 28062 w 1286339"/>
              <a:gd name="connsiteY244" fmla="*/ 798637 h 1286339"/>
              <a:gd name="connsiteX245" fmla="*/ 32568 w 1286339"/>
              <a:gd name="connsiteY245" fmla="*/ 815023 h 1286339"/>
              <a:gd name="connsiteX246" fmla="*/ 26833 w 1286339"/>
              <a:gd name="connsiteY246" fmla="*/ 816662 h 1286339"/>
              <a:gd name="connsiteX247" fmla="*/ 1264832 w 1286339"/>
              <a:gd name="connsiteY247" fmla="*/ 797817 h 1286339"/>
              <a:gd name="connsiteX248" fmla="*/ 1259097 w 1286339"/>
              <a:gd name="connsiteY248" fmla="*/ 796588 h 1286339"/>
              <a:gd name="connsiteX249" fmla="*/ 1263194 w 1286339"/>
              <a:gd name="connsiteY249" fmla="*/ 779792 h 1286339"/>
              <a:gd name="connsiteX250" fmla="*/ 1268929 w 1286339"/>
              <a:gd name="connsiteY250" fmla="*/ 781021 h 1286339"/>
              <a:gd name="connsiteX251" fmla="*/ 1264832 w 1286339"/>
              <a:gd name="connsiteY251" fmla="*/ 797817 h 1286339"/>
              <a:gd name="connsiteX252" fmla="*/ 18640 w 1286339"/>
              <a:gd name="connsiteY252" fmla="*/ 783070 h 1286339"/>
              <a:gd name="connsiteX253" fmla="*/ 14953 w 1286339"/>
              <a:gd name="connsiteY253" fmla="*/ 766273 h 1286339"/>
              <a:gd name="connsiteX254" fmla="*/ 20688 w 1286339"/>
              <a:gd name="connsiteY254" fmla="*/ 765044 h 1286339"/>
              <a:gd name="connsiteX255" fmla="*/ 24375 w 1286339"/>
              <a:gd name="connsiteY255" fmla="*/ 781840 h 1286339"/>
              <a:gd name="connsiteX256" fmla="*/ 18640 w 1286339"/>
              <a:gd name="connsiteY256" fmla="*/ 783070 h 1286339"/>
              <a:gd name="connsiteX257" fmla="*/ 1272206 w 1286339"/>
              <a:gd name="connsiteY257" fmla="*/ 763815 h 1286339"/>
              <a:gd name="connsiteX258" fmla="*/ 1266471 w 1286339"/>
              <a:gd name="connsiteY258" fmla="*/ 762586 h 1286339"/>
              <a:gd name="connsiteX259" fmla="*/ 1269339 w 1286339"/>
              <a:gd name="connsiteY259" fmla="*/ 745790 h 1286339"/>
              <a:gd name="connsiteX260" fmla="*/ 1275074 w 1286339"/>
              <a:gd name="connsiteY260" fmla="*/ 746610 h 1286339"/>
              <a:gd name="connsiteX261" fmla="*/ 1272206 w 1286339"/>
              <a:gd name="connsiteY261" fmla="*/ 763815 h 1286339"/>
              <a:gd name="connsiteX262" fmla="*/ 11675 w 1286339"/>
              <a:gd name="connsiteY262" fmla="*/ 749067 h 1286339"/>
              <a:gd name="connsiteX263" fmla="*/ 9217 w 1286339"/>
              <a:gd name="connsiteY263" fmla="*/ 731862 h 1286339"/>
              <a:gd name="connsiteX264" fmla="*/ 14953 w 1286339"/>
              <a:gd name="connsiteY264" fmla="*/ 731042 h 1286339"/>
              <a:gd name="connsiteX265" fmla="*/ 17411 w 1286339"/>
              <a:gd name="connsiteY265" fmla="*/ 747838 h 1286339"/>
              <a:gd name="connsiteX266" fmla="*/ 11675 w 1286339"/>
              <a:gd name="connsiteY266" fmla="*/ 749067 h 1286339"/>
              <a:gd name="connsiteX267" fmla="*/ 1277941 w 1286339"/>
              <a:gd name="connsiteY267" fmla="*/ 729813 h 1286339"/>
              <a:gd name="connsiteX268" fmla="*/ 1272206 w 1286339"/>
              <a:gd name="connsiteY268" fmla="*/ 728994 h 1286339"/>
              <a:gd name="connsiteX269" fmla="*/ 1274254 w 1286339"/>
              <a:gd name="connsiteY269" fmla="*/ 711788 h 1286339"/>
              <a:gd name="connsiteX270" fmla="*/ 1279990 w 1286339"/>
              <a:gd name="connsiteY270" fmla="*/ 712198 h 1286339"/>
              <a:gd name="connsiteX271" fmla="*/ 1277941 w 1286339"/>
              <a:gd name="connsiteY271" fmla="*/ 729813 h 1286339"/>
              <a:gd name="connsiteX272" fmla="*/ 7169 w 1286339"/>
              <a:gd name="connsiteY272" fmla="*/ 715065 h 1286339"/>
              <a:gd name="connsiteX273" fmla="*/ 5530 w 1286339"/>
              <a:gd name="connsiteY273" fmla="*/ 697860 h 1286339"/>
              <a:gd name="connsiteX274" fmla="*/ 11266 w 1286339"/>
              <a:gd name="connsiteY274" fmla="*/ 697450 h 1286339"/>
              <a:gd name="connsiteX275" fmla="*/ 12904 w 1286339"/>
              <a:gd name="connsiteY275" fmla="*/ 714656 h 1286339"/>
              <a:gd name="connsiteX276" fmla="*/ 7169 w 1286339"/>
              <a:gd name="connsiteY276" fmla="*/ 715065 h 1286339"/>
              <a:gd name="connsiteX277" fmla="*/ 1281628 w 1286339"/>
              <a:gd name="connsiteY277" fmla="*/ 695402 h 1286339"/>
              <a:gd name="connsiteX278" fmla="*/ 1275893 w 1286339"/>
              <a:gd name="connsiteY278" fmla="*/ 694992 h 1286339"/>
              <a:gd name="connsiteX279" fmla="*/ 1277122 w 1286339"/>
              <a:gd name="connsiteY279" fmla="*/ 677786 h 1286339"/>
              <a:gd name="connsiteX280" fmla="*/ 1282857 w 1286339"/>
              <a:gd name="connsiteY280" fmla="*/ 678196 h 1286339"/>
              <a:gd name="connsiteX281" fmla="*/ 1281628 w 1286339"/>
              <a:gd name="connsiteY281" fmla="*/ 695402 h 1286339"/>
              <a:gd name="connsiteX282" fmla="*/ 4302 w 1286339"/>
              <a:gd name="connsiteY282" fmla="*/ 680244 h 1286339"/>
              <a:gd name="connsiteX283" fmla="*/ 3482 w 1286339"/>
              <a:gd name="connsiteY283" fmla="*/ 663038 h 1286339"/>
              <a:gd name="connsiteX284" fmla="*/ 9217 w 1286339"/>
              <a:gd name="connsiteY284" fmla="*/ 663038 h 1286339"/>
              <a:gd name="connsiteX285" fmla="*/ 10037 w 1286339"/>
              <a:gd name="connsiteY285" fmla="*/ 680244 h 1286339"/>
              <a:gd name="connsiteX286" fmla="*/ 4302 w 1286339"/>
              <a:gd name="connsiteY286" fmla="*/ 680244 h 1286339"/>
              <a:gd name="connsiteX287" fmla="*/ 1283677 w 1286339"/>
              <a:gd name="connsiteY287" fmla="*/ 660580 h 1286339"/>
              <a:gd name="connsiteX288" fmla="*/ 1277941 w 1286339"/>
              <a:gd name="connsiteY288" fmla="*/ 660580 h 1286339"/>
              <a:gd name="connsiteX289" fmla="*/ 1278351 w 1286339"/>
              <a:gd name="connsiteY289" fmla="*/ 643375 h 1286339"/>
              <a:gd name="connsiteX290" fmla="*/ 1278351 w 1286339"/>
              <a:gd name="connsiteY290" fmla="*/ 638868 h 1286339"/>
              <a:gd name="connsiteX291" fmla="*/ 1284086 w 1286339"/>
              <a:gd name="connsiteY291" fmla="*/ 638868 h 1286339"/>
              <a:gd name="connsiteX292" fmla="*/ 1284086 w 1286339"/>
              <a:gd name="connsiteY292" fmla="*/ 643784 h 1286339"/>
              <a:gd name="connsiteX293" fmla="*/ 1283677 w 1286339"/>
              <a:gd name="connsiteY293" fmla="*/ 660580 h 1286339"/>
              <a:gd name="connsiteX294" fmla="*/ 3072 w 1286339"/>
              <a:gd name="connsiteY294" fmla="*/ 645833 h 1286339"/>
              <a:gd name="connsiteX295" fmla="*/ 3072 w 1286339"/>
              <a:gd name="connsiteY295" fmla="*/ 643375 h 1286339"/>
              <a:gd name="connsiteX296" fmla="*/ 3072 w 1286339"/>
              <a:gd name="connsiteY296" fmla="*/ 628627 h 1286339"/>
              <a:gd name="connsiteX297" fmla="*/ 8808 w 1286339"/>
              <a:gd name="connsiteY297" fmla="*/ 628627 h 1286339"/>
              <a:gd name="connsiteX298" fmla="*/ 8808 w 1286339"/>
              <a:gd name="connsiteY298" fmla="*/ 643375 h 1286339"/>
              <a:gd name="connsiteX299" fmla="*/ 8808 w 1286339"/>
              <a:gd name="connsiteY299" fmla="*/ 645833 h 1286339"/>
              <a:gd name="connsiteX300" fmla="*/ 3072 w 1286339"/>
              <a:gd name="connsiteY300" fmla="*/ 645833 h 1286339"/>
              <a:gd name="connsiteX301" fmla="*/ 1277532 w 1286339"/>
              <a:gd name="connsiteY301" fmla="*/ 621663 h 1286339"/>
              <a:gd name="connsiteX302" fmla="*/ 1276712 w 1286339"/>
              <a:gd name="connsiteY302" fmla="*/ 604457 h 1286339"/>
              <a:gd name="connsiteX303" fmla="*/ 1282448 w 1286339"/>
              <a:gd name="connsiteY303" fmla="*/ 604047 h 1286339"/>
              <a:gd name="connsiteX304" fmla="*/ 1283267 w 1286339"/>
              <a:gd name="connsiteY304" fmla="*/ 621253 h 1286339"/>
              <a:gd name="connsiteX305" fmla="*/ 1277532 w 1286339"/>
              <a:gd name="connsiteY305" fmla="*/ 621663 h 1286339"/>
              <a:gd name="connsiteX306" fmla="*/ 9627 w 1286339"/>
              <a:gd name="connsiteY306" fmla="*/ 611421 h 1286339"/>
              <a:gd name="connsiteX307" fmla="*/ 3892 w 1286339"/>
              <a:gd name="connsiteY307" fmla="*/ 611011 h 1286339"/>
              <a:gd name="connsiteX308" fmla="*/ 5121 w 1286339"/>
              <a:gd name="connsiteY308" fmla="*/ 593806 h 1286339"/>
              <a:gd name="connsiteX309" fmla="*/ 10856 w 1286339"/>
              <a:gd name="connsiteY309" fmla="*/ 594215 h 1286339"/>
              <a:gd name="connsiteX310" fmla="*/ 9627 w 1286339"/>
              <a:gd name="connsiteY310" fmla="*/ 611421 h 1286339"/>
              <a:gd name="connsiteX311" fmla="*/ 1275483 w 1286339"/>
              <a:gd name="connsiteY311" fmla="*/ 587251 h 1286339"/>
              <a:gd name="connsiteX312" fmla="*/ 1273845 w 1286339"/>
              <a:gd name="connsiteY312" fmla="*/ 570045 h 1286339"/>
              <a:gd name="connsiteX313" fmla="*/ 1279580 w 1286339"/>
              <a:gd name="connsiteY313" fmla="*/ 569226 h 1286339"/>
              <a:gd name="connsiteX314" fmla="*/ 1281219 w 1286339"/>
              <a:gd name="connsiteY314" fmla="*/ 586432 h 1286339"/>
              <a:gd name="connsiteX315" fmla="*/ 1275483 w 1286339"/>
              <a:gd name="connsiteY315" fmla="*/ 587251 h 1286339"/>
              <a:gd name="connsiteX316" fmla="*/ 12495 w 1286339"/>
              <a:gd name="connsiteY316" fmla="*/ 577009 h 1286339"/>
              <a:gd name="connsiteX317" fmla="*/ 6759 w 1286339"/>
              <a:gd name="connsiteY317" fmla="*/ 576600 h 1286339"/>
              <a:gd name="connsiteX318" fmla="*/ 8808 w 1286339"/>
              <a:gd name="connsiteY318" fmla="*/ 559394 h 1286339"/>
              <a:gd name="connsiteX319" fmla="*/ 14543 w 1286339"/>
              <a:gd name="connsiteY319" fmla="*/ 560213 h 1286339"/>
              <a:gd name="connsiteX320" fmla="*/ 12495 w 1286339"/>
              <a:gd name="connsiteY320" fmla="*/ 577009 h 1286339"/>
              <a:gd name="connsiteX321" fmla="*/ 1271796 w 1286339"/>
              <a:gd name="connsiteY321" fmla="*/ 553249 h 1286339"/>
              <a:gd name="connsiteX322" fmla="*/ 1269339 w 1286339"/>
              <a:gd name="connsiteY322" fmla="*/ 536453 h 1286339"/>
              <a:gd name="connsiteX323" fmla="*/ 1275074 w 1286339"/>
              <a:gd name="connsiteY323" fmla="*/ 535633 h 1286339"/>
              <a:gd name="connsiteX324" fmla="*/ 1277941 w 1286339"/>
              <a:gd name="connsiteY324" fmla="*/ 552839 h 1286339"/>
              <a:gd name="connsiteX325" fmla="*/ 1271796 w 1286339"/>
              <a:gd name="connsiteY325" fmla="*/ 553249 h 1286339"/>
              <a:gd name="connsiteX326" fmla="*/ 16591 w 1286339"/>
              <a:gd name="connsiteY326" fmla="*/ 543007 h 1286339"/>
              <a:gd name="connsiteX327" fmla="*/ 10856 w 1286339"/>
              <a:gd name="connsiteY327" fmla="*/ 542188 h 1286339"/>
              <a:gd name="connsiteX328" fmla="*/ 13724 w 1286339"/>
              <a:gd name="connsiteY328" fmla="*/ 524982 h 1286339"/>
              <a:gd name="connsiteX329" fmla="*/ 19459 w 1286339"/>
              <a:gd name="connsiteY329" fmla="*/ 526211 h 1286339"/>
              <a:gd name="connsiteX330" fmla="*/ 16591 w 1286339"/>
              <a:gd name="connsiteY330" fmla="*/ 543007 h 1286339"/>
              <a:gd name="connsiteX331" fmla="*/ 1265651 w 1286339"/>
              <a:gd name="connsiteY331" fmla="*/ 519247 h 1286339"/>
              <a:gd name="connsiteX332" fmla="*/ 1261965 w 1286339"/>
              <a:gd name="connsiteY332" fmla="*/ 502451 h 1286339"/>
              <a:gd name="connsiteX333" fmla="*/ 1267700 w 1286339"/>
              <a:gd name="connsiteY333" fmla="*/ 501222 h 1286339"/>
              <a:gd name="connsiteX334" fmla="*/ 1271387 w 1286339"/>
              <a:gd name="connsiteY334" fmla="*/ 518018 h 1286339"/>
              <a:gd name="connsiteX335" fmla="*/ 1265651 w 1286339"/>
              <a:gd name="connsiteY335" fmla="*/ 519247 h 1286339"/>
              <a:gd name="connsiteX336" fmla="*/ 23146 w 1286339"/>
              <a:gd name="connsiteY336" fmla="*/ 509415 h 1286339"/>
              <a:gd name="connsiteX337" fmla="*/ 17411 w 1286339"/>
              <a:gd name="connsiteY337" fmla="*/ 508186 h 1286339"/>
              <a:gd name="connsiteX338" fmla="*/ 21098 w 1286339"/>
              <a:gd name="connsiteY338" fmla="*/ 491390 h 1286339"/>
              <a:gd name="connsiteX339" fmla="*/ 26833 w 1286339"/>
              <a:gd name="connsiteY339" fmla="*/ 492619 h 1286339"/>
              <a:gd name="connsiteX340" fmla="*/ 23146 w 1286339"/>
              <a:gd name="connsiteY340" fmla="*/ 509415 h 1286339"/>
              <a:gd name="connsiteX341" fmla="*/ 1258278 w 1286339"/>
              <a:gd name="connsiteY341" fmla="*/ 485655 h 1286339"/>
              <a:gd name="connsiteX342" fmla="*/ 1253771 w 1286339"/>
              <a:gd name="connsiteY342" fmla="*/ 469268 h 1286339"/>
              <a:gd name="connsiteX343" fmla="*/ 1259097 w 1286339"/>
              <a:gd name="connsiteY343" fmla="*/ 467630 h 1286339"/>
              <a:gd name="connsiteX344" fmla="*/ 1263603 w 1286339"/>
              <a:gd name="connsiteY344" fmla="*/ 484426 h 1286339"/>
              <a:gd name="connsiteX345" fmla="*/ 1258278 w 1286339"/>
              <a:gd name="connsiteY345" fmla="*/ 485655 h 1286339"/>
              <a:gd name="connsiteX346" fmla="*/ 31339 w 1286339"/>
              <a:gd name="connsiteY346" fmla="*/ 476232 h 1286339"/>
              <a:gd name="connsiteX347" fmla="*/ 25604 w 1286339"/>
              <a:gd name="connsiteY347" fmla="*/ 474594 h 1286339"/>
              <a:gd name="connsiteX348" fmla="*/ 30520 w 1286339"/>
              <a:gd name="connsiteY348" fmla="*/ 457798 h 1286339"/>
              <a:gd name="connsiteX349" fmla="*/ 35845 w 1286339"/>
              <a:gd name="connsiteY349" fmla="*/ 459436 h 1286339"/>
              <a:gd name="connsiteX350" fmla="*/ 31339 w 1286339"/>
              <a:gd name="connsiteY350" fmla="*/ 476232 h 1286339"/>
              <a:gd name="connsiteX351" fmla="*/ 1248855 w 1286339"/>
              <a:gd name="connsiteY351" fmla="*/ 452882 h 1286339"/>
              <a:gd name="connsiteX352" fmla="*/ 1243530 w 1286339"/>
              <a:gd name="connsiteY352" fmla="*/ 436495 h 1286339"/>
              <a:gd name="connsiteX353" fmla="*/ 1248855 w 1286339"/>
              <a:gd name="connsiteY353" fmla="*/ 434447 h 1286339"/>
              <a:gd name="connsiteX354" fmla="*/ 1254181 w 1286339"/>
              <a:gd name="connsiteY354" fmla="*/ 450833 h 1286339"/>
              <a:gd name="connsiteX355" fmla="*/ 1248855 w 1286339"/>
              <a:gd name="connsiteY355" fmla="*/ 452882 h 1286339"/>
              <a:gd name="connsiteX356" fmla="*/ 41171 w 1286339"/>
              <a:gd name="connsiteY356" fmla="*/ 443050 h 1286339"/>
              <a:gd name="connsiteX357" fmla="*/ 35845 w 1286339"/>
              <a:gd name="connsiteY357" fmla="*/ 441411 h 1286339"/>
              <a:gd name="connsiteX358" fmla="*/ 41581 w 1286339"/>
              <a:gd name="connsiteY358" fmla="*/ 425025 h 1286339"/>
              <a:gd name="connsiteX359" fmla="*/ 46906 w 1286339"/>
              <a:gd name="connsiteY359" fmla="*/ 427073 h 1286339"/>
              <a:gd name="connsiteX360" fmla="*/ 41171 w 1286339"/>
              <a:gd name="connsiteY360" fmla="*/ 443050 h 1286339"/>
              <a:gd name="connsiteX361" fmla="*/ 1237794 w 1286339"/>
              <a:gd name="connsiteY361" fmla="*/ 420518 h 1286339"/>
              <a:gd name="connsiteX362" fmla="*/ 1231650 w 1286339"/>
              <a:gd name="connsiteY362" fmla="*/ 404542 h 1286339"/>
              <a:gd name="connsiteX363" fmla="*/ 1236975 w 1286339"/>
              <a:gd name="connsiteY363" fmla="*/ 402493 h 1286339"/>
              <a:gd name="connsiteX364" fmla="*/ 1243120 w 1286339"/>
              <a:gd name="connsiteY364" fmla="*/ 418470 h 1286339"/>
              <a:gd name="connsiteX365" fmla="*/ 1237794 w 1286339"/>
              <a:gd name="connsiteY365" fmla="*/ 420518 h 1286339"/>
              <a:gd name="connsiteX366" fmla="*/ 53051 w 1286339"/>
              <a:gd name="connsiteY366" fmla="*/ 410686 h 1286339"/>
              <a:gd name="connsiteX367" fmla="*/ 47726 w 1286339"/>
              <a:gd name="connsiteY367" fmla="*/ 408638 h 1286339"/>
              <a:gd name="connsiteX368" fmla="*/ 54280 w 1286339"/>
              <a:gd name="connsiteY368" fmla="*/ 392661 h 1286339"/>
              <a:gd name="connsiteX369" fmla="*/ 59606 w 1286339"/>
              <a:gd name="connsiteY369" fmla="*/ 395119 h 1286339"/>
              <a:gd name="connsiteX370" fmla="*/ 53051 w 1286339"/>
              <a:gd name="connsiteY370" fmla="*/ 410686 h 1286339"/>
              <a:gd name="connsiteX371" fmla="*/ 1224685 w 1286339"/>
              <a:gd name="connsiteY371" fmla="*/ 388565 h 1286339"/>
              <a:gd name="connsiteX372" fmla="*/ 1217721 w 1286339"/>
              <a:gd name="connsiteY372" fmla="*/ 372997 h 1286339"/>
              <a:gd name="connsiteX373" fmla="*/ 1223047 w 1286339"/>
              <a:gd name="connsiteY373" fmla="*/ 370540 h 1286339"/>
              <a:gd name="connsiteX374" fmla="*/ 1230011 w 1286339"/>
              <a:gd name="connsiteY374" fmla="*/ 386107 h 1286339"/>
              <a:gd name="connsiteX375" fmla="*/ 1224685 w 1286339"/>
              <a:gd name="connsiteY375" fmla="*/ 388565 h 1286339"/>
              <a:gd name="connsiteX376" fmla="*/ 66570 w 1286339"/>
              <a:gd name="connsiteY376" fmla="*/ 379142 h 1286339"/>
              <a:gd name="connsiteX377" fmla="*/ 61245 w 1286339"/>
              <a:gd name="connsiteY377" fmla="*/ 376685 h 1286339"/>
              <a:gd name="connsiteX378" fmla="*/ 68618 w 1286339"/>
              <a:gd name="connsiteY378" fmla="*/ 361117 h 1286339"/>
              <a:gd name="connsiteX379" fmla="*/ 73944 w 1286339"/>
              <a:gd name="connsiteY379" fmla="*/ 363575 h 1286339"/>
              <a:gd name="connsiteX380" fmla="*/ 66570 w 1286339"/>
              <a:gd name="connsiteY380" fmla="*/ 379142 h 1286339"/>
              <a:gd name="connsiteX381" fmla="*/ 1210347 w 1286339"/>
              <a:gd name="connsiteY381" fmla="*/ 357840 h 1286339"/>
              <a:gd name="connsiteX382" fmla="*/ 1202564 w 1286339"/>
              <a:gd name="connsiteY382" fmla="*/ 342682 h 1286339"/>
              <a:gd name="connsiteX383" fmla="*/ 1207480 w 1286339"/>
              <a:gd name="connsiteY383" fmla="*/ 339815 h 1286339"/>
              <a:gd name="connsiteX384" fmla="*/ 1215673 w 1286339"/>
              <a:gd name="connsiteY384" fmla="*/ 354972 h 1286339"/>
              <a:gd name="connsiteX385" fmla="*/ 1210347 w 1286339"/>
              <a:gd name="connsiteY385" fmla="*/ 357840 h 1286339"/>
              <a:gd name="connsiteX386" fmla="*/ 81728 w 1286339"/>
              <a:gd name="connsiteY386" fmla="*/ 348418 h 1286339"/>
              <a:gd name="connsiteX387" fmla="*/ 76812 w 1286339"/>
              <a:gd name="connsiteY387" fmla="*/ 345550 h 1286339"/>
              <a:gd name="connsiteX388" fmla="*/ 85005 w 1286339"/>
              <a:gd name="connsiteY388" fmla="*/ 330393 h 1286339"/>
              <a:gd name="connsiteX389" fmla="*/ 89921 w 1286339"/>
              <a:gd name="connsiteY389" fmla="*/ 333260 h 1286339"/>
              <a:gd name="connsiteX390" fmla="*/ 81728 w 1286339"/>
              <a:gd name="connsiteY390" fmla="*/ 348418 h 1286339"/>
              <a:gd name="connsiteX391" fmla="*/ 1193961 w 1286339"/>
              <a:gd name="connsiteY391" fmla="*/ 327525 h 1286339"/>
              <a:gd name="connsiteX392" fmla="*/ 1185358 w 1286339"/>
              <a:gd name="connsiteY392" fmla="*/ 312777 h 1286339"/>
              <a:gd name="connsiteX393" fmla="*/ 1190274 w 1286339"/>
              <a:gd name="connsiteY393" fmla="*/ 309910 h 1286339"/>
              <a:gd name="connsiteX394" fmla="*/ 1199286 w 1286339"/>
              <a:gd name="connsiteY394" fmla="*/ 324657 h 1286339"/>
              <a:gd name="connsiteX395" fmla="*/ 1193961 w 1286339"/>
              <a:gd name="connsiteY395" fmla="*/ 327525 h 1286339"/>
              <a:gd name="connsiteX396" fmla="*/ 98524 w 1286339"/>
              <a:gd name="connsiteY396" fmla="*/ 318103 h 1286339"/>
              <a:gd name="connsiteX397" fmla="*/ 93608 w 1286339"/>
              <a:gd name="connsiteY397" fmla="*/ 315235 h 1286339"/>
              <a:gd name="connsiteX398" fmla="*/ 102620 w 1286339"/>
              <a:gd name="connsiteY398" fmla="*/ 300487 h 1286339"/>
              <a:gd name="connsiteX399" fmla="*/ 107536 w 1286339"/>
              <a:gd name="connsiteY399" fmla="*/ 303765 h 1286339"/>
              <a:gd name="connsiteX400" fmla="*/ 98524 w 1286339"/>
              <a:gd name="connsiteY400" fmla="*/ 318103 h 1286339"/>
              <a:gd name="connsiteX401" fmla="*/ 1175936 w 1286339"/>
              <a:gd name="connsiteY401" fmla="*/ 298439 h 1286339"/>
              <a:gd name="connsiteX402" fmla="*/ 1166513 w 1286339"/>
              <a:gd name="connsiteY402" fmla="*/ 284101 h 1286339"/>
              <a:gd name="connsiteX403" fmla="*/ 1171429 w 1286339"/>
              <a:gd name="connsiteY403" fmla="*/ 280823 h 1286339"/>
              <a:gd name="connsiteX404" fmla="*/ 1180852 w 1286339"/>
              <a:gd name="connsiteY404" fmla="*/ 295162 h 1286339"/>
              <a:gd name="connsiteX405" fmla="*/ 1175936 w 1286339"/>
              <a:gd name="connsiteY405" fmla="*/ 298439 h 1286339"/>
              <a:gd name="connsiteX406" fmla="*/ 116959 w 1286339"/>
              <a:gd name="connsiteY406" fmla="*/ 289426 h 1286339"/>
              <a:gd name="connsiteX407" fmla="*/ 112043 w 1286339"/>
              <a:gd name="connsiteY407" fmla="*/ 286149 h 1286339"/>
              <a:gd name="connsiteX408" fmla="*/ 121875 w 1286339"/>
              <a:gd name="connsiteY408" fmla="*/ 271811 h 1286339"/>
              <a:gd name="connsiteX409" fmla="*/ 126381 w 1286339"/>
              <a:gd name="connsiteY409" fmla="*/ 275088 h 1286339"/>
              <a:gd name="connsiteX410" fmla="*/ 116959 w 1286339"/>
              <a:gd name="connsiteY410" fmla="*/ 289426 h 1286339"/>
              <a:gd name="connsiteX411" fmla="*/ 1156681 w 1286339"/>
              <a:gd name="connsiteY411" fmla="*/ 270172 h 1286339"/>
              <a:gd name="connsiteX412" fmla="*/ 1146440 w 1286339"/>
              <a:gd name="connsiteY412" fmla="*/ 256653 h 1286339"/>
              <a:gd name="connsiteX413" fmla="*/ 1150946 w 1286339"/>
              <a:gd name="connsiteY413" fmla="*/ 252966 h 1286339"/>
              <a:gd name="connsiteX414" fmla="*/ 1161188 w 1286339"/>
              <a:gd name="connsiteY414" fmla="*/ 266895 h 1286339"/>
              <a:gd name="connsiteX415" fmla="*/ 1156681 w 1286339"/>
              <a:gd name="connsiteY415" fmla="*/ 270172 h 1286339"/>
              <a:gd name="connsiteX416" fmla="*/ 136622 w 1286339"/>
              <a:gd name="connsiteY416" fmla="*/ 261160 h 1286339"/>
              <a:gd name="connsiteX417" fmla="*/ 132116 w 1286339"/>
              <a:gd name="connsiteY417" fmla="*/ 257882 h 1286339"/>
              <a:gd name="connsiteX418" fmla="*/ 142767 w 1286339"/>
              <a:gd name="connsiteY418" fmla="*/ 244364 h 1286339"/>
              <a:gd name="connsiteX419" fmla="*/ 147274 w 1286339"/>
              <a:gd name="connsiteY419" fmla="*/ 248050 h 1286339"/>
              <a:gd name="connsiteX420" fmla="*/ 136622 w 1286339"/>
              <a:gd name="connsiteY420" fmla="*/ 261160 h 1286339"/>
              <a:gd name="connsiteX421" fmla="*/ 1135789 w 1286339"/>
              <a:gd name="connsiteY421" fmla="*/ 242725 h 1286339"/>
              <a:gd name="connsiteX422" fmla="*/ 1124728 w 1286339"/>
              <a:gd name="connsiteY422" fmla="*/ 229616 h 1286339"/>
              <a:gd name="connsiteX423" fmla="*/ 1129234 w 1286339"/>
              <a:gd name="connsiteY423" fmla="*/ 225929 h 1286339"/>
              <a:gd name="connsiteX424" fmla="*/ 1140295 w 1286339"/>
              <a:gd name="connsiteY424" fmla="*/ 239038 h 1286339"/>
              <a:gd name="connsiteX425" fmla="*/ 1135789 w 1286339"/>
              <a:gd name="connsiteY425" fmla="*/ 242725 h 1286339"/>
              <a:gd name="connsiteX426" fmla="*/ 158334 w 1286339"/>
              <a:gd name="connsiteY426" fmla="*/ 234532 h 1286339"/>
              <a:gd name="connsiteX427" fmla="*/ 153828 w 1286339"/>
              <a:gd name="connsiteY427" fmla="*/ 230845 h 1286339"/>
              <a:gd name="connsiteX428" fmla="*/ 165299 w 1286339"/>
              <a:gd name="connsiteY428" fmla="*/ 217735 h 1286339"/>
              <a:gd name="connsiteX429" fmla="*/ 169395 w 1286339"/>
              <a:gd name="connsiteY429" fmla="*/ 221422 h 1286339"/>
              <a:gd name="connsiteX430" fmla="*/ 158334 w 1286339"/>
              <a:gd name="connsiteY430" fmla="*/ 234532 h 1286339"/>
              <a:gd name="connsiteX431" fmla="*/ 1113257 w 1286339"/>
              <a:gd name="connsiteY431" fmla="*/ 216916 h 1286339"/>
              <a:gd name="connsiteX432" fmla="*/ 1101377 w 1286339"/>
              <a:gd name="connsiteY432" fmla="*/ 204217 h 1286339"/>
              <a:gd name="connsiteX433" fmla="*/ 1105474 w 1286339"/>
              <a:gd name="connsiteY433" fmla="*/ 200120 h 1286339"/>
              <a:gd name="connsiteX434" fmla="*/ 1117354 w 1286339"/>
              <a:gd name="connsiteY434" fmla="*/ 212820 h 1286339"/>
              <a:gd name="connsiteX435" fmla="*/ 1113257 w 1286339"/>
              <a:gd name="connsiteY435" fmla="*/ 216916 h 1286339"/>
              <a:gd name="connsiteX436" fmla="*/ 181276 w 1286339"/>
              <a:gd name="connsiteY436" fmla="*/ 208723 h 1286339"/>
              <a:gd name="connsiteX437" fmla="*/ 177179 w 1286339"/>
              <a:gd name="connsiteY437" fmla="*/ 204626 h 1286339"/>
              <a:gd name="connsiteX438" fmla="*/ 189059 w 1286339"/>
              <a:gd name="connsiteY438" fmla="*/ 192336 h 1286339"/>
              <a:gd name="connsiteX439" fmla="*/ 193156 w 1286339"/>
              <a:gd name="connsiteY439" fmla="*/ 196433 h 1286339"/>
              <a:gd name="connsiteX440" fmla="*/ 181276 w 1286339"/>
              <a:gd name="connsiteY440" fmla="*/ 208723 h 1286339"/>
              <a:gd name="connsiteX441" fmla="*/ 1089497 w 1286339"/>
              <a:gd name="connsiteY441" fmla="*/ 192336 h 1286339"/>
              <a:gd name="connsiteX442" fmla="*/ 1077207 w 1286339"/>
              <a:gd name="connsiteY442" fmla="*/ 180456 h 1286339"/>
              <a:gd name="connsiteX443" fmla="*/ 1081303 w 1286339"/>
              <a:gd name="connsiteY443" fmla="*/ 176360 h 1286339"/>
              <a:gd name="connsiteX444" fmla="*/ 1093593 w 1286339"/>
              <a:gd name="connsiteY444" fmla="*/ 188240 h 1286339"/>
              <a:gd name="connsiteX445" fmla="*/ 1089497 w 1286339"/>
              <a:gd name="connsiteY445" fmla="*/ 192336 h 1286339"/>
              <a:gd name="connsiteX446" fmla="*/ 205446 w 1286339"/>
              <a:gd name="connsiteY446" fmla="*/ 184553 h 1286339"/>
              <a:gd name="connsiteX447" fmla="*/ 201349 w 1286339"/>
              <a:gd name="connsiteY447" fmla="*/ 180456 h 1286339"/>
              <a:gd name="connsiteX448" fmla="*/ 214049 w 1286339"/>
              <a:gd name="connsiteY448" fmla="*/ 168576 h 1286339"/>
              <a:gd name="connsiteX449" fmla="*/ 217735 w 1286339"/>
              <a:gd name="connsiteY449" fmla="*/ 172673 h 1286339"/>
              <a:gd name="connsiteX450" fmla="*/ 205446 w 1286339"/>
              <a:gd name="connsiteY450" fmla="*/ 184553 h 1286339"/>
              <a:gd name="connsiteX451" fmla="*/ 1064507 w 1286339"/>
              <a:gd name="connsiteY451" fmla="*/ 168576 h 1286339"/>
              <a:gd name="connsiteX452" fmla="*/ 1051398 w 1286339"/>
              <a:gd name="connsiteY452" fmla="*/ 157515 h 1286339"/>
              <a:gd name="connsiteX453" fmla="*/ 1055085 w 1286339"/>
              <a:gd name="connsiteY453" fmla="*/ 153009 h 1286339"/>
              <a:gd name="connsiteX454" fmla="*/ 1068194 w 1286339"/>
              <a:gd name="connsiteY454" fmla="*/ 164479 h 1286339"/>
              <a:gd name="connsiteX455" fmla="*/ 1064507 w 1286339"/>
              <a:gd name="connsiteY455" fmla="*/ 168576 h 1286339"/>
              <a:gd name="connsiteX456" fmla="*/ 230845 w 1286339"/>
              <a:gd name="connsiteY456" fmla="*/ 161612 h 1286339"/>
              <a:gd name="connsiteX457" fmla="*/ 227158 w 1286339"/>
              <a:gd name="connsiteY457" fmla="*/ 157106 h 1286339"/>
              <a:gd name="connsiteX458" fmla="*/ 240267 w 1286339"/>
              <a:gd name="connsiteY458" fmla="*/ 146045 h 1286339"/>
              <a:gd name="connsiteX459" fmla="*/ 243954 w 1286339"/>
              <a:gd name="connsiteY459" fmla="*/ 150551 h 1286339"/>
              <a:gd name="connsiteX460" fmla="*/ 230845 w 1286339"/>
              <a:gd name="connsiteY460" fmla="*/ 161612 h 1286339"/>
              <a:gd name="connsiteX461" fmla="*/ 1038289 w 1286339"/>
              <a:gd name="connsiteY461" fmla="*/ 146454 h 1286339"/>
              <a:gd name="connsiteX462" fmla="*/ 1024770 w 1286339"/>
              <a:gd name="connsiteY462" fmla="*/ 135803 h 1286339"/>
              <a:gd name="connsiteX463" fmla="*/ 1028047 w 1286339"/>
              <a:gd name="connsiteY463" fmla="*/ 131297 h 1286339"/>
              <a:gd name="connsiteX464" fmla="*/ 1041566 w 1286339"/>
              <a:gd name="connsiteY464" fmla="*/ 141948 h 1286339"/>
              <a:gd name="connsiteX465" fmla="*/ 1038289 w 1286339"/>
              <a:gd name="connsiteY465" fmla="*/ 146454 h 1286339"/>
              <a:gd name="connsiteX466" fmla="*/ 257473 w 1286339"/>
              <a:gd name="connsiteY466" fmla="*/ 139900 h 1286339"/>
              <a:gd name="connsiteX467" fmla="*/ 253786 w 1286339"/>
              <a:gd name="connsiteY467" fmla="*/ 135393 h 1286339"/>
              <a:gd name="connsiteX468" fmla="*/ 267714 w 1286339"/>
              <a:gd name="connsiteY468" fmla="*/ 125152 h 1286339"/>
              <a:gd name="connsiteX469" fmla="*/ 270992 w 1286339"/>
              <a:gd name="connsiteY469" fmla="*/ 129658 h 1286339"/>
              <a:gd name="connsiteX470" fmla="*/ 257473 w 1286339"/>
              <a:gd name="connsiteY470" fmla="*/ 139900 h 1286339"/>
              <a:gd name="connsiteX471" fmla="*/ 1010842 w 1286339"/>
              <a:gd name="connsiteY471" fmla="*/ 125971 h 1286339"/>
              <a:gd name="connsiteX472" fmla="*/ 996504 w 1286339"/>
              <a:gd name="connsiteY472" fmla="*/ 116139 h 1286339"/>
              <a:gd name="connsiteX473" fmla="*/ 999781 w 1286339"/>
              <a:gd name="connsiteY473" fmla="*/ 111223 h 1286339"/>
              <a:gd name="connsiteX474" fmla="*/ 1014119 w 1286339"/>
              <a:gd name="connsiteY474" fmla="*/ 121055 h 1286339"/>
              <a:gd name="connsiteX475" fmla="*/ 1010842 w 1286339"/>
              <a:gd name="connsiteY475" fmla="*/ 125971 h 1286339"/>
              <a:gd name="connsiteX476" fmla="*/ 284920 w 1286339"/>
              <a:gd name="connsiteY476" fmla="*/ 119826 h 1286339"/>
              <a:gd name="connsiteX477" fmla="*/ 281643 w 1286339"/>
              <a:gd name="connsiteY477" fmla="*/ 114910 h 1286339"/>
              <a:gd name="connsiteX478" fmla="*/ 295981 w 1286339"/>
              <a:gd name="connsiteY478" fmla="*/ 105488 h 1286339"/>
              <a:gd name="connsiteX479" fmla="*/ 299258 w 1286339"/>
              <a:gd name="connsiteY479" fmla="*/ 110404 h 1286339"/>
              <a:gd name="connsiteX480" fmla="*/ 284920 w 1286339"/>
              <a:gd name="connsiteY480" fmla="*/ 119826 h 1286339"/>
              <a:gd name="connsiteX481" fmla="*/ 982165 w 1286339"/>
              <a:gd name="connsiteY481" fmla="*/ 106717 h 1286339"/>
              <a:gd name="connsiteX482" fmla="*/ 967417 w 1286339"/>
              <a:gd name="connsiteY482" fmla="*/ 97704 h 1286339"/>
              <a:gd name="connsiteX483" fmla="*/ 970285 w 1286339"/>
              <a:gd name="connsiteY483" fmla="*/ 92788 h 1286339"/>
              <a:gd name="connsiteX484" fmla="*/ 985033 w 1286339"/>
              <a:gd name="connsiteY484" fmla="*/ 101801 h 1286339"/>
              <a:gd name="connsiteX485" fmla="*/ 982165 w 1286339"/>
              <a:gd name="connsiteY485" fmla="*/ 106717 h 1286339"/>
              <a:gd name="connsiteX486" fmla="*/ 314006 w 1286339"/>
              <a:gd name="connsiteY486" fmla="*/ 100982 h 1286339"/>
              <a:gd name="connsiteX487" fmla="*/ 311139 w 1286339"/>
              <a:gd name="connsiteY487" fmla="*/ 96066 h 1286339"/>
              <a:gd name="connsiteX488" fmla="*/ 325886 w 1286339"/>
              <a:gd name="connsiteY488" fmla="*/ 87463 h 1286339"/>
              <a:gd name="connsiteX489" fmla="*/ 328754 w 1286339"/>
              <a:gd name="connsiteY489" fmla="*/ 92379 h 1286339"/>
              <a:gd name="connsiteX490" fmla="*/ 314006 w 1286339"/>
              <a:gd name="connsiteY490" fmla="*/ 100982 h 1286339"/>
              <a:gd name="connsiteX491" fmla="*/ 952670 w 1286339"/>
              <a:gd name="connsiteY491" fmla="*/ 89102 h 1286339"/>
              <a:gd name="connsiteX492" fmla="*/ 937512 w 1286339"/>
              <a:gd name="connsiteY492" fmla="*/ 80908 h 1286339"/>
              <a:gd name="connsiteX493" fmla="*/ 940380 w 1286339"/>
              <a:gd name="connsiteY493" fmla="*/ 75992 h 1286339"/>
              <a:gd name="connsiteX494" fmla="*/ 955537 w 1286339"/>
              <a:gd name="connsiteY494" fmla="*/ 84186 h 1286339"/>
              <a:gd name="connsiteX495" fmla="*/ 952670 w 1286339"/>
              <a:gd name="connsiteY495" fmla="*/ 89102 h 1286339"/>
              <a:gd name="connsiteX496" fmla="*/ 343502 w 1286339"/>
              <a:gd name="connsiteY496" fmla="*/ 84186 h 1286339"/>
              <a:gd name="connsiteX497" fmla="*/ 340634 w 1286339"/>
              <a:gd name="connsiteY497" fmla="*/ 79270 h 1286339"/>
              <a:gd name="connsiteX498" fmla="*/ 355792 w 1286339"/>
              <a:gd name="connsiteY498" fmla="*/ 71486 h 1286339"/>
              <a:gd name="connsiteX499" fmla="*/ 358250 w 1286339"/>
              <a:gd name="connsiteY499" fmla="*/ 76812 h 1286339"/>
              <a:gd name="connsiteX500" fmla="*/ 343502 w 1286339"/>
              <a:gd name="connsiteY500" fmla="*/ 84186 h 1286339"/>
              <a:gd name="connsiteX501" fmla="*/ 922355 w 1286339"/>
              <a:gd name="connsiteY501" fmla="*/ 73125 h 1286339"/>
              <a:gd name="connsiteX502" fmla="*/ 906787 w 1286339"/>
              <a:gd name="connsiteY502" fmla="*/ 65751 h 1286339"/>
              <a:gd name="connsiteX503" fmla="*/ 909245 w 1286339"/>
              <a:gd name="connsiteY503" fmla="*/ 60425 h 1286339"/>
              <a:gd name="connsiteX504" fmla="*/ 924813 w 1286339"/>
              <a:gd name="connsiteY504" fmla="*/ 67799 h 1286339"/>
              <a:gd name="connsiteX505" fmla="*/ 922355 w 1286339"/>
              <a:gd name="connsiteY505" fmla="*/ 73125 h 1286339"/>
              <a:gd name="connsiteX506" fmla="*/ 374226 w 1286339"/>
              <a:gd name="connsiteY506" fmla="*/ 68618 h 1286339"/>
              <a:gd name="connsiteX507" fmla="*/ 371768 w 1286339"/>
              <a:gd name="connsiteY507" fmla="*/ 63293 h 1286339"/>
              <a:gd name="connsiteX508" fmla="*/ 387336 w 1286339"/>
              <a:gd name="connsiteY508" fmla="*/ 56329 h 1286339"/>
              <a:gd name="connsiteX509" fmla="*/ 389794 w 1286339"/>
              <a:gd name="connsiteY509" fmla="*/ 61654 h 1286339"/>
              <a:gd name="connsiteX510" fmla="*/ 374226 w 1286339"/>
              <a:gd name="connsiteY510" fmla="*/ 68618 h 1286339"/>
              <a:gd name="connsiteX511" fmla="*/ 890810 w 1286339"/>
              <a:gd name="connsiteY511" fmla="*/ 58787 h 1286339"/>
              <a:gd name="connsiteX512" fmla="*/ 874834 w 1286339"/>
              <a:gd name="connsiteY512" fmla="*/ 52232 h 1286339"/>
              <a:gd name="connsiteX513" fmla="*/ 876882 w 1286339"/>
              <a:gd name="connsiteY513" fmla="*/ 46906 h 1286339"/>
              <a:gd name="connsiteX514" fmla="*/ 892859 w 1286339"/>
              <a:gd name="connsiteY514" fmla="*/ 53461 h 1286339"/>
              <a:gd name="connsiteX515" fmla="*/ 890810 w 1286339"/>
              <a:gd name="connsiteY515" fmla="*/ 58787 h 1286339"/>
              <a:gd name="connsiteX516" fmla="*/ 405361 w 1286339"/>
              <a:gd name="connsiteY516" fmla="*/ 55100 h 1286339"/>
              <a:gd name="connsiteX517" fmla="*/ 403313 w 1286339"/>
              <a:gd name="connsiteY517" fmla="*/ 49774 h 1286339"/>
              <a:gd name="connsiteX518" fmla="*/ 419289 w 1286339"/>
              <a:gd name="connsiteY518" fmla="*/ 43629 h 1286339"/>
              <a:gd name="connsiteX519" fmla="*/ 421338 w 1286339"/>
              <a:gd name="connsiteY519" fmla="*/ 48955 h 1286339"/>
              <a:gd name="connsiteX520" fmla="*/ 405361 w 1286339"/>
              <a:gd name="connsiteY520" fmla="*/ 55100 h 1286339"/>
              <a:gd name="connsiteX521" fmla="*/ 858857 w 1286339"/>
              <a:gd name="connsiteY521" fmla="*/ 46497 h 1286339"/>
              <a:gd name="connsiteX522" fmla="*/ 842470 w 1286339"/>
              <a:gd name="connsiteY522" fmla="*/ 40761 h 1286339"/>
              <a:gd name="connsiteX523" fmla="*/ 844109 w 1286339"/>
              <a:gd name="connsiteY523" fmla="*/ 35436 h 1286339"/>
              <a:gd name="connsiteX524" fmla="*/ 860496 w 1286339"/>
              <a:gd name="connsiteY524" fmla="*/ 41171 h 1286339"/>
              <a:gd name="connsiteX525" fmla="*/ 858857 w 1286339"/>
              <a:gd name="connsiteY525" fmla="*/ 46497 h 1286339"/>
              <a:gd name="connsiteX526" fmla="*/ 437724 w 1286339"/>
              <a:gd name="connsiteY526" fmla="*/ 42810 h 1286339"/>
              <a:gd name="connsiteX527" fmla="*/ 435676 w 1286339"/>
              <a:gd name="connsiteY527" fmla="*/ 37484 h 1286339"/>
              <a:gd name="connsiteX528" fmla="*/ 452062 w 1286339"/>
              <a:gd name="connsiteY528" fmla="*/ 32159 h 1286339"/>
              <a:gd name="connsiteX529" fmla="*/ 453701 w 1286339"/>
              <a:gd name="connsiteY529" fmla="*/ 37484 h 1286339"/>
              <a:gd name="connsiteX530" fmla="*/ 437724 w 1286339"/>
              <a:gd name="connsiteY530" fmla="*/ 42810 h 1286339"/>
              <a:gd name="connsiteX531" fmla="*/ 826084 w 1286339"/>
              <a:gd name="connsiteY531" fmla="*/ 35436 h 1286339"/>
              <a:gd name="connsiteX532" fmla="*/ 809697 w 1286339"/>
              <a:gd name="connsiteY532" fmla="*/ 30929 h 1286339"/>
              <a:gd name="connsiteX533" fmla="*/ 811336 w 1286339"/>
              <a:gd name="connsiteY533" fmla="*/ 25194 h 1286339"/>
              <a:gd name="connsiteX534" fmla="*/ 828132 w 1286339"/>
              <a:gd name="connsiteY534" fmla="*/ 30110 h 1286339"/>
              <a:gd name="connsiteX535" fmla="*/ 826084 w 1286339"/>
              <a:gd name="connsiteY535" fmla="*/ 35436 h 1286339"/>
              <a:gd name="connsiteX536" fmla="*/ 470497 w 1286339"/>
              <a:gd name="connsiteY536" fmla="*/ 32568 h 1286339"/>
              <a:gd name="connsiteX537" fmla="*/ 468858 w 1286339"/>
              <a:gd name="connsiteY537" fmla="*/ 27243 h 1286339"/>
              <a:gd name="connsiteX538" fmla="*/ 485655 w 1286339"/>
              <a:gd name="connsiteY538" fmla="*/ 22736 h 1286339"/>
              <a:gd name="connsiteX539" fmla="*/ 486884 w 1286339"/>
              <a:gd name="connsiteY539" fmla="*/ 28472 h 1286339"/>
              <a:gd name="connsiteX540" fmla="*/ 470497 w 1286339"/>
              <a:gd name="connsiteY540" fmla="*/ 32568 h 1286339"/>
              <a:gd name="connsiteX541" fmla="*/ 792901 w 1286339"/>
              <a:gd name="connsiteY541" fmla="*/ 26423 h 1286339"/>
              <a:gd name="connsiteX542" fmla="*/ 776105 w 1286339"/>
              <a:gd name="connsiteY542" fmla="*/ 22736 h 1286339"/>
              <a:gd name="connsiteX543" fmla="*/ 777334 w 1286339"/>
              <a:gd name="connsiteY543" fmla="*/ 17001 h 1286339"/>
              <a:gd name="connsiteX544" fmla="*/ 794130 w 1286339"/>
              <a:gd name="connsiteY544" fmla="*/ 20688 h 1286339"/>
              <a:gd name="connsiteX545" fmla="*/ 792901 w 1286339"/>
              <a:gd name="connsiteY545" fmla="*/ 26423 h 1286339"/>
              <a:gd name="connsiteX546" fmla="*/ 503680 w 1286339"/>
              <a:gd name="connsiteY546" fmla="*/ 24375 h 1286339"/>
              <a:gd name="connsiteX547" fmla="*/ 502451 w 1286339"/>
              <a:gd name="connsiteY547" fmla="*/ 18640 h 1286339"/>
              <a:gd name="connsiteX548" fmla="*/ 519247 w 1286339"/>
              <a:gd name="connsiteY548" fmla="*/ 14953 h 1286339"/>
              <a:gd name="connsiteX549" fmla="*/ 520476 w 1286339"/>
              <a:gd name="connsiteY549" fmla="*/ 20688 h 1286339"/>
              <a:gd name="connsiteX550" fmla="*/ 503680 w 1286339"/>
              <a:gd name="connsiteY550" fmla="*/ 24375 h 1286339"/>
              <a:gd name="connsiteX551" fmla="*/ 759309 w 1286339"/>
              <a:gd name="connsiteY551" fmla="*/ 19459 h 1286339"/>
              <a:gd name="connsiteX552" fmla="*/ 742513 w 1286339"/>
              <a:gd name="connsiteY552" fmla="*/ 16591 h 1286339"/>
              <a:gd name="connsiteX553" fmla="*/ 743332 w 1286339"/>
              <a:gd name="connsiteY553" fmla="*/ 10856 h 1286339"/>
              <a:gd name="connsiteX554" fmla="*/ 760538 w 1286339"/>
              <a:gd name="connsiteY554" fmla="*/ 13724 h 1286339"/>
              <a:gd name="connsiteX555" fmla="*/ 759309 w 1286339"/>
              <a:gd name="connsiteY555" fmla="*/ 19459 h 1286339"/>
              <a:gd name="connsiteX556" fmla="*/ 537272 w 1286339"/>
              <a:gd name="connsiteY556" fmla="*/ 17820 h 1286339"/>
              <a:gd name="connsiteX557" fmla="*/ 536453 w 1286339"/>
              <a:gd name="connsiteY557" fmla="*/ 12085 h 1286339"/>
              <a:gd name="connsiteX558" fmla="*/ 553659 w 1286339"/>
              <a:gd name="connsiteY558" fmla="*/ 9627 h 1286339"/>
              <a:gd name="connsiteX559" fmla="*/ 554478 w 1286339"/>
              <a:gd name="connsiteY559" fmla="*/ 15362 h 1286339"/>
              <a:gd name="connsiteX560" fmla="*/ 537272 w 1286339"/>
              <a:gd name="connsiteY560" fmla="*/ 17820 h 1286339"/>
              <a:gd name="connsiteX561" fmla="*/ 725307 w 1286339"/>
              <a:gd name="connsiteY561" fmla="*/ 14133 h 1286339"/>
              <a:gd name="connsiteX562" fmla="*/ 708101 w 1286339"/>
              <a:gd name="connsiteY562" fmla="*/ 12085 h 1286339"/>
              <a:gd name="connsiteX563" fmla="*/ 708511 w 1286339"/>
              <a:gd name="connsiteY563" fmla="*/ 6350 h 1286339"/>
              <a:gd name="connsiteX564" fmla="*/ 725717 w 1286339"/>
              <a:gd name="connsiteY564" fmla="*/ 8398 h 1286339"/>
              <a:gd name="connsiteX565" fmla="*/ 725307 w 1286339"/>
              <a:gd name="connsiteY565" fmla="*/ 14133 h 1286339"/>
              <a:gd name="connsiteX566" fmla="*/ 571274 w 1286339"/>
              <a:gd name="connsiteY566" fmla="*/ 12904 h 1286339"/>
              <a:gd name="connsiteX567" fmla="*/ 570455 w 1286339"/>
              <a:gd name="connsiteY567" fmla="*/ 7169 h 1286339"/>
              <a:gd name="connsiteX568" fmla="*/ 587661 w 1286339"/>
              <a:gd name="connsiteY568" fmla="*/ 5530 h 1286339"/>
              <a:gd name="connsiteX569" fmla="*/ 588070 w 1286339"/>
              <a:gd name="connsiteY569" fmla="*/ 11266 h 1286339"/>
              <a:gd name="connsiteX570" fmla="*/ 571274 w 1286339"/>
              <a:gd name="connsiteY570" fmla="*/ 12904 h 1286339"/>
              <a:gd name="connsiteX571" fmla="*/ 691305 w 1286339"/>
              <a:gd name="connsiteY571" fmla="*/ 10446 h 1286339"/>
              <a:gd name="connsiteX572" fmla="*/ 674099 w 1286339"/>
              <a:gd name="connsiteY572" fmla="*/ 9217 h 1286339"/>
              <a:gd name="connsiteX573" fmla="*/ 674509 w 1286339"/>
              <a:gd name="connsiteY573" fmla="*/ 3482 h 1286339"/>
              <a:gd name="connsiteX574" fmla="*/ 691715 w 1286339"/>
              <a:gd name="connsiteY574" fmla="*/ 4711 h 1286339"/>
              <a:gd name="connsiteX575" fmla="*/ 691305 w 1286339"/>
              <a:gd name="connsiteY575" fmla="*/ 10446 h 1286339"/>
              <a:gd name="connsiteX576" fmla="*/ 605686 w 1286339"/>
              <a:gd name="connsiteY576" fmla="*/ 10037 h 1286339"/>
              <a:gd name="connsiteX577" fmla="*/ 605276 w 1286339"/>
              <a:gd name="connsiteY577" fmla="*/ 4301 h 1286339"/>
              <a:gd name="connsiteX578" fmla="*/ 622482 w 1286339"/>
              <a:gd name="connsiteY578" fmla="*/ 3482 h 1286339"/>
              <a:gd name="connsiteX579" fmla="*/ 622482 w 1286339"/>
              <a:gd name="connsiteY579" fmla="*/ 9217 h 1286339"/>
              <a:gd name="connsiteX580" fmla="*/ 605686 w 1286339"/>
              <a:gd name="connsiteY580" fmla="*/ 10037 h 1286339"/>
              <a:gd name="connsiteX581" fmla="*/ 656893 w 1286339"/>
              <a:gd name="connsiteY581" fmla="*/ 8808 h 1286339"/>
              <a:gd name="connsiteX582" fmla="*/ 643375 w 1286339"/>
              <a:gd name="connsiteY582" fmla="*/ 8808 h 1286339"/>
              <a:gd name="connsiteX583" fmla="*/ 639688 w 1286339"/>
              <a:gd name="connsiteY583" fmla="*/ 8808 h 1286339"/>
              <a:gd name="connsiteX584" fmla="*/ 639688 w 1286339"/>
              <a:gd name="connsiteY584" fmla="*/ 3072 h 1286339"/>
              <a:gd name="connsiteX585" fmla="*/ 643375 w 1286339"/>
              <a:gd name="connsiteY585" fmla="*/ 3072 h 1286339"/>
              <a:gd name="connsiteX586" fmla="*/ 657303 w 1286339"/>
              <a:gd name="connsiteY586" fmla="*/ 3072 h 1286339"/>
              <a:gd name="connsiteX587" fmla="*/ 656893 w 1286339"/>
              <a:gd name="connsiteY587" fmla="*/ 8808 h 128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Lst>
            <a:rect l="l" t="t" r="r" b="b"/>
            <a:pathLst>
              <a:path w="1286339" h="1286339">
                <a:moveTo>
                  <a:pt x="643375" y="1283677"/>
                </a:moveTo>
                <a:cubicBezTo>
                  <a:pt x="638049" y="1283677"/>
                  <a:pt x="632723" y="1283677"/>
                  <a:pt x="627398" y="1283677"/>
                </a:cubicBezTo>
                <a:lnTo>
                  <a:pt x="627398" y="1277942"/>
                </a:lnTo>
                <a:cubicBezTo>
                  <a:pt x="632723" y="1277942"/>
                  <a:pt x="638049" y="1277942"/>
                  <a:pt x="643375" y="1277942"/>
                </a:cubicBezTo>
                <a:lnTo>
                  <a:pt x="644604" y="1277942"/>
                </a:lnTo>
                <a:lnTo>
                  <a:pt x="644604" y="1283677"/>
                </a:lnTo>
                <a:lnTo>
                  <a:pt x="643375" y="1283677"/>
                </a:lnTo>
                <a:close/>
                <a:moveTo>
                  <a:pt x="661809" y="1283267"/>
                </a:moveTo>
                <a:lnTo>
                  <a:pt x="661809" y="1277532"/>
                </a:lnTo>
                <a:cubicBezTo>
                  <a:pt x="667545" y="1277532"/>
                  <a:pt x="673280" y="1277122"/>
                  <a:pt x="679015" y="1276713"/>
                </a:cubicBezTo>
                <a:lnTo>
                  <a:pt x="679425" y="1282448"/>
                </a:lnTo>
                <a:cubicBezTo>
                  <a:pt x="673690" y="1282858"/>
                  <a:pt x="667545" y="1283267"/>
                  <a:pt x="661809" y="1283267"/>
                </a:cubicBezTo>
                <a:close/>
                <a:moveTo>
                  <a:pt x="610192" y="1282858"/>
                </a:moveTo>
                <a:cubicBezTo>
                  <a:pt x="604457" y="1282448"/>
                  <a:pt x="598721" y="1282038"/>
                  <a:pt x="592986" y="1281628"/>
                </a:cubicBezTo>
                <a:lnTo>
                  <a:pt x="593396" y="1275893"/>
                </a:lnTo>
                <a:cubicBezTo>
                  <a:pt x="599131" y="1276303"/>
                  <a:pt x="604866" y="1276713"/>
                  <a:pt x="610602" y="1277122"/>
                </a:cubicBezTo>
                <a:lnTo>
                  <a:pt x="610192" y="1282858"/>
                </a:lnTo>
                <a:close/>
                <a:moveTo>
                  <a:pt x="696631" y="1281628"/>
                </a:moveTo>
                <a:lnTo>
                  <a:pt x="696221" y="1275893"/>
                </a:lnTo>
                <a:cubicBezTo>
                  <a:pt x="701956" y="1275483"/>
                  <a:pt x="707692" y="1275074"/>
                  <a:pt x="713427" y="1274255"/>
                </a:cubicBezTo>
                <a:lnTo>
                  <a:pt x="714246" y="1279990"/>
                </a:lnTo>
                <a:cubicBezTo>
                  <a:pt x="708101" y="1280399"/>
                  <a:pt x="702366" y="1281219"/>
                  <a:pt x="696631" y="1281628"/>
                </a:cubicBezTo>
                <a:close/>
                <a:moveTo>
                  <a:pt x="575371" y="1279990"/>
                </a:moveTo>
                <a:cubicBezTo>
                  <a:pt x="569635" y="1279580"/>
                  <a:pt x="563900" y="1278761"/>
                  <a:pt x="558165" y="1277942"/>
                </a:cubicBezTo>
                <a:lnTo>
                  <a:pt x="558984" y="1272206"/>
                </a:lnTo>
                <a:cubicBezTo>
                  <a:pt x="564719" y="1273026"/>
                  <a:pt x="570455" y="1273435"/>
                  <a:pt x="576190" y="1274255"/>
                </a:cubicBezTo>
                <a:lnTo>
                  <a:pt x="575371" y="1279990"/>
                </a:lnTo>
                <a:close/>
                <a:moveTo>
                  <a:pt x="731042" y="1277532"/>
                </a:moveTo>
                <a:lnTo>
                  <a:pt x="730223" y="1271797"/>
                </a:lnTo>
                <a:cubicBezTo>
                  <a:pt x="735958" y="1270977"/>
                  <a:pt x="741694" y="1270158"/>
                  <a:pt x="747019" y="1269339"/>
                </a:cubicBezTo>
                <a:lnTo>
                  <a:pt x="747839" y="1275074"/>
                </a:lnTo>
                <a:cubicBezTo>
                  <a:pt x="742513" y="1275893"/>
                  <a:pt x="736778" y="1277122"/>
                  <a:pt x="731042" y="1277532"/>
                </a:cubicBezTo>
                <a:close/>
                <a:moveTo>
                  <a:pt x="540959" y="1275483"/>
                </a:moveTo>
                <a:cubicBezTo>
                  <a:pt x="535224" y="1274664"/>
                  <a:pt x="529488" y="1273435"/>
                  <a:pt x="523753" y="1272616"/>
                </a:cubicBezTo>
                <a:lnTo>
                  <a:pt x="524982" y="1266881"/>
                </a:lnTo>
                <a:cubicBezTo>
                  <a:pt x="530718" y="1268110"/>
                  <a:pt x="536043" y="1268929"/>
                  <a:pt x="541778" y="1269748"/>
                </a:cubicBezTo>
                <a:lnTo>
                  <a:pt x="540959" y="1275483"/>
                </a:lnTo>
                <a:close/>
                <a:moveTo>
                  <a:pt x="765044" y="1272206"/>
                </a:moveTo>
                <a:lnTo>
                  <a:pt x="763815" y="1266471"/>
                </a:lnTo>
                <a:cubicBezTo>
                  <a:pt x="769551" y="1265242"/>
                  <a:pt x="774876" y="1264423"/>
                  <a:pt x="780611" y="1263194"/>
                </a:cubicBezTo>
                <a:lnTo>
                  <a:pt x="781840" y="1268929"/>
                </a:lnTo>
                <a:cubicBezTo>
                  <a:pt x="776515" y="1269748"/>
                  <a:pt x="770779" y="1270977"/>
                  <a:pt x="765044" y="1272206"/>
                </a:cubicBezTo>
                <a:close/>
                <a:moveTo>
                  <a:pt x="506957" y="1268929"/>
                </a:moveTo>
                <a:cubicBezTo>
                  <a:pt x="501222" y="1267700"/>
                  <a:pt x="495487" y="1266471"/>
                  <a:pt x="490161" y="1264832"/>
                </a:cubicBezTo>
                <a:lnTo>
                  <a:pt x="491390" y="1259097"/>
                </a:lnTo>
                <a:cubicBezTo>
                  <a:pt x="497125" y="1260326"/>
                  <a:pt x="502451" y="1261555"/>
                  <a:pt x="508186" y="1262784"/>
                </a:cubicBezTo>
                <a:lnTo>
                  <a:pt x="506957" y="1268929"/>
                </a:lnTo>
                <a:close/>
                <a:moveTo>
                  <a:pt x="799046" y="1264832"/>
                </a:moveTo>
                <a:lnTo>
                  <a:pt x="797817" y="1259097"/>
                </a:lnTo>
                <a:cubicBezTo>
                  <a:pt x="803552" y="1257868"/>
                  <a:pt x="808878" y="1256230"/>
                  <a:pt x="814613" y="1254591"/>
                </a:cubicBezTo>
                <a:lnTo>
                  <a:pt x="816252" y="1260326"/>
                </a:lnTo>
                <a:cubicBezTo>
                  <a:pt x="810107" y="1261965"/>
                  <a:pt x="804372" y="1263194"/>
                  <a:pt x="799046" y="1264832"/>
                </a:cubicBezTo>
                <a:close/>
                <a:moveTo>
                  <a:pt x="473365" y="1260736"/>
                </a:moveTo>
                <a:cubicBezTo>
                  <a:pt x="467629" y="1259097"/>
                  <a:pt x="462304" y="1257458"/>
                  <a:pt x="456569" y="1255820"/>
                </a:cubicBezTo>
                <a:lnTo>
                  <a:pt x="458207" y="1250494"/>
                </a:lnTo>
                <a:cubicBezTo>
                  <a:pt x="463533" y="1252133"/>
                  <a:pt x="469268" y="1253771"/>
                  <a:pt x="474594" y="1255410"/>
                </a:cubicBezTo>
                <a:lnTo>
                  <a:pt x="473365" y="1260736"/>
                </a:lnTo>
                <a:close/>
                <a:moveTo>
                  <a:pt x="832229" y="1255410"/>
                </a:moveTo>
                <a:lnTo>
                  <a:pt x="830590" y="1250085"/>
                </a:lnTo>
                <a:cubicBezTo>
                  <a:pt x="835916" y="1248446"/>
                  <a:pt x="841651" y="1246807"/>
                  <a:pt x="846977" y="1244759"/>
                </a:cubicBezTo>
                <a:lnTo>
                  <a:pt x="848615" y="1250085"/>
                </a:lnTo>
                <a:cubicBezTo>
                  <a:pt x="843290" y="1251723"/>
                  <a:pt x="837964" y="1253771"/>
                  <a:pt x="832229" y="1255410"/>
                </a:cubicBezTo>
                <a:close/>
                <a:moveTo>
                  <a:pt x="440182" y="1250904"/>
                </a:moveTo>
                <a:cubicBezTo>
                  <a:pt x="434856" y="1249265"/>
                  <a:pt x="429121" y="1247217"/>
                  <a:pt x="423796" y="1245169"/>
                </a:cubicBezTo>
                <a:lnTo>
                  <a:pt x="425844" y="1239843"/>
                </a:lnTo>
                <a:cubicBezTo>
                  <a:pt x="431170" y="1241891"/>
                  <a:pt x="436495" y="1243530"/>
                  <a:pt x="442230" y="1245578"/>
                </a:cubicBezTo>
                <a:lnTo>
                  <a:pt x="440182" y="1250904"/>
                </a:lnTo>
                <a:close/>
                <a:moveTo>
                  <a:pt x="865002" y="1244349"/>
                </a:moveTo>
                <a:lnTo>
                  <a:pt x="862953" y="1239024"/>
                </a:lnTo>
                <a:cubicBezTo>
                  <a:pt x="868279" y="1236975"/>
                  <a:pt x="873605" y="1234927"/>
                  <a:pt x="878930" y="1232879"/>
                </a:cubicBezTo>
                <a:lnTo>
                  <a:pt x="880979" y="1238204"/>
                </a:lnTo>
                <a:cubicBezTo>
                  <a:pt x="876063" y="1240253"/>
                  <a:pt x="870737" y="1242301"/>
                  <a:pt x="865002" y="1244349"/>
                </a:cubicBezTo>
                <a:close/>
                <a:moveTo>
                  <a:pt x="407819" y="1239024"/>
                </a:moveTo>
                <a:cubicBezTo>
                  <a:pt x="402493" y="1236975"/>
                  <a:pt x="397168" y="1234517"/>
                  <a:pt x="391842" y="1232469"/>
                </a:cubicBezTo>
                <a:lnTo>
                  <a:pt x="394300" y="1227143"/>
                </a:lnTo>
                <a:cubicBezTo>
                  <a:pt x="399626" y="1229601"/>
                  <a:pt x="404951" y="1231650"/>
                  <a:pt x="410277" y="1233698"/>
                </a:cubicBezTo>
                <a:lnTo>
                  <a:pt x="407819" y="1239024"/>
                </a:lnTo>
                <a:close/>
                <a:moveTo>
                  <a:pt x="897365" y="1231240"/>
                </a:moveTo>
                <a:lnTo>
                  <a:pt x="894907" y="1225914"/>
                </a:lnTo>
                <a:cubicBezTo>
                  <a:pt x="900233" y="1223457"/>
                  <a:pt x="905558" y="1221408"/>
                  <a:pt x="910474" y="1218950"/>
                </a:cubicBezTo>
                <a:lnTo>
                  <a:pt x="912932" y="1224276"/>
                </a:lnTo>
                <a:cubicBezTo>
                  <a:pt x="907607" y="1226734"/>
                  <a:pt x="902691" y="1229192"/>
                  <a:pt x="897365" y="1231240"/>
                </a:cubicBezTo>
                <a:close/>
                <a:moveTo>
                  <a:pt x="375865" y="1225095"/>
                </a:moveTo>
                <a:cubicBezTo>
                  <a:pt x="370540" y="1222637"/>
                  <a:pt x="365214" y="1220179"/>
                  <a:pt x="360298" y="1217721"/>
                </a:cubicBezTo>
                <a:lnTo>
                  <a:pt x="362756" y="1212396"/>
                </a:lnTo>
                <a:cubicBezTo>
                  <a:pt x="368082" y="1214853"/>
                  <a:pt x="372998" y="1217312"/>
                  <a:pt x="378323" y="1219769"/>
                </a:cubicBezTo>
                <a:lnTo>
                  <a:pt x="375865" y="1225095"/>
                </a:lnTo>
                <a:close/>
                <a:moveTo>
                  <a:pt x="928499" y="1216902"/>
                </a:moveTo>
                <a:lnTo>
                  <a:pt x="926042" y="1211576"/>
                </a:lnTo>
                <a:cubicBezTo>
                  <a:pt x="930958" y="1209118"/>
                  <a:pt x="936283" y="1206251"/>
                  <a:pt x="941199" y="1203793"/>
                </a:cubicBezTo>
                <a:lnTo>
                  <a:pt x="944067" y="1208709"/>
                </a:lnTo>
                <a:cubicBezTo>
                  <a:pt x="938741" y="1211576"/>
                  <a:pt x="933825" y="1214444"/>
                  <a:pt x="928499" y="1216902"/>
                </a:cubicBezTo>
                <a:close/>
                <a:moveTo>
                  <a:pt x="344731" y="1209937"/>
                </a:moveTo>
                <a:cubicBezTo>
                  <a:pt x="339815" y="1207070"/>
                  <a:pt x="334489" y="1204612"/>
                  <a:pt x="329573" y="1201744"/>
                </a:cubicBezTo>
                <a:lnTo>
                  <a:pt x="332441" y="1196828"/>
                </a:lnTo>
                <a:cubicBezTo>
                  <a:pt x="337357" y="1199696"/>
                  <a:pt x="342273" y="1202564"/>
                  <a:pt x="347598" y="1205022"/>
                </a:cubicBezTo>
                <a:lnTo>
                  <a:pt x="344731" y="1209937"/>
                </a:lnTo>
                <a:close/>
                <a:moveTo>
                  <a:pt x="959224" y="1200515"/>
                </a:moveTo>
                <a:lnTo>
                  <a:pt x="956356" y="1195599"/>
                </a:lnTo>
                <a:cubicBezTo>
                  <a:pt x="961272" y="1192732"/>
                  <a:pt x="966188" y="1189864"/>
                  <a:pt x="971104" y="1186997"/>
                </a:cubicBezTo>
                <a:lnTo>
                  <a:pt x="973972" y="1191912"/>
                </a:lnTo>
                <a:cubicBezTo>
                  <a:pt x="969056" y="1194780"/>
                  <a:pt x="964140" y="1197648"/>
                  <a:pt x="959224" y="1200515"/>
                </a:cubicBezTo>
                <a:close/>
                <a:moveTo>
                  <a:pt x="314416" y="1192732"/>
                </a:moveTo>
                <a:cubicBezTo>
                  <a:pt x="309500" y="1189864"/>
                  <a:pt x="304584" y="1186587"/>
                  <a:pt x="299668" y="1183719"/>
                </a:cubicBezTo>
                <a:lnTo>
                  <a:pt x="302945" y="1178803"/>
                </a:lnTo>
                <a:cubicBezTo>
                  <a:pt x="307861" y="1182081"/>
                  <a:pt x="312777" y="1184948"/>
                  <a:pt x="317693" y="1187816"/>
                </a:cubicBezTo>
                <a:lnTo>
                  <a:pt x="314416" y="1192732"/>
                </a:lnTo>
                <a:close/>
                <a:moveTo>
                  <a:pt x="988720" y="1182900"/>
                </a:moveTo>
                <a:lnTo>
                  <a:pt x="985443" y="1177984"/>
                </a:lnTo>
                <a:cubicBezTo>
                  <a:pt x="990359" y="1174707"/>
                  <a:pt x="994865" y="1171839"/>
                  <a:pt x="999781" y="1168562"/>
                </a:cubicBezTo>
                <a:lnTo>
                  <a:pt x="1003058" y="1173478"/>
                </a:lnTo>
                <a:cubicBezTo>
                  <a:pt x="998142" y="1176345"/>
                  <a:pt x="993636" y="1179623"/>
                  <a:pt x="988720" y="1182900"/>
                </a:cubicBezTo>
                <a:close/>
                <a:moveTo>
                  <a:pt x="284920" y="1173887"/>
                </a:moveTo>
                <a:cubicBezTo>
                  <a:pt x="280004" y="1170610"/>
                  <a:pt x="275498" y="1167333"/>
                  <a:pt x="270582" y="1164056"/>
                </a:cubicBezTo>
                <a:lnTo>
                  <a:pt x="273859" y="1159549"/>
                </a:lnTo>
                <a:cubicBezTo>
                  <a:pt x="278366" y="1162826"/>
                  <a:pt x="283281" y="1166104"/>
                  <a:pt x="287788" y="1169381"/>
                </a:cubicBezTo>
                <a:lnTo>
                  <a:pt x="284920" y="1173887"/>
                </a:lnTo>
                <a:close/>
                <a:moveTo>
                  <a:pt x="1017396" y="1163236"/>
                </a:moveTo>
                <a:lnTo>
                  <a:pt x="1014119" y="1158730"/>
                </a:lnTo>
                <a:cubicBezTo>
                  <a:pt x="1018625" y="1155452"/>
                  <a:pt x="1023541" y="1152175"/>
                  <a:pt x="1028047" y="1148488"/>
                </a:cubicBezTo>
                <a:lnTo>
                  <a:pt x="1031734" y="1152995"/>
                </a:lnTo>
                <a:cubicBezTo>
                  <a:pt x="1026409" y="1156272"/>
                  <a:pt x="1021902" y="1159959"/>
                  <a:pt x="1017396" y="1163236"/>
                </a:cubicBezTo>
                <a:close/>
                <a:moveTo>
                  <a:pt x="257063" y="1153814"/>
                </a:moveTo>
                <a:cubicBezTo>
                  <a:pt x="252557" y="1150127"/>
                  <a:pt x="248051" y="1146850"/>
                  <a:pt x="243544" y="1143163"/>
                </a:cubicBezTo>
                <a:lnTo>
                  <a:pt x="247231" y="1138656"/>
                </a:lnTo>
                <a:cubicBezTo>
                  <a:pt x="251737" y="1142343"/>
                  <a:pt x="256244" y="1145621"/>
                  <a:pt x="260750" y="1149308"/>
                </a:cubicBezTo>
                <a:lnTo>
                  <a:pt x="257063" y="1153814"/>
                </a:lnTo>
                <a:close/>
                <a:moveTo>
                  <a:pt x="1044844" y="1142343"/>
                </a:moveTo>
                <a:lnTo>
                  <a:pt x="1041157" y="1137837"/>
                </a:lnTo>
                <a:cubicBezTo>
                  <a:pt x="1045663" y="1134150"/>
                  <a:pt x="1050169" y="1130463"/>
                  <a:pt x="1054266" y="1126776"/>
                </a:cubicBezTo>
                <a:lnTo>
                  <a:pt x="1057953" y="1131283"/>
                </a:lnTo>
                <a:cubicBezTo>
                  <a:pt x="1053856" y="1134969"/>
                  <a:pt x="1049350" y="1138656"/>
                  <a:pt x="1044844" y="1142343"/>
                </a:cubicBezTo>
                <a:close/>
                <a:moveTo>
                  <a:pt x="230025" y="1132102"/>
                </a:moveTo>
                <a:cubicBezTo>
                  <a:pt x="225519" y="1128415"/>
                  <a:pt x="221423" y="1124728"/>
                  <a:pt x="216916" y="1120631"/>
                </a:cubicBezTo>
                <a:lnTo>
                  <a:pt x="220603" y="1116535"/>
                </a:lnTo>
                <a:cubicBezTo>
                  <a:pt x="224700" y="1120222"/>
                  <a:pt x="229206" y="1123908"/>
                  <a:pt x="233712" y="1128005"/>
                </a:cubicBezTo>
                <a:lnTo>
                  <a:pt x="230025" y="1132102"/>
                </a:lnTo>
                <a:close/>
                <a:moveTo>
                  <a:pt x="1071062" y="1119812"/>
                </a:moveTo>
                <a:lnTo>
                  <a:pt x="1067375" y="1115715"/>
                </a:lnTo>
                <a:cubicBezTo>
                  <a:pt x="1071472" y="1112028"/>
                  <a:pt x="1075978" y="1107932"/>
                  <a:pt x="1080075" y="1104245"/>
                </a:cubicBezTo>
                <a:lnTo>
                  <a:pt x="1084171" y="1108341"/>
                </a:lnTo>
                <a:cubicBezTo>
                  <a:pt x="1079665" y="1112028"/>
                  <a:pt x="1075568" y="1116125"/>
                  <a:pt x="1071062" y="1119812"/>
                </a:cubicBezTo>
                <a:close/>
                <a:moveTo>
                  <a:pt x="204217" y="1109161"/>
                </a:moveTo>
                <a:cubicBezTo>
                  <a:pt x="200120" y="1105064"/>
                  <a:pt x="196023" y="1101377"/>
                  <a:pt x="191927" y="1097280"/>
                </a:cubicBezTo>
                <a:lnTo>
                  <a:pt x="196023" y="1093184"/>
                </a:lnTo>
                <a:cubicBezTo>
                  <a:pt x="200120" y="1097280"/>
                  <a:pt x="204217" y="1101377"/>
                  <a:pt x="208313" y="1105064"/>
                </a:cubicBezTo>
                <a:lnTo>
                  <a:pt x="204217" y="1109161"/>
                </a:lnTo>
                <a:close/>
                <a:moveTo>
                  <a:pt x="1096461" y="1096051"/>
                </a:moveTo>
                <a:lnTo>
                  <a:pt x="1092364" y="1091955"/>
                </a:lnTo>
                <a:cubicBezTo>
                  <a:pt x="1096461" y="1087858"/>
                  <a:pt x="1100558" y="1083762"/>
                  <a:pt x="1104245" y="1079665"/>
                </a:cubicBezTo>
                <a:lnTo>
                  <a:pt x="1108341" y="1083762"/>
                </a:lnTo>
                <a:cubicBezTo>
                  <a:pt x="1104245" y="1087858"/>
                  <a:pt x="1100558" y="1091955"/>
                  <a:pt x="1096461" y="1096051"/>
                </a:cubicBezTo>
                <a:close/>
                <a:moveTo>
                  <a:pt x="179637" y="1084581"/>
                </a:moveTo>
                <a:cubicBezTo>
                  <a:pt x="175540" y="1080484"/>
                  <a:pt x="171853" y="1075978"/>
                  <a:pt x="167757" y="1071882"/>
                </a:cubicBezTo>
                <a:lnTo>
                  <a:pt x="171853" y="1068194"/>
                </a:lnTo>
                <a:cubicBezTo>
                  <a:pt x="175540" y="1072291"/>
                  <a:pt x="179637" y="1076797"/>
                  <a:pt x="183324" y="1080894"/>
                </a:cubicBezTo>
                <a:lnTo>
                  <a:pt x="179637" y="1084581"/>
                </a:lnTo>
                <a:close/>
                <a:moveTo>
                  <a:pt x="1120221" y="1071062"/>
                </a:moveTo>
                <a:lnTo>
                  <a:pt x="1116125" y="1067375"/>
                </a:lnTo>
                <a:cubicBezTo>
                  <a:pt x="1119812" y="1063278"/>
                  <a:pt x="1123908" y="1058772"/>
                  <a:pt x="1127595" y="1054266"/>
                </a:cubicBezTo>
                <a:lnTo>
                  <a:pt x="1132102" y="1057953"/>
                </a:lnTo>
                <a:cubicBezTo>
                  <a:pt x="1127595" y="1062050"/>
                  <a:pt x="1123908" y="1066556"/>
                  <a:pt x="1120221" y="1071062"/>
                </a:cubicBezTo>
                <a:close/>
                <a:moveTo>
                  <a:pt x="156286" y="1058772"/>
                </a:moveTo>
                <a:cubicBezTo>
                  <a:pt x="152599" y="1054266"/>
                  <a:pt x="148912" y="1049760"/>
                  <a:pt x="145225" y="1045663"/>
                </a:cubicBezTo>
                <a:lnTo>
                  <a:pt x="149732" y="1041976"/>
                </a:lnTo>
                <a:cubicBezTo>
                  <a:pt x="153419" y="1046482"/>
                  <a:pt x="157105" y="1050989"/>
                  <a:pt x="160792" y="1055085"/>
                </a:cubicBezTo>
                <a:lnTo>
                  <a:pt x="156286" y="1058772"/>
                </a:lnTo>
                <a:close/>
                <a:moveTo>
                  <a:pt x="1142343" y="1044434"/>
                </a:moveTo>
                <a:lnTo>
                  <a:pt x="1137837" y="1040747"/>
                </a:lnTo>
                <a:cubicBezTo>
                  <a:pt x="1141524" y="1036241"/>
                  <a:pt x="1144801" y="1031734"/>
                  <a:pt x="1148488" y="1027228"/>
                </a:cubicBezTo>
                <a:lnTo>
                  <a:pt x="1152994" y="1030505"/>
                </a:lnTo>
                <a:cubicBezTo>
                  <a:pt x="1149717" y="1035421"/>
                  <a:pt x="1146030" y="1039928"/>
                  <a:pt x="1142343" y="1044434"/>
                </a:cubicBezTo>
                <a:close/>
                <a:moveTo>
                  <a:pt x="134574" y="1032144"/>
                </a:moveTo>
                <a:cubicBezTo>
                  <a:pt x="130887" y="1027638"/>
                  <a:pt x="127610" y="1023132"/>
                  <a:pt x="124333" y="1018216"/>
                </a:cubicBezTo>
                <a:lnTo>
                  <a:pt x="128839" y="1014938"/>
                </a:lnTo>
                <a:cubicBezTo>
                  <a:pt x="132116" y="1019444"/>
                  <a:pt x="135803" y="1024360"/>
                  <a:pt x="139080" y="1028867"/>
                </a:cubicBezTo>
                <a:lnTo>
                  <a:pt x="134574" y="1032144"/>
                </a:lnTo>
                <a:close/>
                <a:moveTo>
                  <a:pt x="1163646" y="1016987"/>
                </a:moveTo>
                <a:lnTo>
                  <a:pt x="1159139" y="1013709"/>
                </a:lnTo>
                <a:cubicBezTo>
                  <a:pt x="1162417" y="1009203"/>
                  <a:pt x="1165694" y="1004287"/>
                  <a:pt x="1168971" y="999781"/>
                </a:cubicBezTo>
                <a:lnTo>
                  <a:pt x="1173887" y="1003058"/>
                </a:lnTo>
                <a:cubicBezTo>
                  <a:pt x="1170200" y="1007564"/>
                  <a:pt x="1166923" y="1012071"/>
                  <a:pt x="1163646" y="1016987"/>
                </a:cubicBezTo>
                <a:close/>
                <a:moveTo>
                  <a:pt x="114501" y="1003877"/>
                </a:moveTo>
                <a:cubicBezTo>
                  <a:pt x="111223" y="998961"/>
                  <a:pt x="107946" y="994455"/>
                  <a:pt x="105078" y="989539"/>
                </a:cubicBezTo>
                <a:lnTo>
                  <a:pt x="109994" y="986262"/>
                </a:lnTo>
                <a:cubicBezTo>
                  <a:pt x="113272" y="991178"/>
                  <a:pt x="116139" y="995684"/>
                  <a:pt x="119417" y="1000600"/>
                </a:cubicBezTo>
                <a:lnTo>
                  <a:pt x="114501" y="1003877"/>
                </a:lnTo>
                <a:close/>
                <a:moveTo>
                  <a:pt x="1182900" y="988310"/>
                </a:moveTo>
                <a:lnTo>
                  <a:pt x="1177984" y="985033"/>
                </a:lnTo>
                <a:cubicBezTo>
                  <a:pt x="1181261" y="980117"/>
                  <a:pt x="1184129" y="975201"/>
                  <a:pt x="1186996" y="970285"/>
                </a:cubicBezTo>
                <a:lnTo>
                  <a:pt x="1191912" y="973153"/>
                </a:lnTo>
                <a:cubicBezTo>
                  <a:pt x="1189045" y="978478"/>
                  <a:pt x="1186177" y="983394"/>
                  <a:pt x="1182900" y="988310"/>
                </a:cubicBezTo>
                <a:close/>
                <a:moveTo>
                  <a:pt x="95656" y="974791"/>
                </a:moveTo>
                <a:cubicBezTo>
                  <a:pt x="92788" y="969875"/>
                  <a:pt x="89921" y="964959"/>
                  <a:pt x="87053" y="960043"/>
                </a:cubicBezTo>
                <a:lnTo>
                  <a:pt x="91969" y="957176"/>
                </a:lnTo>
                <a:cubicBezTo>
                  <a:pt x="94837" y="962092"/>
                  <a:pt x="97704" y="967008"/>
                  <a:pt x="100572" y="971924"/>
                </a:cubicBezTo>
                <a:lnTo>
                  <a:pt x="95656" y="974791"/>
                </a:lnTo>
                <a:close/>
                <a:moveTo>
                  <a:pt x="1200925" y="958405"/>
                </a:moveTo>
                <a:lnTo>
                  <a:pt x="1196009" y="955537"/>
                </a:lnTo>
                <a:cubicBezTo>
                  <a:pt x="1198877" y="950621"/>
                  <a:pt x="1201744" y="945705"/>
                  <a:pt x="1204202" y="940380"/>
                </a:cubicBezTo>
                <a:lnTo>
                  <a:pt x="1209118" y="943247"/>
                </a:lnTo>
                <a:cubicBezTo>
                  <a:pt x="1206660" y="948573"/>
                  <a:pt x="1203793" y="953489"/>
                  <a:pt x="1200925" y="958405"/>
                </a:cubicBezTo>
                <a:close/>
                <a:moveTo>
                  <a:pt x="78450" y="944886"/>
                </a:moveTo>
                <a:cubicBezTo>
                  <a:pt x="75583" y="939970"/>
                  <a:pt x="73125" y="934645"/>
                  <a:pt x="70667" y="929729"/>
                </a:cubicBezTo>
                <a:lnTo>
                  <a:pt x="75992" y="927270"/>
                </a:lnTo>
                <a:cubicBezTo>
                  <a:pt x="78450" y="932186"/>
                  <a:pt x="81318" y="937512"/>
                  <a:pt x="83776" y="942428"/>
                </a:cubicBezTo>
                <a:lnTo>
                  <a:pt x="78450" y="944886"/>
                </a:lnTo>
                <a:close/>
                <a:moveTo>
                  <a:pt x="1217311" y="927680"/>
                </a:moveTo>
                <a:lnTo>
                  <a:pt x="1211986" y="925222"/>
                </a:lnTo>
                <a:cubicBezTo>
                  <a:pt x="1214444" y="919897"/>
                  <a:pt x="1216902" y="914981"/>
                  <a:pt x="1219360" y="909655"/>
                </a:cubicBezTo>
                <a:lnTo>
                  <a:pt x="1224685" y="912113"/>
                </a:lnTo>
                <a:cubicBezTo>
                  <a:pt x="1222227" y="917439"/>
                  <a:pt x="1219769" y="922764"/>
                  <a:pt x="1217311" y="927680"/>
                </a:cubicBezTo>
                <a:close/>
                <a:moveTo>
                  <a:pt x="62883" y="914161"/>
                </a:moveTo>
                <a:cubicBezTo>
                  <a:pt x="60425" y="908836"/>
                  <a:pt x="57967" y="903510"/>
                  <a:pt x="55919" y="898594"/>
                </a:cubicBezTo>
                <a:lnTo>
                  <a:pt x="61245" y="896136"/>
                </a:lnTo>
                <a:cubicBezTo>
                  <a:pt x="63703" y="901462"/>
                  <a:pt x="65751" y="906378"/>
                  <a:pt x="68209" y="911703"/>
                </a:cubicBezTo>
                <a:lnTo>
                  <a:pt x="62883" y="914161"/>
                </a:lnTo>
                <a:close/>
                <a:moveTo>
                  <a:pt x="1231650" y="896546"/>
                </a:moveTo>
                <a:lnTo>
                  <a:pt x="1226324" y="894088"/>
                </a:lnTo>
                <a:cubicBezTo>
                  <a:pt x="1228782" y="888762"/>
                  <a:pt x="1230830" y="883437"/>
                  <a:pt x="1232878" y="878111"/>
                </a:cubicBezTo>
                <a:lnTo>
                  <a:pt x="1238204" y="880159"/>
                </a:lnTo>
                <a:cubicBezTo>
                  <a:pt x="1236156" y="885895"/>
                  <a:pt x="1234108" y="891220"/>
                  <a:pt x="1231650" y="896546"/>
                </a:cubicBezTo>
                <a:close/>
                <a:moveTo>
                  <a:pt x="49364" y="882208"/>
                </a:moveTo>
                <a:cubicBezTo>
                  <a:pt x="47316" y="876882"/>
                  <a:pt x="45268" y="871557"/>
                  <a:pt x="43219" y="866231"/>
                </a:cubicBezTo>
                <a:lnTo>
                  <a:pt x="48545" y="864183"/>
                </a:lnTo>
                <a:cubicBezTo>
                  <a:pt x="50593" y="869508"/>
                  <a:pt x="52642" y="874834"/>
                  <a:pt x="54690" y="880159"/>
                </a:cubicBezTo>
                <a:lnTo>
                  <a:pt x="49364" y="882208"/>
                </a:lnTo>
                <a:close/>
                <a:moveTo>
                  <a:pt x="1244759" y="864183"/>
                </a:moveTo>
                <a:lnTo>
                  <a:pt x="1239433" y="862134"/>
                </a:lnTo>
                <a:cubicBezTo>
                  <a:pt x="1241482" y="856809"/>
                  <a:pt x="1243120" y="851483"/>
                  <a:pt x="1245168" y="845748"/>
                </a:cubicBezTo>
                <a:lnTo>
                  <a:pt x="1250494" y="847386"/>
                </a:lnTo>
                <a:cubicBezTo>
                  <a:pt x="1248446" y="853122"/>
                  <a:pt x="1246807" y="858447"/>
                  <a:pt x="1244759" y="864183"/>
                </a:cubicBezTo>
                <a:close/>
                <a:moveTo>
                  <a:pt x="37075" y="849844"/>
                </a:moveTo>
                <a:cubicBezTo>
                  <a:pt x="35026" y="844519"/>
                  <a:pt x="33387" y="838784"/>
                  <a:pt x="31749" y="833458"/>
                </a:cubicBezTo>
                <a:lnTo>
                  <a:pt x="37075" y="831819"/>
                </a:lnTo>
                <a:cubicBezTo>
                  <a:pt x="38713" y="837145"/>
                  <a:pt x="40352" y="842880"/>
                  <a:pt x="42400" y="848206"/>
                </a:cubicBezTo>
                <a:lnTo>
                  <a:pt x="37075" y="849844"/>
                </a:lnTo>
                <a:close/>
                <a:moveTo>
                  <a:pt x="1255820" y="831000"/>
                </a:moveTo>
                <a:lnTo>
                  <a:pt x="1250494" y="829361"/>
                </a:lnTo>
                <a:cubicBezTo>
                  <a:pt x="1252133" y="824036"/>
                  <a:pt x="1253771" y="818300"/>
                  <a:pt x="1255410" y="812975"/>
                </a:cubicBezTo>
                <a:lnTo>
                  <a:pt x="1261145" y="814613"/>
                </a:lnTo>
                <a:cubicBezTo>
                  <a:pt x="1259097" y="819939"/>
                  <a:pt x="1257458" y="825674"/>
                  <a:pt x="1255820" y="831000"/>
                </a:cubicBezTo>
                <a:close/>
                <a:moveTo>
                  <a:pt x="26833" y="816662"/>
                </a:moveTo>
                <a:cubicBezTo>
                  <a:pt x="25194" y="810927"/>
                  <a:pt x="23965" y="805601"/>
                  <a:pt x="22327" y="799866"/>
                </a:cubicBezTo>
                <a:lnTo>
                  <a:pt x="28062" y="798637"/>
                </a:lnTo>
                <a:cubicBezTo>
                  <a:pt x="29291" y="804372"/>
                  <a:pt x="30930" y="809698"/>
                  <a:pt x="32568" y="815023"/>
                </a:cubicBezTo>
                <a:lnTo>
                  <a:pt x="26833" y="816662"/>
                </a:lnTo>
                <a:close/>
                <a:moveTo>
                  <a:pt x="1264832" y="797817"/>
                </a:moveTo>
                <a:lnTo>
                  <a:pt x="1259097" y="796588"/>
                </a:lnTo>
                <a:cubicBezTo>
                  <a:pt x="1260326" y="790853"/>
                  <a:pt x="1261965" y="785527"/>
                  <a:pt x="1263194" y="779792"/>
                </a:cubicBezTo>
                <a:lnTo>
                  <a:pt x="1268929" y="781021"/>
                </a:lnTo>
                <a:cubicBezTo>
                  <a:pt x="1267700" y="786347"/>
                  <a:pt x="1266471" y="792082"/>
                  <a:pt x="1264832" y="797817"/>
                </a:cubicBezTo>
                <a:close/>
                <a:moveTo>
                  <a:pt x="18640" y="783070"/>
                </a:moveTo>
                <a:cubicBezTo>
                  <a:pt x="17411" y="777334"/>
                  <a:pt x="16182" y="771599"/>
                  <a:pt x="14953" y="766273"/>
                </a:cubicBezTo>
                <a:lnTo>
                  <a:pt x="20688" y="765044"/>
                </a:lnTo>
                <a:cubicBezTo>
                  <a:pt x="21917" y="770780"/>
                  <a:pt x="23146" y="776105"/>
                  <a:pt x="24375" y="781840"/>
                </a:cubicBezTo>
                <a:lnTo>
                  <a:pt x="18640" y="783070"/>
                </a:lnTo>
                <a:close/>
                <a:moveTo>
                  <a:pt x="1272206" y="763815"/>
                </a:moveTo>
                <a:lnTo>
                  <a:pt x="1266471" y="762586"/>
                </a:lnTo>
                <a:cubicBezTo>
                  <a:pt x="1267700" y="756851"/>
                  <a:pt x="1268519" y="751526"/>
                  <a:pt x="1269339" y="745790"/>
                </a:cubicBezTo>
                <a:lnTo>
                  <a:pt x="1275074" y="746610"/>
                </a:lnTo>
                <a:cubicBezTo>
                  <a:pt x="1274664" y="752754"/>
                  <a:pt x="1273435" y="758080"/>
                  <a:pt x="1272206" y="763815"/>
                </a:cubicBezTo>
                <a:close/>
                <a:moveTo>
                  <a:pt x="11675" y="749067"/>
                </a:moveTo>
                <a:cubicBezTo>
                  <a:pt x="10856" y="743332"/>
                  <a:pt x="10037" y="737597"/>
                  <a:pt x="9217" y="731862"/>
                </a:cubicBezTo>
                <a:lnTo>
                  <a:pt x="14953" y="731042"/>
                </a:lnTo>
                <a:cubicBezTo>
                  <a:pt x="15772" y="736778"/>
                  <a:pt x="16591" y="742513"/>
                  <a:pt x="17411" y="747838"/>
                </a:cubicBezTo>
                <a:lnTo>
                  <a:pt x="11675" y="749067"/>
                </a:lnTo>
                <a:close/>
                <a:moveTo>
                  <a:pt x="1277941" y="729813"/>
                </a:moveTo>
                <a:lnTo>
                  <a:pt x="1272206" y="728994"/>
                </a:lnTo>
                <a:cubicBezTo>
                  <a:pt x="1273026" y="723259"/>
                  <a:pt x="1273845" y="717524"/>
                  <a:pt x="1274254" y="711788"/>
                </a:cubicBezTo>
                <a:lnTo>
                  <a:pt x="1279990" y="712198"/>
                </a:lnTo>
                <a:cubicBezTo>
                  <a:pt x="1279580" y="718343"/>
                  <a:pt x="1278761" y="724078"/>
                  <a:pt x="1277941" y="729813"/>
                </a:cubicBezTo>
                <a:close/>
                <a:moveTo>
                  <a:pt x="7169" y="715065"/>
                </a:moveTo>
                <a:cubicBezTo>
                  <a:pt x="6350" y="709330"/>
                  <a:pt x="5940" y="703595"/>
                  <a:pt x="5530" y="697860"/>
                </a:cubicBezTo>
                <a:lnTo>
                  <a:pt x="11266" y="697450"/>
                </a:lnTo>
                <a:cubicBezTo>
                  <a:pt x="11675" y="703185"/>
                  <a:pt x="12495" y="708921"/>
                  <a:pt x="12904" y="714656"/>
                </a:cubicBezTo>
                <a:lnTo>
                  <a:pt x="7169" y="715065"/>
                </a:lnTo>
                <a:close/>
                <a:moveTo>
                  <a:pt x="1281628" y="695402"/>
                </a:moveTo>
                <a:lnTo>
                  <a:pt x="1275893" y="694992"/>
                </a:lnTo>
                <a:cubicBezTo>
                  <a:pt x="1276303" y="689257"/>
                  <a:pt x="1276712" y="683521"/>
                  <a:pt x="1277122" y="677786"/>
                </a:cubicBezTo>
                <a:lnTo>
                  <a:pt x="1282857" y="678196"/>
                </a:lnTo>
                <a:cubicBezTo>
                  <a:pt x="1282448" y="683931"/>
                  <a:pt x="1282038" y="689666"/>
                  <a:pt x="1281628" y="695402"/>
                </a:cubicBezTo>
                <a:close/>
                <a:moveTo>
                  <a:pt x="4302" y="680244"/>
                </a:moveTo>
                <a:cubicBezTo>
                  <a:pt x="3892" y="674509"/>
                  <a:pt x="3892" y="668774"/>
                  <a:pt x="3482" y="663038"/>
                </a:cubicBezTo>
                <a:lnTo>
                  <a:pt x="9217" y="663038"/>
                </a:lnTo>
                <a:cubicBezTo>
                  <a:pt x="9217" y="668774"/>
                  <a:pt x="9627" y="674509"/>
                  <a:pt x="10037" y="680244"/>
                </a:cubicBezTo>
                <a:lnTo>
                  <a:pt x="4302" y="680244"/>
                </a:lnTo>
                <a:close/>
                <a:moveTo>
                  <a:pt x="1283677" y="660580"/>
                </a:moveTo>
                <a:lnTo>
                  <a:pt x="1277941" y="660580"/>
                </a:lnTo>
                <a:cubicBezTo>
                  <a:pt x="1277941" y="654845"/>
                  <a:pt x="1278351" y="649110"/>
                  <a:pt x="1278351" y="643375"/>
                </a:cubicBezTo>
                <a:lnTo>
                  <a:pt x="1278351" y="638868"/>
                </a:lnTo>
                <a:lnTo>
                  <a:pt x="1284086" y="638868"/>
                </a:lnTo>
                <a:lnTo>
                  <a:pt x="1284086" y="643784"/>
                </a:lnTo>
                <a:cubicBezTo>
                  <a:pt x="1283677" y="649110"/>
                  <a:pt x="1283677" y="654845"/>
                  <a:pt x="1283677" y="660580"/>
                </a:cubicBezTo>
                <a:close/>
                <a:moveTo>
                  <a:pt x="3072" y="645833"/>
                </a:moveTo>
                <a:lnTo>
                  <a:pt x="3072" y="643375"/>
                </a:lnTo>
                <a:cubicBezTo>
                  <a:pt x="3072" y="638459"/>
                  <a:pt x="3072" y="633543"/>
                  <a:pt x="3072" y="628627"/>
                </a:cubicBezTo>
                <a:lnTo>
                  <a:pt x="8808" y="628627"/>
                </a:lnTo>
                <a:cubicBezTo>
                  <a:pt x="8808" y="633543"/>
                  <a:pt x="8808" y="638459"/>
                  <a:pt x="8808" y="643375"/>
                </a:cubicBezTo>
                <a:lnTo>
                  <a:pt x="8808" y="645833"/>
                </a:lnTo>
                <a:lnTo>
                  <a:pt x="3072" y="645833"/>
                </a:lnTo>
                <a:close/>
                <a:moveTo>
                  <a:pt x="1277532" y="621663"/>
                </a:moveTo>
                <a:cubicBezTo>
                  <a:pt x="1277532" y="615927"/>
                  <a:pt x="1277122" y="610192"/>
                  <a:pt x="1276712" y="604457"/>
                </a:cubicBezTo>
                <a:lnTo>
                  <a:pt x="1282448" y="604047"/>
                </a:lnTo>
                <a:cubicBezTo>
                  <a:pt x="1282857" y="609782"/>
                  <a:pt x="1283267" y="615518"/>
                  <a:pt x="1283267" y="621253"/>
                </a:cubicBezTo>
                <a:lnTo>
                  <a:pt x="1277532" y="621663"/>
                </a:lnTo>
                <a:close/>
                <a:moveTo>
                  <a:pt x="9627" y="611421"/>
                </a:moveTo>
                <a:lnTo>
                  <a:pt x="3892" y="611011"/>
                </a:lnTo>
                <a:cubicBezTo>
                  <a:pt x="4302" y="605276"/>
                  <a:pt x="4711" y="599541"/>
                  <a:pt x="5121" y="593806"/>
                </a:cubicBezTo>
                <a:lnTo>
                  <a:pt x="10856" y="594215"/>
                </a:lnTo>
                <a:cubicBezTo>
                  <a:pt x="10446" y="599950"/>
                  <a:pt x="10037" y="605686"/>
                  <a:pt x="9627" y="611421"/>
                </a:cubicBezTo>
                <a:close/>
                <a:moveTo>
                  <a:pt x="1275483" y="587251"/>
                </a:moveTo>
                <a:cubicBezTo>
                  <a:pt x="1275074" y="581516"/>
                  <a:pt x="1274254" y="575780"/>
                  <a:pt x="1273845" y="570045"/>
                </a:cubicBezTo>
                <a:lnTo>
                  <a:pt x="1279580" y="569226"/>
                </a:lnTo>
                <a:cubicBezTo>
                  <a:pt x="1280399" y="574961"/>
                  <a:pt x="1280809" y="580696"/>
                  <a:pt x="1281219" y="586432"/>
                </a:cubicBezTo>
                <a:lnTo>
                  <a:pt x="1275483" y="587251"/>
                </a:lnTo>
                <a:close/>
                <a:moveTo>
                  <a:pt x="12495" y="577009"/>
                </a:moveTo>
                <a:lnTo>
                  <a:pt x="6759" y="576600"/>
                </a:lnTo>
                <a:cubicBezTo>
                  <a:pt x="7169" y="570864"/>
                  <a:pt x="7988" y="565129"/>
                  <a:pt x="8808" y="559394"/>
                </a:cubicBezTo>
                <a:lnTo>
                  <a:pt x="14543" y="560213"/>
                </a:lnTo>
                <a:cubicBezTo>
                  <a:pt x="13724" y="565949"/>
                  <a:pt x="12904" y="571684"/>
                  <a:pt x="12495" y="577009"/>
                </a:cubicBezTo>
                <a:close/>
                <a:moveTo>
                  <a:pt x="1271796" y="553249"/>
                </a:moveTo>
                <a:cubicBezTo>
                  <a:pt x="1270977" y="547514"/>
                  <a:pt x="1270158" y="541778"/>
                  <a:pt x="1269339" y="536453"/>
                </a:cubicBezTo>
                <a:lnTo>
                  <a:pt x="1275074" y="535633"/>
                </a:lnTo>
                <a:cubicBezTo>
                  <a:pt x="1275893" y="541369"/>
                  <a:pt x="1277122" y="547104"/>
                  <a:pt x="1277941" y="552839"/>
                </a:cubicBezTo>
                <a:lnTo>
                  <a:pt x="1271796" y="553249"/>
                </a:lnTo>
                <a:close/>
                <a:moveTo>
                  <a:pt x="16591" y="543007"/>
                </a:moveTo>
                <a:lnTo>
                  <a:pt x="10856" y="542188"/>
                </a:lnTo>
                <a:cubicBezTo>
                  <a:pt x="11675" y="536453"/>
                  <a:pt x="12904" y="530717"/>
                  <a:pt x="13724" y="524982"/>
                </a:cubicBezTo>
                <a:lnTo>
                  <a:pt x="19459" y="526211"/>
                </a:lnTo>
                <a:cubicBezTo>
                  <a:pt x="18640" y="531946"/>
                  <a:pt x="17820" y="537682"/>
                  <a:pt x="16591" y="543007"/>
                </a:cubicBezTo>
                <a:close/>
                <a:moveTo>
                  <a:pt x="1265651" y="519247"/>
                </a:moveTo>
                <a:cubicBezTo>
                  <a:pt x="1264423" y="513512"/>
                  <a:pt x="1263194" y="508186"/>
                  <a:pt x="1261965" y="502451"/>
                </a:cubicBezTo>
                <a:lnTo>
                  <a:pt x="1267700" y="501222"/>
                </a:lnTo>
                <a:cubicBezTo>
                  <a:pt x="1268929" y="506957"/>
                  <a:pt x="1270158" y="512692"/>
                  <a:pt x="1271387" y="518018"/>
                </a:cubicBezTo>
                <a:lnTo>
                  <a:pt x="1265651" y="519247"/>
                </a:lnTo>
                <a:close/>
                <a:moveTo>
                  <a:pt x="23146" y="509415"/>
                </a:moveTo>
                <a:lnTo>
                  <a:pt x="17411" y="508186"/>
                </a:lnTo>
                <a:cubicBezTo>
                  <a:pt x="18640" y="502451"/>
                  <a:pt x="19869" y="496716"/>
                  <a:pt x="21098" y="491390"/>
                </a:cubicBezTo>
                <a:lnTo>
                  <a:pt x="26833" y="492619"/>
                </a:lnTo>
                <a:cubicBezTo>
                  <a:pt x="25604" y="498354"/>
                  <a:pt x="24375" y="503680"/>
                  <a:pt x="23146" y="509415"/>
                </a:cubicBezTo>
                <a:close/>
                <a:moveTo>
                  <a:pt x="1258278" y="485655"/>
                </a:moveTo>
                <a:cubicBezTo>
                  <a:pt x="1257049" y="479919"/>
                  <a:pt x="1255410" y="474594"/>
                  <a:pt x="1253771" y="469268"/>
                </a:cubicBezTo>
                <a:lnTo>
                  <a:pt x="1259097" y="467630"/>
                </a:lnTo>
                <a:cubicBezTo>
                  <a:pt x="1260736" y="473365"/>
                  <a:pt x="1262374" y="478690"/>
                  <a:pt x="1263603" y="484426"/>
                </a:cubicBezTo>
                <a:lnTo>
                  <a:pt x="1258278" y="485655"/>
                </a:lnTo>
                <a:close/>
                <a:moveTo>
                  <a:pt x="31339" y="476232"/>
                </a:moveTo>
                <a:lnTo>
                  <a:pt x="25604" y="474594"/>
                </a:lnTo>
                <a:cubicBezTo>
                  <a:pt x="27243" y="468859"/>
                  <a:pt x="28881" y="463533"/>
                  <a:pt x="30520" y="457798"/>
                </a:cubicBezTo>
                <a:lnTo>
                  <a:pt x="35845" y="459436"/>
                </a:lnTo>
                <a:cubicBezTo>
                  <a:pt x="34207" y="465171"/>
                  <a:pt x="32568" y="470497"/>
                  <a:pt x="31339" y="476232"/>
                </a:cubicBezTo>
                <a:close/>
                <a:moveTo>
                  <a:pt x="1248855" y="452882"/>
                </a:moveTo>
                <a:cubicBezTo>
                  <a:pt x="1247217" y="447556"/>
                  <a:pt x="1245168" y="441821"/>
                  <a:pt x="1243530" y="436495"/>
                </a:cubicBezTo>
                <a:lnTo>
                  <a:pt x="1248855" y="434447"/>
                </a:lnTo>
                <a:cubicBezTo>
                  <a:pt x="1250904" y="439772"/>
                  <a:pt x="1252542" y="445508"/>
                  <a:pt x="1254181" y="450833"/>
                </a:cubicBezTo>
                <a:lnTo>
                  <a:pt x="1248855" y="452882"/>
                </a:lnTo>
                <a:close/>
                <a:moveTo>
                  <a:pt x="41171" y="443050"/>
                </a:moveTo>
                <a:lnTo>
                  <a:pt x="35845" y="441411"/>
                </a:lnTo>
                <a:cubicBezTo>
                  <a:pt x="37484" y="436086"/>
                  <a:pt x="39532" y="430350"/>
                  <a:pt x="41581" y="425025"/>
                </a:cubicBezTo>
                <a:lnTo>
                  <a:pt x="46906" y="427073"/>
                </a:lnTo>
                <a:cubicBezTo>
                  <a:pt x="44858" y="432398"/>
                  <a:pt x="42810" y="437724"/>
                  <a:pt x="41171" y="443050"/>
                </a:cubicBezTo>
                <a:close/>
                <a:moveTo>
                  <a:pt x="1237794" y="420518"/>
                </a:moveTo>
                <a:cubicBezTo>
                  <a:pt x="1235746" y="415193"/>
                  <a:pt x="1233698" y="409867"/>
                  <a:pt x="1231650" y="404542"/>
                </a:cubicBezTo>
                <a:lnTo>
                  <a:pt x="1236975" y="402493"/>
                </a:lnTo>
                <a:cubicBezTo>
                  <a:pt x="1239023" y="407819"/>
                  <a:pt x="1241072" y="413144"/>
                  <a:pt x="1243120" y="418470"/>
                </a:cubicBezTo>
                <a:lnTo>
                  <a:pt x="1237794" y="420518"/>
                </a:lnTo>
                <a:close/>
                <a:moveTo>
                  <a:pt x="53051" y="410686"/>
                </a:moveTo>
                <a:lnTo>
                  <a:pt x="47726" y="408638"/>
                </a:lnTo>
                <a:cubicBezTo>
                  <a:pt x="49774" y="403313"/>
                  <a:pt x="52232" y="397987"/>
                  <a:pt x="54280" y="392661"/>
                </a:cubicBezTo>
                <a:lnTo>
                  <a:pt x="59606" y="395119"/>
                </a:lnTo>
                <a:cubicBezTo>
                  <a:pt x="57148" y="400035"/>
                  <a:pt x="55100" y="405361"/>
                  <a:pt x="53051" y="410686"/>
                </a:cubicBezTo>
                <a:close/>
                <a:moveTo>
                  <a:pt x="1224685" y="388565"/>
                </a:moveTo>
                <a:cubicBezTo>
                  <a:pt x="1222227" y="383239"/>
                  <a:pt x="1220179" y="378323"/>
                  <a:pt x="1217721" y="372997"/>
                </a:cubicBezTo>
                <a:lnTo>
                  <a:pt x="1223047" y="370540"/>
                </a:lnTo>
                <a:cubicBezTo>
                  <a:pt x="1225505" y="375865"/>
                  <a:pt x="1227963" y="380781"/>
                  <a:pt x="1230011" y="386107"/>
                </a:cubicBezTo>
                <a:lnTo>
                  <a:pt x="1224685" y="388565"/>
                </a:lnTo>
                <a:close/>
                <a:moveTo>
                  <a:pt x="66570" y="379142"/>
                </a:moveTo>
                <a:lnTo>
                  <a:pt x="61245" y="376685"/>
                </a:lnTo>
                <a:cubicBezTo>
                  <a:pt x="63703" y="371359"/>
                  <a:pt x="66160" y="366033"/>
                  <a:pt x="68618" y="361117"/>
                </a:cubicBezTo>
                <a:lnTo>
                  <a:pt x="73944" y="363575"/>
                </a:lnTo>
                <a:cubicBezTo>
                  <a:pt x="71076" y="368901"/>
                  <a:pt x="68618" y="373817"/>
                  <a:pt x="66570" y="379142"/>
                </a:cubicBezTo>
                <a:close/>
                <a:moveTo>
                  <a:pt x="1210347" y="357840"/>
                </a:moveTo>
                <a:cubicBezTo>
                  <a:pt x="1207889" y="352924"/>
                  <a:pt x="1205021" y="347598"/>
                  <a:pt x="1202564" y="342682"/>
                </a:cubicBezTo>
                <a:lnTo>
                  <a:pt x="1207480" y="339815"/>
                </a:lnTo>
                <a:cubicBezTo>
                  <a:pt x="1210347" y="344731"/>
                  <a:pt x="1212805" y="350056"/>
                  <a:pt x="1215673" y="354972"/>
                </a:cubicBezTo>
                <a:lnTo>
                  <a:pt x="1210347" y="357840"/>
                </a:lnTo>
                <a:close/>
                <a:moveTo>
                  <a:pt x="81728" y="348418"/>
                </a:moveTo>
                <a:lnTo>
                  <a:pt x="76812" y="345550"/>
                </a:lnTo>
                <a:cubicBezTo>
                  <a:pt x="79679" y="340224"/>
                  <a:pt x="82137" y="335309"/>
                  <a:pt x="85005" y="330393"/>
                </a:cubicBezTo>
                <a:lnTo>
                  <a:pt x="89921" y="333260"/>
                </a:lnTo>
                <a:cubicBezTo>
                  <a:pt x="87053" y="338176"/>
                  <a:pt x="84186" y="343092"/>
                  <a:pt x="81728" y="348418"/>
                </a:cubicBezTo>
                <a:close/>
                <a:moveTo>
                  <a:pt x="1193961" y="327525"/>
                </a:moveTo>
                <a:cubicBezTo>
                  <a:pt x="1191093" y="322609"/>
                  <a:pt x="1188225" y="317693"/>
                  <a:pt x="1185358" y="312777"/>
                </a:cubicBezTo>
                <a:lnTo>
                  <a:pt x="1190274" y="309910"/>
                </a:lnTo>
                <a:cubicBezTo>
                  <a:pt x="1193141" y="314825"/>
                  <a:pt x="1196419" y="319741"/>
                  <a:pt x="1199286" y="324657"/>
                </a:cubicBezTo>
                <a:lnTo>
                  <a:pt x="1193961" y="327525"/>
                </a:lnTo>
                <a:close/>
                <a:moveTo>
                  <a:pt x="98524" y="318103"/>
                </a:moveTo>
                <a:lnTo>
                  <a:pt x="93608" y="315235"/>
                </a:lnTo>
                <a:cubicBezTo>
                  <a:pt x="96476" y="310319"/>
                  <a:pt x="99753" y="305403"/>
                  <a:pt x="102620" y="300487"/>
                </a:cubicBezTo>
                <a:lnTo>
                  <a:pt x="107536" y="303765"/>
                </a:lnTo>
                <a:cubicBezTo>
                  <a:pt x="104259" y="308681"/>
                  <a:pt x="101391" y="313187"/>
                  <a:pt x="98524" y="318103"/>
                </a:cubicBezTo>
                <a:close/>
                <a:moveTo>
                  <a:pt x="1175936" y="298439"/>
                </a:moveTo>
                <a:cubicBezTo>
                  <a:pt x="1172658" y="293523"/>
                  <a:pt x="1169791" y="289017"/>
                  <a:pt x="1166513" y="284101"/>
                </a:cubicBezTo>
                <a:lnTo>
                  <a:pt x="1171429" y="280823"/>
                </a:lnTo>
                <a:cubicBezTo>
                  <a:pt x="1174707" y="285739"/>
                  <a:pt x="1177984" y="290246"/>
                  <a:pt x="1180852" y="295162"/>
                </a:cubicBezTo>
                <a:lnTo>
                  <a:pt x="1175936" y="298439"/>
                </a:lnTo>
                <a:close/>
                <a:moveTo>
                  <a:pt x="116959" y="289426"/>
                </a:moveTo>
                <a:lnTo>
                  <a:pt x="112043" y="286149"/>
                </a:lnTo>
                <a:cubicBezTo>
                  <a:pt x="115320" y="281233"/>
                  <a:pt x="118597" y="276727"/>
                  <a:pt x="121875" y="271811"/>
                </a:cubicBezTo>
                <a:lnTo>
                  <a:pt x="126381" y="275088"/>
                </a:lnTo>
                <a:cubicBezTo>
                  <a:pt x="123513" y="280004"/>
                  <a:pt x="120236" y="284511"/>
                  <a:pt x="116959" y="289426"/>
                </a:cubicBezTo>
                <a:close/>
                <a:moveTo>
                  <a:pt x="1156681" y="270172"/>
                </a:moveTo>
                <a:cubicBezTo>
                  <a:pt x="1153404" y="265666"/>
                  <a:pt x="1149717" y="261160"/>
                  <a:pt x="1146440" y="256653"/>
                </a:cubicBezTo>
                <a:lnTo>
                  <a:pt x="1150946" y="252966"/>
                </a:lnTo>
                <a:cubicBezTo>
                  <a:pt x="1154633" y="257473"/>
                  <a:pt x="1157910" y="261979"/>
                  <a:pt x="1161188" y="266895"/>
                </a:cubicBezTo>
                <a:lnTo>
                  <a:pt x="1156681" y="270172"/>
                </a:lnTo>
                <a:close/>
                <a:moveTo>
                  <a:pt x="136622" y="261160"/>
                </a:moveTo>
                <a:lnTo>
                  <a:pt x="132116" y="257882"/>
                </a:lnTo>
                <a:cubicBezTo>
                  <a:pt x="135393" y="253376"/>
                  <a:pt x="139080" y="248870"/>
                  <a:pt x="142767" y="244364"/>
                </a:cubicBezTo>
                <a:lnTo>
                  <a:pt x="147274" y="248050"/>
                </a:lnTo>
                <a:cubicBezTo>
                  <a:pt x="143587" y="252147"/>
                  <a:pt x="140309" y="256653"/>
                  <a:pt x="136622" y="261160"/>
                </a:cubicBezTo>
                <a:close/>
                <a:moveTo>
                  <a:pt x="1135789" y="242725"/>
                </a:moveTo>
                <a:cubicBezTo>
                  <a:pt x="1132102" y="238219"/>
                  <a:pt x="1128415" y="233712"/>
                  <a:pt x="1124728" y="229616"/>
                </a:cubicBezTo>
                <a:lnTo>
                  <a:pt x="1129234" y="225929"/>
                </a:lnTo>
                <a:cubicBezTo>
                  <a:pt x="1132921" y="230435"/>
                  <a:pt x="1136608" y="234532"/>
                  <a:pt x="1140295" y="239038"/>
                </a:cubicBezTo>
                <a:lnTo>
                  <a:pt x="1135789" y="242725"/>
                </a:lnTo>
                <a:close/>
                <a:moveTo>
                  <a:pt x="158334" y="234532"/>
                </a:moveTo>
                <a:lnTo>
                  <a:pt x="153828" y="230845"/>
                </a:lnTo>
                <a:cubicBezTo>
                  <a:pt x="157515" y="226338"/>
                  <a:pt x="161202" y="222242"/>
                  <a:pt x="165299" y="217735"/>
                </a:cubicBezTo>
                <a:lnTo>
                  <a:pt x="169395" y="221422"/>
                </a:lnTo>
                <a:cubicBezTo>
                  <a:pt x="165708" y="225929"/>
                  <a:pt x="162021" y="230025"/>
                  <a:pt x="158334" y="234532"/>
                </a:cubicBezTo>
                <a:close/>
                <a:moveTo>
                  <a:pt x="1113257" y="216916"/>
                </a:moveTo>
                <a:cubicBezTo>
                  <a:pt x="1109570" y="212820"/>
                  <a:pt x="1105474" y="208313"/>
                  <a:pt x="1101377" y="204217"/>
                </a:cubicBezTo>
                <a:lnTo>
                  <a:pt x="1105474" y="200120"/>
                </a:lnTo>
                <a:cubicBezTo>
                  <a:pt x="1109570" y="204217"/>
                  <a:pt x="1113257" y="208313"/>
                  <a:pt x="1117354" y="212820"/>
                </a:cubicBezTo>
                <a:lnTo>
                  <a:pt x="1113257" y="216916"/>
                </a:lnTo>
                <a:close/>
                <a:moveTo>
                  <a:pt x="181276" y="208723"/>
                </a:moveTo>
                <a:lnTo>
                  <a:pt x="177179" y="204626"/>
                </a:lnTo>
                <a:cubicBezTo>
                  <a:pt x="181276" y="200530"/>
                  <a:pt x="184962" y="196433"/>
                  <a:pt x="189059" y="192336"/>
                </a:cubicBezTo>
                <a:lnTo>
                  <a:pt x="193156" y="196433"/>
                </a:lnTo>
                <a:cubicBezTo>
                  <a:pt x="189059" y="200530"/>
                  <a:pt x="184962" y="204626"/>
                  <a:pt x="181276" y="208723"/>
                </a:cubicBezTo>
                <a:close/>
                <a:moveTo>
                  <a:pt x="1089497" y="192336"/>
                </a:moveTo>
                <a:cubicBezTo>
                  <a:pt x="1085400" y="188240"/>
                  <a:pt x="1081303" y="184143"/>
                  <a:pt x="1077207" y="180456"/>
                </a:cubicBezTo>
                <a:lnTo>
                  <a:pt x="1081303" y="176360"/>
                </a:lnTo>
                <a:cubicBezTo>
                  <a:pt x="1085400" y="180456"/>
                  <a:pt x="1089497" y="184143"/>
                  <a:pt x="1093593" y="188240"/>
                </a:cubicBezTo>
                <a:lnTo>
                  <a:pt x="1089497" y="192336"/>
                </a:lnTo>
                <a:close/>
                <a:moveTo>
                  <a:pt x="205446" y="184553"/>
                </a:moveTo>
                <a:lnTo>
                  <a:pt x="201349" y="180456"/>
                </a:lnTo>
                <a:cubicBezTo>
                  <a:pt x="205446" y="176360"/>
                  <a:pt x="209952" y="172673"/>
                  <a:pt x="214049" y="168576"/>
                </a:cubicBezTo>
                <a:lnTo>
                  <a:pt x="217735" y="172673"/>
                </a:lnTo>
                <a:cubicBezTo>
                  <a:pt x="213639" y="176769"/>
                  <a:pt x="209542" y="180456"/>
                  <a:pt x="205446" y="184553"/>
                </a:cubicBezTo>
                <a:close/>
                <a:moveTo>
                  <a:pt x="1064507" y="168576"/>
                </a:moveTo>
                <a:cubicBezTo>
                  <a:pt x="1060411" y="164889"/>
                  <a:pt x="1055905" y="161202"/>
                  <a:pt x="1051398" y="157515"/>
                </a:cubicBezTo>
                <a:lnTo>
                  <a:pt x="1055085" y="153009"/>
                </a:lnTo>
                <a:cubicBezTo>
                  <a:pt x="1059591" y="156696"/>
                  <a:pt x="1063688" y="160383"/>
                  <a:pt x="1068194" y="164479"/>
                </a:cubicBezTo>
                <a:lnTo>
                  <a:pt x="1064507" y="168576"/>
                </a:lnTo>
                <a:close/>
                <a:moveTo>
                  <a:pt x="230845" y="161612"/>
                </a:moveTo>
                <a:lnTo>
                  <a:pt x="227158" y="157106"/>
                </a:lnTo>
                <a:cubicBezTo>
                  <a:pt x="231664" y="153419"/>
                  <a:pt x="236170" y="149732"/>
                  <a:pt x="240267" y="146045"/>
                </a:cubicBezTo>
                <a:lnTo>
                  <a:pt x="243954" y="150551"/>
                </a:lnTo>
                <a:cubicBezTo>
                  <a:pt x="239448" y="154238"/>
                  <a:pt x="234941" y="157515"/>
                  <a:pt x="230845" y="161612"/>
                </a:cubicBezTo>
                <a:close/>
                <a:moveTo>
                  <a:pt x="1038289" y="146454"/>
                </a:moveTo>
                <a:cubicBezTo>
                  <a:pt x="1033783" y="142767"/>
                  <a:pt x="1029277" y="139490"/>
                  <a:pt x="1024770" y="135803"/>
                </a:cubicBezTo>
                <a:lnTo>
                  <a:pt x="1028047" y="131297"/>
                </a:lnTo>
                <a:cubicBezTo>
                  <a:pt x="1032554" y="134574"/>
                  <a:pt x="1037060" y="138261"/>
                  <a:pt x="1041566" y="141948"/>
                </a:cubicBezTo>
                <a:lnTo>
                  <a:pt x="1038289" y="146454"/>
                </a:lnTo>
                <a:close/>
                <a:moveTo>
                  <a:pt x="257473" y="139900"/>
                </a:moveTo>
                <a:lnTo>
                  <a:pt x="253786" y="135393"/>
                </a:lnTo>
                <a:cubicBezTo>
                  <a:pt x="258292" y="131706"/>
                  <a:pt x="262798" y="128429"/>
                  <a:pt x="267714" y="125152"/>
                </a:cubicBezTo>
                <a:lnTo>
                  <a:pt x="270992" y="129658"/>
                </a:lnTo>
                <a:cubicBezTo>
                  <a:pt x="266485" y="132935"/>
                  <a:pt x="261979" y="136213"/>
                  <a:pt x="257473" y="139900"/>
                </a:cubicBezTo>
                <a:close/>
                <a:moveTo>
                  <a:pt x="1010842" y="125971"/>
                </a:moveTo>
                <a:cubicBezTo>
                  <a:pt x="1006335" y="122694"/>
                  <a:pt x="1001419" y="119417"/>
                  <a:pt x="996504" y="116139"/>
                </a:cubicBezTo>
                <a:lnTo>
                  <a:pt x="999781" y="111223"/>
                </a:lnTo>
                <a:cubicBezTo>
                  <a:pt x="1004697" y="114501"/>
                  <a:pt x="1009203" y="117778"/>
                  <a:pt x="1014119" y="121055"/>
                </a:cubicBezTo>
                <a:lnTo>
                  <a:pt x="1010842" y="125971"/>
                </a:lnTo>
                <a:close/>
                <a:moveTo>
                  <a:pt x="284920" y="119826"/>
                </a:moveTo>
                <a:lnTo>
                  <a:pt x="281643" y="114910"/>
                </a:lnTo>
                <a:cubicBezTo>
                  <a:pt x="286559" y="111633"/>
                  <a:pt x="291065" y="108356"/>
                  <a:pt x="295981" y="105488"/>
                </a:cubicBezTo>
                <a:lnTo>
                  <a:pt x="299258" y="110404"/>
                </a:lnTo>
                <a:cubicBezTo>
                  <a:pt x="294342" y="113272"/>
                  <a:pt x="289836" y="116549"/>
                  <a:pt x="284920" y="119826"/>
                </a:cubicBezTo>
                <a:close/>
                <a:moveTo>
                  <a:pt x="982165" y="106717"/>
                </a:moveTo>
                <a:cubicBezTo>
                  <a:pt x="977249" y="103849"/>
                  <a:pt x="972333" y="100572"/>
                  <a:pt x="967417" y="97704"/>
                </a:cubicBezTo>
                <a:lnTo>
                  <a:pt x="970285" y="92788"/>
                </a:lnTo>
                <a:cubicBezTo>
                  <a:pt x="975201" y="95656"/>
                  <a:pt x="980117" y="98933"/>
                  <a:pt x="985033" y="101801"/>
                </a:cubicBezTo>
                <a:lnTo>
                  <a:pt x="982165" y="106717"/>
                </a:lnTo>
                <a:close/>
                <a:moveTo>
                  <a:pt x="314006" y="100982"/>
                </a:moveTo>
                <a:lnTo>
                  <a:pt x="311139" y="96066"/>
                </a:lnTo>
                <a:cubicBezTo>
                  <a:pt x="316054" y="93198"/>
                  <a:pt x="320970" y="90330"/>
                  <a:pt x="325886" y="87463"/>
                </a:cubicBezTo>
                <a:lnTo>
                  <a:pt x="328754" y="92379"/>
                </a:lnTo>
                <a:cubicBezTo>
                  <a:pt x="323838" y="95246"/>
                  <a:pt x="318922" y="98114"/>
                  <a:pt x="314006" y="100982"/>
                </a:cubicBezTo>
                <a:close/>
                <a:moveTo>
                  <a:pt x="952670" y="89102"/>
                </a:moveTo>
                <a:cubicBezTo>
                  <a:pt x="947754" y="86234"/>
                  <a:pt x="942428" y="83776"/>
                  <a:pt x="937512" y="80908"/>
                </a:cubicBezTo>
                <a:lnTo>
                  <a:pt x="940380" y="75992"/>
                </a:lnTo>
                <a:cubicBezTo>
                  <a:pt x="945705" y="78860"/>
                  <a:pt x="950621" y="81318"/>
                  <a:pt x="955537" y="84186"/>
                </a:cubicBezTo>
                <a:lnTo>
                  <a:pt x="952670" y="89102"/>
                </a:lnTo>
                <a:close/>
                <a:moveTo>
                  <a:pt x="343502" y="84186"/>
                </a:moveTo>
                <a:lnTo>
                  <a:pt x="340634" y="79270"/>
                </a:lnTo>
                <a:cubicBezTo>
                  <a:pt x="345550" y="76402"/>
                  <a:pt x="350876" y="73944"/>
                  <a:pt x="355792" y="71486"/>
                </a:cubicBezTo>
                <a:lnTo>
                  <a:pt x="358250" y="76812"/>
                </a:lnTo>
                <a:cubicBezTo>
                  <a:pt x="353743" y="78860"/>
                  <a:pt x="348418" y="81318"/>
                  <a:pt x="343502" y="84186"/>
                </a:cubicBezTo>
                <a:close/>
                <a:moveTo>
                  <a:pt x="922355" y="73125"/>
                </a:moveTo>
                <a:cubicBezTo>
                  <a:pt x="917029" y="70667"/>
                  <a:pt x="912113" y="68209"/>
                  <a:pt x="906787" y="65751"/>
                </a:cubicBezTo>
                <a:lnTo>
                  <a:pt x="909245" y="60425"/>
                </a:lnTo>
                <a:cubicBezTo>
                  <a:pt x="914571" y="62883"/>
                  <a:pt x="919897" y="65341"/>
                  <a:pt x="924813" y="67799"/>
                </a:cubicBezTo>
                <a:lnTo>
                  <a:pt x="922355" y="73125"/>
                </a:lnTo>
                <a:close/>
                <a:moveTo>
                  <a:pt x="374226" y="68618"/>
                </a:moveTo>
                <a:lnTo>
                  <a:pt x="371768" y="63293"/>
                </a:lnTo>
                <a:cubicBezTo>
                  <a:pt x="377094" y="60835"/>
                  <a:pt x="382420" y="58377"/>
                  <a:pt x="387336" y="56329"/>
                </a:cubicBezTo>
                <a:lnTo>
                  <a:pt x="389794" y="61654"/>
                </a:lnTo>
                <a:cubicBezTo>
                  <a:pt x="384468" y="63702"/>
                  <a:pt x="379142" y="66160"/>
                  <a:pt x="374226" y="68618"/>
                </a:cubicBezTo>
                <a:close/>
                <a:moveTo>
                  <a:pt x="890810" y="58787"/>
                </a:moveTo>
                <a:cubicBezTo>
                  <a:pt x="885485" y="56738"/>
                  <a:pt x="880159" y="54280"/>
                  <a:pt x="874834" y="52232"/>
                </a:cubicBezTo>
                <a:lnTo>
                  <a:pt x="876882" y="46906"/>
                </a:lnTo>
                <a:cubicBezTo>
                  <a:pt x="882208" y="48955"/>
                  <a:pt x="887533" y="51413"/>
                  <a:pt x="892859" y="53461"/>
                </a:cubicBezTo>
                <a:lnTo>
                  <a:pt x="890810" y="58787"/>
                </a:lnTo>
                <a:close/>
                <a:moveTo>
                  <a:pt x="405361" y="55100"/>
                </a:moveTo>
                <a:lnTo>
                  <a:pt x="403313" y="49774"/>
                </a:lnTo>
                <a:cubicBezTo>
                  <a:pt x="408638" y="47726"/>
                  <a:pt x="413964" y="45677"/>
                  <a:pt x="419289" y="43629"/>
                </a:cubicBezTo>
                <a:lnTo>
                  <a:pt x="421338" y="48955"/>
                </a:lnTo>
                <a:cubicBezTo>
                  <a:pt x="416012" y="50593"/>
                  <a:pt x="410686" y="52642"/>
                  <a:pt x="405361" y="55100"/>
                </a:cubicBezTo>
                <a:close/>
                <a:moveTo>
                  <a:pt x="858857" y="46497"/>
                </a:moveTo>
                <a:cubicBezTo>
                  <a:pt x="853531" y="44448"/>
                  <a:pt x="848206" y="42810"/>
                  <a:pt x="842470" y="40761"/>
                </a:cubicBezTo>
                <a:lnTo>
                  <a:pt x="844109" y="35436"/>
                </a:lnTo>
                <a:cubicBezTo>
                  <a:pt x="849435" y="37074"/>
                  <a:pt x="855170" y="39123"/>
                  <a:pt x="860496" y="41171"/>
                </a:cubicBezTo>
                <a:lnTo>
                  <a:pt x="858857" y="46497"/>
                </a:lnTo>
                <a:close/>
                <a:moveTo>
                  <a:pt x="437724" y="42810"/>
                </a:moveTo>
                <a:lnTo>
                  <a:pt x="435676" y="37484"/>
                </a:lnTo>
                <a:cubicBezTo>
                  <a:pt x="441001" y="35436"/>
                  <a:pt x="446737" y="33797"/>
                  <a:pt x="452062" y="32159"/>
                </a:cubicBezTo>
                <a:lnTo>
                  <a:pt x="453701" y="37484"/>
                </a:lnTo>
                <a:cubicBezTo>
                  <a:pt x="448375" y="39532"/>
                  <a:pt x="443050" y="41171"/>
                  <a:pt x="437724" y="42810"/>
                </a:cubicBezTo>
                <a:close/>
                <a:moveTo>
                  <a:pt x="826084" y="35436"/>
                </a:moveTo>
                <a:cubicBezTo>
                  <a:pt x="820758" y="33797"/>
                  <a:pt x="815023" y="32159"/>
                  <a:pt x="809697" y="30929"/>
                </a:cubicBezTo>
                <a:lnTo>
                  <a:pt x="811336" y="25194"/>
                </a:lnTo>
                <a:cubicBezTo>
                  <a:pt x="817071" y="26833"/>
                  <a:pt x="822397" y="28472"/>
                  <a:pt x="828132" y="30110"/>
                </a:cubicBezTo>
                <a:lnTo>
                  <a:pt x="826084" y="35436"/>
                </a:lnTo>
                <a:close/>
                <a:moveTo>
                  <a:pt x="470497" y="32568"/>
                </a:moveTo>
                <a:lnTo>
                  <a:pt x="468858" y="27243"/>
                </a:lnTo>
                <a:cubicBezTo>
                  <a:pt x="474594" y="25604"/>
                  <a:pt x="479919" y="24375"/>
                  <a:pt x="485655" y="22736"/>
                </a:cubicBezTo>
                <a:lnTo>
                  <a:pt x="486884" y="28472"/>
                </a:lnTo>
                <a:cubicBezTo>
                  <a:pt x="481558" y="29701"/>
                  <a:pt x="475823" y="31339"/>
                  <a:pt x="470497" y="32568"/>
                </a:cubicBezTo>
                <a:close/>
                <a:moveTo>
                  <a:pt x="792901" y="26423"/>
                </a:moveTo>
                <a:cubicBezTo>
                  <a:pt x="787166" y="25194"/>
                  <a:pt x="781840" y="23965"/>
                  <a:pt x="776105" y="22736"/>
                </a:cubicBezTo>
                <a:lnTo>
                  <a:pt x="777334" y="17001"/>
                </a:lnTo>
                <a:cubicBezTo>
                  <a:pt x="783069" y="18230"/>
                  <a:pt x="788805" y="19459"/>
                  <a:pt x="794130" y="20688"/>
                </a:cubicBezTo>
                <a:lnTo>
                  <a:pt x="792901" y="26423"/>
                </a:lnTo>
                <a:close/>
                <a:moveTo>
                  <a:pt x="503680" y="24375"/>
                </a:moveTo>
                <a:lnTo>
                  <a:pt x="502451" y="18640"/>
                </a:lnTo>
                <a:cubicBezTo>
                  <a:pt x="508186" y="17411"/>
                  <a:pt x="513921" y="16182"/>
                  <a:pt x="519247" y="14953"/>
                </a:cubicBezTo>
                <a:lnTo>
                  <a:pt x="520476" y="20688"/>
                </a:lnTo>
                <a:cubicBezTo>
                  <a:pt x="514741" y="21917"/>
                  <a:pt x="509415" y="23146"/>
                  <a:pt x="503680" y="24375"/>
                </a:cubicBezTo>
                <a:close/>
                <a:moveTo>
                  <a:pt x="759309" y="19459"/>
                </a:moveTo>
                <a:cubicBezTo>
                  <a:pt x="753574" y="18230"/>
                  <a:pt x="748248" y="17411"/>
                  <a:pt x="742513" y="16591"/>
                </a:cubicBezTo>
                <a:lnTo>
                  <a:pt x="743332" y="10856"/>
                </a:lnTo>
                <a:cubicBezTo>
                  <a:pt x="749067" y="11675"/>
                  <a:pt x="754803" y="12904"/>
                  <a:pt x="760538" y="13724"/>
                </a:cubicBezTo>
                <a:lnTo>
                  <a:pt x="759309" y="19459"/>
                </a:lnTo>
                <a:close/>
                <a:moveTo>
                  <a:pt x="537272" y="17820"/>
                </a:moveTo>
                <a:lnTo>
                  <a:pt x="536453" y="12085"/>
                </a:lnTo>
                <a:cubicBezTo>
                  <a:pt x="542188" y="11266"/>
                  <a:pt x="547923" y="10446"/>
                  <a:pt x="553659" y="9627"/>
                </a:cubicBezTo>
                <a:lnTo>
                  <a:pt x="554478" y="15362"/>
                </a:lnTo>
                <a:cubicBezTo>
                  <a:pt x="548743" y="15772"/>
                  <a:pt x="543007" y="16591"/>
                  <a:pt x="537272" y="17820"/>
                </a:cubicBezTo>
                <a:close/>
                <a:moveTo>
                  <a:pt x="725307" y="14133"/>
                </a:moveTo>
                <a:cubicBezTo>
                  <a:pt x="719572" y="13314"/>
                  <a:pt x="713836" y="12904"/>
                  <a:pt x="708101" y="12085"/>
                </a:cubicBezTo>
                <a:lnTo>
                  <a:pt x="708511" y="6350"/>
                </a:lnTo>
                <a:cubicBezTo>
                  <a:pt x="714246" y="6759"/>
                  <a:pt x="719981" y="7579"/>
                  <a:pt x="725717" y="8398"/>
                </a:cubicBezTo>
                <a:lnTo>
                  <a:pt x="725307" y="14133"/>
                </a:lnTo>
                <a:close/>
                <a:moveTo>
                  <a:pt x="571274" y="12904"/>
                </a:moveTo>
                <a:lnTo>
                  <a:pt x="570455" y="7169"/>
                </a:lnTo>
                <a:cubicBezTo>
                  <a:pt x="576190" y="6350"/>
                  <a:pt x="581925" y="5940"/>
                  <a:pt x="587661" y="5530"/>
                </a:cubicBezTo>
                <a:lnTo>
                  <a:pt x="588070" y="11266"/>
                </a:lnTo>
                <a:cubicBezTo>
                  <a:pt x="582745" y="11675"/>
                  <a:pt x="577009" y="12085"/>
                  <a:pt x="571274" y="12904"/>
                </a:cubicBezTo>
                <a:close/>
                <a:moveTo>
                  <a:pt x="691305" y="10446"/>
                </a:moveTo>
                <a:cubicBezTo>
                  <a:pt x="685570" y="10037"/>
                  <a:pt x="679835" y="9627"/>
                  <a:pt x="674099" y="9217"/>
                </a:cubicBezTo>
                <a:lnTo>
                  <a:pt x="674509" y="3482"/>
                </a:lnTo>
                <a:cubicBezTo>
                  <a:pt x="680244" y="3892"/>
                  <a:pt x="685979" y="4301"/>
                  <a:pt x="691715" y="4711"/>
                </a:cubicBezTo>
                <a:lnTo>
                  <a:pt x="691305" y="10446"/>
                </a:lnTo>
                <a:close/>
                <a:moveTo>
                  <a:pt x="605686" y="10037"/>
                </a:moveTo>
                <a:lnTo>
                  <a:pt x="605276" y="4301"/>
                </a:lnTo>
                <a:cubicBezTo>
                  <a:pt x="611011" y="3892"/>
                  <a:pt x="616747" y="3892"/>
                  <a:pt x="622482" y="3482"/>
                </a:cubicBezTo>
                <a:lnTo>
                  <a:pt x="622482" y="9217"/>
                </a:lnTo>
                <a:cubicBezTo>
                  <a:pt x="617156" y="9217"/>
                  <a:pt x="611421" y="9627"/>
                  <a:pt x="605686" y="10037"/>
                </a:cubicBezTo>
                <a:close/>
                <a:moveTo>
                  <a:pt x="656893" y="8808"/>
                </a:moveTo>
                <a:cubicBezTo>
                  <a:pt x="652387" y="8808"/>
                  <a:pt x="647881" y="8808"/>
                  <a:pt x="643375" y="8808"/>
                </a:cubicBezTo>
                <a:lnTo>
                  <a:pt x="639688" y="8808"/>
                </a:lnTo>
                <a:lnTo>
                  <a:pt x="639688" y="3072"/>
                </a:lnTo>
                <a:lnTo>
                  <a:pt x="643375" y="3072"/>
                </a:lnTo>
                <a:cubicBezTo>
                  <a:pt x="647881" y="3072"/>
                  <a:pt x="652387" y="3072"/>
                  <a:pt x="657303" y="3072"/>
                </a:cubicBezTo>
                <a:lnTo>
                  <a:pt x="656893" y="8808"/>
                </a:lnTo>
                <a:close/>
              </a:path>
            </a:pathLst>
          </a:custGeom>
          <a:solidFill>
            <a:schemeClr val="bg1"/>
          </a:solidFill>
          <a:ln w="9525" cap="flat">
            <a:noFill/>
            <a:prstDash val="solid"/>
            <a:miter/>
          </a:ln>
        </p:spPr>
        <p:txBody>
          <a:bodyPr rtlCol="0" anchor="ctr"/>
          <a:lstStyle/>
          <a:p>
            <a:endParaRPr lang="fi-FI"/>
          </a:p>
        </p:txBody>
      </p:sp>
      <p:sp>
        <p:nvSpPr>
          <p:cNvPr id="221" name="Freeform: Shape 220">
            <a:extLst>
              <a:ext uri="{FF2B5EF4-FFF2-40B4-BE49-F238E27FC236}">
                <a16:creationId xmlns:a16="http://schemas.microsoft.com/office/drawing/2014/main" id="{D240C040-3188-48D5-88B0-061228C76A0D}"/>
              </a:ext>
            </a:extLst>
          </p:cNvPr>
          <p:cNvSpPr/>
          <p:nvPr/>
        </p:nvSpPr>
        <p:spPr>
          <a:xfrm>
            <a:off x="1659582" y="2897688"/>
            <a:ext cx="1011866" cy="1011866"/>
          </a:xfrm>
          <a:custGeom>
            <a:avLst/>
            <a:gdLst>
              <a:gd name="connsiteX0" fmla="*/ 501222 w 1011865"/>
              <a:gd name="connsiteY0" fmla="*/ 1011661 h 1011865"/>
              <a:gd name="connsiteX1" fmla="*/ 484016 w 1011865"/>
              <a:gd name="connsiteY1" fmla="*/ 1011251 h 1011865"/>
              <a:gd name="connsiteX2" fmla="*/ 484426 w 1011865"/>
              <a:gd name="connsiteY2" fmla="*/ 1005516 h 1011865"/>
              <a:gd name="connsiteX3" fmla="*/ 501631 w 1011865"/>
              <a:gd name="connsiteY3" fmla="*/ 1005926 h 1011865"/>
              <a:gd name="connsiteX4" fmla="*/ 501222 w 1011865"/>
              <a:gd name="connsiteY4" fmla="*/ 1011661 h 1011865"/>
              <a:gd name="connsiteX5" fmla="*/ 518837 w 1011865"/>
              <a:gd name="connsiteY5" fmla="*/ 1011661 h 1011865"/>
              <a:gd name="connsiteX6" fmla="*/ 518837 w 1011865"/>
              <a:gd name="connsiteY6" fmla="*/ 1005926 h 1011865"/>
              <a:gd name="connsiteX7" fmla="*/ 536043 w 1011865"/>
              <a:gd name="connsiteY7" fmla="*/ 1005106 h 1011865"/>
              <a:gd name="connsiteX8" fmla="*/ 536453 w 1011865"/>
              <a:gd name="connsiteY8" fmla="*/ 1010842 h 1011865"/>
              <a:gd name="connsiteX9" fmla="*/ 518837 w 1011865"/>
              <a:gd name="connsiteY9" fmla="*/ 1011661 h 1011865"/>
              <a:gd name="connsiteX10" fmla="*/ 466810 w 1011865"/>
              <a:gd name="connsiteY10" fmla="*/ 1010022 h 1011865"/>
              <a:gd name="connsiteX11" fmla="*/ 449604 w 1011865"/>
              <a:gd name="connsiteY11" fmla="*/ 1008384 h 1011865"/>
              <a:gd name="connsiteX12" fmla="*/ 450424 w 1011865"/>
              <a:gd name="connsiteY12" fmla="*/ 1002648 h 1011865"/>
              <a:gd name="connsiteX13" fmla="*/ 467629 w 1011865"/>
              <a:gd name="connsiteY13" fmla="*/ 1004287 h 1011865"/>
              <a:gd name="connsiteX14" fmla="*/ 466810 w 1011865"/>
              <a:gd name="connsiteY14" fmla="*/ 1010022 h 1011865"/>
              <a:gd name="connsiteX15" fmla="*/ 553249 w 1011865"/>
              <a:gd name="connsiteY15" fmla="*/ 1009613 h 1011865"/>
              <a:gd name="connsiteX16" fmla="*/ 552839 w 1011865"/>
              <a:gd name="connsiteY16" fmla="*/ 1003877 h 1011865"/>
              <a:gd name="connsiteX17" fmla="*/ 570045 w 1011865"/>
              <a:gd name="connsiteY17" fmla="*/ 1001829 h 1011865"/>
              <a:gd name="connsiteX18" fmla="*/ 570864 w 1011865"/>
              <a:gd name="connsiteY18" fmla="*/ 1007564 h 1011865"/>
              <a:gd name="connsiteX19" fmla="*/ 553249 w 1011865"/>
              <a:gd name="connsiteY19" fmla="*/ 1009613 h 1011865"/>
              <a:gd name="connsiteX20" fmla="*/ 432398 w 1011865"/>
              <a:gd name="connsiteY20" fmla="*/ 1005926 h 1011865"/>
              <a:gd name="connsiteX21" fmla="*/ 415193 w 1011865"/>
              <a:gd name="connsiteY21" fmla="*/ 1003058 h 1011865"/>
              <a:gd name="connsiteX22" fmla="*/ 416422 w 1011865"/>
              <a:gd name="connsiteY22" fmla="*/ 997323 h 1011865"/>
              <a:gd name="connsiteX23" fmla="*/ 433218 w 1011865"/>
              <a:gd name="connsiteY23" fmla="*/ 1000190 h 1011865"/>
              <a:gd name="connsiteX24" fmla="*/ 432398 w 1011865"/>
              <a:gd name="connsiteY24" fmla="*/ 1005926 h 1011865"/>
              <a:gd name="connsiteX25" fmla="*/ 587660 w 1011865"/>
              <a:gd name="connsiteY25" fmla="*/ 1005106 h 1011865"/>
              <a:gd name="connsiteX26" fmla="*/ 586841 w 1011865"/>
              <a:gd name="connsiteY26" fmla="*/ 999371 h 1011865"/>
              <a:gd name="connsiteX27" fmla="*/ 603637 w 1011865"/>
              <a:gd name="connsiteY27" fmla="*/ 996504 h 1011865"/>
              <a:gd name="connsiteX28" fmla="*/ 604866 w 1011865"/>
              <a:gd name="connsiteY28" fmla="*/ 1002239 h 1011865"/>
              <a:gd name="connsiteX29" fmla="*/ 587660 w 1011865"/>
              <a:gd name="connsiteY29" fmla="*/ 1005106 h 1011865"/>
              <a:gd name="connsiteX30" fmla="*/ 398397 w 1011865"/>
              <a:gd name="connsiteY30" fmla="*/ 999781 h 1011865"/>
              <a:gd name="connsiteX31" fmla="*/ 381600 w 1011865"/>
              <a:gd name="connsiteY31" fmla="*/ 995684 h 1011865"/>
              <a:gd name="connsiteX32" fmla="*/ 382829 w 1011865"/>
              <a:gd name="connsiteY32" fmla="*/ 989949 h 1011865"/>
              <a:gd name="connsiteX33" fmla="*/ 399625 w 1011865"/>
              <a:gd name="connsiteY33" fmla="*/ 994045 h 1011865"/>
              <a:gd name="connsiteX34" fmla="*/ 398397 w 1011865"/>
              <a:gd name="connsiteY34" fmla="*/ 999781 h 1011865"/>
              <a:gd name="connsiteX35" fmla="*/ 621662 w 1011865"/>
              <a:gd name="connsiteY35" fmla="*/ 998552 h 1011865"/>
              <a:gd name="connsiteX36" fmla="*/ 620433 w 1011865"/>
              <a:gd name="connsiteY36" fmla="*/ 992816 h 1011865"/>
              <a:gd name="connsiteX37" fmla="*/ 637230 w 1011865"/>
              <a:gd name="connsiteY37" fmla="*/ 988720 h 1011865"/>
              <a:gd name="connsiteX38" fmla="*/ 638868 w 1011865"/>
              <a:gd name="connsiteY38" fmla="*/ 994455 h 1011865"/>
              <a:gd name="connsiteX39" fmla="*/ 621662 w 1011865"/>
              <a:gd name="connsiteY39" fmla="*/ 998552 h 1011865"/>
              <a:gd name="connsiteX40" fmla="*/ 364804 w 1011865"/>
              <a:gd name="connsiteY40" fmla="*/ 991178 h 1011865"/>
              <a:gd name="connsiteX41" fmla="*/ 348418 w 1011865"/>
              <a:gd name="connsiteY41" fmla="*/ 985852 h 1011865"/>
              <a:gd name="connsiteX42" fmla="*/ 350056 w 1011865"/>
              <a:gd name="connsiteY42" fmla="*/ 980527 h 1011865"/>
              <a:gd name="connsiteX43" fmla="*/ 366443 w 1011865"/>
              <a:gd name="connsiteY43" fmla="*/ 985443 h 1011865"/>
              <a:gd name="connsiteX44" fmla="*/ 364804 w 1011865"/>
              <a:gd name="connsiteY44" fmla="*/ 991178 h 1011865"/>
              <a:gd name="connsiteX45" fmla="*/ 655255 w 1011865"/>
              <a:gd name="connsiteY45" fmla="*/ 989539 h 1011865"/>
              <a:gd name="connsiteX46" fmla="*/ 653616 w 1011865"/>
              <a:gd name="connsiteY46" fmla="*/ 984214 h 1011865"/>
              <a:gd name="connsiteX47" fmla="*/ 670003 w 1011865"/>
              <a:gd name="connsiteY47" fmla="*/ 978888 h 1011865"/>
              <a:gd name="connsiteX48" fmla="*/ 672051 w 1011865"/>
              <a:gd name="connsiteY48" fmla="*/ 984214 h 1011865"/>
              <a:gd name="connsiteX49" fmla="*/ 655255 w 1011865"/>
              <a:gd name="connsiteY49" fmla="*/ 989539 h 1011865"/>
              <a:gd name="connsiteX50" fmla="*/ 331622 w 1011865"/>
              <a:gd name="connsiteY50" fmla="*/ 980117 h 1011865"/>
              <a:gd name="connsiteX51" fmla="*/ 315235 w 1011865"/>
              <a:gd name="connsiteY51" fmla="*/ 973972 h 1011865"/>
              <a:gd name="connsiteX52" fmla="*/ 317283 w 1011865"/>
              <a:gd name="connsiteY52" fmla="*/ 968647 h 1011865"/>
              <a:gd name="connsiteX53" fmla="*/ 333260 w 1011865"/>
              <a:gd name="connsiteY53" fmla="*/ 974791 h 1011865"/>
              <a:gd name="connsiteX54" fmla="*/ 331622 w 1011865"/>
              <a:gd name="connsiteY54" fmla="*/ 980117 h 1011865"/>
              <a:gd name="connsiteX55" fmla="*/ 688028 w 1011865"/>
              <a:gd name="connsiteY55" fmla="*/ 978069 h 1011865"/>
              <a:gd name="connsiteX56" fmla="*/ 685979 w 1011865"/>
              <a:gd name="connsiteY56" fmla="*/ 972743 h 1011865"/>
              <a:gd name="connsiteX57" fmla="*/ 701956 w 1011865"/>
              <a:gd name="connsiteY57" fmla="*/ 966188 h 1011865"/>
              <a:gd name="connsiteX58" fmla="*/ 704004 w 1011865"/>
              <a:gd name="connsiteY58" fmla="*/ 971514 h 1011865"/>
              <a:gd name="connsiteX59" fmla="*/ 688028 w 1011865"/>
              <a:gd name="connsiteY59" fmla="*/ 978069 h 1011865"/>
              <a:gd name="connsiteX60" fmla="*/ 299668 w 1011865"/>
              <a:gd name="connsiteY60" fmla="*/ 967008 h 1011865"/>
              <a:gd name="connsiteX61" fmla="*/ 284101 w 1011865"/>
              <a:gd name="connsiteY61" fmla="*/ 959634 h 1011865"/>
              <a:gd name="connsiteX62" fmla="*/ 286559 w 1011865"/>
              <a:gd name="connsiteY62" fmla="*/ 954308 h 1011865"/>
              <a:gd name="connsiteX63" fmla="*/ 302126 w 1011865"/>
              <a:gd name="connsiteY63" fmla="*/ 961682 h 1011865"/>
              <a:gd name="connsiteX64" fmla="*/ 299668 w 1011865"/>
              <a:gd name="connsiteY64" fmla="*/ 967008 h 1011865"/>
              <a:gd name="connsiteX65" fmla="*/ 719981 w 1011865"/>
              <a:gd name="connsiteY65" fmla="*/ 964550 h 1011865"/>
              <a:gd name="connsiteX66" fmla="*/ 717523 w 1011865"/>
              <a:gd name="connsiteY66" fmla="*/ 959224 h 1011865"/>
              <a:gd name="connsiteX67" fmla="*/ 733091 w 1011865"/>
              <a:gd name="connsiteY67" fmla="*/ 951850 h 1011865"/>
              <a:gd name="connsiteX68" fmla="*/ 735549 w 1011865"/>
              <a:gd name="connsiteY68" fmla="*/ 957176 h 1011865"/>
              <a:gd name="connsiteX69" fmla="*/ 719981 w 1011865"/>
              <a:gd name="connsiteY69" fmla="*/ 964550 h 1011865"/>
              <a:gd name="connsiteX70" fmla="*/ 268534 w 1011865"/>
              <a:gd name="connsiteY70" fmla="*/ 951850 h 1011865"/>
              <a:gd name="connsiteX71" fmla="*/ 253376 w 1011865"/>
              <a:gd name="connsiteY71" fmla="*/ 943247 h 1011865"/>
              <a:gd name="connsiteX72" fmla="*/ 256244 w 1011865"/>
              <a:gd name="connsiteY72" fmla="*/ 938331 h 1011865"/>
              <a:gd name="connsiteX73" fmla="*/ 271401 w 1011865"/>
              <a:gd name="connsiteY73" fmla="*/ 946525 h 1011865"/>
              <a:gd name="connsiteX74" fmla="*/ 268534 w 1011865"/>
              <a:gd name="connsiteY74" fmla="*/ 951850 h 1011865"/>
              <a:gd name="connsiteX75" fmla="*/ 750706 w 1011865"/>
              <a:gd name="connsiteY75" fmla="*/ 948983 h 1011865"/>
              <a:gd name="connsiteX76" fmla="*/ 747838 w 1011865"/>
              <a:gd name="connsiteY76" fmla="*/ 944067 h 1011865"/>
              <a:gd name="connsiteX77" fmla="*/ 762586 w 1011865"/>
              <a:gd name="connsiteY77" fmla="*/ 935464 h 1011865"/>
              <a:gd name="connsiteX78" fmla="*/ 765454 w 1011865"/>
              <a:gd name="connsiteY78" fmla="*/ 940380 h 1011865"/>
              <a:gd name="connsiteX79" fmla="*/ 750706 w 1011865"/>
              <a:gd name="connsiteY79" fmla="*/ 948983 h 1011865"/>
              <a:gd name="connsiteX80" fmla="*/ 238219 w 1011865"/>
              <a:gd name="connsiteY80" fmla="*/ 934235 h 1011865"/>
              <a:gd name="connsiteX81" fmla="*/ 223880 w 1011865"/>
              <a:gd name="connsiteY81" fmla="*/ 924813 h 1011865"/>
              <a:gd name="connsiteX82" fmla="*/ 227158 w 1011865"/>
              <a:gd name="connsiteY82" fmla="*/ 919897 h 1011865"/>
              <a:gd name="connsiteX83" fmla="*/ 241496 w 1011865"/>
              <a:gd name="connsiteY83" fmla="*/ 929319 h 1011865"/>
              <a:gd name="connsiteX84" fmla="*/ 238219 w 1011865"/>
              <a:gd name="connsiteY84" fmla="*/ 934235 h 1011865"/>
              <a:gd name="connsiteX85" fmla="*/ 780611 w 1011865"/>
              <a:gd name="connsiteY85" fmla="*/ 930958 h 1011865"/>
              <a:gd name="connsiteX86" fmla="*/ 777334 w 1011865"/>
              <a:gd name="connsiteY86" fmla="*/ 926042 h 1011865"/>
              <a:gd name="connsiteX87" fmla="*/ 791672 w 1011865"/>
              <a:gd name="connsiteY87" fmla="*/ 916619 h 1011865"/>
              <a:gd name="connsiteX88" fmla="*/ 794950 w 1011865"/>
              <a:gd name="connsiteY88" fmla="*/ 921535 h 1011865"/>
              <a:gd name="connsiteX89" fmla="*/ 780611 w 1011865"/>
              <a:gd name="connsiteY89" fmla="*/ 930958 h 1011865"/>
              <a:gd name="connsiteX90" fmla="*/ 209542 w 1011865"/>
              <a:gd name="connsiteY90" fmla="*/ 914571 h 1011865"/>
              <a:gd name="connsiteX91" fmla="*/ 195614 w 1011865"/>
              <a:gd name="connsiteY91" fmla="*/ 903920 h 1011865"/>
              <a:gd name="connsiteX92" fmla="*/ 199301 w 1011865"/>
              <a:gd name="connsiteY92" fmla="*/ 899414 h 1011865"/>
              <a:gd name="connsiteX93" fmla="*/ 212819 w 1011865"/>
              <a:gd name="connsiteY93" fmla="*/ 909655 h 1011865"/>
              <a:gd name="connsiteX94" fmla="*/ 209542 w 1011865"/>
              <a:gd name="connsiteY94" fmla="*/ 914571 h 1011865"/>
              <a:gd name="connsiteX95" fmla="*/ 808878 w 1011865"/>
              <a:gd name="connsiteY95" fmla="*/ 911294 h 1011865"/>
              <a:gd name="connsiteX96" fmla="*/ 805601 w 1011865"/>
              <a:gd name="connsiteY96" fmla="*/ 906787 h 1011865"/>
              <a:gd name="connsiteX97" fmla="*/ 819120 w 1011865"/>
              <a:gd name="connsiteY97" fmla="*/ 896136 h 1011865"/>
              <a:gd name="connsiteX98" fmla="*/ 822807 w 1011865"/>
              <a:gd name="connsiteY98" fmla="*/ 900642 h 1011865"/>
              <a:gd name="connsiteX99" fmla="*/ 808878 w 1011865"/>
              <a:gd name="connsiteY99" fmla="*/ 911294 h 1011865"/>
              <a:gd name="connsiteX100" fmla="*/ 182504 w 1011865"/>
              <a:gd name="connsiteY100" fmla="*/ 893269 h 1011865"/>
              <a:gd name="connsiteX101" fmla="*/ 169395 w 1011865"/>
              <a:gd name="connsiteY101" fmla="*/ 881798 h 1011865"/>
              <a:gd name="connsiteX102" fmla="*/ 173082 w 1011865"/>
              <a:gd name="connsiteY102" fmla="*/ 877701 h 1011865"/>
              <a:gd name="connsiteX103" fmla="*/ 186191 w 1011865"/>
              <a:gd name="connsiteY103" fmla="*/ 889172 h 1011865"/>
              <a:gd name="connsiteX104" fmla="*/ 182504 w 1011865"/>
              <a:gd name="connsiteY104" fmla="*/ 893269 h 1011865"/>
              <a:gd name="connsiteX105" fmla="*/ 835916 w 1011865"/>
              <a:gd name="connsiteY105" fmla="*/ 889582 h 1011865"/>
              <a:gd name="connsiteX106" fmla="*/ 832229 w 1011865"/>
              <a:gd name="connsiteY106" fmla="*/ 885075 h 1011865"/>
              <a:gd name="connsiteX107" fmla="*/ 844928 w 1011865"/>
              <a:gd name="connsiteY107" fmla="*/ 873605 h 1011865"/>
              <a:gd name="connsiteX108" fmla="*/ 849025 w 1011865"/>
              <a:gd name="connsiteY108" fmla="*/ 877701 h 1011865"/>
              <a:gd name="connsiteX109" fmla="*/ 835916 w 1011865"/>
              <a:gd name="connsiteY109" fmla="*/ 889582 h 1011865"/>
              <a:gd name="connsiteX110" fmla="*/ 156696 w 1011865"/>
              <a:gd name="connsiteY110" fmla="*/ 869918 h 1011865"/>
              <a:gd name="connsiteX111" fmla="*/ 144406 w 1011865"/>
              <a:gd name="connsiteY111" fmla="*/ 857628 h 1011865"/>
              <a:gd name="connsiteX112" fmla="*/ 148503 w 1011865"/>
              <a:gd name="connsiteY112" fmla="*/ 853531 h 1011865"/>
              <a:gd name="connsiteX113" fmla="*/ 160792 w 1011865"/>
              <a:gd name="connsiteY113" fmla="*/ 865821 h 1011865"/>
              <a:gd name="connsiteX114" fmla="*/ 156696 w 1011865"/>
              <a:gd name="connsiteY114" fmla="*/ 869918 h 1011865"/>
              <a:gd name="connsiteX115" fmla="*/ 861315 w 1011865"/>
              <a:gd name="connsiteY115" fmla="*/ 866231 h 1011865"/>
              <a:gd name="connsiteX116" fmla="*/ 857218 w 1011865"/>
              <a:gd name="connsiteY116" fmla="*/ 862134 h 1011865"/>
              <a:gd name="connsiteX117" fmla="*/ 869098 w 1011865"/>
              <a:gd name="connsiteY117" fmla="*/ 849844 h 1011865"/>
              <a:gd name="connsiteX118" fmla="*/ 873195 w 1011865"/>
              <a:gd name="connsiteY118" fmla="*/ 853941 h 1011865"/>
              <a:gd name="connsiteX119" fmla="*/ 861315 w 1011865"/>
              <a:gd name="connsiteY119" fmla="*/ 866231 h 1011865"/>
              <a:gd name="connsiteX120" fmla="*/ 132526 w 1011865"/>
              <a:gd name="connsiteY120" fmla="*/ 844928 h 1011865"/>
              <a:gd name="connsiteX121" fmla="*/ 121055 w 1011865"/>
              <a:gd name="connsiteY121" fmla="*/ 831819 h 1011865"/>
              <a:gd name="connsiteX122" fmla="*/ 125561 w 1011865"/>
              <a:gd name="connsiteY122" fmla="*/ 828132 h 1011865"/>
              <a:gd name="connsiteX123" fmla="*/ 136622 w 1011865"/>
              <a:gd name="connsiteY123" fmla="*/ 841241 h 1011865"/>
              <a:gd name="connsiteX124" fmla="*/ 132526 w 1011865"/>
              <a:gd name="connsiteY124" fmla="*/ 844928 h 1011865"/>
              <a:gd name="connsiteX125" fmla="*/ 885075 w 1011865"/>
              <a:gd name="connsiteY125" fmla="*/ 840832 h 1011865"/>
              <a:gd name="connsiteX126" fmla="*/ 880569 w 1011865"/>
              <a:gd name="connsiteY126" fmla="*/ 837145 h 1011865"/>
              <a:gd name="connsiteX127" fmla="*/ 891630 w 1011865"/>
              <a:gd name="connsiteY127" fmla="*/ 824036 h 1011865"/>
              <a:gd name="connsiteX128" fmla="*/ 896136 w 1011865"/>
              <a:gd name="connsiteY128" fmla="*/ 827723 h 1011865"/>
              <a:gd name="connsiteX129" fmla="*/ 885075 w 1011865"/>
              <a:gd name="connsiteY129" fmla="*/ 840832 h 1011865"/>
              <a:gd name="connsiteX130" fmla="*/ 110404 w 1011865"/>
              <a:gd name="connsiteY130" fmla="*/ 818710 h 1011865"/>
              <a:gd name="connsiteX131" fmla="*/ 99753 w 1011865"/>
              <a:gd name="connsiteY131" fmla="*/ 804782 h 1011865"/>
              <a:gd name="connsiteX132" fmla="*/ 104259 w 1011865"/>
              <a:gd name="connsiteY132" fmla="*/ 801504 h 1011865"/>
              <a:gd name="connsiteX133" fmla="*/ 114501 w 1011865"/>
              <a:gd name="connsiteY133" fmla="*/ 815023 h 1011865"/>
              <a:gd name="connsiteX134" fmla="*/ 110404 w 1011865"/>
              <a:gd name="connsiteY134" fmla="*/ 818710 h 1011865"/>
              <a:gd name="connsiteX135" fmla="*/ 907197 w 1011865"/>
              <a:gd name="connsiteY135" fmla="*/ 814204 h 1011865"/>
              <a:gd name="connsiteX136" fmla="*/ 902691 w 1011865"/>
              <a:gd name="connsiteY136" fmla="*/ 810517 h 1011865"/>
              <a:gd name="connsiteX137" fmla="*/ 912932 w 1011865"/>
              <a:gd name="connsiteY137" fmla="*/ 796588 h 1011865"/>
              <a:gd name="connsiteX138" fmla="*/ 917439 w 1011865"/>
              <a:gd name="connsiteY138" fmla="*/ 799866 h 1011865"/>
              <a:gd name="connsiteX139" fmla="*/ 907197 w 1011865"/>
              <a:gd name="connsiteY139" fmla="*/ 814204 h 1011865"/>
              <a:gd name="connsiteX140" fmla="*/ 89921 w 1011865"/>
              <a:gd name="connsiteY140" fmla="*/ 790443 h 1011865"/>
              <a:gd name="connsiteX141" fmla="*/ 80499 w 1011865"/>
              <a:gd name="connsiteY141" fmla="*/ 776105 h 1011865"/>
              <a:gd name="connsiteX142" fmla="*/ 85414 w 1011865"/>
              <a:gd name="connsiteY142" fmla="*/ 773238 h 1011865"/>
              <a:gd name="connsiteX143" fmla="*/ 94837 w 1011865"/>
              <a:gd name="connsiteY143" fmla="*/ 787576 h 1011865"/>
              <a:gd name="connsiteX144" fmla="*/ 89921 w 1011865"/>
              <a:gd name="connsiteY144" fmla="*/ 790443 h 1011865"/>
              <a:gd name="connsiteX145" fmla="*/ 927270 w 1011865"/>
              <a:gd name="connsiteY145" fmla="*/ 785937 h 1011865"/>
              <a:gd name="connsiteX146" fmla="*/ 922354 w 1011865"/>
              <a:gd name="connsiteY146" fmla="*/ 782660 h 1011865"/>
              <a:gd name="connsiteX147" fmla="*/ 931777 w 1011865"/>
              <a:gd name="connsiteY147" fmla="*/ 768322 h 1011865"/>
              <a:gd name="connsiteX148" fmla="*/ 936693 w 1011865"/>
              <a:gd name="connsiteY148" fmla="*/ 771189 h 1011865"/>
              <a:gd name="connsiteX149" fmla="*/ 927270 w 1011865"/>
              <a:gd name="connsiteY149" fmla="*/ 785937 h 1011865"/>
              <a:gd name="connsiteX150" fmla="*/ 71486 w 1011865"/>
              <a:gd name="connsiteY150" fmla="*/ 761357 h 1011865"/>
              <a:gd name="connsiteX151" fmla="*/ 62883 w 1011865"/>
              <a:gd name="connsiteY151" fmla="*/ 746200 h 1011865"/>
              <a:gd name="connsiteX152" fmla="*/ 67799 w 1011865"/>
              <a:gd name="connsiteY152" fmla="*/ 743332 h 1011865"/>
              <a:gd name="connsiteX153" fmla="*/ 75992 w 1011865"/>
              <a:gd name="connsiteY153" fmla="*/ 758080 h 1011865"/>
              <a:gd name="connsiteX154" fmla="*/ 71486 w 1011865"/>
              <a:gd name="connsiteY154" fmla="*/ 761357 h 1011865"/>
              <a:gd name="connsiteX155" fmla="*/ 945705 w 1011865"/>
              <a:gd name="connsiteY155" fmla="*/ 756441 h 1011865"/>
              <a:gd name="connsiteX156" fmla="*/ 940789 w 1011865"/>
              <a:gd name="connsiteY156" fmla="*/ 753574 h 1011865"/>
              <a:gd name="connsiteX157" fmla="*/ 948982 w 1011865"/>
              <a:gd name="connsiteY157" fmla="*/ 738416 h 1011865"/>
              <a:gd name="connsiteX158" fmla="*/ 953898 w 1011865"/>
              <a:gd name="connsiteY158" fmla="*/ 741284 h 1011865"/>
              <a:gd name="connsiteX159" fmla="*/ 945705 w 1011865"/>
              <a:gd name="connsiteY159" fmla="*/ 756441 h 1011865"/>
              <a:gd name="connsiteX160" fmla="*/ 54690 w 1011865"/>
              <a:gd name="connsiteY160" fmla="*/ 730633 h 1011865"/>
              <a:gd name="connsiteX161" fmla="*/ 47316 w 1011865"/>
              <a:gd name="connsiteY161" fmla="*/ 715065 h 1011865"/>
              <a:gd name="connsiteX162" fmla="*/ 52641 w 1011865"/>
              <a:gd name="connsiteY162" fmla="*/ 712608 h 1011865"/>
              <a:gd name="connsiteX163" fmla="*/ 60015 w 1011865"/>
              <a:gd name="connsiteY163" fmla="*/ 728175 h 1011865"/>
              <a:gd name="connsiteX164" fmla="*/ 54690 w 1011865"/>
              <a:gd name="connsiteY164" fmla="*/ 730633 h 1011865"/>
              <a:gd name="connsiteX165" fmla="*/ 961682 w 1011865"/>
              <a:gd name="connsiteY165" fmla="*/ 725717 h 1011865"/>
              <a:gd name="connsiteX166" fmla="*/ 956357 w 1011865"/>
              <a:gd name="connsiteY166" fmla="*/ 723259 h 1011865"/>
              <a:gd name="connsiteX167" fmla="*/ 963730 w 1011865"/>
              <a:gd name="connsiteY167" fmla="*/ 707692 h 1011865"/>
              <a:gd name="connsiteX168" fmla="*/ 969056 w 1011865"/>
              <a:gd name="connsiteY168" fmla="*/ 710149 h 1011865"/>
              <a:gd name="connsiteX169" fmla="*/ 961682 w 1011865"/>
              <a:gd name="connsiteY169" fmla="*/ 725717 h 1011865"/>
              <a:gd name="connsiteX170" fmla="*/ 40761 w 1011865"/>
              <a:gd name="connsiteY170" fmla="*/ 699498 h 1011865"/>
              <a:gd name="connsiteX171" fmla="*/ 34616 w 1011865"/>
              <a:gd name="connsiteY171" fmla="*/ 683521 h 1011865"/>
              <a:gd name="connsiteX172" fmla="*/ 39942 w 1011865"/>
              <a:gd name="connsiteY172" fmla="*/ 681473 h 1011865"/>
              <a:gd name="connsiteX173" fmla="*/ 46087 w 1011865"/>
              <a:gd name="connsiteY173" fmla="*/ 697450 h 1011865"/>
              <a:gd name="connsiteX174" fmla="*/ 40761 w 1011865"/>
              <a:gd name="connsiteY174" fmla="*/ 699498 h 1011865"/>
              <a:gd name="connsiteX175" fmla="*/ 975610 w 1011865"/>
              <a:gd name="connsiteY175" fmla="*/ 693763 h 1011865"/>
              <a:gd name="connsiteX176" fmla="*/ 970285 w 1011865"/>
              <a:gd name="connsiteY176" fmla="*/ 691715 h 1011865"/>
              <a:gd name="connsiteX177" fmla="*/ 976430 w 1011865"/>
              <a:gd name="connsiteY177" fmla="*/ 675738 h 1011865"/>
              <a:gd name="connsiteX178" fmla="*/ 981755 w 1011865"/>
              <a:gd name="connsiteY178" fmla="*/ 677786 h 1011865"/>
              <a:gd name="connsiteX179" fmla="*/ 975610 w 1011865"/>
              <a:gd name="connsiteY179" fmla="*/ 693763 h 1011865"/>
              <a:gd name="connsiteX180" fmla="*/ 28471 w 1011865"/>
              <a:gd name="connsiteY180" fmla="*/ 666725 h 1011865"/>
              <a:gd name="connsiteX181" fmla="*/ 23146 w 1011865"/>
              <a:gd name="connsiteY181" fmla="*/ 650339 h 1011865"/>
              <a:gd name="connsiteX182" fmla="*/ 28471 w 1011865"/>
              <a:gd name="connsiteY182" fmla="*/ 648700 h 1011865"/>
              <a:gd name="connsiteX183" fmla="*/ 33797 w 1011865"/>
              <a:gd name="connsiteY183" fmla="*/ 665087 h 1011865"/>
              <a:gd name="connsiteX184" fmla="*/ 28471 w 1011865"/>
              <a:gd name="connsiteY184" fmla="*/ 666725 h 1011865"/>
              <a:gd name="connsiteX185" fmla="*/ 987491 w 1011865"/>
              <a:gd name="connsiteY185" fmla="*/ 660990 h 1011865"/>
              <a:gd name="connsiteX186" fmla="*/ 982165 w 1011865"/>
              <a:gd name="connsiteY186" fmla="*/ 659352 h 1011865"/>
              <a:gd name="connsiteX187" fmla="*/ 987081 w 1011865"/>
              <a:gd name="connsiteY187" fmla="*/ 642965 h 1011865"/>
              <a:gd name="connsiteX188" fmla="*/ 992816 w 1011865"/>
              <a:gd name="connsiteY188" fmla="*/ 644604 h 1011865"/>
              <a:gd name="connsiteX189" fmla="*/ 987491 w 1011865"/>
              <a:gd name="connsiteY189" fmla="*/ 660990 h 1011865"/>
              <a:gd name="connsiteX190" fmla="*/ 18640 w 1011865"/>
              <a:gd name="connsiteY190" fmla="*/ 633543 h 1011865"/>
              <a:gd name="connsiteX191" fmla="*/ 14543 w 1011865"/>
              <a:gd name="connsiteY191" fmla="*/ 616747 h 1011865"/>
              <a:gd name="connsiteX192" fmla="*/ 20278 w 1011865"/>
              <a:gd name="connsiteY192" fmla="*/ 615518 h 1011865"/>
              <a:gd name="connsiteX193" fmla="*/ 24375 w 1011865"/>
              <a:gd name="connsiteY193" fmla="*/ 632314 h 1011865"/>
              <a:gd name="connsiteX194" fmla="*/ 18640 w 1011865"/>
              <a:gd name="connsiteY194" fmla="*/ 633543 h 1011865"/>
              <a:gd name="connsiteX195" fmla="*/ 996913 w 1011865"/>
              <a:gd name="connsiteY195" fmla="*/ 627398 h 1011865"/>
              <a:gd name="connsiteX196" fmla="*/ 991178 w 1011865"/>
              <a:gd name="connsiteY196" fmla="*/ 626169 h 1011865"/>
              <a:gd name="connsiteX197" fmla="*/ 994865 w 1011865"/>
              <a:gd name="connsiteY197" fmla="*/ 609373 h 1011865"/>
              <a:gd name="connsiteX198" fmla="*/ 1000600 w 1011865"/>
              <a:gd name="connsiteY198" fmla="*/ 610602 h 1011865"/>
              <a:gd name="connsiteX199" fmla="*/ 996913 w 1011865"/>
              <a:gd name="connsiteY199" fmla="*/ 627398 h 1011865"/>
              <a:gd name="connsiteX200" fmla="*/ 11266 w 1011865"/>
              <a:gd name="connsiteY200" fmla="*/ 599541 h 1011865"/>
              <a:gd name="connsiteX201" fmla="*/ 8398 w 1011865"/>
              <a:gd name="connsiteY201" fmla="*/ 582335 h 1011865"/>
              <a:gd name="connsiteX202" fmla="*/ 14133 w 1011865"/>
              <a:gd name="connsiteY202" fmla="*/ 581516 h 1011865"/>
              <a:gd name="connsiteX203" fmla="*/ 17001 w 1011865"/>
              <a:gd name="connsiteY203" fmla="*/ 598312 h 1011865"/>
              <a:gd name="connsiteX204" fmla="*/ 11266 w 1011865"/>
              <a:gd name="connsiteY204" fmla="*/ 599541 h 1011865"/>
              <a:gd name="connsiteX205" fmla="*/ 1003877 w 1011865"/>
              <a:gd name="connsiteY205" fmla="*/ 593806 h 1011865"/>
              <a:gd name="connsiteX206" fmla="*/ 998142 w 1011865"/>
              <a:gd name="connsiteY206" fmla="*/ 592986 h 1011865"/>
              <a:gd name="connsiteX207" fmla="*/ 1000600 w 1011865"/>
              <a:gd name="connsiteY207" fmla="*/ 576190 h 1011865"/>
              <a:gd name="connsiteX208" fmla="*/ 1006335 w 1011865"/>
              <a:gd name="connsiteY208" fmla="*/ 577009 h 1011865"/>
              <a:gd name="connsiteX209" fmla="*/ 1003877 w 1011865"/>
              <a:gd name="connsiteY209" fmla="*/ 593806 h 1011865"/>
              <a:gd name="connsiteX210" fmla="*/ 5940 w 1011865"/>
              <a:gd name="connsiteY210" fmla="*/ 565539 h 1011865"/>
              <a:gd name="connsiteX211" fmla="*/ 4301 w 1011865"/>
              <a:gd name="connsiteY211" fmla="*/ 548333 h 1011865"/>
              <a:gd name="connsiteX212" fmla="*/ 10037 w 1011865"/>
              <a:gd name="connsiteY212" fmla="*/ 547923 h 1011865"/>
              <a:gd name="connsiteX213" fmla="*/ 11675 w 1011865"/>
              <a:gd name="connsiteY213" fmla="*/ 565129 h 1011865"/>
              <a:gd name="connsiteX214" fmla="*/ 5940 w 1011865"/>
              <a:gd name="connsiteY214" fmla="*/ 565539 h 1011865"/>
              <a:gd name="connsiteX215" fmla="*/ 1008793 w 1011865"/>
              <a:gd name="connsiteY215" fmla="*/ 559394 h 1011865"/>
              <a:gd name="connsiteX216" fmla="*/ 1003058 w 1011865"/>
              <a:gd name="connsiteY216" fmla="*/ 558984 h 1011865"/>
              <a:gd name="connsiteX217" fmla="*/ 1004697 w 1011865"/>
              <a:gd name="connsiteY217" fmla="*/ 541778 h 1011865"/>
              <a:gd name="connsiteX218" fmla="*/ 1010432 w 1011865"/>
              <a:gd name="connsiteY218" fmla="*/ 542188 h 1011865"/>
              <a:gd name="connsiteX219" fmla="*/ 1008793 w 1011865"/>
              <a:gd name="connsiteY219" fmla="*/ 559394 h 1011865"/>
              <a:gd name="connsiteX220" fmla="*/ 3482 w 1011865"/>
              <a:gd name="connsiteY220" fmla="*/ 530717 h 1011865"/>
              <a:gd name="connsiteX221" fmla="*/ 3072 w 1011865"/>
              <a:gd name="connsiteY221" fmla="*/ 513512 h 1011865"/>
              <a:gd name="connsiteX222" fmla="*/ 8808 w 1011865"/>
              <a:gd name="connsiteY222" fmla="*/ 513512 h 1011865"/>
              <a:gd name="connsiteX223" fmla="*/ 9217 w 1011865"/>
              <a:gd name="connsiteY223" fmla="*/ 530717 h 1011865"/>
              <a:gd name="connsiteX224" fmla="*/ 3482 w 1011865"/>
              <a:gd name="connsiteY224" fmla="*/ 530717 h 1011865"/>
              <a:gd name="connsiteX225" fmla="*/ 1010842 w 1011865"/>
              <a:gd name="connsiteY225" fmla="*/ 524573 h 1011865"/>
              <a:gd name="connsiteX226" fmla="*/ 1005106 w 1011865"/>
              <a:gd name="connsiteY226" fmla="*/ 524573 h 1011865"/>
              <a:gd name="connsiteX227" fmla="*/ 1005516 w 1011865"/>
              <a:gd name="connsiteY227" fmla="*/ 507367 h 1011865"/>
              <a:gd name="connsiteX228" fmla="*/ 1005516 w 1011865"/>
              <a:gd name="connsiteY228" fmla="*/ 495487 h 1011865"/>
              <a:gd name="connsiteX229" fmla="*/ 1011251 w 1011865"/>
              <a:gd name="connsiteY229" fmla="*/ 495487 h 1011865"/>
              <a:gd name="connsiteX230" fmla="*/ 1011251 w 1011865"/>
              <a:gd name="connsiteY230" fmla="*/ 507776 h 1011865"/>
              <a:gd name="connsiteX231" fmla="*/ 1010842 w 1011865"/>
              <a:gd name="connsiteY231" fmla="*/ 524573 h 1011865"/>
              <a:gd name="connsiteX232" fmla="*/ 8808 w 1011865"/>
              <a:gd name="connsiteY232" fmla="*/ 496306 h 1011865"/>
              <a:gd name="connsiteX233" fmla="*/ 3072 w 1011865"/>
              <a:gd name="connsiteY233" fmla="*/ 496306 h 1011865"/>
              <a:gd name="connsiteX234" fmla="*/ 3892 w 1011865"/>
              <a:gd name="connsiteY234" fmla="*/ 479100 h 1011865"/>
              <a:gd name="connsiteX235" fmla="*/ 9627 w 1011865"/>
              <a:gd name="connsiteY235" fmla="*/ 479510 h 1011865"/>
              <a:gd name="connsiteX236" fmla="*/ 8808 w 1011865"/>
              <a:gd name="connsiteY236" fmla="*/ 496306 h 1011865"/>
              <a:gd name="connsiteX237" fmla="*/ 1004697 w 1011865"/>
              <a:gd name="connsiteY237" fmla="*/ 478281 h 1011865"/>
              <a:gd name="connsiteX238" fmla="*/ 1003468 w 1011865"/>
              <a:gd name="connsiteY238" fmla="*/ 461075 h 1011865"/>
              <a:gd name="connsiteX239" fmla="*/ 1009203 w 1011865"/>
              <a:gd name="connsiteY239" fmla="*/ 460665 h 1011865"/>
              <a:gd name="connsiteX240" fmla="*/ 1010432 w 1011865"/>
              <a:gd name="connsiteY240" fmla="*/ 477871 h 1011865"/>
              <a:gd name="connsiteX241" fmla="*/ 1004697 w 1011865"/>
              <a:gd name="connsiteY241" fmla="*/ 478281 h 1011865"/>
              <a:gd name="connsiteX242" fmla="*/ 10446 w 1011865"/>
              <a:gd name="connsiteY242" fmla="*/ 461894 h 1011865"/>
              <a:gd name="connsiteX243" fmla="*/ 4711 w 1011865"/>
              <a:gd name="connsiteY243" fmla="*/ 461484 h 1011865"/>
              <a:gd name="connsiteX244" fmla="*/ 6759 w 1011865"/>
              <a:gd name="connsiteY244" fmla="*/ 444279 h 1011865"/>
              <a:gd name="connsiteX245" fmla="*/ 12495 w 1011865"/>
              <a:gd name="connsiteY245" fmla="*/ 445098 h 1011865"/>
              <a:gd name="connsiteX246" fmla="*/ 10446 w 1011865"/>
              <a:gd name="connsiteY246" fmla="*/ 461894 h 1011865"/>
              <a:gd name="connsiteX247" fmla="*/ 1001419 w 1011865"/>
              <a:gd name="connsiteY247" fmla="*/ 443869 h 1011865"/>
              <a:gd name="connsiteX248" fmla="*/ 998961 w 1011865"/>
              <a:gd name="connsiteY248" fmla="*/ 427073 h 1011865"/>
              <a:gd name="connsiteX249" fmla="*/ 1004697 w 1011865"/>
              <a:gd name="connsiteY249" fmla="*/ 426254 h 1011865"/>
              <a:gd name="connsiteX250" fmla="*/ 1007155 w 1011865"/>
              <a:gd name="connsiteY250" fmla="*/ 443459 h 1011865"/>
              <a:gd name="connsiteX251" fmla="*/ 1001419 w 1011865"/>
              <a:gd name="connsiteY251" fmla="*/ 443869 h 1011865"/>
              <a:gd name="connsiteX252" fmla="*/ 14953 w 1011865"/>
              <a:gd name="connsiteY252" fmla="*/ 427892 h 1011865"/>
              <a:gd name="connsiteX253" fmla="*/ 9217 w 1011865"/>
              <a:gd name="connsiteY253" fmla="*/ 427073 h 1011865"/>
              <a:gd name="connsiteX254" fmla="*/ 12085 w 1011865"/>
              <a:gd name="connsiteY254" fmla="*/ 409867 h 1011865"/>
              <a:gd name="connsiteX255" fmla="*/ 17820 w 1011865"/>
              <a:gd name="connsiteY255" fmla="*/ 411096 h 1011865"/>
              <a:gd name="connsiteX256" fmla="*/ 14953 w 1011865"/>
              <a:gd name="connsiteY256" fmla="*/ 427892 h 1011865"/>
              <a:gd name="connsiteX257" fmla="*/ 996094 w 1011865"/>
              <a:gd name="connsiteY257" fmla="*/ 410277 h 1011865"/>
              <a:gd name="connsiteX258" fmla="*/ 992407 w 1011865"/>
              <a:gd name="connsiteY258" fmla="*/ 393481 h 1011865"/>
              <a:gd name="connsiteX259" fmla="*/ 998142 w 1011865"/>
              <a:gd name="connsiteY259" fmla="*/ 392252 h 1011865"/>
              <a:gd name="connsiteX260" fmla="*/ 1001829 w 1011865"/>
              <a:gd name="connsiteY260" fmla="*/ 409048 h 1011865"/>
              <a:gd name="connsiteX261" fmla="*/ 996094 w 1011865"/>
              <a:gd name="connsiteY261" fmla="*/ 410277 h 1011865"/>
              <a:gd name="connsiteX262" fmla="*/ 21507 w 1011865"/>
              <a:gd name="connsiteY262" fmla="*/ 394300 h 1011865"/>
              <a:gd name="connsiteX263" fmla="*/ 15772 w 1011865"/>
              <a:gd name="connsiteY263" fmla="*/ 393071 h 1011865"/>
              <a:gd name="connsiteX264" fmla="*/ 19869 w 1011865"/>
              <a:gd name="connsiteY264" fmla="*/ 376275 h 1011865"/>
              <a:gd name="connsiteX265" fmla="*/ 25604 w 1011865"/>
              <a:gd name="connsiteY265" fmla="*/ 377913 h 1011865"/>
              <a:gd name="connsiteX266" fmla="*/ 21507 w 1011865"/>
              <a:gd name="connsiteY266" fmla="*/ 394300 h 1011865"/>
              <a:gd name="connsiteX267" fmla="*/ 988310 w 1011865"/>
              <a:gd name="connsiteY267" fmla="*/ 376685 h 1011865"/>
              <a:gd name="connsiteX268" fmla="*/ 983394 w 1011865"/>
              <a:gd name="connsiteY268" fmla="*/ 360298 h 1011865"/>
              <a:gd name="connsiteX269" fmla="*/ 988720 w 1011865"/>
              <a:gd name="connsiteY269" fmla="*/ 358659 h 1011865"/>
              <a:gd name="connsiteX270" fmla="*/ 993636 w 1011865"/>
              <a:gd name="connsiteY270" fmla="*/ 375455 h 1011865"/>
              <a:gd name="connsiteX271" fmla="*/ 988310 w 1011865"/>
              <a:gd name="connsiteY271" fmla="*/ 376685 h 1011865"/>
              <a:gd name="connsiteX272" fmla="*/ 30110 w 1011865"/>
              <a:gd name="connsiteY272" fmla="*/ 361117 h 1011865"/>
              <a:gd name="connsiteX273" fmla="*/ 24785 w 1011865"/>
              <a:gd name="connsiteY273" fmla="*/ 359479 h 1011865"/>
              <a:gd name="connsiteX274" fmla="*/ 30110 w 1011865"/>
              <a:gd name="connsiteY274" fmla="*/ 343092 h 1011865"/>
              <a:gd name="connsiteX275" fmla="*/ 35436 w 1011865"/>
              <a:gd name="connsiteY275" fmla="*/ 345140 h 1011865"/>
              <a:gd name="connsiteX276" fmla="*/ 30110 w 1011865"/>
              <a:gd name="connsiteY276" fmla="*/ 361117 h 1011865"/>
              <a:gd name="connsiteX277" fmla="*/ 978069 w 1011865"/>
              <a:gd name="connsiteY277" fmla="*/ 343912 h 1011865"/>
              <a:gd name="connsiteX278" fmla="*/ 972333 w 1011865"/>
              <a:gd name="connsiteY278" fmla="*/ 327935 h 1011865"/>
              <a:gd name="connsiteX279" fmla="*/ 977659 w 1011865"/>
              <a:gd name="connsiteY279" fmla="*/ 325886 h 1011865"/>
              <a:gd name="connsiteX280" fmla="*/ 983804 w 1011865"/>
              <a:gd name="connsiteY280" fmla="*/ 342273 h 1011865"/>
              <a:gd name="connsiteX281" fmla="*/ 978069 w 1011865"/>
              <a:gd name="connsiteY281" fmla="*/ 343912 h 1011865"/>
              <a:gd name="connsiteX282" fmla="*/ 41581 w 1011865"/>
              <a:gd name="connsiteY282" fmla="*/ 328754 h 1011865"/>
              <a:gd name="connsiteX283" fmla="*/ 36255 w 1011865"/>
              <a:gd name="connsiteY283" fmla="*/ 326706 h 1011865"/>
              <a:gd name="connsiteX284" fmla="*/ 42810 w 1011865"/>
              <a:gd name="connsiteY284" fmla="*/ 310729 h 1011865"/>
              <a:gd name="connsiteX285" fmla="*/ 48135 w 1011865"/>
              <a:gd name="connsiteY285" fmla="*/ 312777 h 1011865"/>
              <a:gd name="connsiteX286" fmla="*/ 41581 w 1011865"/>
              <a:gd name="connsiteY286" fmla="*/ 328754 h 1011865"/>
              <a:gd name="connsiteX287" fmla="*/ 965779 w 1011865"/>
              <a:gd name="connsiteY287" fmla="*/ 311958 h 1011865"/>
              <a:gd name="connsiteX288" fmla="*/ 958814 w 1011865"/>
              <a:gd name="connsiteY288" fmla="*/ 296391 h 1011865"/>
              <a:gd name="connsiteX289" fmla="*/ 964140 w 1011865"/>
              <a:gd name="connsiteY289" fmla="*/ 293933 h 1011865"/>
              <a:gd name="connsiteX290" fmla="*/ 971104 w 1011865"/>
              <a:gd name="connsiteY290" fmla="*/ 309909 h 1011865"/>
              <a:gd name="connsiteX291" fmla="*/ 965779 w 1011865"/>
              <a:gd name="connsiteY291" fmla="*/ 311958 h 1011865"/>
              <a:gd name="connsiteX292" fmla="*/ 55099 w 1011865"/>
              <a:gd name="connsiteY292" fmla="*/ 297210 h 1011865"/>
              <a:gd name="connsiteX293" fmla="*/ 49774 w 1011865"/>
              <a:gd name="connsiteY293" fmla="*/ 294752 h 1011865"/>
              <a:gd name="connsiteX294" fmla="*/ 57557 w 1011865"/>
              <a:gd name="connsiteY294" fmla="*/ 279185 h 1011865"/>
              <a:gd name="connsiteX295" fmla="*/ 62883 w 1011865"/>
              <a:gd name="connsiteY295" fmla="*/ 281643 h 1011865"/>
              <a:gd name="connsiteX296" fmla="*/ 55099 w 1011865"/>
              <a:gd name="connsiteY296" fmla="*/ 297210 h 1011865"/>
              <a:gd name="connsiteX297" fmla="*/ 951441 w 1011865"/>
              <a:gd name="connsiteY297" fmla="*/ 281233 h 1011865"/>
              <a:gd name="connsiteX298" fmla="*/ 943247 w 1011865"/>
              <a:gd name="connsiteY298" fmla="*/ 266076 h 1011865"/>
              <a:gd name="connsiteX299" fmla="*/ 948163 w 1011865"/>
              <a:gd name="connsiteY299" fmla="*/ 263208 h 1011865"/>
              <a:gd name="connsiteX300" fmla="*/ 956357 w 1011865"/>
              <a:gd name="connsiteY300" fmla="*/ 278366 h 1011865"/>
              <a:gd name="connsiteX301" fmla="*/ 951441 w 1011865"/>
              <a:gd name="connsiteY301" fmla="*/ 281233 h 1011865"/>
              <a:gd name="connsiteX302" fmla="*/ 70667 w 1011865"/>
              <a:gd name="connsiteY302" fmla="*/ 266485 h 1011865"/>
              <a:gd name="connsiteX303" fmla="*/ 65751 w 1011865"/>
              <a:gd name="connsiteY303" fmla="*/ 263618 h 1011865"/>
              <a:gd name="connsiteX304" fmla="*/ 74354 w 1011865"/>
              <a:gd name="connsiteY304" fmla="*/ 248460 h 1011865"/>
              <a:gd name="connsiteX305" fmla="*/ 79270 w 1011865"/>
              <a:gd name="connsiteY305" fmla="*/ 251328 h 1011865"/>
              <a:gd name="connsiteX306" fmla="*/ 70667 w 1011865"/>
              <a:gd name="connsiteY306" fmla="*/ 266485 h 1011865"/>
              <a:gd name="connsiteX307" fmla="*/ 934644 w 1011865"/>
              <a:gd name="connsiteY307" fmla="*/ 251328 h 1011865"/>
              <a:gd name="connsiteX308" fmla="*/ 925632 w 1011865"/>
              <a:gd name="connsiteY308" fmla="*/ 236990 h 1011865"/>
              <a:gd name="connsiteX309" fmla="*/ 930548 w 1011865"/>
              <a:gd name="connsiteY309" fmla="*/ 233712 h 1011865"/>
              <a:gd name="connsiteX310" fmla="*/ 939560 w 1011865"/>
              <a:gd name="connsiteY310" fmla="*/ 248460 h 1011865"/>
              <a:gd name="connsiteX311" fmla="*/ 934644 w 1011865"/>
              <a:gd name="connsiteY311" fmla="*/ 251328 h 1011865"/>
              <a:gd name="connsiteX312" fmla="*/ 88282 w 1011865"/>
              <a:gd name="connsiteY312" fmla="*/ 236990 h 1011865"/>
              <a:gd name="connsiteX313" fmla="*/ 83366 w 1011865"/>
              <a:gd name="connsiteY313" fmla="*/ 233712 h 1011865"/>
              <a:gd name="connsiteX314" fmla="*/ 93198 w 1011865"/>
              <a:gd name="connsiteY314" fmla="*/ 219374 h 1011865"/>
              <a:gd name="connsiteX315" fmla="*/ 98114 w 1011865"/>
              <a:gd name="connsiteY315" fmla="*/ 222651 h 1011865"/>
              <a:gd name="connsiteX316" fmla="*/ 88282 w 1011865"/>
              <a:gd name="connsiteY316" fmla="*/ 236990 h 1011865"/>
              <a:gd name="connsiteX317" fmla="*/ 916209 w 1011865"/>
              <a:gd name="connsiteY317" fmla="*/ 222651 h 1011865"/>
              <a:gd name="connsiteX318" fmla="*/ 906378 w 1011865"/>
              <a:gd name="connsiteY318" fmla="*/ 208723 h 1011865"/>
              <a:gd name="connsiteX319" fmla="*/ 910884 w 1011865"/>
              <a:gd name="connsiteY319" fmla="*/ 205446 h 1011865"/>
              <a:gd name="connsiteX320" fmla="*/ 921125 w 1011865"/>
              <a:gd name="connsiteY320" fmla="*/ 219374 h 1011865"/>
              <a:gd name="connsiteX321" fmla="*/ 916209 w 1011865"/>
              <a:gd name="connsiteY321" fmla="*/ 222651 h 1011865"/>
              <a:gd name="connsiteX322" fmla="*/ 107946 w 1011865"/>
              <a:gd name="connsiteY322" fmla="*/ 208723 h 1011865"/>
              <a:gd name="connsiteX323" fmla="*/ 103440 w 1011865"/>
              <a:gd name="connsiteY323" fmla="*/ 205446 h 1011865"/>
              <a:gd name="connsiteX324" fmla="*/ 114091 w 1011865"/>
              <a:gd name="connsiteY324" fmla="*/ 191927 h 1011865"/>
              <a:gd name="connsiteX325" fmla="*/ 118597 w 1011865"/>
              <a:gd name="connsiteY325" fmla="*/ 195614 h 1011865"/>
              <a:gd name="connsiteX326" fmla="*/ 107946 w 1011865"/>
              <a:gd name="connsiteY326" fmla="*/ 208723 h 1011865"/>
              <a:gd name="connsiteX327" fmla="*/ 895726 w 1011865"/>
              <a:gd name="connsiteY327" fmla="*/ 195204 h 1011865"/>
              <a:gd name="connsiteX328" fmla="*/ 884666 w 1011865"/>
              <a:gd name="connsiteY328" fmla="*/ 182095 h 1011865"/>
              <a:gd name="connsiteX329" fmla="*/ 889172 w 1011865"/>
              <a:gd name="connsiteY329" fmla="*/ 178408 h 1011865"/>
              <a:gd name="connsiteX330" fmla="*/ 900233 w 1011865"/>
              <a:gd name="connsiteY330" fmla="*/ 191927 h 1011865"/>
              <a:gd name="connsiteX331" fmla="*/ 895726 w 1011865"/>
              <a:gd name="connsiteY331" fmla="*/ 195204 h 1011865"/>
              <a:gd name="connsiteX332" fmla="*/ 129248 w 1011865"/>
              <a:gd name="connsiteY332" fmla="*/ 182095 h 1011865"/>
              <a:gd name="connsiteX333" fmla="*/ 124742 w 1011865"/>
              <a:gd name="connsiteY333" fmla="*/ 178408 h 1011865"/>
              <a:gd name="connsiteX334" fmla="*/ 136213 w 1011865"/>
              <a:gd name="connsiteY334" fmla="*/ 165299 h 1011865"/>
              <a:gd name="connsiteX335" fmla="*/ 140309 w 1011865"/>
              <a:gd name="connsiteY335" fmla="*/ 169395 h 1011865"/>
              <a:gd name="connsiteX336" fmla="*/ 129248 w 1011865"/>
              <a:gd name="connsiteY336" fmla="*/ 182095 h 1011865"/>
              <a:gd name="connsiteX337" fmla="*/ 873195 w 1011865"/>
              <a:gd name="connsiteY337" fmla="*/ 168986 h 1011865"/>
              <a:gd name="connsiteX338" fmla="*/ 861315 w 1011865"/>
              <a:gd name="connsiteY338" fmla="*/ 156696 h 1011865"/>
              <a:gd name="connsiteX339" fmla="*/ 865411 w 1011865"/>
              <a:gd name="connsiteY339" fmla="*/ 152599 h 1011865"/>
              <a:gd name="connsiteX340" fmla="*/ 877292 w 1011865"/>
              <a:gd name="connsiteY340" fmla="*/ 165299 h 1011865"/>
              <a:gd name="connsiteX341" fmla="*/ 873195 w 1011865"/>
              <a:gd name="connsiteY341" fmla="*/ 168986 h 1011865"/>
              <a:gd name="connsiteX342" fmla="*/ 152599 w 1011865"/>
              <a:gd name="connsiteY342" fmla="*/ 157105 h 1011865"/>
              <a:gd name="connsiteX343" fmla="*/ 148503 w 1011865"/>
              <a:gd name="connsiteY343" fmla="*/ 153009 h 1011865"/>
              <a:gd name="connsiteX344" fmla="*/ 160792 w 1011865"/>
              <a:gd name="connsiteY344" fmla="*/ 140719 h 1011865"/>
              <a:gd name="connsiteX345" fmla="*/ 164889 w 1011865"/>
              <a:gd name="connsiteY345" fmla="*/ 144816 h 1011865"/>
              <a:gd name="connsiteX346" fmla="*/ 152599 w 1011865"/>
              <a:gd name="connsiteY346" fmla="*/ 157105 h 1011865"/>
              <a:gd name="connsiteX347" fmla="*/ 849025 w 1011865"/>
              <a:gd name="connsiteY347" fmla="*/ 144816 h 1011865"/>
              <a:gd name="connsiteX348" fmla="*/ 836325 w 1011865"/>
              <a:gd name="connsiteY348" fmla="*/ 133345 h 1011865"/>
              <a:gd name="connsiteX349" fmla="*/ 840012 w 1011865"/>
              <a:gd name="connsiteY349" fmla="*/ 128839 h 1011865"/>
              <a:gd name="connsiteX350" fmla="*/ 852712 w 1011865"/>
              <a:gd name="connsiteY350" fmla="*/ 140719 h 1011865"/>
              <a:gd name="connsiteX351" fmla="*/ 849025 w 1011865"/>
              <a:gd name="connsiteY351" fmla="*/ 144816 h 1011865"/>
              <a:gd name="connsiteX352" fmla="*/ 177588 w 1011865"/>
              <a:gd name="connsiteY352" fmla="*/ 133345 h 1011865"/>
              <a:gd name="connsiteX353" fmla="*/ 173902 w 1011865"/>
              <a:gd name="connsiteY353" fmla="*/ 128839 h 1011865"/>
              <a:gd name="connsiteX354" fmla="*/ 187011 w 1011865"/>
              <a:gd name="connsiteY354" fmla="*/ 117778 h 1011865"/>
              <a:gd name="connsiteX355" fmla="*/ 190698 w 1011865"/>
              <a:gd name="connsiteY355" fmla="*/ 122284 h 1011865"/>
              <a:gd name="connsiteX356" fmla="*/ 177588 w 1011865"/>
              <a:gd name="connsiteY356" fmla="*/ 133345 h 1011865"/>
              <a:gd name="connsiteX357" fmla="*/ 823216 w 1011865"/>
              <a:gd name="connsiteY357" fmla="*/ 122284 h 1011865"/>
              <a:gd name="connsiteX358" fmla="*/ 809697 w 1011865"/>
              <a:gd name="connsiteY358" fmla="*/ 111633 h 1011865"/>
              <a:gd name="connsiteX359" fmla="*/ 813384 w 1011865"/>
              <a:gd name="connsiteY359" fmla="*/ 107127 h 1011865"/>
              <a:gd name="connsiteX360" fmla="*/ 826903 w 1011865"/>
              <a:gd name="connsiteY360" fmla="*/ 117778 h 1011865"/>
              <a:gd name="connsiteX361" fmla="*/ 823216 w 1011865"/>
              <a:gd name="connsiteY361" fmla="*/ 122284 h 1011865"/>
              <a:gd name="connsiteX362" fmla="*/ 203807 w 1011865"/>
              <a:gd name="connsiteY362" fmla="*/ 111633 h 1011865"/>
              <a:gd name="connsiteX363" fmla="*/ 200120 w 1011865"/>
              <a:gd name="connsiteY363" fmla="*/ 107127 h 1011865"/>
              <a:gd name="connsiteX364" fmla="*/ 214049 w 1011865"/>
              <a:gd name="connsiteY364" fmla="*/ 96885 h 1011865"/>
              <a:gd name="connsiteX365" fmla="*/ 217326 w 1011865"/>
              <a:gd name="connsiteY365" fmla="*/ 101391 h 1011865"/>
              <a:gd name="connsiteX366" fmla="*/ 203807 w 1011865"/>
              <a:gd name="connsiteY366" fmla="*/ 111633 h 1011865"/>
              <a:gd name="connsiteX367" fmla="*/ 796178 w 1011865"/>
              <a:gd name="connsiteY367" fmla="*/ 101391 h 1011865"/>
              <a:gd name="connsiteX368" fmla="*/ 781840 w 1011865"/>
              <a:gd name="connsiteY368" fmla="*/ 91559 h 1011865"/>
              <a:gd name="connsiteX369" fmla="*/ 785118 w 1011865"/>
              <a:gd name="connsiteY369" fmla="*/ 86644 h 1011865"/>
              <a:gd name="connsiteX370" fmla="*/ 799456 w 1011865"/>
              <a:gd name="connsiteY370" fmla="*/ 96475 h 1011865"/>
              <a:gd name="connsiteX371" fmla="*/ 796178 w 1011865"/>
              <a:gd name="connsiteY371" fmla="*/ 101391 h 1011865"/>
              <a:gd name="connsiteX372" fmla="*/ 231664 w 1011865"/>
              <a:gd name="connsiteY372" fmla="*/ 91969 h 1011865"/>
              <a:gd name="connsiteX373" fmla="*/ 228387 w 1011865"/>
              <a:gd name="connsiteY373" fmla="*/ 87053 h 1011865"/>
              <a:gd name="connsiteX374" fmla="*/ 243134 w 1011865"/>
              <a:gd name="connsiteY374" fmla="*/ 77631 h 1011865"/>
              <a:gd name="connsiteX375" fmla="*/ 246002 w 1011865"/>
              <a:gd name="connsiteY375" fmla="*/ 82547 h 1011865"/>
              <a:gd name="connsiteX376" fmla="*/ 231664 w 1011865"/>
              <a:gd name="connsiteY376" fmla="*/ 91969 h 1011865"/>
              <a:gd name="connsiteX377" fmla="*/ 767502 w 1011865"/>
              <a:gd name="connsiteY377" fmla="*/ 82137 h 1011865"/>
              <a:gd name="connsiteX378" fmla="*/ 752754 w 1011865"/>
              <a:gd name="connsiteY378" fmla="*/ 73534 h 1011865"/>
              <a:gd name="connsiteX379" fmla="*/ 755622 w 1011865"/>
              <a:gd name="connsiteY379" fmla="*/ 68618 h 1011865"/>
              <a:gd name="connsiteX380" fmla="*/ 770779 w 1011865"/>
              <a:gd name="connsiteY380" fmla="*/ 77631 h 1011865"/>
              <a:gd name="connsiteX381" fmla="*/ 767502 w 1011865"/>
              <a:gd name="connsiteY381" fmla="*/ 82137 h 1011865"/>
              <a:gd name="connsiteX382" fmla="*/ 260750 w 1011865"/>
              <a:gd name="connsiteY382" fmla="*/ 73944 h 1011865"/>
              <a:gd name="connsiteX383" fmla="*/ 257882 w 1011865"/>
              <a:gd name="connsiteY383" fmla="*/ 69028 h 1011865"/>
              <a:gd name="connsiteX384" fmla="*/ 273040 w 1011865"/>
              <a:gd name="connsiteY384" fmla="*/ 60835 h 1011865"/>
              <a:gd name="connsiteX385" fmla="*/ 275907 w 1011865"/>
              <a:gd name="connsiteY385" fmla="*/ 65751 h 1011865"/>
              <a:gd name="connsiteX386" fmla="*/ 260750 w 1011865"/>
              <a:gd name="connsiteY386" fmla="*/ 73944 h 1011865"/>
              <a:gd name="connsiteX387" fmla="*/ 737597 w 1011865"/>
              <a:gd name="connsiteY387" fmla="*/ 65341 h 1011865"/>
              <a:gd name="connsiteX388" fmla="*/ 722439 w 1011865"/>
              <a:gd name="connsiteY388" fmla="*/ 57558 h 1011865"/>
              <a:gd name="connsiteX389" fmla="*/ 724897 w 1011865"/>
              <a:gd name="connsiteY389" fmla="*/ 52232 h 1011865"/>
              <a:gd name="connsiteX390" fmla="*/ 740465 w 1011865"/>
              <a:gd name="connsiteY390" fmla="*/ 60016 h 1011865"/>
              <a:gd name="connsiteX391" fmla="*/ 737597 w 1011865"/>
              <a:gd name="connsiteY391" fmla="*/ 65341 h 1011865"/>
              <a:gd name="connsiteX392" fmla="*/ 291065 w 1011865"/>
              <a:gd name="connsiteY392" fmla="*/ 57967 h 1011865"/>
              <a:gd name="connsiteX393" fmla="*/ 288607 w 1011865"/>
              <a:gd name="connsiteY393" fmla="*/ 52642 h 1011865"/>
              <a:gd name="connsiteX394" fmla="*/ 304174 w 1011865"/>
              <a:gd name="connsiteY394" fmla="*/ 45268 h 1011865"/>
              <a:gd name="connsiteX395" fmla="*/ 306632 w 1011865"/>
              <a:gd name="connsiteY395" fmla="*/ 50593 h 1011865"/>
              <a:gd name="connsiteX396" fmla="*/ 291065 w 1011865"/>
              <a:gd name="connsiteY396" fmla="*/ 57967 h 1011865"/>
              <a:gd name="connsiteX397" fmla="*/ 706872 w 1011865"/>
              <a:gd name="connsiteY397" fmla="*/ 50593 h 1011865"/>
              <a:gd name="connsiteX398" fmla="*/ 690895 w 1011865"/>
              <a:gd name="connsiteY398" fmla="*/ 44039 h 1011865"/>
              <a:gd name="connsiteX399" fmla="*/ 692944 w 1011865"/>
              <a:gd name="connsiteY399" fmla="*/ 38713 h 1011865"/>
              <a:gd name="connsiteX400" fmla="*/ 708920 w 1011865"/>
              <a:gd name="connsiteY400" fmla="*/ 45268 h 1011865"/>
              <a:gd name="connsiteX401" fmla="*/ 706872 w 1011865"/>
              <a:gd name="connsiteY401" fmla="*/ 50593 h 1011865"/>
              <a:gd name="connsiteX402" fmla="*/ 322609 w 1011865"/>
              <a:gd name="connsiteY402" fmla="*/ 44039 h 1011865"/>
              <a:gd name="connsiteX403" fmla="*/ 320561 w 1011865"/>
              <a:gd name="connsiteY403" fmla="*/ 38713 h 1011865"/>
              <a:gd name="connsiteX404" fmla="*/ 336947 w 1011865"/>
              <a:gd name="connsiteY404" fmla="*/ 32568 h 1011865"/>
              <a:gd name="connsiteX405" fmla="*/ 338996 w 1011865"/>
              <a:gd name="connsiteY405" fmla="*/ 37894 h 1011865"/>
              <a:gd name="connsiteX406" fmla="*/ 322609 w 1011865"/>
              <a:gd name="connsiteY406" fmla="*/ 44039 h 1011865"/>
              <a:gd name="connsiteX407" fmla="*/ 674919 w 1011865"/>
              <a:gd name="connsiteY407" fmla="*/ 37894 h 1011865"/>
              <a:gd name="connsiteX408" fmla="*/ 658532 w 1011865"/>
              <a:gd name="connsiteY408" fmla="*/ 32568 h 1011865"/>
              <a:gd name="connsiteX409" fmla="*/ 660171 w 1011865"/>
              <a:gd name="connsiteY409" fmla="*/ 27243 h 1011865"/>
              <a:gd name="connsiteX410" fmla="*/ 676557 w 1011865"/>
              <a:gd name="connsiteY410" fmla="*/ 32978 h 1011865"/>
              <a:gd name="connsiteX411" fmla="*/ 674919 w 1011865"/>
              <a:gd name="connsiteY411" fmla="*/ 37894 h 1011865"/>
              <a:gd name="connsiteX412" fmla="*/ 354563 w 1011865"/>
              <a:gd name="connsiteY412" fmla="*/ 32568 h 1011865"/>
              <a:gd name="connsiteX413" fmla="*/ 352924 w 1011865"/>
              <a:gd name="connsiteY413" fmla="*/ 27243 h 1011865"/>
              <a:gd name="connsiteX414" fmla="*/ 369720 w 1011865"/>
              <a:gd name="connsiteY414" fmla="*/ 22327 h 1011865"/>
              <a:gd name="connsiteX415" fmla="*/ 371359 w 1011865"/>
              <a:gd name="connsiteY415" fmla="*/ 27652 h 1011865"/>
              <a:gd name="connsiteX416" fmla="*/ 354563 w 1011865"/>
              <a:gd name="connsiteY416" fmla="*/ 32568 h 1011865"/>
              <a:gd name="connsiteX417" fmla="*/ 642146 w 1011865"/>
              <a:gd name="connsiteY417" fmla="*/ 27243 h 1011865"/>
              <a:gd name="connsiteX418" fmla="*/ 625759 w 1011865"/>
              <a:gd name="connsiteY418" fmla="*/ 22736 h 1011865"/>
              <a:gd name="connsiteX419" fmla="*/ 626988 w 1011865"/>
              <a:gd name="connsiteY419" fmla="*/ 17001 h 1011865"/>
              <a:gd name="connsiteX420" fmla="*/ 643784 w 1011865"/>
              <a:gd name="connsiteY420" fmla="*/ 21507 h 1011865"/>
              <a:gd name="connsiteX421" fmla="*/ 642146 w 1011865"/>
              <a:gd name="connsiteY421" fmla="*/ 27243 h 1011865"/>
              <a:gd name="connsiteX422" fmla="*/ 387745 w 1011865"/>
              <a:gd name="connsiteY422" fmla="*/ 23146 h 1011865"/>
              <a:gd name="connsiteX423" fmla="*/ 386516 w 1011865"/>
              <a:gd name="connsiteY423" fmla="*/ 17411 h 1011865"/>
              <a:gd name="connsiteX424" fmla="*/ 403312 w 1011865"/>
              <a:gd name="connsiteY424" fmla="*/ 13724 h 1011865"/>
              <a:gd name="connsiteX425" fmla="*/ 404541 w 1011865"/>
              <a:gd name="connsiteY425" fmla="*/ 19459 h 1011865"/>
              <a:gd name="connsiteX426" fmla="*/ 387745 w 1011865"/>
              <a:gd name="connsiteY426" fmla="*/ 23146 h 1011865"/>
              <a:gd name="connsiteX427" fmla="*/ 608553 w 1011865"/>
              <a:gd name="connsiteY427" fmla="*/ 19459 h 1011865"/>
              <a:gd name="connsiteX428" fmla="*/ 591757 w 1011865"/>
              <a:gd name="connsiteY428" fmla="*/ 16182 h 1011865"/>
              <a:gd name="connsiteX429" fmla="*/ 592576 w 1011865"/>
              <a:gd name="connsiteY429" fmla="*/ 10446 h 1011865"/>
              <a:gd name="connsiteX430" fmla="*/ 609782 w 1011865"/>
              <a:gd name="connsiteY430" fmla="*/ 13724 h 1011865"/>
              <a:gd name="connsiteX431" fmla="*/ 608553 w 1011865"/>
              <a:gd name="connsiteY431" fmla="*/ 19459 h 1011865"/>
              <a:gd name="connsiteX432" fmla="*/ 421338 w 1011865"/>
              <a:gd name="connsiteY432" fmla="*/ 16182 h 1011865"/>
              <a:gd name="connsiteX433" fmla="*/ 420518 w 1011865"/>
              <a:gd name="connsiteY433" fmla="*/ 10446 h 1011865"/>
              <a:gd name="connsiteX434" fmla="*/ 437724 w 1011865"/>
              <a:gd name="connsiteY434" fmla="*/ 7579 h 1011865"/>
              <a:gd name="connsiteX435" fmla="*/ 438543 w 1011865"/>
              <a:gd name="connsiteY435" fmla="*/ 13314 h 1011865"/>
              <a:gd name="connsiteX436" fmla="*/ 421338 w 1011865"/>
              <a:gd name="connsiteY436" fmla="*/ 16182 h 1011865"/>
              <a:gd name="connsiteX437" fmla="*/ 574961 w 1011865"/>
              <a:gd name="connsiteY437" fmla="*/ 13314 h 1011865"/>
              <a:gd name="connsiteX438" fmla="*/ 557755 w 1011865"/>
              <a:gd name="connsiteY438" fmla="*/ 11266 h 1011865"/>
              <a:gd name="connsiteX439" fmla="*/ 558165 w 1011865"/>
              <a:gd name="connsiteY439" fmla="*/ 5530 h 1011865"/>
              <a:gd name="connsiteX440" fmla="*/ 575371 w 1011865"/>
              <a:gd name="connsiteY440" fmla="*/ 7579 h 1011865"/>
              <a:gd name="connsiteX441" fmla="*/ 574961 w 1011865"/>
              <a:gd name="connsiteY441" fmla="*/ 13314 h 1011865"/>
              <a:gd name="connsiteX442" fmla="*/ 455340 w 1011865"/>
              <a:gd name="connsiteY442" fmla="*/ 11675 h 1011865"/>
              <a:gd name="connsiteX443" fmla="*/ 454930 w 1011865"/>
              <a:gd name="connsiteY443" fmla="*/ 5940 h 1011865"/>
              <a:gd name="connsiteX444" fmla="*/ 472136 w 1011865"/>
              <a:gd name="connsiteY444" fmla="*/ 4301 h 1011865"/>
              <a:gd name="connsiteX445" fmla="*/ 472545 w 1011865"/>
              <a:gd name="connsiteY445" fmla="*/ 10037 h 1011865"/>
              <a:gd name="connsiteX446" fmla="*/ 455340 w 1011865"/>
              <a:gd name="connsiteY446" fmla="*/ 11675 h 1011865"/>
              <a:gd name="connsiteX447" fmla="*/ 540959 w 1011865"/>
              <a:gd name="connsiteY447" fmla="*/ 10037 h 1011865"/>
              <a:gd name="connsiteX448" fmla="*/ 523753 w 1011865"/>
              <a:gd name="connsiteY448" fmla="*/ 9217 h 1011865"/>
              <a:gd name="connsiteX449" fmla="*/ 523753 w 1011865"/>
              <a:gd name="connsiteY449" fmla="*/ 3482 h 1011865"/>
              <a:gd name="connsiteX450" fmla="*/ 540959 w 1011865"/>
              <a:gd name="connsiteY450" fmla="*/ 4301 h 1011865"/>
              <a:gd name="connsiteX451" fmla="*/ 540959 w 1011865"/>
              <a:gd name="connsiteY451" fmla="*/ 10037 h 1011865"/>
              <a:gd name="connsiteX452" fmla="*/ 489341 w 1011865"/>
              <a:gd name="connsiteY452" fmla="*/ 9217 h 1011865"/>
              <a:gd name="connsiteX453" fmla="*/ 489341 w 1011865"/>
              <a:gd name="connsiteY453" fmla="*/ 3482 h 1011865"/>
              <a:gd name="connsiteX454" fmla="*/ 506547 w 1011865"/>
              <a:gd name="connsiteY454" fmla="*/ 3072 h 1011865"/>
              <a:gd name="connsiteX455" fmla="*/ 506547 w 1011865"/>
              <a:gd name="connsiteY455" fmla="*/ 8808 h 1011865"/>
              <a:gd name="connsiteX456" fmla="*/ 489341 w 1011865"/>
              <a:gd name="connsiteY456" fmla="*/ 9217 h 101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1011865" h="1011865">
                <a:moveTo>
                  <a:pt x="501222" y="1011661"/>
                </a:moveTo>
                <a:cubicBezTo>
                  <a:pt x="495486" y="1011661"/>
                  <a:pt x="489751" y="1011251"/>
                  <a:pt x="484016" y="1011251"/>
                </a:cubicBezTo>
                <a:lnTo>
                  <a:pt x="484426" y="1005516"/>
                </a:lnTo>
                <a:cubicBezTo>
                  <a:pt x="490161" y="1005926"/>
                  <a:pt x="495896" y="1005926"/>
                  <a:pt x="501631" y="1005926"/>
                </a:cubicBezTo>
                <a:lnTo>
                  <a:pt x="501222" y="1011661"/>
                </a:lnTo>
                <a:close/>
                <a:moveTo>
                  <a:pt x="518837" y="1011661"/>
                </a:moveTo>
                <a:lnTo>
                  <a:pt x="518837" y="1005926"/>
                </a:lnTo>
                <a:cubicBezTo>
                  <a:pt x="524572" y="1005926"/>
                  <a:pt x="530308" y="1005516"/>
                  <a:pt x="536043" y="1005106"/>
                </a:cubicBezTo>
                <a:lnTo>
                  <a:pt x="536453" y="1010842"/>
                </a:lnTo>
                <a:cubicBezTo>
                  <a:pt x="530308" y="1011251"/>
                  <a:pt x="524572" y="1011251"/>
                  <a:pt x="518837" y="1011661"/>
                </a:cubicBezTo>
                <a:close/>
                <a:moveTo>
                  <a:pt x="466810" y="1010022"/>
                </a:moveTo>
                <a:cubicBezTo>
                  <a:pt x="461075" y="1009613"/>
                  <a:pt x="455340" y="1009203"/>
                  <a:pt x="449604" y="1008384"/>
                </a:cubicBezTo>
                <a:lnTo>
                  <a:pt x="450424" y="1002648"/>
                </a:lnTo>
                <a:cubicBezTo>
                  <a:pt x="456159" y="1003468"/>
                  <a:pt x="461894" y="1003877"/>
                  <a:pt x="467629" y="1004287"/>
                </a:cubicBezTo>
                <a:lnTo>
                  <a:pt x="466810" y="1010022"/>
                </a:lnTo>
                <a:close/>
                <a:moveTo>
                  <a:pt x="553249" y="1009613"/>
                </a:moveTo>
                <a:lnTo>
                  <a:pt x="552839" y="1003877"/>
                </a:lnTo>
                <a:cubicBezTo>
                  <a:pt x="558574" y="1003468"/>
                  <a:pt x="564310" y="1002648"/>
                  <a:pt x="570045" y="1001829"/>
                </a:cubicBezTo>
                <a:lnTo>
                  <a:pt x="570864" y="1007564"/>
                </a:lnTo>
                <a:cubicBezTo>
                  <a:pt x="564719" y="1008384"/>
                  <a:pt x="558984" y="1008793"/>
                  <a:pt x="553249" y="1009613"/>
                </a:cubicBezTo>
                <a:close/>
                <a:moveTo>
                  <a:pt x="432398" y="1005926"/>
                </a:moveTo>
                <a:cubicBezTo>
                  <a:pt x="426663" y="1005106"/>
                  <a:pt x="420928" y="1004287"/>
                  <a:pt x="415193" y="1003058"/>
                </a:cubicBezTo>
                <a:lnTo>
                  <a:pt x="416422" y="997323"/>
                </a:lnTo>
                <a:cubicBezTo>
                  <a:pt x="422157" y="998552"/>
                  <a:pt x="427482" y="999371"/>
                  <a:pt x="433218" y="1000190"/>
                </a:cubicBezTo>
                <a:lnTo>
                  <a:pt x="432398" y="1005926"/>
                </a:lnTo>
                <a:close/>
                <a:moveTo>
                  <a:pt x="587660" y="1005106"/>
                </a:moveTo>
                <a:lnTo>
                  <a:pt x="586841" y="999371"/>
                </a:lnTo>
                <a:cubicBezTo>
                  <a:pt x="592576" y="998552"/>
                  <a:pt x="598312" y="997323"/>
                  <a:pt x="603637" y="996504"/>
                </a:cubicBezTo>
                <a:lnTo>
                  <a:pt x="604866" y="1002239"/>
                </a:lnTo>
                <a:cubicBezTo>
                  <a:pt x="599131" y="1003058"/>
                  <a:pt x="593396" y="1004287"/>
                  <a:pt x="587660" y="1005106"/>
                </a:cubicBezTo>
                <a:close/>
                <a:moveTo>
                  <a:pt x="398397" y="999781"/>
                </a:moveTo>
                <a:cubicBezTo>
                  <a:pt x="392661" y="998552"/>
                  <a:pt x="386926" y="997323"/>
                  <a:pt x="381600" y="995684"/>
                </a:cubicBezTo>
                <a:lnTo>
                  <a:pt x="382829" y="989949"/>
                </a:lnTo>
                <a:cubicBezTo>
                  <a:pt x="388155" y="991178"/>
                  <a:pt x="393890" y="992816"/>
                  <a:pt x="399625" y="994045"/>
                </a:cubicBezTo>
                <a:lnTo>
                  <a:pt x="398397" y="999781"/>
                </a:lnTo>
                <a:close/>
                <a:moveTo>
                  <a:pt x="621662" y="998552"/>
                </a:moveTo>
                <a:lnTo>
                  <a:pt x="620433" y="992816"/>
                </a:lnTo>
                <a:cubicBezTo>
                  <a:pt x="626169" y="991588"/>
                  <a:pt x="631494" y="989949"/>
                  <a:pt x="637230" y="988720"/>
                </a:cubicBezTo>
                <a:lnTo>
                  <a:pt x="638868" y="994455"/>
                </a:lnTo>
                <a:cubicBezTo>
                  <a:pt x="633133" y="995684"/>
                  <a:pt x="627398" y="997323"/>
                  <a:pt x="621662" y="998552"/>
                </a:cubicBezTo>
                <a:close/>
                <a:moveTo>
                  <a:pt x="364804" y="991178"/>
                </a:moveTo>
                <a:cubicBezTo>
                  <a:pt x="359069" y="989539"/>
                  <a:pt x="353743" y="987900"/>
                  <a:pt x="348418" y="985852"/>
                </a:cubicBezTo>
                <a:lnTo>
                  <a:pt x="350056" y="980527"/>
                </a:lnTo>
                <a:cubicBezTo>
                  <a:pt x="355382" y="982165"/>
                  <a:pt x="361117" y="984214"/>
                  <a:pt x="366443" y="985443"/>
                </a:cubicBezTo>
                <a:lnTo>
                  <a:pt x="364804" y="991178"/>
                </a:lnTo>
                <a:close/>
                <a:moveTo>
                  <a:pt x="655255" y="989539"/>
                </a:moveTo>
                <a:lnTo>
                  <a:pt x="653616" y="984214"/>
                </a:lnTo>
                <a:cubicBezTo>
                  <a:pt x="658942" y="982575"/>
                  <a:pt x="664677" y="980936"/>
                  <a:pt x="670003" y="978888"/>
                </a:cubicBezTo>
                <a:lnTo>
                  <a:pt x="672051" y="984214"/>
                </a:lnTo>
                <a:cubicBezTo>
                  <a:pt x="666316" y="985852"/>
                  <a:pt x="660990" y="987900"/>
                  <a:pt x="655255" y="989539"/>
                </a:cubicBezTo>
                <a:close/>
                <a:moveTo>
                  <a:pt x="331622" y="980117"/>
                </a:moveTo>
                <a:cubicBezTo>
                  <a:pt x="326296" y="978069"/>
                  <a:pt x="320970" y="976020"/>
                  <a:pt x="315235" y="973972"/>
                </a:cubicBezTo>
                <a:lnTo>
                  <a:pt x="317283" y="968647"/>
                </a:lnTo>
                <a:cubicBezTo>
                  <a:pt x="322609" y="970695"/>
                  <a:pt x="327935" y="972743"/>
                  <a:pt x="333260" y="974791"/>
                </a:cubicBezTo>
                <a:lnTo>
                  <a:pt x="331622" y="980117"/>
                </a:lnTo>
                <a:close/>
                <a:moveTo>
                  <a:pt x="688028" y="978069"/>
                </a:moveTo>
                <a:lnTo>
                  <a:pt x="685979" y="972743"/>
                </a:lnTo>
                <a:cubicBezTo>
                  <a:pt x="691305" y="970695"/>
                  <a:pt x="696631" y="968647"/>
                  <a:pt x="701956" y="966188"/>
                </a:cubicBezTo>
                <a:lnTo>
                  <a:pt x="704004" y="971514"/>
                </a:lnTo>
                <a:cubicBezTo>
                  <a:pt x="698679" y="973972"/>
                  <a:pt x="693353" y="976020"/>
                  <a:pt x="688028" y="978069"/>
                </a:cubicBezTo>
                <a:close/>
                <a:moveTo>
                  <a:pt x="299668" y="967008"/>
                </a:moveTo>
                <a:cubicBezTo>
                  <a:pt x="294342" y="964550"/>
                  <a:pt x="289017" y="962092"/>
                  <a:pt x="284101" y="959634"/>
                </a:cubicBezTo>
                <a:lnTo>
                  <a:pt x="286559" y="954308"/>
                </a:lnTo>
                <a:cubicBezTo>
                  <a:pt x="291884" y="956766"/>
                  <a:pt x="296800" y="959224"/>
                  <a:pt x="302126" y="961682"/>
                </a:cubicBezTo>
                <a:lnTo>
                  <a:pt x="299668" y="967008"/>
                </a:lnTo>
                <a:close/>
                <a:moveTo>
                  <a:pt x="719981" y="964550"/>
                </a:moveTo>
                <a:lnTo>
                  <a:pt x="717523" y="959224"/>
                </a:lnTo>
                <a:cubicBezTo>
                  <a:pt x="722849" y="956766"/>
                  <a:pt x="727765" y="954308"/>
                  <a:pt x="733091" y="951850"/>
                </a:cubicBezTo>
                <a:lnTo>
                  <a:pt x="735549" y="957176"/>
                </a:lnTo>
                <a:cubicBezTo>
                  <a:pt x="730223" y="959634"/>
                  <a:pt x="725307" y="962092"/>
                  <a:pt x="719981" y="964550"/>
                </a:cubicBezTo>
                <a:close/>
                <a:moveTo>
                  <a:pt x="268534" y="951850"/>
                </a:moveTo>
                <a:cubicBezTo>
                  <a:pt x="263618" y="948983"/>
                  <a:pt x="258292" y="946115"/>
                  <a:pt x="253376" y="943247"/>
                </a:cubicBezTo>
                <a:lnTo>
                  <a:pt x="256244" y="938331"/>
                </a:lnTo>
                <a:cubicBezTo>
                  <a:pt x="261160" y="941199"/>
                  <a:pt x="266076" y="944067"/>
                  <a:pt x="271401" y="946525"/>
                </a:cubicBezTo>
                <a:lnTo>
                  <a:pt x="268534" y="951850"/>
                </a:lnTo>
                <a:close/>
                <a:moveTo>
                  <a:pt x="750706" y="948983"/>
                </a:moveTo>
                <a:lnTo>
                  <a:pt x="747838" y="944067"/>
                </a:lnTo>
                <a:cubicBezTo>
                  <a:pt x="752754" y="941199"/>
                  <a:pt x="757670" y="938331"/>
                  <a:pt x="762586" y="935464"/>
                </a:cubicBezTo>
                <a:lnTo>
                  <a:pt x="765454" y="940380"/>
                </a:lnTo>
                <a:cubicBezTo>
                  <a:pt x="760948" y="943247"/>
                  <a:pt x="755622" y="946115"/>
                  <a:pt x="750706" y="948983"/>
                </a:cubicBezTo>
                <a:close/>
                <a:moveTo>
                  <a:pt x="238219" y="934235"/>
                </a:moveTo>
                <a:cubicBezTo>
                  <a:pt x="233303" y="930958"/>
                  <a:pt x="228387" y="928090"/>
                  <a:pt x="223880" y="924813"/>
                </a:cubicBezTo>
                <a:lnTo>
                  <a:pt x="227158" y="919897"/>
                </a:lnTo>
                <a:cubicBezTo>
                  <a:pt x="232074" y="923174"/>
                  <a:pt x="236580" y="926042"/>
                  <a:pt x="241496" y="929319"/>
                </a:cubicBezTo>
                <a:lnTo>
                  <a:pt x="238219" y="934235"/>
                </a:lnTo>
                <a:close/>
                <a:moveTo>
                  <a:pt x="780611" y="930958"/>
                </a:moveTo>
                <a:lnTo>
                  <a:pt x="777334" y="926042"/>
                </a:lnTo>
                <a:cubicBezTo>
                  <a:pt x="782250" y="922764"/>
                  <a:pt x="786756" y="919897"/>
                  <a:pt x="791672" y="916619"/>
                </a:cubicBezTo>
                <a:lnTo>
                  <a:pt x="794950" y="921535"/>
                </a:lnTo>
                <a:cubicBezTo>
                  <a:pt x="790034" y="924813"/>
                  <a:pt x="785118" y="928090"/>
                  <a:pt x="780611" y="930958"/>
                </a:cubicBezTo>
                <a:close/>
                <a:moveTo>
                  <a:pt x="209542" y="914571"/>
                </a:moveTo>
                <a:cubicBezTo>
                  <a:pt x="205036" y="911294"/>
                  <a:pt x="200120" y="907607"/>
                  <a:pt x="195614" y="903920"/>
                </a:cubicBezTo>
                <a:lnTo>
                  <a:pt x="199301" y="899414"/>
                </a:lnTo>
                <a:cubicBezTo>
                  <a:pt x="203807" y="903101"/>
                  <a:pt x="208313" y="906378"/>
                  <a:pt x="212819" y="909655"/>
                </a:cubicBezTo>
                <a:lnTo>
                  <a:pt x="209542" y="914571"/>
                </a:lnTo>
                <a:close/>
                <a:moveTo>
                  <a:pt x="808878" y="911294"/>
                </a:moveTo>
                <a:lnTo>
                  <a:pt x="805601" y="906787"/>
                </a:lnTo>
                <a:cubicBezTo>
                  <a:pt x="810107" y="903510"/>
                  <a:pt x="814613" y="899823"/>
                  <a:pt x="819120" y="896136"/>
                </a:cubicBezTo>
                <a:lnTo>
                  <a:pt x="822807" y="900642"/>
                </a:lnTo>
                <a:cubicBezTo>
                  <a:pt x="817891" y="904330"/>
                  <a:pt x="813384" y="908016"/>
                  <a:pt x="808878" y="911294"/>
                </a:cubicBezTo>
                <a:close/>
                <a:moveTo>
                  <a:pt x="182504" y="893269"/>
                </a:moveTo>
                <a:cubicBezTo>
                  <a:pt x="177998" y="889582"/>
                  <a:pt x="173902" y="885895"/>
                  <a:pt x="169395" y="881798"/>
                </a:cubicBezTo>
                <a:lnTo>
                  <a:pt x="173082" y="877701"/>
                </a:lnTo>
                <a:cubicBezTo>
                  <a:pt x="177179" y="881388"/>
                  <a:pt x="181685" y="885485"/>
                  <a:pt x="186191" y="889172"/>
                </a:cubicBezTo>
                <a:lnTo>
                  <a:pt x="182504" y="893269"/>
                </a:lnTo>
                <a:close/>
                <a:moveTo>
                  <a:pt x="835916" y="889582"/>
                </a:moveTo>
                <a:lnTo>
                  <a:pt x="832229" y="885075"/>
                </a:lnTo>
                <a:cubicBezTo>
                  <a:pt x="836735" y="881388"/>
                  <a:pt x="840832" y="877701"/>
                  <a:pt x="844928" y="873605"/>
                </a:cubicBezTo>
                <a:lnTo>
                  <a:pt x="849025" y="877701"/>
                </a:lnTo>
                <a:cubicBezTo>
                  <a:pt x="844519" y="882208"/>
                  <a:pt x="840422" y="885895"/>
                  <a:pt x="835916" y="889582"/>
                </a:cubicBezTo>
                <a:close/>
                <a:moveTo>
                  <a:pt x="156696" y="869918"/>
                </a:moveTo>
                <a:cubicBezTo>
                  <a:pt x="152599" y="865821"/>
                  <a:pt x="148503" y="861725"/>
                  <a:pt x="144406" y="857628"/>
                </a:cubicBezTo>
                <a:lnTo>
                  <a:pt x="148503" y="853531"/>
                </a:lnTo>
                <a:cubicBezTo>
                  <a:pt x="152599" y="857628"/>
                  <a:pt x="156696" y="861725"/>
                  <a:pt x="160792" y="865821"/>
                </a:cubicBezTo>
                <a:lnTo>
                  <a:pt x="156696" y="869918"/>
                </a:lnTo>
                <a:close/>
                <a:moveTo>
                  <a:pt x="861315" y="866231"/>
                </a:moveTo>
                <a:lnTo>
                  <a:pt x="857218" y="862134"/>
                </a:lnTo>
                <a:cubicBezTo>
                  <a:pt x="861315" y="858038"/>
                  <a:pt x="865411" y="853941"/>
                  <a:pt x="869098" y="849844"/>
                </a:cubicBezTo>
                <a:lnTo>
                  <a:pt x="873195" y="853941"/>
                </a:lnTo>
                <a:cubicBezTo>
                  <a:pt x="869508" y="858038"/>
                  <a:pt x="865411" y="862134"/>
                  <a:pt x="861315" y="866231"/>
                </a:cubicBezTo>
                <a:close/>
                <a:moveTo>
                  <a:pt x="132526" y="844928"/>
                </a:moveTo>
                <a:cubicBezTo>
                  <a:pt x="128839" y="840832"/>
                  <a:pt x="124742" y="836325"/>
                  <a:pt x="121055" y="831819"/>
                </a:cubicBezTo>
                <a:lnTo>
                  <a:pt x="125561" y="828132"/>
                </a:lnTo>
                <a:cubicBezTo>
                  <a:pt x="129248" y="832639"/>
                  <a:pt x="132935" y="836735"/>
                  <a:pt x="136622" y="841241"/>
                </a:cubicBezTo>
                <a:lnTo>
                  <a:pt x="132526" y="844928"/>
                </a:lnTo>
                <a:close/>
                <a:moveTo>
                  <a:pt x="885075" y="840832"/>
                </a:moveTo>
                <a:lnTo>
                  <a:pt x="880569" y="837145"/>
                </a:lnTo>
                <a:cubicBezTo>
                  <a:pt x="884256" y="833048"/>
                  <a:pt x="887943" y="828542"/>
                  <a:pt x="891630" y="824036"/>
                </a:cubicBezTo>
                <a:lnTo>
                  <a:pt x="896136" y="827723"/>
                </a:lnTo>
                <a:cubicBezTo>
                  <a:pt x="892859" y="832229"/>
                  <a:pt x="889172" y="836735"/>
                  <a:pt x="885075" y="840832"/>
                </a:cubicBezTo>
                <a:close/>
                <a:moveTo>
                  <a:pt x="110404" y="818710"/>
                </a:moveTo>
                <a:cubicBezTo>
                  <a:pt x="106717" y="814204"/>
                  <a:pt x="103440" y="809697"/>
                  <a:pt x="99753" y="804782"/>
                </a:cubicBezTo>
                <a:lnTo>
                  <a:pt x="104259" y="801504"/>
                </a:lnTo>
                <a:cubicBezTo>
                  <a:pt x="107536" y="806011"/>
                  <a:pt x="111223" y="810517"/>
                  <a:pt x="114501" y="815023"/>
                </a:cubicBezTo>
                <a:lnTo>
                  <a:pt x="110404" y="818710"/>
                </a:lnTo>
                <a:close/>
                <a:moveTo>
                  <a:pt x="907197" y="814204"/>
                </a:moveTo>
                <a:lnTo>
                  <a:pt x="902691" y="810517"/>
                </a:lnTo>
                <a:cubicBezTo>
                  <a:pt x="905968" y="806011"/>
                  <a:pt x="909655" y="801504"/>
                  <a:pt x="912932" y="796588"/>
                </a:cubicBezTo>
                <a:lnTo>
                  <a:pt x="917439" y="799866"/>
                </a:lnTo>
                <a:cubicBezTo>
                  <a:pt x="914161" y="804782"/>
                  <a:pt x="910884" y="809697"/>
                  <a:pt x="907197" y="814204"/>
                </a:cubicBezTo>
                <a:close/>
                <a:moveTo>
                  <a:pt x="89921" y="790443"/>
                </a:moveTo>
                <a:cubicBezTo>
                  <a:pt x="86644" y="785527"/>
                  <a:pt x="83366" y="781021"/>
                  <a:pt x="80499" y="776105"/>
                </a:cubicBezTo>
                <a:lnTo>
                  <a:pt x="85414" y="773238"/>
                </a:lnTo>
                <a:cubicBezTo>
                  <a:pt x="88282" y="778154"/>
                  <a:pt x="91559" y="782660"/>
                  <a:pt x="94837" y="787576"/>
                </a:cubicBezTo>
                <a:lnTo>
                  <a:pt x="89921" y="790443"/>
                </a:lnTo>
                <a:close/>
                <a:moveTo>
                  <a:pt x="927270" y="785937"/>
                </a:moveTo>
                <a:lnTo>
                  <a:pt x="922354" y="782660"/>
                </a:lnTo>
                <a:cubicBezTo>
                  <a:pt x="925632" y="777744"/>
                  <a:pt x="928499" y="773238"/>
                  <a:pt x="931777" y="768322"/>
                </a:cubicBezTo>
                <a:lnTo>
                  <a:pt x="936693" y="771189"/>
                </a:lnTo>
                <a:cubicBezTo>
                  <a:pt x="933825" y="776105"/>
                  <a:pt x="930548" y="781021"/>
                  <a:pt x="927270" y="785937"/>
                </a:cubicBezTo>
                <a:close/>
                <a:moveTo>
                  <a:pt x="71486" y="761357"/>
                </a:moveTo>
                <a:cubicBezTo>
                  <a:pt x="68618" y="756441"/>
                  <a:pt x="65751" y="751526"/>
                  <a:pt x="62883" y="746200"/>
                </a:cubicBezTo>
                <a:lnTo>
                  <a:pt x="67799" y="743332"/>
                </a:lnTo>
                <a:cubicBezTo>
                  <a:pt x="70667" y="748248"/>
                  <a:pt x="73125" y="753164"/>
                  <a:pt x="75992" y="758080"/>
                </a:cubicBezTo>
                <a:lnTo>
                  <a:pt x="71486" y="761357"/>
                </a:lnTo>
                <a:close/>
                <a:moveTo>
                  <a:pt x="945705" y="756441"/>
                </a:moveTo>
                <a:lnTo>
                  <a:pt x="940789" y="753574"/>
                </a:lnTo>
                <a:cubicBezTo>
                  <a:pt x="943657" y="748658"/>
                  <a:pt x="946525" y="743742"/>
                  <a:pt x="948982" y="738416"/>
                </a:cubicBezTo>
                <a:lnTo>
                  <a:pt x="953898" y="741284"/>
                </a:lnTo>
                <a:cubicBezTo>
                  <a:pt x="951031" y="746200"/>
                  <a:pt x="948573" y="751116"/>
                  <a:pt x="945705" y="756441"/>
                </a:cubicBezTo>
                <a:close/>
                <a:moveTo>
                  <a:pt x="54690" y="730633"/>
                </a:moveTo>
                <a:cubicBezTo>
                  <a:pt x="52232" y="725307"/>
                  <a:pt x="49774" y="720391"/>
                  <a:pt x="47316" y="715065"/>
                </a:cubicBezTo>
                <a:lnTo>
                  <a:pt x="52641" y="712608"/>
                </a:lnTo>
                <a:cubicBezTo>
                  <a:pt x="55099" y="717933"/>
                  <a:pt x="57557" y="722849"/>
                  <a:pt x="60015" y="728175"/>
                </a:cubicBezTo>
                <a:lnTo>
                  <a:pt x="54690" y="730633"/>
                </a:lnTo>
                <a:close/>
                <a:moveTo>
                  <a:pt x="961682" y="725717"/>
                </a:moveTo>
                <a:lnTo>
                  <a:pt x="956357" y="723259"/>
                </a:lnTo>
                <a:cubicBezTo>
                  <a:pt x="958814" y="717933"/>
                  <a:pt x="961272" y="713017"/>
                  <a:pt x="963730" y="707692"/>
                </a:cubicBezTo>
                <a:lnTo>
                  <a:pt x="969056" y="710149"/>
                </a:lnTo>
                <a:cubicBezTo>
                  <a:pt x="966598" y="715065"/>
                  <a:pt x="964140" y="720391"/>
                  <a:pt x="961682" y="725717"/>
                </a:cubicBezTo>
                <a:close/>
                <a:moveTo>
                  <a:pt x="40761" y="699498"/>
                </a:moveTo>
                <a:cubicBezTo>
                  <a:pt x="38713" y="694173"/>
                  <a:pt x="36255" y="688847"/>
                  <a:pt x="34616" y="683521"/>
                </a:cubicBezTo>
                <a:lnTo>
                  <a:pt x="39942" y="681473"/>
                </a:lnTo>
                <a:cubicBezTo>
                  <a:pt x="41990" y="686799"/>
                  <a:pt x="44039" y="692124"/>
                  <a:pt x="46087" y="697450"/>
                </a:cubicBezTo>
                <a:lnTo>
                  <a:pt x="40761" y="699498"/>
                </a:lnTo>
                <a:close/>
                <a:moveTo>
                  <a:pt x="975610" y="693763"/>
                </a:moveTo>
                <a:lnTo>
                  <a:pt x="970285" y="691715"/>
                </a:lnTo>
                <a:cubicBezTo>
                  <a:pt x="972333" y="686389"/>
                  <a:pt x="974382" y="681064"/>
                  <a:pt x="976430" y="675738"/>
                </a:cubicBezTo>
                <a:lnTo>
                  <a:pt x="981755" y="677786"/>
                </a:lnTo>
                <a:cubicBezTo>
                  <a:pt x="979707" y="683112"/>
                  <a:pt x="977659" y="688437"/>
                  <a:pt x="975610" y="693763"/>
                </a:cubicBezTo>
                <a:close/>
                <a:moveTo>
                  <a:pt x="28471" y="666725"/>
                </a:moveTo>
                <a:cubicBezTo>
                  <a:pt x="26833" y="661400"/>
                  <a:pt x="24785" y="655664"/>
                  <a:pt x="23146" y="650339"/>
                </a:cubicBezTo>
                <a:lnTo>
                  <a:pt x="28471" y="648700"/>
                </a:lnTo>
                <a:cubicBezTo>
                  <a:pt x="30110" y="654026"/>
                  <a:pt x="31749" y="659761"/>
                  <a:pt x="33797" y="665087"/>
                </a:cubicBezTo>
                <a:lnTo>
                  <a:pt x="28471" y="666725"/>
                </a:lnTo>
                <a:close/>
                <a:moveTo>
                  <a:pt x="987491" y="660990"/>
                </a:moveTo>
                <a:lnTo>
                  <a:pt x="982165" y="659352"/>
                </a:lnTo>
                <a:cubicBezTo>
                  <a:pt x="983804" y="654026"/>
                  <a:pt x="985442" y="648291"/>
                  <a:pt x="987081" y="642965"/>
                </a:cubicBezTo>
                <a:lnTo>
                  <a:pt x="992816" y="644604"/>
                </a:lnTo>
                <a:cubicBezTo>
                  <a:pt x="990768" y="649929"/>
                  <a:pt x="989130" y="655664"/>
                  <a:pt x="987491" y="660990"/>
                </a:cubicBezTo>
                <a:close/>
                <a:moveTo>
                  <a:pt x="18640" y="633543"/>
                </a:moveTo>
                <a:cubicBezTo>
                  <a:pt x="17001" y="627807"/>
                  <a:pt x="15772" y="622482"/>
                  <a:pt x="14543" y="616747"/>
                </a:cubicBezTo>
                <a:lnTo>
                  <a:pt x="20278" y="615518"/>
                </a:lnTo>
                <a:cubicBezTo>
                  <a:pt x="21507" y="621253"/>
                  <a:pt x="22736" y="626579"/>
                  <a:pt x="24375" y="632314"/>
                </a:cubicBezTo>
                <a:lnTo>
                  <a:pt x="18640" y="633543"/>
                </a:lnTo>
                <a:close/>
                <a:moveTo>
                  <a:pt x="996913" y="627398"/>
                </a:moveTo>
                <a:lnTo>
                  <a:pt x="991178" y="626169"/>
                </a:lnTo>
                <a:cubicBezTo>
                  <a:pt x="992407" y="620434"/>
                  <a:pt x="993636" y="615108"/>
                  <a:pt x="994865" y="609373"/>
                </a:cubicBezTo>
                <a:lnTo>
                  <a:pt x="1000600" y="610602"/>
                </a:lnTo>
                <a:cubicBezTo>
                  <a:pt x="999371" y="616337"/>
                  <a:pt x="998142" y="622072"/>
                  <a:pt x="996913" y="627398"/>
                </a:cubicBezTo>
                <a:close/>
                <a:moveTo>
                  <a:pt x="11266" y="599541"/>
                </a:moveTo>
                <a:cubicBezTo>
                  <a:pt x="10037" y="593806"/>
                  <a:pt x="9217" y="588070"/>
                  <a:pt x="8398" y="582335"/>
                </a:cubicBezTo>
                <a:lnTo>
                  <a:pt x="14133" y="581516"/>
                </a:lnTo>
                <a:cubicBezTo>
                  <a:pt x="14953" y="587251"/>
                  <a:pt x="15772" y="592986"/>
                  <a:pt x="17001" y="598312"/>
                </a:cubicBezTo>
                <a:lnTo>
                  <a:pt x="11266" y="599541"/>
                </a:lnTo>
                <a:close/>
                <a:moveTo>
                  <a:pt x="1003877" y="593806"/>
                </a:moveTo>
                <a:lnTo>
                  <a:pt x="998142" y="592986"/>
                </a:lnTo>
                <a:cubicBezTo>
                  <a:pt x="998961" y="587251"/>
                  <a:pt x="999781" y="581925"/>
                  <a:pt x="1000600" y="576190"/>
                </a:cubicBezTo>
                <a:lnTo>
                  <a:pt x="1006335" y="577009"/>
                </a:lnTo>
                <a:cubicBezTo>
                  <a:pt x="1005926" y="582335"/>
                  <a:pt x="1004697" y="588070"/>
                  <a:pt x="1003877" y="593806"/>
                </a:cubicBezTo>
                <a:close/>
                <a:moveTo>
                  <a:pt x="5940" y="565539"/>
                </a:moveTo>
                <a:cubicBezTo>
                  <a:pt x="5121" y="559803"/>
                  <a:pt x="4711" y="554068"/>
                  <a:pt x="4301" y="548333"/>
                </a:cubicBezTo>
                <a:lnTo>
                  <a:pt x="10037" y="547923"/>
                </a:lnTo>
                <a:cubicBezTo>
                  <a:pt x="10446" y="553658"/>
                  <a:pt x="10856" y="559394"/>
                  <a:pt x="11675" y="565129"/>
                </a:cubicBezTo>
                <a:lnTo>
                  <a:pt x="5940" y="565539"/>
                </a:lnTo>
                <a:close/>
                <a:moveTo>
                  <a:pt x="1008793" y="559394"/>
                </a:moveTo>
                <a:lnTo>
                  <a:pt x="1003058" y="558984"/>
                </a:lnTo>
                <a:cubicBezTo>
                  <a:pt x="1003468" y="553249"/>
                  <a:pt x="1004287" y="547514"/>
                  <a:pt x="1004697" y="541778"/>
                </a:cubicBezTo>
                <a:lnTo>
                  <a:pt x="1010432" y="542188"/>
                </a:lnTo>
                <a:cubicBezTo>
                  <a:pt x="1009613" y="547923"/>
                  <a:pt x="1009203" y="553658"/>
                  <a:pt x="1008793" y="559394"/>
                </a:cubicBezTo>
                <a:close/>
                <a:moveTo>
                  <a:pt x="3482" y="530717"/>
                </a:moveTo>
                <a:cubicBezTo>
                  <a:pt x="3072" y="524982"/>
                  <a:pt x="3072" y="519247"/>
                  <a:pt x="3072" y="513512"/>
                </a:cubicBezTo>
                <a:lnTo>
                  <a:pt x="8808" y="513512"/>
                </a:lnTo>
                <a:cubicBezTo>
                  <a:pt x="8808" y="519247"/>
                  <a:pt x="9217" y="524982"/>
                  <a:pt x="9217" y="530717"/>
                </a:cubicBezTo>
                <a:lnTo>
                  <a:pt x="3482" y="530717"/>
                </a:lnTo>
                <a:close/>
                <a:moveTo>
                  <a:pt x="1010842" y="524573"/>
                </a:moveTo>
                <a:lnTo>
                  <a:pt x="1005106" y="524573"/>
                </a:lnTo>
                <a:cubicBezTo>
                  <a:pt x="1005106" y="518837"/>
                  <a:pt x="1005516" y="513102"/>
                  <a:pt x="1005516" y="507367"/>
                </a:cubicBezTo>
                <a:cubicBezTo>
                  <a:pt x="1005516" y="503270"/>
                  <a:pt x="1005516" y="499173"/>
                  <a:pt x="1005516" y="495487"/>
                </a:cubicBezTo>
                <a:lnTo>
                  <a:pt x="1011251" y="495487"/>
                </a:lnTo>
                <a:cubicBezTo>
                  <a:pt x="1011251" y="499583"/>
                  <a:pt x="1011251" y="503680"/>
                  <a:pt x="1011251" y="507776"/>
                </a:cubicBezTo>
                <a:cubicBezTo>
                  <a:pt x="1011251" y="513102"/>
                  <a:pt x="1011251" y="518837"/>
                  <a:pt x="1010842" y="524573"/>
                </a:cubicBezTo>
                <a:close/>
                <a:moveTo>
                  <a:pt x="8808" y="496306"/>
                </a:moveTo>
                <a:lnTo>
                  <a:pt x="3072" y="496306"/>
                </a:lnTo>
                <a:cubicBezTo>
                  <a:pt x="3072" y="490571"/>
                  <a:pt x="3482" y="484835"/>
                  <a:pt x="3892" y="479100"/>
                </a:cubicBezTo>
                <a:lnTo>
                  <a:pt x="9627" y="479510"/>
                </a:lnTo>
                <a:cubicBezTo>
                  <a:pt x="9217" y="484835"/>
                  <a:pt x="8808" y="490571"/>
                  <a:pt x="8808" y="496306"/>
                </a:cubicBezTo>
                <a:close/>
                <a:moveTo>
                  <a:pt x="1004697" y="478281"/>
                </a:moveTo>
                <a:cubicBezTo>
                  <a:pt x="1004287" y="472545"/>
                  <a:pt x="1003877" y="466810"/>
                  <a:pt x="1003468" y="461075"/>
                </a:cubicBezTo>
                <a:lnTo>
                  <a:pt x="1009203" y="460665"/>
                </a:lnTo>
                <a:cubicBezTo>
                  <a:pt x="1009613" y="466400"/>
                  <a:pt x="1010022" y="472136"/>
                  <a:pt x="1010432" y="477871"/>
                </a:cubicBezTo>
                <a:lnTo>
                  <a:pt x="1004697" y="478281"/>
                </a:lnTo>
                <a:close/>
                <a:moveTo>
                  <a:pt x="10446" y="461894"/>
                </a:moveTo>
                <a:lnTo>
                  <a:pt x="4711" y="461484"/>
                </a:lnTo>
                <a:cubicBezTo>
                  <a:pt x="5121" y="455749"/>
                  <a:pt x="5940" y="450014"/>
                  <a:pt x="6759" y="444279"/>
                </a:cubicBezTo>
                <a:lnTo>
                  <a:pt x="12495" y="445098"/>
                </a:lnTo>
                <a:cubicBezTo>
                  <a:pt x="11675" y="450833"/>
                  <a:pt x="11266" y="456159"/>
                  <a:pt x="10446" y="461894"/>
                </a:cubicBezTo>
                <a:close/>
                <a:moveTo>
                  <a:pt x="1001419" y="443869"/>
                </a:moveTo>
                <a:cubicBezTo>
                  <a:pt x="1000600" y="438134"/>
                  <a:pt x="999781" y="432398"/>
                  <a:pt x="998961" y="427073"/>
                </a:cubicBezTo>
                <a:lnTo>
                  <a:pt x="1004697" y="426254"/>
                </a:lnTo>
                <a:cubicBezTo>
                  <a:pt x="1005516" y="431989"/>
                  <a:pt x="1006335" y="437724"/>
                  <a:pt x="1007155" y="443459"/>
                </a:cubicBezTo>
                <a:lnTo>
                  <a:pt x="1001419" y="443869"/>
                </a:lnTo>
                <a:close/>
                <a:moveTo>
                  <a:pt x="14953" y="427892"/>
                </a:moveTo>
                <a:lnTo>
                  <a:pt x="9217" y="427073"/>
                </a:lnTo>
                <a:cubicBezTo>
                  <a:pt x="10037" y="421338"/>
                  <a:pt x="11266" y="415602"/>
                  <a:pt x="12085" y="409867"/>
                </a:cubicBezTo>
                <a:lnTo>
                  <a:pt x="17820" y="411096"/>
                </a:lnTo>
                <a:cubicBezTo>
                  <a:pt x="16591" y="416831"/>
                  <a:pt x="15772" y="422567"/>
                  <a:pt x="14953" y="427892"/>
                </a:cubicBezTo>
                <a:close/>
                <a:moveTo>
                  <a:pt x="996094" y="410277"/>
                </a:moveTo>
                <a:cubicBezTo>
                  <a:pt x="994865" y="404542"/>
                  <a:pt x="993636" y="399216"/>
                  <a:pt x="992407" y="393481"/>
                </a:cubicBezTo>
                <a:lnTo>
                  <a:pt x="998142" y="392252"/>
                </a:lnTo>
                <a:cubicBezTo>
                  <a:pt x="999371" y="397987"/>
                  <a:pt x="1000600" y="403722"/>
                  <a:pt x="1001829" y="409048"/>
                </a:cubicBezTo>
                <a:lnTo>
                  <a:pt x="996094" y="410277"/>
                </a:lnTo>
                <a:close/>
                <a:moveTo>
                  <a:pt x="21507" y="394300"/>
                </a:moveTo>
                <a:lnTo>
                  <a:pt x="15772" y="393071"/>
                </a:lnTo>
                <a:cubicBezTo>
                  <a:pt x="17001" y="387336"/>
                  <a:pt x="18640" y="382010"/>
                  <a:pt x="19869" y="376275"/>
                </a:cubicBezTo>
                <a:lnTo>
                  <a:pt x="25604" y="377913"/>
                </a:lnTo>
                <a:cubicBezTo>
                  <a:pt x="23965" y="383239"/>
                  <a:pt x="22736" y="388974"/>
                  <a:pt x="21507" y="394300"/>
                </a:cubicBezTo>
                <a:close/>
                <a:moveTo>
                  <a:pt x="988310" y="376685"/>
                </a:moveTo>
                <a:cubicBezTo>
                  <a:pt x="986671" y="371359"/>
                  <a:pt x="985033" y="365624"/>
                  <a:pt x="983394" y="360298"/>
                </a:cubicBezTo>
                <a:lnTo>
                  <a:pt x="988720" y="358659"/>
                </a:lnTo>
                <a:cubicBezTo>
                  <a:pt x="990358" y="363985"/>
                  <a:pt x="991997" y="369720"/>
                  <a:pt x="993636" y="375455"/>
                </a:cubicBezTo>
                <a:lnTo>
                  <a:pt x="988310" y="376685"/>
                </a:lnTo>
                <a:close/>
                <a:moveTo>
                  <a:pt x="30110" y="361117"/>
                </a:moveTo>
                <a:lnTo>
                  <a:pt x="24785" y="359479"/>
                </a:lnTo>
                <a:cubicBezTo>
                  <a:pt x="26423" y="353743"/>
                  <a:pt x="28471" y="348418"/>
                  <a:pt x="30110" y="343092"/>
                </a:cubicBezTo>
                <a:lnTo>
                  <a:pt x="35436" y="345140"/>
                </a:lnTo>
                <a:cubicBezTo>
                  <a:pt x="33797" y="350466"/>
                  <a:pt x="32158" y="355792"/>
                  <a:pt x="30110" y="361117"/>
                </a:cubicBezTo>
                <a:close/>
                <a:moveTo>
                  <a:pt x="978069" y="343912"/>
                </a:moveTo>
                <a:cubicBezTo>
                  <a:pt x="976020" y="338586"/>
                  <a:pt x="974382" y="333260"/>
                  <a:pt x="972333" y="327935"/>
                </a:cubicBezTo>
                <a:lnTo>
                  <a:pt x="977659" y="325886"/>
                </a:lnTo>
                <a:cubicBezTo>
                  <a:pt x="979707" y="331212"/>
                  <a:pt x="981755" y="336537"/>
                  <a:pt x="983804" y="342273"/>
                </a:cubicBezTo>
                <a:lnTo>
                  <a:pt x="978069" y="343912"/>
                </a:lnTo>
                <a:close/>
                <a:moveTo>
                  <a:pt x="41581" y="328754"/>
                </a:moveTo>
                <a:lnTo>
                  <a:pt x="36255" y="326706"/>
                </a:lnTo>
                <a:cubicBezTo>
                  <a:pt x="38303" y="321380"/>
                  <a:pt x="40352" y="316054"/>
                  <a:pt x="42810" y="310729"/>
                </a:cubicBezTo>
                <a:lnTo>
                  <a:pt x="48135" y="312777"/>
                </a:lnTo>
                <a:cubicBezTo>
                  <a:pt x="45677" y="318103"/>
                  <a:pt x="43629" y="323428"/>
                  <a:pt x="41581" y="328754"/>
                </a:cubicBezTo>
                <a:close/>
                <a:moveTo>
                  <a:pt x="965779" y="311958"/>
                </a:moveTo>
                <a:cubicBezTo>
                  <a:pt x="963730" y="306632"/>
                  <a:pt x="961272" y="301307"/>
                  <a:pt x="958814" y="296391"/>
                </a:cubicBezTo>
                <a:lnTo>
                  <a:pt x="964140" y="293933"/>
                </a:lnTo>
                <a:cubicBezTo>
                  <a:pt x="966598" y="299258"/>
                  <a:pt x="969056" y="304584"/>
                  <a:pt x="971104" y="309909"/>
                </a:cubicBezTo>
                <a:lnTo>
                  <a:pt x="965779" y="311958"/>
                </a:lnTo>
                <a:close/>
                <a:moveTo>
                  <a:pt x="55099" y="297210"/>
                </a:moveTo>
                <a:lnTo>
                  <a:pt x="49774" y="294752"/>
                </a:lnTo>
                <a:cubicBezTo>
                  <a:pt x="52232" y="289426"/>
                  <a:pt x="54690" y="284101"/>
                  <a:pt x="57557" y="279185"/>
                </a:cubicBezTo>
                <a:lnTo>
                  <a:pt x="62883" y="281643"/>
                </a:lnTo>
                <a:cubicBezTo>
                  <a:pt x="60015" y="286968"/>
                  <a:pt x="57148" y="291884"/>
                  <a:pt x="55099" y="297210"/>
                </a:cubicBezTo>
                <a:close/>
                <a:moveTo>
                  <a:pt x="951441" y="281233"/>
                </a:moveTo>
                <a:cubicBezTo>
                  <a:pt x="948982" y="276317"/>
                  <a:pt x="946115" y="270991"/>
                  <a:pt x="943247" y="266076"/>
                </a:cubicBezTo>
                <a:lnTo>
                  <a:pt x="948163" y="263208"/>
                </a:lnTo>
                <a:cubicBezTo>
                  <a:pt x="951031" y="268124"/>
                  <a:pt x="953489" y="273450"/>
                  <a:pt x="956357" y="278366"/>
                </a:cubicBezTo>
                <a:lnTo>
                  <a:pt x="951441" y="281233"/>
                </a:lnTo>
                <a:close/>
                <a:moveTo>
                  <a:pt x="70667" y="266485"/>
                </a:moveTo>
                <a:lnTo>
                  <a:pt x="65751" y="263618"/>
                </a:lnTo>
                <a:cubicBezTo>
                  <a:pt x="68618" y="258702"/>
                  <a:pt x="71486" y="253376"/>
                  <a:pt x="74354" y="248460"/>
                </a:cubicBezTo>
                <a:lnTo>
                  <a:pt x="79270" y="251328"/>
                </a:lnTo>
                <a:cubicBezTo>
                  <a:pt x="75992" y="256653"/>
                  <a:pt x="73125" y="261569"/>
                  <a:pt x="70667" y="266485"/>
                </a:cubicBezTo>
                <a:close/>
                <a:moveTo>
                  <a:pt x="934644" y="251328"/>
                </a:moveTo>
                <a:cubicBezTo>
                  <a:pt x="931777" y="246412"/>
                  <a:pt x="928499" y="241496"/>
                  <a:pt x="925632" y="236990"/>
                </a:cubicBezTo>
                <a:lnTo>
                  <a:pt x="930548" y="233712"/>
                </a:lnTo>
                <a:cubicBezTo>
                  <a:pt x="933825" y="238628"/>
                  <a:pt x="936693" y="243544"/>
                  <a:pt x="939560" y="248460"/>
                </a:cubicBezTo>
                <a:lnTo>
                  <a:pt x="934644" y="251328"/>
                </a:lnTo>
                <a:close/>
                <a:moveTo>
                  <a:pt x="88282" y="236990"/>
                </a:moveTo>
                <a:lnTo>
                  <a:pt x="83366" y="233712"/>
                </a:lnTo>
                <a:cubicBezTo>
                  <a:pt x="86644" y="228796"/>
                  <a:pt x="89921" y="223880"/>
                  <a:pt x="93198" y="219374"/>
                </a:cubicBezTo>
                <a:lnTo>
                  <a:pt x="98114" y="222651"/>
                </a:lnTo>
                <a:cubicBezTo>
                  <a:pt x="94427" y="227567"/>
                  <a:pt x="91150" y="232074"/>
                  <a:pt x="88282" y="236990"/>
                </a:cubicBezTo>
                <a:close/>
                <a:moveTo>
                  <a:pt x="916209" y="222651"/>
                </a:moveTo>
                <a:cubicBezTo>
                  <a:pt x="912932" y="218145"/>
                  <a:pt x="909655" y="213229"/>
                  <a:pt x="906378" y="208723"/>
                </a:cubicBezTo>
                <a:lnTo>
                  <a:pt x="910884" y="205446"/>
                </a:lnTo>
                <a:cubicBezTo>
                  <a:pt x="914161" y="209952"/>
                  <a:pt x="917848" y="214868"/>
                  <a:pt x="921125" y="219374"/>
                </a:cubicBezTo>
                <a:lnTo>
                  <a:pt x="916209" y="222651"/>
                </a:lnTo>
                <a:close/>
                <a:moveTo>
                  <a:pt x="107946" y="208723"/>
                </a:moveTo>
                <a:lnTo>
                  <a:pt x="103440" y="205446"/>
                </a:lnTo>
                <a:cubicBezTo>
                  <a:pt x="106717" y="200939"/>
                  <a:pt x="110404" y="196433"/>
                  <a:pt x="114091" y="191927"/>
                </a:cubicBezTo>
                <a:lnTo>
                  <a:pt x="118597" y="195614"/>
                </a:lnTo>
                <a:cubicBezTo>
                  <a:pt x="114501" y="199710"/>
                  <a:pt x="111223" y="204217"/>
                  <a:pt x="107946" y="208723"/>
                </a:cubicBezTo>
                <a:close/>
                <a:moveTo>
                  <a:pt x="895726" y="195204"/>
                </a:moveTo>
                <a:cubicBezTo>
                  <a:pt x="892040" y="190698"/>
                  <a:pt x="888352" y="186191"/>
                  <a:pt x="884666" y="182095"/>
                </a:cubicBezTo>
                <a:lnTo>
                  <a:pt x="889172" y="178408"/>
                </a:lnTo>
                <a:cubicBezTo>
                  <a:pt x="892859" y="182914"/>
                  <a:pt x="896546" y="187420"/>
                  <a:pt x="900233" y="191927"/>
                </a:cubicBezTo>
                <a:lnTo>
                  <a:pt x="895726" y="195204"/>
                </a:lnTo>
                <a:close/>
                <a:moveTo>
                  <a:pt x="129248" y="182095"/>
                </a:moveTo>
                <a:lnTo>
                  <a:pt x="124742" y="178408"/>
                </a:lnTo>
                <a:cubicBezTo>
                  <a:pt x="128429" y="173902"/>
                  <a:pt x="132526" y="169805"/>
                  <a:pt x="136213" y="165299"/>
                </a:cubicBezTo>
                <a:lnTo>
                  <a:pt x="140309" y="169395"/>
                </a:lnTo>
                <a:cubicBezTo>
                  <a:pt x="136622" y="173492"/>
                  <a:pt x="132935" y="177998"/>
                  <a:pt x="129248" y="182095"/>
                </a:cubicBezTo>
                <a:close/>
                <a:moveTo>
                  <a:pt x="873195" y="168986"/>
                </a:moveTo>
                <a:cubicBezTo>
                  <a:pt x="869508" y="164889"/>
                  <a:pt x="865411" y="160792"/>
                  <a:pt x="861315" y="156696"/>
                </a:cubicBezTo>
                <a:lnTo>
                  <a:pt x="865411" y="152599"/>
                </a:lnTo>
                <a:cubicBezTo>
                  <a:pt x="869508" y="156696"/>
                  <a:pt x="873605" y="160792"/>
                  <a:pt x="877292" y="165299"/>
                </a:cubicBezTo>
                <a:lnTo>
                  <a:pt x="873195" y="168986"/>
                </a:lnTo>
                <a:close/>
                <a:moveTo>
                  <a:pt x="152599" y="157105"/>
                </a:moveTo>
                <a:lnTo>
                  <a:pt x="148503" y="153009"/>
                </a:lnTo>
                <a:cubicBezTo>
                  <a:pt x="152599" y="148912"/>
                  <a:pt x="156696" y="144816"/>
                  <a:pt x="160792" y="140719"/>
                </a:cubicBezTo>
                <a:lnTo>
                  <a:pt x="164889" y="144816"/>
                </a:lnTo>
                <a:cubicBezTo>
                  <a:pt x="160792" y="148912"/>
                  <a:pt x="156696" y="153009"/>
                  <a:pt x="152599" y="157105"/>
                </a:cubicBezTo>
                <a:close/>
                <a:moveTo>
                  <a:pt x="849025" y="144816"/>
                </a:moveTo>
                <a:cubicBezTo>
                  <a:pt x="844928" y="140719"/>
                  <a:pt x="840832" y="137032"/>
                  <a:pt x="836325" y="133345"/>
                </a:cubicBezTo>
                <a:lnTo>
                  <a:pt x="840012" y="128839"/>
                </a:lnTo>
                <a:cubicBezTo>
                  <a:pt x="844519" y="132526"/>
                  <a:pt x="848615" y="136622"/>
                  <a:pt x="852712" y="140719"/>
                </a:cubicBezTo>
                <a:lnTo>
                  <a:pt x="849025" y="144816"/>
                </a:lnTo>
                <a:close/>
                <a:moveTo>
                  <a:pt x="177588" y="133345"/>
                </a:moveTo>
                <a:lnTo>
                  <a:pt x="173902" y="128839"/>
                </a:lnTo>
                <a:cubicBezTo>
                  <a:pt x="178408" y="125152"/>
                  <a:pt x="182504" y="121465"/>
                  <a:pt x="187011" y="117778"/>
                </a:cubicBezTo>
                <a:lnTo>
                  <a:pt x="190698" y="122284"/>
                </a:lnTo>
                <a:cubicBezTo>
                  <a:pt x="186191" y="125971"/>
                  <a:pt x="181685" y="129658"/>
                  <a:pt x="177588" y="133345"/>
                </a:cubicBezTo>
                <a:close/>
                <a:moveTo>
                  <a:pt x="823216" y="122284"/>
                </a:moveTo>
                <a:cubicBezTo>
                  <a:pt x="818710" y="118597"/>
                  <a:pt x="814204" y="114910"/>
                  <a:pt x="809697" y="111633"/>
                </a:cubicBezTo>
                <a:lnTo>
                  <a:pt x="813384" y="107127"/>
                </a:lnTo>
                <a:cubicBezTo>
                  <a:pt x="817891" y="110814"/>
                  <a:pt x="822397" y="114091"/>
                  <a:pt x="826903" y="117778"/>
                </a:cubicBezTo>
                <a:lnTo>
                  <a:pt x="823216" y="122284"/>
                </a:lnTo>
                <a:close/>
                <a:moveTo>
                  <a:pt x="203807" y="111633"/>
                </a:moveTo>
                <a:lnTo>
                  <a:pt x="200120" y="107127"/>
                </a:lnTo>
                <a:cubicBezTo>
                  <a:pt x="204626" y="103440"/>
                  <a:pt x="209542" y="100162"/>
                  <a:pt x="214049" y="96885"/>
                </a:cubicBezTo>
                <a:lnTo>
                  <a:pt x="217326" y="101391"/>
                </a:lnTo>
                <a:cubicBezTo>
                  <a:pt x="212819" y="104669"/>
                  <a:pt x="208313" y="108356"/>
                  <a:pt x="203807" y="111633"/>
                </a:cubicBezTo>
                <a:close/>
                <a:moveTo>
                  <a:pt x="796178" y="101391"/>
                </a:moveTo>
                <a:cubicBezTo>
                  <a:pt x="791672" y="98114"/>
                  <a:pt x="786756" y="94837"/>
                  <a:pt x="781840" y="91559"/>
                </a:cubicBezTo>
                <a:lnTo>
                  <a:pt x="785118" y="86644"/>
                </a:lnTo>
                <a:cubicBezTo>
                  <a:pt x="790034" y="89921"/>
                  <a:pt x="794540" y="93198"/>
                  <a:pt x="799456" y="96475"/>
                </a:cubicBezTo>
                <a:lnTo>
                  <a:pt x="796178" y="101391"/>
                </a:lnTo>
                <a:close/>
                <a:moveTo>
                  <a:pt x="231664" y="91969"/>
                </a:moveTo>
                <a:lnTo>
                  <a:pt x="228387" y="87053"/>
                </a:lnTo>
                <a:cubicBezTo>
                  <a:pt x="233303" y="83776"/>
                  <a:pt x="238219" y="80908"/>
                  <a:pt x="243134" y="77631"/>
                </a:cubicBezTo>
                <a:lnTo>
                  <a:pt x="246002" y="82547"/>
                </a:lnTo>
                <a:cubicBezTo>
                  <a:pt x="241086" y="85414"/>
                  <a:pt x="236580" y="88692"/>
                  <a:pt x="231664" y="91969"/>
                </a:cubicBezTo>
                <a:close/>
                <a:moveTo>
                  <a:pt x="767502" y="82137"/>
                </a:moveTo>
                <a:cubicBezTo>
                  <a:pt x="762586" y="79270"/>
                  <a:pt x="757670" y="76402"/>
                  <a:pt x="752754" y="73534"/>
                </a:cubicBezTo>
                <a:lnTo>
                  <a:pt x="755622" y="68618"/>
                </a:lnTo>
                <a:cubicBezTo>
                  <a:pt x="760538" y="71486"/>
                  <a:pt x="765454" y="74354"/>
                  <a:pt x="770779" y="77631"/>
                </a:cubicBezTo>
                <a:lnTo>
                  <a:pt x="767502" y="82137"/>
                </a:lnTo>
                <a:close/>
                <a:moveTo>
                  <a:pt x="260750" y="73944"/>
                </a:moveTo>
                <a:lnTo>
                  <a:pt x="257882" y="69028"/>
                </a:lnTo>
                <a:cubicBezTo>
                  <a:pt x="262798" y="66160"/>
                  <a:pt x="268124" y="63293"/>
                  <a:pt x="273040" y="60835"/>
                </a:cubicBezTo>
                <a:lnTo>
                  <a:pt x="275907" y="65751"/>
                </a:lnTo>
                <a:cubicBezTo>
                  <a:pt x="270992" y="68209"/>
                  <a:pt x="265666" y="71076"/>
                  <a:pt x="260750" y="73944"/>
                </a:cubicBezTo>
                <a:close/>
                <a:moveTo>
                  <a:pt x="737597" y="65341"/>
                </a:moveTo>
                <a:cubicBezTo>
                  <a:pt x="732681" y="62883"/>
                  <a:pt x="727355" y="60016"/>
                  <a:pt x="722439" y="57558"/>
                </a:cubicBezTo>
                <a:lnTo>
                  <a:pt x="724897" y="52232"/>
                </a:lnTo>
                <a:cubicBezTo>
                  <a:pt x="730223" y="54690"/>
                  <a:pt x="735139" y="57148"/>
                  <a:pt x="740465" y="60016"/>
                </a:cubicBezTo>
                <a:lnTo>
                  <a:pt x="737597" y="65341"/>
                </a:lnTo>
                <a:close/>
                <a:moveTo>
                  <a:pt x="291065" y="57967"/>
                </a:moveTo>
                <a:lnTo>
                  <a:pt x="288607" y="52642"/>
                </a:lnTo>
                <a:cubicBezTo>
                  <a:pt x="293933" y="50184"/>
                  <a:pt x="298849" y="47726"/>
                  <a:pt x="304174" y="45268"/>
                </a:cubicBezTo>
                <a:lnTo>
                  <a:pt x="306632" y="50593"/>
                </a:lnTo>
                <a:cubicBezTo>
                  <a:pt x="301307" y="53051"/>
                  <a:pt x="296391" y="55509"/>
                  <a:pt x="291065" y="57967"/>
                </a:cubicBezTo>
                <a:close/>
                <a:moveTo>
                  <a:pt x="706872" y="50593"/>
                </a:moveTo>
                <a:cubicBezTo>
                  <a:pt x="701547" y="48135"/>
                  <a:pt x="696221" y="46087"/>
                  <a:pt x="690895" y="44039"/>
                </a:cubicBezTo>
                <a:lnTo>
                  <a:pt x="692944" y="38713"/>
                </a:lnTo>
                <a:cubicBezTo>
                  <a:pt x="698269" y="40761"/>
                  <a:pt x="703595" y="43219"/>
                  <a:pt x="708920" y="45268"/>
                </a:cubicBezTo>
                <a:lnTo>
                  <a:pt x="706872" y="50593"/>
                </a:lnTo>
                <a:close/>
                <a:moveTo>
                  <a:pt x="322609" y="44039"/>
                </a:moveTo>
                <a:lnTo>
                  <a:pt x="320561" y="38713"/>
                </a:lnTo>
                <a:cubicBezTo>
                  <a:pt x="325886" y="36665"/>
                  <a:pt x="331212" y="34616"/>
                  <a:pt x="336947" y="32568"/>
                </a:cubicBezTo>
                <a:lnTo>
                  <a:pt x="338996" y="37894"/>
                </a:lnTo>
                <a:cubicBezTo>
                  <a:pt x="333260" y="39942"/>
                  <a:pt x="327935" y="41990"/>
                  <a:pt x="322609" y="44039"/>
                </a:cubicBezTo>
                <a:close/>
                <a:moveTo>
                  <a:pt x="674919" y="37894"/>
                </a:moveTo>
                <a:cubicBezTo>
                  <a:pt x="669593" y="35845"/>
                  <a:pt x="664267" y="34207"/>
                  <a:pt x="658532" y="32568"/>
                </a:cubicBezTo>
                <a:lnTo>
                  <a:pt x="660171" y="27243"/>
                </a:lnTo>
                <a:cubicBezTo>
                  <a:pt x="665906" y="28881"/>
                  <a:pt x="671231" y="30929"/>
                  <a:pt x="676557" y="32978"/>
                </a:cubicBezTo>
                <a:lnTo>
                  <a:pt x="674919" y="37894"/>
                </a:lnTo>
                <a:close/>
                <a:moveTo>
                  <a:pt x="354563" y="32568"/>
                </a:moveTo>
                <a:lnTo>
                  <a:pt x="352924" y="27243"/>
                </a:lnTo>
                <a:cubicBezTo>
                  <a:pt x="358250" y="25604"/>
                  <a:pt x="363985" y="23965"/>
                  <a:pt x="369720" y="22327"/>
                </a:cubicBezTo>
                <a:lnTo>
                  <a:pt x="371359" y="27652"/>
                </a:lnTo>
                <a:cubicBezTo>
                  <a:pt x="365624" y="29291"/>
                  <a:pt x="360298" y="30929"/>
                  <a:pt x="354563" y="32568"/>
                </a:cubicBezTo>
                <a:close/>
                <a:moveTo>
                  <a:pt x="642146" y="27243"/>
                </a:moveTo>
                <a:cubicBezTo>
                  <a:pt x="636820" y="25604"/>
                  <a:pt x="631085" y="24375"/>
                  <a:pt x="625759" y="22736"/>
                </a:cubicBezTo>
                <a:lnTo>
                  <a:pt x="626988" y="17001"/>
                </a:lnTo>
                <a:cubicBezTo>
                  <a:pt x="632723" y="18230"/>
                  <a:pt x="638049" y="19869"/>
                  <a:pt x="643784" y="21507"/>
                </a:cubicBezTo>
                <a:lnTo>
                  <a:pt x="642146" y="27243"/>
                </a:lnTo>
                <a:close/>
                <a:moveTo>
                  <a:pt x="387745" y="23146"/>
                </a:moveTo>
                <a:lnTo>
                  <a:pt x="386516" y="17411"/>
                </a:lnTo>
                <a:cubicBezTo>
                  <a:pt x="392252" y="16182"/>
                  <a:pt x="397577" y="14953"/>
                  <a:pt x="403312" y="13724"/>
                </a:cubicBezTo>
                <a:lnTo>
                  <a:pt x="404541" y="19459"/>
                </a:lnTo>
                <a:cubicBezTo>
                  <a:pt x="398806" y="20688"/>
                  <a:pt x="393071" y="21917"/>
                  <a:pt x="387745" y="23146"/>
                </a:cubicBezTo>
                <a:close/>
                <a:moveTo>
                  <a:pt x="608553" y="19459"/>
                </a:moveTo>
                <a:cubicBezTo>
                  <a:pt x="602818" y="18230"/>
                  <a:pt x="597492" y="17411"/>
                  <a:pt x="591757" y="16182"/>
                </a:cubicBezTo>
                <a:lnTo>
                  <a:pt x="592576" y="10446"/>
                </a:lnTo>
                <a:cubicBezTo>
                  <a:pt x="598312" y="11266"/>
                  <a:pt x="604047" y="12495"/>
                  <a:pt x="609782" y="13724"/>
                </a:cubicBezTo>
                <a:lnTo>
                  <a:pt x="608553" y="19459"/>
                </a:lnTo>
                <a:close/>
                <a:moveTo>
                  <a:pt x="421338" y="16182"/>
                </a:moveTo>
                <a:lnTo>
                  <a:pt x="420518" y="10446"/>
                </a:lnTo>
                <a:cubicBezTo>
                  <a:pt x="426254" y="9627"/>
                  <a:pt x="431989" y="8398"/>
                  <a:pt x="437724" y="7579"/>
                </a:cubicBezTo>
                <a:lnTo>
                  <a:pt x="438543" y="13314"/>
                </a:lnTo>
                <a:cubicBezTo>
                  <a:pt x="432398" y="14543"/>
                  <a:pt x="427073" y="15362"/>
                  <a:pt x="421338" y="16182"/>
                </a:cubicBezTo>
                <a:close/>
                <a:moveTo>
                  <a:pt x="574961" y="13314"/>
                </a:moveTo>
                <a:cubicBezTo>
                  <a:pt x="569226" y="12495"/>
                  <a:pt x="563490" y="11675"/>
                  <a:pt x="557755" y="11266"/>
                </a:cubicBezTo>
                <a:lnTo>
                  <a:pt x="558165" y="5530"/>
                </a:lnTo>
                <a:cubicBezTo>
                  <a:pt x="563900" y="5940"/>
                  <a:pt x="569635" y="6759"/>
                  <a:pt x="575371" y="7579"/>
                </a:cubicBezTo>
                <a:lnTo>
                  <a:pt x="574961" y="13314"/>
                </a:lnTo>
                <a:close/>
                <a:moveTo>
                  <a:pt x="455340" y="11675"/>
                </a:moveTo>
                <a:lnTo>
                  <a:pt x="454930" y="5940"/>
                </a:lnTo>
                <a:cubicBezTo>
                  <a:pt x="460665" y="5530"/>
                  <a:pt x="466400" y="4711"/>
                  <a:pt x="472136" y="4301"/>
                </a:cubicBezTo>
                <a:lnTo>
                  <a:pt x="472545" y="10037"/>
                </a:lnTo>
                <a:cubicBezTo>
                  <a:pt x="466400" y="10446"/>
                  <a:pt x="461075" y="10856"/>
                  <a:pt x="455340" y="11675"/>
                </a:cubicBezTo>
                <a:close/>
                <a:moveTo>
                  <a:pt x="540959" y="10037"/>
                </a:moveTo>
                <a:cubicBezTo>
                  <a:pt x="535224" y="9627"/>
                  <a:pt x="529488" y="9217"/>
                  <a:pt x="523753" y="9217"/>
                </a:cubicBezTo>
                <a:lnTo>
                  <a:pt x="523753" y="3482"/>
                </a:lnTo>
                <a:cubicBezTo>
                  <a:pt x="529488" y="3482"/>
                  <a:pt x="535224" y="3892"/>
                  <a:pt x="540959" y="4301"/>
                </a:cubicBezTo>
                <a:lnTo>
                  <a:pt x="540959" y="10037"/>
                </a:lnTo>
                <a:close/>
                <a:moveTo>
                  <a:pt x="489341" y="9217"/>
                </a:moveTo>
                <a:lnTo>
                  <a:pt x="489341" y="3482"/>
                </a:lnTo>
                <a:cubicBezTo>
                  <a:pt x="495077" y="3482"/>
                  <a:pt x="500812" y="3072"/>
                  <a:pt x="506547" y="3072"/>
                </a:cubicBezTo>
                <a:lnTo>
                  <a:pt x="506547" y="8808"/>
                </a:lnTo>
                <a:cubicBezTo>
                  <a:pt x="500812" y="8808"/>
                  <a:pt x="495077" y="9217"/>
                  <a:pt x="489341" y="9217"/>
                </a:cubicBezTo>
                <a:close/>
              </a:path>
            </a:pathLst>
          </a:custGeom>
          <a:solidFill>
            <a:schemeClr val="bg1"/>
          </a:solidFill>
          <a:ln w="9525" cap="flat">
            <a:noFill/>
            <a:prstDash val="solid"/>
            <a:miter/>
          </a:ln>
        </p:spPr>
        <p:txBody>
          <a:bodyPr rtlCol="0" anchor="ctr"/>
          <a:lstStyle/>
          <a:p>
            <a:endParaRPr lang="fi-FI"/>
          </a:p>
        </p:txBody>
      </p:sp>
      <p:sp>
        <p:nvSpPr>
          <p:cNvPr id="222" name="Freeform: Shape 221">
            <a:extLst>
              <a:ext uri="{FF2B5EF4-FFF2-40B4-BE49-F238E27FC236}">
                <a16:creationId xmlns:a16="http://schemas.microsoft.com/office/drawing/2014/main" id="{310B90C2-A0A6-4FBA-9B78-A8D5D0E88492}"/>
              </a:ext>
            </a:extLst>
          </p:cNvPr>
          <p:cNvSpPr/>
          <p:nvPr/>
        </p:nvSpPr>
        <p:spPr>
          <a:xfrm>
            <a:off x="1473870" y="3133654"/>
            <a:ext cx="675943" cy="368696"/>
          </a:xfrm>
          <a:custGeom>
            <a:avLst/>
            <a:gdLst>
              <a:gd name="connsiteX0" fmla="*/ 339541 w 675942"/>
              <a:gd name="connsiteY0" fmla="*/ 3072 h 368696"/>
              <a:gd name="connsiteX1" fmla="*/ 3617 w 675942"/>
              <a:gd name="connsiteY1" fmla="*/ 184963 h 368696"/>
              <a:gd name="connsiteX2" fmla="*/ 339541 w 675942"/>
              <a:gd name="connsiteY2" fmla="*/ 366853 h 368696"/>
              <a:gd name="connsiteX3" fmla="*/ 673006 w 675942"/>
              <a:gd name="connsiteY3" fmla="*/ 184963 h 368696"/>
              <a:gd name="connsiteX4" fmla="*/ 339541 w 675942"/>
              <a:gd name="connsiteY4" fmla="*/ 3072 h 368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942" h="368696">
                <a:moveTo>
                  <a:pt x="339541" y="3072"/>
                </a:moveTo>
                <a:cubicBezTo>
                  <a:pt x="146999" y="3072"/>
                  <a:pt x="3617" y="184963"/>
                  <a:pt x="3617" y="184963"/>
                </a:cubicBezTo>
                <a:cubicBezTo>
                  <a:pt x="-7034" y="184963"/>
                  <a:pt x="139625" y="366853"/>
                  <a:pt x="339541" y="366853"/>
                </a:cubicBezTo>
                <a:cubicBezTo>
                  <a:pt x="539456" y="366853"/>
                  <a:pt x="673006" y="184963"/>
                  <a:pt x="673006" y="184963"/>
                </a:cubicBezTo>
                <a:cubicBezTo>
                  <a:pt x="673006" y="184963"/>
                  <a:pt x="515286" y="3072"/>
                  <a:pt x="339541" y="3072"/>
                </a:cubicBezTo>
                <a:close/>
              </a:path>
            </a:pathLst>
          </a:custGeom>
          <a:solidFill>
            <a:srgbClr val="FFFFFF"/>
          </a:solidFill>
          <a:ln w="9525" cap="flat">
            <a:noFill/>
            <a:prstDash val="solid"/>
            <a:miter/>
          </a:ln>
        </p:spPr>
        <p:txBody>
          <a:bodyPr rtlCol="0" anchor="ctr"/>
          <a:lstStyle/>
          <a:p>
            <a:endParaRPr lang="fi-FI"/>
          </a:p>
        </p:txBody>
      </p:sp>
      <p:sp>
        <p:nvSpPr>
          <p:cNvPr id="223" name="Freeform: Shape 222">
            <a:extLst>
              <a:ext uri="{FF2B5EF4-FFF2-40B4-BE49-F238E27FC236}">
                <a16:creationId xmlns:a16="http://schemas.microsoft.com/office/drawing/2014/main" id="{B3DC5429-742E-4F02-BF68-B8804B171118}"/>
              </a:ext>
            </a:extLst>
          </p:cNvPr>
          <p:cNvSpPr/>
          <p:nvPr/>
        </p:nvSpPr>
        <p:spPr>
          <a:xfrm>
            <a:off x="1650979" y="3155775"/>
            <a:ext cx="323633" cy="323633"/>
          </a:xfrm>
          <a:custGeom>
            <a:avLst/>
            <a:gdLst>
              <a:gd name="connsiteX0" fmla="*/ 322609 w 323633"/>
              <a:gd name="connsiteY0" fmla="*/ 162841 h 323633"/>
              <a:gd name="connsiteX1" fmla="*/ 162841 w 323633"/>
              <a:gd name="connsiteY1" fmla="*/ 322609 h 323633"/>
              <a:gd name="connsiteX2" fmla="*/ 3072 w 323633"/>
              <a:gd name="connsiteY2" fmla="*/ 162841 h 323633"/>
              <a:gd name="connsiteX3" fmla="*/ 162841 w 323633"/>
              <a:gd name="connsiteY3" fmla="*/ 3072 h 323633"/>
              <a:gd name="connsiteX4" fmla="*/ 322609 w 323633"/>
              <a:gd name="connsiteY4" fmla="*/ 162841 h 32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33" h="323633">
                <a:moveTo>
                  <a:pt x="322609" y="162841"/>
                </a:moveTo>
                <a:cubicBezTo>
                  <a:pt x="322609" y="250918"/>
                  <a:pt x="250918" y="322609"/>
                  <a:pt x="162841" y="322609"/>
                </a:cubicBezTo>
                <a:cubicBezTo>
                  <a:pt x="74763" y="322609"/>
                  <a:pt x="3072" y="250918"/>
                  <a:pt x="3072" y="162841"/>
                </a:cubicBezTo>
                <a:cubicBezTo>
                  <a:pt x="3072" y="74763"/>
                  <a:pt x="74763" y="3072"/>
                  <a:pt x="162841" y="3072"/>
                </a:cubicBezTo>
                <a:cubicBezTo>
                  <a:pt x="250918" y="3072"/>
                  <a:pt x="322609" y="74763"/>
                  <a:pt x="322609" y="162841"/>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224" name="Freeform: Shape 223">
            <a:extLst>
              <a:ext uri="{FF2B5EF4-FFF2-40B4-BE49-F238E27FC236}">
                <a16:creationId xmlns:a16="http://schemas.microsoft.com/office/drawing/2014/main" id="{B38F295A-E0BD-43E9-95D1-EAE5295FF7C9}"/>
              </a:ext>
            </a:extLst>
          </p:cNvPr>
          <p:cNvSpPr/>
          <p:nvPr/>
        </p:nvSpPr>
        <p:spPr>
          <a:xfrm>
            <a:off x="1726767" y="3231563"/>
            <a:ext cx="172058" cy="172058"/>
          </a:xfrm>
          <a:custGeom>
            <a:avLst/>
            <a:gdLst>
              <a:gd name="connsiteX0" fmla="*/ 171034 w 172058"/>
              <a:gd name="connsiteY0" fmla="*/ 87053 h 172058"/>
              <a:gd name="connsiteX1" fmla="*/ 87053 w 172058"/>
              <a:gd name="connsiteY1" fmla="*/ 171034 h 172058"/>
              <a:gd name="connsiteX2" fmla="*/ 3072 w 172058"/>
              <a:gd name="connsiteY2" fmla="*/ 87053 h 172058"/>
              <a:gd name="connsiteX3" fmla="*/ 87053 w 172058"/>
              <a:gd name="connsiteY3" fmla="*/ 3072 h 172058"/>
              <a:gd name="connsiteX4" fmla="*/ 171034 w 172058"/>
              <a:gd name="connsiteY4" fmla="*/ 87053 h 1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8" h="172058">
                <a:moveTo>
                  <a:pt x="171034" y="87053"/>
                </a:moveTo>
                <a:cubicBezTo>
                  <a:pt x="171034" y="133345"/>
                  <a:pt x="133345" y="171034"/>
                  <a:pt x="87053" y="171034"/>
                </a:cubicBezTo>
                <a:cubicBezTo>
                  <a:pt x="40761" y="171034"/>
                  <a:pt x="3072" y="133345"/>
                  <a:pt x="3072" y="87053"/>
                </a:cubicBezTo>
                <a:cubicBezTo>
                  <a:pt x="3072" y="40761"/>
                  <a:pt x="40761" y="3072"/>
                  <a:pt x="87053" y="3072"/>
                </a:cubicBezTo>
                <a:cubicBezTo>
                  <a:pt x="133345" y="3072"/>
                  <a:pt x="171034" y="40761"/>
                  <a:pt x="171034" y="87053"/>
                </a:cubicBezTo>
                <a:close/>
              </a:path>
            </a:pathLst>
          </a:custGeom>
          <a:solidFill>
            <a:schemeClr val="accent2"/>
          </a:solidFill>
          <a:ln w="9525" cap="flat">
            <a:noFill/>
            <a:prstDash val="solid"/>
            <a:miter/>
          </a:ln>
        </p:spPr>
        <p:txBody>
          <a:bodyPr rtlCol="0" anchor="ctr"/>
          <a:lstStyle/>
          <a:p>
            <a:endParaRPr lang="fi-FI"/>
          </a:p>
        </p:txBody>
      </p:sp>
      <p:sp>
        <p:nvSpPr>
          <p:cNvPr id="225" name="Freeform: Shape 224">
            <a:extLst>
              <a:ext uri="{FF2B5EF4-FFF2-40B4-BE49-F238E27FC236}">
                <a16:creationId xmlns:a16="http://schemas.microsoft.com/office/drawing/2014/main" id="{F76577D2-EEFB-47F1-8B51-8B2F384DDFFC}"/>
              </a:ext>
            </a:extLst>
          </p:cNvPr>
          <p:cNvSpPr/>
          <p:nvPr/>
        </p:nvSpPr>
        <p:spPr>
          <a:xfrm>
            <a:off x="1828363" y="3213128"/>
            <a:ext cx="90126" cy="90126"/>
          </a:xfrm>
          <a:custGeom>
            <a:avLst/>
            <a:gdLst>
              <a:gd name="connsiteX0" fmla="*/ 87463 w 90125"/>
              <a:gd name="connsiteY0" fmla="*/ 45268 h 90125"/>
              <a:gd name="connsiteX1" fmla="*/ 45268 w 90125"/>
              <a:gd name="connsiteY1" fmla="*/ 87463 h 90125"/>
              <a:gd name="connsiteX2" fmla="*/ 3072 w 90125"/>
              <a:gd name="connsiteY2" fmla="*/ 45268 h 90125"/>
              <a:gd name="connsiteX3" fmla="*/ 45268 w 90125"/>
              <a:gd name="connsiteY3" fmla="*/ 3072 h 90125"/>
              <a:gd name="connsiteX4" fmla="*/ 87463 w 90125"/>
              <a:gd name="connsiteY4" fmla="*/ 45268 h 90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125" h="90125">
                <a:moveTo>
                  <a:pt x="87463" y="45268"/>
                </a:moveTo>
                <a:cubicBezTo>
                  <a:pt x="87463" y="68618"/>
                  <a:pt x="68618" y="87463"/>
                  <a:pt x="45268" y="87463"/>
                </a:cubicBezTo>
                <a:cubicBezTo>
                  <a:pt x="21917" y="87463"/>
                  <a:pt x="3072" y="68618"/>
                  <a:pt x="3072" y="45268"/>
                </a:cubicBezTo>
                <a:cubicBezTo>
                  <a:pt x="3072" y="21917"/>
                  <a:pt x="21917" y="3072"/>
                  <a:pt x="45268" y="3072"/>
                </a:cubicBezTo>
                <a:cubicBezTo>
                  <a:pt x="68618" y="3072"/>
                  <a:pt x="87463" y="21917"/>
                  <a:pt x="87463" y="45268"/>
                </a:cubicBezTo>
                <a:close/>
              </a:path>
            </a:pathLst>
          </a:custGeom>
          <a:solidFill>
            <a:srgbClr val="FFFFFF"/>
          </a:solidFill>
          <a:ln w="9525" cap="flat">
            <a:noFill/>
            <a:prstDash val="solid"/>
            <a:miter/>
          </a:ln>
        </p:spPr>
        <p:txBody>
          <a:bodyPr rtlCol="0" anchor="ctr"/>
          <a:lstStyle/>
          <a:p>
            <a:endParaRPr lang="fi-FI"/>
          </a:p>
        </p:txBody>
      </p:sp>
      <p:sp>
        <p:nvSpPr>
          <p:cNvPr id="226" name="Freeform: Shape 225">
            <a:extLst>
              <a:ext uri="{FF2B5EF4-FFF2-40B4-BE49-F238E27FC236}">
                <a16:creationId xmlns:a16="http://schemas.microsoft.com/office/drawing/2014/main" id="{B0692C90-DC60-47B3-9276-4710C3CEDF03}"/>
              </a:ext>
            </a:extLst>
          </p:cNvPr>
          <p:cNvSpPr/>
          <p:nvPr/>
        </p:nvSpPr>
        <p:spPr>
          <a:xfrm>
            <a:off x="1621483" y="2084509"/>
            <a:ext cx="1159344" cy="786552"/>
          </a:xfrm>
          <a:custGeom>
            <a:avLst/>
            <a:gdLst>
              <a:gd name="connsiteX0" fmla="*/ 1081713 w 1159344"/>
              <a:gd name="connsiteY0" fmla="*/ 3072 h 786551"/>
              <a:gd name="connsiteX1" fmla="*/ 81318 w 1159344"/>
              <a:gd name="connsiteY1" fmla="*/ 3072 h 786551"/>
              <a:gd name="connsiteX2" fmla="*/ 3072 w 1159344"/>
              <a:gd name="connsiteY2" fmla="*/ 81728 h 786551"/>
              <a:gd name="connsiteX3" fmla="*/ 3072 w 1159344"/>
              <a:gd name="connsiteY3" fmla="*/ 784708 h 786551"/>
              <a:gd name="connsiteX4" fmla="*/ 1159549 w 1159344"/>
              <a:gd name="connsiteY4" fmla="*/ 784708 h 786551"/>
              <a:gd name="connsiteX5" fmla="*/ 1159549 w 1159344"/>
              <a:gd name="connsiteY5" fmla="*/ 81728 h 786551"/>
              <a:gd name="connsiteX6" fmla="*/ 1081713 w 1159344"/>
              <a:gd name="connsiteY6" fmla="*/ 3072 h 786551"/>
              <a:gd name="connsiteX7" fmla="*/ 1104654 w 1159344"/>
              <a:gd name="connsiteY7" fmla="*/ 729404 h 786551"/>
              <a:gd name="connsiteX8" fmla="*/ 58377 w 1159344"/>
              <a:gd name="connsiteY8" fmla="*/ 729404 h 786551"/>
              <a:gd name="connsiteX9" fmla="*/ 58377 w 1159344"/>
              <a:gd name="connsiteY9" fmla="*/ 81728 h 786551"/>
              <a:gd name="connsiteX10" fmla="*/ 81318 w 1159344"/>
              <a:gd name="connsiteY10" fmla="*/ 58377 h 786551"/>
              <a:gd name="connsiteX11" fmla="*/ 1081713 w 1159344"/>
              <a:gd name="connsiteY11" fmla="*/ 58377 h 786551"/>
              <a:gd name="connsiteX12" fmla="*/ 1104654 w 1159344"/>
              <a:gd name="connsiteY12" fmla="*/ 81728 h 786551"/>
              <a:gd name="connsiteX13" fmla="*/ 1104654 w 1159344"/>
              <a:gd name="connsiteY13" fmla="*/ 729404 h 78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9344" h="786551">
                <a:moveTo>
                  <a:pt x="1081713" y="3072"/>
                </a:moveTo>
                <a:lnTo>
                  <a:pt x="81318" y="3072"/>
                </a:lnTo>
                <a:cubicBezTo>
                  <a:pt x="38303" y="3072"/>
                  <a:pt x="3072" y="38303"/>
                  <a:pt x="3072" y="81728"/>
                </a:cubicBezTo>
                <a:lnTo>
                  <a:pt x="3072" y="784708"/>
                </a:lnTo>
                <a:lnTo>
                  <a:pt x="1159549" y="784708"/>
                </a:lnTo>
                <a:lnTo>
                  <a:pt x="1159549" y="81728"/>
                </a:lnTo>
                <a:cubicBezTo>
                  <a:pt x="1159549" y="38303"/>
                  <a:pt x="1124728" y="3072"/>
                  <a:pt x="1081713" y="3072"/>
                </a:cubicBezTo>
                <a:close/>
                <a:moveTo>
                  <a:pt x="1104654" y="729404"/>
                </a:moveTo>
                <a:lnTo>
                  <a:pt x="58377" y="729404"/>
                </a:lnTo>
                <a:lnTo>
                  <a:pt x="58377" y="81728"/>
                </a:lnTo>
                <a:cubicBezTo>
                  <a:pt x="58377" y="68618"/>
                  <a:pt x="68618" y="58377"/>
                  <a:pt x="81318" y="58377"/>
                </a:cubicBezTo>
                <a:lnTo>
                  <a:pt x="1081713" y="58377"/>
                </a:lnTo>
                <a:cubicBezTo>
                  <a:pt x="1094413" y="58377"/>
                  <a:pt x="1104654" y="69028"/>
                  <a:pt x="1104654" y="81728"/>
                </a:cubicBezTo>
                <a:lnTo>
                  <a:pt x="1104654" y="729404"/>
                </a:lnTo>
                <a:close/>
              </a:path>
            </a:pathLst>
          </a:custGeom>
          <a:solidFill>
            <a:schemeClr val="bg2"/>
          </a:solidFill>
          <a:ln w="9525" cap="flat">
            <a:noFill/>
            <a:prstDash val="solid"/>
            <a:miter/>
          </a:ln>
        </p:spPr>
        <p:txBody>
          <a:bodyPr rtlCol="0" anchor="ctr"/>
          <a:lstStyle/>
          <a:p>
            <a:endParaRPr lang="fi-FI"/>
          </a:p>
        </p:txBody>
      </p:sp>
      <p:sp>
        <p:nvSpPr>
          <p:cNvPr id="227" name="Freeform: Shape 226">
            <a:extLst>
              <a:ext uri="{FF2B5EF4-FFF2-40B4-BE49-F238E27FC236}">
                <a16:creationId xmlns:a16="http://schemas.microsoft.com/office/drawing/2014/main" id="{DE597065-7132-4F9D-BAF8-083CB8C3C137}"/>
              </a:ext>
            </a:extLst>
          </p:cNvPr>
          <p:cNvSpPr/>
          <p:nvPr/>
        </p:nvSpPr>
        <p:spPr>
          <a:xfrm>
            <a:off x="1676788" y="2139802"/>
            <a:ext cx="1048735" cy="675943"/>
          </a:xfrm>
          <a:custGeom>
            <a:avLst/>
            <a:gdLst>
              <a:gd name="connsiteX0" fmla="*/ 1049350 w 1048735"/>
              <a:gd name="connsiteY0" fmla="*/ 26435 h 675942"/>
              <a:gd name="connsiteX1" fmla="*/ 1049350 w 1048735"/>
              <a:gd name="connsiteY1" fmla="*/ 674111 h 675942"/>
              <a:gd name="connsiteX2" fmla="*/ 3072 w 1048735"/>
              <a:gd name="connsiteY2" fmla="*/ 674111 h 675942"/>
              <a:gd name="connsiteX3" fmla="*/ 3072 w 1048735"/>
              <a:gd name="connsiteY3" fmla="*/ 26435 h 675942"/>
              <a:gd name="connsiteX4" fmla="*/ 26014 w 1048735"/>
              <a:gd name="connsiteY4" fmla="*/ 3084 h 675942"/>
              <a:gd name="connsiteX5" fmla="*/ 1026409 w 1048735"/>
              <a:gd name="connsiteY5" fmla="*/ 3084 h 675942"/>
              <a:gd name="connsiteX6" fmla="*/ 1049350 w 1048735"/>
              <a:gd name="connsiteY6" fmla="*/ 26435 h 67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735" h="675942">
                <a:moveTo>
                  <a:pt x="1049350" y="26435"/>
                </a:moveTo>
                <a:lnTo>
                  <a:pt x="1049350" y="674111"/>
                </a:lnTo>
                <a:lnTo>
                  <a:pt x="3072" y="674111"/>
                </a:lnTo>
                <a:lnTo>
                  <a:pt x="3072" y="26435"/>
                </a:lnTo>
                <a:cubicBezTo>
                  <a:pt x="3072" y="13325"/>
                  <a:pt x="13314" y="3084"/>
                  <a:pt x="26014" y="3084"/>
                </a:cubicBezTo>
                <a:lnTo>
                  <a:pt x="1026409" y="3084"/>
                </a:lnTo>
                <a:cubicBezTo>
                  <a:pt x="1038699" y="2674"/>
                  <a:pt x="1049350" y="13325"/>
                  <a:pt x="1049350" y="26435"/>
                </a:cubicBezTo>
                <a:close/>
              </a:path>
            </a:pathLst>
          </a:custGeom>
          <a:solidFill>
            <a:srgbClr val="FFDC12"/>
          </a:solidFill>
          <a:ln w="9525" cap="flat">
            <a:noFill/>
            <a:prstDash val="solid"/>
            <a:miter/>
          </a:ln>
        </p:spPr>
        <p:txBody>
          <a:bodyPr rtlCol="0" anchor="ctr"/>
          <a:lstStyle/>
          <a:p>
            <a:endParaRPr lang="fi-FI"/>
          </a:p>
        </p:txBody>
      </p:sp>
      <p:sp>
        <p:nvSpPr>
          <p:cNvPr id="228" name="Freeform: Shape 227">
            <a:extLst>
              <a:ext uri="{FF2B5EF4-FFF2-40B4-BE49-F238E27FC236}">
                <a16:creationId xmlns:a16="http://schemas.microsoft.com/office/drawing/2014/main" id="{16299281-6C54-4E78-A0F1-D3A6AEA921D6}"/>
              </a:ext>
            </a:extLst>
          </p:cNvPr>
          <p:cNvSpPr/>
          <p:nvPr/>
        </p:nvSpPr>
        <p:spPr>
          <a:xfrm>
            <a:off x="1676788" y="2277050"/>
            <a:ext cx="925837" cy="536658"/>
          </a:xfrm>
          <a:custGeom>
            <a:avLst/>
            <a:gdLst>
              <a:gd name="connsiteX0" fmla="*/ 837964 w 925836"/>
              <a:gd name="connsiteY0" fmla="*/ 73944 h 536657"/>
              <a:gd name="connsiteX1" fmla="*/ 703595 w 925836"/>
              <a:gd name="connsiteY1" fmla="*/ 217326 h 536657"/>
              <a:gd name="connsiteX2" fmla="*/ 613469 w 925836"/>
              <a:gd name="connsiteY2" fmla="*/ 128429 h 536657"/>
              <a:gd name="connsiteX3" fmla="*/ 414373 w 925836"/>
              <a:gd name="connsiteY3" fmla="*/ 319741 h 536657"/>
              <a:gd name="connsiteX4" fmla="*/ 324248 w 925836"/>
              <a:gd name="connsiteY4" fmla="*/ 216097 h 536657"/>
              <a:gd name="connsiteX5" fmla="*/ 3072 w 925836"/>
              <a:gd name="connsiteY5" fmla="*/ 512283 h 536657"/>
              <a:gd name="connsiteX6" fmla="*/ 3072 w 925836"/>
              <a:gd name="connsiteY6" fmla="*/ 536862 h 536657"/>
              <a:gd name="connsiteX7" fmla="*/ 21917 w 925836"/>
              <a:gd name="connsiteY7" fmla="*/ 536862 h 536657"/>
              <a:gd name="connsiteX8" fmla="*/ 325477 w 925836"/>
              <a:gd name="connsiteY8" fmla="*/ 263208 h 536657"/>
              <a:gd name="connsiteX9" fmla="*/ 412735 w 925836"/>
              <a:gd name="connsiteY9" fmla="*/ 363166 h 536657"/>
              <a:gd name="connsiteX10" fmla="*/ 613469 w 925836"/>
              <a:gd name="connsiteY10" fmla="*/ 170215 h 536657"/>
              <a:gd name="connsiteX11" fmla="*/ 704414 w 925836"/>
              <a:gd name="connsiteY11" fmla="*/ 260340 h 536657"/>
              <a:gd name="connsiteX12" fmla="*/ 860086 w 925836"/>
              <a:gd name="connsiteY12" fmla="*/ 94427 h 536657"/>
              <a:gd name="connsiteX13" fmla="*/ 873195 w 925836"/>
              <a:gd name="connsiteY13" fmla="*/ 138261 h 536657"/>
              <a:gd name="connsiteX14" fmla="*/ 924813 w 925836"/>
              <a:gd name="connsiteY14" fmla="*/ 3072 h 536657"/>
              <a:gd name="connsiteX15" fmla="*/ 793311 w 925836"/>
              <a:gd name="connsiteY15" fmla="*/ 63702 h 53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5836" h="536657">
                <a:moveTo>
                  <a:pt x="837964" y="73944"/>
                </a:moveTo>
                <a:lnTo>
                  <a:pt x="703595" y="217326"/>
                </a:lnTo>
                <a:lnTo>
                  <a:pt x="613469" y="128429"/>
                </a:lnTo>
                <a:lnTo>
                  <a:pt x="414373" y="319741"/>
                </a:lnTo>
                <a:lnTo>
                  <a:pt x="324248" y="216097"/>
                </a:lnTo>
                <a:lnTo>
                  <a:pt x="3072" y="512283"/>
                </a:lnTo>
                <a:lnTo>
                  <a:pt x="3072" y="536862"/>
                </a:lnTo>
                <a:lnTo>
                  <a:pt x="21917" y="536862"/>
                </a:lnTo>
                <a:lnTo>
                  <a:pt x="325477" y="263208"/>
                </a:lnTo>
                <a:lnTo>
                  <a:pt x="412735" y="363166"/>
                </a:lnTo>
                <a:lnTo>
                  <a:pt x="613469" y="170215"/>
                </a:lnTo>
                <a:lnTo>
                  <a:pt x="704414" y="260340"/>
                </a:lnTo>
                <a:lnTo>
                  <a:pt x="860086" y="94427"/>
                </a:lnTo>
                <a:lnTo>
                  <a:pt x="873195" y="138261"/>
                </a:lnTo>
                <a:lnTo>
                  <a:pt x="924813" y="3072"/>
                </a:lnTo>
                <a:lnTo>
                  <a:pt x="793311" y="63702"/>
                </a:lnTo>
                <a:close/>
              </a:path>
            </a:pathLst>
          </a:custGeom>
          <a:solidFill>
            <a:schemeClr val="accent2"/>
          </a:solidFill>
          <a:ln w="9525" cap="flat">
            <a:noFill/>
            <a:prstDash val="solid"/>
            <a:miter/>
          </a:ln>
        </p:spPr>
        <p:txBody>
          <a:bodyPr rtlCol="0" anchor="ctr"/>
          <a:lstStyle/>
          <a:p>
            <a:endParaRPr lang="fi-FI"/>
          </a:p>
        </p:txBody>
      </p:sp>
      <p:sp>
        <p:nvSpPr>
          <p:cNvPr id="229" name="Freeform: Shape 228">
            <a:extLst>
              <a:ext uri="{FF2B5EF4-FFF2-40B4-BE49-F238E27FC236}">
                <a16:creationId xmlns:a16="http://schemas.microsoft.com/office/drawing/2014/main" id="{08362672-64CD-4F24-A6F7-5EDC5E6B2705}"/>
              </a:ext>
            </a:extLst>
          </p:cNvPr>
          <p:cNvSpPr/>
          <p:nvPr/>
        </p:nvSpPr>
        <p:spPr>
          <a:xfrm>
            <a:off x="1543238" y="2865734"/>
            <a:ext cx="1319112" cy="143382"/>
          </a:xfrm>
          <a:custGeom>
            <a:avLst/>
            <a:gdLst>
              <a:gd name="connsiteX0" fmla="*/ 1316040 w 1319112"/>
              <a:gd name="connsiteY0" fmla="*/ 3072 h 143381"/>
              <a:gd name="connsiteX1" fmla="*/ 1316040 w 1319112"/>
              <a:gd name="connsiteY1" fmla="*/ 73534 h 143381"/>
              <a:gd name="connsiteX2" fmla="*/ 1206660 w 1319112"/>
              <a:gd name="connsiteY2" fmla="*/ 143996 h 143381"/>
              <a:gd name="connsiteX3" fmla="*/ 112452 w 1319112"/>
              <a:gd name="connsiteY3" fmla="*/ 143996 h 143381"/>
              <a:gd name="connsiteX4" fmla="*/ 3072 w 1319112"/>
              <a:gd name="connsiteY4" fmla="*/ 73534 h 143381"/>
              <a:gd name="connsiteX5" fmla="*/ 3072 w 1319112"/>
              <a:gd name="connsiteY5" fmla="*/ 3072 h 143381"/>
              <a:gd name="connsiteX6" fmla="*/ 1316040 w 1319112"/>
              <a:gd name="connsiteY6" fmla="*/ 3072 h 14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9112" h="143381">
                <a:moveTo>
                  <a:pt x="1316040" y="3072"/>
                </a:moveTo>
                <a:lnTo>
                  <a:pt x="1316040" y="73534"/>
                </a:lnTo>
                <a:cubicBezTo>
                  <a:pt x="1316040" y="112452"/>
                  <a:pt x="1266881" y="143996"/>
                  <a:pt x="1206660" y="143996"/>
                </a:cubicBezTo>
                <a:lnTo>
                  <a:pt x="112452" y="143996"/>
                </a:lnTo>
                <a:cubicBezTo>
                  <a:pt x="51822" y="143996"/>
                  <a:pt x="3072" y="112452"/>
                  <a:pt x="3072" y="73534"/>
                </a:cubicBezTo>
                <a:cubicBezTo>
                  <a:pt x="3072" y="34617"/>
                  <a:pt x="3072" y="3072"/>
                  <a:pt x="3072" y="3072"/>
                </a:cubicBezTo>
                <a:lnTo>
                  <a:pt x="1316040" y="3072"/>
                </a:lnTo>
                <a:close/>
              </a:path>
            </a:pathLst>
          </a:custGeom>
          <a:solidFill>
            <a:srgbClr val="FFFFFF"/>
          </a:solidFill>
          <a:ln w="9525" cap="flat">
            <a:noFill/>
            <a:prstDash val="solid"/>
            <a:miter/>
          </a:ln>
        </p:spPr>
        <p:txBody>
          <a:bodyPr rtlCol="0" anchor="ctr"/>
          <a:lstStyle/>
          <a:p>
            <a:endParaRPr lang="fi-FI"/>
          </a:p>
        </p:txBody>
      </p:sp>
      <p:sp>
        <p:nvSpPr>
          <p:cNvPr id="230" name="Freeform: Shape 229">
            <a:extLst>
              <a:ext uri="{FF2B5EF4-FFF2-40B4-BE49-F238E27FC236}">
                <a16:creationId xmlns:a16="http://schemas.microsoft.com/office/drawing/2014/main" id="{E9E278AA-9AC6-469F-89F1-8D1EE7ADA499}"/>
              </a:ext>
            </a:extLst>
          </p:cNvPr>
          <p:cNvSpPr/>
          <p:nvPr/>
        </p:nvSpPr>
        <p:spPr>
          <a:xfrm>
            <a:off x="2104066" y="2920629"/>
            <a:ext cx="196638" cy="36870"/>
          </a:xfrm>
          <a:custGeom>
            <a:avLst/>
            <a:gdLst>
              <a:gd name="connsiteX0" fmla="*/ 179227 w 196637"/>
              <a:gd name="connsiteY0" fmla="*/ 34207 h 36869"/>
              <a:gd name="connsiteX1" fmla="*/ 18640 w 196637"/>
              <a:gd name="connsiteY1" fmla="*/ 34207 h 36869"/>
              <a:gd name="connsiteX2" fmla="*/ 3072 w 196637"/>
              <a:gd name="connsiteY2" fmla="*/ 18640 h 36869"/>
              <a:gd name="connsiteX3" fmla="*/ 3072 w 196637"/>
              <a:gd name="connsiteY3" fmla="*/ 18640 h 36869"/>
              <a:gd name="connsiteX4" fmla="*/ 18640 w 196637"/>
              <a:gd name="connsiteY4" fmla="*/ 3072 h 36869"/>
              <a:gd name="connsiteX5" fmla="*/ 179227 w 196637"/>
              <a:gd name="connsiteY5" fmla="*/ 3072 h 36869"/>
              <a:gd name="connsiteX6" fmla="*/ 194794 w 196637"/>
              <a:gd name="connsiteY6" fmla="*/ 18640 h 36869"/>
              <a:gd name="connsiteX7" fmla="*/ 194794 w 196637"/>
              <a:gd name="connsiteY7" fmla="*/ 18640 h 36869"/>
              <a:gd name="connsiteX8" fmla="*/ 179227 w 196637"/>
              <a:gd name="connsiteY8" fmla="*/ 34207 h 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37" h="36869">
                <a:moveTo>
                  <a:pt x="179227" y="34207"/>
                </a:moveTo>
                <a:lnTo>
                  <a:pt x="18640" y="34207"/>
                </a:lnTo>
                <a:cubicBezTo>
                  <a:pt x="10037" y="34207"/>
                  <a:pt x="3072" y="27243"/>
                  <a:pt x="3072" y="18640"/>
                </a:cubicBezTo>
                <a:lnTo>
                  <a:pt x="3072" y="18640"/>
                </a:lnTo>
                <a:cubicBezTo>
                  <a:pt x="3072" y="10037"/>
                  <a:pt x="10037" y="3072"/>
                  <a:pt x="18640" y="3072"/>
                </a:cubicBezTo>
                <a:lnTo>
                  <a:pt x="179227" y="3072"/>
                </a:lnTo>
                <a:cubicBezTo>
                  <a:pt x="187830" y="3072"/>
                  <a:pt x="194794" y="10037"/>
                  <a:pt x="194794" y="18640"/>
                </a:cubicBezTo>
                <a:lnTo>
                  <a:pt x="194794" y="18640"/>
                </a:lnTo>
                <a:cubicBezTo>
                  <a:pt x="194385" y="27243"/>
                  <a:pt x="187420" y="34207"/>
                  <a:pt x="179227" y="34207"/>
                </a:cubicBezTo>
                <a:close/>
              </a:path>
            </a:pathLst>
          </a:custGeom>
          <a:solidFill>
            <a:schemeClr val="accent2"/>
          </a:solidFill>
          <a:ln w="9525" cap="flat">
            <a:noFill/>
            <a:prstDash val="solid"/>
            <a:miter/>
          </a:ln>
        </p:spPr>
        <p:txBody>
          <a:bodyPr rtlCol="0" anchor="ctr"/>
          <a:lstStyle/>
          <a:p>
            <a:endParaRPr lang="fi-FI"/>
          </a:p>
        </p:txBody>
      </p:sp>
      <p:sp>
        <p:nvSpPr>
          <p:cNvPr id="231" name="Freeform: Shape 230">
            <a:extLst>
              <a:ext uri="{FF2B5EF4-FFF2-40B4-BE49-F238E27FC236}">
                <a16:creationId xmlns:a16="http://schemas.microsoft.com/office/drawing/2014/main" id="{3148DC0F-E586-4A47-B0D4-C3D6E053370D}"/>
              </a:ext>
            </a:extLst>
          </p:cNvPr>
          <p:cNvSpPr/>
          <p:nvPr/>
        </p:nvSpPr>
        <p:spPr>
          <a:xfrm>
            <a:off x="663284" y="3133244"/>
            <a:ext cx="712812" cy="1360079"/>
          </a:xfrm>
          <a:custGeom>
            <a:avLst/>
            <a:gdLst>
              <a:gd name="connsiteX0" fmla="*/ 544646 w 712812"/>
              <a:gd name="connsiteY0" fmla="*/ 1358645 h 1360078"/>
              <a:gd name="connsiteX1" fmla="*/ 171034 w 712812"/>
              <a:gd name="connsiteY1" fmla="*/ 1358645 h 1360078"/>
              <a:gd name="connsiteX2" fmla="*/ 3072 w 712812"/>
              <a:gd name="connsiteY2" fmla="*/ 1190683 h 1360078"/>
              <a:gd name="connsiteX3" fmla="*/ 3072 w 712812"/>
              <a:gd name="connsiteY3" fmla="*/ 171034 h 1360078"/>
              <a:gd name="connsiteX4" fmla="*/ 171034 w 712812"/>
              <a:gd name="connsiteY4" fmla="*/ 3072 h 1360078"/>
              <a:gd name="connsiteX5" fmla="*/ 544646 w 712812"/>
              <a:gd name="connsiteY5" fmla="*/ 3072 h 1360078"/>
              <a:gd name="connsiteX6" fmla="*/ 712608 w 712812"/>
              <a:gd name="connsiteY6" fmla="*/ 171034 h 1360078"/>
              <a:gd name="connsiteX7" fmla="*/ 712608 w 712812"/>
              <a:gd name="connsiteY7" fmla="*/ 1190683 h 1360078"/>
              <a:gd name="connsiteX8" fmla="*/ 544646 w 712812"/>
              <a:gd name="connsiteY8" fmla="*/ 1358645 h 13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12" h="1360078">
                <a:moveTo>
                  <a:pt x="544646" y="1358645"/>
                </a:moveTo>
                <a:lnTo>
                  <a:pt x="171034" y="1358645"/>
                </a:lnTo>
                <a:cubicBezTo>
                  <a:pt x="78450" y="1358645"/>
                  <a:pt x="3072" y="1283677"/>
                  <a:pt x="3072" y="1190683"/>
                </a:cubicBezTo>
                <a:lnTo>
                  <a:pt x="3072" y="171034"/>
                </a:lnTo>
                <a:cubicBezTo>
                  <a:pt x="3072" y="78450"/>
                  <a:pt x="78041" y="3072"/>
                  <a:pt x="171034" y="3072"/>
                </a:cubicBezTo>
                <a:lnTo>
                  <a:pt x="544646" y="3072"/>
                </a:lnTo>
                <a:cubicBezTo>
                  <a:pt x="637230" y="3072"/>
                  <a:pt x="712608" y="78041"/>
                  <a:pt x="712608" y="171034"/>
                </a:cubicBezTo>
                <a:lnTo>
                  <a:pt x="712608" y="1190683"/>
                </a:lnTo>
                <a:cubicBezTo>
                  <a:pt x="712608" y="1283267"/>
                  <a:pt x="637230" y="1358645"/>
                  <a:pt x="544646" y="1358645"/>
                </a:cubicBezTo>
                <a:close/>
              </a:path>
            </a:pathLst>
          </a:custGeom>
          <a:solidFill>
            <a:schemeClr val="accent2"/>
          </a:solidFill>
          <a:ln w="9525" cap="flat">
            <a:noFill/>
            <a:prstDash val="solid"/>
            <a:miter/>
          </a:ln>
        </p:spPr>
        <p:txBody>
          <a:bodyPr rtlCol="0" anchor="ctr"/>
          <a:lstStyle/>
          <a:p>
            <a:endParaRPr lang="fi-FI"/>
          </a:p>
        </p:txBody>
      </p:sp>
      <p:sp>
        <p:nvSpPr>
          <p:cNvPr id="232" name="Freeform: Shape 231">
            <a:extLst>
              <a:ext uri="{FF2B5EF4-FFF2-40B4-BE49-F238E27FC236}">
                <a16:creationId xmlns:a16="http://schemas.microsoft.com/office/drawing/2014/main" id="{BC378694-92B4-4D90-BC97-F2003652DC14}"/>
              </a:ext>
            </a:extLst>
          </p:cNvPr>
          <p:cNvSpPr/>
          <p:nvPr/>
        </p:nvSpPr>
        <p:spPr>
          <a:xfrm>
            <a:off x="922600" y="3213538"/>
            <a:ext cx="196638" cy="36870"/>
          </a:xfrm>
          <a:custGeom>
            <a:avLst/>
            <a:gdLst>
              <a:gd name="connsiteX0" fmla="*/ 178408 w 196637"/>
              <a:gd name="connsiteY0" fmla="*/ 3072 h 36869"/>
              <a:gd name="connsiteX1" fmla="*/ 19049 w 196637"/>
              <a:gd name="connsiteY1" fmla="*/ 3072 h 36869"/>
              <a:gd name="connsiteX2" fmla="*/ 3072 w 196637"/>
              <a:gd name="connsiteY2" fmla="*/ 19049 h 36869"/>
              <a:gd name="connsiteX3" fmla="*/ 19049 w 196637"/>
              <a:gd name="connsiteY3" fmla="*/ 35026 h 36869"/>
              <a:gd name="connsiteX4" fmla="*/ 178408 w 196637"/>
              <a:gd name="connsiteY4" fmla="*/ 35026 h 36869"/>
              <a:gd name="connsiteX5" fmla="*/ 194385 w 196637"/>
              <a:gd name="connsiteY5" fmla="*/ 19049 h 36869"/>
              <a:gd name="connsiteX6" fmla="*/ 178408 w 196637"/>
              <a:gd name="connsiteY6" fmla="*/ 3072 h 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637" h="36869">
                <a:moveTo>
                  <a:pt x="178408" y="3072"/>
                </a:moveTo>
                <a:lnTo>
                  <a:pt x="19049" y="3072"/>
                </a:lnTo>
                <a:cubicBezTo>
                  <a:pt x="10037" y="3072"/>
                  <a:pt x="3072" y="10446"/>
                  <a:pt x="3072" y="19049"/>
                </a:cubicBezTo>
                <a:cubicBezTo>
                  <a:pt x="3072" y="28062"/>
                  <a:pt x="10446" y="35026"/>
                  <a:pt x="19049" y="35026"/>
                </a:cubicBezTo>
                <a:lnTo>
                  <a:pt x="178408" y="35026"/>
                </a:lnTo>
                <a:cubicBezTo>
                  <a:pt x="187420" y="35026"/>
                  <a:pt x="194385" y="27652"/>
                  <a:pt x="194385" y="19049"/>
                </a:cubicBezTo>
                <a:cubicBezTo>
                  <a:pt x="194385" y="10446"/>
                  <a:pt x="187420" y="3072"/>
                  <a:pt x="178408" y="3072"/>
                </a:cubicBezTo>
                <a:close/>
              </a:path>
            </a:pathLst>
          </a:custGeom>
          <a:solidFill>
            <a:srgbClr val="154763"/>
          </a:solidFill>
          <a:ln w="9525" cap="flat">
            <a:noFill/>
            <a:prstDash val="solid"/>
            <a:miter/>
          </a:ln>
        </p:spPr>
        <p:txBody>
          <a:bodyPr rtlCol="0" anchor="ctr"/>
          <a:lstStyle/>
          <a:p>
            <a:endParaRPr lang="fi-FI"/>
          </a:p>
        </p:txBody>
      </p:sp>
      <p:sp>
        <p:nvSpPr>
          <p:cNvPr id="233" name="Freeform: Shape 232">
            <a:extLst>
              <a:ext uri="{FF2B5EF4-FFF2-40B4-BE49-F238E27FC236}">
                <a16:creationId xmlns:a16="http://schemas.microsoft.com/office/drawing/2014/main" id="{5E34C30B-410B-4E48-827E-FA9F1B81FB34}"/>
              </a:ext>
            </a:extLst>
          </p:cNvPr>
          <p:cNvSpPr/>
          <p:nvPr/>
        </p:nvSpPr>
        <p:spPr>
          <a:xfrm>
            <a:off x="700563" y="3315544"/>
            <a:ext cx="639073" cy="913547"/>
          </a:xfrm>
          <a:custGeom>
            <a:avLst/>
            <a:gdLst>
              <a:gd name="connsiteX0" fmla="*/ 3072 w 639073"/>
              <a:gd name="connsiteY0" fmla="*/ 3073 h 913546"/>
              <a:gd name="connsiteX1" fmla="*/ 638868 w 639073"/>
              <a:gd name="connsiteY1" fmla="*/ 3073 h 913546"/>
              <a:gd name="connsiteX2" fmla="*/ 638868 w 639073"/>
              <a:gd name="connsiteY2" fmla="*/ 913752 h 913546"/>
              <a:gd name="connsiteX3" fmla="*/ 3072 w 639073"/>
              <a:gd name="connsiteY3" fmla="*/ 913752 h 913546"/>
            </a:gdLst>
            <a:ahLst/>
            <a:cxnLst>
              <a:cxn ang="0">
                <a:pos x="connsiteX0" y="connsiteY0"/>
              </a:cxn>
              <a:cxn ang="0">
                <a:pos x="connsiteX1" y="connsiteY1"/>
              </a:cxn>
              <a:cxn ang="0">
                <a:pos x="connsiteX2" y="connsiteY2"/>
              </a:cxn>
              <a:cxn ang="0">
                <a:pos x="connsiteX3" y="connsiteY3"/>
              </a:cxn>
            </a:cxnLst>
            <a:rect l="l" t="t" r="r" b="b"/>
            <a:pathLst>
              <a:path w="639073" h="913546">
                <a:moveTo>
                  <a:pt x="3072" y="3073"/>
                </a:moveTo>
                <a:lnTo>
                  <a:pt x="638868" y="3073"/>
                </a:lnTo>
                <a:lnTo>
                  <a:pt x="638868" y="913752"/>
                </a:lnTo>
                <a:lnTo>
                  <a:pt x="3072" y="913752"/>
                </a:lnTo>
                <a:close/>
              </a:path>
            </a:pathLst>
          </a:custGeom>
          <a:solidFill>
            <a:srgbClr val="FFFFFF"/>
          </a:solidFill>
          <a:ln w="9525" cap="flat">
            <a:noFill/>
            <a:prstDash val="solid"/>
            <a:miter/>
          </a:ln>
        </p:spPr>
        <p:txBody>
          <a:bodyPr rtlCol="0" anchor="ctr"/>
          <a:lstStyle/>
          <a:p>
            <a:endParaRPr lang="fi-FI"/>
          </a:p>
        </p:txBody>
      </p:sp>
      <p:sp>
        <p:nvSpPr>
          <p:cNvPr id="234" name="Freeform: Shape 233">
            <a:extLst>
              <a:ext uri="{FF2B5EF4-FFF2-40B4-BE49-F238E27FC236}">
                <a16:creationId xmlns:a16="http://schemas.microsoft.com/office/drawing/2014/main" id="{E6F66840-E2A2-4E85-A3C7-4CF4724AC386}"/>
              </a:ext>
            </a:extLst>
          </p:cNvPr>
          <p:cNvSpPr/>
          <p:nvPr/>
        </p:nvSpPr>
        <p:spPr>
          <a:xfrm>
            <a:off x="960698" y="4294227"/>
            <a:ext cx="118802" cy="118802"/>
          </a:xfrm>
          <a:custGeom>
            <a:avLst/>
            <a:gdLst>
              <a:gd name="connsiteX0" fmla="*/ 82957 w 118802"/>
              <a:gd name="connsiteY0" fmla="*/ 118188 h 118802"/>
              <a:gd name="connsiteX1" fmla="*/ 38303 w 118802"/>
              <a:gd name="connsiteY1" fmla="*/ 118188 h 118802"/>
              <a:gd name="connsiteX2" fmla="*/ 3072 w 118802"/>
              <a:gd name="connsiteY2" fmla="*/ 82957 h 118802"/>
              <a:gd name="connsiteX3" fmla="*/ 3072 w 118802"/>
              <a:gd name="connsiteY3" fmla="*/ 38304 h 118802"/>
              <a:gd name="connsiteX4" fmla="*/ 38303 w 118802"/>
              <a:gd name="connsiteY4" fmla="*/ 3072 h 118802"/>
              <a:gd name="connsiteX5" fmla="*/ 82957 w 118802"/>
              <a:gd name="connsiteY5" fmla="*/ 3072 h 118802"/>
              <a:gd name="connsiteX6" fmla="*/ 118188 w 118802"/>
              <a:gd name="connsiteY6" fmla="*/ 38304 h 118802"/>
              <a:gd name="connsiteX7" fmla="*/ 118188 w 118802"/>
              <a:gd name="connsiteY7" fmla="*/ 82957 h 118802"/>
              <a:gd name="connsiteX8" fmla="*/ 82957 w 118802"/>
              <a:gd name="connsiteY8" fmla="*/ 118188 h 11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2" h="118802">
                <a:moveTo>
                  <a:pt x="82957" y="118188"/>
                </a:moveTo>
                <a:lnTo>
                  <a:pt x="38303" y="118188"/>
                </a:lnTo>
                <a:cubicBezTo>
                  <a:pt x="18640" y="118188"/>
                  <a:pt x="3072" y="102211"/>
                  <a:pt x="3072" y="82957"/>
                </a:cubicBezTo>
                <a:lnTo>
                  <a:pt x="3072" y="38304"/>
                </a:lnTo>
                <a:cubicBezTo>
                  <a:pt x="3072" y="18640"/>
                  <a:pt x="19049" y="3072"/>
                  <a:pt x="38303" y="3072"/>
                </a:cubicBezTo>
                <a:lnTo>
                  <a:pt x="82957" y="3072"/>
                </a:lnTo>
                <a:cubicBezTo>
                  <a:pt x="102620" y="3072"/>
                  <a:pt x="118188" y="19049"/>
                  <a:pt x="118188" y="38304"/>
                </a:cubicBezTo>
                <a:lnTo>
                  <a:pt x="118188" y="82957"/>
                </a:lnTo>
                <a:cubicBezTo>
                  <a:pt x="118188" y="102211"/>
                  <a:pt x="102620" y="118188"/>
                  <a:pt x="82957" y="118188"/>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235" name="Freeform: Shape 234">
            <a:extLst>
              <a:ext uri="{FF2B5EF4-FFF2-40B4-BE49-F238E27FC236}">
                <a16:creationId xmlns:a16="http://schemas.microsoft.com/office/drawing/2014/main" id="{FDD20D6B-FE55-4853-8869-5D5BE11CC8B4}"/>
              </a:ext>
            </a:extLst>
          </p:cNvPr>
          <p:cNvSpPr/>
          <p:nvPr/>
        </p:nvSpPr>
        <p:spPr>
          <a:xfrm>
            <a:off x="803388" y="3367980"/>
            <a:ext cx="446532" cy="90126"/>
          </a:xfrm>
          <a:custGeom>
            <a:avLst/>
            <a:gdLst>
              <a:gd name="connsiteX0" fmla="*/ 3072 w 446531"/>
              <a:gd name="connsiteY0" fmla="*/ 3072 h 90125"/>
              <a:gd name="connsiteX1" fmla="*/ 444279 w 446531"/>
              <a:gd name="connsiteY1" fmla="*/ 3072 h 90125"/>
              <a:gd name="connsiteX2" fmla="*/ 444279 w 446531"/>
              <a:gd name="connsiteY2" fmla="*/ 89102 h 90125"/>
              <a:gd name="connsiteX3" fmla="*/ 3072 w 446531"/>
              <a:gd name="connsiteY3" fmla="*/ 89102 h 90125"/>
            </a:gdLst>
            <a:ahLst/>
            <a:cxnLst>
              <a:cxn ang="0">
                <a:pos x="connsiteX0" y="connsiteY0"/>
              </a:cxn>
              <a:cxn ang="0">
                <a:pos x="connsiteX1" y="connsiteY1"/>
              </a:cxn>
              <a:cxn ang="0">
                <a:pos x="connsiteX2" y="connsiteY2"/>
              </a:cxn>
              <a:cxn ang="0">
                <a:pos x="connsiteX3" y="connsiteY3"/>
              </a:cxn>
            </a:cxnLst>
            <a:rect l="l" t="t" r="r" b="b"/>
            <a:pathLst>
              <a:path w="446531" h="90125">
                <a:moveTo>
                  <a:pt x="3072" y="3072"/>
                </a:moveTo>
                <a:lnTo>
                  <a:pt x="444279" y="3072"/>
                </a:lnTo>
                <a:lnTo>
                  <a:pt x="444279" y="89102"/>
                </a:lnTo>
                <a:lnTo>
                  <a:pt x="3072" y="89102"/>
                </a:lnTo>
                <a:close/>
              </a:path>
            </a:pathLst>
          </a:custGeom>
          <a:solidFill>
            <a:schemeClr val="accent3"/>
          </a:solidFill>
          <a:ln w="9525" cap="flat">
            <a:noFill/>
            <a:prstDash val="solid"/>
            <a:miter/>
          </a:ln>
        </p:spPr>
        <p:txBody>
          <a:bodyPr rtlCol="0" anchor="ctr"/>
          <a:lstStyle/>
          <a:p>
            <a:endParaRPr lang="fi-FI"/>
          </a:p>
        </p:txBody>
      </p:sp>
      <p:sp>
        <p:nvSpPr>
          <p:cNvPr id="236" name="Freeform: Shape 235">
            <a:extLst>
              <a:ext uri="{FF2B5EF4-FFF2-40B4-BE49-F238E27FC236}">
                <a16:creationId xmlns:a16="http://schemas.microsoft.com/office/drawing/2014/main" id="{B7D6A2CE-A9F8-4031-AC2D-22BD5EAE7B6F}"/>
              </a:ext>
            </a:extLst>
          </p:cNvPr>
          <p:cNvSpPr/>
          <p:nvPr/>
        </p:nvSpPr>
        <p:spPr>
          <a:xfrm>
            <a:off x="791918" y="4024259"/>
            <a:ext cx="458822" cy="53256"/>
          </a:xfrm>
          <a:custGeom>
            <a:avLst/>
            <a:gdLst>
              <a:gd name="connsiteX0" fmla="*/ 3072 w 458821"/>
              <a:gd name="connsiteY0" fmla="*/ 3073 h 53256"/>
              <a:gd name="connsiteX1" fmla="*/ 455749 w 458821"/>
              <a:gd name="connsiteY1" fmla="*/ 3073 h 53256"/>
              <a:gd name="connsiteX2" fmla="*/ 455749 w 458821"/>
              <a:gd name="connsiteY2" fmla="*/ 53461 h 53256"/>
              <a:gd name="connsiteX3" fmla="*/ 3072 w 458821"/>
              <a:gd name="connsiteY3" fmla="*/ 53461 h 53256"/>
            </a:gdLst>
            <a:ahLst/>
            <a:cxnLst>
              <a:cxn ang="0">
                <a:pos x="connsiteX0" y="connsiteY0"/>
              </a:cxn>
              <a:cxn ang="0">
                <a:pos x="connsiteX1" y="connsiteY1"/>
              </a:cxn>
              <a:cxn ang="0">
                <a:pos x="connsiteX2" y="connsiteY2"/>
              </a:cxn>
              <a:cxn ang="0">
                <a:pos x="connsiteX3" y="connsiteY3"/>
              </a:cxn>
            </a:cxnLst>
            <a:rect l="l" t="t" r="r" b="b"/>
            <a:pathLst>
              <a:path w="458821" h="53256">
                <a:moveTo>
                  <a:pt x="3072" y="3073"/>
                </a:moveTo>
                <a:lnTo>
                  <a:pt x="455749" y="3073"/>
                </a:lnTo>
                <a:lnTo>
                  <a:pt x="455749" y="53461"/>
                </a:lnTo>
                <a:lnTo>
                  <a:pt x="3072" y="53461"/>
                </a:lnTo>
                <a:close/>
              </a:path>
            </a:pathLst>
          </a:custGeom>
          <a:solidFill>
            <a:srgbClr val="E3E3E3"/>
          </a:solidFill>
          <a:ln w="9525" cap="flat">
            <a:noFill/>
            <a:prstDash val="solid"/>
            <a:miter/>
          </a:ln>
        </p:spPr>
        <p:txBody>
          <a:bodyPr rtlCol="0" anchor="ctr"/>
          <a:lstStyle/>
          <a:p>
            <a:endParaRPr lang="fi-FI"/>
          </a:p>
        </p:txBody>
      </p:sp>
      <p:sp>
        <p:nvSpPr>
          <p:cNvPr id="237" name="Freeform: Shape 236">
            <a:extLst>
              <a:ext uri="{FF2B5EF4-FFF2-40B4-BE49-F238E27FC236}">
                <a16:creationId xmlns:a16="http://schemas.microsoft.com/office/drawing/2014/main" id="{B36F3517-6034-401D-A426-49C22C1F0672}"/>
              </a:ext>
            </a:extLst>
          </p:cNvPr>
          <p:cNvSpPr/>
          <p:nvPr/>
        </p:nvSpPr>
        <p:spPr>
          <a:xfrm>
            <a:off x="791918" y="4129952"/>
            <a:ext cx="458822" cy="53256"/>
          </a:xfrm>
          <a:custGeom>
            <a:avLst/>
            <a:gdLst>
              <a:gd name="connsiteX0" fmla="*/ 3072 w 458821"/>
              <a:gd name="connsiteY0" fmla="*/ 3072 h 53256"/>
              <a:gd name="connsiteX1" fmla="*/ 455749 w 458821"/>
              <a:gd name="connsiteY1" fmla="*/ 3072 h 53256"/>
              <a:gd name="connsiteX2" fmla="*/ 455749 w 458821"/>
              <a:gd name="connsiteY2" fmla="*/ 53461 h 53256"/>
              <a:gd name="connsiteX3" fmla="*/ 3072 w 458821"/>
              <a:gd name="connsiteY3" fmla="*/ 53461 h 53256"/>
            </a:gdLst>
            <a:ahLst/>
            <a:cxnLst>
              <a:cxn ang="0">
                <a:pos x="connsiteX0" y="connsiteY0"/>
              </a:cxn>
              <a:cxn ang="0">
                <a:pos x="connsiteX1" y="connsiteY1"/>
              </a:cxn>
              <a:cxn ang="0">
                <a:pos x="connsiteX2" y="connsiteY2"/>
              </a:cxn>
              <a:cxn ang="0">
                <a:pos x="connsiteX3" y="connsiteY3"/>
              </a:cxn>
            </a:cxnLst>
            <a:rect l="l" t="t" r="r" b="b"/>
            <a:pathLst>
              <a:path w="458821" h="53256">
                <a:moveTo>
                  <a:pt x="3072" y="3072"/>
                </a:moveTo>
                <a:lnTo>
                  <a:pt x="455749" y="3072"/>
                </a:lnTo>
                <a:lnTo>
                  <a:pt x="455749" y="53461"/>
                </a:lnTo>
                <a:lnTo>
                  <a:pt x="3072" y="53461"/>
                </a:lnTo>
                <a:close/>
              </a:path>
            </a:pathLst>
          </a:custGeom>
          <a:solidFill>
            <a:srgbClr val="E3E3E3"/>
          </a:solidFill>
          <a:ln w="9525" cap="flat">
            <a:noFill/>
            <a:prstDash val="solid"/>
            <a:miter/>
          </a:ln>
        </p:spPr>
        <p:txBody>
          <a:bodyPr rtlCol="0" anchor="ctr"/>
          <a:lstStyle/>
          <a:p>
            <a:endParaRPr lang="fi-FI"/>
          </a:p>
        </p:txBody>
      </p:sp>
      <p:sp>
        <p:nvSpPr>
          <p:cNvPr id="238" name="Freeform: Shape 237">
            <a:extLst>
              <a:ext uri="{FF2B5EF4-FFF2-40B4-BE49-F238E27FC236}">
                <a16:creationId xmlns:a16="http://schemas.microsoft.com/office/drawing/2014/main" id="{85D8AE8B-891E-41D9-8638-36D138373892}"/>
              </a:ext>
            </a:extLst>
          </p:cNvPr>
          <p:cNvSpPr/>
          <p:nvPr/>
        </p:nvSpPr>
        <p:spPr>
          <a:xfrm>
            <a:off x="797653" y="3525700"/>
            <a:ext cx="303150" cy="446532"/>
          </a:xfrm>
          <a:custGeom>
            <a:avLst/>
            <a:gdLst>
              <a:gd name="connsiteX0" fmla="*/ 223471 w 303150"/>
              <a:gd name="connsiteY0" fmla="*/ 339405 h 446531"/>
              <a:gd name="connsiteX1" fmla="*/ 107946 w 303150"/>
              <a:gd name="connsiteY1" fmla="*/ 223881 h 446531"/>
              <a:gd name="connsiteX2" fmla="*/ 223471 w 303150"/>
              <a:gd name="connsiteY2" fmla="*/ 108356 h 446531"/>
              <a:gd name="connsiteX3" fmla="*/ 223471 w 303150"/>
              <a:gd name="connsiteY3" fmla="*/ 3072 h 446531"/>
              <a:gd name="connsiteX4" fmla="*/ 3072 w 303150"/>
              <a:gd name="connsiteY4" fmla="*/ 223471 h 446531"/>
              <a:gd name="connsiteX5" fmla="*/ 223471 w 303150"/>
              <a:gd name="connsiteY5" fmla="*/ 443869 h 446531"/>
              <a:gd name="connsiteX6" fmla="*/ 302536 w 303150"/>
              <a:gd name="connsiteY6" fmla="*/ 429121 h 446531"/>
              <a:gd name="connsiteX7" fmla="*/ 264847 w 303150"/>
              <a:gd name="connsiteY7" fmla="*/ 330802 h 446531"/>
              <a:gd name="connsiteX8" fmla="*/ 223471 w 303150"/>
              <a:gd name="connsiteY8" fmla="*/ 339405 h 44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0" h="446531">
                <a:moveTo>
                  <a:pt x="223471" y="339405"/>
                </a:moveTo>
                <a:cubicBezTo>
                  <a:pt x="159563" y="339405"/>
                  <a:pt x="107946" y="287788"/>
                  <a:pt x="107946" y="223881"/>
                </a:cubicBezTo>
                <a:cubicBezTo>
                  <a:pt x="107946" y="159973"/>
                  <a:pt x="159563" y="108356"/>
                  <a:pt x="223471" y="108356"/>
                </a:cubicBezTo>
                <a:lnTo>
                  <a:pt x="223471" y="3072"/>
                </a:lnTo>
                <a:cubicBezTo>
                  <a:pt x="101801" y="3072"/>
                  <a:pt x="3072" y="101801"/>
                  <a:pt x="3072" y="223471"/>
                </a:cubicBezTo>
                <a:cubicBezTo>
                  <a:pt x="3072" y="345140"/>
                  <a:pt x="101801" y="443869"/>
                  <a:pt x="223471" y="443869"/>
                </a:cubicBezTo>
                <a:cubicBezTo>
                  <a:pt x="251328" y="443869"/>
                  <a:pt x="277956" y="438543"/>
                  <a:pt x="302536" y="429121"/>
                </a:cubicBezTo>
                <a:lnTo>
                  <a:pt x="264847" y="330802"/>
                </a:lnTo>
                <a:cubicBezTo>
                  <a:pt x="252147" y="336538"/>
                  <a:pt x="238219" y="339405"/>
                  <a:pt x="223471" y="339405"/>
                </a:cubicBezTo>
                <a:close/>
              </a:path>
            </a:pathLst>
          </a:custGeom>
          <a:solidFill>
            <a:srgbClr val="FFDC12"/>
          </a:solidFill>
          <a:ln w="9525" cap="flat">
            <a:noFill/>
            <a:prstDash val="solid"/>
            <a:miter/>
          </a:ln>
        </p:spPr>
        <p:txBody>
          <a:bodyPr rtlCol="0" anchor="ctr"/>
          <a:lstStyle/>
          <a:p>
            <a:endParaRPr lang="fi-FI"/>
          </a:p>
        </p:txBody>
      </p:sp>
      <p:sp>
        <p:nvSpPr>
          <p:cNvPr id="239" name="Freeform: Shape 238">
            <a:extLst>
              <a:ext uri="{FF2B5EF4-FFF2-40B4-BE49-F238E27FC236}">
                <a16:creationId xmlns:a16="http://schemas.microsoft.com/office/drawing/2014/main" id="{EB898249-3158-474E-BE04-04F186D0FDA2}"/>
              </a:ext>
            </a:extLst>
          </p:cNvPr>
          <p:cNvSpPr/>
          <p:nvPr/>
        </p:nvSpPr>
        <p:spPr>
          <a:xfrm>
            <a:off x="1018051" y="3526110"/>
            <a:ext cx="225314" cy="217121"/>
          </a:xfrm>
          <a:custGeom>
            <a:avLst/>
            <a:gdLst>
              <a:gd name="connsiteX0" fmla="*/ 118597 w 225314"/>
              <a:gd name="connsiteY0" fmla="*/ 217326 h 217121"/>
              <a:gd name="connsiteX1" fmla="*/ 223471 w 225314"/>
              <a:gd name="connsiteY1" fmla="*/ 211591 h 217121"/>
              <a:gd name="connsiteX2" fmla="*/ 3072 w 225314"/>
              <a:gd name="connsiteY2" fmla="*/ 3072 h 217121"/>
              <a:gd name="connsiteX3" fmla="*/ 3072 w 225314"/>
              <a:gd name="connsiteY3" fmla="*/ 108356 h 217121"/>
              <a:gd name="connsiteX4" fmla="*/ 118597 w 225314"/>
              <a:gd name="connsiteY4" fmla="*/ 217326 h 217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314" h="217121">
                <a:moveTo>
                  <a:pt x="118597" y="217326"/>
                </a:moveTo>
                <a:lnTo>
                  <a:pt x="223471" y="211591"/>
                </a:lnTo>
                <a:cubicBezTo>
                  <a:pt x="217326" y="95246"/>
                  <a:pt x="121055" y="3072"/>
                  <a:pt x="3072" y="3072"/>
                </a:cubicBezTo>
                <a:lnTo>
                  <a:pt x="3072" y="108356"/>
                </a:lnTo>
                <a:cubicBezTo>
                  <a:pt x="64931" y="107946"/>
                  <a:pt x="115320" y="156286"/>
                  <a:pt x="118597" y="217326"/>
                </a:cubicBezTo>
                <a:close/>
              </a:path>
            </a:pathLst>
          </a:custGeom>
          <a:solidFill>
            <a:schemeClr val="accent1"/>
          </a:solidFill>
          <a:ln w="9525" cap="flat">
            <a:noFill/>
            <a:prstDash val="solid"/>
            <a:miter/>
          </a:ln>
        </p:spPr>
        <p:txBody>
          <a:bodyPr rtlCol="0" anchor="ctr"/>
          <a:lstStyle/>
          <a:p>
            <a:endParaRPr lang="fi-FI"/>
          </a:p>
        </p:txBody>
      </p:sp>
      <p:sp>
        <p:nvSpPr>
          <p:cNvPr id="240" name="Freeform: Shape 239">
            <a:extLst>
              <a:ext uri="{FF2B5EF4-FFF2-40B4-BE49-F238E27FC236}">
                <a16:creationId xmlns:a16="http://schemas.microsoft.com/office/drawing/2014/main" id="{73D2499B-4063-4FA0-815D-A884F318507C}"/>
              </a:ext>
            </a:extLst>
          </p:cNvPr>
          <p:cNvSpPr/>
          <p:nvPr/>
        </p:nvSpPr>
        <p:spPr>
          <a:xfrm>
            <a:off x="1109815" y="3734628"/>
            <a:ext cx="135189" cy="151575"/>
          </a:xfrm>
          <a:custGeom>
            <a:avLst/>
            <a:gdLst>
              <a:gd name="connsiteX0" fmla="*/ 131706 w 135188"/>
              <a:gd name="connsiteY0" fmla="*/ 3072 h 151575"/>
              <a:gd name="connsiteX1" fmla="*/ 26833 w 135188"/>
              <a:gd name="connsiteY1" fmla="*/ 8808 h 151575"/>
              <a:gd name="connsiteX2" fmla="*/ 26833 w 135188"/>
              <a:gd name="connsiteY2" fmla="*/ 14953 h 151575"/>
              <a:gd name="connsiteX3" fmla="*/ 3072 w 135188"/>
              <a:gd name="connsiteY3" fmla="*/ 85005 h 151575"/>
              <a:gd name="connsiteX4" fmla="*/ 86644 w 135188"/>
              <a:gd name="connsiteY4" fmla="*/ 148912 h 151575"/>
              <a:gd name="connsiteX5" fmla="*/ 132116 w 135188"/>
              <a:gd name="connsiteY5" fmla="*/ 14953 h 151575"/>
              <a:gd name="connsiteX6" fmla="*/ 131706 w 135188"/>
              <a:gd name="connsiteY6" fmla="*/ 3072 h 1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188" h="151575">
                <a:moveTo>
                  <a:pt x="131706" y="3072"/>
                </a:moveTo>
                <a:lnTo>
                  <a:pt x="26833" y="8808"/>
                </a:lnTo>
                <a:cubicBezTo>
                  <a:pt x="26833" y="10856"/>
                  <a:pt x="26833" y="12904"/>
                  <a:pt x="26833" y="14953"/>
                </a:cubicBezTo>
                <a:cubicBezTo>
                  <a:pt x="26833" y="41171"/>
                  <a:pt x="17820" y="65751"/>
                  <a:pt x="3072" y="85005"/>
                </a:cubicBezTo>
                <a:lnTo>
                  <a:pt x="86644" y="148912"/>
                </a:lnTo>
                <a:cubicBezTo>
                  <a:pt x="115320" y="111633"/>
                  <a:pt x="132116" y="65341"/>
                  <a:pt x="132116" y="14953"/>
                </a:cubicBezTo>
                <a:cubicBezTo>
                  <a:pt x="132116" y="10856"/>
                  <a:pt x="131706" y="6760"/>
                  <a:pt x="131706" y="3072"/>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241" name="Freeform: Shape 240">
            <a:extLst>
              <a:ext uri="{FF2B5EF4-FFF2-40B4-BE49-F238E27FC236}">
                <a16:creationId xmlns:a16="http://schemas.microsoft.com/office/drawing/2014/main" id="{D1A35191-A18A-4D9E-9751-47AEEA5F4ADE}"/>
              </a:ext>
            </a:extLst>
          </p:cNvPr>
          <p:cNvSpPr/>
          <p:nvPr/>
        </p:nvSpPr>
        <p:spPr>
          <a:xfrm>
            <a:off x="1059427" y="3816561"/>
            <a:ext cx="139285" cy="139285"/>
          </a:xfrm>
          <a:custGeom>
            <a:avLst/>
            <a:gdLst>
              <a:gd name="connsiteX0" fmla="*/ 3072 w 139285"/>
              <a:gd name="connsiteY0" fmla="*/ 40761 h 139285"/>
              <a:gd name="connsiteX1" fmla="*/ 40761 w 139285"/>
              <a:gd name="connsiteY1" fmla="*/ 139080 h 139285"/>
              <a:gd name="connsiteX2" fmla="*/ 137032 w 139285"/>
              <a:gd name="connsiteY2" fmla="*/ 67389 h 139285"/>
              <a:gd name="connsiteX3" fmla="*/ 53461 w 139285"/>
              <a:gd name="connsiteY3" fmla="*/ 3072 h 139285"/>
              <a:gd name="connsiteX4" fmla="*/ 3072 w 139285"/>
              <a:gd name="connsiteY4" fmla="*/ 40761 h 139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85" h="139285">
                <a:moveTo>
                  <a:pt x="3072" y="40761"/>
                </a:moveTo>
                <a:lnTo>
                  <a:pt x="40761" y="139080"/>
                </a:lnTo>
                <a:cubicBezTo>
                  <a:pt x="79270" y="124332"/>
                  <a:pt x="112452" y="99343"/>
                  <a:pt x="137032" y="67389"/>
                </a:cubicBezTo>
                <a:lnTo>
                  <a:pt x="53461" y="3072"/>
                </a:lnTo>
                <a:cubicBezTo>
                  <a:pt x="40761" y="19869"/>
                  <a:pt x="23146" y="32978"/>
                  <a:pt x="3072" y="40761"/>
                </a:cubicBezTo>
                <a:close/>
              </a:path>
            </a:pathLst>
          </a:custGeom>
          <a:solidFill>
            <a:schemeClr val="accent2"/>
          </a:solidFill>
          <a:ln w="9525" cap="flat">
            <a:noFill/>
            <a:prstDash val="solid"/>
            <a:miter/>
          </a:ln>
        </p:spPr>
        <p:txBody>
          <a:bodyPr rtlCol="0" anchor="ctr"/>
          <a:lstStyle/>
          <a:p>
            <a:endParaRPr lang="fi-FI"/>
          </a:p>
        </p:txBody>
      </p:sp>
      <p:sp>
        <p:nvSpPr>
          <p:cNvPr id="242" name="Freeform: Shape 241">
            <a:extLst>
              <a:ext uri="{FF2B5EF4-FFF2-40B4-BE49-F238E27FC236}">
                <a16:creationId xmlns:a16="http://schemas.microsoft.com/office/drawing/2014/main" id="{BBABBEC6-64D3-4C1A-BD6B-B5E91F03D9AC}"/>
              </a:ext>
            </a:extLst>
          </p:cNvPr>
          <p:cNvSpPr/>
          <p:nvPr/>
        </p:nvSpPr>
        <p:spPr>
          <a:xfrm>
            <a:off x="189585" y="1333053"/>
            <a:ext cx="1015962" cy="692329"/>
          </a:xfrm>
          <a:custGeom>
            <a:avLst/>
            <a:gdLst>
              <a:gd name="connsiteX0" fmla="*/ 177589 w 1015962"/>
              <a:gd name="connsiteY0" fmla="*/ 342273 h 692329"/>
              <a:gd name="connsiteX1" fmla="*/ 188649 w 1015962"/>
              <a:gd name="connsiteY1" fmla="*/ 342683 h 692329"/>
              <a:gd name="connsiteX2" fmla="*/ 184963 w 1015962"/>
              <a:gd name="connsiteY2" fmla="*/ 297210 h 692329"/>
              <a:gd name="connsiteX3" fmla="*/ 479510 w 1015962"/>
              <a:gd name="connsiteY3" fmla="*/ 3072 h 692329"/>
              <a:gd name="connsiteX4" fmla="*/ 769960 w 1015962"/>
              <a:gd name="connsiteY4" fmla="*/ 250508 h 692329"/>
              <a:gd name="connsiteX5" fmla="*/ 793721 w 1015962"/>
              <a:gd name="connsiteY5" fmla="*/ 249279 h 692329"/>
              <a:gd name="connsiteX6" fmla="*/ 1014528 w 1015962"/>
              <a:gd name="connsiteY6" fmla="*/ 470087 h 692329"/>
              <a:gd name="connsiteX7" fmla="*/ 793721 w 1015962"/>
              <a:gd name="connsiteY7" fmla="*/ 690895 h 692329"/>
              <a:gd name="connsiteX8" fmla="*/ 177589 w 1015962"/>
              <a:gd name="connsiteY8" fmla="*/ 690895 h 692329"/>
              <a:gd name="connsiteX9" fmla="*/ 3072 w 1015962"/>
              <a:gd name="connsiteY9" fmla="*/ 516379 h 692329"/>
              <a:gd name="connsiteX10" fmla="*/ 177589 w 1015962"/>
              <a:gd name="connsiteY10" fmla="*/ 342273 h 69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5962" h="692329">
                <a:moveTo>
                  <a:pt x="177589" y="342273"/>
                </a:moveTo>
                <a:cubicBezTo>
                  <a:pt x="181276" y="342273"/>
                  <a:pt x="184963" y="342683"/>
                  <a:pt x="188649" y="342683"/>
                </a:cubicBezTo>
                <a:cubicBezTo>
                  <a:pt x="186191" y="327935"/>
                  <a:pt x="184963" y="312777"/>
                  <a:pt x="184963" y="297210"/>
                </a:cubicBezTo>
                <a:cubicBezTo>
                  <a:pt x="184963" y="134984"/>
                  <a:pt x="316874" y="3072"/>
                  <a:pt x="479510" y="3072"/>
                </a:cubicBezTo>
                <a:cubicBezTo>
                  <a:pt x="626169" y="3072"/>
                  <a:pt x="747838" y="110404"/>
                  <a:pt x="769960" y="250508"/>
                </a:cubicBezTo>
                <a:cubicBezTo>
                  <a:pt x="777744" y="249689"/>
                  <a:pt x="785937" y="249279"/>
                  <a:pt x="793721" y="249279"/>
                </a:cubicBezTo>
                <a:cubicBezTo>
                  <a:pt x="915800" y="249279"/>
                  <a:pt x="1014528" y="348008"/>
                  <a:pt x="1014528" y="470087"/>
                </a:cubicBezTo>
                <a:cubicBezTo>
                  <a:pt x="1014528" y="592167"/>
                  <a:pt x="915800" y="690895"/>
                  <a:pt x="793721" y="690895"/>
                </a:cubicBezTo>
                <a:cubicBezTo>
                  <a:pt x="706872" y="690895"/>
                  <a:pt x="258702" y="690895"/>
                  <a:pt x="177589" y="690895"/>
                </a:cubicBezTo>
                <a:cubicBezTo>
                  <a:pt x="81318" y="690895"/>
                  <a:pt x="3072" y="612650"/>
                  <a:pt x="3072" y="516379"/>
                </a:cubicBezTo>
                <a:cubicBezTo>
                  <a:pt x="3482" y="420109"/>
                  <a:pt x="81318" y="342273"/>
                  <a:pt x="177589" y="342273"/>
                </a:cubicBezTo>
                <a:close/>
              </a:path>
            </a:pathLst>
          </a:custGeom>
          <a:solidFill>
            <a:srgbClr val="E3E3E3"/>
          </a:solidFill>
          <a:ln w="9525" cap="flat">
            <a:noFill/>
            <a:prstDash val="solid"/>
            <a:miter/>
          </a:ln>
        </p:spPr>
        <p:txBody>
          <a:bodyPr rtlCol="0" anchor="ctr"/>
          <a:lstStyle/>
          <a:p>
            <a:endParaRPr lang="fi-FI"/>
          </a:p>
        </p:txBody>
      </p:sp>
      <p:sp>
        <p:nvSpPr>
          <p:cNvPr id="243" name="Freeform: Shape 242">
            <a:extLst>
              <a:ext uri="{FF2B5EF4-FFF2-40B4-BE49-F238E27FC236}">
                <a16:creationId xmlns:a16="http://schemas.microsoft.com/office/drawing/2014/main" id="{88782D0B-764C-4CF5-9A87-22260EFE5D4A}"/>
              </a:ext>
            </a:extLst>
          </p:cNvPr>
          <p:cNvSpPr/>
          <p:nvPr/>
        </p:nvSpPr>
        <p:spPr>
          <a:xfrm>
            <a:off x="668480" y="1720593"/>
            <a:ext cx="880774" cy="602204"/>
          </a:xfrm>
          <a:custGeom>
            <a:avLst/>
            <a:gdLst>
              <a:gd name="connsiteX0" fmla="*/ 730223 w 880773"/>
              <a:gd name="connsiteY0" fmla="*/ 297620 h 602203"/>
              <a:gd name="connsiteX1" fmla="*/ 720801 w 880773"/>
              <a:gd name="connsiteY1" fmla="*/ 298029 h 602203"/>
              <a:gd name="connsiteX2" fmla="*/ 723668 w 880773"/>
              <a:gd name="connsiteY2" fmla="*/ 258702 h 602203"/>
              <a:gd name="connsiteX3" fmla="*/ 468039 w 880773"/>
              <a:gd name="connsiteY3" fmla="*/ 3072 h 602203"/>
              <a:gd name="connsiteX4" fmla="*/ 215687 w 880773"/>
              <a:gd name="connsiteY4" fmla="*/ 218145 h 602203"/>
              <a:gd name="connsiteX5" fmla="*/ 194794 w 880773"/>
              <a:gd name="connsiteY5" fmla="*/ 216916 h 602203"/>
              <a:gd name="connsiteX6" fmla="*/ 3072 w 880773"/>
              <a:gd name="connsiteY6" fmla="*/ 408638 h 602203"/>
              <a:gd name="connsiteX7" fmla="*/ 194794 w 880773"/>
              <a:gd name="connsiteY7" fmla="*/ 600360 h 602203"/>
              <a:gd name="connsiteX8" fmla="*/ 729404 w 880773"/>
              <a:gd name="connsiteY8" fmla="*/ 600360 h 602203"/>
              <a:gd name="connsiteX9" fmla="*/ 880569 w 880773"/>
              <a:gd name="connsiteY9" fmla="*/ 449195 h 602203"/>
              <a:gd name="connsiteX10" fmla="*/ 730223 w 880773"/>
              <a:gd name="connsiteY10" fmla="*/ 297620 h 602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0773" h="602203">
                <a:moveTo>
                  <a:pt x="730223" y="297620"/>
                </a:moveTo>
                <a:cubicBezTo>
                  <a:pt x="726946" y="297620"/>
                  <a:pt x="724078" y="298029"/>
                  <a:pt x="720801" y="298029"/>
                </a:cubicBezTo>
                <a:cubicBezTo>
                  <a:pt x="722849" y="285330"/>
                  <a:pt x="723668" y="272221"/>
                  <a:pt x="723668" y="258702"/>
                </a:cubicBezTo>
                <a:cubicBezTo>
                  <a:pt x="723668" y="117778"/>
                  <a:pt x="609373" y="3072"/>
                  <a:pt x="468039" y="3072"/>
                </a:cubicBezTo>
                <a:cubicBezTo>
                  <a:pt x="340634" y="3072"/>
                  <a:pt x="235351" y="96066"/>
                  <a:pt x="215687" y="218145"/>
                </a:cubicBezTo>
                <a:cubicBezTo>
                  <a:pt x="208723" y="217326"/>
                  <a:pt x="202168" y="216916"/>
                  <a:pt x="194794" y="216916"/>
                </a:cubicBezTo>
                <a:cubicBezTo>
                  <a:pt x="89102" y="216916"/>
                  <a:pt x="3072" y="302536"/>
                  <a:pt x="3072" y="408638"/>
                </a:cubicBezTo>
                <a:cubicBezTo>
                  <a:pt x="3072" y="514741"/>
                  <a:pt x="88692" y="600360"/>
                  <a:pt x="194794" y="600360"/>
                </a:cubicBezTo>
                <a:cubicBezTo>
                  <a:pt x="270172" y="600360"/>
                  <a:pt x="658942" y="600360"/>
                  <a:pt x="729404" y="600360"/>
                </a:cubicBezTo>
                <a:cubicBezTo>
                  <a:pt x="812975" y="600360"/>
                  <a:pt x="880569" y="532766"/>
                  <a:pt x="880569" y="449195"/>
                </a:cubicBezTo>
                <a:cubicBezTo>
                  <a:pt x="881798" y="365624"/>
                  <a:pt x="813794" y="297620"/>
                  <a:pt x="730223" y="297620"/>
                </a:cubicBezTo>
                <a:close/>
              </a:path>
            </a:pathLst>
          </a:custGeom>
          <a:solidFill>
            <a:srgbClr val="FFFFFF"/>
          </a:solidFill>
          <a:ln w="9525" cap="flat">
            <a:noFill/>
            <a:prstDash val="solid"/>
            <a:miter/>
          </a:ln>
        </p:spPr>
        <p:txBody>
          <a:bodyPr rtlCol="0" anchor="ctr"/>
          <a:lstStyle/>
          <a:p>
            <a:endParaRPr lang="fi-FI"/>
          </a:p>
        </p:txBody>
      </p:sp>
      <p:sp>
        <p:nvSpPr>
          <p:cNvPr id="244" name="Freeform: Shape 243">
            <a:extLst>
              <a:ext uri="{FF2B5EF4-FFF2-40B4-BE49-F238E27FC236}">
                <a16:creationId xmlns:a16="http://schemas.microsoft.com/office/drawing/2014/main" id="{BB189658-AFB1-4B65-8918-1E167B8D2518}"/>
              </a:ext>
            </a:extLst>
          </p:cNvPr>
          <p:cNvSpPr/>
          <p:nvPr/>
        </p:nvSpPr>
        <p:spPr>
          <a:xfrm>
            <a:off x="950328" y="1423776"/>
            <a:ext cx="376889" cy="266280"/>
          </a:xfrm>
          <a:custGeom>
            <a:avLst/>
            <a:gdLst>
              <a:gd name="connsiteX0" fmla="*/ 336128 w 376889"/>
              <a:gd name="connsiteY0" fmla="*/ 137663 h 266280"/>
              <a:gd name="connsiteX1" fmla="*/ 153418 w 376889"/>
              <a:gd name="connsiteY1" fmla="*/ 6571 h 266280"/>
              <a:gd name="connsiteX2" fmla="*/ 3072 w 376889"/>
              <a:gd name="connsiteY2" fmla="*/ 27464 h 266280"/>
              <a:gd name="connsiteX3" fmla="*/ 17820 w 376889"/>
              <a:gd name="connsiteY3" fmla="*/ 59008 h 266280"/>
              <a:gd name="connsiteX4" fmla="*/ 147683 w 376889"/>
              <a:gd name="connsiteY4" fmla="*/ 40983 h 266280"/>
              <a:gd name="connsiteX5" fmla="*/ 300078 w 376889"/>
              <a:gd name="connsiteY5" fmla="*/ 144627 h 266280"/>
              <a:gd name="connsiteX6" fmla="*/ 251737 w 376889"/>
              <a:gd name="connsiteY6" fmla="*/ 130289 h 266280"/>
              <a:gd name="connsiteX7" fmla="*/ 350466 w 376889"/>
              <a:gd name="connsiteY7" fmla="*/ 265887 h 266280"/>
              <a:gd name="connsiteX8" fmla="*/ 375046 w 376889"/>
              <a:gd name="connsiteY8" fmla="*/ 99974 h 266280"/>
              <a:gd name="connsiteX9" fmla="*/ 336128 w 376889"/>
              <a:gd name="connsiteY9" fmla="*/ 137663 h 26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89" h="266280">
                <a:moveTo>
                  <a:pt x="336128" y="137663"/>
                </a:moveTo>
                <a:cubicBezTo>
                  <a:pt x="298439" y="68020"/>
                  <a:pt x="230845" y="19680"/>
                  <a:pt x="153418" y="6571"/>
                </a:cubicBezTo>
                <a:cubicBezTo>
                  <a:pt x="102211" y="-2032"/>
                  <a:pt x="50184" y="5342"/>
                  <a:pt x="3072" y="27464"/>
                </a:cubicBezTo>
                <a:lnTo>
                  <a:pt x="17820" y="59008"/>
                </a:lnTo>
                <a:cubicBezTo>
                  <a:pt x="58377" y="39754"/>
                  <a:pt x="103440" y="33609"/>
                  <a:pt x="147683" y="40983"/>
                </a:cubicBezTo>
                <a:cubicBezTo>
                  <a:pt x="211181" y="51634"/>
                  <a:pt x="266485" y="89733"/>
                  <a:pt x="300078" y="144627"/>
                </a:cubicBezTo>
                <a:lnTo>
                  <a:pt x="251737" y="130289"/>
                </a:lnTo>
                <a:lnTo>
                  <a:pt x="350466" y="265887"/>
                </a:lnTo>
                <a:lnTo>
                  <a:pt x="375046" y="99974"/>
                </a:lnTo>
                <a:lnTo>
                  <a:pt x="336128" y="137663"/>
                </a:lnTo>
                <a:close/>
              </a:path>
            </a:pathLst>
          </a:custGeom>
          <a:solidFill>
            <a:srgbClr val="002B45"/>
          </a:solidFill>
          <a:ln w="9525" cap="flat">
            <a:noFill/>
            <a:prstDash val="solid"/>
            <a:miter/>
          </a:ln>
        </p:spPr>
        <p:txBody>
          <a:bodyPr rtlCol="0" anchor="ctr"/>
          <a:lstStyle/>
          <a:p>
            <a:endParaRPr lang="fi-FI"/>
          </a:p>
        </p:txBody>
      </p:sp>
      <p:sp>
        <p:nvSpPr>
          <p:cNvPr id="245" name="Freeform: Shape 244">
            <a:extLst>
              <a:ext uri="{FF2B5EF4-FFF2-40B4-BE49-F238E27FC236}">
                <a16:creationId xmlns:a16="http://schemas.microsoft.com/office/drawing/2014/main" id="{F3DBD7EE-EBCD-4E27-8656-2899B9ED7956}"/>
              </a:ext>
            </a:extLst>
          </p:cNvPr>
          <p:cNvSpPr/>
          <p:nvPr/>
        </p:nvSpPr>
        <p:spPr>
          <a:xfrm>
            <a:off x="295278" y="2044226"/>
            <a:ext cx="376889" cy="266280"/>
          </a:xfrm>
          <a:custGeom>
            <a:avLst/>
            <a:gdLst>
              <a:gd name="connsiteX0" fmla="*/ 230435 w 376889"/>
              <a:gd name="connsiteY0" fmla="*/ 227977 h 266280"/>
              <a:gd name="connsiteX1" fmla="*/ 78041 w 376889"/>
              <a:gd name="connsiteY1" fmla="*/ 124332 h 266280"/>
              <a:gd name="connsiteX2" fmla="*/ 126381 w 376889"/>
              <a:gd name="connsiteY2" fmla="*/ 138671 h 266280"/>
              <a:gd name="connsiteX3" fmla="*/ 27652 w 376889"/>
              <a:gd name="connsiteY3" fmla="*/ 3072 h 266280"/>
              <a:gd name="connsiteX4" fmla="*/ 3072 w 376889"/>
              <a:gd name="connsiteY4" fmla="*/ 168986 h 266280"/>
              <a:gd name="connsiteX5" fmla="*/ 41990 w 376889"/>
              <a:gd name="connsiteY5" fmla="*/ 131297 h 266280"/>
              <a:gd name="connsiteX6" fmla="*/ 224700 w 376889"/>
              <a:gd name="connsiteY6" fmla="*/ 262389 h 266280"/>
              <a:gd name="connsiteX7" fmla="*/ 266485 w 376889"/>
              <a:gd name="connsiteY7" fmla="*/ 265666 h 266280"/>
              <a:gd name="connsiteX8" fmla="*/ 375046 w 376889"/>
              <a:gd name="connsiteY8" fmla="*/ 241086 h 266280"/>
              <a:gd name="connsiteX9" fmla="*/ 360298 w 376889"/>
              <a:gd name="connsiteY9" fmla="*/ 209542 h 266280"/>
              <a:gd name="connsiteX10" fmla="*/ 230435 w 376889"/>
              <a:gd name="connsiteY10" fmla="*/ 227977 h 266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6889" h="266280">
                <a:moveTo>
                  <a:pt x="230435" y="227977"/>
                </a:moveTo>
                <a:cubicBezTo>
                  <a:pt x="166937" y="217326"/>
                  <a:pt x="111633" y="179227"/>
                  <a:pt x="78041" y="124332"/>
                </a:cubicBezTo>
                <a:lnTo>
                  <a:pt x="126381" y="138671"/>
                </a:lnTo>
                <a:lnTo>
                  <a:pt x="27652" y="3072"/>
                </a:lnTo>
                <a:lnTo>
                  <a:pt x="3072" y="168986"/>
                </a:lnTo>
                <a:lnTo>
                  <a:pt x="41990" y="131297"/>
                </a:lnTo>
                <a:cubicBezTo>
                  <a:pt x="79679" y="200939"/>
                  <a:pt x="147274" y="249279"/>
                  <a:pt x="224700" y="262389"/>
                </a:cubicBezTo>
                <a:cubicBezTo>
                  <a:pt x="238628" y="264847"/>
                  <a:pt x="252557" y="265666"/>
                  <a:pt x="266485" y="265666"/>
                </a:cubicBezTo>
                <a:cubicBezTo>
                  <a:pt x="303765" y="265666"/>
                  <a:pt x="340634" y="257473"/>
                  <a:pt x="375046" y="241086"/>
                </a:cubicBezTo>
                <a:lnTo>
                  <a:pt x="360298" y="209542"/>
                </a:lnTo>
                <a:cubicBezTo>
                  <a:pt x="319741" y="229206"/>
                  <a:pt x="274679" y="235351"/>
                  <a:pt x="230435" y="227977"/>
                </a:cubicBezTo>
                <a:close/>
              </a:path>
            </a:pathLst>
          </a:custGeom>
          <a:solidFill>
            <a:srgbClr val="002B45"/>
          </a:solidFill>
          <a:ln w="9525" cap="flat">
            <a:noFill/>
            <a:prstDash val="solid"/>
            <a:miter/>
          </a:ln>
        </p:spPr>
        <p:txBody>
          <a:bodyPr rtlCol="0" anchor="ctr"/>
          <a:lstStyle/>
          <a:p>
            <a:endParaRPr lang="fi-FI"/>
          </a:p>
        </p:txBody>
      </p:sp>
      <p:sp>
        <p:nvSpPr>
          <p:cNvPr id="246" name="Freeform: Shape 245">
            <a:extLst>
              <a:ext uri="{FF2B5EF4-FFF2-40B4-BE49-F238E27FC236}">
                <a16:creationId xmlns:a16="http://schemas.microsoft.com/office/drawing/2014/main" id="{A7EE8F3F-7BDF-4CD6-82DD-4009F220FA2B}"/>
              </a:ext>
            </a:extLst>
          </p:cNvPr>
          <p:cNvSpPr/>
          <p:nvPr/>
        </p:nvSpPr>
        <p:spPr>
          <a:xfrm>
            <a:off x="966434"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495"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47" name="Freeform: Shape 246">
            <a:extLst>
              <a:ext uri="{FF2B5EF4-FFF2-40B4-BE49-F238E27FC236}">
                <a16:creationId xmlns:a16="http://schemas.microsoft.com/office/drawing/2014/main" id="{EC033742-48E3-4C9F-AB29-01DAA3A4E3E6}"/>
              </a:ext>
            </a:extLst>
          </p:cNvPr>
          <p:cNvSpPr/>
          <p:nvPr/>
        </p:nvSpPr>
        <p:spPr>
          <a:xfrm>
            <a:off x="991423"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48" name="Freeform: Shape 247">
            <a:extLst>
              <a:ext uri="{FF2B5EF4-FFF2-40B4-BE49-F238E27FC236}">
                <a16:creationId xmlns:a16="http://schemas.microsoft.com/office/drawing/2014/main" id="{DD43292B-56D8-4149-9241-28EA53A79DF2}"/>
              </a:ext>
            </a:extLst>
          </p:cNvPr>
          <p:cNvSpPr/>
          <p:nvPr/>
        </p:nvSpPr>
        <p:spPr>
          <a:xfrm>
            <a:off x="1016412"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49" name="Freeform: Shape 248">
            <a:extLst>
              <a:ext uri="{FF2B5EF4-FFF2-40B4-BE49-F238E27FC236}">
                <a16:creationId xmlns:a16="http://schemas.microsoft.com/office/drawing/2014/main" id="{0BD9B8E0-AFEF-4D1F-A07C-1B6EEADC7D2D}"/>
              </a:ext>
            </a:extLst>
          </p:cNvPr>
          <p:cNvSpPr/>
          <p:nvPr/>
        </p:nvSpPr>
        <p:spPr>
          <a:xfrm>
            <a:off x="1041811"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495"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0" name="Freeform: Shape 249">
            <a:extLst>
              <a:ext uri="{FF2B5EF4-FFF2-40B4-BE49-F238E27FC236}">
                <a16:creationId xmlns:a16="http://schemas.microsoft.com/office/drawing/2014/main" id="{6813C866-386A-43C8-BB25-2554F87BB6E7}"/>
              </a:ext>
            </a:extLst>
          </p:cNvPr>
          <p:cNvSpPr/>
          <p:nvPr/>
        </p:nvSpPr>
        <p:spPr>
          <a:xfrm>
            <a:off x="1066801"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1" name="Freeform: Shape 250">
            <a:extLst>
              <a:ext uri="{FF2B5EF4-FFF2-40B4-BE49-F238E27FC236}">
                <a16:creationId xmlns:a16="http://schemas.microsoft.com/office/drawing/2014/main" id="{05F87F18-B7D6-4505-99CC-372C502A9268}"/>
              </a:ext>
            </a:extLst>
          </p:cNvPr>
          <p:cNvSpPr/>
          <p:nvPr/>
        </p:nvSpPr>
        <p:spPr>
          <a:xfrm>
            <a:off x="1091790"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52" name="Freeform: Shape 251">
            <a:extLst>
              <a:ext uri="{FF2B5EF4-FFF2-40B4-BE49-F238E27FC236}">
                <a16:creationId xmlns:a16="http://schemas.microsoft.com/office/drawing/2014/main" id="{74B466BB-061A-4E14-BE04-4C48C6333093}"/>
              </a:ext>
            </a:extLst>
          </p:cNvPr>
          <p:cNvSpPr/>
          <p:nvPr/>
        </p:nvSpPr>
        <p:spPr>
          <a:xfrm>
            <a:off x="1117189"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495"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3" name="Freeform: Shape 252">
            <a:extLst>
              <a:ext uri="{FF2B5EF4-FFF2-40B4-BE49-F238E27FC236}">
                <a16:creationId xmlns:a16="http://schemas.microsoft.com/office/drawing/2014/main" id="{56509A13-64A5-4C54-8F21-CD14370EF888}"/>
              </a:ext>
            </a:extLst>
          </p:cNvPr>
          <p:cNvSpPr/>
          <p:nvPr/>
        </p:nvSpPr>
        <p:spPr>
          <a:xfrm>
            <a:off x="1142179" y="5031619"/>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4" name="Freeform: Shape 253">
            <a:extLst>
              <a:ext uri="{FF2B5EF4-FFF2-40B4-BE49-F238E27FC236}">
                <a16:creationId xmlns:a16="http://schemas.microsoft.com/office/drawing/2014/main" id="{CF2F9B5C-BE1F-46AC-B720-06CDC937A8DE}"/>
              </a:ext>
            </a:extLst>
          </p:cNvPr>
          <p:cNvSpPr/>
          <p:nvPr/>
        </p:nvSpPr>
        <p:spPr>
          <a:xfrm>
            <a:off x="966434"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495"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5" name="Freeform: Shape 254">
            <a:extLst>
              <a:ext uri="{FF2B5EF4-FFF2-40B4-BE49-F238E27FC236}">
                <a16:creationId xmlns:a16="http://schemas.microsoft.com/office/drawing/2014/main" id="{CC6D51CF-A1FF-4871-80D7-87A564BD37AF}"/>
              </a:ext>
            </a:extLst>
          </p:cNvPr>
          <p:cNvSpPr/>
          <p:nvPr/>
        </p:nvSpPr>
        <p:spPr>
          <a:xfrm>
            <a:off x="991423"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56" name="Freeform: Shape 255">
            <a:extLst>
              <a:ext uri="{FF2B5EF4-FFF2-40B4-BE49-F238E27FC236}">
                <a16:creationId xmlns:a16="http://schemas.microsoft.com/office/drawing/2014/main" id="{60A14115-44EC-4AAD-99CD-1113DDC707C0}"/>
              </a:ext>
            </a:extLst>
          </p:cNvPr>
          <p:cNvSpPr/>
          <p:nvPr/>
        </p:nvSpPr>
        <p:spPr>
          <a:xfrm>
            <a:off x="1016412"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57" name="Freeform: Shape 256">
            <a:extLst>
              <a:ext uri="{FF2B5EF4-FFF2-40B4-BE49-F238E27FC236}">
                <a16:creationId xmlns:a16="http://schemas.microsoft.com/office/drawing/2014/main" id="{02D29302-69F5-4B79-9862-B878542B37B6}"/>
              </a:ext>
            </a:extLst>
          </p:cNvPr>
          <p:cNvSpPr/>
          <p:nvPr/>
        </p:nvSpPr>
        <p:spPr>
          <a:xfrm>
            <a:off x="1041811"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495"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8" name="Freeform: Shape 257">
            <a:extLst>
              <a:ext uri="{FF2B5EF4-FFF2-40B4-BE49-F238E27FC236}">
                <a16:creationId xmlns:a16="http://schemas.microsoft.com/office/drawing/2014/main" id="{194828A4-C4C4-4815-9194-5669BA20B730}"/>
              </a:ext>
            </a:extLst>
          </p:cNvPr>
          <p:cNvSpPr/>
          <p:nvPr/>
        </p:nvSpPr>
        <p:spPr>
          <a:xfrm>
            <a:off x="1066801"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904"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59" name="Freeform: Shape 258">
            <a:extLst>
              <a:ext uri="{FF2B5EF4-FFF2-40B4-BE49-F238E27FC236}">
                <a16:creationId xmlns:a16="http://schemas.microsoft.com/office/drawing/2014/main" id="{B214A719-88CB-4FA7-81D9-F583FF660D57}"/>
              </a:ext>
            </a:extLst>
          </p:cNvPr>
          <p:cNvSpPr/>
          <p:nvPr/>
        </p:nvSpPr>
        <p:spPr>
          <a:xfrm>
            <a:off x="1091790"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60" name="Freeform: Shape 259">
            <a:extLst>
              <a:ext uri="{FF2B5EF4-FFF2-40B4-BE49-F238E27FC236}">
                <a16:creationId xmlns:a16="http://schemas.microsoft.com/office/drawing/2014/main" id="{29E0EFEF-11F1-4ACE-9CE7-3DA9ADB2672A}"/>
              </a:ext>
            </a:extLst>
          </p:cNvPr>
          <p:cNvSpPr/>
          <p:nvPr/>
        </p:nvSpPr>
        <p:spPr>
          <a:xfrm>
            <a:off x="1117189"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495"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61" name="Freeform: Shape 260">
            <a:extLst>
              <a:ext uri="{FF2B5EF4-FFF2-40B4-BE49-F238E27FC236}">
                <a16:creationId xmlns:a16="http://schemas.microsoft.com/office/drawing/2014/main" id="{A62E5A54-2DF2-40AE-90CE-C46E2D82A0AD}"/>
              </a:ext>
            </a:extLst>
          </p:cNvPr>
          <p:cNvSpPr/>
          <p:nvPr/>
        </p:nvSpPr>
        <p:spPr>
          <a:xfrm>
            <a:off x="1142179" y="5295851"/>
            <a:ext cx="12290" cy="57353"/>
          </a:xfrm>
          <a:custGeom>
            <a:avLst/>
            <a:gdLst>
              <a:gd name="connsiteX0" fmla="*/ 7988 w 12289"/>
              <a:gd name="connsiteY0" fmla="*/ 56738 h 57352"/>
              <a:gd name="connsiteX1" fmla="*/ 3072 w 12289"/>
              <a:gd name="connsiteY1" fmla="*/ 51822 h 57352"/>
              <a:gd name="connsiteX2" fmla="*/ 3072 w 12289"/>
              <a:gd name="connsiteY2" fmla="*/ 7989 h 57352"/>
              <a:gd name="connsiteX3" fmla="*/ 7988 w 12289"/>
              <a:gd name="connsiteY3" fmla="*/ 3072 h 57352"/>
              <a:gd name="connsiteX4" fmla="*/ 12904 w 12289"/>
              <a:gd name="connsiteY4" fmla="*/ 7989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9"/>
                </a:lnTo>
                <a:cubicBezTo>
                  <a:pt x="3072" y="5121"/>
                  <a:pt x="5121" y="3072"/>
                  <a:pt x="7988" y="3072"/>
                </a:cubicBezTo>
                <a:cubicBezTo>
                  <a:pt x="10856" y="3072"/>
                  <a:pt x="12904" y="5121"/>
                  <a:pt x="12904" y="7989"/>
                </a:cubicBezTo>
                <a:lnTo>
                  <a:pt x="12904" y="51822"/>
                </a:lnTo>
                <a:cubicBezTo>
                  <a:pt x="12904"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62" name="Freeform: Shape 261">
            <a:extLst>
              <a:ext uri="{FF2B5EF4-FFF2-40B4-BE49-F238E27FC236}">
                <a16:creationId xmlns:a16="http://schemas.microsoft.com/office/drawing/2014/main" id="{44939BA7-1721-47DB-B613-2BCA68975781}"/>
              </a:ext>
            </a:extLst>
          </p:cNvPr>
          <p:cNvSpPr/>
          <p:nvPr/>
        </p:nvSpPr>
        <p:spPr>
          <a:xfrm>
            <a:off x="1164300" y="5097575"/>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3" name="Freeform: Shape 262">
            <a:extLst>
              <a:ext uri="{FF2B5EF4-FFF2-40B4-BE49-F238E27FC236}">
                <a16:creationId xmlns:a16="http://schemas.microsoft.com/office/drawing/2014/main" id="{728F03EF-DB8C-4848-9166-4C944BDE32B2}"/>
              </a:ext>
            </a:extLst>
          </p:cNvPr>
          <p:cNvSpPr/>
          <p:nvPr/>
        </p:nvSpPr>
        <p:spPr>
          <a:xfrm>
            <a:off x="1164300" y="5122974"/>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44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4" name="Freeform: Shape 263">
            <a:extLst>
              <a:ext uri="{FF2B5EF4-FFF2-40B4-BE49-F238E27FC236}">
                <a16:creationId xmlns:a16="http://schemas.microsoft.com/office/drawing/2014/main" id="{B4237992-7DE1-4FD7-B3C5-9ACBDC70BF52}"/>
              </a:ext>
            </a:extLst>
          </p:cNvPr>
          <p:cNvSpPr/>
          <p:nvPr/>
        </p:nvSpPr>
        <p:spPr>
          <a:xfrm>
            <a:off x="1164300" y="5147963"/>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5" name="Freeform: Shape 264">
            <a:extLst>
              <a:ext uri="{FF2B5EF4-FFF2-40B4-BE49-F238E27FC236}">
                <a16:creationId xmlns:a16="http://schemas.microsoft.com/office/drawing/2014/main" id="{4C5BB9B0-7D98-488A-94CD-9C92A359C443}"/>
              </a:ext>
            </a:extLst>
          </p:cNvPr>
          <p:cNvSpPr/>
          <p:nvPr/>
        </p:nvSpPr>
        <p:spPr>
          <a:xfrm>
            <a:off x="1164300" y="5172952"/>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6" name="Freeform: Shape 265">
            <a:extLst>
              <a:ext uri="{FF2B5EF4-FFF2-40B4-BE49-F238E27FC236}">
                <a16:creationId xmlns:a16="http://schemas.microsoft.com/office/drawing/2014/main" id="{E2C5D8CA-6E8B-4DE2-8225-5A8ABE73F905}"/>
              </a:ext>
            </a:extLst>
          </p:cNvPr>
          <p:cNvSpPr/>
          <p:nvPr/>
        </p:nvSpPr>
        <p:spPr>
          <a:xfrm>
            <a:off x="1164300" y="519835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44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7" name="Freeform: Shape 266">
            <a:extLst>
              <a:ext uri="{FF2B5EF4-FFF2-40B4-BE49-F238E27FC236}">
                <a16:creationId xmlns:a16="http://schemas.microsoft.com/office/drawing/2014/main" id="{DC347D0B-2428-4913-BCF9-7F196708C00E}"/>
              </a:ext>
            </a:extLst>
          </p:cNvPr>
          <p:cNvSpPr/>
          <p:nvPr/>
        </p:nvSpPr>
        <p:spPr>
          <a:xfrm>
            <a:off x="1164300" y="522334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8" name="Freeform: Shape 267">
            <a:extLst>
              <a:ext uri="{FF2B5EF4-FFF2-40B4-BE49-F238E27FC236}">
                <a16:creationId xmlns:a16="http://schemas.microsoft.com/office/drawing/2014/main" id="{0762880B-06A5-4E73-92F9-BC3673696247}"/>
              </a:ext>
            </a:extLst>
          </p:cNvPr>
          <p:cNvSpPr/>
          <p:nvPr/>
        </p:nvSpPr>
        <p:spPr>
          <a:xfrm>
            <a:off x="1164300" y="5248330"/>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69" name="Freeform: Shape 268">
            <a:extLst>
              <a:ext uri="{FF2B5EF4-FFF2-40B4-BE49-F238E27FC236}">
                <a16:creationId xmlns:a16="http://schemas.microsoft.com/office/drawing/2014/main" id="{955E8D11-737E-4924-847D-06A735F0EE2A}"/>
              </a:ext>
            </a:extLst>
          </p:cNvPr>
          <p:cNvSpPr/>
          <p:nvPr/>
        </p:nvSpPr>
        <p:spPr>
          <a:xfrm>
            <a:off x="1164300" y="5273320"/>
            <a:ext cx="57353" cy="12290"/>
          </a:xfrm>
          <a:custGeom>
            <a:avLst/>
            <a:gdLst>
              <a:gd name="connsiteX0" fmla="*/ 51822 w 57352"/>
              <a:gd name="connsiteY0" fmla="*/ 12904 h 12289"/>
              <a:gd name="connsiteX1" fmla="*/ 7988 w 57352"/>
              <a:gd name="connsiteY1" fmla="*/ 12904 h 12289"/>
              <a:gd name="connsiteX2" fmla="*/ 3072 w 57352"/>
              <a:gd name="connsiteY2" fmla="*/ 7989 h 12289"/>
              <a:gd name="connsiteX3" fmla="*/ 7988 w 57352"/>
              <a:gd name="connsiteY3" fmla="*/ 3072 h 12289"/>
              <a:gd name="connsiteX4" fmla="*/ 51822 w 57352"/>
              <a:gd name="connsiteY4" fmla="*/ 3072 h 12289"/>
              <a:gd name="connsiteX5" fmla="*/ 56738 w 57352"/>
              <a:gd name="connsiteY5" fmla="*/ 7989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9"/>
                </a:cubicBezTo>
                <a:cubicBezTo>
                  <a:pt x="3072" y="5121"/>
                  <a:pt x="5121" y="3072"/>
                  <a:pt x="7988" y="3072"/>
                </a:cubicBezTo>
                <a:lnTo>
                  <a:pt x="51822" y="3072"/>
                </a:lnTo>
                <a:cubicBezTo>
                  <a:pt x="54690" y="3072"/>
                  <a:pt x="56738" y="5121"/>
                  <a:pt x="56738" y="7989"/>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0" name="Freeform: Shape 269">
            <a:extLst>
              <a:ext uri="{FF2B5EF4-FFF2-40B4-BE49-F238E27FC236}">
                <a16:creationId xmlns:a16="http://schemas.microsoft.com/office/drawing/2014/main" id="{91810B24-0264-4F96-9B54-2A2D50D9459E}"/>
              </a:ext>
            </a:extLst>
          </p:cNvPr>
          <p:cNvSpPr/>
          <p:nvPr/>
        </p:nvSpPr>
        <p:spPr>
          <a:xfrm>
            <a:off x="900068" y="5097575"/>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1" name="Freeform: Shape 270">
            <a:extLst>
              <a:ext uri="{FF2B5EF4-FFF2-40B4-BE49-F238E27FC236}">
                <a16:creationId xmlns:a16="http://schemas.microsoft.com/office/drawing/2014/main" id="{0CD2A8D2-B4CA-45B9-82FE-57D97324F9B1}"/>
              </a:ext>
            </a:extLst>
          </p:cNvPr>
          <p:cNvSpPr/>
          <p:nvPr/>
        </p:nvSpPr>
        <p:spPr>
          <a:xfrm>
            <a:off x="900068" y="5122974"/>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44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2" name="Freeform: Shape 271">
            <a:extLst>
              <a:ext uri="{FF2B5EF4-FFF2-40B4-BE49-F238E27FC236}">
                <a16:creationId xmlns:a16="http://schemas.microsoft.com/office/drawing/2014/main" id="{927AFA49-23D8-47AD-9051-3AC5A64BA47C}"/>
              </a:ext>
            </a:extLst>
          </p:cNvPr>
          <p:cNvSpPr/>
          <p:nvPr/>
        </p:nvSpPr>
        <p:spPr>
          <a:xfrm>
            <a:off x="900068" y="5147963"/>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3" name="Freeform: Shape 272">
            <a:extLst>
              <a:ext uri="{FF2B5EF4-FFF2-40B4-BE49-F238E27FC236}">
                <a16:creationId xmlns:a16="http://schemas.microsoft.com/office/drawing/2014/main" id="{5A49856B-BD09-412E-816F-F156542C534B}"/>
              </a:ext>
            </a:extLst>
          </p:cNvPr>
          <p:cNvSpPr/>
          <p:nvPr/>
        </p:nvSpPr>
        <p:spPr>
          <a:xfrm>
            <a:off x="900068" y="5172952"/>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4" name="Freeform: Shape 273">
            <a:extLst>
              <a:ext uri="{FF2B5EF4-FFF2-40B4-BE49-F238E27FC236}">
                <a16:creationId xmlns:a16="http://schemas.microsoft.com/office/drawing/2014/main" id="{A7AFFBDB-85A9-406D-9F61-EB20EA24C3D5}"/>
              </a:ext>
            </a:extLst>
          </p:cNvPr>
          <p:cNvSpPr/>
          <p:nvPr/>
        </p:nvSpPr>
        <p:spPr>
          <a:xfrm>
            <a:off x="900068" y="519835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44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5" name="Freeform: Shape 274">
            <a:extLst>
              <a:ext uri="{FF2B5EF4-FFF2-40B4-BE49-F238E27FC236}">
                <a16:creationId xmlns:a16="http://schemas.microsoft.com/office/drawing/2014/main" id="{78BF51B3-FBEF-40C7-A895-31EF3B56F0B8}"/>
              </a:ext>
            </a:extLst>
          </p:cNvPr>
          <p:cNvSpPr/>
          <p:nvPr/>
        </p:nvSpPr>
        <p:spPr>
          <a:xfrm>
            <a:off x="900068" y="522334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6" name="Freeform: Shape 275">
            <a:extLst>
              <a:ext uri="{FF2B5EF4-FFF2-40B4-BE49-F238E27FC236}">
                <a16:creationId xmlns:a16="http://schemas.microsoft.com/office/drawing/2014/main" id="{CBB9B599-AC8E-4B22-B931-FAB9673E3FEC}"/>
              </a:ext>
            </a:extLst>
          </p:cNvPr>
          <p:cNvSpPr/>
          <p:nvPr/>
        </p:nvSpPr>
        <p:spPr>
          <a:xfrm>
            <a:off x="900068" y="5248330"/>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7" name="Freeform: Shape 276">
            <a:extLst>
              <a:ext uri="{FF2B5EF4-FFF2-40B4-BE49-F238E27FC236}">
                <a16:creationId xmlns:a16="http://schemas.microsoft.com/office/drawing/2014/main" id="{5196B46C-9C50-4A08-BEA5-73D34975C005}"/>
              </a:ext>
            </a:extLst>
          </p:cNvPr>
          <p:cNvSpPr/>
          <p:nvPr/>
        </p:nvSpPr>
        <p:spPr>
          <a:xfrm>
            <a:off x="900068" y="5273320"/>
            <a:ext cx="57353" cy="12290"/>
          </a:xfrm>
          <a:custGeom>
            <a:avLst/>
            <a:gdLst>
              <a:gd name="connsiteX0" fmla="*/ 51822 w 57352"/>
              <a:gd name="connsiteY0" fmla="*/ 12904 h 12289"/>
              <a:gd name="connsiteX1" fmla="*/ 7988 w 57352"/>
              <a:gd name="connsiteY1" fmla="*/ 12904 h 12289"/>
              <a:gd name="connsiteX2" fmla="*/ 3072 w 57352"/>
              <a:gd name="connsiteY2" fmla="*/ 7989 h 12289"/>
              <a:gd name="connsiteX3" fmla="*/ 7988 w 57352"/>
              <a:gd name="connsiteY3" fmla="*/ 3072 h 12289"/>
              <a:gd name="connsiteX4" fmla="*/ 51822 w 57352"/>
              <a:gd name="connsiteY4" fmla="*/ 3072 h 12289"/>
              <a:gd name="connsiteX5" fmla="*/ 56738 w 57352"/>
              <a:gd name="connsiteY5" fmla="*/ 7989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9"/>
                </a:cubicBezTo>
                <a:cubicBezTo>
                  <a:pt x="3072" y="5121"/>
                  <a:pt x="5121" y="3072"/>
                  <a:pt x="7988" y="3072"/>
                </a:cubicBezTo>
                <a:lnTo>
                  <a:pt x="51822" y="3072"/>
                </a:lnTo>
                <a:cubicBezTo>
                  <a:pt x="54690" y="3072"/>
                  <a:pt x="56738" y="5121"/>
                  <a:pt x="56738" y="7989"/>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278" name="Freeform: Shape 277">
            <a:extLst>
              <a:ext uri="{FF2B5EF4-FFF2-40B4-BE49-F238E27FC236}">
                <a16:creationId xmlns:a16="http://schemas.microsoft.com/office/drawing/2014/main" id="{C6B08939-615A-4B83-A760-57179E5D469D}"/>
              </a:ext>
            </a:extLst>
          </p:cNvPr>
          <p:cNvSpPr/>
          <p:nvPr/>
        </p:nvSpPr>
        <p:spPr>
          <a:xfrm>
            <a:off x="947589" y="5077501"/>
            <a:ext cx="229411" cy="229411"/>
          </a:xfrm>
          <a:custGeom>
            <a:avLst/>
            <a:gdLst>
              <a:gd name="connsiteX0" fmla="*/ 3072 w 229410"/>
              <a:gd name="connsiteY0" fmla="*/ 3072 h 229410"/>
              <a:gd name="connsiteX1" fmla="*/ 226338 w 229410"/>
              <a:gd name="connsiteY1" fmla="*/ 3072 h 229410"/>
              <a:gd name="connsiteX2" fmla="*/ 226338 w 229410"/>
              <a:gd name="connsiteY2" fmla="*/ 226339 h 229410"/>
              <a:gd name="connsiteX3" fmla="*/ 3072 w 229410"/>
              <a:gd name="connsiteY3" fmla="*/ 226339 h 229410"/>
            </a:gdLst>
            <a:ahLst/>
            <a:cxnLst>
              <a:cxn ang="0">
                <a:pos x="connsiteX0" y="connsiteY0"/>
              </a:cxn>
              <a:cxn ang="0">
                <a:pos x="connsiteX1" y="connsiteY1"/>
              </a:cxn>
              <a:cxn ang="0">
                <a:pos x="connsiteX2" y="connsiteY2"/>
              </a:cxn>
              <a:cxn ang="0">
                <a:pos x="connsiteX3" y="connsiteY3"/>
              </a:cxn>
            </a:cxnLst>
            <a:rect l="l" t="t" r="r" b="b"/>
            <a:pathLst>
              <a:path w="229410" h="229410">
                <a:moveTo>
                  <a:pt x="3072" y="3072"/>
                </a:moveTo>
                <a:lnTo>
                  <a:pt x="226338" y="3072"/>
                </a:lnTo>
                <a:lnTo>
                  <a:pt x="226338" y="226339"/>
                </a:lnTo>
                <a:lnTo>
                  <a:pt x="3072" y="226339"/>
                </a:lnTo>
                <a:close/>
              </a:path>
            </a:pathLst>
          </a:custGeom>
          <a:solidFill>
            <a:srgbClr val="154763"/>
          </a:solidFill>
          <a:ln w="9525" cap="flat">
            <a:noFill/>
            <a:prstDash val="solid"/>
            <a:miter/>
          </a:ln>
        </p:spPr>
        <p:txBody>
          <a:bodyPr rtlCol="0" anchor="ctr"/>
          <a:lstStyle/>
          <a:p>
            <a:endParaRPr lang="fi-FI"/>
          </a:p>
        </p:txBody>
      </p:sp>
      <p:sp>
        <p:nvSpPr>
          <p:cNvPr id="279" name="Freeform: Shape 278">
            <a:extLst>
              <a:ext uri="{FF2B5EF4-FFF2-40B4-BE49-F238E27FC236}">
                <a16:creationId xmlns:a16="http://schemas.microsoft.com/office/drawing/2014/main" id="{4348F374-9E74-4073-8FA8-FC0BCE32F83B}"/>
              </a:ext>
            </a:extLst>
          </p:cNvPr>
          <p:cNvSpPr/>
          <p:nvPr/>
        </p:nvSpPr>
        <p:spPr>
          <a:xfrm>
            <a:off x="981181" y="5111093"/>
            <a:ext cx="159768" cy="159768"/>
          </a:xfrm>
          <a:custGeom>
            <a:avLst/>
            <a:gdLst>
              <a:gd name="connsiteX0" fmla="*/ 3072 w 159768"/>
              <a:gd name="connsiteY0" fmla="*/ 3072 h 159768"/>
              <a:gd name="connsiteX1" fmla="*/ 158744 w 159768"/>
              <a:gd name="connsiteY1" fmla="*/ 3072 h 159768"/>
              <a:gd name="connsiteX2" fmla="*/ 158744 w 159768"/>
              <a:gd name="connsiteY2" fmla="*/ 158744 h 159768"/>
              <a:gd name="connsiteX3" fmla="*/ 3072 w 159768"/>
              <a:gd name="connsiteY3" fmla="*/ 158744 h 159768"/>
            </a:gdLst>
            <a:ahLst/>
            <a:cxnLst>
              <a:cxn ang="0">
                <a:pos x="connsiteX0" y="connsiteY0"/>
              </a:cxn>
              <a:cxn ang="0">
                <a:pos x="connsiteX1" y="connsiteY1"/>
              </a:cxn>
              <a:cxn ang="0">
                <a:pos x="connsiteX2" y="connsiteY2"/>
              </a:cxn>
              <a:cxn ang="0">
                <a:pos x="connsiteX3" y="connsiteY3"/>
              </a:cxn>
            </a:cxnLst>
            <a:rect l="l" t="t" r="r" b="b"/>
            <a:pathLst>
              <a:path w="159768" h="159768">
                <a:moveTo>
                  <a:pt x="3072" y="3072"/>
                </a:moveTo>
                <a:lnTo>
                  <a:pt x="158744" y="3072"/>
                </a:lnTo>
                <a:lnTo>
                  <a:pt x="158744" y="158744"/>
                </a:lnTo>
                <a:lnTo>
                  <a:pt x="3072" y="158744"/>
                </a:lnTo>
                <a:close/>
              </a:path>
            </a:pathLst>
          </a:custGeom>
          <a:solidFill>
            <a:srgbClr val="002B45"/>
          </a:solidFill>
          <a:ln w="9525" cap="flat">
            <a:noFill/>
            <a:prstDash val="solid"/>
            <a:miter/>
          </a:ln>
        </p:spPr>
        <p:txBody>
          <a:bodyPr rtlCol="0" anchor="ctr"/>
          <a:lstStyle/>
          <a:p>
            <a:endParaRPr lang="fi-FI"/>
          </a:p>
        </p:txBody>
      </p:sp>
      <p:sp>
        <p:nvSpPr>
          <p:cNvPr id="280" name="Freeform: Shape 279">
            <a:extLst>
              <a:ext uri="{FF2B5EF4-FFF2-40B4-BE49-F238E27FC236}">
                <a16:creationId xmlns:a16="http://schemas.microsoft.com/office/drawing/2014/main" id="{F177AE93-5465-401A-A457-A0FF99930522}"/>
              </a:ext>
            </a:extLst>
          </p:cNvPr>
          <p:cNvSpPr/>
          <p:nvPr/>
        </p:nvSpPr>
        <p:spPr>
          <a:xfrm>
            <a:off x="1009858" y="5140179"/>
            <a:ext cx="40966" cy="40966"/>
          </a:xfrm>
          <a:custGeom>
            <a:avLst/>
            <a:gdLst>
              <a:gd name="connsiteX0" fmla="*/ 7988 w 40966"/>
              <a:gd name="connsiteY0" fmla="*/ 39942 h 40966"/>
              <a:gd name="connsiteX1" fmla="*/ 3072 w 40966"/>
              <a:gd name="connsiteY1" fmla="*/ 35026 h 40966"/>
              <a:gd name="connsiteX2" fmla="*/ 3072 w 40966"/>
              <a:gd name="connsiteY2" fmla="*/ 7988 h 40966"/>
              <a:gd name="connsiteX3" fmla="*/ 7988 w 40966"/>
              <a:gd name="connsiteY3" fmla="*/ 3072 h 40966"/>
              <a:gd name="connsiteX4" fmla="*/ 35026 w 40966"/>
              <a:gd name="connsiteY4" fmla="*/ 3072 h 40966"/>
              <a:gd name="connsiteX5" fmla="*/ 39942 w 40966"/>
              <a:gd name="connsiteY5" fmla="*/ 7988 h 40966"/>
              <a:gd name="connsiteX6" fmla="*/ 35026 w 40966"/>
              <a:gd name="connsiteY6" fmla="*/ 12904 h 40966"/>
              <a:gd name="connsiteX7" fmla="*/ 12904 w 40966"/>
              <a:gd name="connsiteY7" fmla="*/ 12904 h 40966"/>
              <a:gd name="connsiteX8" fmla="*/ 12904 w 40966"/>
              <a:gd name="connsiteY8" fmla="*/ 35026 h 40966"/>
              <a:gd name="connsiteX9" fmla="*/ 7988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7988" y="39942"/>
                </a:moveTo>
                <a:cubicBezTo>
                  <a:pt x="5121" y="39942"/>
                  <a:pt x="3072" y="37894"/>
                  <a:pt x="3072" y="35026"/>
                </a:cubicBezTo>
                <a:lnTo>
                  <a:pt x="3072" y="7988"/>
                </a:lnTo>
                <a:cubicBezTo>
                  <a:pt x="3072" y="5121"/>
                  <a:pt x="5121" y="3072"/>
                  <a:pt x="7988" y="3072"/>
                </a:cubicBezTo>
                <a:lnTo>
                  <a:pt x="35026" y="3072"/>
                </a:lnTo>
                <a:cubicBezTo>
                  <a:pt x="37894" y="3072"/>
                  <a:pt x="39942" y="5121"/>
                  <a:pt x="39942" y="7988"/>
                </a:cubicBezTo>
                <a:cubicBezTo>
                  <a:pt x="39942" y="10856"/>
                  <a:pt x="37894" y="12904"/>
                  <a:pt x="35026" y="12904"/>
                </a:cubicBezTo>
                <a:lnTo>
                  <a:pt x="12904" y="12904"/>
                </a:lnTo>
                <a:lnTo>
                  <a:pt x="12904" y="35026"/>
                </a:lnTo>
                <a:cubicBezTo>
                  <a:pt x="12904" y="37484"/>
                  <a:pt x="10856" y="39942"/>
                  <a:pt x="7988" y="39942"/>
                </a:cubicBezTo>
                <a:close/>
              </a:path>
            </a:pathLst>
          </a:custGeom>
          <a:solidFill>
            <a:srgbClr val="E3E3E3"/>
          </a:solidFill>
          <a:ln w="9525" cap="flat">
            <a:noFill/>
            <a:prstDash val="solid"/>
            <a:miter/>
          </a:ln>
        </p:spPr>
        <p:txBody>
          <a:bodyPr rtlCol="0" anchor="ctr"/>
          <a:lstStyle/>
          <a:p>
            <a:endParaRPr lang="fi-FI"/>
          </a:p>
        </p:txBody>
      </p:sp>
      <p:sp>
        <p:nvSpPr>
          <p:cNvPr id="281" name="Freeform: Shape 280">
            <a:extLst>
              <a:ext uri="{FF2B5EF4-FFF2-40B4-BE49-F238E27FC236}">
                <a16:creationId xmlns:a16="http://schemas.microsoft.com/office/drawing/2014/main" id="{A2E594AE-4E54-4FE7-BCD5-C05F84F35156}"/>
              </a:ext>
            </a:extLst>
          </p:cNvPr>
          <p:cNvSpPr/>
          <p:nvPr/>
        </p:nvSpPr>
        <p:spPr>
          <a:xfrm>
            <a:off x="1071307" y="5140179"/>
            <a:ext cx="40966" cy="40966"/>
          </a:xfrm>
          <a:custGeom>
            <a:avLst/>
            <a:gdLst>
              <a:gd name="connsiteX0" fmla="*/ 35026 w 40966"/>
              <a:gd name="connsiteY0" fmla="*/ 39942 h 40966"/>
              <a:gd name="connsiteX1" fmla="*/ 30110 w 40966"/>
              <a:gd name="connsiteY1" fmla="*/ 35026 h 40966"/>
              <a:gd name="connsiteX2" fmla="*/ 30110 w 40966"/>
              <a:gd name="connsiteY2" fmla="*/ 12904 h 40966"/>
              <a:gd name="connsiteX3" fmla="*/ 7988 w 40966"/>
              <a:gd name="connsiteY3" fmla="*/ 12904 h 40966"/>
              <a:gd name="connsiteX4" fmla="*/ 3072 w 40966"/>
              <a:gd name="connsiteY4" fmla="*/ 7988 h 40966"/>
              <a:gd name="connsiteX5" fmla="*/ 7988 w 40966"/>
              <a:gd name="connsiteY5" fmla="*/ 3072 h 40966"/>
              <a:gd name="connsiteX6" fmla="*/ 35026 w 40966"/>
              <a:gd name="connsiteY6" fmla="*/ 3072 h 40966"/>
              <a:gd name="connsiteX7" fmla="*/ 39942 w 40966"/>
              <a:gd name="connsiteY7" fmla="*/ 7988 h 40966"/>
              <a:gd name="connsiteX8" fmla="*/ 39942 w 40966"/>
              <a:gd name="connsiteY8" fmla="*/ 35026 h 40966"/>
              <a:gd name="connsiteX9" fmla="*/ 35026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35026" y="39942"/>
                </a:moveTo>
                <a:cubicBezTo>
                  <a:pt x="32158" y="39942"/>
                  <a:pt x="30110" y="37894"/>
                  <a:pt x="30110" y="35026"/>
                </a:cubicBezTo>
                <a:lnTo>
                  <a:pt x="30110" y="12904"/>
                </a:lnTo>
                <a:lnTo>
                  <a:pt x="7988" y="12904"/>
                </a:lnTo>
                <a:cubicBezTo>
                  <a:pt x="5121" y="12904"/>
                  <a:pt x="3072" y="10856"/>
                  <a:pt x="3072" y="7988"/>
                </a:cubicBezTo>
                <a:cubicBezTo>
                  <a:pt x="3072" y="5121"/>
                  <a:pt x="5121" y="3072"/>
                  <a:pt x="7988" y="3072"/>
                </a:cubicBezTo>
                <a:lnTo>
                  <a:pt x="35026" y="3072"/>
                </a:lnTo>
                <a:cubicBezTo>
                  <a:pt x="37894" y="3072"/>
                  <a:pt x="39942" y="5121"/>
                  <a:pt x="39942" y="7988"/>
                </a:cubicBezTo>
                <a:lnTo>
                  <a:pt x="39942" y="35026"/>
                </a:lnTo>
                <a:cubicBezTo>
                  <a:pt x="39942" y="37484"/>
                  <a:pt x="37894" y="39942"/>
                  <a:pt x="35026" y="39942"/>
                </a:cubicBezTo>
                <a:close/>
              </a:path>
            </a:pathLst>
          </a:custGeom>
          <a:solidFill>
            <a:srgbClr val="E3E3E3"/>
          </a:solidFill>
          <a:ln w="9525" cap="flat">
            <a:noFill/>
            <a:prstDash val="solid"/>
            <a:miter/>
          </a:ln>
        </p:spPr>
        <p:txBody>
          <a:bodyPr rtlCol="0" anchor="ctr"/>
          <a:lstStyle/>
          <a:p>
            <a:endParaRPr lang="fi-FI"/>
          </a:p>
        </p:txBody>
      </p:sp>
      <p:sp>
        <p:nvSpPr>
          <p:cNvPr id="282" name="Freeform: Shape 281">
            <a:extLst>
              <a:ext uri="{FF2B5EF4-FFF2-40B4-BE49-F238E27FC236}">
                <a16:creationId xmlns:a16="http://schemas.microsoft.com/office/drawing/2014/main" id="{78B3E560-C334-4F7A-A24A-2A46198F9C51}"/>
              </a:ext>
            </a:extLst>
          </p:cNvPr>
          <p:cNvSpPr/>
          <p:nvPr/>
        </p:nvSpPr>
        <p:spPr>
          <a:xfrm>
            <a:off x="1071307" y="5201219"/>
            <a:ext cx="40966" cy="40966"/>
          </a:xfrm>
          <a:custGeom>
            <a:avLst/>
            <a:gdLst>
              <a:gd name="connsiteX0" fmla="*/ 35026 w 40966"/>
              <a:gd name="connsiteY0" fmla="*/ 39942 h 40966"/>
              <a:gd name="connsiteX1" fmla="*/ 7988 w 40966"/>
              <a:gd name="connsiteY1" fmla="*/ 39942 h 40966"/>
              <a:gd name="connsiteX2" fmla="*/ 3072 w 40966"/>
              <a:gd name="connsiteY2" fmla="*/ 35026 h 40966"/>
              <a:gd name="connsiteX3" fmla="*/ 7988 w 40966"/>
              <a:gd name="connsiteY3" fmla="*/ 30110 h 40966"/>
              <a:gd name="connsiteX4" fmla="*/ 30110 w 40966"/>
              <a:gd name="connsiteY4" fmla="*/ 30110 h 40966"/>
              <a:gd name="connsiteX5" fmla="*/ 30110 w 40966"/>
              <a:gd name="connsiteY5" fmla="*/ 7988 h 40966"/>
              <a:gd name="connsiteX6" fmla="*/ 35026 w 40966"/>
              <a:gd name="connsiteY6" fmla="*/ 3072 h 40966"/>
              <a:gd name="connsiteX7" fmla="*/ 39942 w 40966"/>
              <a:gd name="connsiteY7" fmla="*/ 7988 h 40966"/>
              <a:gd name="connsiteX8" fmla="*/ 39942 w 40966"/>
              <a:gd name="connsiteY8" fmla="*/ 35026 h 40966"/>
              <a:gd name="connsiteX9" fmla="*/ 35026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35026" y="39942"/>
                </a:moveTo>
                <a:lnTo>
                  <a:pt x="7988" y="39942"/>
                </a:lnTo>
                <a:cubicBezTo>
                  <a:pt x="5121" y="39942"/>
                  <a:pt x="3072" y="37894"/>
                  <a:pt x="3072" y="35026"/>
                </a:cubicBezTo>
                <a:cubicBezTo>
                  <a:pt x="3072" y="32158"/>
                  <a:pt x="5121" y="30110"/>
                  <a:pt x="7988" y="30110"/>
                </a:cubicBezTo>
                <a:lnTo>
                  <a:pt x="30110" y="30110"/>
                </a:lnTo>
                <a:lnTo>
                  <a:pt x="30110" y="7988"/>
                </a:lnTo>
                <a:cubicBezTo>
                  <a:pt x="30110" y="5121"/>
                  <a:pt x="32158" y="3072"/>
                  <a:pt x="35026" y="3072"/>
                </a:cubicBezTo>
                <a:cubicBezTo>
                  <a:pt x="37894" y="3072"/>
                  <a:pt x="39942" y="5121"/>
                  <a:pt x="39942" y="7988"/>
                </a:cubicBezTo>
                <a:lnTo>
                  <a:pt x="39942" y="35026"/>
                </a:lnTo>
                <a:cubicBezTo>
                  <a:pt x="39942" y="37894"/>
                  <a:pt x="37894" y="39942"/>
                  <a:pt x="35026" y="39942"/>
                </a:cubicBezTo>
                <a:close/>
              </a:path>
            </a:pathLst>
          </a:custGeom>
          <a:solidFill>
            <a:srgbClr val="E3E3E3"/>
          </a:solidFill>
          <a:ln w="9525" cap="flat">
            <a:noFill/>
            <a:prstDash val="solid"/>
            <a:miter/>
          </a:ln>
        </p:spPr>
        <p:txBody>
          <a:bodyPr rtlCol="0" anchor="ctr"/>
          <a:lstStyle/>
          <a:p>
            <a:endParaRPr lang="fi-FI"/>
          </a:p>
        </p:txBody>
      </p:sp>
      <p:sp>
        <p:nvSpPr>
          <p:cNvPr id="283" name="Freeform: Shape 282">
            <a:extLst>
              <a:ext uri="{FF2B5EF4-FFF2-40B4-BE49-F238E27FC236}">
                <a16:creationId xmlns:a16="http://schemas.microsoft.com/office/drawing/2014/main" id="{5E045C36-54DF-479A-A9FF-6C8650E52EDF}"/>
              </a:ext>
            </a:extLst>
          </p:cNvPr>
          <p:cNvSpPr/>
          <p:nvPr/>
        </p:nvSpPr>
        <p:spPr>
          <a:xfrm>
            <a:off x="1009858" y="5201219"/>
            <a:ext cx="40966" cy="40966"/>
          </a:xfrm>
          <a:custGeom>
            <a:avLst/>
            <a:gdLst>
              <a:gd name="connsiteX0" fmla="*/ 35026 w 40966"/>
              <a:gd name="connsiteY0" fmla="*/ 39942 h 40966"/>
              <a:gd name="connsiteX1" fmla="*/ 7988 w 40966"/>
              <a:gd name="connsiteY1" fmla="*/ 39942 h 40966"/>
              <a:gd name="connsiteX2" fmla="*/ 3072 w 40966"/>
              <a:gd name="connsiteY2" fmla="*/ 35026 h 40966"/>
              <a:gd name="connsiteX3" fmla="*/ 3072 w 40966"/>
              <a:gd name="connsiteY3" fmla="*/ 7988 h 40966"/>
              <a:gd name="connsiteX4" fmla="*/ 7988 w 40966"/>
              <a:gd name="connsiteY4" fmla="*/ 3072 h 40966"/>
              <a:gd name="connsiteX5" fmla="*/ 12904 w 40966"/>
              <a:gd name="connsiteY5" fmla="*/ 7988 h 40966"/>
              <a:gd name="connsiteX6" fmla="*/ 12904 w 40966"/>
              <a:gd name="connsiteY6" fmla="*/ 30110 h 40966"/>
              <a:gd name="connsiteX7" fmla="*/ 35026 w 40966"/>
              <a:gd name="connsiteY7" fmla="*/ 30110 h 40966"/>
              <a:gd name="connsiteX8" fmla="*/ 39942 w 40966"/>
              <a:gd name="connsiteY8" fmla="*/ 35026 h 40966"/>
              <a:gd name="connsiteX9" fmla="*/ 35026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35026" y="39942"/>
                </a:moveTo>
                <a:lnTo>
                  <a:pt x="7988" y="39942"/>
                </a:lnTo>
                <a:cubicBezTo>
                  <a:pt x="5121" y="39942"/>
                  <a:pt x="3072" y="37894"/>
                  <a:pt x="3072" y="35026"/>
                </a:cubicBezTo>
                <a:lnTo>
                  <a:pt x="3072" y="7988"/>
                </a:lnTo>
                <a:cubicBezTo>
                  <a:pt x="3072" y="5121"/>
                  <a:pt x="5121" y="3072"/>
                  <a:pt x="7988" y="3072"/>
                </a:cubicBezTo>
                <a:cubicBezTo>
                  <a:pt x="10856" y="3072"/>
                  <a:pt x="12904" y="5121"/>
                  <a:pt x="12904" y="7988"/>
                </a:cubicBezTo>
                <a:lnTo>
                  <a:pt x="12904" y="30110"/>
                </a:lnTo>
                <a:lnTo>
                  <a:pt x="35026" y="30110"/>
                </a:lnTo>
                <a:cubicBezTo>
                  <a:pt x="37894" y="30110"/>
                  <a:pt x="39942" y="32158"/>
                  <a:pt x="39942" y="35026"/>
                </a:cubicBezTo>
                <a:cubicBezTo>
                  <a:pt x="39942" y="37894"/>
                  <a:pt x="37894" y="39942"/>
                  <a:pt x="35026" y="39942"/>
                </a:cubicBezTo>
                <a:close/>
              </a:path>
            </a:pathLst>
          </a:custGeom>
          <a:solidFill>
            <a:srgbClr val="E3E3E3"/>
          </a:solidFill>
          <a:ln w="9525" cap="flat">
            <a:noFill/>
            <a:prstDash val="solid"/>
            <a:miter/>
          </a:ln>
        </p:spPr>
        <p:txBody>
          <a:bodyPr rtlCol="0" anchor="ctr"/>
          <a:lstStyle/>
          <a:p>
            <a:endParaRPr lang="fi-FI"/>
          </a:p>
        </p:txBody>
      </p:sp>
      <p:sp>
        <p:nvSpPr>
          <p:cNvPr id="284" name="Freeform: Shape 283">
            <a:extLst>
              <a:ext uri="{FF2B5EF4-FFF2-40B4-BE49-F238E27FC236}">
                <a16:creationId xmlns:a16="http://schemas.microsoft.com/office/drawing/2014/main" id="{9E67FF3D-ACE8-42DF-BD80-DDA151F10BFB}"/>
              </a:ext>
            </a:extLst>
          </p:cNvPr>
          <p:cNvSpPr/>
          <p:nvPr/>
        </p:nvSpPr>
        <p:spPr>
          <a:xfrm>
            <a:off x="1863184"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85" name="Freeform: Shape 284">
            <a:extLst>
              <a:ext uri="{FF2B5EF4-FFF2-40B4-BE49-F238E27FC236}">
                <a16:creationId xmlns:a16="http://schemas.microsoft.com/office/drawing/2014/main" id="{3E0AA33E-963B-4250-82A2-724C856E8197}"/>
              </a:ext>
            </a:extLst>
          </p:cNvPr>
          <p:cNvSpPr/>
          <p:nvPr/>
        </p:nvSpPr>
        <p:spPr>
          <a:xfrm>
            <a:off x="1888174"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86" name="Freeform: Shape 285">
            <a:extLst>
              <a:ext uri="{FF2B5EF4-FFF2-40B4-BE49-F238E27FC236}">
                <a16:creationId xmlns:a16="http://schemas.microsoft.com/office/drawing/2014/main" id="{0AC73623-7F47-4F16-8A44-928571159FE1}"/>
              </a:ext>
            </a:extLst>
          </p:cNvPr>
          <p:cNvSpPr/>
          <p:nvPr/>
        </p:nvSpPr>
        <p:spPr>
          <a:xfrm>
            <a:off x="1913163"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87" name="Freeform: Shape 286">
            <a:extLst>
              <a:ext uri="{FF2B5EF4-FFF2-40B4-BE49-F238E27FC236}">
                <a16:creationId xmlns:a16="http://schemas.microsoft.com/office/drawing/2014/main" id="{594358B4-8977-4A2D-BF34-1E6A1C9C49C3}"/>
              </a:ext>
            </a:extLst>
          </p:cNvPr>
          <p:cNvSpPr/>
          <p:nvPr/>
        </p:nvSpPr>
        <p:spPr>
          <a:xfrm>
            <a:off x="1938562"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88" name="Freeform: Shape 287">
            <a:extLst>
              <a:ext uri="{FF2B5EF4-FFF2-40B4-BE49-F238E27FC236}">
                <a16:creationId xmlns:a16="http://schemas.microsoft.com/office/drawing/2014/main" id="{741E622B-A73F-408B-8DD3-415CA9D9373B}"/>
              </a:ext>
            </a:extLst>
          </p:cNvPr>
          <p:cNvSpPr/>
          <p:nvPr/>
        </p:nvSpPr>
        <p:spPr>
          <a:xfrm>
            <a:off x="1963551"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89" name="Freeform: Shape 288">
            <a:extLst>
              <a:ext uri="{FF2B5EF4-FFF2-40B4-BE49-F238E27FC236}">
                <a16:creationId xmlns:a16="http://schemas.microsoft.com/office/drawing/2014/main" id="{30FF2AB1-E46F-4879-B092-915A7C5D6CDD}"/>
              </a:ext>
            </a:extLst>
          </p:cNvPr>
          <p:cNvSpPr/>
          <p:nvPr/>
        </p:nvSpPr>
        <p:spPr>
          <a:xfrm>
            <a:off x="1988541"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90" name="Freeform: Shape 289">
            <a:extLst>
              <a:ext uri="{FF2B5EF4-FFF2-40B4-BE49-F238E27FC236}">
                <a16:creationId xmlns:a16="http://schemas.microsoft.com/office/drawing/2014/main" id="{EFB16BFA-18C2-4A7E-A8AD-6ED172A0F93B}"/>
              </a:ext>
            </a:extLst>
          </p:cNvPr>
          <p:cNvSpPr/>
          <p:nvPr/>
        </p:nvSpPr>
        <p:spPr>
          <a:xfrm>
            <a:off x="2013940"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495" y="5469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91" name="Freeform: Shape 290">
            <a:extLst>
              <a:ext uri="{FF2B5EF4-FFF2-40B4-BE49-F238E27FC236}">
                <a16:creationId xmlns:a16="http://schemas.microsoft.com/office/drawing/2014/main" id="{63092E51-D901-4A8B-AC14-DE1F9CB0D2F0}"/>
              </a:ext>
            </a:extLst>
          </p:cNvPr>
          <p:cNvSpPr/>
          <p:nvPr/>
        </p:nvSpPr>
        <p:spPr>
          <a:xfrm>
            <a:off x="2038929" y="1599878"/>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69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92" name="Freeform: Shape 291">
            <a:extLst>
              <a:ext uri="{FF2B5EF4-FFF2-40B4-BE49-F238E27FC236}">
                <a16:creationId xmlns:a16="http://schemas.microsoft.com/office/drawing/2014/main" id="{3C1707FE-1364-472E-8485-21CDA16D682A}"/>
              </a:ext>
            </a:extLst>
          </p:cNvPr>
          <p:cNvSpPr/>
          <p:nvPr/>
        </p:nvSpPr>
        <p:spPr>
          <a:xfrm>
            <a:off x="1863184"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93" name="Freeform: Shape 292">
            <a:extLst>
              <a:ext uri="{FF2B5EF4-FFF2-40B4-BE49-F238E27FC236}">
                <a16:creationId xmlns:a16="http://schemas.microsoft.com/office/drawing/2014/main" id="{56817440-AFFC-4D89-A5E0-025B0BA5EE09}"/>
              </a:ext>
            </a:extLst>
          </p:cNvPr>
          <p:cNvSpPr/>
          <p:nvPr/>
        </p:nvSpPr>
        <p:spPr>
          <a:xfrm>
            <a:off x="1888174"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94" name="Freeform: Shape 293">
            <a:extLst>
              <a:ext uri="{FF2B5EF4-FFF2-40B4-BE49-F238E27FC236}">
                <a16:creationId xmlns:a16="http://schemas.microsoft.com/office/drawing/2014/main" id="{F4B9170D-77CD-4E1A-8961-DC5D4716116D}"/>
              </a:ext>
            </a:extLst>
          </p:cNvPr>
          <p:cNvSpPr/>
          <p:nvPr/>
        </p:nvSpPr>
        <p:spPr>
          <a:xfrm>
            <a:off x="1913163"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95" name="Freeform: Shape 294">
            <a:extLst>
              <a:ext uri="{FF2B5EF4-FFF2-40B4-BE49-F238E27FC236}">
                <a16:creationId xmlns:a16="http://schemas.microsoft.com/office/drawing/2014/main" id="{86F948A3-8818-4A74-B1A8-B5204C204426}"/>
              </a:ext>
            </a:extLst>
          </p:cNvPr>
          <p:cNvSpPr/>
          <p:nvPr/>
        </p:nvSpPr>
        <p:spPr>
          <a:xfrm>
            <a:off x="1938562"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96" name="Freeform: Shape 295">
            <a:extLst>
              <a:ext uri="{FF2B5EF4-FFF2-40B4-BE49-F238E27FC236}">
                <a16:creationId xmlns:a16="http://schemas.microsoft.com/office/drawing/2014/main" id="{0CDAB93C-33D5-44C1-B646-DE0A5D4A7733}"/>
              </a:ext>
            </a:extLst>
          </p:cNvPr>
          <p:cNvSpPr/>
          <p:nvPr/>
        </p:nvSpPr>
        <p:spPr>
          <a:xfrm>
            <a:off x="1963551"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97" name="Freeform: Shape 296">
            <a:extLst>
              <a:ext uri="{FF2B5EF4-FFF2-40B4-BE49-F238E27FC236}">
                <a16:creationId xmlns:a16="http://schemas.microsoft.com/office/drawing/2014/main" id="{CBC7EBBF-E88D-4F8B-95EC-CCFF7DAB893C}"/>
              </a:ext>
            </a:extLst>
          </p:cNvPr>
          <p:cNvSpPr/>
          <p:nvPr/>
        </p:nvSpPr>
        <p:spPr>
          <a:xfrm>
            <a:off x="1988541"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298" name="Freeform: Shape 297">
            <a:extLst>
              <a:ext uri="{FF2B5EF4-FFF2-40B4-BE49-F238E27FC236}">
                <a16:creationId xmlns:a16="http://schemas.microsoft.com/office/drawing/2014/main" id="{565992B4-1886-489A-BA9D-F341DC3BE0F7}"/>
              </a:ext>
            </a:extLst>
          </p:cNvPr>
          <p:cNvSpPr/>
          <p:nvPr/>
        </p:nvSpPr>
        <p:spPr>
          <a:xfrm>
            <a:off x="2013940"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495" y="54280"/>
                  <a:pt x="10446" y="56738"/>
                  <a:pt x="7988" y="56738"/>
                </a:cubicBezTo>
                <a:close/>
              </a:path>
            </a:pathLst>
          </a:custGeom>
          <a:solidFill>
            <a:srgbClr val="002B45"/>
          </a:solidFill>
          <a:ln w="9525" cap="flat">
            <a:noFill/>
            <a:prstDash val="solid"/>
            <a:miter/>
          </a:ln>
        </p:spPr>
        <p:txBody>
          <a:bodyPr rtlCol="0" anchor="ctr"/>
          <a:lstStyle/>
          <a:p>
            <a:endParaRPr lang="fi-FI"/>
          </a:p>
        </p:txBody>
      </p:sp>
      <p:sp>
        <p:nvSpPr>
          <p:cNvPr id="299" name="Freeform: Shape 298">
            <a:extLst>
              <a:ext uri="{FF2B5EF4-FFF2-40B4-BE49-F238E27FC236}">
                <a16:creationId xmlns:a16="http://schemas.microsoft.com/office/drawing/2014/main" id="{58B041FA-00D0-47C7-A750-402F971786DF}"/>
              </a:ext>
            </a:extLst>
          </p:cNvPr>
          <p:cNvSpPr/>
          <p:nvPr/>
        </p:nvSpPr>
        <p:spPr>
          <a:xfrm>
            <a:off x="2038929" y="1864520"/>
            <a:ext cx="12290" cy="57353"/>
          </a:xfrm>
          <a:custGeom>
            <a:avLst/>
            <a:gdLst>
              <a:gd name="connsiteX0" fmla="*/ 7988 w 12289"/>
              <a:gd name="connsiteY0" fmla="*/ 56738 h 57352"/>
              <a:gd name="connsiteX1" fmla="*/ 3072 w 12289"/>
              <a:gd name="connsiteY1" fmla="*/ 51822 h 57352"/>
              <a:gd name="connsiteX2" fmla="*/ 3072 w 12289"/>
              <a:gd name="connsiteY2" fmla="*/ 7988 h 57352"/>
              <a:gd name="connsiteX3" fmla="*/ 7988 w 12289"/>
              <a:gd name="connsiteY3" fmla="*/ 3072 h 57352"/>
              <a:gd name="connsiteX4" fmla="*/ 12904 w 12289"/>
              <a:gd name="connsiteY4" fmla="*/ 7988 h 57352"/>
              <a:gd name="connsiteX5" fmla="*/ 12904 w 12289"/>
              <a:gd name="connsiteY5" fmla="*/ 51822 h 57352"/>
              <a:gd name="connsiteX6" fmla="*/ 7988 w 12289"/>
              <a:gd name="connsiteY6" fmla="*/ 56738 h 5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9" h="57352">
                <a:moveTo>
                  <a:pt x="7988" y="56738"/>
                </a:moveTo>
                <a:cubicBezTo>
                  <a:pt x="5121" y="56738"/>
                  <a:pt x="3072" y="54690"/>
                  <a:pt x="3072" y="51822"/>
                </a:cubicBezTo>
                <a:lnTo>
                  <a:pt x="3072" y="7988"/>
                </a:lnTo>
                <a:cubicBezTo>
                  <a:pt x="3072" y="5121"/>
                  <a:pt x="5121" y="3072"/>
                  <a:pt x="7988" y="3072"/>
                </a:cubicBezTo>
                <a:cubicBezTo>
                  <a:pt x="10856" y="3072"/>
                  <a:pt x="12904" y="5121"/>
                  <a:pt x="12904" y="7988"/>
                </a:cubicBezTo>
                <a:lnTo>
                  <a:pt x="12904" y="51822"/>
                </a:lnTo>
                <a:cubicBezTo>
                  <a:pt x="12904" y="54280"/>
                  <a:pt x="10856" y="56738"/>
                  <a:pt x="7988" y="56738"/>
                </a:cubicBezTo>
                <a:close/>
              </a:path>
            </a:pathLst>
          </a:custGeom>
          <a:solidFill>
            <a:srgbClr val="002B45"/>
          </a:solidFill>
          <a:ln w="9525" cap="flat">
            <a:noFill/>
            <a:prstDash val="solid"/>
            <a:miter/>
          </a:ln>
        </p:spPr>
        <p:txBody>
          <a:bodyPr rtlCol="0" anchor="ctr"/>
          <a:lstStyle/>
          <a:p>
            <a:endParaRPr lang="fi-FI"/>
          </a:p>
        </p:txBody>
      </p:sp>
      <p:sp>
        <p:nvSpPr>
          <p:cNvPr id="300" name="Freeform: Shape 299">
            <a:extLst>
              <a:ext uri="{FF2B5EF4-FFF2-40B4-BE49-F238E27FC236}">
                <a16:creationId xmlns:a16="http://schemas.microsoft.com/office/drawing/2014/main" id="{E128B9F4-7302-4694-9966-0352C0B0C4F2}"/>
              </a:ext>
            </a:extLst>
          </p:cNvPr>
          <p:cNvSpPr/>
          <p:nvPr/>
        </p:nvSpPr>
        <p:spPr>
          <a:xfrm>
            <a:off x="2061461" y="1666243"/>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85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1" name="Freeform: Shape 300">
            <a:extLst>
              <a:ext uri="{FF2B5EF4-FFF2-40B4-BE49-F238E27FC236}">
                <a16:creationId xmlns:a16="http://schemas.microsoft.com/office/drawing/2014/main" id="{9822D944-8B48-4C58-B468-999ABF827A73}"/>
              </a:ext>
            </a:extLst>
          </p:cNvPr>
          <p:cNvSpPr/>
          <p:nvPr/>
        </p:nvSpPr>
        <p:spPr>
          <a:xfrm>
            <a:off x="2061461" y="1691233"/>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85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2" name="Freeform: Shape 301">
            <a:extLst>
              <a:ext uri="{FF2B5EF4-FFF2-40B4-BE49-F238E27FC236}">
                <a16:creationId xmlns:a16="http://schemas.microsoft.com/office/drawing/2014/main" id="{1DD24B1C-D3C3-453B-88EB-4AE29CE42951}"/>
              </a:ext>
            </a:extLst>
          </p:cNvPr>
          <p:cNvSpPr/>
          <p:nvPr/>
        </p:nvSpPr>
        <p:spPr>
          <a:xfrm>
            <a:off x="2061461" y="1716222"/>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85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3" name="Freeform: Shape 302">
            <a:extLst>
              <a:ext uri="{FF2B5EF4-FFF2-40B4-BE49-F238E27FC236}">
                <a16:creationId xmlns:a16="http://schemas.microsoft.com/office/drawing/2014/main" id="{EA26F59B-4A2E-4B1F-8DD5-1F71C05399F5}"/>
              </a:ext>
            </a:extLst>
          </p:cNvPr>
          <p:cNvSpPr/>
          <p:nvPr/>
        </p:nvSpPr>
        <p:spPr>
          <a:xfrm>
            <a:off x="2061461" y="174162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44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4" name="Freeform: Shape 303">
            <a:extLst>
              <a:ext uri="{FF2B5EF4-FFF2-40B4-BE49-F238E27FC236}">
                <a16:creationId xmlns:a16="http://schemas.microsoft.com/office/drawing/2014/main" id="{3265B6C1-22AD-4354-A995-9E77C2162D3E}"/>
              </a:ext>
            </a:extLst>
          </p:cNvPr>
          <p:cNvSpPr/>
          <p:nvPr/>
        </p:nvSpPr>
        <p:spPr>
          <a:xfrm>
            <a:off x="2061461" y="176661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85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5" name="Freeform: Shape 304">
            <a:extLst>
              <a:ext uri="{FF2B5EF4-FFF2-40B4-BE49-F238E27FC236}">
                <a16:creationId xmlns:a16="http://schemas.microsoft.com/office/drawing/2014/main" id="{4D2FD480-6885-4901-9054-D6F496627876}"/>
              </a:ext>
            </a:extLst>
          </p:cNvPr>
          <p:cNvSpPr/>
          <p:nvPr/>
        </p:nvSpPr>
        <p:spPr>
          <a:xfrm>
            <a:off x="2061461" y="1791600"/>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85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6" name="Freeform: Shape 305">
            <a:extLst>
              <a:ext uri="{FF2B5EF4-FFF2-40B4-BE49-F238E27FC236}">
                <a16:creationId xmlns:a16="http://schemas.microsoft.com/office/drawing/2014/main" id="{335492CD-775A-4055-8528-2B8985D71534}"/>
              </a:ext>
            </a:extLst>
          </p:cNvPr>
          <p:cNvSpPr/>
          <p:nvPr/>
        </p:nvSpPr>
        <p:spPr>
          <a:xfrm>
            <a:off x="2061461" y="1816999"/>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329" y="1044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7" name="Freeform: Shape 306">
            <a:extLst>
              <a:ext uri="{FF2B5EF4-FFF2-40B4-BE49-F238E27FC236}">
                <a16:creationId xmlns:a16="http://schemas.microsoft.com/office/drawing/2014/main" id="{5804B7EB-3B84-43BA-915D-16A1A75755CA}"/>
              </a:ext>
            </a:extLst>
          </p:cNvPr>
          <p:cNvSpPr/>
          <p:nvPr/>
        </p:nvSpPr>
        <p:spPr>
          <a:xfrm>
            <a:off x="2061461" y="1841988"/>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28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8" name="Freeform: Shape 307">
            <a:extLst>
              <a:ext uri="{FF2B5EF4-FFF2-40B4-BE49-F238E27FC236}">
                <a16:creationId xmlns:a16="http://schemas.microsoft.com/office/drawing/2014/main" id="{085730CE-104F-4BB7-8F96-B3ADBD537F0D}"/>
              </a:ext>
            </a:extLst>
          </p:cNvPr>
          <p:cNvSpPr/>
          <p:nvPr/>
        </p:nvSpPr>
        <p:spPr>
          <a:xfrm>
            <a:off x="1796819" y="1666243"/>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09" name="Freeform: Shape 308">
            <a:extLst>
              <a:ext uri="{FF2B5EF4-FFF2-40B4-BE49-F238E27FC236}">
                <a16:creationId xmlns:a16="http://schemas.microsoft.com/office/drawing/2014/main" id="{BFF6C125-F76A-43BB-8439-6CCA48540806}"/>
              </a:ext>
            </a:extLst>
          </p:cNvPr>
          <p:cNvSpPr/>
          <p:nvPr/>
        </p:nvSpPr>
        <p:spPr>
          <a:xfrm>
            <a:off x="1796819" y="1691233"/>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0" name="Freeform: Shape 309">
            <a:extLst>
              <a:ext uri="{FF2B5EF4-FFF2-40B4-BE49-F238E27FC236}">
                <a16:creationId xmlns:a16="http://schemas.microsoft.com/office/drawing/2014/main" id="{E1F30B8D-9EB0-4D01-9A7C-097A0AA71EF5}"/>
              </a:ext>
            </a:extLst>
          </p:cNvPr>
          <p:cNvSpPr/>
          <p:nvPr/>
        </p:nvSpPr>
        <p:spPr>
          <a:xfrm>
            <a:off x="1796819" y="1716222"/>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1" name="Freeform: Shape 310">
            <a:extLst>
              <a:ext uri="{FF2B5EF4-FFF2-40B4-BE49-F238E27FC236}">
                <a16:creationId xmlns:a16="http://schemas.microsoft.com/office/drawing/2014/main" id="{1145E541-A0CC-4B86-AF70-D44BD59300CE}"/>
              </a:ext>
            </a:extLst>
          </p:cNvPr>
          <p:cNvSpPr/>
          <p:nvPr/>
        </p:nvSpPr>
        <p:spPr>
          <a:xfrm>
            <a:off x="1796819" y="174162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44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2" name="Freeform: Shape 311">
            <a:extLst>
              <a:ext uri="{FF2B5EF4-FFF2-40B4-BE49-F238E27FC236}">
                <a16:creationId xmlns:a16="http://schemas.microsoft.com/office/drawing/2014/main" id="{DFA24373-F6A8-4D55-B149-B620B1802CA6}"/>
              </a:ext>
            </a:extLst>
          </p:cNvPr>
          <p:cNvSpPr/>
          <p:nvPr/>
        </p:nvSpPr>
        <p:spPr>
          <a:xfrm>
            <a:off x="1796819" y="1766611"/>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3" name="Freeform: Shape 312">
            <a:extLst>
              <a:ext uri="{FF2B5EF4-FFF2-40B4-BE49-F238E27FC236}">
                <a16:creationId xmlns:a16="http://schemas.microsoft.com/office/drawing/2014/main" id="{43DA566A-79A1-4941-9155-AB434BF890B4}"/>
              </a:ext>
            </a:extLst>
          </p:cNvPr>
          <p:cNvSpPr/>
          <p:nvPr/>
        </p:nvSpPr>
        <p:spPr>
          <a:xfrm>
            <a:off x="1796819" y="1791600"/>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4" name="Freeform: Shape 313">
            <a:extLst>
              <a:ext uri="{FF2B5EF4-FFF2-40B4-BE49-F238E27FC236}">
                <a16:creationId xmlns:a16="http://schemas.microsoft.com/office/drawing/2014/main" id="{882744E8-E6BA-4ED7-9705-B2E0CD94BC55}"/>
              </a:ext>
            </a:extLst>
          </p:cNvPr>
          <p:cNvSpPr/>
          <p:nvPr/>
        </p:nvSpPr>
        <p:spPr>
          <a:xfrm>
            <a:off x="1796819" y="1816999"/>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44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5" name="Freeform: Shape 314">
            <a:extLst>
              <a:ext uri="{FF2B5EF4-FFF2-40B4-BE49-F238E27FC236}">
                <a16:creationId xmlns:a16="http://schemas.microsoft.com/office/drawing/2014/main" id="{AC1A7D30-36FC-4465-8594-F2FE6F568DF0}"/>
              </a:ext>
            </a:extLst>
          </p:cNvPr>
          <p:cNvSpPr/>
          <p:nvPr/>
        </p:nvSpPr>
        <p:spPr>
          <a:xfrm>
            <a:off x="1796819" y="1841988"/>
            <a:ext cx="57353" cy="12290"/>
          </a:xfrm>
          <a:custGeom>
            <a:avLst/>
            <a:gdLst>
              <a:gd name="connsiteX0" fmla="*/ 51822 w 57352"/>
              <a:gd name="connsiteY0" fmla="*/ 12904 h 12289"/>
              <a:gd name="connsiteX1" fmla="*/ 7988 w 57352"/>
              <a:gd name="connsiteY1" fmla="*/ 12904 h 12289"/>
              <a:gd name="connsiteX2" fmla="*/ 3072 w 57352"/>
              <a:gd name="connsiteY2" fmla="*/ 7988 h 12289"/>
              <a:gd name="connsiteX3" fmla="*/ 7988 w 57352"/>
              <a:gd name="connsiteY3" fmla="*/ 3072 h 12289"/>
              <a:gd name="connsiteX4" fmla="*/ 51822 w 57352"/>
              <a:gd name="connsiteY4" fmla="*/ 3072 h 12289"/>
              <a:gd name="connsiteX5" fmla="*/ 56738 w 57352"/>
              <a:gd name="connsiteY5" fmla="*/ 7988 h 12289"/>
              <a:gd name="connsiteX6" fmla="*/ 51822 w 57352"/>
              <a:gd name="connsiteY6" fmla="*/ 12904 h 1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52" h="12289">
                <a:moveTo>
                  <a:pt x="51822" y="12904"/>
                </a:moveTo>
                <a:lnTo>
                  <a:pt x="7988" y="12904"/>
                </a:lnTo>
                <a:cubicBezTo>
                  <a:pt x="5121" y="12904"/>
                  <a:pt x="3072" y="10856"/>
                  <a:pt x="3072" y="7988"/>
                </a:cubicBezTo>
                <a:cubicBezTo>
                  <a:pt x="3072" y="5121"/>
                  <a:pt x="5121" y="3072"/>
                  <a:pt x="7988" y="3072"/>
                </a:cubicBezTo>
                <a:lnTo>
                  <a:pt x="51822" y="3072"/>
                </a:lnTo>
                <a:cubicBezTo>
                  <a:pt x="54690" y="3072"/>
                  <a:pt x="56738" y="5121"/>
                  <a:pt x="56738" y="7988"/>
                </a:cubicBezTo>
                <a:cubicBezTo>
                  <a:pt x="56738" y="10856"/>
                  <a:pt x="54690" y="12904"/>
                  <a:pt x="51822" y="12904"/>
                </a:cubicBezTo>
                <a:close/>
              </a:path>
            </a:pathLst>
          </a:custGeom>
          <a:solidFill>
            <a:srgbClr val="002B45"/>
          </a:solidFill>
          <a:ln w="9525" cap="flat">
            <a:noFill/>
            <a:prstDash val="solid"/>
            <a:miter/>
          </a:ln>
        </p:spPr>
        <p:txBody>
          <a:bodyPr rtlCol="0" anchor="ctr"/>
          <a:lstStyle/>
          <a:p>
            <a:endParaRPr lang="fi-FI"/>
          </a:p>
        </p:txBody>
      </p:sp>
      <p:sp>
        <p:nvSpPr>
          <p:cNvPr id="316" name="Freeform: Shape 315">
            <a:extLst>
              <a:ext uri="{FF2B5EF4-FFF2-40B4-BE49-F238E27FC236}">
                <a16:creationId xmlns:a16="http://schemas.microsoft.com/office/drawing/2014/main" id="{5E72289F-ADDC-4103-B655-407199D72BC0}"/>
              </a:ext>
            </a:extLst>
          </p:cNvPr>
          <p:cNvSpPr/>
          <p:nvPr/>
        </p:nvSpPr>
        <p:spPr>
          <a:xfrm>
            <a:off x="1844340" y="1646170"/>
            <a:ext cx="229411" cy="229411"/>
          </a:xfrm>
          <a:custGeom>
            <a:avLst/>
            <a:gdLst>
              <a:gd name="connsiteX0" fmla="*/ 3072 w 229410"/>
              <a:gd name="connsiteY0" fmla="*/ 3072 h 229410"/>
              <a:gd name="connsiteX1" fmla="*/ 226338 w 229410"/>
              <a:gd name="connsiteY1" fmla="*/ 3072 h 229410"/>
              <a:gd name="connsiteX2" fmla="*/ 226338 w 229410"/>
              <a:gd name="connsiteY2" fmla="*/ 226338 h 229410"/>
              <a:gd name="connsiteX3" fmla="*/ 3072 w 229410"/>
              <a:gd name="connsiteY3" fmla="*/ 226338 h 229410"/>
            </a:gdLst>
            <a:ahLst/>
            <a:cxnLst>
              <a:cxn ang="0">
                <a:pos x="connsiteX0" y="connsiteY0"/>
              </a:cxn>
              <a:cxn ang="0">
                <a:pos x="connsiteX1" y="connsiteY1"/>
              </a:cxn>
              <a:cxn ang="0">
                <a:pos x="connsiteX2" y="connsiteY2"/>
              </a:cxn>
              <a:cxn ang="0">
                <a:pos x="connsiteX3" y="connsiteY3"/>
              </a:cxn>
            </a:cxnLst>
            <a:rect l="l" t="t" r="r" b="b"/>
            <a:pathLst>
              <a:path w="229410" h="229410">
                <a:moveTo>
                  <a:pt x="3072" y="3072"/>
                </a:moveTo>
                <a:lnTo>
                  <a:pt x="226338" y="3072"/>
                </a:lnTo>
                <a:lnTo>
                  <a:pt x="226338" y="226338"/>
                </a:lnTo>
                <a:lnTo>
                  <a:pt x="3072" y="226338"/>
                </a:lnTo>
                <a:close/>
              </a:path>
            </a:pathLst>
          </a:custGeom>
          <a:solidFill>
            <a:srgbClr val="154763"/>
          </a:solidFill>
          <a:ln w="9525" cap="flat">
            <a:noFill/>
            <a:prstDash val="solid"/>
            <a:miter/>
          </a:ln>
        </p:spPr>
        <p:txBody>
          <a:bodyPr rtlCol="0" anchor="ctr"/>
          <a:lstStyle/>
          <a:p>
            <a:endParaRPr lang="fi-FI"/>
          </a:p>
        </p:txBody>
      </p:sp>
      <p:sp>
        <p:nvSpPr>
          <p:cNvPr id="317" name="Freeform: Shape 316">
            <a:extLst>
              <a:ext uri="{FF2B5EF4-FFF2-40B4-BE49-F238E27FC236}">
                <a16:creationId xmlns:a16="http://schemas.microsoft.com/office/drawing/2014/main" id="{1EF2FCB6-6493-4C8F-B704-2C0D739140D9}"/>
              </a:ext>
            </a:extLst>
          </p:cNvPr>
          <p:cNvSpPr/>
          <p:nvPr/>
        </p:nvSpPr>
        <p:spPr>
          <a:xfrm>
            <a:off x="1877932" y="1679762"/>
            <a:ext cx="159768" cy="159768"/>
          </a:xfrm>
          <a:custGeom>
            <a:avLst/>
            <a:gdLst>
              <a:gd name="connsiteX0" fmla="*/ 3072 w 159768"/>
              <a:gd name="connsiteY0" fmla="*/ 3072 h 159768"/>
              <a:gd name="connsiteX1" fmla="*/ 158744 w 159768"/>
              <a:gd name="connsiteY1" fmla="*/ 3072 h 159768"/>
              <a:gd name="connsiteX2" fmla="*/ 158744 w 159768"/>
              <a:gd name="connsiteY2" fmla="*/ 158744 h 159768"/>
              <a:gd name="connsiteX3" fmla="*/ 3072 w 159768"/>
              <a:gd name="connsiteY3" fmla="*/ 158744 h 159768"/>
            </a:gdLst>
            <a:ahLst/>
            <a:cxnLst>
              <a:cxn ang="0">
                <a:pos x="connsiteX0" y="connsiteY0"/>
              </a:cxn>
              <a:cxn ang="0">
                <a:pos x="connsiteX1" y="connsiteY1"/>
              </a:cxn>
              <a:cxn ang="0">
                <a:pos x="connsiteX2" y="connsiteY2"/>
              </a:cxn>
              <a:cxn ang="0">
                <a:pos x="connsiteX3" y="connsiteY3"/>
              </a:cxn>
            </a:cxnLst>
            <a:rect l="l" t="t" r="r" b="b"/>
            <a:pathLst>
              <a:path w="159768" h="159768">
                <a:moveTo>
                  <a:pt x="3072" y="3072"/>
                </a:moveTo>
                <a:lnTo>
                  <a:pt x="158744" y="3072"/>
                </a:lnTo>
                <a:lnTo>
                  <a:pt x="158744" y="158744"/>
                </a:lnTo>
                <a:lnTo>
                  <a:pt x="3072" y="158744"/>
                </a:lnTo>
                <a:close/>
              </a:path>
            </a:pathLst>
          </a:custGeom>
          <a:solidFill>
            <a:srgbClr val="002B45"/>
          </a:solidFill>
          <a:ln w="9525" cap="flat">
            <a:noFill/>
            <a:prstDash val="solid"/>
            <a:miter/>
          </a:ln>
        </p:spPr>
        <p:txBody>
          <a:bodyPr rtlCol="0" anchor="ctr"/>
          <a:lstStyle/>
          <a:p>
            <a:endParaRPr lang="fi-FI"/>
          </a:p>
        </p:txBody>
      </p:sp>
      <p:sp>
        <p:nvSpPr>
          <p:cNvPr id="318" name="Freeform: Shape 317">
            <a:extLst>
              <a:ext uri="{FF2B5EF4-FFF2-40B4-BE49-F238E27FC236}">
                <a16:creationId xmlns:a16="http://schemas.microsoft.com/office/drawing/2014/main" id="{B91CD937-575F-4EA0-B3A7-92BFCBA283E9}"/>
              </a:ext>
            </a:extLst>
          </p:cNvPr>
          <p:cNvSpPr/>
          <p:nvPr/>
        </p:nvSpPr>
        <p:spPr>
          <a:xfrm>
            <a:off x="1907018" y="1708439"/>
            <a:ext cx="40966" cy="40966"/>
          </a:xfrm>
          <a:custGeom>
            <a:avLst/>
            <a:gdLst>
              <a:gd name="connsiteX0" fmla="*/ 7988 w 40966"/>
              <a:gd name="connsiteY0" fmla="*/ 39942 h 40966"/>
              <a:gd name="connsiteX1" fmla="*/ 3072 w 40966"/>
              <a:gd name="connsiteY1" fmla="*/ 35026 h 40966"/>
              <a:gd name="connsiteX2" fmla="*/ 3072 w 40966"/>
              <a:gd name="connsiteY2" fmla="*/ 7988 h 40966"/>
              <a:gd name="connsiteX3" fmla="*/ 7988 w 40966"/>
              <a:gd name="connsiteY3" fmla="*/ 3072 h 40966"/>
              <a:gd name="connsiteX4" fmla="*/ 35026 w 40966"/>
              <a:gd name="connsiteY4" fmla="*/ 3072 h 40966"/>
              <a:gd name="connsiteX5" fmla="*/ 39942 w 40966"/>
              <a:gd name="connsiteY5" fmla="*/ 7988 h 40966"/>
              <a:gd name="connsiteX6" fmla="*/ 35026 w 40966"/>
              <a:gd name="connsiteY6" fmla="*/ 12904 h 40966"/>
              <a:gd name="connsiteX7" fmla="*/ 12904 w 40966"/>
              <a:gd name="connsiteY7" fmla="*/ 12904 h 40966"/>
              <a:gd name="connsiteX8" fmla="*/ 12904 w 40966"/>
              <a:gd name="connsiteY8" fmla="*/ 35026 h 40966"/>
              <a:gd name="connsiteX9" fmla="*/ 7988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7988" y="39942"/>
                </a:moveTo>
                <a:cubicBezTo>
                  <a:pt x="5121" y="39942"/>
                  <a:pt x="3072" y="37894"/>
                  <a:pt x="3072" y="35026"/>
                </a:cubicBezTo>
                <a:lnTo>
                  <a:pt x="3072" y="7988"/>
                </a:lnTo>
                <a:cubicBezTo>
                  <a:pt x="3072" y="5121"/>
                  <a:pt x="5121" y="3072"/>
                  <a:pt x="7988" y="3072"/>
                </a:cubicBezTo>
                <a:lnTo>
                  <a:pt x="35026" y="3072"/>
                </a:lnTo>
                <a:cubicBezTo>
                  <a:pt x="37894" y="3072"/>
                  <a:pt x="39942" y="5121"/>
                  <a:pt x="39942" y="7988"/>
                </a:cubicBezTo>
                <a:cubicBezTo>
                  <a:pt x="39942" y="10856"/>
                  <a:pt x="37894" y="12904"/>
                  <a:pt x="35026" y="12904"/>
                </a:cubicBezTo>
                <a:lnTo>
                  <a:pt x="12904" y="12904"/>
                </a:lnTo>
                <a:lnTo>
                  <a:pt x="12904" y="35026"/>
                </a:lnTo>
                <a:cubicBezTo>
                  <a:pt x="12495" y="37894"/>
                  <a:pt x="10446" y="39942"/>
                  <a:pt x="7988" y="39942"/>
                </a:cubicBezTo>
                <a:close/>
              </a:path>
            </a:pathLst>
          </a:custGeom>
          <a:solidFill>
            <a:srgbClr val="E3E3E3"/>
          </a:solidFill>
          <a:ln w="9525" cap="flat">
            <a:noFill/>
            <a:prstDash val="solid"/>
            <a:miter/>
          </a:ln>
        </p:spPr>
        <p:txBody>
          <a:bodyPr rtlCol="0" anchor="ctr"/>
          <a:lstStyle/>
          <a:p>
            <a:endParaRPr lang="fi-FI"/>
          </a:p>
        </p:txBody>
      </p:sp>
      <p:sp>
        <p:nvSpPr>
          <p:cNvPr id="319" name="Freeform: Shape 318">
            <a:extLst>
              <a:ext uri="{FF2B5EF4-FFF2-40B4-BE49-F238E27FC236}">
                <a16:creationId xmlns:a16="http://schemas.microsoft.com/office/drawing/2014/main" id="{219B6942-C447-4195-9708-6D2A99CE0AA8}"/>
              </a:ext>
            </a:extLst>
          </p:cNvPr>
          <p:cNvSpPr/>
          <p:nvPr/>
        </p:nvSpPr>
        <p:spPr>
          <a:xfrm>
            <a:off x="1968058" y="1708439"/>
            <a:ext cx="40966" cy="40966"/>
          </a:xfrm>
          <a:custGeom>
            <a:avLst/>
            <a:gdLst>
              <a:gd name="connsiteX0" fmla="*/ 35026 w 40966"/>
              <a:gd name="connsiteY0" fmla="*/ 39942 h 40966"/>
              <a:gd name="connsiteX1" fmla="*/ 30110 w 40966"/>
              <a:gd name="connsiteY1" fmla="*/ 35026 h 40966"/>
              <a:gd name="connsiteX2" fmla="*/ 30110 w 40966"/>
              <a:gd name="connsiteY2" fmla="*/ 12904 h 40966"/>
              <a:gd name="connsiteX3" fmla="*/ 7988 w 40966"/>
              <a:gd name="connsiteY3" fmla="*/ 12904 h 40966"/>
              <a:gd name="connsiteX4" fmla="*/ 3072 w 40966"/>
              <a:gd name="connsiteY4" fmla="*/ 7988 h 40966"/>
              <a:gd name="connsiteX5" fmla="*/ 7988 w 40966"/>
              <a:gd name="connsiteY5" fmla="*/ 3072 h 40966"/>
              <a:gd name="connsiteX6" fmla="*/ 35026 w 40966"/>
              <a:gd name="connsiteY6" fmla="*/ 3072 h 40966"/>
              <a:gd name="connsiteX7" fmla="*/ 39942 w 40966"/>
              <a:gd name="connsiteY7" fmla="*/ 7988 h 40966"/>
              <a:gd name="connsiteX8" fmla="*/ 39942 w 40966"/>
              <a:gd name="connsiteY8" fmla="*/ 35026 h 40966"/>
              <a:gd name="connsiteX9" fmla="*/ 35026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35026" y="39942"/>
                </a:moveTo>
                <a:cubicBezTo>
                  <a:pt x="32159" y="39942"/>
                  <a:pt x="30110" y="37894"/>
                  <a:pt x="30110" y="35026"/>
                </a:cubicBezTo>
                <a:lnTo>
                  <a:pt x="30110" y="12904"/>
                </a:lnTo>
                <a:lnTo>
                  <a:pt x="7988" y="12904"/>
                </a:lnTo>
                <a:cubicBezTo>
                  <a:pt x="5121" y="12904"/>
                  <a:pt x="3072" y="10856"/>
                  <a:pt x="3072" y="7988"/>
                </a:cubicBezTo>
                <a:cubicBezTo>
                  <a:pt x="3072" y="5121"/>
                  <a:pt x="5121" y="3072"/>
                  <a:pt x="7988" y="3072"/>
                </a:cubicBezTo>
                <a:lnTo>
                  <a:pt x="35026" y="3072"/>
                </a:lnTo>
                <a:cubicBezTo>
                  <a:pt x="37894" y="3072"/>
                  <a:pt x="39942" y="5121"/>
                  <a:pt x="39942" y="7988"/>
                </a:cubicBezTo>
                <a:lnTo>
                  <a:pt x="39942" y="35026"/>
                </a:lnTo>
                <a:cubicBezTo>
                  <a:pt x="39942" y="37894"/>
                  <a:pt x="37894" y="39942"/>
                  <a:pt x="35026" y="39942"/>
                </a:cubicBezTo>
                <a:close/>
              </a:path>
            </a:pathLst>
          </a:custGeom>
          <a:solidFill>
            <a:srgbClr val="E3E3E3"/>
          </a:solidFill>
          <a:ln w="9525" cap="flat">
            <a:noFill/>
            <a:prstDash val="solid"/>
            <a:miter/>
          </a:ln>
        </p:spPr>
        <p:txBody>
          <a:bodyPr rtlCol="0" anchor="ctr"/>
          <a:lstStyle/>
          <a:p>
            <a:endParaRPr lang="fi-FI"/>
          </a:p>
        </p:txBody>
      </p:sp>
      <p:sp>
        <p:nvSpPr>
          <p:cNvPr id="320" name="Freeform: Shape 319">
            <a:extLst>
              <a:ext uri="{FF2B5EF4-FFF2-40B4-BE49-F238E27FC236}">
                <a16:creationId xmlns:a16="http://schemas.microsoft.com/office/drawing/2014/main" id="{53E2AEC5-42BB-4544-93FF-B69056296417}"/>
              </a:ext>
            </a:extLst>
          </p:cNvPr>
          <p:cNvSpPr/>
          <p:nvPr/>
        </p:nvSpPr>
        <p:spPr>
          <a:xfrm>
            <a:off x="1968058" y="1769888"/>
            <a:ext cx="40966" cy="40966"/>
          </a:xfrm>
          <a:custGeom>
            <a:avLst/>
            <a:gdLst>
              <a:gd name="connsiteX0" fmla="*/ 35026 w 40966"/>
              <a:gd name="connsiteY0" fmla="*/ 39942 h 40966"/>
              <a:gd name="connsiteX1" fmla="*/ 7988 w 40966"/>
              <a:gd name="connsiteY1" fmla="*/ 39942 h 40966"/>
              <a:gd name="connsiteX2" fmla="*/ 3072 w 40966"/>
              <a:gd name="connsiteY2" fmla="*/ 35026 h 40966"/>
              <a:gd name="connsiteX3" fmla="*/ 7988 w 40966"/>
              <a:gd name="connsiteY3" fmla="*/ 30110 h 40966"/>
              <a:gd name="connsiteX4" fmla="*/ 30110 w 40966"/>
              <a:gd name="connsiteY4" fmla="*/ 30110 h 40966"/>
              <a:gd name="connsiteX5" fmla="*/ 30110 w 40966"/>
              <a:gd name="connsiteY5" fmla="*/ 7988 h 40966"/>
              <a:gd name="connsiteX6" fmla="*/ 35026 w 40966"/>
              <a:gd name="connsiteY6" fmla="*/ 3072 h 40966"/>
              <a:gd name="connsiteX7" fmla="*/ 39942 w 40966"/>
              <a:gd name="connsiteY7" fmla="*/ 7988 h 40966"/>
              <a:gd name="connsiteX8" fmla="*/ 39942 w 40966"/>
              <a:gd name="connsiteY8" fmla="*/ 35026 h 40966"/>
              <a:gd name="connsiteX9" fmla="*/ 35026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35026" y="39942"/>
                </a:moveTo>
                <a:lnTo>
                  <a:pt x="7988" y="39942"/>
                </a:lnTo>
                <a:cubicBezTo>
                  <a:pt x="5121" y="39942"/>
                  <a:pt x="3072" y="37894"/>
                  <a:pt x="3072" y="35026"/>
                </a:cubicBezTo>
                <a:cubicBezTo>
                  <a:pt x="3072" y="32159"/>
                  <a:pt x="5121" y="30110"/>
                  <a:pt x="7988" y="30110"/>
                </a:cubicBezTo>
                <a:lnTo>
                  <a:pt x="30110" y="30110"/>
                </a:lnTo>
                <a:lnTo>
                  <a:pt x="30110" y="7988"/>
                </a:lnTo>
                <a:cubicBezTo>
                  <a:pt x="30110" y="5121"/>
                  <a:pt x="32159" y="3072"/>
                  <a:pt x="35026" y="3072"/>
                </a:cubicBezTo>
                <a:cubicBezTo>
                  <a:pt x="37894" y="3072"/>
                  <a:pt x="39942" y="5121"/>
                  <a:pt x="39942" y="7988"/>
                </a:cubicBezTo>
                <a:lnTo>
                  <a:pt x="39942" y="35026"/>
                </a:lnTo>
                <a:cubicBezTo>
                  <a:pt x="39942" y="37894"/>
                  <a:pt x="37894" y="39942"/>
                  <a:pt x="35026" y="39942"/>
                </a:cubicBezTo>
                <a:close/>
              </a:path>
            </a:pathLst>
          </a:custGeom>
          <a:solidFill>
            <a:srgbClr val="E3E3E3"/>
          </a:solidFill>
          <a:ln w="9525" cap="flat">
            <a:noFill/>
            <a:prstDash val="solid"/>
            <a:miter/>
          </a:ln>
        </p:spPr>
        <p:txBody>
          <a:bodyPr rtlCol="0" anchor="ctr"/>
          <a:lstStyle/>
          <a:p>
            <a:endParaRPr lang="fi-FI"/>
          </a:p>
        </p:txBody>
      </p:sp>
      <p:sp>
        <p:nvSpPr>
          <p:cNvPr id="321" name="Freeform: Shape 320">
            <a:extLst>
              <a:ext uri="{FF2B5EF4-FFF2-40B4-BE49-F238E27FC236}">
                <a16:creationId xmlns:a16="http://schemas.microsoft.com/office/drawing/2014/main" id="{4BD91C7A-80A3-4E1A-90C7-C4915A3ACE5F}"/>
              </a:ext>
            </a:extLst>
          </p:cNvPr>
          <p:cNvSpPr/>
          <p:nvPr/>
        </p:nvSpPr>
        <p:spPr>
          <a:xfrm>
            <a:off x="1907018" y="1769888"/>
            <a:ext cx="40966" cy="40966"/>
          </a:xfrm>
          <a:custGeom>
            <a:avLst/>
            <a:gdLst>
              <a:gd name="connsiteX0" fmla="*/ 35026 w 40966"/>
              <a:gd name="connsiteY0" fmla="*/ 39942 h 40966"/>
              <a:gd name="connsiteX1" fmla="*/ 7988 w 40966"/>
              <a:gd name="connsiteY1" fmla="*/ 39942 h 40966"/>
              <a:gd name="connsiteX2" fmla="*/ 3072 w 40966"/>
              <a:gd name="connsiteY2" fmla="*/ 35026 h 40966"/>
              <a:gd name="connsiteX3" fmla="*/ 3072 w 40966"/>
              <a:gd name="connsiteY3" fmla="*/ 7988 h 40966"/>
              <a:gd name="connsiteX4" fmla="*/ 7988 w 40966"/>
              <a:gd name="connsiteY4" fmla="*/ 3072 h 40966"/>
              <a:gd name="connsiteX5" fmla="*/ 12904 w 40966"/>
              <a:gd name="connsiteY5" fmla="*/ 7988 h 40966"/>
              <a:gd name="connsiteX6" fmla="*/ 12904 w 40966"/>
              <a:gd name="connsiteY6" fmla="*/ 30110 h 40966"/>
              <a:gd name="connsiteX7" fmla="*/ 35026 w 40966"/>
              <a:gd name="connsiteY7" fmla="*/ 30110 h 40966"/>
              <a:gd name="connsiteX8" fmla="*/ 39942 w 40966"/>
              <a:gd name="connsiteY8" fmla="*/ 35026 h 40966"/>
              <a:gd name="connsiteX9" fmla="*/ 35026 w 40966"/>
              <a:gd name="connsiteY9" fmla="*/ 39942 h 4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6" h="40966">
                <a:moveTo>
                  <a:pt x="35026" y="39942"/>
                </a:moveTo>
                <a:lnTo>
                  <a:pt x="7988" y="39942"/>
                </a:lnTo>
                <a:cubicBezTo>
                  <a:pt x="5121" y="39942"/>
                  <a:pt x="3072" y="37894"/>
                  <a:pt x="3072" y="35026"/>
                </a:cubicBezTo>
                <a:lnTo>
                  <a:pt x="3072" y="7988"/>
                </a:lnTo>
                <a:cubicBezTo>
                  <a:pt x="3072" y="5121"/>
                  <a:pt x="5121" y="3072"/>
                  <a:pt x="7988" y="3072"/>
                </a:cubicBezTo>
                <a:cubicBezTo>
                  <a:pt x="10856" y="3072"/>
                  <a:pt x="12904" y="5121"/>
                  <a:pt x="12904" y="7988"/>
                </a:cubicBezTo>
                <a:lnTo>
                  <a:pt x="12904" y="30110"/>
                </a:lnTo>
                <a:lnTo>
                  <a:pt x="35026" y="30110"/>
                </a:lnTo>
                <a:cubicBezTo>
                  <a:pt x="37894" y="30110"/>
                  <a:pt x="39942" y="32159"/>
                  <a:pt x="39942" y="35026"/>
                </a:cubicBezTo>
                <a:cubicBezTo>
                  <a:pt x="39532" y="37894"/>
                  <a:pt x="37484" y="39942"/>
                  <a:pt x="35026" y="39942"/>
                </a:cubicBezTo>
                <a:close/>
              </a:path>
            </a:pathLst>
          </a:custGeom>
          <a:solidFill>
            <a:srgbClr val="E3E3E3"/>
          </a:solidFill>
          <a:ln w="9525" cap="flat">
            <a:noFill/>
            <a:prstDash val="solid"/>
            <a:miter/>
          </a:ln>
        </p:spPr>
        <p:txBody>
          <a:bodyPr rtlCol="0" anchor="ctr"/>
          <a:lstStyle/>
          <a:p>
            <a:endParaRPr lang="fi-FI"/>
          </a:p>
        </p:txBody>
      </p:sp>
      <p:sp>
        <p:nvSpPr>
          <p:cNvPr id="322" name="Freeform: Shape 321">
            <a:extLst>
              <a:ext uri="{FF2B5EF4-FFF2-40B4-BE49-F238E27FC236}">
                <a16:creationId xmlns:a16="http://schemas.microsoft.com/office/drawing/2014/main" id="{DACFC474-1828-47BA-8365-3416402275DF}"/>
              </a:ext>
            </a:extLst>
          </p:cNvPr>
          <p:cNvSpPr/>
          <p:nvPr/>
        </p:nvSpPr>
        <p:spPr>
          <a:xfrm>
            <a:off x="1583639" y="4763455"/>
            <a:ext cx="249894" cy="249894"/>
          </a:xfrm>
          <a:custGeom>
            <a:avLst/>
            <a:gdLst>
              <a:gd name="connsiteX0" fmla="*/ 4345 w 249893"/>
              <a:gd name="connsiteY0" fmla="*/ 42582 h 249893"/>
              <a:gd name="connsiteX1" fmla="*/ 42587 w 249893"/>
              <a:gd name="connsiteY1" fmla="*/ 4345 h 249893"/>
              <a:gd name="connsiteX2" fmla="*/ 245937 w 249893"/>
              <a:gd name="connsiteY2" fmla="*/ 207724 h 249893"/>
              <a:gd name="connsiteX3" fmla="*/ 207695 w 249893"/>
              <a:gd name="connsiteY3" fmla="*/ 245961 h 249893"/>
            </a:gdLst>
            <a:ahLst/>
            <a:cxnLst>
              <a:cxn ang="0">
                <a:pos x="connsiteX0" y="connsiteY0"/>
              </a:cxn>
              <a:cxn ang="0">
                <a:pos x="connsiteX1" y="connsiteY1"/>
              </a:cxn>
              <a:cxn ang="0">
                <a:pos x="connsiteX2" y="connsiteY2"/>
              </a:cxn>
              <a:cxn ang="0">
                <a:pos x="connsiteX3" y="connsiteY3"/>
              </a:cxn>
            </a:cxnLst>
            <a:rect l="l" t="t" r="r" b="b"/>
            <a:pathLst>
              <a:path w="249893" h="249893">
                <a:moveTo>
                  <a:pt x="4345" y="42582"/>
                </a:moveTo>
                <a:lnTo>
                  <a:pt x="42587" y="4345"/>
                </a:lnTo>
                <a:lnTo>
                  <a:pt x="245937" y="207724"/>
                </a:lnTo>
                <a:lnTo>
                  <a:pt x="207695" y="245961"/>
                </a:lnTo>
                <a:close/>
              </a:path>
            </a:pathLst>
          </a:custGeom>
          <a:solidFill>
            <a:srgbClr val="002B45"/>
          </a:solidFill>
          <a:ln w="9525" cap="flat">
            <a:noFill/>
            <a:prstDash val="solid"/>
            <a:miter/>
          </a:ln>
        </p:spPr>
        <p:txBody>
          <a:bodyPr rtlCol="0" anchor="ctr"/>
          <a:lstStyle/>
          <a:p>
            <a:endParaRPr lang="fi-FI"/>
          </a:p>
        </p:txBody>
      </p:sp>
      <p:sp>
        <p:nvSpPr>
          <p:cNvPr id="323" name="Freeform: Shape 322">
            <a:extLst>
              <a:ext uri="{FF2B5EF4-FFF2-40B4-BE49-F238E27FC236}">
                <a16:creationId xmlns:a16="http://schemas.microsoft.com/office/drawing/2014/main" id="{2EFDC050-544F-4429-8C8E-6257F993FDF6}"/>
              </a:ext>
            </a:extLst>
          </p:cNvPr>
          <p:cNvSpPr/>
          <p:nvPr/>
        </p:nvSpPr>
        <p:spPr>
          <a:xfrm>
            <a:off x="1691829" y="4871564"/>
            <a:ext cx="372793" cy="372793"/>
          </a:xfrm>
          <a:custGeom>
            <a:avLst/>
            <a:gdLst>
              <a:gd name="connsiteX0" fmla="*/ 4345 w 372792"/>
              <a:gd name="connsiteY0" fmla="*/ 98792 h 372792"/>
              <a:gd name="connsiteX1" fmla="*/ 98765 w 372792"/>
              <a:gd name="connsiteY1" fmla="*/ 4345 h 372792"/>
              <a:gd name="connsiteX2" fmla="*/ 371385 w 372792"/>
              <a:gd name="connsiteY2" fmla="*/ 276888 h 372792"/>
              <a:gd name="connsiteX3" fmla="*/ 276965 w 372792"/>
              <a:gd name="connsiteY3" fmla="*/ 371334 h 372792"/>
            </a:gdLst>
            <a:ahLst/>
            <a:cxnLst>
              <a:cxn ang="0">
                <a:pos x="connsiteX0" y="connsiteY0"/>
              </a:cxn>
              <a:cxn ang="0">
                <a:pos x="connsiteX1" y="connsiteY1"/>
              </a:cxn>
              <a:cxn ang="0">
                <a:pos x="connsiteX2" y="connsiteY2"/>
              </a:cxn>
              <a:cxn ang="0">
                <a:pos x="connsiteX3" y="connsiteY3"/>
              </a:cxn>
            </a:cxnLst>
            <a:rect l="l" t="t" r="r" b="b"/>
            <a:pathLst>
              <a:path w="372792" h="372792">
                <a:moveTo>
                  <a:pt x="4345" y="98792"/>
                </a:moveTo>
                <a:lnTo>
                  <a:pt x="98765" y="4345"/>
                </a:lnTo>
                <a:lnTo>
                  <a:pt x="371385" y="276888"/>
                </a:lnTo>
                <a:lnTo>
                  <a:pt x="276965" y="371334"/>
                </a:lnTo>
                <a:close/>
              </a:path>
            </a:pathLst>
          </a:custGeom>
          <a:solidFill>
            <a:schemeClr val="accent6">
              <a:lumMod val="50000"/>
            </a:schemeClr>
          </a:solidFill>
          <a:ln w="9525" cap="flat">
            <a:noFill/>
            <a:prstDash val="solid"/>
            <a:miter/>
          </a:ln>
        </p:spPr>
        <p:txBody>
          <a:bodyPr rtlCol="0" anchor="ctr"/>
          <a:lstStyle/>
          <a:p>
            <a:endParaRPr lang="fi-FI"/>
          </a:p>
        </p:txBody>
      </p:sp>
      <p:sp>
        <p:nvSpPr>
          <p:cNvPr id="324" name="Freeform: Shape 323">
            <a:extLst>
              <a:ext uri="{FF2B5EF4-FFF2-40B4-BE49-F238E27FC236}">
                <a16:creationId xmlns:a16="http://schemas.microsoft.com/office/drawing/2014/main" id="{6C7B0013-0F09-41CC-8DFB-0F5A08B5FBC9}"/>
              </a:ext>
            </a:extLst>
          </p:cNvPr>
          <p:cNvSpPr/>
          <p:nvPr/>
        </p:nvSpPr>
        <p:spPr>
          <a:xfrm>
            <a:off x="1108791" y="4288645"/>
            <a:ext cx="618590" cy="618590"/>
          </a:xfrm>
          <a:custGeom>
            <a:avLst/>
            <a:gdLst>
              <a:gd name="connsiteX0" fmla="*/ 93403 w 618589"/>
              <a:gd name="connsiteY0" fmla="*/ 93454 h 618590"/>
              <a:gd name="connsiteX1" fmla="*/ 93403 w 618589"/>
              <a:gd name="connsiteY1" fmla="*/ 528925 h 618590"/>
              <a:gd name="connsiteX2" fmla="*/ 528874 w 618589"/>
              <a:gd name="connsiteY2" fmla="*/ 528925 h 618590"/>
              <a:gd name="connsiteX3" fmla="*/ 528874 w 618589"/>
              <a:gd name="connsiteY3" fmla="*/ 93045 h 618590"/>
              <a:gd name="connsiteX4" fmla="*/ 93403 w 618589"/>
              <a:gd name="connsiteY4" fmla="*/ 93454 h 618590"/>
              <a:gd name="connsiteX5" fmla="*/ 478076 w 618589"/>
              <a:gd name="connsiteY5" fmla="*/ 478127 h 618590"/>
              <a:gd name="connsiteX6" fmla="*/ 144201 w 618589"/>
              <a:gd name="connsiteY6" fmla="*/ 478127 h 618590"/>
              <a:gd name="connsiteX7" fmla="*/ 144201 w 618589"/>
              <a:gd name="connsiteY7" fmla="*/ 144252 h 618590"/>
              <a:gd name="connsiteX8" fmla="*/ 478076 w 618589"/>
              <a:gd name="connsiteY8" fmla="*/ 144252 h 618590"/>
              <a:gd name="connsiteX9" fmla="*/ 478076 w 618589"/>
              <a:gd name="connsiteY9" fmla="*/ 478127 h 61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8589" h="618590">
                <a:moveTo>
                  <a:pt x="93403" y="93454"/>
                </a:moveTo>
                <a:cubicBezTo>
                  <a:pt x="-27038" y="213895"/>
                  <a:pt x="-27038" y="408894"/>
                  <a:pt x="93403" y="528925"/>
                </a:cubicBezTo>
                <a:cubicBezTo>
                  <a:pt x="213844" y="649366"/>
                  <a:pt x="408843" y="649366"/>
                  <a:pt x="528874" y="528925"/>
                </a:cubicBezTo>
                <a:cubicBezTo>
                  <a:pt x="649315" y="408485"/>
                  <a:pt x="649315" y="213485"/>
                  <a:pt x="528874" y="93045"/>
                </a:cubicBezTo>
                <a:cubicBezTo>
                  <a:pt x="408843" y="-26986"/>
                  <a:pt x="213844" y="-26986"/>
                  <a:pt x="93403" y="93454"/>
                </a:cubicBezTo>
                <a:close/>
                <a:moveTo>
                  <a:pt x="478076" y="478127"/>
                </a:moveTo>
                <a:cubicBezTo>
                  <a:pt x="385902" y="570301"/>
                  <a:pt x="236375" y="570301"/>
                  <a:pt x="144201" y="478127"/>
                </a:cubicBezTo>
                <a:cubicBezTo>
                  <a:pt x="52027" y="385953"/>
                  <a:pt x="52027" y="236426"/>
                  <a:pt x="144201" y="144252"/>
                </a:cubicBezTo>
                <a:cubicBezTo>
                  <a:pt x="236375" y="52078"/>
                  <a:pt x="385902" y="52078"/>
                  <a:pt x="478076" y="144252"/>
                </a:cubicBezTo>
                <a:cubicBezTo>
                  <a:pt x="570250" y="236426"/>
                  <a:pt x="570250" y="385953"/>
                  <a:pt x="478076" y="478127"/>
                </a:cubicBezTo>
                <a:close/>
              </a:path>
            </a:pathLst>
          </a:custGeom>
          <a:solidFill>
            <a:srgbClr val="FFDC12"/>
          </a:solidFill>
          <a:ln w="9525" cap="flat">
            <a:noFill/>
            <a:prstDash val="solid"/>
            <a:miter/>
          </a:ln>
        </p:spPr>
        <p:txBody>
          <a:bodyPr rtlCol="0" anchor="ctr"/>
          <a:lstStyle/>
          <a:p>
            <a:endParaRPr lang="fi-FI"/>
          </a:p>
        </p:txBody>
      </p:sp>
      <p:sp>
        <p:nvSpPr>
          <p:cNvPr id="325" name="Freeform: Shape 324">
            <a:extLst>
              <a:ext uri="{FF2B5EF4-FFF2-40B4-BE49-F238E27FC236}">
                <a16:creationId xmlns:a16="http://schemas.microsoft.com/office/drawing/2014/main" id="{191C1F30-B084-485A-8488-8D41AB69C88E}"/>
              </a:ext>
            </a:extLst>
          </p:cNvPr>
          <p:cNvSpPr/>
          <p:nvPr/>
        </p:nvSpPr>
        <p:spPr>
          <a:xfrm>
            <a:off x="1180789" y="4360695"/>
            <a:ext cx="475208" cy="475208"/>
          </a:xfrm>
          <a:custGeom>
            <a:avLst/>
            <a:gdLst>
              <a:gd name="connsiteX0" fmla="*/ 406078 w 475208"/>
              <a:gd name="connsiteY0" fmla="*/ 72203 h 475208"/>
              <a:gd name="connsiteX1" fmla="*/ 406078 w 475208"/>
              <a:gd name="connsiteY1" fmla="*/ 406078 h 475208"/>
              <a:gd name="connsiteX2" fmla="*/ 72203 w 475208"/>
              <a:gd name="connsiteY2" fmla="*/ 406078 h 475208"/>
              <a:gd name="connsiteX3" fmla="*/ 72203 w 475208"/>
              <a:gd name="connsiteY3" fmla="*/ 72203 h 475208"/>
              <a:gd name="connsiteX4" fmla="*/ 406078 w 475208"/>
              <a:gd name="connsiteY4" fmla="*/ 72203 h 47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8" h="475208">
                <a:moveTo>
                  <a:pt x="406078" y="72203"/>
                </a:moveTo>
                <a:cubicBezTo>
                  <a:pt x="498252" y="164377"/>
                  <a:pt x="498252" y="313904"/>
                  <a:pt x="406078" y="406078"/>
                </a:cubicBezTo>
                <a:cubicBezTo>
                  <a:pt x="313904" y="498252"/>
                  <a:pt x="164377" y="498252"/>
                  <a:pt x="72203" y="406078"/>
                </a:cubicBezTo>
                <a:cubicBezTo>
                  <a:pt x="-19971" y="313904"/>
                  <a:pt x="-19971" y="164377"/>
                  <a:pt x="72203" y="72203"/>
                </a:cubicBezTo>
                <a:cubicBezTo>
                  <a:pt x="164377" y="-19971"/>
                  <a:pt x="313904" y="-19971"/>
                  <a:pt x="406078" y="72203"/>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326" name="Freeform: Shape 325">
            <a:extLst>
              <a:ext uri="{FF2B5EF4-FFF2-40B4-BE49-F238E27FC236}">
                <a16:creationId xmlns:a16="http://schemas.microsoft.com/office/drawing/2014/main" id="{45BA1636-EE5D-4E1C-A908-8266C0EEA863}"/>
              </a:ext>
            </a:extLst>
          </p:cNvPr>
          <p:cNvSpPr/>
          <p:nvPr/>
        </p:nvSpPr>
        <p:spPr>
          <a:xfrm>
            <a:off x="1295802" y="4542072"/>
            <a:ext cx="20483" cy="94222"/>
          </a:xfrm>
          <a:custGeom>
            <a:avLst/>
            <a:gdLst>
              <a:gd name="connsiteX0" fmla="*/ 11266 w 20483"/>
              <a:gd name="connsiteY0" fmla="*/ 91560 h 94222"/>
              <a:gd name="connsiteX1" fmla="*/ 3072 w 20483"/>
              <a:gd name="connsiteY1" fmla="*/ 83366 h 94222"/>
              <a:gd name="connsiteX2" fmla="*/ 3072 w 20483"/>
              <a:gd name="connsiteY2" fmla="*/ 11266 h 94222"/>
              <a:gd name="connsiteX3" fmla="*/ 11266 w 20483"/>
              <a:gd name="connsiteY3" fmla="*/ 3072 h 94222"/>
              <a:gd name="connsiteX4" fmla="*/ 19459 w 20483"/>
              <a:gd name="connsiteY4" fmla="*/ 11266 h 94222"/>
              <a:gd name="connsiteX5" fmla="*/ 19459 w 20483"/>
              <a:gd name="connsiteY5" fmla="*/ 83366 h 94222"/>
              <a:gd name="connsiteX6" fmla="*/ 11266 w 20483"/>
              <a:gd name="connsiteY6" fmla="*/ 91560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3" h="94222">
                <a:moveTo>
                  <a:pt x="11266" y="91560"/>
                </a:moveTo>
                <a:cubicBezTo>
                  <a:pt x="6759" y="91560"/>
                  <a:pt x="3072" y="87873"/>
                  <a:pt x="3072" y="83366"/>
                </a:cubicBezTo>
                <a:lnTo>
                  <a:pt x="3072" y="11266"/>
                </a:lnTo>
                <a:cubicBezTo>
                  <a:pt x="3072" y="6760"/>
                  <a:pt x="6759" y="3072"/>
                  <a:pt x="11266" y="3072"/>
                </a:cubicBezTo>
                <a:cubicBezTo>
                  <a:pt x="15772" y="3072"/>
                  <a:pt x="19459" y="6760"/>
                  <a:pt x="19459" y="11266"/>
                </a:cubicBezTo>
                <a:lnTo>
                  <a:pt x="19459" y="83366"/>
                </a:lnTo>
                <a:cubicBezTo>
                  <a:pt x="19459" y="87873"/>
                  <a:pt x="15772" y="91560"/>
                  <a:pt x="11266" y="91560"/>
                </a:cubicBezTo>
                <a:close/>
              </a:path>
            </a:pathLst>
          </a:custGeom>
          <a:solidFill>
            <a:srgbClr val="FFFFFF"/>
          </a:solidFill>
          <a:ln w="9525" cap="flat">
            <a:noFill/>
            <a:prstDash val="solid"/>
            <a:miter/>
          </a:ln>
        </p:spPr>
        <p:txBody>
          <a:bodyPr rtlCol="0" anchor="ctr"/>
          <a:lstStyle/>
          <a:p>
            <a:endParaRPr lang="fi-FI"/>
          </a:p>
        </p:txBody>
      </p:sp>
      <p:sp>
        <p:nvSpPr>
          <p:cNvPr id="327" name="Freeform: Shape 326">
            <a:extLst>
              <a:ext uri="{FF2B5EF4-FFF2-40B4-BE49-F238E27FC236}">
                <a16:creationId xmlns:a16="http://schemas.microsoft.com/office/drawing/2014/main" id="{49DC7D7A-2C88-45DF-8CE3-9ACB12CD09E5}"/>
              </a:ext>
            </a:extLst>
          </p:cNvPr>
          <p:cNvSpPr/>
          <p:nvPr/>
        </p:nvSpPr>
        <p:spPr>
          <a:xfrm>
            <a:off x="1352745" y="4542482"/>
            <a:ext cx="65546" cy="94222"/>
          </a:xfrm>
          <a:custGeom>
            <a:avLst/>
            <a:gdLst>
              <a:gd name="connsiteX0" fmla="*/ 34617 w 65545"/>
              <a:gd name="connsiteY0" fmla="*/ 91150 h 94222"/>
              <a:gd name="connsiteX1" fmla="*/ 3072 w 65545"/>
              <a:gd name="connsiteY1" fmla="*/ 59606 h 94222"/>
              <a:gd name="connsiteX2" fmla="*/ 3072 w 65545"/>
              <a:gd name="connsiteY2" fmla="*/ 34617 h 94222"/>
              <a:gd name="connsiteX3" fmla="*/ 34617 w 65545"/>
              <a:gd name="connsiteY3" fmla="*/ 3072 h 94222"/>
              <a:gd name="connsiteX4" fmla="*/ 66161 w 65545"/>
              <a:gd name="connsiteY4" fmla="*/ 34617 h 94222"/>
              <a:gd name="connsiteX5" fmla="*/ 66161 w 65545"/>
              <a:gd name="connsiteY5" fmla="*/ 59606 h 94222"/>
              <a:gd name="connsiteX6" fmla="*/ 34617 w 65545"/>
              <a:gd name="connsiteY6" fmla="*/ 91150 h 94222"/>
              <a:gd name="connsiteX7" fmla="*/ 34617 w 65545"/>
              <a:gd name="connsiteY7" fmla="*/ 19049 h 94222"/>
              <a:gd name="connsiteX8" fmla="*/ 19459 w 65545"/>
              <a:gd name="connsiteY8" fmla="*/ 34207 h 94222"/>
              <a:gd name="connsiteX9" fmla="*/ 19459 w 65545"/>
              <a:gd name="connsiteY9" fmla="*/ 59196 h 94222"/>
              <a:gd name="connsiteX10" fmla="*/ 34617 w 65545"/>
              <a:gd name="connsiteY10" fmla="*/ 74354 h 94222"/>
              <a:gd name="connsiteX11" fmla="*/ 49774 w 65545"/>
              <a:gd name="connsiteY11" fmla="*/ 59196 h 94222"/>
              <a:gd name="connsiteX12" fmla="*/ 49774 w 65545"/>
              <a:gd name="connsiteY12" fmla="*/ 34207 h 94222"/>
              <a:gd name="connsiteX13" fmla="*/ 34617 w 65545"/>
              <a:gd name="connsiteY13" fmla="*/ 1904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45" h="94222">
                <a:moveTo>
                  <a:pt x="34617" y="91150"/>
                </a:moveTo>
                <a:cubicBezTo>
                  <a:pt x="17411" y="91150"/>
                  <a:pt x="3072" y="77221"/>
                  <a:pt x="3072" y="59606"/>
                </a:cubicBezTo>
                <a:lnTo>
                  <a:pt x="3072" y="34617"/>
                </a:lnTo>
                <a:cubicBezTo>
                  <a:pt x="3072" y="17411"/>
                  <a:pt x="17001" y="3072"/>
                  <a:pt x="34617" y="3072"/>
                </a:cubicBezTo>
                <a:cubicBezTo>
                  <a:pt x="51822" y="3072"/>
                  <a:pt x="66161" y="17001"/>
                  <a:pt x="66161" y="34617"/>
                </a:cubicBezTo>
                <a:lnTo>
                  <a:pt x="66161" y="59606"/>
                </a:lnTo>
                <a:cubicBezTo>
                  <a:pt x="65751" y="76812"/>
                  <a:pt x="51822" y="91150"/>
                  <a:pt x="34617" y="91150"/>
                </a:cubicBezTo>
                <a:close/>
                <a:moveTo>
                  <a:pt x="34617" y="19049"/>
                </a:moveTo>
                <a:cubicBezTo>
                  <a:pt x="26014" y="19049"/>
                  <a:pt x="19459" y="26013"/>
                  <a:pt x="19459" y="34207"/>
                </a:cubicBezTo>
                <a:lnTo>
                  <a:pt x="19459" y="59196"/>
                </a:lnTo>
                <a:cubicBezTo>
                  <a:pt x="19459" y="67799"/>
                  <a:pt x="26423" y="74354"/>
                  <a:pt x="34617" y="74354"/>
                </a:cubicBezTo>
                <a:cubicBezTo>
                  <a:pt x="43219" y="74354"/>
                  <a:pt x="49774" y="67389"/>
                  <a:pt x="49774" y="59196"/>
                </a:cubicBezTo>
                <a:lnTo>
                  <a:pt x="49774" y="34207"/>
                </a:lnTo>
                <a:cubicBezTo>
                  <a:pt x="49774" y="26013"/>
                  <a:pt x="42810" y="19049"/>
                  <a:pt x="34617" y="19049"/>
                </a:cubicBezTo>
                <a:close/>
              </a:path>
            </a:pathLst>
          </a:custGeom>
          <a:solidFill>
            <a:srgbClr val="FFFFFF"/>
          </a:solidFill>
          <a:ln w="9525" cap="flat">
            <a:noFill/>
            <a:prstDash val="solid"/>
            <a:miter/>
          </a:ln>
        </p:spPr>
        <p:txBody>
          <a:bodyPr rtlCol="0" anchor="ctr"/>
          <a:lstStyle/>
          <a:p>
            <a:endParaRPr lang="fi-FI"/>
          </a:p>
        </p:txBody>
      </p:sp>
      <p:sp>
        <p:nvSpPr>
          <p:cNvPr id="328" name="Freeform: Shape 327">
            <a:extLst>
              <a:ext uri="{FF2B5EF4-FFF2-40B4-BE49-F238E27FC236}">
                <a16:creationId xmlns:a16="http://schemas.microsoft.com/office/drawing/2014/main" id="{2B1AE71D-5C15-4EDE-BE85-9C6F36439542}"/>
              </a:ext>
            </a:extLst>
          </p:cNvPr>
          <p:cNvSpPr/>
          <p:nvPr/>
        </p:nvSpPr>
        <p:spPr>
          <a:xfrm>
            <a:off x="1455980" y="4542072"/>
            <a:ext cx="20483" cy="94222"/>
          </a:xfrm>
          <a:custGeom>
            <a:avLst/>
            <a:gdLst>
              <a:gd name="connsiteX0" fmla="*/ 11266 w 20483"/>
              <a:gd name="connsiteY0" fmla="*/ 91560 h 94222"/>
              <a:gd name="connsiteX1" fmla="*/ 3072 w 20483"/>
              <a:gd name="connsiteY1" fmla="*/ 83366 h 94222"/>
              <a:gd name="connsiteX2" fmla="*/ 3072 w 20483"/>
              <a:gd name="connsiteY2" fmla="*/ 11266 h 94222"/>
              <a:gd name="connsiteX3" fmla="*/ 11266 w 20483"/>
              <a:gd name="connsiteY3" fmla="*/ 3072 h 94222"/>
              <a:gd name="connsiteX4" fmla="*/ 19459 w 20483"/>
              <a:gd name="connsiteY4" fmla="*/ 11266 h 94222"/>
              <a:gd name="connsiteX5" fmla="*/ 19459 w 20483"/>
              <a:gd name="connsiteY5" fmla="*/ 83366 h 94222"/>
              <a:gd name="connsiteX6" fmla="*/ 11266 w 20483"/>
              <a:gd name="connsiteY6" fmla="*/ 91560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3" h="94222">
                <a:moveTo>
                  <a:pt x="11266" y="91560"/>
                </a:moveTo>
                <a:cubicBezTo>
                  <a:pt x="6759" y="91560"/>
                  <a:pt x="3072" y="87873"/>
                  <a:pt x="3072" y="83366"/>
                </a:cubicBezTo>
                <a:lnTo>
                  <a:pt x="3072" y="11266"/>
                </a:lnTo>
                <a:cubicBezTo>
                  <a:pt x="3072" y="6760"/>
                  <a:pt x="6759" y="3072"/>
                  <a:pt x="11266" y="3072"/>
                </a:cubicBezTo>
                <a:cubicBezTo>
                  <a:pt x="15772" y="3072"/>
                  <a:pt x="19459" y="6760"/>
                  <a:pt x="19459" y="11266"/>
                </a:cubicBezTo>
                <a:lnTo>
                  <a:pt x="19459" y="83366"/>
                </a:lnTo>
                <a:cubicBezTo>
                  <a:pt x="19459" y="87873"/>
                  <a:pt x="15772" y="91560"/>
                  <a:pt x="11266" y="91560"/>
                </a:cubicBezTo>
                <a:close/>
              </a:path>
            </a:pathLst>
          </a:custGeom>
          <a:solidFill>
            <a:srgbClr val="FFFFFF"/>
          </a:solidFill>
          <a:ln w="9525" cap="flat">
            <a:noFill/>
            <a:prstDash val="solid"/>
            <a:miter/>
          </a:ln>
        </p:spPr>
        <p:txBody>
          <a:bodyPr rtlCol="0" anchor="ctr"/>
          <a:lstStyle/>
          <a:p>
            <a:endParaRPr lang="fi-FI"/>
          </a:p>
        </p:txBody>
      </p:sp>
      <p:sp>
        <p:nvSpPr>
          <p:cNvPr id="329" name="Freeform: Shape 328">
            <a:extLst>
              <a:ext uri="{FF2B5EF4-FFF2-40B4-BE49-F238E27FC236}">
                <a16:creationId xmlns:a16="http://schemas.microsoft.com/office/drawing/2014/main" id="{480CD73B-B80E-4C31-9CAE-A77E3E845F26}"/>
              </a:ext>
            </a:extLst>
          </p:cNvPr>
          <p:cNvSpPr/>
          <p:nvPr/>
        </p:nvSpPr>
        <p:spPr>
          <a:xfrm>
            <a:off x="1512513" y="4542482"/>
            <a:ext cx="65546" cy="94222"/>
          </a:xfrm>
          <a:custGeom>
            <a:avLst/>
            <a:gdLst>
              <a:gd name="connsiteX0" fmla="*/ 34617 w 65545"/>
              <a:gd name="connsiteY0" fmla="*/ 91150 h 94222"/>
              <a:gd name="connsiteX1" fmla="*/ 3072 w 65545"/>
              <a:gd name="connsiteY1" fmla="*/ 59606 h 94222"/>
              <a:gd name="connsiteX2" fmla="*/ 3072 w 65545"/>
              <a:gd name="connsiteY2" fmla="*/ 34617 h 94222"/>
              <a:gd name="connsiteX3" fmla="*/ 34617 w 65545"/>
              <a:gd name="connsiteY3" fmla="*/ 3072 h 94222"/>
              <a:gd name="connsiteX4" fmla="*/ 66161 w 65545"/>
              <a:gd name="connsiteY4" fmla="*/ 34617 h 94222"/>
              <a:gd name="connsiteX5" fmla="*/ 66161 w 65545"/>
              <a:gd name="connsiteY5" fmla="*/ 59606 h 94222"/>
              <a:gd name="connsiteX6" fmla="*/ 34617 w 65545"/>
              <a:gd name="connsiteY6" fmla="*/ 91150 h 94222"/>
              <a:gd name="connsiteX7" fmla="*/ 34617 w 65545"/>
              <a:gd name="connsiteY7" fmla="*/ 19049 h 94222"/>
              <a:gd name="connsiteX8" fmla="*/ 19459 w 65545"/>
              <a:gd name="connsiteY8" fmla="*/ 34207 h 94222"/>
              <a:gd name="connsiteX9" fmla="*/ 19459 w 65545"/>
              <a:gd name="connsiteY9" fmla="*/ 59196 h 94222"/>
              <a:gd name="connsiteX10" fmla="*/ 34617 w 65545"/>
              <a:gd name="connsiteY10" fmla="*/ 74354 h 94222"/>
              <a:gd name="connsiteX11" fmla="*/ 49774 w 65545"/>
              <a:gd name="connsiteY11" fmla="*/ 59196 h 94222"/>
              <a:gd name="connsiteX12" fmla="*/ 49774 w 65545"/>
              <a:gd name="connsiteY12" fmla="*/ 34207 h 94222"/>
              <a:gd name="connsiteX13" fmla="*/ 34617 w 65545"/>
              <a:gd name="connsiteY13" fmla="*/ 1904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45" h="94222">
                <a:moveTo>
                  <a:pt x="34617" y="91150"/>
                </a:moveTo>
                <a:cubicBezTo>
                  <a:pt x="17411" y="91150"/>
                  <a:pt x="3072" y="77221"/>
                  <a:pt x="3072" y="59606"/>
                </a:cubicBezTo>
                <a:lnTo>
                  <a:pt x="3072" y="34617"/>
                </a:lnTo>
                <a:cubicBezTo>
                  <a:pt x="3072" y="17411"/>
                  <a:pt x="17001" y="3072"/>
                  <a:pt x="34617" y="3072"/>
                </a:cubicBezTo>
                <a:cubicBezTo>
                  <a:pt x="51822" y="3072"/>
                  <a:pt x="66161" y="17001"/>
                  <a:pt x="66161" y="34617"/>
                </a:cubicBezTo>
                <a:lnTo>
                  <a:pt x="66161" y="59606"/>
                </a:lnTo>
                <a:cubicBezTo>
                  <a:pt x="66161" y="76812"/>
                  <a:pt x="52232" y="91150"/>
                  <a:pt x="34617" y="91150"/>
                </a:cubicBezTo>
                <a:close/>
                <a:moveTo>
                  <a:pt x="34617" y="19049"/>
                </a:moveTo>
                <a:cubicBezTo>
                  <a:pt x="26014" y="19049"/>
                  <a:pt x="19459" y="26013"/>
                  <a:pt x="19459" y="34207"/>
                </a:cubicBezTo>
                <a:lnTo>
                  <a:pt x="19459" y="59196"/>
                </a:lnTo>
                <a:cubicBezTo>
                  <a:pt x="19459" y="67799"/>
                  <a:pt x="26423" y="74354"/>
                  <a:pt x="34617" y="74354"/>
                </a:cubicBezTo>
                <a:cubicBezTo>
                  <a:pt x="43219" y="74354"/>
                  <a:pt x="49774" y="67389"/>
                  <a:pt x="49774" y="59196"/>
                </a:cubicBezTo>
                <a:lnTo>
                  <a:pt x="49774" y="34207"/>
                </a:lnTo>
                <a:cubicBezTo>
                  <a:pt x="50184" y="26013"/>
                  <a:pt x="43219" y="19049"/>
                  <a:pt x="34617" y="19049"/>
                </a:cubicBezTo>
                <a:close/>
              </a:path>
            </a:pathLst>
          </a:custGeom>
          <a:solidFill>
            <a:srgbClr val="FFFFFF"/>
          </a:solidFill>
          <a:ln w="9525" cap="flat">
            <a:noFill/>
            <a:prstDash val="solid"/>
            <a:miter/>
          </a:ln>
        </p:spPr>
        <p:txBody>
          <a:bodyPr rtlCol="0" anchor="ctr"/>
          <a:lstStyle/>
          <a:p>
            <a:endParaRPr lang="fi-FI"/>
          </a:p>
        </p:txBody>
      </p:sp>
      <p:sp>
        <p:nvSpPr>
          <p:cNvPr id="330" name="Freeform: Shape 329">
            <a:extLst>
              <a:ext uri="{FF2B5EF4-FFF2-40B4-BE49-F238E27FC236}">
                <a16:creationId xmlns:a16="http://schemas.microsoft.com/office/drawing/2014/main" id="{08289E04-BD2F-43EC-9075-E516594B7CCE}"/>
              </a:ext>
            </a:extLst>
          </p:cNvPr>
          <p:cNvSpPr/>
          <p:nvPr/>
        </p:nvSpPr>
        <p:spPr>
          <a:xfrm>
            <a:off x="1269174" y="4653501"/>
            <a:ext cx="20483" cy="94222"/>
          </a:xfrm>
          <a:custGeom>
            <a:avLst/>
            <a:gdLst>
              <a:gd name="connsiteX0" fmla="*/ 11266 w 20483"/>
              <a:gd name="connsiteY0" fmla="*/ 91560 h 94222"/>
              <a:gd name="connsiteX1" fmla="*/ 3072 w 20483"/>
              <a:gd name="connsiteY1" fmla="*/ 83366 h 94222"/>
              <a:gd name="connsiteX2" fmla="*/ 3072 w 20483"/>
              <a:gd name="connsiteY2" fmla="*/ 11266 h 94222"/>
              <a:gd name="connsiteX3" fmla="*/ 11266 w 20483"/>
              <a:gd name="connsiteY3" fmla="*/ 3072 h 94222"/>
              <a:gd name="connsiteX4" fmla="*/ 19459 w 20483"/>
              <a:gd name="connsiteY4" fmla="*/ 11266 h 94222"/>
              <a:gd name="connsiteX5" fmla="*/ 19459 w 20483"/>
              <a:gd name="connsiteY5" fmla="*/ 83366 h 94222"/>
              <a:gd name="connsiteX6" fmla="*/ 11266 w 20483"/>
              <a:gd name="connsiteY6" fmla="*/ 91560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3" h="94222">
                <a:moveTo>
                  <a:pt x="11266" y="91560"/>
                </a:moveTo>
                <a:cubicBezTo>
                  <a:pt x="6759" y="91560"/>
                  <a:pt x="3072" y="87873"/>
                  <a:pt x="3072" y="83366"/>
                </a:cubicBezTo>
                <a:lnTo>
                  <a:pt x="3072" y="11266"/>
                </a:lnTo>
                <a:cubicBezTo>
                  <a:pt x="3072" y="6760"/>
                  <a:pt x="6759" y="3072"/>
                  <a:pt x="11266" y="3072"/>
                </a:cubicBezTo>
                <a:cubicBezTo>
                  <a:pt x="15772" y="3072"/>
                  <a:pt x="19459" y="6760"/>
                  <a:pt x="19459" y="11266"/>
                </a:cubicBezTo>
                <a:lnTo>
                  <a:pt x="19459" y="83366"/>
                </a:lnTo>
                <a:cubicBezTo>
                  <a:pt x="19459" y="87873"/>
                  <a:pt x="15772" y="91560"/>
                  <a:pt x="11266" y="91560"/>
                </a:cubicBezTo>
                <a:close/>
              </a:path>
            </a:pathLst>
          </a:custGeom>
          <a:solidFill>
            <a:srgbClr val="FFFFFF"/>
          </a:solidFill>
          <a:ln w="9525" cap="flat">
            <a:noFill/>
            <a:prstDash val="solid"/>
            <a:miter/>
          </a:ln>
        </p:spPr>
        <p:txBody>
          <a:bodyPr rtlCol="0" anchor="ctr"/>
          <a:lstStyle/>
          <a:p>
            <a:endParaRPr lang="fi-FI"/>
          </a:p>
        </p:txBody>
      </p:sp>
      <p:sp>
        <p:nvSpPr>
          <p:cNvPr id="331" name="Freeform: Shape 330">
            <a:extLst>
              <a:ext uri="{FF2B5EF4-FFF2-40B4-BE49-F238E27FC236}">
                <a16:creationId xmlns:a16="http://schemas.microsoft.com/office/drawing/2014/main" id="{40934F30-8E88-4EC5-B612-54F910B35ACF}"/>
              </a:ext>
            </a:extLst>
          </p:cNvPr>
          <p:cNvSpPr/>
          <p:nvPr/>
        </p:nvSpPr>
        <p:spPr>
          <a:xfrm>
            <a:off x="1382241" y="4653910"/>
            <a:ext cx="65546" cy="94222"/>
          </a:xfrm>
          <a:custGeom>
            <a:avLst/>
            <a:gdLst>
              <a:gd name="connsiteX0" fmla="*/ 34617 w 65545"/>
              <a:gd name="connsiteY0" fmla="*/ 91150 h 94222"/>
              <a:gd name="connsiteX1" fmla="*/ 3072 w 65545"/>
              <a:gd name="connsiteY1" fmla="*/ 59606 h 94222"/>
              <a:gd name="connsiteX2" fmla="*/ 3072 w 65545"/>
              <a:gd name="connsiteY2" fmla="*/ 34616 h 94222"/>
              <a:gd name="connsiteX3" fmla="*/ 34617 w 65545"/>
              <a:gd name="connsiteY3" fmla="*/ 3072 h 94222"/>
              <a:gd name="connsiteX4" fmla="*/ 66160 w 65545"/>
              <a:gd name="connsiteY4" fmla="*/ 34616 h 94222"/>
              <a:gd name="connsiteX5" fmla="*/ 66160 w 65545"/>
              <a:gd name="connsiteY5" fmla="*/ 59606 h 94222"/>
              <a:gd name="connsiteX6" fmla="*/ 34617 w 65545"/>
              <a:gd name="connsiteY6" fmla="*/ 91150 h 94222"/>
              <a:gd name="connsiteX7" fmla="*/ 34617 w 65545"/>
              <a:gd name="connsiteY7" fmla="*/ 19459 h 94222"/>
              <a:gd name="connsiteX8" fmla="*/ 19459 w 65545"/>
              <a:gd name="connsiteY8" fmla="*/ 34616 h 94222"/>
              <a:gd name="connsiteX9" fmla="*/ 19459 w 65545"/>
              <a:gd name="connsiteY9" fmla="*/ 59606 h 94222"/>
              <a:gd name="connsiteX10" fmla="*/ 34617 w 65545"/>
              <a:gd name="connsiteY10" fmla="*/ 74763 h 94222"/>
              <a:gd name="connsiteX11" fmla="*/ 49774 w 65545"/>
              <a:gd name="connsiteY11" fmla="*/ 59606 h 94222"/>
              <a:gd name="connsiteX12" fmla="*/ 49774 w 65545"/>
              <a:gd name="connsiteY12" fmla="*/ 34616 h 94222"/>
              <a:gd name="connsiteX13" fmla="*/ 34617 w 65545"/>
              <a:gd name="connsiteY13" fmla="*/ 1945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45" h="94222">
                <a:moveTo>
                  <a:pt x="34617" y="91150"/>
                </a:moveTo>
                <a:cubicBezTo>
                  <a:pt x="17411" y="91150"/>
                  <a:pt x="3072" y="77221"/>
                  <a:pt x="3072" y="59606"/>
                </a:cubicBezTo>
                <a:lnTo>
                  <a:pt x="3072" y="34616"/>
                </a:lnTo>
                <a:cubicBezTo>
                  <a:pt x="3072" y="17411"/>
                  <a:pt x="17001" y="3072"/>
                  <a:pt x="34617" y="3072"/>
                </a:cubicBezTo>
                <a:cubicBezTo>
                  <a:pt x="52232" y="3072"/>
                  <a:pt x="66160" y="17001"/>
                  <a:pt x="66160" y="34616"/>
                </a:cubicBezTo>
                <a:lnTo>
                  <a:pt x="66160" y="59606"/>
                </a:lnTo>
                <a:cubicBezTo>
                  <a:pt x="66160" y="77221"/>
                  <a:pt x="52232" y="91150"/>
                  <a:pt x="34617" y="91150"/>
                </a:cubicBezTo>
                <a:close/>
                <a:moveTo>
                  <a:pt x="34617" y="19459"/>
                </a:moveTo>
                <a:cubicBezTo>
                  <a:pt x="26014" y="19459"/>
                  <a:pt x="19459" y="26423"/>
                  <a:pt x="19459" y="34616"/>
                </a:cubicBezTo>
                <a:lnTo>
                  <a:pt x="19459" y="59606"/>
                </a:lnTo>
                <a:cubicBezTo>
                  <a:pt x="19459" y="68209"/>
                  <a:pt x="26423" y="74763"/>
                  <a:pt x="34617" y="74763"/>
                </a:cubicBezTo>
                <a:cubicBezTo>
                  <a:pt x="43219" y="74763"/>
                  <a:pt x="49774" y="67799"/>
                  <a:pt x="49774" y="59606"/>
                </a:cubicBezTo>
                <a:lnTo>
                  <a:pt x="49774" y="34616"/>
                </a:lnTo>
                <a:cubicBezTo>
                  <a:pt x="50184" y="26013"/>
                  <a:pt x="43219" y="19459"/>
                  <a:pt x="34617" y="19459"/>
                </a:cubicBezTo>
                <a:close/>
              </a:path>
            </a:pathLst>
          </a:custGeom>
          <a:solidFill>
            <a:srgbClr val="FFFFFF"/>
          </a:solidFill>
          <a:ln w="9525" cap="flat">
            <a:noFill/>
            <a:prstDash val="solid"/>
            <a:miter/>
          </a:ln>
        </p:spPr>
        <p:txBody>
          <a:bodyPr rtlCol="0" anchor="ctr"/>
          <a:lstStyle/>
          <a:p>
            <a:endParaRPr lang="fi-FI"/>
          </a:p>
        </p:txBody>
      </p:sp>
      <p:sp>
        <p:nvSpPr>
          <p:cNvPr id="332" name="Freeform: Shape 331">
            <a:extLst>
              <a:ext uri="{FF2B5EF4-FFF2-40B4-BE49-F238E27FC236}">
                <a16:creationId xmlns:a16="http://schemas.microsoft.com/office/drawing/2014/main" id="{C592656A-6EB6-4F35-A8FA-D8050688301D}"/>
              </a:ext>
            </a:extLst>
          </p:cNvPr>
          <p:cNvSpPr/>
          <p:nvPr/>
        </p:nvSpPr>
        <p:spPr>
          <a:xfrm>
            <a:off x="1325707" y="4653501"/>
            <a:ext cx="20483" cy="94222"/>
          </a:xfrm>
          <a:custGeom>
            <a:avLst/>
            <a:gdLst>
              <a:gd name="connsiteX0" fmla="*/ 11266 w 20483"/>
              <a:gd name="connsiteY0" fmla="*/ 91560 h 94222"/>
              <a:gd name="connsiteX1" fmla="*/ 3072 w 20483"/>
              <a:gd name="connsiteY1" fmla="*/ 83366 h 94222"/>
              <a:gd name="connsiteX2" fmla="*/ 3072 w 20483"/>
              <a:gd name="connsiteY2" fmla="*/ 11266 h 94222"/>
              <a:gd name="connsiteX3" fmla="*/ 11266 w 20483"/>
              <a:gd name="connsiteY3" fmla="*/ 3072 h 94222"/>
              <a:gd name="connsiteX4" fmla="*/ 19459 w 20483"/>
              <a:gd name="connsiteY4" fmla="*/ 11266 h 94222"/>
              <a:gd name="connsiteX5" fmla="*/ 19459 w 20483"/>
              <a:gd name="connsiteY5" fmla="*/ 83366 h 94222"/>
              <a:gd name="connsiteX6" fmla="*/ 11266 w 20483"/>
              <a:gd name="connsiteY6" fmla="*/ 91560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3" h="94222">
                <a:moveTo>
                  <a:pt x="11266" y="91560"/>
                </a:moveTo>
                <a:cubicBezTo>
                  <a:pt x="6759" y="91560"/>
                  <a:pt x="3072" y="87873"/>
                  <a:pt x="3072" y="83366"/>
                </a:cubicBezTo>
                <a:lnTo>
                  <a:pt x="3072" y="11266"/>
                </a:lnTo>
                <a:cubicBezTo>
                  <a:pt x="3072" y="6760"/>
                  <a:pt x="6759" y="3072"/>
                  <a:pt x="11266" y="3072"/>
                </a:cubicBezTo>
                <a:cubicBezTo>
                  <a:pt x="15772" y="3072"/>
                  <a:pt x="19459" y="6760"/>
                  <a:pt x="19459" y="11266"/>
                </a:cubicBezTo>
                <a:lnTo>
                  <a:pt x="19459" y="83366"/>
                </a:lnTo>
                <a:cubicBezTo>
                  <a:pt x="19459" y="87873"/>
                  <a:pt x="15772" y="91560"/>
                  <a:pt x="11266" y="91560"/>
                </a:cubicBezTo>
                <a:close/>
              </a:path>
            </a:pathLst>
          </a:custGeom>
          <a:solidFill>
            <a:srgbClr val="FFFFFF"/>
          </a:solidFill>
          <a:ln w="9525" cap="flat">
            <a:noFill/>
            <a:prstDash val="solid"/>
            <a:miter/>
          </a:ln>
        </p:spPr>
        <p:txBody>
          <a:bodyPr rtlCol="0" anchor="ctr"/>
          <a:lstStyle/>
          <a:p>
            <a:endParaRPr lang="fi-FI"/>
          </a:p>
        </p:txBody>
      </p:sp>
      <p:sp>
        <p:nvSpPr>
          <p:cNvPr id="333" name="Freeform: Shape 332">
            <a:extLst>
              <a:ext uri="{FF2B5EF4-FFF2-40B4-BE49-F238E27FC236}">
                <a16:creationId xmlns:a16="http://schemas.microsoft.com/office/drawing/2014/main" id="{26789064-F715-4DD5-8012-30C1831A8DA6}"/>
              </a:ext>
            </a:extLst>
          </p:cNvPr>
          <p:cNvSpPr/>
          <p:nvPr/>
        </p:nvSpPr>
        <p:spPr>
          <a:xfrm>
            <a:off x="1485885" y="4653910"/>
            <a:ext cx="65546" cy="94222"/>
          </a:xfrm>
          <a:custGeom>
            <a:avLst/>
            <a:gdLst>
              <a:gd name="connsiteX0" fmla="*/ 34617 w 65545"/>
              <a:gd name="connsiteY0" fmla="*/ 91150 h 94222"/>
              <a:gd name="connsiteX1" fmla="*/ 3072 w 65545"/>
              <a:gd name="connsiteY1" fmla="*/ 59606 h 94222"/>
              <a:gd name="connsiteX2" fmla="*/ 3072 w 65545"/>
              <a:gd name="connsiteY2" fmla="*/ 34616 h 94222"/>
              <a:gd name="connsiteX3" fmla="*/ 34617 w 65545"/>
              <a:gd name="connsiteY3" fmla="*/ 3072 h 94222"/>
              <a:gd name="connsiteX4" fmla="*/ 66161 w 65545"/>
              <a:gd name="connsiteY4" fmla="*/ 34616 h 94222"/>
              <a:gd name="connsiteX5" fmla="*/ 66161 w 65545"/>
              <a:gd name="connsiteY5" fmla="*/ 59606 h 94222"/>
              <a:gd name="connsiteX6" fmla="*/ 34617 w 65545"/>
              <a:gd name="connsiteY6" fmla="*/ 91150 h 94222"/>
              <a:gd name="connsiteX7" fmla="*/ 34617 w 65545"/>
              <a:gd name="connsiteY7" fmla="*/ 19459 h 94222"/>
              <a:gd name="connsiteX8" fmla="*/ 19459 w 65545"/>
              <a:gd name="connsiteY8" fmla="*/ 34616 h 94222"/>
              <a:gd name="connsiteX9" fmla="*/ 19459 w 65545"/>
              <a:gd name="connsiteY9" fmla="*/ 59606 h 94222"/>
              <a:gd name="connsiteX10" fmla="*/ 34617 w 65545"/>
              <a:gd name="connsiteY10" fmla="*/ 74763 h 94222"/>
              <a:gd name="connsiteX11" fmla="*/ 49774 w 65545"/>
              <a:gd name="connsiteY11" fmla="*/ 59606 h 94222"/>
              <a:gd name="connsiteX12" fmla="*/ 49774 w 65545"/>
              <a:gd name="connsiteY12" fmla="*/ 34616 h 94222"/>
              <a:gd name="connsiteX13" fmla="*/ 34617 w 65545"/>
              <a:gd name="connsiteY13" fmla="*/ 1945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45" h="94222">
                <a:moveTo>
                  <a:pt x="34617" y="91150"/>
                </a:moveTo>
                <a:cubicBezTo>
                  <a:pt x="17411" y="91150"/>
                  <a:pt x="3072" y="77221"/>
                  <a:pt x="3072" y="59606"/>
                </a:cubicBezTo>
                <a:lnTo>
                  <a:pt x="3072" y="34616"/>
                </a:lnTo>
                <a:cubicBezTo>
                  <a:pt x="3072" y="17411"/>
                  <a:pt x="17001" y="3072"/>
                  <a:pt x="34617" y="3072"/>
                </a:cubicBezTo>
                <a:cubicBezTo>
                  <a:pt x="51822" y="3072"/>
                  <a:pt x="66161" y="17001"/>
                  <a:pt x="66161" y="34616"/>
                </a:cubicBezTo>
                <a:lnTo>
                  <a:pt x="66161" y="59606"/>
                </a:lnTo>
                <a:cubicBezTo>
                  <a:pt x="66161" y="77221"/>
                  <a:pt x="51822" y="91150"/>
                  <a:pt x="34617" y="91150"/>
                </a:cubicBezTo>
                <a:close/>
                <a:moveTo>
                  <a:pt x="34617" y="19459"/>
                </a:moveTo>
                <a:cubicBezTo>
                  <a:pt x="26014" y="19459"/>
                  <a:pt x="19459" y="26423"/>
                  <a:pt x="19459" y="34616"/>
                </a:cubicBezTo>
                <a:lnTo>
                  <a:pt x="19459" y="59606"/>
                </a:lnTo>
                <a:cubicBezTo>
                  <a:pt x="19459" y="68209"/>
                  <a:pt x="26423" y="74763"/>
                  <a:pt x="34617" y="74763"/>
                </a:cubicBezTo>
                <a:cubicBezTo>
                  <a:pt x="43219" y="74763"/>
                  <a:pt x="49774" y="67799"/>
                  <a:pt x="49774" y="59606"/>
                </a:cubicBezTo>
                <a:lnTo>
                  <a:pt x="49774" y="34616"/>
                </a:lnTo>
                <a:cubicBezTo>
                  <a:pt x="49774" y="26013"/>
                  <a:pt x="43219" y="19459"/>
                  <a:pt x="34617" y="19459"/>
                </a:cubicBezTo>
                <a:close/>
              </a:path>
            </a:pathLst>
          </a:custGeom>
          <a:solidFill>
            <a:srgbClr val="FFFFFF"/>
          </a:solidFill>
          <a:ln w="9525" cap="flat">
            <a:noFill/>
            <a:prstDash val="solid"/>
            <a:miter/>
          </a:ln>
        </p:spPr>
        <p:txBody>
          <a:bodyPr rtlCol="0" anchor="ctr"/>
          <a:lstStyle/>
          <a:p>
            <a:endParaRPr lang="fi-FI"/>
          </a:p>
        </p:txBody>
      </p:sp>
      <p:sp>
        <p:nvSpPr>
          <p:cNvPr id="334" name="Freeform: Shape 333">
            <a:extLst>
              <a:ext uri="{FF2B5EF4-FFF2-40B4-BE49-F238E27FC236}">
                <a16:creationId xmlns:a16="http://schemas.microsoft.com/office/drawing/2014/main" id="{CCDB8786-E81A-4252-843B-ECCF0C87FB96}"/>
              </a:ext>
            </a:extLst>
          </p:cNvPr>
          <p:cNvSpPr/>
          <p:nvPr/>
        </p:nvSpPr>
        <p:spPr>
          <a:xfrm>
            <a:off x="1434677" y="4429006"/>
            <a:ext cx="20483" cy="94222"/>
          </a:xfrm>
          <a:custGeom>
            <a:avLst/>
            <a:gdLst>
              <a:gd name="connsiteX0" fmla="*/ 11266 w 20483"/>
              <a:gd name="connsiteY0" fmla="*/ 91559 h 94222"/>
              <a:gd name="connsiteX1" fmla="*/ 3072 w 20483"/>
              <a:gd name="connsiteY1" fmla="*/ 83366 h 94222"/>
              <a:gd name="connsiteX2" fmla="*/ 3072 w 20483"/>
              <a:gd name="connsiteY2" fmla="*/ 11266 h 94222"/>
              <a:gd name="connsiteX3" fmla="*/ 11266 w 20483"/>
              <a:gd name="connsiteY3" fmla="*/ 3072 h 94222"/>
              <a:gd name="connsiteX4" fmla="*/ 19459 w 20483"/>
              <a:gd name="connsiteY4" fmla="*/ 11266 h 94222"/>
              <a:gd name="connsiteX5" fmla="*/ 19459 w 20483"/>
              <a:gd name="connsiteY5" fmla="*/ 83366 h 94222"/>
              <a:gd name="connsiteX6" fmla="*/ 11266 w 20483"/>
              <a:gd name="connsiteY6" fmla="*/ 9155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3" h="94222">
                <a:moveTo>
                  <a:pt x="11266" y="91559"/>
                </a:moveTo>
                <a:cubicBezTo>
                  <a:pt x="6760" y="91559"/>
                  <a:pt x="3072" y="87873"/>
                  <a:pt x="3072" y="83366"/>
                </a:cubicBezTo>
                <a:lnTo>
                  <a:pt x="3072" y="11266"/>
                </a:lnTo>
                <a:cubicBezTo>
                  <a:pt x="3072" y="6760"/>
                  <a:pt x="6760" y="3072"/>
                  <a:pt x="11266" y="3072"/>
                </a:cubicBezTo>
                <a:cubicBezTo>
                  <a:pt x="15772" y="3072"/>
                  <a:pt x="19459" y="6760"/>
                  <a:pt x="19459" y="11266"/>
                </a:cubicBezTo>
                <a:lnTo>
                  <a:pt x="19459" y="83366"/>
                </a:lnTo>
                <a:cubicBezTo>
                  <a:pt x="19049" y="87873"/>
                  <a:pt x="15772" y="91559"/>
                  <a:pt x="11266" y="91559"/>
                </a:cubicBezTo>
                <a:close/>
              </a:path>
            </a:pathLst>
          </a:custGeom>
          <a:solidFill>
            <a:srgbClr val="FFFFFF"/>
          </a:solidFill>
          <a:ln w="9525" cap="flat">
            <a:noFill/>
            <a:prstDash val="solid"/>
            <a:miter/>
          </a:ln>
        </p:spPr>
        <p:txBody>
          <a:bodyPr rtlCol="0" anchor="ctr"/>
          <a:lstStyle/>
          <a:p>
            <a:endParaRPr lang="fi-FI"/>
          </a:p>
        </p:txBody>
      </p:sp>
      <p:sp>
        <p:nvSpPr>
          <p:cNvPr id="335" name="Freeform: Shape 334">
            <a:extLst>
              <a:ext uri="{FF2B5EF4-FFF2-40B4-BE49-F238E27FC236}">
                <a16:creationId xmlns:a16="http://schemas.microsoft.com/office/drawing/2014/main" id="{9A485B85-13D0-4CE1-9386-65C59D511F0A}"/>
              </a:ext>
            </a:extLst>
          </p:cNvPr>
          <p:cNvSpPr/>
          <p:nvPr/>
        </p:nvSpPr>
        <p:spPr>
          <a:xfrm>
            <a:off x="1488753" y="4429415"/>
            <a:ext cx="65546" cy="94222"/>
          </a:xfrm>
          <a:custGeom>
            <a:avLst/>
            <a:gdLst>
              <a:gd name="connsiteX0" fmla="*/ 34617 w 65545"/>
              <a:gd name="connsiteY0" fmla="*/ 91150 h 94222"/>
              <a:gd name="connsiteX1" fmla="*/ 3072 w 65545"/>
              <a:gd name="connsiteY1" fmla="*/ 59606 h 94222"/>
              <a:gd name="connsiteX2" fmla="*/ 3072 w 65545"/>
              <a:gd name="connsiteY2" fmla="*/ 34617 h 94222"/>
              <a:gd name="connsiteX3" fmla="*/ 34617 w 65545"/>
              <a:gd name="connsiteY3" fmla="*/ 3072 h 94222"/>
              <a:gd name="connsiteX4" fmla="*/ 66160 w 65545"/>
              <a:gd name="connsiteY4" fmla="*/ 34617 h 94222"/>
              <a:gd name="connsiteX5" fmla="*/ 66160 w 65545"/>
              <a:gd name="connsiteY5" fmla="*/ 59606 h 94222"/>
              <a:gd name="connsiteX6" fmla="*/ 34617 w 65545"/>
              <a:gd name="connsiteY6" fmla="*/ 91150 h 94222"/>
              <a:gd name="connsiteX7" fmla="*/ 34617 w 65545"/>
              <a:gd name="connsiteY7" fmla="*/ 19049 h 94222"/>
              <a:gd name="connsiteX8" fmla="*/ 19459 w 65545"/>
              <a:gd name="connsiteY8" fmla="*/ 34207 h 94222"/>
              <a:gd name="connsiteX9" fmla="*/ 19459 w 65545"/>
              <a:gd name="connsiteY9" fmla="*/ 59196 h 94222"/>
              <a:gd name="connsiteX10" fmla="*/ 34617 w 65545"/>
              <a:gd name="connsiteY10" fmla="*/ 74354 h 94222"/>
              <a:gd name="connsiteX11" fmla="*/ 49774 w 65545"/>
              <a:gd name="connsiteY11" fmla="*/ 59196 h 94222"/>
              <a:gd name="connsiteX12" fmla="*/ 49774 w 65545"/>
              <a:gd name="connsiteY12" fmla="*/ 34207 h 94222"/>
              <a:gd name="connsiteX13" fmla="*/ 34617 w 65545"/>
              <a:gd name="connsiteY13" fmla="*/ 1904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45" h="94222">
                <a:moveTo>
                  <a:pt x="34617" y="91150"/>
                </a:moveTo>
                <a:cubicBezTo>
                  <a:pt x="17411" y="91150"/>
                  <a:pt x="3072" y="77221"/>
                  <a:pt x="3072" y="59606"/>
                </a:cubicBezTo>
                <a:lnTo>
                  <a:pt x="3072" y="34617"/>
                </a:lnTo>
                <a:cubicBezTo>
                  <a:pt x="3072" y="17411"/>
                  <a:pt x="17001" y="3072"/>
                  <a:pt x="34617" y="3072"/>
                </a:cubicBezTo>
                <a:cubicBezTo>
                  <a:pt x="51822" y="3072"/>
                  <a:pt x="66160" y="17001"/>
                  <a:pt x="66160" y="34617"/>
                </a:cubicBezTo>
                <a:lnTo>
                  <a:pt x="66160" y="59606"/>
                </a:lnTo>
                <a:cubicBezTo>
                  <a:pt x="66160" y="76812"/>
                  <a:pt x="51822" y="91150"/>
                  <a:pt x="34617" y="91150"/>
                </a:cubicBezTo>
                <a:close/>
                <a:moveTo>
                  <a:pt x="34617" y="19049"/>
                </a:moveTo>
                <a:cubicBezTo>
                  <a:pt x="26014" y="19049"/>
                  <a:pt x="19459" y="26014"/>
                  <a:pt x="19459" y="34207"/>
                </a:cubicBezTo>
                <a:lnTo>
                  <a:pt x="19459" y="59196"/>
                </a:lnTo>
                <a:cubicBezTo>
                  <a:pt x="19459" y="67799"/>
                  <a:pt x="26423" y="74354"/>
                  <a:pt x="34617" y="74354"/>
                </a:cubicBezTo>
                <a:cubicBezTo>
                  <a:pt x="43219" y="74354"/>
                  <a:pt x="49774" y="67389"/>
                  <a:pt x="49774" y="59196"/>
                </a:cubicBezTo>
                <a:lnTo>
                  <a:pt x="49774" y="34207"/>
                </a:lnTo>
                <a:cubicBezTo>
                  <a:pt x="49774" y="26014"/>
                  <a:pt x="43219" y="19049"/>
                  <a:pt x="34617" y="19049"/>
                </a:cubicBezTo>
                <a:close/>
              </a:path>
            </a:pathLst>
          </a:custGeom>
          <a:solidFill>
            <a:srgbClr val="FFFFFF"/>
          </a:solidFill>
          <a:ln w="9525" cap="flat">
            <a:noFill/>
            <a:prstDash val="solid"/>
            <a:miter/>
          </a:ln>
        </p:spPr>
        <p:txBody>
          <a:bodyPr rtlCol="0" anchor="ctr"/>
          <a:lstStyle/>
          <a:p>
            <a:endParaRPr lang="fi-FI"/>
          </a:p>
        </p:txBody>
      </p:sp>
      <p:sp>
        <p:nvSpPr>
          <p:cNvPr id="336" name="Freeform: Shape 335">
            <a:extLst>
              <a:ext uri="{FF2B5EF4-FFF2-40B4-BE49-F238E27FC236}">
                <a16:creationId xmlns:a16="http://schemas.microsoft.com/office/drawing/2014/main" id="{C276B171-B586-4390-9F51-7AFF041DC33B}"/>
              </a:ext>
            </a:extLst>
          </p:cNvPr>
          <p:cNvSpPr/>
          <p:nvPr/>
        </p:nvSpPr>
        <p:spPr>
          <a:xfrm>
            <a:off x="1333491" y="4429415"/>
            <a:ext cx="65546" cy="94222"/>
          </a:xfrm>
          <a:custGeom>
            <a:avLst/>
            <a:gdLst>
              <a:gd name="connsiteX0" fmla="*/ 34616 w 65545"/>
              <a:gd name="connsiteY0" fmla="*/ 91150 h 94222"/>
              <a:gd name="connsiteX1" fmla="*/ 3072 w 65545"/>
              <a:gd name="connsiteY1" fmla="*/ 59606 h 94222"/>
              <a:gd name="connsiteX2" fmla="*/ 3072 w 65545"/>
              <a:gd name="connsiteY2" fmla="*/ 34617 h 94222"/>
              <a:gd name="connsiteX3" fmla="*/ 34616 w 65545"/>
              <a:gd name="connsiteY3" fmla="*/ 3072 h 94222"/>
              <a:gd name="connsiteX4" fmla="*/ 66160 w 65545"/>
              <a:gd name="connsiteY4" fmla="*/ 34617 h 94222"/>
              <a:gd name="connsiteX5" fmla="*/ 66160 w 65545"/>
              <a:gd name="connsiteY5" fmla="*/ 59606 h 94222"/>
              <a:gd name="connsiteX6" fmla="*/ 34616 w 65545"/>
              <a:gd name="connsiteY6" fmla="*/ 91150 h 94222"/>
              <a:gd name="connsiteX7" fmla="*/ 34616 w 65545"/>
              <a:gd name="connsiteY7" fmla="*/ 19049 h 94222"/>
              <a:gd name="connsiteX8" fmla="*/ 19459 w 65545"/>
              <a:gd name="connsiteY8" fmla="*/ 34207 h 94222"/>
              <a:gd name="connsiteX9" fmla="*/ 19459 w 65545"/>
              <a:gd name="connsiteY9" fmla="*/ 59196 h 94222"/>
              <a:gd name="connsiteX10" fmla="*/ 34616 w 65545"/>
              <a:gd name="connsiteY10" fmla="*/ 74354 h 94222"/>
              <a:gd name="connsiteX11" fmla="*/ 49774 w 65545"/>
              <a:gd name="connsiteY11" fmla="*/ 59196 h 94222"/>
              <a:gd name="connsiteX12" fmla="*/ 49774 w 65545"/>
              <a:gd name="connsiteY12" fmla="*/ 34207 h 94222"/>
              <a:gd name="connsiteX13" fmla="*/ 34616 w 65545"/>
              <a:gd name="connsiteY13" fmla="*/ 19049 h 94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45" h="94222">
                <a:moveTo>
                  <a:pt x="34616" y="91150"/>
                </a:moveTo>
                <a:cubicBezTo>
                  <a:pt x="17411" y="91150"/>
                  <a:pt x="3072" y="77221"/>
                  <a:pt x="3072" y="59606"/>
                </a:cubicBezTo>
                <a:lnTo>
                  <a:pt x="3072" y="34617"/>
                </a:lnTo>
                <a:cubicBezTo>
                  <a:pt x="3072" y="17411"/>
                  <a:pt x="17001" y="3072"/>
                  <a:pt x="34616" y="3072"/>
                </a:cubicBezTo>
                <a:cubicBezTo>
                  <a:pt x="51822" y="3072"/>
                  <a:pt x="66160" y="17001"/>
                  <a:pt x="66160" y="34617"/>
                </a:cubicBezTo>
                <a:lnTo>
                  <a:pt x="66160" y="59606"/>
                </a:lnTo>
                <a:cubicBezTo>
                  <a:pt x="66160" y="76812"/>
                  <a:pt x="52232" y="91150"/>
                  <a:pt x="34616" y="91150"/>
                </a:cubicBezTo>
                <a:close/>
                <a:moveTo>
                  <a:pt x="34616" y="19049"/>
                </a:moveTo>
                <a:cubicBezTo>
                  <a:pt x="26014" y="19049"/>
                  <a:pt x="19459" y="26014"/>
                  <a:pt x="19459" y="34207"/>
                </a:cubicBezTo>
                <a:lnTo>
                  <a:pt x="19459" y="59196"/>
                </a:lnTo>
                <a:cubicBezTo>
                  <a:pt x="19459" y="67799"/>
                  <a:pt x="26423" y="74354"/>
                  <a:pt x="34616" y="74354"/>
                </a:cubicBezTo>
                <a:cubicBezTo>
                  <a:pt x="43219" y="74354"/>
                  <a:pt x="49774" y="67389"/>
                  <a:pt x="49774" y="59196"/>
                </a:cubicBezTo>
                <a:lnTo>
                  <a:pt x="49774" y="34207"/>
                </a:lnTo>
                <a:cubicBezTo>
                  <a:pt x="50184" y="26014"/>
                  <a:pt x="43219" y="19049"/>
                  <a:pt x="34616" y="19049"/>
                </a:cubicBezTo>
                <a:close/>
              </a:path>
            </a:pathLst>
          </a:custGeom>
          <a:solidFill>
            <a:srgbClr val="FFFFFF"/>
          </a:solidFill>
          <a:ln w="9525" cap="flat">
            <a:noFill/>
            <a:prstDash val="solid"/>
            <a:miter/>
          </a:ln>
        </p:spPr>
        <p:txBody>
          <a:bodyPr rtlCol="0" anchor="ctr"/>
          <a:lstStyle/>
          <a:p>
            <a:endParaRPr lang="fi-FI"/>
          </a:p>
        </p:txBody>
      </p:sp>
      <p:sp>
        <p:nvSpPr>
          <p:cNvPr id="337" name="Freeform: Shape 336">
            <a:extLst>
              <a:ext uri="{FF2B5EF4-FFF2-40B4-BE49-F238E27FC236}">
                <a16:creationId xmlns:a16="http://schemas.microsoft.com/office/drawing/2014/main" id="{3EEDB9DF-6283-4873-91A6-38A16FA79EDE}"/>
              </a:ext>
            </a:extLst>
          </p:cNvPr>
          <p:cNvSpPr/>
          <p:nvPr/>
        </p:nvSpPr>
        <p:spPr>
          <a:xfrm>
            <a:off x="2363791" y="3151269"/>
            <a:ext cx="507981" cy="643170"/>
          </a:xfrm>
          <a:custGeom>
            <a:avLst/>
            <a:gdLst>
              <a:gd name="connsiteX0" fmla="*/ 255425 w 507981"/>
              <a:gd name="connsiteY0" fmla="*/ 3072 h 643169"/>
              <a:gd name="connsiteX1" fmla="*/ 3072 w 507981"/>
              <a:gd name="connsiteY1" fmla="*/ 126381 h 643169"/>
              <a:gd name="connsiteX2" fmla="*/ 255425 w 507981"/>
              <a:gd name="connsiteY2" fmla="*/ 640097 h 643169"/>
              <a:gd name="connsiteX3" fmla="*/ 258292 w 507981"/>
              <a:gd name="connsiteY3" fmla="*/ 641327 h 643169"/>
              <a:gd name="connsiteX4" fmla="*/ 505728 w 507981"/>
              <a:gd name="connsiteY4" fmla="*/ 125152 h 643169"/>
              <a:gd name="connsiteX5" fmla="*/ 255425 w 507981"/>
              <a:gd name="connsiteY5" fmla="*/ 3072 h 64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981" h="643169">
                <a:moveTo>
                  <a:pt x="255425" y="3072"/>
                </a:moveTo>
                <a:cubicBezTo>
                  <a:pt x="255425" y="3072"/>
                  <a:pt x="136213" y="126381"/>
                  <a:pt x="3072" y="126381"/>
                </a:cubicBezTo>
                <a:cubicBezTo>
                  <a:pt x="3072" y="574551"/>
                  <a:pt x="255425" y="640097"/>
                  <a:pt x="255425" y="640097"/>
                </a:cubicBezTo>
                <a:lnTo>
                  <a:pt x="258292" y="641327"/>
                </a:lnTo>
                <a:cubicBezTo>
                  <a:pt x="258292" y="641327"/>
                  <a:pt x="510235" y="573322"/>
                  <a:pt x="505728" y="125152"/>
                </a:cubicBezTo>
                <a:cubicBezTo>
                  <a:pt x="372998" y="126381"/>
                  <a:pt x="255425" y="3072"/>
                  <a:pt x="255425" y="3072"/>
                </a:cubicBezTo>
                <a:close/>
              </a:path>
            </a:pathLst>
          </a:custGeom>
          <a:solidFill>
            <a:schemeClr val="accent3"/>
          </a:solidFill>
          <a:ln w="9525" cap="flat">
            <a:noFill/>
            <a:prstDash val="solid"/>
            <a:miter/>
          </a:ln>
        </p:spPr>
        <p:txBody>
          <a:bodyPr rtlCol="0" anchor="ctr"/>
          <a:lstStyle/>
          <a:p>
            <a:endParaRPr lang="fi-FI"/>
          </a:p>
        </p:txBody>
      </p:sp>
      <p:sp>
        <p:nvSpPr>
          <p:cNvPr id="338" name="Freeform: Shape 337">
            <a:extLst>
              <a:ext uri="{FF2B5EF4-FFF2-40B4-BE49-F238E27FC236}">
                <a16:creationId xmlns:a16="http://schemas.microsoft.com/office/drawing/2014/main" id="{F8839443-6BED-4492-A577-820205B4C31D}"/>
              </a:ext>
            </a:extLst>
          </p:cNvPr>
          <p:cNvSpPr/>
          <p:nvPr/>
        </p:nvSpPr>
        <p:spPr>
          <a:xfrm>
            <a:off x="2343718" y="3122183"/>
            <a:ext cx="548947" cy="692329"/>
          </a:xfrm>
          <a:custGeom>
            <a:avLst/>
            <a:gdLst>
              <a:gd name="connsiteX0" fmla="*/ 277136 w 548947"/>
              <a:gd name="connsiteY0" fmla="*/ 691715 h 692329"/>
              <a:gd name="connsiteX1" fmla="*/ 268943 w 548947"/>
              <a:gd name="connsiteY1" fmla="*/ 688437 h 692329"/>
              <a:gd name="connsiteX2" fmla="*/ 134164 w 548947"/>
              <a:gd name="connsiteY2" fmla="*/ 593806 h 692329"/>
              <a:gd name="connsiteX3" fmla="*/ 3072 w 548947"/>
              <a:gd name="connsiteY3" fmla="*/ 155467 h 692329"/>
              <a:gd name="connsiteX4" fmla="*/ 3072 w 548947"/>
              <a:gd name="connsiteY4" fmla="*/ 135393 h 692329"/>
              <a:gd name="connsiteX5" fmla="*/ 23146 w 548947"/>
              <a:gd name="connsiteY5" fmla="*/ 135393 h 692329"/>
              <a:gd name="connsiteX6" fmla="*/ 261160 w 548947"/>
              <a:gd name="connsiteY6" fmla="*/ 18230 h 692329"/>
              <a:gd name="connsiteX7" fmla="*/ 275907 w 548947"/>
              <a:gd name="connsiteY7" fmla="*/ 3072 h 692329"/>
              <a:gd name="connsiteX8" fmla="*/ 290246 w 548947"/>
              <a:gd name="connsiteY8" fmla="*/ 18230 h 692329"/>
              <a:gd name="connsiteX9" fmla="*/ 525801 w 548947"/>
              <a:gd name="connsiteY9" fmla="*/ 134164 h 692329"/>
              <a:gd name="connsiteX10" fmla="*/ 545875 w 548947"/>
              <a:gd name="connsiteY10" fmla="*/ 134164 h 692329"/>
              <a:gd name="connsiteX11" fmla="*/ 545875 w 548947"/>
              <a:gd name="connsiteY11" fmla="*/ 154238 h 692329"/>
              <a:gd name="connsiteX12" fmla="*/ 418880 w 548947"/>
              <a:gd name="connsiteY12" fmla="*/ 593806 h 692329"/>
              <a:gd name="connsiteX13" fmla="*/ 283281 w 548947"/>
              <a:gd name="connsiteY13" fmla="*/ 690486 h 692329"/>
              <a:gd name="connsiteX14" fmla="*/ 277136 w 548947"/>
              <a:gd name="connsiteY14" fmla="*/ 691715 h 692329"/>
              <a:gd name="connsiteX15" fmla="*/ 43629 w 548947"/>
              <a:gd name="connsiteY15" fmla="*/ 174721 h 692329"/>
              <a:gd name="connsiteX16" fmla="*/ 278366 w 548947"/>
              <a:gd name="connsiteY16" fmla="*/ 648700 h 692329"/>
              <a:gd name="connsiteX17" fmla="*/ 390203 w 548947"/>
              <a:gd name="connsiteY17" fmla="*/ 564719 h 692329"/>
              <a:gd name="connsiteX18" fmla="*/ 505728 w 548947"/>
              <a:gd name="connsiteY18" fmla="*/ 173902 h 692329"/>
              <a:gd name="connsiteX19" fmla="*/ 275498 w 548947"/>
              <a:gd name="connsiteY19" fmla="*/ 60425 h 692329"/>
              <a:gd name="connsiteX20" fmla="*/ 43629 w 548947"/>
              <a:gd name="connsiteY20" fmla="*/ 174721 h 69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8947" h="692329">
                <a:moveTo>
                  <a:pt x="277136" y="691715"/>
                </a:moveTo>
                <a:lnTo>
                  <a:pt x="268943" y="688437"/>
                </a:lnTo>
                <a:cubicBezTo>
                  <a:pt x="257882" y="685160"/>
                  <a:pt x="195614" y="664268"/>
                  <a:pt x="134164" y="593806"/>
                </a:cubicBezTo>
                <a:cubicBezTo>
                  <a:pt x="74354" y="524982"/>
                  <a:pt x="3072" y="393481"/>
                  <a:pt x="3072" y="155467"/>
                </a:cubicBezTo>
                <a:lnTo>
                  <a:pt x="3072" y="135393"/>
                </a:lnTo>
                <a:lnTo>
                  <a:pt x="23146" y="135393"/>
                </a:lnTo>
                <a:cubicBezTo>
                  <a:pt x="146044" y="135393"/>
                  <a:pt x="259931" y="19459"/>
                  <a:pt x="261160" y="18230"/>
                </a:cubicBezTo>
                <a:lnTo>
                  <a:pt x="275907" y="3072"/>
                </a:lnTo>
                <a:lnTo>
                  <a:pt x="290246" y="18230"/>
                </a:lnTo>
                <a:cubicBezTo>
                  <a:pt x="291475" y="19459"/>
                  <a:pt x="402903" y="135393"/>
                  <a:pt x="525801" y="134164"/>
                </a:cubicBezTo>
                <a:lnTo>
                  <a:pt x="545875" y="134164"/>
                </a:lnTo>
                <a:lnTo>
                  <a:pt x="545875" y="154238"/>
                </a:lnTo>
                <a:cubicBezTo>
                  <a:pt x="547923" y="391842"/>
                  <a:pt x="477871" y="524573"/>
                  <a:pt x="418880" y="593806"/>
                </a:cubicBezTo>
                <a:cubicBezTo>
                  <a:pt x="353334" y="670822"/>
                  <a:pt x="286149" y="689666"/>
                  <a:pt x="283281" y="690486"/>
                </a:cubicBezTo>
                <a:lnTo>
                  <a:pt x="277136" y="691715"/>
                </a:lnTo>
                <a:close/>
                <a:moveTo>
                  <a:pt x="43629" y="174721"/>
                </a:moveTo>
                <a:cubicBezTo>
                  <a:pt x="50184" y="563081"/>
                  <a:pt x="255015" y="641326"/>
                  <a:pt x="278366" y="648700"/>
                </a:cubicBezTo>
                <a:cubicBezTo>
                  <a:pt x="294342" y="642555"/>
                  <a:pt x="342682" y="621253"/>
                  <a:pt x="390203" y="564719"/>
                </a:cubicBezTo>
                <a:cubicBezTo>
                  <a:pt x="442230" y="502451"/>
                  <a:pt x="504089" y="384878"/>
                  <a:pt x="505728" y="173902"/>
                </a:cubicBezTo>
                <a:cubicBezTo>
                  <a:pt x="400445" y="166118"/>
                  <a:pt x="309909" y="91969"/>
                  <a:pt x="275498" y="60425"/>
                </a:cubicBezTo>
                <a:cubicBezTo>
                  <a:pt x="240677" y="91969"/>
                  <a:pt x="148912" y="166118"/>
                  <a:pt x="43629" y="174721"/>
                </a:cubicBezTo>
                <a:close/>
              </a:path>
            </a:pathLst>
          </a:custGeom>
          <a:solidFill>
            <a:schemeClr val="bg2"/>
          </a:solidFill>
          <a:ln w="9525" cap="flat">
            <a:noFill/>
            <a:prstDash val="solid"/>
            <a:miter/>
          </a:ln>
        </p:spPr>
        <p:txBody>
          <a:bodyPr rtlCol="0" anchor="ctr"/>
          <a:lstStyle/>
          <a:p>
            <a:endParaRPr lang="fi-FI"/>
          </a:p>
        </p:txBody>
      </p:sp>
      <p:sp>
        <p:nvSpPr>
          <p:cNvPr id="339" name="Freeform: Shape 338">
            <a:extLst>
              <a:ext uri="{FF2B5EF4-FFF2-40B4-BE49-F238E27FC236}">
                <a16:creationId xmlns:a16="http://schemas.microsoft.com/office/drawing/2014/main" id="{9B74E5D7-D4E4-4982-AFFC-5092CEC9F8A3}"/>
              </a:ext>
            </a:extLst>
          </p:cNvPr>
          <p:cNvSpPr/>
          <p:nvPr/>
        </p:nvSpPr>
        <p:spPr>
          <a:xfrm>
            <a:off x="-5859" y="2465486"/>
            <a:ext cx="663653" cy="663653"/>
          </a:xfrm>
          <a:custGeom>
            <a:avLst/>
            <a:gdLst>
              <a:gd name="connsiteX0" fmla="*/ 660990 w 663652"/>
              <a:gd name="connsiteY0" fmla="*/ 332441 h 663652"/>
              <a:gd name="connsiteX1" fmla="*/ 572503 w 663652"/>
              <a:gd name="connsiteY1" fmla="*/ 107946 h 663652"/>
              <a:gd name="connsiteX2" fmla="*/ 571684 w 663652"/>
              <a:gd name="connsiteY2" fmla="*/ 106717 h 663652"/>
              <a:gd name="connsiteX3" fmla="*/ 565539 w 663652"/>
              <a:gd name="connsiteY3" fmla="*/ 100572 h 663652"/>
              <a:gd name="connsiteX4" fmla="*/ 564310 w 663652"/>
              <a:gd name="connsiteY4" fmla="*/ 98933 h 663652"/>
              <a:gd name="connsiteX5" fmla="*/ 553659 w 663652"/>
              <a:gd name="connsiteY5" fmla="*/ 88692 h 663652"/>
              <a:gd name="connsiteX6" fmla="*/ 553659 w 663652"/>
              <a:gd name="connsiteY6" fmla="*/ 88692 h 663652"/>
              <a:gd name="connsiteX7" fmla="*/ 332441 w 663652"/>
              <a:gd name="connsiteY7" fmla="*/ 3072 h 663652"/>
              <a:gd name="connsiteX8" fmla="*/ 332441 w 663652"/>
              <a:gd name="connsiteY8" fmla="*/ 3072 h 663652"/>
              <a:gd name="connsiteX9" fmla="*/ 332441 w 663652"/>
              <a:gd name="connsiteY9" fmla="*/ 3072 h 663652"/>
              <a:gd name="connsiteX10" fmla="*/ 332441 w 663652"/>
              <a:gd name="connsiteY10" fmla="*/ 3072 h 663652"/>
              <a:gd name="connsiteX11" fmla="*/ 332031 w 663652"/>
              <a:gd name="connsiteY11" fmla="*/ 3072 h 663652"/>
              <a:gd name="connsiteX12" fmla="*/ 110814 w 663652"/>
              <a:gd name="connsiteY12" fmla="*/ 88692 h 663652"/>
              <a:gd name="connsiteX13" fmla="*/ 110814 w 663652"/>
              <a:gd name="connsiteY13" fmla="*/ 88692 h 663652"/>
              <a:gd name="connsiteX14" fmla="*/ 99753 w 663652"/>
              <a:gd name="connsiteY14" fmla="*/ 98933 h 663652"/>
              <a:gd name="connsiteX15" fmla="*/ 98524 w 663652"/>
              <a:gd name="connsiteY15" fmla="*/ 100162 h 663652"/>
              <a:gd name="connsiteX16" fmla="*/ 92379 w 663652"/>
              <a:gd name="connsiteY16" fmla="*/ 106717 h 663652"/>
              <a:gd name="connsiteX17" fmla="*/ 91559 w 663652"/>
              <a:gd name="connsiteY17" fmla="*/ 107946 h 663652"/>
              <a:gd name="connsiteX18" fmla="*/ 3072 w 663652"/>
              <a:gd name="connsiteY18" fmla="*/ 332441 h 663652"/>
              <a:gd name="connsiteX19" fmla="*/ 3072 w 663652"/>
              <a:gd name="connsiteY19" fmla="*/ 333670 h 663652"/>
              <a:gd name="connsiteX20" fmla="*/ 3072 w 663652"/>
              <a:gd name="connsiteY20" fmla="*/ 333670 h 663652"/>
              <a:gd name="connsiteX21" fmla="*/ 95656 w 663652"/>
              <a:gd name="connsiteY21" fmla="*/ 561033 h 663652"/>
              <a:gd name="connsiteX22" fmla="*/ 96885 w 663652"/>
              <a:gd name="connsiteY22" fmla="*/ 562262 h 663652"/>
              <a:gd name="connsiteX23" fmla="*/ 332851 w 663652"/>
              <a:gd name="connsiteY23" fmla="*/ 661809 h 663652"/>
              <a:gd name="connsiteX24" fmla="*/ 568816 w 663652"/>
              <a:gd name="connsiteY24" fmla="*/ 562262 h 663652"/>
              <a:gd name="connsiteX25" fmla="*/ 570045 w 663652"/>
              <a:gd name="connsiteY25" fmla="*/ 561033 h 663652"/>
              <a:gd name="connsiteX26" fmla="*/ 660990 w 663652"/>
              <a:gd name="connsiteY26" fmla="*/ 332441 h 66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3652" h="663652">
                <a:moveTo>
                  <a:pt x="660990" y="332441"/>
                </a:moveTo>
                <a:cubicBezTo>
                  <a:pt x="660990" y="245593"/>
                  <a:pt x="627398" y="166937"/>
                  <a:pt x="572503" y="107946"/>
                </a:cubicBezTo>
                <a:cubicBezTo>
                  <a:pt x="572093" y="107536"/>
                  <a:pt x="572093" y="107127"/>
                  <a:pt x="571684" y="106717"/>
                </a:cubicBezTo>
                <a:cubicBezTo>
                  <a:pt x="569635" y="104669"/>
                  <a:pt x="567587" y="102620"/>
                  <a:pt x="565539" y="100572"/>
                </a:cubicBezTo>
                <a:cubicBezTo>
                  <a:pt x="565129" y="100162"/>
                  <a:pt x="564719" y="99753"/>
                  <a:pt x="564310" y="98933"/>
                </a:cubicBezTo>
                <a:cubicBezTo>
                  <a:pt x="560623" y="95246"/>
                  <a:pt x="557345" y="91969"/>
                  <a:pt x="553659" y="88692"/>
                </a:cubicBezTo>
                <a:cubicBezTo>
                  <a:pt x="553659" y="88692"/>
                  <a:pt x="553659" y="88692"/>
                  <a:pt x="553659" y="88692"/>
                </a:cubicBezTo>
                <a:cubicBezTo>
                  <a:pt x="493029" y="33387"/>
                  <a:pt x="415602" y="3072"/>
                  <a:pt x="332441" y="3072"/>
                </a:cubicBezTo>
                <a:cubicBezTo>
                  <a:pt x="332441" y="3072"/>
                  <a:pt x="332441" y="3072"/>
                  <a:pt x="332441" y="3072"/>
                </a:cubicBezTo>
                <a:cubicBezTo>
                  <a:pt x="332441" y="3072"/>
                  <a:pt x="332441" y="3072"/>
                  <a:pt x="332441" y="3072"/>
                </a:cubicBezTo>
                <a:cubicBezTo>
                  <a:pt x="332441" y="3072"/>
                  <a:pt x="332441" y="3072"/>
                  <a:pt x="332441" y="3072"/>
                </a:cubicBezTo>
                <a:cubicBezTo>
                  <a:pt x="332441" y="3072"/>
                  <a:pt x="332441" y="3072"/>
                  <a:pt x="332031" y="3072"/>
                </a:cubicBezTo>
                <a:cubicBezTo>
                  <a:pt x="248870" y="3072"/>
                  <a:pt x="171444" y="33387"/>
                  <a:pt x="110814" y="88692"/>
                </a:cubicBezTo>
                <a:cubicBezTo>
                  <a:pt x="110814" y="88692"/>
                  <a:pt x="110814" y="88692"/>
                  <a:pt x="110814" y="88692"/>
                </a:cubicBezTo>
                <a:cubicBezTo>
                  <a:pt x="107127" y="91969"/>
                  <a:pt x="103440" y="95656"/>
                  <a:pt x="99753" y="98933"/>
                </a:cubicBezTo>
                <a:cubicBezTo>
                  <a:pt x="99343" y="99343"/>
                  <a:pt x="98933" y="99753"/>
                  <a:pt x="98524" y="100162"/>
                </a:cubicBezTo>
                <a:cubicBezTo>
                  <a:pt x="96475" y="102211"/>
                  <a:pt x="94427" y="104259"/>
                  <a:pt x="92379" y="106717"/>
                </a:cubicBezTo>
                <a:cubicBezTo>
                  <a:pt x="91969" y="107127"/>
                  <a:pt x="91969" y="107536"/>
                  <a:pt x="91559" y="107946"/>
                </a:cubicBezTo>
                <a:cubicBezTo>
                  <a:pt x="36665" y="166937"/>
                  <a:pt x="3072" y="245593"/>
                  <a:pt x="3072" y="332441"/>
                </a:cubicBezTo>
                <a:cubicBezTo>
                  <a:pt x="3072" y="332851"/>
                  <a:pt x="3072" y="333260"/>
                  <a:pt x="3072" y="333670"/>
                </a:cubicBezTo>
                <a:cubicBezTo>
                  <a:pt x="3072" y="333670"/>
                  <a:pt x="3072" y="333670"/>
                  <a:pt x="3072" y="333670"/>
                </a:cubicBezTo>
                <a:cubicBezTo>
                  <a:pt x="3482" y="421747"/>
                  <a:pt x="38713" y="502041"/>
                  <a:pt x="95656" y="561033"/>
                </a:cubicBezTo>
                <a:cubicBezTo>
                  <a:pt x="96066" y="561442"/>
                  <a:pt x="96475" y="561852"/>
                  <a:pt x="96885" y="562262"/>
                </a:cubicBezTo>
                <a:cubicBezTo>
                  <a:pt x="159563" y="626169"/>
                  <a:pt x="243135" y="661809"/>
                  <a:pt x="332851" y="661809"/>
                </a:cubicBezTo>
                <a:cubicBezTo>
                  <a:pt x="422567" y="661809"/>
                  <a:pt x="506138" y="626579"/>
                  <a:pt x="568816" y="562262"/>
                </a:cubicBezTo>
                <a:cubicBezTo>
                  <a:pt x="569226" y="561852"/>
                  <a:pt x="569635" y="561442"/>
                  <a:pt x="570045" y="561033"/>
                </a:cubicBezTo>
                <a:cubicBezTo>
                  <a:pt x="625349" y="502041"/>
                  <a:pt x="660990" y="421338"/>
                  <a:pt x="660990" y="332441"/>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340" name="Freeform: Shape 339">
            <a:extLst>
              <a:ext uri="{FF2B5EF4-FFF2-40B4-BE49-F238E27FC236}">
                <a16:creationId xmlns:a16="http://schemas.microsoft.com/office/drawing/2014/main" id="{69B29D6B-7463-4C34-B013-987DC11A787F}"/>
              </a:ext>
            </a:extLst>
          </p:cNvPr>
          <p:cNvSpPr/>
          <p:nvPr/>
        </p:nvSpPr>
        <p:spPr>
          <a:xfrm>
            <a:off x="-23884" y="2447870"/>
            <a:ext cx="696426" cy="696426"/>
          </a:xfrm>
          <a:custGeom>
            <a:avLst/>
            <a:gdLst>
              <a:gd name="connsiteX0" fmla="*/ 603637 w 696425"/>
              <a:gd name="connsiteY0" fmla="*/ 114091 h 696425"/>
              <a:gd name="connsiteX1" fmla="*/ 601999 w 696425"/>
              <a:gd name="connsiteY1" fmla="*/ 112043 h 696425"/>
              <a:gd name="connsiteX2" fmla="*/ 601179 w 696425"/>
              <a:gd name="connsiteY2" fmla="*/ 111223 h 696425"/>
              <a:gd name="connsiteX3" fmla="*/ 596263 w 696425"/>
              <a:gd name="connsiteY3" fmla="*/ 106307 h 696425"/>
              <a:gd name="connsiteX4" fmla="*/ 595444 w 696425"/>
              <a:gd name="connsiteY4" fmla="*/ 105488 h 696425"/>
              <a:gd name="connsiteX5" fmla="*/ 593805 w 696425"/>
              <a:gd name="connsiteY5" fmla="*/ 103849 h 696425"/>
              <a:gd name="connsiteX6" fmla="*/ 583154 w 696425"/>
              <a:gd name="connsiteY6" fmla="*/ 93608 h 696425"/>
              <a:gd name="connsiteX7" fmla="*/ 578648 w 696425"/>
              <a:gd name="connsiteY7" fmla="*/ 88692 h 696425"/>
              <a:gd name="connsiteX8" fmla="*/ 577829 w 696425"/>
              <a:gd name="connsiteY8" fmla="*/ 88692 h 696425"/>
              <a:gd name="connsiteX9" fmla="*/ 349647 w 696425"/>
              <a:gd name="connsiteY9" fmla="*/ 3072 h 696425"/>
              <a:gd name="connsiteX10" fmla="*/ 121875 w 696425"/>
              <a:gd name="connsiteY10" fmla="*/ 88692 h 696425"/>
              <a:gd name="connsiteX11" fmla="*/ 118597 w 696425"/>
              <a:gd name="connsiteY11" fmla="*/ 88692 h 696425"/>
              <a:gd name="connsiteX12" fmla="*/ 114910 w 696425"/>
              <a:gd name="connsiteY12" fmla="*/ 94837 h 696425"/>
              <a:gd name="connsiteX13" fmla="*/ 105078 w 696425"/>
              <a:gd name="connsiteY13" fmla="*/ 104259 h 696425"/>
              <a:gd name="connsiteX14" fmla="*/ 104259 w 696425"/>
              <a:gd name="connsiteY14" fmla="*/ 105078 h 696425"/>
              <a:gd name="connsiteX15" fmla="*/ 97704 w 696425"/>
              <a:gd name="connsiteY15" fmla="*/ 111633 h 696425"/>
              <a:gd name="connsiteX16" fmla="*/ 95656 w 696425"/>
              <a:gd name="connsiteY16" fmla="*/ 114091 h 696425"/>
              <a:gd name="connsiteX17" fmla="*/ 3072 w 696425"/>
              <a:gd name="connsiteY17" fmla="*/ 349647 h 696425"/>
              <a:gd name="connsiteX18" fmla="*/ 3072 w 696425"/>
              <a:gd name="connsiteY18" fmla="*/ 351285 h 696425"/>
              <a:gd name="connsiteX19" fmla="*/ 99753 w 696425"/>
              <a:gd name="connsiteY19" fmla="*/ 589709 h 696425"/>
              <a:gd name="connsiteX20" fmla="*/ 101801 w 696425"/>
              <a:gd name="connsiteY20" fmla="*/ 591757 h 696425"/>
              <a:gd name="connsiteX21" fmla="*/ 350056 w 696425"/>
              <a:gd name="connsiteY21" fmla="*/ 696221 h 696425"/>
              <a:gd name="connsiteX22" fmla="*/ 598312 w 696425"/>
              <a:gd name="connsiteY22" fmla="*/ 591757 h 696425"/>
              <a:gd name="connsiteX23" fmla="*/ 599950 w 696425"/>
              <a:gd name="connsiteY23" fmla="*/ 589709 h 696425"/>
              <a:gd name="connsiteX24" fmla="*/ 696631 w 696425"/>
              <a:gd name="connsiteY24" fmla="*/ 349647 h 696425"/>
              <a:gd name="connsiteX25" fmla="*/ 603637 w 696425"/>
              <a:gd name="connsiteY25" fmla="*/ 114091 h 696425"/>
              <a:gd name="connsiteX26" fmla="*/ 191107 w 696425"/>
              <a:gd name="connsiteY26" fmla="*/ 190698 h 696425"/>
              <a:gd name="connsiteX27" fmla="*/ 168986 w 696425"/>
              <a:gd name="connsiteY27" fmla="*/ 332851 h 696425"/>
              <a:gd name="connsiteX28" fmla="*/ 37894 w 696425"/>
              <a:gd name="connsiteY28" fmla="*/ 332851 h 696425"/>
              <a:gd name="connsiteX29" fmla="*/ 105898 w 696425"/>
              <a:gd name="connsiteY29" fmla="*/ 155057 h 696425"/>
              <a:gd name="connsiteX30" fmla="*/ 191107 w 696425"/>
              <a:gd name="connsiteY30" fmla="*/ 190698 h 696425"/>
              <a:gd name="connsiteX31" fmla="*/ 470907 w 696425"/>
              <a:gd name="connsiteY31" fmla="*/ 494258 h 696425"/>
              <a:gd name="connsiteX32" fmla="*/ 366853 w 696425"/>
              <a:gd name="connsiteY32" fmla="*/ 482377 h 696425"/>
              <a:gd name="connsiteX33" fmla="*/ 366853 w 696425"/>
              <a:gd name="connsiteY33" fmla="*/ 367262 h 696425"/>
              <a:gd name="connsiteX34" fmla="*/ 493848 w 696425"/>
              <a:gd name="connsiteY34" fmla="*/ 367262 h 696425"/>
              <a:gd name="connsiteX35" fmla="*/ 484426 w 696425"/>
              <a:gd name="connsiteY35" fmla="*/ 441001 h 696425"/>
              <a:gd name="connsiteX36" fmla="*/ 470907 w 696425"/>
              <a:gd name="connsiteY36" fmla="*/ 494258 h 696425"/>
              <a:gd name="connsiteX37" fmla="*/ 213639 w 696425"/>
              <a:gd name="connsiteY37" fmla="*/ 441001 h 696425"/>
              <a:gd name="connsiteX38" fmla="*/ 204217 w 696425"/>
              <a:gd name="connsiteY38" fmla="*/ 367262 h 696425"/>
              <a:gd name="connsiteX39" fmla="*/ 331622 w 696425"/>
              <a:gd name="connsiteY39" fmla="*/ 367262 h 696425"/>
              <a:gd name="connsiteX40" fmla="*/ 331622 w 696425"/>
              <a:gd name="connsiteY40" fmla="*/ 483197 h 696425"/>
              <a:gd name="connsiteX41" fmla="*/ 228387 w 696425"/>
              <a:gd name="connsiteY41" fmla="*/ 498764 h 696425"/>
              <a:gd name="connsiteX42" fmla="*/ 213639 w 696425"/>
              <a:gd name="connsiteY42" fmla="*/ 441001 h 696425"/>
              <a:gd name="connsiteX43" fmla="*/ 332031 w 696425"/>
              <a:gd name="connsiteY43" fmla="*/ 518837 h 696425"/>
              <a:gd name="connsiteX44" fmla="*/ 332031 w 696425"/>
              <a:gd name="connsiteY44" fmla="*/ 656484 h 696425"/>
              <a:gd name="connsiteX45" fmla="*/ 240267 w 696425"/>
              <a:gd name="connsiteY45" fmla="*/ 531946 h 696425"/>
              <a:gd name="connsiteX46" fmla="*/ 332031 w 696425"/>
              <a:gd name="connsiteY46" fmla="*/ 518837 h 696425"/>
              <a:gd name="connsiteX47" fmla="*/ 366443 w 696425"/>
              <a:gd name="connsiteY47" fmla="*/ 518018 h 696425"/>
              <a:gd name="connsiteX48" fmla="*/ 459027 w 696425"/>
              <a:gd name="connsiteY48" fmla="*/ 528259 h 696425"/>
              <a:gd name="connsiteX49" fmla="*/ 366443 w 696425"/>
              <a:gd name="connsiteY49" fmla="*/ 656484 h 696425"/>
              <a:gd name="connsiteX50" fmla="*/ 366443 w 696425"/>
              <a:gd name="connsiteY50" fmla="*/ 518018 h 696425"/>
              <a:gd name="connsiteX51" fmla="*/ 366443 w 696425"/>
              <a:gd name="connsiteY51" fmla="*/ 332851 h 696425"/>
              <a:gd name="connsiteX52" fmla="*/ 366443 w 696425"/>
              <a:gd name="connsiteY52" fmla="*/ 217735 h 696425"/>
              <a:gd name="connsiteX53" fmla="*/ 475003 w 696425"/>
              <a:gd name="connsiteY53" fmla="*/ 205036 h 696425"/>
              <a:gd name="connsiteX54" fmla="*/ 494667 w 696425"/>
              <a:gd name="connsiteY54" fmla="*/ 332851 h 696425"/>
              <a:gd name="connsiteX55" fmla="*/ 366443 w 696425"/>
              <a:gd name="connsiteY55" fmla="*/ 332851 h 696425"/>
              <a:gd name="connsiteX56" fmla="*/ 366443 w 696425"/>
              <a:gd name="connsiteY56" fmla="*/ 182095 h 696425"/>
              <a:gd name="connsiteX57" fmla="*/ 366443 w 696425"/>
              <a:gd name="connsiteY57" fmla="*/ 52232 h 696425"/>
              <a:gd name="connsiteX58" fmla="*/ 462304 w 696425"/>
              <a:gd name="connsiteY58" fmla="*/ 171444 h 696425"/>
              <a:gd name="connsiteX59" fmla="*/ 366443 w 696425"/>
              <a:gd name="connsiteY59" fmla="*/ 182095 h 696425"/>
              <a:gd name="connsiteX60" fmla="*/ 331622 w 696425"/>
              <a:gd name="connsiteY60" fmla="*/ 52232 h 696425"/>
              <a:gd name="connsiteX61" fmla="*/ 331622 w 696425"/>
              <a:gd name="connsiteY61" fmla="*/ 181685 h 696425"/>
              <a:gd name="connsiteX62" fmla="*/ 237399 w 696425"/>
              <a:gd name="connsiteY62" fmla="*/ 168166 h 696425"/>
              <a:gd name="connsiteX63" fmla="*/ 331622 w 696425"/>
              <a:gd name="connsiteY63" fmla="*/ 52232 h 696425"/>
              <a:gd name="connsiteX64" fmla="*/ 331622 w 696425"/>
              <a:gd name="connsiteY64" fmla="*/ 216506 h 696425"/>
              <a:gd name="connsiteX65" fmla="*/ 331622 w 696425"/>
              <a:gd name="connsiteY65" fmla="*/ 332851 h 696425"/>
              <a:gd name="connsiteX66" fmla="*/ 203397 w 696425"/>
              <a:gd name="connsiteY66" fmla="*/ 332851 h 696425"/>
              <a:gd name="connsiteX67" fmla="*/ 224700 w 696425"/>
              <a:gd name="connsiteY67" fmla="*/ 200120 h 696425"/>
              <a:gd name="connsiteX68" fmla="*/ 331622 w 696425"/>
              <a:gd name="connsiteY68" fmla="*/ 216506 h 696425"/>
              <a:gd name="connsiteX69" fmla="*/ 169805 w 696425"/>
              <a:gd name="connsiteY69" fmla="*/ 367672 h 696425"/>
              <a:gd name="connsiteX70" fmla="*/ 179637 w 696425"/>
              <a:gd name="connsiteY70" fmla="*/ 447966 h 696425"/>
              <a:gd name="connsiteX71" fmla="*/ 194794 w 696425"/>
              <a:gd name="connsiteY71" fmla="*/ 508186 h 696425"/>
              <a:gd name="connsiteX72" fmla="*/ 105488 w 696425"/>
              <a:gd name="connsiteY72" fmla="*/ 545056 h 696425"/>
              <a:gd name="connsiteX73" fmla="*/ 37484 w 696425"/>
              <a:gd name="connsiteY73" fmla="*/ 367672 h 696425"/>
              <a:gd name="connsiteX74" fmla="*/ 169805 w 696425"/>
              <a:gd name="connsiteY74" fmla="*/ 367672 h 696425"/>
              <a:gd name="connsiteX75" fmla="*/ 206265 w 696425"/>
              <a:gd name="connsiteY75" fmla="*/ 540959 h 696425"/>
              <a:gd name="connsiteX76" fmla="*/ 271811 w 696425"/>
              <a:gd name="connsiteY76" fmla="*/ 652797 h 696425"/>
              <a:gd name="connsiteX77" fmla="*/ 129658 w 696425"/>
              <a:gd name="connsiteY77" fmla="*/ 571684 h 696425"/>
              <a:gd name="connsiteX78" fmla="*/ 206265 w 696425"/>
              <a:gd name="connsiteY78" fmla="*/ 540959 h 696425"/>
              <a:gd name="connsiteX79" fmla="*/ 493029 w 696425"/>
              <a:gd name="connsiteY79" fmla="*/ 537272 h 696425"/>
              <a:gd name="connsiteX80" fmla="*/ 568816 w 696425"/>
              <a:gd name="connsiteY80" fmla="*/ 572093 h 696425"/>
              <a:gd name="connsiteX81" fmla="*/ 426254 w 696425"/>
              <a:gd name="connsiteY81" fmla="*/ 652797 h 696425"/>
              <a:gd name="connsiteX82" fmla="*/ 493029 w 696425"/>
              <a:gd name="connsiteY82" fmla="*/ 537272 h 696425"/>
              <a:gd name="connsiteX83" fmla="*/ 504499 w 696425"/>
              <a:gd name="connsiteY83" fmla="*/ 503680 h 696425"/>
              <a:gd name="connsiteX84" fmla="*/ 518428 w 696425"/>
              <a:gd name="connsiteY84" fmla="*/ 447966 h 696425"/>
              <a:gd name="connsiteX85" fmla="*/ 528259 w 696425"/>
              <a:gd name="connsiteY85" fmla="*/ 367262 h 696425"/>
              <a:gd name="connsiteX86" fmla="*/ 660990 w 696425"/>
              <a:gd name="connsiteY86" fmla="*/ 367262 h 696425"/>
              <a:gd name="connsiteX87" fmla="*/ 592167 w 696425"/>
              <a:gd name="connsiteY87" fmla="*/ 545875 h 696425"/>
              <a:gd name="connsiteX88" fmla="*/ 504499 w 696425"/>
              <a:gd name="connsiteY88" fmla="*/ 503680 h 696425"/>
              <a:gd name="connsiteX89" fmla="*/ 660990 w 696425"/>
              <a:gd name="connsiteY89" fmla="*/ 332441 h 696425"/>
              <a:gd name="connsiteX90" fmla="*/ 529079 w 696425"/>
              <a:gd name="connsiteY90" fmla="*/ 332441 h 696425"/>
              <a:gd name="connsiteX91" fmla="*/ 508186 w 696425"/>
              <a:gd name="connsiteY91" fmla="*/ 194794 h 696425"/>
              <a:gd name="connsiteX92" fmla="*/ 592167 w 696425"/>
              <a:gd name="connsiteY92" fmla="*/ 154238 h 696425"/>
              <a:gd name="connsiteX93" fmla="*/ 660990 w 696425"/>
              <a:gd name="connsiteY93" fmla="*/ 332441 h 696425"/>
              <a:gd name="connsiteX94" fmla="*/ 563490 w 696425"/>
              <a:gd name="connsiteY94" fmla="*/ 123923 h 696425"/>
              <a:gd name="connsiteX95" fmla="*/ 563900 w 696425"/>
              <a:gd name="connsiteY95" fmla="*/ 123923 h 696425"/>
              <a:gd name="connsiteX96" fmla="*/ 568816 w 696425"/>
              <a:gd name="connsiteY96" fmla="*/ 128429 h 696425"/>
              <a:gd name="connsiteX97" fmla="*/ 496306 w 696425"/>
              <a:gd name="connsiteY97" fmla="*/ 162021 h 696425"/>
              <a:gd name="connsiteX98" fmla="*/ 412735 w 696425"/>
              <a:gd name="connsiteY98" fmla="*/ 44448 h 696425"/>
              <a:gd name="connsiteX99" fmla="*/ 558984 w 696425"/>
              <a:gd name="connsiteY99" fmla="*/ 119007 h 696425"/>
              <a:gd name="connsiteX100" fmla="*/ 563490 w 696425"/>
              <a:gd name="connsiteY100" fmla="*/ 123923 h 696425"/>
              <a:gd name="connsiteX101" fmla="*/ 137851 w 696425"/>
              <a:gd name="connsiteY101" fmla="*/ 123513 h 696425"/>
              <a:gd name="connsiteX102" fmla="*/ 141538 w 696425"/>
              <a:gd name="connsiteY102" fmla="*/ 117368 h 696425"/>
              <a:gd name="connsiteX103" fmla="*/ 285330 w 696425"/>
              <a:gd name="connsiteY103" fmla="*/ 44448 h 696425"/>
              <a:gd name="connsiteX104" fmla="*/ 203397 w 696425"/>
              <a:gd name="connsiteY104" fmla="*/ 158334 h 696425"/>
              <a:gd name="connsiteX105" fmla="*/ 129658 w 696425"/>
              <a:gd name="connsiteY105" fmla="*/ 128429 h 696425"/>
              <a:gd name="connsiteX106" fmla="*/ 134574 w 696425"/>
              <a:gd name="connsiteY106" fmla="*/ 123513 h 696425"/>
              <a:gd name="connsiteX107" fmla="*/ 137851 w 696425"/>
              <a:gd name="connsiteY107" fmla="*/ 123513 h 69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96425" h="696425">
                <a:moveTo>
                  <a:pt x="603637" y="114091"/>
                </a:moveTo>
                <a:lnTo>
                  <a:pt x="601999" y="112043"/>
                </a:lnTo>
                <a:lnTo>
                  <a:pt x="601179" y="111223"/>
                </a:lnTo>
                <a:cubicBezTo>
                  <a:pt x="599541" y="109585"/>
                  <a:pt x="597902" y="107946"/>
                  <a:pt x="596263" y="106307"/>
                </a:cubicBezTo>
                <a:lnTo>
                  <a:pt x="595444" y="105488"/>
                </a:lnTo>
                <a:cubicBezTo>
                  <a:pt x="595034" y="105078"/>
                  <a:pt x="594215" y="104259"/>
                  <a:pt x="593805" y="103849"/>
                </a:cubicBezTo>
                <a:cubicBezTo>
                  <a:pt x="590118" y="100162"/>
                  <a:pt x="586841" y="96885"/>
                  <a:pt x="583154" y="93608"/>
                </a:cubicBezTo>
                <a:lnTo>
                  <a:pt x="578648" y="88692"/>
                </a:lnTo>
                <a:lnTo>
                  <a:pt x="577829" y="88692"/>
                </a:lnTo>
                <a:cubicBezTo>
                  <a:pt x="514741" y="33387"/>
                  <a:pt x="434037" y="3072"/>
                  <a:pt x="349647" y="3072"/>
                </a:cubicBezTo>
                <a:cubicBezTo>
                  <a:pt x="265666" y="3072"/>
                  <a:pt x="184963" y="33387"/>
                  <a:pt x="121875" y="88692"/>
                </a:cubicBezTo>
                <a:lnTo>
                  <a:pt x="118597" y="88692"/>
                </a:lnTo>
                <a:lnTo>
                  <a:pt x="114910" y="94837"/>
                </a:lnTo>
                <a:cubicBezTo>
                  <a:pt x="111633" y="97704"/>
                  <a:pt x="108356" y="100982"/>
                  <a:pt x="105078" y="104259"/>
                </a:cubicBezTo>
                <a:lnTo>
                  <a:pt x="104259" y="105078"/>
                </a:lnTo>
                <a:cubicBezTo>
                  <a:pt x="102211" y="107127"/>
                  <a:pt x="100162" y="109175"/>
                  <a:pt x="97704" y="111633"/>
                </a:cubicBezTo>
                <a:cubicBezTo>
                  <a:pt x="96475" y="112862"/>
                  <a:pt x="95656" y="113681"/>
                  <a:pt x="95656" y="114091"/>
                </a:cubicBezTo>
                <a:cubicBezTo>
                  <a:pt x="35845" y="178408"/>
                  <a:pt x="3072" y="261979"/>
                  <a:pt x="3072" y="349647"/>
                </a:cubicBezTo>
                <a:lnTo>
                  <a:pt x="3072" y="351285"/>
                </a:lnTo>
                <a:cubicBezTo>
                  <a:pt x="3482" y="440592"/>
                  <a:pt x="37894" y="525392"/>
                  <a:pt x="99753" y="589709"/>
                </a:cubicBezTo>
                <a:cubicBezTo>
                  <a:pt x="100162" y="590528"/>
                  <a:pt x="100982" y="591347"/>
                  <a:pt x="101801" y="591757"/>
                </a:cubicBezTo>
                <a:cubicBezTo>
                  <a:pt x="167757" y="659351"/>
                  <a:pt x="255834" y="696221"/>
                  <a:pt x="350056" y="696221"/>
                </a:cubicBezTo>
                <a:cubicBezTo>
                  <a:pt x="444279" y="696221"/>
                  <a:pt x="532356" y="658942"/>
                  <a:pt x="598312" y="591757"/>
                </a:cubicBezTo>
                <a:cubicBezTo>
                  <a:pt x="599131" y="590938"/>
                  <a:pt x="599541" y="590528"/>
                  <a:pt x="599950" y="589709"/>
                </a:cubicBezTo>
                <a:cubicBezTo>
                  <a:pt x="662219" y="524573"/>
                  <a:pt x="696631" y="439363"/>
                  <a:pt x="696631" y="349647"/>
                </a:cubicBezTo>
                <a:cubicBezTo>
                  <a:pt x="696221" y="262389"/>
                  <a:pt x="663448" y="178818"/>
                  <a:pt x="603637" y="114091"/>
                </a:cubicBezTo>
                <a:close/>
                <a:moveTo>
                  <a:pt x="191107" y="190698"/>
                </a:moveTo>
                <a:cubicBezTo>
                  <a:pt x="175950" y="236580"/>
                  <a:pt x="169395" y="284920"/>
                  <a:pt x="168986" y="332851"/>
                </a:cubicBezTo>
                <a:lnTo>
                  <a:pt x="37894" y="332851"/>
                </a:lnTo>
                <a:cubicBezTo>
                  <a:pt x="41581" y="267714"/>
                  <a:pt x="65341" y="206265"/>
                  <a:pt x="105898" y="155057"/>
                </a:cubicBezTo>
                <a:cubicBezTo>
                  <a:pt x="130477" y="168576"/>
                  <a:pt x="159154" y="180866"/>
                  <a:pt x="191107" y="190698"/>
                </a:cubicBezTo>
                <a:close/>
                <a:moveTo>
                  <a:pt x="470907" y="494258"/>
                </a:moveTo>
                <a:cubicBezTo>
                  <a:pt x="436495" y="486474"/>
                  <a:pt x="401674" y="482787"/>
                  <a:pt x="366853" y="482377"/>
                </a:cubicBezTo>
                <a:lnTo>
                  <a:pt x="366853" y="367262"/>
                </a:lnTo>
                <a:lnTo>
                  <a:pt x="493848" y="367262"/>
                </a:lnTo>
                <a:cubicBezTo>
                  <a:pt x="492209" y="392661"/>
                  <a:pt x="489342" y="417241"/>
                  <a:pt x="484426" y="441001"/>
                </a:cubicBezTo>
                <a:cubicBezTo>
                  <a:pt x="480739" y="459436"/>
                  <a:pt x="476232" y="477461"/>
                  <a:pt x="470907" y="494258"/>
                </a:cubicBezTo>
                <a:close/>
                <a:moveTo>
                  <a:pt x="213639" y="441001"/>
                </a:moveTo>
                <a:cubicBezTo>
                  <a:pt x="209133" y="417241"/>
                  <a:pt x="205855" y="392661"/>
                  <a:pt x="204217" y="367262"/>
                </a:cubicBezTo>
                <a:lnTo>
                  <a:pt x="331622" y="367262"/>
                </a:lnTo>
                <a:lnTo>
                  <a:pt x="331622" y="483197"/>
                </a:lnTo>
                <a:cubicBezTo>
                  <a:pt x="295981" y="485245"/>
                  <a:pt x="261160" y="490980"/>
                  <a:pt x="228387" y="498764"/>
                </a:cubicBezTo>
                <a:cubicBezTo>
                  <a:pt x="222651" y="480739"/>
                  <a:pt x="217736" y="461075"/>
                  <a:pt x="213639" y="441001"/>
                </a:cubicBezTo>
                <a:close/>
                <a:moveTo>
                  <a:pt x="332031" y="518837"/>
                </a:moveTo>
                <a:lnTo>
                  <a:pt x="332031" y="656484"/>
                </a:lnTo>
                <a:cubicBezTo>
                  <a:pt x="298849" y="640097"/>
                  <a:pt x="264847" y="593396"/>
                  <a:pt x="240267" y="531946"/>
                </a:cubicBezTo>
                <a:cubicBezTo>
                  <a:pt x="269763" y="524982"/>
                  <a:pt x="300897" y="520476"/>
                  <a:pt x="332031" y="518837"/>
                </a:cubicBezTo>
                <a:close/>
                <a:moveTo>
                  <a:pt x="366443" y="518018"/>
                </a:moveTo>
                <a:cubicBezTo>
                  <a:pt x="397987" y="518428"/>
                  <a:pt x="429121" y="521705"/>
                  <a:pt x="459027" y="528259"/>
                </a:cubicBezTo>
                <a:cubicBezTo>
                  <a:pt x="434447" y="591347"/>
                  <a:pt x="400445" y="639688"/>
                  <a:pt x="366443" y="656484"/>
                </a:cubicBezTo>
                <a:lnTo>
                  <a:pt x="366443" y="518018"/>
                </a:lnTo>
                <a:close/>
                <a:moveTo>
                  <a:pt x="366443" y="332851"/>
                </a:moveTo>
                <a:lnTo>
                  <a:pt x="366443" y="217735"/>
                </a:lnTo>
                <a:cubicBezTo>
                  <a:pt x="402903" y="217735"/>
                  <a:pt x="439363" y="213639"/>
                  <a:pt x="475003" y="205036"/>
                </a:cubicBezTo>
                <a:cubicBezTo>
                  <a:pt x="488113" y="246002"/>
                  <a:pt x="494258" y="289836"/>
                  <a:pt x="494667" y="332851"/>
                </a:cubicBezTo>
                <a:lnTo>
                  <a:pt x="366443" y="332851"/>
                </a:lnTo>
                <a:close/>
                <a:moveTo>
                  <a:pt x="366443" y="182095"/>
                </a:moveTo>
                <a:lnTo>
                  <a:pt x="366443" y="52232"/>
                </a:lnTo>
                <a:cubicBezTo>
                  <a:pt x="410686" y="83776"/>
                  <a:pt x="441821" y="125152"/>
                  <a:pt x="462304" y="171444"/>
                </a:cubicBezTo>
                <a:cubicBezTo>
                  <a:pt x="431170" y="178408"/>
                  <a:pt x="398806" y="181685"/>
                  <a:pt x="366443" y="182095"/>
                </a:cubicBezTo>
                <a:close/>
                <a:moveTo>
                  <a:pt x="331622" y="52232"/>
                </a:moveTo>
                <a:lnTo>
                  <a:pt x="331622" y="181685"/>
                </a:lnTo>
                <a:cubicBezTo>
                  <a:pt x="299668" y="180047"/>
                  <a:pt x="267714" y="175131"/>
                  <a:pt x="237399" y="168166"/>
                </a:cubicBezTo>
                <a:cubicBezTo>
                  <a:pt x="257882" y="123103"/>
                  <a:pt x="288607" y="82957"/>
                  <a:pt x="331622" y="52232"/>
                </a:cubicBezTo>
                <a:close/>
                <a:moveTo>
                  <a:pt x="331622" y="216506"/>
                </a:moveTo>
                <a:lnTo>
                  <a:pt x="331622" y="332851"/>
                </a:lnTo>
                <a:lnTo>
                  <a:pt x="203397" y="332851"/>
                </a:lnTo>
                <a:cubicBezTo>
                  <a:pt x="203807" y="287788"/>
                  <a:pt x="210362" y="242725"/>
                  <a:pt x="224700" y="200120"/>
                </a:cubicBezTo>
                <a:cubicBezTo>
                  <a:pt x="258702" y="208313"/>
                  <a:pt x="294752" y="214458"/>
                  <a:pt x="331622" y="216506"/>
                </a:cubicBezTo>
                <a:close/>
                <a:moveTo>
                  <a:pt x="169805" y="367672"/>
                </a:moveTo>
                <a:cubicBezTo>
                  <a:pt x="171444" y="395119"/>
                  <a:pt x="174721" y="422157"/>
                  <a:pt x="179637" y="447966"/>
                </a:cubicBezTo>
                <a:cubicBezTo>
                  <a:pt x="183734" y="468858"/>
                  <a:pt x="189059" y="489342"/>
                  <a:pt x="194794" y="508186"/>
                </a:cubicBezTo>
                <a:cubicBezTo>
                  <a:pt x="161612" y="518428"/>
                  <a:pt x="130887" y="531127"/>
                  <a:pt x="105488" y="545056"/>
                </a:cubicBezTo>
                <a:cubicBezTo>
                  <a:pt x="64931" y="494258"/>
                  <a:pt x="41171" y="432808"/>
                  <a:pt x="37484" y="367672"/>
                </a:cubicBezTo>
                <a:lnTo>
                  <a:pt x="169805" y="367672"/>
                </a:lnTo>
                <a:close/>
                <a:moveTo>
                  <a:pt x="206265" y="540959"/>
                </a:moveTo>
                <a:cubicBezTo>
                  <a:pt x="223880" y="587251"/>
                  <a:pt x="246412" y="625349"/>
                  <a:pt x="271811" y="652797"/>
                </a:cubicBezTo>
                <a:cubicBezTo>
                  <a:pt x="218555" y="639278"/>
                  <a:pt x="169395" y="611421"/>
                  <a:pt x="129658" y="571684"/>
                </a:cubicBezTo>
                <a:cubicBezTo>
                  <a:pt x="153009" y="559394"/>
                  <a:pt x="178818" y="549152"/>
                  <a:pt x="206265" y="540959"/>
                </a:cubicBezTo>
                <a:close/>
                <a:moveTo>
                  <a:pt x="493029" y="537272"/>
                </a:moveTo>
                <a:cubicBezTo>
                  <a:pt x="520066" y="545875"/>
                  <a:pt x="545465" y="557346"/>
                  <a:pt x="568816" y="572093"/>
                </a:cubicBezTo>
                <a:cubicBezTo>
                  <a:pt x="528669" y="611831"/>
                  <a:pt x="479510" y="639278"/>
                  <a:pt x="426254" y="652797"/>
                </a:cubicBezTo>
                <a:cubicBezTo>
                  <a:pt x="452062" y="624940"/>
                  <a:pt x="475413" y="585202"/>
                  <a:pt x="493029" y="537272"/>
                </a:cubicBezTo>
                <a:close/>
                <a:moveTo>
                  <a:pt x="504499" y="503680"/>
                </a:moveTo>
                <a:cubicBezTo>
                  <a:pt x="509825" y="485655"/>
                  <a:pt x="514741" y="467220"/>
                  <a:pt x="518428" y="447966"/>
                </a:cubicBezTo>
                <a:cubicBezTo>
                  <a:pt x="523344" y="422157"/>
                  <a:pt x="527031" y="395119"/>
                  <a:pt x="528259" y="367262"/>
                </a:cubicBezTo>
                <a:lnTo>
                  <a:pt x="660990" y="367262"/>
                </a:lnTo>
                <a:cubicBezTo>
                  <a:pt x="657303" y="432398"/>
                  <a:pt x="633543" y="494258"/>
                  <a:pt x="592167" y="545875"/>
                </a:cubicBezTo>
                <a:cubicBezTo>
                  <a:pt x="564719" y="527440"/>
                  <a:pt x="535224" y="513512"/>
                  <a:pt x="504499" y="503680"/>
                </a:cubicBezTo>
                <a:close/>
                <a:moveTo>
                  <a:pt x="660990" y="332441"/>
                </a:moveTo>
                <a:lnTo>
                  <a:pt x="529079" y="332441"/>
                </a:lnTo>
                <a:cubicBezTo>
                  <a:pt x="528669" y="286149"/>
                  <a:pt x="522115" y="239448"/>
                  <a:pt x="508186" y="194794"/>
                </a:cubicBezTo>
                <a:cubicBezTo>
                  <a:pt x="537682" y="184962"/>
                  <a:pt x="565948" y="171444"/>
                  <a:pt x="592167" y="154238"/>
                </a:cubicBezTo>
                <a:cubicBezTo>
                  <a:pt x="633543" y="205446"/>
                  <a:pt x="657303" y="267305"/>
                  <a:pt x="660990" y="332441"/>
                </a:cubicBezTo>
                <a:close/>
                <a:moveTo>
                  <a:pt x="563490" y="123923"/>
                </a:moveTo>
                <a:lnTo>
                  <a:pt x="563900" y="123923"/>
                </a:lnTo>
                <a:cubicBezTo>
                  <a:pt x="565539" y="125561"/>
                  <a:pt x="567177" y="126790"/>
                  <a:pt x="568816" y="128429"/>
                </a:cubicBezTo>
                <a:cubicBezTo>
                  <a:pt x="546285" y="142767"/>
                  <a:pt x="522115" y="153828"/>
                  <a:pt x="496306" y="162021"/>
                </a:cubicBezTo>
                <a:cubicBezTo>
                  <a:pt x="477871" y="118187"/>
                  <a:pt x="450424" y="77631"/>
                  <a:pt x="412735" y="44448"/>
                </a:cubicBezTo>
                <a:cubicBezTo>
                  <a:pt x="467220" y="55509"/>
                  <a:pt x="517608" y="81318"/>
                  <a:pt x="558984" y="119007"/>
                </a:cubicBezTo>
                <a:lnTo>
                  <a:pt x="563490" y="123923"/>
                </a:lnTo>
                <a:close/>
                <a:moveTo>
                  <a:pt x="137851" y="123513"/>
                </a:moveTo>
                <a:lnTo>
                  <a:pt x="141538" y="117368"/>
                </a:lnTo>
                <a:cubicBezTo>
                  <a:pt x="182505" y="80499"/>
                  <a:pt x="232074" y="55919"/>
                  <a:pt x="285330" y="44448"/>
                </a:cubicBezTo>
                <a:cubicBezTo>
                  <a:pt x="248870" y="76812"/>
                  <a:pt x="222242" y="115730"/>
                  <a:pt x="203397" y="158334"/>
                </a:cubicBezTo>
                <a:cubicBezTo>
                  <a:pt x="176769" y="150141"/>
                  <a:pt x="152190" y="139900"/>
                  <a:pt x="129658" y="128429"/>
                </a:cubicBezTo>
                <a:cubicBezTo>
                  <a:pt x="131297" y="126790"/>
                  <a:pt x="132935" y="125152"/>
                  <a:pt x="134574" y="123513"/>
                </a:cubicBezTo>
                <a:lnTo>
                  <a:pt x="137851" y="123513"/>
                </a:lnTo>
                <a:close/>
              </a:path>
            </a:pathLst>
          </a:custGeom>
          <a:solidFill>
            <a:srgbClr val="FFFFFF"/>
          </a:solidFill>
          <a:ln w="9525" cap="flat">
            <a:noFill/>
            <a:prstDash val="solid"/>
            <a:miter/>
          </a:ln>
        </p:spPr>
        <p:txBody>
          <a:bodyPr rtlCol="0" anchor="ctr"/>
          <a:lstStyle/>
          <a:p>
            <a:endParaRPr lang="fi-FI"/>
          </a:p>
        </p:txBody>
      </p:sp>
      <p:sp>
        <p:nvSpPr>
          <p:cNvPr id="341" name="Freeform: Shape 340">
            <a:extLst>
              <a:ext uri="{FF2B5EF4-FFF2-40B4-BE49-F238E27FC236}">
                <a16:creationId xmlns:a16="http://schemas.microsoft.com/office/drawing/2014/main" id="{BD8E9C54-1911-4332-B0FE-C291155F66E0}"/>
              </a:ext>
            </a:extLst>
          </p:cNvPr>
          <p:cNvSpPr/>
          <p:nvPr/>
        </p:nvSpPr>
        <p:spPr>
          <a:xfrm>
            <a:off x="1686620" y="3623200"/>
            <a:ext cx="639073" cy="618590"/>
          </a:xfrm>
          <a:custGeom>
            <a:avLst/>
            <a:gdLst>
              <a:gd name="connsiteX0" fmla="*/ 3072 w 639073"/>
              <a:gd name="connsiteY0" fmla="*/ 584383 h 618590"/>
              <a:gd name="connsiteX1" fmla="*/ 3072 w 639073"/>
              <a:gd name="connsiteY1" fmla="*/ 37074 h 618590"/>
              <a:gd name="connsiteX2" fmla="*/ 37075 w 639073"/>
              <a:gd name="connsiteY2" fmla="*/ 3072 h 618590"/>
              <a:gd name="connsiteX3" fmla="*/ 604866 w 639073"/>
              <a:gd name="connsiteY3" fmla="*/ 3072 h 618590"/>
              <a:gd name="connsiteX4" fmla="*/ 638868 w 639073"/>
              <a:gd name="connsiteY4" fmla="*/ 37074 h 618590"/>
              <a:gd name="connsiteX5" fmla="*/ 638868 w 639073"/>
              <a:gd name="connsiteY5" fmla="*/ 584383 h 618590"/>
              <a:gd name="connsiteX6" fmla="*/ 604866 w 639073"/>
              <a:gd name="connsiteY6" fmla="*/ 618385 h 618590"/>
              <a:gd name="connsiteX7" fmla="*/ 37075 w 639073"/>
              <a:gd name="connsiteY7" fmla="*/ 618385 h 618590"/>
              <a:gd name="connsiteX8" fmla="*/ 3072 w 639073"/>
              <a:gd name="connsiteY8" fmla="*/ 584383 h 61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073" h="618590">
                <a:moveTo>
                  <a:pt x="3072" y="584383"/>
                </a:moveTo>
                <a:lnTo>
                  <a:pt x="3072" y="37074"/>
                </a:lnTo>
                <a:cubicBezTo>
                  <a:pt x="3072" y="18230"/>
                  <a:pt x="18230" y="3072"/>
                  <a:pt x="37075" y="3072"/>
                </a:cubicBezTo>
                <a:lnTo>
                  <a:pt x="604866" y="3072"/>
                </a:lnTo>
                <a:cubicBezTo>
                  <a:pt x="623711" y="3072"/>
                  <a:pt x="638868" y="18230"/>
                  <a:pt x="638868" y="37074"/>
                </a:cubicBezTo>
                <a:lnTo>
                  <a:pt x="638868" y="584383"/>
                </a:lnTo>
                <a:cubicBezTo>
                  <a:pt x="638868" y="603228"/>
                  <a:pt x="623711" y="618385"/>
                  <a:pt x="604866" y="618385"/>
                </a:cubicBezTo>
                <a:lnTo>
                  <a:pt x="37075" y="618385"/>
                </a:lnTo>
                <a:cubicBezTo>
                  <a:pt x="18230" y="618385"/>
                  <a:pt x="3072" y="603228"/>
                  <a:pt x="3072" y="584383"/>
                </a:cubicBezTo>
                <a:close/>
              </a:path>
            </a:pathLst>
          </a:custGeom>
          <a:solidFill>
            <a:srgbClr val="FFFFFF"/>
          </a:solidFill>
          <a:ln w="9525" cap="flat">
            <a:noFill/>
            <a:prstDash val="solid"/>
            <a:miter/>
          </a:ln>
        </p:spPr>
        <p:txBody>
          <a:bodyPr rtlCol="0" anchor="ctr"/>
          <a:lstStyle/>
          <a:p>
            <a:endParaRPr lang="fi-FI"/>
          </a:p>
        </p:txBody>
      </p:sp>
      <p:sp>
        <p:nvSpPr>
          <p:cNvPr id="342" name="Freeform: Shape 341">
            <a:extLst>
              <a:ext uri="{FF2B5EF4-FFF2-40B4-BE49-F238E27FC236}">
                <a16:creationId xmlns:a16="http://schemas.microsoft.com/office/drawing/2014/main" id="{D136C2E0-BBB2-41A7-B26E-7058E9D65546}"/>
              </a:ext>
            </a:extLst>
          </p:cNvPr>
          <p:cNvSpPr/>
          <p:nvPr/>
        </p:nvSpPr>
        <p:spPr>
          <a:xfrm>
            <a:off x="1943068" y="4238513"/>
            <a:ext cx="126995" cy="86029"/>
          </a:xfrm>
          <a:custGeom>
            <a:avLst/>
            <a:gdLst>
              <a:gd name="connsiteX0" fmla="*/ 3072 w 126995"/>
              <a:gd name="connsiteY0" fmla="*/ 3072 h 86029"/>
              <a:gd name="connsiteX1" fmla="*/ 126381 w 126995"/>
              <a:gd name="connsiteY1" fmla="*/ 3072 h 86029"/>
              <a:gd name="connsiteX2" fmla="*/ 126381 w 126995"/>
              <a:gd name="connsiteY2" fmla="*/ 86644 h 86029"/>
              <a:gd name="connsiteX3" fmla="*/ 3072 w 126995"/>
              <a:gd name="connsiteY3" fmla="*/ 86644 h 86029"/>
            </a:gdLst>
            <a:ahLst/>
            <a:cxnLst>
              <a:cxn ang="0">
                <a:pos x="connsiteX0" y="connsiteY0"/>
              </a:cxn>
              <a:cxn ang="0">
                <a:pos x="connsiteX1" y="connsiteY1"/>
              </a:cxn>
              <a:cxn ang="0">
                <a:pos x="connsiteX2" y="connsiteY2"/>
              </a:cxn>
              <a:cxn ang="0">
                <a:pos x="connsiteX3" y="connsiteY3"/>
              </a:cxn>
            </a:cxnLst>
            <a:rect l="l" t="t" r="r" b="b"/>
            <a:pathLst>
              <a:path w="126995" h="86029">
                <a:moveTo>
                  <a:pt x="3072" y="3072"/>
                </a:moveTo>
                <a:lnTo>
                  <a:pt x="126381" y="3072"/>
                </a:lnTo>
                <a:lnTo>
                  <a:pt x="126381" y="86644"/>
                </a:lnTo>
                <a:lnTo>
                  <a:pt x="3072" y="86644"/>
                </a:lnTo>
                <a:close/>
              </a:path>
            </a:pathLst>
          </a:custGeom>
          <a:solidFill>
            <a:srgbClr val="E3E3E3"/>
          </a:solidFill>
          <a:ln w="9525" cap="flat">
            <a:noFill/>
            <a:prstDash val="solid"/>
            <a:miter/>
          </a:ln>
        </p:spPr>
        <p:txBody>
          <a:bodyPr rtlCol="0" anchor="ctr"/>
          <a:lstStyle/>
          <a:p>
            <a:endParaRPr lang="fi-FI"/>
          </a:p>
        </p:txBody>
      </p:sp>
      <p:sp>
        <p:nvSpPr>
          <p:cNvPr id="343" name="Freeform: Shape 342">
            <a:extLst>
              <a:ext uri="{FF2B5EF4-FFF2-40B4-BE49-F238E27FC236}">
                <a16:creationId xmlns:a16="http://schemas.microsoft.com/office/drawing/2014/main" id="{FA0B40DF-B41D-426A-B90C-71ECA8F8F364}"/>
              </a:ext>
            </a:extLst>
          </p:cNvPr>
          <p:cNvSpPr/>
          <p:nvPr/>
        </p:nvSpPr>
        <p:spPr>
          <a:xfrm>
            <a:off x="1882029" y="4307336"/>
            <a:ext cx="249894" cy="32773"/>
          </a:xfrm>
          <a:custGeom>
            <a:avLst/>
            <a:gdLst>
              <a:gd name="connsiteX0" fmla="*/ 3072 w 249893"/>
              <a:gd name="connsiteY0" fmla="*/ 3072 h 32772"/>
              <a:gd name="connsiteX1" fmla="*/ 248050 w 249893"/>
              <a:gd name="connsiteY1" fmla="*/ 3072 h 32772"/>
              <a:gd name="connsiteX2" fmla="*/ 248050 w 249893"/>
              <a:gd name="connsiteY2" fmla="*/ 32568 h 32772"/>
              <a:gd name="connsiteX3" fmla="*/ 3072 w 249893"/>
              <a:gd name="connsiteY3" fmla="*/ 32568 h 32772"/>
            </a:gdLst>
            <a:ahLst/>
            <a:cxnLst>
              <a:cxn ang="0">
                <a:pos x="connsiteX0" y="connsiteY0"/>
              </a:cxn>
              <a:cxn ang="0">
                <a:pos x="connsiteX1" y="connsiteY1"/>
              </a:cxn>
              <a:cxn ang="0">
                <a:pos x="connsiteX2" y="connsiteY2"/>
              </a:cxn>
              <a:cxn ang="0">
                <a:pos x="connsiteX3" y="connsiteY3"/>
              </a:cxn>
            </a:cxnLst>
            <a:rect l="l" t="t" r="r" b="b"/>
            <a:pathLst>
              <a:path w="249893" h="32772">
                <a:moveTo>
                  <a:pt x="3072" y="3072"/>
                </a:moveTo>
                <a:lnTo>
                  <a:pt x="248050" y="3072"/>
                </a:lnTo>
                <a:lnTo>
                  <a:pt x="248050" y="32568"/>
                </a:lnTo>
                <a:lnTo>
                  <a:pt x="3072" y="32568"/>
                </a:lnTo>
                <a:close/>
              </a:path>
            </a:pathLst>
          </a:custGeom>
          <a:solidFill>
            <a:srgbClr val="FFFFFF"/>
          </a:solidFill>
          <a:ln w="9525" cap="flat">
            <a:noFill/>
            <a:prstDash val="solid"/>
            <a:miter/>
          </a:ln>
        </p:spPr>
        <p:txBody>
          <a:bodyPr rtlCol="0" anchor="ctr"/>
          <a:lstStyle/>
          <a:p>
            <a:endParaRPr lang="fi-FI"/>
          </a:p>
        </p:txBody>
      </p:sp>
      <p:sp>
        <p:nvSpPr>
          <p:cNvPr id="344" name="Freeform: Shape 343">
            <a:extLst>
              <a:ext uri="{FF2B5EF4-FFF2-40B4-BE49-F238E27FC236}">
                <a16:creationId xmlns:a16="http://schemas.microsoft.com/office/drawing/2014/main" id="{50B12C92-BCA9-4634-89DA-574AE6DEBA6A}"/>
              </a:ext>
            </a:extLst>
          </p:cNvPr>
          <p:cNvSpPr/>
          <p:nvPr/>
        </p:nvSpPr>
        <p:spPr>
          <a:xfrm>
            <a:off x="1720622" y="3850563"/>
            <a:ext cx="573527" cy="163865"/>
          </a:xfrm>
          <a:custGeom>
            <a:avLst/>
            <a:gdLst>
              <a:gd name="connsiteX0" fmla="*/ 545056 w 573527"/>
              <a:gd name="connsiteY0" fmla="*/ 3072 h 163864"/>
              <a:gd name="connsiteX1" fmla="*/ 28881 w 573527"/>
              <a:gd name="connsiteY1" fmla="*/ 3072 h 163864"/>
              <a:gd name="connsiteX2" fmla="*/ 3072 w 573527"/>
              <a:gd name="connsiteY2" fmla="*/ 28881 h 163864"/>
              <a:gd name="connsiteX3" fmla="*/ 3072 w 573527"/>
              <a:gd name="connsiteY3" fmla="*/ 137851 h 163864"/>
              <a:gd name="connsiteX4" fmla="*/ 28881 w 573527"/>
              <a:gd name="connsiteY4" fmla="*/ 163660 h 163864"/>
              <a:gd name="connsiteX5" fmla="*/ 545056 w 573527"/>
              <a:gd name="connsiteY5" fmla="*/ 163660 h 163864"/>
              <a:gd name="connsiteX6" fmla="*/ 570864 w 573527"/>
              <a:gd name="connsiteY6" fmla="*/ 137851 h 163864"/>
              <a:gd name="connsiteX7" fmla="*/ 570864 w 573527"/>
              <a:gd name="connsiteY7" fmla="*/ 28881 h 163864"/>
              <a:gd name="connsiteX8" fmla="*/ 545056 w 573527"/>
              <a:gd name="connsiteY8" fmla="*/ 3072 h 16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527" h="163864">
                <a:moveTo>
                  <a:pt x="545056" y="3072"/>
                </a:moveTo>
                <a:lnTo>
                  <a:pt x="28881" y="3072"/>
                </a:lnTo>
                <a:cubicBezTo>
                  <a:pt x="14543" y="3072"/>
                  <a:pt x="3072" y="14543"/>
                  <a:pt x="3072" y="28881"/>
                </a:cubicBezTo>
                <a:lnTo>
                  <a:pt x="3072" y="137851"/>
                </a:lnTo>
                <a:cubicBezTo>
                  <a:pt x="3072" y="152190"/>
                  <a:pt x="14543" y="163660"/>
                  <a:pt x="28881" y="163660"/>
                </a:cubicBezTo>
                <a:lnTo>
                  <a:pt x="545056" y="163660"/>
                </a:lnTo>
                <a:cubicBezTo>
                  <a:pt x="559394" y="163660"/>
                  <a:pt x="570864" y="152190"/>
                  <a:pt x="570864" y="137851"/>
                </a:cubicBezTo>
                <a:lnTo>
                  <a:pt x="570864" y="28881"/>
                </a:lnTo>
                <a:cubicBezTo>
                  <a:pt x="570864" y="14543"/>
                  <a:pt x="559394" y="3072"/>
                  <a:pt x="545056" y="3072"/>
                </a:cubicBezTo>
                <a:close/>
              </a:path>
            </a:pathLst>
          </a:custGeom>
          <a:solidFill>
            <a:srgbClr val="154763"/>
          </a:solidFill>
          <a:ln w="9525" cap="flat">
            <a:noFill/>
            <a:prstDash val="solid"/>
            <a:miter/>
          </a:ln>
        </p:spPr>
        <p:txBody>
          <a:bodyPr rtlCol="0" anchor="ctr"/>
          <a:lstStyle/>
          <a:p>
            <a:endParaRPr lang="fi-FI"/>
          </a:p>
        </p:txBody>
      </p:sp>
      <p:sp>
        <p:nvSpPr>
          <p:cNvPr id="345" name="Freeform: Shape 344">
            <a:extLst>
              <a:ext uri="{FF2B5EF4-FFF2-40B4-BE49-F238E27FC236}">
                <a16:creationId xmlns:a16="http://schemas.microsoft.com/office/drawing/2014/main" id="{C6572EC2-F8BD-48AF-86D8-4B07B5A966EF}"/>
              </a:ext>
            </a:extLst>
          </p:cNvPr>
          <p:cNvSpPr/>
          <p:nvPr/>
        </p:nvSpPr>
        <p:spPr>
          <a:xfrm>
            <a:off x="1720622" y="4043923"/>
            <a:ext cx="573527" cy="163865"/>
          </a:xfrm>
          <a:custGeom>
            <a:avLst/>
            <a:gdLst>
              <a:gd name="connsiteX0" fmla="*/ 28881 w 573527"/>
              <a:gd name="connsiteY0" fmla="*/ 163660 h 163864"/>
              <a:gd name="connsiteX1" fmla="*/ 545056 w 573527"/>
              <a:gd name="connsiteY1" fmla="*/ 163660 h 163864"/>
              <a:gd name="connsiteX2" fmla="*/ 570864 w 573527"/>
              <a:gd name="connsiteY2" fmla="*/ 137851 h 163864"/>
              <a:gd name="connsiteX3" fmla="*/ 570864 w 573527"/>
              <a:gd name="connsiteY3" fmla="*/ 28881 h 163864"/>
              <a:gd name="connsiteX4" fmla="*/ 545056 w 573527"/>
              <a:gd name="connsiteY4" fmla="*/ 3072 h 163864"/>
              <a:gd name="connsiteX5" fmla="*/ 28881 w 573527"/>
              <a:gd name="connsiteY5" fmla="*/ 3072 h 163864"/>
              <a:gd name="connsiteX6" fmla="*/ 3072 w 573527"/>
              <a:gd name="connsiteY6" fmla="*/ 28881 h 163864"/>
              <a:gd name="connsiteX7" fmla="*/ 3072 w 573527"/>
              <a:gd name="connsiteY7" fmla="*/ 137851 h 163864"/>
              <a:gd name="connsiteX8" fmla="*/ 28881 w 573527"/>
              <a:gd name="connsiteY8" fmla="*/ 163660 h 16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527" h="163864">
                <a:moveTo>
                  <a:pt x="28881" y="163660"/>
                </a:moveTo>
                <a:lnTo>
                  <a:pt x="545056" y="163660"/>
                </a:lnTo>
                <a:cubicBezTo>
                  <a:pt x="559394" y="163660"/>
                  <a:pt x="570864" y="152190"/>
                  <a:pt x="570864" y="137851"/>
                </a:cubicBezTo>
                <a:lnTo>
                  <a:pt x="570864" y="28881"/>
                </a:lnTo>
                <a:cubicBezTo>
                  <a:pt x="570864" y="14543"/>
                  <a:pt x="559394" y="3072"/>
                  <a:pt x="545056" y="3072"/>
                </a:cubicBezTo>
                <a:lnTo>
                  <a:pt x="28881" y="3072"/>
                </a:lnTo>
                <a:cubicBezTo>
                  <a:pt x="14543" y="3072"/>
                  <a:pt x="3072" y="14543"/>
                  <a:pt x="3072" y="28881"/>
                </a:cubicBezTo>
                <a:lnTo>
                  <a:pt x="3072" y="137851"/>
                </a:lnTo>
                <a:cubicBezTo>
                  <a:pt x="3072" y="152190"/>
                  <a:pt x="14543" y="163660"/>
                  <a:pt x="28881" y="163660"/>
                </a:cubicBezTo>
                <a:close/>
              </a:path>
            </a:pathLst>
          </a:custGeom>
          <a:solidFill>
            <a:srgbClr val="154763"/>
          </a:solidFill>
          <a:ln w="9525" cap="flat">
            <a:noFill/>
            <a:prstDash val="solid"/>
            <a:miter/>
          </a:ln>
        </p:spPr>
        <p:txBody>
          <a:bodyPr rtlCol="0" anchor="ctr"/>
          <a:lstStyle/>
          <a:p>
            <a:endParaRPr lang="fi-FI"/>
          </a:p>
        </p:txBody>
      </p:sp>
      <p:sp>
        <p:nvSpPr>
          <p:cNvPr id="346" name="Freeform: Shape 345">
            <a:extLst>
              <a:ext uri="{FF2B5EF4-FFF2-40B4-BE49-F238E27FC236}">
                <a16:creationId xmlns:a16="http://schemas.microsoft.com/office/drawing/2014/main" id="{9D1A9A2A-1AAA-4010-95D1-C64DBD69A7F9}"/>
              </a:ext>
            </a:extLst>
          </p:cNvPr>
          <p:cNvSpPr/>
          <p:nvPr/>
        </p:nvSpPr>
        <p:spPr>
          <a:xfrm>
            <a:off x="1720622" y="3657202"/>
            <a:ext cx="573527" cy="163865"/>
          </a:xfrm>
          <a:custGeom>
            <a:avLst/>
            <a:gdLst>
              <a:gd name="connsiteX0" fmla="*/ 545056 w 573527"/>
              <a:gd name="connsiteY0" fmla="*/ 163660 h 163864"/>
              <a:gd name="connsiteX1" fmla="*/ 28881 w 573527"/>
              <a:gd name="connsiteY1" fmla="*/ 163660 h 163864"/>
              <a:gd name="connsiteX2" fmla="*/ 3072 w 573527"/>
              <a:gd name="connsiteY2" fmla="*/ 137851 h 163864"/>
              <a:gd name="connsiteX3" fmla="*/ 3072 w 573527"/>
              <a:gd name="connsiteY3" fmla="*/ 28881 h 163864"/>
              <a:gd name="connsiteX4" fmla="*/ 28881 w 573527"/>
              <a:gd name="connsiteY4" fmla="*/ 3072 h 163864"/>
              <a:gd name="connsiteX5" fmla="*/ 545056 w 573527"/>
              <a:gd name="connsiteY5" fmla="*/ 3072 h 163864"/>
              <a:gd name="connsiteX6" fmla="*/ 570864 w 573527"/>
              <a:gd name="connsiteY6" fmla="*/ 28881 h 163864"/>
              <a:gd name="connsiteX7" fmla="*/ 570864 w 573527"/>
              <a:gd name="connsiteY7" fmla="*/ 137851 h 163864"/>
              <a:gd name="connsiteX8" fmla="*/ 545056 w 573527"/>
              <a:gd name="connsiteY8" fmla="*/ 163660 h 163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527" h="163864">
                <a:moveTo>
                  <a:pt x="545056" y="163660"/>
                </a:moveTo>
                <a:lnTo>
                  <a:pt x="28881" y="163660"/>
                </a:lnTo>
                <a:cubicBezTo>
                  <a:pt x="14543" y="163660"/>
                  <a:pt x="3072" y="152190"/>
                  <a:pt x="3072" y="137851"/>
                </a:cubicBezTo>
                <a:lnTo>
                  <a:pt x="3072" y="28881"/>
                </a:lnTo>
                <a:cubicBezTo>
                  <a:pt x="3072" y="14543"/>
                  <a:pt x="14543" y="3072"/>
                  <a:pt x="28881" y="3072"/>
                </a:cubicBezTo>
                <a:lnTo>
                  <a:pt x="545056" y="3072"/>
                </a:lnTo>
                <a:cubicBezTo>
                  <a:pt x="559394" y="3072"/>
                  <a:pt x="570864" y="14543"/>
                  <a:pt x="570864" y="28881"/>
                </a:cubicBezTo>
                <a:lnTo>
                  <a:pt x="570864" y="137851"/>
                </a:lnTo>
                <a:cubicBezTo>
                  <a:pt x="570864" y="152190"/>
                  <a:pt x="559394" y="163660"/>
                  <a:pt x="545056" y="163660"/>
                </a:cubicBezTo>
                <a:close/>
              </a:path>
            </a:pathLst>
          </a:custGeom>
          <a:solidFill>
            <a:srgbClr val="154763"/>
          </a:solidFill>
          <a:ln w="9525" cap="flat">
            <a:noFill/>
            <a:prstDash val="solid"/>
            <a:miter/>
          </a:ln>
        </p:spPr>
        <p:txBody>
          <a:bodyPr rtlCol="0" anchor="ctr"/>
          <a:lstStyle/>
          <a:p>
            <a:endParaRPr lang="fi-FI"/>
          </a:p>
        </p:txBody>
      </p:sp>
      <p:sp>
        <p:nvSpPr>
          <p:cNvPr id="347" name="Freeform: Shape 346">
            <a:extLst>
              <a:ext uri="{FF2B5EF4-FFF2-40B4-BE49-F238E27FC236}">
                <a16:creationId xmlns:a16="http://schemas.microsoft.com/office/drawing/2014/main" id="{CB86C3EA-3791-459A-9CA9-1BCD8559FA3D}"/>
              </a:ext>
            </a:extLst>
          </p:cNvPr>
          <p:cNvSpPr/>
          <p:nvPr/>
        </p:nvSpPr>
        <p:spPr>
          <a:xfrm>
            <a:off x="1754624" y="4107421"/>
            <a:ext cx="106512" cy="16386"/>
          </a:xfrm>
          <a:custGeom>
            <a:avLst/>
            <a:gdLst>
              <a:gd name="connsiteX0" fmla="*/ 98114 w 106512"/>
              <a:gd name="connsiteY0" fmla="*/ 14543 h 16386"/>
              <a:gd name="connsiteX1" fmla="*/ 8808 w 106512"/>
              <a:gd name="connsiteY1" fmla="*/ 14543 h 16386"/>
              <a:gd name="connsiteX2" fmla="*/ 3072 w 106512"/>
              <a:gd name="connsiteY2" fmla="*/ 8808 h 16386"/>
              <a:gd name="connsiteX3" fmla="*/ 8808 w 106512"/>
              <a:gd name="connsiteY3" fmla="*/ 3072 h 16386"/>
              <a:gd name="connsiteX4" fmla="*/ 98114 w 106512"/>
              <a:gd name="connsiteY4" fmla="*/ 3072 h 16386"/>
              <a:gd name="connsiteX5" fmla="*/ 103849 w 106512"/>
              <a:gd name="connsiteY5" fmla="*/ 8808 h 16386"/>
              <a:gd name="connsiteX6" fmla="*/ 98114 w 106512"/>
              <a:gd name="connsiteY6" fmla="*/ 14543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 h="16386">
                <a:moveTo>
                  <a:pt x="98114" y="14543"/>
                </a:moveTo>
                <a:lnTo>
                  <a:pt x="8808" y="14543"/>
                </a:lnTo>
                <a:cubicBezTo>
                  <a:pt x="5940" y="14543"/>
                  <a:pt x="3072" y="12085"/>
                  <a:pt x="3072" y="8808"/>
                </a:cubicBezTo>
                <a:cubicBezTo>
                  <a:pt x="3072" y="5940"/>
                  <a:pt x="5530" y="3072"/>
                  <a:pt x="8808" y="3072"/>
                </a:cubicBezTo>
                <a:lnTo>
                  <a:pt x="98114" y="3072"/>
                </a:lnTo>
                <a:cubicBezTo>
                  <a:pt x="100982" y="3072"/>
                  <a:pt x="103849" y="5530"/>
                  <a:pt x="103849" y="8808"/>
                </a:cubicBezTo>
                <a:cubicBezTo>
                  <a:pt x="103849" y="12085"/>
                  <a:pt x="101391" y="14543"/>
                  <a:pt x="98114" y="14543"/>
                </a:cubicBezTo>
                <a:close/>
              </a:path>
            </a:pathLst>
          </a:custGeom>
          <a:solidFill>
            <a:srgbClr val="00BFD9"/>
          </a:solidFill>
          <a:ln w="9525" cap="flat">
            <a:noFill/>
            <a:prstDash val="solid"/>
            <a:miter/>
          </a:ln>
        </p:spPr>
        <p:txBody>
          <a:bodyPr rtlCol="0" anchor="ctr"/>
          <a:lstStyle/>
          <a:p>
            <a:endParaRPr lang="fi-FI"/>
          </a:p>
        </p:txBody>
      </p:sp>
      <p:sp>
        <p:nvSpPr>
          <p:cNvPr id="348" name="Freeform: Shape 347">
            <a:extLst>
              <a:ext uri="{FF2B5EF4-FFF2-40B4-BE49-F238E27FC236}">
                <a16:creationId xmlns:a16="http://schemas.microsoft.com/office/drawing/2014/main" id="{93FAE0D6-4617-4808-8A5E-BA1870A7E644}"/>
              </a:ext>
            </a:extLst>
          </p:cNvPr>
          <p:cNvSpPr/>
          <p:nvPr/>
        </p:nvSpPr>
        <p:spPr>
          <a:xfrm>
            <a:off x="1754624" y="4141423"/>
            <a:ext cx="106512" cy="16386"/>
          </a:xfrm>
          <a:custGeom>
            <a:avLst/>
            <a:gdLst>
              <a:gd name="connsiteX0" fmla="*/ 98114 w 106512"/>
              <a:gd name="connsiteY0" fmla="*/ 14543 h 16386"/>
              <a:gd name="connsiteX1" fmla="*/ 8808 w 106512"/>
              <a:gd name="connsiteY1" fmla="*/ 14543 h 16386"/>
              <a:gd name="connsiteX2" fmla="*/ 3072 w 106512"/>
              <a:gd name="connsiteY2" fmla="*/ 8808 h 16386"/>
              <a:gd name="connsiteX3" fmla="*/ 8808 w 106512"/>
              <a:gd name="connsiteY3" fmla="*/ 3072 h 16386"/>
              <a:gd name="connsiteX4" fmla="*/ 98114 w 106512"/>
              <a:gd name="connsiteY4" fmla="*/ 3072 h 16386"/>
              <a:gd name="connsiteX5" fmla="*/ 103849 w 106512"/>
              <a:gd name="connsiteY5" fmla="*/ 8808 h 16386"/>
              <a:gd name="connsiteX6" fmla="*/ 98114 w 106512"/>
              <a:gd name="connsiteY6" fmla="*/ 14543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 h="16386">
                <a:moveTo>
                  <a:pt x="98114" y="14543"/>
                </a:moveTo>
                <a:lnTo>
                  <a:pt x="8808" y="14543"/>
                </a:lnTo>
                <a:cubicBezTo>
                  <a:pt x="5940" y="14543"/>
                  <a:pt x="3072" y="12085"/>
                  <a:pt x="3072" y="8808"/>
                </a:cubicBezTo>
                <a:cubicBezTo>
                  <a:pt x="3072" y="5940"/>
                  <a:pt x="5530" y="3072"/>
                  <a:pt x="8808" y="3072"/>
                </a:cubicBezTo>
                <a:lnTo>
                  <a:pt x="98114" y="3072"/>
                </a:lnTo>
                <a:cubicBezTo>
                  <a:pt x="100982" y="3072"/>
                  <a:pt x="103849" y="5531"/>
                  <a:pt x="103849" y="8808"/>
                </a:cubicBezTo>
                <a:cubicBezTo>
                  <a:pt x="103849" y="11676"/>
                  <a:pt x="101391" y="14543"/>
                  <a:pt x="98114" y="14543"/>
                </a:cubicBezTo>
                <a:close/>
              </a:path>
            </a:pathLst>
          </a:custGeom>
          <a:solidFill>
            <a:srgbClr val="00BFD9"/>
          </a:solidFill>
          <a:ln w="9525" cap="flat">
            <a:noFill/>
            <a:prstDash val="solid"/>
            <a:miter/>
          </a:ln>
        </p:spPr>
        <p:txBody>
          <a:bodyPr rtlCol="0" anchor="ctr"/>
          <a:lstStyle/>
          <a:p>
            <a:endParaRPr lang="fi-FI"/>
          </a:p>
        </p:txBody>
      </p:sp>
      <p:sp>
        <p:nvSpPr>
          <p:cNvPr id="349" name="Freeform: Shape 348">
            <a:extLst>
              <a:ext uri="{FF2B5EF4-FFF2-40B4-BE49-F238E27FC236}">
                <a16:creationId xmlns:a16="http://schemas.microsoft.com/office/drawing/2014/main" id="{30FE6B61-2F60-416B-AB66-AE5E383EFEDB}"/>
              </a:ext>
            </a:extLst>
          </p:cNvPr>
          <p:cNvSpPr/>
          <p:nvPr/>
        </p:nvSpPr>
        <p:spPr>
          <a:xfrm>
            <a:off x="1754624" y="3720700"/>
            <a:ext cx="106512" cy="16386"/>
          </a:xfrm>
          <a:custGeom>
            <a:avLst/>
            <a:gdLst>
              <a:gd name="connsiteX0" fmla="*/ 98114 w 106512"/>
              <a:gd name="connsiteY0" fmla="*/ 14543 h 16386"/>
              <a:gd name="connsiteX1" fmla="*/ 8808 w 106512"/>
              <a:gd name="connsiteY1" fmla="*/ 14543 h 16386"/>
              <a:gd name="connsiteX2" fmla="*/ 3072 w 106512"/>
              <a:gd name="connsiteY2" fmla="*/ 8808 h 16386"/>
              <a:gd name="connsiteX3" fmla="*/ 8808 w 106512"/>
              <a:gd name="connsiteY3" fmla="*/ 3072 h 16386"/>
              <a:gd name="connsiteX4" fmla="*/ 98114 w 106512"/>
              <a:gd name="connsiteY4" fmla="*/ 3072 h 16386"/>
              <a:gd name="connsiteX5" fmla="*/ 103849 w 106512"/>
              <a:gd name="connsiteY5" fmla="*/ 8808 h 16386"/>
              <a:gd name="connsiteX6" fmla="*/ 98114 w 106512"/>
              <a:gd name="connsiteY6" fmla="*/ 14543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 h="16386">
                <a:moveTo>
                  <a:pt x="98114" y="14543"/>
                </a:moveTo>
                <a:lnTo>
                  <a:pt x="8808" y="14543"/>
                </a:lnTo>
                <a:cubicBezTo>
                  <a:pt x="5940" y="14543"/>
                  <a:pt x="3072" y="12085"/>
                  <a:pt x="3072" y="8808"/>
                </a:cubicBezTo>
                <a:cubicBezTo>
                  <a:pt x="3072" y="5940"/>
                  <a:pt x="5530" y="3072"/>
                  <a:pt x="8808" y="3072"/>
                </a:cubicBezTo>
                <a:lnTo>
                  <a:pt x="98114" y="3072"/>
                </a:lnTo>
                <a:cubicBezTo>
                  <a:pt x="100982" y="3072"/>
                  <a:pt x="103849" y="5531"/>
                  <a:pt x="103849" y="8808"/>
                </a:cubicBezTo>
                <a:cubicBezTo>
                  <a:pt x="103849" y="12085"/>
                  <a:pt x="101391" y="14543"/>
                  <a:pt x="98114" y="14543"/>
                </a:cubicBezTo>
                <a:close/>
              </a:path>
            </a:pathLst>
          </a:custGeom>
          <a:solidFill>
            <a:srgbClr val="00BFD9"/>
          </a:solidFill>
          <a:ln w="9525" cap="flat">
            <a:noFill/>
            <a:prstDash val="solid"/>
            <a:miter/>
          </a:ln>
        </p:spPr>
        <p:txBody>
          <a:bodyPr rtlCol="0" anchor="ctr"/>
          <a:lstStyle/>
          <a:p>
            <a:endParaRPr lang="fi-FI"/>
          </a:p>
        </p:txBody>
      </p:sp>
      <p:sp>
        <p:nvSpPr>
          <p:cNvPr id="350" name="Freeform: Shape 349">
            <a:extLst>
              <a:ext uri="{FF2B5EF4-FFF2-40B4-BE49-F238E27FC236}">
                <a16:creationId xmlns:a16="http://schemas.microsoft.com/office/drawing/2014/main" id="{75A3F321-172F-4897-A999-7DD46DE84EDA}"/>
              </a:ext>
            </a:extLst>
          </p:cNvPr>
          <p:cNvSpPr/>
          <p:nvPr/>
        </p:nvSpPr>
        <p:spPr>
          <a:xfrm>
            <a:off x="1754624" y="3754702"/>
            <a:ext cx="106512" cy="16386"/>
          </a:xfrm>
          <a:custGeom>
            <a:avLst/>
            <a:gdLst>
              <a:gd name="connsiteX0" fmla="*/ 98114 w 106512"/>
              <a:gd name="connsiteY0" fmla="*/ 14543 h 16386"/>
              <a:gd name="connsiteX1" fmla="*/ 8808 w 106512"/>
              <a:gd name="connsiteY1" fmla="*/ 14543 h 16386"/>
              <a:gd name="connsiteX2" fmla="*/ 3072 w 106512"/>
              <a:gd name="connsiteY2" fmla="*/ 8808 h 16386"/>
              <a:gd name="connsiteX3" fmla="*/ 8808 w 106512"/>
              <a:gd name="connsiteY3" fmla="*/ 3072 h 16386"/>
              <a:gd name="connsiteX4" fmla="*/ 98114 w 106512"/>
              <a:gd name="connsiteY4" fmla="*/ 3072 h 16386"/>
              <a:gd name="connsiteX5" fmla="*/ 103849 w 106512"/>
              <a:gd name="connsiteY5" fmla="*/ 8808 h 16386"/>
              <a:gd name="connsiteX6" fmla="*/ 98114 w 106512"/>
              <a:gd name="connsiteY6" fmla="*/ 14543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 h="16386">
                <a:moveTo>
                  <a:pt x="98114" y="14543"/>
                </a:moveTo>
                <a:lnTo>
                  <a:pt x="8808" y="14543"/>
                </a:lnTo>
                <a:cubicBezTo>
                  <a:pt x="5940" y="14543"/>
                  <a:pt x="3072" y="12085"/>
                  <a:pt x="3072" y="8808"/>
                </a:cubicBezTo>
                <a:cubicBezTo>
                  <a:pt x="3072" y="5940"/>
                  <a:pt x="5530" y="3072"/>
                  <a:pt x="8808" y="3072"/>
                </a:cubicBezTo>
                <a:lnTo>
                  <a:pt x="98114" y="3072"/>
                </a:lnTo>
                <a:cubicBezTo>
                  <a:pt x="100982" y="3072"/>
                  <a:pt x="103849" y="5530"/>
                  <a:pt x="103849" y="8808"/>
                </a:cubicBezTo>
                <a:cubicBezTo>
                  <a:pt x="103849" y="12085"/>
                  <a:pt x="101391" y="14543"/>
                  <a:pt x="98114" y="14543"/>
                </a:cubicBezTo>
                <a:close/>
              </a:path>
            </a:pathLst>
          </a:custGeom>
          <a:solidFill>
            <a:srgbClr val="00BFD9"/>
          </a:solidFill>
          <a:ln w="9525" cap="flat">
            <a:noFill/>
            <a:prstDash val="solid"/>
            <a:miter/>
          </a:ln>
        </p:spPr>
        <p:txBody>
          <a:bodyPr rtlCol="0" anchor="ctr"/>
          <a:lstStyle/>
          <a:p>
            <a:endParaRPr lang="fi-FI"/>
          </a:p>
        </p:txBody>
      </p:sp>
      <p:sp>
        <p:nvSpPr>
          <p:cNvPr id="351" name="Freeform: Shape 350">
            <a:extLst>
              <a:ext uri="{FF2B5EF4-FFF2-40B4-BE49-F238E27FC236}">
                <a16:creationId xmlns:a16="http://schemas.microsoft.com/office/drawing/2014/main" id="{27136A92-678B-43EA-8165-08D1ACDAE4F2}"/>
              </a:ext>
            </a:extLst>
          </p:cNvPr>
          <p:cNvSpPr/>
          <p:nvPr/>
        </p:nvSpPr>
        <p:spPr>
          <a:xfrm>
            <a:off x="1754624" y="3914060"/>
            <a:ext cx="106512" cy="16386"/>
          </a:xfrm>
          <a:custGeom>
            <a:avLst/>
            <a:gdLst>
              <a:gd name="connsiteX0" fmla="*/ 98114 w 106512"/>
              <a:gd name="connsiteY0" fmla="*/ 14543 h 16386"/>
              <a:gd name="connsiteX1" fmla="*/ 8808 w 106512"/>
              <a:gd name="connsiteY1" fmla="*/ 14543 h 16386"/>
              <a:gd name="connsiteX2" fmla="*/ 3072 w 106512"/>
              <a:gd name="connsiteY2" fmla="*/ 8808 h 16386"/>
              <a:gd name="connsiteX3" fmla="*/ 8808 w 106512"/>
              <a:gd name="connsiteY3" fmla="*/ 3072 h 16386"/>
              <a:gd name="connsiteX4" fmla="*/ 98114 w 106512"/>
              <a:gd name="connsiteY4" fmla="*/ 3072 h 16386"/>
              <a:gd name="connsiteX5" fmla="*/ 103849 w 106512"/>
              <a:gd name="connsiteY5" fmla="*/ 8808 h 16386"/>
              <a:gd name="connsiteX6" fmla="*/ 98114 w 106512"/>
              <a:gd name="connsiteY6" fmla="*/ 14543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 h="16386">
                <a:moveTo>
                  <a:pt x="98114" y="14543"/>
                </a:moveTo>
                <a:lnTo>
                  <a:pt x="8808" y="14543"/>
                </a:lnTo>
                <a:cubicBezTo>
                  <a:pt x="5940" y="14543"/>
                  <a:pt x="3072" y="12085"/>
                  <a:pt x="3072" y="8808"/>
                </a:cubicBezTo>
                <a:cubicBezTo>
                  <a:pt x="3072" y="5940"/>
                  <a:pt x="5530" y="3072"/>
                  <a:pt x="8808" y="3072"/>
                </a:cubicBezTo>
                <a:lnTo>
                  <a:pt x="98114" y="3072"/>
                </a:lnTo>
                <a:cubicBezTo>
                  <a:pt x="100982" y="3072"/>
                  <a:pt x="103849" y="5531"/>
                  <a:pt x="103849" y="8808"/>
                </a:cubicBezTo>
                <a:cubicBezTo>
                  <a:pt x="103849" y="12085"/>
                  <a:pt x="101391" y="14543"/>
                  <a:pt x="98114" y="14543"/>
                </a:cubicBezTo>
                <a:close/>
              </a:path>
            </a:pathLst>
          </a:custGeom>
          <a:solidFill>
            <a:srgbClr val="00BFD9"/>
          </a:solidFill>
          <a:ln w="9525" cap="flat">
            <a:noFill/>
            <a:prstDash val="solid"/>
            <a:miter/>
          </a:ln>
        </p:spPr>
        <p:txBody>
          <a:bodyPr rtlCol="0" anchor="ctr"/>
          <a:lstStyle/>
          <a:p>
            <a:endParaRPr lang="fi-FI"/>
          </a:p>
        </p:txBody>
      </p:sp>
      <p:sp>
        <p:nvSpPr>
          <p:cNvPr id="352" name="Freeform: Shape 351">
            <a:extLst>
              <a:ext uri="{FF2B5EF4-FFF2-40B4-BE49-F238E27FC236}">
                <a16:creationId xmlns:a16="http://schemas.microsoft.com/office/drawing/2014/main" id="{3199BCC2-D02E-4B52-8DC6-094502E380E6}"/>
              </a:ext>
            </a:extLst>
          </p:cNvPr>
          <p:cNvSpPr/>
          <p:nvPr/>
        </p:nvSpPr>
        <p:spPr>
          <a:xfrm>
            <a:off x="1754624" y="3948062"/>
            <a:ext cx="106512" cy="16386"/>
          </a:xfrm>
          <a:custGeom>
            <a:avLst/>
            <a:gdLst>
              <a:gd name="connsiteX0" fmla="*/ 98114 w 106512"/>
              <a:gd name="connsiteY0" fmla="*/ 14543 h 16386"/>
              <a:gd name="connsiteX1" fmla="*/ 8808 w 106512"/>
              <a:gd name="connsiteY1" fmla="*/ 14543 h 16386"/>
              <a:gd name="connsiteX2" fmla="*/ 3072 w 106512"/>
              <a:gd name="connsiteY2" fmla="*/ 8808 h 16386"/>
              <a:gd name="connsiteX3" fmla="*/ 8808 w 106512"/>
              <a:gd name="connsiteY3" fmla="*/ 3072 h 16386"/>
              <a:gd name="connsiteX4" fmla="*/ 98114 w 106512"/>
              <a:gd name="connsiteY4" fmla="*/ 3072 h 16386"/>
              <a:gd name="connsiteX5" fmla="*/ 103849 w 106512"/>
              <a:gd name="connsiteY5" fmla="*/ 8808 h 16386"/>
              <a:gd name="connsiteX6" fmla="*/ 98114 w 106512"/>
              <a:gd name="connsiteY6" fmla="*/ 14543 h 1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 h="16386">
                <a:moveTo>
                  <a:pt x="98114" y="14543"/>
                </a:moveTo>
                <a:lnTo>
                  <a:pt x="8808" y="14543"/>
                </a:lnTo>
                <a:cubicBezTo>
                  <a:pt x="5940" y="14543"/>
                  <a:pt x="3072" y="12085"/>
                  <a:pt x="3072" y="8808"/>
                </a:cubicBezTo>
                <a:cubicBezTo>
                  <a:pt x="3072" y="5940"/>
                  <a:pt x="5530" y="3072"/>
                  <a:pt x="8808" y="3072"/>
                </a:cubicBezTo>
                <a:lnTo>
                  <a:pt x="98114" y="3072"/>
                </a:lnTo>
                <a:cubicBezTo>
                  <a:pt x="100982" y="3072"/>
                  <a:pt x="103849" y="5531"/>
                  <a:pt x="103849" y="8808"/>
                </a:cubicBezTo>
                <a:cubicBezTo>
                  <a:pt x="103849" y="12085"/>
                  <a:pt x="101391" y="14543"/>
                  <a:pt x="98114" y="14543"/>
                </a:cubicBezTo>
                <a:close/>
              </a:path>
            </a:pathLst>
          </a:custGeom>
          <a:solidFill>
            <a:srgbClr val="00BFD9"/>
          </a:solidFill>
          <a:ln w="9525" cap="flat">
            <a:noFill/>
            <a:prstDash val="solid"/>
            <a:miter/>
          </a:ln>
        </p:spPr>
        <p:txBody>
          <a:bodyPr rtlCol="0" anchor="ctr"/>
          <a:lstStyle/>
          <a:p>
            <a:endParaRPr lang="fi-FI"/>
          </a:p>
        </p:txBody>
      </p:sp>
      <p:sp>
        <p:nvSpPr>
          <p:cNvPr id="353" name="Freeform: Shape 352">
            <a:extLst>
              <a:ext uri="{FF2B5EF4-FFF2-40B4-BE49-F238E27FC236}">
                <a16:creationId xmlns:a16="http://schemas.microsoft.com/office/drawing/2014/main" id="{E5DED126-83C0-4411-89F1-CB34318DDE1C}"/>
              </a:ext>
            </a:extLst>
          </p:cNvPr>
          <p:cNvSpPr/>
          <p:nvPr/>
        </p:nvSpPr>
        <p:spPr>
          <a:xfrm>
            <a:off x="2168383" y="4101685"/>
            <a:ext cx="61449" cy="61449"/>
          </a:xfrm>
          <a:custGeom>
            <a:avLst/>
            <a:gdLst>
              <a:gd name="connsiteX0" fmla="*/ 59606 w 61449"/>
              <a:gd name="connsiteY0" fmla="*/ 31339 h 61449"/>
              <a:gd name="connsiteX1" fmla="*/ 31339 w 61449"/>
              <a:gd name="connsiteY1" fmla="*/ 59606 h 61449"/>
              <a:gd name="connsiteX2" fmla="*/ 3072 w 61449"/>
              <a:gd name="connsiteY2" fmla="*/ 31339 h 61449"/>
              <a:gd name="connsiteX3" fmla="*/ 31339 w 61449"/>
              <a:gd name="connsiteY3" fmla="*/ 3072 h 61449"/>
              <a:gd name="connsiteX4" fmla="*/ 59606 w 61449"/>
              <a:gd name="connsiteY4" fmla="*/ 31339 h 6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9" h="61449">
                <a:moveTo>
                  <a:pt x="59606" y="31339"/>
                </a:moveTo>
                <a:cubicBezTo>
                  <a:pt x="59606" y="46906"/>
                  <a:pt x="46906" y="59606"/>
                  <a:pt x="31339" y="59606"/>
                </a:cubicBezTo>
                <a:cubicBezTo>
                  <a:pt x="15772" y="59606"/>
                  <a:pt x="3072" y="46906"/>
                  <a:pt x="3072" y="31339"/>
                </a:cubicBezTo>
                <a:cubicBezTo>
                  <a:pt x="3072" y="15772"/>
                  <a:pt x="15772" y="3072"/>
                  <a:pt x="31339" y="3072"/>
                </a:cubicBezTo>
                <a:cubicBezTo>
                  <a:pt x="46906" y="3072"/>
                  <a:pt x="59606" y="15772"/>
                  <a:pt x="59606" y="31339"/>
                </a:cubicBezTo>
                <a:close/>
              </a:path>
            </a:pathLst>
          </a:custGeom>
          <a:solidFill>
            <a:srgbClr val="00BFD9"/>
          </a:solidFill>
          <a:ln w="9525" cap="flat">
            <a:noFill/>
            <a:prstDash val="solid"/>
            <a:miter/>
          </a:ln>
        </p:spPr>
        <p:txBody>
          <a:bodyPr rtlCol="0" anchor="ctr"/>
          <a:lstStyle/>
          <a:p>
            <a:endParaRPr lang="fi-FI"/>
          </a:p>
        </p:txBody>
      </p:sp>
      <p:sp>
        <p:nvSpPr>
          <p:cNvPr id="354" name="Freeform: Shape 353">
            <a:extLst>
              <a:ext uri="{FF2B5EF4-FFF2-40B4-BE49-F238E27FC236}">
                <a16:creationId xmlns:a16="http://schemas.microsoft.com/office/drawing/2014/main" id="{71B1A5A4-E501-4978-8367-AC40BB3894C3}"/>
              </a:ext>
            </a:extLst>
          </p:cNvPr>
          <p:cNvSpPr/>
          <p:nvPr/>
        </p:nvSpPr>
        <p:spPr>
          <a:xfrm>
            <a:off x="2168383" y="3715364"/>
            <a:ext cx="61449" cy="61449"/>
          </a:xfrm>
          <a:custGeom>
            <a:avLst/>
            <a:gdLst>
              <a:gd name="connsiteX0" fmla="*/ 59606 w 61449"/>
              <a:gd name="connsiteY0" fmla="*/ 31349 h 61449"/>
              <a:gd name="connsiteX1" fmla="*/ 31339 w 61449"/>
              <a:gd name="connsiteY1" fmla="*/ 59615 h 61449"/>
              <a:gd name="connsiteX2" fmla="*/ 3072 w 61449"/>
              <a:gd name="connsiteY2" fmla="*/ 31349 h 61449"/>
              <a:gd name="connsiteX3" fmla="*/ 31339 w 61449"/>
              <a:gd name="connsiteY3" fmla="*/ 3082 h 61449"/>
              <a:gd name="connsiteX4" fmla="*/ 59606 w 61449"/>
              <a:gd name="connsiteY4" fmla="*/ 31349 h 6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9" h="61449">
                <a:moveTo>
                  <a:pt x="59606" y="31349"/>
                </a:moveTo>
                <a:cubicBezTo>
                  <a:pt x="59606" y="46916"/>
                  <a:pt x="46906" y="59615"/>
                  <a:pt x="31339" y="59615"/>
                </a:cubicBezTo>
                <a:cubicBezTo>
                  <a:pt x="15772" y="59615"/>
                  <a:pt x="3072" y="46916"/>
                  <a:pt x="3072" y="31349"/>
                </a:cubicBezTo>
                <a:cubicBezTo>
                  <a:pt x="3072" y="15782"/>
                  <a:pt x="15772" y="3082"/>
                  <a:pt x="31339" y="3082"/>
                </a:cubicBezTo>
                <a:cubicBezTo>
                  <a:pt x="46906" y="2673"/>
                  <a:pt x="59606" y="15372"/>
                  <a:pt x="59606" y="31349"/>
                </a:cubicBezTo>
                <a:close/>
              </a:path>
            </a:pathLst>
          </a:custGeom>
          <a:solidFill>
            <a:srgbClr val="00BFD9"/>
          </a:solidFill>
          <a:ln w="9525" cap="flat">
            <a:noFill/>
            <a:prstDash val="solid"/>
            <a:miter/>
          </a:ln>
        </p:spPr>
        <p:txBody>
          <a:bodyPr rtlCol="0" anchor="ctr"/>
          <a:lstStyle/>
          <a:p>
            <a:endParaRPr lang="fi-FI"/>
          </a:p>
        </p:txBody>
      </p:sp>
      <p:sp>
        <p:nvSpPr>
          <p:cNvPr id="355" name="Freeform: Shape 354">
            <a:extLst>
              <a:ext uri="{FF2B5EF4-FFF2-40B4-BE49-F238E27FC236}">
                <a16:creationId xmlns:a16="http://schemas.microsoft.com/office/drawing/2014/main" id="{933CDD99-96A7-4E14-9ACF-8738E9C95D90}"/>
              </a:ext>
            </a:extLst>
          </p:cNvPr>
          <p:cNvSpPr/>
          <p:nvPr/>
        </p:nvSpPr>
        <p:spPr>
          <a:xfrm>
            <a:off x="2168383" y="3904638"/>
            <a:ext cx="61449" cy="61449"/>
          </a:xfrm>
          <a:custGeom>
            <a:avLst/>
            <a:gdLst>
              <a:gd name="connsiteX0" fmla="*/ 59606 w 61449"/>
              <a:gd name="connsiteY0" fmla="*/ 31339 h 61449"/>
              <a:gd name="connsiteX1" fmla="*/ 31339 w 61449"/>
              <a:gd name="connsiteY1" fmla="*/ 59606 h 61449"/>
              <a:gd name="connsiteX2" fmla="*/ 3072 w 61449"/>
              <a:gd name="connsiteY2" fmla="*/ 31339 h 61449"/>
              <a:gd name="connsiteX3" fmla="*/ 31339 w 61449"/>
              <a:gd name="connsiteY3" fmla="*/ 3072 h 61449"/>
              <a:gd name="connsiteX4" fmla="*/ 59606 w 61449"/>
              <a:gd name="connsiteY4" fmla="*/ 31339 h 614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49" h="61449">
                <a:moveTo>
                  <a:pt x="59606" y="31339"/>
                </a:moveTo>
                <a:cubicBezTo>
                  <a:pt x="59606" y="46906"/>
                  <a:pt x="46906" y="59606"/>
                  <a:pt x="31339" y="59606"/>
                </a:cubicBezTo>
                <a:cubicBezTo>
                  <a:pt x="15772" y="59606"/>
                  <a:pt x="3072" y="46906"/>
                  <a:pt x="3072" y="31339"/>
                </a:cubicBezTo>
                <a:cubicBezTo>
                  <a:pt x="3072" y="15772"/>
                  <a:pt x="15772" y="3072"/>
                  <a:pt x="31339" y="3072"/>
                </a:cubicBezTo>
                <a:cubicBezTo>
                  <a:pt x="46906" y="3072"/>
                  <a:pt x="59606" y="15772"/>
                  <a:pt x="59606" y="31339"/>
                </a:cubicBezTo>
                <a:close/>
              </a:path>
            </a:pathLst>
          </a:custGeom>
          <a:solidFill>
            <a:srgbClr val="00BFD9"/>
          </a:solidFill>
          <a:ln w="9525" cap="flat">
            <a:noFill/>
            <a:prstDash val="solid"/>
            <a:miter/>
          </a:ln>
        </p:spPr>
        <p:txBody>
          <a:bodyPr rtlCol="0" anchor="ctr"/>
          <a:lstStyle/>
          <a:p>
            <a:endParaRPr lang="fi-FI"/>
          </a:p>
        </p:txBody>
      </p:sp>
      <p:pic>
        <p:nvPicPr>
          <p:cNvPr id="356" name="Picture 355">
            <a:hlinkClick r:id="rId3" action="ppaction://hlinksldjump"/>
            <a:extLst>
              <a:ext uri="{FF2B5EF4-FFF2-40B4-BE49-F238E27FC236}">
                <a16:creationId xmlns:a16="http://schemas.microsoft.com/office/drawing/2014/main" id="{9E8EB187-3F6F-489F-B52A-FEB150F621FB}"/>
              </a:ext>
            </a:extLst>
          </p:cNvPr>
          <p:cNvPicPr>
            <a:picLocks/>
          </p:cNvPicPr>
          <p:nvPr/>
        </p:nvPicPr>
        <p:blipFill>
          <a:blip r:embed="rId4">
            <a:duotone>
              <a:prstClr val="black"/>
              <a:schemeClr val="accent1">
                <a:tint val="45000"/>
                <a:satMod val="400000"/>
              </a:schemeClr>
            </a:duotone>
          </a:blip>
          <a:stretch>
            <a:fillRect/>
          </a:stretch>
        </p:blipFill>
        <p:spPr>
          <a:xfrm>
            <a:off x="675139" y="299727"/>
            <a:ext cx="520564" cy="520564"/>
          </a:xfrm>
          <a:prstGeom prst="rect">
            <a:avLst/>
          </a:prstGeom>
        </p:spPr>
      </p:pic>
      <p:pic>
        <p:nvPicPr>
          <p:cNvPr id="358" name="Picture 357">
            <a:extLst>
              <a:ext uri="{FF2B5EF4-FFF2-40B4-BE49-F238E27FC236}">
                <a16:creationId xmlns:a16="http://schemas.microsoft.com/office/drawing/2014/main" id="{A6F257B1-A50E-4ED5-8474-4BFDED60E1A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2668496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2859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a:extLst>
              <a:ext uri="{FF2B5EF4-FFF2-40B4-BE49-F238E27FC236}">
                <a16:creationId xmlns:a16="http://schemas.microsoft.com/office/drawing/2014/main" id="{A4232003-B203-4F15-BBB3-1196A64488F2}"/>
              </a:ext>
            </a:extLst>
          </p:cNvPr>
          <p:cNvSpPr/>
          <p:nvPr/>
        </p:nvSpPr>
        <p:spPr>
          <a:xfrm>
            <a:off x="6257564" y="1166842"/>
            <a:ext cx="5099772" cy="4524315"/>
          </a:xfrm>
          <a:prstGeom prst="rect">
            <a:avLst/>
          </a:prstGeom>
        </p:spPr>
        <p:txBody>
          <a:bodyPr wrap="square">
            <a:spAutoFit/>
          </a:bodyPr>
          <a:lstStyle/>
          <a:p>
            <a:pPr marL="342900" indent="-342900">
              <a:buClr>
                <a:schemeClr val="accent1"/>
              </a:buClr>
              <a:buFont typeface="+mj-lt"/>
              <a:buAutoNum type="arabicPeriod"/>
            </a:pPr>
            <a:r>
              <a:rPr lang="fi-FI" sz="1600" b="1">
                <a:solidFill>
                  <a:schemeClr val="accent2"/>
                </a:solidFill>
              </a:rPr>
              <a:t>Digitaalisia innovaatioita, </a:t>
            </a:r>
            <a:r>
              <a:rPr lang="fi-FI" sz="1600">
                <a:solidFill>
                  <a:schemeClr val="accent2"/>
                </a:solidFill>
              </a:rPr>
              <a:t>kuten tekoälyä ja </a:t>
            </a:r>
            <a:r>
              <a:rPr lang="fi-FI" sz="1600" err="1">
                <a:solidFill>
                  <a:schemeClr val="accent2"/>
                </a:solidFill>
              </a:rPr>
              <a:t>big</a:t>
            </a:r>
            <a:r>
              <a:rPr lang="fi-FI" sz="1600">
                <a:solidFill>
                  <a:schemeClr val="accent2"/>
                </a:solidFill>
              </a:rPr>
              <a:t> dataa, on voitava hyödyntää tasapuolisesti eri toimialoilla. Sääntely ei saa olla esteenä.</a:t>
            </a:r>
          </a:p>
          <a:p>
            <a:pPr marL="342900" indent="-342900">
              <a:buClr>
                <a:schemeClr val="accent1"/>
              </a:buClr>
              <a:buFont typeface="+mj-lt"/>
              <a:buAutoNum type="arabicPeriod"/>
            </a:pPr>
            <a:endParaRPr lang="fi-FI" sz="1600" b="1">
              <a:solidFill>
                <a:schemeClr val="accent2"/>
              </a:solidFill>
            </a:endParaRPr>
          </a:p>
          <a:p>
            <a:pPr marL="342900" indent="-342900">
              <a:buClr>
                <a:schemeClr val="accent1"/>
              </a:buClr>
              <a:buFont typeface="+mj-lt"/>
              <a:buAutoNum type="arabicPeriod"/>
            </a:pPr>
            <a:r>
              <a:rPr lang="fi-FI" sz="1600" b="1">
                <a:solidFill>
                  <a:schemeClr val="accent2"/>
                </a:solidFill>
              </a:rPr>
              <a:t>Kaikessa kansalaisten ja yritysten viranomaisasioinnissa on tarjottava digitaalinen palvelumuoto. </a:t>
            </a:r>
          </a:p>
          <a:p>
            <a:pPr marL="342900" indent="-342900">
              <a:buClr>
                <a:schemeClr val="accent1"/>
              </a:buClr>
              <a:buFont typeface="+mj-lt"/>
              <a:buAutoNum type="arabicPeriod"/>
            </a:pPr>
            <a:endParaRPr lang="fi-FI" sz="1600" b="1">
              <a:solidFill>
                <a:schemeClr val="accent2"/>
              </a:solidFill>
            </a:endParaRPr>
          </a:p>
          <a:p>
            <a:pPr marL="342900" indent="-342900">
              <a:buClr>
                <a:schemeClr val="accent1"/>
              </a:buClr>
              <a:buFont typeface="+mj-lt"/>
              <a:buAutoNum type="arabicPeriod"/>
            </a:pPr>
            <a:r>
              <a:rPr lang="fi-FI" sz="1600" b="1">
                <a:solidFill>
                  <a:schemeClr val="accent2"/>
                </a:solidFill>
              </a:rPr>
              <a:t>Suomi.fi-palveluväylässä </a:t>
            </a:r>
            <a:r>
              <a:rPr lang="fi-FI" sz="1600">
                <a:solidFill>
                  <a:schemeClr val="accent2"/>
                </a:solidFill>
              </a:rPr>
              <a:t>finanssialan yritysten pitää pystyä tarjoamaan asiakkaille monipuolisesti palveluita.</a:t>
            </a:r>
          </a:p>
          <a:p>
            <a:pPr marL="342900" indent="-342900">
              <a:buClr>
                <a:schemeClr val="accent1"/>
              </a:buClr>
              <a:buFont typeface="+mj-lt"/>
              <a:buAutoNum type="arabicPeriod"/>
            </a:pPr>
            <a:endParaRPr lang="fi-FI" sz="1600" b="1">
              <a:solidFill>
                <a:schemeClr val="accent2"/>
              </a:solidFill>
            </a:endParaRPr>
          </a:p>
          <a:p>
            <a:pPr marL="342900" indent="-342900">
              <a:buClr>
                <a:schemeClr val="accent1"/>
              </a:buClr>
              <a:buFont typeface="+mj-lt"/>
              <a:buAutoNum type="arabicPeriod"/>
            </a:pPr>
            <a:r>
              <a:rPr lang="fi-FI" sz="1600" b="1">
                <a:solidFill>
                  <a:schemeClr val="accent2"/>
                </a:solidFill>
              </a:rPr>
              <a:t>Sähköisen huoneistotietojärjestelmän käyttöönotto on turvattava. </a:t>
            </a:r>
            <a:r>
              <a:rPr lang="fi-FI" sz="1600">
                <a:solidFill>
                  <a:schemeClr val="accent2"/>
                </a:solidFill>
              </a:rPr>
              <a:t>Kattava järjestelmä luo edellytykset digipalveluihin, kuten asunto-osakkeiden sähköiseen kaupankäyntiin, vakuuksien hallintaan ja asunto-osakeyhtiön hallintoon. </a:t>
            </a:r>
          </a:p>
        </p:txBody>
      </p:sp>
      <p:sp>
        <p:nvSpPr>
          <p:cNvPr id="8" name="Rectangle 7">
            <a:extLst>
              <a:ext uri="{FF2B5EF4-FFF2-40B4-BE49-F238E27FC236}">
                <a16:creationId xmlns:a16="http://schemas.microsoft.com/office/drawing/2014/main" id="{843D5170-5626-44C6-B8DF-1CBD899BA36E}"/>
              </a:ext>
            </a:extLst>
          </p:cNvPr>
          <p:cNvSpPr/>
          <p:nvPr/>
        </p:nvSpPr>
        <p:spPr>
          <a:xfrm>
            <a:off x="1017291" y="1086943"/>
            <a:ext cx="4629554" cy="4800600"/>
          </a:xfrm>
          <a:prstGeom prst="rect">
            <a:avLst/>
          </a:prstGeom>
          <a:solidFill>
            <a:schemeClr val="accent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0" name="Rectangle 9">
            <a:extLst>
              <a:ext uri="{FF2B5EF4-FFF2-40B4-BE49-F238E27FC236}">
                <a16:creationId xmlns:a16="http://schemas.microsoft.com/office/drawing/2014/main" id="{B41CC4FB-4F50-4D1F-A59B-0662DCAA64C3}"/>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99" name="Graphic 97">
            <a:extLst>
              <a:ext uri="{FF2B5EF4-FFF2-40B4-BE49-F238E27FC236}">
                <a16:creationId xmlns:a16="http://schemas.microsoft.com/office/drawing/2014/main" id="{7D8AFD32-821C-42E1-AEDD-68B42156CA41}"/>
              </a:ext>
            </a:extLst>
          </p:cNvPr>
          <p:cNvGrpSpPr/>
          <p:nvPr/>
        </p:nvGrpSpPr>
        <p:grpSpPr>
          <a:xfrm>
            <a:off x="1443038" y="2018446"/>
            <a:ext cx="3778060" cy="2803485"/>
            <a:chOff x="1443038" y="2018446"/>
            <a:chExt cx="3778060" cy="2803485"/>
          </a:xfrm>
        </p:grpSpPr>
        <p:sp>
          <p:nvSpPr>
            <p:cNvPr id="100" name="Freeform: Shape 99">
              <a:extLst>
                <a:ext uri="{FF2B5EF4-FFF2-40B4-BE49-F238E27FC236}">
                  <a16:creationId xmlns:a16="http://schemas.microsoft.com/office/drawing/2014/main" id="{F7A38179-B081-40B7-A189-F41C442305B6}"/>
                </a:ext>
              </a:extLst>
            </p:cNvPr>
            <p:cNvSpPr/>
            <p:nvPr/>
          </p:nvSpPr>
          <p:spPr>
            <a:xfrm>
              <a:off x="1839263" y="3630991"/>
              <a:ext cx="778394" cy="360719"/>
            </a:xfrm>
            <a:custGeom>
              <a:avLst/>
              <a:gdLst>
                <a:gd name="connsiteX0" fmla="*/ 768202 w 778394"/>
                <a:gd name="connsiteY0" fmla="*/ 11958 h 360719"/>
                <a:gd name="connsiteX1" fmla="*/ 132830 w 778394"/>
                <a:gd name="connsiteY1" fmla="*/ 11958 h 360719"/>
                <a:gd name="connsiteX2" fmla="*/ 11958 w 778394"/>
                <a:gd name="connsiteY2" fmla="*/ 132830 h 360719"/>
                <a:gd name="connsiteX3" fmla="*/ 11958 w 778394"/>
                <a:gd name="connsiteY3" fmla="*/ 354324 h 360719"/>
              </a:gdLst>
              <a:ahLst/>
              <a:cxnLst>
                <a:cxn ang="0">
                  <a:pos x="connsiteX0" y="connsiteY0"/>
                </a:cxn>
                <a:cxn ang="0">
                  <a:pos x="connsiteX1" y="connsiteY1"/>
                </a:cxn>
                <a:cxn ang="0">
                  <a:pos x="connsiteX2" y="connsiteY2"/>
                </a:cxn>
                <a:cxn ang="0">
                  <a:pos x="connsiteX3" y="connsiteY3"/>
                </a:cxn>
              </a:cxnLst>
              <a:rect l="l" t="t" r="r" b="b"/>
              <a:pathLst>
                <a:path w="778394" h="360719">
                  <a:moveTo>
                    <a:pt x="768202" y="11958"/>
                  </a:moveTo>
                  <a:lnTo>
                    <a:pt x="132830" y="11958"/>
                  </a:lnTo>
                  <a:cubicBezTo>
                    <a:pt x="65749" y="11958"/>
                    <a:pt x="11958" y="66382"/>
                    <a:pt x="11958" y="132830"/>
                  </a:cubicBezTo>
                  <a:lnTo>
                    <a:pt x="11958" y="354324"/>
                  </a:lnTo>
                </a:path>
              </a:pathLst>
            </a:custGeom>
            <a:noFill/>
            <a:ln w="23997" cap="flat">
              <a:solidFill>
                <a:schemeClr val="accent1"/>
              </a:solid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9E841961-DEC1-4453-9D78-1A694C0E7AAC}"/>
                </a:ext>
              </a:extLst>
            </p:cNvPr>
            <p:cNvSpPr/>
            <p:nvPr/>
          </p:nvSpPr>
          <p:spPr>
            <a:xfrm>
              <a:off x="1443104" y="2287470"/>
              <a:ext cx="1366936" cy="1335294"/>
            </a:xfrm>
            <a:custGeom>
              <a:avLst/>
              <a:gdLst>
                <a:gd name="connsiteX0" fmla="*/ 1359276 w 1366936"/>
                <a:gd name="connsiteY0" fmla="*/ 1329532 h 1335294"/>
                <a:gd name="connsiteX1" fmla="*/ 1359276 w 1366936"/>
                <a:gd name="connsiteY1" fmla="*/ 1235239 h 1335294"/>
                <a:gd name="connsiteX2" fmla="*/ 1238403 w 1366936"/>
                <a:gd name="connsiteY2" fmla="*/ 1114366 h 1335294"/>
                <a:gd name="connsiteX3" fmla="*/ 132830 w 1366936"/>
                <a:gd name="connsiteY3" fmla="*/ 1114366 h 1335294"/>
                <a:gd name="connsiteX4" fmla="*/ 11958 w 1366936"/>
                <a:gd name="connsiteY4" fmla="*/ 993494 h 1335294"/>
                <a:gd name="connsiteX5" fmla="*/ 11958 w 1366936"/>
                <a:gd name="connsiteY5" fmla="*/ 132830 h 1335294"/>
                <a:gd name="connsiteX6" fmla="*/ 132830 w 1366936"/>
                <a:gd name="connsiteY6" fmla="*/ 11958 h 1335294"/>
                <a:gd name="connsiteX7" fmla="*/ 453048 w 1366936"/>
                <a:gd name="connsiteY7" fmla="*/ 11958 h 1335294"/>
                <a:gd name="connsiteX8" fmla="*/ 573920 w 1366936"/>
                <a:gd name="connsiteY8" fmla="*/ 132830 h 1335294"/>
                <a:gd name="connsiteX9" fmla="*/ 573920 w 1366936"/>
                <a:gd name="connsiteY9" fmla="*/ 556201 h 133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936" h="1335294">
                  <a:moveTo>
                    <a:pt x="1359276" y="1329532"/>
                  </a:moveTo>
                  <a:lnTo>
                    <a:pt x="1359276" y="1235239"/>
                  </a:lnTo>
                  <a:cubicBezTo>
                    <a:pt x="1359276" y="1168158"/>
                    <a:pt x="1304852" y="1114366"/>
                    <a:pt x="1238403" y="1114366"/>
                  </a:cubicBezTo>
                  <a:lnTo>
                    <a:pt x="132830" y="1114366"/>
                  </a:lnTo>
                  <a:cubicBezTo>
                    <a:pt x="65749" y="1114366"/>
                    <a:pt x="11958" y="1059942"/>
                    <a:pt x="11958" y="993494"/>
                  </a:cubicBezTo>
                  <a:lnTo>
                    <a:pt x="11958" y="132830"/>
                  </a:lnTo>
                  <a:cubicBezTo>
                    <a:pt x="11958" y="65749"/>
                    <a:pt x="66382" y="11958"/>
                    <a:pt x="132830" y="11958"/>
                  </a:cubicBezTo>
                  <a:lnTo>
                    <a:pt x="453048" y="11958"/>
                  </a:lnTo>
                  <a:cubicBezTo>
                    <a:pt x="520129" y="11958"/>
                    <a:pt x="573920" y="66382"/>
                    <a:pt x="573920" y="132830"/>
                  </a:cubicBezTo>
                  <a:lnTo>
                    <a:pt x="573920" y="556201"/>
                  </a:lnTo>
                </a:path>
              </a:pathLst>
            </a:custGeom>
            <a:noFill/>
            <a:ln w="23997" cap="flat">
              <a:solidFill>
                <a:schemeClr val="accent1"/>
              </a:solid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C152F626-9A40-44D8-BC32-1F97C53BC7AB}"/>
                </a:ext>
              </a:extLst>
            </p:cNvPr>
            <p:cNvSpPr/>
            <p:nvPr/>
          </p:nvSpPr>
          <p:spPr>
            <a:xfrm>
              <a:off x="2835354" y="2696285"/>
              <a:ext cx="386033" cy="892306"/>
            </a:xfrm>
            <a:custGeom>
              <a:avLst/>
              <a:gdLst>
                <a:gd name="connsiteX0" fmla="*/ 374576 w 386032"/>
                <a:gd name="connsiteY0" fmla="*/ 881481 h 892305"/>
                <a:gd name="connsiteX1" fmla="*/ 374576 w 386032"/>
                <a:gd name="connsiteY1" fmla="*/ 611258 h 892305"/>
                <a:gd name="connsiteX2" fmla="*/ 253703 w 386032"/>
                <a:gd name="connsiteY2" fmla="*/ 490385 h 892305"/>
                <a:gd name="connsiteX3" fmla="*/ 132830 w 386032"/>
                <a:gd name="connsiteY3" fmla="*/ 490385 h 892305"/>
                <a:gd name="connsiteX4" fmla="*/ 11958 w 386032"/>
                <a:gd name="connsiteY4" fmla="*/ 369513 h 892305"/>
                <a:gd name="connsiteX5" fmla="*/ 11958 w 386032"/>
                <a:gd name="connsiteY5" fmla="*/ 11958 h 8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032" h="892305">
                  <a:moveTo>
                    <a:pt x="374576" y="881481"/>
                  </a:moveTo>
                  <a:lnTo>
                    <a:pt x="374576" y="611258"/>
                  </a:lnTo>
                  <a:cubicBezTo>
                    <a:pt x="374576" y="544177"/>
                    <a:pt x="320151" y="490385"/>
                    <a:pt x="253703" y="490385"/>
                  </a:cubicBezTo>
                  <a:lnTo>
                    <a:pt x="132830" y="490385"/>
                  </a:lnTo>
                  <a:cubicBezTo>
                    <a:pt x="65749" y="490385"/>
                    <a:pt x="11958" y="435961"/>
                    <a:pt x="11958" y="369513"/>
                  </a:cubicBezTo>
                  <a:lnTo>
                    <a:pt x="11958" y="11958"/>
                  </a:lnTo>
                </a:path>
              </a:pathLst>
            </a:custGeom>
            <a:noFill/>
            <a:ln w="23997" cap="flat">
              <a:solidFill>
                <a:schemeClr val="accent1"/>
              </a:solid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DC03C80B-B2C0-4F2B-917C-5D710059CBC1}"/>
                </a:ext>
              </a:extLst>
            </p:cNvPr>
            <p:cNvSpPr/>
            <p:nvPr/>
          </p:nvSpPr>
          <p:spPr>
            <a:xfrm>
              <a:off x="3401747" y="2671604"/>
              <a:ext cx="702453" cy="955590"/>
            </a:xfrm>
            <a:custGeom>
              <a:avLst/>
              <a:gdLst>
                <a:gd name="connsiteX0" fmla="*/ 11958 w 702453"/>
                <a:gd name="connsiteY0" fmla="*/ 945398 h 955589"/>
                <a:gd name="connsiteX1" fmla="*/ 11958 w 702453"/>
                <a:gd name="connsiteY1" fmla="*/ 407483 h 955589"/>
                <a:gd name="connsiteX2" fmla="*/ 132830 w 702453"/>
                <a:gd name="connsiteY2" fmla="*/ 286611 h 955589"/>
                <a:gd name="connsiteX3" fmla="*/ 571389 w 702453"/>
                <a:gd name="connsiteY3" fmla="*/ 286611 h 955589"/>
                <a:gd name="connsiteX4" fmla="*/ 692262 w 702453"/>
                <a:gd name="connsiteY4" fmla="*/ 165738 h 955589"/>
                <a:gd name="connsiteX5" fmla="*/ 692262 w 702453"/>
                <a:gd name="connsiteY5" fmla="*/ 11958 h 95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453" h="955589">
                  <a:moveTo>
                    <a:pt x="11958" y="945398"/>
                  </a:moveTo>
                  <a:lnTo>
                    <a:pt x="11958" y="407483"/>
                  </a:lnTo>
                  <a:cubicBezTo>
                    <a:pt x="11958" y="340402"/>
                    <a:pt x="66382" y="286611"/>
                    <a:pt x="132830" y="286611"/>
                  </a:cubicBezTo>
                  <a:lnTo>
                    <a:pt x="571389" y="286611"/>
                  </a:lnTo>
                  <a:cubicBezTo>
                    <a:pt x="638470" y="286611"/>
                    <a:pt x="692262" y="232186"/>
                    <a:pt x="692262" y="165738"/>
                  </a:cubicBezTo>
                  <a:lnTo>
                    <a:pt x="692262" y="11958"/>
                  </a:lnTo>
                </a:path>
              </a:pathLst>
            </a:custGeom>
            <a:noFill/>
            <a:ln w="23997" cap="flat">
              <a:solidFill>
                <a:schemeClr val="accent1"/>
              </a:solid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C112D819-0BC8-4FD8-9A9B-F065A46551E2}"/>
                </a:ext>
              </a:extLst>
            </p:cNvPr>
            <p:cNvSpPr/>
            <p:nvPr/>
          </p:nvSpPr>
          <p:spPr>
            <a:xfrm>
              <a:off x="4133311" y="3746168"/>
              <a:ext cx="746752" cy="322749"/>
            </a:xfrm>
            <a:custGeom>
              <a:avLst/>
              <a:gdLst>
                <a:gd name="connsiteX0" fmla="*/ 11958 w 746752"/>
                <a:gd name="connsiteY0" fmla="*/ 11958 h 322748"/>
                <a:gd name="connsiteX1" fmla="*/ 618852 w 746752"/>
                <a:gd name="connsiteY1" fmla="*/ 11958 h 322748"/>
                <a:gd name="connsiteX2" fmla="*/ 739725 w 746752"/>
                <a:gd name="connsiteY2" fmla="*/ 132830 h 322748"/>
                <a:gd name="connsiteX3" fmla="*/ 739725 w 746752"/>
                <a:gd name="connsiteY3" fmla="*/ 313190 h 322748"/>
              </a:gdLst>
              <a:ahLst/>
              <a:cxnLst>
                <a:cxn ang="0">
                  <a:pos x="connsiteX0" y="connsiteY0"/>
                </a:cxn>
                <a:cxn ang="0">
                  <a:pos x="connsiteX1" y="connsiteY1"/>
                </a:cxn>
                <a:cxn ang="0">
                  <a:pos x="connsiteX2" y="connsiteY2"/>
                </a:cxn>
                <a:cxn ang="0">
                  <a:pos x="connsiteX3" y="connsiteY3"/>
                </a:cxn>
              </a:cxnLst>
              <a:rect l="l" t="t" r="r" b="b"/>
              <a:pathLst>
                <a:path w="746752" h="322748">
                  <a:moveTo>
                    <a:pt x="11958" y="11958"/>
                  </a:moveTo>
                  <a:lnTo>
                    <a:pt x="618852" y="11958"/>
                  </a:lnTo>
                  <a:cubicBezTo>
                    <a:pt x="685933" y="11958"/>
                    <a:pt x="739725" y="66382"/>
                    <a:pt x="739725" y="132830"/>
                  </a:cubicBezTo>
                  <a:lnTo>
                    <a:pt x="739725" y="313190"/>
                  </a:lnTo>
                </a:path>
              </a:pathLst>
            </a:custGeom>
            <a:noFill/>
            <a:ln w="23997" cap="flat">
              <a:solidFill>
                <a:schemeClr val="accent1"/>
              </a:solid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67A29CAF-BFB6-4CAF-A66C-5455BAD2EFDE}"/>
                </a:ext>
              </a:extLst>
            </p:cNvPr>
            <p:cNvSpPr/>
            <p:nvPr/>
          </p:nvSpPr>
          <p:spPr>
            <a:xfrm>
              <a:off x="1358844" y="3760353"/>
              <a:ext cx="980903" cy="980903"/>
            </a:xfrm>
            <a:custGeom>
              <a:avLst/>
              <a:gdLst>
                <a:gd name="connsiteX0" fmla="*/ 736085 w 980903"/>
                <a:gd name="connsiteY0" fmla="*/ 248330 h 980903"/>
                <a:gd name="connsiteX1" fmla="*/ 736085 w 980903"/>
                <a:gd name="connsiteY1" fmla="*/ 736085 h 980903"/>
                <a:gd name="connsiteX2" fmla="*/ 248330 w 980903"/>
                <a:gd name="connsiteY2" fmla="*/ 736085 h 980903"/>
                <a:gd name="connsiteX3" fmla="*/ 248330 w 980903"/>
                <a:gd name="connsiteY3" fmla="*/ 248330 h 980903"/>
                <a:gd name="connsiteX4" fmla="*/ 736085 w 980903"/>
                <a:gd name="connsiteY4" fmla="*/ 248330 h 98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903" h="980903">
                  <a:moveTo>
                    <a:pt x="736085" y="248330"/>
                  </a:moveTo>
                  <a:cubicBezTo>
                    <a:pt x="870775" y="383020"/>
                    <a:pt x="870775" y="601395"/>
                    <a:pt x="736085" y="736085"/>
                  </a:cubicBezTo>
                  <a:cubicBezTo>
                    <a:pt x="601395" y="870775"/>
                    <a:pt x="383020" y="870775"/>
                    <a:pt x="248330" y="736085"/>
                  </a:cubicBezTo>
                  <a:cubicBezTo>
                    <a:pt x="113640" y="601395"/>
                    <a:pt x="113640" y="383020"/>
                    <a:pt x="248330" y="248330"/>
                  </a:cubicBezTo>
                  <a:cubicBezTo>
                    <a:pt x="383020" y="113640"/>
                    <a:pt x="601395" y="113640"/>
                    <a:pt x="736085" y="248330"/>
                  </a:cubicBezTo>
                  <a:close/>
                </a:path>
              </a:pathLst>
            </a:custGeom>
            <a:solidFill>
              <a:schemeClr val="accent6">
                <a:lumMod val="50000"/>
              </a:schemeClr>
            </a:solidFill>
            <a:ln w="6318"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8C0D3A70-7A37-44D0-AB61-BAD55D2713EE}"/>
                </a:ext>
              </a:extLst>
            </p:cNvPr>
            <p:cNvSpPr/>
            <p:nvPr/>
          </p:nvSpPr>
          <p:spPr>
            <a:xfrm>
              <a:off x="3661940" y="1976350"/>
              <a:ext cx="810036" cy="810036"/>
            </a:xfrm>
            <a:custGeom>
              <a:avLst/>
              <a:gdLst>
                <a:gd name="connsiteX0" fmla="*/ 746532 w 810036"/>
                <a:gd name="connsiteY0" fmla="*/ 342277 h 810036"/>
                <a:gd name="connsiteX1" fmla="*/ 473614 w 810036"/>
                <a:gd name="connsiteY1" fmla="*/ 746532 h 810036"/>
                <a:gd name="connsiteX2" fmla="*/ 69359 w 810036"/>
                <a:gd name="connsiteY2" fmla="*/ 473614 h 810036"/>
                <a:gd name="connsiteX3" fmla="*/ 342277 w 810036"/>
                <a:gd name="connsiteY3" fmla="*/ 69359 h 810036"/>
                <a:gd name="connsiteX4" fmla="*/ 746532 w 810036"/>
                <a:gd name="connsiteY4" fmla="*/ 342277 h 81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036" h="810036">
                  <a:moveTo>
                    <a:pt x="746532" y="342277"/>
                  </a:moveTo>
                  <a:cubicBezTo>
                    <a:pt x="782800" y="529273"/>
                    <a:pt x="660610" y="710264"/>
                    <a:pt x="473614" y="746532"/>
                  </a:cubicBezTo>
                  <a:cubicBezTo>
                    <a:pt x="286618" y="782800"/>
                    <a:pt x="105627" y="660610"/>
                    <a:pt x="69359" y="473614"/>
                  </a:cubicBezTo>
                  <a:cubicBezTo>
                    <a:pt x="33091" y="286618"/>
                    <a:pt x="155281" y="105627"/>
                    <a:pt x="342277" y="69359"/>
                  </a:cubicBezTo>
                  <a:cubicBezTo>
                    <a:pt x="529273" y="33091"/>
                    <a:pt x="710264" y="155281"/>
                    <a:pt x="746532" y="342277"/>
                  </a:cubicBezTo>
                  <a:close/>
                </a:path>
              </a:pathLst>
            </a:custGeom>
            <a:solidFill>
              <a:schemeClr val="tx2"/>
            </a:solidFill>
            <a:ln w="6318"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082A2939-758E-470C-90A4-49F4D0025D92}"/>
                </a:ext>
              </a:extLst>
            </p:cNvPr>
            <p:cNvSpPr/>
            <p:nvPr/>
          </p:nvSpPr>
          <p:spPr>
            <a:xfrm>
              <a:off x="2551791" y="2015298"/>
              <a:ext cx="689797" cy="689797"/>
            </a:xfrm>
            <a:custGeom>
              <a:avLst/>
              <a:gdLst>
                <a:gd name="connsiteX0" fmla="*/ 692945 w 689796"/>
                <a:gd name="connsiteY0" fmla="*/ 348047 h 689796"/>
                <a:gd name="connsiteX1" fmla="*/ 348047 w 689796"/>
                <a:gd name="connsiteY1" fmla="*/ 692945 h 689796"/>
                <a:gd name="connsiteX2" fmla="*/ 3148 w 689796"/>
                <a:gd name="connsiteY2" fmla="*/ 348047 h 689796"/>
                <a:gd name="connsiteX3" fmla="*/ 348047 w 689796"/>
                <a:gd name="connsiteY3" fmla="*/ 3148 h 689796"/>
                <a:gd name="connsiteX4" fmla="*/ 692945 w 689796"/>
                <a:gd name="connsiteY4" fmla="*/ 348047 h 68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96" h="689796">
                  <a:moveTo>
                    <a:pt x="692945" y="348047"/>
                  </a:moveTo>
                  <a:cubicBezTo>
                    <a:pt x="692945" y="538529"/>
                    <a:pt x="538529" y="692945"/>
                    <a:pt x="348047" y="692945"/>
                  </a:cubicBezTo>
                  <a:cubicBezTo>
                    <a:pt x="157565" y="692945"/>
                    <a:pt x="3148" y="538529"/>
                    <a:pt x="3148" y="348047"/>
                  </a:cubicBezTo>
                  <a:cubicBezTo>
                    <a:pt x="3148" y="157565"/>
                    <a:pt x="157565" y="3148"/>
                    <a:pt x="348047" y="3148"/>
                  </a:cubicBezTo>
                  <a:cubicBezTo>
                    <a:pt x="538529" y="3148"/>
                    <a:pt x="692945" y="157565"/>
                    <a:pt x="692945" y="348047"/>
                  </a:cubicBezTo>
                  <a:close/>
                </a:path>
              </a:pathLst>
            </a:custGeom>
            <a:solidFill>
              <a:schemeClr val="accent4"/>
            </a:solidFill>
            <a:ln w="6318"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EF022359-C21B-4104-A354-BCAACA302AC2}"/>
                </a:ext>
              </a:extLst>
            </p:cNvPr>
            <p:cNvSpPr/>
            <p:nvPr/>
          </p:nvSpPr>
          <p:spPr>
            <a:xfrm>
              <a:off x="3854478" y="2242788"/>
              <a:ext cx="430332" cy="297435"/>
            </a:xfrm>
            <a:custGeom>
              <a:avLst/>
              <a:gdLst>
                <a:gd name="connsiteX0" fmla="*/ 11075 w 430331"/>
                <a:gd name="connsiteY0" fmla="*/ 297752 h 297435"/>
                <a:gd name="connsiteX1" fmla="*/ 4746 w 430331"/>
                <a:gd name="connsiteY1" fmla="*/ 291423 h 297435"/>
                <a:gd name="connsiteX2" fmla="*/ 4746 w 430331"/>
                <a:gd name="connsiteY2" fmla="*/ 11075 h 297435"/>
                <a:gd name="connsiteX3" fmla="*/ 11075 w 430331"/>
                <a:gd name="connsiteY3" fmla="*/ 4746 h 297435"/>
                <a:gd name="connsiteX4" fmla="*/ 419257 w 430331"/>
                <a:gd name="connsiteY4" fmla="*/ 4746 h 297435"/>
                <a:gd name="connsiteX5" fmla="*/ 425586 w 430331"/>
                <a:gd name="connsiteY5" fmla="*/ 11075 h 297435"/>
                <a:gd name="connsiteX6" fmla="*/ 425586 w 430331"/>
                <a:gd name="connsiteY6" fmla="*/ 291423 h 297435"/>
                <a:gd name="connsiteX7" fmla="*/ 419257 w 430331"/>
                <a:gd name="connsiteY7" fmla="*/ 297752 h 297435"/>
                <a:gd name="connsiteX8" fmla="*/ 11075 w 430331"/>
                <a:gd name="connsiteY8" fmla="*/ 297752 h 2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331" h="297435">
                  <a:moveTo>
                    <a:pt x="11075" y="297752"/>
                  </a:moveTo>
                  <a:cubicBezTo>
                    <a:pt x="7911" y="297752"/>
                    <a:pt x="4746" y="295220"/>
                    <a:pt x="4746" y="291423"/>
                  </a:cubicBezTo>
                  <a:lnTo>
                    <a:pt x="4746" y="11075"/>
                  </a:lnTo>
                  <a:cubicBezTo>
                    <a:pt x="4746" y="7911"/>
                    <a:pt x="7278" y="4746"/>
                    <a:pt x="11075" y="4746"/>
                  </a:cubicBezTo>
                  <a:lnTo>
                    <a:pt x="419257" y="4746"/>
                  </a:lnTo>
                  <a:cubicBezTo>
                    <a:pt x="422421" y="4746"/>
                    <a:pt x="425586" y="7278"/>
                    <a:pt x="425586" y="11075"/>
                  </a:cubicBezTo>
                  <a:lnTo>
                    <a:pt x="425586" y="291423"/>
                  </a:lnTo>
                  <a:cubicBezTo>
                    <a:pt x="425586" y="294587"/>
                    <a:pt x="423054" y="297752"/>
                    <a:pt x="419257" y="297752"/>
                  </a:cubicBezTo>
                  <a:lnTo>
                    <a:pt x="11075" y="297752"/>
                  </a:lnTo>
                  <a:close/>
                </a:path>
              </a:pathLst>
            </a:custGeom>
            <a:solidFill>
              <a:srgbClr val="FFFFFF"/>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143FAED1-F109-4EF0-9C2C-6D958C1B5940}"/>
                </a:ext>
              </a:extLst>
            </p:cNvPr>
            <p:cNvSpPr/>
            <p:nvPr/>
          </p:nvSpPr>
          <p:spPr>
            <a:xfrm>
              <a:off x="3848783" y="2237093"/>
              <a:ext cx="436660" cy="310092"/>
            </a:xfrm>
            <a:custGeom>
              <a:avLst/>
              <a:gdLst>
                <a:gd name="connsiteX0" fmla="*/ 424953 w 436660"/>
                <a:gd name="connsiteY0" fmla="*/ 16770 h 310092"/>
                <a:gd name="connsiteX1" fmla="*/ 424953 w 436660"/>
                <a:gd name="connsiteY1" fmla="*/ 297119 h 310092"/>
                <a:gd name="connsiteX2" fmla="*/ 16770 w 436660"/>
                <a:gd name="connsiteY2" fmla="*/ 297119 h 310092"/>
                <a:gd name="connsiteX3" fmla="*/ 16770 w 436660"/>
                <a:gd name="connsiteY3" fmla="*/ 16770 h 310092"/>
                <a:gd name="connsiteX4" fmla="*/ 424953 w 436660"/>
                <a:gd name="connsiteY4" fmla="*/ 16770 h 310092"/>
                <a:gd name="connsiteX5" fmla="*/ 424953 w 436660"/>
                <a:gd name="connsiteY5" fmla="*/ 4746 h 310092"/>
                <a:gd name="connsiteX6" fmla="*/ 16770 w 436660"/>
                <a:gd name="connsiteY6" fmla="*/ 4746 h 310092"/>
                <a:gd name="connsiteX7" fmla="*/ 4746 w 436660"/>
                <a:gd name="connsiteY7" fmla="*/ 16770 h 310092"/>
                <a:gd name="connsiteX8" fmla="*/ 4746 w 436660"/>
                <a:gd name="connsiteY8" fmla="*/ 297119 h 310092"/>
                <a:gd name="connsiteX9" fmla="*/ 16770 w 436660"/>
                <a:gd name="connsiteY9" fmla="*/ 309143 h 310092"/>
                <a:gd name="connsiteX10" fmla="*/ 424953 w 436660"/>
                <a:gd name="connsiteY10" fmla="*/ 309143 h 310092"/>
                <a:gd name="connsiteX11" fmla="*/ 436977 w 436660"/>
                <a:gd name="connsiteY11" fmla="*/ 297119 h 310092"/>
                <a:gd name="connsiteX12" fmla="*/ 436977 w 436660"/>
                <a:gd name="connsiteY12" fmla="*/ 16770 h 310092"/>
                <a:gd name="connsiteX13" fmla="*/ 424953 w 436660"/>
                <a:gd name="connsiteY13" fmla="*/ 4746 h 310092"/>
                <a:gd name="connsiteX14" fmla="*/ 424953 w 436660"/>
                <a:gd name="connsiteY14" fmla="*/ 4746 h 31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6660" h="310092">
                  <a:moveTo>
                    <a:pt x="424953" y="16770"/>
                  </a:moveTo>
                  <a:lnTo>
                    <a:pt x="424953" y="297119"/>
                  </a:lnTo>
                  <a:lnTo>
                    <a:pt x="16770" y="297119"/>
                  </a:lnTo>
                  <a:lnTo>
                    <a:pt x="16770" y="16770"/>
                  </a:lnTo>
                  <a:lnTo>
                    <a:pt x="424953" y="16770"/>
                  </a:lnTo>
                  <a:moveTo>
                    <a:pt x="424953" y="4746"/>
                  </a:moveTo>
                  <a:lnTo>
                    <a:pt x="16770" y="4746"/>
                  </a:lnTo>
                  <a:cubicBezTo>
                    <a:pt x="9809" y="4746"/>
                    <a:pt x="4746" y="10442"/>
                    <a:pt x="4746" y="16770"/>
                  </a:cubicBezTo>
                  <a:lnTo>
                    <a:pt x="4746" y="297119"/>
                  </a:lnTo>
                  <a:cubicBezTo>
                    <a:pt x="4746" y="304080"/>
                    <a:pt x="10442" y="309143"/>
                    <a:pt x="16770" y="309143"/>
                  </a:cubicBezTo>
                  <a:lnTo>
                    <a:pt x="424953" y="309143"/>
                  </a:lnTo>
                  <a:cubicBezTo>
                    <a:pt x="431914" y="309143"/>
                    <a:pt x="436977" y="303447"/>
                    <a:pt x="436977" y="297119"/>
                  </a:cubicBezTo>
                  <a:lnTo>
                    <a:pt x="436977" y="16770"/>
                  </a:lnTo>
                  <a:cubicBezTo>
                    <a:pt x="436977" y="9809"/>
                    <a:pt x="431914" y="4746"/>
                    <a:pt x="424953" y="4746"/>
                  </a:cubicBezTo>
                  <a:lnTo>
                    <a:pt x="424953" y="4746"/>
                  </a:lnTo>
                  <a:close/>
                </a:path>
              </a:pathLst>
            </a:custGeom>
            <a:solidFill>
              <a:srgbClr val="001F30"/>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EAFE0A29-0009-4F8F-811F-D97AED1D5EBF}"/>
                </a:ext>
              </a:extLst>
            </p:cNvPr>
            <p:cNvSpPr/>
            <p:nvPr/>
          </p:nvSpPr>
          <p:spPr>
            <a:xfrm>
              <a:off x="3859018" y="2247328"/>
              <a:ext cx="417675" cy="177195"/>
            </a:xfrm>
            <a:custGeom>
              <a:avLst/>
              <a:gdLst>
                <a:gd name="connsiteX0" fmla="*/ 6535 w 417674"/>
                <a:gd name="connsiteY0" fmla="*/ 6535 h 177195"/>
                <a:gd name="connsiteX1" fmla="*/ 210942 w 417674"/>
                <a:gd name="connsiteY1" fmla="*/ 175503 h 177195"/>
                <a:gd name="connsiteX2" fmla="*/ 414717 w 417674"/>
                <a:gd name="connsiteY2" fmla="*/ 6535 h 177195"/>
              </a:gdLst>
              <a:ahLst/>
              <a:cxnLst>
                <a:cxn ang="0">
                  <a:pos x="connsiteX0" y="connsiteY0"/>
                </a:cxn>
                <a:cxn ang="0">
                  <a:pos x="connsiteX1" y="connsiteY1"/>
                </a:cxn>
                <a:cxn ang="0">
                  <a:pos x="connsiteX2" y="connsiteY2"/>
                </a:cxn>
              </a:cxnLst>
              <a:rect l="l" t="t" r="r" b="b"/>
              <a:pathLst>
                <a:path w="417674" h="177195">
                  <a:moveTo>
                    <a:pt x="6535" y="6535"/>
                  </a:moveTo>
                  <a:lnTo>
                    <a:pt x="210942" y="175503"/>
                  </a:lnTo>
                  <a:lnTo>
                    <a:pt x="414717" y="6535"/>
                  </a:lnTo>
                </a:path>
              </a:pathLst>
            </a:custGeom>
            <a:noFill/>
            <a:ln w="13114" cap="flat">
              <a:solidFill>
                <a:srgbClr val="001F30"/>
              </a:solid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56832F42-644D-4D4B-9341-58A28DF6C09E}"/>
                </a:ext>
              </a:extLst>
            </p:cNvPr>
            <p:cNvSpPr/>
            <p:nvPr/>
          </p:nvSpPr>
          <p:spPr>
            <a:xfrm>
              <a:off x="3859018" y="2396679"/>
              <a:ext cx="189852" cy="139225"/>
            </a:xfrm>
            <a:custGeom>
              <a:avLst/>
              <a:gdLst>
                <a:gd name="connsiteX0" fmla="*/ 6535 w 189852"/>
                <a:gd name="connsiteY0" fmla="*/ 137533 h 139224"/>
                <a:gd name="connsiteX1" fmla="*/ 186262 w 189852"/>
                <a:gd name="connsiteY1" fmla="*/ 6535 h 139224"/>
              </a:gdLst>
              <a:ahLst/>
              <a:cxnLst>
                <a:cxn ang="0">
                  <a:pos x="connsiteX0" y="connsiteY0"/>
                </a:cxn>
                <a:cxn ang="0">
                  <a:pos x="connsiteX1" y="connsiteY1"/>
                </a:cxn>
              </a:cxnLst>
              <a:rect l="l" t="t" r="r" b="b"/>
              <a:pathLst>
                <a:path w="189852" h="139224">
                  <a:moveTo>
                    <a:pt x="6535" y="137533"/>
                  </a:moveTo>
                  <a:lnTo>
                    <a:pt x="186262" y="6535"/>
                  </a:lnTo>
                </a:path>
              </a:pathLst>
            </a:custGeom>
            <a:ln w="13114" cap="flat">
              <a:solidFill>
                <a:srgbClr val="001F30"/>
              </a:solid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106FBF88-AF7A-4EF5-A6BF-69D30B745024}"/>
                </a:ext>
              </a:extLst>
            </p:cNvPr>
            <p:cNvSpPr/>
            <p:nvPr/>
          </p:nvSpPr>
          <p:spPr>
            <a:xfrm>
              <a:off x="4087474" y="2396679"/>
              <a:ext cx="189852" cy="139225"/>
            </a:xfrm>
            <a:custGeom>
              <a:avLst/>
              <a:gdLst>
                <a:gd name="connsiteX0" fmla="*/ 186261 w 189852"/>
                <a:gd name="connsiteY0" fmla="*/ 137533 h 139224"/>
                <a:gd name="connsiteX1" fmla="*/ 6535 w 189852"/>
                <a:gd name="connsiteY1" fmla="*/ 6535 h 139224"/>
              </a:gdLst>
              <a:ahLst/>
              <a:cxnLst>
                <a:cxn ang="0">
                  <a:pos x="connsiteX0" y="connsiteY0"/>
                </a:cxn>
                <a:cxn ang="0">
                  <a:pos x="connsiteX1" y="connsiteY1"/>
                </a:cxn>
              </a:cxnLst>
              <a:rect l="l" t="t" r="r" b="b"/>
              <a:pathLst>
                <a:path w="189852" h="139224">
                  <a:moveTo>
                    <a:pt x="186261" y="137533"/>
                  </a:moveTo>
                  <a:lnTo>
                    <a:pt x="6535" y="6535"/>
                  </a:lnTo>
                </a:path>
              </a:pathLst>
            </a:custGeom>
            <a:ln w="13114" cap="flat">
              <a:solidFill>
                <a:srgbClr val="001F30"/>
              </a:solid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F3514F59-9767-4334-AE85-957C60F49AAE}"/>
                </a:ext>
              </a:extLst>
            </p:cNvPr>
            <p:cNvSpPr/>
            <p:nvPr/>
          </p:nvSpPr>
          <p:spPr>
            <a:xfrm>
              <a:off x="4485345" y="3896133"/>
              <a:ext cx="772066" cy="772066"/>
            </a:xfrm>
            <a:custGeom>
              <a:avLst/>
              <a:gdLst>
                <a:gd name="connsiteX0" fmla="*/ 729966 w 772065"/>
                <a:gd name="connsiteY0" fmla="*/ 345852 h 772065"/>
                <a:gd name="connsiteX1" fmla="*/ 429387 w 772065"/>
                <a:gd name="connsiteY1" fmla="*/ 729966 h 772065"/>
                <a:gd name="connsiteX2" fmla="*/ 45273 w 772065"/>
                <a:gd name="connsiteY2" fmla="*/ 429387 h 772065"/>
                <a:gd name="connsiteX3" fmla="*/ 345852 w 772065"/>
                <a:gd name="connsiteY3" fmla="*/ 45273 h 772065"/>
                <a:gd name="connsiteX4" fmla="*/ 729966 w 772065"/>
                <a:gd name="connsiteY4" fmla="*/ 345852 h 772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065" h="772065">
                  <a:moveTo>
                    <a:pt x="729966" y="345852"/>
                  </a:moveTo>
                  <a:cubicBezTo>
                    <a:pt x="753033" y="534925"/>
                    <a:pt x="618459" y="706898"/>
                    <a:pt x="429387" y="729966"/>
                  </a:cubicBezTo>
                  <a:cubicBezTo>
                    <a:pt x="240314" y="753033"/>
                    <a:pt x="68341" y="618459"/>
                    <a:pt x="45273" y="429387"/>
                  </a:cubicBezTo>
                  <a:cubicBezTo>
                    <a:pt x="22206" y="240314"/>
                    <a:pt x="156780" y="68341"/>
                    <a:pt x="345852" y="45273"/>
                  </a:cubicBezTo>
                  <a:cubicBezTo>
                    <a:pt x="534925" y="22206"/>
                    <a:pt x="706898" y="156780"/>
                    <a:pt x="729966" y="345852"/>
                  </a:cubicBezTo>
                  <a:close/>
                </a:path>
              </a:pathLst>
            </a:custGeom>
            <a:solidFill>
              <a:schemeClr val="accent3"/>
            </a:solidFill>
            <a:ln w="6318"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8F39EC48-316E-4F9E-97A3-41BDE4F47262}"/>
                </a:ext>
              </a:extLst>
            </p:cNvPr>
            <p:cNvSpPr/>
            <p:nvPr/>
          </p:nvSpPr>
          <p:spPr>
            <a:xfrm>
              <a:off x="1623655" y="2804749"/>
              <a:ext cx="708782" cy="442989"/>
            </a:xfrm>
            <a:custGeom>
              <a:avLst/>
              <a:gdLst>
                <a:gd name="connsiteX0" fmla="*/ 84544 w 708781"/>
                <a:gd name="connsiteY0" fmla="*/ 438244 h 442988"/>
                <a:gd name="connsiteX1" fmla="*/ 614231 w 708781"/>
                <a:gd name="connsiteY1" fmla="*/ 445205 h 442988"/>
                <a:gd name="connsiteX2" fmla="*/ 706626 w 708781"/>
                <a:gd name="connsiteY2" fmla="*/ 339521 h 442988"/>
                <a:gd name="connsiteX3" fmla="*/ 612333 w 708781"/>
                <a:gd name="connsiteY3" fmla="*/ 203460 h 442988"/>
                <a:gd name="connsiteX4" fmla="*/ 492726 w 708781"/>
                <a:gd name="connsiteY4" fmla="*/ 12342 h 442988"/>
                <a:gd name="connsiteX5" fmla="*/ 285154 w 708781"/>
                <a:gd name="connsiteY5" fmla="*/ 85752 h 442988"/>
                <a:gd name="connsiteX6" fmla="*/ 153523 w 708781"/>
                <a:gd name="connsiteY6" fmla="*/ 83220 h 442988"/>
                <a:gd name="connsiteX7" fmla="*/ 102896 w 708781"/>
                <a:gd name="connsiteY7" fmla="*/ 212320 h 442988"/>
                <a:gd name="connsiteX8" fmla="*/ 3540 w 708781"/>
                <a:gd name="connsiteY8" fmla="*/ 318004 h 442988"/>
                <a:gd name="connsiteX9" fmla="*/ 84544 w 708781"/>
                <a:gd name="connsiteY9" fmla="*/ 438244 h 44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781" h="442988">
                  <a:moveTo>
                    <a:pt x="84544" y="438244"/>
                  </a:moveTo>
                  <a:cubicBezTo>
                    <a:pt x="261106" y="440775"/>
                    <a:pt x="437669" y="442674"/>
                    <a:pt x="614231" y="445205"/>
                  </a:cubicBezTo>
                  <a:cubicBezTo>
                    <a:pt x="664226" y="430017"/>
                    <a:pt x="700931" y="388250"/>
                    <a:pt x="706626" y="339521"/>
                  </a:cubicBezTo>
                  <a:cubicBezTo>
                    <a:pt x="713587" y="280667"/>
                    <a:pt x="674351" y="221813"/>
                    <a:pt x="612333" y="203460"/>
                  </a:cubicBezTo>
                  <a:cubicBezTo>
                    <a:pt x="622458" y="119292"/>
                    <a:pt x="571831" y="38921"/>
                    <a:pt x="492726" y="12342"/>
                  </a:cubicBezTo>
                  <a:cubicBezTo>
                    <a:pt x="415519" y="-13604"/>
                    <a:pt x="329453" y="16772"/>
                    <a:pt x="285154" y="85752"/>
                  </a:cubicBezTo>
                  <a:cubicBezTo>
                    <a:pt x="245285" y="58540"/>
                    <a:pt x="193392" y="57907"/>
                    <a:pt x="153523" y="83220"/>
                  </a:cubicBezTo>
                  <a:cubicBezTo>
                    <a:pt x="111123" y="110433"/>
                    <a:pt x="90872" y="162325"/>
                    <a:pt x="102896" y="212320"/>
                  </a:cubicBezTo>
                  <a:cubicBezTo>
                    <a:pt x="49104" y="219914"/>
                    <a:pt x="7970" y="264213"/>
                    <a:pt x="3540" y="318004"/>
                  </a:cubicBezTo>
                  <a:cubicBezTo>
                    <a:pt x="-890" y="372429"/>
                    <a:pt x="32651" y="422423"/>
                    <a:pt x="84544" y="438244"/>
                  </a:cubicBezTo>
                  <a:close/>
                </a:path>
              </a:pathLst>
            </a:custGeom>
            <a:solidFill>
              <a:schemeClr val="bg2">
                <a:lumMod val="85000"/>
              </a:schemeClr>
            </a:solidFill>
            <a:ln w="6318"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7902F0AE-CA4C-4171-9001-FF282DDE5CE1}"/>
                </a:ext>
              </a:extLst>
            </p:cNvPr>
            <p:cNvSpPr/>
            <p:nvPr/>
          </p:nvSpPr>
          <p:spPr>
            <a:xfrm>
              <a:off x="2681191" y="2208615"/>
              <a:ext cx="449317" cy="291107"/>
            </a:xfrm>
            <a:custGeom>
              <a:avLst/>
              <a:gdLst>
                <a:gd name="connsiteX0" fmla="*/ 428750 w 449317"/>
                <a:gd name="connsiteY0" fmla="*/ 286361 h 291106"/>
                <a:gd name="connsiteX1" fmla="*/ 21833 w 449317"/>
                <a:gd name="connsiteY1" fmla="*/ 286361 h 291106"/>
                <a:gd name="connsiteX2" fmla="*/ 4746 w 449317"/>
                <a:gd name="connsiteY2" fmla="*/ 269274 h 291106"/>
                <a:gd name="connsiteX3" fmla="*/ 4746 w 449317"/>
                <a:gd name="connsiteY3" fmla="*/ 21833 h 291106"/>
                <a:gd name="connsiteX4" fmla="*/ 21833 w 449317"/>
                <a:gd name="connsiteY4" fmla="*/ 4746 h 291106"/>
                <a:gd name="connsiteX5" fmla="*/ 428750 w 449317"/>
                <a:gd name="connsiteY5" fmla="*/ 4746 h 291106"/>
                <a:gd name="connsiteX6" fmla="*/ 445836 w 449317"/>
                <a:gd name="connsiteY6" fmla="*/ 21833 h 291106"/>
                <a:gd name="connsiteX7" fmla="*/ 445836 w 449317"/>
                <a:gd name="connsiteY7" fmla="*/ 269274 h 291106"/>
                <a:gd name="connsiteX8" fmla="*/ 428750 w 449317"/>
                <a:gd name="connsiteY8" fmla="*/ 286361 h 29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317" h="291106">
                  <a:moveTo>
                    <a:pt x="428750" y="286361"/>
                  </a:moveTo>
                  <a:lnTo>
                    <a:pt x="21833" y="286361"/>
                  </a:lnTo>
                  <a:cubicBezTo>
                    <a:pt x="12340" y="286361"/>
                    <a:pt x="4746" y="278766"/>
                    <a:pt x="4746" y="269274"/>
                  </a:cubicBezTo>
                  <a:lnTo>
                    <a:pt x="4746" y="21833"/>
                  </a:lnTo>
                  <a:cubicBezTo>
                    <a:pt x="4746" y="12340"/>
                    <a:pt x="12340" y="4746"/>
                    <a:pt x="21833" y="4746"/>
                  </a:cubicBezTo>
                  <a:lnTo>
                    <a:pt x="428750" y="4746"/>
                  </a:lnTo>
                  <a:cubicBezTo>
                    <a:pt x="438242" y="4746"/>
                    <a:pt x="445836" y="12340"/>
                    <a:pt x="445836" y="21833"/>
                  </a:cubicBezTo>
                  <a:lnTo>
                    <a:pt x="445836" y="269274"/>
                  </a:lnTo>
                  <a:cubicBezTo>
                    <a:pt x="445836" y="278766"/>
                    <a:pt x="438242" y="286361"/>
                    <a:pt x="428750" y="286361"/>
                  </a:cubicBezTo>
                  <a:close/>
                </a:path>
              </a:pathLst>
            </a:custGeom>
            <a:solidFill>
              <a:srgbClr val="FFFFFF"/>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90B90984-2815-492A-9A27-54A50988375D}"/>
                </a:ext>
              </a:extLst>
            </p:cNvPr>
            <p:cNvSpPr/>
            <p:nvPr/>
          </p:nvSpPr>
          <p:spPr>
            <a:xfrm>
              <a:off x="2681191" y="2265570"/>
              <a:ext cx="449317" cy="63284"/>
            </a:xfrm>
            <a:custGeom>
              <a:avLst/>
              <a:gdLst>
                <a:gd name="connsiteX0" fmla="*/ 4746 w 449317"/>
                <a:gd name="connsiteY0" fmla="*/ 4746 h 63284"/>
                <a:gd name="connsiteX1" fmla="*/ 445836 w 449317"/>
                <a:gd name="connsiteY1" fmla="*/ 4746 h 63284"/>
                <a:gd name="connsiteX2" fmla="*/ 445836 w 449317"/>
                <a:gd name="connsiteY2" fmla="*/ 63600 h 63284"/>
                <a:gd name="connsiteX3" fmla="*/ 4746 w 449317"/>
                <a:gd name="connsiteY3" fmla="*/ 63600 h 63284"/>
              </a:gdLst>
              <a:ahLst/>
              <a:cxnLst>
                <a:cxn ang="0">
                  <a:pos x="connsiteX0" y="connsiteY0"/>
                </a:cxn>
                <a:cxn ang="0">
                  <a:pos x="connsiteX1" y="connsiteY1"/>
                </a:cxn>
                <a:cxn ang="0">
                  <a:pos x="connsiteX2" y="connsiteY2"/>
                </a:cxn>
                <a:cxn ang="0">
                  <a:pos x="connsiteX3" y="connsiteY3"/>
                </a:cxn>
              </a:cxnLst>
              <a:rect l="l" t="t" r="r" b="b"/>
              <a:pathLst>
                <a:path w="449317" h="63284">
                  <a:moveTo>
                    <a:pt x="4746" y="4746"/>
                  </a:moveTo>
                  <a:lnTo>
                    <a:pt x="445836" y="4746"/>
                  </a:lnTo>
                  <a:lnTo>
                    <a:pt x="445836" y="63600"/>
                  </a:lnTo>
                  <a:lnTo>
                    <a:pt x="4746" y="63600"/>
                  </a:lnTo>
                  <a:close/>
                </a:path>
              </a:pathLst>
            </a:custGeom>
            <a:solidFill>
              <a:srgbClr val="001F30"/>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8B6A8BE7-405F-444F-B77F-9520955DF6A7}"/>
                </a:ext>
              </a:extLst>
            </p:cNvPr>
            <p:cNvSpPr/>
            <p:nvPr/>
          </p:nvSpPr>
          <p:spPr>
            <a:xfrm>
              <a:off x="2724224" y="2349738"/>
              <a:ext cx="94926" cy="94926"/>
            </a:xfrm>
            <a:custGeom>
              <a:avLst/>
              <a:gdLst>
                <a:gd name="connsiteX0" fmla="*/ 90813 w 94926"/>
                <a:gd name="connsiteY0" fmla="*/ 47780 h 94926"/>
                <a:gd name="connsiteX1" fmla="*/ 47780 w 94926"/>
                <a:gd name="connsiteY1" fmla="*/ 4746 h 94926"/>
                <a:gd name="connsiteX2" fmla="*/ 4746 w 94926"/>
                <a:gd name="connsiteY2" fmla="*/ 47780 h 94926"/>
                <a:gd name="connsiteX3" fmla="*/ 47780 w 94926"/>
                <a:gd name="connsiteY3" fmla="*/ 90813 h 94926"/>
                <a:gd name="connsiteX4" fmla="*/ 90813 w 94926"/>
                <a:gd name="connsiteY4" fmla="*/ 47780 h 94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926" h="94926">
                  <a:moveTo>
                    <a:pt x="90813" y="47780"/>
                  </a:moveTo>
                  <a:cubicBezTo>
                    <a:pt x="90813" y="23732"/>
                    <a:pt x="71195" y="4746"/>
                    <a:pt x="47780" y="4746"/>
                  </a:cubicBezTo>
                  <a:cubicBezTo>
                    <a:pt x="23732" y="4746"/>
                    <a:pt x="4746" y="24364"/>
                    <a:pt x="4746" y="47780"/>
                  </a:cubicBezTo>
                  <a:cubicBezTo>
                    <a:pt x="4746" y="71827"/>
                    <a:pt x="24364" y="90813"/>
                    <a:pt x="47780" y="90813"/>
                  </a:cubicBezTo>
                  <a:cubicBezTo>
                    <a:pt x="71827" y="90813"/>
                    <a:pt x="90813" y="71195"/>
                    <a:pt x="90813" y="47780"/>
                  </a:cubicBezTo>
                  <a:close/>
                </a:path>
              </a:pathLst>
            </a:custGeom>
            <a:solidFill>
              <a:schemeClr val="accent3"/>
            </a:solidFill>
            <a:ln w="9525" cap="flat">
              <a:no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9FF24579-1F6D-4CBE-B779-745D4D940D9B}"/>
                </a:ext>
              </a:extLst>
            </p:cNvPr>
            <p:cNvSpPr/>
            <p:nvPr/>
          </p:nvSpPr>
          <p:spPr>
            <a:xfrm>
              <a:off x="2843831" y="2359864"/>
              <a:ext cx="246808" cy="18985"/>
            </a:xfrm>
            <a:custGeom>
              <a:avLst/>
              <a:gdLst>
                <a:gd name="connsiteX0" fmla="*/ 4746 w 246807"/>
                <a:gd name="connsiteY0" fmla="*/ 4746 h 18985"/>
                <a:gd name="connsiteX1" fmla="*/ 242695 w 246807"/>
                <a:gd name="connsiteY1" fmla="*/ 4746 h 18985"/>
                <a:gd name="connsiteX2" fmla="*/ 242695 w 246807"/>
                <a:gd name="connsiteY2" fmla="*/ 19302 h 18985"/>
                <a:gd name="connsiteX3" fmla="*/ 4746 w 246807"/>
                <a:gd name="connsiteY3" fmla="*/ 19302 h 18985"/>
              </a:gdLst>
              <a:ahLst/>
              <a:cxnLst>
                <a:cxn ang="0">
                  <a:pos x="connsiteX0" y="connsiteY0"/>
                </a:cxn>
                <a:cxn ang="0">
                  <a:pos x="connsiteX1" y="connsiteY1"/>
                </a:cxn>
                <a:cxn ang="0">
                  <a:pos x="connsiteX2" y="connsiteY2"/>
                </a:cxn>
                <a:cxn ang="0">
                  <a:pos x="connsiteX3" y="connsiteY3"/>
                </a:cxn>
              </a:cxnLst>
              <a:rect l="l" t="t" r="r" b="b"/>
              <a:pathLst>
                <a:path w="246807" h="18985">
                  <a:moveTo>
                    <a:pt x="4746" y="4746"/>
                  </a:moveTo>
                  <a:lnTo>
                    <a:pt x="242695" y="4746"/>
                  </a:lnTo>
                  <a:lnTo>
                    <a:pt x="242695" y="19302"/>
                  </a:lnTo>
                  <a:lnTo>
                    <a:pt x="4746" y="19302"/>
                  </a:lnTo>
                  <a:close/>
                </a:path>
              </a:pathLst>
            </a:custGeom>
            <a:solidFill>
              <a:srgbClr val="001F30"/>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EDEDE2F7-6DB6-4D1F-8FD9-91ABE694E3D5}"/>
                </a:ext>
              </a:extLst>
            </p:cNvPr>
            <p:cNvSpPr/>
            <p:nvPr/>
          </p:nvSpPr>
          <p:spPr>
            <a:xfrm>
              <a:off x="2843831" y="2407960"/>
              <a:ext cx="246808" cy="18985"/>
            </a:xfrm>
            <a:custGeom>
              <a:avLst/>
              <a:gdLst>
                <a:gd name="connsiteX0" fmla="*/ 4746 w 246807"/>
                <a:gd name="connsiteY0" fmla="*/ 4746 h 18985"/>
                <a:gd name="connsiteX1" fmla="*/ 242695 w 246807"/>
                <a:gd name="connsiteY1" fmla="*/ 4746 h 18985"/>
                <a:gd name="connsiteX2" fmla="*/ 242695 w 246807"/>
                <a:gd name="connsiteY2" fmla="*/ 19302 h 18985"/>
                <a:gd name="connsiteX3" fmla="*/ 4746 w 246807"/>
                <a:gd name="connsiteY3" fmla="*/ 19302 h 18985"/>
              </a:gdLst>
              <a:ahLst/>
              <a:cxnLst>
                <a:cxn ang="0">
                  <a:pos x="connsiteX0" y="connsiteY0"/>
                </a:cxn>
                <a:cxn ang="0">
                  <a:pos x="connsiteX1" y="connsiteY1"/>
                </a:cxn>
                <a:cxn ang="0">
                  <a:pos x="connsiteX2" y="connsiteY2"/>
                </a:cxn>
                <a:cxn ang="0">
                  <a:pos x="connsiteX3" y="connsiteY3"/>
                </a:cxn>
              </a:cxnLst>
              <a:rect l="l" t="t" r="r" b="b"/>
              <a:pathLst>
                <a:path w="246807" h="18985">
                  <a:moveTo>
                    <a:pt x="4746" y="4746"/>
                  </a:moveTo>
                  <a:lnTo>
                    <a:pt x="242695" y="4746"/>
                  </a:lnTo>
                  <a:lnTo>
                    <a:pt x="242695" y="19302"/>
                  </a:lnTo>
                  <a:lnTo>
                    <a:pt x="4746" y="19302"/>
                  </a:lnTo>
                  <a:close/>
                </a:path>
              </a:pathLst>
            </a:custGeom>
            <a:solidFill>
              <a:srgbClr val="001F30"/>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36A2C11F-D994-4F0C-9BA1-2B42C11F71A8}"/>
                </a:ext>
              </a:extLst>
            </p:cNvPr>
            <p:cNvSpPr/>
            <p:nvPr/>
          </p:nvSpPr>
          <p:spPr>
            <a:xfrm>
              <a:off x="3745921" y="3183572"/>
              <a:ext cx="1240368" cy="405018"/>
            </a:xfrm>
            <a:custGeom>
              <a:avLst/>
              <a:gdLst>
                <a:gd name="connsiteX0" fmla="*/ 13947 w 1240368"/>
                <a:gd name="connsiteY0" fmla="*/ 394193 h 405018"/>
                <a:gd name="connsiteX1" fmla="*/ 12049 w 1240368"/>
                <a:gd name="connsiteY1" fmla="*/ 342933 h 405018"/>
                <a:gd name="connsiteX2" fmla="*/ 124061 w 1240368"/>
                <a:gd name="connsiteY2" fmla="*/ 226491 h 405018"/>
                <a:gd name="connsiteX3" fmla="*/ 1119520 w 1240368"/>
                <a:gd name="connsiteY3" fmla="*/ 226491 h 405018"/>
                <a:gd name="connsiteX4" fmla="*/ 1231533 w 1240368"/>
                <a:gd name="connsiteY4" fmla="*/ 114478 h 405018"/>
                <a:gd name="connsiteX5" fmla="*/ 1231533 w 1240368"/>
                <a:gd name="connsiteY5" fmla="*/ 11958 h 4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0368" h="405018">
                  <a:moveTo>
                    <a:pt x="13947" y="394193"/>
                  </a:moveTo>
                  <a:lnTo>
                    <a:pt x="12049" y="342933"/>
                  </a:lnTo>
                  <a:cubicBezTo>
                    <a:pt x="9517" y="279649"/>
                    <a:pt x="60144" y="226491"/>
                    <a:pt x="124061" y="226491"/>
                  </a:cubicBezTo>
                  <a:lnTo>
                    <a:pt x="1119520" y="226491"/>
                  </a:lnTo>
                  <a:cubicBezTo>
                    <a:pt x="1181538" y="226491"/>
                    <a:pt x="1231533" y="176496"/>
                    <a:pt x="1231533" y="114478"/>
                  </a:cubicBezTo>
                  <a:lnTo>
                    <a:pt x="1231533" y="11958"/>
                  </a:lnTo>
                </a:path>
              </a:pathLst>
            </a:custGeom>
            <a:noFill/>
            <a:ln w="23997" cap="flat">
              <a:solidFill>
                <a:schemeClr val="accent1"/>
              </a:solid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9B5040C8-2946-4AF4-AD81-5382803B7BFA}"/>
                </a:ext>
              </a:extLst>
            </p:cNvPr>
            <p:cNvSpPr/>
            <p:nvPr/>
          </p:nvSpPr>
          <p:spPr>
            <a:xfrm>
              <a:off x="3933283" y="3095948"/>
              <a:ext cx="341734" cy="132897"/>
            </a:xfrm>
            <a:custGeom>
              <a:avLst/>
              <a:gdLst>
                <a:gd name="connsiteX0" fmla="*/ 340452 w 341734"/>
                <a:gd name="connsiteY0" fmla="*/ 93254 h 132896"/>
                <a:gd name="connsiteX1" fmla="*/ 25931 w 341734"/>
                <a:gd name="connsiteY1" fmla="*/ 132490 h 132896"/>
                <a:gd name="connsiteX2" fmla="*/ 3148 w 341734"/>
                <a:gd name="connsiteY2" fmla="*/ 112239 h 132896"/>
                <a:gd name="connsiteX3" fmla="*/ 3148 w 341734"/>
                <a:gd name="connsiteY3" fmla="*/ 23642 h 132896"/>
                <a:gd name="connsiteX4" fmla="*/ 25931 w 341734"/>
                <a:gd name="connsiteY4" fmla="*/ 3391 h 132896"/>
                <a:gd name="connsiteX5" fmla="*/ 340452 w 341734"/>
                <a:gd name="connsiteY5" fmla="*/ 42627 h 132896"/>
                <a:gd name="connsiteX6" fmla="*/ 340452 w 341734"/>
                <a:gd name="connsiteY6" fmla="*/ 93254 h 13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4" h="132896">
                  <a:moveTo>
                    <a:pt x="340452" y="93254"/>
                  </a:moveTo>
                  <a:lnTo>
                    <a:pt x="25931" y="132490"/>
                  </a:lnTo>
                  <a:cubicBezTo>
                    <a:pt x="13907" y="133756"/>
                    <a:pt x="3148" y="124263"/>
                    <a:pt x="3148" y="112239"/>
                  </a:cubicBezTo>
                  <a:lnTo>
                    <a:pt x="3148" y="23642"/>
                  </a:lnTo>
                  <a:cubicBezTo>
                    <a:pt x="3148" y="10985"/>
                    <a:pt x="13907" y="1492"/>
                    <a:pt x="25931" y="3391"/>
                  </a:cubicBezTo>
                  <a:lnTo>
                    <a:pt x="340452" y="42627"/>
                  </a:lnTo>
                  <a:lnTo>
                    <a:pt x="340452" y="93254"/>
                  </a:lnTo>
                  <a:close/>
                </a:path>
              </a:pathLst>
            </a:custGeom>
            <a:solidFill>
              <a:schemeClr val="accent3"/>
            </a:solidFill>
            <a:ln w="6318"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956E59E2-C12C-4AA8-A7C0-6830552616A2}"/>
                </a:ext>
              </a:extLst>
            </p:cNvPr>
            <p:cNvSpPr/>
            <p:nvPr/>
          </p:nvSpPr>
          <p:spPr>
            <a:xfrm>
              <a:off x="4649959" y="2759186"/>
              <a:ext cx="537915" cy="537915"/>
            </a:xfrm>
            <a:custGeom>
              <a:avLst/>
              <a:gdLst>
                <a:gd name="connsiteX0" fmla="*/ 269274 w 537914"/>
                <a:gd name="connsiteY0" fmla="*/ 533801 h 537914"/>
                <a:gd name="connsiteX1" fmla="*/ 4746 w 537914"/>
                <a:gd name="connsiteY1" fmla="*/ 269274 h 537914"/>
                <a:gd name="connsiteX2" fmla="*/ 269274 w 537914"/>
                <a:gd name="connsiteY2" fmla="*/ 4746 h 537914"/>
                <a:gd name="connsiteX3" fmla="*/ 533801 w 537914"/>
                <a:gd name="connsiteY3" fmla="*/ 269274 h 537914"/>
                <a:gd name="connsiteX4" fmla="*/ 269274 w 537914"/>
                <a:gd name="connsiteY4" fmla="*/ 533801 h 537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914" h="537914">
                  <a:moveTo>
                    <a:pt x="269274" y="533801"/>
                  </a:moveTo>
                  <a:cubicBezTo>
                    <a:pt x="123720" y="533801"/>
                    <a:pt x="4746" y="415460"/>
                    <a:pt x="4746" y="269274"/>
                  </a:cubicBezTo>
                  <a:cubicBezTo>
                    <a:pt x="4746" y="123088"/>
                    <a:pt x="123088" y="4746"/>
                    <a:pt x="269274" y="4746"/>
                  </a:cubicBezTo>
                  <a:cubicBezTo>
                    <a:pt x="415460" y="4746"/>
                    <a:pt x="533801" y="123088"/>
                    <a:pt x="533801" y="269274"/>
                  </a:cubicBezTo>
                  <a:cubicBezTo>
                    <a:pt x="533801" y="415460"/>
                    <a:pt x="415460" y="533801"/>
                    <a:pt x="269274" y="533801"/>
                  </a:cubicBezTo>
                  <a:close/>
                </a:path>
              </a:pathLst>
            </a:custGeom>
            <a:solidFill>
              <a:srgbClr val="00A7EB"/>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B949CEA8-FC3E-46C3-915A-DB76B43611D6}"/>
                </a:ext>
              </a:extLst>
            </p:cNvPr>
            <p:cNvSpPr/>
            <p:nvPr/>
          </p:nvSpPr>
          <p:spPr>
            <a:xfrm>
              <a:off x="4643631" y="2753491"/>
              <a:ext cx="550572" cy="550572"/>
            </a:xfrm>
            <a:custGeom>
              <a:avLst/>
              <a:gdLst>
                <a:gd name="connsiteX0" fmla="*/ 275602 w 550571"/>
                <a:gd name="connsiteY0" fmla="*/ 18036 h 550571"/>
                <a:gd name="connsiteX1" fmla="*/ 533168 w 550571"/>
                <a:gd name="connsiteY1" fmla="*/ 275602 h 550571"/>
                <a:gd name="connsiteX2" fmla="*/ 275602 w 550571"/>
                <a:gd name="connsiteY2" fmla="*/ 533168 h 550571"/>
                <a:gd name="connsiteX3" fmla="*/ 18036 w 550571"/>
                <a:gd name="connsiteY3" fmla="*/ 275602 h 550571"/>
                <a:gd name="connsiteX4" fmla="*/ 275602 w 550571"/>
                <a:gd name="connsiteY4" fmla="*/ 18036 h 550571"/>
                <a:gd name="connsiteX5" fmla="*/ 275602 w 550571"/>
                <a:gd name="connsiteY5" fmla="*/ 4746 h 550571"/>
                <a:gd name="connsiteX6" fmla="*/ 4746 w 550571"/>
                <a:gd name="connsiteY6" fmla="*/ 275602 h 550571"/>
                <a:gd name="connsiteX7" fmla="*/ 275602 w 550571"/>
                <a:gd name="connsiteY7" fmla="*/ 546458 h 550571"/>
                <a:gd name="connsiteX8" fmla="*/ 546458 w 550571"/>
                <a:gd name="connsiteY8" fmla="*/ 275602 h 550571"/>
                <a:gd name="connsiteX9" fmla="*/ 275602 w 550571"/>
                <a:gd name="connsiteY9" fmla="*/ 4746 h 550571"/>
                <a:gd name="connsiteX10" fmla="*/ 275602 w 550571"/>
                <a:gd name="connsiteY10" fmla="*/ 4746 h 55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71" h="550571">
                  <a:moveTo>
                    <a:pt x="275602" y="18036"/>
                  </a:moveTo>
                  <a:cubicBezTo>
                    <a:pt x="417991" y="18036"/>
                    <a:pt x="533168" y="133213"/>
                    <a:pt x="533168" y="275602"/>
                  </a:cubicBezTo>
                  <a:cubicBezTo>
                    <a:pt x="533168" y="417991"/>
                    <a:pt x="417991" y="533168"/>
                    <a:pt x="275602" y="533168"/>
                  </a:cubicBezTo>
                  <a:cubicBezTo>
                    <a:pt x="133213" y="533168"/>
                    <a:pt x="18036" y="417991"/>
                    <a:pt x="18036" y="275602"/>
                  </a:cubicBezTo>
                  <a:cubicBezTo>
                    <a:pt x="18036" y="133213"/>
                    <a:pt x="133846" y="18036"/>
                    <a:pt x="275602" y="18036"/>
                  </a:cubicBezTo>
                  <a:moveTo>
                    <a:pt x="275602" y="4746"/>
                  </a:moveTo>
                  <a:cubicBezTo>
                    <a:pt x="126252" y="4746"/>
                    <a:pt x="4746" y="126252"/>
                    <a:pt x="4746" y="275602"/>
                  </a:cubicBezTo>
                  <a:cubicBezTo>
                    <a:pt x="4746" y="424953"/>
                    <a:pt x="126252" y="546458"/>
                    <a:pt x="275602" y="546458"/>
                  </a:cubicBezTo>
                  <a:cubicBezTo>
                    <a:pt x="424953" y="546458"/>
                    <a:pt x="546458" y="424953"/>
                    <a:pt x="546458" y="275602"/>
                  </a:cubicBezTo>
                  <a:cubicBezTo>
                    <a:pt x="546458" y="126252"/>
                    <a:pt x="425586" y="4746"/>
                    <a:pt x="275602" y="4746"/>
                  </a:cubicBezTo>
                  <a:lnTo>
                    <a:pt x="275602" y="4746"/>
                  </a:lnTo>
                  <a:close/>
                </a:path>
              </a:pathLst>
            </a:custGeom>
            <a:solidFill>
              <a:srgbClr val="19383B"/>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68B5CE46-3535-49BC-8E4A-768DB8F2A89C}"/>
                </a:ext>
              </a:extLst>
            </p:cNvPr>
            <p:cNvSpPr/>
            <p:nvPr/>
          </p:nvSpPr>
          <p:spPr>
            <a:xfrm>
              <a:off x="4912468" y="2764762"/>
              <a:ext cx="126568" cy="525258"/>
            </a:xfrm>
            <a:custGeom>
              <a:avLst/>
              <a:gdLst>
                <a:gd name="connsiteX0" fmla="*/ 6764 w 126568"/>
                <a:gd name="connsiteY0" fmla="*/ 521897 h 525257"/>
                <a:gd name="connsiteX1" fmla="*/ 6764 w 126568"/>
                <a:gd name="connsiteY1" fmla="*/ 6764 h 525257"/>
                <a:gd name="connsiteX2" fmla="*/ 6764 w 126568"/>
                <a:gd name="connsiteY2" fmla="*/ 521897 h 525257"/>
              </a:gdLst>
              <a:ahLst/>
              <a:cxnLst>
                <a:cxn ang="0">
                  <a:pos x="connsiteX0" y="connsiteY0"/>
                </a:cxn>
                <a:cxn ang="0">
                  <a:pos x="connsiteX1" y="connsiteY1"/>
                </a:cxn>
                <a:cxn ang="0">
                  <a:pos x="connsiteX2" y="connsiteY2"/>
                </a:cxn>
              </a:cxnLst>
              <a:rect l="l" t="t" r="r" b="b"/>
              <a:pathLst>
                <a:path w="126568" h="525257">
                  <a:moveTo>
                    <a:pt x="6764" y="521897"/>
                  </a:moveTo>
                  <a:lnTo>
                    <a:pt x="6764" y="6764"/>
                  </a:lnTo>
                  <a:cubicBezTo>
                    <a:pt x="6764" y="6764"/>
                    <a:pt x="266229" y="204211"/>
                    <a:pt x="6764" y="521897"/>
                  </a:cubicBezTo>
                  <a:close/>
                </a:path>
              </a:pathLst>
            </a:custGeom>
            <a:noFill/>
            <a:ln w="13575" cap="rnd">
              <a:solidFill>
                <a:srgbClr val="19383B"/>
              </a:solidFill>
              <a:prstDash val="solid"/>
              <a:round/>
            </a:ln>
          </p:spPr>
          <p:txBody>
            <a:bodyPr rtlCol="0" anchor="ctr"/>
            <a:lstStyle/>
            <a:p>
              <a:endParaRPr lang="fi-FI"/>
            </a:p>
          </p:txBody>
        </p:sp>
        <p:sp>
          <p:nvSpPr>
            <p:cNvPr id="125" name="Freeform: Shape 124">
              <a:extLst>
                <a:ext uri="{FF2B5EF4-FFF2-40B4-BE49-F238E27FC236}">
                  <a16:creationId xmlns:a16="http://schemas.microsoft.com/office/drawing/2014/main" id="{0972CC24-CDD8-49C4-89E8-8F1AAEAF06FC}"/>
                </a:ext>
              </a:extLst>
            </p:cNvPr>
            <p:cNvSpPr/>
            <p:nvPr/>
          </p:nvSpPr>
          <p:spPr>
            <a:xfrm>
              <a:off x="4655535" y="3022328"/>
              <a:ext cx="525258" cy="12657"/>
            </a:xfrm>
            <a:custGeom>
              <a:avLst/>
              <a:gdLst>
                <a:gd name="connsiteX0" fmla="*/ 6765 w 525257"/>
                <a:gd name="connsiteY0" fmla="*/ 6764 h 12656"/>
                <a:gd name="connsiteX1" fmla="*/ 520631 w 525257"/>
                <a:gd name="connsiteY1" fmla="*/ 6764 h 12656"/>
              </a:gdLst>
              <a:ahLst/>
              <a:cxnLst>
                <a:cxn ang="0">
                  <a:pos x="connsiteX0" y="connsiteY0"/>
                </a:cxn>
                <a:cxn ang="0">
                  <a:pos x="connsiteX1" y="connsiteY1"/>
                </a:cxn>
              </a:cxnLst>
              <a:rect l="l" t="t" r="r" b="b"/>
              <a:pathLst>
                <a:path w="525257" h="12656">
                  <a:moveTo>
                    <a:pt x="6765" y="6764"/>
                  </a:moveTo>
                  <a:lnTo>
                    <a:pt x="520631" y="6764"/>
                  </a:lnTo>
                </a:path>
              </a:pathLst>
            </a:custGeom>
            <a:ln w="13575" cap="flat">
              <a:solidFill>
                <a:srgbClr val="19383B"/>
              </a:solid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8F0CB258-3267-453A-BEC6-CD038C673FD9}"/>
                </a:ext>
              </a:extLst>
            </p:cNvPr>
            <p:cNvSpPr/>
            <p:nvPr/>
          </p:nvSpPr>
          <p:spPr>
            <a:xfrm>
              <a:off x="4691607" y="2862220"/>
              <a:ext cx="455645" cy="75941"/>
            </a:xfrm>
            <a:custGeom>
              <a:avLst/>
              <a:gdLst>
                <a:gd name="connsiteX0" fmla="*/ 6764 w 455645"/>
                <a:gd name="connsiteY0" fmla="*/ 6764 h 75940"/>
                <a:gd name="connsiteX1" fmla="*/ 449120 w 455645"/>
                <a:gd name="connsiteY1" fmla="*/ 6764 h 75940"/>
              </a:gdLst>
              <a:ahLst/>
              <a:cxnLst>
                <a:cxn ang="0">
                  <a:pos x="connsiteX0" y="connsiteY0"/>
                </a:cxn>
                <a:cxn ang="0">
                  <a:pos x="connsiteX1" y="connsiteY1"/>
                </a:cxn>
              </a:cxnLst>
              <a:rect l="l" t="t" r="r" b="b"/>
              <a:pathLst>
                <a:path w="455645" h="75940">
                  <a:moveTo>
                    <a:pt x="6764" y="6764"/>
                  </a:moveTo>
                  <a:cubicBezTo>
                    <a:pt x="154216" y="91565"/>
                    <a:pt x="301668" y="91565"/>
                    <a:pt x="449120" y="6764"/>
                  </a:cubicBezTo>
                </a:path>
              </a:pathLst>
            </a:custGeom>
            <a:noFill/>
            <a:ln w="13575" cap="flat">
              <a:solidFill>
                <a:srgbClr val="19383B"/>
              </a:solid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9D1EA61C-C196-46EB-8B58-5084A2B46CBB}"/>
                </a:ext>
              </a:extLst>
            </p:cNvPr>
            <p:cNvSpPr/>
            <p:nvPr/>
          </p:nvSpPr>
          <p:spPr>
            <a:xfrm>
              <a:off x="4691607" y="3132126"/>
              <a:ext cx="455645" cy="63284"/>
            </a:xfrm>
            <a:custGeom>
              <a:avLst/>
              <a:gdLst>
                <a:gd name="connsiteX0" fmla="*/ 6764 w 455645"/>
                <a:gd name="connsiteY0" fmla="*/ 57075 h 63284"/>
                <a:gd name="connsiteX1" fmla="*/ 449120 w 455645"/>
                <a:gd name="connsiteY1" fmla="*/ 57075 h 63284"/>
              </a:gdLst>
              <a:ahLst/>
              <a:cxnLst>
                <a:cxn ang="0">
                  <a:pos x="connsiteX0" y="connsiteY0"/>
                </a:cxn>
                <a:cxn ang="0">
                  <a:pos x="connsiteX1" y="connsiteY1"/>
                </a:cxn>
              </a:cxnLst>
              <a:rect l="l" t="t" r="r" b="b"/>
              <a:pathLst>
                <a:path w="455645" h="63284">
                  <a:moveTo>
                    <a:pt x="6764" y="57075"/>
                  </a:moveTo>
                  <a:cubicBezTo>
                    <a:pt x="166873" y="-10006"/>
                    <a:pt x="314958" y="-10006"/>
                    <a:pt x="449120" y="57075"/>
                  </a:cubicBezTo>
                </a:path>
              </a:pathLst>
            </a:custGeom>
            <a:noFill/>
            <a:ln w="13575" cap="flat">
              <a:solidFill>
                <a:srgbClr val="19383B"/>
              </a:solidFill>
              <a:prstDash val="solid"/>
              <a:miter/>
            </a:ln>
          </p:spPr>
          <p:txBody>
            <a:bodyPr rtlCol="0" anchor="ctr"/>
            <a:lstStyle/>
            <a:p>
              <a:endParaRPr lang="fi-FI"/>
            </a:p>
          </p:txBody>
        </p:sp>
        <p:sp>
          <p:nvSpPr>
            <p:cNvPr id="128" name="Freeform: Shape 127">
              <a:extLst>
                <a:ext uri="{FF2B5EF4-FFF2-40B4-BE49-F238E27FC236}">
                  <a16:creationId xmlns:a16="http://schemas.microsoft.com/office/drawing/2014/main" id="{B755E0E1-945C-4DF1-8ECF-47C98A992033}"/>
                </a:ext>
              </a:extLst>
            </p:cNvPr>
            <p:cNvSpPr/>
            <p:nvPr/>
          </p:nvSpPr>
          <p:spPr>
            <a:xfrm>
              <a:off x="4792932" y="2764762"/>
              <a:ext cx="132897" cy="525258"/>
            </a:xfrm>
            <a:custGeom>
              <a:avLst/>
              <a:gdLst>
                <a:gd name="connsiteX0" fmla="*/ 126301 w 132896"/>
                <a:gd name="connsiteY0" fmla="*/ 6764 h 525257"/>
                <a:gd name="connsiteX1" fmla="*/ 126301 w 132896"/>
                <a:gd name="connsiteY1" fmla="*/ 521897 h 525257"/>
              </a:gdLst>
              <a:ahLst/>
              <a:cxnLst>
                <a:cxn ang="0">
                  <a:pos x="connsiteX0" y="connsiteY0"/>
                </a:cxn>
                <a:cxn ang="0">
                  <a:pos x="connsiteX1" y="connsiteY1"/>
                </a:cxn>
              </a:cxnLst>
              <a:rect l="l" t="t" r="r" b="b"/>
              <a:pathLst>
                <a:path w="132896" h="525257">
                  <a:moveTo>
                    <a:pt x="126301" y="6764"/>
                  </a:moveTo>
                  <a:cubicBezTo>
                    <a:pt x="126301" y="6764"/>
                    <a:pt x="-142656" y="264964"/>
                    <a:pt x="126301" y="521897"/>
                  </a:cubicBezTo>
                </a:path>
              </a:pathLst>
            </a:custGeom>
            <a:noFill/>
            <a:ln w="13575" cap="rnd">
              <a:solidFill>
                <a:srgbClr val="19383B"/>
              </a:solidFill>
              <a:prstDash val="solid"/>
              <a:round/>
            </a:ln>
          </p:spPr>
          <p:txBody>
            <a:bodyPr rtlCol="0" anchor="ctr"/>
            <a:lstStyle/>
            <a:p>
              <a:endParaRPr lang="fi-FI"/>
            </a:p>
          </p:txBody>
        </p:sp>
        <p:sp>
          <p:nvSpPr>
            <p:cNvPr id="129" name="Freeform: Shape 128">
              <a:extLst>
                <a:ext uri="{FF2B5EF4-FFF2-40B4-BE49-F238E27FC236}">
                  <a16:creationId xmlns:a16="http://schemas.microsoft.com/office/drawing/2014/main" id="{0FC29BFE-716B-4F48-9056-65372F6B9132}"/>
                </a:ext>
              </a:extLst>
            </p:cNvPr>
            <p:cNvSpPr/>
            <p:nvPr/>
          </p:nvSpPr>
          <p:spPr>
            <a:xfrm>
              <a:off x="4711345" y="4111567"/>
              <a:ext cx="335406" cy="373376"/>
            </a:xfrm>
            <a:custGeom>
              <a:avLst/>
              <a:gdLst>
                <a:gd name="connsiteX0" fmla="*/ 335089 w 335405"/>
                <a:gd name="connsiteY0" fmla="*/ 4746 h 373376"/>
                <a:gd name="connsiteX1" fmla="*/ 4746 w 335405"/>
                <a:gd name="connsiteY1" fmla="*/ 4746 h 373376"/>
                <a:gd name="connsiteX2" fmla="*/ 4746 w 335405"/>
                <a:gd name="connsiteY2" fmla="*/ 254718 h 373376"/>
                <a:gd name="connsiteX3" fmla="*/ 71195 w 335405"/>
                <a:gd name="connsiteY3" fmla="*/ 254718 h 373376"/>
                <a:gd name="connsiteX4" fmla="*/ 42717 w 335405"/>
                <a:gd name="connsiteY4" fmla="*/ 360403 h 373376"/>
                <a:gd name="connsiteX5" fmla="*/ 49678 w 335405"/>
                <a:gd name="connsiteY5" fmla="*/ 370528 h 373376"/>
                <a:gd name="connsiteX6" fmla="*/ 153464 w 335405"/>
                <a:gd name="connsiteY6" fmla="*/ 254718 h 373376"/>
                <a:gd name="connsiteX7" fmla="*/ 335089 w 335405"/>
                <a:gd name="connsiteY7" fmla="*/ 254718 h 373376"/>
                <a:gd name="connsiteX8" fmla="*/ 335089 w 335405"/>
                <a:gd name="connsiteY8" fmla="*/ 4746 h 37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405" h="373376">
                  <a:moveTo>
                    <a:pt x="335089" y="4746"/>
                  </a:moveTo>
                  <a:lnTo>
                    <a:pt x="4746" y="4746"/>
                  </a:lnTo>
                  <a:lnTo>
                    <a:pt x="4746" y="254718"/>
                  </a:lnTo>
                  <a:lnTo>
                    <a:pt x="71195" y="254718"/>
                  </a:lnTo>
                  <a:cubicBezTo>
                    <a:pt x="73093" y="283829"/>
                    <a:pt x="70562" y="330659"/>
                    <a:pt x="42717" y="360403"/>
                  </a:cubicBezTo>
                  <a:cubicBezTo>
                    <a:pt x="38287" y="365466"/>
                    <a:pt x="43349" y="373060"/>
                    <a:pt x="49678" y="370528"/>
                  </a:cubicBezTo>
                  <a:cubicBezTo>
                    <a:pt x="87016" y="356606"/>
                    <a:pt x="140807" y="324964"/>
                    <a:pt x="153464" y="254718"/>
                  </a:cubicBezTo>
                  <a:lnTo>
                    <a:pt x="335089" y="254718"/>
                  </a:lnTo>
                  <a:lnTo>
                    <a:pt x="335089" y="4746"/>
                  </a:lnTo>
                  <a:close/>
                </a:path>
              </a:pathLst>
            </a:custGeom>
            <a:solidFill>
              <a:srgbClr val="FFFFFF"/>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330D045C-1EB5-4E65-A96A-7D61EAE4E207}"/>
                </a:ext>
              </a:extLst>
            </p:cNvPr>
            <p:cNvSpPr/>
            <p:nvPr/>
          </p:nvSpPr>
          <p:spPr>
            <a:xfrm>
              <a:off x="4751214" y="4145741"/>
              <a:ext cx="253136" cy="31642"/>
            </a:xfrm>
            <a:custGeom>
              <a:avLst/>
              <a:gdLst>
                <a:gd name="connsiteX0" fmla="*/ 4746 w 253136"/>
                <a:gd name="connsiteY0" fmla="*/ 4746 h 31642"/>
                <a:gd name="connsiteX1" fmla="*/ 252820 w 253136"/>
                <a:gd name="connsiteY1" fmla="*/ 4746 h 31642"/>
                <a:gd name="connsiteX2" fmla="*/ 252820 w 253136"/>
                <a:gd name="connsiteY2" fmla="*/ 31326 h 31642"/>
                <a:gd name="connsiteX3" fmla="*/ 4746 w 253136"/>
                <a:gd name="connsiteY3" fmla="*/ 31326 h 31642"/>
              </a:gdLst>
              <a:ahLst/>
              <a:cxnLst>
                <a:cxn ang="0">
                  <a:pos x="connsiteX0" y="connsiteY0"/>
                </a:cxn>
                <a:cxn ang="0">
                  <a:pos x="connsiteX1" y="connsiteY1"/>
                </a:cxn>
                <a:cxn ang="0">
                  <a:pos x="connsiteX2" y="connsiteY2"/>
                </a:cxn>
                <a:cxn ang="0">
                  <a:pos x="connsiteX3" y="connsiteY3"/>
                </a:cxn>
              </a:cxnLst>
              <a:rect l="l" t="t" r="r" b="b"/>
              <a:pathLst>
                <a:path w="253136" h="31642">
                  <a:moveTo>
                    <a:pt x="4746" y="4746"/>
                  </a:moveTo>
                  <a:lnTo>
                    <a:pt x="252820" y="4746"/>
                  </a:lnTo>
                  <a:lnTo>
                    <a:pt x="252820" y="31326"/>
                  </a:lnTo>
                  <a:lnTo>
                    <a:pt x="4746" y="31326"/>
                  </a:lnTo>
                  <a:close/>
                </a:path>
              </a:pathLst>
            </a:custGeom>
            <a:solidFill>
              <a:srgbClr val="347980"/>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10FF87D5-28E0-497D-90C9-B48D5CCDC144}"/>
                </a:ext>
              </a:extLst>
            </p:cNvPr>
            <p:cNvSpPr/>
            <p:nvPr/>
          </p:nvSpPr>
          <p:spPr>
            <a:xfrm>
              <a:off x="4752479" y="4209657"/>
              <a:ext cx="253136" cy="31642"/>
            </a:xfrm>
            <a:custGeom>
              <a:avLst/>
              <a:gdLst>
                <a:gd name="connsiteX0" fmla="*/ 4746 w 253136"/>
                <a:gd name="connsiteY0" fmla="*/ 4746 h 31642"/>
                <a:gd name="connsiteX1" fmla="*/ 252820 w 253136"/>
                <a:gd name="connsiteY1" fmla="*/ 4746 h 31642"/>
                <a:gd name="connsiteX2" fmla="*/ 252820 w 253136"/>
                <a:gd name="connsiteY2" fmla="*/ 31326 h 31642"/>
                <a:gd name="connsiteX3" fmla="*/ 4746 w 253136"/>
                <a:gd name="connsiteY3" fmla="*/ 31326 h 31642"/>
              </a:gdLst>
              <a:ahLst/>
              <a:cxnLst>
                <a:cxn ang="0">
                  <a:pos x="connsiteX0" y="connsiteY0"/>
                </a:cxn>
                <a:cxn ang="0">
                  <a:pos x="connsiteX1" y="connsiteY1"/>
                </a:cxn>
                <a:cxn ang="0">
                  <a:pos x="connsiteX2" y="connsiteY2"/>
                </a:cxn>
                <a:cxn ang="0">
                  <a:pos x="connsiteX3" y="connsiteY3"/>
                </a:cxn>
              </a:cxnLst>
              <a:rect l="l" t="t" r="r" b="b"/>
              <a:pathLst>
                <a:path w="253136" h="31642">
                  <a:moveTo>
                    <a:pt x="4746" y="4746"/>
                  </a:moveTo>
                  <a:lnTo>
                    <a:pt x="252820" y="4746"/>
                  </a:lnTo>
                  <a:lnTo>
                    <a:pt x="252820" y="31326"/>
                  </a:lnTo>
                  <a:lnTo>
                    <a:pt x="4746" y="31326"/>
                  </a:lnTo>
                  <a:close/>
                </a:path>
              </a:pathLst>
            </a:custGeom>
            <a:solidFill>
              <a:srgbClr val="347980"/>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8D538652-BAED-4CB7-B4BA-39961881C7B7}"/>
                </a:ext>
              </a:extLst>
            </p:cNvPr>
            <p:cNvSpPr/>
            <p:nvPr/>
          </p:nvSpPr>
          <p:spPr>
            <a:xfrm>
              <a:off x="4753745" y="4272942"/>
              <a:ext cx="253136" cy="31642"/>
            </a:xfrm>
            <a:custGeom>
              <a:avLst/>
              <a:gdLst>
                <a:gd name="connsiteX0" fmla="*/ 4746 w 253136"/>
                <a:gd name="connsiteY0" fmla="*/ 4746 h 31642"/>
                <a:gd name="connsiteX1" fmla="*/ 252820 w 253136"/>
                <a:gd name="connsiteY1" fmla="*/ 4746 h 31642"/>
                <a:gd name="connsiteX2" fmla="*/ 252820 w 253136"/>
                <a:gd name="connsiteY2" fmla="*/ 31326 h 31642"/>
                <a:gd name="connsiteX3" fmla="*/ 4746 w 253136"/>
                <a:gd name="connsiteY3" fmla="*/ 31326 h 31642"/>
              </a:gdLst>
              <a:ahLst/>
              <a:cxnLst>
                <a:cxn ang="0">
                  <a:pos x="connsiteX0" y="connsiteY0"/>
                </a:cxn>
                <a:cxn ang="0">
                  <a:pos x="connsiteX1" y="connsiteY1"/>
                </a:cxn>
                <a:cxn ang="0">
                  <a:pos x="connsiteX2" y="connsiteY2"/>
                </a:cxn>
                <a:cxn ang="0">
                  <a:pos x="connsiteX3" y="connsiteY3"/>
                </a:cxn>
              </a:cxnLst>
              <a:rect l="l" t="t" r="r" b="b"/>
              <a:pathLst>
                <a:path w="253136" h="31642">
                  <a:moveTo>
                    <a:pt x="4746" y="4746"/>
                  </a:moveTo>
                  <a:lnTo>
                    <a:pt x="252820" y="4746"/>
                  </a:lnTo>
                  <a:lnTo>
                    <a:pt x="252820" y="31326"/>
                  </a:lnTo>
                  <a:lnTo>
                    <a:pt x="4746" y="31326"/>
                  </a:lnTo>
                  <a:close/>
                </a:path>
              </a:pathLst>
            </a:custGeom>
            <a:solidFill>
              <a:srgbClr val="347980"/>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B4C493A6-58F9-469B-9E5E-81F1940705EE}"/>
                </a:ext>
              </a:extLst>
            </p:cNvPr>
            <p:cNvSpPr/>
            <p:nvPr/>
          </p:nvSpPr>
          <p:spPr>
            <a:xfrm>
              <a:off x="4206037" y="3002529"/>
              <a:ext cx="316420" cy="316420"/>
            </a:xfrm>
            <a:custGeom>
              <a:avLst/>
              <a:gdLst>
                <a:gd name="connsiteX0" fmla="*/ 319569 w 316420"/>
                <a:gd name="connsiteY0" fmla="*/ 161359 h 316420"/>
                <a:gd name="connsiteX1" fmla="*/ 161359 w 316420"/>
                <a:gd name="connsiteY1" fmla="*/ 319569 h 316420"/>
                <a:gd name="connsiteX2" fmla="*/ 3148 w 316420"/>
                <a:gd name="connsiteY2" fmla="*/ 161359 h 316420"/>
                <a:gd name="connsiteX3" fmla="*/ 161359 w 316420"/>
                <a:gd name="connsiteY3" fmla="*/ 3148 h 316420"/>
                <a:gd name="connsiteX4" fmla="*/ 319569 w 316420"/>
                <a:gd name="connsiteY4" fmla="*/ 161359 h 31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20" h="316420">
                  <a:moveTo>
                    <a:pt x="319569" y="161359"/>
                  </a:moveTo>
                  <a:cubicBezTo>
                    <a:pt x="319569" y="248736"/>
                    <a:pt x="248736" y="319569"/>
                    <a:pt x="161359" y="319569"/>
                  </a:cubicBezTo>
                  <a:cubicBezTo>
                    <a:pt x="73981" y="319569"/>
                    <a:pt x="3148" y="248736"/>
                    <a:pt x="3148" y="161359"/>
                  </a:cubicBezTo>
                  <a:cubicBezTo>
                    <a:pt x="3148" y="73981"/>
                    <a:pt x="73981" y="3148"/>
                    <a:pt x="161359" y="3148"/>
                  </a:cubicBezTo>
                  <a:cubicBezTo>
                    <a:pt x="248736" y="3148"/>
                    <a:pt x="319569" y="73981"/>
                    <a:pt x="319569" y="161359"/>
                  </a:cubicBezTo>
                  <a:close/>
                </a:path>
              </a:pathLst>
            </a:custGeom>
            <a:solidFill>
              <a:srgbClr val="19383B"/>
            </a:solidFill>
            <a:ln w="6318"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467FE1CE-40CB-475D-8E93-16AAECB76700}"/>
                </a:ext>
              </a:extLst>
            </p:cNvPr>
            <p:cNvSpPr/>
            <p:nvPr/>
          </p:nvSpPr>
          <p:spPr>
            <a:xfrm>
              <a:off x="4252235" y="3048727"/>
              <a:ext cx="227823" cy="227823"/>
            </a:xfrm>
            <a:custGeom>
              <a:avLst/>
              <a:gdLst>
                <a:gd name="connsiteX0" fmla="*/ 227174 w 227822"/>
                <a:gd name="connsiteY0" fmla="*/ 115161 h 227822"/>
                <a:gd name="connsiteX1" fmla="*/ 115161 w 227822"/>
                <a:gd name="connsiteY1" fmla="*/ 227174 h 227822"/>
                <a:gd name="connsiteX2" fmla="*/ 3148 w 227822"/>
                <a:gd name="connsiteY2" fmla="*/ 115161 h 227822"/>
                <a:gd name="connsiteX3" fmla="*/ 115161 w 227822"/>
                <a:gd name="connsiteY3" fmla="*/ 3148 h 227822"/>
                <a:gd name="connsiteX4" fmla="*/ 227174 w 227822"/>
                <a:gd name="connsiteY4" fmla="*/ 115161 h 227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22" h="227822">
                  <a:moveTo>
                    <a:pt x="227174" y="115161"/>
                  </a:moveTo>
                  <a:cubicBezTo>
                    <a:pt x="227174" y="177024"/>
                    <a:pt x="177024" y="227174"/>
                    <a:pt x="115161" y="227174"/>
                  </a:cubicBezTo>
                  <a:cubicBezTo>
                    <a:pt x="53298" y="227174"/>
                    <a:pt x="3148" y="177024"/>
                    <a:pt x="3148" y="115161"/>
                  </a:cubicBezTo>
                  <a:cubicBezTo>
                    <a:pt x="3148" y="53298"/>
                    <a:pt x="53298" y="3148"/>
                    <a:pt x="115161" y="3148"/>
                  </a:cubicBezTo>
                  <a:cubicBezTo>
                    <a:pt x="177024" y="3148"/>
                    <a:pt x="227174" y="53298"/>
                    <a:pt x="227174" y="115161"/>
                  </a:cubicBezTo>
                  <a:close/>
                </a:path>
              </a:pathLst>
            </a:custGeom>
            <a:solidFill>
              <a:srgbClr val="D6D6D6"/>
            </a:solidFill>
            <a:ln w="6318"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F200E835-B27E-4724-BE7C-7F2486619673}"/>
                </a:ext>
              </a:extLst>
            </p:cNvPr>
            <p:cNvSpPr/>
            <p:nvPr/>
          </p:nvSpPr>
          <p:spPr>
            <a:xfrm>
              <a:off x="4132628" y="3118339"/>
              <a:ext cx="37970" cy="88598"/>
            </a:xfrm>
            <a:custGeom>
              <a:avLst/>
              <a:gdLst>
                <a:gd name="connsiteX0" fmla="*/ 37955 w 37970"/>
                <a:gd name="connsiteY0" fmla="*/ 7578 h 88597"/>
                <a:gd name="connsiteX1" fmla="*/ 37955 w 37970"/>
                <a:gd name="connsiteY1" fmla="*/ 83519 h 88597"/>
                <a:gd name="connsiteX2" fmla="*/ 3148 w 37970"/>
                <a:gd name="connsiteY2" fmla="*/ 88582 h 88597"/>
                <a:gd name="connsiteX3" fmla="*/ 3148 w 37970"/>
                <a:gd name="connsiteY3" fmla="*/ 3148 h 88597"/>
              </a:gdLst>
              <a:ahLst/>
              <a:cxnLst>
                <a:cxn ang="0">
                  <a:pos x="connsiteX0" y="connsiteY0"/>
                </a:cxn>
                <a:cxn ang="0">
                  <a:pos x="connsiteX1" y="connsiteY1"/>
                </a:cxn>
                <a:cxn ang="0">
                  <a:pos x="connsiteX2" y="connsiteY2"/>
                </a:cxn>
                <a:cxn ang="0">
                  <a:pos x="connsiteX3" y="connsiteY3"/>
                </a:cxn>
              </a:cxnLst>
              <a:rect l="l" t="t" r="r" b="b"/>
              <a:pathLst>
                <a:path w="37970" h="88597">
                  <a:moveTo>
                    <a:pt x="37955" y="7578"/>
                  </a:moveTo>
                  <a:lnTo>
                    <a:pt x="37955" y="83519"/>
                  </a:lnTo>
                  <a:lnTo>
                    <a:pt x="3148" y="88582"/>
                  </a:lnTo>
                  <a:lnTo>
                    <a:pt x="3148" y="3148"/>
                  </a:lnTo>
                  <a:close/>
                </a:path>
              </a:pathLst>
            </a:custGeom>
            <a:solidFill>
              <a:srgbClr val="FFC443"/>
            </a:solidFill>
            <a:ln w="6318"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FECF7D63-601D-4E1D-8A45-75E609A5053F}"/>
                </a:ext>
              </a:extLst>
            </p:cNvPr>
            <p:cNvSpPr/>
            <p:nvPr/>
          </p:nvSpPr>
          <p:spPr>
            <a:xfrm>
              <a:off x="4359485" y="3117277"/>
              <a:ext cx="18985" cy="31642"/>
            </a:xfrm>
            <a:custGeom>
              <a:avLst/>
              <a:gdLst>
                <a:gd name="connsiteX0" fmla="*/ 9809 w 18985"/>
                <a:gd name="connsiteY0" fmla="*/ 4844 h 31642"/>
                <a:gd name="connsiteX1" fmla="*/ 9809 w 18985"/>
                <a:gd name="connsiteY1" fmla="*/ 4844 h 31642"/>
                <a:gd name="connsiteX2" fmla="*/ 16137 w 18985"/>
                <a:gd name="connsiteY2" fmla="*/ 9907 h 31642"/>
                <a:gd name="connsiteX3" fmla="*/ 18036 w 18985"/>
                <a:gd name="connsiteY3" fmla="*/ 25095 h 31642"/>
                <a:gd name="connsiteX4" fmla="*/ 12973 w 18985"/>
                <a:gd name="connsiteY4" fmla="*/ 31423 h 31642"/>
                <a:gd name="connsiteX5" fmla="*/ 12973 w 18985"/>
                <a:gd name="connsiteY5" fmla="*/ 31423 h 31642"/>
                <a:gd name="connsiteX6" fmla="*/ 6645 w 18985"/>
                <a:gd name="connsiteY6" fmla="*/ 26361 h 31642"/>
                <a:gd name="connsiteX7" fmla="*/ 4746 w 18985"/>
                <a:gd name="connsiteY7" fmla="*/ 11172 h 31642"/>
                <a:gd name="connsiteX8" fmla="*/ 9809 w 18985"/>
                <a:gd name="connsiteY8" fmla="*/ 4844 h 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5" h="31642">
                  <a:moveTo>
                    <a:pt x="9809" y="4844"/>
                  </a:moveTo>
                  <a:lnTo>
                    <a:pt x="9809" y="4844"/>
                  </a:lnTo>
                  <a:cubicBezTo>
                    <a:pt x="12973" y="4211"/>
                    <a:pt x="15504" y="6742"/>
                    <a:pt x="16137" y="9907"/>
                  </a:cubicBezTo>
                  <a:lnTo>
                    <a:pt x="18036" y="25095"/>
                  </a:lnTo>
                  <a:cubicBezTo>
                    <a:pt x="18669" y="28259"/>
                    <a:pt x="16137" y="30790"/>
                    <a:pt x="12973" y="31423"/>
                  </a:cubicBezTo>
                  <a:lnTo>
                    <a:pt x="12973" y="31423"/>
                  </a:lnTo>
                  <a:cubicBezTo>
                    <a:pt x="9809" y="32056"/>
                    <a:pt x="7278" y="29525"/>
                    <a:pt x="6645" y="26361"/>
                  </a:cubicBezTo>
                  <a:lnTo>
                    <a:pt x="4746" y="11172"/>
                  </a:lnTo>
                  <a:cubicBezTo>
                    <a:pt x="4746" y="8008"/>
                    <a:pt x="6645" y="4844"/>
                    <a:pt x="9809" y="4844"/>
                  </a:cubicBezTo>
                  <a:close/>
                </a:path>
              </a:pathLst>
            </a:custGeom>
            <a:solidFill>
              <a:srgbClr val="F5FFED"/>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008E354C-BD9A-4B72-9956-A7FCCE39E997}"/>
                </a:ext>
              </a:extLst>
            </p:cNvPr>
            <p:cNvSpPr/>
            <p:nvPr/>
          </p:nvSpPr>
          <p:spPr>
            <a:xfrm>
              <a:off x="4374586" y="3109692"/>
              <a:ext cx="31642" cy="25314"/>
            </a:xfrm>
            <a:custGeom>
              <a:avLst/>
              <a:gdLst>
                <a:gd name="connsiteX0" fmla="*/ 6100 w 31642"/>
                <a:gd name="connsiteY0" fmla="*/ 6732 h 25313"/>
                <a:gd name="connsiteX1" fmla="*/ 6100 w 31642"/>
                <a:gd name="connsiteY1" fmla="*/ 6732 h 25313"/>
                <a:gd name="connsiteX2" fmla="*/ 13694 w 31642"/>
                <a:gd name="connsiteY2" fmla="*/ 6100 h 25313"/>
                <a:gd name="connsiteX3" fmla="*/ 25718 w 31642"/>
                <a:gd name="connsiteY3" fmla="*/ 15592 h 25313"/>
                <a:gd name="connsiteX4" fmla="*/ 26350 w 31642"/>
                <a:gd name="connsiteY4" fmla="*/ 23186 h 25313"/>
                <a:gd name="connsiteX5" fmla="*/ 26350 w 31642"/>
                <a:gd name="connsiteY5" fmla="*/ 23186 h 25313"/>
                <a:gd name="connsiteX6" fmla="*/ 18757 w 31642"/>
                <a:gd name="connsiteY6" fmla="*/ 23819 h 25313"/>
                <a:gd name="connsiteX7" fmla="*/ 6732 w 31642"/>
                <a:gd name="connsiteY7" fmla="*/ 14326 h 25313"/>
                <a:gd name="connsiteX8" fmla="*/ 6100 w 31642"/>
                <a:gd name="connsiteY8" fmla="*/ 6732 h 2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2" h="25313">
                  <a:moveTo>
                    <a:pt x="6100" y="6732"/>
                  </a:moveTo>
                  <a:lnTo>
                    <a:pt x="6100" y="6732"/>
                  </a:lnTo>
                  <a:cubicBezTo>
                    <a:pt x="7998" y="4201"/>
                    <a:pt x="11162" y="4201"/>
                    <a:pt x="13694" y="6100"/>
                  </a:cubicBezTo>
                  <a:lnTo>
                    <a:pt x="25718" y="15592"/>
                  </a:lnTo>
                  <a:cubicBezTo>
                    <a:pt x="28249" y="17491"/>
                    <a:pt x="28249" y="20655"/>
                    <a:pt x="26350" y="23186"/>
                  </a:cubicBezTo>
                  <a:lnTo>
                    <a:pt x="26350" y="23186"/>
                  </a:lnTo>
                  <a:cubicBezTo>
                    <a:pt x="24452" y="25718"/>
                    <a:pt x="21288" y="25718"/>
                    <a:pt x="18757" y="23819"/>
                  </a:cubicBezTo>
                  <a:lnTo>
                    <a:pt x="6732" y="14326"/>
                  </a:lnTo>
                  <a:cubicBezTo>
                    <a:pt x="4201" y="12428"/>
                    <a:pt x="4201" y="9264"/>
                    <a:pt x="6100" y="6732"/>
                  </a:cubicBezTo>
                  <a:close/>
                </a:path>
              </a:pathLst>
            </a:custGeom>
            <a:solidFill>
              <a:srgbClr val="F5FFED"/>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3C1947C9-DBF8-4FD1-9C32-6647EF9DDBF1}"/>
                </a:ext>
              </a:extLst>
            </p:cNvPr>
            <p:cNvSpPr/>
            <p:nvPr/>
          </p:nvSpPr>
          <p:spPr>
            <a:xfrm>
              <a:off x="4379638" y="3091963"/>
              <a:ext cx="31642" cy="18985"/>
            </a:xfrm>
            <a:custGeom>
              <a:avLst/>
              <a:gdLst>
                <a:gd name="connsiteX0" fmla="*/ 4844 w 31642"/>
                <a:gd name="connsiteY0" fmla="*/ 13071 h 18985"/>
                <a:gd name="connsiteX1" fmla="*/ 4844 w 31642"/>
                <a:gd name="connsiteY1" fmla="*/ 13071 h 18985"/>
                <a:gd name="connsiteX2" fmla="*/ 9907 w 31642"/>
                <a:gd name="connsiteY2" fmla="*/ 6742 h 18985"/>
                <a:gd name="connsiteX3" fmla="*/ 25095 w 31642"/>
                <a:gd name="connsiteY3" fmla="*/ 4844 h 18985"/>
                <a:gd name="connsiteX4" fmla="*/ 31423 w 31642"/>
                <a:gd name="connsiteY4" fmla="*/ 9907 h 18985"/>
                <a:gd name="connsiteX5" fmla="*/ 31423 w 31642"/>
                <a:gd name="connsiteY5" fmla="*/ 9907 h 18985"/>
                <a:gd name="connsiteX6" fmla="*/ 26361 w 31642"/>
                <a:gd name="connsiteY6" fmla="*/ 16235 h 18985"/>
                <a:gd name="connsiteX7" fmla="*/ 11172 w 31642"/>
                <a:gd name="connsiteY7" fmla="*/ 18134 h 18985"/>
                <a:gd name="connsiteX8" fmla="*/ 4844 w 31642"/>
                <a:gd name="connsiteY8" fmla="*/ 13071 h 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2" h="18985">
                  <a:moveTo>
                    <a:pt x="4844" y="13071"/>
                  </a:moveTo>
                  <a:lnTo>
                    <a:pt x="4844" y="13071"/>
                  </a:lnTo>
                  <a:cubicBezTo>
                    <a:pt x="4211" y="9907"/>
                    <a:pt x="6743" y="7375"/>
                    <a:pt x="9907" y="6742"/>
                  </a:cubicBezTo>
                  <a:lnTo>
                    <a:pt x="25095" y="4844"/>
                  </a:lnTo>
                  <a:cubicBezTo>
                    <a:pt x="28259" y="4211"/>
                    <a:pt x="30790" y="6742"/>
                    <a:pt x="31423" y="9907"/>
                  </a:cubicBezTo>
                  <a:lnTo>
                    <a:pt x="31423" y="9907"/>
                  </a:lnTo>
                  <a:cubicBezTo>
                    <a:pt x="32056" y="13071"/>
                    <a:pt x="29525" y="15602"/>
                    <a:pt x="26361" y="16235"/>
                  </a:cubicBezTo>
                  <a:lnTo>
                    <a:pt x="11172" y="18134"/>
                  </a:lnTo>
                  <a:cubicBezTo>
                    <a:pt x="8008" y="18134"/>
                    <a:pt x="5477" y="15602"/>
                    <a:pt x="4844" y="13071"/>
                  </a:cubicBezTo>
                  <a:close/>
                </a:path>
              </a:pathLst>
            </a:custGeom>
            <a:solidFill>
              <a:srgbClr val="F5FFED"/>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5ACE87DD-0C7C-43E8-9A31-AEB3321ACE15}"/>
                </a:ext>
              </a:extLst>
            </p:cNvPr>
            <p:cNvSpPr/>
            <p:nvPr/>
          </p:nvSpPr>
          <p:spPr>
            <a:xfrm>
              <a:off x="4372054" y="3067292"/>
              <a:ext cx="25314" cy="31642"/>
            </a:xfrm>
            <a:custGeom>
              <a:avLst/>
              <a:gdLst>
                <a:gd name="connsiteX0" fmla="*/ 6732 w 25313"/>
                <a:gd name="connsiteY0" fmla="*/ 26350 h 31642"/>
                <a:gd name="connsiteX1" fmla="*/ 6732 w 25313"/>
                <a:gd name="connsiteY1" fmla="*/ 26350 h 31642"/>
                <a:gd name="connsiteX2" fmla="*/ 6100 w 25313"/>
                <a:gd name="connsiteY2" fmla="*/ 18756 h 31642"/>
                <a:gd name="connsiteX3" fmla="*/ 15592 w 25313"/>
                <a:gd name="connsiteY3" fmla="*/ 6732 h 31642"/>
                <a:gd name="connsiteX4" fmla="*/ 23186 w 25313"/>
                <a:gd name="connsiteY4" fmla="*/ 6100 h 31642"/>
                <a:gd name="connsiteX5" fmla="*/ 23186 w 25313"/>
                <a:gd name="connsiteY5" fmla="*/ 6100 h 31642"/>
                <a:gd name="connsiteX6" fmla="*/ 23819 w 25313"/>
                <a:gd name="connsiteY6" fmla="*/ 13694 h 31642"/>
                <a:gd name="connsiteX7" fmla="*/ 14327 w 25313"/>
                <a:gd name="connsiteY7" fmla="*/ 25718 h 31642"/>
                <a:gd name="connsiteX8" fmla="*/ 6732 w 25313"/>
                <a:gd name="connsiteY8" fmla="*/ 26350 h 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3" h="31642">
                  <a:moveTo>
                    <a:pt x="6732" y="26350"/>
                  </a:moveTo>
                  <a:lnTo>
                    <a:pt x="6732" y="26350"/>
                  </a:lnTo>
                  <a:cubicBezTo>
                    <a:pt x="4201" y="24452"/>
                    <a:pt x="4201" y="21288"/>
                    <a:pt x="6100" y="18756"/>
                  </a:cubicBezTo>
                  <a:lnTo>
                    <a:pt x="15592" y="6732"/>
                  </a:lnTo>
                  <a:cubicBezTo>
                    <a:pt x="17491" y="4201"/>
                    <a:pt x="20655" y="4201"/>
                    <a:pt x="23186" y="6100"/>
                  </a:cubicBezTo>
                  <a:lnTo>
                    <a:pt x="23186" y="6100"/>
                  </a:lnTo>
                  <a:cubicBezTo>
                    <a:pt x="25718" y="7998"/>
                    <a:pt x="25718" y="11162"/>
                    <a:pt x="23819" y="13694"/>
                  </a:cubicBezTo>
                  <a:lnTo>
                    <a:pt x="14327" y="25718"/>
                  </a:lnTo>
                  <a:cubicBezTo>
                    <a:pt x="13061" y="27616"/>
                    <a:pt x="9264" y="28249"/>
                    <a:pt x="6732" y="26350"/>
                  </a:cubicBezTo>
                  <a:close/>
                </a:path>
              </a:pathLst>
            </a:custGeom>
            <a:solidFill>
              <a:srgbClr val="F5FFED"/>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008F1649-84F9-4EC5-8C4F-D79012B373A5}"/>
                </a:ext>
              </a:extLst>
            </p:cNvPr>
            <p:cNvSpPr/>
            <p:nvPr/>
          </p:nvSpPr>
          <p:spPr>
            <a:xfrm>
              <a:off x="4354325" y="3058422"/>
              <a:ext cx="18985" cy="31642"/>
            </a:xfrm>
            <a:custGeom>
              <a:avLst/>
              <a:gdLst>
                <a:gd name="connsiteX0" fmla="*/ 13071 w 18985"/>
                <a:gd name="connsiteY0" fmla="*/ 31423 h 31642"/>
                <a:gd name="connsiteX1" fmla="*/ 13071 w 18985"/>
                <a:gd name="connsiteY1" fmla="*/ 31423 h 31642"/>
                <a:gd name="connsiteX2" fmla="*/ 6743 w 18985"/>
                <a:gd name="connsiteY2" fmla="*/ 26360 h 31642"/>
                <a:gd name="connsiteX3" fmla="*/ 4844 w 18985"/>
                <a:gd name="connsiteY3" fmla="*/ 11172 h 31642"/>
                <a:gd name="connsiteX4" fmla="*/ 9907 w 18985"/>
                <a:gd name="connsiteY4" fmla="*/ 4844 h 31642"/>
                <a:gd name="connsiteX5" fmla="*/ 9907 w 18985"/>
                <a:gd name="connsiteY5" fmla="*/ 4844 h 31642"/>
                <a:gd name="connsiteX6" fmla="*/ 16235 w 18985"/>
                <a:gd name="connsiteY6" fmla="*/ 9907 h 31642"/>
                <a:gd name="connsiteX7" fmla="*/ 18134 w 18985"/>
                <a:gd name="connsiteY7" fmla="*/ 25095 h 31642"/>
                <a:gd name="connsiteX8" fmla="*/ 13071 w 18985"/>
                <a:gd name="connsiteY8" fmla="*/ 31423 h 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85" h="31642">
                  <a:moveTo>
                    <a:pt x="13071" y="31423"/>
                  </a:moveTo>
                  <a:lnTo>
                    <a:pt x="13071" y="31423"/>
                  </a:lnTo>
                  <a:cubicBezTo>
                    <a:pt x="9907" y="32056"/>
                    <a:pt x="7375" y="29525"/>
                    <a:pt x="6743" y="26360"/>
                  </a:cubicBezTo>
                  <a:lnTo>
                    <a:pt x="4844" y="11172"/>
                  </a:lnTo>
                  <a:cubicBezTo>
                    <a:pt x="4211" y="8008"/>
                    <a:pt x="6743" y="5477"/>
                    <a:pt x="9907" y="4844"/>
                  </a:cubicBezTo>
                  <a:lnTo>
                    <a:pt x="9907" y="4844"/>
                  </a:lnTo>
                  <a:cubicBezTo>
                    <a:pt x="13071" y="4211"/>
                    <a:pt x="15602" y="6742"/>
                    <a:pt x="16235" y="9907"/>
                  </a:cubicBezTo>
                  <a:lnTo>
                    <a:pt x="18134" y="25095"/>
                  </a:lnTo>
                  <a:cubicBezTo>
                    <a:pt x="18134" y="28259"/>
                    <a:pt x="16235" y="30790"/>
                    <a:pt x="13071" y="31423"/>
                  </a:cubicBezTo>
                  <a:close/>
                </a:path>
              </a:pathLst>
            </a:custGeom>
            <a:solidFill>
              <a:srgbClr val="F5FFED"/>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7197475C-6661-4841-8745-ECC1AAE310BE}"/>
                </a:ext>
              </a:extLst>
            </p:cNvPr>
            <p:cNvSpPr/>
            <p:nvPr/>
          </p:nvSpPr>
          <p:spPr>
            <a:xfrm>
              <a:off x="4329654" y="3071722"/>
              <a:ext cx="31642" cy="25314"/>
            </a:xfrm>
            <a:custGeom>
              <a:avLst/>
              <a:gdLst>
                <a:gd name="connsiteX0" fmla="*/ 26350 w 31642"/>
                <a:gd name="connsiteY0" fmla="*/ 23186 h 25313"/>
                <a:gd name="connsiteX1" fmla="*/ 26350 w 31642"/>
                <a:gd name="connsiteY1" fmla="*/ 23186 h 25313"/>
                <a:gd name="connsiteX2" fmla="*/ 18756 w 31642"/>
                <a:gd name="connsiteY2" fmla="*/ 23819 h 25313"/>
                <a:gd name="connsiteX3" fmla="*/ 6733 w 31642"/>
                <a:gd name="connsiteY3" fmla="*/ 14326 h 25313"/>
                <a:gd name="connsiteX4" fmla="*/ 6100 w 31642"/>
                <a:gd name="connsiteY4" fmla="*/ 6732 h 25313"/>
                <a:gd name="connsiteX5" fmla="*/ 6100 w 31642"/>
                <a:gd name="connsiteY5" fmla="*/ 6732 h 25313"/>
                <a:gd name="connsiteX6" fmla="*/ 13694 w 31642"/>
                <a:gd name="connsiteY6" fmla="*/ 6100 h 25313"/>
                <a:gd name="connsiteX7" fmla="*/ 25718 w 31642"/>
                <a:gd name="connsiteY7" fmla="*/ 15592 h 25313"/>
                <a:gd name="connsiteX8" fmla="*/ 26350 w 31642"/>
                <a:gd name="connsiteY8" fmla="*/ 23186 h 2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2" h="25313">
                  <a:moveTo>
                    <a:pt x="26350" y="23186"/>
                  </a:moveTo>
                  <a:lnTo>
                    <a:pt x="26350" y="23186"/>
                  </a:lnTo>
                  <a:cubicBezTo>
                    <a:pt x="24452" y="25718"/>
                    <a:pt x="21288" y="25718"/>
                    <a:pt x="18756" y="23819"/>
                  </a:cubicBezTo>
                  <a:lnTo>
                    <a:pt x="6733" y="14326"/>
                  </a:lnTo>
                  <a:cubicBezTo>
                    <a:pt x="4201" y="12428"/>
                    <a:pt x="4201" y="9264"/>
                    <a:pt x="6100" y="6732"/>
                  </a:cubicBezTo>
                  <a:lnTo>
                    <a:pt x="6100" y="6732"/>
                  </a:lnTo>
                  <a:cubicBezTo>
                    <a:pt x="7998" y="4201"/>
                    <a:pt x="11162" y="4201"/>
                    <a:pt x="13694" y="6100"/>
                  </a:cubicBezTo>
                  <a:lnTo>
                    <a:pt x="25718" y="15592"/>
                  </a:lnTo>
                  <a:cubicBezTo>
                    <a:pt x="28249" y="17491"/>
                    <a:pt x="28249" y="21288"/>
                    <a:pt x="26350" y="23186"/>
                  </a:cubicBezTo>
                  <a:close/>
                </a:path>
              </a:pathLst>
            </a:custGeom>
            <a:solidFill>
              <a:srgbClr val="F5FFED"/>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2EA3CC80-734F-4C70-9583-F7052A02BB66}"/>
                </a:ext>
              </a:extLst>
            </p:cNvPr>
            <p:cNvSpPr/>
            <p:nvPr/>
          </p:nvSpPr>
          <p:spPr>
            <a:xfrm>
              <a:off x="4320784" y="3097123"/>
              <a:ext cx="31642" cy="18985"/>
            </a:xfrm>
            <a:custGeom>
              <a:avLst/>
              <a:gdLst>
                <a:gd name="connsiteX0" fmla="*/ 31423 w 31642"/>
                <a:gd name="connsiteY0" fmla="*/ 9809 h 18985"/>
                <a:gd name="connsiteX1" fmla="*/ 31423 w 31642"/>
                <a:gd name="connsiteY1" fmla="*/ 9809 h 18985"/>
                <a:gd name="connsiteX2" fmla="*/ 26360 w 31642"/>
                <a:gd name="connsiteY2" fmla="*/ 16137 h 18985"/>
                <a:gd name="connsiteX3" fmla="*/ 11172 w 31642"/>
                <a:gd name="connsiteY3" fmla="*/ 18036 h 18985"/>
                <a:gd name="connsiteX4" fmla="*/ 4844 w 31642"/>
                <a:gd name="connsiteY4" fmla="*/ 12973 h 18985"/>
                <a:gd name="connsiteX5" fmla="*/ 4844 w 31642"/>
                <a:gd name="connsiteY5" fmla="*/ 12973 h 18985"/>
                <a:gd name="connsiteX6" fmla="*/ 9907 w 31642"/>
                <a:gd name="connsiteY6" fmla="*/ 6645 h 18985"/>
                <a:gd name="connsiteX7" fmla="*/ 25095 w 31642"/>
                <a:gd name="connsiteY7" fmla="*/ 4746 h 18985"/>
                <a:gd name="connsiteX8" fmla="*/ 31423 w 31642"/>
                <a:gd name="connsiteY8" fmla="*/ 9809 h 1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42" h="18985">
                  <a:moveTo>
                    <a:pt x="31423" y="9809"/>
                  </a:moveTo>
                  <a:lnTo>
                    <a:pt x="31423" y="9809"/>
                  </a:lnTo>
                  <a:cubicBezTo>
                    <a:pt x="32056" y="12973"/>
                    <a:pt x="29525" y="15505"/>
                    <a:pt x="26360" y="16137"/>
                  </a:cubicBezTo>
                  <a:lnTo>
                    <a:pt x="11172" y="18036"/>
                  </a:lnTo>
                  <a:cubicBezTo>
                    <a:pt x="8008" y="18669"/>
                    <a:pt x="5477" y="16137"/>
                    <a:pt x="4844" y="12973"/>
                  </a:cubicBezTo>
                  <a:lnTo>
                    <a:pt x="4844" y="12973"/>
                  </a:lnTo>
                  <a:cubicBezTo>
                    <a:pt x="4211" y="9809"/>
                    <a:pt x="6742" y="7278"/>
                    <a:pt x="9907" y="6645"/>
                  </a:cubicBezTo>
                  <a:lnTo>
                    <a:pt x="25095" y="4746"/>
                  </a:lnTo>
                  <a:cubicBezTo>
                    <a:pt x="28259" y="4746"/>
                    <a:pt x="30790" y="6645"/>
                    <a:pt x="31423" y="9809"/>
                  </a:cubicBezTo>
                  <a:close/>
                </a:path>
              </a:pathLst>
            </a:custGeom>
            <a:solidFill>
              <a:srgbClr val="F5FFED"/>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47FFC322-5B56-4A7B-8069-2E2343C611DC}"/>
                </a:ext>
              </a:extLst>
            </p:cNvPr>
            <p:cNvSpPr/>
            <p:nvPr/>
          </p:nvSpPr>
          <p:spPr>
            <a:xfrm>
              <a:off x="4334717" y="3111798"/>
              <a:ext cx="25314" cy="31642"/>
            </a:xfrm>
            <a:custGeom>
              <a:avLst/>
              <a:gdLst>
                <a:gd name="connsiteX0" fmla="*/ 23186 w 25313"/>
                <a:gd name="connsiteY0" fmla="*/ 5893 h 31642"/>
                <a:gd name="connsiteX1" fmla="*/ 23186 w 25313"/>
                <a:gd name="connsiteY1" fmla="*/ 5893 h 31642"/>
                <a:gd name="connsiteX2" fmla="*/ 23819 w 25313"/>
                <a:gd name="connsiteY2" fmla="*/ 13487 h 31642"/>
                <a:gd name="connsiteX3" fmla="*/ 14327 w 25313"/>
                <a:gd name="connsiteY3" fmla="*/ 25511 h 31642"/>
                <a:gd name="connsiteX4" fmla="*/ 6732 w 25313"/>
                <a:gd name="connsiteY4" fmla="*/ 26144 h 31642"/>
                <a:gd name="connsiteX5" fmla="*/ 6732 w 25313"/>
                <a:gd name="connsiteY5" fmla="*/ 26144 h 31642"/>
                <a:gd name="connsiteX6" fmla="*/ 6100 w 25313"/>
                <a:gd name="connsiteY6" fmla="*/ 18549 h 31642"/>
                <a:gd name="connsiteX7" fmla="*/ 15592 w 25313"/>
                <a:gd name="connsiteY7" fmla="*/ 6526 h 31642"/>
                <a:gd name="connsiteX8" fmla="*/ 23186 w 25313"/>
                <a:gd name="connsiteY8" fmla="*/ 5893 h 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3" h="31642">
                  <a:moveTo>
                    <a:pt x="23186" y="5893"/>
                  </a:moveTo>
                  <a:lnTo>
                    <a:pt x="23186" y="5893"/>
                  </a:lnTo>
                  <a:cubicBezTo>
                    <a:pt x="25718" y="7791"/>
                    <a:pt x="25718" y="10955"/>
                    <a:pt x="23819" y="13487"/>
                  </a:cubicBezTo>
                  <a:lnTo>
                    <a:pt x="14327" y="25511"/>
                  </a:lnTo>
                  <a:cubicBezTo>
                    <a:pt x="12428" y="28042"/>
                    <a:pt x="9264" y="28042"/>
                    <a:pt x="6732" y="26144"/>
                  </a:cubicBezTo>
                  <a:lnTo>
                    <a:pt x="6732" y="26144"/>
                  </a:lnTo>
                  <a:cubicBezTo>
                    <a:pt x="4201" y="24245"/>
                    <a:pt x="4201" y="21081"/>
                    <a:pt x="6100" y="18549"/>
                  </a:cubicBezTo>
                  <a:lnTo>
                    <a:pt x="15592" y="6526"/>
                  </a:lnTo>
                  <a:cubicBezTo>
                    <a:pt x="16858" y="4627"/>
                    <a:pt x="20655" y="3994"/>
                    <a:pt x="23186" y="5893"/>
                  </a:cubicBezTo>
                  <a:close/>
                </a:path>
              </a:pathLst>
            </a:custGeom>
            <a:solidFill>
              <a:srgbClr val="F5FFED"/>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93E9DAF2-7377-4A05-8ED8-78ABEE6FEF58}"/>
                </a:ext>
              </a:extLst>
            </p:cNvPr>
            <p:cNvSpPr/>
            <p:nvPr/>
          </p:nvSpPr>
          <p:spPr>
            <a:xfrm>
              <a:off x="3375168" y="2612750"/>
              <a:ext cx="189852" cy="139225"/>
            </a:xfrm>
            <a:custGeom>
              <a:avLst/>
              <a:gdLst>
                <a:gd name="connsiteX0" fmla="*/ 184090 w 189852"/>
                <a:gd name="connsiteY0" fmla="*/ 129666 h 139224"/>
                <a:gd name="connsiteX1" fmla="*/ 59421 w 189852"/>
                <a:gd name="connsiteY1" fmla="*/ 11958 h 139224"/>
                <a:gd name="connsiteX2" fmla="*/ 11958 w 189852"/>
                <a:gd name="connsiteY2" fmla="*/ 21450 h 139224"/>
              </a:gdLst>
              <a:ahLst/>
              <a:cxnLst>
                <a:cxn ang="0">
                  <a:pos x="connsiteX0" y="connsiteY0"/>
                </a:cxn>
                <a:cxn ang="0">
                  <a:pos x="connsiteX1" y="connsiteY1"/>
                </a:cxn>
                <a:cxn ang="0">
                  <a:pos x="connsiteX2" y="connsiteY2"/>
                </a:cxn>
              </a:cxnLst>
              <a:rect l="l" t="t" r="r" b="b"/>
              <a:pathLst>
                <a:path w="189852" h="139224">
                  <a:moveTo>
                    <a:pt x="184090" y="129666"/>
                  </a:moveTo>
                  <a:cubicBezTo>
                    <a:pt x="180293" y="63851"/>
                    <a:pt x="125869" y="11958"/>
                    <a:pt x="59421" y="11958"/>
                  </a:cubicBezTo>
                  <a:cubicBezTo>
                    <a:pt x="42334" y="11958"/>
                    <a:pt x="26513" y="15122"/>
                    <a:pt x="11958" y="21450"/>
                  </a:cubicBezTo>
                </a:path>
              </a:pathLst>
            </a:custGeom>
            <a:noFill/>
            <a:ln w="23997" cap="rnd">
              <a:solidFill>
                <a:srgbClr val="F5FFED"/>
              </a:solid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77275CCF-D73C-4EAA-9353-FF7C7428A85A}"/>
                </a:ext>
              </a:extLst>
            </p:cNvPr>
            <p:cNvSpPr/>
            <p:nvPr/>
          </p:nvSpPr>
          <p:spPr>
            <a:xfrm>
              <a:off x="3364409" y="2543770"/>
              <a:ext cx="272122" cy="189852"/>
            </a:xfrm>
            <a:custGeom>
              <a:avLst/>
              <a:gdLst>
                <a:gd name="connsiteX0" fmla="*/ 263195 w 272121"/>
                <a:gd name="connsiteY0" fmla="*/ 178395 h 189852"/>
                <a:gd name="connsiteX1" fmla="*/ 81570 w 272121"/>
                <a:gd name="connsiteY1" fmla="*/ 11958 h 189852"/>
                <a:gd name="connsiteX2" fmla="*/ 11958 w 272121"/>
                <a:gd name="connsiteY2" fmla="*/ 25880 h 189852"/>
              </a:gdLst>
              <a:ahLst/>
              <a:cxnLst>
                <a:cxn ang="0">
                  <a:pos x="connsiteX0" y="connsiteY0"/>
                </a:cxn>
                <a:cxn ang="0">
                  <a:pos x="connsiteX1" y="connsiteY1"/>
                </a:cxn>
                <a:cxn ang="0">
                  <a:pos x="connsiteX2" y="connsiteY2"/>
                </a:cxn>
              </a:cxnLst>
              <a:rect l="l" t="t" r="r" b="b"/>
              <a:pathLst>
                <a:path w="272121" h="189852">
                  <a:moveTo>
                    <a:pt x="263195" y="178395"/>
                  </a:moveTo>
                  <a:cubicBezTo>
                    <a:pt x="254968" y="84734"/>
                    <a:pt x="177129" y="11958"/>
                    <a:pt x="81570" y="11958"/>
                  </a:cubicBezTo>
                  <a:cubicBezTo>
                    <a:pt x="56889" y="11958"/>
                    <a:pt x="33474" y="17020"/>
                    <a:pt x="11958" y="25880"/>
                  </a:cubicBezTo>
                </a:path>
              </a:pathLst>
            </a:custGeom>
            <a:noFill/>
            <a:ln w="23997" cap="rnd">
              <a:solidFill>
                <a:srgbClr val="F5FFED"/>
              </a:solid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B84E43D5-D4E2-4A76-B057-9EC69A023D4F}"/>
                </a:ext>
              </a:extLst>
            </p:cNvPr>
            <p:cNvSpPr/>
            <p:nvPr/>
          </p:nvSpPr>
          <p:spPr>
            <a:xfrm>
              <a:off x="3390938" y="2681679"/>
              <a:ext cx="101255" cy="101255"/>
            </a:xfrm>
            <a:custGeom>
              <a:avLst/>
              <a:gdLst>
                <a:gd name="connsiteX0" fmla="*/ 100606 w 101254"/>
                <a:gd name="connsiteY0" fmla="*/ 51877 h 101254"/>
                <a:gd name="connsiteX1" fmla="*/ 51877 w 101254"/>
                <a:gd name="connsiteY1" fmla="*/ 3148 h 101254"/>
                <a:gd name="connsiteX2" fmla="*/ 3148 w 101254"/>
                <a:gd name="connsiteY2" fmla="*/ 51877 h 101254"/>
                <a:gd name="connsiteX3" fmla="*/ 51877 w 101254"/>
                <a:gd name="connsiteY3" fmla="*/ 100606 h 101254"/>
                <a:gd name="connsiteX4" fmla="*/ 100606 w 101254"/>
                <a:gd name="connsiteY4" fmla="*/ 51877 h 1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4" h="101254">
                  <a:moveTo>
                    <a:pt x="100606" y="51877"/>
                  </a:moveTo>
                  <a:cubicBezTo>
                    <a:pt x="100606" y="24665"/>
                    <a:pt x="78457" y="3148"/>
                    <a:pt x="51877" y="3148"/>
                  </a:cubicBezTo>
                  <a:cubicBezTo>
                    <a:pt x="24665" y="3148"/>
                    <a:pt x="3148" y="25298"/>
                    <a:pt x="3148" y="51877"/>
                  </a:cubicBezTo>
                  <a:cubicBezTo>
                    <a:pt x="3148" y="79089"/>
                    <a:pt x="25298" y="100606"/>
                    <a:pt x="51877" y="100606"/>
                  </a:cubicBezTo>
                  <a:cubicBezTo>
                    <a:pt x="79089" y="101239"/>
                    <a:pt x="100606" y="79089"/>
                    <a:pt x="100606" y="51877"/>
                  </a:cubicBezTo>
                  <a:close/>
                </a:path>
              </a:pathLst>
            </a:custGeom>
            <a:solidFill>
              <a:srgbClr val="F5FFED"/>
            </a:solidFill>
            <a:ln w="6318"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4F4E427F-FE81-4891-AC38-934DD15370A3}"/>
                </a:ext>
              </a:extLst>
            </p:cNvPr>
            <p:cNvSpPr/>
            <p:nvPr/>
          </p:nvSpPr>
          <p:spPr>
            <a:xfrm>
              <a:off x="1688264" y="3991327"/>
              <a:ext cx="322749" cy="461974"/>
            </a:xfrm>
            <a:custGeom>
              <a:avLst/>
              <a:gdLst>
                <a:gd name="connsiteX0" fmla="*/ 321167 w 322748"/>
                <a:gd name="connsiteY0" fmla="*/ 162957 h 461973"/>
                <a:gd name="connsiteX1" fmla="*/ 162957 w 322748"/>
                <a:gd name="connsiteY1" fmla="*/ 461025 h 461973"/>
                <a:gd name="connsiteX2" fmla="*/ 4746 w 322748"/>
                <a:gd name="connsiteY2" fmla="*/ 162957 h 461973"/>
                <a:gd name="connsiteX3" fmla="*/ 162957 w 322748"/>
                <a:gd name="connsiteY3" fmla="*/ 4746 h 461973"/>
                <a:gd name="connsiteX4" fmla="*/ 321167 w 322748"/>
                <a:gd name="connsiteY4" fmla="*/ 162957 h 461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748" h="461973">
                  <a:moveTo>
                    <a:pt x="321167" y="162957"/>
                  </a:moveTo>
                  <a:cubicBezTo>
                    <a:pt x="321167" y="250288"/>
                    <a:pt x="162957" y="461025"/>
                    <a:pt x="162957" y="461025"/>
                  </a:cubicBezTo>
                  <a:cubicBezTo>
                    <a:pt x="162957" y="461025"/>
                    <a:pt x="4746" y="250288"/>
                    <a:pt x="4746" y="162957"/>
                  </a:cubicBezTo>
                  <a:cubicBezTo>
                    <a:pt x="4746" y="75625"/>
                    <a:pt x="75624" y="4746"/>
                    <a:pt x="162957" y="4746"/>
                  </a:cubicBezTo>
                  <a:cubicBezTo>
                    <a:pt x="250289" y="4746"/>
                    <a:pt x="321167" y="75625"/>
                    <a:pt x="321167" y="162957"/>
                  </a:cubicBezTo>
                  <a:close/>
                </a:path>
              </a:pathLst>
            </a:custGeom>
            <a:solidFill>
              <a:srgbClr val="FFFFFF"/>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82F48D08-FDA7-40A8-832E-1730843F7536}"/>
                </a:ext>
              </a:extLst>
            </p:cNvPr>
            <p:cNvSpPr/>
            <p:nvPr/>
          </p:nvSpPr>
          <p:spPr>
            <a:xfrm>
              <a:off x="1769900" y="4072964"/>
              <a:ext cx="158210" cy="158210"/>
            </a:xfrm>
            <a:custGeom>
              <a:avLst/>
              <a:gdLst>
                <a:gd name="connsiteX0" fmla="*/ 157894 w 158210"/>
                <a:gd name="connsiteY0" fmla="*/ 81320 h 158210"/>
                <a:gd name="connsiteX1" fmla="*/ 81320 w 158210"/>
                <a:gd name="connsiteY1" fmla="*/ 157894 h 158210"/>
                <a:gd name="connsiteX2" fmla="*/ 4746 w 158210"/>
                <a:gd name="connsiteY2" fmla="*/ 81320 h 158210"/>
                <a:gd name="connsiteX3" fmla="*/ 81320 w 158210"/>
                <a:gd name="connsiteY3" fmla="*/ 4746 h 158210"/>
                <a:gd name="connsiteX4" fmla="*/ 157894 w 158210"/>
                <a:gd name="connsiteY4" fmla="*/ 81320 h 158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10" h="158210">
                  <a:moveTo>
                    <a:pt x="157894" y="81320"/>
                  </a:moveTo>
                  <a:cubicBezTo>
                    <a:pt x="157894" y="123611"/>
                    <a:pt x="123611" y="157894"/>
                    <a:pt x="81320" y="157894"/>
                  </a:cubicBezTo>
                  <a:cubicBezTo>
                    <a:pt x="39030" y="157894"/>
                    <a:pt x="4746" y="123611"/>
                    <a:pt x="4746" y="81320"/>
                  </a:cubicBezTo>
                  <a:cubicBezTo>
                    <a:pt x="4746" y="39030"/>
                    <a:pt x="39030" y="4746"/>
                    <a:pt x="81320" y="4746"/>
                  </a:cubicBezTo>
                  <a:cubicBezTo>
                    <a:pt x="123611" y="4746"/>
                    <a:pt x="157894" y="39030"/>
                    <a:pt x="157894" y="81320"/>
                  </a:cubicBezTo>
                  <a:close/>
                </a:path>
              </a:pathLst>
            </a:custGeom>
            <a:solidFill>
              <a:schemeClr val="accent3"/>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B77CC2C5-A192-42A1-843E-854C5DB10CDD}"/>
                </a:ext>
              </a:extLst>
            </p:cNvPr>
            <p:cNvSpPr/>
            <p:nvPr/>
          </p:nvSpPr>
          <p:spPr>
            <a:xfrm>
              <a:off x="2142976" y="4706137"/>
              <a:ext cx="2316198" cy="113911"/>
            </a:xfrm>
            <a:custGeom>
              <a:avLst/>
              <a:gdLst>
                <a:gd name="connsiteX0" fmla="*/ 2207333 w 2316197"/>
                <a:gd name="connsiteY0" fmla="*/ 112630 h 113911"/>
                <a:gd name="connsiteX1" fmla="*/ 111997 w 2316197"/>
                <a:gd name="connsiteY1" fmla="*/ 112630 h 113911"/>
                <a:gd name="connsiteX2" fmla="*/ 6313 w 2316197"/>
                <a:gd name="connsiteY2" fmla="*/ 67065 h 113911"/>
                <a:gd name="connsiteX3" fmla="*/ 3148 w 2316197"/>
                <a:gd name="connsiteY3" fmla="*/ 63268 h 113911"/>
                <a:gd name="connsiteX4" fmla="*/ 3148 w 2316197"/>
                <a:gd name="connsiteY4" fmla="*/ 3148 h 113911"/>
                <a:gd name="connsiteX5" fmla="*/ 2315549 w 2316197"/>
                <a:gd name="connsiteY5" fmla="*/ 3148 h 113911"/>
                <a:gd name="connsiteX6" fmla="*/ 2315549 w 2316197"/>
                <a:gd name="connsiteY6" fmla="*/ 63268 h 113911"/>
                <a:gd name="connsiteX7" fmla="*/ 2312385 w 2316197"/>
                <a:gd name="connsiteY7" fmla="*/ 67065 h 113911"/>
                <a:gd name="connsiteX8" fmla="*/ 2207333 w 2316197"/>
                <a:gd name="connsiteY8" fmla="*/ 112630 h 11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197" h="113911">
                  <a:moveTo>
                    <a:pt x="2207333" y="112630"/>
                  </a:moveTo>
                  <a:lnTo>
                    <a:pt x="111997" y="112630"/>
                  </a:lnTo>
                  <a:cubicBezTo>
                    <a:pt x="72128" y="112630"/>
                    <a:pt x="34158" y="96176"/>
                    <a:pt x="6313" y="67065"/>
                  </a:cubicBezTo>
                  <a:lnTo>
                    <a:pt x="3148" y="63268"/>
                  </a:lnTo>
                  <a:lnTo>
                    <a:pt x="3148" y="3148"/>
                  </a:lnTo>
                  <a:lnTo>
                    <a:pt x="2315549" y="3148"/>
                  </a:lnTo>
                  <a:lnTo>
                    <a:pt x="2315549" y="63268"/>
                  </a:lnTo>
                  <a:lnTo>
                    <a:pt x="2312385" y="67065"/>
                  </a:lnTo>
                  <a:cubicBezTo>
                    <a:pt x="2285173" y="96176"/>
                    <a:pt x="2247202" y="112630"/>
                    <a:pt x="2207333" y="112630"/>
                  </a:cubicBezTo>
                  <a:close/>
                </a:path>
              </a:pathLst>
            </a:custGeom>
            <a:solidFill>
              <a:srgbClr val="D1D3D4"/>
            </a:solidFill>
            <a:ln w="6318"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F3C0B451-BE2B-4890-B432-79D53CE4B8D5}"/>
                </a:ext>
              </a:extLst>
            </p:cNvPr>
            <p:cNvSpPr/>
            <p:nvPr/>
          </p:nvSpPr>
          <p:spPr>
            <a:xfrm>
              <a:off x="2142976" y="4705504"/>
              <a:ext cx="2316198" cy="63284"/>
            </a:xfrm>
            <a:custGeom>
              <a:avLst/>
              <a:gdLst>
                <a:gd name="connsiteX0" fmla="*/ 3148 w 2316197"/>
                <a:gd name="connsiteY0" fmla="*/ 3148 h 63284"/>
                <a:gd name="connsiteX1" fmla="*/ 2315549 w 2316197"/>
                <a:gd name="connsiteY1" fmla="*/ 3148 h 63284"/>
                <a:gd name="connsiteX2" fmla="*/ 2315549 w 2316197"/>
                <a:gd name="connsiteY2" fmla="*/ 63268 h 63284"/>
                <a:gd name="connsiteX3" fmla="*/ 3148 w 2316197"/>
                <a:gd name="connsiteY3" fmla="*/ 63268 h 63284"/>
              </a:gdLst>
              <a:ahLst/>
              <a:cxnLst>
                <a:cxn ang="0">
                  <a:pos x="connsiteX0" y="connsiteY0"/>
                </a:cxn>
                <a:cxn ang="0">
                  <a:pos x="connsiteX1" y="connsiteY1"/>
                </a:cxn>
                <a:cxn ang="0">
                  <a:pos x="connsiteX2" y="connsiteY2"/>
                </a:cxn>
                <a:cxn ang="0">
                  <a:pos x="connsiteX3" y="connsiteY3"/>
                </a:cxn>
              </a:cxnLst>
              <a:rect l="l" t="t" r="r" b="b"/>
              <a:pathLst>
                <a:path w="2316197" h="63284">
                  <a:moveTo>
                    <a:pt x="3148" y="3148"/>
                  </a:moveTo>
                  <a:lnTo>
                    <a:pt x="2315549" y="3148"/>
                  </a:lnTo>
                  <a:lnTo>
                    <a:pt x="2315549" y="63268"/>
                  </a:lnTo>
                  <a:lnTo>
                    <a:pt x="3148" y="63268"/>
                  </a:lnTo>
                  <a:close/>
                </a:path>
              </a:pathLst>
            </a:custGeom>
            <a:solidFill>
              <a:srgbClr val="A7A9AC"/>
            </a:solidFill>
            <a:ln w="6318"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18EF21A5-0893-4A52-902B-23C5A8A79D83}"/>
                </a:ext>
              </a:extLst>
            </p:cNvPr>
            <p:cNvSpPr/>
            <p:nvPr/>
          </p:nvSpPr>
          <p:spPr>
            <a:xfrm>
              <a:off x="3033383" y="4705504"/>
              <a:ext cx="537915" cy="37970"/>
            </a:xfrm>
            <a:custGeom>
              <a:avLst/>
              <a:gdLst>
                <a:gd name="connsiteX0" fmla="*/ 269574 w 537914"/>
                <a:gd name="connsiteY0" fmla="*/ 36056 h 37970"/>
                <a:gd name="connsiteX1" fmla="*/ 453731 w 537914"/>
                <a:gd name="connsiteY1" fmla="*/ 36056 h 37970"/>
                <a:gd name="connsiteX2" fmla="*/ 513218 w 537914"/>
                <a:gd name="connsiteY2" fmla="*/ 18969 h 37970"/>
                <a:gd name="connsiteX3" fmla="*/ 536000 w 537914"/>
                <a:gd name="connsiteY3" fmla="*/ 3148 h 37970"/>
                <a:gd name="connsiteX4" fmla="*/ 269574 w 537914"/>
                <a:gd name="connsiteY4" fmla="*/ 3148 h 37970"/>
                <a:gd name="connsiteX5" fmla="*/ 3148 w 537914"/>
                <a:gd name="connsiteY5" fmla="*/ 3148 h 37970"/>
                <a:gd name="connsiteX6" fmla="*/ 25931 w 537914"/>
                <a:gd name="connsiteY6" fmla="*/ 18969 h 37970"/>
                <a:gd name="connsiteX7" fmla="*/ 85418 w 537914"/>
                <a:gd name="connsiteY7" fmla="*/ 36056 h 37970"/>
                <a:gd name="connsiteX8" fmla="*/ 269574 w 537914"/>
                <a:gd name="connsiteY8" fmla="*/ 36056 h 3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7914" h="37970">
                  <a:moveTo>
                    <a:pt x="269574" y="36056"/>
                  </a:moveTo>
                  <a:lnTo>
                    <a:pt x="453731" y="36056"/>
                  </a:lnTo>
                  <a:cubicBezTo>
                    <a:pt x="475880" y="36056"/>
                    <a:pt x="497397" y="29728"/>
                    <a:pt x="513218" y="18969"/>
                  </a:cubicBezTo>
                  <a:lnTo>
                    <a:pt x="536000" y="3148"/>
                  </a:lnTo>
                  <a:lnTo>
                    <a:pt x="269574" y="3148"/>
                  </a:lnTo>
                  <a:lnTo>
                    <a:pt x="3148" y="3148"/>
                  </a:lnTo>
                  <a:lnTo>
                    <a:pt x="25931" y="18969"/>
                  </a:lnTo>
                  <a:cubicBezTo>
                    <a:pt x="41119" y="29728"/>
                    <a:pt x="62635" y="36056"/>
                    <a:pt x="85418" y="36056"/>
                  </a:cubicBezTo>
                  <a:lnTo>
                    <a:pt x="269574" y="36056"/>
                  </a:lnTo>
                  <a:close/>
                </a:path>
              </a:pathLst>
            </a:custGeom>
            <a:solidFill>
              <a:srgbClr val="D1D3D4"/>
            </a:solidFill>
            <a:ln w="6318"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F6A85A05-12C1-425C-874C-B0770E392A5B}"/>
                </a:ext>
              </a:extLst>
            </p:cNvPr>
            <p:cNvSpPr/>
            <p:nvPr/>
          </p:nvSpPr>
          <p:spPr>
            <a:xfrm>
              <a:off x="2318906" y="3523990"/>
              <a:ext cx="1961807" cy="1183412"/>
            </a:xfrm>
            <a:custGeom>
              <a:avLst/>
              <a:gdLst>
                <a:gd name="connsiteX0" fmla="*/ 1964322 w 1961806"/>
                <a:gd name="connsiteY0" fmla="*/ 1184662 h 1183412"/>
                <a:gd name="connsiteX1" fmla="*/ 3148 w 1961806"/>
                <a:gd name="connsiteY1" fmla="*/ 1184662 h 1183412"/>
                <a:gd name="connsiteX2" fmla="*/ 3148 w 1961806"/>
                <a:gd name="connsiteY2" fmla="*/ 29095 h 1183412"/>
                <a:gd name="connsiteX3" fmla="*/ 29095 w 1961806"/>
                <a:gd name="connsiteY3" fmla="*/ 3148 h 1183412"/>
                <a:gd name="connsiteX4" fmla="*/ 1937743 w 1961806"/>
                <a:gd name="connsiteY4" fmla="*/ 3148 h 1183412"/>
                <a:gd name="connsiteX5" fmla="*/ 1963690 w 1961806"/>
                <a:gd name="connsiteY5" fmla="*/ 29095 h 1183412"/>
                <a:gd name="connsiteX6" fmla="*/ 1963690 w 1961806"/>
                <a:gd name="connsiteY6" fmla="*/ 1184662 h 118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1806" h="1183412">
                  <a:moveTo>
                    <a:pt x="1964322" y="1184662"/>
                  </a:moveTo>
                  <a:lnTo>
                    <a:pt x="3148" y="1184662"/>
                  </a:lnTo>
                  <a:lnTo>
                    <a:pt x="3148" y="29095"/>
                  </a:lnTo>
                  <a:cubicBezTo>
                    <a:pt x="3148" y="14539"/>
                    <a:pt x="14539" y="3148"/>
                    <a:pt x="29095" y="3148"/>
                  </a:cubicBezTo>
                  <a:lnTo>
                    <a:pt x="1937743" y="3148"/>
                  </a:lnTo>
                  <a:cubicBezTo>
                    <a:pt x="1952298" y="3148"/>
                    <a:pt x="1963690" y="14539"/>
                    <a:pt x="1963690" y="29095"/>
                  </a:cubicBezTo>
                  <a:lnTo>
                    <a:pt x="1963690" y="1184662"/>
                  </a:lnTo>
                  <a:close/>
                </a:path>
              </a:pathLst>
            </a:custGeom>
            <a:solidFill>
              <a:schemeClr val="accent1"/>
            </a:solidFill>
            <a:ln w="6318"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0A3CC774-F289-41C9-829B-B369F520E442}"/>
                </a:ext>
              </a:extLst>
            </p:cNvPr>
            <p:cNvSpPr/>
            <p:nvPr/>
          </p:nvSpPr>
          <p:spPr>
            <a:xfrm>
              <a:off x="2387901" y="3592986"/>
              <a:ext cx="1828910" cy="1044187"/>
            </a:xfrm>
            <a:custGeom>
              <a:avLst/>
              <a:gdLst>
                <a:gd name="connsiteX0" fmla="*/ 6297 w 1828910"/>
                <a:gd name="connsiteY0" fmla="*/ 6297 h 1044187"/>
                <a:gd name="connsiteX1" fmla="*/ 1823816 w 1828910"/>
                <a:gd name="connsiteY1" fmla="*/ 6297 h 1044187"/>
                <a:gd name="connsiteX2" fmla="*/ 1823816 w 1828910"/>
                <a:gd name="connsiteY2" fmla="*/ 1043523 h 1044187"/>
                <a:gd name="connsiteX3" fmla="*/ 6297 w 1828910"/>
                <a:gd name="connsiteY3" fmla="*/ 1043523 h 1044187"/>
              </a:gdLst>
              <a:ahLst/>
              <a:cxnLst>
                <a:cxn ang="0">
                  <a:pos x="connsiteX0" y="connsiteY0"/>
                </a:cxn>
                <a:cxn ang="0">
                  <a:pos x="connsiteX1" y="connsiteY1"/>
                </a:cxn>
                <a:cxn ang="0">
                  <a:pos x="connsiteX2" y="connsiteY2"/>
                </a:cxn>
                <a:cxn ang="0">
                  <a:pos x="connsiteX3" y="connsiteY3"/>
                </a:cxn>
              </a:cxnLst>
              <a:rect l="l" t="t" r="r" b="b"/>
              <a:pathLst>
                <a:path w="1828910" h="1044187">
                  <a:moveTo>
                    <a:pt x="6297" y="6297"/>
                  </a:moveTo>
                  <a:lnTo>
                    <a:pt x="1823816" y="6297"/>
                  </a:lnTo>
                  <a:lnTo>
                    <a:pt x="1823816" y="1043523"/>
                  </a:lnTo>
                  <a:lnTo>
                    <a:pt x="6297" y="1043523"/>
                  </a:lnTo>
                  <a:close/>
                </a:path>
              </a:pathLst>
            </a:custGeom>
            <a:solidFill>
              <a:srgbClr val="FFFFFF"/>
            </a:solidFill>
            <a:ln w="12636" cap="rnd">
              <a:solidFill>
                <a:srgbClr val="231F20"/>
              </a:solidFill>
              <a:prstDash val="solid"/>
              <a:round/>
            </a:ln>
          </p:spPr>
          <p:txBody>
            <a:bodyPr rtlCol="0" anchor="ctr"/>
            <a:lstStyle/>
            <a:p>
              <a:endParaRPr lang="fi-FI"/>
            </a:p>
          </p:txBody>
        </p:sp>
        <p:sp>
          <p:nvSpPr>
            <p:cNvPr id="154" name="Freeform: Shape 153">
              <a:extLst>
                <a:ext uri="{FF2B5EF4-FFF2-40B4-BE49-F238E27FC236}">
                  <a16:creationId xmlns:a16="http://schemas.microsoft.com/office/drawing/2014/main" id="{33259B5E-311C-4F13-B750-F79E71C03099}"/>
                </a:ext>
              </a:extLst>
            </p:cNvPr>
            <p:cNvSpPr/>
            <p:nvPr/>
          </p:nvSpPr>
          <p:spPr>
            <a:xfrm>
              <a:off x="2521415" y="3935970"/>
              <a:ext cx="310092" cy="310092"/>
            </a:xfrm>
            <a:custGeom>
              <a:avLst/>
              <a:gdLst>
                <a:gd name="connsiteX0" fmla="*/ 3148 w 310092"/>
                <a:gd name="connsiteY0" fmla="*/ 3148 h 310092"/>
                <a:gd name="connsiteX1" fmla="*/ 311975 w 310092"/>
                <a:gd name="connsiteY1" fmla="*/ 3148 h 310092"/>
                <a:gd name="connsiteX2" fmla="*/ 311975 w 310092"/>
                <a:gd name="connsiteY2" fmla="*/ 311975 h 310092"/>
                <a:gd name="connsiteX3" fmla="*/ 3148 w 310092"/>
                <a:gd name="connsiteY3" fmla="*/ 311975 h 310092"/>
              </a:gdLst>
              <a:ahLst/>
              <a:cxnLst>
                <a:cxn ang="0">
                  <a:pos x="connsiteX0" y="connsiteY0"/>
                </a:cxn>
                <a:cxn ang="0">
                  <a:pos x="connsiteX1" y="connsiteY1"/>
                </a:cxn>
                <a:cxn ang="0">
                  <a:pos x="connsiteX2" y="connsiteY2"/>
                </a:cxn>
                <a:cxn ang="0">
                  <a:pos x="connsiteX3" y="connsiteY3"/>
                </a:cxn>
              </a:cxnLst>
              <a:rect l="l" t="t" r="r" b="b"/>
              <a:pathLst>
                <a:path w="310092" h="310092">
                  <a:moveTo>
                    <a:pt x="3148" y="3148"/>
                  </a:moveTo>
                  <a:lnTo>
                    <a:pt x="311975" y="3148"/>
                  </a:lnTo>
                  <a:lnTo>
                    <a:pt x="311975" y="311975"/>
                  </a:lnTo>
                  <a:lnTo>
                    <a:pt x="3148" y="311975"/>
                  </a:lnTo>
                  <a:close/>
                </a:path>
              </a:pathLst>
            </a:custGeom>
            <a:solidFill>
              <a:srgbClr val="D1D3D4"/>
            </a:solidFill>
            <a:ln w="6318"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CECC51E5-2994-4414-9E0A-0F0446159421}"/>
                </a:ext>
              </a:extLst>
            </p:cNvPr>
            <p:cNvSpPr/>
            <p:nvPr/>
          </p:nvSpPr>
          <p:spPr>
            <a:xfrm>
              <a:off x="2521415" y="4284032"/>
              <a:ext cx="310092" cy="310092"/>
            </a:xfrm>
            <a:custGeom>
              <a:avLst/>
              <a:gdLst>
                <a:gd name="connsiteX0" fmla="*/ 3148 w 310092"/>
                <a:gd name="connsiteY0" fmla="*/ 3148 h 310092"/>
                <a:gd name="connsiteX1" fmla="*/ 311975 w 310092"/>
                <a:gd name="connsiteY1" fmla="*/ 3148 h 310092"/>
                <a:gd name="connsiteX2" fmla="*/ 311975 w 310092"/>
                <a:gd name="connsiteY2" fmla="*/ 311975 h 310092"/>
                <a:gd name="connsiteX3" fmla="*/ 3148 w 310092"/>
                <a:gd name="connsiteY3" fmla="*/ 311975 h 310092"/>
              </a:gdLst>
              <a:ahLst/>
              <a:cxnLst>
                <a:cxn ang="0">
                  <a:pos x="connsiteX0" y="connsiteY0"/>
                </a:cxn>
                <a:cxn ang="0">
                  <a:pos x="connsiteX1" y="connsiteY1"/>
                </a:cxn>
                <a:cxn ang="0">
                  <a:pos x="connsiteX2" y="connsiteY2"/>
                </a:cxn>
                <a:cxn ang="0">
                  <a:pos x="connsiteX3" y="connsiteY3"/>
                </a:cxn>
              </a:cxnLst>
              <a:rect l="l" t="t" r="r" b="b"/>
              <a:pathLst>
                <a:path w="310092" h="310092">
                  <a:moveTo>
                    <a:pt x="3148" y="3148"/>
                  </a:moveTo>
                  <a:lnTo>
                    <a:pt x="311975" y="3148"/>
                  </a:lnTo>
                  <a:lnTo>
                    <a:pt x="311975" y="311975"/>
                  </a:lnTo>
                  <a:lnTo>
                    <a:pt x="3148" y="311975"/>
                  </a:lnTo>
                  <a:close/>
                </a:path>
              </a:pathLst>
            </a:custGeom>
            <a:solidFill>
              <a:srgbClr val="D1D3D4"/>
            </a:solidFill>
            <a:ln w="6318"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F23A4C9F-1A25-4AFB-9D32-E0C0630C58A6}"/>
                </a:ext>
              </a:extLst>
            </p:cNvPr>
            <p:cNvSpPr/>
            <p:nvPr/>
          </p:nvSpPr>
          <p:spPr>
            <a:xfrm>
              <a:off x="2853656" y="3935970"/>
              <a:ext cx="367048" cy="37970"/>
            </a:xfrm>
            <a:custGeom>
              <a:avLst/>
              <a:gdLst>
                <a:gd name="connsiteX0" fmla="*/ 3148 w 367047"/>
                <a:gd name="connsiteY0" fmla="*/ 3148 h 37970"/>
                <a:gd name="connsiteX1" fmla="*/ 366399 w 367047"/>
                <a:gd name="connsiteY1" fmla="*/ 3148 h 37970"/>
                <a:gd name="connsiteX2" fmla="*/ 366399 w 367047"/>
                <a:gd name="connsiteY2" fmla="*/ 38587 h 37970"/>
                <a:gd name="connsiteX3" fmla="*/ 3148 w 367047"/>
                <a:gd name="connsiteY3" fmla="*/ 38587 h 37970"/>
              </a:gdLst>
              <a:ahLst/>
              <a:cxnLst>
                <a:cxn ang="0">
                  <a:pos x="connsiteX0" y="connsiteY0"/>
                </a:cxn>
                <a:cxn ang="0">
                  <a:pos x="connsiteX1" y="connsiteY1"/>
                </a:cxn>
                <a:cxn ang="0">
                  <a:pos x="connsiteX2" y="connsiteY2"/>
                </a:cxn>
                <a:cxn ang="0">
                  <a:pos x="connsiteX3" y="connsiteY3"/>
                </a:cxn>
              </a:cxnLst>
              <a:rect l="l" t="t" r="r" b="b"/>
              <a:pathLst>
                <a:path w="367047" h="37970">
                  <a:moveTo>
                    <a:pt x="3148" y="3148"/>
                  </a:moveTo>
                  <a:lnTo>
                    <a:pt x="366399" y="3148"/>
                  </a:lnTo>
                  <a:lnTo>
                    <a:pt x="366399" y="38587"/>
                  </a:lnTo>
                  <a:lnTo>
                    <a:pt x="3148" y="38587"/>
                  </a:lnTo>
                  <a:close/>
                </a:path>
              </a:pathLst>
            </a:custGeom>
            <a:solidFill>
              <a:srgbClr val="A7A9AC"/>
            </a:solidFill>
            <a:ln w="6318"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9694DF89-9C89-4A06-8F27-D9602D6C1501}"/>
                </a:ext>
              </a:extLst>
            </p:cNvPr>
            <p:cNvSpPr/>
            <p:nvPr/>
          </p:nvSpPr>
          <p:spPr>
            <a:xfrm>
              <a:off x="2853656" y="3987230"/>
              <a:ext cx="316420" cy="18985"/>
            </a:xfrm>
            <a:custGeom>
              <a:avLst/>
              <a:gdLst>
                <a:gd name="connsiteX0" fmla="*/ 3148 w 316420"/>
                <a:gd name="connsiteY0" fmla="*/ 3148 h 18985"/>
                <a:gd name="connsiteX1" fmla="*/ 313873 w 316420"/>
                <a:gd name="connsiteY1" fmla="*/ 3148 h 18985"/>
                <a:gd name="connsiteX2" fmla="*/ 313873 w 316420"/>
                <a:gd name="connsiteY2" fmla="*/ 20868 h 18985"/>
                <a:gd name="connsiteX3" fmla="*/ 3148 w 316420"/>
                <a:gd name="connsiteY3" fmla="*/ 20868 h 18985"/>
              </a:gdLst>
              <a:ahLst/>
              <a:cxnLst>
                <a:cxn ang="0">
                  <a:pos x="connsiteX0" y="connsiteY0"/>
                </a:cxn>
                <a:cxn ang="0">
                  <a:pos x="connsiteX1" y="connsiteY1"/>
                </a:cxn>
                <a:cxn ang="0">
                  <a:pos x="connsiteX2" y="connsiteY2"/>
                </a:cxn>
                <a:cxn ang="0">
                  <a:pos x="connsiteX3" y="connsiteY3"/>
                </a:cxn>
              </a:cxnLst>
              <a:rect l="l" t="t" r="r" b="b"/>
              <a:pathLst>
                <a:path w="316420" h="18985">
                  <a:moveTo>
                    <a:pt x="3148" y="3148"/>
                  </a:moveTo>
                  <a:lnTo>
                    <a:pt x="313873" y="3148"/>
                  </a:lnTo>
                  <a:lnTo>
                    <a:pt x="313873" y="20868"/>
                  </a:lnTo>
                  <a:lnTo>
                    <a:pt x="3148" y="20868"/>
                  </a:lnTo>
                  <a:close/>
                </a:path>
              </a:pathLst>
            </a:custGeom>
            <a:solidFill>
              <a:srgbClr val="A7A9AC"/>
            </a:solidFill>
            <a:ln w="6318"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59661D51-B005-498E-9233-2F4E96607477}"/>
                </a:ext>
              </a:extLst>
            </p:cNvPr>
            <p:cNvSpPr/>
            <p:nvPr/>
          </p:nvSpPr>
          <p:spPr>
            <a:xfrm>
              <a:off x="2852058" y="4098277"/>
              <a:ext cx="411347" cy="25314"/>
            </a:xfrm>
            <a:custGeom>
              <a:avLst/>
              <a:gdLst>
                <a:gd name="connsiteX0" fmla="*/ 4746 w 411346"/>
                <a:gd name="connsiteY0" fmla="*/ 4746 h 25313"/>
                <a:gd name="connsiteX1" fmla="*/ 411663 w 411346"/>
                <a:gd name="connsiteY1" fmla="*/ 4746 h 25313"/>
                <a:gd name="connsiteX2" fmla="*/ 411663 w 411346"/>
                <a:gd name="connsiteY2" fmla="*/ 22466 h 25313"/>
                <a:gd name="connsiteX3" fmla="*/ 4746 w 411346"/>
                <a:gd name="connsiteY3" fmla="*/ 22466 h 25313"/>
              </a:gdLst>
              <a:ahLst/>
              <a:cxnLst>
                <a:cxn ang="0">
                  <a:pos x="connsiteX0" y="connsiteY0"/>
                </a:cxn>
                <a:cxn ang="0">
                  <a:pos x="connsiteX1" y="connsiteY1"/>
                </a:cxn>
                <a:cxn ang="0">
                  <a:pos x="connsiteX2" y="connsiteY2"/>
                </a:cxn>
                <a:cxn ang="0">
                  <a:pos x="connsiteX3" y="connsiteY3"/>
                </a:cxn>
              </a:cxnLst>
              <a:rect l="l" t="t" r="r" b="b"/>
              <a:pathLst>
                <a:path w="411346" h="25313">
                  <a:moveTo>
                    <a:pt x="4746" y="4746"/>
                  </a:moveTo>
                  <a:lnTo>
                    <a:pt x="411663" y="4746"/>
                  </a:lnTo>
                  <a:lnTo>
                    <a:pt x="411663"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9D9EE064-3CC8-4181-A6E0-9F24BB713E9B}"/>
                </a:ext>
              </a:extLst>
            </p:cNvPr>
            <p:cNvSpPr/>
            <p:nvPr/>
          </p:nvSpPr>
          <p:spPr>
            <a:xfrm>
              <a:off x="3272897" y="4098277"/>
              <a:ext cx="183524" cy="25314"/>
            </a:xfrm>
            <a:custGeom>
              <a:avLst/>
              <a:gdLst>
                <a:gd name="connsiteX0" fmla="*/ 4746 w 183523"/>
                <a:gd name="connsiteY0" fmla="*/ 4746 h 25313"/>
                <a:gd name="connsiteX1" fmla="*/ 183840 w 183523"/>
                <a:gd name="connsiteY1" fmla="*/ 4746 h 25313"/>
                <a:gd name="connsiteX2" fmla="*/ 183840 w 183523"/>
                <a:gd name="connsiteY2" fmla="*/ 22466 h 25313"/>
                <a:gd name="connsiteX3" fmla="*/ 4746 w 183523"/>
                <a:gd name="connsiteY3" fmla="*/ 22466 h 25313"/>
              </a:gdLst>
              <a:ahLst/>
              <a:cxnLst>
                <a:cxn ang="0">
                  <a:pos x="connsiteX0" y="connsiteY0"/>
                </a:cxn>
                <a:cxn ang="0">
                  <a:pos x="connsiteX1" y="connsiteY1"/>
                </a:cxn>
                <a:cxn ang="0">
                  <a:pos x="connsiteX2" y="connsiteY2"/>
                </a:cxn>
                <a:cxn ang="0">
                  <a:pos x="connsiteX3" y="connsiteY3"/>
                </a:cxn>
              </a:cxnLst>
              <a:rect l="l" t="t" r="r" b="b"/>
              <a:pathLst>
                <a:path w="183523" h="25313">
                  <a:moveTo>
                    <a:pt x="4746" y="4746"/>
                  </a:moveTo>
                  <a:lnTo>
                    <a:pt x="183840" y="4746"/>
                  </a:lnTo>
                  <a:lnTo>
                    <a:pt x="183840"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39FBE7F8-B330-465D-BCE4-117C9813D6D1}"/>
                </a:ext>
              </a:extLst>
            </p:cNvPr>
            <p:cNvSpPr/>
            <p:nvPr/>
          </p:nvSpPr>
          <p:spPr>
            <a:xfrm>
              <a:off x="3464648" y="4098277"/>
              <a:ext cx="348062" cy="25314"/>
            </a:xfrm>
            <a:custGeom>
              <a:avLst/>
              <a:gdLst>
                <a:gd name="connsiteX0" fmla="*/ 4746 w 348062"/>
                <a:gd name="connsiteY0" fmla="*/ 4746 h 25313"/>
                <a:gd name="connsiteX1" fmla="*/ 349012 w 348062"/>
                <a:gd name="connsiteY1" fmla="*/ 4746 h 25313"/>
                <a:gd name="connsiteX2" fmla="*/ 349012 w 348062"/>
                <a:gd name="connsiteY2" fmla="*/ 22466 h 25313"/>
                <a:gd name="connsiteX3" fmla="*/ 4746 w 348062"/>
                <a:gd name="connsiteY3" fmla="*/ 22466 h 25313"/>
              </a:gdLst>
              <a:ahLst/>
              <a:cxnLst>
                <a:cxn ang="0">
                  <a:pos x="connsiteX0" y="connsiteY0"/>
                </a:cxn>
                <a:cxn ang="0">
                  <a:pos x="connsiteX1" y="connsiteY1"/>
                </a:cxn>
                <a:cxn ang="0">
                  <a:pos x="connsiteX2" y="connsiteY2"/>
                </a:cxn>
                <a:cxn ang="0">
                  <a:pos x="connsiteX3" y="connsiteY3"/>
                </a:cxn>
              </a:cxnLst>
              <a:rect l="l" t="t" r="r" b="b"/>
              <a:pathLst>
                <a:path w="348062" h="25313">
                  <a:moveTo>
                    <a:pt x="4746" y="4746"/>
                  </a:moveTo>
                  <a:lnTo>
                    <a:pt x="349012" y="4746"/>
                  </a:lnTo>
                  <a:lnTo>
                    <a:pt x="349012"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F695C6B1-D126-4544-AD51-98BB75664C37}"/>
                </a:ext>
              </a:extLst>
            </p:cNvPr>
            <p:cNvSpPr/>
            <p:nvPr/>
          </p:nvSpPr>
          <p:spPr>
            <a:xfrm>
              <a:off x="2852058" y="4133084"/>
              <a:ext cx="411347" cy="25314"/>
            </a:xfrm>
            <a:custGeom>
              <a:avLst/>
              <a:gdLst>
                <a:gd name="connsiteX0" fmla="*/ 4746 w 411346"/>
                <a:gd name="connsiteY0" fmla="*/ 4746 h 25313"/>
                <a:gd name="connsiteX1" fmla="*/ 411663 w 411346"/>
                <a:gd name="connsiteY1" fmla="*/ 4746 h 25313"/>
                <a:gd name="connsiteX2" fmla="*/ 411663 w 411346"/>
                <a:gd name="connsiteY2" fmla="*/ 22466 h 25313"/>
                <a:gd name="connsiteX3" fmla="*/ 4746 w 411346"/>
                <a:gd name="connsiteY3" fmla="*/ 22466 h 25313"/>
              </a:gdLst>
              <a:ahLst/>
              <a:cxnLst>
                <a:cxn ang="0">
                  <a:pos x="connsiteX0" y="connsiteY0"/>
                </a:cxn>
                <a:cxn ang="0">
                  <a:pos x="connsiteX1" y="connsiteY1"/>
                </a:cxn>
                <a:cxn ang="0">
                  <a:pos x="connsiteX2" y="connsiteY2"/>
                </a:cxn>
                <a:cxn ang="0">
                  <a:pos x="connsiteX3" y="connsiteY3"/>
                </a:cxn>
              </a:cxnLst>
              <a:rect l="l" t="t" r="r" b="b"/>
              <a:pathLst>
                <a:path w="411346" h="25313">
                  <a:moveTo>
                    <a:pt x="4746" y="4746"/>
                  </a:moveTo>
                  <a:lnTo>
                    <a:pt x="411663" y="4746"/>
                  </a:lnTo>
                  <a:lnTo>
                    <a:pt x="411663"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8D608753-2EB7-43CD-8B07-1FC49FD1C331}"/>
                </a:ext>
              </a:extLst>
            </p:cNvPr>
            <p:cNvSpPr/>
            <p:nvPr/>
          </p:nvSpPr>
          <p:spPr>
            <a:xfrm>
              <a:off x="3272897" y="4133084"/>
              <a:ext cx="348062" cy="25314"/>
            </a:xfrm>
            <a:custGeom>
              <a:avLst/>
              <a:gdLst>
                <a:gd name="connsiteX0" fmla="*/ 4746 w 348062"/>
                <a:gd name="connsiteY0" fmla="*/ 4746 h 25313"/>
                <a:gd name="connsiteX1" fmla="*/ 345847 w 348062"/>
                <a:gd name="connsiteY1" fmla="*/ 4746 h 25313"/>
                <a:gd name="connsiteX2" fmla="*/ 345847 w 348062"/>
                <a:gd name="connsiteY2" fmla="*/ 22466 h 25313"/>
                <a:gd name="connsiteX3" fmla="*/ 4746 w 348062"/>
                <a:gd name="connsiteY3" fmla="*/ 22466 h 25313"/>
              </a:gdLst>
              <a:ahLst/>
              <a:cxnLst>
                <a:cxn ang="0">
                  <a:pos x="connsiteX0" y="connsiteY0"/>
                </a:cxn>
                <a:cxn ang="0">
                  <a:pos x="connsiteX1" y="connsiteY1"/>
                </a:cxn>
                <a:cxn ang="0">
                  <a:pos x="connsiteX2" y="connsiteY2"/>
                </a:cxn>
                <a:cxn ang="0">
                  <a:pos x="connsiteX3" y="connsiteY3"/>
                </a:cxn>
              </a:cxnLst>
              <a:rect l="l" t="t" r="r" b="b"/>
              <a:pathLst>
                <a:path w="348062" h="25313">
                  <a:moveTo>
                    <a:pt x="4746" y="4746"/>
                  </a:moveTo>
                  <a:lnTo>
                    <a:pt x="345847" y="4746"/>
                  </a:lnTo>
                  <a:lnTo>
                    <a:pt x="345847"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5306348E-DD86-4618-87F2-ACF11CEEF28D}"/>
                </a:ext>
              </a:extLst>
            </p:cNvPr>
            <p:cNvSpPr/>
            <p:nvPr/>
          </p:nvSpPr>
          <p:spPr>
            <a:xfrm>
              <a:off x="2852058" y="4166624"/>
              <a:ext cx="348062" cy="25314"/>
            </a:xfrm>
            <a:custGeom>
              <a:avLst/>
              <a:gdLst>
                <a:gd name="connsiteX0" fmla="*/ 4746 w 348062"/>
                <a:gd name="connsiteY0" fmla="*/ 4746 h 25313"/>
                <a:gd name="connsiteX1" fmla="*/ 345847 w 348062"/>
                <a:gd name="connsiteY1" fmla="*/ 4746 h 25313"/>
                <a:gd name="connsiteX2" fmla="*/ 345847 w 348062"/>
                <a:gd name="connsiteY2" fmla="*/ 22466 h 25313"/>
                <a:gd name="connsiteX3" fmla="*/ 4746 w 348062"/>
                <a:gd name="connsiteY3" fmla="*/ 22466 h 25313"/>
              </a:gdLst>
              <a:ahLst/>
              <a:cxnLst>
                <a:cxn ang="0">
                  <a:pos x="connsiteX0" y="connsiteY0"/>
                </a:cxn>
                <a:cxn ang="0">
                  <a:pos x="connsiteX1" y="connsiteY1"/>
                </a:cxn>
                <a:cxn ang="0">
                  <a:pos x="connsiteX2" y="connsiteY2"/>
                </a:cxn>
                <a:cxn ang="0">
                  <a:pos x="connsiteX3" y="connsiteY3"/>
                </a:cxn>
              </a:cxnLst>
              <a:rect l="l" t="t" r="r" b="b"/>
              <a:pathLst>
                <a:path w="348062" h="25313">
                  <a:moveTo>
                    <a:pt x="4746" y="4746"/>
                  </a:moveTo>
                  <a:lnTo>
                    <a:pt x="345847" y="4746"/>
                  </a:lnTo>
                  <a:lnTo>
                    <a:pt x="345847"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1E2689AF-CA95-471C-B58C-7EE484CB612C}"/>
                </a:ext>
              </a:extLst>
            </p:cNvPr>
            <p:cNvSpPr/>
            <p:nvPr/>
          </p:nvSpPr>
          <p:spPr>
            <a:xfrm>
              <a:off x="2853605" y="4013176"/>
              <a:ext cx="50627" cy="50627"/>
            </a:xfrm>
            <a:custGeom>
              <a:avLst/>
              <a:gdLst>
                <a:gd name="connsiteX0" fmla="*/ 32310 w 50627"/>
                <a:gd name="connsiteY0" fmla="*/ 5047 h 50627"/>
                <a:gd name="connsiteX1" fmla="*/ 36740 w 50627"/>
                <a:gd name="connsiteY1" fmla="*/ 14539 h 50627"/>
                <a:gd name="connsiteX2" fmla="*/ 39904 w 50627"/>
                <a:gd name="connsiteY2" fmla="*/ 17071 h 50627"/>
                <a:gd name="connsiteX3" fmla="*/ 50030 w 50627"/>
                <a:gd name="connsiteY3" fmla="*/ 18336 h 50627"/>
                <a:gd name="connsiteX4" fmla="*/ 52561 w 50627"/>
                <a:gd name="connsiteY4" fmla="*/ 25298 h 50627"/>
                <a:gd name="connsiteX5" fmla="*/ 44967 w 50627"/>
                <a:gd name="connsiteY5" fmla="*/ 32892 h 50627"/>
                <a:gd name="connsiteX6" fmla="*/ 43701 w 50627"/>
                <a:gd name="connsiteY6" fmla="*/ 36689 h 50627"/>
                <a:gd name="connsiteX7" fmla="*/ 45600 w 50627"/>
                <a:gd name="connsiteY7" fmla="*/ 46814 h 50627"/>
                <a:gd name="connsiteX8" fmla="*/ 39904 w 50627"/>
                <a:gd name="connsiteY8" fmla="*/ 51244 h 50627"/>
                <a:gd name="connsiteX9" fmla="*/ 30412 w 50627"/>
                <a:gd name="connsiteY9" fmla="*/ 46181 h 50627"/>
                <a:gd name="connsiteX10" fmla="*/ 26615 w 50627"/>
                <a:gd name="connsiteY10" fmla="*/ 46181 h 50627"/>
                <a:gd name="connsiteX11" fmla="*/ 17122 w 50627"/>
                <a:gd name="connsiteY11" fmla="*/ 51244 h 50627"/>
                <a:gd name="connsiteX12" fmla="*/ 11427 w 50627"/>
                <a:gd name="connsiteY12" fmla="*/ 46814 h 50627"/>
                <a:gd name="connsiteX13" fmla="*/ 13325 w 50627"/>
                <a:gd name="connsiteY13" fmla="*/ 36689 h 50627"/>
                <a:gd name="connsiteX14" fmla="*/ 12059 w 50627"/>
                <a:gd name="connsiteY14" fmla="*/ 32892 h 50627"/>
                <a:gd name="connsiteX15" fmla="*/ 4465 w 50627"/>
                <a:gd name="connsiteY15" fmla="*/ 25298 h 50627"/>
                <a:gd name="connsiteX16" fmla="*/ 6997 w 50627"/>
                <a:gd name="connsiteY16" fmla="*/ 18336 h 50627"/>
                <a:gd name="connsiteX17" fmla="*/ 17122 w 50627"/>
                <a:gd name="connsiteY17" fmla="*/ 17071 h 50627"/>
                <a:gd name="connsiteX18" fmla="*/ 20286 w 50627"/>
                <a:gd name="connsiteY18" fmla="*/ 14539 h 50627"/>
                <a:gd name="connsiteX19" fmla="*/ 24716 w 50627"/>
                <a:gd name="connsiteY19" fmla="*/ 5047 h 50627"/>
                <a:gd name="connsiteX20" fmla="*/ 32310 w 50627"/>
                <a:gd name="connsiteY20" fmla="*/ 5047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047"/>
                  </a:moveTo>
                  <a:lnTo>
                    <a:pt x="36740" y="14539"/>
                  </a:lnTo>
                  <a:cubicBezTo>
                    <a:pt x="37373" y="15805"/>
                    <a:pt x="38639" y="16438"/>
                    <a:pt x="39904" y="17071"/>
                  </a:cubicBezTo>
                  <a:lnTo>
                    <a:pt x="50030" y="18336"/>
                  </a:lnTo>
                  <a:cubicBezTo>
                    <a:pt x="53194" y="18969"/>
                    <a:pt x="54460" y="22766"/>
                    <a:pt x="52561" y="25298"/>
                  </a:cubicBezTo>
                  <a:lnTo>
                    <a:pt x="44967" y="32892"/>
                  </a:lnTo>
                  <a:cubicBezTo>
                    <a:pt x="43701" y="33525"/>
                    <a:pt x="43701" y="35423"/>
                    <a:pt x="43701" y="36689"/>
                  </a:cubicBezTo>
                  <a:lnTo>
                    <a:pt x="45600" y="46814"/>
                  </a:lnTo>
                  <a:cubicBezTo>
                    <a:pt x="46233" y="49979"/>
                    <a:pt x="42436" y="52510"/>
                    <a:pt x="39904" y="51244"/>
                  </a:cubicBezTo>
                  <a:lnTo>
                    <a:pt x="30412" y="46181"/>
                  </a:lnTo>
                  <a:cubicBezTo>
                    <a:pt x="29146" y="45549"/>
                    <a:pt x="27880" y="45549"/>
                    <a:pt x="26615" y="46181"/>
                  </a:cubicBezTo>
                  <a:lnTo>
                    <a:pt x="17122" y="51244"/>
                  </a:lnTo>
                  <a:cubicBezTo>
                    <a:pt x="13958" y="53143"/>
                    <a:pt x="10794" y="49979"/>
                    <a:pt x="11427" y="46814"/>
                  </a:cubicBezTo>
                  <a:lnTo>
                    <a:pt x="13325" y="36689"/>
                  </a:lnTo>
                  <a:cubicBezTo>
                    <a:pt x="13325" y="35423"/>
                    <a:pt x="13325" y="34158"/>
                    <a:pt x="12059" y="32892"/>
                  </a:cubicBezTo>
                  <a:lnTo>
                    <a:pt x="4465" y="25298"/>
                  </a:lnTo>
                  <a:cubicBezTo>
                    <a:pt x="1934" y="22766"/>
                    <a:pt x="3200" y="18969"/>
                    <a:pt x="6997" y="18336"/>
                  </a:cubicBezTo>
                  <a:lnTo>
                    <a:pt x="17122" y="17071"/>
                  </a:lnTo>
                  <a:cubicBezTo>
                    <a:pt x="18388" y="17071"/>
                    <a:pt x="19653" y="15805"/>
                    <a:pt x="20286" y="14539"/>
                  </a:cubicBezTo>
                  <a:lnTo>
                    <a:pt x="24716" y="5047"/>
                  </a:lnTo>
                  <a:cubicBezTo>
                    <a:pt x="26615" y="2515"/>
                    <a:pt x="31045" y="2515"/>
                    <a:pt x="32310" y="5047"/>
                  </a:cubicBezTo>
                  <a:close/>
                </a:path>
              </a:pathLst>
            </a:custGeom>
            <a:solidFill>
              <a:srgbClr val="FFD00E"/>
            </a:solidFill>
            <a:ln w="6318"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A5730742-7CDC-463B-9685-260C7976C8D8}"/>
                </a:ext>
              </a:extLst>
            </p:cNvPr>
            <p:cNvSpPr/>
            <p:nvPr/>
          </p:nvSpPr>
          <p:spPr>
            <a:xfrm>
              <a:off x="2918788" y="4013176"/>
              <a:ext cx="50627" cy="50627"/>
            </a:xfrm>
            <a:custGeom>
              <a:avLst/>
              <a:gdLst>
                <a:gd name="connsiteX0" fmla="*/ 32310 w 50627"/>
                <a:gd name="connsiteY0" fmla="*/ 5047 h 50627"/>
                <a:gd name="connsiteX1" fmla="*/ 36740 w 50627"/>
                <a:gd name="connsiteY1" fmla="*/ 14539 h 50627"/>
                <a:gd name="connsiteX2" fmla="*/ 39904 w 50627"/>
                <a:gd name="connsiteY2" fmla="*/ 17071 h 50627"/>
                <a:gd name="connsiteX3" fmla="*/ 50030 w 50627"/>
                <a:gd name="connsiteY3" fmla="*/ 18336 h 50627"/>
                <a:gd name="connsiteX4" fmla="*/ 52561 w 50627"/>
                <a:gd name="connsiteY4" fmla="*/ 25298 h 50627"/>
                <a:gd name="connsiteX5" fmla="*/ 44967 w 50627"/>
                <a:gd name="connsiteY5" fmla="*/ 32892 h 50627"/>
                <a:gd name="connsiteX6" fmla="*/ 43701 w 50627"/>
                <a:gd name="connsiteY6" fmla="*/ 36689 h 50627"/>
                <a:gd name="connsiteX7" fmla="*/ 45600 w 50627"/>
                <a:gd name="connsiteY7" fmla="*/ 46814 h 50627"/>
                <a:gd name="connsiteX8" fmla="*/ 39904 w 50627"/>
                <a:gd name="connsiteY8" fmla="*/ 51244 h 50627"/>
                <a:gd name="connsiteX9" fmla="*/ 30412 w 50627"/>
                <a:gd name="connsiteY9" fmla="*/ 46181 h 50627"/>
                <a:gd name="connsiteX10" fmla="*/ 26615 w 50627"/>
                <a:gd name="connsiteY10" fmla="*/ 46181 h 50627"/>
                <a:gd name="connsiteX11" fmla="*/ 17122 w 50627"/>
                <a:gd name="connsiteY11" fmla="*/ 51244 h 50627"/>
                <a:gd name="connsiteX12" fmla="*/ 11427 w 50627"/>
                <a:gd name="connsiteY12" fmla="*/ 46814 h 50627"/>
                <a:gd name="connsiteX13" fmla="*/ 13325 w 50627"/>
                <a:gd name="connsiteY13" fmla="*/ 36689 h 50627"/>
                <a:gd name="connsiteX14" fmla="*/ 12059 w 50627"/>
                <a:gd name="connsiteY14" fmla="*/ 32892 h 50627"/>
                <a:gd name="connsiteX15" fmla="*/ 4465 w 50627"/>
                <a:gd name="connsiteY15" fmla="*/ 25298 h 50627"/>
                <a:gd name="connsiteX16" fmla="*/ 6997 w 50627"/>
                <a:gd name="connsiteY16" fmla="*/ 18336 h 50627"/>
                <a:gd name="connsiteX17" fmla="*/ 17122 w 50627"/>
                <a:gd name="connsiteY17" fmla="*/ 17071 h 50627"/>
                <a:gd name="connsiteX18" fmla="*/ 20286 w 50627"/>
                <a:gd name="connsiteY18" fmla="*/ 14539 h 50627"/>
                <a:gd name="connsiteX19" fmla="*/ 24716 w 50627"/>
                <a:gd name="connsiteY19" fmla="*/ 5047 h 50627"/>
                <a:gd name="connsiteX20" fmla="*/ 32310 w 50627"/>
                <a:gd name="connsiteY20" fmla="*/ 5047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047"/>
                  </a:moveTo>
                  <a:lnTo>
                    <a:pt x="36740" y="14539"/>
                  </a:lnTo>
                  <a:cubicBezTo>
                    <a:pt x="37373" y="15805"/>
                    <a:pt x="38639" y="16438"/>
                    <a:pt x="39904" y="17071"/>
                  </a:cubicBezTo>
                  <a:lnTo>
                    <a:pt x="50030" y="18336"/>
                  </a:lnTo>
                  <a:cubicBezTo>
                    <a:pt x="53194" y="18969"/>
                    <a:pt x="54460" y="22766"/>
                    <a:pt x="52561" y="25298"/>
                  </a:cubicBezTo>
                  <a:lnTo>
                    <a:pt x="44967" y="32892"/>
                  </a:lnTo>
                  <a:cubicBezTo>
                    <a:pt x="43701" y="33525"/>
                    <a:pt x="43701" y="35423"/>
                    <a:pt x="43701" y="36689"/>
                  </a:cubicBezTo>
                  <a:lnTo>
                    <a:pt x="45600" y="46814"/>
                  </a:lnTo>
                  <a:cubicBezTo>
                    <a:pt x="46233" y="49979"/>
                    <a:pt x="42436" y="52510"/>
                    <a:pt x="39904" y="51244"/>
                  </a:cubicBezTo>
                  <a:lnTo>
                    <a:pt x="30412" y="46181"/>
                  </a:lnTo>
                  <a:cubicBezTo>
                    <a:pt x="29146" y="45549"/>
                    <a:pt x="27880" y="45549"/>
                    <a:pt x="26615" y="46181"/>
                  </a:cubicBezTo>
                  <a:lnTo>
                    <a:pt x="17122" y="51244"/>
                  </a:lnTo>
                  <a:cubicBezTo>
                    <a:pt x="13958" y="53143"/>
                    <a:pt x="10794" y="49979"/>
                    <a:pt x="11427" y="46814"/>
                  </a:cubicBezTo>
                  <a:lnTo>
                    <a:pt x="13325" y="36689"/>
                  </a:lnTo>
                  <a:cubicBezTo>
                    <a:pt x="13325" y="35423"/>
                    <a:pt x="13325" y="34158"/>
                    <a:pt x="12059" y="32892"/>
                  </a:cubicBezTo>
                  <a:lnTo>
                    <a:pt x="4465" y="25298"/>
                  </a:lnTo>
                  <a:cubicBezTo>
                    <a:pt x="1934" y="22766"/>
                    <a:pt x="3200" y="18969"/>
                    <a:pt x="6997" y="18336"/>
                  </a:cubicBezTo>
                  <a:lnTo>
                    <a:pt x="17122" y="17071"/>
                  </a:lnTo>
                  <a:cubicBezTo>
                    <a:pt x="18388" y="17071"/>
                    <a:pt x="19653" y="15805"/>
                    <a:pt x="20286" y="14539"/>
                  </a:cubicBezTo>
                  <a:lnTo>
                    <a:pt x="24716" y="5047"/>
                  </a:lnTo>
                  <a:cubicBezTo>
                    <a:pt x="26615" y="2515"/>
                    <a:pt x="31045" y="2515"/>
                    <a:pt x="32310" y="5047"/>
                  </a:cubicBezTo>
                  <a:close/>
                </a:path>
              </a:pathLst>
            </a:custGeom>
            <a:solidFill>
              <a:srgbClr val="FFD00E"/>
            </a:solidFill>
            <a:ln w="6318"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0FD91CD5-1D4D-4BB5-BEDD-1208E4C7DD89}"/>
                </a:ext>
              </a:extLst>
            </p:cNvPr>
            <p:cNvSpPr/>
            <p:nvPr/>
          </p:nvSpPr>
          <p:spPr>
            <a:xfrm>
              <a:off x="2983970" y="4013176"/>
              <a:ext cx="50627" cy="50627"/>
            </a:xfrm>
            <a:custGeom>
              <a:avLst/>
              <a:gdLst>
                <a:gd name="connsiteX0" fmla="*/ 32310 w 50627"/>
                <a:gd name="connsiteY0" fmla="*/ 5047 h 50627"/>
                <a:gd name="connsiteX1" fmla="*/ 36740 w 50627"/>
                <a:gd name="connsiteY1" fmla="*/ 14539 h 50627"/>
                <a:gd name="connsiteX2" fmla="*/ 39904 w 50627"/>
                <a:gd name="connsiteY2" fmla="*/ 17071 h 50627"/>
                <a:gd name="connsiteX3" fmla="*/ 50030 w 50627"/>
                <a:gd name="connsiteY3" fmla="*/ 18336 h 50627"/>
                <a:gd name="connsiteX4" fmla="*/ 52561 w 50627"/>
                <a:gd name="connsiteY4" fmla="*/ 25298 h 50627"/>
                <a:gd name="connsiteX5" fmla="*/ 44967 w 50627"/>
                <a:gd name="connsiteY5" fmla="*/ 32892 h 50627"/>
                <a:gd name="connsiteX6" fmla="*/ 43701 w 50627"/>
                <a:gd name="connsiteY6" fmla="*/ 36689 h 50627"/>
                <a:gd name="connsiteX7" fmla="*/ 45600 w 50627"/>
                <a:gd name="connsiteY7" fmla="*/ 46814 h 50627"/>
                <a:gd name="connsiteX8" fmla="*/ 39904 w 50627"/>
                <a:gd name="connsiteY8" fmla="*/ 51244 h 50627"/>
                <a:gd name="connsiteX9" fmla="*/ 30412 w 50627"/>
                <a:gd name="connsiteY9" fmla="*/ 46181 h 50627"/>
                <a:gd name="connsiteX10" fmla="*/ 26615 w 50627"/>
                <a:gd name="connsiteY10" fmla="*/ 46181 h 50627"/>
                <a:gd name="connsiteX11" fmla="*/ 17122 w 50627"/>
                <a:gd name="connsiteY11" fmla="*/ 51244 h 50627"/>
                <a:gd name="connsiteX12" fmla="*/ 11427 w 50627"/>
                <a:gd name="connsiteY12" fmla="*/ 46814 h 50627"/>
                <a:gd name="connsiteX13" fmla="*/ 13325 w 50627"/>
                <a:gd name="connsiteY13" fmla="*/ 36689 h 50627"/>
                <a:gd name="connsiteX14" fmla="*/ 12059 w 50627"/>
                <a:gd name="connsiteY14" fmla="*/ 32892 h 50627"/>
                <a:gd name="connsiteX15" fmla="*/ 4465 w 50627"/>
                <a:gd name="connsiteY15" fmla="*/ 25298 h 50627"/>
                <a:gd name="connsiteX16" fmla="*/ 6997 w 50627"/>
                <a:gd name="connsiteY16" fmla="*/ 18336 h 50627"/>
                <a:gd name="connsiteX17" fmla="*/ 17122 w 50627"/>
                <a:gd name="connsiteY17" fmla="*/ 17071 h 50627"/>
                <a:gd name="connsiteX18" fmla="*/ 20286 w 50627"/>
                <a:gd name="connsiteY18" fmla="*/ 14539 h 50627"/>
                <a:gd name="connsiteX19" fmla="*/ 24716 w 50627"/>
                <a:gd name="connsiteY19" fmla="*/ 5047 h 50627"/>
                <a:gd name="connsiteX20" fmla="*/ 32310 w 50627"/>
                <a:gd name="connsiteY20" fmla="*/ 5047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047"/>
                  </a:moveTo>
                  <a:lnTo>
                    <a:pt x="36740" y="14539"/>
                  </a:lnTo>
                  <a:cubicBezTo>
                    <a:pt x="37373" y="15805"/>
                    <a:pt x="38639" y="16438"/>
                    <a:pt x="39904" y="17071"/>
                  </a:cubicBezTo>
                  <a:lnTo>
                    <a:pt x="50030" y="18336"/>
                  </a:lnTo>
                  <a:cubicBezTo>
                    <a:pt x="53194" y="18969"/>
                    <a:pt x="54460" y="22766"/>
                    <a:pt x="52561" y="25298"/>
                  </a:cubicBezTo>
                  <a:lnTo>
                    <a:pt x="44967" y="32892"/>
                  </a:lnTo>
                  <a:cubicBezTo>
                    <a:pt x="43701" y="33525"/>
                    <a:pt x="43701" y="35423"/>
                    <a:pt x="43701" y="36689"/>
                  </a:cubicBezTo>
                  <a:lnTo>
                    <a:pt x="45600" y="46814"/>
                  </a:lnTo>
                  <a:cubicBezTo>
                    <a:pt x="46233" y="49979"/>
                    <a:pt x="42436" y="52510"/>
                    <a:pt x="39904" y="51244"/>
                  </a:cubicBezTo>
                  <a:lnTo>
                    <a:pt x="30412" y="46181"/>
                  </a:lnTo>
                  <a:cubicBezTo>
                    <a:pt x="29146" y="45549"/>
                    <a:pt x="27880" y="45549"/>
                    <a:pt x="26615" y="46181"/>
                  </a:cubicBezTo>
                  <a:lnTo>
                    <a:pt x="17122" y="51244"/>
                  </a:lnTo>
                  <a:cubicBezTo>
                    <a:pt x="13958" y="53143"/>
                    <a:pt x="10794" y="49979"/>
                    <a:pt x="11427" y="46814"/>
                  </a:cubicBezTo>
                  <a:lnTo>
                    <a:pt x="13325" y="36689"/>
                  </a:lnTo>
                  <a:cubicBezTo>
                    <a:pt x="13325" y="35423"/>
                    <a:pt x="13325" y="34158"/>
                    <a:pt x="12059" y="32892"/>
                  </a:cubicBezTo>
                  <a:lnTo>
                    <a:pt x="4465" y="25298"/>
                  </a:lnTo>
                  <a:cubicBezTo>
                    <a:pt x="1934" y="22766"/>
                    <a:pt x="3200" y="18969"/>
                    <a:pt x="6997" y="18336"/>
                  </a:cubicBezTo>
                  <a:lnTo>
                    <a:pt x="17122" y="17071"/>
                  </a:lnTo>
                  <a:cubicBezTo>
                    <a:pt x="18388" y="17071"/>
                    <a:pt x="19653" y="15805"/>
                    <a:pt x="20286" y="14539"/>
                  </a:cubicBezTo>
                  <a:lnTo>
                    <a:pt x="24716" y="5047"/>
                  </a:lnTo>
                  <a:cubicBezTo>
                    <a:pt x="26615" y="2515"/>
                    <a:pt x="31045" y="2515"/>
                    <a:pt x="32310" y="5047"/>
                  </a:cubicBezTo>
                  <a:close/>
                </a:path>
              </a:pathLst>
            </a:custGeom>
            <a:solidFill>
              <a:srgbClr val="FFD00E"/>
            </a:solidFill>
            <a:ln w="6318"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E967C8BD-ED3B-4850-8D81-F6BAFED46977}"/>
                </a:ext>
              </a:extLst>
            </p:cNvPr>
            <p:cNvSpPr/>
            <p:nvPr/>
          </p:nvSpPr>
          <p:spPr>
            <a:xfrm>
              <a:off x="3049153" y="4013176"/>
              <a:ext cx="50627" cy="50627"/>
            </a:xfrm>
            <a:custGeom>
              <a:avLst/>
              <a:gdLst>
                <a:gd name="connsiteX0" fmla="*/ 32310 w 50627"/>
                <a:gd name="connsiteY0" fmla="*/ 5047 h 50627"/>
                <a:gd name="connsiteX1" fmla="*/ 36740 w 50627"/>
                <a:gd name="connsiteY1" fmla="*/ 14539 h 50627"/>
                <a:gd name="connsiteX2" fmla="*/ 39904 w 50627"/>
                <a:gd name="connsiteY2" fmla="*/ 17071 h 50627"/>
                <a:gd name="connsiteX3" fmla="*/ 50030 w 50627"/>
                <a:gd name="connsiteY3" fmla="*/ 18336 h 50627"/>
                <a:gd name="connsiteX4" fmla="*/ 52561 w 50627"/>
                <a:gd name="connsiteY4" fmla="*/ 25298 h 50627"/>
                <a:gd name="connsiteX5" fmla="*/ 44967 w 50627"/>
                <a:gd name="connsiteY5" fmla="*/ 32892 h 50627"/>
                <a:gd name="connsiteX6" fmla="*/ 43701 w 50627"/>
                <a:gd name="connsiteY6" fmla="*/ 36689 h 50627"/>
                <a:gd name="connsiteX7" fmla="*/ 45600 w 50627"/>
                <a:gd name="connsiteY7" fmla="*/ 46814 h 50627"/>
                <a:gd name="connsiteX8" fmla="*/ 39904 w 50627"/>
                <a:gd name="connsiteY8" fmla="*/ 51244 h 50627"/>
                <a:gd name="connsiteX9" fmla="*/ 30412 w 50627"/>
                <a:gd name="connsiteY9" fmla="*/ 46181 h 50627"/>
                <a:gd name="connsiteX10" fmla="*/ 26615 w 50627"/>
                <a:gd name="connsiteY10" fmla="*/ 46181 h 50627"/>
                <a:gd name="connsiteX11" fmla="*/ 17122 w 50627"/>
                <a:gd name="connsiteY11" fmla="*/ 51244 h 50627"/>
                <a:gd name="connsiteX12" fmla="*/ 11427 w 50627"/>
                <a:gd name="connsiteY12" fmla="*/ 46814 h 50627"/>
                <a:gd name="connsiteX13" fmla="*/ 13325 w 50627"/>
                <a:gd name="connsiteY13" fmla="*/ 36689 h 50627"/>
                <a:gd name="connsiteX14" fmla="*/ 12059 w 50627"/>
                <a:gd name="connsiteY14" fmla="*/ 32892 h 50627"/>
                <a:gd name="connsiteX15" fmla="*/ 4465 w 50627"/>
                <a:gd name="connsiteY15" fmla="*/ 25298 h 50627"/>
                <a:gd name="connsiteX16" fmla="*/ 6997 w 50627"/>
                <a:gd name="connsiteY16" fmla="*/ 18336 h 50627"/>
                <a:gd name="connsiteX17" fmla="*/ 17122 w 50627"/>
                <a:gd name="connsiteY17" fmla="*/ 17071 h 50627"/>
                <a:gd name="connsiteX18" fmla="*/ 20286 w 50627"/>
                <a:gd name="connsiteY18" fmla="*/ 14539 h 50627"/>
                <a:gd name="connsiteX19" fmla="*/ 24716 w 50627"/>
                <a:gd name="connsiteY19" fmla="*/ 5047 h 50627"/>
                <a:gd name="connsiteX20" fmla="*/ 32310 w 50627"/>
                <a:gd name="connsiteY20" fmla="*/ 5047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047"/>
                  </a:moveTo>
                  <a:lnTo>
                    <a:pt x="36740" y="14539"/>
                  </a:lnTo>
                  <a:cubicBezTo>
                    <a:pt x="37373" y="15805"/>
                    <a:pt x="38639" y="16438"/>
                    <a:pt x="39904" y="17071"/>
                  </a:cubicBezTo>
                  <a:lnTo>
                    <a:pt x="50030" y="18336"/>
                  </a:lnTo>
                  <a:cubicBezTo>
                    <a:pt x="53194" y="18969"/>
                    <a:pt x="54460" y="22766"/>
                    <a:pt x="52561" y="25298"/>
                  </a:cubicBezTo>
                  <a:lnTo>
                    <a:pt x="44967" y="32892"/>
                  </a:lnTo>
                  <a:cubicBezTo>
                    <a:pt x="43701" y="33525"/>
                    <a:pt x="43701" y="35423"/>
                    <a:pt x="43701" y="36689"/>
                  </a:cubicBezTo>
                  <a:lnTo>
                    <a:pt x="45600" y="46814"/>
                  </a:lnTo>
                  <a:cubicBezTo>
                    <a:pt x="46233" y="49979"/>
                    <a:pt x="42436" y="52510"/>
                    <a:pt x="39904" y="51244"/>
                  </a:cubicBezTo>
                  <a:lnTo>
                    <a:pt x="30412" y="46181"/>
                  </a:lnTo>
                  <a:cubicBezTo>
                    <a:pt x="29146" y="45549"/>
                    <a:pt x="27880" y="45549"/>
                    <a:pt x="26615" y="46181"/>
                  </a:cubicBezTo>
                  <a:lnTo>
                    <a:pt x="17122" y="51244"/>
                  </a:lnTo>
                  <a:cubicBezTo>
                    <a:pt x="13958" y="53143"/>
                    <a:pt x="10794" y="49979"/>
                    <a:pt x="11427" y="46814"/>
                  </a:cubicBezTo>
                  <a:lnTo>
                    <a:pt x="13325" y="36689"/>
                  </a:lnTo>
                  <a:cubicBezTo>
                    <a:pt x="13325" y="35423"/>
                    <a:pt x="13325" y="34158"/>
                    <a:pt x="12059" y="32892"/>
                  </a:cubicBezTo>
                  <a:lnTo>
                    <a:pt x="4465" y="25298"/>
                  </a:lnTo>
                  <a:cubicBezTo>
                    <a:pt x="1934" y="22766"/>
                    <a:pt x="3200" y="18969"/>
                    <a:pt x="6997" y="18336"/>
                  </a:cubicBezTo>
                  <a:lnTo>
                    <a:pt x="17122" y="17071"/>
                  </a:lnTo>
                  <a:cubicBezTo>
                    <a:pt x="18388" y="17071"/>
                    <a:pt x="19653" y="15805"/>
                    <a:pt x="20286" y="14539"/>
                  </a:cubicBezTo>
                  <a:lnTo>
                    <a:pt x="24716" y="5047"/>
                  </a:lnTo>
                  <a:cubicBezTo>
                    <a:pt x="25982" y="2515"/>
                    <a:pt x="30412" y="2515"/>
                    <a:pt x="32310" y="5047"/>
                  </a:cubicBezTo>
                  <a:close/>
                </a:path>
              </a:pathLst>
            </a:custGeom>
            <a:solidFill>
              <a:srgbClr val="FFD00E"/>
            </a:solidFill>
            <a:ln w="6318"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BE360618-EC22-40EF-9547-4B34E540183A}"/>
                </a:ext>
              </a:extLst>
            </p:cNvPr>
            <p:cNvSpPr/>
            <p:nvPr/>
          </p:nvSpPr>
          <p:spPr>
            <a:xfrm>
              <a:off x="3114335" y="4013176"/>
              <a:ext cx="50627" cy="50627"/>
            </a:xfrm>
            <a:custGeom>
              <a:avLst/>
              <a:gdLst>
                <a:gd name="connsiteX0" fmla="*/ 32310 w 50627"/>
                <a:gd name="connsiteY0" fmla="*/ 5047 h 50627"/>
                <a:gd name="connsiteX1" fmla="*/ 36740 w 50627"/>
                <a:gd name="connsiteY1" fmla="*/ 14539 h 50627"/>
                <a:gd name="connsiteX2" fmla="*/ 39904 w 50627"/>
                <a:gd name="connsiteY2" fmla="*/ 17071 h 50627"/>
                <a:gd name="connsiteX3" fmla="*/ 50030 w 50627"/>
                <a:gd name="connsiteY3" fmla="*/ 18336 h 50627"/>
                <a:gd name="connsiteX4" fmla="*/ 52561 w 50627"/>
                <a:gd name="connsiteY4" fmla="*/ 25298 h 50627"/>
                <a:gd name="connsiteX5" fmla="*/ 44967 w 50627"/>
                <a:gd name="connsiteY5" fmla="*/ 32892 h 50627"/>
                <a:gd name="connsiteX6" fmla="*/ 43701 w 50627"/>
                <a:gd name="connsiteY6" fmla="*/ 36689 h 50627"/>
                <a:gd name="connsiteX7" fmla="*/ 45600 w 50627"/>
                <a:gd name="connsiteY7" fmla="*/ 46814 h 50627"/>
                <a:gd name="connsiteX8" fmla="*/ 39904 w 50627"/>
                <a:gd name="connsiteY8" fmla="*/ 51244 h 50627"/>
                <a:gd name="connsiteX9" fmla="*/ 30412 w 50627"/>
                <a:gd name="connsiteY9" fmla="*/ 46181 h 50627"/>
                <a:gd name="connsiteX10" fmla="*/ 26615 w 50627"/>
                <a:gd name="connsiteY10" fmla="*/ 46181 h 50627"/>
                <a:gd name="connsiteX11" fmla="*/ 17122 w 50627"/>
                <a:gd name="connsiteY11" fmla="*/ 51244 h 50627"/>
                <a:gd name="connsiteX12" fmla="*/ 11427 w 50627"/>
                <a:gd name="connsiteY12" fmla="*/ 46814 h 50627"/>
                <a:gd name="connsiteX13" fmla="*/ 13325 w 50627"/>
                <a:gd name="connsiteY13" fmla="*/ 36689 h 50627"/>
                <a:gd name="connsiteX14" fmla="*/ 12059 w 50627"/>
                <a:gd name="connsiteY14" fmla="*/ 32892 h 50627"/>
                <a:gd name="connsiteX15" fmla="*/ 4465 w 50627"/>
                <a:gd name="connsiteY15" fmla="*/ 25298 h 50627"/>
                <a:gd name="connsiteX16" fmla="*/ 6997 w 50627"/>
                <a:gd name="connsiteY16" fmla="*/ 18336 h 50627"/>
                <a:gd name="connsiteX17" fmla="*/ 17122 w 50627"/>
                <a:gd name="connsiteY17" fmla="*/ 17071 h 50627"/>
                <a:gd name="connsiteX18" fmla="*/ 20286 w 50627"/>
                <a:gd name="connsiteY18" fmla="*/ 14539 h 50627"/>
                <a:gd name="connsiteX19" fmla="*/ 24716 w 50627"/>
                <a:gd name="connsiteY19" fmla="*/ 5047 h 50627"/>
                <a:gd name="connsiteX20" fmla="*/ 32310 w 50627"/>
                <a:gd name="connsiteY20" fmla="*/ 5047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047"/>
                  </a:moveTo>
                  <a:lnTo>
                    <a:pt x="36740" y="14539"/>
                  </a:lnTo>
                  <a:cubicBezTo>
                    <a:pt x="37373" y="15805"/>
                    <a:pt x="38639" y="16438"/>
                    <a:pt x="39904" y="17071"/>
                  </a:cubicBezTo>
                  <a:lnTo>
                    <a:pt x="50030" y="18336"/>
                  </a:lnTo>
                  <a:cubicBezTo>
                    <a:pt x="53194" y="18969"/>
                    <a:pt x="54460" y="22766"/>
                    <a:pt x="52561" y="25298"/>
                  </a:cubicBezTo>
                  <a:lnTo>
                    <a:pt x="44967" y="32892"/>
                  </a:lnTo>
                  <a:cubicBezTo>
                    <a:pt x="43701" y="33525"/>
                    <a:pt x="43701" y="35423"/>
                    <a:pt x="43701" y="36689"/>
                  </a:cubicBezTo>
                  <a:lnTo>
                    <a:pt x="45600" y="46814"/>
                  </a:lnTo>
                  <a:cubicBezTo>
                    <a:pt x="46233" y="49979"/>
                    <a:pt x="42436" y="52510"/>
                    <a:pt x="39904" y="51244"/>
                  </a:cubicBezTo>
                  <a:lnTo>
                    <a:pt x="30412" y="46181"/>
                  </a:lnTo>
                  <a:cubicBezTo>
                    <a:pt x="29146" y="45549"/>
                    <a:pt x="27880" y="45549"/>
                    <a:pt x="26615" y="46181"/>
                  </a:cubicBezTo>
                  <a:lnTo>
                    <a:pt x="17122" y="51244"/>
                  </a:lnTo>
                  <a:cubicBezTo>
                    <a:pt x="13958" y="53143"/>
                    <a:pt x="10794" y="49979"/>
                    <a:pt x="11427" y="46814"/>
                  </a:cubicBezTo>
                  <a:lnTo>
                    <a:pt x="13325" y="36689"/>
                  </a:lnTo>
                  <a:cubicBezTo>
                    <a:pt x="13325" y="35423"/>
                    <a:pt x="13325" y="34158"/>
                    <a:pt x="12059" y="32892"/>
                  </a:cubicBezTo>
                  <a:lnTo>
                    <a:pt x="4465" y="25298"/>
                  </a:lnTo>
                  <a:cubicBezTo>
                    <a:pt x="1934" y="22766"/>
                    <a:pt x="3200" y="18969"/>
                    <a:pt x="6997" y="18336"/>
                  </a:cubicBezTo>
                  <a:lnTo>
                    <a:pt x="17122" y="17071"/>
                  </a:lnTo>
                  <a:cubicBezTo>
                    <a:pt x="18388" y="17071"/>
                    <a:pt x="19654" y="15805"/>
                    <a:pt x="20286" y="14539"/>
                  </a:cubicBezTo>
                  <a:lnTo>
                    <a:pt x="24716" y="5047"/>
                  </a:lnTo>
                  <a:cubicBezTo>
                    <a:pt x="25982" y="2515"/>
                    <a:pt x="30412" y="2515"/>
                    <a:pt x="32310" y="5047"/>
                  </a:cubicBezTo>
                  <a:close/>
                </a:path>
              </a:pathLst>
            </a:custGeom>
            <a:solidFill>
              <a:srgbClr val="FFD00E"/>
            </a:solidFill>
            <a:ln w="6318"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09145364-E5A1-4F3E-956D-56418D3E3918}"/>
                </a:ext>
              </a:extLst>
            </p:cNvPr>
            <p:cNvSpPr/>
            <p:nvPr/>
          </p:nvSpPr>
          <p:spPr>
            <a:xfrm>
              <a:off x="2853656" y="4284032"/>
              <a:ext cx="367048" cy="37970"/>
            </a:xfrm>
            <a:custGeom>
              <a:avLst/>
              <a:gdLst>
                <a:gd name="connsiteX0" fmla="*/ 3148 w 367047"/>
                <a:gd name="connsiteY0" fmla="*/ 3148 h 37970"/>
                <a:gd name="connsiteX1" fmla="*/ 366399 w 367047"/>
                <a:gd name="connsiteY1" fmla="*/ 3148 h 37970"/>
                <a:gd name="connsiteX2" fmla="*/ 366399 w 367047"/>
                <a:gd name="connsiteY2" fmla="*/ 38587 h 37970"/>
                <a:gd name="connsiteX3" fmla="*/ 3148 w 367047"/>
                <a:gd name="connsiteY3" fmla="*/ 38587 h 37970"/>
              </a:gdLst>
              <a:ahLst/>
              <a:cxnLst>
                <a:cxn ang="0">
                  <a:pos x="connsiteX0" y="connsiteY0"/>
                </a:cxn>
                <a:cxn ang="0">
                  <a:pos x="connsiteX1" y="connsiteY1"/>
                </a:cxn>
                <a:cxn ang="0">
                  <a:pos x="connsiteX2" y="connsiteY2"/>
                </a:cxn>
                <a:cxn ang="0">
                  <a:pos x="connsiteX3" y="connsiteY3"/>
                </a:cxn>
              </a:cxnLst>
              <a:rect l="l" t="t" r="r" b="b"/>
              <a:pathLst>
                <a:path w="367047" h="37970">
                  <a:moveTo>
                    <a:pt x="3148" y="3148"/>
                  </a:moveTo>
                  <a:lnTo>
                    <a:pt x="366399" y="3148"/>
                  </a:lnTo>
                  <a:lnTo>
                    <a:pt x="366399" y="38587"/>
                  </a:lnTo>
                  <a:lnTo>
                    <a:pt x="3148" y="38587"/>
                  </a:lnTo>
                  <a:close/>
                </a:path>
              </a:pathLst>
            </a:custGeom>
            <a:solidFill>
              <a:srgbClr val="A7A9AC"/>
            </a:solidFill>
            <a:ln w="6318"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10EEA2F9-D4CE-4E17-B415-5159E15A2C76}"/>
                </a:ext>
              </a:extLst>
            </p:cNvPr>
            <p:cNvSpPr/>
            <p:nvPr/>
          </p:nvSpPr>
          <p:spPr>
            <a:xfrm>
              <a:off x="2853656" y="4335292"/>
              <a:ext cx="316420" cy="18985"/>
            </a:xfrm>
            <a:custGeom>
              <a:avLst/>
              <a:gdLst>
                <a:gd name="connsiteX0" fmla="*/ 3148 w 316420"/>
                <a:gd name="connsiteY0" fmla="*/ 3148 h 18985"/>
                <a:gd name="connsiteX1" fmla="*/ 313873 w 316420"/>
                <a:gd name="connsiteY1" fmla="*/ 3148 h 18985"/>
                <a:gd name="connsiteX2" fmla="*/ 313873 w 316420"/>
                <a:gd name="connsiteY2" fmla="*/ 20868 h 18985"/>
                <a:gd name="connsiteX3" fmla="*/ 3148 w 316420"/>
                <a:gd name="connsiteY3" fmla="*/ 20868 h 18985"/>
              </a:gdLst>
              <a:ahLst/>
              <a:cxnLst>
                <a:cxn ang="0">
                  <a:pos x="connsiteX0" y="connsiteY0"/>
                </a:cxn>
                <a:cxn ang="0">
                  <a:pos x="connsiteX1" y="connsiteY1"/>
                </a:cxn>
                <a:cxn ang="0">
                  <a:pos x="connsiteX2" y="connsiteY2"/>
                </a:cxn>
                <a:cxn ang="0">
                  <a:pos x="connsiteX3" y="connsiteY3"/>
                </a:cxn>
              </a:cxnLst>
              <a:rect l="l" t="t" r="r" b="b"/>
              <a:pathLst>
                <a:path w="316420" h="18985">
                  <a:moveTo>
                    <a:pt x="3148" y="3148"/>
                  </a:moveTo>
                  <a:lnTo>
                    <a:pt x="313873" y="3148"/>
                  </a:lnTo>
                  <a:lnTo>
                    <a:pt x="313873" y="20868"/>
                  </a:lnTo>
                  <a:lnTo>
                    <a:pt x="3148" y="20868"/>
                  </a:lnTo>
                  <a:close/>
                </a:path>
              </a:pathLst>
            </a:custGeom>
            <a:solidFill>
              <a:srgbClr val="A7A9AC"/>
            </a:solidFill>
            <a:ln w="6318"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D4FE55B6-8524-4A37-9A25-4DC872ACED33}"/>
                </a:ext>
              </a:extLst>
            </p:cNvPr>
            <p:cNvSpPr/>
            <p:nvPr/>
          </p:nvSpPr>
          <p:spPr>
            <a:xfrm>
              <a:off x="2852058" y="4446340"/>
              <a:ext cx="411347" cy="25314"/>
            </a:xfrm>
            <a:custGeom>
              <a:avLst/>
              <a:gdLst>
                <a:gd name="connsiteX0" fmla="*/ 4746 w 411346"/>
                <a:gd name="connsiteY0" fmla="*/ 4746 h 25313"/>
                <a:gd name="connsiteX1" fmla="*/ 411663 w 411346"/>
                <a:gd name="connsiteY1" fmla="*/ 4746 h 25313"/>
                <a:gd name="connsiteX2" fmla="*/ 411663 w 411346"/>
                <a:gd name="connsiteY2" fmla="*/ 22466 h 25313"/>
                <a:gd name="connsiteX3" fmla="*/ 4746 w 411346"/>
                <a:gd name="connsiteY3" fmla="*/ 22466 h 25313"/>
              </a:gdLst>
              <a:ahLst/>
              <a:cxnLst>
                <a:cxn ang="0">
                  <a:pos x="connsiteX0" y="connsiteY0"/>
                </a:cxn>
                <a:cxn ang="0">
                  <a:pos x="connsiteX1" y="connsiteY1"/>
                </a:cxn>
                <a:cxn ang="0">
                  <a:pos x="connsiteX2" y="connsiteY2"/>
                </a:cxn>
                <a:cxn ang="0">
                  <a:pos x="connsiteX3" y="connsiteY3"/>
                </a:cxn>
              </a:cxnLst>
              <a:rect l="l" t="t" r="r" b="b"/>
              <a:pathLst>
                <a:path w="411346" h="25313">
                  <a:moveTo>
                    <a:pt x="4746" y="4746"/>
                  </a:moveTo>
                  <a:lnTo>
                    <a:pt x="411663" y="4746"/>
                  </a:lnTo>
                  <a:lnTo>
                    <a:pt x="411663"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7E3A4B2E-4C72-4197-B623-96BF16E1A330}"/>
                </a:ext>
              </a:extLst>
            </p:cNvPr>
            <p:cNvSpPr/>
            <p:nvPr/>
          </p:nvSpPr>
          <p:spPr>
            <a:xfrm>
              <a:off x="3272897" y="4446340"/>
              <a:ext cx="183524" cy="25314"/>
            </a:xfrm>
            <a:custGeom>
              <a:avLst/>
              <a:gdLst>
                <a:gd name="connsiteX0" fmla="*/ 4746 w 183523"/>
                <a:gd name="connsiteY0" fmla="*/ 4746 h 25313"/>
                <a:gd name="connsiteX1" fmla="*/ 183840 w 183523"/>
                <a:gd name="connsiteY1" fmla="*/ 4746 h 25313"/>
                <a:gd name="connsiteX2" fmla="*/ 183840 w 183523"/>
                <a:gd name="connsiteY2" fmla="*/ 22466 h 25313"/>
                <a:gd name="connsiteX3" fmla="*/ 4746 w 183523"/>
                <a:gd name="connsiteY3" fmla="*/ 22466 h 25313"/>
              </a:gdLst>
              <a:ahLst/>
              <a:cxnLst>
                <a:cxn ang="0">
                  <a:pos x="connsiteX0" y="connsiteY0"/>
                </a:cxn>
                <a:cxn ang="0">
                  <a:pos x="connsiteX1" y="connsiteY1"/>
                </a:cxn>
                <a:cxn ang="0">
                  <a:pos x="connsiteX2" y="connsiteY2"/>
                </a:cxn>
                <a:cxn ang="0">
                  <a:pos x="connsiteX3" y="connsiteY3"/>
                </a:cxn>
              </a:cxnLst>
              <a:rect l="l" t="t" r="r" b="b"/>
              <a:pathLst>
                <a:path w="183523" h="25313">
                  <a:moveTo>
                    <a:pt x="4746" y="4746"/>
                  </a:moveTo>
                  <a:lnTo>
                    <a:pt x="183840" y="4746"/>
                  </a:lnTo>
                  <a:lnTo>
                    <a:pt x="183840"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C109B5CA-8BEC-49E6-8BDC-7873A56EA176}"/>
                </a:ext>
              </a:extLst>
            </p:cNvPr>
            <p:cNvSpPr/>
            <p:nvPr/>
          </p:nvSpPr>
          <p:spPr>
            <a:xfrm>
              <a:off x="3464648" y="4446340"/>
              <a:ext cx="348062" cy="25314"/>
            </a:xfrm>
            <a:custGeom>
              <a:avLst/>
              <a:gdLst>
                <a:gd name="connsiteX0" fmla="*/ 4746 w 348062"/>
                <a:gd name="connsiteY0" fmla="*/ 4746 h 25313"/>
                <a:gd name="connsiteX1" fmla="*/ 349012 w 348062"/>
                <a:gd name="connsiteY1" fmla="*/ 4746 h 25313"/>
                <a:gd name="connsiteX2" fmla="*/ 349012 w 348062"/>
                <a:gd name="connsiteY2" fmla="*/ 22466 h 25313"/>
                <a:gd name="connsiteX3" fmla="*/ 4746 w 348062"/>
                <a:gd name="connsiteY3" fmla="*/ 22466 h 25313"/>
              </a:gdLst>
              <a:ahLst/>
              <a:cxnLst>
                <a:cxn ang="0">
                  <a:pos x="connsiteX0" y="connsiteY0"/>
                </a:cxn>
                <a:cxn ang="0">
                  <a:pos x="connsiteX1" y="connsiteY1"/>
                </a:cxn>
                <a:cxn ang="0">
                  <a:pos x="connsiteX2" y="connsiteY2"/>
                </a:cxn>
                <a:cxn ang="0">
                  <a:pos x="connsiteX3" y="connsiteY3"/>
                </a:cxn>
              </a:cxnLst>
              <a:rect l="l" t="t" r="r" b="b"/>
              <a:pathLst>
                <a:path w="348062" h="25313">
                  <a:moveTo>
                    <a:pt x="4746" y="4746"/>
                  </a:moveTo>
                  <a:lnTo>
                    <a:pt x="349012" y="4746"/>
                  </a:lnTo>
                  <a:lnTo>
                    <a:pt x="349012"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69DFE85F-48D8-4430-B7D2-3E3A235B839B}"/>
                </a:ext>
              </a:extLst>
            </p:cNvPr>
            <p:cNvSpPr/>
            <p:nvPr/>
          </p:nvSpPr>
          <p:spPr>
            <a:xfrm>
              <a:off x="2852058" y="4481146"/>
              <a:ext cx="411347" cy="25314"/>
            </a:xfrm>
            <a:custGeom>
              <a:avLst/>
              <a:gdLst>
                <a:gd name="connsiteX0" fmla="*/ 4746 w 411346"/>
                <a:gd name="connsiteY0" fmla="*/ 4746 h 25313"/>
                <a:gd name="connsiteX1" fmla="*/ 411663 w 411346"/>
                <a:gd name="connsiteY1" fmla="*/ 4746 h 25313"/>
                <a:gd name="connsiteX2" fmla="*/ 411663 w 411346"/>
                <a:gd name="connsiteY2" fmla="*/ 22466 h 25313"/>
                <a:gd name="connsiteX3" fmla="*/ 4746 w 411346"/>
                <a:gd name="connsiteY3" fmla="*/ 22466 h 25313"/>
              </a:gdLst>
              <a:ahLst/>
              <a:cxnLst>
                <a:cxn ang="0">
                  <a:pos x="connsiteX0" y="connsiteY0"/>
                </a:cxn>
                <a:cxn ang="0">
                  <a:pos x="connsiteX1" y="connsiteY1"/>
                </a:cxn>
                <a:cxn ang="0">
                  <a:pos x="connsiteX2" y="connsiteY2"/>
                </a:cxn>
                <a:cxn ang="0">
                  <a:pos x="connsiteX3" y="connsiteY3"/>
                </a:cxn>
              </a:cxnLst>
              <a:rect l="l" t="t" r="r" b="b"/>
              <a:pathLst>
                <a:path w="411346" h="25313">
                  <a:moveTo>
                    <a:pt x="4746" y="4746"/>
                  </a:moveTo>
                  <a:lnTo>
                    <a:pt x="411663" y="4746"/>
                  </a:lnTo>
                  <a:lnTo>
                    <a:pt x="411663"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5C2B220F-AC4E-4440-AC6B-ECA1DA3607BB}"/>
                </a:ext>
              </a:extLst>
            </p:cNvPr>
            <p:cNvSpPr/>
            <p:nvPr/>
          </p:nvSpPr>
          <p:spPr>
            <a:xfrm>
              <a:off x="3272897" y="4481146"/>
              <a:ext cx="348062" cy="25314"/>
            </a:xfrm>
            <a:custGeom>
              <a:avLst/>
              <a:gdLst>
                <a:gd name="connsiteX0" fmla="*/ 4746 w 348062"/>
                <a:gd name="connsiteY0" fmla="*/ 4746 h 25313"/>
                <a:gd name="connsiteX1" fmla="*/ 345847 w 348062"/>
                <a:gd name="connsiteY1" fmla="*/ 4746 h 25313"/>
                <a:gd name="connsiteX2" fmla="*/ 345847 w 348062"/>
                <a:gd name="connsiteY2" fmla="*/ 22466 h 25313"/>
                <a:gd name="connsiteX3" fmla="*/ 4746 w 348062"/>
                <a:gd name="connsiteY3" fmla="*/ 22466 h 25313"/>
              </a:gdLst>
              <a:ahLst/>
              <a:cxnLst>
                <a:cxn ang="0">
                  <a:pos x="connsiteX0" y="connsiteY0"/>
                </a:cxn>
                <a:cxn ang="0">
                  <a:pos x="connsiteX1" y="connsiteY1"/>
                </a:cxn>
                <a:cxn ang="0">
                  <a:pos x="connsiteX2" y="connsiteY2"/>
                </a:cxn>
                <a:cxn ang="0">
                  <a:pos x="connsiteX3" y="connsiteY3"/>
                </a:cxn>
              </a:cxnLst>
              <a:rect l="l" t="t" r="r" b="b"/>
              <a:pathLst>
                <a:path w="348062" h="25313">
                  <a:moveTo>
                    <a:pt x="4746" y="4746"/>
                  </a:moveTo>
                  <a:lnTo>
                    <a:pt x="345847" y="4746"/>
                  </a:lnTo>
                  <a:lnTo>
                    <a:pt x="345847"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ADC07077-1070-4581-8B99-0A37E10BB17B}"/>
                </a:ext>
              </a:extLst>
            </p:cNvPr>
            <p:cNvSpPr/>
            <p:nvPr/>
          </p:nvSpPr>
          <p:spPr>
            <a:xfrm>
              <a:off x="2852058" y="4514687"/>
              <a:ext cx="348062" cy="25314"/>
            </a:xfrm>
            <a:custGeom>
              <a:avLst/>
              <a:gdLst>
                <a:gd name="connsiteX0" fmla="*/ 4746 w 348062"/>
                <a:gd name="connsiteY0" fmla="*/ 4746 h 25313"/>
                <a:gd name="connsiteX1" fmla="*/ 345847 w 348062"/>
                <a:gd name="connsiteY1" fmla="*/ 4746 h 25313"/>
                <a:gd name="connsiteX2" fmla="*/ 345847 w 348062"/>
                <a:gd name="connsiteY2" fmla="*/ 22466 h 25313"/>
                <a:gd name="connsiteX3" fmla="*/ 4746 w 348062"/>
                <a:gd name="connsiteY3" fmla="*/ 22466 h 25313"/>
              </a:gdLst>
              <a:ahLst/>
              <a:cxnLst>
                <a:cxn ang="0">
                  <a:pos x="connsiteX0" y="connsiteY0"/>
                </a:cxn>
                <a:cxn ang="0">
                  <a:pos x="connsiteX1" y="connsiteY1"/>
                </a:cxn>
                <a:cxn ang="0">
                  <a:pos x="connsiteX2" y="connsiteY2"/>
                </a:cxn>
                <a:cxn ang="0">
                  <a:pos x="connsiteX3" y="connsiteY3"/>
                </a:cxn>
              </a:cxnLst>
              <a:rect l="l" t="t" r="r" b="b"/>
              <a:pathLst>
                <a:path w="348062" h="25313">
                  <a:moveTo>
                    <a:pt x="4746" y="4746"/>
                  </a:moveTo>
                  <a:lnTo>
                    <a:pt x="345847" y="4746"/>
                  </a:lnTo>
                  <a:lnTo>
                    <a:pt x="345847" y="22466"/>
                  </a:lnTo>
                  <a:lnTo>
                    <a:pt x="4746" y="22466"/>
                  </a:lnTo>
                  <a:close/>
                </a:path>
              </a:pathLst>
            </a:custGeom>
            <a:solidFill>
              <a:srgbClr val="D1D3D4"/>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60236C06-FB0C-4CB8-8156-40702CF1B616}"/>
                </a:ext>
              </a:extLst>
            </p:cNvPr>
            <p:cNvSpPr/>
            <p:nvPr/>
          </p:nvSpPr>
          <p:spPr>
            <a:xfrm>
              <a:off x="2853605" y="4361397"/>
              <a:ext cx="50627" cy="50627"/>
            </a:xfrm>
            <a:custGeom>
              <a:avLst/>
              <a:gdLst>
                <a:gd name="connsiteX0" fmla="*/ 32310 w 50627"/>
                <a:gd name="connsiteY0" fmla="*/ 5521 h 50627"/>
                <a:gd name="connsiteX1" fmla="*/ 36740 w 50627"/>
                <a:gd name="connsiteY1" fmla="*/ 15014 h 50627"/>
                <a:gd name="connsiteX2" fmla="*/ 39904 w 50627"/>
                <a:gd name="connsiteY2" fmla="*/ 17545 h 50627"/>
                <a:gd name="connsiteX3" fmla="*/ 50030 w 50627"/>
                <a:gd name="connsiteY3" fmla="*/ 18811 h 50627"/>
                <a:gd name="connsiteX4" fmla="*/ 52561 w 50627"/>
                <a:gd name="connsiteY4" fmla="*/ 25772 h 50627"/>
                <a:gd name="connsiteX5" fmla="*/ 44967 w 50627"/>
                <a:gd name="connsiteY5" fmla="*/ 33366 h 50627"/>
                <a:gd name="connsiteX6" fmla="*/ 43701 w 50627"/>
                <a:gd name="connsiteY6" fmla="*/ 37164 h 50627"/>
                <a:gd name="connsiteX7" fmla="*/ 45600 w 50627"/>
                <a:gd name="connsiteY7" fmla="*/ 47289 h 50627"/>
                <a:gd name="connsiteX8" fmla="*/ 39904 w 50627"/>
                <a:gd name="connsiteY8" fmla="*/ 51719 h 50627"/>
                <a:gd name="connsiteX9" fmla="*/ 30412 w 50627"/>
                <a:gd name="connsiteY9" fmla="*/ 46656 h 50627"/>
                <a:gd name="connsiteX10" fmla="*/ 26615 w 50627"/>
                <a:gd name="connsiteY10" fmla="*/ 46656 h 50627"/>
                <a:gd name="connsiteX11" fmla="*/ 17122 w 50627"/>
                <a:gd name="connsiteY11" fmla="*/ 51719 h 50627"/>
                <a:gd name="connsiteX12" fmla="*/ 11427 w 50627"/>
                <a:gd name="connsiteY12" fmla="*/ 47289 h 50627"/>
                <a:gd name="connsiteX13" fmla="*/ 13325 w 50627"/>
                <a:gd name="connsiteY13" fmla="*/ 37164 h 50627"/>
                <a:gd name="connsiteX14" fmla="*/ 12059 w 50627"/>
                <a:gd name="connsiteY14" fmla="*/ 33366 h 50627"/>
                <a:gd name="connsiteX15" fmla="*/ 4465 w 50627"/>
                <a:gd name="connsiteY15" fmla="*/ 25772 h 50627"/>
                <a:gd name="connsiteX16" fmla="*/ 6997 w 50627"/>
                <a:gd name="connsiteY16" fmla="*/ 18811 h 50627"/>
                <a:gd name="connsiteX17" fmla="*/ 17122 w 50627"/>
                <a:gd name="connsiteY17" fmla="*/ 17545 h 50627"/>
                <a:gd name="connsiteX18" fmla="*/ 20286 w 50627"/>
                <a:gd name="connsiteY18" fmla="*/ 15014 h 50627"/>
                <a:gd name="connsiteX19" fmla="*/ 24716 w 50627"/>
                <a:gd name="connsiteY19" fmla="*/ 5521 h 50627"/>
                <a:gd name="connsiteX20" fmla="*/ 32310 w 50627"/>
                <a:gd name="connsiteY20" fmla="*/ 5521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521"/>
                  </a:moveTo>
                  <a:lnTo>
                    <a:pt x="36740" y="15014"/>
                  </a:lnTo>
                  <a:cubicBezTo>
                    <a:pt x="37373" y="16280"/>
                    <a:pt x="38639" y="16913"/>
                    <a:pt x="39904" y="17545"/>
                  </a:cubicBezTo>
                  <a:lnTo>
                    <a:pt x="50030" y="18811"/>
                  </a:lnTo>
                  <a:cubicBezTo>
                    <a:pt x="53194" y="19444"/>
                    <a:pt x="54460" y="23241"/>
                    <a:pt x="52561" y="25772"/>
                  </a:cubicBezTo>
                  <a:lnTo>
                    <a:pt x="44967" y="33366"/>
                  </a:lnTo>
                  <a:cubicBezTo>
                    <a:pt x="43701" y="33999"/>
                    <a:pt x="43701" y="35898"/>
                    <a:pt x="43701" y="37164"/>
                  </a:cubicBezTo>
                  <a:lnTo>
                    <a:pt x="45600" y="47289"/>
                  </a:lnTo>
                  <a:cubicBezTo>
                    <a:pt x="46233" y="50453"/>
                    <a:pt x="42436" y="52985"/>
                    <a:pt x="39904" y="51719"/>
                  </a:cubicBezTo>
                  <a:lnTo>
                    <a:pt x="30412" y="46656"/>
                  </a:lnTo>
                  <a:cubicBezTo>
                    <a:pt x="29146" y="46023"/>
                    <a:pt x="27880" y="46023"/>
                    <a:pt x="26615" y="46656"/>
                  </a:cubicBezTo>
                  <a:lnTo>
                    <a:pt x="17122" y="51719"/>
                  </a:lnTo>
                  <a:cubicBezTo>
                    <a:pt x="13958" y="53617"/>
                    <a:pt x="10794" y="50453"/>
                    <a:pt x="11427" y="47289"/>
                  </a:cubicBezTo>
                  <a:lnTo>
                    <a:pt x="13325" y="37164"/>
                  </a:lnTo>
                  <a:cubicBezTo>
                    <a:pt x="13325" y="35898"/>
                    <a:pt x="13325" y="34632"/>
                    <a:pt x="12059" y="33366"/>
                  </a:cubicBezTo>
                  <a:lnTo>
                    <a:pt x="4465" y="25772"/>
                  </a:lnTo>
                  <a:cubicBezTo>
                    <a:pt x="1934" y="23241"/>
                    <a:pt x="3200" y="19444"/>
                    <a:pt x="6997" y="18811"/>
                  </a:cubicBezTo>
                  <a:lnTo>
                    <a:pt x="17122" y="17545"/>
                  </a:lnTo>
                  <a:cubicBezTo>
                    <a:pt x="18388" y="17545"/>
                    <a:pt x="19653" y="16280"/>
                    <a:pt x="20286" y="15014"/>
                  </a:cubicBezTo>
                  <a:lnTo>
                    <a:pt x="24716" y="5521"/>
                  </a:lnTo>
                  <a:cubicBezTo>
                    <a:pt x="26615" y="2357"/>
                    <a:pt x="31045" y="2357"/>
                    <a:pt x="32310" y="5521"/>
                  </a:cubicBezTo>
                  <a:close/>
                </a:path>
              </a:pathLst>
            </a:custGeom>
            <a:solidFill>
              <a:srgbClr val="FFD00E"/>
            </a:solidFill>
            <a:ln w="6318"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1D3DD5DD-F486-4713-BDDF-8E1F8BAF88D7}"/>
                </a:ext>
              </a:extLst>
            </p:cNvPr>
            <p:cNvSpPr/>
            <p:nvPr/>
          </p:nvSpPr>
          <p:spPr>
            <a:xfrm>
              <a:off x="2918788" y="4361397"/>
              <a:ext cx="50627" cy="50627"/>
            </a:xfrm>
            <a:custGeom>
              <a:avLst/>
              <a:gdLst>
                <a:gd name="connsiteX0" fmla="*/ 32310 w 50627"/>
                <a:gd name="connsiteY0" fmla="*/ 5521 h 50627"/>
                <a:gd name="connsiteX1" fmla="*/ 36740 w 50627"/>
                <a:gd name="connsiteY1" fmla="*/ 15014 h 50627"/>
                <a:gd name="connsiteX2" fmla="*/ 39904 w 50627"/>
                <a:gd name="connsiteY2" fmla="*/ 17545 h 50627"/>
                <a:gd name="connsiteX3" fmla="*/ 50030 w 50627"/>
                <a:gd name="connsiteY3" fmla="*/ 18811 h 50627"/>
                <a:gd name="connsiteX4" fmla="*/ 52561 w 50627"/>
                <a:gd name="connsiteY4" fmla="*/ 25772 h 50627"/>
                <a:gd name="connsiteX5" fmla="*/ 44967 w 50627"/>
                <a:gd name="connsiteY5" fmla="*/ 33366 h 50627"/>
                <a:gd name="connsiteX6" fmla="*/ 43701 w 50627"/>
                <a:gd name="connsiteY6" fmla="*/ 37164 h 50627"/>
                <a:gd name="connsiteX7" fmla="*/ 45600 w 50627"/>
                <a:gd name="connsiteY7" fmla="*/ 47289 h 50627"/>
                <a:gd name="connsiteX8" fmla="*/ 39904 w 50627"/>
                <a:gd name="connsiteY8" fmla="*/ 51719 h 50627"/>
                <a:gd name="connsiteX9" fmla="*/ 30412 w 50627"/>
                <a:gd name="connsiteY9" fmla="*/ 46656 h 50627"/>
                <a:gd name="connsiteX10" fmla="*/ 26615 w 50627"/>
                <a:gd name="connsiteY10" fmla="*/ 46656 h 50627"/>
                <a:gd name="connsiteX11" fmla="*/ 17122 w 50627"/>
                <a:gd name="connsiteY11" fmla="*/ 51719 h 50627"/>
                <a:gd name="connsiteX12" fmla="*/ 11427 w 50627"/>
                <a:gd name="connsiteY12" fmla="*/ 47289 h 50627"/>
                <a:gd name="connsiteX13" fmla="*/ 13325 w 50627"/>
                <a:gd name="connsiteY13" fmla="*/ 37164 h 50627"/>
                <a:gd name="connsiteX14" fmla="*/ 12059 w 50627"/>
                <a:gd name="connsiteY14" fmla="*/ 33366 h 50627"/>
                <a:gd name="connsiteX15" fmla="*/ 4465 w 50627"/>
                <a:gd name="connsiteY15" fmla="*/ 25772 h 50627"/>
                <a:gd name="connsiteX16" fmla="*/ 6997 w 50627"/>
                <a:gd name="connsiteY16" fmla="*/ 18811 h 50627"/>
                <a:gd name="connsiteX17" fmla="*/ 17122 w 50627"/>
                <a:gd name="connsiteY17" fmla="*/ 17545 h 50627"/>
                <a:gd name="connsiteX18" fmla="*/ 20286 w 50627"/>
                <a:gd name="connsiteY18" fmla="*/ 15014 h 50627"/>
                <a:gd name="connsiteX19" fmla="*/ 24716 w 50627"/>
                <a:gd name="connsiteY19" fmla="*/ 5521 h 50627"/>
                <a:gd name="connsiteX20" fmla="*/ 32310 w 50627"/>
                <a:gd name="connsiteY20" fmla="*/ 5521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521"/>
                  </a:moveTo>
                  <a:lnTo>
                    <a:pt x="36740" y="15014"/>
                  </a:lnTo>
                  <a:cubicBezTo>
                    <a:pt x="37373" y="16280"/>
                    <a:pt x="38639" y="16913"/>
                    <a:pt x="39904" y="17545"/>
                  </a:cubicBezTo>
                  <a:lnTo>
                    <a:pt x="50030" y="18811"/>
                  </a:lnTo>
                  <a:cubicBezTo>
                    <a:pt x="53194" y="19444"/>
                    <a:pt x="54460" y="23241"/>
                    <a:pt x="52561" y="25772"/>
                  </a:cubicBezTo>
                  <a:lnTo>
                    <a:pt x="44967" y="33366"/>
                  </a:lnTo>
                  <a:cubicBezTo>
                    <a:pt x="43701" y="33999"/>
                    <a:pt x="43701" y="35898"/>
                    <a:pt x="43701" y="37164"/>
                  </a:cubicBezTo>
                  <a:lnTo>
                    <a:pt x="45600" y="47289"/>
                  </a:lnTo>
                  <a:cubicBezTo>
                    <a:pt x="46233" y="50453"/>
                    <a:pt x="42436" y="52985"/>
                    <a:pt x="39904" y="51719"/>
                  </a:cubicBezTo>
                  <a:lnTo>
                    <a:pt x="30412" y="46656"/>
                  </a:lnTo>
                  <a:cubicBezTo>
                    <a:pt x="29146" y="46023"/>
                    <a:pt x="27880" y="46023"/>
                    <a:pt x="26615" y="46656"/>
                  </a:cubicBezTo>
                  <a:lnTo>
                    <a:pt x="17122" y="51719"/>
                  </a:lnTo>
                  <a:cubicBezTo>
                    <a:pt x="13958" y="53617"/>
                    <a:pt x="10794" y="50453"/>
                    <a:pt x="11427" y="47289"/>
                  </a:cubicBezTo>
                  <a:lnTo>
                    <a:pt x="13325" y="37164"/>
                  </a:lnTo>
                  <a:cubicBezTo>
                    <a:pt x="13325" y="35898"/>
                    <a:pt x="13325" y="34632"/>
                    <a:pt x="12059" y="33366"/>
                  </a:cubicBezTo>
                  <a:lnTo>
                    <a:pt x="4465" y="25772"/>
                  </a:lnTo>
                  <a:cubicBezTo>
                    <a:pt x="1934" y="23241"/>
                    <a:pt x="3200" y="19444"/>
                    <a:pt x="6997" y="18811"/>
                  </a:cubicBezTo>
                  <a:lnTo>
                    <a:pt x="17122" y="17545"/>
                  </a:lnTo>
                  <a:cubicBezTo>
                    <a:pt x="18388" y="17545"/>
                    <a:pt x="19653" y="16280"/>
                    <a:pt x="20286" y="15014"/>
                  </a:cubicBezTo>
                  <a:lnTo>
                    <a:pt x="24716" y="5521"/>
                  </a:lnTo>
                  <a:cubicBezTo>
                    <a:pt x="26615" y="2357"/>
                    <a:pt x="31045" y="2357"/>
                    <a:pt x="32310" y="5521"/>
                  </a:cubicBezTo>
                  <a:close/>
                </a:path>
              </a:pathLst>
            </a:custGeom>
            <a:solidFill>
              <a:srgbClr val="FFD00E"/>
            </a:solidFill>
            <a:ln w="6318"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04873698-E70E-432A-B362-7EEDE571F92F}"/>
                </a:ext>
              </a:extLst>
            </p:cNvPr>
            <p:cNvSpPr/>
            <p:nvPr/>
          </p:nvSpPr>
          <p:spPr>
            <a:xfrm>
              <a:off x="2983970" y="4361397"/>
              <a:ext cx="50627" cy="50627"/>
            </a:xfrm>
            <a:custGeom>
              <a:avLst/>
              <a:gdLst>
                <a:gd name="connsiteX0" fmla="*/ 32310 w 50627"/>
                <a:gd name="connsiteY0" fmla="*/ 5521 h 50627"/>
                <a:gd name="connsiteX1" fmla="*/ 36740 w 50627"/>
                <a:gd name="connsiteY1" fmla="*/ 15014 h 50627"/>
                <a:gd name="connsiteX2" fmla="*/ 39904 w 50627"/>
                <a:gd name="connsiteY2" fmla="*/ 17545 h 50627"/>
                <a:gd name="connsiteX3" fmla="*/ 50030 w 50627"/>
                <a:gd name="connsiteY3" fmla="*/ 18811 h 50627"/>
                <a:gd name="connsiteX4" fmla="*/ 52561 w 50627"/>
                <a:gd name="connsiteY4" fmla="*/ 25772 h 50627"/>
                <a:gd name="connsiteX5" fmla="*/ 44967 w 50627"/>
                <a:gd name="connsiteY5" fmla="*/ 33366 h 50627"/>
                <a:gd name="connsiteX6" fmla="*/ 43701 w 50627"/>
                <a:gd name="connsiteY6" fmla="*/ 37164 h 50627"/>
                <a:gd name="connsiteX7" fmla="*/ 45600 w 50627"/>
                <a:gd name="connsiteY7" fmla="*/ 47289 h 50627"/>
                <a:gd name="connsiteX8" fmla="*/ 39904 w 50627"/>
                <a:gd name="connsiteY8" fmla="*/ 51719 h 50627"/>
                <a:gd name="connsiteX9" fmla="*/ 30412 w 50627"/>
                <a:gd name="connsiteY9" fmla="*/ 46656 h 50627"/>
                <a:gd name="connsiteX10" fmla="*/ 26615 w 50627"/>
                <a:gd name="connsiteY10" fmla="*/ 46656 h 50627"/>
                <a:gd name="connsiteX11" fmla="*/ 17122 w 50627"/>
                <a:gd name="connsiteY11" fmla="*/ 51719 h 50627"/>
                <a:gd name="connsiteX12" fmla="*/ 11427 w 50627"/>
                <a:gd name="connsiteY12" fmla="*/ 47289 h 50627"/>
                <a:gd name="connsiteX13" fmla="*/ 13325 w 50627"/>
                <a:gd name="connsiteY13" fmla="*/ 37164 h 50627"/>
                <a:gd name="connsiteX14" fmla="*/ 12059 w 50627"/>
                <a:gd name="connsiteY14" fmla="*/ 33366 h 50627"/>
                <a:gd name="connsiteX15" fmla="*/ 4465 w 50627"/>
                <a:gd name="connsiteY15" fmla="*/ 25772 h 50627"/>
                <a:gd name="connsiteX16" fmla="*/ 6997 w 50627"/>
                <a:gd name="connsiteY16" fmla="*/ 18811 h 50627"/>
                <a:gd name="connsiteX17" fmla="*/ 17122 w 50627"/>
                <a:gd name="connsiteY17" fmla="*/ 17545 h 50627"/>
                <a:gd name="connsiteX18" fmla="*/ 20286 w 50627"/>
                <a:gd name="connsiteY18" fmla="*/ 15014 h 50627"/>
                <a:gd name="connsiteX19" fmla="*/ 24716 w 50627"/>
                <a:gd name="connsiteY19" fmla="*/ 5521 h 50627"/>
                <a:gd name="connsiteX20" fmla="*/ 32310 w 50627"/>
                <a:gd name="connsiteY20" fmla="*/ 5521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521"/>
                  </a:moveTo>
                  <a:lnTo>
                    <a:pt x="36740" y="15014"/>
                  </a:lnTo>
                  <a:cubicBezTo>
                    <a:pt x="37373" y="16280"/>
                    <a:pt x="38639" y="16913"/>
                    <a:pt x="39904" y="17545"/>
                  </a:cubicBezTo>
                  <a:lnTo>
                    <a:pt x="50030" y="18811"/>
                  </a:lnTo>
                  <a:cubicBezTo>
                    <a:pt x="53194" y="19444"/>
                    <a:pt x="54460" y="23241"/>
                    <a:pt x="52561" y="25772"/>
                  </a:cubicBezTo>
                  <a:lnTo>
                    <a:pt x="44967" y="33366"/>
                  </a:lnTo>
                  <a:cubicBezTo>
                    <a:pt x="43701" y="33999"/>
                    <a:pt x="43701" y="35898"/>
                    <a:pt x="43701" y="37164"/>
                  </a:cubicBezTo>
                  <a:lnTo>
                    <a:pt x="45600" y="47289"/>
                  </a:lnTo>
                  <a:cubicBezTo>
                    <a:pt x="46233" y="50453"/>
                    <a:pt x="42436" y="52985"/>
                    <a:pt x="39904" y="51719"/>
                  </a:cubicBezTo>
                  <a:lnTo>
                    <a:pt x="30412" y="46656"/>
                  </a:lnTo>
                  <a:cubicBezTo>
                    <a:pt x="29146" y="46023"/>
                    <a:pt x="27880" y="46023"/>
                    <a:pt x="26615" y="46656"/>
                  </a:cubicBezTo>
                  <a:lnTo>
                    <a:pt x="17122" y="51719"/>
                  </a:lnTo>
                  <a:cubicBezTo>
                    <a:pt x="13958" y="53617"/>
                    <a:pt x="10794" y="50453"/>
                    <a:pt x="11427" y="47289"/>
                  </a:cubicBezTo>
                  <a:lnTo>
                    <a:pt x="13325" y="37164"/>
                  </a:lnTo>
                  <a:cubicBezTo>
                    <a:pt x="13325" y="35898"/>
                    <a:pt x="13325" y="34632"/>
                    <a:pt x="12059" y="33366"/>
                  </a:cubicBezTo>
                  <a:lnTo>
                    <a:pt x="4465" y="25772"/>
                  </a:lnTo>
                  <a:cubicBezTo>
                    <a:pt x="1934" y="23241"/>
                    <a:pt x="3200" y="19444"/>
                    <a:pt x="6997" y="18811"/>
                  </a:cubicBezTo>
                  <a:lnTo>
                    <a:pt x="17122" y="17545"/>
                  </a:lnTo>
                  <a:cubicBezTo>
                    <a:pt x="18388" y="17545"/>
                    <a:pt x="19653" y="16280"/>
                    <a:pt x="20286" y="15014"/>
                  </a:cubicBezTo>
                  <a:lnTo>
                    <a:pt x="24716" y="5521"/>
                  </a:lnTo>
                  <a:cubicBezTo>
                    <a:pt x="26615" y="2357"/>
                    <a:pt x="31045" y="2357"/>
                    <a:pt x="32310" y="5521"/>
                  </a:cubicBezTo>
                  <a:close/>
                </a:path>
              </a:pathLst>
            </a:custGeom>
            <a:solidFill>
              <a:srgbClr val="FFD00E"/>
            </a:solidFill>
            <a:ln w="6318"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74DD5FDB-5A4C-4DAA-90B3-1536E4F635B2}"/>
                </a:ext>
              </a:extLst>
            </p:cNvPr>
            <p:cNvSpPr/>
            <p:nvPr/>
          </p:nvSpPr>
          <p:spPr>
            <a:xfrm>
              <a:off x="3049153" y="4361397"/>
              <a:ext cx="50627" cy="50627"/>
            </a:xfrm>
            <a:custGeom>
              <a:avLst/>
              <a:gdLst>
                <a:gd name="connsiteX0" fmla="*/ 32310 w 50627"/>
                <a:gd name="connsiteY0" fmla="*/ 5521 h 50627"/>
                <a:gd name="connsiteX1" fmla="*/ 36740 w 50627"/>
                <a:gd name="connsiteY1" fmla="*/ 15014 h 50627"/>
                <a:gd name="connsiteX2" fmla="*/ 39904 w 50627"/>
                <a:gd name="connsiteY2" fmla="*/ 17545 h 50627"/>
                <a:gd name="connsiteX3" fmla="*/ 50030 w 50627"/>
                <a:gd name="connsiteY3" fmla="*/ 18811 h 50627"/>
                <a:gd name="connsiteX4" fmla="*/ 52561 w 50627"/>
                <a:gd name="connsiteY4" fmla="*/ 25772 h 50627"/>
                <a:gd name="connsiteX5" fmla="*/ 44967 w 50627"/>
                <a:gd name="connsiteY5" fmla="*/ 33366 h 50627"/>
                <a:gd name="connsiteX6" fmla="*/ 43701 w 50627"/>
                <a:gd name="connsiteY6" fmla="*/ 37164 h 50627"/>
                <a:gd name="connsiteX7" fmla="*/ 45600 w 50627"/>
                <a:gd name="connsiteY7" fmla="*/ 47289 h 50627"/>
                <a:gd name="connsiteX8" fmla="*/ 39904 w 50627"/>
                <a:gd name="connsiteY8" fmla="*/ 51719 h 50627"/>
                <a:gd name="connsiteX9" fmla="*/ 30412 w 50627"/>
                <a:gd name="connsiteY9" fmla="*/ 46656 h 50627"/>
                <a:gd name="connsiteX10" fmla="*/ 26615 w 50627"/>
                <a:gd name="connsiteY10" fmla="*/ 46656 h 50627"/>
                <a:gd name="connsiteX11" fmla="*/ 17122 w 50627"/>
                <a:gd name="connsiteY11" fmla="*/ 51719 h 50627"/>
                <a:gd name="connsiteX12" fmla="*/ 11427 w 50627"/>
                <a:gd name="connsiteY12" fmla="*/ 47289 h 50627"/>
                <a:gd name="connsiteX13" fmla="*/ 13325 w 50627"/>
                <a:gd name="connsiteY13" fmla="*/ 37164 h 50627"/>
                <a:gd name="connsiteX14" fmla="*/ 12059 w 50627"/>
                <a:gd name="connsiteY14" fmla="*/ 33366 h 50627"/>
                <a:gd name="connsiteX15" fmla="*/ 4465 w 50627"/>
                <a:gd name="connsiteY15" fmla="*/ 25772 h 50627"/>
                <a:gd name="connsiteX16" fmla="*/ 6997 w 50627"/>
                <a:gd name="connsiteY16" fmla="*/ 18811 h 50627"/>
                <a:gd name="connsiteX17" fmla="*/ 17122 w 50627"/>
                <a:gd name="connsiteY17" fmla="*/ 17545 h 50627"/>
                <a:gd name="connsiteX18" fmla="*/ 20286 w 50627"/>
                <a:gd name="connsiteY18" fmla="*/ 15014 h 50627"/>
                <a:gd name="connsiteX19" fmla="*/ 24716 w 50627"/>
                <a:gd name="connsiteY19" fmla="*/ 5521 h 50627"/>
                <a:gd name="connsiteX20" fmla="*/ 32310 w 50627"/>
                <a:gd name="connsiteY20" fmla="*/ 5521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521"/>
                  </a:moveTo>
                  <a:lnTo>
                    <a:pt x="36740" y="15014"/>
                  </a:lnTo>
                  <a:cubicBezTo>
                    <a:pt x="37373" y="16280"/>
                    <a:pt x="38639" y="16913"/>
                    <a:pt x="39904" y="17545"/>
                  </a:cubicBezTo>
                  <a:lnTo>
                    <a:pt x="50030" y="18811"/>
                  </a:lnTo>
                  <a:cubicBezTo>
                    <a:pt x="53194" y="19444"/>
                    <a:pt x="54460" y="23241"/>
                    <a:pt x="52561" y="25772"/>
                  </a:cubicBezTo>
                  <a:lnTo>
                    <a:pt x="44967" y="33366"/>
                  </a:lnTo>
                  <a:cubicBezTo>
                    <a:pt x="43701" y="33999"/>
                    <a:pt x="43701" y="35898"/>
                    <a:pt x="43701" y="37164"/>
                  </a:cubicBezTo>
                  <a:lnTo>
                    <a:pt x="45600" y="47289"/>
                  </a:lnTo>
                  <a:cubicBezTo>
                    <a:pt x="46233" y="50453"/>
                    <a:pt x="42436" y="52985"/>
                    <a:pt x="39904" y="51719"/>
                  </a:cubicBezTo>
                  <a:lnTo>
                    <a:pt x="30412" y="46656"/>
                  </a:lnTo>
                  <a:cubicBezTo>
                    <a:pt x="29146" y="46023"/>
                    <a:pt x="27880" y="46023"/>
                    <a:pt x="26615" y="46656"/>
                  </a:cubicBezTo>
                  <a:lnTo>
                    <a:pt x="17122" y="51719"/>
                  </a:lnTo>
                  <a:cubicBezTo>
                    <a:pt x="13958" y="53617"/>
                    <a:pt x="10794" y="50453"/>
                    <a:pt x="11427" y="47289"/>
                  </a:cubicBezTo>
                  <a:lnTo>
                    <a:pt x="13325" y="37164"/>
                  </a:lnTo>
                  <a:cubicBezTo>
                    <a:pt x="13325" y="35898"/>
                    <a:pt x="13325" y="34632"/>
                    <a:pt x="12059" y="33366"/>
                  </a:cubicBezTo>
                  <a:lnTo>
                    <a:pt x="4465" y="25772"/>
                  </a:lnTo>
                  <a:cubicBezTo>
                    <a:pt x="1934" y="23241"/>
                    <a:pt x="3200" y="19444"/>
                    <a:pt x="6997" y="18811"/>
                  </a:cubicBezTo>
                  <a:lnTo>
                    <a:pt x="17122" y="17545"/>
                  </a:lnTo>
                  <a:cubicBezTo>
                    <a:pt x="18388" y="17545"/>
                    <a:pt x="19653" y="16280"/>
                    <a:pt x="20286" y="15014"/>
                  </a:cubicBezTo>
                  <a:lnTo>
                    <a:pt x="24716" y="5521"/>
                  </a:lnTo>
                  <a:cubicBezTo>
                    <a:pt x="25982" y="2357"/>
                    <a:pt x="30412" y="2357"/>
                    <a:pt x="32310" y="5521"/>
                  </a:cubicBezTo>
                  <a:close/>
                </a:path>
              </a:pathLst>
            </a:custGeom>
            <a:solidFill>
              <a:srgbClr val="FFD00E"/>
            </a:solidFill>
            <a:ln w="6318"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1830A34D-D55C-4FD6-942F-53A2980A17B8}"/>
                </a:ext>
              </a:extLst>
            </p:cNvPr>
            <p:cNvSpPr/>
            <p:nvPr/>
          </p:nvSpPr>
          <p:spPr>
            <a:xfrm>
              <a:off x="3114335" y="4361397"/>
              <a:ext cx="50627" cy="50627"/>
            </a:xfrm>
            <a:custGeom>
              <a:avLst/>
              <a:gdLst>
                <a:gd name="connsiteX0" fmla="*/ 32310 w 50627"/>
                <a:gd name="connsiteY0" fmla="*/ 5521 h 50627"/>
                <a:gd name="connsiteX1" fmla="*/ 36740 w 50627"/>
                <a:gd name="connsiteY1" fmla="*/ 15014 h 50627"/>
                <a:gd name="connsiteX2" fmla="*/ 39904 w 50627"/>
                <a:gd name="connsiteY2" fmla="*/ 17545 h 50627"/>
                <a:gd name="connsiteX3" fmla="*/ 50030 w 50627"/>
                <a:gd name="connsiteY3" fmla="*/ 18811 h 50627"/>
                <a:gd name="connsiteX4" fmla="*/ 52561 w 50627"/>
                <a:gd name="connsiteY4" fmla="*/ 25772 h 50627"/>
                <a:gd name="connsiteX5" fmla="*/ 44967 w 50627"/>
                <a:gd name="connsiteY5" fmla="*/ 33366 h 50627"/>
                <a:gd name="connsiteX6" fmla="*/ 43701 w 50627"/>
                <a:gd name="connsiteY6" fmla="*/ 37164 h 50627"/>
                <a:gd name="connsiteX7" fmla="*/ 45600 w 50627"/>
                <a:gd name="connsiteY7" fmla="*/ 47289 h 50627"/>
                <a:gd name="connsiteX8" fmla="*/ 39904 w 50627"/>
                <a:gd name="connsiteY8" fmla="*/ 51719 h 50627"/>
                <a:gd name="connsiteX9" fmla="*/ 30412 w 50627"/>
                <a:gd name="connsiteY9" fmla="*/ 46656 h 50627"/>
                <a:gd name="connsiteX10" fmla="*/ 26615 w 50627"/>
                <a:gd name="connsiteY10" fmla="*/ 46656 h 50627"/>
                <a:gd name="connsiteX11" fmla="*/ 17122 w 50627"/>
                <a:gd name="connsiteY11" fmla="*/ 51719 h 50627"/>
                <a:gd name="connsiteX12" fmla="*/ 11427 w 50627"/>
                <a:gd name="connsiteY12" fmla="*/ 47289 h 50627"/>
                <a:gd name="connsiteX13" fmla="*/ 13325 w 50627"/>
                <a:gd name="connsiteY13" fmla="*/ 37164 h 50627"/>
                <a:gd name="connsiteX14" fmla="*/ 12059 w 50627"/>
                <a:gd name="connsiteY14" fmla="*/ 33366 h 50627"/>
                <a:gd name="connsiteX15" fmla="*/ 4465 w 50627"/>
                <a:gd name="connsiteY15" fmla="*/ 25772 h 50627"/>
                <a:gd name="connsiteX16" fmla="*/ 6997 w 50627"/>
                <a:gd name="connsiteY16" fmla="*/ 18811 h 50627"/>
                <a:gd name="connsiteX17" fmla="*/ 17122 w 50627"/>
                <a:gd name="connsiteY17" fmla="*/ 17545 h 50627"/>
                <a:gd name="connsiteX18" fmla="*/ 20286 w 50627"/>
                <a:gd name="connsiteY18" fmla="*/ 15014 h 50627"/>
                <a:gd name="connsiteX19" fmla="*/ 24716 w 50627"/>
                <a:gd name="connsiteY19" fmla="*/ 5521 h 50627"/>
                <a:gd name="connsiteX20" fmla="*/ 32310 w 50627"/>
                <a:gd name="connsiteY20" fmla="*/ 5521 h 50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27" h="50627">
                  <a:moveTo>
                    <a:pt x="32310" y="5521"/>
                  </a:moveTo>
                  <a:lnTo>
                    <a:pt x="36740" y="15014"/>
                  </a:lnTo>
                  <a:cubicBezTo>
                    <a:pt x="37373" y="16280"/>
                    <a:pt x="38639" y="16913"/>
                    <a:pt x="39904" y="17545"/>
                  </a:cubicBezTo>
                  <a:lnTo>
                    <a:pt x="50030" y="18811"/>
                  </a:lnTo>
                  <a:cubicBezTo>
                    <a:pt x="53194" y="19444"/>
                    <a:pt x="54460" y="23241"/>
                    <a:pt x="52561" y="25772"/>
                  </a:cubicBezTo>
                  <a:lnTo>
                    <a:pt x="44967" y="33366"/>
                  </a:lnTo>
                  <a:cubicBezTo>
                    <a:pt x="43701" y="33999"/>
                    <a:pt x="43701" y="35898"/>
                    <a:pt x="43701" y="37164"/>
                  </a:cubicBezTo>
                  <a:lnTo>
                    <a:pt x="45600" y="47289"/>
                  </a:lnTo>
                  <a:cubicBezTo>
                    <a:pt x="46233" y="50453"/>
                    <a:pt x="42436" y="52985"/>
                    <a:pt x="39904" y="51719"/>
                  </a:cubicBezTo>
                  <a:lnTo>
                    <a:pt x="30412" y="46656"/>
                  </a:lnTo>
                  <a:cubicBezTo>
                    <a:pt x="29146" y="46023"/>
                    <a:pt x="27880" y="46023"/>
                    <a:pt x="26615" y="46656"/>
                  </a:cubicBezTo>
                  <a:lnTo>
                    <a:pt x="17122" y="51719"/>
                  </a:lnTo>
                  <a:cubicBezTo>
                    <a:pt x="13958" y="53617"/>
                    <a:pt x="10794" y="50453"/>
                    <a:pt x="11427" y="47289"/>
                  </a:cubicBezTo>
                  <a:lnTo>
                    <a:pt x="13325" y="37164"/>
                  </a:lnTo>
                  <a:cubicBezTo>
                    <a:pt x="13325" y="35898"/>
                    <a:pt x="13325" y="34632"/>
                    <a:pt x="12059" y="33366"/>
                  </a:cubicBezTo>
                  <a:lnTo>
                    <a:pt x="4465" y="25772"/>
                  </a:lnTo>
                  <a:cubicBezTo>
                    <a:pt x="1934" y="23241"/>
                    <a:pt x="3200" y="19444"/>
                    <a:pt x="6997" y="18811"/>
                  </a:cubicBezTo>
                  <a:lnTo>
                    <a:pt x="17122" y="17545"/>
                  </a:lnTo>
                  <a:cubicBezTo>
                    <a:pt x="18388" y="17545"/>
                    <a:pt x="19654" y="16280"/>
                    <a:pt x="20286" y="15014"/>
                  </a:cubicBezTo>
                  <a:lnTo>
                    <a:pt x="24716" y="5521"/>
                  </a:lnTo>
                  <a:cubicBezTo>
                    <a:pt x="25982" y="2357"/>
                    <a:pt x="30412" y="2357"/>
                    <a:pt x="32310" y="5521"/>
                  </a:cubicBezTo>
                  <a:close/>
                </a:path>
              </a:pathLst>
            </a:custGeom>
            <a:solidFill>
              <a:srgbClr val="D1D3D4"/>
            </a:solidFill>
            <a:ln w="6318"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CF027B20-0EA8-4E41-A9F2-E4180BA8F012}"/>
                </a:ext>
              </a:extLst>
            </p:cNvPr>
            <p:cNvSpPr/>
            <p:nvPr/>
          </p:nvSpPr>
          <p:spPr>
            <a:xfrm>
              <a:off x="4157957" y="3592986"/>
              <a:ext cx="56956" cy="1044187"/>
            </a:xfrm>
            <a:custGeom>
              <a:avLst/>
              <a:gdLst>
                <a:gd name="connsiteX0" fmla="*/ 6297 w 56955"/>
                <a:gd name="connsiteY0" fmla="*/ 6297 h 1044187"/>
                <a:gd name="connsiteX1" fmla="*/ 53127 w 56955"/>
                <a:gd name="connsiteY1" fmla="*/ 6297 h 1044187"/>
                <a:gd name="connsiteX2" fmla="*/ 53127 w 56955"/>
                <a:gd name="connsiteY2" fmla="*/ 1043523 h 1044187"/>
                <a:gd name="connsiteX3" fmla="*/ 6297 w 56955"/>
                <a:gd name="connsiteY3" fmla="*/ 1043523 h 1044187"/>
              </a:gdLst>
              <a:ahLst/>
              <a:cxnLst>
                <a:cxn ang="0">
                  <a:pos x="connsiteX0" y="connsiteY0"/>
                </a:cxn>
                <a:cxn ang="0">
                  <a:pos x="connsiteX1" y="connsiteY1"/>
                </a:cxn>
                <a:cxn ang="0">
                  <a:pos x="connsiteX2" y="connsiteY2"/>
                </a:cxn>
                <a:cxn ang="0">
                  <a:pos x="connsiteX3" y="connsiteY3"/>
                </a:cxn>
              </a:cxnLst>
              <a:rect l="l" t="t" r="r" b="b"/>
              <a:pathLst>
                <a:path w="56955" h="1044187">
                  <a:moveTo>
                    <a:pt x="6297" y="6297"/>
                  </a:moveTo>
                  <a:lnTo>
                    <a:pt x="53127" y="6297"/>
                  </a:lnTo>
                  <a:lnTo>
                    <a:pt x="53127" y="1043523"/>
                  </a:lnTo>
                  <a:lnTo>
                    <a:pt x="6297" y="1043523"/>
                  </a:lnTo>
                  <a:close/>
                </a:path>
              </a:pathLst>
            </a:custGeom>
            <a:solidFill>
              <a:srgbClr val="D1D3D4"/>
            </a:solidFill>
            <a:ln w="12636" cap="rnd">
              <a:solidFill>
                <a:srgbClr val="231F20"/>
              </a:solidFill>
              <a:prstDash val="solid"/>
              <a:round/>
            </a:ln>
          </p:spPr>
          <p:txBody>
            <a:bodyPr rtlCol="0" anchor="ctr"/>
            <a:lstStyle/>
            <a:p>
              <a:endParaRPr lang="fi-FI"/>
            </a:p>
          </p:txBody>
        </p:sp>
        <p:sp>
          <p:nvSpPr>
            <p:cNvPr id="183" name="Freeform: Shape 182">
              <a:extLst>
                <a:ext uri="{FF2B5EF4-FFF2-40B4-BE49-F238E27FC236}">
                  <a16:creationId xmlns:a16="http://schemas.microsoft.com/office/drawing/2014/main" id="{55AEA05F-D1D0-42B9-86A9-C9093460CDB0}"/>
                </a:ext>
              </a:extLst>
            </p:cNvPr>
            <p:cNvSpPr/>
            <p:nvPr/>
          </p:nvSpPr>
          <p:spPr>
            <a:xfrm>
              <a:off x="4172497" y="4070132"/>
              <a:ext cx="25314" cy="316420"/>
            </a:xfrm>
            <a:custGeom>
              <a:avLst/>
              <a:gdLst>
                <a:gd name="connsiteX0" fmla="*/ 3148 w 25313"/>
                <a:gd name="connsiteY0" fmla="*/ 3148 h 316420"/>
                <a:gd name="connsiteX1" fmla="*/ 27829 w 25313"/>
                <a:gd name="connsiteY1" fmla="*/ 3148 h 316420"/>
                <a:gd name="connsiteX2" fmla="*/ 27829 w 25313"/>
                <a:gd name="connsiteY2" fmla="*/ 318303 h 316420"/>
                <a:gd name="connsiteX3" fmla="*/ 3148 w 25313"/>
                <a:gd name="connsiteY3" fmla="*/ 318303 h 316420"/>
              </a:gdLst>
              <a:ahLst/>
              <a:cxnLst>
                <a:cxn ang="0">
                  <a:pos x="connsiteX0" y="connsiteY0"/>
                </a:cxn>
                <a:cxn ang="0">
                  <a:pos x="connsiteX1" y="connsiteY1"/>
                </a:cxn>
                <a:cxn ang="0">
                  <a:pos x="connsiteX2" y="connsiteY2"/>
                </a:cxn>
                <a:cxn ang="0">
                  <a:pos x="connsiteX3" y="connsiteY3"/>
                </a:cxn>
              </a:cxnLst>
              <a:rect l="l" t="t" r="r" b="b"/>
              <a:pathLst>
                <a:path w="25313" h="316420">
                  <a:moveTo>
                    <a:pt x="3148" y="3148"/>
                  </a:moveTo>
                  <a:lnTo>
                    <a:pt x="27829" y="3148"/>
                  </a:lnTo>
                  <a:lnTo>
                    <a:pt x="27829" y="318303"/>
                  </a:lnTo>
                  <a:lnTo>
                    <a:pt x="3148" y="318303"/>
                  </a:lnTo>
                  <a:close/>
                </a:path>
              </a:pathLst>
            </a:custGeom>
            <a:solidFill>
              <a:srgbClr val="A7A9AC"/>
            </a:solidFill>
            <a:ln w="6318"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90EDD73F-1EE2-4445-901E-2BB17D621325}"/>
                </a:ext>
              </a:extLst>
            </p:cNvPr>
            <p:cNvSpPr/>
            <p:nvPr/>
          </p:nvSpPr>
          <p:spPr>
            <a:xfrm>
              <a:off x="4171864" y="4597288"/>
              <a:ext cx="25314" cy="25314"/>
            </a:xfrm>
            <a:custGeom>
              <a:avLst/>
              <a:gdLst>
                <a:gd name="connsiteX0" fmla="*/ 3148 w 25313"/>
                <a:gd name="connsiteY0" fmla="*/ 3148 h 25313"/>
                <a:gd name="connsiteX1" fmla="*/ 28462 w 25313"/>
                <a:gd name="connsiteY1" fmla="*/ 3148 h 25313"/>
                <a:gd name="connsiteX2" fmla="*/ 28462 w 25313"/>
                <a:gd name="connsiteY2" fmla="*/ 28462 h 25313"/>
                <a:gd name="connsiteX3" fmla="*/ 3148 w 25313"/>
                <a:gd name="connsiteY3" fmla="*/ 28462 h 25313"/>
              </a:gdLst>
              <a:ahLst/>
              <a:cxnLst>
                <a:cxn ang="0">
                  <a:pos x="connsiteX0" y="connsiteY0"/>
                </a:cxn>
                <a:cxn ang="0">
                  <a:pos x="connsiteX1" y="connsiteY1"/>
                </a:cxn>
                <a:cxn ang="0">
                  <a:pos x="connsiteX2" y="connsiteY2"/>
                </a:cxn>
                <a:cxn ang="0">
                  <a:pos x="connsiteX3" y="connsiteY3"/>
                </a:cxn>
              </a:cxnLst>
              <a:rect l="l" t="t" r="r" b="b"/>
              <a:pathLst>
                <a:path w="25313" h="25313">
                  <a:moveTo>
                    <a:pt x="3148" y="3148"/>
                  </a:moveTo>
                  <a:lnTo>
                    <a:pt x="28462" y="3148"/>
                  </a:lnTo>
                  <a:lnTo>
                    <a:pt x="28462" y="28462"/>
                  </a:lnTo>
                  <a:lnTo>
                    <a:pt x="3148" y="28462"/>
                  </a:lnTo>
                  <a:close/>
                </a:path>
              </a:pathLst>
            </a:custGeom>
            <a:solidFill>
              <a:srgbClr val="A7A9AC"/>
            </a:solidFill>
            <a:ln w="6318"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9FA492EA-0134-45BC-B23D-4C455B5F2846}"/>
                </a:ext>
              </a:extLst>
            </p:cNvPr>
            <p:cNvSpPr/>
            <p:nvPr/>
          </p:nvSpPr>
          <p:spPr>
            <a:xfrm>
              <a:off x="4173762" y="4601718"/>
              <a:ext cx="25314" cy="18985"/>
            </a:xfrm>
            <a:custGeom>
              <a:avLst/>
              <a:gdLst>
                <a:gd name="connsiteX0" fmla="*/ 13907 w 25313"/>
                <a:gd name="connsiteY0" fmla="*/ 19602 h 18985"/>
                <a:gd name="connsiteX1" fmla="*/ 24665 w 25313"/>
                <a:gd name="connsiteY1" fmla="*/ 3148 h 18985"/>
                <a:gd name="connsiteX2" fmla="*/ 13907 w 25313"/>
                <a:gd name="connsiteY2" fmla="*/ 3148 h 18985"/>
                <a:gd name="connsiteX3" fmla="*/ 3148 w 25313"/>
                <a:gd name="connsiteY3" fmla="*/ 3148 h 18985"/>
              </a:gdLst>
              <a:ahLst/>
              <a:cxnLst>
                <a:cxn ang="0">
                  <a:pos x="connsiteX0" y="connsiteY0"/>
                </a:cxn>
                <a:cxn ang="0">
                  <a:pos x="connsiteX1" y="connsiteY1"/>
                </a:cxn>
                <a:cxn ang="0">
                  <a:pos x="connsiteX2" y="connsiteY2"/>
                </a:cxn>
                <a:cxn ang="0">
                  <a:pos x="connsiteX3" y="connsiteY3"/>
                </a:cxn>
              </a:cxnLst>
              <a:rect l="l" t="t" r="r" b="b"/>
              <a:pathLst>
                <a:path w="25313" h="18985">
                  <a:moveTo>
                    <a:pt x="13907" y="19602"/>
                  </a:moveTo>
                  <a:lnTo>
                    <a:pt x="24665" y="3148"/>
                  </a:lnTo>
                  <a:lnTo>
                    <a:pt x="13907" y="3148"/>
                  </a:lnTo>
                  <a:lnTo>
                    <a:pt x="3148" y="3148"/>
                  </a:lnTo>
                  <a:close/>
                </a:path>
              </a:pathLst>
            </a:custGeom>
            <a:solidFill>
              <a:srgbClr val="FFFFFF"/>
            </a:solidFill>
            <a:ln w="6318"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A31178C4-7A66-425B-B499-F12A96D7053A}"/>
                </a:ext>
              </a:extLst>
            </p:cNvPr>
            <p:cNvSpPr/>
            <p:nvPr/>
          </p:nvSpPr>
          <p:spPr>
            <a:xfrm>
              <a:off x="2317308"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8 w 183523"/>
                <a:gd name="connsiteY3" fmla="*/ 75625 h 164538"/>
                <a:gd name="connsiteX4" fmla="*/ 183208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9" y="162957"/>
                    <a:pt x="183208" y="123721"/>
                    <a:pt x="183208" y="75625"/>
                  </a:cubicBezTo>
                  <a:lnTo>
                    <a:pt x="183208" y="4746"/>
                  </a:lnTo>
                  <a:lnTo>
                    <a:pt x="4746" y="4746"/>
                  </a:lnTo>
                  <a:close/>
                </a:path>
              </a:pathLst>
            </a:custGeom>
            <a:solidFill>
              <a:schemeClr val="accent1"/>
            </a:solidFill>
            <a:ln w="9525" cap="flat">
              <a:solidFill>
                <a:schemeClr val="accent1"/>
              </a:solid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FFEF62C3-0657-44E1-9EDB-ECD5D7DD292E}"/>
                </a:ext>
              </a:extLst>
            </p:cNvPr>
            <p:cNvSpPr/>
            <p:nvPr/>
          </p:nvSpPr>
          <p:spPr>
            <a:xfrm>
              <a:off x="2495769"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7 w 183523"/>
                <a:gd name="connsiteY3" fmla="*/ 75625 h 164538"/>
                <a:gd name="connsiteX4" fmla="*/ 183207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7" y="123721"/>
                    <a:pt x="183207" y="75625"/>
                  </a:cubicBezTo>
                  <a:lnTo>
                    <a:pt x="183207" y="4746"/>
                  </a:lnTo>
                  <a:lnTo>
                    <a:pt x="4746" y="4746"/>
                  </a:lnTo>
                  <a:close/>
                </a:path>
              </a:pathLst>
            </a:custGeom>
            <a:solidFill>
              <a:schemeClr val="bg2">
                <a:lumMod val="75000"/>
              </a:schemeClr>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592C8487-5329-4698-8106-8EC07E9EEECB}"/>
                </a:ext>
              </a:extLst>
            </p:cNvPr>
            <p:cNvSpPr/>
            <p:nvPr/>
          </p:nvSpPr>
          <p:spPr>
            <a:xfrm>
              <a:off x="2674230"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7 w 183523"/>
                <a:gd name="connsiteY3" fmla="*/ 75625 h 164538"/>
                <a:gd name="connsiteX4" fmla="*/ 183207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7" y="123721"/>
                    <a:pt x="183207" y="75625"/>
                  </a:cubicBezTo>
                  <a:lnTo>
                    <a:pt x="183207" y="4746"/>
                  </a:lnTo>
                  <a:lnTo>
                    <a:pt x="4746" y="4746"/>
                  </a:lnTo>
                  <a:close/>
                </a:path>
              </a:pathLst>
            </a:custGeom>
            <a:solidFill>
              <a:schemeClr val="accent1"/>
            </a:solidFill>
            <a:ln w="9525"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2599E81B-E536-43A7-B244-88126B9E56AD}"/>
                </a:ext>
              </a:extLst>
            </p:cNvPr>
            <p:cNvSpPr/>
            <p:nvPr/>
          </p:nvSpPr>
          <p:spPr>
            <a:xfrm>
              <a:off x="2852058"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8 w 183523"/>
                <a:gd name="connsiteY3" fmla="*/ 75625 h 164538"/>
                <a:gd name="connsiteX4" fmla="*/ 183208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9" y="162957"/>
                    <a:pt x="183208" y="123721"/>
                    <a:pt x="183208" y="75625"/>
                  </a:cubicBezTo>
                  <a:lnTo>
                    <a:pt x="183208" y="4746"/>
                  </a:lnTo>
                  <a:lnTo>
                    <a:pt x="4746" y="4746"/>
                  </a:lnTo>
                  <a:close/>
                </a:path>
              </a:pathLst>
            </a:custGeom>
            <a:solidFill>
              <a:schemeClr val="bg2">
                <a:lumMod val="75000"/>
              </a:schemeClr>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E6CD9992-826D-4CBC-A8DF-B7F3BF6A2952}"/>
                </a:ext>
              </a:extLst>
            </p:cNvPr>
            <p:cNvSpPr/>
            <p:nvPr/>
          </p:nvSpPr>
          <p:spPr>
            <a:xfrm>
              <a:off x="3030519"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7 w 183523"/>
                <a:gd name="connsiteY3" fmla="*/ 75625 h 164538"/>
                <a:gd name="connsiteX4" fmla="*/ 183207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7" y="123721"/>
                    <a:pt x="183207" y="75625"/>
                  </a:cubicBezTo>
                  <a:lnTo>
                    <a:pt x="183207" y="4746"/>
                  </a:lnTo>
                  <a:lnTo>
                    <a:pt x="4746" y="4746"/>
                  </a:lnTo>
                  <a:close/>
                </a:path>
              </a:pathLst>
            </a:custGeom>
            <a:solidFill>
              <a:schemeClr val="accent1"/>
            </a:solidFill>
            <a:ln w="9525" cap="flat">
              <a:no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ABA20735-7199-437C-8B2E-4BC409341E40}"/>
                </a:ext>
              </a:extLst>
            </p:cNvPr>
            <p:cNvSpPr/>
            <p:nvPr/>
          </p:nvSpPr>
          <p:spPr>
            <a:xfrm>
              <a:off x="3208980"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8 w 183523"/>
                <a:gd name="connsiteY3" fmla="*/ 75625 h 164538"/>
                <a:gd name="connsiteX4" fmla="*/ 183208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9" y="162957"/>
                    <a:pt x="183208" y="123721"/>
                    <a:pt x="183208" y="75625"/>
                  </a:cubicBezTo>
                  <a:lnTo>
                    <a:pt x="183208" y="4746"/>
                  </a:lnTo>
                  <a:lnTo>
                    <a:pt x="4746" y="4746"/>
                  </a:lnTo>
                  <a:close/>
                </a:path>
              </a:pathLst>
            </a:custGeom>
            <a:solidFill>
              <a:schemeClr val="bg2">
                <a:lumMod val="75000"/>
              </a:schemeClr>
            </a:solidFill>
            <a:ln w="9525" cap="flat">
              <a:no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E6B4E839-B3DB-4C7E-A39D-B75C2D388A02}"/>
                </a:ext>
              </a:extLst>
            </p:cNvPr>
            <p:cNvSpPr/>
            <p:nvPr/>
          </p:nvSpPr>
          <p:spPr>
            <a:xfrm>
              <a:off x="3386809"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8 w 183523"/>
                <a:gd name="connsiteY3" fmla="*/ 75625 h 164538"/>
                <a:gd name="connsiteX4" fmla="*/ 183208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8" y="123721"/>
                    <a:pt x="183208" y="75625"/>
                  </a:cubicBezTo>
                  <a:lnTo>
                    <a:pt x="183208" y="4746"/>
                  </a:lnTo>
                  <a:lnTo>
                    <a:pt x="4746" y="4746"/>
                  </a:lnTo>
                  <a:close/>
                </a:path>
              </a:pathLst>
            </a:custGeom>
            <a:solidFill>
              <a:schemeClr val="accent1"/>
            </a:solidFill>
            <a:ln w="9525" cap="flat">
              <a:no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9CBBF8A4-6A7E-4877-9F4D-F28CBE93EE1A}"/>
                </a:ext>
              </a:extLst>
            </p:cNvPr>
            <p:cNvSpPr/>
            <p:nvPr/>
          </p:nvSpPr>
          <p:spPr>
            <a:xfrm>
              <a:off x="3565270"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7 w 183523"/>
                <a:gd name="connsiteY3" fmla="*/ 75625 h 164538"/>
                <a:gd name="connsiteX4" fmla="*/ 183207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7" y="123721"/>
                    <a:pt x="183207" y="75625"/>
                  </a:cubicBezTo>
                  <a:lnTo>
                    <a:pt x="183207" y="4746"/>
                  </a:lnTo>
                  <a:lnTo>
                    <a:pt x="4746" y="4746"/>
                  </a:lnTo>
                  <a:close/>
                </a:path>
              </a:pathLst>
            </a:custGeom>
            <a:solidFill>
              <a:schemeClr val="bg2">
                <a:lumMod val="75000"/>
              </a:schemeClr>
            </a:solidFill>
            <a:ln w="9525" cap="flat">
              <a:no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8A9E14AD-48BD-47FB-8231-4BDAAFF59409}"/>
                </a:ext>
              </a:extLst>
            </p:cNvPr>
            <p:cNvSpPr/>
            <p:nvPr/>
          </p:nvSpPr>
          <p:spPr>
            <a:xfrm>
              <a:off x="3743731"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8 w 183523"/>
                <a:gd name="connsiteY3" fmla="*/ 75625 h 164538"/>
                <a:gd name="connsiteX4" fmla="*/ 183208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9" y="162957"/>
                    <a:pt x="183208" y="123721"/>
                    <a:pt x="183208" y="75625"/>
                  </a:cubicBezTo>
                  <a:lnTo>
                    <a:pt x="183208" y="4746"/>
                  </a:lnTo>
                  <a:lnTo>
                    <a:pt x="4746" y="4746"/>
                  </a:lnTo>
                  <a:close/>
                </a:path>
              </a:pathLst>
            </a:custGeom>
            <a:solidFill>
              <a:schemeClr val="accent1"/>
            </a:solidFill>
            <a:ln w="952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7112D9D4-EA7C-438D-B604-5C774F242D78}"/>
                </a:ext>
              </a:extLst>
            </p:cNvPr>
            <p:cNvSpPr/>
            <p:nvPr/>
          </p:nvSpPr>
          <p:spPr>
            <a:xfrm>
              <a:off x="3921559"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8 w 183523"/>
                <a:gd name="connsiteY3" fmla="*/ 75625 h 164538"/>
                <a:gd name="connsiteX4" fmla="*/ 183208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8" y="123721"/>
                    <a:pt x="183208" y="75625"/>
                  </a:cubicBezTo>
                  <a:lnTo>
                    <a:pt x="183208" y="4746"/>
                  </a:lnTo>
                  <a:lnTo>
                    <a:pt x="4746" y="4746"/>
                  </a:lnTo>
                  <a:close/>
                </a:path>
              </a:pathLst>
            </a:custGeom>
            <a:solidFill>
              <a:schemeClr val="bg2">
                <a:lumMod val="75000"/>
              </a:schemeClr>
            </a:solidFill>
            <a:ln w="952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ABBA90E0-D59A-4402-A4F0-951B660D5C7F}"/>
                </a:ext>
              </a:extLst>
            </p:cNvPr>
            <p:cNvSpPr/>
            <p:nvPr/>
          </p:nvSpPr>
          <p:spPr>
            <a:xfrm>
              <a:off x="4100020" y="3743254"/>
              <a:ext cx="183524" cy="164539"/>
            </a:xfrm>
            <a:custGeom>
              <a:avLst/>
              <a:gdLst>
                <a:gd name="connsiteX0" fmla="*/ 4746 w 183523"/>
                <a:gd name="connsiteY0" fmla="*/ 4746 h 164538"/>
                <a:gd name="connsiteX1" fmla="*/ 4746 w 183523"/>
                <a:gd name="connsiteY1" fmla="*/ 75625 h 164538"/>
                <a:gd name="connsiteX2" fmla="*/ 93977 w 183523"/>
                <a:gd name="connsiteY2" fmla="*/ 162957 h 164538"/>
                <a:gd name="connsiteX3" fmla="*/ 183207 w 183523"/>
                <a:gd name="connsiteY3" fmla="*/ 75625 h 164538"/>
                <a:gd name="connsiteX4" fmla="*/ 183207 w 183523"/>
                <a:gd name="connsiteY4" fmla="*/ 4746 h 164538"/>
                <a:gd name="connsiteX5" fmla="*/ 4746 w 183523"/>
                <a:gd name="connsiteY5" fmla="*/ 4746 h 16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523" h="164538">
                  <a:moveTo>
                    <a:pt x="4746" y="4746"/>
                  </a:moveTo>
                  <a:lnTo>
                    <a:pt x="4746" y="75625"/>
                  </a:lnTo>
                  <a:cubicBezTo>
                    <a:pt x="4746" y="123721"/>
                    <a:pt x="44615" y="162957"/>
                    <a:pt x="93977" y="162957"/>
                  </a:cubicBezTo>
                  <a:cubicBezTo>
                    <a:pt x="143338" y="162957"/>
                    <a:pt x="183207" y="123721"/>
                    <a:pt x="183207" y="75625"/>
                  </a:cubicBezTo>
                  <a:lnTo>
                    <a:pt x="183207" y="4746"/>
                  </a:lnTo>
                  <a:lnTo>
                    <a:pt x="4746" y="4746"/>
                  </a:lnTo>
                  <a:close/>
                </a:path>
              </a:pathLst>
            </a:custGeom>
            <a:solidFill>
              <a:schemeClr val="accent1"/>
            </a:solidFill>
            <a:ln w="9525" cap="flat">
              <a:solidFill>
                <a:schemeClr val="accent1"/>
              </a:solid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EAB29AB8-ACB1-47DB-A45A-55BAAA3DF921}"/>
                </a:ext>
              </a:extLst>
            </p:cNvPr>
            <p:cNvSpPr/>
            <p:nvPr/>
          </p:nvSpPr>
          <p:spPr>
            <a:xfrm>
              <a:off x="2317308" y="3594536"/>
              <a:ext cx="240480" cy="151882"/>
            </a:xfrm>
            <a:custGeom>
              <a:avLst/>
              <a:gdLst>
                <a:gd name="connsiteX0" fmla="*/ 239530 w 240479"/>
                <a:gd name="connsiteY0" fmla="*/ 4746 h 151881"/>
                <a:gd name="connsiteX1" fmla="*/ 73726 w 240479"/>
                <a:gd name="connsiteY1" fmla="*/ 4746 h 151881"/>
                <a:gd name="connsiteX2" fmla="*/ 4746 w 240479"/>
                <a:gd name="connsiteY2" fmla="*/ 153464 h 151881"/>
                <a:gd name="connsiteX3" fmla="*/ 183208 w 240479"/>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40479" h="151881">
                  <a:moveTo>
                    <a:pt x="239530" y="4746"/>
                  </a:moveTo>
                  <a:lnTo>
                    <a:pt x="73726" y="4746"/>
                  </a:lnTo>
                  <a:lnTo>
                    <a:pt x="4746" y="153464"/>
                  </a:lnTo>
                  <a:lnTo>
                    <a:pt x="183208" y="153464"/>
                  </a:lnTo>
                  <a:close/>
                </a:path>
              </a:pathLst>
            </a:custGeom>
            <a:solidFill>
              <a:schemeClr val="accent1">
                <a:lumMod val="50000"/>
              </a:schemeClr>
            </a:solidFill>
            <a:ln w="9525" cap="flat">
              <a:solidFill>
                <a:schemeClr val="accent1">
                  <a:lumMod val="50000"/>
                </a:schemeClr>
              </a:solid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A3876D83-03B8-457B-AF94-DC8E91AE675C}"/>
                </a:ext>
              </a:extLst>
            </p:cNvPr>
            <p:cNvSpPr/>
            <p:nvPr/>
          </p:nvSpPr>
          <p:spPr>
            <a:xfrm>
              <a:off x="2495769" y="3594536"/>
              <a:ext cx="227823" cy="151882"/>
            </a:xfrm>
            <a:custGeom>
              <a:avLst/>
              <a:gdLst>
                <a:gd name="connsiteX0" fmla="*/ 226241 w 227822"/>
                <a:gd name="connsiteY0" fmla="*/ 4746 h 151881"/>
                <a:gd name="connsiteX1" fmla="*/ 61069 w 227822"/>
                <a:gd name="connsiteY1" fmla="*/ 4746 h 151881"/>
                <a:gd name="connsiteX2" fmla="*/ 4746 w 227822"/>
                <a:gd name="connsiteY2" fmla="*/ 153464 h 151881"/>
                <a:gd name="connsiteX3" fmla="*/ 183207 w 227822"/>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27822" h="151881">
                  <a:moveTo>
                    <a:pt x="226241" y="4746"/>
                  </a:moveTo>
                  <a:lnTo>
                    <a:pt x="61069" y="4746"/>
                  </a:lnTo>
                  <a:lnTo>
                    <a:pt x="4746" y="153464"/>
                  </a:lnTo>
                  <a:lnTo>
                    <a:pt x="183207" y="153464"/>
                  </a:lnTo>
                  <a:close/>
                </a:path>
              </a:pathLst>
            </a:custGeom>
            <a:solidFill>
              <a:schemeClr val="bg2">
                <a:lumMod val="50000"/>
              </a:schemeClr>
            </a:solidFill>
            <a:ln w="9525" cap="flat">
              <a:solidFill>
                <a:schemeClr val="bg2">
                  <a:lumMod val="50000"/>
                </a:schemeClr>
              </a:solid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E0912C92-2A4D-47DB-8C38-2D4FC8A5E94B}"/>
                </a:ext>
              </a:extLst>
            </p:cNvPr>
            <p:cNvSpPr/>
            <p:nvPr/>
          </p:nvSpPr>
          <p:spPr>
            <a:xfrm>
              <a:off x="2674230" y="3594536"/>
              <a:ext cx="215166" cy="151882"/>
            </a:xfrm>
            <a:custGeom>
              <a:avLst/>
              <a:gdLst>
                <a:gd name="connsiteX0" fmla="*/ 213584 w 215165"/>
                <a:gd name="connsiteY0" fmla="*/ 4746 h 151881"/>
                <a:gd name="connsiteX1" fmla="*/ 47780 w 215165"/>
                <a:gd name="connsiteY1" fmla="*/ 4746 h 151881"/>
                <a:gd name="connsiteX2" fmla="*/ 4746 w 215165"/>
                <a:gd name="connsiteY2" fmla="*/ 153464 h 151881"/>
                <a:gd name="connsiteX3" fmla="*/ 182575 w 215165"/>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15165" h="151881">
                  <a:moveTo>
                    <a:pt x="213584" y="4746"/>
                  </a:moveTo>
                  <a:lnTo>
                    <a:pt x="47780" y="4746"/>
                  </a:lnTo>
                  <a:lnTo>
                    <a:pt x="4746" y="153464"/>
                  </a:lnTo>
                  <a:lnTo>
                    <a:pt x="182575" y="153464"/>
                  </a:lnTo>
                  <a:close/>
                </a:path>
              </a:pathLst>
            </a:custGeom>
            <a:solidFill>
              <a:schemeClr val="accent1">
                <a:lumMod val="50000"/>
              </a:schemeClr>
            </a:solidFill>
            <a:ln w="9525" cap="flat">
              <a:solidFill>
                <a:schemeClr val="accent1">
                  <a:lumMod val="50000"/>
                </a:schemeClr>
              </a:solid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4A0C9516-8988-4D6D-BAAE-5D5E9C1B770E}"/>
                </a:ext>
              </a:extLst>
            </p:cNvPr>
            <p:cNvSpPr/>
            <p:nvPr/>
          </p:nvSpPr>
          <p:spPr>
            <a:xfrm>
              <a:off x="2852058" y="3594536"/>
              <a:ext cx="202509" cy="151882"/>
            </a:xfrm>
            <a:custGeom>
              <a:avLst/>
              <a:gdLst>
                <a:gd name="connsiteX0" fmla="*/ 200927 w 202509"/>
                <a:gd name="connsiteY0" fmla="*/ 4746 h 151881"/>
                <a:gd name="connsiteX1" fmla="*/ 35756 w 202509"/>
                <a:gd name="connsiteY1" fmla="*/ 4746 h 151881"/>
                <a:gd name="connsiteX2" fmla="*/ 4746 w 202509"/>
                <a:gd name="connsiteY2" fmla="*/ 153464 h 151881"/>
                <a:gd name="connsiteX3" fmla="*/ 183208 w 202509"/>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02509" h="151881">
                  <a:moveTo>
                    <a:pt x="200927" y="4746"/>
                  </a:moveTo>
                  <a:lnTo>
                    <a:pt x="35756" y="4746"/>
                  </a:lnTo>
                  <a:lnTo>
                    <a:pt x="4746" y="153464"/>
                  </a:lnTo>
                  <a:lnTo>
                    <a:pt x="183208" y="153464"/>
                  </a:lnTo>
                  <a:close/>
                </a:path>
              </a:pathLst>
            </a:custGeom>
            <a:solidFill>
              <a:schemeClr val="bg2">
                <a:lumMod val="50000"/>
              </a:schemeClr>
            </a:solidFill>
            <a:ln w="9525" cap="flat">
              <a:solidFill>
                <a:schemeClr val="bg2">
                  <a:lumMod val="50000"/>
                </a:schemeClr>
              </a:solid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73945BDE-1BFA-4F37-AE65-71D47F01DB52}"/>
                </a:ext>
              </a:extLst>
            </p:cNvPr>
            <p:cNvSpPr/>
            <p:nvPr/>
          </p:nvSpPr>
          <p:spPr>
            <a:xfrm>
              <a:off x="3030519" y="3594536"/>
              <a:ext cx="189852" cy="151882"/>
            </a:xfrm>
            <a:custGeom>
              <a:avLst/>
              <a:gdLst>
                <a:gd name="connsiteX0" fmla="*/ 188270 w 189852"/>
                <a:gd name="connsiteY0" fmla="*/ 4746 h 151881"/>
                <a:gd name="connsiteX1" fmla="*/ 22466 w 189852"/>
                <a:gd name="connsiteY1" fmla="*/ 4746 h 151881"/>
                <a:gd name="connsiteX2" fmla="*/ 4746 w 189852"/>
                <a:gd name="connsiteY2" fmla="*/ 153464 h 151881"/>
                <a:gd name="connsiteX3" fmla="*/ 183207 w 189852"/>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189852" h="151881">
                  <a:moveTo>
                    <a:pt x="188270" y="4746"/>
                  </a:moveTo>
                  <a:lnTo>
                    <a:pt x="22466" y="4746"/>
                  </a:lnTo>
                  <a:lnTo>
                    <a:pt x="4746" y="153464"/>
                  </a:lnTo>
                  <a:lnTo>
                    <a:pt x="183207" y="153464"/>
                  </a:lnTo>
                  <a:close/>
                </a:path>
              </a:pathLst>
            </a:custGeom>
            <a:solidFill>
              <a:schemeClr val="accent1">
                <a:lumMod val="50000"/>
              </a:schemeClr>
            </a:solidFill>
            <a:ln w="9525" cap="flat">
              <a:solidFill>
                <a:schemeClr val="accent1">
                  <a:lumMod val="50000"/>
                </a:schemeClr>
              </a:solid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B5365430-D517-4063-B3F2-6FC6B02E5AD0}"/>
                </a:ext>
              </a:extLst>
            </p:cNvPr>
            <p:cNvSpPr/>
            <p:nvPr/>
          </p:nvSpPr>
          <p:spPr>
            <a:xfrm>
              <a:off x="3208980" y="3594536"/>
              <a:ext cx="183524" cy="151882"/>
            </a:xfrm>
            <a:custGeom>
              <a:avLst/>
              <a:gdLst>
                <a:gd name="connsiteX0" fmla="*/ 174981 w 183523"/>
                <a:gd name="connsiteY0" fmla="*/ 4746 h 151881"/>
                <a:gd name="connsiteX1" fmla="*/ 9809 w 183523"/>
                <a:gd name="connsiteY1" fmla="*/ 4746 h 151881"/>
                <a:gd name="connsiteX2" fmla="*/ 4746 w 183523"/>
                <a:gd name="connsiteY2" fmla="*/ 153464 h 151881"/>
                <a:gd name="connsiteX3" fmla="*/ 182575 w 183523"/>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183523" h="151881">
                  <a:moveTo>
                    <a:pt x="174981" y="4746"/>
                  </a:moveTo>
                  <a:lnTo>
                    <a:pt x="9809" y="4746"/>
                  </a:lnTo>
                  <a:lnTo>
                    <a:pt x="4746" y="153464"/>
                  </a:lnTo>
                  <a:lnTo>
                    <a:pt x="182575" y="153464"/>
                  </a:lnTo>
                  <a:close/>
                </a:path>
              </a:pathLst>
            </a:custGeom>
            <a:solidFill>
              <a:schemeClr val="bg2">
                <a:lumMod val="50000"/>
              </a:schemeClr>
            </a:solidFill>
            <a:ln w="9525" cap="flat">
              <a:solidFill>
                <a:schemeClr val="bg2">
                  <a:lumMod val="50000"/>
                </a:schemeClr>
              </a:solid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D6DE52EF-7ECF-41C2-9742-99956B1E8636}"/>
                </a:ext>
              </a:extLst>
            </p:cNvPr>
            <p:cNvSpPr/>
            <p:nvPr/>
          </p:nvSpPr>
          <p:spPr>
            <a:xfrm>
              <a:off x="3379215" y="3594536"/>
              <a:ext cx="189852" cy="151882"/>
            </a:xfrm>
            <a:custGeom>
              <a:avLst/>
              <a:gdLst>
                <a:gd name="connsiteX0" fmla="*/ 170551 w 189852"/>
                <a:gd name="connsiteY0" fmla="*/ 4746 h 151881"/>
                <a:gd name="connsiteX1" fmla="*/ 4746 w 189852"/>
                <a:gd name="connsiteY1" fmla="*/ 4746 h 151881"/>
                <a:gd name="connsiteX2" fmla="*/ 12340 w 189852"/>
                <a:gd name="connsiteY2" fmla="*/ 153464 h 151881"/>
                <a:gd name="connsiteX3" fmla="*/ 190801 w 189852"/>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189852" h="151881">
                  <a:moveTo>
                    <a:pt x="170551" y="4746"/>
                  </a:moveTo>
                  <a:lnTo>
                    <a:pt x="4746" y="4746"/>
                  </a:lnTo>
                  <a:lnTo>
                    <a:pt x="12340" y="153464"/>
                  </a:lnTo>
                  <a:lnTo>
                    <a:pt x="190801" y="153464"/>
                  </a:lnTo>
                  <a:close/>
                </a:path>
              </a:pathLst>
            </a:custGeom>
            <a:solidFill>
              <a:schemeClr val="accent1">
                <a:lumMod val="50000"/>
              </a:schemeClr>
            </a:solidFill>
            <a:ln w="9525" cap="flat">
              <a:solidFill>
                <a:schemeClr val="accent1">
                  <a:lumMod val="50000"/>
                </a:schemeClr>
              </a:solid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05D5E105-C841-47E9-965A-5EAE8E9B9B2C}"/>
                </a:ext>
              </a:extLst>
            </p:cNvPr>
            <p:cNvSpPr/>
            <p:nvPr/>
          </p:nvSpPr>
          <p:spPr>
            <a:xfrm>
              <a:off x="3545019" y="3594536"/>
              <a:ext cx="202509" cy="151882"/>
            </a:xfrm>
            <a:custGeom>
              <a:avLst/>
              <a:gdLst>
                <a:gd name="connsiteX0" fmla="*/ 169918 w 202509"/>
                <a:gd name="connsiteY0" fmla="*/ 4746 h 151881"/>
                <a:gd name="connsiteX1" fmla="*/ 4746 w 202509"/>
                <a:gd name="connsiteY1" fmla="*/ 4746 h 151881"/>
                <a:gd name="connsiteX2" fmla="*/ 24997 w 202509"/>
                <a:gd name="connsiteY2" fmla="*/ 153464 h 151881"/>
                <a:gd name="connsiteX3" fmla="*/ 203458 w 202509"/>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02509" h="151881">
                  <a:moveTo>
                    <a:pt x="169918" y="4746"/>
                  </a:moveTo>
                  <a:lnTo>
                    <a:pt x="4746" y="4746"/>
                  </a:lnTo>
                  <a:lnTo>
                    <a:pt x="24997" y="153464"/>
                  </a:lnTo>
                  <a:lnTo>
                    <a:pt x="203458" y="153464"/>
                  </a:lnTo>
                  <a:close/>
                </a:path>
              </a:pathLst>
            </a:custGeom>
            <a:solidFill>
              <a:schemeClr val="bg2">
                <a:lumMod val="50000"/>
              </a:schemeClr>
            </a:solidFill>
            <a:ln w="9525" cap="flat">
              <a:solidFill>
                <a:schemeClr val="bg2">
                  <a:lumMod val="50000"/>
                </a:schemeClr>
              </a:solid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72E7A379-CEEC-4549-81D3-DED27163FBD3}"/>
                </a:ext>
              </a:extLst>
            </p:cNvPr>
            <p:cNvSpPr/>
            <p:nvPr/>
          </p:nvSpPr>
          <p:spPr>
            <a:xfrm>
              <a:off x="3710190" y="3594536"/>
              <a:ext cx="215166" cy="151882"/>
            </a:xfrm>
            <a:custGeom>
              <a:avLst/>
              <a:gdLst>
                <a:gd name="connsiteX0" fmla="*/ 170551 w 215165"/>
                <a:gd name="connsiteY0" fmla="*/ 4746 h 151881"/>
                <a:gd name="connsiteX1" fmla="*/ 4746 w 215165"/>
                <a:gd name="connsiteY1" fmla="*/ 4746 h 151881"/>
                <a:gd name="connsiteX2" fmla="*/ 38287 w 215165"/>
                <a:gd name="connsiteY2" fmla="*/ 153464 h 151881"/>
                <a:gd name="connsiteX3" fmla="*/ 216115 w 215165"/>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15165" h="151881">
                  <a:moveTo>
                    <a:pt x="170551" y="4746"/>
                  </a:moveTo>
                  <a:lnTo>
                    <a:pt x="4746" y="4746"/>
                  </a:lnTo>
                  <a:lnTo>
                    <a:pt x="38287" y="153464"/>
                  </a:lnTo>
                  <a:lnTo>
                    <a:pt x="216115" y="153464"/>
                  </a:lnTo>
                  <a:close/>
                </a:path>
              </a:pathLst>
            </a:custGeom>
            <a:solidFill>
              <a:schemeClr val="accent1">
                <a:lumMod val="50000"/>
              </a:schemeClr>
            </a:solidFill>
            <a:ln w="9525" cap="flat">
              <a:solidFill>
                <a:schemeClr val="accent1">
                  <a:lumMod val="50000"/>
                </a:schemeClr>
              </a:solid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8171B0EA-E7C4-48DB-B5E4-4036E238F248}"/>
                </a:ext>
              </a:extLst>
            </p:cNvPr>
            <p:cNvSpPr/>
            <p:nvPr/>
          </p:nvSpPr>
          <p:spPr>
            <a:xfrm>
              <a:off x="3875995" y="3594536"/>
              <a:ext cx="227823" cy="151882"/>
            </a:xfrm>
            <a:custGeom>
              <a:avLst/>
              <a:gdLst>
                <a:gd name="connsiteX0" fmla="*/ 169918 w 227822"/>
                <a:gd name="connsiteY0" fmla="*/ 4746 h 151881"/>
                <a:gd name="connsiteX1" fmla="*/ 4746 w 227822"/>
                <a:gd name="connsiteY1" fmla="*/ 4746 h 151881"/>
                <a:gd name="connsiteX2" fmla="*/ 50311 w 227822"/>
                <a:gd name="connsiteY2" fmla="*/ 153464 h 151881"/>
                <a:gd name="connsiteX3" fmla="*/ 228772 w 227822"/>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27822" h="151881">
                  <a:moveTo>
                    <a:pt x="169918" y="4746"/>
                  </a:moveTo>
                  <a:lnTo>
                    <a:pt x="4746" y="4746"/>
                  </a:lnTo>
                  <a:lnTo>
                    <a:pt x="50311" y="153464"/>
                  </a:lnTo>
                  <a:lnTo>
                    <a:pt x="228772" y="153464"/>
                  </a:lnTo>
                  <a:close/>
                </a:path>
              </a:pathLst>
            </a:custGeom>
            <a:solidFill>
              <a:schemeClr val="bg2">
                <a:lumMod val="50000"/>
              </a:schemeClr>
            </a:solidFill>
            <a:ln w="9525" cap="flat">
              <a:solidFill>
                <a:schemeClr val="bg2">
                  <a:lumMod val="50000"/>
                </a:schemeClr>
              </a:solid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D5F29402-CC58-4252-AB77-2EA904BE9DDE}"/>
                </a:ext>
              </a:extLst>
            </p:cNvPr>
            <p:cNvSpPr/>
            <p:nvPr/>
          </p:nvSpPr>
          <p:spPr>
            <a:xfrm>
              <a:off x="4041166" y="3594536"/>
              <a:ext cx="246808" cy="151882"/>
            </a:xfrm>
            <a:custGeom>
              <a:avLst/>
              <a:gdLst>
                <a:gd name="connsiteX0" fmla="*/ 169918 w 246807"/>
                <a:gd name="connsiteY0" fmla="*/ 4746 h 151881"/>
                <a:gd name="connsiteX1" fmla="*/ 4746 w 246807"/>
                <a:gd name="connsiteY1" fmla="*/ 4746 h 151881"/>
                <a:gd name="connsiteX2" fmla="*/ 63601 w 246807"/>
                <a:gd name="connsiteY2" fmla="*/ 153464 h 151881"/>
                <a:gd name="connsiteX3" fmla="*/ 242062 w 246807"/>
                <a:gd name="connsiteY3" fmla="*/ 153464 h 151881"/>
              </a:gdLst>
              <a:ahLst/>
              <a:cxnLst>
                <a:cxn ang="0">
                  <a:pos x="connsiteX0" y="connsiteY0"/>
                </a:cxn>
                <a:cxn ang="0">
                  <a:pos x="connsiteX1" y="connsiteY1"/>
                </a:cxn>
                <a:cxn ang="0">
                  <a:pos x="connsiteX2" y="connsiteY2"/>
                </a:cxn>
                <a:cxn ang="0">
                  <a:pos x="connsiteX3" y="connsiteY3"/>
                </a:cxn>
              </a:cxnLst>
              <a:rect l="l" t="t" r="r" b="b"/>
              <a:pathLst>
                <a:path w="246807" h="151881">
                  <a:moveTo>
                    <a:pt x="169918" y="4746"/>
                  </a:moveTo>
                  <a:lnTo>
                    <a:pt x="4746" y="4746"/>
                  </a:lnTo>
                  <a:lnTo>
                    <a:pt x="63601" y="153464"/>
                  </a:lnTo>
                  <a:lnTo>
                    <a:pt x="242062" y="153464"/>
                  </a:lnTo>
                  <a:close/>
                </a:path>
              </a:pathLst>
            </a:custGeom>
            <a:solidFill>
              <a:schemeClr val="accent1">
                <a:lumMod val="50000"/>
              </a:schemeClr>
            </a:solidFill>
            <a:ln w="9525" cap="flat">
              <a:solidFill>
                <a:schemeClr val="accent1">
                  <a:lumMod val="50000"/>
                </a:schemeClr>
              </a:solid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5BA75DF2-DBD4-428D-9030-5F050DDEB8B0}"/>
                </a:ext>
              </a:extLst>
            </p:cNvPr>
            <p:cNvSpPr/>
            <p:nvPr/>
          </p:nvSpPr>
          <p:spPr>
            <a:xfrm>
              <a:off x="2674230" y="4100809"/>
              <a:ext cx="132897" cy="132897"/>
            </a:xfrm>
            <a:custGeom>
              <a:avLst/>
              <a:gdLst>
                <a:gd name="connsiteX0" fmla="*/ 133213 w 132896"/>
                <a:gd name="connsiteY0" fmla="*/ 109798 h 132896"/>
                <a:gd name="connsiteX1" fmla="*/ 78789 w 132896"/>
                <a:gd name="connsiteY1" fmla="*/ 55374 h 132896"/>
                <a:gd name="connsiteX2" fmla="*/ 119923 w 132896"/>
                <a:gd name="connsiteY2" fmla="*/ 36388 h 132896"/>
                <a:gd name="connsiteX3" fmla="*/ 4746 w 132896"/>
                <a:gd name="connsiteY3" fmla="*/ 4746 h 132896"/>
                <a:gd name="connsiteX4" fmla="*/ 36388 w 132896"/>
                <a:gd name="connsiteY4" fmla="*/ 119923 h 132896"/>
                <a:gd name="connsiteX5" fmla="*/ 55374 w 132896"/>
                <a:gd name="connsiteY5" fmla="*/ 78789 h 132896"/>
                <a:gd name="connsiteX6" fmla="*/ 109798 w 132896"/>
                <a:gd name="connsiteY6" fmla="*/ 133213 h 13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896" h="132896">
                  <a:moveTo>
                    <a:pt x="133213" y="109798"/>
                  </a:moveTo>
                  <a:lnTo>
                    <a:pt x="78789" y="55374"/>
                  </a:lnTo>
                  <a:lnTo>
                    <a:pt x="119923" y="36388"/>
                  </a:lnTo>
                  <a:lnTo>
                    <a:pt x="4746" y="4746"/>
                  </a:lnTo>
                  <a:lnTo>
                    <a:pt x="36388" y="119923"/>
                  </a:lnTo>
                  <a:lnTo>
                    <a:pt x="55374" y="78789"/>
                  </a:lnTo>
                  <a:lnTo>
                    <a:pt x="109798" y="133213"/>
                  </a:lnTo>
                  <a:close/>
                </a:path>
              </a:pathLst>
            </a:custGeom>
            <a:solidFill>
              <a:srgbClr val="FFFFFF"/>
            </a:solidFill>
            <a:ln w="9525" cap="flat">
              <a:no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7607FF5C-35FF-42F1-9F8F-46FE9229950D}"/>
                </a:ext>
              </a:extLst>
            </p:cNvPr>
            <p:cNvSpPr/>
            <p:nvPr/>
          </p:nvSpPr>
          <p:spPr>
            <a:xfrm>
              <a:off x="2621071" y="4048283"/>
              <a:ext cx="50627" cy="50627"/>
            </a:xfrm>
            <a:custGeom>
              <a:avLst/>
              <a:gdLst>
                <a:gd name="connsiteX0" fmla="*/ 4746 w 50627"/>
                <a:gd name="connsiteY0" fmla="*/ 4746 h 50627"/>
                <a:gd name="connsiteX1" fmla="*/ 47779 w 50627"/>
                <a:gd name="connsiteY1" fmla="*/ 47147 h 50627"/>
              </a:gdLst>
              <a:ahLst/>
              <a:cxnLst>
                <a:cxn ang="0">
                  <a:pos x="connsiteX0" y="connsiteY0"/>
                </a:cxn>
                <a:cxn ang="0">
                  <a:pos x="connsiteX1" y="connsiteY1"/>
                </a:cxn>
              </a:cxnLst>
              <a:rect l="l" t="t" r="r" b="b"/>
              <a:pathLst>
                <a:path w="50627" h="50627">
                  <a:moveTo>
                    <a:pt x="4746" y="4746"/>
                  </a:moveTo>
                  <a:lnTo>
                    <a:pt x="47779" y="47147"/>
                  </a:lnTo>
                </a:path>
              </a:pathLst>
            </a:custGeom>
            <a:ln w="9525" cap="flat">
              <a:solidFill>
                <a:srgbClr val="58595B"/>
              </a:solid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4CBBCAAA-F217-4DB4-957F-7C3C8221CFC2}"/>
                </a:ext>
              </a:extLst>
            </p:cNvPr>
            <p:cNvSpPr/>
            <p:nvPr/>
          </p:nvSpPr>
          <p:spPr>
            <a:xfrm>
              <a:off x="2601453" y="4124224"/>
              <a:ext cx="69612" cy="12657"/>
            </a:xfrm>
            <a:custGeom>
              <a:avLst/>
              <a:gdLst>
                <a:gd name="connsiteX0" fmla="*/ 4746 w 69612"/>
                <a:gd name="connsiteY0" fmla="*/ 4746 h 12656"/>
                <a:gd name="connsiteX1" fmla="*/ 64866 w 69612"/>
                <a:gd name="connsiteY1" fmla="*/ 12340 h 12656"/>
              </a:gdLst>
              <a:ahLst/>
              <a:cxnLst>
                <a:cxn ang="0">
                  <a:pos x="connsiteX0" y="connsiteY0"/>
                </a:cxn>
                <a:cxn ang="0">
                  <a:pos x="connsiteX1" y="connsiteY1"/>
                </a:cxn>
              </a:cxnLst>
              <a:rect l="l" t="t" r="r" b="b"/>
              <a:pathLst>
                <a:path w="69612" h="12656">
                  <a:moveTo>
                    <a:pt x="4746" y="4746"/>
                  </a:moveTo>
                  <a:lnTo>
                    <a:pt x="64866" y="12340"/>
                  </a:lnTo>
                </a:path>
              </a:pathLst>
            </a:custGeom>
            <a:ln w="9525" cap="flat">
              <a:solidFill>
                <a:srgbClr val="58595B"/>
              </a:solid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B88250AE-067C-4BD5-82E7-9E4C23A117C2}"/>
                </a:ext>
              </a:extLst>
            </p:cNvPr>
            <p:cNvSpPr/>
            <p:nvPr/>
          </p:nvSpPr>
          <p:spPr>
            <a:xfrm>
              <a:off x="2697645" y="4028032"/>
              <a:ext cx="12657" cy="69612"/>
            </a:xfrm>
            <a:custGeom>
              <a:avLst/>
              <a:gdLst>
                <a:gd name="connsiteX0" fmla="*/ 4746 w 12656"/>
                <a:gd name="connsiteY0" fmla="*/ 4746 h 69612"/>
                <a:gd name="connsiteX1" fmla="*/ 11708 w 12656"/>
                <a:gd name="connsiteY1" fmla="*/ 64866 h 69612"/>
              </a:gdLst>
              <a:ahLst/>
              <a:cxnLst>
                <a:cxn ang="0">
                  <a:pos x="connsiteX0" y="connsiteY0"/>
                </a:cxn>
                <a:cxn ang="0">
                  <a:pos x="connsiteX1" y="connsiteY1"/>
                </a:cxn>
              </a:cxnLst>
              <a:rect l="l" t="t" r="r" b="b"/>
              <a:pathLst>
                <a:path w="12656" h="69612">
                  <a:moveTo>
                    <a:pt x="4746" y="4746"/>
                  </a:moveTo>
                  <a:lnTo>
                    <a:pt x="11708" y="64866"/>
                  </a:lnTo>
                </a:path>
              </a:pathLst>
            </a:custGeom>
            <a:ln w="9525" cap="flat">
              <a:solidFill>
                <a:srgbClr val="58595B"/>
              </a:solidFill>
              <a:prstDash val="solid"/>
              <a:miter/>
            </a:ln>
          </p:spPr>
          <p:txBody>
            <a:bodyPr rtlCol="0" anchor="ctr"/>
            <a:lstStyle/>
            <a:p>
              <a:endParaRPr lang="fi-FI"/>
            </a:p>
          </p:txBody>
        </p:sp>
      </p:grpSp>
      <p:pic>
        <p:nvPicPr>
          <p:cNvPr id="213" name="Picture 212">
            <a:hlinkClick r:id="rId3" action="ppaction://hlinksldjump"/>
            <a:extLst>
              <a:ext uri="{FF2B5EF4-FFF2-40B4-BE49-F238E27FC236}">
                <a16:creationId xmlns:a16="http://schemas.microsoft.com/office/drawing/2014/main" id="{E8F634B6-C812-42FA-B0D5-B5F586394E0E}"/>
              </a:ext>
            </a:extLst>
          </p:cNvPr>
          <p:cNvPicPr>
            <a:picLocks/>
          </p:cNvPicPr>
          <p:nvPr/>
        </p:nvPicPr>
        <p:blipFill>
          <a:blip r:embed="rId4">
            <a:duotone>
              <a:prstClr val="black"/>
              <a:schemeClr val="accent1">
                <a:tint val="45000"/>
                <a:satMod val="400000"/>
              </a:schemeClr>
            </a:duotone>
          </a:blip>
          <a:stretch>
            <a:fillRect/>
          </a:stretch>
        </p:blipFill>
        <p:spPr>
          <a:xfrm>
            <a:off x="675139" y="299727"/>
            <a:ext cx="520564" cy="520564"/>
          </a:xfrm>
          <a:prstGeom prst="rect">
            <a:avLst/>
          </a:prstGeom>
        </p:spPr>
      </p:pic>
    </p:spTree>
    <p:extLst>
      <p:ext uri="{BB962C8B-B14F-4D97-AF65-F5344CB8AC3E}">
        <p14:creationId xmlns:p14="http://schemas.microsoft.com/office/powerpoint/2010/main" val="28238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1716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Rectangle 15">
            <a:extLst>
              <a:ext uri="{FF2B5EF4-FFF2-40B4-BE49-F238E27FC236}">
                <a16:creationId xmlns:a16="http://schemas.microsoft.com/office/drawing/2014/main" id="{EE63878E-E390-4FC0-A9CE-24D6E79A595E}"/>
              </a:ext>
            </a:extLst>
          </p:cNvPr>
          <p:cNvSpPr/>
          <p:nvPr/>
        </p:nvSpPr>
        <p:spPr>
          <a:xfrm>
            <a:off x="6266404" y="1144424"/>
            <a:ext cx="5082093" cy="4524315"/>
          </a:xfrm>
          <a:prstGeom prst="rect">
            <a:avLst/>
          </a:prstGeom>
          <a:noFill/>
          <a:ln>
            <a:noFill/>
          </a:ln>
        </p:spPr>
        <p:txBody>
          <a:bodyPr wrap="square">
            <a:spAutoFit/>
          </a:bodyPr>
          <a:lstStyle/>
          <a:p>
            <a:pPr marL="342900" lvl="0" indent="-342900">
              <a:buClr>
                <a:srgbClr val="E6007E"/>
              </a:buClr>
              <a:buFont typeface="+mj-lt"/>
              <a:buAutoNum type="arabicPeriod" startAt="5"/>
            </a:pPr>
            <a:r>
              <a:rPr lang="fi-FI" sz="1600" b="1">
                <a:solidFill>
                  <a:schemeClr val="accent2"/>
                </a:solidFill>
              </a:rPr>
              <a:t>Julkista innovaatiorahoitusta on vahvistettava. </a:t>
            </a:r>
            <a:r>
              <a:rPr lang="fi-FI" sz="1600">
                <a:solidFill>
                  <a:schemeClr val="accent2"/>
                </a:solidFill>
              </a:rPr>
              <a:t>Samalla on turvattava riittävät tutkimus- ja koulutusresurssit. Uudet panostukset on rahoitettava karsimalla yritystukia, jotka eivät tue uudistumista ja kilpailukykyä. </a:t>
            </a:r>
            <a:endParaRPr lang="fi-FI" sz="1600">
              <a:solidFill>
                <a:schemeClr val="accent2"/>
              </a:solidFill>
              <a:highlight>
                <a:srgbClr val="FFFF00"/>
              </a:highlight>
            </a:endParaRPr>
          </a:p>
          <a:p>
            <a:pPr marL="342900" lvl="0" indent="-342900">
              <a:buClr>
                <a:srgbClr val="E6007E"/>
              </a:buClr>
              <a:buFont typeface="+mj-lt"/>
              <a:buAutoNum type="arabicPeriod" startAt="5"/>
            </a:pPr>
            <a:endParaRPr lang="fi-FI" sz="1600">
              <a:solidFill>
                <a:schemeClr val="accent2"/>
              </a:solidFill>
              <a:highlight>
                <a:srgbClr val="FFFF00"/>
              </a:highlight>
            </a:endParaRPr>
          </a:p>
          <a:p>
            <a:pPr marL="342900" lvl="0" indent="-342900">
              <a:buClr>
                <a:srgbClr val="E6007E"/>
              </a:buClr>
              <a:buFont typeface="+mj-lt"/>
              <a:buAutoNum type="arabicPeriod" startAt="5"/>
            </a:pPr>
            <a:r>
              <a:rPr lang="fi-FI" sz="1600">
                <a:solidFill>
                  <a:schemeClr val="accent2"/>
                </a:solidFill>
              </a:rPr>
              <a:t>Koulutukseen tarvitaan </a:t>
            </a:r>
            <a:r>
              <a:rPr lang="fi-FI" sz="1600" b="1">
                <a:solidFill>
                  <a:schemeClr val="accent2"/>
                </a:solidFill>
              </a:rPr>
              <a:t>lyhyempiä osaamiskokonaisuuksia pitkien tutkintojen lisäksi.</a:t>
            </a:r>
            <a:r>
              <a:rPr lang="fi-FI" sz="1600">
                <a:solidFill>
                  <a:schemeClr val="accent2"/>
                </a:solidFill>
              </a:rPr>
              <a:t> Työnsä menettäneiden uutta työllistymistä on tuettava.</a:t>
            </a:r>
          </a:p>
          <a:p>
            <a:pPr marL="342900" lvl="0" indent="-342900">
              <a:buClr>
                <a:srgbClr val="E6007E"/>
              </a:buClr>
              <a:buFont typeface="+mj-lt"/>
              <a:buAutoNum type="arabicPeriod" startAt="5"/>
            </a:pPr>
            <a:endParaRPr lang="fi-FI" sz="1600">
              <a:solidFill>
                <a:schemeClr val="accent2"/>
              </a:solidFill>
            </a:endParaRPr>
          </a:p>
          <a:p>
            <a:pPr marL="342900" lvl="0" indent="-342900">
              <a:buClr>
                <a:srgbClr val="E6007E"/>
              </a:buClr>
              <a:buFont typeface="+mj-lt"/>
              <a:buAutoNum type="arabicPeriod" startAt="5"/>
            </a:pPr>
            <a:r>
              <a:rPr lang="fi-FI" sz="1600" b="1">
                <a:solidFill>
                  <a:schemeClr val="accent2"/>
                </a:solidFill>
              </a:rPr>
              <a:t>Työmarkkinoilla paikallisen sopimisen mahdollisuuksia ja joustoja on lisättävä. </a:t>
            </a:r>
            <a:r>
              <a:rPr lang="fi-FI" sz="1600">
                <a:solidFill>
                  <a:schemeClr val="accent2"/>
                </a:solidFill>
              </a:rPr>
              <a:t>Työaikalainsäädäntöä on uudistettava.</a:t>
            </a:r>
          </a:p>
          <a:p>
            <a:pPr marL="342900" lvl="0" indent="-342900">
              <a:buClr>
                <a:srgbClr val="E6007E"/>
              </a:buClr>
              <a:buFont typeface="+mj-lt"/>
              <a:buAutoNum type="arabicPeriod" startAt="5"/>
            </a:pPr>
            <a:endParaRPr lang="fi-FI" sz="1600">
              <a:solidFill>
                <a:schemeClr val="accent2"/>
              </a:solidFill>
            </a:endParaRPr>
          </a:p>
          <a:p>
            <a:pPr marL="342900" lvl="0" indent="-342900">
              <a:buClr>
                <a:srgbClr val="E6007E"/>
              </a:buClr>
              <a:buFont typeface="+mj-lt"/>
              <a:buAutoNum type="arabicPeriod" startAt="5"/>
            </a:pPr>
            <a:r>
              <a:rPr lang="fi-FI" sz="1600">
                <a:solidFill>
                  <a:schemeClr val="accent2"/>
                </a:solidFill>
              </a:rPr>
              <a:t>Tarvitaan uusi </a:t>
            </a:r>
            <a:r>
              <a:rPr lang="fi-FI" sz="1600" b="1">
                <a:solidFill>
                  <a:schemeClr val="accent2"/>
                </a:solidFill>
              </a:rPr>
              <a:t>kansallinen strategia sähköisestä tunnistamisesta.</a:t>
            </a:r>
          </a:p>
        </p:txBody>
      </p:sp>
      <p:sp>
        <p:nvSpPr>
          <p:cNvPr id="8" name="Rectangle 7">
            <a:extLst>
              <a:ext uri="{FF2B5EF4-FFF2-40B4-BE49-F238E27FC236}">
                <a16:creationId xmlns:a16="http://schemas.microsoft.com/office/drawing/2014/main" id="{58FD1616-02FF-43F7-B5BF-70C7DCA082E9}"/>
              </a:ext>
            </a:extLst>
          </p:cNvPr>
          <p:cNvSpPr/>
          <p:nvPr/>
        </p:nvSpPr>
        <p:spPr>
          <a:xfrm>
            <a:off x="1017291" y="1086943"/>
            <a:ext cx="4629554" cy="4800600"/>
          </a:xfrm>
          <a:prstGeom prst="rect">
            <a:avLst/>
          </a:prstGeom>
          <a:solidFill>
            <a:schemeClr val="accent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0" name="Rectangle 9">
            <a:extLst>
              <a:ext uri="{FF2B5EF4-FFF2-40B4-BE49-F238E27FC236}">
                <a16:creationId xmlns:a16="http://schemas.microsoft.com/office/drawing/2014/main" id="{22BB1F1D-DD44-455F-B9F0-3A167E6102B4}"/>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7" name="Freeform: Shape 6">
            <a:extLst>
              <a:ext uri="{FF2B5EF4-FFF2-40B4-BE49-F238E27FC236}">
                <a16:creationId xmlns:a16="http://schemas.microsoft.com/office/drawing/2014/main" id="{46588911-810E-47F5-872F-4EC9FABB8E25}"/>
              </a:ext>
            </a:extLst>
          </p:cNvPr>
          <p:cNvSpPr/>
          <p:nvPr/>
        </p:nvSpPr>
        <p:spPr>
          <a:xfrm>
            <a:off x="2138035" y="2038347"/>
            <a:ext cx="138936" cy="576328"/>
          </a:xfrm>
          <a:custGeom>
            <a:avLst/>
            <a:gdLst>
              <a:gd name="connsiteX0" fmla="*/ 138164 w 138936"/>
              <a:gd name="connsiteY0" fmla="*/ 224103 h 576328"/>
              <a:gd name="connsiteX1" fmla="*/ 136621 w 138936"/>
              <a:gd name="connsiteY1" fmla="*/ 318271 h 576328"/>
              <a:gd name="connsiteX2" fmla="*/ 93911 w 138936"/>
              <a:gd name="connsiteY2" fmla="*/ 572473 h 576328"/>
              <a:gd name="connsiteX3" fmla="*/ 56861 w 138936"/>
              <a:gd name="connsiteY3" fmla="*/ 572473 h 576328"/>
              <a:gd name="connsiteX4" fmla="*/ 60978 w 138936"/>
              <a:gd name="connsiteY4" fmla="*/ 318785 h 576328"/>
              <a:gd name="connsiteX5" fmla="*/ 54803 w 138936"/>
              <a:gd name="connsiteY5" fmla="*/ 217413 h 576328"/>
              <a:gd name="connsiteX6" fmla="*/ 54803 w 138936"/>
              <a:gd name="connsiteY6" fmla="*/ 217413 h 576328"/>
              <a:gd name="connsiteX7" fmla="*/ 51715 w 138936"/>
              <a:gd name="connsiteY7" fmla="*/ 186538 h 576328"/>
              <a:gd name="connsiteX8" fmla="*/ 3859 w 138936"/>
              <a:gd name="connsiteY8" fmla="*/ 3863 h 576328"/>
              <a:gd name="connsiteX9" fmla="*/ 109863 w 138936"/>
              <a:gd name="connsiteY9" fmla="*/ 3863 h 576328"/>
              <a:gd name="connsiteX10" fmla="*/ 138164 w 138936"/>
              <a:gd name="connsiteY10" fmla="*/ 224103 h 57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36" h="576328">
                <a:moveTo>
                  <a:pt x="138164" y="224103"/>
                </a:moveTo>
                <a:cubicBezTo>
                  <a:pt x="139194" y="255492"/>
                  <a:pt x="138679" y="287396"/>
                  <a:pt x="136621" y="318271"/>
                </a:cubicBezTo>
                <a:cubicBezTo>
                  <a:pt x="126844" y="454119"/>
                  <a:pt x="93911" y="572473"/>
                  <a:pt x="93911" y="572473"/>
                </a:cubicBezTo>
                <a:lnTo>
                  <a:pt x="56861" y="572473"/>
                </a:lnTo>
                <a:cubicBezTo>
                  <a:pt x="56861" y="572473"/>
                  <a:pt x="65094" y="450003"/>
                  <a:pt x="60978" y="318785"/>
                </a:cubicBezTo>
                <a:cubicBezTo>
                  <a:pt x="59948" y="284823"/>
                  <a:pt x="57890" y="250346"/>
                  <a:pt x="54803" y="217413"/>
                </a:cubicBezTo>
                <a:lnTo>
                  <a:pt x="54803" y="217413"/>
                </a:lnTo>
                <a:cubicBezTo>
                  <a:pt x="53773" y="207121"/>
                  <a:pt x="52744" y="196830"/>
                  <a:pt x="51715" y="186538"/>
                </a:cubicBezTo>
                <a:cubicBezTo>
                  <a:pt x="39365" y="84137"/>
                  <a:pt x="3859" y="3863"/>
                  <a:pt x="3859" y="3863"/>
                </a:cubicBezTo>
                <a:lnTo>
                  <a:pt x="109863" y="3863"/>
                </a:lnTo>
                <a:cubicBezTo>
                  <a:pt x="109863" y="3348"/>
                  <a:pt x="131990" y="59952"/>
                  <a:pt x="138164" y="224103"/>
                </a:cubicBezTo>
                <a:close/>
              </a:path>
            </a:pathLst>
          </a:custGeom>
          <a:solidFill>
            <a:srgbClr val="02A8A1"/>
          </a:solidFill>
          <a:ln w="9525"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4EBF3CBC-BC9B-44D1-8906-E5C644F81EF5}"/>
              </a:ext>
            </a:extLst>
          </p:cNvPr>
          <p:cNvSpPr/>
          <p:nvPr/>
        </p:nvSpPr>
        <p:spPr>
          <a:xfrm>
            <a:off x="2076722" y="2037836"/>
            <a:ext cx="113207" cy="576328"/>
          </a:xfrm>
          <a:custGeom>
            <a:avLst/>
            <a:gdLst>
              <a:gd name="connsiteX0" fmla="*/ 20404 w 113207"/>
              <a:gd name="connsiteY0" fmla="*/ 3859 h 576328"/>
              <a:gd name="connsiteX1" fmla="*/ 110970 w 113207"/>
              <a:gd name="connsiteY1" fmla="*/ 3859 h 576328"/>
              <a:gd name="connsiteX2" fmla="*/ 102737 w 113207"/>
              <a:gd name="connsiteY2" fmla="*/ 217924 h 576328"/>
              <a:gd name="connsiteX3" fmla="*/ 102737 w 113207"/>
              <a:gd name="connsiteY3" fmla="*/ 217924 h 576328"/>
              <a:gd name="connsiteX4" fmla="*/ 99135 w 113207"/>
              <a:gd name="connsiteY4" fmla="*/ 319296 h 576328"/>
              <a:gd name="connsiteX5" fmla="*/ 89358 w 113207"/>
              <a:gd name="connsiteY5" fmla="*/ 572984 h 576328"/>
              <a:gd name="connsiteX6" fmla="*/ 46648 w 113207"/>
              <a:gd name="connsiteY6" fmla="*/ 572984 h 576328"/>
              <a:gd name="connsiteX7" fmla="*/ 17831 w 113207"/>
              <a:gd name="connsiteY7" fmla="*/ 319296 h 576328"/>
              <a:gd name="connsiteX8" fmla="*/ 16802 w 113207"/>
              <a:gd name="connsiteY8" fmla="*/ 312607 h 576328"/>
              <a:gd name="connsiteX9" fmla="*/ 11142 w 113207"/>
              <a:gd name="connsiteY9" fmla="*/ 32161 h 576328"/>
              <a:gd name="connsiteX10" fmla="*/ 20404 w 113207"/>
              <a:gd name="connsiteY10" fmla="*/ 3859 h 576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207" h="576328">
                <a:moveTo>
                  <a:pt x="20404" y="3859"/>
                </a:moveTo>
                <a:lnTo>
                  <a:pt x="110970" y="3859"/>
                </a:lnTo>
                <a:lnTo>
                  <a:pt x="102737" y="217924"/>
                </a:lnTo>
                <a:lnTo>
                  <a:pt x="102737" y="217924"/>
                </a:lnTo>
                <a:lnTo>
                  <a:pt x="99135" y="319296"/>
                </a:lnTo>
                <a:lnTo>
                  <a:pt x="89358" y="572984"/>
                </a:lnTo>
                <a:lnTo>
                  <a:pt x="46648" y="572984"/>
                </a:lnTo>
                <a:cubicBezTo>
                  <a:pt x="46648" y="572984"/>
                  <a:pt x="30696" y="420668"/>
                  <a:pt x="17831" y="319296"/>
                </a:cubicBezTo>
                <a:cubicBezTo>
                  <a:pt x="17317" y="317238"/>
                  <a:pt x="17317" y="314665"/>
                  <a:pt x="16802" y="312607"/>
                </a:cubicBezTo>
                <a:cubicBezTo>
                  <a:pt x="2394" y="198370"/>
                  <a:pt x="-694" y="89794"/>
                  <a:pt x="11142" y="32161"/>
                </a:cubicBezTo>
                <a:cubicBezTo>
                  <a:pt x="13715" y="20326"/>
                  <a:pt x="16802" y="11063"/>
                  <a:pt x="20404" y="3859"/>
                </a:cubicBezTo>
                <a:close/>
              </a:path>
            </a:pathLst>
          </a:custGeom>
          <a:solidFill>
            <a:srgbClr val="02A8A1"/>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013EFAAE-B835-48E6-89DD-F28DA82428B2}"/>
              </a:ext>
            </a:extLst>
          </p:cNvPr>
          <p:cNvSpPr/>
          <p:nvPr/>
        </p:nvSpPr>
        <p:spPr>
          <a:xfrm>
            <a:off x="2191037" y="2606960"/>
            <a:ext cx="102916" cy="46312"/>
          </a:xfrm>
          <a:custGeom>
            <a:avLst/>
            <a:gdLst>
              <a:gd name="connsiteX0" fmla="*/ 100600 w 102915"/>
              <a:gd name="connsiteY0" fmla="*/ 46569 h 46312"/>
              <a:gd name="connsiteX1" fmla="*/ 3859 w 102915"/>
              <a:gd name="connsiteY1" fmla="*/ 46569 h 46312"/>
              <a:gd name="connsiteX2" fmla="*/ 3859 w 102915"/>
              <a:gd name="connsiteY2" fmla="*/ 3859 h 46312"/>
              <a:gd name="connsiteX3" fmla="*/ 57890 w 102915"/>
              <a:gd name="connsiteY3" fmla="*/ 3859 h 46312"/>
              <a:gd name="connsiteX4" fmla="*/ 100600 w 102915"/>
              <a:gd name="connsiteY4" fmla="*/ 4656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100600" y="46569"/>
                </a:moveTo>
                <a:lnTo>
                  <a:pt x="3859" y="46569"/>
                </a:lnTo>
                <a:lnTo>
                  <a:pt x="3859" y="3859"/>
                </a:lnTo>
                <a:lnTo>
                  <a:pt x="57890" y="3859"/>
                </a:lnTo>
                <a:cubicBezTo>
                  <a:pt x="81561" y="3859"/>
                  <a:pt x="100600" y="22899"/>
                  <a:pt x="100600" y="46569"/>
                </a:cubicBezTo>
                <a:close/>
              </a:path>
            </a:pathLst>
          </a:custGeom>
          <a:solidFill>
            <a:srgbClr val="3B495C"/>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EF1D2354-DEEF-4994-8DD3-E99B570F3A3F}"/>
              </a:ext>
            </a:extLst>
          </p:cNvPr>
          <p:cNvSpPr/>
          <p:nvPr/>
        </p:nvSpPr>
        <p:spPr>
          <a:xfrm>
            <a:off x="2152443" y="1446585"/>
            <a:ext cx="138936" cy="385934"/>
          </a:xfrm>
          <a:custGeom>
            <a:avLst/>
            <a:gdLst>
              <a:gd name="connsiteX0" fmla="*/ 70755 w 138936"/>
              <a:gd name="connsiteY0" fmla="*/ 3859 h 385934"/>
              <a:gd name="connsiteX1" fmla="*/ 70755 w 138936"/>
              <a:gd name="connsiteY1" fmla="*/ 3859 h 385934"/>
              <a:gd name="connsiteX2" fmla="*/ 137650 w 138936"/>
              <a:gd name="connsiteY2" fmla="*/ 70755 h 385934"/>
              <a:gd name="connsiteX3" fmla="*/ 137650 w 138936"/>
              <a:gd name="connsiteY3" fmla="*/ 382589 h 385934"/>
              <a:gd name="connsiteX4" fmla="*/ 3859 w 138936"/>
              <a:gd name="connsiteY4" fmla="*/ 382589 h 385934"/>
              <a:gd name="connsiteX5" fmla="*/ 3859 w 138936"/>
              <a:gd name="connsiteY5" fmla="*/ 70755 h 385934"/>
              <a:gd name="connsiteX6" fmla="*/ 70755 w 138936"/>
              <a:gd name="connsiteY6" fmla="*/ 3859 h 3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36" h="385934">
                <a:moveTo>
                  <a:pt x="70755" y="3859"/>
                </a:moveTo>
                <a:lnTo>
                  <a:pt x="70755" y="3859"/>
                </a:lnTo>
                <a:cubicBezTo>
                  <a:pt x="107804" y="3859"/>
                  <a:pt x="137650" y="33705"/>
                  <a:pt x="137650" y="70755"/>
                </a:cubicBezTo>
                <a:lnTo>
                  <a:pt x="137650" y="382589"/>
                </a:lnTo>
                <a:lnTo>
                  <a:pt x="3859" y="382589"/>
                </a:lnTo>
                <a:lnTo>
                  <a:pt x="3859" y="70755"/>
                </a:lnTo>
                <a:cubicBezTo>
                  <a:pt x="3859" y="34219"/>
                  <a:pt x="33705" y="3859"/>
                  <a:pt x="70755" y="3859"/>
                </a:cubicBezTo>
                <a:close/>
              </a:path>
            </a:pathLst>
          </a:custGeom>
          <a:solidFill>
            <a:srgbClr val="5C3F47"/>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A90A511C-6171-4ACD-96B9-71A82FBF7ED9}"/>
              </a:ext>
            </a:extLst>
          </p:cNvPr>
          <p:cNvSpPr/>
          <p:nvPr/>
        </p:nvSpPr>
        <p:spPr>
          <a:xfrm>
            <a:off x="2076286" y="1558248"/>
            <a:ext cx="102916" cy="149228"/>
          </a:xfrm>
          <a:custGeom>
            <a:avLst/>
            <a:gdLst>
              <a:gd name="connsiteX0" fmla="*/ 102144 w 102915"/>
              <a:gd name="connsiteY0" fmla="*/ 146398 h 149227"/>
              <a:gd name="connsiteX1" fmla="*/ 102144 w 102915"/>
              <a:gd name="connsiteY1" fmla="*/ 146398 h 149227"/>
              <a:gd name="connsiteX2" fmla="*/ 3859 w 102915"/>
              <a:gd name="connsiteY2" fmla="*/ 48113 h 149227"/>
              <a:gd name="connsiteX3" fmla="*/ 3859 w 102915"/>
              <a:gd name="connsiteY3" fmla="*/ 3859 h 149227"/>
              <a:gd name="connsiteX4" fmla="*/ 102144 w 102915"/>
              <a:gd name="connsiteY4" fmla="*/ 3859 h 149227"/>
              <a:gd name="connsiteX5" fmla="*/ 102144 w 102915"/>
              <a:gd name="connsiteY5" fmla="*/ 146398 h 1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15" h="149227">
                <a:moveTo>
                  <a:pt x="102144" y="146398"/>
                </a:moveTo>
                <a:lnTo>
                  <a:pt x="102144" y="146398"/>
                </a:lnTo>
                <a:cubicBezTo>
                  <a:pt x="48113" y="146398"/>
                  <a:pt x="3859" y="102659"/>
                  <a:pt x="3859" y="48113"/>
                </a:cubicBezTo>
                <a:lnTo>
                  <a:pt x="3859" y="3859"/>
                </a:lnTo>
                <a:lnTo>
                  <a:pt x="102144" y="3859"/>
                </a:lnTo>
                <a:lnTo>
                  <a:pt x="102144" y="146398"/>
                </a:lnTo>
                <a:close/>
              </a:path>
            </a:pathLst>
          </a:custGeom>
          <a:solidFill>
            <a:srgbClr val="5C3F47"/>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824F6A97-3F5B-4A24-8CA9-E35FABF54837}"/>
              </a:ext>
            </a:extLst>
          </p:cNvPr>
          <p:cNvSpPr/>
          <p:nvPr/>
        </p:nvSpPr>
        <p:spPr>
          <a:xfrm>
            <a:off x="2241466" y="1737836"/>
            <a:ext cx="144082" cy="195540"/>
          </a:xfrm>
          <a:custGeom>
            <a:avLst/>
            <a:gdLst>
              <a:gd name="connsiteX0" fmla="*/ 141767 w 144082"/>
              <a:gd name="connsiteY0" fmla="*/ 173156 h 195539"/>
              <a:gd name="connsiteX1" fmla="*/ 90823 w 144082"/>
              <a:gd name="connsiteY1" fmla="*/ 193224 h 195539"/>
              <a:gd name="connsiteX2" fmla="*/ 3859 w 144082"/>
              <a:gd name="connsiteY2" fmla="*/ 41938 h 195539"/>
              <a:gd name="connsiteX3" fmla="*/ 46055 w 144082"/>
              <a:gd name="connsiteY3" fmla="*/ 3859 h 195539"/>
            </a:gdLst>
            <a:ahLst/>
            <a:cxnLst>
              <a:cxn ang="0">
                <a:pos x="connsiteX0" y="connsiteY0"/>
              </a:cxn>
              <a:cxn ang="0">
                <a:pos x="connsiteX1" y="connsiteY1"/>
              </a:cxn>
              <a:cxn ang="0">
                <a:pos x="connsiteX2" y="connsiteY2"/>
              </a:cxn>
              <a:cxn ang="0">
                <a:pos x="connsiteX3" y="connsiteY3"/>
              </a:cxn>
            </a:cxnLst>
            <a:rect l="l" t="t" r="r" b="b"/>
            <a:pathLst>
              <a:path w="144082" h="195539">
                <a:moveTo>
                  <a:pt x="141767" y="173156"/>
                </a:moveTo>
                <a:lnTo>
                  <a:pt x="90823" y="193224"/>
                </a:lnTo>
                <a:lnTo>
                  <a:pt x="3859" y="41938"/>
                </a:lnTo>
                <a:lnTo>
                  <a:pt x="46055" y="3859"/>
                </a:lnTo>
                <a:close/>
              </a:path>
            </a:pathLst>
          </a:custGeom>
          <a:solidFill>
            <a:srgbClr val="FFFFFF"/>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32C66900-2FA1-4676-BCA2-888FCCC680D2}"/>
              </a:ext>
            </a:extLst>
          </p:cNvPr>
          <p:cNvSpPr/>
          <p:nvPr/>
        </p:nvSpPr>
        <p:spPr>
          <a:xfrm>
            <a:off x="2436491" y="1753269"/>
            <a:ext cx="56604" cy="72041"/>
          </a:xfrm>
          <a:custGeom>
            <a:avLst/>
            <a:gdLst>
              <a:gd name="connsiteX0" fmla="*/ 20326 w 56603"/>
              <a:gd name="connsiteY0" fmla="*/ 72303 h 72041"/>
              <a:gd name="connsiteX1" fmla="*/ 3859 w 56603"/>
              <a:gd name="connsiteY1" fmla="*/ 61497 h 72041"/>
              <a:gd name="connsiteX2" fmla="*/ 36278 w 56603"/>
              <a:gd name="connsiteY2" fmla="*/ 3864 h 72041"/>
              <a:gd name="connsiteX3" fmla="*/ 20326 w 56603"/>
              <a:gd name="connsiteY3" fmla="*/ 72303 h 72041"/>
            </a:gdLst>
            <a:ahLst/>
            <a:cxnLst>
              <a:cxn ang="0">
                <a:pos x="connsiteX0" y="connsiteY0"/>
              </a:cxn>
              <a:cxn ang="0">
                <a:pos x="connsiteX1" y="connsiteY1"/>
              </a:cxn>
              <a:cxn ang="0">
                <a:pos x="connsiteX2" y="connsiteY2"/>
              </a:cxn>
              <a:cxn ang="0">
                <a:pos x="connsiteX3" y="connsiteY3"/>
              </a:cxn>
            </a:cxnLst>
            <a:rect l="l" t="t" r="r" b="b"/>
            <a:pathLst>
              <a:path w="56603" h="72041">
                <a:moveTo>
                  <a:pt x="20326" y="72303"/>
                </a:moveTo>
                <a:lnTo>
                  <a:pt x="3859" y="61497"/>
                </a:lnTo>
                <a:lnTo>
                  <a:pt x="36278" y="3864"/>
                </a:lnTo>
                <a:cubicBezTo>
                  <a:pt x="36278" y="3349"/>
                  <a:pt x="91338" y="47603"/>
                  <a:pt x="20326" y="72303"/>
                </a:cubicBezTo>
                <a:close/>
              </a:path>
            </a:pathLst>
          </a:custGeom>
          <a:solidFill>
            <a:srgbClr val="FAA2A1"/>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0CC372BD-9F8B-4A59-8C40-967350D03509}"/>
              </a:ext>
            </a:extLst>
          </p:cNvPr>
          <p:cNvSpPr/>
          <p:nvPr/>
        </p:nvSpPr>
        <p:spPr>
          <a:xfrm>
            <a:off x="2204347" y="1564457"/>
            <a:ext cx="15437" cy="20583"/>
          </a:xfrm>
          <a:custGeom>
            <a:avLst/>
            <a:gdLst>
              <a:gd name="connsiteX0" fmla="*/ 5303 w 15437"/>
              <a:gd name="connsiteY0" fmla="*/ 15414 h 20583"/>
              <a:gd name="connsiteX1" fmla="*/ 11454 w 15437"/>
              <a:gd name="connsiteY1" fmla="*/ 5303 h 20583"/>
              <a:gd name="connsiteX2" fmla="*/ 12772 w 15437"/>
              <a:gd name="connsiteY2" fmla="*/ 6105 h 20583"/>
              <a:gd name="connsiteX3" fmla="*/ 6622 w 15437"/>
              <a:gd name="connsiteY3" fmla="*/ 16216 h 20583"/>
            </a:gdLst>
            <a:ahLst/>
            <a:cxnLst>
              <a:cxn ang="0">
                <a:pos x="connsiteX0" y="connsiteY0"/>
              </a:cxn>
              <a:cxn ang="0">
                <a:pos x="connsiteX1" y="connsiteY1"/>
              </a:cxn>
              <a:cxn ang="0">
                <a:pos x="connsiteX2" y="connsiteY2"/>
              </a:cxn>
              <a:cxn ang="0">
                <a:pos x="connsiteX3" y="connsiteY3"/>
              </a:cxn>
            </a:cxnLst>
            <a:rect l="l" t="t" r="r" b="b"/>
            <a:pathLst>
              <a:path w="15437" h="20583">
                <a:moveTo>
                  <a:pt x="5303" y="15414"/>
                </a:moveTo>
                <a:lnTo>
                  <a:pt x="11454" y="5303"/>
                </a:lnTo>
                <a:lnTo>
                  <a:pt x="12772" y="6105"/>
                </a:lnTo>
                <a:lnTo>
                  <a:pt x="6622" y="16216"/>
                </a:lnTo>
                <a:close/>
              </a:path>
            </a:pathLst>
          </a:custGeom>
          <a:solidFill>
            <a:srgbClr val="5C656B"/>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E9C526E6-EDFD-418E-ADFC-EC405ADEA4CC}"/>
              </a:ext>
            </a:extLst>
          </p:cNvPr>
          <p:cNvSpPr/>
          <p:nvPr/>
        </p:nvSpPr>
        <p:spPr>
          <a:xfrm>
            <a:off x="2327915" y="1810392"/>
            <a:ext cx="128645" cy="128645"/>
          </a:xfrm>
          <a:custGeom>
            <a:avLst/>
            <a:gdLst>
              <a:gd name="connsiteX0" fmla="*/ 128902 w 128644"/>
              <a:gd name="connsiteY0" fmla="*/ 15180 h 128644"/>
              <a:gd name="connsiteX1" fmla="*/ 70240 w 128644"/>
              <a:gd name="connsiteY1" fmla="*/ 112950 h 128644"/>
              <a:gd name="connsiteX2" fmla="*/ 3859 w 128644"/>
              <a:gd name="connsiteY2" fmla="*/ 120669 h 128644"/>
              <a:gd name="connsiteX3" fmla="*/ 111921 w 128644"/>
              <a:gd name="connsiteY3" fmla="*/ 3859 h 128644"/>
              <a:gd name="connsiteX4" fmla="*/ 128902 w 128644"/>
              <a:gd name="connsiteY4" fmla="*/ 15180 h 12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44" h="128644">
                <a:moveTo>
                  <a:pt x="128902" y="15180"/>
                </a:moveTo>
                <a:cubicBezTo>
                  <a:pt x="128902" y="15180"/>
                  <a:pt x="101629" y="64580"/>
                  <a:pt x="70240" y="112950"/>
                </a:cubicBezTo>
                <a:cubicBezTo>
                  <a:pt x="56346" y="134048"/>
                  <a:pt x="25472" y="134048"/>
                  <a:pt x="3859" y="120669"/>
                </a:cubicBezTo>
                <a:lnTo>
                  <a:pt x="111921" y="3859"/>
                </a:lnTo>
                <a:lnTo>
                  <a:pt x="128902" y="15180"/>
                </a:lnTo>
                <a:close/>
              </a:path>
            </a:pathLst>
          </a:custGeom>
          <a:solidFill>
            <a:srgbClr val="FFFFFF"/>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58C849CE-72CA-4690-8ADF-E61481837D7F}"/>
              </a:ext>
            </a:extLst>
          </p:cNvPr>
          <p:cNvSpPr/>
          <p:nvPr/>
        </p:nvSpPr>
        <p:spPr>
          <a:xfrm>
            <a:off x="2061877" y="1698728"/>
            <a:ext cx="231561" cy="638078"/>
          </a:xfrm>
          <a:custGeom>
            <a:avLst/>
            <a:gdLst>
              <a:gd name="connsiteX0" fmla="*/ 66638 w 231560"/>
              <a:gd name="connsiteY0" fmla="*/ 7461 h 638077"/>
              <a:gd name="connsiteX1" fmla="*/ 139708 w 231560"/>
              <a:gd name="connsiteY1" fmla="*/ 3859 h 638077"/>
              <a:gd name="connsiteX2" fmla="*/ 225643 w 231560"/>
              <a:gd name="connsiteY2" fmla="*/ 42967 h 638077"/>
              <a:gd name="connsiteX3" fmla="*/ 228216 w 231560"/>
              <a:gd name="connsiteY3" fmla="*/ 253430 h 638077"/>
              <a:gd name="connsiteX4" fmla="*/ 228216 w 231560"/>
              <a:gd name="connsiteY4" fmla="*/ 636791 h 638077"/>
              <a:gd name="connsiteX5" fmla="*/ 13636 w 231560"/>
              <a:gd name="connsiteY5" fmla="*/ 636791 h 638077"/>
              <a:gd name="connsiteX6" fmla="*/ 18268 w 231560"/>
              <a:gd name="connsiteY6" fmla="*/ 169554 h 638077"/>
              <a:gd name="connsiteX7" fmla="*/ 3859 w 231560"/>
              <a:gd name="connsiteY7" fmla="*/ 26501 h 63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60" h="638077">
                <a:moveTo>
                  <a:pt x="66638" y="7461"/>
                </a:moveTo>
                <a:lnTo>
                  <a:pt x="139708" y="3859"/>
                </a:lnTo>
                <a:lnTo>
                  <a:pt x="225643" y="42967"/>
                </a:lnTo>
                <a:lnTo>
                  <a:pt x="228216" y="253430"/>
                </a:lnTo>
                <a:lnTo>
                  <a:pt x="228216" y="636791"/>
                </a:lnTo>
                <a:lnTo>
                  <a:pt x="13636" y="636791"/>
                </a:lnTo>
                <a:lnTo>
                  <a:pt x="18268" y="169554"/>
                </a:lnTo>
                <a:lnTo>
                  <a:pt x="3859" y="26501"/>
                </a:lnTo>
                <a:close/>
              </a:path>
            </a:pathLst>
          </a:custGeom>
          <a:solidFill>
            <a:srgbClr val="FFFFFF"/>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00EC0971-6262-487C-A522-7707646D847E}"/>
              </a:ext>
            </a:extLst>
          </p:cNvPr>
          <p:cNvSpPr/>
          <p:nvPr/>
        </p:nvSpPr>
        <p:spPr>
          <a:xfrm>
            <a:off x="2102015" y="1674029"/>
            <a:ext cx="154374" cy="195540"/>
          </a:xfrm>
          <a:custGeom>
            <a:avLst/>
            <a:gdLst>
              <a:gd name="connsiteX0" fmla="*/ 113465 w 154373"/>
              <a:gd name="connsiteY0" fmla="*/ 192710 h 195539"/>
              <a:gd name="connsiteX1" fmla="*/ 9520 w 154373"/>
              <a:gd name="connsiteY1" fmla="*/ 113465 h 195539"/>
              <a:gd name="connsiteX2" fmla="*/ 35249 w 154373"/>
              <a:gd name="connsiteY2" fmla="*/ 93396 h 195539"/>
              <a:gd name="connsiteX3" fmla="*/ 3859 w 154373"/>
              <a:gd name="connsiteY3" fmla="*/ 86192 h 195539"/>
              <a:gd name="connsiteX4" fmla="*/ 60463 w 154373"/>
              <a:gd name="connsiteY4" fmla="*/ 3859 h 195539"/>
              <a:gd name="connsiteX5" fmla="*/ 145883 w 154373"/>
              <a:gd name="connsiteY5" fmla="*/ 80017 h 195539"/>
              <a:gd name="connsiteX6" fmla="*/ 129417 w 154373"/>
              <a:gd name="connsiteY6" fmla="*/ 88250 h 195539"/>
              <a:gd name="connsiteX7" fmla="*/ 151544 w 154373"/>
              <a:gd name="connsiteY7" fmla="*/ 102144 h 195539"/>
              <a:gd name="connsiteX8" fmla="*/ 113465 w 154373"/>
              <a:gd name="connsiteY8" fmla="*/ 192710 h 195539"/>
              <a:gd name="connsiteX9" fmla="*/ 19297 w 154373"/>
              <a:gd name="connsiteY9" fmla="*/ 113465 h 195539"/>
              <a:gd name="connsiteX10" fmla="*/ 110377 w 154373"/>
              <a:gd name="connsiteY10" fmla="*/ 182933 h 195539"/>
              <a:gd name="connsiteX11" fmla="*/ 143310 w 154373"/>
              <a:gd name="connsiteY11" fmla="*/ 104202 h 195539"/>
              <a:gd name="connsiteX12" fmla="*/ 116552 w 154373"/>
              <a:gd name="connsiteY12" fmla="*/ 87736 h 195539"/>
              <a:gd name="connsiteX13" fmla="*/ 135077 w 154373"/>
              <a:gd name="connsiteY13" fmla="*/ 78988 h 195539"/>
              <a:gd name="connsiteX14" fmla="*/ 61492 w 154373"/>
              <a:gd name="connsiteY14" fmla="*/ 13122 h 195539"/>
              <a:gd name="connsiteX15" fmla="*/ 14151 w 154373"/>
              <a:gd name="connsiteY15" fmla="*/ 82590 h 195539"/>
              <a:gd name="connsiteX16" fmla="*/ 49142 w 154373"/>
              <a:gd name="connsiteY16" fmla="*/ 90309 h 195539"/>
              <a:gd name="connsiteX17" fmla="*/ 19297 w 154373"/>
              <a:gd name="connsiteY17" fmla="*/ 113465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73" h="195539">
                <a:moveTo>
                  <a:pt x="113465" y="192710"/>
                </a:moveTo>
                <a:lnTo>
                  <a:pt x="9520" y="113465"/>
                </a:lnTo>
                <a:lnTo>
                  <a:pt x="35249" y="93396"/>
                </a:lnTo>
                <a:lnTo>
                  <a:pt x="3859" y="86192"/>
                </a:lnTo>
                <a:lnTo>
                  <a:pt x="60463" y="3859"/>
                </a:lnTo>
                <a:lnTo>
                  <a:pt x="145883" y="80017"/>
                </a:lnTo>
                <a:lnTo>
                  <a:pt x="129417" y="88250"/>
                </a:lnTo>
                <a:lnTo>
                  <a:pt x="151544" y="102144"/>
                </a:lnTo>
                <a:lnTo>
                  <a:pt x="113465" y="192710"/>
                </a:lnTo>
                <a:close/>
                <a:moveTo>
                  <a:pt x="19297" y="113465"/>
                </a:moveTo>
                <a:lnTo>
                  <a:pt x="110377" y="182933"/>
                </a:lnTo>
                <a:lnTo>
                  <a:pt x="143310" y="104202"/>
                </a:lnTo>
                <a:lnTo>
                  <a:pt x="116552" y="87736"/>
                </a:lnTo>
                <a:lnTo>
                  <a:pt x="135077" y="78988"/>
                </a:lnTo>
                <a:lnTo>
                  <a:pt x="61492" y="13122"/>
                </a:lnTo>
                <a:lnTo>
                  <a:pt x="14151" y="82590"/>
                </a:lnTo>
                <a:lnTo>
                  <a:pt x="49142" y="90309"/>
                </a:lnTo>
                <a:lnTo>
                  <a:pt x="19297" y="113465"/>
                </a:lnTo>
                <a:close/>
              </a:path>
            </a:pathLst>
          </a:custGeom>
          <a:solidFill>
            <a:srgbClr val="D5E1F2"/>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091602FA-7263-46E7-9FD1-6B79F6D01833}"/>
              </a:ext>
            </a:extLst>
          </p:cNvPr>
          <p:cNvSpPr/>
          <p:nvPr/>
        </p:nvSpPr>
        <p:spPr>
          <a:xfrm>
            <a:off x="2125171" y="1698728"/>
            <a:ext cx="97770" cy="164665"/>
          </a:xfrm>
          <a:custGeom>
            <a:avLst/>
            <a:gdLst>
              <a:gd name="connsiteX0" fmla="*/ 88765 w 97770"/>
              <a:gd name="connsiteY0" fmla="*/ 162864 h 164665"/>
              <a:gd name="connsiteX1" fmla="*/ 3859 w 97770"/>
              <a:gd name="connsiteY1" fmla="*/ 7461 h 164665"/>
              <a:gd name="connsiteX2" fmla="*/ 76415 w 97770"/>
              <a:gd name="connsiteY2" fmla="*/ 3859 h 164665"/>
              <a:gd name="connsiteX3" fmla="*/ 88765 w 97770"/>
              <a:gd name="connsiteY3" fmla="*/ 162864 h 164665"/>
            </a:gdLst>
            <a:ahLst/>
            <a:cxnLst>
              <a:cxn ang="0">
                <a:pos x="connsiteX0" y="connsiteY0"/>
              </a:cxn>
              <a:cxn ang="0">
                <a:pos x="connsiteX1" y="connsiteY1"/>
              </a:cxn>
              <a:cxn ang="0">
                <a:pos x="connsiteX2" y="connsiteY2"/>
              </a:cxn>
              <a:cxn ang="0">
                <a:pos x="connsiteX3" y="connsiteY3"/>
              </a:cxn>
            </a:cxnLst>
            <a:rect l="l" t="t" r="r" b="b"/>
            <a:pathLst>
              <a:path w="97770" h="164665">
                <a:moveTo>
                  <a:pt x="88765" y="162864"/>
                </a:moveTo>
                <a:cubicBezTo>
                  <a:pt x="21355" y="74871"/>
                  <a:pt x="3859" y="7461"/>
                  <a:pt x="3859" y="7461"/>
                </a:cubicBezTo>
                <a:lnTo>
                  <a:pt x="76415" y="3859"/>
                </a:lnTo>
                <a:cubicBezTo>
                  <a:pt x="76415" y="3859"/>
                  <a:pt x="110377" y="83619"/>
                  <a:pt x="88765" y="162864"/>
                </a:cubicBezTo>
                <a:close/>
              </a:path>
            </a:pathLst>
          </a:custGeom>
          <a:solidFill>
            <a:srgbClr val="02A8A1"/>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FFF19E7D-07C8-4EDF-BE70-A873734E1834}"/>
              </a:ext>
            </a:extLst>
          </p:cNvPr>
          <p:cNvSpPr/>
          <p:nvPr/>
        </p:nvSpPr>
        <p:spPr>
          <a:xfrm>
            <a:off x="2125171" y="1624114"/>
            <a:ext cx="77187" cy="97770"/>
          </a:xfrm>
          <a:custGeom>
            <a:avLst/>
            <a:gdLst>
              <a:gd name="connsiteX0" fmla="*/ 76415 w 77186"/>
              <a:gd name="connsiteY0" fmla="*/ 82075 h 97769"/>
              <a:gd name="connsiteX1" fmla="*/ 51715 w 77186"/>
              <a:gd name="connsiteY1" fmla="*/ 93911 h 97769"/>
              <a:gd name="connsiteX2" fmla="*/ 3859 w 77186"/>
              <a:gd name="connsiteY2" fmla="*/ 82075 h 97769"/>
              <a:gd name="connsiteX3" fmla="*/ 3859 w 77186"/>
              <a:gd name="connsiteY3" fmla="*/ 3859 h 97769"/>
              <a:gd name="connsiteX4" fmla="*/ 76415 w 77186"/>
              <a:gd name="connsiteY4" fmla="*/ 3859 h 97769"/>
              <a:gd name="connsiteX5" fmla="*/ 76415 w 77186"/>
              <a:gd name="connsiteY5" fmla="*/ 82075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86" h="97769">
                <a:moveTo>
                  <a:pt x="76415" y="82075"/>
                </a:moveTo>
                <a:cubicBezTo>
                  <a:pt x="76415" y="82075"/>
                  <a:pt x="78473" y="93911"/>
                  <a:pt x="51715" y="93911"/>
                </a:cubicBezTo>
                <a:cubicBezTo>
                  <a:pt x="24957" y="93911"/>
                  <a:pt x="3859" y="82075"/>
                  <a:pt x="3859" y="82075"/>
                </a:cubicBezTo>
                <a:lnTo>
                  <a:pt x="3859" y="3859"/>
                </a:lnTo>
                <a:lnTo>
                  <a:pt x="76415" y="3859"/>
                </a:lnTo>
                <a:lnTo>
                  <a:pt x="76415" y="82075"/>
                </a:lnTo>
                <a:close/>
              </a:path>
            </a:pathLst>
          </a:custGeom>
          <a:solidFill>
            <a:srgbClr val="FAA2A1"/>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BA2F6AFE-DCD7-4906-9C4B-5CFB07B869EF}"/>
              </a:ext>
            </a:extLst>
          </p:cNvPr>
          <p:cNvSpPr/>
          <p:nvPr/>
        </p:nvSpPr>
        <p:spPr>
          <a:xfrm>
            <a:off x="2131860" y="1643154"/>
            <a:ext cx="72041" cy="51458"/>
          </a:xfrm>
          <a:custGeom>
            <a:avLst/>
            <a:gdLst>
              <a:gd name="connsiteX0" fmla="*/ 69725 w 72041"/>
              <a:gd name="connsiteY0" fmla="*/ 52744 h 51457"/>
              <a:gd name="connsiteX1" fmla="*/ 3859 w 72041"/>
              <a:gd name="connsiteY1" fmla="*/ 3859 h 51457"/>
              <a:gd name="connsiteX2" fmla="*/ 69725 w 72041"/>
              <a:gd name="connsiteY2" fmla="*/ 3859 h 51457"/>
              <a:gd name="connsiteX3" fmla="*/ 69725 w 72041"/>
              <a:gd name="connsiteY3" fmla="*/ 52744 h 51457"/>
            </a:gdLst>
            <a:ahLst/>
            <a:cxnLst>
              <a:cxn ang="0">
                <a:pos x="connsiteX0" y="connsiteY0"/>
              </a:cxn>
              <a:cxn ang="0">
                <a:pos x="connsiteX1" y="connsiteY1"/>
              </a:cxn>
              <a:cxn ang="0">
                <a:pos x="connsiteX2" y="connsiteY2"/>
              </a:cxn>
              <a:cxn ang="0">
                <a:pos x="connsiteX3" y="connsiteY3"/>
              </a:cxn>
            </a:cxnLst>
            <a:rect l="l" t="t" r="r" b="b"/>
            <a:pathLst>
              <a:path w="72041" h="51457">
                <a:moveTo>
                  <a:pt x="69725" y="52744"/>
                </a:moveTo>
                <a:cubicBezTo>
                  <a:pt x="15695" y="48113"/>
                  <a:pt x="3859" y="3859"/>
                  <a:pt x="3859" y="3859"/>
                </a:cubicBezTo>
                <a:lnTo>
                  <a:pt x="69725" y="3859"/>
                </a:lnTo>
                <a:lnTo>
                  <a:pt x="69725" y="52744"/>
                </a:lnTo>
                <a:close/>
              </a:path>
            </a:pathLst>
          </a:custGeom>
          <a:solidFill>
            <a:srgbClr val="DB7170"/>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89C1611E-5611-4713-A40B-42ECA093BDAF}"/>
              </a:ext>
            </a:extLst>
          </p:cNvPr>
          <p:cNvSpPr/>
          <p:nvPr/>
        </p:nvSpPr>
        <p:spPr>
          <a:xfrm>
            <a:off x="2111277" y="1484664"/>
            <a:ext cx="138936" cy="195540"/>
          </a:xfrm>
          <a:custGeom>
            <a:avLst/>
            <a:gdLst>
              <a:gd name="connsiteX0" fmla="*/ 68696 w 138936"/>
              <a:gd name="connsiteY0" fmla="*/ 3859 h 195539"/>
              <a:gd name="connsiteX1" fmla="*/ 71269 w 138936"/>
              <a:gd name="connsiteY1" fmla="*/ 3859 h 195539"/>
              <a:gd name="connsiteX2" fmla="*/ 127358 w 138936"/>
              <a:gd name="connsiteY2" fmla="*/ 37307 h 195539"/>
              <a:gd name="connsiteX3" fmla="*/ 136106 w 138936"/>
              <a:gd name="connsiteY3" fmla="*/ 70240 h 195539"/>
              <a:gd name="connsiteX4" fmla="*/ 136106 w 138936"/>
              <a:gd name="connsiteY4" fmla="*/ 140737 h 195539"/>
              <a:gd name="connsiteX5" fmla="*/ 105746 w 138936"/>
              <a:gd name="connsiteY5" fmla="*/ 189622 h 195539"/>
              <a:gd name="connsiteX6" fmla="*/ 17753 w 138936"/>
              <a:gd name="connsiteY6" fmla="*/ 169554 h 195539"/>
              <a:gd name="connsiteX7" fmla="*/ 17753 w 138936"/>
              <a:gd name="connsiteY7" fmla="*/ 112435 h 195539"/>
              <a:gd name="connsiteX8" fmla="*/ 3859 w 138936"/>
              <a:gd name="connsiteY8" fmla="*/ 112435 h 195539"/>
              <a:gd name="connsiteX9" fmla="*/ 3859 w 138936"/>
              <a:gd name="connsiteY9" fmla="*/ 70755 h 195539"/>
              <a:gd name="connsiteX10" fmla="*/ 68696 w 138936"/>
              <a:gd name="connsiteY10" fmla="*/ 3859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936" h="195539">
                <a:moveTo>
                  <a:pt x="68696" y="3859"/>
                </a:moveTo>
                <a:lnTo>
                  <a:pt x="71269" y="3859"/>
                </a:lnTo>
                <a:cubicBezTo>
                  <a:pt x="95454" y="3859"/>
                  <a:pt x="116552" y="17238"/>
                  <a:pt x="127358" y="37307"/>
                </a:cubicBezTo>
                <a:cubicBezTo>
                  <a:pt x="133019" y="47084"/>
                  <a:pt x="136106" y="58405"/>
                  <a:pt x="136106" y="70240"/>
                </a:cubicBezTo>
                <a:lnTo>
                  <a:pt x="136106" y="140737"/>
                </a:lnTo>
                <a:cubicBezTo>
                  <a:pt x="136106" y="161320"/>
                  <a:pt x="124785" y="180874"/>
                  <a:pt x="105746" y="189622"/>
                </a:cubicBezTo>
                <a:cubicBezTo>
                  <a:pt x="63036" y="209691"/>
                  <a:pt x="17753" y="169554"/>
                  <a:pt x="17753" y="169554"/>
                </a:cubicBezTo>
                <a:lnTo>
                  <a:pt x="17753" y="112435"/>
                </a:lnTo>
                <a:lnTo>
                  <a:pt x="3859" y="112435"/>
                </a:lnTo>
                <a:lnTo>
                  <a:pt x="3859" y="70755"/>
                </a:lnTo>
                <a:cubicBezTo>
                  <a:pt x="3859" y="33705"/>
                  <a:pt x="32676" y="3859"/>
                  <a:pt x="68696" y="3859"/>
                </a:cubicBezTo>
                <a:close/>
              </a:path>
            </a:pathLst>
          </a:custGeom>
          <a:solidFill>
            <a:srgbClr val="FAA2A1"/>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3B13BFAC-1774-4AF8-A8BD-784A717A4FE4}"/>
              </a:ext>
            </a:extLst>
          </p:cNvPr>
          <p:cNvSpPr/>
          <p:nvPr/>
        </p:nvSpPr>
        <p:spPr>
          <a:xfrm>
            <a:off x="2076286" y="1470770"/>
            <a:ext cx="164665" cy="123499"/>
          </a:xfrm>
          <a:custGeom>
            <a:avLst/>
            <a:gdLst>
              <a:gd name="connsiteX0" fmla="*/ 83105 w 164665"/>
              <a:gd name="connsiteY0" fmla="*/ 3859 h 123498"/>
              <a:gd name="connsiteX1" fmla="*/ 162350 w 164665"/>
              <a:gd name="connsiteY1" fmla="*/ 47084 h 123498"/>
              <a:gd name="connsiteX2" fmla="*/ 112436 w 164665"/>
              <a:gd name="connsiteY2" fmla="*/ 47084 h 123498"/>
              <a:gd name="connsiteX3" fmla="*/ 73328 w 164665"/>
              <a:gd name="connsiteY3" fmla="*/ 86707 h 123498"/>
              <a:gd name="connsiteX4" fmla="*/ 73842 w 164665"/>
              <a:gd name="connsiteY4" fmla="*/ 105231 h 123498"/>
              <a:gd name="connsiteX5" fmla="*/ 34220 w 164665"/>
              <a:gd name="connsiteY5" fmla="*/ 120154 h 123498"/>
              <a:gd name="connsiteX6" fmla="*/ 3859 w 164665"/>
              <a:gd name="connsiteY6" fmla="*/ 118096 h 123498"/>
              <a:gd name="connsiteX7" fmla="*/ 3859 w 164665"/>
              <a:gd name="connsiteY7" fmla="*/ 80017 h 123498"/>
              <a:gd name="connsiteX8" fmla="*/ 83105 w 164665"/>
              <a:gd name="connsiteY8" fmla="*/ 3859 h 1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665" h="123498">
                <a:moveTo>
                  <a:pt x="83105" y="3859"/>
                </a:moveTo>
                <a:cubicBezTo>
                  <a:pt x="133533" y="3859"/>
                  <a:pt x="151544" y="21870"/>
                  <a:pt x="162350" y="47084"/>
                </a:cubicBezTo>
                <a:lnTo>
                  <a:pt x="112436" y="47084"/>
                </a:lnTo>
                <a:cubicBezTo>
                  <a:pt x="113979" y="91852"/>
                  <a:pt x="73328" y="58405"/>
                  <a:pt x="73328" y="86707"/>
                </a:cubicBezTo>
                <a:lnTo>
                  <a:pt x="73842" y="105231"/>
                </a:lnTo>
                <a:cubicBezTo>
                  <a:pt x="56861" y="127873"/>
                  <a:pt x="34220" y="120154"/>
                  <a:pt x="34220" y="120154"/>
                </a:cubicBezTo>
                <a:cubicBezTo>
                  <a:pt x="34220" y="120154"/>
                  <a:pt x="17238" y="121183"/>
                  <a:pt x="3859" y="118096"/>
                </a:cubicBezTo>
                <a:lnTo>
                  <a:pt x="3859" y="80017"/>
                </a:lnTo>
                <a:cubicBezTo>
                  <a:pt x="3859" y="43482"/>
                  <a:pt x="32161" y="3859"/>
                  <a:pt x="83105" y="3859"/>
                </a:cubicBezTo>
                <a:close/>
              </a:path>
            </a:pathLst>
          </a:custGeom>
          <a:solidFill>
            <a:srgbClr val="5C3F47"/>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922DA8EB-4237-4B6D-9D99-D486C34EE329}"/>
              </a:ext>
            </a:extLst>
          </p:cNvPr>
          <p:cNvSpPr/>
          <p:nvPr/>
        </p:nvSpPr>
        <p:spPr>
          <a:xfrm>
            <a:off x="2108704" y="1568025"/>
            <a:ext cx="30875" cy="56604"/>
          </a:xfrm>
          <a:custGeom>
            <a:avLst/>
            <a:gdLst>
              <a:gd name="connsiteX0" fmla="*/ 16724 w 30874"/>
              <a:gd name="connsiteY0" fmla="*/ 3859 h 56603"/>
              <a:gd name="connsiteX1" fmla="*/ 16724 w 30874"/>
              <a:gd name="connsiteY1" fmla="*/ 3859 h 56603"/>
              <a:gd name="connsiteX2" fmla="*/ 30103 w 30874"/>
              <a:gd name="connsiteY2" fmla="*/ 16724 h 56603"/>
              <a:gd name="connsiteX3" fmla="*/ 30103 w 30874"/>
              <a:gd name="connsiteY3" fmla="*/ 54803 h 56603"/>
              <a:gd name="connsiteX4" fmla="*/ 16724 w 30874"/>
              <a:gd name="connsiteY4" fmla="*/ 54803 h 56603"/>
              <a:gd name="connsiteX5" fmla="*/ 3859 w 30874"/>
              <a:gd name="connsiteY5" fmla="*/ 41938 h 56603"/>
              <a:gd name="connsiteX6" fmla="*/ 3859 w 30874"/>
              <a:gd name="connsiteY6" fmla="*/ 16209 h 56603"/>
              <a:gd name="connsiteX7" fmla="*/ 16724 w 30874"/>
              <a:gd name="connsiteY7" fmla="*/ 3859 h 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4" h="56603">
                <a:moveTo>
                  <a:pt x="16724" y="3859"/>
                </a:moveTo>
                <a:lnTo>
                  <a:pt x="16724" y="3859"/>
                </a:lnTo>
                <a:cubicBezTo>
                  <a:pt x="24443" y="3859"/>
                  <a:pt x="30103" y="9520"/>
                  <a:pt x="30103" y="16724"/>
                </a:cubicBezTo>
                <a:lnTo>
                  <a:pt x="30103" y="54803"/>
                </a:lnTo>
                <a:lnTo>
                  <a:pt x="16724" y="54803"/>
                </a:lnTo>
                <a:cubicBezTo>
                  <a:pt x="9520" y="54803"/>
                  <a:pt x="3859" y="49142"/>
                  <a:pt x="3859" y="41938"/>
                </a:cubicBezTo>
                <a:lnTo>
                  <a:pt x="3859" y="16209"/>
                </a:lnTo>
                <a:cubicBezTo>
                  <a:pt x="3859" y="9520"/>
                  <a:pt x="9520" y="3859"/>
                  <a:pt x="16724" y="3859"/>
                </a:cubicBezTo>
                <a:close/>
              </a:path>
            </a:pathLst>
          </a:custGeom>
          <a:solidFill>
            <a:srgbClr val="FAA2A1"/>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9D9C8E41-9895-4193-A5D0-3147C945AAAE}"/>
              </a:ext>
            </a:extLst>
          </p:cNvPr>
          <p:cNvSpPr/>
          <p:nvPr/>
        </p:nvSpPr>
        <p:spPr>
          <a:xfrm>
            <a:off x="2214707" y="1593240"/>
            <a:ext cx="20583" cy="25729"/>
          </a:xfrm>
          <a:custGeom>
            <a:avLst/>
            <a:gdLst>
              <a:gd name="connsiteX0" fmla="*/ 3859 w 20583"/>
              <a:gd name="connsiteY0" fmla="*/ 22899 h 25728"/>
              <a:gd name="connsiteX1" fmla="*/ 3859 w 20583"/>
              <a:gd name="connsiteY1" fmla="*/ 16724 h 25728"/>
              <a:gd name="connsiteX2" fmla="*/ 15180 w 20583"/>
              <a:gd name="connsiteY2" fmla="*/ 5403 h 25728"/>
              <a:gd name="connsiteX3" fmla="*/ 15180 w 20583"/>
              <a:gd name="connsiteY3" fmla="*/ 3859 h 25728"/>
              <a:gd name="connsiteX4" fmla="*/ 21355 w 20583"/>
              <a:gd name="connsiteY4" fmla="*/ 3859 h 25728"/>
              <a:gd name="connsiteX5" fmla="*/ 21355 w 20583"/>
              <a:gd name="connsiteY5" fmla="*/ 5403 h 25728"/>
              <a:gd name="connsiteX6" fmla="*/ 3859 w 20583"/>
              <a:gd name="connsiteY6" fmla="*/ 22899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25728">
                <a:moveTo>
                  <a:pt x="3859" y="22899"/>
                </a:moveTo>
                <a:lnTo>
                  <a:pt x="3859" y="16724"/>
                </a:lnTo>
                <a:cubicBezTo>
                  <a:pt x="10034" y="16724"/>
                  <a:pt x="15180" y="11578"/>
                  <a:pt x="15180" y="5403"/>
                </a:cubicBezTo>
                <a:lnTo>
                  <a:pt x="15180" y="3859"/>
                </a:lnTo>
                <a:lnTo>
                  <a:pt x="21355" y="3859"/>
                </a:lnTo>
                <a:lnTo>
                  <a:pt x="21355" y="5403"/>
                </a:lnTo>
                <a:cubicBezTo>
                  <a:pt x="20840" y="15180"/>
                  <a:pt x="13122" y="22899"/>
                  <a:pt x="3859" y="22899"/>
                </a:cubicBezTo>
                <a:close/>
              </a:path>
            </a:pathLst>
          </a:custGeom>
          <a:solidFill>
            <a:srgbClr val="DB7170"/>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621B4E61-A8C6-4F0D-9C0F-D2D68718647B}"/>
              </a:ext>
            </a:extLst>
          </p:cNvPr>
          <p:cNvSpPr/>
          <p:nvPr/>
        </p:nvSpPr>
        <p:spPr>
          <a:xfrm>
            <a:off x="2125171" y="1702330"/>
            <a:ext cx="77187" cy="87478"/>
          </a:xfrm>
          <a:custGeom>
            <a:avLst/>
            <a:gdLst>
              <a:gd name="connsiteX0" fmla="*/ 76415 w 77186"/>
              <a:gd name="connsiteY0" fmla="*/ 85677 h 87478"/>
              <a:gd name="connsiteX1" fmla="*/ 3859 w 77186"/>
              <a:gd name="connsiteY1" fmla="*/ 3859 h 87478"/>
              <a:gd name="connsiteX2" fmla="*/ 76415 w 77186"/>
              <a:gd name="connsiteY2" fmla="*/ 5403 h 87478"/>
            </a:gdLst>
            <a:ahLst/>
            <a:cxnLst>
              <a:cxn ang="0">
                <a:pos x="connsiteX0" y="connsiteY0"/>
              </a:cxn>
              <a:cxn ang="0">
                <a:pos x="connsiteX1" y="connsiteY1"/>
              </a:cxn>
              <a:cxn ang="0">
                <a:pos x="connsiteX2" y="connsiteY2"/>
              </a:cxn>
            </a:cxnLst>
            <a:rect l="l" t="t" r="r" b="b"/>
            <a:pathLst>
              <a:path w="77186" h="87478">
                <a:moveTo>
                  <a:pt x="76415" y="85677"/>
                </a:moveTo>
                <a:lnTo>
                  <a:pt x="3859" y="3859"/>
                </a:lnTo>
                <a:lnTo>
                  <a:pt x="76415" y="5403"/>
                </a:lnTo>
                <a:close/>
              </a:path>
            </a:pathLst>
          </a:custGeom>
          <a:solidFill>
            <a:srgbClr val="FAA2A1"/>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93468E47-83EA-49F6-8942-1944ACDAA28A}"/>
              </a:ext>
            </a:extLst>
          </p:cNvPr>
          <p:cNvSpPr/>
          <p:nvPr/>
        </p:nvSpPr>
        <p:spPr>
          <a:xfrm>
            <a:off x="2207503" y="1856190"/>
            <a:ext cx="30875" cy="478558"/>
          </a:xfrm>
          <a:custGeom>
            <a:avLst/>
            <a:gdLst>
              <a:gd name="connsiteX0" fmla="*/ 28045 w 30874"/>
              <a:gd name="connsiteY0" fmla="*/ 479330 h 478558"/>
              <a:gd name="connsiteX1" fmla="*/ 22384 w 30874"/>
              <a:gd name="connsiteY1" fmla="*/ 479330 h 478558"/>
              <a:gd name="connsiteX2" fmla="*/ 22384 w 30874"/>
              <a:gd name="connsiteY2" fmla="*/ 31132 h 478558"/>
              <a:gd name="connsiteX3" fmla="*/ 3859 w 30874"/>
              <a:gd name="connsiteY3" fmla="*/ 7461 h 478558"/>
              <a:gd name="connsiteX4" fmla="*/ 9005 w 30874"/>
              <a:gd name="connsiteY4" fmla="*/ 3859 h 478558"/>
              <a:gd name="connsiteX5" fmla="*/ 28045 w 30874"/>
              <a:gd name="connsiteY5" fmla="*/ 29074 h 47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478558">
                <a:moveTo>
                  <a:pt x="28045" y="479330"/>
                </a:moveTo>
                <a:lnTo>
                  <a:pt x="22384" y="479330"/>
                </a:lnTo>
                <a:lnTo>
                  <a:pt x="22384" y="31132"/>
                </a:lnTo>
                <a:lnTo>
                  <a:pt x="3859" y="7461"/>
                </a:lnTo>
                <a:lnTo>
                  <a:pt x="9005" y="3859"/>
                </a:lnTo>
                <a:lnTo>
                  <a:pt x="28045" y="29074"/>
                </a:lnTo>
                <a:close/>
              </a:path>
            </a:pathLst>
          </a:custGeom>
          <a:solidFill>
            <a:srgbClr val="D5E1F2"/>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625DC6EA-4F76-4BB3-B952-216F70C01054}"/>
              </a:ext>
            </a:extLst>
          </p:cNvPr>
          <p:cNvSpPr/>
          <p:nvPr/>
        </p:nvSpPr>
        <p:spPr>
          <a:xfrm>
            <a:off x="2020711" y="1721370"/>
            <a:ext cx="82333" cy="257289"/>
          </a:xfrm>
          <a:custGeom>
            <a:avLst/>
            <a:gdLst>
              <a:gd name="connsiteX0" fmla="*/ 82075 w 82332"/>
              <a:gd name="connsiteY0" fmla="*/ 35763 h 257289"/>
              <a:gd name="connsiteX1" fmla="*/ 47084 w 82332"/>
              <a:gd name="connsiteY1" fmla="*/ 256518 h 257289"/>
              <a:gd name="connsiteX2" fmla="*/ 3859 w 82332"/>
              <a:gd name="connsiteY2" fmla="*/ 252401 h 257289"/>
              <a:gd name="connsiteX3" fmla="*/ 45026 w 82332"/>
              <a:gd name="connsiteY3" fmla="*/ 3859 h 257289"/>
              <a:gd name="connsiteX4" fmla="*/ 82075 w 82332"/>
              <a:gd name="connsiteY4" fmla="*/ 35763 h 25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32" h="257289">
                <a:moveTo>
                  <a:pt x="82075" y="35763"/>
                </a:moveTo>
                <a:lnTo>
                  <a:pt x="47084" y="256518"/>
                </a:lnTo>
                <a:lnTo>
                  <a:pt x="3859" y="252401"/>
                </a:lnTo>
                <a:cubicBezTo>
                  <a:pt x="11578" y="113979"/>
                  <a:pt x="45026" y="3859"/>
                  <a:pt x="45026" y="3859"/>
                </a:cubicBezTo>
                <a:lnTo>
                  <a:pt x="82075" y="35763"/>
                </a:lnTo>
                <a:close/>
              </a:path>
            </a:pathLst>
          </a:custGeom>
          <a:solidFill>
            <a:srgbClr val="FFFFFF"/>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DF8792AF-CD60-49E8-9448-0E20C3955242}"/>
              </a:ext>
            </a:extLst>
          </p:cNvPr>
          <p:cNvSpPr/>
          <p:nvPr/>
        </p:nvSpPr>
        <p:spPr>
          <a:xfrm>
            <a:off x="1919854" y="1913308"/>
            <a:ext cx="200686" cy="133791"/>
          </a:xfrm>
          <a:custGeom>
            <a:avLst/>
            <a:gdLst>
              <a:gd name="connsiteX0" fmla="*/ 3859 w 200685"/>
              <a:gd name="connsiteY0" fmla="*/ 3859 h 133790"/>
              <a:gd name="connsiteX1" fmla="*/ 199399 w 200685"/>
              <a:gd name="connsiteY1" fmla="*/ 3859 h 133790"/>
              <a:gd name="connsiteX2" fmla="*/ 199399 w 200685"/>
              <a:gd name="connsiteY2" fmla="*/ 134048 h 133790"/>
              <a:gd name="connsiteX3" fmla="*/ 3859 w 200685"/>
              <a:gd name="connsiteY3" fmla="*/ 134048 h 133790"/>
            </a:gdLst>
            <a:ahLst/>
            <a:cxnLst>
              <a:cxn ang="0">
                <a:pos x="connsiteX0" y="connsiteY0"/>
              </a:cxn>
              <a:cxn ang="0">
                <a:pos x="connsiteX1" y="connsiteY1"/>
              </a:cxn>
              <a:cxn ang="0">
                <a:pos x="connsiteX2" y="connsiteY2"/>
              </a:cxn>
              <a:cxn ang="0">
                <a:pos x="connsiteX3" y="connsiteY3"/>
              </a:cxn>
            </a:cxnLst>
            <a:rect l="l" t="t" r="r" b="b"/>
            <a:pathLst>
              <a:path w="200685" h="133790">
                <a:moveTo>
                  <a:pt x="3859" y="3859"/>
                </a:moveTo>
                <a:lnTo>
                  <a:pt x="199399" y="3859"/>
                </a:lnTo>
                <a:lnTo>
                  <a:pt x="199399" y="134048"/>
                </a:lnTo>
                <a:lnTo>
                  <a:pt x="3859" y="134048"/>
                </a:lnTo>
                <a:close/>
              </a:path>
            </a:pathLst>
          </a:custGeom>
          <a:solidFill>
            <a:srgbClr val="835353"/>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C1CBA41C-176E-4824-962C-186817F709F2}"/>
              </a:ext>
            </a:extLst>
          </p:cNvPr>
          <p:cNvSpPr/>
          <p:nvPr/>
        </p:nvSpPr>
        <p:spPr>
          <a:xfrm>
            <a:off x="1992924" y="1999757"/>
            <a:ext cx="66895" cy="66895"/>
          </a:xfrm>
          <a:custGeom>
            <a:avLst/>
            <a:gdLst>
              <a:gd name="connsiteX0" fmla="*/ 67153 w 66895"/>
              <a:gd name="connsiteY0" fmla="*/ 41938 h 66895"/>
              <a:gd name="connsiteX1" fmla="*/ 67153 w 66895"/>
              <a:gd name="connsiteY1" fmla="*/ 41938 h 66895"/>
              <a:gd name="connsiteX2" fmla="*/ 45026 w 66895"/>
              <a:gd name="connsiteY2" fmla="*/ 64065 h 66895"/>
              <a:gd name="connsiteX3" fmla="*/ 25986 w 66895"/>
              <a:gd name="connsiteY3" fmla="*/ 64065 h 66895"/>
              <a:gd name="connsiteX4" fmla="*/ 3859 w 66895"/>
              <a:gd name="connsiteY4" fmla="*/ 41938 h 66895"/>
              <a:gd name="connsiteX5" fmla="*/ 3859 w 66895"/>
              <a:gd name="connsiteY5" fmla="*/ 3859 h 66895"/>
              <a:gd name="connsiteX6" fmla="*/ 29588 w 66895"/>
              <a:gd name="connsiteY6" fmla="*/ 3859 h 66895"/>
              <a:gd name="connsiteX7" fmla="*/ 67153 w 66895"/>
              <a:gd name="connsiteY7" fmla="*/ 41938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95" h="66895">
                <a:moveTo>
                  <a:pt x="67153" y="41938"/>
                </a:moveTo>
                <a:lnTo>
                  <a:pt x="67153" y="41938"/>
                </a:lnTo>
                <a:cubicBezTo>
                  <a:pt x="67153" y="54288"/>
                  <a:pt x="57376" y="64065"/>
                  <a:pt x="45026" y="64065"/>
                </a:cubicBezTo>
                <a:lnTo>
                  <a:pt x="25986" y="64065"/>
                </a:lnTo>
                <a:cubicBezTo>
                  <a:pt x="13636" y="64065"/>
                  <a:pt x="3859" y="54288"/>
                  <a:pt x="3859" y="41938"/>
                </a:cubicBezTo>
                <a:lnTo>
                  <a:pt x="3859" y="3859"/>
                </a:lnTo>
                <a:lnTo>
                  <a:pt x="29588" y="3859"/>
                </a:lnTo>
                <a:cubicBezTo>
                  <a:pt x="50171" y="4374"/>
                  <a:pt x="67153" y="21355"/>
                  <a:pt x="67153" y="41938"/>
                </a:cubicBezTo>
                <a:close/>
              </a:path>
            </a:pathLst>
          </a:custGeom>
          <a:solidFill>
            <a:srgbClr val="FAA2A1"/>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CBA0E0E0-22FB-4A9C-9E65-3BA8F2CDE82B}"/>
              </a:ext>
            </a:extLst>
          </p:cNvPr>
          <p:cNvSpPr/>
          <p:nvPr/>
        </p:nvSpPr>
        <p:spPr>
          <a:xfrm>
            <a:off x="2119510" y="2606960"/>
            <a:ext cx="102916" cy="46312"/>
          </a:xfrm>
          <a:custGeom>
            <a:avLst/>
            <a:gdLst>
              <a:gd name="connsiteX0" fmla="*/ 100600 w 102915"/>
              <a:gd name="connsiteY0" fmla="*/ 46569 h 46312"/>
              <a:gd name="connsiteX1" fmla="*/ 3859 w 102915"/>
              <a:gd name="connsiteY1" fmla="*/ 46569 h 46312"/>
              <a:gd name="connsiteX2" fmla="*/ 3859 w 102915"/>
              <a:gd name="connsiteY2" fmla="*/ 3859 h 46312"/>
              <a:gd name="connsiteX3" fmla="*/ 57890 w 102915"/>
              <a:gd name="connsiteY3" fmla="*/ 3859 h 46312"/>
              <a:gd name="connsiteX4" fmla="*/ 100600 w 102915"/>
              <a:gd name="connsiteY4" fmla="*/ 4656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100600" y="46569"/>
                </a:moveTo>
                <a:lnTo>
                  <a:pt x="3859" y="46569"/>
                </a:lnTo>
                <a:lnTo>
                  <a:pt x="3859" y="3859"/>
                </a:lnTo>
                <a:lnTo>
                  <a:pt x="57890" y="3859"/>
                </a:lnTo>
                <a:cubicBezTo>
                  <a:pt x="81561" y="3859"/>
                  <a:pt x="100600" y="22899"/>
                  <a:pt x="100600" y="46569"/>
                </a:cubicBezTo>
                <a:close/>
              </a:path>
            </a:pathLst>
          </a:custGeom>
          <a:solidFill>
            <a:srgbClr val="4A5C73"/>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45E6ADEB-4132-49FC-BD90-417592FA2946}"/>
              </a:ext>
            </a:extLst>
          </p:cNvPr>
          <p:cNvSpPr/>
          <p:nvPr/>
        </p:nvSpPr>
        <p:spPr>
          <a:xfrm>
            <a:off x="2190875" y="1631319"/>
            <a:ext cx="30875" cy="25729"/>
          </a:xfrm>
          <a:custGeom>
            <a:avLst/>
            <a:gdLst>
              <a:gd name="connsiteX0" fmla="*/ 27177 w 30874"/>
              <a:gd name="connsiteY0" fmla="*/ 3859 h 25728"/>
              <a:gd name="connsiteX1" fmla="*/ 27177 w 30874"/>
              <a:gd name="connsiteY1" fmla="*/ 23928 h 25728"/>
              <a:gd name="connsiteX2" fmla="*/ 4021 w 30874"/>
              <a:gd name="connsiteY2" fmla="*/ 3859 h 25728"/>
              <a:gd name="connsiteX3" fmla="*/ 27177 w 30874"/>
              <a:gd name="connsiteY3" fmla="*/ 3859 h 25728"/>
            </a:gdLst>
            <a:ahLst/>
            <a:cxnLst>
              <a:cxn ang="0">
                <a:pos x="connsiteX0" y="connsiteY0"/>
              </a:cxn>
              <a:cxn ang="0">
                <a:pos x="connsiteX1" y="connsiteY1"/>
              </a:cxn>
              <a:cxn ang="0">
                <a:pos x="connsiteX2" y="connsiteY2"/>
              </a:cxn>
              <a:cxn ang="0">
                <a:pos x="connsiteX3" y="connsiteY3"/>
              </a:cxn>
            </a:cxnLst>
            <a:rect l="l" t="t" r="r" b="b"/>
            <a:pathLst>
              <a:path w="30874" h="25728">
                <a:moveTo>
                  <a:pt x="27177" y="3859"/>
                </a:moveTo>
                <a:lnTo>
                  <a:pt x="27177" y="23928"/>
                </a:lnTo>
                <a:cubicBezTo>
                  <a:pt x="419" y="23928"/>
                  <a:pt x="4021" y="3859"/>
                  <a:pt x="4021" y="3859"/>
                </a:cubicBezTo>
                <a:lnTo>
                  <a:pt x="27177" y="3859"/>
                </a:lnTo>
                <a:close/>
              </a:path>
            </a:pathLst>
          </a:custGeom>
          <a:solidFill>
            <a:srgbClr val="5C3F47"/>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8A412645-D523-4349-B1BC-57D93924B35E}"/>
              </a:ext>
            </a:extLst>
          </p:cNvPr>
          <p:cNvSpPr/>
          <p:nvPr/>
        </p:nvSpPr>
        <p:spPr>
          <a:xfrm>
            <a:off x="2096354" y="1833034"/>
            <a:ext cx="46312" cy="36021"/>
          </a:xfrm>
          <a:custGeom>
            <a:avLst/>
            <a:gdLst>
              <a:gd name="connsiteX0" fmla="*/ 3859 w 46312"/>
              <a:gd name="connsiteY0" fmla="*/ 3859 h 36020"/>
              <a:gd name="connsiteX1" fmla="*/ 45026 w 46312"/>
              <a:gd name="connsiteY1" fmla="*/ 3859 h 36020"/>
              <a:gd name="connsiteX2" fmla="*/ 45026 w 46312"/>
              <a:gd name="connsiteY2" fmla="*/ 33190 h 36020"/>
              <a:gd name="connsiteX3" fmla="*/ 3859 w 46312"/>
              <a:gd name="connsiteY3" fmla="*/ 33190 h 36020"/>
            </a:gdLst>
            <a:ahLst/>
            <a:cxnLst>
              <a:cxn ang="0">
                <a:pos x="connsiteX0" y="connsiteY0"/>
              </a:cxn>
              <a:cxn ang="0">
                <a:pos x="connsiteX1" y="connsiteY1"/>
              </a:cxn>
              <a:cxn ang="0">
                <a:pos x="connsiteX2" y="connsiteY2"/>
              </a:cxn>
              <a:cxn ang="0">
                <a:pos x="connsiteX3" y="connsiteY3"/>
              </a:cxn>
            </a:cxnLst>
            <a:rect l="l" t="t" r="r" b="b"/>
            <a:pathLst>
              <a:path w="46312" h="36020">
                <a:moveTo>
                  <a:pt x="3859" y="3859"/>
                </a:moveTo>
                <a:lnTo>
                  <a:pt x="45026" y="3859"/>
                </a:lnTo>
                <a:lnTo>
                  <a:pt x="45026" y="33190"/>
                </a:lnTo>
                <a:lnTo>
                  <a:pt x="3859" y="33190"/>
                </a:lnTo>
                <a:close/>
              </a:path>
            </a:pathLst>
          </a:custGeom>
          <a:solidFill>
            <a:srgbClr val="D5E1F2"/>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4ECB5D3B-48EC-46EA-8D5B-852FA5D50863}"/>
              </a:ext>
            </a:extLst>
          </p:cNvPr>
          <p:cNvSpPr/>
          <p:nvPr/>
        </p:nvSpPr>
        <p:spPr>
          <a:xfrm>
            <a:off x="2113850" y="1826344"/>
            <a:ext cx="10292" cy="15437"/>
          </a:xfrm>
          <a:custGeom>
            <a:avLst/>
            <a:gdLst>
              <a:gd name="connsiteX0" fmla="*/ 3859 w 10291"/>
              <a:gd name="connsiteY0" fmla="*/ 3859 h 15437"/>
              <a:gd name="connsiteX1" fmla="*/ 10034 w 10291"/>
              <a:gd name="connsiteY1" fmla="*/ 3859 h 15437"/>
              <a:gd name="connsiteX2" fmla="*/ 10034 w 10291"/>
              <a:gd name="connsiteY2" fmla="*/ 12607 h 15437"/>
              <a:gd name="connsiteX3" fmla="*/ 3859 w 10291"/>
              <a:gd name="connsiteY3" fmla="*/ 12607 h 15437"/>
            </a:gdLst>
            <a:ahLst/>
            <a:cxnLst>
              <a:cxn ang="0">
                <a:pos x="connsiteX0" y="connsiteY0"/>
              </a:cxn>
              <a:cxn ang="0">
                <a:pos x="connsiteX1" y="connsiteY1"/>
              </a:cxn>
              <a:cxn ang="0">
                <a:pos x="connsiteX2" y="connsiteY2"/>
              </a:cxn>
              <a:cxn ang="0">
                <a:pos x="connsiteX3" y="connsiteY3"/>
              </a:cxn>
            </a:cxnLst>
            <a:rect l="l" t="t" r="r" b="b"/>
            <a:pathLst>
              <a:path w="10291" h="15437">
                <a:moveTo>
                  <a:pt x="3859" y="3859"/>
                </a:moveTo>
                <a:lnTo>
                  <a:pt x="10034" y="3859"/>
                </a:lnTo>
                <a:lnTo>
                  <a:pt x="10034" y="12607"/>
                </a:lnTo>
                <a:lnTo>
                  <a:pt x="3859" y="12607"/>
                </a:lnTo>
                <a:close/>
              </a:path>
            </a:pathLst>
          </a:custGeom>
          <a:solidFill>
            <a:srgbClr val="1F558F"/>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383CD821-FB4E-4863-9B24-17AFC525D350}"/>
              </a:ext>
            </a:extLst>
          </p:cNvPr>
          <p:cNvSpPr/>
          <p:nvPr/>
        </p:nvSpPr>
        <p:spPr>
          <a:xfrm>
            <a:off x="2059305" y="1719826"/>
            <a:ext cx="30875" cy="149228"/>
          </a:xfrm>
          <a:custGeom>
            <a:avLst/>
            <a:gdLst>
              <a:gd name="connsiteX0" fmla="*/ 29074 w 30874"/>
              <a:gd name="connsiteY0" fmla="*/ 149485 h 149227"/>
              <a:gd name="connsiteX1" fmla="*/ 22899 w 30874"/>
              <a:gd name="connsiteY1" fmla="*/ 148971 h 149227"/>
              <a:gd name="connsiteX2" fmla="*/ 24957 w 30874"/>
              <a:gd name="connsiteY2" fmla="*/ 76930 h 149227"/>
              <a:gd name="connsiteX3" fmla="*/ 3859 w 30874"/>
              <a:gd name="connsiteY3" fmla="*/ 6432 h 149227"/>
              <a:gd name="connsiteX4" fmla="*/ 9520 w 30874"/>
              <a:gd name="connsiteY4" fmla="*/ 3859 h 149227"/>
              <a:gd name="connsiteX5" fmla="*/ 31132 w 30874"/>
              <a:gd name="connsiteY5" fmla="*/ 75900 h 149227"/>
              <a:gd name="connsiteX6" fmla="*/ 29074 w 30874"/>
              <a:gd name="connsiteY6" fmla="*/ 149485 h 1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4" h="149227">
                <a:moveTo>
                  <a:pt x="29074" y="149485"/>
                </a:moveTo>
                <a:lnTo>
                  <a:pt x="22899" y="148971"/>
                </a:lnTo>
                <a:cubicBezTo>
                  <a:pt x="22899" y="148456"/>
                  <a:pt x="27530" y="103173"/>
                  <a:pt x="24957" y="76930"/>
                </a:cubicBezTo>
                <a:cubicBezTo>
                  <a:pt x="22384" y="51201"/>
                  <a:pt x="3859" y="6947"/>
                  <a:pt x="3859" y="6432"/>
                </a:cubicBezTo>
                <a:lnTo>
                  <a:pt x="9520" y="3859"/>
                </a:lnTo>
                <a:cubicBezTo>
                  <a:pt x="10549" y="5918"/>
                  <a:pt x="28559" y="49142"/>
                  <a:pt x="31132" y="75900"/>
                </a:cubicBezTo>
                <a:cubicBezTo>
                  <a:pt x="33705" y="102659"/>
                  <a:pt x="29074" y="147427"/>
                  <a:pt x="29074" y="149485"/>
                </a:cubicBezTo>
                <a:close/>
              </a:path>
            </a:pathLst>
          </a:custGeom>
          <a:solidFill>
            <a:srgbClr val="D5E1F2"/>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53040526-055C-4595-A61A-30DC45FC57FD}"/>
              </a:ext>
            </a:extLst>
          </p:cNvPr>
          <p:cNvSpPr/>
          <p:nvPr/>
        </p:nvSpPr>
        <p:spPr>
          <a:xfrm>
            <a:off x="4229514" y="3426170"/>
            <a:ext cx="200686" cy="545454"/>
          </a:xfrm>
          <a:custGeom>
            <a:avLst/>
            <a:gdLst>
              <a:gd name="connsiteX0" fmla="*/ 128158 w 200685"/>
              <a:gd name="connsiteY0" fmla="*/ 3859 h 545453"/>
              <a:gd name="connsiteX1" fmla="*/ 171383 w 200685"/>
              <a:gd name="connsiteY1" fmla="*/ 366637 h 545453"/>
              <a:gd name="connsiteX2" fmla="*/ 171383 w 200685"/>
              <a:gd name="connsiteY2" fmla="*/ 366637 h 545453"/>
              <a:gd name="connsiteX3" fmla="*/ 198655 w 200685"/>
              <a:gd name="connsiteY3" fmla="*/ 536963 h 545453"/>
              <a:gd name="connsiteX4" fmla="*/ 149770 w 200685"/>
              <a:gd name="connsiteY4" fmla="*/ 543138 h 545453"/>
              <a:gd name="connsiteX5" fmla="*/ 39136 w 200685"/>
              <a:gd name="connsiteY5" fmla="*/ 278130 h 545453"/>
              <a:gd name="connsiteX6" fmla="*/ 6203 w 200685"/>
              <a:gd name="connsiteY6" fmla="*/ 4374 h 545453"/>
              <a:gd name="connsiteX7" fmla="*/ 128158 w 200685"/>
              <a:gd name="connsiteY7" fmla="*/ 3859 h 54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85" h="545453">
                <a:moveTo>
                  <a:pt x="128158" y="3859"/>
                </a:moveTo>
                <a:lnTo>
                  <a:pt x="171383" y="366637"/>
                </a:lnTo>
                <a:cubicBezTo>
                  <a:pt x="171383" y="366637"/>
                  <a:pt x="171383" y="366637"/>
                  <a:pt x="171383" y="366637"/>
                </a:cubicBezTo>
                <a:lnTo>
                  <a:pt x="198655" y="536963"/>
                </a:lnTo>
                <a:lnTo>
                  <a:pt x="149770" y="543138"/>
                </a:lnTo>
                <a:cubicBezTo>
                  <a:pt x="149770" y="543138"/>
                  <a:pt x="62292" y="372298"/>
                  <a:pt x="39136" y="278130"/>
                </a:cubicBezTo>
                <a:cubicBezTo>
                  <a:pt x="-9235" y="80532"/>
                  <a:pt x="6203" y="4374"/>
                  <a:pt x="6203" y="4374"/>
                </a:cubicBezTo>
                <a:lnTo>
                  <a:pt x="128158" y="3859"/>
                </a:lnTo>
                <a:close/>
              </a:path>
            </a:pathLst>
          </a:custGeom>
          <a:solidFill>
            <a:srgbClr val="D65486"/>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1FE38976-A42F-4349-B2E6-6B31D00BCC69}"/>
              </a:ext>
            </a:extLst>
          </p:cNvPr>
          <p:cNvSpPr/>
          <p:nvPr/>
        </p:nvSpPr>
        <p:spPr>
          <a:xfrm>
            <a:off x="4336449" y="3958759"/>
            <a:ext cx="102916" cy="61749"/>
          </a:xfrm>
          <a:custGeom>
            <a:avLst/>
            <a:gdLst>
              <a:gd name="connsiteX0" fmla="*/ 39748 w 102915"/>
              <a:gd name="connsiteY0" fmla="*/ 10034 h 61749"/>
              <a:gd name="connsiteX1" fmla="*/ 91720 w 102915"/>
              <a:gd name="connsiteY1" fmla="*/ 3859 h 61749"/>
              <a:gd name="connsiteX2" fmla="*/ 99953 w 102915"/>
              <a:gd name="connsiteY2" fmla="*/ 49142 h 61749"/>
              <a:gd name="connsiteX3" fmla="*/ 4242 w 102915"/>
              <a:gd name="connsiteY3" fmla="*/ 60977 h 61749"/>
              <a:gd name="connsiteX4" fmla="*/ 39748 w 102915"/>
              <a:gd name="connsiteY4" fmla="*/ 10034 h 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61749">
                <a:moveTo>
                  <a:pt x="39748" y="10034"/>
                </a:moveTo>
                <a:lnTo>
                  <a:pt x="91720" y="3859"/>
                </a:lnTo>
                <a:lnTo>
                  <a:pt x="99953" y="49142"/>
                </a:lnTo>
                <a:lnTo>
                  <a:pt x="4242" y="60977"/>
                </a:lnTo>
                <a:cubicBezTo>
                  <a:pt x="1154" y="35763"/>
                  <a:pt x="17106" y="12607"/>
                  <a:pt x="39748" y="10034"/>
                </a:cubicBezTo>
                <a:close/>
              </a:path>
            </a:pathLst>
          </a:custGeom>
          <a:solidFill>
            <a:srgbClr val="FFFFFF"/>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6E926ABA-6647-4200-A570-A5CCF189B8DF}"/>
              </a:ext>
            </a:extLst>
          </p:cNvPr>
          <p:cNvSpPr/>
          <p:nvPr/>
        </p:nvSpPr>
        <p:spPr>
          <a:xfrm>
            <a:off x="4229799" y="3426170"/>
            <a:ext cx="185248" cy="550599"/>
          </a:xfrm>
          <a:custGeom>
            <a:avLst/>
            <a:gdLst>
              <a:gd name="connsiteX0" fmla="*/ 110892 w 185248"/>
              <a:gd name="connsiteY0" fmla="*/ 547255 h 550599"/>
              <a:gd name="connsiteX1" fmla="*/ 64065 w 185248"/>
              <a:gd name="connsiteY1" fmla="*/ 547255 h 550599"/>
              <a:gd name="connsiteX2" fmla="*/ 43482 w 185248"/>
              <a:gd name="connsiteY2" fmla="*/ 95969 h 550599"/>
              <a:gd name="connsiteX3" fmla="*/ 3859 w 185248"/>
              <a:gd name="connsiteY3" fmla="*/ 65609 h 550599"/>
              <a:gd name="connsiteX4" fmla="*/ 161321 w 185248"/>
              <a:gd name="connsiteY4" fmla="*/ 3859 h 550599"/>
              <a:gd name="connsiteX5" fmla="*/ 110892 w 185248"/>
              <a:gd name="connsiteY5" fmla="*/ 547255 h 55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48" h="550599">
                <a:moveTo>
                  <a:pt x="110892" y="547255"/>
                </a:moveTo>
                <a:lnTo>
                  <a:pt x="64065" y="547255"/>
                </a:lnTo>
                <a:lnTo>
                  <a:pt x="43482" y="95969"/>
                </a:lnTo>
                <a:lnTo>
                  <a:pt x="3859" y="65609"/>
                </a:lnTo>
                <a:lnTo>
                  <a:pt x="161321" y="3859"/>
                </a:lnTo>
                <a:cubicBezTo>
                  <a:pt x="229759" y="126844"/>
                  <a:pt x="110892" y="547255"/>
                  <a:pt x="110892" y="547255"/>
                </a:cubicBezTo>
                <a:close/>
              </a:path>
            </a:pathLst>
          </a:custGeom>
          <a:solidFill>
            <a:srgbClr val="E8709F"/>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DE894694-B0F7-47A8-AC1D-8586697971EA}"/>
              </a:ext>
            </a:extLst>
          </p:cNvPr>
          <p:cNvSpPr/>
          <p:nvPr/>
        </p:nvSpPr>
        <p:spPr>
          <a:xfrm>
            <a:off x="4243178" y="3969565"/>
            <a:ext cx="97770" cy="51458"/>
          </a:xfrm>
          <a:custGeom>
            <a:avLst/>
            <a:gdLst>
              <a:gd name="connsiteX0" fmla="*/ 45026 w 97770"/>
              <a:gd name="connsiteY0" fmla="*/ 3859 h 51457"/>
              <a:gd name="connsiteX1" fmla="*/ 97513 w 97770"/>
              <a:gd name="connsiteY1" fmla="*/ 3859 h 51457"/>
              <a:gd name="connsiteX2" fmla="*/ 86192 w 97770"/>
              <a:gd name="connsiteY2" fmla="*/ 50171 h 51457"/>
              <a:gd name="connsiteX3" fmla="*/ 3859 w 97770"/>
              <a:gd name="connsiteY3" fmla="*/ 50171 h 51457"/>
              <a:gd name="connsiteX4" fmla="*/ 45026 w 97770"/>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51457">
                <a:moveTo>
                  <a:pt x="45026" y="3859"/>
                </a:moveTo>
                <a:lnTo>
                  <a:pt x="97513" y="3859"/>
                </a:lnTo>
                <a:lnTo>
                  <a:pt x="86192" y="50171"/>
                </a:lnTo>
                <a:lnTo>
                  <a:pt x="3859" y="50171"/>
                </a:lnTo>
                <a:cubicBezTo>
                  <a:pt x="3859" y="24442"/>
                  <a:pt x="22384" y="3859"/>
                  <a:pt x="45026" y="3859"/>
                </a:cubicBezTo>
                <a:close/>
              </a:path>
            </a:pathLst>
          </a:custGeom>
          <a:solidFill>
            <a:srgbClr val="FFFFFF"/>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7CD91C58-5BAC-4FA3-B1DC-F2B230A9B08F}"/>
              </a:ext>
            </a:extLst>
          </p:cNvPr>
          <p:cNvSpPr/>
          <p:nvPr/>
        </p:nvSpPr>
        <p:spPr>
          <a:xfrm>
            <a:off x="4255528" y="3503871"/>
            <a:ext cx="30875" cy="236706"/>
          </a:xfrm>
          <a:custGeom>
            <a:avLst/>
            <a:gdLst>
              <a:gd name="connsiteX0" fmla="*/ 24957 w 30874"/>
              <a:gd name="connsiteY0" fmla="*/ 236964 h 236706"/>
              <a:gd name="connsiteX1" fmla="*/ 17238 w 30874"/>
              <a:gd name="connsiteY1" fmla="*/ 22384 h 236706"/>
              <a:gd name="connsiteX2" fmla="*/ 3859 w 30874"/>
              <a:gd name="connsiteY2" fmla="*/ 7976 h 236706"/>
              <a:gd name="connsiteX3" fmla="*/ 8491 w 30874"/>
              <a:gd name="connsiteY3" fmla="*/ 3859 h 236706"/>
              <a:gd name="connsiteX4" fmla="*/ 23413 w 30874"/>
              <a:gd name="connsiteY4" fmla="*/ 19811 h 236706"/>
              <a:gd name="connsiteX5" fmla="*/ 23413 w 30874"/>
              <a:gd name="connsiteY5" fmla="*/ 20841 h 236706"/>
              <a:gd name="connsiteX6" fmla="*/ 31647 w 30874"/>
              <a:gd name="connsiteY6" fmla="*/ 236964 h 2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74" h="236706">
                <a:moveTo>
                  <a:pt x="24957" y="236964"/>
                </a:moveTo>
                <a:lnTo>
                  <a:pt x="17238" y="22384"/>
                </a:lnTo>
                <a:lnTo>
                  <a:pt x="3859" y="7976"/>
                </a:lnTo>
                <a:lnTo>
                  <a:pt x="8491" y="3859"/>
                </a:lnTo>
                <a:lnTo>
                  <a:pt x="23413" y="19811"/>
                </a:lnTo>
                <a:lnTo>
                  <a:pt x="23413" y="20841"/>
                </a:lnTo>
                <a:lnTo>
                  <a:pt x="31647" y="236964"/>
                </a:lnTo>
                <a:close/>
              </a:path>
            </a:pathLst>
          </a:custGeom>
          <a:solidFill>
            <a:srgbClr val="C24C7A"/>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95DAD249-303A-4EF9-B28A-83C83F286C71}"/>
              </a:ext>
            </a:extLst>
          </p:cNvPr>
          <p:cNvSpPr/>
          <p:nvPr/>
        </p:nvSpPr>
        <p:spPr>
          <a:xfrm>
            <a:off x="4349076" y="3740734"/>
            <a:ext cx="46312" cy="174957"/>
          </a:xfrm>
          <a:custGeom>
            <a:avLst/>
            <a:gdLst>
              <a:gd name="connsiteX0" fmla="*/ 4574 w 46312"/>
              <a:gd name="connsiteY0" fmla="*/ 170197 h 174956"/>
              <a:gd name="connsiteX1" fmla="*/ 39619 w 46312"/>
              <a:gd name="connsiteY1" fmla="*/ 4575 h 174956"/>
              <a:gd name="connsiteX2" fmla="*/ 45660 w 46312"/>
              <a:gd name="connsiteY2" fmla="*/ 5853 h 174956"/>
              <a:gd name="connsiteX3" fmla="*/ 10616 w 46312"/>
              <a:gd name="connsiteY3" fmla="*/ 171476 h 174956"/>
            </a:gdLst>
            <a:ahLst/>
            <a:cxnLst>
              <a:cxn ang="0">
                <a:pos x="connsiteX0" y="connsiteY0"/>
              </a:cxn>
              <a:cxn ang="0">
                <a:pos x="connsiteX1" y="connsiteY1"/>
              </a:cxn>
              <a:cxn ang="0">
                <a:pos x="connsiteX2" y="connsiteY2"/>
              </a:cxn>
              <a:cxn ang="0">
                <a:pos x="connsiteX3" y="connsiteY3"/>
              </a:cxn>
            </a:cxnLst>
            <a:rect l="l" t="t" r="r" b="b"/>
            <a:pathLst>
              <a:path w="46312" h="174956">
                <a:moveTo>
                  <a:pt x="4574" y="170197"/>
                </a:moveTo>
                <a:lnTo>
                  <a:pt x="39619" y="4575"/>
                </a:lnTo>
                <a:lnTo>
                  <a:pt x="45660" y="5853"/>
                </a:lnTo>
                <a:lnTo>
                  <a:pt x="10616" y="171476"/>
                </a:lnTo>
                <a:close/>
              </a:path>
            </a:pathLst>
          </a:custGeom>
          <a:solidFill>
            <a:srgbClr val="C24C7A"/>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4134D68A-9E07-45AC-B790-AE277C08C4E5}"/>
              </a:ext>
            </a:extLst>
          </p:cNvPr>
          <p:cNvSpPr/>
          <p:nvPr/>
        </p:nvSpPr>
        <p:spPr>
          <a:xfrm>
            <a:off x="4027569" y="3167337"/>
            <a:ext cx="149228" cy="128645"/>
          </a:xfrm>
          <a:custGeom>
            <a:avLst/>
            <a:gdLst>
              <a:gd name="connsiteX0" fmla="*/ 149485 w 149227"/>
              <a:gd name="connsiteY0" fmla="*/ 115523 h 128644"/>
              <a:gd name="connsiteX1" fmla="*/ 79502 w 149227"/>
              <a:gd name="connsiteY1" fmla="*/ 109348 h 128644"/>
              <a:gd name="connsiteX2" fmla="*/ 3859 w 149227"/>
              <a:gd name="connsiteY2" fmla="*/ 19297 h 128644"/>
              <a:gd name="connsiteX3" fmla="*/ 22384 w 149227"/>
              <a:gd name="connsiteY3" fmla="*/ 3859 h 128644"/>
              <a:gd name="connsiteX4" fmla="*/ 149485 w 149227"/>
              <a:gd name="connsiteY4" fmla="*/ 115523 h 12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27" h="128644">
                <a:moveTo>
                  <a:pt x="149485" y="115523"/>
                </a:moveTo>
                <a:cubicBezTo>
                  <a:pt x="128387" y="133019"/>
                  <a:pt x="96998" y="130446"/>
                  <a:pt x="79502" y="109348"/>
                </a:cubicBezTo>
                <a:cubicBezTo>
                  <a:pt x="16724" y="34219"/>
                  <a:pt x="3859" y="19297"/>
                  <a:pt x="3859" y="19297"/>
                </a:cubicBezTo>
                <a:lnTo>
                  <a:pt x="22384" y="3859"/>
                </a:lnTo>
                <a:lnTo>
                  <a:pt x="149485" y="115523"/>
                </a:lnTo>
                <a:close/>
              </a:path>
            </a:pathLst>
          </a:custGeom>
          <a:solidFill>
            <a:srgbClr val="B88278"/>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EF7E0B01-ADC4-4A9C-8C69-446812BD9FA5}"/>
              </a:ext>
            </a:extLst>
          </p:cNvPr>
          <p:cNvSpPr/>
          <p:nvPr/>
        </p:nvSpPr>
        <p:spPr>
          <a:xfrm>
            <a:off x="4222595" y="2815879"/>
            <a:ext cx="118353" cy="246998"/>
          </a:xfrm>
          <a:custGeom>
            <a:avLst/>
            <a:gdLst>
              <a:gd name="connsiteX0" fmla="*/ 100086 w 118353"/>
              <a:gd name="connsiteY0" fmla="*/ 3859 h 246997"/>
              <a:gd name="connsiteX1" fmla="*/ 115523 w 118353"/>
              <a:gd name="connsiteY1" fmla="*/ 3859 h 246997"/>
              <a:gd name="connsiteX2" fmla="*/ 115523 w 118353"/>
              <a:gd name="connsiteY2" fmla="*/ 246226 h 246997"/>
              <a:gd name="connsiteX3" fmla="*/ 3859 w 118353"/>
              <a:gd name="connsiteY3" fmla="*/ 246226 h 246997"/>
              <a:gd name="connsiteX4" fmla="*/ 3859 w 118353"/>
              <a:gd name="connsiteY4" fmla="*/ 100086 h 246997"/>
              <a:gd name="connsiteX5" fmla="*/ 100086 w 118353"/>
              <a:gd name="connsiteY5" fmla="*/ 3859 h 2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353" h="246997">
                <a:moveTo>
                  <a:pt x="100086" y="3859"/>
                </a:moveTo>
                <a:lnTo>
                  <a:pt x="115523" y="3859"/>
                </a:lnTo>
                <a:lnTo>
                  <a:pt x="115523" y="246226"/>
                </a:lnTo>
                <a:lnTo>
                  <a:pt x="3859" y="246226"/>
                </a:lnTo>
                <a:lnTo>
                  <a:pt x="3859" y="100086"/>
                </a:lnTo>
                <a:cubicBezTo>
                  <a:pt x="3859" y="47084"/>
                  <a:pt x="47084" y="3859"/>
                  <a:pt x="100086" y="3859"/>
                </a:cubicBezTo>
                <a:close/>
              </a:path>
            </a:pathLst>
          </a:custGeom>
          <a:solidFill>
            <a:srgbClr val="674650"/>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B7F3077D-9324-4EC0-B618-727B62DC4544}"/>
              </a:ext>
            </a:extLst>
          </p:cNvPr>
          <p:cNvSpPr/>
          <p:nvPr/>
        </p:nvSpPr>
        <p:spPr>
          <a:xfrm>
            <a:off x="4132029" y="3090150"/>
            <a:ext cx="144082" cy="205832"/>
          </a:xfrm>
          <a:custGeom>
            <a:avLst/>
            <a:gdLst>
              <a:gd name="connsiteX0" fmla="*/ 141252 w 144082"/>
              <a:gd name="connsiteY0" fmla="*/ 81046 h 205831"/>
              <a:gd name="connsiteX1" fmla="*/ 56346 w 144082"/>
              <a:gd name="connsiteY1" fmla="*/ 204031 h 205831"/>
              <a:gd name="connsiteX2" fmla="*/ 3859 w 144082"/>
              <a:gd name="connsiteY2" fmla="*/ 156689 h 205831"/>
              <a:gd name="connsiteX3" fmla="*/ 95454 w 144082"/>
              <a:gd name="connsiteY3" fmla="*/ 3859 h 205831"/>
            </a:gdLst>
            <a:ahLst/>
            <a:cxnLst>
              <a:cxn ang="0">
                <a:pos x="connsiteX0" y="connsiteY0"/>
              </a:cxn>
              <a:cxn ang="0">
                <a:pos x="connsiteX1" y="connsiteY1"/>
              </a:cxn>
              <a:cxn ang="0">
                <a:pos x="connsiteX2" y="connsiteY2"/>
              </a:cxn>
              <a:cxn ang="0">
                <a:pos x="connsiteX3" y="connsiteY3"/>
              </a:cxn>
            </a:cxnLst>
            <a:rect l="l" t="t" r="r" b="b"/>
            <a:pathLst>
              <a:path w="144082" h="205831">
                <a:moveTo>
                  <a:pt x="141252" y="81046"/>
                </a:moveTo>
                <a:lnTo>
                  <a:pt x="56346" y="204031"/>
                </a:lnTo>
                <a:lnTo>
                  <a:pt x="3859" y="156689"/>
                </a:lnTo>
                <a:lnTo>
                  <a:pt x="95454" y="3859"/>
                </a:lnTo>
                <a:close/>
              </a:path>
            </a:pathLst>
          </a:custGeom>
          <a:solidFill>
            <a:srgbClr val="F286B0"/>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E88B2461-B1BF-42A6-B7A2-3B0984AE2E40}"/>
              </a:ext>
            </a:extLst>
          </p:cNvPr>
          <p:cNvSpPr/>
          <p:nvPr/>
        </p:nvSpPr>
        <p:spPr>
          <a:xfrm>
            <a:off x="4391891" y="3083460"/>
            <a:ext cx="123499" cy="200686"/>
          </a:xfrm>
          <a:custGeom>
            <a:avLst/>
            <a:gdLst>
              <a:gd name="connsiteX0" fmla="*/ 120154 w 123498"/>
              <a:gd name="connsiteY0" fmla="*/ 199399 h 200685"/>
              <a:gd name="connsiteX1" fmla="*/ 40394 w 123498"/>
              <a:gd name="connsiteY1" fmla="*/ 199399 h 200685"/>
              <a:gd name="connsiteX2" fmla="*/ 3859 w 123498"/>
              <a:gd name="connsiteY2" fmla="*/ 69725 h 200685"/>
              <a:gd name="connsiteX3" fmla="*/ 40394 w 123498"/>
              <a:gd name="connsiteY3" fmla="*/ 3859 h 200685"/>
              <a:gd name="connsiteX4" fmla="*/ 120154 w 123498"/>
              <a:gd name="connsiteY4" fmla="*/ 199399 h 200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98" h="200685">
                <a:moveTo>
                  <a:pt x="120154" y="199399"/>
                </a:moveTo>
                <a:lnTo>
                  <a:pt x="40394" y="199399"/>
                </a:lnTo>
                <a:lnTo>
                  <a:pt x="3859" y="69725"/>
                </a:lnTo>
                <a:lnTo>
                  <a:pt x="40394" y="3859"/>
                </a:lnTo>
                <a:cubicBezTo>
                  <a:pt x="40394" y="3859"/>
                  <a:pt x="63036" y="34219"/>
                  <a:pt x="120154" y="199399"/>
                </a:cubicBezTo>
                <a:close/>
              </a:path>
            </a:pathLst>
          </a:custGeom>
          <a:solidFill>
            <a:srgbClr val="F286B0"/>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26D7DF88-6E5B-4FF0-BCDD-77F573D337A8}"/>
              </a:ext>
            </a:extLst>
          </p:cNvPr>
          <p:cNvSpPr/>
          <p:nvPr/>
        </p:nvSpPr>
        <p:spPr>
          <a:xfrm>
            <a:off x="4223624" y="3059790"/>
            <a:ext cx="210977" cy="432246"/>
          </a:xfrm>
          <a:custGeom>
            <a:avLst/>
            <a:gdLst>
              <a:gd name="connsiteX0" fmla="*/ 145883 w 210977"/>
              <a:gd name="connsiteY0" fmla="*/ 7461 h 432246"/>
              <a:gd name="connsiteX1" fmla="*/ 171612 w 210977"/>
              <a:gd name="connsiteY1" fmla="*/ 15695 h 432246"/>
              <a:gd name="connsiteX2" fmla="*/ 205060 w 210977"/>
              <a:gd name="connsiteY2" fmla="*/ 26501 h 432246"/>
              <a:gd name="connsiteX3" fmla="*/ 208662 w 210977"/>
              <a:gd name="connsiteY3" fmla="*/ 27530 h 432246"/>
              <a:gd name="connsiteX4" fmla="*/ 199914 w 210977"/>
              <a:gd name="connsiteY4" fmla="*/ 143825 h 432246"/>
              <a:gd name="connsiteX5" fmla="*/ 196312 w 210977"/>
              <a:gd name="connsiteY5" fmla="*/ 431989 h 432246"/>
              <a:gd name="connsiteX6" fmla="*/ 3859 w 210977"/>
              <a:gd name="connsiteY6" fmla="*/ 431989 h 432246"/>
              <a:gd name="connsiteX7" fmla="*/ 3859 w 210977"/>
              <a:gd name="connsiteY7" fmla="*/ 34219 h 432246"/>
              <a:gd name="connsiteX8" fmla="*/ 73328 w 210977"/>
              <a:gd name="connsiteY8" fmla="*/ 3859 h 43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977" h="432246">
                <a:moveTo>
                  <a:pt x="145883" y="7461"/>
                </a:moveTo>
                <a:lnTo>
                  <a:pt x="171612" y="15695"/>
                </a:lnTo>
                <a:lnTo>
                  <a:pt x="205060" y="26501"/>
                </a:lnTo>
                <a:lnTo>
                  <a:pt x="208662" y="27530"/>
                </a:lnTo>
                <a:lnTo>
                  <a:pt x="199914" y="143825"/>
                </a:lnTo>
                <a:lnTo>
                  <a:pt x="196312" y="431989"/>
                </a:lnTo>
                <a:lnTo>
                  <a:pt x="3859" y="431989"/>
                </a:lnTo>
                <a:lnTo>
                  <a:pt x="3859" y="34219"/>
                </a:lnTo>
                <a:lnTo>
                  <a:pt x="73328" y="3859"/>
                </a:lnTo>
                <a:close/>
              </a:path>
            </a:pathLst>
          </a:custGeom>
          <a:solidFill>
            <a:srgbClr val="F286B0"/>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FA4E87E1-12D5-4E54-8230-60849984EDC4}"/>
              </a:ext>
            </a:extLst>
          </p:cNvPr>
          <p:cNvSpPr/>
          <p:nvPr/>
        </p:nvSpPr>
        <p:spPr>
          <a:xfrm>
            <a:off x="4274052" y="3059790"/>
            <a:ext cx="102916" cy="77187"/>
          </a:xfrm>
          <a:custGeom>
            <a:avLst/>
            <a:gdLst>
              <a:gd name="connsiteX0" fmla="*/ 95454 w 102915"/>
              <a:gd name="connsiteY0" fmla="*/ 7461 h 77186"/>
              <a:gd name="connsiteX1" fmla="*/ 103173 w 102915"/>
              <a:gd name="connsiteY1" fmla="*/ 10034 h 77186"/>
              <a:gd name="connsiteX2" fmla="*/ 16209 w 102915"/>
              <a:gd name="connsiteY2" fmla="*/ 76930 h 77186"/>
              <a:gd name="connsiteX3" fmla="*/ 3859 w 102915"/>
              <a:gd name="connsiteY3" fmla="*/ 12093 h 77186"/>
              <a:gd name="connsiteX4" fmla="*/ 22899 w 102915"/>
              <a:gd name="connsiteY4" fmla="*/ 3859 h 77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77186">
                <a:moveTo>
                  <a:pt x="95454" y="7461"/>
                </a:moveTo>
                <a:lnTo>
                  <a:pt x="103173" y="10034"/>
                </a:lnTo>
                <a:lnTo>
                  <a:pt x="16209" y="76930"/>
                </a:lnTo>
                <a:lnTo>
                  <a:pt x="3859" y="12093"/>
                </a:lnTo>
                <a:lnTo>
                  <a:pt x="22899" y="3859"/>
                </a:lnTo>
                <a:close/>
              </a:path>
            </a:pathLst>
          </a:custGeom>
          <a:solidFill>
            <a:srgbClr val="B88278"/>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2975DD65-FE1A-42FC-AE60-9438E28A21C8}"/>
              </a:ext>
            </a:extLst>
          </p:cNvPr>
          <p:cNvSpPr/>
          <p:nvPr/>
        </p:nvSpPr>
        <p:spPr>
          <a:xfrm>
            <a:off x="4293055" y="2979001"/>
            <a:ext cx="77187" cy="102916"/>
          </a:xfrm>
          <a:custGeom>
            <a:avLst/>
            <a:gdLst>
              <a:gd name="connsiteX0" fmla="*/ 3896 w 77186"/>
              <a:gd name="connsiteY0" fmla="*/ 3859 h 102915"/>
              <a:gd name="connsiteX1" fmla="*/ 76451 w 77186"/>
              <a:gd name="connsiteY1" fmla="*/ 3859 h 102915"/>
              <a:gd name="connsiteX2" fmla="*/ 76451 w 77186"/>
              <a:gd name="connsiteY2" fmla="*/ 88250 h 102915"/>
              <a:gd name="connsiteX3" fmla="*/ 28596 w 77186"/>
              <a:gd name="connsiteY3" fmla="*/ 101115 h 102915"/>
              <a:gd name="connsiteX4" fmla="*/ 3896 w 77186"/>
              <a:gd name="connsiteY4" fmla="*/ 88250 h 102915"/>
              <a:gd name="connsiteX5" fmla="*/ 3896 w 77186"/>
              <a:gd name="connsiteY5" fmla="*/ 3859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86" h="102915">
                <a:moveTo>
                  <a:pt x="3896" y="3859"/>
                </a:moveTo>
                <a:lnTo>
                  <a:pt x="76451" y="3859"/>
                </a:lnTo>
                <a:lnTo>
                  <a:pt x="76451" y="88250"/>
                </a:lnTo>
                <a:cubicBezTo>
                  <a:pt x="76451" y="88250"/>
                  <a:pt x="55354" y="101115"/>
                  <a:pt x="28596" y="101115"/>
                </a:cubicBezTo>
                <a:cubicBezTo>
                  <a:pt x="1837" y="101115"/>
                  <a:pt x="3896" y="88250"/>
                  <a:pt x="3896" y="88250"/>
                </a:cubicBezTo>
                <a:lnTo>
                  <a:pt x="3896" y="3859"/>
                </a:lnTo>
                <a:close/>
              </a:path>
            </a:pathLst>
          </a:custGeom>
          <a:solidFill>
            <a:srgbClr val="B88278"/>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6CBB52CC-DFC1-4C2B-91A5-A111FDE3FA97}"/>
              </a:ext>
            </a:extLst>
          </p:cNvPr>
          <p:cNvSpPr/>
          <p:nvPr/>
        </p:nvSpPr>
        <p:spPr>
          <a:xfrm>
            <a:off x="4293092" y="3004730"/>
            <a:ext cx="72041" cy="56604"/>
          </a:xfrm>
          <a:custGeom>
            <a:avLst/>
            <a:gdLst>
              <a:gd name="connsiteX0" fmla="*/ 3859 w 72041"/>
              <a:gd name="connsiteY0" fmla="*/ 56861 h 56603"/>
              <a:gd name="connsiteX1" fmla="*/ 3859 w 72041"/>
              <a:gd name="connsiteY1" fmla="*/ 3859 h 56603"/>
              <a:gd name="connsiteX2" fmla="*/ 69725 w 72041"/>
              <a:gd name="connsiteY2" fmla="*/ 3859 h 56603"/>
              <a:gd name="connsiteX3" fmla="*/ 3859 w 72041"/>
              <a:gd name="connsiteY3" fmla="*/ 56861 h 56603"/>
            </a:gdLst>
            <a:ahLst/>
            <a:cxnLst>
              <a:cxn ang="0">
                <a:pos x="connsiteX0" y="connsiteY0"/>
              </a:cxn>
              <a:cxn ang="0">
                <a:pos x="connsiteX1" y="connsiteY1"/>
              </a:cxn>
              <a:cxn ang="0">
                <a:pos x="connsiteX2" y="connsiteY2"/>
              </a:cxn>
              <a:cxn ang="0">
                <a:pos x="connsiteX3" y="connsiteY3"/>
              </a:cxn>
            </a:cxnLst>
            <a:rect l="l" t="t" r="r" b="b"/>
            <a:pathLst>
              <a:path w="72041" h="56603">
                <a:moveTo>
                  <a:pt x="3859" y="56861"/>
                </a:moveTo>
                <a:lnTo>
                  <a:pt x="3859" y="3859"/>
                </a:lnTo>
                <a:lnTo>
                  <a:pt x="69725" y="3859"/>
                </a:lnTo>
                <a:cubicBezTo>
                  <a:pt x="69211" y="4374"/>
                  <a:pt x="57890" y="51715"/>
                  <a:pt x="3859" y="56861"/>
                </a:cubicBezTo>
                <a:close/>
              </a:path>
            </a:pathLst>
          </a:custGeom>
          <a:solidFill>
            <a:srgbClr val="A15E53"/>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63939860-DE78-4251-A866-528BF9041243}"/>
              </a:ext>
            </a:extLst>
          </p:cNvPr>
          <p:cNvSpPr/>
          <p:nvPr/>
        </p:nvSpPr>
        <p:spPr>
          <a:xfrm>
            <a:off x="4252440" y="2856016"/>
            <a:ext cx="144082" cy="190394"/>
          </a:xfrm>
          <a:custGeom>
            <a:avLst/>
            <a:gdLst>
              <a:gd name="connsiteX0" fmla="*/ 72298 w 144082"/>
              <a:gd name="connsiteY0" fmla="*/ 3859 h 190394"/>
              <a:gd name="connsiteX1" fmla="*/ 74871 w 144082"/>
              <a:gd name="connsiteY1" fmla="*/ 3859 h 190394"/>
              <a:gd name="connsiteX2" fmla="*/ 143310 w 144082"/>
              <a:gd name="connsiteY2" fmla="*/ 68182 h 190394"/>
              <a:gd name="connsiteX3" fmla="*/ 143310 w 144082"/>
              <a:gd name="connsiteY3" fmla="*/ 108319 h 190394"/>
              <a:gd name="connsiteX4" fmla="*/ 128902 w 144082"/>
              <a:gd name="connsiteY4" fmla="*/ 108319 h 190394"/>
              <a:gd name="connsiteX5" fmla="*/ 128902 w 144082"/>
              <a:gd name="connsiteY5" fmla="*/ 172641 h 190394"/>
              <a:gd name="connsiteX6" fmla="*/ 31132 w 144082"/>
              <a:gd name="connsiteY6" fmla="*/ 182933 h 190394"/>
              <a:gd name="connsiteX7" fmla="*/ 3859 w 144082"/>
              <a:gd name="connsiteY7" fmla="*/ 136106 h 190394"/>
              <a:gd name="connsiteX8" fmla="*/ 3859 w 144082"/>
              <a:gd name="connsiteY8" fmla="*/ 68182 h 190394"/>
              <a:gd name="connsiteX9" fmla="*/ 13122 w 144082"/>
              <a:gd name="connsiteY9" fmla="*/ 36278 h 190394"/>
              <a:gd name="connsiteX10" fmla="*/ 72298 w 144082"/>
              <a:gd name="connsiteY10" fmla="*/ 3859 h 19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82" h="190394">
                <a:moveTo>
                  <a:pt x="72298" y="3859"/>
                </a:moveTo>
                <a:lnTo>
                  <a:pt x="74871" y="3859"/>
                </a:lnTo>
                <a:cubicBezTo>
                  <a:pt x="112436" y="3859"/>
                  <a:pt x="143310" y="32676"/>
                  <a:pt x="143310" y="68182"/>
                </a:cubicBezTo>
                <a:lnTo>
                  <a:pt x="143310" y="108319"/>
                </a:lnTo>
                <a:lnTo>
                  <a:pt x="128902" y="108319"/>
                </a:lnTo>
                <a:lnTo>
                  <a:pt x="128902" y="172641"/>
                </a:lnTo>
                <a:cubicBezTo>
                  <a:pt x="128902" y="172641"/>
                  <a:pt x="76415" y="201972"/>
                  <a:pt x="31132" y="182933"/>
                </a:cubicBezTo>
                <a:cubicBezTo>
                  <a:pt x="11578" y="174700"/>
                  <a:pt x="3859" y="155660"/>
                  <a:pt x="3859" y="136106"/>
                </a:cubicBezTo>
                <a:lnTo>
                  <a:pt x="3859" y="68182"/>
                </a:lnTo>
                <a:cubicBezTo>
                  <a:pt x="3859" y="56346"/>
                  <a:pt x="6947" y="45540"/>
                  <a:pt x="13122" y="36278"/>
                </a:cubicBezTo>
                <a:cubicBezTo>
                  <a:pt x="24443" y="16724"/>
                  <a:pt x="46569" y="3859"/>
                  <a:pt x="72298" y="3859"/>
                </a:cubicBezTo>
                <a:close/>
              </a:path>
            </a:pathLst>
          </a:custGeom>
          <a:solidFill>
            <a:srgbClr val="B88278"/>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10B0ED0D-0808-4B00-8F30-E99146D00A2E}"/>
              </a:ext>
            </a:extLst>
          </p:cNvPr>
          <p:cNvSpPr/>
          <p:nvPr/>
        </p:nvSpPr>
        <p:spPr>
          <a:xfrm>
            <a:off x="4261574" y="2956874"/>
            <a:ext cx="15437" cy="25729"/>
          </a:xfrm>
          <a:custGeom>
            <a:avLst/>
            <a:gdLst>
              <a:gd name="connsiteX0" fmla="*/ 4503 w 15437"/>
              <a:gd name="connsiteY0" fmla="*/ 3859 h 25728"/>
              <a:gd name="connsiteX1" fmla="*/ 11192 w 15437"/>
              <a:gd name="connsiteY1" fmla="*/ 4889 h 25728"/>
              <a:gd name="connsiteX2" fmla="*/ 10677 w 15437"/>
              <a:gd name="connsiteY2" fmla="*/ 9520 h 25728"/>
              <a:gd name="connsiteX3" fmla="*/ 12221 w 15437"/>
              <a:gd name="connsiteY3" fmla="*/ 15180 h 25728"/>
              <a:gd name="connsiteX4" fmla="*/ 16338 w 15437"/>
              <a:gd name="connsiteY4" fmla="*/ 17238 h 25728"/>
              <a:gd name="connsiteX5" fmla="*/ 16338 w 15437"/>
              <a:gd name="connsiteY5" fmla="*/ 23928 h 25728"/>
              <a:gd name="connsiteX6" fmla="*/ 7076 w 15437"/>
              <a:gd name="connsiteY6" fmla="*/ 19811 h 25728"/>
              <a:gd name="connsiteX7" fmla="*/ 3988 w 15437"/>
              <a:gd name="connsiteY7" fmla="*/ 9005 h 25728"/>
              <a:gd name="connsiteX8" fmla="*/ 4503 w 15437"/>
              <a:gd name="connsiteY8" fmla="*/ 3859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7" h="25728">
                <a:moveTo>
                  <a:pt x="4503" y="3859"/>
                </a:moveTo>
                <a:lnTo>
                  <a:pt x="11192" y="4889"/>
                </a:lnTo>
                <a:lnTo>
                  <a:pt x="10677" y="9520"/>
                </a:lnTo>
                <a:cubicBezTo>
                  <a:pt x="10163" y="11578"/>
                  <a:pt x="11192" y="13636"/>
                  <a:pt x="12221" y="15180"/>
                </a:cubicBezTo>
                <a:cubicBezTo>
                  <a:pt x="13250" y="16209"/>
                  <a:pt x="14794" y="17238"/>
                  <a:pt x="16338" y="17238"/>
                </a:cubicBezTo>
                <a:lnTo>
                  <a:pt x="16338" y="23928"/>
                </a:lnTo>
                <a:cubicBezTo>
                  <a:pt x="12736" y="23928"/>
                  <a:pt x="9648" y="22384"/>
                  <a:pt x="7076" y="19811"/>
                </a:cubicBezTo>
                <a:cubicBezTo>
                  <a:pt x="4503" y="16724"/>
                  <a:pt x="3473" y="12607"/>
                  <a:pt x="3988" y="9005"/>
                </a:cubicBezTo>
                <a:lnTo>
                  <a:pt x="4503" y="3859"/>
                </a:lnTo>
                <a:close/>
              </a:path>
            </a:pathLst>
          </a:custGeom>
          <a:solidFill>
            <a:srgbClr val="A15E53"/>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57550FD2-DFE0-4FB8-8F6B-A1D1E574E06D}"/>
              </a:ext>
            </a:extLst>
          </p:cNvPr>
          <p:cNvSpPr/>
          <p:nvPr/>
        </p:nvSpPr>
        <p:spPr>
          <a:xfrm>
            <a:off x="4334258" y="2816384"/>
            <a:ext cx="92624" cy="246998"/>
          </a:xfrm>
          <a:custGeom>
            <a:avLst/>
            <a:gdLst>
              <a:gd name="connsiteX0" fmla="*/ 90309 w 92624"/>
              <a:gd name="connsiteY0" fmla="*/ 48123 h 246997"/>
              <a:gd name="connsiteX1" fmla="*/ 90309 w 92624"/>
              <a:gd name="connsiteY1" fmla="*/ 170593 h 246997"/>
              <a:gd name="connsiteX2" fmla="*/ 14151 w 92624"/>
              <a:gd name="connsiteY2" fmla="*/ 246750 h 246997"/>
              <a:gd name="connsiteX3" fmla="*/ 3859 w 92624"/>
              <a:gd name="connsiteY3" fmla="*/ 246750 h 246997"/>
              <a:gd name="connsiteX4" fmla="*/ 3859 w 92624"/>
              <a:gd name="connsiteY4" fmla="*/ 3869 h 246997"/>
              <a:gd name="connsiteX5" fmla="*/ 45540 w 92624"/>
              <a:gd name="connsiteY5" fmla="*/ 3869 h 246997"/>
              <a:gd name="connsiteX6" fmla="*/ 90309 w 92624"/>
              <a:gd name="connsiteY6" fmla="*/ 48123 h 2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624" h="246997">
                <a:moveTo>
                  <a:pt x="90309" y="48123"/>
                </a:moveTo>
                <a:lnTo>
                  <a:pt x="90309" y="170593"/>
                </a:lnTo>
                <a:cubicBezTo>
                  <a:pt x="90309" y="212788"/>
                  <a:pt x="56346" y="246750"/>
                  <a:pt x="14151" y="246750"/>
                </a:cubicBezTo>
                <a:lnTo>
                  <a:pt x="3859" y="246750"/>
                </a:lnTo>
                <a:lnTo>
                  <a:pt x="3859" y="3869"/>
                </a:lnTo>
                <a:lnTo>
                  <a:pt x="45540" y="3869"/>
                </a:lnTo>
                <a:cubicBezTo>
                  <a:pt x="70240" y="3354"/>
                  <a:pt x="90309" y="23423"/>
                  <a:pt x="90309" y="48123"/>
                </a:cubicBezTo>
                <a:close/>
              </a:path>
            </a:pathLst>
          </a:custGeom>
          <a:solidFill>
            <a:srgbClr val="674650"/>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6339668F-D422-4F18-A16C-256CA4BAFAD1}"/>
              </a:ext>
            </a:extLst>
          </p:cNvPr>
          <p:cNvSpPr/>
          <p:nvPr/>
        </p:nvSpPr>
        <p:spPr>
          <a:xfrm>
            <a:off x="4304927" y="2851385"/>
            <a:ext cx="77187" cy="56604"/>
          </a:xfrm>
          <a:custGeom>
            <a:avLst/>
            <a:gdLst>
              <a:gd name="connsiteX0" fmla="*/ 76415 w 77186"/>
              <a:gd name="connsiteY0" fmla="*/ 57376 h 56603"/>
              <a:gd name="connsiteX1" fmla="*/ 57376 w 77186"/>
              <a:gd name="connsiteY1" fmla="*/ 57376 h 56603"/>
              <a:gd name="connsiteX2" fmla="*/ 3859 w 77186"/>
              <a:gd name="connsiteY2" fmla="*/ 3859 h 56603"/>
              <a:gd name="connsiteX3" fmla="*/ 75900 w 77186"/>
              <a:gd name="connsiteY3" fmla="*/ 3859 h 56603"/>
              <a:gd name="connsiteX4" fmla="*/ 75900 w 77186"/>
              <a:gd name="connsiteY4" fmla="*/ 57376 h 5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86" h="56603">
                <a:moveTo>
                  <a:pt x="76415" y="57376"/>
                </a:moveTo>
                <a:lnTo>
                  <a:pt x="57376" y="57376"/>
                </a:lnTo>
                <a:cubicBezTo>
                  <a:pt x="28045" y="57376"/>
                  <a:pt x="3859" y="33705"/>
                  <a:pt x="3859" y="3859"/>
                </a:cubicBezTo>
                <a:lnTo>
                  <a:pt x="75900" y="3859"/>
                </a:lnTo>
                <a:lnTo>
                  <a:pt x="75900" y="57376"/>
                </a:lnTo>
                <a:close/>
              </a:path>
            </a:pathLst>
          </a:custGeom>
          <a:solidFill>
            <a:srgbClr val="674650"/>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19E8F5EC-134E-4F3C-8704-69005F91BD51}"/>
              </a:ext>
            </a:extLst>
          </p:cNvPr>
          <p:cNvSpPr/>
          <p:nvPr/>
        </p:nvSpPr>
        <p:spPr>
          <a:xfrm>
            <a:off x="4286402" y="2997526"/>
            <a:ext cx="30875" cy="15437"/>
          </a:xfrm>
          <a:custGeom>
            <a:avLst/>
            <a:gdLst>
              <a:gd name="connsiteX0" fmla="*/ 28559 w 30874"/>
              <a:gd name="connsiteY0" fmla="*/ 10549 h 15437"/>
              <a:gd name="connsiteX1" fmla="*/ 4374 w 30874"/>
              <a:gd name="connsiteY1" fmla="*/ 13122 h 15437"/>
              <a:gd name="connsiteX2" fmla="*/ 3859 w 30874"/>
              <a:gd name="connsiteY2" fmla="*/ 6432 h 15437"/>
              <a:gd name="connsiteX3" fmla="*/ 28045 w 30874"/>
              <a:gd name="connsiteY3" fmla="*/ 3859 h 15437"/>
            </a:gdLst>
            <a:ahLst/>
            <a:cxnLst>
              <a:cxn ang="0">
                <a:pos x="connsiteX0" y="connsiteY0"/>
              </a:cxn>
              <a:cxn ang="0">
                <a:pos x="connsiteX1" y="connsiteY1"/>
              </a:cxn>
              <a:cxn ang="0">
                <a:pos x="connsiteX2" y="connsiteY2"/>
              </a:cxn>
              <a:cxn ang="0">
                <a:pos x="connsiteX3" y="connsiteY3"/>
              </a:cxn>
            </a:cxnLst>
            <a:rect l="l" t="t" r="r" b="b"/>
            <a:pathLst>
              <a:path w="30874" h="15437">
                <a:moveTo>
                  <a:pt x="28559" y="10549"/>
                </a:moveTo>
                <a:lnTo>
                  <a:pt x="4374" y="13122"/>
                </a:lnTo>
                <a:lnTo>
                  <a:pt x="3859" y="6432"/>
                </a:lnTo>
                <a:lnTo>
                  <a:pt x="28045" y="3859"/>
                </a:lnTo>
                <a:close/>
              </a:path>
            </a:pathLst>
          </a:custGeom>
          <a:solidFill>
            <a:srgbClr val="A15E53"/>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63A60BB1-A209-4DAF-98FE-BB6A1C60817A}"/>
              </a:ext>
            </a:extLst>
          </p:cNvPr>
          <p:cNvSpPr/>
          <p:nvPr/>
        </p:nvSpPr>
        <p:spPr>
          <a:xfrm>
            <a:off x="4304930" y="2991117"/>
            <a:ext cx="15437" cy="25729"/>
          </a:xfrm>
          <a:custGeom>
            <a:avLst/>
            <a:gdLst>
              <a:gd name="connsiteX0" fmla="*/ 4335 w 15437"/>
              <a:gd name="connsiteY0" fmla="*/ 5217 h 25728"/>
              <a:gd name="connsiteX1" fmla="*/ 10966 w 15437"/>
              <a:gd name="connsiteY1" fmla="*/ 4335 h 25728"/>
              <a:gd name="connsiteX2" fmla="*/ 13274 w 15437"/>
              <a:gd name="connsiteY2" fmla="*/ 21678 h 25728"/>
              <a:gd name="connsiteX3" fmla="*/ 6642 w 15437"/>
              <a:gd name="connsiteY3" fmla="*/ 22561 h 25728"/>
            </a:gdLst>
            <a:ahLst/>
            <a:cxnLst>
              <a:cxn ang="0">
                <a:pos x="connsiteX0" y="connsiteY0"/>
              </a:cxn>
              <a:cxn ang="0">
                <a:pos x="connsiteX1" y="connsiteY1"/>
              </a:cxn>
              <a:cxn ang="0">
                <a:pos x="connsiteX2" y="connsiteY2"/>
              </a:cxn>
              <a:cxn ang="0">
                <a:pos x="connsiteX3" y="connsiteY3"/>
              </a:cxn>
            </a:cxnLst>
            <a:rect l="l" t="t" r="r" b="b"/>
            <a:pathLst>
              <a:path w="15437" h="25728">
                <a:moveTo>
                  <a:pt x="4335" y="5217"/>
                </a:moveTo>
                <a:lnTo>
                  <a:pt x="10966" y="4335"/>
                </a:lnTo>
                <a:lnTo>
                  <a:pt x="13274" y="21678"/>
                </a:lnTo>
                <a:lnTo>
                  <a:pt x="6642" y="22561"/>
                </a:lnTo>
                <a:close/>
              </a:path>
            </a:pathLst>
          </a:custGeom>
          <a:solidFill>
            <a:srgbClr val="A15E53"/>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A2AC1AAF-C6F4-4253-8223-D189BAA8F71D}"/>
              </a:ext>
            </a:extLst>
          </p:cNvPr>
          <p:cNvSpPr/>
          <p:nvPr/>
        </p:nvSpPr>
        <p:spPr>
          <a:xfrm>
            <a:off x="4335287" y="3279000"/>
            <a:ext cx="180103" cy="46312"/>
          </a:xfrm>
          <a:custGeom>
            <a:avLst/>
            <a:gdLst>
              <a:gd name="connsiteX0" fmla="*/ 176758 w 180102"/>
              <a:gd name="connsiteY0" fmla="*/ 3859 h 46312"/>
              <a:gd name="connsiteX1" fmla="*/ 120154 w 180102"/>
              <a:gd name="connsiteY1" fmla="*/ 45540 h 46312"/>
              <a:gd name="connsiteX2" fmla="*/ 3859 w 180102"/>
              <a:gd name="connsiteY2" fmla="*/ 28559 h 46312"/>
              <a:gd name="connsiteX3" fmla="*/ 7461 w 180102"/>
              <a:gd name="connsiteY3" fmla="*/ 4374 h 46312"/>
              <a:gd name="connsiteX4" fmla="*/ 176758 w 180102"/>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02" h="46312">
                <a:moveTo>
                  <a:pt x="176758" y="3859"/>
                </a:moveTo>
                <a:cubicBezTo>
                  <a:pt x="172641" y="31132"/>
                  <a:pt x="147427" y="49657"/>
                  <a:pt x="120154" y="45540"/>
                </a:cubicBezTo>
                <a:cubicBezTo>
                  <a:pt x="23413" y="31132"/>
                  <a:pt x="3859" y="28559"/>
                  <a:pt x="3859" y="28559"/>
                </a:cubicBezTo>
                <a:lnTo>
                  <a:pt x="7461" y="4374"/>
                </a:lnTo>
                <a:lnTo>
                  <a:pt x="176758" y="3859"/>
                </a:lnTo>
                <a:close/>
              </a:path>
            </a:pathLst>
          </a:custGeom>
          <a:solidFill>
            <a:srgbClr val="B88278"/>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5871A240-A79A-4E28-9D47-DF14E95FD934}"/>
              </a:ext>
            </a:extLst>
          </p:cNvPr>
          <p:cNvSpPr/>
          <p:nvPr/>
        </p:nvSpPr>
        <p:spPr>
          <a:xfrm>
            <a:off x="4305163" y="3219309"/>
            <a:ext cx="66895" cy="87478"/>
          </a:xfrm>
          <a:custGeom>
            <a:avLst/>
            <a:gdLst>
              <a:gd name="connsiteX0" fmla="*/ 14945 w 66895"/>
              <a:gd name="connsiteY0" fmla="*/ 17238 h 87478"/>
              <a:gd name="connsiteX1" fmla="*/ 31411 w 66895"/>
              <a:gd name="connsiteY1" fmla="*/ 3859 h 87478"/>
              <a:gd name="connsiteX2" fmla="*/ 60228 w 66895"/>
              <a:gd name="connsiteY2" fmla="*/ 39365 h 87478"/>
              <a:gd name="connsiteX3" fmla="*/ 57140 w 66895"/>
              <a:gd name="connsiteY3" fmla="*/ 68696 h 87478"/>
              <a:gd name="connsiteX4" fmla="*/ 33469 w 66895"/>
              <a:gd name="connsiteY4" fmla="*/ 87736 h 87478"/>
              <a:gd name="connsiteX5" fmla="*/ 10828 w 66895"/>
              <a:gd name="connsiteY5" fmla="*/ 59948 h 87478"/>
              <a:gd name="connsiteX6" fmla="*/ 14945 w 66895"/>
              <a:gd name="connsiteY6" fmla="*/ 17238 h 8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87478">
                <a:moveTo>
                  <a:pt x="14945" y="17238"/>
                </a:moveTo>
                <a:lnTo>
                  <a:pt x="31411" y="3859"/>
                </a:lnTo>
                <a:lnTo>
                  <a:pt x="60228" y="39365"/>
                </a:lnTo>
                <a:cubicBezTo>
                  <a:pt x="67432" y="48113"/>
                  <a:pt x="65888" y="61492"/>
                  <a:pt x="57140" y="68696"/>
                </a:cubicBezTo>
                <a:lnTo>
                  <a:pt x="33469" y="87736"/>
                </a:lnTo>
                <a:lnTo>
                  <a:pt x="10828" y="59948"/>
                </a:lnTo>
                <a:cubicBezTo>
                  <a:pt x="22" y="47084"/>
                  <a:pt x="2080" y="28045"/>
                  <a:pt x="14945" y="17238"/>
                </a:cubicBezTo>
                <a:close/>
              </a:path>
            </a:pathLst>
          </a:custGeom>
          <a:solidFill>
            <a:srgbClr val="B88278"/>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4F06FD52-F63C-4DE3-B803-61B5781F2751}"/>
              </a:ext>
            </a:extLst>
          </p:cNvPr>
          <p:cNvSpPr/>
          <p:nvPr/>
        </p:nvSpPr>
        <p:spPr>
          <a:xfrm>
            <a:off x="4012480" y="3118966"/>
            <a:ext cx="66895" cy="87478"/>
          </a:xfrm>
          <a:custGeom>
            <a:avLst/>
            <a:gdLst>
              <a:gd name="connsiteX0" fmla="*/ 28725 w 66895"/>
              <a:gd name="connsiteY0" fmla="*/ 3859 h 87478"/>
              <a:gd name="connsiteX1" fmla="*/ 59600 w 66895"/>
              <a:gd name="connsiteY1" fmla="*/ 37307 h 87478"/>
              <a:gd name="connsiteX2" fmla="*/ 58057 w 66895"/>
              <a:gd name="connsiteY2" fmla="*/ 66638 h 87478"/>
              <a:gd name="connsiteX3" fmla="*/ 35930 w 66895"/>
              <a:gd name="connsiteY3" fmla="*/ 87221 h 87478"/>
              <a:gd name="connsiteX4" fmla="*/ 11744 w 66895"/>
              <a:gd name="connsiteY4" fmla="*/ 60463 h 87478"/>
              <a:gd name="connsiteX5" fmla="*/ 13803 w 66895"/>
              <a:gd name="connsiteY5" fmla="*/ 17753 h 87478"/>
              <a:gd name="connsiteX6" fmla="*/ 28725 w 66895"/>
              <a:gd name="connsiteY6" fmla="*/ 3859 h 8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87478">
                <a:moveTo>
                  <a:pt x="28725" y="3859"/>
                </a:moveTo>
                <a:lnTo>
                  <a:pt x="59600" y="37307"/>
                </a:lnTo>
                <a:cubicBezTo>
                  <a:pt x="67319" y="46055"/>
                  <a:pt x="66804" y="58919"/>
                  <a:pt x="58057" y="66638"/>
                </a:cubicBezTo>
                <a:lnTo>
                  <a:pt x="35930" y="87221"/>
                </a:lnTo>
                <a:lnTo>
                  <a:pt x="11744" y="60463"/>
                </a:lnTo>
                <a:cubicBezTo>
                  <a:pt x="424" y="48113"/>
                  <a:pt x="1453" y="29074"/>
                  <a:pt x="13803" y="17753"/>
                </a:cubicBezTo>
                <a:lnTo>
                  <a:pt x="28725" y="3859"/>
                </a:lnTo>
                <a:close/>
              </a:path>
            </a:pathLst>
          </a:custGeom>
          <a:solidFill>
            <a:srgbClr val="B88278"/>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BDF38A67-E9EB-4EE6-B37D-C408CBBFC6BC}"/>
              </a:ext>
            </a:extLst>
          </p:cNvPr>
          <p:cNvSpPr/>
          <p:nvPr/>
        </p:nvSpPr>
        <p:spPr>
          <a:xfrm>
            <a:off x="4230313" y="3484832"/>
            <a:ext cx="180103" cy="10292"/>
          </a:xfrm>
          <a:custGeom>
            <a:avLst/>
            <a:gdLst>
              <a:gd name="connsiteX0" fmla="*/ 3859 w 180102"/>
              <a:gd name="connsiteY0" fmla="*/ 3859 h 10291"/>
              <a:gd name="connsiteX1" fmla="*/ 179331 w 180102"/>
              <a:gd name="connsiteY1" fmla="*/ 3859 h 10291"/>
              <a:gd name="connsiteX2" fmla="*/ 179331 w 180102"/>
              <a:gd name="connsiteY2" fmla="*/ 10034 h 10291"/>
              <a:gd name="connsiteX3" fmla="*/ 3859 w 180102"/>
              <a:gd name="connsiteY3" fmla="*/ 10034 h 10291"/>
            </a:gdLst>
            <a:ahLst/>
            <a:cxnLst>
              <a:cxn ang="0">
                <a:pos x="connsiteX0" y="connsiteY0"/>
              </a:cxn>
              <a:cxn ang="0">
                <a:pos x="connsiteX1" y="connsiteY1"/>
              </a:cxn>
              <a:cxn ang="0">
                <a:pos x="connsiteX2" y="connsiteY2"/>
              </a:cxn>
              <a:cxn ang="0">
                <a:pos x="connsiteX3" y="connsiteY3"/>
              </a:cxn>
            </a:cxnLst>
            <a:rect l="l" t="t" r="r" b="b"/>
            <a:pathLst>
              <a:path w="180102" h="10291">
                <a:moveTo>
                  <a:pt x="3859" y="3859"/>
                </a:moveTo>
                <a:lnTo>
                  <a:pt x="179331" y="3859"/>
                </a:lnTo>
                <a:lnTo>
                  <a:pt x="179331" y="10034"/>
                </a:lnTo>
                <a:lnTo>
                  <a:pt x="3859" y="10034"/>
                </a:lnTo>
                <a:close/>
              </a:path>
            </a:pathLst>
          </a:custGeom>
          <a:solidFill>
            <a:srgbClr val="C24C7A"/>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B0A803FD-7DE4-4548-A849-3CC6706FA53C}"/>
              </a:ext>
            </a:extLst>
          </p:cNvPr>
          <p:cNvSpPr/>
          <p:nvPr/>
        </p:nvSpPr>
        <p:spPr>
          <a:xfrm>
            <a:off x="4199439" y="3176599"/>
            <a:ext cx="61749" cy="41166"/>
          </a:xfrm>
          <a:custGeom>
            <a:avLst/>
            <a:gdLst>
              <a:gd name="connsiteX0" fmla="*/ 3859 w 61749"/>
              <a:gd name="connsiteY0" fmla="*/ 3859 h 41166"/>
              <a:gd name="connsiteX1" fmla="*/ 58919 w 61749"/>
              <a:gd name="connsiteY1" fmla="*/ 3859 h 41166"/>
              <a:gd name="connsiteX2" fmla="*/ 58919 w 61749"/>
              <a:gd name="connsiteY2" fmla="*/ 39880 h 41166"/>
              <a:gd name="connsiteX3" fmla="*/ 3859 w 61749"/>
              <a:gd name="connsiteY3" fmla="*/ 39880 h 41166"/>
            </a:gdLst>
            <a:ahLst/>
            <a:cxnLst>
              <a:cxn ang="0">
                <a:pos x="connsiteX0" y="connsiteY0"/>
              </a:cxn>
              <a:cxn ang="0">
                <a:pos x="connsiteX1" y="connsiteY1"/>
              </a:cxn>
              <a:cxn ang="0">
                <a:pos x="connsiteX2" y="connsiteY2"/>
              </a:cxn>
              <a:cxn ang="0">
                <a:pos x="connsiteX3" y="connsiteY3"/>
              </a:cxn>
            </a:cxnLst>
            <a:rect l="l" t="t" r="r" b="b"/>
            <a:pathLst>
              <a:path w="61749" h="41166">
                <a:moveTo>
                  <a:pt x="3859" y="3859"/>
                </a:moveTo>
                <a:lnTo>
                  <a:pt x="58919" y="3859"/>
                </a:lnTo>
                <a:lnTo>
                  <a:pt x="58919" y="39880"/>
                </a:lnTo>
                <a:lnTo>
                  <a:pt x="3859" y="39880"/>
                </a:lnTo>
                <a:close/>
              </a:path>
            </a:pathLst>
          </a:custGeom>
          <a:solidFill>
            <a:srgbClr val="FFFFFF"/>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38131FF7-81BE-450E-9076-1524DBDBBDE5}"/>
              </a:ext>
            </a:extLst>
          </p:cNvPr>
          <p:cNvSpPr/>
          <p:nvPr/>
        </p:nvSpPr>
        <p:spPr>
          <a:xfrm>
            <a:off x="4223624" y="3167337"/>
            <a:ext cx="10292" cy="20583"/>
          </a:xfrm>
          <a:custGeom>
            <a:avLst/>
            <a:gdLst>
              <a:gd name="connsiteX0" fmla="*/ 3859 w 10291"/>
              <a:gd name="connsiteY0" fmla="*/ 3859 h 20583"/>
              <a:gd name="connsiteX1" fmla="*/ 10034 w 10291"/>
              <a:gd name="connsiteY1" fmla="*/ 3859 h 20583"/>
              <a:gd name="connsiteX2" fmla="*/ 10034 w 10291"/>
              <a:gd name="connsiteY2" fmla="*/ 20840 h 20583"/>
              <a:gd name="connsiteX3" fmla="*/ 3859 w 10291"/>
              <a:gd name="connsiteY3" fmla="*/ 20840 h 20583"/>
            </a:gdLst>
            <a:ahLst/>
            <a:cxnLst>
              <a:cxn ang="0">
                <a:pos x="connsiteX0" y="connsiteY0"/>
              </a:cxn>
              <a:cxn ang="0">
                <a:pos x="connsiteX1" y="connsiteY1"/>
              </a:cxn>
              <a:cxn ang="0">
                <a:pos x="connsiteX2" y="connsiteY2"/>
              </a:cxn>
              <a:cxn ang="0">
                <a:pos x="connsiteX3" y="connsiteY3"/>
              </a:cxn>
            </a:cxnLst>
            <a:rect l="l" t="t" r="r" b="b"/>
            <a:pathLst>
              <a:path w="10291" h="20583">
                <a:moveTo>
                  <a:pt x="3859" y="3859"/>
                </a:moveTo>
                <a:lnTo>
                  <a:pt x="10034" y="3859"/>
                </a:lnTo>
                <a:lnTo>
                  <a:pt x="10034" y="20840"/>
                </a:lnTo>
                <a:lnTo>
                  <a:pt x="3859" y="20840"/>
                </a:lnTo>
                <a:close/>
              </a:path>
            </a:pathLst>
          </a:custGeom>
          <a:solidFill>
            <a:srgbClr val="02ADA7"/>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D5A875C3-D5CA-44FD-ABD1-0D3A0F4978E9}"/>
              </a:ext>
            </a:extLst>
          </p:cNvPr>
          <p:cNvSpPr/>
          <p:nvPr/>
        </p:nvSpPr>
        <p:spPr>
          <a:xfrm>
            <a:off x="3146095" y="4429084"/>
            <a:ext cx="174957" cy="514579"/>
          </a:xfrm>
          <a:custGeom>
            <a:avLst/>
            <a:gdLst>
              <a:gd name="connsiteX0" fmla="*/ 39365 w 174956"/>
              <a:gd name="connsiteY0" fmla="*/ 42968 h 514578"/>
              <a:gd name="connsiteX1" fmla="*/ 3859 w 174956"/>
              <a:gd name="connsiteY1" fmla="*/ 513292 h 514578"/>
              <a:gd name="connsiteX2" fmla="*/ 160806 w 174956"/>
              <a:gd name="connsiteY2" fmla="*/ 513292 h 514578"/>
              <a:gd name="connsiteX3" fmla="*/ 173670 w 174956"/>
              <a:gd name="connsiteY3" fmla="*/ 5918 h 514578"/>
              <a:gd name="connsiteX4" fmla="*/ 71269 w 174956"/>
              <a:gd name="connsiteY4" fmla="*/ 3859 h 5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56" h="514578">
                <a:moveTo>
                  <a:pt x="39365" y="42968"/>
                </a:moveTo>
                <a:lnTo>
                  <a:pt x="3859" y="513292"/>
                </a:lnTo>
                <a:lnTo>
                  <a:pt x="160806" y="513292"/>
                </a:lnTo>
                <a:lnTo>
                  <a:pt x="173670" y="5918"/>
                </a:lnTo>
                <a:lnTo>
                  <a:pt x="71269" y="3859"/>
                </a:lnTo>
                <a:close/>
              </a:path>
            </a:pathLst>
          </a:custGeom>
          <a:solidFill>
            <a:srgbClr val="9AC6F0"/>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E382A168-4C37-4867-BA68-2D2DDFC977DC}"/>
              </a:ext>
            </a:extLst>
          </p:cNvPr>
          <p:cNvSpPr/>
          <p:nvPr/>
        </p:nvSpPr>
        <p:spPr>
          <a:xfrm>
            <a:off x="3208874" y="4443492"/>
            <a:ext cx="61749" cy="66895"/>
          </a:xfrm>
          <a:custGeom>
            <a:avLst/>
            <a:gdLst>
              <a:gd name="connsiteX0" fmla="*/ 3859 w 61749"/>
              <a:gd name="connsiteY0" fmla="*/ 37307 h 66895"/>
              <a:gd name="connsiteX1" fmla="*/ 29074 w 61749"/>
              <a:gd name="connsiteY1" fmla="*/ 65094 h 66895"/>
              <a:gd name="connsiteX2" fmla="*/ 61492 w 61749"/>
              <a:gd name="connsiteY2" fmla="*/ 38851 h 66895"/>
              <a:gd name="connsiteX3" fmla="*/ 35763 w 61749"/>
              <a:gd name="connsiteY3" fmla="*/ 3859 h 66895"/>
            </a:gdLst>
            <a:ahLst/>
            <a:cxnLst>
              <a:cxn ang="0">
                <a:pos x="connsiteX0" y="connsiteY0"/>
              </a:cxn>
              <a:cxn ang="0">
                <a:pos x="connsiteX1" y="connsiteY1"/>
              </a:cxn>
              <a:cxn ang="0">
                <a:pos x="connsiteX2" y="connsiteY2"/>
              </a:cxn>
              <a:cxn ang="0">
                <a:pos x="connsiteX3" y="connsiteY3"/>
              </a:cxn>
            </a:cxnLst>
            <a:rect l="l" t="t" r="r" b="b"/>
            <a:pathLst>
              <a:path w="61749" h="66895">
                <a:moveTo>
                  <a:pt x="3859" y="37307"/>
                </a:moveTo>
                <a:lnTo>
                  <a:pt x="29074" y="65094"/>
                </a:lnTo>
                <a:lnTo>
                  <a:pt x="61492" y="38851"/>
                </a:lnTo>
                <a:lnTo>
                  <a:pt x="35763" y="3859"/>
                </a:lnTo>
                <a:close/>
              </a:path>
            </a:pathLst>
          </a:custGeom>
          <a:solidFill>
            <a:srgbClr val="5A9AD6"/>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6A83C497-1F19-46BE-97D6-73A6C0A082FB}"/>
              </a:ext>
            </a:extLst>
          </p:cNvPr>
          <p:cNvSpPr/>
          <p:nvPr/>
        </p:nvSpPr>
        <p:spPr>
          <a:xfrm>
            <a:off x="3187776" y="4458930"/>
            <a:ext cx="66895" cy="416809"/>
          </a:xfrm>
          <a:custGeom>
            <a:avLst/>
            <a:gdLst>
              <a:gd name="connsiteX0" fmla="*/ 45540 w 66895"/>
              <a:gd name="connsiteY0" fmla="*/ 3859 h 416808"/>
              <a:gd name="connsiteX1" fmla="*/ 39365 w 66895"/>
              <a:gd name="connsiteY1" fmla="*/ 38336 h 416808"/>
              <a:gd name="connsiteX2" fmla="*/ 3859 w 66895"/>
              <a:gd name="connsiteY2" fmla="*/ 378987 h 416808"/>
              <a:gd name="connsiteX3" fmla="*/ 34220 w 66895"/>
              <a:gd name="connsiteY3" fmla="*/ 416037 h 416808"/>
              <a:gd name="connsiteX4" fmla="*/ 63551 w 66895"/>
              <a:gd name="connsiteY4" fmla="*/ 381046 h 416808"/>
              <a:gd name="connsiteX5" fmla="*/ 62521 w 66895"/>
              <a:gd name="connsiteY5" fmla="*/ 40909 h 416808"/>
              <a:gd name="connsiteX6" fmla="*/ 64580 w 66895"/>
              <a:gd name="connsiteY6" fmla="*/ 5917 h 41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416808">
                <a:moveTo>
                  <a:pt x="45540" y="3859"/>
                </a:moveTo>
                <a:lnTo>
                  <a:pt x="39365" y="38336"/>
                </a:lnTo>
                <a:lnTo>
                  <a:pt x="3859" y="378987"/>
                </a:lnTo>
                <a:lnTo>
                  <a:pt x="34220" y="416037"/>
                </a:lnTo>
                <a:lnTo>
                  <a:pt x="63551" y="381046"/>
                </a:lnTo>
                <a:lnTo>
                  <a:pt x="62521" y="40909"/>
                </a:lnTo>
                <a:lnTo>
                  <a:pt x="64580" y="5917"/>
                </a:lnTo>
                <a:close/>
              </a:path>
            </a:pathLst>
          </a:custGeom>
          <a:solidFill>
            <a:srgbClr val="5A9AD6"/>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297218E6-FA50-45FA-B05E-63E728A76438}"/>
              </a:ext>
            </a:extLst>
          </p:cNvPr>
          <p:cNvSpPr/>
          <p:nvPr/>
        </p:nvSpPr>
        <p:spPr>
          <a:xfrm>
            <a:off x="3077142" y="4480542"/>
            <a:ext cx="72041" cy="288164"/>
          </a:xfrm>
          <a:custGeom>
            <a:avLst/>
            <a:gdLst>
              <a:gd name="connsiteX0" fmla="*/ 3859 w 72041"/>
              <a:gd name="connsiteY0" fmla="*/ 287393 h 288164"/>
              <a:gd name="connsiteX1" fmla="*/ 72298 w 72041"/>
              <a:gd name="connsiteY1" fmla="*/ 281218 h 288164"/>
              <a:gd name="connsiteX2" fmla="*/ 52230 w 72041"/>
              <a:gd name="connsiteY2" fmla="*/ 3859 h 288164"/>
            </a:gdLst>
            <a:ahLst/>
            <a:cxnLst>
              <a:cxn ang="0">
                <a:pos x="connsiteX0" y="connsiteY0"/>
              </a:cxn>
              <a:cxn ang="0">
                <a:pos x="connsiteX1" y="connsiteY1"/>
              </a:cxn>
              <a:cxn ang="0">
                <a:pos x="connsiteX2" y="connsiteY2"/>
              </a:cxn>
            </a:cxnLst>
            <a:rect l="l" t="t" r="r" b="b"/>
            <a:pathLst>
              <a:path w="72041" h="288164">
                <a:moveTo>
                  <a:pt x="3859" y="287393"/>
                </a:moveTo>
                <a:lnTo>
                  <a:pt x="72298" y="281218"/>
                </a:lnTo>
                <a:lnTo>
                  <a:pt x="52230" y="3859"/>
                </a:lnTo>
                <a:close/>
              </a:path>
            </a:pathLst>
          </a:custGeom>
          <a:solidFill>
            <a:srgbClr val="FFFFFF"/>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377D3EF3-01A1-43CF-99CA-9FBC618333D3}"/>
              </a:ext>
            </a:extLst>
          </p:cNvPr>
          <p:cNvSpPr/>
          <p:nvPr/>
        </p:nvSpPr>
        <p:spPr>
          <a:xfrm>
            <a:off x="3075598" y="4711588"/>
            <a:ext cx="82333" cy="87478"/>
          </a:xfrm>
          <a:custGeom>
            <a:avLst/>
            <a:gdLst>
              <a:gd name="connsiteX0" fmla="*/ 3859 w 82332"/>
              <a:gd name="connsiteY0" fmla="*/ 3859 h 87478"/>
              <a:gd name="connsiteX1" fmla="*/ 83105 w 82332"/>
              <a:gd name="connsiteY1" fmla="*/ 3859 h 87478"/>
              <a:gd name="connsiteX2" fmla="*/ 83105 w 82332"/>
              <a:gd name="connsiteY2" fmla="*/ 88250 h 87478"/>
              <a:gd name="connsiteX3" fmla="*/ 3859 w 82332"/>
              <a:gd name="connsiteY3" fmla="*/ 88250 h 87478"/>
            </a:gdLst>
            <a:ahLst/>
            <a:cxnLst>
              <a:cxn ang="0">
                <a:pos x="connsiteX0" y="connsiteY0"/>
              </a:cxn>
              <a:cxn ang="0">
                <a:pos x="connsiteX1" y="connsiteY1"/>
              </a:cxn>
              <a:cxn ang="0">
                <a:pos x="connsiteX2" y="connsiteY2"/>
              </a:cxn>
              <a:cxn ang="0">
                <a:pos x="connsiteX3" y="connsiteY3"/>
              </a:cxn>
            </a:cxnLst>
            <a:rect l="l" t="t" r="r" b="b"/>
            <a:pathLst>
              <a:path w="82332" h="87478">
                <a:moveTo>
                  <a:pt x="3859" y="3859"/>
                </a:moveTo>
                <a:lnTo>
                  <a:pt x="83105" y="3859"/>
                </a:lnTo>
                <a:lnTo>
                  <a:pt x="83105" y="88250"/>
                </a:lnTo>
                <a:lnTo>
                  <a:pt x="3859" y="88250"/>
                </a:lnTo>
                <a:close/>
              </a:path>
            </a:pathLst>
          </a:custGeom>
          <a:solidFill>
            <a:srgbClr val="FFFFFF"/>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A2D12692-CA0F-47D5-AC63-ACE2C1D58067}"/>
              </a:ext>
            </a:extLst>
          </p:cNvPr>
          <p:cNvSpPr/>
          <p:nvPr/>
        </p:nvSpPr>
        <p:spPr>
          <a:xfrm>
            <a:off x="2937176" y="4633887"/>
            <a:ext cx="205832" cy="149228"/>
          </a:xfrm>
          <a:custGeom>
            <a:avLst/>
            <a:gdLst>
              <a:gd name="connsiteX0" fmla="*/ 3859 w 205831"/>
              <a:gd name="connsiteY0" fmla="*/ 3859 h 149227"/>
              <a:gd name="connsiteX1" fmla="*/ 205060 w 205831"/>
              <a:gd name="connsiteY1" fmla="*/ 3859 h 149227"/>
              <a:gd name="connsiteX2" fmla="*/ 205060 w 205831"/>
              <a:gd name="connsiteY2" fmla="*/ 148456 h 149227"/>
              <a:gd name="connsiteX3" fmla="*/ 3859 w 205831"/>
              <a:gd name="connsiteY3" fmla="*/ 148456 h 149227"/>
            </a:gdLst>
            <a:ahLst/>
            <a:cxnLst>
              <a:cxn ang="0">
                <a:pos x="connsiteX0" y="connsiteY0"/>
              </a:cxn>
              <a:cxn ang="0">
                <a:pos x="connsiteX1" y="connsiteY1"/>
              </a:cxn>
              <a:cxn ang="0">
                <a:pos x="connsiteX2" y="connsiteY2"/>
              </a:cxn>
              <a:cxn ang="0">
                <a:pos x="connsiteX3" y="connsiteY3"/>
              </a:cxn>
            </a:cxnLst>
            <a:rect l="l" t="t" r="r" b="b"/>
            <a:pathLst>
              <a:path w="205831" h="149227">
                <a:moveTo>
                  <a:pt x="3859" y="3859"/>
                </a:moveTo>
                <a:lnTo>
                  <a:pt x="205060" y="3859"/>
                </a:lnTo>
                <a:lnTo>
                  <a:pt x="205060" y="148456"/>
                </a:lnTo>
                <a:lnTo>
                  <a:pt x="3859" y="148456"/>
                </a:lnTo>
                <a:close/>
              </a:path>
            </a:pathLst>
          </a:custGeom>
          <a:solidFill>
            <a:srgbClr val="4A4B5E"/>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68AE1BE2-11B9-426E-99C8-D5AB438B2FBE}"/>
              </a:ext>
            </a:extLst>
          </p:cNvPr>
          <p:cNvSpPr/>
          <p:nvPr/>
        </p:nvSpPr>
        <p:spPr>
          <a:xfrm>
            <a:off x="3240778" y="4883457"/>
            <a:ext cx="154374" cy="591766"/>
          </a:xfrm>
          <a:custGeom>
            <a:avLst/>
            <a:gdLst>
              <a:gd name="connsiteX0" fmla="*/ 3859 w 154373"/>
              <a:gd name="connsiteY0" fmla="*/ 3859 h 591765"/>
              <a:gd name="connsiteX1" fmla="*/ 106261 w 154373"/>
              <a:gd name="connsiteY1" fmla="*/ 592537 h 591765"/>
              <a:gd name="connsiteX2" fmla="*/ 153602 w 154373"/>
              <a:gd name="connsiteY2" fmla="*/ 592537 h 591765"/>
              <a:gd name="connsiteX3" fmla="*/ 152058 w 154373"/>
              <a:gd name="connsiteY3" fmla="*/ 3859 h 591765"/>
            </a:gdLst>
            <a:ahLst/>
            <a:cxnLst>
              <a:cxn ang="0">
                <a:pos x="connsiteX0" y="connsiteY0"/>
              </a:cxn>
              <a:cxn ang="0">
                <a:pos x="connsiteX1" y="connsiteY1"/>
              </a:cxn>
              <a:cxn ang="0">
                <a:pos x="connsiteX2" y="connsiteY2"/>
              </a:cxn>
              <a:cxn ang="0">
                <a:pos x="connsiteX3" y="connsiteY3"/>
              </a:cxn>
            </a:cxnLst>
            <a:rect l="l" t="t" r="r" b="b"/>
            <a:pathLst>
              <a:path w="154373" h="591765">
                <a:moveTo>
                  <a:pt x="3859" y="3859"/>
                </a:moveTo>
                <a:lnTo>
                  <a:pt x="106261" y="592537"/>
                </a:lnTo>
                <a:lnTo>
                  <a:pt x="153602" y="592537"/>
                </a:lnTo>
                <a:lnTo>
                  <a:pt x="152058" y="3859"/>
                </a:lnTo>
                <a:close/>
              </a:path>
            </a:pathLst>
          </a:custGeom>
          <a:solidFill>
            <a:srgbClr val="6F8CAD"/>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00166C29-21AE-44FB-94CB-5B227DC8DEE8}"/>
              </a:ext>
            </a:extLst>
          </p:cNvPr>
          <p:cNvSpPr/>
          <p:nvPr/>
        </p:nvSpPr>
        <p:spPr>
          <a:xfrm>
            <a:off x="3145581" y="4883457"/>
            <a:ext cx="138936" cy="576328"/>
          </a:xfrm>
          <a:custGeom>
            <a:avLst/>
            <a:gdLst>
              <a:gd name="connsiteX0" fmla="*/ 11063 w 138936"/>
              <a:gd name="connsiteY0" fmla="*/ 572469 h 576328"/>
              <a:gd name="connsiteX1" fmla="*/ 68696 w 138936"/>
              <a:gd name="connsiteY1" fmla="*/ 572469 h 576328"/>
              <a:gd name="connsiteX2" fmla="*/ 137135 w 138936"/>
              <a:gd name="connsiteY2" fmla="*/ 3859 h 576328"/>
              <a:gd name="connsiteX3" fmla="*/ 3859 w 138936"/>
              <a:gd name="connsiteY3" fmla="*/ 3859 h 576328"/>
            </a:gdLst>
            <a:ahLst/>
            <a:cxnLst>
              <a:cxn ang="0">
                <a:pos x="connsiteX0" y="connsiteY0"/>
              </a:cxn>
              <a:cxn ang="0">
                <a:pos x="connsiteX1" y="connsiteY1"/>
              </a:cxn>
              <a:cxn ang="0">
                <a:pos x="connsiteX2" y="connsiteY2"/>
              </a:cxn>
              <a:cxn ang="0">
                <a:pos x="connsiteX3" y="connsiteY3"/>
              </a:cxn>
            </a:cxnLst>
            <a:rect l="l" t="t" r="r" b="b"/>
            <a:pathLst>
              <a:path w="138936" h="576328">
                <a:moveTo>
                  <a:pt x="11063" y="572469"/>
                </a:moveTo>
                <a:lnTo>
                  <a:pt x="68696" y="572469"/>
                </a:lnTo>
                <a:lnTo>
                  <a:pt x="137135" y="3859"/>
                </a:lnTo>
                <a:lnTo>
                  <a:pt x="3859" y="3859"/>
                </a:lnTo>
                <a:close/>
              </a:path>
            </a:pathLst>
          </a:custGeom>
          <a:solidFill>
            <a:srgbClr val="6F8CAD"/>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DAB2DF37-C7F9-4287-B325-7BA1BBBDB4D7}"/>
              </a:ext>
            </a:extLst>
          </p:cNvPr>
          <p:cNvSpPr/>
          <p:nvPr/>
        </p:nvSpPr>
        <p:spPr>
          <a:xfrm>
            <a:off x="3342150" y="5453096"/>
            <a:ext cx="51458" cy="46312"/>
          </a:xfrm>
          <a:custGeom>
            <a:avLst/>
            <a:gdLst>
              <a:gd name="connsiteX0" fmla="*/ 28045 w 51457"/>
              <a:gd name="connsiteY0" fmla="*/ 3859 h 46312"/>
              <a:gd name="connsiteX1" fmla="*/ 3859 w 51457"/>
              <a:gd name="connsiteY1" fmla="*/ 28045 h 46312"/>
              <a:gd name="connsiteX2" fmla="*/ 3859 w 51457"/>
              <a:gd name="connsiteY2" fmla="*/ 46055 h 46312"/>
              <a:gd name="connsiteX3" fmla="*/ 52230 w 51457"/>
              <a:gd name="connsiteY3" fmla="*/ 46055 h 46312"/>
              <a:gd name="connsiteX4" fmla="*/ 52230 w 51457"/>
              <a:gd name="connsiteY4" fmla="*/ 28045 h 46312"/>
              <a:gd name="connsiteX5" fmla="*/ 28045 w 51457"/>
              <a:gd name="connsiteY5"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 h="46312">
                <a:moveTo>
                  <a:pt x="28045" y="3859"/>
                </a:moveTo>
                <a:cubicBezTo>
                  <a:pt x="14666" y="3859"/>
                  <a:pt x="3859" y="14666"/>
                  <a:pt x="3859" y="28045"/>
                </a:cubicBezTo>
                <a:lnTo>
                  <a:pt x="3859" y="46055"/>
                </a:lnTo>
                <a:lnTo>
                  <a:pt x="52230" y="46055"/>
                </a:lnTo>
                <a:lnTo>
                  <a:pt x="52230" y="28045"/>
                </a:lnTo>
                <a:cubicBezTo>
                  <a:pt x="52230" y="14666"/>
                  <a:pt x="41424" y="3859"/>
                  <a:pt x="28045" y="3859"/>
                </a:cubicBezTo>
                <a:close/>
              </a:path>
            </a:pathLst>
          </a:custGeom>
          <a:solidFill>
            <a:srgbClr val="FFFFFF"/>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BF777A9B-ADC9-42B4-9F0A-A89C105F7819}"/>
              </a:ext>
            </a:extLst>
          </p:cNvPr>
          <p:cNvSpPr/>
          <p:nvPr/>
        </p:nvSpPr>
        <p:spPr>
          <a:xfrm>
            <a:off x="3167026" y="4987100"/>
            <a:ext cx="20583" cy="473413"/>
          </a:xfrm>
          <a:custGeom>
            <a:avLst/>
            <a:gdLst>
              <a:gd name="connsiteX0" fmla="*/ 3918 w 20583"/>
              <a:gd name="connsiteY0" fmla="*/ 469565 h 473412"/>
              <a:gd name="connsiteX1" fmla="*/ 10979 w 20583"/>
              <a:gd name="connsiteY1" fmla="*/ 3917 h 473412"/>
              <a:gd name="connsiteX2" fmla="*/ 17153 w 20583"/>
              <a:gd name="connsiteY2" fmla="*/ 4011 h 473412"/>
              <a:gd name="connsiteX3" fmla="*/ 10092 w 20583"/>
              <a:gd name="connsiteY3" fmla="*/ 469658 h 473412"/>
            </a:gdLst>
            <a:ahLst/>
            <a:cxnLst>
              <a:cxn ang="0">
                <a:pos x="connsiteX0" y="connsiteY0"/>
              </a:cxn>
              <a:cxn ang="0">
                <a:pos x="connsiteX1" y="connsiteY1"/>
              </a:cxn>
              <a:cxn ang="0">
                <a:pos x="connsiteX2" y="connsiteY2"/>
              </a:cxn>
              <a:cxn ang="0">
                <a:pos x="connsiteX3" y="connsiteY3"/>
              </a:cxn>
            </a:cxnLst>
            <a:rect l="l" t="t" r="r" b="b"/>
            <a:pathLst>
              <a:path w="20583" h="473412">
                <a:moveTo>
                  <a:pt x="3918" y="469565"/>
                </a:moveTo>
                <a:lnTo>
                  <a:pt x="10979" y="3917"/>
                </a:lnTo>
                <a:lnTo>
                  <a:pt x="17153" y="4011"/>
                </a:lnTo>
                <a:lnTo>
                  <a:pt x="10092" y="469658"/>
                </a:lnTo>
                <a:close/>
              </a:path>
            </a:pathLst>
          </a:custGeom>
          <a:solidFill>
            <a:srgbClr val="53535B"/>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8D80AE52-EAC7-4052-8D44-9C4E81AA847A}"/>
              </a:ext>
            </a:extLst>
          </p:cNvPr>
          <p:cNvSpPr/>
          <p:nvPr/>
        </p:nvSpPr>
        <p:spPr>
          <a:xfrm>
            <a:off x="3319610" y="5027374"/>
            <a:ext cx="56604" cy="432246"/>
          </a:xfrm>
          <a:custGeom>
            <a:avLst/>
            <a:gdLst>
              <a:gd name="connsiteX0" fmla="*/ 4227 w 56603"/>
              <a:gd name="connsiteY0" fmla="*/ 4848 h 432246"/>
              <a:gd name="connsiteX1" fmla="*/ 10371 w 56603"/>
              <a:gd name="connsiteY1" fmla="*/ 4227 h 432246"/>
              <a:gd name="connsiteX2" fmla="*/ 53295 w 56603"/>
              <a:gd name="connsiteY2" fmla="*/ 429150 h 432246"/>
              <a:gd name="connsiteX3" fmla="*/ 47151 w 56603"/>
              <a:gd name="connsiteY3" fmla="*/ 429770 h 432246"/>
            </a:gdLst>
            <a:ahLst/>
            <a:cxnLst>
              <a:cxn ang="0">
                <a:pos x="connsiteX0" y="connsiteY0"/>
              </a:cxn>
              <a:cxn ang="0">
                <a:pos x="connsiteX1" y="connsiteY1"/>
              </a:cxn>
              <a:cxn ang="0">
                <a:pos x="connsiteX2" y="connsiteY2"/>
              </a:cxn>
              <a:cxn ang="0">
                <a:pos x="connsiteX3" y="connsiteY3"/>
              </a:cxn>
            </a:cxnLst>
            <a:rect l="l" t="t" r="r" b="b"/>
            <a:pathLst>
              <a:path w="56603" h="432246">
                <a:moveTo>
                  <a:pt x="4227" y="4848"/>
                </a:moveTo>
                <a:lnTo>
                  <a:pt x="10371" y="4227"/>
                </a:lnTo>
                <a:lnTo>
                  <a:pt x="53295" y="429150"/>
                </a:lnTo>
                <a:lnTo>
                  <a:pt x="47151" y="429770"/>
                </a:lnTo>
                <a:close/>
              </a:path>
            </a:pathLst>
          </a:custGeom>
          <a:solidFill>
            <a:srgbClr val="53535B"/>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F0DBE32D-0756-4A52-8C87-8A6FDEF0EE69}"/>
              </a:ext>
            </a:extLst>
          </p:cNvPr>
          <p:cNvSpPr/>
          <p:nvPr/>
        </p:nvSpPr>
        <p:spPr>
          <a:xfrm>
            <a:off x="3231001" y="4947780"/>
            <a:ext cx="41166" cy="61749"/>
          </a:xfrm>
          <a:custGeom>
            <a:avLst/>
            <a:gdLst>
              <a:gd name="connsiteX0" fmla="*/ 7461 w 41166"/>
              <a:gd name="connsiteY0" fmla="*/ 3859 h 61749"/>
              <a:gd name="connsiteX1" fmla="*/ 3859 w 41166"/>
              <a:gd name="connsiteY1" fmla="*/ 9005 h 61749"/>
              <a:gd name="connsiteX2" fmla="*/ 25986 w 41166"/>
              <a:gd name="connsiteY2" fmla="*/ 25986 h 61749"/>
              <a:gd name="connsiteX3" fmla="*/ 33190 w 41166"/>
              <a:gd name="connsiteY3" fmla="*/ 62007 h 61749"/>
              <a:gd name="connsiteX4" fmla="*/ 39365 w 41166"/>
              <a:gd name="connsiteY4" fmla="*/ 60977 h 61749"/>
              <a:gd name="connsiteX5" fmla="*/ 32161 w 41166"/>
              <a:gd name="connsiteY5" fmla="*/ 22384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66" h="61749">
                <a:moveTo>
                  <a:pt x="7461" y="3859"/>
                </a:moveTo>
                <a:lnTo>
                  <a:pt x="3859" y="9005"/>
                </a:lnTo>
                <a:lnTo>
                  <a:pt x="25986" y="25986"/>
                </a:lnTo>
                <a:lnTo>
                  <a:pt x="33190" y="62007"/>
                </a:lnTo>
                <a:lnTo>
                  <a:pt x="39365" y="60977"/>
                </a:lnTo>
                <a:lnTo>
                  <a:pt x="32161" y="22384"/>
                </a:lnTo>
                <a:close/>
              </a:path>
            </a:pathLst>
          </a:custGeom>
          <a:solidFill>
            <a:srgbClr val="53535B"/>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E6E6CE3C-E616-4D2D-AC0C-2C8636B0FAB7}"/>
              </a:ext>
            </a:extLst>
          </p:cNvPr>
          <p:cNvSpPr/>
          <p:nvPr/>
        </p:nvSpPr>
        <p:spPr>
          <a:xfrm>
            <a:off x="3394637" y="4484659"/>
            <a:ext cx="72041" cy="483704"/>
          </a:xfrm>
          <a:custGeom>
            <a:avLst/>
            <a:gdLst>
              <a:gd name="connsiteX0" fmla="*/ 3859 w 72041"/>
              <a:gd name="connsiteY0" fmla="*/ 3859 h 483704"/>
              <a:gd name="connsiteX1" fmla="*/ 8491 w 72041"/>
              <a:gd name="connsiteY1" fmla="*/ 482418 h 483704"/>
              <a:gd name="connsiteX2" fmla="*/ 59948 w 72041"/>
              <a:gd name="connsiteY2" fmla="*/ 482418 h 483704"/>
              <a:gd name="connsiteX3" fmla="*/ 71784 w 72041"/>
              <a:gd name="connsiteY3" fmla="*/ 248284 h 483704"/>
              <a:gd name="connsiteX4" fmla="*/ 72813 w 72041"/>
              <a:gd name="connsiteY4" fmla="*/ 213293 h 483704"/>
              <a:gd name="connsiteX5" fmla="*/ 27015 w 72041"/>
              <a:gd name="connsiteY5" fmla="*/ 3859 h 483704"/>
              <a:gd name="connsiteX6" fmla="*/ 3859 w 72041"/>
              <a:gd name="connsiteY6" fmla="*/ 3859 h 48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41" h="483704">
                <a:moveTo>
                  <a:pt x="3859" y="3859"/>
                </a:moveTo>
                <a:lnTo>
                  <a:pt x="8491" y="482418"/>
                </a:lnTo>
                <a:lnTo>
                  <a:pt x="59948" y="482418"/>
                </a:lnTo>
                <a:cubicBezTo>
                  <a:pt x="59948" y="482418"/>
                  <a:pt x="67152" y="356860"/>
                  <a:pt x="71784" y="248284"/>
                </a:cubicBezTo>
                <a:cubicBezTo>
                  <a:pt x="72298" y="236449"/>
                  <a:pt x="72813" y="224614"/>
                  <a:pt x="72813" y="213293"/>
                </a:cubicBezTo>
                <a:cubicBezTo>
                  <a:pt x="72813" y="98542"/>
                  <a:pt x="27015" y="3859"/>
                  <a:pt x="27015" y="3859"/>
                </a:cubicBezTo>
                <a:lnTo>
                  <a:pt x="3859" y="3859"/>
                </a:lnTo>
                <a:close/>
              </a:path>
            </a:pathLst>
          </a:custGeom>
          <a:solidFill>
            <a:srgbClr val="FFFFFF"/>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A7B2140C-1DC4-4554-8AEF-3260CCD7A0B6}"/>
              </a:ext>
            </a:extLst>
          </p:cNvPr>
          <p:cNvSpPr/>
          <p:nvPr/>
        </p:nvSpPr>
        <p:spPr>
          <a:xfrm>
            <a:off x="3399268" y="4963217"/>
            <a:ext cx="51458" cy="72041"/>
          </a:xfrm>
          <a:custGeom>
            <a:avLst/>
            <a:gdLst>
              <a:gd name="connsiteX0" fmla="*/ 3859 w 51457"/>
              <a:gd name="connsiteY0" fmla="*/ 3859 h 72041"/>
              <a:gd name="connsiteX1" fmla="*/ 3859 w 51457"/>
              <a:gd name="connsiteY1" fmla="*/ 70755 h 72041"/>
              <a:gd name="connsiteX2" fmla="*/ 42453 w 51457"/>
              <a:gd name="connsiteY2" fmla="*/ 3859 h 72041"/>
              <a:gd name="connsiteX3" fmla="*/ 3859 w 51457"/>
              <a:gd name="connsiteY3" fmla="*/ 3859 h 72041"/>
            </a:gdLst>
            <a:ahLst/>
            <a:cxnLst>
              <a:cxn ang="0">
                <a:pos x="connsiteX0" y="connsiteY0"/>
              </a:cxn>
              <a:cxn ang="0">
                <a:pos x="connsiteX1" y="connsiteY1"/>
              </a:cxn>
              <a:cxn ang="0">
                <a:pos x="connsiteX2" y="connsiteY2"/>
              </a:cxn>
              <a:cxn ang="0">
                <a:pos x="connsiteX3" y="connsiteY3"/>
              </a:cxn>
            </a:cxnLst>
            <a:rect l="l" t="t" r="r" b="b"/>
            <a:pathLst>
              <a:path w="51457" h="72041">
                <a:moveTo>
                  <a:pt x="3859" y="3859"/>
                </a:moveTo>
                <a:lnTo>
                  <a:pt x="3859" y="70755"/>
                </a:lnTo>
                <a:cubicBezTo>
                  <a:pt x="3859" y="70755"/>
                  <a:pt x="71269" y="66638"/>
                  <a:pt x="42453" y="3859"/>
                </a:cubicBezTo>
                <a:lnTo>
                  <a:pt x="3859" y="3859"/>
                </a:lnTo>
                <a:close/>
              </a:path>
            </a:pathLst>
          </a:custGeom>
          <a:solidFill>
            <a:srgbClr val="FAA2A1"/>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037C72E1-49D5-45E4-9C41-A1A77A4A846B}"/>
              </a:ext>
            </a:extLst>
          </p:cNvPr>
          <p:cNvSpPr/>
          <p:nvPr/>
        </p:nvSpPr>
        <p:spPr>
          <a:xfrm>
            <a:off x="3275255" y="4431657"/>
            <a:ext cx="149228" cy="704973"/>
          </a:xfrm>
          <a:custGeom>
            <a:avLst/>
            <a:gdLst>
              <a:gd name="connsiteX0" fmla="*/ 22384 w 149227"/>
              <a:gd name="connsiteY0" fmla="*/ 115009 h 704973"/>
              <a:gd name="connsiteX1" fmla="*/ 3859 w 149227"/>
              <a:gd name="connsiteY1" fmla="*/ 702658 h 704973"/>
              <a:gd name="connsiteX2" fmla="*/ 117067 w 149227"/>
              <a:gd name="connsiteY2" fmla="*/ 702658 h 704973"/>
              <a:gd name="connsiteX3" fmla="*/ 133019 w 149227"/>
              <a:gd name="connsiteY3" fmla="*/ 216381 h 704973"/>
              <a:gd name="connsiteX4" fmla="*/ 145369 w 149227"/>
              <a:gd name="connsiteY4" fmla="*/ 56861 h 704973"/>
              <a:gd name="connsiteX5" fmla="*/ 43997 w 149227"/>
              <a:gd name="connsiteY5" fmla="*/ 3859 h 704973"/>
              <a:gd name="connsiteX6" fmla="*/ 22384 w 149227"/>
              <a:gd name="connsiteY6" fmla="*/ 115009 h 70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27" h="704973">
                <a:moveTo>
                  <a:pt x="22384" y="115009"/>
                </a:moveTo>
                <a:cubicBezTo>
                  <a:pt x="12093" y="223070"/>
                  <a:pt x="3859" y="702658"/>
                  <a:pt x="3859" y="702658"/>
                </a:cubicBezTo>
                <a:lnTo>
                  <a:pt x="117067" y="702658"/>
                </a:lnTo>
                <a:lnTo>
                  <a:pt x="133019" y="216381"/>
                </a:lnTo>
                <a:lnTo>
                  <a:pt x="145369" y="56861"/>
                </a:lnTo>
                <a:lnTo>
                  <a:pt x="43997" y="3859"/>
                </a:lnTo>
                <a:cubicBezTo>
                  <a:pt x="42453" y="6432"/>
                  <a:pt x="30103" y="31647"/>
                  <a:pt x="22384" y="115009"/>
                </a:cubicBezTo>
                <a:close/>
              </a:path>
            </a:pathLst>
          </a:custGeom>
          <a:solidFill>
            <a:srgbClr val="FFFFFF"/>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0ACB5121-42AF-4F77-B1A0-EEF90137B4E2}"/>
              </a:ext>
            </a:extLst>
          </p:cNvPr>
          <p:cNvSpPr/>
          <p:nvPr/>
        </p:nvSpPr>
        <p:spPr>
          <a:xfrm>
            <a:off x="3213505" y="4429084"/>
            <a:ext cx="108062" cy="5146"/>
          </a:xfrm>
          <a:custGeom>
            <a:avLst/>
            <a:gdLst>
              <a:gd name="connsiteX0" fmla="*/ 3859 w 108061"/>
              <a:gd name="connsiteY0" fmla="*/ 3859 h 5145"/>
              <a:gd name="connsiteX1" fmla="*/ 45026 w 108061"/>
              <a:gd name="connsiteY1" fmla="*/ 5918 h 5145"/>
              <a:gd name="connsiteX2" fmla="*/ 47084 w 108061"/>
              <a:gd name="connsiteY2" fmla="*/ 5918 h 5145"/>
              <a:gd name="connsiteX3" fmla="*/ 105231 w 108061"/>
              <a:gd name="connsiteY3" fmla="*/ 5918 h 5145"/>
              <a:gd name="connsiteX4" fmla="*/ 101115 w 108061"/>
              <a:gd name="connsiteY4" fmla="*/ 3859 h 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1" h="5145">
                <a:moveTo>
                  <a:pt x="3859" y="3859"/>
                </a:moveTo>
                <a:lnTo>
                  <a:pt x="45026" y="5918"/>
                </a:lnTo>
                <a:lnTo>
                  <a:pt x="47084" y="5918"/>
                </a:lnTo>
                <a:lnTo>
                  <a:pt x="105231" y="5918"/>
                </a:lnTo>
                <a:lnTo>
                  <a:pt x="101115" y="3859"/>
                </a:lnTo>
                <a:close/>
              </a:path>
            </a:pathLst>
          </a:custGeom>
          <a:solidFill>
            <a:srgbClr val="FFFFFF"/>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012BEC70-6CC0-4FA6-855F-004AD9097F32}"/>
              </a:ext>
            </a:extLst>
          </p:cNvPr>
          <p:cNvSpPr/>
          <p:nvPr/>
        </p:nvSpPr>
        <p:spPr>
          <a:xfrm>
            <a:off x="3120366" y="4429084"/>
            <a:ext cx="97770" cy="704973"/>
          </a:xfrm>
          <a:custGeom>
            <a:avLst/>
            <a:gdLst>
              <a:gd name="connsiteX0" fmla="*/ 9520 w 97770"/>
              <a:gd name="connsiteY0" fmla="*/ 55317 h 704973"/>
              <a:gd name="connsiteX1" fmla="*/ 3859 w 97770"/>
              <a:gd name="connsiteY1" fmla="*/ 705231 h 704973"/>
              <a:gd name="connsiteX2" fmla="*/ 56346 w 97770"/>
              <a:gd name="connsiteY2" fmla="*/ 705231 h 704973"/>
              <a:gd name="connsiteX3" fmla="*/ 97513 w 97770"/>
              <a:gd name="connsiteY3" fmla="*/ 3859 h 704973"/>
              <a:gd name="connsiteX4" fmla="*/ 9520 w 97770"/>
              <a:gd name="connsiteY4" fmla="*/ 55317 h 704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704973">
                <a:moveTo>
                  <a:pt x="9520" y="55317"/>
                </a:moveTo>
                <a:lnTo>
                  <a:pt x="3859" y="705231"/>
                </a:lnTo>
                <a:lnTo>
                  <a:pt x="56346" y="705231"/>
                </a:lnTo>
                <a:cubicBezTo>
                  <a:pt x="56346" y="705231"/>
                  <a:pt x="39880" y="87221"/>
                  <a:pt x="97513" y="3859"/>
                </a:cubicBezTo>
                <a:lnTo>
                  <a:pt x="9520" y="55317"/>
                </a:lnTo>
                <a:close/>
              </a:path>
            </a:pathLst>
          </a:custGeom>
          <a:solidFill>
            <a:srgbClr val="FFFFFF"/>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839A271D-7049-43A3-952A-C6A512E724B2}"/>
              </a:ext>
            </a:extLst>
          </p:cNvPr>
          <p:cNvSpPr/>
          <p:nvPr/>
        </p:nvSpPr>
        <p:spPr>
          <a:xfrm>
            <a:off x="3314877" y="4431142"/>
            <a:ext cx="5146" cy="5146"/>
          </a:xfrm>
          <a:custGeom>
            <a:avLst/>
            <a:gdLst>
              <a:gd name="connsiteX0" fmla="*/ 4374 w 5145"/>
              <a:gd name="connsiteY0" fmla="*/ 4374 h 5145"/>
              <a:gd name="connsiteX1" fmla="*/ 4374 w 5145"/>
              <a:gd name="connsiteY1" fmla="*/ 4374 h 5145"/>
              <a:gd name="connsiteX2" fmla="*/ 3859 w 5145"/>
              <a:gd name="connsiteY2" fmla="*/ 3859 h 5145"/>
              <a:gd name="connsiteX3" fmla="*/ 4374 w 5145"/>
              <a:gd name="connsiteY3" fmla="*/ 4374 h 5145"/>
            </a:gdLst>
            <a:ahLst/>
            <a:cxnLst>
              <a:cxn ang="0">
                <a:pos x="connsiteX0" y="connsiteY0"/>
              </a:cxn>
              <a:cxn ang="0">
                <a:pos x="connsiteX1" y="connsiteY1"/>
              </a:cxn>
              <a:cxn ang="0">
                <a:pos x="connsiteX2" y="connsiteY2"/>
              </a:cxn>
              <a:cxn ang="0">
                <a:pos x="connsiteX3" y="connsiteY3"/>
              </a:cxn>
            </a:cxnLst>
            <a:rect l="l" t="t" r="r" b="b"/>
            <a:pathLst>
              <a:path w="5145" h="5145">
                <a:moveTo>
                  <a:pt x="4374" y="4374"/>
                </a:moveTo>
                <a:cubicBezTo>
                  <a:pt x="4888" y="3859"/>
                  <a:pt x="4888" y="3859"/>
                  <a:pt x="4374" y="4374"/>
                </a:cubicBezTo>
                <a:lnTo>
                  <a:pt x="3859" y="3859"/>
                </a:lnTo>
                <a:lnTo>
                  <a:pt x="4374" y="4374"/>
                </a:lnTo>
                <a:close/>
              </a:path>
            </a:pathLst>
          </a:custGeom>
          <a:solidFill>
            <a:srgbClr val="754949"/>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4A3E43BF-D99E-4A09-9333-5D4F9AC870E2}"/>
              </a:ext>
            </a:extLst>
          </p:cNvPr>
          <p:cNvSpPr/>
          <p:nvPr/>
        </p:nvSpPr>
        <p:spPr>
          <a:xfrm>
            <a:off x="3211447" y="4300439"/>
            <a:ext cx="108062" cy="154374"/>
          </a:xfrm>
          <a:custGeom>
            <a:avLst/>
            <a:gdLst>
              <a:gd name="connsiteX0" fmla="*/ 5918 w 108061"/>
              <a:gd name="connsiteY0" fmla="*/ 3859 h 154373"/>
              <a:gd name="connsiteX1" fmla="*/ 3859 w 108061"/>
              <a:gd name="connsiteY1" fmla="*/ 148456 h 154373"/>
              <a:gd name="connsiteX2" fmla="*/ 48113 w 108061"/>
              <a:gd name="connsiteY2" fmla="*/ 155146 h 154373"/>
              <a:gd name="connsiteX3" fmla="*/ 108319 w 108061"/>
              <a:gd name="connsiteY3" fmla="*/ 135077 h 154373"/>
              <a:gd name="connsiteX4" fmla="*/ 90309 w 108061"/>
              <a:gd name="connsiteY4" fmla="*/ 18782 h 154373"/>
              <a:gd name="connsiteX5" fmla="*/ 5918 w 108061"/>
              <a:gd name="connsiteY5" fmla="*/ 3859 h 1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154373">
                <a:moveTo>
                  <a:pt x="5918" y="3859"/>
                </a:moveTo>
                <a:lnTo>
                  <a:pt x="3859" y="148456"/>
                </a:lnTo>
                <a:cubicBezTo>
                  <a:pt x="3859" y="148456"/>
                  <a:pt x="10549" y="155146"/>
                  <a:pt x="48113" y="155146"/>
                </a:cubicBezTo>
                <a:cubicBezTo>
                  <a:pt x="85677" y="155146"/>
                  <a:pt x="108319" y="135077"/>
                  <a:pt x="108319" y="135077"/>
                </a:cubicBezTo>
                <a:lnTo>
                  <a:pt x="90309" y="18782"/>
                </a:lnTo>
                <a:lnTo>
                  <a:pt x="5918" y="3859"/>
                </a:lnTo>
                <a:close/>
              </a:path>
            </a:pathLst>
          </a:custGeom>
          <a:solidFill>
            <a:srgbClr val="FAA2A1"/>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AD0FF7E4-BCE5-4D69-8C40-9BC9DEC4396E}"/>
              </a:ext>
            </a:extLst>
          </p:cNvPr>
          <p:cNvSpPr/>
          <p:nvPr/>
        </p:nvSpPr>
        <p:spPr>
          <a:xfrm>
            <a:off x="3213505" y="4364762"/>
            <a:ext cx="87478" cy="66895"/>
          </a:xfrm>
          <a:custGeom>
            <a:avLst/>
            <a:gdLst>
              <a:gd name="connsiteX0" fmla="*/ 3859 w 87478"/>
              <a:gd name="connsiteY0" fmla="*/ 66638 h 66895"/>
              <a:gd name="connsiteX1" fmla="*/ 88250 w 87478"/>
              <a:gd name="connsiteY1" fmla="*/ 3859 h 66895"/>
              <a:gd name="connsiteX2" fmla="*/ 3859 w 87478"/>
              <a:gd name="connsiteY2" fmla="*/ 3859 h 66895"/>
              <a:gd name="connsiteX3" fmla="*/ 3859 w 87478"/>
              <a:gd name="connsiteY3" fmla="*/ 66638 h 66895"/>
            </a:gdLst>
            <a:ahLst/>
            <a:cxnLst>
              <a:cxn ang="0">
                <a:pos x="connsiteX0" y="connsiteY0"/>
              </a:cxn>
              <a:cxn ang="0">
                <a:pos x="connsiteX1" y="connsiteY1"/>
              </a:cxn>
              <a:cxn ang="0">
                <a:pos x="connsiteX2" y="connsiteY2"/>
              </a:cxn>
              <a:cxn ang="0">
                <a:pos x="connsiteX3" y="connsiteY3"/>
              </a:cxn>
            </a:cxnLst>
            <a:rect l="l" t="t" r="r" b="b"/>
            <a:pathLst>
              <a:path w="87478" h="66895">
                <a:moveTo>
                  <a:pt x="3859" y="66638"/>
                </a:moveTo>
                <a:cubicBezTo>
                  <a:pt x="88250" y="66638"/>
                  <a:pt x="88250" y="3859"/>
                  <a:pt x="88250" y="3859"/>
                </a:cubicBezTo>
                <a:lnTo>
                  <a:pt x="3859" y="3859"/>
                </a:lnTo>
                <a:lnTo>
                  <a:pt x="3859" y="66638"/>
                </a:lnTo>
                <a:close/>
              </a:path>
            </a:pathLst>
          </a:custGeom>
          <a:solidFill>
            <a:srgbClr val="DB7170"/>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65738D33-E7D7-41AA-B255-2FFE5A55CF59}"/>
              </a:ext>
            </a:extLst>
          </p:cNvPr>
          <p:cNvSpPr/>
          <p:nvPr/>
        </p:nvSpPr>
        <p:spPr>
          <a:xfrm>
            <a:off x="3129629" y="4597351"/>
            <a:ext cx="30875" cy="10292"/>
          </a:xfrm>
          <a:custGeom>
            <a:avLst/>
            <a:gdLst>
              <a:gd name="connsiteX0" fmla="*/ 3859 w 30874"/>
              <a:gd name="connsiteY0" fmla="*/ 3859 h 10291"/>
              <a:gd name="connsiteX1" fmla="*/ 30103 w 30874"/>
              <a:gd name="connsiteY1" fmla="*/ 3859 h 10291"/>
              <a:gd name="connsiteX2" fmla="*/ 30103 w 30874"/>
              <a:gd name="connsiteY2" fmla="*/ 10034 h 10291"/>
              <a:gd name="connsiteX3" fmla="*/ 3859 w 30874"/>
              <a:gd name="connsiteY3" fmla="*/ 10034 h 10291"/>
            </a:gdLst>
            <a:ahLst/>
            <a:cxnLst>
              <a:cxn ang="0">
                <a:pos x="connsiteX0" y="connsiteY0"/>
              </a:cxn>
              <a:cxn ang="0">
                <a:pos x="connsiteX1" y="connsiteY1"/>
              </a:cxn>
              <a:cxn ang="0">
                <a:pos x="connsiteX2" y="connsiteY2"/>
              </a:cxn>
              <a:cxn ang="0">
                <a:pos x="connsiteX3" y="connsiteY3"/>
              </a:cxn>
            </a:cxnLst>
            <a:rect l="l" t="t" r="r" b="b"/>
            <a:pathLst>
              <a:path w="30874" h="10291">
                <a:moveTo>
                  <a:pt x="3859" y="3859"/>
                </a:moveTo>
                <a:lnTo>
                  <a:pt x="30103" y="3859"/>
                </a:lnTo>
                <a:lnTo>
                  <a:pt x="30103" y="10034"/>
                </a:lnTo>
                <a:lnTo>
                  <a:pt x="3859" y="10034"/>
                </a:lnTo>
                <a:close/>
              </a:path>
            </a:pathLst>
          </a:custGeom>
          <a:solidFill>
            <a:srgbClr val="D5E1F2"/>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C91EF061-B0B1-423A-BC53-C795470A89AB}"/>
              </a:ext>
            </a:extLst>
          </p:cNvPr>
          <p:cNvSpPr/>
          <p:nvPr/>
        </p:nvSpPr>
        <p:spPr>
          <a:xfrm>
            <a:off x="3176970" y="4222224"/>
            <a:ext cx="164665" cy="133791"/>
          </a:xfrm>
          <a:custGeom>
            <a:avLst/>
            <a:gdLst>
              <a:gd name="connsiteX0" fmla="*/ 105746 w 164665"/>
              <a:gd name="connsiteY0" fmla="*/ 3859 h 133790"/>
              <a:gd name="connsiteX1" fmla="*/ 67667 w 164665"/>
              <a:gd name="connsiteY1" fmla="*/ 3859 h 133790"/>
              <a:gd name="connsiteX2" fmla="*/ 3859 w 164665"/>
              <a:gd name="connsiteY2" fmla="*/ 67667 h 133790"/>
              <a:gd name="connsiteX3" fmla="*/ 3859 w 164665"/>
              <a:gd name="connsiteY3" fmla="*/ 132504 h 133790"/>
              <a:gd name="connsiteX4" fmla="*/ 137135 w 164665"/>
              <a:gd name="connsiteY4" fmla="*/ 132504 h 133790"/>
              <a:gd name="connsiteX5" fmla="*/ 161835 w 164665"/>
              <a:gd name="connsiteY5" fmla="*/ 107804 h 133790"/>
              <a:gd name="connsiteX6" fmla="*/ 161835 w 164665"/>
              <a:gd name="connsiteY6" fmla="*/ 59948 h 133790"/>
              <a:gd name="connsiteX7" fmla="*/ 105746 w 164665"/>
              <a:gd name="connsiteY7" fmla="*/ 3859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665" h="133790">
                <a:moveTo>
                  <a:pt x="105746" y="3859"/>
                </a:moveTo>
                <a:lnTo>
                  <a:pt x="67667" y="3859"/>
                </a:lnTo>
                <a:cubicBezTo>
                  <a:pt x="32161" y="3859"/>
                  <a:pt x="3859" y="32676"/>
                  <a:pt x="3859" y="67667"/>
                </a:cubicBezTo>
                <a:lnTo>
                  <a:pt x="3859" y="132504"/>
                </a:lnTo>
                <a:lnTo>
                  <a:pt x="137135" y="132504"/>
                </a:lnTo>
                <a:cubicBezTo>
                  <a:pt x="151029" y="132504"/>
                  <a:pt x="161835" y="121183"/>
                  <a:pt x="161835" y="107804"/>
                </a:cubicBezTo>
                <a:lnTo>
                  <a:pt x="161835" y="59948"/>
                </a:lnTo>
                <a:cubicBezTo>
                  <a:pt x="161320" y="28559"/>
                  <a:pt x="136621" y="3859"/>
                  <a:pt x="105746" y="3859"/>
                </a:cubicBezTo>
                <a:close/>
              </a:path>
            </a:pathLst>
          </a:custGeom>
          <a:solidFill>
            <a:srgbClr val="FFFFFF"/>
          </a:solidFill>
          <a:ln w="9525"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BA5832EF-B379-4AC8-AAC5-15FBD332B136}"/>
              </a:ext>
            </a:extLst>
          </p:cNvPr>
          <p:cNvSpPr/>
          <p:nvPr/>
        </p:nvSpPr>
        <p:spPr>
          <a:xfrm>
            <a:off x="3178514" y="4245380"/>
            <a:ext cx="118353" cy="195540"/>
          </a:xfrm>
          <a:custGeom>
            <a:avLst/>
            <a:gdLst>
              <a:gd name="connsiteX0" fmla="*/ 75386 w 118353"/>
              <a:gd name="connsiteY0" fmla="*/ 3859 h 195539"/>
              <a:gd name="connsiteX1" fmla="*/ 55317 w 118353"/>
              <a:gd name="connsiteY1" fmla="*/ 3859 h 195539"/>
              <a:gd name="connsiteX2" fmla="*/ 3859 w 118353"/>
              <a:gd name="connsiteY2" fmla="*/ 70755 h 195539"/>
              <a:gd name="connsiteX3" fmla="*/ 3859 w 118353"/>
              <a:gd name="connsiteY3" fmla="*/ 188593 h 195539"/>
              <a:gd name="connsiteX4" fmla="*/ 118610 w 118353"/>
              <a:gd name="connsiteY4" fmla="*/ 158233 h 195539"/>
              <a:gd name="connsiteX5" fmla="*/ 118610 w 118353"/>
              <a:gd name="connsiteY5" fmla="*/ 56346 h 195539"/>
              <a:gd name="connsiteX6" fmla="*/ 75386 w 118353"/>
              <a:gd name="connsiteY6" fmla="*/ 3859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 h="195539">
                <a:moveTo>
                  <a:pt x="75386" y="3859"/>
                </a:moveTo>
                <a:lnTo>
                  <a:pt x="55317" y="3859"/>
                </a:lnTo>
                <a:cubicBezTo>
                  <a:pt x="12607" y="3859"/>
                  <a:pt x="3859" y="43482"/>
                  <a:pt x="3859" y="70755"/>
                </a:cubicBezTo>
                <a:lnTo>
                  <a:pt x="3859" y="188593"/>
                </a:lnTo>
                <a:cubicBezTo>
                  <a:pt x="75900" y="216380"/>
                  <a:pt x="118610" y="158233"/>
                  <a:pt x="118610" y="158233"/>
                </a:cubicBezTo>
                <a:lnTo>
                  <a:pt x="118610" y="56346"/>
                </a:lnTo>
                <a:cubicBezTo>
                  <a:pt x="118610" y="56346"/>
                  <a:pt x="124271" y="3859"/>
                  <a:pt x="75386" y="3859"/>
                </a:cubicBezTo>
                <a:close/>
              </a:path>
            </a:pathLst>
          </a:custGeom>
          <a:solidFill>
            <a:srgbClr val="FAA2A1"/>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2FBE3B78-1618-4B42-9C3A-5662752305B7}"/>
              </a:ext>
            </a:extLst>
          </p:cNvPr>
          <p:cNvSpPr/>
          <p:nvPr/>
        </p:nvSpPr>
        <p:spPr>
          <a:xfrm>
            <a:off x="3279371" y="4245380"/>
            <a:ext cx="51458" cy="108062"/>
          </a:xfrm>
          <a:custGeom>
            <a:avLst/>
            <a:gdLst>
              <a:gd name="connsiteX0" fmla="*/ 24443 w 51457"/>
              <a:gd name="connsiteY0" fmla="*/ 3859 h 108061"/>
              <a:gd name="connsiteX1" fmla="*/ 3859 w 51457"/>
              <a:gd name="connsiteY1" fmla="*/ 24442 h 108061"/>
              <a:gd name="connsiteX2" fmla="*/ 3859 w 51457"/>
              <a:gd name="connsiteY2" fmla="*/ 62007 h 108061"/>
              <a:gd name="connsiteX3" fmla="*/ 50686 w 51457"/>
              <a:gd name="connsiteY3" fmla="*/ 108833 h 108061"/>
              <a:gd name="connsiteX4" fmla="*/ 50686 w 51457"/>
              <a:gd name="connsiteY4" fmla="*/ 30103 h 108061"/>
              <a:gd name="connsiteX5" fmla="*/ 24443 w 51457"/>
              <a:gd name="connsiteY5" fmla="*/ 3859 h 10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 h="108061">
                <a:moveTo>
                  <a:pt x="24443" y="3859"/>
                </a:moveTo>
                <a:cubicBezTo>
                  <a:pt x="13122" y="3859"/>
                  <a:pt x="3859" y="13122"/>
                  <a:pt x="3859" y="24442"/>
                </a:cubicBezTo>
                <a:lnTo>
                  <a:pt x="3859" y="62007"/>
                </a:lnTo>
                <a:cubicBezTo>
                  <a:pt x="3859" y="87736"/>
                  <a:pt x="24957" y="108833"/>
                  <a:pt x="50686" y="108833"/>
                </a:cubicBezTo>
                <a:lnTo>
                  <a:pt x="50686" y="30103"/>
                </a:lnTo>
                <a:cubicBezTo>
                  <a:pt x="50686" y="15695"/>
                  <a:pt x="38851" y="3859"/>
                  <a:pt x="24443" y="3859"/>
                </a:cubicBezTo>
                <a:close/>
              </a:path>
            </a:pathLst>
          </a:custGeom>
          <a:solidFill>
            <a:srgbClr val="FFFFFF"/>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9E4239EA-DA3A-4DB3-A392-89E0487E6E6A}"/>
              </a:ext>
            </a:extLst>
          </p:cNvPr>
          <p:cNvSpPr/>
          <p:nvPr/>
        </p:nvSpPr>
        <p:spPr>
          <a:xfrm>
            <a:off x="3297896" y="4322566"/>
            <a:ext cx="36021" cy="61749"/>
          </a:xfrm>
          <a:custGeom>
            <a:avLst/>
            <a:gdLst>
              <a:gd name="connsiteX0" fmla="*/ 18268 w 36020"/>
              <a:gd name="connsiteY0" fmla="*/ 3859 h 61749"/>
              <a:gd name="connsiteX1" fmla="*/ 3859 w 36020"/>
              <a:gd name="connsiteY1" fmla="*/ 18267 h 61749"/>
              <a:gd name="connsiteX2" fmla="*/ 3859 w 36020"/>
              <a:gd name="connsiteY2" fmla="*/ 61492 h 61749"/>
              <a:gd name="connsiteX3" fmla="*/ 18268 w 36020"/>
              <a:gd name="connsiteY3" fmla="*/ 61492 h 61749"/>
              <a:gd name="connsiteX4" fmla="*/ 32161 w 36020"/>
              <a:gd name="connsiteY4" fmla="*/ 47599 h 61749"/>
              <a:gd name="connsiteX5" fmla="*/ 32161 w 36020"/>
              <a:gd name="connsiteY5" fmla="*/ 18267 h 61749"/>
              <a:gd name="connsiteX6" fmla="*/ 18268 w 36020"/>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61749">
                <a:moveTo>
                  <a:pt x="18268" y="3859"/>
                </a:moveTo>
                <a:cubicBezTo>
                  <a:pt x="10549" y="3859"/>
                  <a:pt x="3859" y="10034"/>
                  <a:pt x="3859" y="18267"/>
                </a:cubicBezTo>
                <a:lnTo>
                  <a:pt x="3859" y="61492"/>
                </a:lnTo>
                <a:lnTo>
                  <a:pt x="18268" y="61492"/>
                </a:lnTo>
                <a:cubicBezTo>
                  <a:pt x="25986" y="61492"/>
                  <a:pt x="32161" y="55317"/>
                  <a:pt x="32161" y="47599"/>
                </a:cubicBezTo>
                <a:lnTo>
                  <a:pt x="32161" y="18267"/>
                </a:lnTo>
                <a:cubicBezTo>
                  <a:pt x="32161" y="10034"/>
                  <a:pt x="25986" y="3859"/>
                  <a:pt x="18268" y="3859"/>
                </a:cubicBezTo>
                <a:close/>
              </a:path>
            </a:pathLst>
          </a:custGeom>
          <a:solidFill>
            <a:srgbClr val="FAA2A1"/>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589AF5A5-F58D-4755-AA12-01D58CEE54FC}"/>
              </a:ext>
            </a:extLst>
          </p:cNvPr>
          <p:cNvSpPr/>
          <p:nvPr/>
        </p:nvSpPr>
        <p:spPr>
          <a:xfrm>
            <a:off x="3201155" y="4353956"/>
            <a:ext cx="20583" cy="25729"/>
          </a:xfrm>
          <a:custGeom>
            <a:avLst/>
            <a:gdLst>
              <a:gd name="connsiteX0" fmla="*/ 10549 w 20583"/>
              <a:gd name="connsiteY0" fmla="*/ 17753 h 25728"/>
              <a:gd name="connsiteX1" fmla="*/ 11578 w 20583"/>
              <a:gd name="connsiteY1" fmla="*/ 4374 h 25728"/>
              <a:gd name="connsiteX2" fmla="*/ 5918 w 20583"/>
              <a:gd name="connsiteY2" fmla="*/ 3859 h 25728"/>
              <a:gd name="connsiteX3" fmla="*/ 3859 w 20583"/>
              <a:gd name="connsiteY3" fmla="*/ 23413 h 25728"/>
              <a:gd name="connsiteX4" fmla="*/ 17238 w 20583"/>
              <a:gd name="connsiteY4" fmla="*/ 23413 h 25728"/>
              <a:gd name="connsiteX5" fmla="*/ 17238 w 20583"/>
              <a:gd name="connsiteY5" fmla="*/ 17753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25728">
                <a:moveTo>
                  <a:pt x="10549" y="17753"/>
                </a:moveTo>
                <a:lnTo>
                  <a:pt x="11578" y="4374"/>
                </a:lnTo>
                <a:lnTo>
                  <a:pt x="5918" y="3859"/>
                </a:lnTo>
                <a:lnTo>
                  <a:pt x="3859" y="23413"/>
                </a:lnTo>
                <a:lnTo>
                  <a:pt x="17238" y="23413"/>
                </a:lnTo>
                <a:lnTo>
                  <a:pt x="17238" y="17753"/>
                </a:lnTo>
                <a:close/>
              </a:path>
            </a:pathLst>
          </a:custGeom>
          <a:solidFill>
            <a:srgbClr val="DB7170"/>
          </a:solidFill>
          <a:ln w="9525"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60A372A6-7731-4263-AAD8-D65A87F38566}"/>
              </a:ext>
            </a:extLst>
          </p:cNvPr>
          <p:cNvSpPr/>
          <p:nvPr/>
        </p:nvSpPr>
        <p:spPr>
          <a:xfrm>
            <a:off x="3195243" y="4213813"/>
            <a:ext cx="97770" cy="56604"/>
          </a:xfrm>
          <a:custGeom>
            <a:avLst/>
            <a:gdLst>
              <a:gd name="connsiteX0" fmla="*/ 13373 w 97770"/>
              <a:gd name="connsiteY0" fmla="*/ 12270 h 56603"/>
              <a:gd name="connsiteX1" fmla="*/ 32413 w 97770"/>
              <a:gd name="connsiteY1" fmla="*/ 55495 h 56603"/>
              <a:gd name="connsiteX2" fmla="*/ 97764 w 97770"/>
              <a:gd name="connsiteY2" fmla="*/ 15358 h 56603"/>
              <a:gd name="connsiteX3" fmla="*/ 13373 w 97770"/>
              <a:gd name="connsiteY3" fmla="*/ 12270 h 56603"/>
            </a:gdLst>
            <a:ahLst/>
            <a:cxnLst>
              <a:cxn ang="0">
                <a:pos x="connsiteX0" y="connsiteY0"/>
              </a:cxn>
              <a:cxn ang="0">
                <a:pos x="connsiteX1" y="connsiteY1"/>
              </a:cxn>
              <a:cxn ang="0">
                <a:pos x="connsiteX2" y="connsiteY2"/>
              </a:cxn>
              <a:cxn ang="0">
                <a:pos x="connsiteX3" y="connsiteY3"/>
              </a:cxn>
            </a:cxnLst>
            <a:rect l="l" t="t" r="r" b="b"/>
            <a:pathLst>
              <a:path w="97770" h="56603">
                <a:moveTo>
                  <a:pt x="13373" y="12270"/>
                </a:moveTo>
                <a:cubicBezTo>
                  <a:pt x="-8239" y="32853"/>
                  <a:pt x="10801" y="61670"/>
                  <a:pt x="32413" y="55495"/>
                </a:cubicBezTo>
                <a:cubicBezTo>
                  <a:pt x="54025" y="49320"/>
                  <a:pt x="97764" y="15358"/>
                  <a:pt x="97764" y="15358"/>
                </a:cubicBezTo>
                <a:cubicBezTo>
                  <a:pt x="97764" y="15358"/>
                  <a:pt x="34986" y="-8313"/>
                  <a:pt x="13373" y="12270"/>
                </a:cubicBezTo>
                <a:close/>
              </a:path>
            </a:pathLst>
          </a:custGeom>
          <a:solidFill>
            <a:srgbClr val="FFFFFF"/>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20DDEB91-4E27-4A76-82CC-B09CE455ED95}"/>
              </a:ext>
            </a:extLst>
          </p:cNvPr>
          <p:cNvSpPr/>
          <p:nvPr/>
        </p:nvSpPr>
        <p:spPr>
          <a:xfrm>
            <a:off x="3200126" y="4372995"/>
            <a:ext cx="46312" cy="30875"/>
          </a:xfrm>
          <a:custGeom>
            <a:avLst/>
            <a:gdLst>
              <a:gd name="connsiteX0" fmla="*/ 22384 w 46312"/>
              <a:gd name="connsiteY0" fmla="*/ 3859 h 30874"/>
              <a:gd name="connsiteX1" fmla="*/ 3859 w 46312"/>
              <a:gd name="connsiteY1" fmla="*/ 3859 h 30874"/>
              <a:gd name="connsiteX2" fmla="*/ 3859 w 46312"/>
              <a:gd name="connsiteY2" fmla="*/ 3859 h 30874"/>
              <a:gd name="connsiteX3" fmla="*/ 28045 w 46312"/>
              <a:gd name="connsiteY3" fmla="*/ 28045 h 30874"/>
              <a:gd name="connsiteX4" fmla="*/ 46055 w 46312"/>
              <a:gd name="connsiteY4" fmla="*/ 28045 h 30874"/>
              <a:gd name="connsiteX5" fmla="*/ 46055 w 46312"/>
              <a:gd name="connsiteY5" fmla="*/ 28045 h 30874"/>
              <a:gd name="connsiteX6" fmla="*/ 22384 w 46312"/>
              <a:gd name="connsiteY6" fmla="*/ 38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12" h="30874">
                <a:moveTo>
                  <a:pt x="22384" y="3859"/>
                </a:moveTo>
                <a:lnTo>
                  <a:pt x="3859" y="3859"/>
                </a:lnTo>
                <a:lnTo>
                  <a:pt x="3859" y="3859"/>
                </a:lnTo>
                <a:cubicBezTo>
                  <a:pt x="3859" y="17238"/>
                  <a:pt x="14665" y="28045"/>
                  <a:pt x="28045" y="28045"/>
                </a:cubicBezTo>
                <a:lnTo>
                  <a:pt x="46055" y="28045"/>
                </a:lnTo>
                <a:lnTo>
                  <a:pt x="46055" y="28045"/>
                </a:lnTo>
                <a:cubicBezTo>
                  <a:pt x="46055" y="14665"/>
                  <a:pt x="35763" y="3859"/>
                  <a:pt x="22384" y="3859"/>
                </a:cubicBezTo>
                <a:close/>
              </a:path>
            </a:pathLst>
          </a:custGeom>
          <a:solidFill>
            <a:srgbClr val="FFFFFF"/>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8AF23AF6-E5DF-4AFC-A3D7-007D58122F4A}"/>
              </a:ext>
            </a:extLst>
          </p:cNvPr>
          <p:cNvSpPr/>
          <p:nvPr/>
        </p:nvSpPr>
        <p:spPr>
          <a:xfrm>
            <a:off x="3177485" y="4373510"/>
            <a:ext cx="36021" cy="30875"/>
          </a:xfrm>
          <a:custGeom>
            <a:avLst/>
            <a:gdLst>
              <a:gd name="connsiteX0" fmla="*/ 24443 w 36020"/>
              <a:gd name="connsiteY0" fmla="*/ 3859 h 30874"/>
              <a:gd name="connsiteX1" fmla="*/ 3859 w 36020"/>
              <a:gd name="connsiteY1" fmla="*/ 24442 h 30874"/>
              <a:gd name="connsiteX2" fmla="*/ 3859 w 36020"/>
              <a:gd name="connsiteY2" fmla="*/ 28045 h 30874"/>
              <a:gd name="connsiteX3" fmla="*/ 12607 w 36020"/>
              <a:gd name="connsiteY3" fmla="*/ 28045 h 30874"/>
              <a:gd name="connsiteX4" fmla="*/ 34734 w 36020"/>
              <a:gd name="connsiteY4" fmla="*/ 5918 h 30874"/>
              <a:gd name="connsiteX5" fmla="*/ 34734 w 36020"/>
              <a:gd name="connsiteY5" fmla="*/ 4374 h 30874"/>
              <a:gd name="connsiteX6" fmla="*/ 24443 w 36020"/>
              <a:gd name="connsiteY6" fmla="*/ 38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30874">
                <a:moveTo>
                  <a:pt x="24443" y="3859"/>
                </a:moveTo>
                <a:cubicBezTo>
                  <a:pt x="13122" y="3859"/>
                  <a:pt x="3859" y="13122"/>
                  <a:pt x="3859" y="24442"/>
                </a:cubicBezTo>
                <a:lnTo>
                  <a:pt x="3859" y="28045"/>
                </a:lnTo>
                <a:lnTo>
                  <a:pt x="12607" y="28045"/>
                </a:lnTo>
                <a:cubicBezTo>
                  <a:pt x="24957" y="28045"/>
                  <a:pt x="34734" y="18267"/>
                  <a:pt x="34734" y="5918"/>
                </a:cubicBezTo>
                <a:lnTo>
                  <a:pt x="34734" y="4374"/>
                </a:lnTo>
                <a:lnTo>
                  <a:pt x="24443" y="3859"/>
                </a:lnTo>
                <a:close/>
              </a:path>
            </a:pathLst>
          </a:custGeom>
          <a:solidFill>
            <a:srgbClr val="FFFFFF"/>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7A4DEE94-8FB6-430E-B7E7-1959554C6494}"/>
              </a:ext>
            </a:extLst>
          </p:cNvPr>
          <p:cNvSpPr/>
          <p:nvPr/>
        </p:nvSpPr>
        <p:spPr>
          <a:xfrm>
            <a:off x="3164106" y="4305585"/>
            <a:ext cx="144082" cy="149228"/>
          </a:xfrm>
          <a:custGeom>
            <a:avLst/>
            <a:gdLst>
              <a:gd name="connsiteX0" fmla="*/ 124785 w 144082"/>
              <a:gd name="connsiteY0" fmla="*/ 3859 h 149227"/>
              <a:gd name="connsiteX1" fmla="*/ 112435 w 144082"/>
              <a:gd name="connsiteY1" fmla="*/ 60978 h 149227"/>
              <a:gd name="connsiteX2" fmla="*/ 67153 w 144082"/>
              <a:gd name="connsiteY2" fmla="*/ 86192 h 149227"/>
              <a:gd name="connsiteX3" fmla="*/ 43997 w 144082"/>
              <a:gd name="connsiteY3" fmla="*/ 104202 h 149227"/>
              <a:gd name="connsiteX4" fmla="*/ 26501 w 144082"/>
              <a:gd name="connsiteY4" fmla="*/ 85678 h 149227"/>
              <a:gd name="connsiteX5" fmla="*/ 18782 w 144082"/>
              <a:gd name="connsiteY5" fmla="*/ 35249 h 149227"/>
              <a:gd name="connsiteX6" fmla="*/ 3859 w 144082"/>
              <a:gd name="connsiteY6" fmla="*/ 120154 h 149227"/>
              <a:gd name="connsiteX7" fmla="*/ 69725 w 144082"/>
              <a:gd name="connsiteY7" fmla="*/ 146913 h 149227"/>
              <a:gd name="connsiteX8" fmla="*/ 143310 w 144082"/>
              <a:gd name="connsiteY8" fmla="*/ 102659 h 149227"/>
              <a:gd name="connsiteX9" fmla="*/ 138164 w 144082"/>
              <a:gd name="connsiteY9" fmla="*/ 28045 h 149227"/>
              <a:gd name="connsiteX10" fmla="*/ 124785 w 144082"/>
              <a:gd name="connsiteY10" fmla="*/ 3859 h 1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82" h="149227">
                <a:moveTo>
                  <a:pt x="124785" y="3859"/>
                </a:moveTo>
                <a:cubicBezTo>
                  <a:pt x="124785" y="3859"/>
                  <a:pt x="124271" y="31132"/>
                  <a:pt x="112435" y="60978"/>
                </a:cubicBezTo>
                <a:cubicBezTo>
                  <a:pt x="100600" y="90309"/>
                  <a:pt x="67153" y="86192"/>
                  <a:pt x="67153" y="86192"/>
                </a:cubicBezTo>
                <a:cubicBezTo>
                  <a:pt x="67153" y="86192"/>
                  <a:pt x="59434" y="104202"/>
                  <a:pt x="43997" y="104202"/>
                </a:cubicBezTo>
                <a:cubicBezTo>
                  <a:pt x="29074" y="104202"/>
                  <a:pt x="27530" y="86707"/>
                  <a:pt x="26501" y="85678"/>
                </a:cubicBezTo>
                <a:cubicBezTo>
                  <a:pt x="18782" y="75900"/>
                  <a:pt x="18782" y="35249"/>
                  <a:pt x="18782" y="35249"/>
                </a:cubicBezTo>
                <a:lnTo>
                  <a:pt x="3859" y="120154"/>
                </a:lnTo>
                <a:cubicBezTo>
                  <a:pt x="3859" y="120154"/>
                  <a:pt x="29588" y="151029"/>
                  <a:pt x="69725" y="146913"/>
                </a:cubicBezTo>
                <a:cubicBezTo>
                  <a:pt x="131475" y="140738"/>
                  <a:pt x="143310" y="102659"/>
                  <a:pt x="143310" y="102659"/>
                </a:cubicBezTo>
                <a:lnTo>
                  <a:pt x="138164" y="28045"/>
                </a:lnTo>
                <a:lnTo>
                  <a:pt x="124785" y="3859"/>
                </a:lnTo>
                <a:close/>
              </a:path>
            </a:pathLst>
          </a:custGeom>
          <a:solidFill>
            <a:srgbClr val="FFFFFF"/>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CAF33BC5-9587-4A22-8EF8-1FD7A5A8A156}"/>
              </a:ext>
            </a:extLst>
          </p:cNvPr>
          <p:cNvSpPr/>
          <p:nvPr/>
        </p:nvSpPr>
        <p:spPr>
          <a:xfrm>
            <a:off x="3391329" y="4573160"/>
            <a:ext cx="10292" cy="267581"/>
          </a:xfrm>
          <a:custGeom>
            <a:avLst/>
            <a:gdLst>
              <a:gd name="connsiteX0" fmla="*/ 3866 w 10291"/>
              <a:gd name="connsiteY0" fmla="*/ 3876 h 267581"/>
              <a:gd name="connsiteX1" fmla="*/ 10041 w 10291"/>
              <a:gd name="connsiteY1" fmla="*/ 3866 h 267581"/>
              <a:gd name="connsiteX2" fmla="*/ 10473 w 10291"/>
              <a:gd name="connsiteY2" fmla="*/ 263728 h 267581"/>
              <a:gd name="connsiteX3" fmla="*/ 4298 w 10291"/>
              <a:gd name="connsiteY3" fmla="*/ 263738 h 267581"/>
            </a:gdLst>
            <a:ahLst/>
            <a:cxnLst>
              <a:cxn ang="0">
                <a:pos x="connsiteX0" y="connsiteY0"/>
              </a:cxn>
              <a:cxn ang="0">
                <a:pos x="connsiteX1" y="connsiteY1"/>
              </a:cxn>
              <a:cxn ang="0">
                <a:pos x="connsiteX2" y="connsiteY2"/>
              </a:cxn>
              <a:cxn ang="0">
                <a:pos x="connsiteX3" y="connsiteY3"/>
              </a:cxn>
            </a:cxnLst>
            <a:rect l="l" t="t" r="r" b="b"/>
            <a:pathLst>
              <a:path w="10291" h="267581">
                <a:moveTo>
                  <a:pt x="3866" y="3876"/>
                </a:moveTo>
                <a:lnTo>
                  <a:pt x="10041" y="3866"/>
                </a:lnTo>
                <a:lnTo>
                  <a:pt x="10473" y="263728"/>
                </a:lnTo>
                <a:lnTo>
                  <a:pt x="4298" y="263738"/>
                </a:lnTo>
                <a:close/>
              </a:path>
            </a:pathLst>
          </a:custGeom>
          <a:solidFill>
            <a:srgbClr val="D5E1F2"/>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42DFEE15-4376-497E-8D66-E0B71584CFAD}"/>
              </a:ext>
            </a:extLst>
          </p:cNvPr>
          <p:cNvSpPr/>
          <p:nvPr/>
        </p:nvSpPr>
        <p:spPr>
          <a:xfrm>
            <a:off x="3369026" y="4581385"/>
            <a:ext cx="36021" cy="66895"/>
          </a:xfrm>
          <a:custGeom>
            <a:avLst/>
            <a:gdLst>
              <a:gd name="connsiteX0" fmla="*/ 4974 w 36020"/>
              <a:gd name="connsiteY0" fmla="*/ 7155 h 66895"/>
              <a:gd name="connsiteX1" fmla="*/ 10751 w 36020"/>
              <a:gd name="connsiteY1" fmla="*/ 4974 h 66895"/>
              <a:gd name="connsiteX2" fmla="*/ 32561 w 36020"/>
              <a:gd name="connsiteY2" fmla="*/ 62747 h 66895"/>
              <a:gd name="connsiteX3" fmla="*/ 26784 w 36020"/>
              <a:gd name="connsiteY3" fmla="*/ 64928 h 66895"/>
            </a:gdLst>
            <a:ahLst/>
            <a:cxnLst>
              <a:cxn ang="0">
                <a:pos x="connsiteX0" y="connsiteY0"/>
              </a:cxn>
              <a:cxn ang="0">
                <a:pos x="connsiteX1" y="connsiteY1"/>
              </a:cxn>
              <a:cxn ang="0">
                <a:pos x="connsiteX2" y="connsiteY2"/>
              </a:cxn>
              <a:cxn ang="0">
                <a:pos x="connsiteX3" y="connsiteY3"/>
              </a:cxn>
            </a:cxnLst>
            <a:rect l="l" t="t" r="r" b="b"/>
            <a:pathLst>
              <a:path w="36020" h="66895">
                <a:moveTo>
                  <a:pt x="4974" y="7155"/>
                </a:moveTo>
                <a:lnTo>
                  <a:pt x="10751" y="4974"/>
                </a:lnTo>
                <a:lnTo>
                  <a:pt x="32561" y="62747"/>
                </a:lnTo>
                <a:lnTo>
                  <a:pt x="26784" y="64928"/>
                </a:lnTo>
                <a:close/>
              </a:path>
            </a:pathLst>
          </a:custGeom>
          <a:solidFill>
            <a:srgbClr val="D5E1F2"/>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7E371120-C544-4F2B-A2C3-0C154E2DE2FD}"/>
              </a:ext>
            </a:extLst>
          </p:cNvPr>
          <p:cNvSpPr/>
          <p:nvPr/>
        </p:nvSpPr>
        <p:spPr>
          <a:xfrm>
            <a:off x="3392086" y="4707800"/>
            <a:ext cx="36021" cy="25729"/>
          </a:xfrm>
          <a:custGeom>
            <a:avLst/>
            <a:gdLst>
              <a:gd name="connsiteX0" fmla="*/ 5026 w 36020"/>
              <a:gd name="connsiteY0" fmla="*/ 16616 h 25728"/>
              <a:gd name="connsiteX1" fmla="*/ 33640 w 36020"/>
              <a:gd name="connsiteY1" fmla="*/ 5026 h 25728"/>
              <a:gd name="connsiteX2" fmla="*/ 35958 w 36020"/>
              <a:gd name="connsiteY2" fmla="*/ 10749 h 25728"/>
              <a:gd name="connsiteX3" fmla="*/ 7344 w 36020"/>
              <a:gd name="connsiteY3" fmla="*/ 22339 h 25728"/>
            </a:gdLst>
            <a:ahLst/>
            <a:cxnLst>
              <a:cxn ang="0">
                <a:pos x="connsiteX0" y="connsiteY0"/>
              </a:cxn>
              <a:cxn ang="0">
                <a:pos x="connsiteX1" y="connsiteY1"/>
              </a:cxn>
              <a:cxn ang="0">
                <a:pos x="connsiteX2" y="connsiteY2"/>
              </a:cxn>
              <a:cxn ang="0">
                <a:pos x="connsiteX3" y="connsiteY3"/>
              </a:cxn>
            </a:cxnLst>
            <a:rect l="l" t="t" r="r" b="b"/>
            <a:pathLst>
              <a:path w="36020" h="25728">
                <a:moveTo>
                  <a:pt x="5026" y="16616"/>
                </a:moveTo>
                <a:lnTo>
                  <a:pt x="33640" y="5026"/>
                </a:lnTo>
                <a:lnTo>
                  <a:pt x="35958" y="10749"/>
                </a:lnTo>
                <a:lnTo>
                  <a:pt x="7344" y="22339"/>
                </a:lnTo>
                <a:close/>
              </a:path>
            </a:pathLst>
          </a:custGeom>
          <a:solidFill>
            <a:srgbClr val="D5E1F2"/>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75AA9D74-9162-40A3-9A8E-2517EFBB8D20}"/>
              </a:ext>
            </a:extLst>
          </p:cNvPr>
          <p:cNvSpPr/>
          <p:nvPr/>
        </p:nvSpPr>
        <p:spPr>
          <a:xfrm>
            <a:off x="3396052" y="4724990"/>
            <a:ext cx="46312" cy="15437"/>
          </a:xfrm>
          <a:custGeom>
            <a:avLst/>
            <a:gdLst>
              <a:gd name="connsiteX0" fmla="*/ 4347 w 46312"/>
              <a:gd name="connsiteY0" fmla="*/ 9646 h 15437"/>
              <a:gd name="connsiteX1" fmla="*/ 43095 w 46312"/>
              <a:gd name="connsiteY1" fmla="*/ 4347 h 15437"/>
              <a:gd name="connsiteX2" fmla="*/ 43932 w 46312"/>
              <a:gd name="connsiteY2" fmla="*/ 10465 h 15437"/>
              <a:gd name="connsiteX3" fmla="*/ 5183 w 46312"/>
              <a:gd name="connsiteY3" fmla="*/ 15764 h 15437"/>
            </a:gdLst>
            <a:ahLst/>
            <a:cxnLst>
              <a:cxn ang="0">
                <a:pos x="connsiteX0" y="connsiteY0"/>
              </a:cxn>
              <a:cxn ang="0">
                <a:pos x="connsiteX1" y="connsiteY1"/>
              </a:cxn>
              <a:cxn ang="0">
                <a:pos x="connsiteX2" y="connsiteY2"/>
              </a:cxn>
              <a:cxn ang="0">
                <a:pos x="connsiteX3" y="connsiteY3"/>
              </a:cxn>
            </a:cxnLst>
            <a:rect l="l" t="t" r="r" b="b"/>
            <a:pathLst>
              <a:path w="46312" h="15437">
                <a:moveTo>
                  <a:pt x="4347" y="9646"/>
                </a:moveTo>
                <a:lnTo>
                  <a:pt x="43095" y="4347"/>
                </a:lnTo>
                <a:lnTo>
                  <a:pt x="43932" y="10465"/>
                </a:lnTo>
                <a:lnTo>
                  <a:pt x="5183" y="15764"/>
                </a:lnTo>
                <a:close/>
              </a:path>
            </a:pathLst>
          </a:custGeom>
          <a:solidFill>
            <a:srgbClr val="D5E1F2"/>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E54E92CD-2DE0-4800-8D5B-48A8389AB1B0}"/>
              </a:ext>
            </a:extLst>
          </p:cNvPr>
          <p:cNvSpPr/>
          <p:nvPr/>
        </p:nvSpPr>
        <p:spPr>
          <a:xfrm>
            <a:off x="3316936" y="4812445"/>
            <a:ext cx="72041" cy="30875"/>
          </a:xfrm>
          <a:custGeom>
            <a:avLst/>
            <a:gdLst>
              <a:gd name="connsiteX0" fmla="*/ 10549 w 72041"/>
              <a:gd name="connsiteY0" fmla="*/ 24957 h 30874"/>
              <a:gd name="connsiteX1" fmla="*/ 10549 w 72041"/>
              <a:gd name="connsiteY1" fmla="*/ 3859 h 30874"/>
              <a:gd name="connsiteX2" fmla="*/ 3859 w 72041"/>
              <a:gd name="connsiteY2" fmla="*/ 3859 h 30874"/>
              <a:gd name="connsiteX3" fmla="*/ 3859 w 72041"/>
              <a:gd name="connsiteY3" fmla="*/ 31132 h 30874"/>
              <a:gd name="connsiteX4" fmla="*/ 69211 w 72041"/>
              <a:gd name="connsiteY4" fmla="*/ 31132 h 30874"/>
              <a:gd name="connsiteX5" fmla="*/ 69211 w 72041"/>
              <a:gd name="connsiteY5" fmla="*/ 24957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41" h="30874">
                <a:moveTo>
                  <a:pt x="10549" y="24957"/>
                </a:moveTo>
                <a:lnTo>
                  <a:pt x="10549" y="3859"/>
                </a:lnTo>
                <a:lnTo>
                  <a:pt x="3859" y="3859"/>
                </a:lnTo>
                <a:lnTo>
                  <a:pt x="3859" y="31132"/>
                </a:lnTo>
                <a:lnTo>
                  <a:pt x="69211" y="31132"/>
                </a:lnTo>
                <a:lnTo>
                  <a:pt x="69211" y="24957"/>
                </a:lnTo>
                <a:close/>
              </a:path>
            </a:pathLst>
          </a:custGeom>
          <a:solidFill>
            <a:srgbClr val="D5E1F2"/>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A8F514DE-6223-4CB1-A033-5E9F66ECB4A2}"/>
              </a:ext>
            </a:extLst>
          </p:cNvPr>
          <p:cNvSpPr/>
          <p:nvPr/>
        </p:nvSpPr>
        <p:spPr>
          <a:xfrm>
            <a:off x="3038034" y="4747608"/>
            <a:ext cx="72041" cy="56604"/>
          </a:xfrm>
          <a:custGeom>
            <a:avLst/>
            <a:gdLst>
              <a:gd name="connsiteX0" fmla="*/ 46055 w 72041"/>
              <a:gd name="connsiteY0" fmla="*/ 3859 h 56603"/>
              <a:gd name="connsiteX1" fmla="*/ 30103 w 72041"/>
              <a:gd name="connsiteY1" fmla="*/ 3859 h 56603"/>
              <a:gd name="connsiteX2" fmla="*/ 3859 w 72041"/>
              <a:gd name="connsiteY2" fmla="*/ 30103 h 56603"/>
              <a:gd name="connsiteX3" fmla="*/ 3859 w 72041"/>
              <a:gd name="connsiteY3" fmla="*/ 31132 h 56603"/>
              <a:gd name="connsiteX4" fmla="*/ 30103 w 72041"/>
              <a:gd name="connsiteY4" fmla="*/ 57376 h 56603"/>
              <a:gd name="connsiteX5" fmla="*/ 46055 w 72041"/>
              <a:gd name="connsiteY5" fmla="*/ 57376 h 56603"/>
              <a:gd name="connsiteX6" fmla="*/ 72298 w 72041"/>
              <a:gd name="connsiteY6" fmla="*/ 31132 h 56603"/>
              <a:gd name="connsiteX7" fmla="*/ 72298 w 72041"/>
              <a:gd name="connsiteY7" fmla="*/ 30103 h 56603"/>
              <a:gd name="connsiteX8" fmla="*/ 46055 w 72041"/>
              <a:gd name="connsiteY8" fmla="*/ 3859 h 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41" h="56603">
                <a:moveTo>
                  <a:pt x="46055" y="3859"/>
                </a:moveTo>
                <a:lnTo>
                  <a:pt x="30103" y="3859"/>
                </a:lnTo>
                <a:cubicBezTo>
                  <a:pt x="15695" y="3859"/>
                  <a:pt x="3859" y="15695"/>
                  <a:pt x="3859" y="30103"/>
                </a:cubicBezTo>
                <a:lnTo>
                  <a:pt x="3859" y="31132"/>
                </a:lnTo>
                <a:cubicBezTo>
                  <a:pt x="3859" y="45540"/>
                  <a:pt x="15695" y="57376"/>
                  <a:pt x="30103" y="57376"/>
                </a:cubicBezTo>
                <a:lnTo>
                  <a:pt x="46055" y="57376"/>
                </a:lnTo>
                <a:cubicBezTo>
                  <a:pt x="60463" y="57376"/>
                  <a:pt x="72298" y="45540"/>
                  <a:pt x="72298" y="31132"/>
                </a:cubicBezTo>
                <a:lnTo>
                  <a:pt x="72298" y="30103"/>
                </a:lnTo>
                <a:cubicBezTo>
                  <a:pt x="72298" y="15695"/>
                  <a:pt x="60463" y="3859"/>
                  <a:pt x="46055" y="3859"/>
                </a:cubicBezTo>
                <a:close/>
              </a:path>
            </a:pathLst>
          </a:custGeom>
          <a:solidFill>
            <a:srgbClr val="FAA2A1"/>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337DD4D0-9B7C-43BB-AAFF-DEC486C22273}"/>
              </a:ext>
            </a:extLst>
          </p:cNvPr>
          <p:cNvSpPr/>
          <p:nvPr/>
        </p:nvSpPr>
        <p:spPr>
          <a:xfrm>
            <a:off x="3118654" y="4552226"/>
            <a:ext cx="20583" cy="246998"/>
          </a:xfrm>
          <a:custGeom>
            <a:avLst/>
            <a:gdLst>
              <a:gd name="connsiteX0" fmla="*/ 3975 w 20583"/>
              <a:gd name="connsiteY0" fmla="*/ 246735 h 246997"/>
              <a:gd name="connsiteX1" fmla="*/ 11398 w 20583"/>
              <a:gd name="connsiteY1" fmla="*/ 3975 h 246997"/>
              <a:gd name="connsiteX2" fmla="*/ 17570 w 20583"/>
              <a:gd name="connsiteY2" fmla="*/ 4164 h 246997"/>
              <a:gd name="connsiteX3" fmla="*/ 10147 w 20583"/>
              <a:gd name="connsiteY3" fmla="*/ 246924 h 246997"/>
            </a:gdLst>
            <a:ahLst/>
            <a:cxnLst>
              <a:cxn ang="0">
                <a:pos x="connsiteX0" y="connsiteY0"/>
              </a:cxn>
              <a:cxn ang="0">
                <a:pos x="connsiteX1" y="connsiteY1"/>
              </a:cxn>
              <a:cxn ang="0">
                <a:pos x="connsiteX2" y="connsiteY2"/>
              </a:cxn>
              <a:cxn ang="0">
                <a:pos x="connsiteX3" y="connsiteY3"/>
              </a:cxn>
            </a:cxnLst>
            <a:rect l="l" t="t" r="r" b="b"/>
            <a:pathLst>
              <a:path w="20583" h="246997">
                <a:moveTo>
                  <a:pt x="3975" y="246735"/>
                </a:moveTo>
                <a:lnTo>
                  <a:pt x="11398" y="3975"/>
                </a:lnTo>
                <a:lnTo>
                  <a:pt x="17570" y="4164"/>
                </a:lnTo>
                <a:lnTo>
                  <a:pt x="10147" y="246924"/>
                </a:lnTo>
                <a:close/>
              </a:path>
            </a:pathLst>
          </a:custGeom>
          <a:solidFill>
            <a:srgbClr val="D5E1F2"/>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77548357-80B5-4FAA-90F2-414949EA6B84}"/>
              </a:ext>
            </a:extLst>
          </p:cNvPr>
          <p:cNvSpPr/>
          <p:nvPr/>
        </p:nvSpPr>
        <p:spPr>
          <a:xfrm>
            <a:off x="3292236" y="4436288"/>
            <a:ext cx="77187" cy="257289"/>
          </a:xfrm>
          <a:custGeom>
            <a:avLst/>
            <a:gdLst>
              <a:gd name="connsiteX0" fmla="*/ 73328 w 77186"/>
              <a:gd name="connsiteY0" fmla="*/ 80017 h 257289"/>
              <a:gd name="connsiteX1" fmla="*/ 32161 w 77186"/>
              <a:gd name="connsiteY1" fmla="*/ 3859 h 257289"/>
              <a:gd name="connsiteX2" fmla="*/ 26501 w 77186"/>
              <a:gd name="connsiteY2" fmla="*/ 6947 h 257289"/>
              <a:gd name="connsiteX3" fmla="*/ 65094 w 77186"/>
              <a:gd name="connsiteY3" fmla="*/ 78473 h 257289"/>
              <a:gd name="connsiteX4" fmla="*/ 19811 w 77186"/>
              <a:gd name="connsiteY4" fmla="*/ 114494 h 257289"/>
              <a:gd name="connsiteX5" fmla="*/ 65094 w 77186"/>
              <a:gd name="connsiteY5" fmla="*/ 142796 h 257289"/>
              <a:gd name="connsiteX6" fmla="*/ 3859 w 77186"/>
              <a:gd name="connsiteY6" fmla="*/ 251886 h 257289"/>
              <a:gd name="connsiteX7" fmla="*/ 9520 w 77186"/>
              <a:gd name="connsiteY7" fmla="*/ 254974 h 257289"/>
              <a:gd name="connsiteX8" fmla="*/ 73328 w 77186"/>
              <a:gd name="connsiteY8" fmla="*/ 140737 h 257289"/>
              <a:gd name="connsiteX9" fmla="*/ 31132 w 77186"/>
              <a:gd name="connsiteY9" fmla="*/ 113979 h 25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6" h="257289">
                <a:moveTo>
                  <a:pt x="73328" y="80017"/>
                </a:moveTo>
                <a:lnTo>
                  <a:pt x="32161" y="3859"/>
                </a:lnTo>
                <a:lnTo>
                  <a:pt x="26501" y="6947"/>
                </a:lnTo>
                <a:lnTo>
                  <a:pt x="65094" y="78473"/>
                </a:lnTo>
                <a:lnTo>
                  <a:pt x="19811" y="114494"/>
                </a:lnTo>
                <a:lnTo>
                  <a:pt x="65094" y="142796"/>
                </a:lnTo>
                <a:lnTo>
                  <a:pt x="3859" y="251886"/>
                </a:lnTo>
                <a:lnTo>
                  <a:pt x="9520" y="254974"/>
                </a:lnTo>
                <a:lnTo>
                  <a:pt x="73328" y="140737"/>
                </a:lnTo>
                <a:lnTo>
                  <a:pt x="31132" y="113979"/>
                </a:lnTo>
                <a:close/>
              </a:path>
            </a:pathLst>
          </a:custGeom>
          <a:solidFill>
            <a:srgbClr val="D5E1F2"/>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39F241DE-126B-4021-B0D2-4E41905AABEF}"/>
              </a:ext>
            </a:extLst>
          </p:cNvPr>
          <p:cNvSpPr/>
          <p:nvPr/>
        </p:nvSpPr>
        <p:spPr>
          <a:xfrm>
            <a:off x="3141979" y="4449667"/>
            <a:ext cx="61749" cy="226415"/>
          </a:xfrm>
          <a:custGeom>
            <a:avLst/>
            <a:gdLst>
              <a:gd name="connsiteX0" fmla="*/ 54803 w 61749"/>
              <a:gd name="connsiteY0" fmla="*/ 3859 h 226414"/>
              <a:gd name="connsiteX1" fmla="*/ 13122 w 61749"/>
              <a:gd name="connsiteY1" fmla="*/ 73327 h 226414"/>
              <a:gd name="connsiteX2" fmla="*/ 27530 w 61749"/>
              <a:gd name="connsiteY2" fmla="*/ 91853 h 226414"/>
              <a:gd name="connsiteX3" fmla="*/ 3859 w 61749"/>
              <a:gd name="connsiteY3" fmla="*/ 105231 h 226414"/>
              <a:gd name="connsiteX4" fmla="*/ 26501 w 61749"/>
              <a:gd name="connsiteY4" fmla="*/ 224614 h 226414"/>
              <a:gd name="connsiteX5" fmla="*/ 32676 w 61749"/>
              <a:gd name="connsiteY5" fmla="*/ 223585 h 226414"/>
              <a:gd name="connsiteX6" fmla="*/ 11063 w 61749"/>
              <a:gd name="connsiteY6" fmla="*/ 108834 h 226414"/>
              <a:gd name="connsiteX7" fmla="*/ 36792 w 61749"/>
              <a:gd name="connsiteY7" fmla="*/ 93396 h 226414"/>
              <a:gd name="connsiteX8" fmla="*/ 20840 w 61749"/>
              <a:gd name="connsiteY8" fmla="*/ 72813 h 226414"/>
              <a:gd name="connsiteX9" fmla="*/ 59948 w 61749"/>
              <a:gd name="connsiteY9" fmla="*/ 7461 h 22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49" h="226414">
                <a:moveTo>
                  <a:pt x="54803" y="3859"/>
                </a:moveTo>
                <a:lnTo>
                  <a:pt x="13122" y="73327"/>
                </a:lnTo>
                <a:lnTo>
                  <a:pt x="27530" y="91853"/>
                </a:lnTo>
                <a:lnTo>
                  <a:pt x="3859" y="105231"/>
                </a:lnTo>
                <a:lnTo>
                  <a:pt x="26501" y="224614"/>
                </a:lnTo>
                <a:lnTo>
                  <a:pt x="32676" y="223585"/>
                </a:lnTo>
                <a:lnTo>
                  <a:pt x="11063" y="108834"/>
                </a:lnTo>
                <a:lnTo>
                  <a:pt x="36792" y="93396"/>
                </a:lnTo>
                <a:lnTo>
                  <a:pt x="20840" y="72813"/>
                </a:lnTo>
                <a:lnTo>
                  <a:pt x="59948" y="7461"/>
                </a:lnTo>
                <a:close/>
              </a:path>
            </a:pathLst>
          </a:custGeom>
          <a:solidFill>
            <a:srgbClr val="D5E1F2"/>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909848A2-2B62-4BB2-8449-8421696C3B0D}"/>
              </a:ext>
            </a:extLst>
          </p:cNvPr>
          <p:cNvSpPr/>
          <p:nvPr/>
        </p:nvSpPr>
        <p:spPr>
          <a:xfrm>
            <a:off x="3122939" y="4812445"/>
            <a:ext cx="25729" cy="30875"/>
          </a:xfrm>
          <a:custGeom>
            <a:avLst/>
            <a:gdLst>
              <a:gd name="connsiteX0" fmla="*/ 20326 w 25728"/>
              <a:gd name="connsiteY0" fmla="*/ 3859 h 30874"/>
              <a:gd name="connsiteX1" fmla="*/ 20326 w 25728"/>
              <a:gd name="connsiteY1" fmla="*/ 24957 h 30874"/>
              <a:gd name="connsiteX2" fmla="*/ 3859 w 25728"/>
              <a:gd name="connsiteY2" fmla="*/ 24957 h 30874"/>
              <a:gd name="connsiteX3" fmla="*/ 3859 w 25728"/>
              <a:gd name="connsiteY3" fmla="*/ 31132 h 30874"/>
              <a:gd name="connsiteX4" fmla="*/ 26501 w 25728"/>
              <a:gd name="connsiteY4" fmla="*/ 31132 h 30874"/>
              <a:gd name="connsiteX5" fmla="*/ 26501 w 25728"/>
              <a:gd name="connsiteY5" fmla="*/ 38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 h="30874">
                <a:moveTo>
                  <a:pt x="20326" y="3859"/>
                </a:moveTo>
                <a:lnTo>
                  <a:pt x="20326" y="24957"/>
                </a:lnTo>
                <a:lnTo>
                  <a:pt x="3859" y="24957"/>
                </a:lnTo>
                <a:lnTo>
                  <a:pt x="3859" y="31132"/>
                </a:lnTo>
                <a:lnTo>
                  <a:pt x="26501" y="31132"/>
                </a:lnTo>
                <a:lnTo>
                  <a:pt x="26501" y="3859"/>
                </a:lnTo>
                <a:close/>
              </a:path>
            </a:pathLst>
          </a:custGeom>
          <a:solidFill>
            <a:srgbClr val="D5E1F2"/>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63527F36-E874-4518-8678-EDB16B7A0B67}"/>
              </a:ext>
            </a:extLst>
          </p:cNvPr>
          <p:cNvSpPr/>
          <p:nvPr/>
        </p:nvSpPr>
        <p:spPr>
          <a:xfrm>
            <a:off x="3107502" y="5452067"/>
            <a:ext cx="108062" cy="51458"/>
          </a:xfrm>
          <a:custGeom>
            <a:avLst/>
            <a:gdLst>
              <a:gd name="connsiteX0" fmla="*/ 3859 w 108061"/>
              <a:gd name="connsiteY0" fmla="*/ 47599 h 51457"/>
              <a:gd name="connsiteX1" fmla="*/ 102144 w 108061"/>
              <a:gd name="connsiteY1" fmla="*/ 47599 h 51457"/>
              <a:gd name="connsiteX2" fmla="*/ 106261 w 108061"/>
              <a:gd name="connsiteY2" fmla="*/ 3859 h 51457"/>
              <a:gd name="connsiteX3" fmla="*/ 48628 w 108061"/>
              <a:gd name="connsiteY3" fmla="*/ 3859 h 51457"/>
              <a:gd name="connsiteX4" fmla="*/ 3859 w 108061"/>
              <a:gd name="connsiteY4" fmla="*/ 4759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1" h="51457">
                <a:moveTo>
                  <a:pt x="3859" y="47599"/>
                </a:moveTo>
                <a:lnTo>
                  <a:pt x="102144" y="47599"/>
                </a:lnTo>
                <a:lnTo>
                  <a:pt x="106261" y="3859"/>
                </a:lnTo>
                <a:lnTo>
                  <a:pt x="48628" y="3859"/>
                </a:lnTo>
                <a:cubicBezTo>
                  <a:pt x="24443" y="3859"/>
                  <a:pt x="4888" y="22899"/>
                  <a:pt x="3859" y="47599"/>
                </a:cubicBezTo>
                <a:close/>
              </a:path>
            </a:pathLst>
          </a:custGeom>
          <a:solidFill>
            <a:srgbClr val="FFFFFF"/>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9D71C8F3-D1AD-4861-944D-957073D8B09D}"/>
              </a:ext>
            </a:extLst>
          </p:cNvPr>
          <p:cNvSpPr/>
          <p:nvPr/>
        </p:nvSpPr>
        <p:spPr>
          <a:xfrm>
            <a:off x="4077406" y="4509358"/>
            <a:ext cx="102916" cy="483704"/>
          </a:xfrm>
          <a:custGeom>
            <a:avLst/>
            <a:gdLst>
              <a:gd name="connsiteX0" fmla="*/ 103765 w 102915"/>
              <a:gd name="connsiteY0" fmla="*/ 131475 h 483704"/>
              <a:gd name="connsiteX1" fmla="*/ 103765 w 102915"/>
              <a:gd name="connsiteY1" fmla="*/ 388764 h 483704"/>
              <a:gd name="connsiteX2" fmla="*/ 103765 w 102915"/>
              <a:gd name="connsiteY2" fmla="*/ 483961 h 483704"/>
              <a:gd name="connsiteX3" fmla="*/ 24519 w 102915"/>
              <a:gd name="connsiteY3" fmla="*/ 484476 h 483704"/>
              <a:gd name="connsiteX4" fmla="*/ 9082 w 102915"/>
              <a:gd name="connsiteY4" fmla="*/ 388764 h 483704"/>
              <a:gd name="connsiteX5" fmla="*/ 7538 w 102915"/>
              <a:gd name="connsiteY5" fmla="*/ 372298 h 483704"/>
              <a:gd name="connsiteX6" fmla="*/ 5995 w 102915"/>
              <a:gd name="connsiteY6" fmla="*/ 354287 h 483704"/>
              <a:gd name="connsiteX7" fmla="*/ 4965 w 102915"/>
              <a:gd name="connsiteY7" fmla="*/ 337821 h 483704"/>
              <a:gd name="connsiteX8" fmla="*/ 9082 w 102915"/>
              <a:gd name="connsiteY8" fmla="*/ 201457 h 483704"/>
              <a:gd name="connsiteX9" fmla="*/ 11140 w 102915"/>
              <a:gd name="connsiteY9" fmla="*/ 184991 h 483704"/>
              <a:gd name="connsiteX10" fmla="*/ 14228 w 102915"/>
              <a:gd name="connsiteY10" fmla="*/ 166981 h 483704"/>
              <a:gd name="connsiteX11" fmla="*/ 17830 w 102915"/>
              <a:gd name="connsiteY11" fmla="*/ 150514 h 483704"/>
              <a:gd name="connsiteX12" fmla="*/ 82667 w 102915"/>
              <a:gd name="connsiteY12" fmla="*/ 3859 h 483704"/>
              <a:gd name="connsiteX13" fmla="*/ 103765 w 102915"/>
              <a:gd name="connsiteY13" fmla="*/ 131475 h 48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5" h="483704">
                <a:moveTo>
                  <a:pt x="103765" y="131475"/>
                </a:moveTo>
                <a:lnTo>
                  <a:pt x="103765" y="388764"/>
                </a:lnTo>
                <a:cubicBezTo>
                  <a:pt x="103765" y="443310"/>
                  <a:pt x="103765" y="483961"/>
                  <a:pt x="103765" y="483961"/>
                </a:cubicBezTo>
                <a:lnTo>
                  <a:pt x="24519" y="484476"/>
                </a:lnTo>
                <a:cubicBezTo>
                  <a:pt x="24519" y="484476"/>
                  <a:pt x="15257" y="445882"/>
                  <a:pt x="9082" y="388764"/>
                </a:cubicBezTo>
                <a:cubicBezTo>
                  <a:pt x="8568" y="383619"/>
                  <a:pt x="8053" y="377958"/>
                  <a:pt x="7538" y="372298"/>
                </a:cubicBezTo>
                <a:cubicBezTo>
                  <a:pt x="7024" y="366637"/>
                  <a:pt x="6509" y="360462"/>
                  <a:pt x="5995" y="354287"/>
                </a:cubicBezTo>
                <a:cubicBezTo>
                  <a:pt x="5480" y="348627"/>
                  <a:pt x="5480" y="343481"/>
                  <a:pt x="4965" y="337821"/>
                </a:cubicBezTo>
                <a:cubicBezTo>
                  <a:pt x="2907" y="296140"/>
                  <a:pt x="3422" y="249314"/>
                  <a:pt x="9082" y="201457"/>
                </a:cubicBezTo>
                <a:cubicBezTo>
                  <a:pt x="9597" y="195797"/>
                  <a:pt x="10626" y="190651"/>
                  <a:pt x="11140" y="184991"/>
                </a:cubicBezTo>
                <a:cubicBezTo>
                  <a:pt x="12169" y="178816"/>
                  <a:pt x="13199" y="173156"/>
                  <a:pt x="14228" y="166981"/>
                </a:cubicBezTo>
                <a:cubicBezTo>
                  <a:pt x="15257" y="161320"/>
                  <a:pt x="16286" y="156175"/>
                  <a:pt x="17830" y="150514"/>
                </a:cubicBezTo>
                <a:cubicBezTo>
                  <a:pt x="29665" y="98027"/>
                  <a:pt x="49734" y="46569"/>
                  <a:pt x="82667" y="3859"/>
                </a:cubicBezTo>
                <a:cubicBezTo>
                  <a:pt x="83181" y="4889"/>
                  <a:pt x="103765" y="47599"/>
                  <a:pt x="103765" y="131475"/>
                </a:cubicBezTo>
                <a:close/>
              </a:path>
            </a:pathLst>
          </a:custGeom>
          <a:solidFill>
            <a:srgbClr val="586F8A"/>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E0AA0B21-EE6C-414C-A312-B244E96B2002}"/>
              </a:ext>
            </a:extLst>
          </p:cNvPr>
          <p:cNvSpPr/>
          <p:nvPr/>
        </p:nvSpPr>
        <p:spPr>
          <a:xfrm>
            <a:off x="4098581" y="4989975"/>
            <a:ext cx="82333" cy="92624"/>
          </a:xfrm>
          <a:custGeom>
            <a:avLst/>
            <a:gdLst>
              <a:gd name="connsiteX0" fmla="*/ 82590 w 82332"/>
              <a:gd name="connsiteY0" fmla="*/ 3859 h 92624"/>
              <a:gd name="connsiteX1" fmla="*/ 82590 w 82332"/>
              <a:gd name="connsiteY1" fmla="*/ 90823 h 92624"/>
              <a:gd name="connsiteX2" fmla="*/ 3859 w 82332"/>
              <a:gd name="connsiteY2" fmla="*/ 4374 h 92624"/>
              <a:gd name="connsiteX3" fmla="*/ 82590 w 82332"/>
              <a:gd name="connsiteY3" fmla="*/ 3859 h 92624"/>
            </a:gdLst>
            <a:ahLst/>
            <a:cxnLst>
              <a:cxn ang="0">
                <a:pos x="connsiteX0" y="connsiteY0"/>
              </a:cxn>
              <a:cxn ang="0">
                <a:pos x="connsiteX1" y="connsiteY1"/>
              </a:cxn>
              <a:cxn ang="0">
                <a:pos x="connsiteX2" y="connsiteY2"/>
              </a:cxn>
              <a:cxn ang="0">
                <a:pos x="connsiteX3" y="connsiteY3"/>
              </a:cxn>
            </a:cxnLst>
            <a:rect l="l" t="t" r="r" b="b"/>
            <a:pathLst>
              <a:path w="82332" h="92624">
                <a:moveTo>
                  <a:pt x="82590" y="3859"/>
                </a:moveTo>
                <a:lnTo>
                  <a:pt x="82590" y="90823"/>
                </a:lnTo>
                <a:cubicBezTo>
                  <a:pt x="82590" y="90823"/>
                  <a:pt x="3859" y="100086"/>
                  <a:pt x="3859" y="4374"/>
                </a:cubicBezTo>
                <a:lnTo>
                  <a:pt x="82590" y="3859"/>
                </a:lnTo>
                <a:close/>
              </a:path>
            </a:pathLst>
          </a:custGeom>
          <a:solidFill>
            <a:srgbClr val="CF383A"/>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9543DE56-A449-4370-9385-3D90CD3EE523}"/>
              </a:ext>
            </a:extLst>
          </p:cNvPr>
          <p:cNvSpPr/>
          <p:nvPr/>
        </p:nvSpPr>
        <p:spPr>
          <a:xfrm>
            <a:off x="4080056" y="4923595"/>
            <a:ext cx="66895" cy="82333"/>
          </a:xfrm>
          <a:custGeom>
            <a:avLst/>
            <a:gdLst>
              <a:gd name="connsiteX0" fmla="*/ 24957 w 66895"/>
              <a:gd name="connsiteY0" fmla="*/ 80017 h 82332"/>
              <a:gd name="connsiteX1" fmla="*/ 64065 w 66895"/>
              <a:gd name="connsiteY1" fmla="*/ 75900 h 82332"/>
              <a:gd name="connsiteX2" fmla="*/ 64065 w 66895"/>
              <a:gd name="connsiteY2" fmla="*/ 3859 h 82332"/>
              <a:gd name="connsiteX3" fmla="*/ 3859 w 66895"/>
              <a:gd name="connsiteY3" fmla="*/ 3859 h 82332"/>
            </a:gdLst>
            <a:ahLst/>
            <a:cxnLst>
              <a:cxn ang="0">
                <a:pos x="connsiteX0" y="connsiteY0"/>
              </a:cxn>
              <a:cxn ang="0">
                <a:pos x="connsiteX1" y="connsiteY1"/>
              </a:cxn>
              <a:cxn ang="0">
                <a:pos x="connsiteX2" y="connsiteY2"/>
              </a:cxn>
              <a:cxn ang="0">
                <a:pos x="connsiteX3" y="connsiteY3"/>
              </a:cxn>
            </a:cxnLst>
            <a:rect l="l" t="t" r="r" b="b"/>
            <a:pathLst>
              <a:path w="66895" h="82332">
                <a:moveTo>
                  <a:pt x="24957" y="80017"/>
                </a:moveTo>
                <a:lnTo>
                  <a:pt x="64065" y="75900"/>
                </a:lnTo>
                <a:lnTo>
                  <a:pt x="64065" y="3859"/>
                </a:lnTo>
                <a:lnTo>
                  <a:pt x="3859" y="3859"/>
                </a:lnTo>
                <a:close/>
              </a:path>
            </a:pathLst>
          </a:custGeom>
          <a:solidFill>
            <a:srgbClr val="CF383A"/>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F263BBCB-E137-472D-88A9-970FD55114D6}"/>
              </a:ext>
            </a:extLst>
          </p:cNvPr>
          <p:cNvSpPr/>
          <p:nvPr/>
        </p:nvSpPr>
        <p:spPr>
          <a:xfrm>
            <a:off x="4110015" y="4751915"/>
            <a:ext cx="61749" cy="41166"/>
          </a:xfrm>
          <a:custGeom>
            <a:avLst/>
            <a:gdLst>
              <a:gd name="connsiteX0" fmla="*/ 5293 w 61749"/>
              <a:gd name="connsiteY0" fmla="*/ 10151 h 41166"/>
              <a:gd name="connsiteX1" fmla="*/ 8200 w 61749"/>
              <a:gd name="connsiteY1" fmla="*/ 5293 h 41166"/>
              <a:gd name="connsiteX2" fmla="*/ 57213 w 61749"/>
              <a:gd name="connsiteY2" fmla="*/ 34624 h 41166"/>
              <a:gd name="connsiteX3" fmla="*/ 54306 w 61749"/>
              <a:gd name="connsiteY3" fmla="*/ 39481 h 41166"/>
            </a:gdLst>
            <a:ahLst/>
            <a:cxnLst>
              <a:cxn ang="0">
                <a:pos x="connsiteX0" y="connsiteY0"/>
              </a:cxn>
              <a:cxn ang="0">
                <a:pos x="connsiteX1" y="connsiteY1"/>
              </a:cxn>
              <a:cxn ang="0">
                <a:pos x="connsiteX2" y="connsiteY2"/>
              </a:cxn>
              <a:cxn ang="0">
                <a:pos x="connsiteX3" y="connsiteY3"/>
              </a:cxn>
            </a:cxnLst>
            <a:rect l="l" t="t" r="r" b="b"/>
            <a:pathLst>
              <a:path w="61749" h="41166">
                <a:moveTo>
                  <a:pt x="5293" y="10151"/>
                </a:moveTo>
                <a:lnTo>
                  <a:pt x="8200" y="5293"/>
                </a:lnTo>
                <a:lnTo>
                  <a:pt x="57213" y="34624"/>
                </a:lnTo>
                <a:lnTo>
                  <a:pt x="54306" y="39481"/>
                </a:lnTo>
                <a:close/>
              </a:path>
            </a:pathLst>
          </a:custGeom>
          <a:solidFill>
            <a:srgbClr val="2E2F3B"/>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E24A25AE-8E32-4243-9581-3BCE63974373}"/>
              </a:ext>
            </a:extLst>
          </p:cNvPr>
          <p:cNvSpPr/>
          <p:nvPr/>
        </p:nvSpPr>
        <p:spPr>
          <a:xfrm>
            <a:off x="4124141" y="4780965"/>
            <a:ext cx="41166" cy="30875"/>
          </a:xfrm>
          <a:custGeom>
            <a:avLst/>
            <a:gdLst>
              <a:gd name="connsiteX0" fmla="*/ 5334 w 41166"/>
              <a:gd name="connsiteY0" fmla="*/ 10093 h 30874"/>
              <a:gd name="connsiteX1" fmla="*/ 8400 w 41166"/>
              <a:gd name="connsiteY1" fmla="*/ 5334 h 30874"/>
              <a:gd name="connsiteX2" fmla="*/ 36952 w 41166"/>
              <a:gd name="connsiteY2" fmla="*/ 23725 h 30874"/>
              <a:gd name="connsiteX3" fmla="*/ 33886 w 41166"/>
              <a:gd name="connsiteY3" fmla="*/ 28484 h 30874"/>
            </a:gdLst>
            <a:ahLst/>
            <a:cxnLst>
              <a:cxn ang="0">
                <a:pos x="connsiteX0" y="connsiteY0"/>
              </a:cxn>
              <a:cxn ang="0">
                <a:pos x="connsiteX1" y="connsiteY1"/>
              </a:cxn>
              <a:cxn ang="0">
                <a:pos x="connsiteX2" y="connsiteY2"/>
              </a:cxn>
              <a:cxn ang="0">
                <a:pos x="connsiteX3" y="connsiteY3"/>
              </a:cxn>
            </a:cxnLst>
            <a:rect l="l" t="t" r="r" b="b"/>
            <a:pathLst>
              <a:path w="41166" h="30874">
                <a:moveTo>
                  <a:pt x="5334" y="10093"/>
                </a:moveTo>
                <a:lnTo>
                  <a:pt x="8400" y="5334"/>
                </a:lnTo>
                <a:lnTo>
                  <a:pt x="36952" y="23725"/>
                </a:lnTo>
                <a:lnTo>
                  <a:pt x="33886" y="28484"/>
                </a:lnTo>
                <a:close/>
              </a:path>
            </a:pathLst>
          </a:custGeom>
          <a:solidFill>
            <a:srgbClr val="2E2F3B"/>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14459377-8D25-4429-BBAE-B83DABA9CD2C}"/>
              </a:ext>
            </a:extLst>
          </p:cNvPr>
          <p:cNvSpPr/>
          <p:nvPr/>
        </p:nvSpPr>
        <p:spPr>
          <a:xfrm>
            <a:off x="4150039" y="5434057"/>
            <a:ext cx="92624" cy="46312"/>
          </a:xfrm>
          <a:custGeom>
            <a:avLst/>
            <a:gdLst>
              <a:gd name="connsiteX0" fmla="*/ 43482 w 92624"/>
              <a:gd name="connsiteY0" fmla="*/ 3859 h 46312"/>
              <a:gd name="connsiteX1" fmla="*/ 3859 w 92624"/>
              <a:gd name="connsiteY1" fmla="*/ 47084 h 46312"/>
              <a:gd name="connsiteX2" fmla="*/ 92367 w 92624"/>
              <a:gd name="connsiteY2" fmla="*/ 47084 h 46312"/>
              <a:gd name="connsiteX3" fmla="*/ 92367 w 92624"/>
              <a:gd name="connsiteY3" fmla="*/ 3859 h 46312"/>
              <a:gd name="connsiteX4" fmla="*/ 43482 w 92624"/>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4" h="46312">
                <a:moveTo>
                  <a:pt x="43482" y="3859"/>
                </a:moveTo>
                <a:cubicBezTo>
                  <a:pt x="21870" y="3859"/>
                  <a:pt x="3859" y="23413"/>
                  <a:pt x="3859" y="47084"/>
                </a:cubicBezTo>
                <a:lnTo>
                  <a:pt x="92367" y="47084"/>
                </a:lnTo>
                <a:lnTo>
                  <a:pt x="92367" y="3859"/>
                </a:lnTo>
                <a:lnTo>
                  <a:pt x="43482" y="3859"/>
                </a:lnTo>
                <a:close/>
              </a:path>
            </a:pathLst>
          </a:custGeom>
          <a:solidFill>
            <a:srgbClr val="2E2F3B"/>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076C5260-7259-459B-96B6-32378C551178}"/>
              </a:ext>
            </a:extLst>
          </p:cNvPr>
          <p:cNvSpPr/>
          <p:nvPr/>
        </p:nvSpPr>
        <p:spPr>
          <a:xfrm>
            <a:off x="4137689" y="4972479"/>
            <a:ext cx="174957" cy="468267"/>
          </a:xfrm>
          <a:custGeom>
            <a:avLst/>
            <a:gdLst>
              <a:gd name="connsiteX0" fmla="*/ 3859 w 174956"/>
              <a:gd name="connsiteY0" fmla="*/ 3859 h 468266"/>
              <a:gd name="connsiteX1" fmla="*/ 22899 w 174956"/>
              <a:gd name="connsiteY1" fmla="*/ 188593 h 468266"/>
              <a:gd name="connsiteX2" fmla="*/ 23413 w 174956"/>
              <a:gd name="connsiteY2" fmla="*/ 194254 h 468266"/>
              <a:gd name="connsiteX3" fmla="*/ 25472 w 174956"/>
              <a:gd name="connsiteY3" fmla="*/ 213293 h 468266"/>
              <a:gd name="connsiteX4" fmla="*/ 25986 w 174956"/>
              <a:gd name="connsiteY4" fmla="*/ 219468 h 468266"/>
              <a:gd name="connsiteX5" fmla="*/ 27530 w 174956"/>
              <a:gd name="connsiteY5" fmla="*/ 231303 h 468266"/>
              <a:gd name="connsiteX6" fmla="*/ 28045 w 174956"/>
              <a:gd name="connsiteY6" fmla="*/ 237478 h 468266"/>
              <a:gd name="connsiteX7" fmla="*/ 29074 w 174956"/>
              <a:gd name="connsiteY7" fmla="*/ 249828 h 468266"/>
              <a:gd name="connsiteX8" fmla="*/ 29588 w 174956"/>
              <a:gd name="connsiteY8" fmla="*/ 256003 h 468266"/>
              <a:gd name="connsiteX9" fmla="*/ 31132 w 174956"/>
              <a:gd name="connsiteY9" fmla="*/ 267838 h 468266"/>
              <a:gd name="connsiteX10" fmla="*/ 31647 w 174956"/>
              <a:gd name="connsiteY10" fmla="*/ 274013 h 468266"/>
              <a:gd name="connsiteX11" fmla="*/ 34219 w 174956"/>
              <a:gd name="connsiteY11" fmla="*/ 300257 h 468266"/>
              <a:gd name="connsiteX12" fmla="*/ 34734 w 174956"/>
              <a:gd name="connsiteY12" fmla="*/ 303344 h 468266"/>
              <a:gd name="connsiteX13" fmla="*/ 37307 w 174956"/>
              <a:gd name="connsiteY13" fmla="*/ 330617 h 468266"/>
              <a:gd name="connsiteX14" fmla="*/ 39365 w 174956"/>
              <a:gd name="connsiteY14" fmla="*/ 347084 h 468266"/>
              <a:gd name="connsiteX15" fmla="*/ 40909 w 174956"/>
              <a:gd name="connsiteY15" fmla="*/ 365094 h 468266"/>
              <a:gd name="connsiteX16" fmla="*/ 42967 w 174956"/>
              <a:gd name="connsiteY16" fmla="*/ 381560 h 468266"/>
              <a:gd name="connsiteX17" fmla="*/ 51201 w 174956"/>
              <a:gd name="connsiteY17" fmla="*/ 465437 h 468266"/>
              <a:gd name="connsiteX18" fmla="*/ 104717 w 174956"/>
              <a:gd name="connsiteY18" fmla="*/ 465437 h 468266"/>
              <a:gd name="connsiteX19" fmla="*/ 117067 w 174956"/>
              <a:gd name="connsiteY19" fmla="*/ 381560 h 468266"/>
              <a:gd name="connsiteX20" fmla="*/ 119125 w 174956"/>
              <a:gd name="connsiteY20" fmla="*/ 365094 h 468266"/>
              <a:gd name="connsiteX21" fmla="*/ 121698 w 174956"/>
              <a:gd name="connsiteY21" fmla="*/ 347084 h 468266"/>
              <a:gd name="connsiteX22" fmla="*/ 124271 w 174956"/>
              <a:gd name="connsiteY22" fmla="*/ 330617 h 468266"/>
              <a:gd name="connsiteX23" fmla="*/ 144854 w 174956"/>
              <a:gd name="connsiteY23" fmla="*/ 189108 h 468266"/>
              <a:gd name="connsiteX24" fmla="*/ 171612 w 174956"/>
              <a:gd name="connsiteY24" fmla="*/ 3859 h 46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956" h="468266">
                <a:moveTo>
                  <a:pt x="3859" y="3859"/>
                </a:moveTo>
                <a:lnTo>
                  <a:pt x="22899" y="188593"/>
                </a:lnTo>
                <a:lnTo>
                  <a:pt x="23413" y="194254"/>
                </a:lnTo>
                <a:lnTo>
                  <a:pt x="25472" y="213293"/>
                </a:lnTo>
                <a:lnTo>
                  <a:pt x="25986" y="219468"/>
                </a:lnTo>
                <a:lnTo>
                  <a:pt x="27530" y="231303"/>
                </a:lnTo>
                <a:lnTo>
                  <a:pt x="28045" y="237478"/>
                </a:lnTo>
                <a:lnTo>
                  <a:pt x="29074" y="249828"/>
                </a:lnTo>
                <a:lnTo>
                  <a:pt x="29588" y="256003"/>
                </a:lnTo>
                <a:lnTo>
                  <a:pt x="31132" y="267838"/>
                </a:lnTo>
                <a:lnTo>
                  <a:pt x="31647" y="274013"/>
                </a:lnTo>
                <a:lnTo>
                  <a:pt x="34219" y="300257"/>
                </a:lnTo>
                <a:lnTo>
                  <a:pt x="34734" y="303344"/>
                </a:lnTo>
                <a:lnTo>
                  <a:pt x="37307" y="330617"/>
                </a:lnTo>
                <a:lnTo>
                  <a:pt x="39365" y="347084"/>
                </a:lnTo>
                <a:lnTo>
                  <a:pt x="40909" y="365094"/>
                </a:lnTo>
                <a:lnTo>
                  <a:pt x="42967" y="381560"/>
                </a:lnTo>
                <a:lnTo>
                  <a:pt x="51201" y="465437"/>
                </a:lnTo>
                <a:lnTo>
                  <a:pt x="104717" y="465437"/>
                </a:lnTo>
                <a:lnTo>
                  <a:pt x="117067" y="381560"/>
                </a:lnTo>
                <a:lnTo>
                  <a:pt x="119125" y="365094"/>
                </a:lnTo>
                <a:lnTo>
                  <a:pt x="121698" y="347084"/>
                </a:lnTo>
                <a:lnTo>
                  <a:pt x="124271" y="330617"/>
                </a:lnTo>
                <a:lnTo>
                  <a:pt x="144854" y="189108"/>
                </a:lnTo>
                <a:lnTo>
                  <a:pt x="171612" y="3859"/>
                </a:lnTo>
                <a:close/>
              </a:path>
            </a:pathLst>
          </a:custGeom>
          <a:solidFill>
            <a:srgbClr val="3E5063"/>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D2188708-F55E-4189-B7B3-85FF84A75F14}"/>
              </a:ext>
            </a:extLst>
          </p:cNvPr>
          <p:cNvSpPr/>
          <p:nvPr/>
        </p:nvSpPr>
        <p:spPr>
          <a:xfrm>
            <a:off x="4311617" y="5434057"/>
            <a:ext cx="92624" cy="46312"/>
          </a:xfrm>
          <a:custGeom>
            <a:avLst/>
            <a:gdLst>
              <a:gd name="connsiteX0" fmla="*/ 43482 w 92624"/>
              <a:gd name="connsiteY0" fmla="*/ 3859 h 46312"/>
              <a:gd name="connsiteX1" fmla="*/ 3859 w 92624"/>
              <a:gd name="connsiteY1" fmla="*/ 47084 h 46312"/>
              <a:gd name="connsiteX2" fmla="*/ 92367 w 92624"/>
              <a:gd name="connsiteY2" fmla="*/ 47084 h 46312"/>
              <a:gd name="connsiteX3" fmla="*/ 92367 w 92624"/>
              <a:gd name="connsiteY3" fmla="*/ 3859 h 46312"/>
              <a:gd name="connsiteX4" fmla="*/ 43482 w 92624"/>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4" h="46312">
                <a:moveTo>
                  <a:pt x="43482" y="3859"/>
                </a:moveTo>
                <a:cubicBezTo>
                  <a:pt x="21870" y="3859"/>
                  <a:pt x="3859" y="23413"/>
                  <a:pt x="3859" y="47084"/>
                </a:cubicBezTo>
                <a:lnTo>
                  <a:pt x="92367" y="47084"/>
                </a:lnTo>
                <a:lnTo>
                  <a:pt x="92367" y="3859"/>
                </a:lnTo>
                <a:lnTo>
                  <a:pt x="43482" y="3859"/>
                </a:lnTo>
                <a:close/>
              </a:path>
            </a:pathLst>
          </a:custGeom>
          <a:solidFill>
            <a:srgbClr val="2E2F3B"/>
          </a:solidFill>
          <a:ln w="9525"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7B7B27EE-1470-4C69-9B1D-5EE968941B71}"/>
              </a:ext>
            </a:extLst>
          </p:cNvPr>
          <p:cNvSpPr/>
          <p:nvPr/>
        </p:nvSpPr>
        <p:spPr>
          <a:xfrm>
            <a:off x="4232886" y="4972479"/>
            <a:ext cx="174957" cy="468267"/>
          </a:xfrm>
          <a:custGeom>
            <a:avLst/>
            <a:gdLst>
              <a:gd name="connsiteX0" fmla="*/ 3859 w 174956"/>
              <a:gd name="connsiteY0" fmla="*/ 3859 h 468266"/>
              <a:gd name="connsiteX1" fmla="*/ 49142 w 174956"/>
              <a:gd name="connsiteY1" fmla="*/ 188593 h 468266"/>
              <a:gd name="connsiteX2" fmla="*/ 49657 w 174956"/>
              <a:gd name="connsiteY2" fmla="*/ 189108 h 468266"/>
              <a:gd name="connsiteX3" fmla="*/ 50686 w 174956"/>
              <a:gd name="connsiteY3" fmla="*/ 194254 h 468266"/>
              <a:gd name="connsiteX4" fmla="*/ 55317 w 174956"/>
              <a:gd name="connsiteY4" fmla="*/ 213293 h 468266"/>
              <a:gd name="connsiteX5" fmla="*/ 56861 w 174956"/>
              <a:gd name="connsiteY5" fmla="*/ 219468 h 468266"/>
              <a:gd name="connsiteX6" fmla="*/ 59948 w 174956"/>
              <a:gd name="connsiteY6" fmla="*/ 231303 h 468266"/>
              <a:gd name="connsiteX7" fmla="*/ 61492 w 174956"/>
              <a:gd name="connsiteY7" fmla="*/ 237478 h 468266"/>
              <a:gd name="connsiteX8" fmla="*/ 64580 w 174956"/>
              <a:gd name="connsiteY8" fmla="*/ 249828 h 468266"/>
              <a:gd name="connsiteX9" fmla="*/ 66123 w 174956"/>
              <a:gd name="connsiteY9" fmla="*/ 256003 h 468266"/>
              <a:gd name="connsiteX10" fmla="*/ 69211 w 174956"/>
              <a:gd name="connsiteY10" fmla="*/ 267838 h 468266"/>
              <a:gd name="connsiteX11" fmla="*/ 70240 w 174956"/>
              <a:gd name="connsiteY11" fmla="*/ 274013 h 468266"/>
              <a:gd name="connsiteX12" fmla="*/ 76415 w 174956"/>
              <a:gd name="connsiteY12" fmla="*/ 297169 h 468266"/>
              <a:gd name="connsiteX13" fmla="*/ 77959 w 174956"/>
              <a:gd name="connsiteY13" fmla="*/ 303344 h 468266"/>
              <a:gd name="connsiteX14" fmla="*/ 84648 w 174956"/>
              <a:gd name="connsiteY14" fmla="*/ 330617 h 468266"/>
              <a:gd name="connsiteX15" fmla="*/ 88765 w 174956"/>
              <a:gd name="connsiteY15" fmla="*/ 347084 h 468266"/>
              <a:gd name="connsiteX16" fmla="*/ 92881 w 174956"/>
              <a:gd name="connsiteY16" fmla="*/ 365094 h 468266"/>
              <a:gd name="connsiteX17" fmla="*/ 96998 w 174956"/>
              <a:gd name="connsiteY17" fmla="*/ 381560 h 468266"/>
              <a:gd name="connsiteX18" fmla="*/ 117581 w 174956"/>
              <a:gd name="connsiteY18" fmla="*/ 465437 h 468266"/>
              <a:gd name="connsiteX19" fmla="*/ 171098 w 174956"/>
              <a:gd name="connsiteY19" fmla="*/ 465437 h 468266"/>
              <a:gd name="connsiteX20" fmla="*/ 171098 w 174956"/>
              <a:gd name="connsiteY20" fmla="*/ 3859 h 46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4956" h="468266">
                <a:moveTo>
                  <a:pt x="3859" y="3859"/>
                </a:moveTo>
                <a:lnTo>
                  <a:pt x="49142" y="188593"/>
                </a:lnTo>
                <a:lnTo>
                  <a:pt x="49657" y="189108"/>
                </a:lnTo>
                <a:lnTo>
                  <a:pt x="50686" y="194254"/>
                </a:lnTo>
                <a:lnTo>
                  <a:pt x="55317" y="213293"/>
                </a:lnTo>
                <a:lnTo>
                  <a:pt x="56861" y="219468"/>
                </a:lnTo>
                <a:lnTo>
                  <a:pt x="59948" y="231303"/>
                </a:lnTo>
                <a:lnTo>
                  <a:pt x="61492" y="237478"/>
                </a:lnTo>
                <a:lnTo>
                  <a:pt x="64580" y="249828"/>
                </a:lnTo>
                <a:lnTo>
                  <a:pt x="66123" y="256003"/>
                </a:lnTo>
                <a:lnTo>
                  <a:pt x="69211" y="267838"/>
                </a:lnTo>
                <a:lnTo>
                  <a:pt x="70240" y="274013"/>
                </a:lnTo>
                <a:lnTo>
                  <a:pt x="76415" y="297169"/>
                </a:lnTo>
                <a:lnTo>
                  <a:pt x="77959" y="303344"/>
                </a:lnTo>
                <a:lnTo>
                  <a:pt x="84648" y="330617"/>
                </a:lnTo>
                <a:lnTo>
                  <a:pt x="88765" y="347084"/>
                </a:lnTo>
                <a:lnTo>
                  <a:pt x="92881" y="365094"/>
                </a:lnTo>
                <a:lnTo>
                  <a:pt x="96998" y="381560"/>
                </a:lnTo>
                <a:lnTo>
                  <a:pt x="117581" y="465437"/>
                </a:lnTo>
                <a:lnTo>
                  <a:pt x="171098" y="465437"/>
                </a:lnTo>
                <a:lnTo>
                  <a:pt x="171098" y="3859"/>
                </a:lnTo>
                <a:close/>
              </a:path>
            </a:pathLst>
          </a:custGeom>
          <a:solidFill>
            <a:srgbClr val="3E5063"/>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99BD8BFE-8341-4E5C-AFAB-8DEADE512062}"/>
              </a:ext>
            </a:extLst>
          </p:cNvPr>
          <p:cNvSpPr/>
          <p:nvPr/>
        </p:nvSpPr>
        <p:spPr>
          <a:xfrm>
            <a:off x="4209215" y="5000267"/>
            <a:ext cx="82333" cy="164665"/>
          </a:xfrm>
          <a:custGeom>
            <a:avLst/>
            <a:gdLst>
              <a:gd name="connsiteX0" fmla="*/ 73842 w 82332"/>
              <a:gd name="connsiteY0" fmla="*/ 163379 h 164665"/>
              <a:gd name="connsiteX1" fmla="*/ 78988 w 82332"/>
              <a:gd name="connsiteY1" fmla="*/ 161835 h 164665"/>
              <a:gd name="connsiteX2" fmla="*/ 40394 w 82332"/>
              <a:gd name="connsiteY2" fmla="*/ 23414 h 164665"/>
              <a:gd name="connsiteX3" fmla="*/ 6947 w 82332"/>
              <a:gd name="connsiteY3" fmla="*/ 3859 h 164665"/>
              <a:gd name="connsiteX4" fmla="*/ 3859 w 82332"/>
              <a:gd name="connsiteY4" fmla="*/ 8491 h 164665"/>
              <a:gd name="connsiteX5" fmla="*/ 35249 w 82332"/>
              <a:gd name="connsiteY5" fmla="*/ 27015 h 1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2" h="164665">
                <a:moveTo>
                  <a:pt x="73842" y="163379"/>
                </a:moveTo>
                <a:lnTo>
                  <a:pt x="78988" y="161835"/>
                </a:lnTo>
                <a:lnTo>
                  <a:pt x="40394" y="23414"/>
                </a:lnTo>
                <a:lnTo>
                  <a:pt x="6947" y="3859"/>
                </a:lnTo>
                <a:lnTo>
                  <a:pt x="3859" y="8491"/>
                </a:lnTo>
                <a:lnTo>
                  <a:pt x="35249" y="27015"/>
                </a:lnTo>
                <a:close/>
              </a:path>
            </a:pathLst>
          </a:custGeom>
          <a:solidFill>
            <a:srgbClr val="2E2F3B"/>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075106D7-6977-4466-9CC7-D917DE7758FC}"/>
              </a:ext>
            </a:extLst>
          </p:cNvPr>
          <p:cNvSpPr/>
          <p:nvPr/>
        </p:nvSpPr>
        <p:spPr>
          <a:xfrm>
            <a:off x="4106814" y="4473852"/>
            <a:ext cx="298456" cy="504287"/>
          </a:xfrm>
          <a:custGeom>
            <a:avLst/>
            <a:gdLst>
              <a:gd name="connsiteX0" fmla="*/ 297169 w 298455"/>
              <a:gd name="connsiteY0" fmla="*/ 40395 h 504287"/>
              <a:gd name="connsiteX1" fmla="*/ 297169 w 298455"/>
              <a:gd name="connsiteY1" fmla="*/ 502486 h 504287"/>
              <a:gd name="connsiteX2" fmla="*/ 9520 w 298455"/>
              <a:gd name="connsiteY2" fmla="*/ 502486 h 504287"/>
              <a:gd name="connsiteX3" fmla="*/ 8491 w 298455"/>
              <a:gd name="connsiteY3" fmla="*/ 486020 h 504287"/>
              <a:gd name="connsiteX4" fmla="*/ 7461 w 298455"/>
              <a:gd name="connsiteY4" fmla="*/ 468010 h 504287"/>
              <a:gd name="connsiteX5" fmla="*/ 6432 w 298455"/>
              <a:gd name="connsiteY5" fmla="*/ 451543 h 504287"/>
              <a:gd name="connsiteX6" fmla="*/ 6432 w 298455"/>
              <a:gd name="connsiteY6" fmla="*/ 450514 h 504287"/>
              <a:gd name="connsiteX7" fmla="*/ 4889 w 298455"/>
              <a:gd name="connsiteY7" fmla="*/ 413979 h 504287"/>
              <a:gd name="connsiteX8" fmla="*/ 3859 w 298455"/>
              <a:gd name="connsiteY8" fmla="*/ 356346 h 504287"/>
              <a:gd name="connsiteX9" fmla="*/ 3859 w 298455"/>
              <a:gd name="connsiteY9" fmla="*/ 319811 h 504287"/>
              <a:gd name="connsiteX10" fmla="*/ 5403 w 298455"/>
              <a:gd name="connsiteY10" fmla="*/ 265265 h 504287"/>
              <a:gd name="connsiteX11" fmla="*/ 6432 w 298455"/>
              <a:gd name="connsiteY11" fmla="*/ 248799 h 504287"/>
              <a:gd name="connsiteX12" fmla="*/ 7461 w 298455"/>
              <a:gd name="connsiteY12" fmla="*/ 230789 h 504287"/>
              <a:gd name="connsiteX13" fmla="*/ 9005 w 298455"/>
              <a:gd name="connsiteY13" fmla="*/ 214322 h 504287"/>
              <a:gd name="connsiteX14" fmla="*/ 53774 w 298455"/>
              <a:gd name="connsiteY14" fmla="*/ 40909 h 504287"/>
              <a:gd name="connsiteX15" fmla="*/ 87736 w 298455"/>
              <a:gd name="connsiteY15" fmla="*/ 23413 h 504287"/>
              <a:gd name="connsiteX16" fmla="*/ 125815 w 298455"/>
              <a:gd name="connsiteY16" fmla="*/ 3859 h 504287"/>
              <a:gd name="connsiteX17" fmla="*/ 212264 w 298455"/>
              <a:gd name="connsiteY17" fmla="*/ 3859 h 504287"/>
              <a:gd name="connsiteX18" fmla="*/ 297169 w 298455"/>
              <a:gd name="connsiteY18" fmla="*/ 40395 h 5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455" h="504287">
                <a:moveTo>
                  <a:pt x="297169" y="40395"/>
                </a:moveTo>
                <a:lnTo>
                  <a:pt x="297169" y="502486"/>
                </a:lnTo>
                <a:lnTo>
                  <a:pt x="9520" y="502486"/>
                </a:lnTo>
                <a:cubicBezTo>
                  <a:pt x="9520" y="502486"/>
                  <a:pt x="9005" y="496826"/>
                  <a:pt x="8491" y="486020"/>
                </a:cubicBezTo>
                <a:cubicBezTo>
                  <a:pt x="7976" y="480874"/>
                  <a:pt x="7976" y="475214"/>
                  <a:pt x="7461" y="468010"/>
                </a:cubicBezTo>
                <a:cubicBezTo>
                  <a:pt x="6947" y="462864"/>
                  <a:pt x="6947" y="457204"/>
                  <a:pt x="6432" y="451543"/>
                </a:cubicBezTo>
                <a:cubicBezTo>
                  <a:pt x="6432" y="451029"/>
                  <a:pt x="6432" y="451029"/>
                  <a:pt x="6432" y="450514"/>
                </a:cubicBezTo>
                <a:cubicBezTo>
                  <a:pt x="5918" y="439193"/>
                  <a:pt x="5403" y="426843"/>
                  <a:pt x="4889" y="413979"/>
                </a:cubicBezTo>
                <a:cubicBezTo>
                  <a:pt x="4374" y="395969"/>
                  <a:pt x="3859" y="376929"/>
                  <a:pt x="3859" y="356346"/>
                </a:cubicBezTo>
                <a:cubicBezTo>
                  <a:pt x="3859" y="344511"/>
                  <a:pt x="3859" y="332161"/>
                  <a:pt x="3859" y="319811"/>
                </a:cubicBezTo>
                <a:cubicBezTo>
                  <a:pt x="3859" y="301801"/>
                  <a:pt x="4374" y="283790"/>
                  <a:pt x="5403" y="265265"/>
                </a:cubicBezTo>
                <a:cubicBezTo>
                  <a:pt x="5403" y="259605"/>
                  <a:pt x="5918" y="254459"/>
                  <a:pt x="6432" y="248799"/>
                </a:cubicBezTo>
                <a:cubicBezTo>
                  <a:pt x="6947" y="242624"/>
                  <a:pt x="7461" y="236964"/>
                  <a:pt x="7461" y="230789"/>
                </a:cubicBezTo>
                <a:cubicBezTo>
                  <a:pt x="7976" y="225128"/>
                  <a:pt x="8491" y="219982"/>
                  <a:pt x="9005" y="214322"/>
                </a:cubicBezTo>
                <a:cubicBezTo>
                  <a:pt x="15180" y="145369"/>
                  <a:pt x="28559" y="80532"/>
                  <a:pt x="53774" y="40909"/>
                </a:cubicBezTo>
                <a:lnTo>
                  <a:pt x="87736" y="23413"/>
                </a:lnTo>
                <a:lnTo>
                  <a:pt x="125815" y="3859"/>
                </a:lnTo>
                <a:lnTo>
                  <a:pt x="212264" y="3859"/>
                </a:lnTo>
                <a:lnTo>
                  <a:pt x="297169" y="40395"/>
                </a:lnTo>
                <a:close/>
              </a:path>
            </a:pathLst>
          </a:custGeom>
          <a:solidFill>
            <a:srgbClr val="F08A59"/>
          </a:solidFill>
          <a:ln w="9525" cap="flat">
            <a:no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CEF9FFB8-919D-4DE7-A6F9-D90F1554CE01}"/>
              </a:ext>
            </a:extLst>
          </p:cNvPr>
          <p:cNvSpPr/>
          <p:nvPr/>
        </p:nvSpPr>
        <p:spPr>
          <a:xfrm>
            <a:off x="4266334" y="4666820"/>
            <a:ext cx="102916" cy="36021"/>
          </a:xfrm>
          <a:custGeom>
            <a:avLst/>
            <a:gdLst>
              <a:gd name="connsiteX0" fmla="*/ 99571 w 102915"/>
              <a:gd name="connsiteY0" fmla="*/ 36278 h 36020"/>
              <a:gd name="connsiteX1" fmla="*/ 3859 w 102915"/>
              <a:gd name="connsiteY1" fmla="*/ 36278 h 36020"/>
              <a:gd name="connsiteX2" fmla="*/ 7976 w 102915"/>
              <a:gd name="connsiteY2" fmla="*/ 3859 h 36020"/>
              <a:gd name="connsiteX3" fmla="*/ 19297 w 102915"/>
              <a:gd name="connsiteY3" fmla="*/ 4889 h 36020"/>
              <a:gd name="connsiteX4" fmla="*/ 16724 w 102915"/>
              <a:gd name="connsiteY4" fmla="*/ 24957 h 36020"/>
              <a:gd name="connsiteX5" fmla="*/ 89794 w 102915"/>
              <a:gd name="connsiteY5" fmla="*/ 24957 h 36020"/>
              <a:gd name="connsiteX6" fmla="*/ 91852 w 102915"/>
              <a:gd name="connsiteY6" fmla="*/ 3859 h 36020"/>
              <a:gd name="connsiteX7" fmla="*/ 103173 w 102915"/>
              <a:gd name="connsiteY7" fmla="*/ 4889 h 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915" h="36020">
                <a:moveTo>
                  <a:pt x="99571" y="36278"/>
                </a:moveTo>
                <a:lnTo>
                  <a:pt x="3859" y="36278"/>
                </a:lnTo>
                <a:lnTo>
                  <a:pt x="7976" y="3859"/>
                </a:lnTo>
                <a:lnTo>
                  <a:pt x="19297" y="4889"/>
                </a:lnTo>
                <a:lnTo>
                  <a:pt x="16724" y="24957"/>
                </a:lnTo>
                <a:lnTo>
                  <a:pt x="89794" y="24957"/>
                </a:lnTo>
                <a:lnTo>
                  <a:pt x="91852" y="3859"/>
                </a:lnTo>
                <a:lnTo>
                  <a:pt x="103173" y="4889"/>
                </a:lnTo>
                <a:close/>
              </a:path>
            </a:pathLst>
          </a:custGeom>
          <a:solidFill>
            <a:srgbClr val="D9723F"/>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D1C32A61-AEF7-4FE9-AEAC-FA5FDA250ACC}"/>
              </a:ext>
            </a:extLst>
          </p:cNvPr>
          <p:cNvSpPr/>
          <p:nvPr/>
        </p:nvSpPr>
        <p:spPr>
          <a:xfrm>
            <a:off x="4122252" y="4662703"/>
            <a:ext cx="30875" cy="36021"/>
          </a:xfrm>
          <a:custGeom>
            <a:avLst/>
            <a:gdLst>
              <a:gd name="connsiteX0" fmla="*/ 27530 w 30874"/>
              <a:gd name="connsiteY0" fmla="*/ 36278 h 36020"/>
              <a:gd name="connsiteX1" fmla="*/ 3859 w 30874"/>
              <a:gd name="connsiteY1" fmla="*/ 36278 h 36020"/>
              <a:gd name="connsiteX2" fmla="*/ 3859 w 30874"/>
              <a:gd name="connsiteY2" fmla="*/ 24957 h 36020"/>
              <a:gd name="connsiteX3" fmla="*/ 17753 w 30874"/>
              <a:gd name="connsiteY3" fmla="*/ 24957 h 36020"/>
              <a:gd name="connsiteX4" fmla="*/ 19811 w 30874"/>
              <a:gd name="connsiteY4" fmla="*/ 3859 h 36020"/>
              <a:gd name="connsiteX5" fmla="*/ 31132 w 30874"/>
              <a:gd name="connsiteY5" fmla="*/ 4889 h 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36020">
                <a:moveTo>
                  <a:pt x="27530" y="36278"/>
                </a:moveTo>
                <a:lnTo>
                  <a:pt x="3859" y="36278"/>
                </a:lnTo>
                <a:lnTo>
                  <a:pt x="3859" y="24957"/>
                </a:lnTo>
                <a:lnTo>
                  <a:pt x="17753" y="24957"/>
                </a:lnTo>
                <a:lnTo>
                  <a:pt x="19811" y="3859"/>
                </a:lnTo>
                <a:lnTo>
                  <a:pt x="31132" y="4889"/>
                </a:lnTo>
                <a:close/>
              </a:path>
            </a:pathLst>
          </a:custGeom>
          <a:solidFill>
            <a:srgbClr val="D9723F"/>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1DB7B513-EFEA-4784-806E-45345157757E}"/>
              </a:ext>
            </a:extLst>
          </p:cNvPr>
          <p:cNvSpPr/>
          <p:nvPr/>
        </p:nvSpPr>
        <p:spPr>
          <a:xfrm>
            <a:off x="4107844" y="4883972"/>
            <a:ext cx="308747" cy="41166"/>
          </a:xfrm>
          <a:custGeom>
            <a:avLst/>
            <a:gdLst>
              <a:gd name="connsiteX0" fmla="*/ 304888 w 308747"/>
              <a:gd name="connsiteY0" fmla="*/ 3859 h 41166"/>
              <a:gd name="connsiteX1" fmla="*/ 304888 w 308747"/>
              <a:gd name="connsiteY1" fmla="*/ 40394 h 41166"/>
              <a:gd name="connsiteX2" fmla="*/ 5403 w 308747"/>
              <a:gd name="connsiteY2" fmla="*/ 40394 h 41166"/>
              <a:gd name="connsiteX3" fmla="*/ 3859 w 308747"/>
              <a:gd name="connsiteY3" fmla="*/ 3859 h 41166"/>
              <a:gd name="connsiteX4" fmla="*/ 304888 w 308747"/>
              <a:gd name="connsiteY4" fmla="*/ 3859 h 4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47" h="41166">
                <a:moveTo>
                  <a:pt x="304888" y="3859"/>
                </a:moveTo>
                <a:lnTo>
                  <a:pt x="304888" y="40394"/>
                </a:lnTo>
                <a:lnTo>
                  <a:pt x="5403" y="40394"/>
                </a:lnTo>
                <a:cubicBezTo>
                  <a:pt x="4888" y="29074"/>
                  <a:pt x="4374" y="16724"/>
                  <a:pt x="3859" y="3859"/>
                </a:cubicBezTo>
                <a:lnTo>
                  <a:pt x="304888" y="3859"/>
                </a:lnTo>
                <a:close/>
              </a:path>
            </a:pathLst>
          </a:custGeom>
          <a:solidFill>
            <a:srgbClr val="FFFFFF"/>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18D0F02F-92A1-4B8B-87EA-12E412B49039}"/>
              </a:ext>
            </a:extLst>
          </p:cNvPr>
          <p:cNvSpPr/>
          <p:nvPr/>
        </p:nvSpPr>
        <p:spPr>
          <a:xfrm>
            <a:off x="4106814" y="4789289"/>
            <a:ext cx="308747" cy="41166"/>
          </a:xfrm>
          <a:custGeom>
            <a:avLst/>
            <a:gdLst>
              <a:gd name="connsiteX0" fmla="*/ 305917 w 308747"/>
              <a:gd name="connsiteY0" fmla="*/ 3859 h 41166"/>
              <a:gd name="connsiteX1" fmla="*/ 305917 w 308747"/>
              <a:gd name="connsiteY1" fmla="*/ 40395 h 41166"/>
              <a:gd name="connsiteX2" fmla="*/ 3859 w 308747"/>
              <a:gd name="connsiteY2" fmla="*/ 40395 h 41166"/>
              <a:gd name="connsiteX3" fmla="*/ 3859 w 308747"/>
              <a:gd name="connsiteY3" fmla="*/ 3859 h 41166"/>
              <a:gd name="connsiteX4" fmla="*/ 305917 w 308747"/>
              <a:gd name="connsiteY4" fmla="*/ 3859 h 4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47" h="41166">
                <a:moveTo>
                  <a:pt x="305917" y="3859"/>
                </a:moveTo>
                <a:lnTo>
                  <a:pt x="305917" y="40395"/>
                </a:lnTo>
                <a:lnTo>
                  <a:pt x="3859" y="40395"/>
                </a:lnTo>
                <a:cubicBezTo>
                  <a:pt x="3859" y="28559"/>
                  <a:pt x="3859" y="16209"/>
                  <a:pt x="3859" y="3859"/>
                </a:cubicBezTo>
                <a:lnTo>
                  <a:pt x="305917" y="3859"/>
                </a:lnTo>
                <a:close/>
              </a:path>
            </a:pathLst>
          </a:custGeom>
          <a:solidFill>
            <a:srgbClr val="FFFFFF"/>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3CB88D80-FAE4-4BEA-82F1-746EE37F227C}"/>
              </a:ext>
            </a:extLst>
          </p:cNvPr>
          <p:cNvSpPr/>
          <p:nvPr/>
        </p:nvSpPr>
        <p:spPr>
          <a:xfrm>
            <a:off x="4145922" y="4473338"/>
            <a:ext cx="169811" cy="504287"/>
          </a:xfrm>
          <a:custGeom>
            <a:avLst/>
            <a:gdLst>
              <a:gd name="connsiteX0" fmla="*/ 169554 w 169811"/>
              <a:gd name="connsiteY0" fmla="*/ 3859 h 504287"/>
              <a:gd name="connsiteX1" fmla="*/ 111406 w 169811"/>
              <a:gd name="connsiteY1" fmla="*/ 381560 h 504287"/>
              <a:gd name="connsiteX2" fmla="*/ 111406 w 169811"/>
              <a:gd name="connsiteY2" fmla="*/ 503001 h 504287"/>
              <a:gd name="connsiteX3" fmla="*/ 3859 w 169811"/>
              <a:gd name="connsiteY3" fmla="*/ 503001 h 504287"/>
              <a:gd name="connsiteX4" fmla="*/ 3859 w 169811"/>
              <a:gd name="connsiteY4" fmla="*/ 381560 h 504287"/>
              <a:gd name="connsiteX5" fmla="*/ 48113 w 169811"/>
              <a:gd name="connsiteY5" fmla="*/ 23413 h 504287"/>
              <a:gd name="connsiteX6" fmla="*/ 86192 w 169811"/>
              <a:gd name="connsiteY6" fmla="*/ 3859 h 504287"/>
              <a:gd name="connsiteX7" fmla="*/ 169554 w 169811"/>
              <a:gd name="connsiteY7" fmla="*/ 3859 h 5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11" h="504287">
                <a:moveTo>
                  <a:pt x="169554" y="3859"/>
                </a:moveTo>
                <a:cubicBezTo>
                  <a:pt x="153602" y="40394"/>
                  <a:pt x="111406" y="157204"/>
                  <a:pt x="111406" y="381560"/>
                </a:cubicBezTo>
                <a:lnTo>
                  <a:pt x="111406" y="503001"/>
                </a:lnTo>
                <a:lnTo>
                  <a:pt x="3859" y="503001"/>
                </a:lnTo>
                <a:lnTo>
                  <a:pt x="3859" y="381560"/>
                </a:lnTo>
                <a:cubicBezTo>
                  <a:pt x="3859" y="210205"/>
                  <a:pt x="27015" y="94425"/>
                  <a:pt x="48113" y="23413"/>
                </a:cubicBezTo>
                <a:lnTo>
                  <a:pt x="86192" y="3859"/>
                </a:lnTo>
                <a:lnTo>
                  <a:pt x="169554" y="3859"/>
                </a:lnTo>
                <a:close/>
              </a:path>
            </a:pathLst>
          </a:custGeom>
          <a:solidFill>
            <a:srgbClr val="576F8A"/>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47C0BF0B-09D3-4FDB-AE18-7822F5337FF2}"/>
              </a:ext>
            </a:extLst>
          </p:cNvPr>
          <p:cNvSpPr/>
          <p:nvPr/>
        </p:nvSpPr>
        <p:spPr>
          <a:xfrm>
            <a:off x="4224138" y="4396666"/>
            <a:ext cx="97770" cy="97770"/>
          </a:xfrm>
          <a:custGeom>
            <a:avLst/>
            <a:gdLst>
              <a:gd name="connsiteX0" fmla="*/ 3859 w 97770"/>
              <a:gd name="connsiteY0" fmla="*/ 82590 h 97769"/>
              <a:gd name="connsiteX1" fmla="*/ 51201 w 97770"/>
              <a:gd name="connsiteY1" fmla="*/ 94940 h 97769"/>
              <a:gd name="connsiteX2" fmla="*/ 98542 w 97770"/>
              <a:gd name="connsiteY2" fmla="*/ 82590 h 97769"/>
              <a:gd name="connsiteX3" fmla="*/ 98542 w 97770"/>
              <a:gd name="connsiteY3" fmla="*/ 3859 h 97769"/>
              <a:gd name="connsiteX4" fmla="*/ 3859 w 97770"/>
              <a:gd name="connsiteY4" fmla="*/ 3859 h 97769"/>
              <a:gd name="connsiteX5" fmla="*/ 3859 w 97770"/>
              <a:gd name="connsiteY5" fmla="*/ 82590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0" h="97769">
                <a:moveTo>
                  <a:pt x="3859" y="82590"/>
                </a:moveTo>
                <a:cubicBezTo>
                  <a:pt x="3859" y="82590"/>
                  <a:pt x="16209" y="94940"/>
                  <a:pt x="51201" y="94940"/>
                </a:cubicBezTo>
                <a:cubicBezTo>
                  <a:pt x="86192" y="94940"/>
                  <a:pt x="98542" y="82590"/>
                  <a:pt x="98542" y="82590"/>
                </a:cubicBezTo>
                <a:lnTo>
                  <a:pt x="98542" y="3859"/>
                </a:lnTo>
                <a:lnTo>
                  <a:pt x="3859" y="3859"/>
                </a:lnTo>
                <a:lnTo>
                  <a:pt x="3859" y="82590"/>
                </a:lnTo>
                <a:close/>
              </a:path>
            </a:pathLst>
          </a:custGeom>
          <a:solidFill>
            <a:srgbClr val="F59F9E"/>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BFFA44B6-84A3-4AED-A4D4-65D7D9BFA4FD}"/>
              </a:ext>
            </a:extLst>
          </p:cNvPr>
          <p:cNvSpPr/>
          <p:nvPr/>
        </p:nvSpPr>
        <p:spPr>
          <a:xfrm>
            <a:off x="4224138" y="4415705"/>
            <a:ext cx="82333" cy="51458"/>
          </a:xfrm>
          <a:custGeom>
            <a:avLst/>
            <a:gdLst>
              <a:gd name="connsiteX0" fmla="*/ 3859 w 82332"/>
              <a:gd name="connsiteY0" fmla="*/ 51715 h 51457"/>
              <a:gd name="connsiteX1" fmla="*/ 3859 w 82332"/>
              <a:gd name="connsiteY1" fmla="*/ 3859 h 51457"/>
              <a:gd name="connsiteX2" fmla="*/ 82075 w 82332"/>
              <a:gd name="connsiteY2" fmla="*/ 3859 h 51457"/>
              <a:gd name="connsiteX3" fmla="*/ 3859 w 82332"/>
              <a:gd name="connsiteY3" fmla="*/ 51715 h 51457"/>
            </a:gdLst>
            <a:ahLst/>
            <a:cxnLst>
              <a:cxn ang="0">
                <a:pos x="connsiteX0" y="connsiteY0"/>
              </a:cxn>
              <a:cxn ang="0">
                <a:pos x="connsiteX1" y="connsiteY1"/>
              </a:cxn>
              <a:cxn ang="0">
                <a:pos x="connsiteX2" y="connsiteY2"/>
              </a:cxn>
              <a:cxn ang="0">
                <a:pos x="connsiteX3" y="connsiteY3"/>
              </a:cxn>
            </a:cxnLst>
            <a:rect l="l" t="t" r="r" b="b"/>
            <a:pathLst>
              <a:path w="82332" h="51457">
                <a:moveTo>
                  <a:pt x="3859" y="51715"/>
                </a:moveTo>
                <a:lnTo>
                  <a:pt x="3859" y="3859"/>
                </a:lnTo>
                <a:lnTo>
                  <a:pt x="82075" y="3859"/>
                </a:lnTo>
                <a:cubicBezTo>
                  <a:pt x="82075" y="3859"/>
                  <a:pt x="68182" y="46569"/>
                  <a:pt x="3859" y="51715"/>
                </a:cubicBezTo>
                <a:close/>
              </a:path>
            </a:pathLst>
          </a:custGeom>
          <a:solidFill>
            <a:srgbClr val="DB7170"/>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AB2B36F2-1FCD-4291-969A-2AB64C692A7C}"/>
              </a:ext>
            </a:extLst>
          </p:cNvPr>
          <p:cNvSpPr/>
          <p:nvPr/>
        </p:nvSpPr>
        <p:spPr>
          <a:xfrm>
            <a:off x="4199439" y="4270079"/>
            <a:ext cx="123499" cy="180103"/>
          </a:xfrm>
          <a:custGeom>
            <a:avLst/>
            <a:gdLst>
              <a:gd name="connsiteX0" fmla="*/ 3859 w 123498"/>
              <a:gd name="connsiteY0" fmla="*/ 163893 h 180102"/>
              <a:gd name="connsiteX1" fmla="*/ 123242 w 123498"/>
              <a:gd name="connsiteY1" fmla="*/ 152572 h 180102"/>
              <a:gd name="connsiteX2" fmla="*/ 123242 w 123498"/>
              <a:gd name="connsiteY2" fmla="*/ 3859 h 180102"/>
              <a:gd name="connsiteX3" fmla="*/ 3859 w 123498"/>
              <a:gd name="connsiteY3" fmla="*/ 3859 h 180102"/>
              <a:gd name="connsiteX4" fmla="*/ 3859 w 123498"/>
              <a:gd name="connsiteY4" fmla="*/ 163893 h 180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98" h="180102">
                <a:moveTo>
                  <a:pt x="3859" y="163893"/>
                </a:moveTo>
                <a:cubicBezTo>
                  <a:pt x="70755" y="200429"/>
                  <a:pt x="123242" y="152572"/>
                  <a:pt x="123242" y="152572"/>
                </a:cubicBezTo>
                <a:lnTo>
                  <a:pt x="123242" y="3859"/>
                </a:lnTo>
                <a:lnTo>
                  <a:pt x="3859" y="3859"/>
                </a:lnTo>
                <a:lnTo>
                  <a:pt x="3859" y="163893"/>
                </a:lnTo>
                <a:close/>
              </a:path>
            </a:pathLst>
          </a:custGeom>
          <a:solidFill>
            <a:srgbClr val="F59F9E"/>
          </a:solidFill>
          <a:ln w="9525" cap="flat">
            <a:no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5BB86AE4-7EFE-4785-9181-7E82872EF0C0}"/>
              </a:ext>
            </a:extLst>
          </p:cNvPr>
          <p:cNvSpPr/>
          <p:nvPr/>
        </p:nvSpPr>
        <p:spPr>
          <a:xfrm>
            <a:off x="4299190" y="4276203"/>
            <a:ext cx="41166" cy="77187"/>
          </a:xfrm>
          <a:custGeom>
            <a:avLst/>
            <a:gdLst>
              <a:gd name="connsiteX0" fmla="*/ 37307 w 41166"/>
              <a:gd name="connsiteY0" fmla="*/ 77444 h 77186"/>
              <a:gd name="connsiteX1" fmla="*/ 3859 w 41166"/>
              <a:gd name="connsiteY1" fmla="*/ 77444 h 77186"/>
              <a:gd name="connsiteX2" fmla="*/ 3859 w 41166"/>
              <a:gd name="connsiteY2" fmla="*/ 3859 h 77186"/>
              <a:gd name="connsiteX3" fmla="*/ 37307 w 41166"/>
              <a:gd name="connsiteY3" fmla="*/ 3859 h 77186"/>
            </a:gdLst>
            <a:ahLst/>
            <a:cxnLst>
              <a:cxn ang="0">
                <a:pos x="connsiteX0" y="connsiteY0"/>
              </a:cxn>
              <a:cxn ang="0">
                <a:pos x="connsiteX1" y="connsiteY1"/>
              </a:cxn>
              <a:cxn ang="0">
                <a:pos x="connsiteX2" y="connsiteY2"/>
              </a:cxn>
              <a:cxn ang="0">
                <a:pos x="connsiteX3" y="connsiteY3"/>
              </a:cxn>
            </a:cxnLst>
            <a:rect l="l" t="t" r="r" b="b"/>
            <a:pathLst>
              <a:path w="41166" h="77186">
                <a:moveTo>
                  <a:pt x="37307" y="77444"/>
                </a:moveTo>
                <a:lnTo>
                  <a:pt x="3859" y="77444"/>
                </a:lnTo>
                <a:lnTo>
                  <a:pt x="3859" y="3859"/>
                </a:lnTo>
                <a:lnTo>
                  <a:pt x="37307" y="3859"/>
                </a:lnTo>
                <a:close/>
              </a:path>
            </a:pathLst>
          </a:custGeom>
          <a:solidFill>
            <a:srgbClr val="49364F"/>
          </a:solidFill>
          <a:ln w="9525" cap="flat">
            <a:no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54F698DA-06DC-44D2-A6CA-CE8E9E96D065}"/>
              </a:ext>
            </a:extLst>
          </p:cNvPr>
          <p:cNvSpPr/>
          <p:nvPr/>
        </p:nvSpPr>
        <p:spPr>
          <a:xfrm>
            <a:off x="4310073" y="4324625"/>
            <a:ext cx="30875" cy="61749"/>
          </a:xfrm>
          <a:custGeom>
            <a:avLst/>
            <a:gdLst>
              <a:gd name="connsiteX0" fmla="*/ 16724 w 30874"/>
              <a:gd name="connsiteY0" fmla="*/ 3859 h 61749"/>
              <a:gd name="connsiteX1" fmla="*/ 17753 w 30874"/>
              <a:gd name="connsiteY1" fmla="*/ 3859 h 61749"/>
              <a:gd name="connsiteX2" fmla="*/ 30103 w 30874"/>
              <a:gd name="connsiteY2" fmla="*/ 16209 h 61749"/>
              <a:gd name="connsiteX3" fmla="*/ 30103 w 30874"/>
              <a:gd name="connsiteY3" fmla="*/ 49142 h 61749"/>
              <a:gd name="connsiteX4" fmla="*/ 17753 w 30874"/>
              <a:gd name="connsiteY4" fmla="*/ 61492 h 61749"/>
              <a:gd name="connsiteX5" fmla="*/ 3859 w 30874"/>
              <a:gd name="connsiteY5" fmla="*/ 61492 h 61749"/>
              <a:gd name="connsiteX6" fmla="*/ 3859 w 30874"/>
              <a:gd name="connsiteY6" fmla="*/ 15695 h 61749"/>
              <a:gd name="connsiteX7" fmla="*/ 16724 w 30874"/>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4" h="61749">
                <a:moveTo>
                  <a:pt x="16724" y="3859"/>
                </a:moveTo>
                <a:lnTo>
                  <a:pt x="17753" y="3859"/>
                </a:lnTo>
                <a:cubicBezTo>
                  <a:pt x="24443" y="3859"/>
                  <a:pt x="30103" y="9520"/>
                  <a:pt x="30103" y="16209"/>
                </a:cubicBezTo>
                <a:lnTo>
                  <a:pt x="30103" y="49142"/>
                </a:lnTo>
                <a:cubicBezTo>
                  <a:pt x="30103" y="55832"/>
                  <a:pt x="24443" y="61492"/>
                  <a:pt x="17753" y="61492"/>
                </a:cubicBezTo>
                <a:lnTo>
                  <a:pt x="3859" y="61492"/>
                </a:lnTo>
                <a:lnTo>
                  <a:pt x="3859" y="15695"/>
                </a:lnTo>
                <a:cubicBezTo>
                  <a:pt x="3859" y="9520"/>
                  <a:pt x="9520" y="3859"/>
                  <a:pt x="16724" y="3859"/>
                </a:cubicBezTo>
                <a:close/>
              </a:path>
            </a:pathLst>
          </a:custGeom>
          <a:solidFill>
            <a:srgbClr val="F59F9E"/>
          </a:solidFill>
          <a:ln w="9525" cap="flat">
            <a:noFill/>
            <a:prstDash val="solid"/>
            <a:miter/>
          </a:ln>
        </p:spPr>
        <p:txBody>
          <a:bodyPr rtlCol="0" anchor="ctr"/>
          <a:lstStyle/>
          <a:p>
            <a:endParaRPr lang="fi-FI"/>
          </a:p>
        </p:txBody>
      </p:sp>
      <p:sp>
        <p:nvSpPr>
          <p:cNvPr id="128" name="Freeform: Shape 127">
            <a:extLst>
              <a:ext uri="{FF2B5EF4-FFF2-40B4-BE49-F238E27FC236}">
                <a16:creationId xmlns:a16="http://schemas.microsoft.com/office/drawing/2014/main" id="{E6CF8163-5FAB-4DD5-B167-B30CE0798CA5}"/>
              </a:ext>
            </a:extLst>
          </p:cNvPr>
          <p:cNvSpPr/>
          <p:nvPr/>
        </p:nvSpPr>
        <p:spPr>
          <a:xfrm>
            <a:off x="4220022" y="4340577"/>
            <a:ext cx="20583" cy="46312"/>
          </a:xfrm>
          <a:custGeom>
            <a:avLst/>
            <a:gdLst>
              <a:gd name="connsiteX0" fmla="*/ 3859 w 20583"/>
              <a:gd name="connsiteY0" fmla="*/ 43996 h 46312"/>
              <a:gd name="connsiteX1" fmla="*/ 16724 w 20583"/>
              <a:gd name="connsiteY1" fmla="*/ 43996 h 46312"/>
              <a:gd name="connsiteX2" fmla="*/ 16724 w 20583"/>
              <a:gd name="connsiteY2" fmla="*/ 38336 h 46312"/>
              <a:gd name="connsiteX3" fmla="*/ 10549 w 20583"/>
              <a:gd name="connsiteY3" fmla="*/ 38336 h 46312"/>
              <a:gd name="connsiteX4" fmla="*/ 15180 w 20583"/>
              <a:gd name="connsiteY4" fmla="*/ 4888 h 46312"/>
              <a:gd name="connsiteX5" fmla="*/ 9520 w 20583"/>
              <a:gd name="connsiteY5"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46312">
                <a:moveTo>
                  <a:pt x="3859" y="43996"/>
                </a:moveTo>
                <a:lnTo>
                  <a:pt x="16724" y="43996"/>
                </a:lnTo>
                <a:lnTo>
                  <a:pt x="16724" y="38336"/>
                </a:lnTo>
                <a:lnTo>
                  <a:pt x="10549" y="38336"/>
                </a:lnTo>
                <a:lnTo>
                  <a:pt x="15180" y="4888"/>
                </a:lnTo>
                <a:lnTo>
                  <a:pt x="9520" y="3859"/>
                </a:lnTo>
                <a:close/>
              </a:path>
            </a:pathLst>
          </a:custGeom>
          <a:solidFill>
            <a:srgbClr val="DB7170"/>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A1074F57-4491-407C-92FF-97C585F90566}"/>
              </a:ext>
            </a:extLst>
          </p:cNvPr>
          <p:cNvSpPr/>
          <p:nvPr/>
        </p:nvSpPr>
        <p:spPr>
          <a:xfrm>
            <a:off x="4233211" y="4399638"/>
            <a:ext cx="36021" cy="15437"/>
          </a:xfrm>
          <a:custGeom>
            <a:avLst/>
            <a:gdLst>
              <a:gd name="connsiteX0" fmla="*/ 4482 w 36020"/>
              <a:gd name="connsiteY0" fmla="*/ 9680 h 15437"/>
              <a:gd name="connsiteX1" fmla="*/ 33350 w 36020"/>
              <a:gd name="connsiteY1" fmla="*/ 4482 h 15437"/>
              <a:gd name="connsiteX2" fmla="*/ 34353 w 36020"/>
              <a:gd name="connsiteY2" fmla="*/ 10053 h 15437"/>
              <a:gd name="connsiteX3" fmla="*/ 5485 w 36020"/>
              <a:gd name="connsiteY3" fmla="*/ 15250 h 15437"/>
            </a:gdLst>
            <a:ahLst/>
            <a:cxnLst>
              <a:cxn ang="0">
                <a:pos x="connsiteX0" y="connsiteY0"/>
              </a:cxn>
              <a:cxn ang="0">
                <a:pos x="connsiteX1" y="connsiteY1"/>
              </a:cxn>
              <a:cxn ang="0">
                <a:pos x="connsiteX2" y="connsiteY2"/>
              </a:cxn>
              <a:cxn ang="0">
                <a:pos x="connsiteX3" y="connsiteY3"/>
              </a:cxn>
            </a:cxnLst>
            <a:rect l="l" t="t" r="r" b="b"/>
            <a:pathLst>
              <a:path w="36020" h="15437">
                <a:moveTo>
                  <a:pt x="4482" y="9680"/>
                </a:moveTo>
                <a:lnTo>
                  <a:pt x="33350" y="4482"/>
                </a:lnTo>
                <a:lnTo>
                  <a:pt x="34353" y="10053"/>
                </a:lnTo>
                <a:lnTo>
                  <a:pt x="5485" y="15250"/>
                </a:lnTo>
                <a:close/>
              </a:path>
            </a:pathLst>
          </a:custGeom>
          <a:solidFill>
            <a:srgbClr val="DB7170"/>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1FC372CF-16A5-4A06-834A-88F72DB40B48}"/>
              </a:ext>
            </a:extLst>
          </p:cNvPr>
          <p:cNvSpPr/>
          <p:nvPr/>
        </p:nvSpPr>
        <p:spPr>
          <a:xfrm>
            <a:off x="4258621" y="4394766"/>
            <a:ext cx="15437" cy="20583"/>
          </a:xfrm>
          <a:custGeom>
            <a:avLst/>
            <a:gdLst>
              <a:gd name="connsiteX0" fmla="*/ 4390 w 15437"/>
              <a:gd name="connsiteY0" fmla="*/ 5230 h 20583"/>
              <a:gd name="connsiteX1" fmla="*/ 9987 w 15437"/>
              <a:gd name="connsiteY1" fmla="*/ 4389 h 20583"/>
              <a:gd name="connsiteX2" fmla="*/ 11897 w 15437"/>
              <a:gd name="connsiteY2" fmla="*/ 17111 h 20583"/>
              <a:gd name="connsiteX3" fmla="*/ 6300 w 15437"/>
              <a:gd name="connsiteY3" fmla="*/ 17952 h 20583"/>
            </a:gdLst>
            <a:ahLst/>
            <a:cxnLst>
              <a:cxn ang="0">
                <a:pos x="connsiteX0" y="connsiteY0"/>
              </a:cxn>
              <a:cxn ang="0">
                <a:pos x="connsiteX1" y="connsiteY1"/>
              </a:cxn>
              <a:cxn ang="0">
                <a:pos x="connsiteX2" y="connsiteY2"/>
              </a:cxn>
              <a:cxn ang="0">
                <a:pos x="connsiteX3" y="connsiteY3"/>
              </a:cxn>
            </a:cxnLst>
            <a:rect l="l" t="t" r="r" b="b"/>
            <a:pathLst>
              <a:path w="15437" h="20583">
                <a:moveTo>
                  <a:pt x="4390" y="5230"/>
                </a:moveTo>
                <a:lnTo>
                  <a:pt x="9987" y="4389"/>
                </a:lnTo>
                <a:lnTo>
                  <a:pt x="11897" y="17111"/>
                </a:lnTo>
                <a:lnTo>
                  <a:pt x="6300" y="17952"/>
                </a:lnTo>
                <a:close/>
              </a:path>
            </a:pathLst>
          </a:custGeom>
          <a:solidFill>
            <a:srgbClr val="DB7170"/>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3B3EB35F-EAEF-4567-AD2D-22DC187B3ED5}"/>
              </a:ext>
            </a:extLst>
          </p:cNvPr>
          <p:cNvSpPr/>
          <p:nvPr/>
        </p:nvSpPr>
        <p:spPr>
          <a:xfrm>
            <a:off x="4379541" y="4988946"/>
            <a:ext cx="82333" cy="92624"/>
          </a:xfrm>
          <a:custGeom>
            <a:avLst/>
            <a:gdLst>
              <a:gd name="connsiteX0" fmla="*/ 3859 w 82332"/>
              <a:gd name="connsiteY0" fmla="*/ 3859 h 92624"/>
              <a:gd name="connsiteX1" fmla="*/ 3859 w 82332"/>
              <a:gd name="connsiteY1" fmla="*/ 93396 h 92624"/>
              <a:gd name="connsiteX2" fmla="*/ 83104 w 82332"/>
              <a:gd name="connsiteY2" fmla="*/ 4374 h 92624"/>
              <a:gd name="connsiteX3" fmla="*/ 3859 w 82332"/>
              <a:gd name="connsiteY3" fmla="*/ 3859 h 92624"/>
            </a:gdLst>
            <a:ahLst/>
            <a:cxnLst>
              <a:cxn ang="0">
                <a:pos x="connsiteX0" y="connsiteY0"/>
              </a:cxn>
              <a:cxn ang="0">
                <a:pos x="connsiteX1" y="connsiteY1"/>
              </a:cxn>
              <a:cxn ang="0">
                <a:pos x="connsiteX2" y="connsiteY2"/>
              </a:cxn>
              <a:cxn ang="0">
                <a:pos x="connsiteX3" y="connsiteY3"/>
              </a:cxn>
            </a:cxnLst>
            <a:rect l="l" t="t" r="r" b="b"/>
            <a:pathLst>
              <a:path w="82332" h="92624">
                <a:moveTo>
                  <a:pt x="3859" y="3859"/>
                </a:moveTo>
                <a:lnTo>
                  <a:pt x="3859" y="93396"/>
                </a:lnTo>
                <a:cubicBezTo>
                  <a:pt x="3859" y="93396"/>
                  <a:pt x="83104" y="102658"/>
                  <a:pt x="83104" y="4374"/>
                </a:cubicBezTo>
                <a:lnTo>
                  <a:pt x="3859" y="3859"/>
                </a:lnTo>
                <a:close/>
              </a:path>
            </a:pathLst>
          </a:custGeom>
          <a:solidFill>
            <a:srgbClr val="CF383A"/>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DD37C935-F0F5-499B-A367-D3BADC30C99E}"/>
              </a:ext>
            </a:extLst>
          </p:cNvPr>
          <p:cNvSpPr/>
          <p:nvPr/>
        </p:nvSpPr>
        <p:spPr>
          <a:xfrm>
            <a:off x="4379541" y="4509873"/>
            <a:ext cx="102916" cy="483704"/>
          </a:xfrm>
          <a:custGeom>
            <a:avLst/>
            <a:gdLst>
              <a:gd name="connsiteX0" fmla="*/ 3859 w 102915"/>
              <a:gd name="connsiteY0" fmla="*/ 131475 h 483704"/>
              <a:gd name="connsiteX1" fmla="*/ 3859 w 102915"/>
              <a:gd name="connsiteY1" fmla="*/ 388764 h 483704"/>
              <a:gd name="connsiteX2" fmla="*/ 3859 w 102915"/>
              <a:gd name="connsiteY2" fmla="*/ 483961 h 483704"/>
              <a:gd name="connsiteX3" fmla="*/ 83104 w 102915"/>
              <a:gd name="connsiteY3" fmla="*/ 484476 h 483704"/>
              <a:gd name="connsiteX4" fmla="*/ 98542 w 102915"/>
              <a:gd name="connsiteY4" fmla="*/ 388764 h 483704"/>
              <a:gd name="connsiteX5" fmla="*/ 100086 w 102915"/>
              <a:gd name="connsiteY5" fmla="*/ 372298 h 483704"/>
              <a:gd name="connsiteX6" fmla="*/ 101629 w 102915"/>
              <a:gd name="connsiteY6" fmla="*/ 354288 h 483704"/>
              <a:gd name="connsiteX7" fmla="*/ 102659 w 102915"/>
              <a:gd name="connsiteY7" fmla="*/ 337821 h 483704"/>
              <a:gd name="connsiteX8" fmla="*/ 98542 w 102915"/>
              <a:gd name="connsiteY8" fmla="*/ 201458 h 483704"/>
              <a:gd name="connsiteX9" fmla="*/ 96484 w 102915"/>
              <a:gd name="connsiteY9" fmla="*/ 184991 h 483704"/>
              <a:gd name="connsiteX10" fmla="*/ 93396 w 102915"/>
              <a:gd name="connsiteY10" fmla="*/ 166981 h 483704"/>
              <a:gd name="connsiteX11" fmla="*/ 89794 w 102915"/>
              <a:gd name="connsiteY11" fmla="*/ 150514 h 483704"/>
              <a:gd name="connsiteX12" fmla="*/ 24957 w 102915"/>
              <a:gd name="connsiteY12" fmla="*/ 3859 h 483704"/>
              <a:gd name="connsiteX13" fmla="*/ 3859 w 102915"/>
              <a:gd name="connsiteY13" fmla="*/ 131475 h 48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5" h="483704">
                <a:moveTo>
                  <a:pt x="3859" y="131475"/>
                </a:moveTo>
                <a:lnTo>
                  <a:pt x="3859" y="388764"/>
                </a:lnTo>
                <a:cubicBezTo>
                  <a:pt x="3859" y="443310"/>
                  <a:pt x="3859" y="483961"/>
                  <a:pt x="3859" y="483961"/>
                </a:cubicBezTo>
                <a:lnTo>
                  <a:pt x="83104" y="484476"/>
                </a:lnTo>
                <a:cubicBezTo>
                  <a:pt x="83104" y="484476"/>
                  <a:pt x="92367" y="445883"/>
                  <a:pt x="98542" y="388764"/>
                </a:cubicBezTo>
                <a:cubicBezTo>
                  <a:pt x="99056" y="383619"/>
                  <a:pt x="99571" y="377958"/>
                  <a:pt x="100086" y="372298"/>
                </a:cubicBezTo>
                <a:cubicBezTo>
                  <a:pt x="100600" y="366637"/>
                  <a:pt x="101115" y="360462"/>
                  <a:pt x="101629" y="354288"/>
                </a:cubicBezTo>
                <a:cubicBezTo>
                  <a:pt x="102144" y="348627"/>
                  <a:pt x="102144" y="343481"/>
                  <a:pt x="102659" y="337821"/>
                </a:cubicBezTo>
                <a:cubicBezTo>
                  <a:pt x="104717" y="296140"/>
                  <a:pt x="104202" y="249314"/>
                  <a:pt x="98542" y="201458"/>
                </a:cubicBezTo>
                <a:cubicBezTo>
                  <a:pt x="98027" y="195797"/>
                  <a:pt x="96998" y="190651"/>
                  <a:pt x="96484" y="184991"/>
                </a:cubicBezTo>
                <a:cubicBezTo>
                  <a:pt x="95454" y="178816"/>
                  <a:pt x="94425" y="173156"/>
                  <a:pt x="93396" y="166981"/>
                </a:cubicBezTo>
                <a:cubicBezTo>
                  <a:pt x="92367" y="161321"/>
                  <a:pt x="91338" y="156175"/>
                  <a:pt x="89794" y="150514"/>
                </a:cubicBezTo>
                <a:cubicBezTo>
                  <a:pt x="77959" y="98027"/>
                  <a:pt x="57890" y="46569"/>
                  <a:pt x="24957" y="3859"/>
                </a:cubicBezTo>
                <a:cubicBezTo>
                  <a:pt x="24443" y="4374"/>
                  <a:pt x="3859" y="47084"/>
                  <a:pt x="3859" y="131475"/>
                </a:cubicBezTo>
                <a:close/>
              </a:path>
            </a:pathLst>
          </a:custGeom>
          <a:solidFill>
            <a:srgbClr val="586F8A"/>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FAF8A5D0-55A2-4735-B539-8DF5285F2BB4}"/>
              </a:ext>
            </a:extLst>
          </p:cNvPr>
          <p:cNvSpPr/>
          <p:nvPr/>
        </p:nvSpPr>
        <p:spPr>
          <a:xfrm>
            <a:off x="4391437" y="4751563"/>
            <a:ext cx="61749" cy="41166"/>
          </a:xfrm>
          <a:custGeom>
            <a:avLst/>
            <a:gdLst>
              <a:gd name="connsiteX0" fmla="*/ 5293 w 61749"/>
              <a:gd name="connsiteY0" fmla="*/ 34612 h 41166"/>
              <a:gd name="connsiteX1" fmla="*/ 54312 w 61749"/>
              <a:gd name="connsiteY1" fmla="*/ 5293 h 41166"/>
              <a:gd name="connsiteX2" fmla="*/ 57217 w 61749"/>
              <a:gd name="connsiteY2" fmla="*/ 10151 h 41166"/>
              <a:gd name="connsiteX3" fmla="*/ 8198 w 61749"/>
              <a:gd name="connsiteY3" fmla="*/ 39469 h 41166"/>
            </a:gdLst>
            <a:ahLst/>
            <a:cxnLst>
              <a:cxn ang="0">
                <a:pos x="connsiteX0" y="connsiteY0"/>
              </a:cxn>
              <a:cxn ang="0">
                <a:pos x="connsiteX1" y="connsiteY1"/>
              </a:cxn>
              <a:cxn ang="0">
                <a:pos x="connsiteX2" y="connsiteY2"/>
              </a:cxn>
              <a:cxn ang="0">
                <a:pos x="connsiteX3" y="connsiteY3"/>
              </a:cxn>
            </a:cxnLst>
            <a:rect l="l" t="t" r="r" b="b"/>
            <a:pathLst>
              <a:path w="61749" h="41166">
                <a:moveTo>
                  <a:pt x="5293" y="34612"/>
                </a:moveTo>
                <a:lnTo>
                  <a:pt x="54312" y="5293"/>
                </a:lnTo>
                <a:lnTo>
                  <a:pt x="57217" y="10151"/>
                </a:lnTo>
                <a:lnTo>
                  <a:pt x="8198" y="39469"/>
                </a:lnTo>
                <a:close/>
              </a:path>
            </a:pathLst>
          </a:custGeom>
          <a:solidFill>
            <a:srgbClr val="2E2F3B"/>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3B6C0E74-346C-4768-A164-0F0CF4E29EB8}"/>
              </a:ext>
            </a:extLst>
          </p:cNvPr>
          <p:cNvSpPr/>
          <p:nvPr/>
        </p:nvSpPr>
        <p:spPr>
          <a:xfrm>
            <a:off x="4397725" y="4781059"/>
            <a:ext cx="41166" cy="30875"/>
          </a:xfrm>
          <a:custGeom>
            <a:avLst/>
            <a:gdLst>
              <a:gd name="connsiteX0" fmla="*/ 5334 w 41166"/>
              <a:gd name="connsiteY0" fmla="*/ 23718 h 30874"/>
              <a:gd name="connsiteX1" fmla="*/ 33889 w 41166"/>
              <a:gd name="connsiteY1" fmla="*/ 5334 h 30874"/>
              <a:gd name="connsiteX2" fmla="*/ 36953 w 41166"/>
              <a:gd name="connsiteY2" fmla="*/ 10093 h 30874"/>
              <a:gd name="connsiteX3" fmla="*/ 8398 w 41166"/>
              <a:gd name="connsiteY3" fmla="*/ 28477 h 30874"/>
            </a:gdLst>
            <a:ahLst/>
            <a:cxnLst>
              <a:cxn ang="0">
                <a:pos x="connsiteX0" y="connsiteY0"/>
              </a:cxn>
              <a:cxn ang="0">
                <a:pos x="connsiteX1" y="connsiteY1"/>
              </a:cxn>
              <a:cxn ang="0">
                <a:pos x="connsiteX2" y="connsiteY2"/>
              </a:cxn>
              <a:cxn ang="0">
                <a:pos x="connsiteX3" y="connsiteY3"/>
              </a:cxn>
            </a:cxnLst>
            <a:rect l="l" t="t" r="r" b="b"/>
            <a:pathLst>
              <a:path w="41166" h="30874">
                <a:moveTo>
                  <a:pt x="5334" y="23718"/>
                </a:moveTo>
                <a:lnTo>
                  <a:pt x="33889" y="5334"/>
                </a:lnTo>
                <a:lnTo>
                  <a:pt x="36953" y="10093"/>
                </a:lnTo>
                <a:lnTo>
                  <a:pt x="8398" y="28477"/>
                </a:lnTo>
                <a:close/>
              </a:path>
            </a:pathLst>
          </a:custGeom>
          <a:solidFill>
            <a:srgbClr val="2E2F3B"/>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6BC24602-A12A-4DDD-87E6-D6B41BCF8DAE}"/>
              </a:ext>
            </a:extLst>
          </p:cNvPr>
          <p:cNvSpPr/>
          <p:nvPr/>
        </p:nvSpPr>
        <p:spPr>
          <a:xfrm>
            <a:off x="4379027" y="4923595"/>
            <a:ext cx="108062" cy="72041"/>
          </a:xfrm>
          <a:custGeom>
            <a:avLst/>
            <a:gdLst>
              <a:gd name="connsiteX0" fmla="*/ 3859 w 108061"/>
              <a:gd name="connsiteY0" fmla="*/ 3859 h 72041"/>
              <a:gd name="connsiteX1" fmla="*/ 104202 w 108061"/>
              <a:gd name="connsiteY1" fmla="*/ 3859 h 72041"/>
              <a:gd name="connsiteX2" fmla="*/ 83619 w 108061"/>
              <a:gd name="connsiteY2" fmla="*/ 70755 h 72041"/>
              <a:gd name="connsiteX3" fmla="*/ 4374 w 108061"/>
              <a:gd name="connsiteY3" fmla="*/ 70240 h 72041"/>
            </a:gdLst>
            <a:ahLst/>
            <a:cxnLst>
              <a:cxn ang="0">
                <a:pos x="connsiteX0" y="connsiteY0"/>
              </a:cxn>
              <a:cxn ang="0">
                <a:pos x="connsiteX1" y="connsiteY1"/>
              </a:cxn>
              <a:cxn ang="0">
                <a:pos x="connsiteX2" y="connsiteY2"/>
              </a:cxn>
              <a:cxn ang="0">
                <a:pos x="connsiteX3" y="connsiteY3"/>
              </a:cxn>
            </a:cxnLst>
            <a:rect l="l" t="t" r="r" b="b"/>
            <a:pathLst>
              <a:path w="108061" h="72041">
                <a:moveTo>
                  <a:pt x="3859" y="3859"/>
                </a:moveTo>
                <a:lnTo>
                  <a:pt x="104202" y="3859"/>
                </a:lnTo>
                <a:lnTo>
                  <a:pt x="83619" y="70755"/>
                </a:lnTo>
                <a:lnTo>
                  <a:pt x="4374" y="70240"/>
                </a:lnTo>
                <a:close/>
              </a:path>
            </a:pathLst>
          </a:custGeom>
          <a:solidFill>
            <a:srgbClr val="CF383A"/>
          </a:solidFill>
          <a:ln w="9525"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CD46C924-2427-432E-8B26-87D405D10B01}"/>
              </a:ext>
            </a:extLst>
          </p:cNvPr>
          <p:cNvSpPr/>
          <p:nvPr/>
        </p:nvSpPr>
        <p:spPr>
          <a:xfrm>
            <a:off x="4211427" y="5026742"/>
            <a:ext cx="41166" cy="20583"/>
          </a:xfrm>
          <a:custGeom>
            <a:avLst/>
            <a:gdLst>
              <a:gd name="connsiteX0" fmla="*/ 4588 w 41166"/>
              <a:gd name="connsiteY0" fmla="*/ 10120 h 20583"/>
              <a:gd name="connsiteX1" fmla="*/ 5784 w 41166"/>
              <a:gd name="connsiteY1" fmla="*/ 4588 h 20583"/>
              <a:gd name="connsiteX2" fmla="*/ 40487 w 41166"/>
              <a:gd name="connsiteY2" fmla="*/ 12090 h 20583"/>
              <a:gd name="connsiteX3" fmla="*/ 39291 w 41166"/>
              <a:gd name="connsiteY3" fmla="*/ 17623 h 20583"/>
            </a:gdLst>
            <a:ahLst/>
            <a:cxnLst>
              <a:cxn ang="0">
                <a:pos x="connsiteX0" y="connsiteY0"/>
              </a:cxn>
              <a:cxn ang="0">
                <a:pos x="connsiteX1" y="connsiteY1"/>
              </a:cxn>
              <a:cxn ang="0">
                <a:pos x="connsiteX2" y="connsiteY2"/>
              </a:cxn>
              <a:cxn ang="0">
                <a:pos x="connsiteX3" y="connsiteY3"/>
              </a:cxn>
            </a:cxnLst>
            <a:rect l="l" t="t" r="r" b="b"/>
            <a:pathLst>
              <a:path w="41166" h="20583">
                <a:moveTo>
                  <a:pt x="4588" y="10120"/>
                </a:moveTo>
                <a:lnTo>
                  <a:pt x="5784" y="4588"/>
                </a:lnTo>
                <a:lnTo>
                  <a:pt x="40487" y="12090"/>
                </a:lnTo>
                <a:lnTo>
                  <a:pt x="39291" y="17623"/>
                </a:lnTo>
                <a:close/>
              </a:path>
            </a:pathLst>
          </a:custGeom>
          <a:solidFill>
            <a:srgbClr val="2E2F3B"/>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57084E91-B077-425F-ACDC-7F38D3202019}"/>
              </a:ext>
            </a:extLst>
          </p:cNvPr>
          <p:cNvSpPr/>
          <p:nvPr/>
        </p:nvSpPr>
        <p:spPr>
          <a:xfrm>
            <a:off x="4133121" y="4972143"/>
            <a:ext cx="10292" cy="36021"/>
          </a:xfrm>
          <a:custGeom>
            <a:avLst/>
            <a:gdLst>
              <a:gd name="connsiteX0" fmla="*/ 4050 w 10291"/>
              <a:gd name="connsiteY0" fmla="*/ 4338 h 36020"/>
              <a:gd name="connsiteX1" fmla="*/ 9704 w 10291"/>
              <a:gd name="connsiteY1" fmla="*/ 4051 h 36020"/>
              <a:gd name="connsiteX2" fmla="*/ 11247 w 10291"/>
              <a:gd name="connsiteY2" fmla="*/ 34371 h 36020"/>
              <a:gd name="connsiteX3" fmla="*/ 5594 w 10291"/>
              <a:gd name="connsiteY3" fmla="*/ 34659 h 36020"/>
            </a:gdLst>
            <a:ahLst/>
            <a:cxnLst>
              <a:cxn ang="0">
                <a:pos x="connsiteX0" y="connsiteY0"/>
              </a:cxn>
              <a:cxn ang="0">
                <a:pos x="connsiteX1" y="connsiteY1"/>
              </a:cxn>
              <a:cxn ang="0">
                <a:pos x="connsiteX2" y="connsiteY2"/>
              </a:cxn>
              <a:cxn ang="0">
                <a:pos x="connsiteX3" y="connsiteY3"/>
              </a:cxn>
            </a:cxnLst>
            <a:rect l="l" t="t" r="r" b="b"/>
            <a:pathLst>
              <a:path w="10291" h="36020">
                <a:moveTo>
                  <a:pt x="4050" y="4338"/>
                </a:moveTo>
                <a:lnTo>
                  <a:pt x="9704" y="4051"/>
                </a:lnTo>
                <a:lnTo>
                  <a:pt x="11247" y="34371"/>
                </a:lnTo>
                <a:lnTo>
                  <a:pt x="5594" y="34659"/>
                </a:lnTo>
                <a:close/>
              </a:path>
            </a:pathLst>
          </a:custGeom>
          <a:solidFill>
            <a:srgbClr val="2E2F3B"/>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DA7E5B01-B716-4931-A5EF-B2F9CF17492B}"/>
              </a:ext>
            </a:extLst>
          </p:cNvPr>
          <p:cNvSpPr/>
          <p:nvPr/>
        </p:nvSpPr>
        <p:spPr>
          <a:xfrm>
            <a:off x="4259130" y="4450182"/>
            <a:ext cx="87478" cy="41166"/>
          </a:xfrm>
          <a:custGeom>
            <a:avLst/>
            <a:gdLst>
              <a:gd name="connsiteX0" fmla="*/ 3859 w 87478"/>
              <a:gd name="connsiteY0" fmla="*/ 3859 h 41166"/>
              <a:gd name="connsiteX1" fmla="*/ 85163 w 87478"/>
              <a:gd name="connsiteY1" fmla="*/ 3859 h 41166"/>
              <a:gd name="connsiteX2" fmla="*/ 85163 w 87478"/>
              <a:gd name="connsiteY2" fmla="*/ 37821 h 41166"/>
              <a:gd name="connsiteX3" fmla="*/ 3859 w 87478"/>
              <a:gd name="connsiteY3" fmla="*/ 37821 h 41166"/>
            </a:gdLst>
            <a:ahLst/>
            <a:cxnLst>
              <a:cxn ang="0">
                <a:pos x="connsiteX0" y="connsiteY0"/>
              </a:cxn>
              <a:cxn ang="0">
                <a:pos x="connsiteX1" y="connsiteY1"/>
              </a:cxn>
              <a:cxn ang="0">
                <a:pos x="connsiteX2" y="connsiteY2"/>
              </a:cxn>
              <a:cxn ang="0">
                <a:pos x="connsiteX3" y="connsiteY3"/>
              </a:cxn>
            </a:cxnLst>
            <a:rect l="l" t="t" r="r" b="b"/>
            <a:pathLst>
              <a:path w="87478" h="41166">
                <a:moveTo>
                  <a:pt x="3859" y="3859"/>
                </a:moveTo>
                <a:lnTo>
                  <a:pt x="85163" y="3859"/>
                </a:lnTo>
                <a:lnTo>
                  <a:pt x="85163" y="37821"/>
                </a:lnTo>
                <a:lnTo>
                  <a:pt x="3859" y="37821"/>
                </a:lnTo>
                <a:close/>
              </a:path>
            </a:pathLst>
          </a:custGeom>
          <a:solidFill>
            <a:srgbClr val="586F8A"/>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40461B7F-2A84-4E6C-AA59-4528A0D71A63}"/>
              </a:ext>
            </a:extLst>
          </p:cNvPr>
          <p:cNvSpPr/>
          <p:nvPr/>
        </p:nvSpPr>
        <p:spPr>
          <a:xfrm>
            <a:off x="4199953" y="4455842"/>
            <a:ext cx="46312" cy="46312"/>
          </a:xfrm>
          <a:custGeom>
            <a:avLst/>
            <a:gdLst>
              <a:gd name="connsiteX0" fmla="*/ 3859 w 46312"/>
              <a:gd name="connsiteY0" fmla="*/ 3859 h 46312"/>
              <a:gd name="connsiteX1" fmla="*/ 42453 w 46312"/>
              <a:gd name="connsiteY1" fmla="*/ 3859 h 46312"/>
              <a:gd name="connsiteX2" fmla="*/ 42453 w 46312"/>
              <a:gd name="connsiteY2" fmla="*/ 46569 h 46312"/>
              <a:gd name="connsiteX3" fmla="*/ 3859 w 46312"/>
              <a:gd name="connsiteY3" fmla="*/ 46569 h 46312"/>
            </a:gdLst>
            <a:ahLst/>
            <a:cxnLst>
              <a:cxn ang="0">
                <a:pos x="connsiteX0" y="connsiteY0"/>
              </a:cxn>
              <a:cxn ang="0">
                <a:pos x="connsiteX1" y="connsiteY1"/>
              </a:cxn>
              <a:cxn ang="0">
                <a:pos x="connsiteX2" y="connsiteY2"/>
              </a:cxn>
              <a:cxn ang="0">
                <a:pos x="connsiteX3" y="connsiteY3"/>
              </a:cxn>
            </a:cxnLst>
            <a:rect l="l" t="t" r="r" b="b"/>
            <a:pathLst>
              <a:path w="46312" h="46312">
                <a:moveTo>
                  <a:pt x="3859" y="3859"/>
                </a:moveTo>
                <a:lnTo>
                  <a:pt x="42453" y="3859"/>
                </a:lnTo>
                <a:lnTo>
                  <a:pt x="42453" y="46569"/>
                </a:lnTo>
                <a:lnTo>
                  <a:pt x="3859" y="46569"/>
                </a:lnTo>
                <a:close/>
              </a:path>
            </a:pathLst>
          </a:custGeom>
          <a:solidFill>
            <a:srgbClr val="586F8A"/>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E7DA91E7-4087-4904-AC6E-E6E60E751382}"/>
              </a:ext>
            </a:extLst>
          </p:cNvPr>
          <p:cNvSpPr/>
          <p:nvPr/>
        </p:nvSpPr>
        <p:spPr>
          <a:xfrm>
            <a:off x="4147466" y="4232515"/>
            <a:ext cx="205832" cy="277873"/>
          </a:xfrm>
          <a:custGeom>
            <a:avLst/>
            <a:gdLst>
              <a:gd name="connsiteX0" fmla="*/ 117581 w 205831"/>
              <a:gd name="connsiteY0" fmla="*/ 275557 h 277872"/>
              <a:gd name="connsiteX1" fmla="*/ 90823 w 205831"/>
              <a:gd name="connsiteY1" fmla="*/ 275557 h 277872"/>
              <a:gd name="connsiteX2" fmla="*/ 3859 w 205831"/>
              <a:gd name="connsiteY2" fmla="*/ 188593 h 277872"/>
              <a:gd name="connsiteX3" fmla="*/ 3859 w 205831"/>
              <a:gd name="connsiteY3" fmla="*/ 90823 h 277872"/>
              <a:gd name="connsiteX4" fmla="*/ 90823 w 205831"/>
              <a:gd name="connsiteY4" fmla="*/ 3859 h 277872"/>
              <a:gd name="connsiteX5" fmla="*/ 117581 w 205831"/>
              <a:gd name="connsiteY5" fmla="*/ 3859 h 277872"/>
              <a:gd name="connsiteX6" fmla="*/ 204545 w 205831"/>
              <a:gd name="connsiteY6" fmla="*/ 90823 h 277872"/>
              <a:gd name="connsiteX7" fmla="*/ 204545 w 205831"/>
              <a:gd name="connsiteY7" fmla="*/ 188593 h 277872"/>
              <a:gd name="connsiteX8" fmla="*/ 117581 w 205831"/>
              <a:gd name="connsiteY8" fmla="*/ 275557 h 2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31" h="277872">
                <a:moveTo>
                  <a:pt x="117581" y="275557"/>
                </a:moveTo>
                <a:lnTo>
                  <a:pt x="90823" y="275557"/>
                </a:lnTo>
                <a:cubicBezTo>
                  <a:pt x="42453" y="275557"/>
                  <a:pt x="3859" y="236449"/>
                  <a:pt x="3859" y="188593"/>
                </a:cubicBezTo>
                <a:lnTo>
                  <a:pt x="3859" y="90823"/>
                </a:lnTo>
                <a:cubicBezTo>
                  <a:pt x="3859" y="42453"/>
                  <a:pt x="42967" y="3859"/>
                  <a:pt x="90823" y="3859"/>
                </a:cubicBezTo>
                <a:lnTo>
                  <a:pt x="117581" y="3859"/>
                </a:lnTo>
                <a:cubicBezTo>
                  <a:pt x="165952" y="3859"/>
                  <a:pt x="204545" y="42967"/>
                  <a:pt x="204545" y="90823"/>
                </a:cubicBezTo>
                <a:lnTo>
                  <a:pt x="204545" y="188593"/>
                </a:lnTo>
                <a:cubicBezTo>
                  <a:pt x="205060" y="236449"/>
                  <a:pt x="165952" y="275557"/>
                  <a:pt x="117581" y="275557"/>
                </a:cubicBezTo>
                <a:close/>
              </a:path>
            </a:pathLst>
          </a:custGeom>
          <a:solidFill>
            <a:srgbClr val="383A54"/>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D63DC23E-0266-40A0-B577-D227855D43E8}"/>
              </a:ext>
            </a:extLst>
          </p:cNvPr>
          <p:cNvSpPr/>
          <p:nvPr/>
        </p:nvSpPr>
        <p:spPr>
          <a:xfrm>
            <a:off x="4124825" y="4333372"/>
            <a:ext cx="144082" cy="61749"/>
          </a:xfrm>
          <a:custGeom>
            <a:avLst/>
            <a:gdLst>
              <a:gd name="connsiteX0" fmla="*/ 3859 w 144082"/>
              <a:gd name="connsiteY0" fmla="*/ 3859 h 61749"/>
              <a:gd name="connsiteX1" fmla="*/ 141252 w 144082"/>
              <a:gd name="connsiteY1" fmla="*/ 3859 h 61749"/>
              <a:gd name="connsiteX2" fmla="*/ 141252 w 144082"/>
              <a:gd name="connsiteY2" fmla="*/ 62521 h 61749"/>
              <a:gd name="connsiteX3" fmla="*/ 3859 w 144082"/>
              <a:gd name="connsiteY3" fmla="*/ 62521 h 61749"/>
            </a:gdLst>
            <a:ahLst/>
            <a:cxnLst>
              <a:cxn ang="0">
                <a:pos x="connsiteX0" y="connsiteY0"/>
              </a:cxn>
              <a:cxn ang="0">
                <a:pos x="connsiteX1" y="connsiteY1"/>
              </a:cxn>
              <a:cxn ang="0">
                <a:pos x="connsiteX2" y="connsiteY2"/>
              </a:cxn>
              <a:cxn ang="0">
                <a:pos x="connsiteX3" y="connsiteY3"/>
              </a:cxn>
            </a:cxnLst>
            <a:rect l="l" t="t" r="r" b="b"/>
            <a:pathLst>
              <a:path w="144082" h="61749">
                <a:moveTo>
                  <a:pt x="3859" y="3859"/>
                </a:moveTo>
                <a:lnTo>
                  <a:pt x="141252" y="3859"/>
                </a:lnTo>
                <a:lnTo>
                  <a:pt x="141252" y="62521"/>
                </a:lnTo>
                <a:lnTo>
                  <a:pt x="3859" y="62521"/>
                </a:lnTo>
                <a:close/>
              </a:path>
            </a:pathLst>
          </a:custGeom>
          <a:solidFill>
            <a:srgbClr val="70728F"/>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615A0A24-EBF5-4F1E-B645-038614B47332}"/>
              </a:ext>
            </a:extLst>
          </p:cNvPr>
          <p:cNvSpPr/>
          <p:nvPr/>
        </p:nvSpPr>
        <p:spPr>
          <a:xfrm>
            <a:off x="4244721" y="4333372"/>
            <a:ext cx="20583" cy="61749"/>
          </a:xfrm>
          <a:custGeom>
            <a:avLst/>
            <a:gdLst>
              <a:gd name="connsiteX0" fmla="*/ 3859 w 20583"/>
              <a:gd name="connsiteY0" fmla="*/ 3859 h 61749"/>
              <a:gd name="connsiteX1" fmla="*/ 20840 w 20583"/>
              <a:gd name="connsiteY1" fmla="*/ 3859 h 61749"/>
              <a:gd name="connsiteX2" fmla="*/ 20840 w 20583"/>
              <a:gd name="connsiteY2" fmla="*/ 62521 h 61749"/>
              <a:gd name="connsiteX3" fmla="*/ 3859 w 20583"/>
              <a:gd name="connsiteY3" fmla="*/ 62521 h 61749"/>
            </a:gdLst>
            <a:ahLst/>
            <a:cxnLst>
              <a:cxn ang="0">
                <a:pos x="connsiteX0" y="connsiteY0"/>
              </a:cxn>
              <a:cxn ang="0">
                <a:pos x="connsiteX1" y="connsiteY1"/>
              </a:cxn>
              <a:cxn ang="0">
                <a:pos x="connsiteX2" y="connsiteY2"/>
              </a:cxn>
              <a:cxn ang="0">
                <a:pos x="connsiteX3" y="connsiteY3"/>
              </a:cxn>
            </a:cxnLst>
            <a:rect l="l" t="t" r="r" b="b"/>
            <a:pathLst>
              <a:path w="20583" h="61749">
                <a:moveTo>
                  <a:pt x="3859" y="3859"/>
                </a:moveTo>
                <a:lnTo>
                  <a:pt x="20840" y="3859"/>
                </a:lnTo>
                <a:lnTo>
                  <a:pt x="20840" y="62521"/>
                </a:lnTo>
                <a:lnTo>
                  <a:pt x="3859" y="62521"/>
                </a:lnTo>
                <a:close/>
              </a:path>
            </a:pathLst>
          </a:custGeom>
          <a:solidFill>
            <a:srgbClr val="9999BA"/>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E7A1A4DA-C076-4416-B996-003D300560E7}"/>
              </a:ext>
            </a:extLst>
          </p:cNvPr>
          <p:cNvSpPr/>
          <p:nvPr/>
        </p:nvSpPr>
        <p:spPr>
          <a:xfrm>
            <a:off x="4133572" y="4342120"/>
            <a:ext cx="108062" cy="46312"/>
          </a:xfrm>
          <a:custGeom>
            <a:avLst/>
            <a:gdLst>
              <a:gd name="connsiteX0" fmla="*/ 3859 w 108061"/>
              <a:gd name="connsiteY0" fmla="*/ 3859 h 46312"/>
              <a:gd name="connsiteX1" fmla="*/ 104717 w 108061"/>
              <a:gd name="connsiteY1" fmla="*/ 3859 h 46312"/>
              <a:gd name="connsiteX2" fmla="*/ 104717 w 108061"/>
              <a:gd name="connsiteY2" fmla="*/ 43996 h 46312"/>
              <a:gd name="connsiteX3" fmla="*/ 3859 w 108061"/>
              <a:gd name="connsiteY3" fmla="*/ 43996 h 46312"/>
            </a:gdLst>
            <a:ahLst/>
            <a:cxnLst>
              <a:cxn ang="0">
                <a:pos x="connsiteX0" y="connsiteY0"/>
              </a:cxn>
              <a:cxn ang="0">
                <a:pos x="connsiteX1" y="connsiteY1"/>
              </a:cxn>
              <a:cxn ang="0">
                <a:pos x="connsiteX2" y="connsiteY2"/>
              </a:cxn>
              <a:cxn ang="0">
                <a:pos x="connsiteX3" y="connsiteY3"/>
              </a:cxn>
            </a:cxnLst>
            <a:rect l="l" t="t" r="r" b="b"/>
            <a:pathLst>
              <a:path w="108061" h="46312">
                <a:moveTo>
                  <a:pt x="3859" y="3859"/>
                </a:moveTo>
                <a:lnTo>
                  <a:pt x="104717" y="3859"/>
                </a:lnTo>
                <a:lnTo>
                  <a:pt x="104717" y="43996"/>
                </a:lnTo>
                <a:lnTo>
                  <a:pt x="3859" y="43996"/>
                </a:lnTo>
                <a:close/>
              </a:path>
            </a:pathLst>
          </a:custGeom>
          <a:solidFill>
            <a:srgbClr val="2B2C40"/>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6E01076B-13D9-464B-934E-3E78C28D0911}"/>
              </a:ext>
            </a:extLst>
          </p:cNvPr>
          <p:cNvSpPr/>
          <p:nvPr/>
        </p:nvSpPr>
        <p:spPr>
          <a:xfrm>
            <a:off x="4322937" y="4349839"/>
            <a:ext cx="41166" cy="36021"/>
          </a:xfrm>
          <a:custGeom>
            <a:avLst/>
            <a:gdLst>
              <a:gd name="connsiteX0" fmla="*/ 3859 w 41166"/>
              <a:gd name="connsiteY0" fmla="*/ 3859 h 36020"/>
              <a:gd name="connsiteX1" fmla="*/ 38336 w 41166"/>
              <a:gd name="connsiteY1" fmla="*/ 3859 h 36020"/>
              <a:gd name="connsiteX2" fmla="*/ 38336 w 41166"/>
              <a:gd name="connsiteY2" fmla="*/ 35249 h 36020"/>
              <a:gd name="connsiteX3" fmla="*/ 3859 w 41166"/>
              <a:gd name="connsiteY3" fmla="*/ 35249 h 36020"/>
            </a:gdLst>
            <a:ahLst/>
            <a:cxnLst>
              <a:cxn ang="0">
                <a:pos x="connsiteX0" y="connsiteY0"/>
              </a:cxn>
              <a:cxn ang="0">
                <a:pos x="connsiteX1" y="connsiteY1"/>
              </a:cxn>
              <a:cxn ang="0">
                <a:pos x="connsiteX2" y="connsiteY2"/>
              </a:cxn>
              <a:cxn ang="0">
                <a:pos x="connsiteX3" y="connsiteY3"/>
              </a:cxn>
            </a:cxnLst>
            <a:rect l="l" t="t" r="r" b="b"/>
            <a:pathLst>
              <a:path w="41166" h="36020">
                <a:moveTo>
                  <a:pt x="3859" y="3859"/>
                </a:moveTo>
                <a:lnTo>
                  <a:pt x="38336" y="3859"/>
                </a:lnTo>
                <a:lnTo>
                  <a:pt x="38336" y="35249"/>
                </a:lnTo>
                <a:lnTo>
                  <a:pt x="3859" y="35249"/>
                </a:lnTo>
                <a:close/>
              </a:path>
            </a:pathLst>
          </a:custGeom>
          <a:solidFill>
            <a:srgbClr val="2B2C40"/>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F13E9AE8-A215-4C30-B8E3-CE4ECC7FE2ED}"/>
              </a:ext>
            </a:extLst>
          </p:cNvPr>
          <p:cNvSpPr/>
          <p:nvPr/>
        </p:nvSpPr>
        <p:spPr>
          <a:xfrm>
            <a:off x="3958616" y="1351388"/>
            <a:ext cx="262435" cy="66895"/>
          </a:xfrm>
          <a:custGeom>
            <a:avLst/>
            <a:gdLst>
              <a:gd name="connsiteX0" fmla="*/ 3859 w 262435"/>
              <a:gd name="connsiteY0" fmla="*/ 3859 h 66895"/>
              <a:gd name="connsiteX1" fmla="*/ 261149 w 262435"/>
              <a:gd name="connsiteY1" fmla="*/ 3859 h 66895"/>
              <a:gd name="connsiteX2" fmla="*/ 261149 w 262435"/>
              <a:gd name="connsiteY2" fmla="*/ 64065 h 66895"/>
              <a:gd name="connsiteX3" fmla="*/ 3859 w 262435"/>
              <a:gd name="connsiteY3" fmla="*/ 64065 h 66895"/>
            </a:gdLst>
            <a:ahLst/>
            <a:cxnLst>
              <a:cxn ang="0">
                <a:pos x="connsiteX0" y="connsiteY0"/>
              </a:cxn>
              <a:cxn ang="0">
                <a:pos x="connsiteX1" y="connsiteY1"/>
              </a:cxn>
              <a:cxn ang="0">
                <a:pos x="connsiteX2" y="connsiteY2"/>
              </a:cxn>
              <a:cxn ang="0">
                <a:pos x="connsiteX3" y="connsiteY3"/>
              </a:cxn>
            </a:cxnLst>
            <a:rect l="l" t="t" r="r" b="b"/>
            <a:pathLst>
              <a:path w="262435" h="66895">
                <a:moveTo>
                  <a:pt x="3859" y="3859"/>
                </a:moveTo>
                <a:lnTo>
                  <a:pt x="261149" y="3859"/>
                </a:lnTo>
                <a:lnTo>
                  <a:pt x="261149" y="64065"/>
                </a:lnTo>
                <a:lnTo>
                  <a:pt x="3859" y="64065"/>
                </a:lnTo>
                <a:close/>
              </a:path>
            </a:pathLst>
          </a:custGeom>
          <a:solidFill>
            <a:srgbClr val="FFFFFF"/>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E562B2C5-A93B-45B3-BD95-A813720EDDEA}"/>
              </a:ext>
            </a:extLst>
          </p:cNvPr>
          <p:cNvSpPr/>
          <p:nvPr/>
        </p:nvSpPr>
        <p:spPr>
          <a:xfrm>
            <a:off x="3939062" y="1380719"/>
            <a:ext cx="154374" cy="113207"/>
          </a:xfrm>
          <a:custGeom>
            <a:avLst/>
            <a:gdLst>
              <a:gd name="connsiteX0" fmla="*/ 152573 w 154373"/>
              <a:gd name="connsiteY0" fmla="*/ 110892 h 113207"/>
              <a:gd name="connsiteX1" fmla="*/ 145369 w 154373"/>
              <a:gd name="connsiteY1" fmla="*/ 110892 h 113207"/>
              <a:gd name="connsiteX2" fmla="*/ 145369 w 154373"/>
              <a:gd name="connsiteY2" fmla="*/ 59434 h 113207"/>
              <a:gd name="connsiteX3" fmla="*/ 3859 w 154373"/>
              <a:gd name="connsiteY3" fmla="*/ 59434 h 113207"/>
              <a:gd name="connsiteX4" fmla="*/ 3859 w 154373"/>
              <a:gd name="connsiteY4" fmla="*/ 3859 h 113207"/>
              <a:gd name="connsiteX5" fmla="*/ 23413 w 154373"/>
              <a:gd name="connsiteY5" fmla="*/ 3859 h 113207"/>
              <a:gd name="connsiteX6" fmla="*/ 23413 w 154373"/>
              <a:gd name="connsiteY6" fmla="*/ 10549 h 113207"/>
              <a:gd name="connsiteX7" fmla="*/ 11063 w 154373"/>
              <a:gd name="connsiteY7" fmla="*/ 10549 h 113207"/>
              <a:gd name="connsiteX8" fmla="*/ 11063 w 154373"/>
              <a:gd name="connsiteY8" fmla="*/ 52230 h 113207"/>
              <a:gd name="connsiteX9" fmla="*/ 152573 w 154373"/>
              <a:gd name="connsiteY9" fmla="*/ 52230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73" h="113207">
                <a:moveTo>
                  <a:pt x="152573" y="110892"/>
                </a:moveTo>
                <a:lnTo>
                  <a:pt x="145369" y="110892"/>
                </a:lnTo>
                <a:lnTo>
                  <a:pt x="145369" y="59434"/>
                </a:lnTo>
                <a:lnTo>
                  <a:pt x="3859" y="59434"/>
                </a:lnTo>
                <a:lnTo>
                  <a:pt x="3859" y="3859"/>
                </a:lnTo>
                <a:lnTo>
                  <a:pt x="23413" y="3859"/>
                </a:lnTo>
                <a:lnTo>
                  <a:pt x="23413" y="10549"/>
                </a:lnTo>
                <a:lnTo>
                  <a:pt x="11063" y="10549"/>
                </a:lnTo>
                <a:lnTo>
                  <a:pt x="11063" y="52230"/>
                </a:lnTo>
                <a:lnTo>
                  <a:pt x="152573" y="52230"/>
                </a:lnTo>
                <a:close/>
              </a:path>
            </a:pathLst>
          </a:custGeom>
          <a:solidFill>
            <a:srgbClr val="383735"/>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F0B1A6C1-BD7B-417D-9585-4D7BBEFEF0F3}"/>
              </a:ext>
            </a:extLst>
          </p:cNvPr>
          <p:cNvSpPr/>
          <p:nvPr/>
        </p:nvSpPr>
        <p:spPr>
          <a:xfrm>
            <a:off x="4074910" y="1486207"/>
            <a:ext cx="25729" cy="1204115"/>
          </a:xfrm>
          <a:custGeom>
            <a:avLst/>
            <a:gdLst>
              <a:gd name="connsiteX0" fmla="*/ 3859 w 25728"/>
              <a:gd name="connsiteY0" fmla="*/ 3859 h 1204114"/>
              <a:gd name="connsiteX1" fmla="*/ 21870 w 25728"/>
              <a:gd name="connsiteY1" fmla="*/ 3859 h 1204114"/>
              <a:gd name="connsiteX2" fmla="*/ 21870 w 25728"/>
              <a:gd name="connsiteY2" fmla="*/ 1201799 h 1204114"/>
              <a:gd name="connsiteX3" fmla="*/ 3859 w 25728"/>
              <a:gd name="connsiteY3" fmla="*/ 1201799 h 1204114"/>
            </a:gdLst>
            <a:ahLst/>
            <a:cxnLst>
              <a:cxn ang="0">
                <a:pos x="connsiteX0" y="connsiteY0"/>
              </a:cxn>
              <a:cxn ang="0">
                <a:pos x="connsiteX1" y="connsiteY1"/>
              </a:cxn>
              <a:cxn ang="0">
                <a:pos x="connsiteX2" y="connsiteY2"/>
              </a:cxn>
              <a:cxn ang="0">
                <a:pos x="connsiteX3" y="connsiteY3"/>
              </a:cxn>
            </a:cxnLst>
            <a:rect l="l" t="t" r="r" b="b"/>
            <a:pathLst>
              <a:path w="25728" h="1204114">
                <a:moveTo>
                  <a:pt x="3859" y="3859"/>
                </a:moveTo>
                <a:lnTo>
                  <a:pt x="21870" y="3859"/>
                </a:lnTo>
                <a:lnTo>
                  <a:pt x="21870" y="1201799"/>
                </a:lnTo>
                <a:lnTo>
                  <a:pt x="3859" y="1201799"/>
                </a:lnTo>
                <a:close/>
              </a:path>
            </a:pathLst>
          </a:custGeom>
          <a:solidFill>
            <a:srgbClr val="FFFFFF"/>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5A451822-7B69-4738-96AC-B820182B3A01}"/>
              </a:ext>
            </a:extLst>
          </p:cNvPr>
          <p:cNvSpPr/>
          <p:nvPr/>
        </p:nvSpPr>
        <p:spPr>
          <a:xfrm>
            <a:off x="3958616" y="1384321"/>
            <a:ext cx="262435" cy="30875"/>
          </a:xfrm>
          <a:custGeom>
            <a:avLst/>
            <a:gdLst>
              <a:gd name="connsiteX0" fmla="*/ 3859 w 262435"/>
              <a:gd name="connsiteY0" fmla="*/ 3859 h 30874"/>
              <a:gd name="connsiteX1" fmla="*/ 261149 w 262435"/>
              <a:gd name="connsiteY1" fmla="*/ 3859 h 30874"/>
              <a:gd name="connsiteX2" fmla="*/ 261149 w 262435"/>
              <a:gd name="connsiteY2" fmla="*/ 31132 h 30874"/>
              <a:gd name="connsiteX3" fmla="*/ 3859 w 262435"/>
              <a:gd name="connsiteY3" fmla="*/ 31132 h 30874"/>
            </a:gdLst>
            <a:ahLst/>
            <a:cxnLst>
              <a:cxn ang="0">
                <a:pos x="connsiteX0" y="connsiteY0"/>
              </a:cxn>
              <a:cxn ang="0">
                <a:pos x="connsiteX1" y="connsiteY1"/>
              </a:cxn>
              <a:cxn ang="0">
                <a:pos x="connsiteX2" y="connsiteY2"/>
              </a:cxn>
              <a:cxn ang="0">
                <a:pos x="connsiteX3" y="connsiteY3"/>
              </a:cxn>
            </a:cxnLst>
            <a:rect l="l" t="t" r="r" b="b"/>
            <a:pathLst>
              <a:path w="262435" h="30874">
                <a:moveTo>
                  <a:pt x="3859" y="3859"/>
                </a:moveTo>
                <a:lnTo>
                  <a:pt x="261149" y="3859"/>
                </a:lnTo>
                <a:lnTo>
                  <a:pt x="261149" y="31132"/>
                </a:lnTo>
                <a:lnTo>
                  <a:pt x="3859" y="31132"/>
                </a:lnTo>
                <a:close/>
              </a:path>
            </a:pathLst>
          </a:custGeom>
          <a:solidFill>
            <a:srgbClr val="E6E7E8"/>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9440CC18-C5D3-4B5E-95F7-7B95744C0B2B}"/>
              </a:ext>
            </a:extLst>
          </p:cNvPr>
          <p:cNvSpPr/>
          <p:nvPr/>
        </p:nvSpPr>
        <p:spPr>
          <a:xfrm>
            <a:off x="3692578" y="2148985"/>
            <a:ext cx="144082" cy="514579"/>
          </a:xfrm>
          <a:custGeom>
            <a:avLst/>
            <a:gdLst>
              <a:gd name="connsiteX0" fmla="*/ 5403 w 144082"/>
              <a:gd name="connsiteY0" fmla="*/ 3859 h 514578"/>
              <a:gd name="connsiteX1" fmla="*/ 3859 w 144082"/>
              <a:gd name="connsiteY1" fmla="*/ 514836 h 514578"/>
              <a:gd name="connsiteX2" fmla="*/ 47084 w 144082"/>
              <a:gd name="connsiteY2" fmla="*/ 514836 h 514578"/>
              <a:gd name="connsiteX3" fmla="*/ 141766 w 144082"/>
              <a:gd name="connsiteY3" fmla="*/ 3859 h 514578"/>
            </a:gdLst>
            <a:ahLst/>
            <a:cxnLst>
              <a:cxn ang="0">
                <a:pos x="connsiteX0" y="connsiteY0"/>
              </a:cxn>
              <a:cxn ang="0">
                <a:pos x="connsiteX1" y="connsiteY1"/>
              </a:cxn>
              <a:cxn ang="0">
                <a:pos x="connsiteX2" y="connsiteY2"/>
              </a:cxn>
              <a:cxn ang="0">
                <a:pos x="connsiteX3" y="connsiteY3"/>
              </a:cxn>
            </a:cxnLst>
            <a:rect l="l" t="t" r="r" b="b"/>
            <a:pathLst>
              <a:path w="144082" h="514578">
                <a:moveTo>
                  <a:pt x="5403" y="3859"/>
                </a:moveTo>
                <a:lnTo>
                  <a:pt x="3859" y="514836"/>
                </a:lnTo>
                <a:lnTo>
                  <a:pt x="47084" y="514836"/>
                </a:lnTo>
                <a:lnTo>
                  <a:pt x="141766" y="3859"/>
                </a:lnTo>
                <a:close/>
              </a:path>
            </a:pathLst>
          </a:custGeom>
          <a:solidFill>
            <a:srgbClr val="5B8F99"/>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0DBCB068-673A-4C34-BABE-EA5B28C80438}"/>
              </a:ext>
            </a:extLst>
          </p:cNvPr>
          <p:cNvSpPr/>
          <p:nvPr/>
        </p:nvSpPr>
        <p:spPr>
          <a:xfrm>
            <a:off x="3795494" y="2148985"/>
            <a:ext cx="149228" cy="499142"/>
          </a:xfrm>
          <a:custGeom>
            <a:avLst/>
            <a:gdLst>
              <a:gd name="connsiteX0" fmla="*/ 150000 w 149227"/>
              <a:gd name="connsiteY0" fmla="*/ 3859 h 499141"/>
              <a:gd name="connsiteX1" fmla="*/ 120154 w 149227"/>
              <a:gd name="connsiteY1" fmla="*/ 497340 h 499141"/>
              <a:gd name="connsiteX2" fmla="*/ 67152 w 149227"/>
              <a:gd name="connsiteY2" fmla="*/ 497340 h 499141"/>
              <a:gd name="connsiteX3" fmla="*/ 3859 w 149227"/>
              <a:gd name="connsiteY3" fmla="*/ 3859 h 499141"/>
            </a:gdLst>
            <a:ahLst/>
            <a:cxnLst>
              <a:cxn ang="0">
                <a:pos x="connsiteX0" y="connsiteY0"/>
              </a:cxn>
              <a:cxn ang="0">
                <a:pos x="connsiteX1" y="connsiteY1"/>
              </a:cxn>
              <a:cxn ang="0">
                <a:pos x="connsiteX2" y="connsiteY2"/>
              </a:cxn>
              <a:cxn ang="0">
                <a:pos x="connsiteX3" y="connsiteY3"/>
              </a:cxn>
            </a:cxnLst>
            <a:rect l="l" t="t" r="r" b="b"/>
            <a:pathLst>
              <a:path w="149227" h="499141">
                <a:moveTo>
                  <a:pt x="150000" y="3859"/>
                </a:moveTo>
                <a:lnTo>
                  <a:pt x="120154" y="497340"/>
                </a:lnTo>
                <a:lnTo>
                  <a:pt x="67152" y="497340"/>
                </a:lnTo>
                <a:lnTo>
                  <a:pt x="3859" y="3859"/>
                </a:lnTo>
                <a:close/>
              </a:path>
            </a:pathLst>
          </a:custGeom>
          <a:solidFill>
            <a:srgbClr val="5B8F99"/>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76F90E39-F6C0-4459-82C8-19F16319BF70}"/>
              </a:ext>
            </a:extLst>
          </p:cNvPr>
          <p:cNvSpPr/>
          <p:nvPr/>
        </p:nvSpPr>
        <p:spPr>
          <a:xfrm>
            <a:off x="3859302" y="2642466"/>
            <a:ext cx="102916" cy="46312"/>
          </a:xfrm>
          <a:custGeom>
            <a:avLst/>
            <a:gdLst>
              <a:gd name="connsiteX0" fmla="*/ 56861 w 102915"/>
              <a:gd name="connsiteY0" fmla="*/ 3859 h 46312"/>
              <a:gd name="connsiteX1" fmla="*/ 3859 w 102915"/>
              <a:gd name="connsiteY1" fmla="*/ 3859 h 46312"/>
              <a:gd name="connsiteX2" fmla="*/ 12093 w 102915"/>
              <a:gd name="connsiteY2" fmla="*/ 45540 h 46312"/>
              <a:gd name="connsiteX3" fmla="*/ 99056 w 102915"/>
              <a:gd name="connsiteY3" fmla="*/ 45540 h 46312"/>
              <a:gd name="connsiteX4" fmla="*/ 56861 w 102915"/>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56861" y="3859"/>
                </a:moveTo>
                <a:lnTo>
                  <a:pt x="3859" y="3859"/>
                </a:lnTo>
                <a:lnTo>
                  <a:pt x="12093" y="45540"/>
                </a:lnTo>
                <a:lnTo>
                  <a:pt x="99056" y="45540"/>
                </a:lnTo>
                <a:cubicBezTo>
                  <a:pt x="98542" y="22384"/>
                  <a:pt x="80017" y="3859"/>
                  <a:pt x="56861" y="3859"/>
                </a:cubicBezTo>
                <a:close/>
              </a:path>
            </a:pathLst>
          </a:custGeom>
          <a:solidFill>
            <a:srgbClr val="2B2C40"/>
          </a:solidFill>
          <a:ln w="9525"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19CCBB0E-B4C6-43B3-B24B-B1B825F46C3B}"/>
              </a:ext>
            </a:extLst>
          </p:cNvPr>
          <p:cNvSpPr/>
          <p:nvPr/>
        </p:nvSpPr>
        <p:spPr>
          <a:xfrm>
            <a:off x="3692064" y="2642466"/>
            <a:ext cx="51458" cy="46312"/>
          </a:xfrm>
          <a:custGeom>
            <a:avLst/>
            <a:gdLst>
              <a:gd name="connsiteX0" fmla="*/ 26501 w 51457"/>
              <a:gd name="connsiteY0" fmla="*/ 3859 h 46312"/>
              <a:gd name="connsiteX1" fmla="*/ 26501 w 51457"/>
              <a:gd name="connsiteY1" fmla="*/ 3859 h 46312"/>
              <a:gd name="connsiteX2" fmla="*/ 3859 w 51457"/>
              <a:gd name="connsiteY2" fmla="*/ 26501 h 46312"/>
              <a:gd name="connsiteX3" fmla="*/ 3859 w 51457"/>
              <a:gd name="connsiteY3" fmla="*/ 45540 h 46312"/>
              <a:gd name="connsiteX4" fmla="*/ 48628 w 51457"/>
              <a:gd name="connsiteY4" fmla="*/ 45540 h 46312"/>
              <a:gd name="connsiteX5" fmla="*/ 48628 w 51457"/>
              <a:gd name="connsiteY5" fmla="*/ 26501 h 46312"/>
              <a:gd name="connsiteX6" fmla="*/ 26501 w 51457"/>
              <a:gd name="connsiteY6"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46312">
                <a:moveTo>
                  <a:pt x="26501" y="3859"/>
                </a:moveTo>
                <a:lnTo>
                  <a:pt x="26501" y="3859"/>
                </a:lnTo>
                <a:cubicBezTo>
                  <a:pt x="14151" y="3859"/>
                  <a:pt x="3859" y="14151"/>
                  <a:pt x="3859" y="26501"/>
                </a:cubicBezTo>
                <a:lnTo>
                  <a:pt x="3859" y="45540"/>
                </a:lnTo>
                <a:lnTo>
                  <a:pt x="48628" y="45540"/>
                </a:lnTo>
                <a:lnTo>
                  <a:pt x="48628" y="26501"/>
                </a:lnTo>
                <a:cubicBezTo>
                  <a:pt x="49142" y="13636"/>
                  <a:pt x="38851" y="3859"/>
                  <a:pt x="26501" y="3859"/>
                </a:cubicBezTo>
                <a:close/>
              </a:path>
            </a:pathLst>
          </a:custGeom>
          <a:solidFill>
            <a:srgbClr val="2B2C40"/>
          </a:solidFill>
          <a:ln w="9525"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4D9F096F-FCF6-42DF-A943-3EF8AA46029B}"/>
              </a:ext>
            </a:extLst>
          </p:cNvPr>
          <p:cNvSpPr/>
          <p:nvPr/>
        </p:nvSpPr>
        <p:spPr>
          <a:xfrm>
            <a:off x="3631813" y="1724457"/>
            <a:ext cx="61749" cy="452829"/>
          </a:xfrm>
          <a:custGeom>
            <a:avLst/>
            <a:gdLst>
              <a:gd name="connsiteX0" fmla="*/ 7506 w 61749"/>
              <a:gd name="connsiteY0" fmla="*/ 197341 h 452829"/>
              <a:gd name="connsiteX1" fmla="*/ 3904 w 61749"/>
              <a:gd name="connsiteY1" fmla="*/ 241080 h 452829"/>
              <a:gd name="connsiteX2" fmla="*/ 21914 w 61749"/>
              <a:gd name="connsiteY2" fmla="*/ 453601 h 452829"/>
              <a:gd name="connsiteX3" fmla="*/ 59993 w 61749"/>
              <a:gd name="connsiteY3" fmla="*/ 445883 h 452829"/>
              <a:gd name="connsiteX4" fmla="*/ 59993 w 61749"/>
              <a:gd name="connsiteY4" fmla="*/ 3859 h 452829"/>
              <a:gd name="connsiteX5" fmla="*/ 42497 w 61749"/>
              <a:gd name="connsiteY5" fmla="*/ 3859 h 452829"/>
              <a:gd name="connsiteX6" fmla="*/ 7506 w 61749"/>
              <a:gd name="connsiteY6" fmla="*/ 197341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9" h="452829">
                <a:moveTo>
                  <a:pt x="7506" y="197341"/>
                </a:moveTo>
                <a:cubicBezTo>
                  <a:pt x="7506" y="207633"/>
                  <a:pt x="3389" y="230274"/>
                  <a:pt x="3904" y="241080"/>
                </a:cubicBezTo>
                <a:cubicBezTo>
                  <a:pt x="7506" y="341423"/>
                  <a:pt x="21914" y="453601"/>
                  <a:pt x="21914" y="453601"/>
                </a:cubicBezTo>
                <a:lnTo>
                  <a:pt x="59993" y="445883"/>
                </a:lnTo>
                <a:lnTo>
                  <a:pt x="59993" y="3859"/>
                </a:lnTo>
                <a:lnTo>
                  <a:pt x="42497" y="3859"/>
                </a:lnTo>
                <a:cubicBezTo>
                  <a:pt x="43012" y="3859"/>
                  <a:pt x="7506" y="91338"/>
                  <a:pt x="7506" y="197341"/>
                </a:cubicBezTo>
                <a:close/>
              </a:path>
            </a:pathLst>
          </a:custGeom>
          <a:solidFill>
            <a:srgbClr val="F59F9E"/>
          </a:solidFill>
          <a:ln w="9525"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35D2C562-C33D-42E1-883D-7F8EC58F06D9}"/>
              </a:ext>
            </a:extLst>
          </p:cNvPr>
          <p:cNvSpPr/>
          <p:nvPr/>
        </p:nvSpPr>
        <p:spPr>
          <a:xfrm>
            <a:off x="3565992" y="2210220"/>
            <a:ext cx="169811" cy="87478"/>
          </a:xfrm>
          <a:custGeom>
            <a:avLst/>
            <a:gdLst>
              <a:gd name="connsiteX0" fmla="*/ 3859 w 169811"/>
              <a:gd name="connsiteY0" fmla="*/ 87221 h 87478"/>
              <a:gd name="connsiteX1" fmla="*/ 11578 w 169811"/>
              <a:gd name="connsiteY1" fmla="*/ 87221 h 87478"/>
              <a:gd name="connsiteX2" fmla="*/ 87221 w 169811"/>
              <a:gd name="connsiteY2" fmla="*/ 11578 h 87478"/>
              <a:gd name="connsiteX3" fmla="*/ 162864 w 169811"/>
              <a:gd name="connsiteY3" fmla="*/ 87221 h 87478"/>
              <a:gd name="connsiteX4" fmla="*/ 170583 w 169811"/>
              <a:gd name="connsiteY4" fmla="*/ 87221 h 87478"/>
              <a:gd name="connsiteX5" fmla="*/ 87221 w 169811"/>
              <a:gd name="connsiteY5" fmla="*/ 3859 h 87478"/>
              <a:gd name="connsiteX6" fmla="*/ 3859 w 169811"/>
              <a:gd name="connsiteY6" fmla="*/ 87221 h 8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1" h="87478">
                <a:moveTo>
                  <a:pt x="3859" y="87221"/>
                </a:moveTo>
                <a:lnTo>
                  <a:pt x="11578" y="87221"/>
                </a:lnTo>
                <a:cubicBezTo>
                  <a:pt x="11578" y="45540"/>
                  <a:pt x="45540" y="11578"/>
                  <a:pt x="87221" y="11578"/>
                </a:cubicBezTo>
                <a:cubicBezTo>
                  <a:pt x="128902" y="11578"/>
                  <a:pt x="162864" y="45540"/>
                  <a:pt x="162864" y="87221"/>
                </a:cubicBezTo>
                <a:lnTo>
                  <a:pt x="170583" y="87221"/>
                </a:lnTo>
                <a:cubicBezTo>
                  <a:pt x="170583" y="41424"/>
                  <a:pt x="133019" y="3859"/>
                  <a:pt x="87221" y="3859"/>
                </a:cubicBezTo>
                <a:cubicBezTo>
                  <a:pt x="41424" y="3859"/>
                  <a:pt x="3859" y="41424"/>
                  <a:pt x="3859" y="87221"/>
                </a:cubicBezTo>
                <a:close/>
              </a:path>
            </a:pathLst>
          </a:custGeom>
          <a:solidFill>
            <a:srgbClr val="3A3B4D"/>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28671757-FE4D-4CE4-966A-225DE3040592}"/>
              </a:ext>
            </a:extLst>
          </p:cNvPr>
          <p:cNvSpPr/>
          <p:nvPr/>
        </p:nvSpPr>
        <p:spPr>
          <a:xfrm>
            <a:off x="3577313" y="2304388"/>
            <a:ext cx="149228" cy="149228"/>
          </a:xfrm>
          <a:custGeom>
            <a:avLst/>
            <a:gdLst>
              <a:gd name="connsiteX0" fmla="*/ 15695 w 149227"/>
              <a:gd name="connsiteY0" fmla="*/ 149485 h 149227"/>
              <a:gd name="connsiteX1" fmla="*/ 136106 w 149227"/>
              <a:gd name="connsiteY1" fmla="*/ 149485 h 149227"/>
              <a:gd name="connsiteX2" fmla="*/ 147941 w 149227"/>
              <a:gd name="connsiteY2" fmla="*/ 3859 h 149227"/>
              <a:gd name="connsiteX3" fmla="*/ 3859 w 149227"/>
              <a:gd name="connsiteY3" fmla="*/ 3859 h 149227"/>
            </a:gdLst>
            <a:ahLst/>
            <a:cxnLst>
              <a:cxn ang="0">
                <a:pos x="connsiteX0" y="connsiteY0"/>
              </a:cxn>
              <a:cxn ang="0">
                <a:pos x="connsiteX1" y="connsiteY1"/>
              </a:cxn>
              <a:cxn ang="0">
                <a:pos x="connsiteX2" y="connsiteY2"/>
              </a:cxn>
              <a:cxn ang="0">
                <a:pos x="connsiteX3" y="connsiteY3"/>
              </a:cxn>
            </a:cxnLst>
            <a:rect l="l" t="t" r="r" b="b"/>
            <a:pathLst>
              <a:path w="149227" h="149227">
                <a:moveTo>
                  <a:pt x="15695" y="149485"/>
                </a:moveTo>
                <a:lnTo>
                  <a:pt x="136106" y="149485"/>
                </a:lnTo>
                <a:lnTo>
                  <a:pt x="147941" y="3859"/>
                </a:lnTo>
                <a:lnTo>
                  <a:pt x="3859" y="3859"/>
                </a:lnTo>
                <a:close/>
              </a:path>
            </a:pathLst>
          </a:custGeom>
          <a:solidFill>
            <a:srgbClr val="E6E7E8"/>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9C621C70-6657-4FA1-9B5D-DB1DAB720D35}"/>
              </a:ext>
            </a:extLst>
          </p:cNvPr>
          <p:cNvSpPr/>
          <p:nvPr/>
        </p:nvSpPr>
        <p:spPr>
          <a:xfrm>
            <a:off x="3562534" y="2287741"/>
            <a:ext cx="180103" cy="20583"/>
          </a:xfrm>
          <a:custGeom>
            <a:avLst/>
            <a:gdLst>
              <a:gd name="connsiteX0" fmla="*/ 177787 w 180102"/>
              <a:gd name="connsiteY0" fmla="*/ 20326 h 20583"/>
              <a:gd name="connsiteX1" fmla="*/ 3859 w 180102"/>
              <a:gd name="connsiteY1" fmla="*/ 20326 h 20583"/>
              <a:gd name="connsiteX2" fmla="*/ 3859 w 180102"/>
              <a:gd name="connsiteY2" fmla="*/ 3859 h 20583"/>
              <a:gd name="connsiteX3" fmla="*/ 177787 w 180102"/>
              <a:gd name="connsiteY3" fmla="*/ 3859 h 20583"/>
            </a:gdLst>
            <a:ahLst/>
            <a:cxnLst>
              <a:cxn ang="0">
                <a:pos x="connsiteX0" y="connsiteY0"/>
              </a:cxn>
              <a:cxn ang="0">
                <a:pos x="connsiteX1" y="connsiteY1"/>
              </a:cxn>
              <a:cxn ang="0">
                <a:pos x="connsiteX2" y="connsiteY2"/>
              </a:cxn>
              <a:cxn ang="0">
                <a:pos x="connsiteX3" y="connsiteY3"/>
              </a:cxn>
            </a:cxnLst>
            <a:rect l="l" t="t" r="r" b="b"/>
            <a:pathLst>
              <a:path w="180102" h="20583">
                <a:moveTo>
                  <a:pt x="177787" y="20326"/>
                </a:moveTo>
                <a:lnTo>
                  <a:pt x="3859" y="20326"/>
                </a:lnTo>
                <a:lnTo>
                  <a:pt x="3859" y="3859"/>
                </a:lnTo>
                <a:lnTo>
                  <a:pt x="177787" y="3859"/>
                </a:lnTo>
                <a:close/>
              </a:path>
            </a:pathLst>
          </a:custGeom>
          <a:solidFill>
            <a:srgbClr val="FFFFFF"/>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62A94637-3D1A-40CD-B4B8-43BE0B5B1DF7}"/>
              </a:ext>
            </a:extLst>
          </p:cNvPr>
          <p:cNvSpPr/>
          <p:nvPr/>
        </p:nvSpPr>
        <p:spPr>
          <a:xfrm>
            <a:off x="3625683" y="2166995"/>
            <a:ext cx="66895" cy="77187"/>
          </a:xfrm>
          <a:custGeom>
            <a:avLst/>
            <a:gdLst>
              <a:gd name="connsiteX0" fmla="*/ 3859 w 66895"/>
              <a:gd name="connsiteY0" fmla="*/ 74357 h 77186"/>
              <a:gd name="connsiteX1" fmla="*/ 30618 w 66895"/>
              <a:gd name="connsiteY1" fmla="*/ 74357 h 77186"/>
              <a:gd name="connsiteX2" fmla="*/ 66123 w 66895"/>
              <a:gd name="connsiteY2" fmla="*/ 38851 h 77186"/>
              <a:gd name="connsiteX3" fmla="*/ 66123 w 66895"/>
              <a:gd name="connsiteY3" fmla="*/ 3859 h 77186"/>
              <a:gd name="connsiteX4" fmla="*/ 33190 w 66895"/>
              <a:gd name="connsiteY4" fmla="*/ 3859 h 77186"/>
              <a:gd name="connsiteX5" fmla="*/ 3859 w 66895"/>
              <a:gd name="connsiteY5" fmla="*/ 33190 h 77186"/>
              <a:gd name="connsiteX6" fmla="*/ 3859 w 66895"/>
              <a:gd name="connsiteY6" fmla="*/ 74357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77186">
                <a:moveTo>
                  <a:pt x="3859" y="74357"/>
                </a:moveTo>
                <a:lnTo>
                  <a:pt x="30618" y="74357"/>
                </a:lnTo>
                <a:cubicBezTo>
                  <a:pt x="50171" y="74357"/>
                  <a:pt x="66123" y="58405"/>
                  <a:pt x="66123" y="38851"/>
                </a:cubicBezTo>
                <a:lnTo>
                  <a:pt x="66123" y="3859"/>
                </a:lnTo>
                <a:lnTo>
                  <a:pt x="33190" y="3859"/>
                </a:lnTo>
                <a:cubicBezTo>
                  <a:pt x="17238" y="3859"/>
                  <a:pt x="3859" y="16724"/>
                  <a:pt x="3859" y="33190"/>
                </a:cubicBezTo>
                <a:lnTo>
                  <a:pt x="3859" y="74357"/>
                </a:lnTo>
                <a:close/>
              </a:path>
            </a:pathLst>
          </a:custGeom>
          <a:solidFill>
            <a:srgbClr val="F59F9E"/>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7C15CF27-6EA2-443B-A6C6-A6A6E272AB77}"/>
              </a:ext>
            </a:extLst>
          </p:cNvPr>
          <p:cNvSpPr/>
          <p:nvPr/>
        </p:nvSpPr>
        <p:spPr>
          <a:xfrm>
            <a:off x="4048667" y="1990495"/>
            <a:ext cx="66895" cy="77187"/>
          </a:xfrm>
          <a:custGeom>
            <a:avLst/>
            <a:gdLst>
              <a:gd name="connsiteX0" fmla="*/ 3859 w 66895"/>
              <a:gd name="connsiteY0" fmla="*/ 74357 h 77186"/>
              <a:gd name="connsiteX1" fmla="*/ 30617 w 66895"/>
              <a:gd name="connsiteY1" fmla="*/ 74357 h 77186"/>
              <a:gd name="connsiteX2" fmla="*/ 66123 w 66895"/>
              <a:gd name="connsiteY2" fmla="*/ 38851 h 77186"/>
              <a:gd name="connsiteX3" fmla="*/ 66123 w 66895"/>
              <a:gd name="connsiteY3" fmla="*/ 3859 h 77186"/>
              <a:gd name="connsiteX4" fmla="*/ 33190 w 66895"/>
              <a:gd name="connsiteY4" fmla="*/ 3859 h 77186"/>
              <a:gd name="connsiteX5" fmla="*/ 3859 w 66895"/>
              <a:gd name="connsiteY5" fmla="*/ 33190 h 77186"/>
              <a:gd name="connsiteX6" fmla="*/ 3859 w 66895"/>
              <a:gd name="connsiteY6" fmla="*/ 74357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77186">
                <a:moveTo>
                  <a:pt x="3859" y="74357"/>
                </a:moveTo>
                <a:lnTo>
                  <a:pt x="30617" y="74357"/>
                </a:lnTo>
                <a:cubicBezTo>
                  <a:pt x="50171" y="74357"/>
                  <a:pt x="66123" y="58405"/>
                  <a:pt x="66123" y="38851"/>
                </a:cubicBezTo>
                <a:lnTo>
                  <a:pt x="66123" y="3859"/>
                </a:lnTo>
                <a:lnTo>
                  <a:pt x="33190" y="3859"/>
                </a:lnTo>
                <a:cubicBezTo>
                  <a:pt x="17238" y="3859"/>
                  <a:pt x="3859" y="16724"/>
                  <a:pt x="3859" y="33190"/>
                </a:cubicBezTo>
                <a:lnTo>
                  <a:pt x="3859" y="74357"/>
                </a:lnTo>
                <a:close/>
              </a:path>
            </a:pathLst>
          </a:custGeom>
          <a:solidFill>
            <a:srgbClr val="F59F9E"/>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4276897B-7706-409A-95F1-19F7EAE9D3E0}"/>
              </a:ext>
            </a:extLst>
          </p:cNvPr>
          <p:cNvSpPr/>
          <p:nvPr/>
        </p:nvSpPr>
        <p:spPr>
          <a:xfrm>
            <a:off x="3920022" y="1732176"/>
            <a:ext cx="61749" cy="293310"/>
          </a:xfrm>
          <a:custGeom>
            <a:avLst/>
            <a:gdLst>
              <a:gd name="connsiteX0" fmla="*/ 58405 w 61749"/>
              <a:gd name="connsiteY0" fmla="*/ 249313 h 293309"/>
              <a:gd name="connsiteX1" fmla="*/ 57376 w 61749"/>
              <a:gd name="connsiteY1" fmla="*/ 289965 h 293309"/>
              <a:gd name="connsiteX2" fmla="*/ 3859 w 61749"/>
              <a:gd name="connsiteY2" fmla="*/ 289965 h 293309"/>
              <a:gd name="connsiteX3" fmla="*/ 3859 w 61749"/>
              <a:gd name="connsiteY3" fmla="*/ 4374 h 293309"/>
              <a:gd name="connsiteX4" fmla="*/ 20840 w 61749"/>
              <a:gd name="connsiteY4" fmla="*/ 3859 h 293309"/>
              <a:gd name="connsiteX5" fmla="*/ 58405 w 61749"/>
              <a:gd name="connsiteY5" fmla="*/ 249313 h 2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9" h="293309">
                <a:moveTo>
                  <a:pt x="58405" y="249313"/>
                </a:moveTo>
                <a:cubicBezTo>
                  <a:pt x="58405" y="262693"/>
                  <a:pt x="57890" y="276072"/>
                  <a:pt x="57376" y="289965"/>
                </a:cubicBezTo>
                <a:lnTo>
                  <a:pt x="3859" y="289965"/>
                </a:lnTo>
                <a:lnTo>
                  <a:pt x="3859" y="4374"/>
                </a:lnTo>
                <a:lnTo>
                  <a:pt x="20840" y="3859"/>
                </a:lnTo>
                <a:cubicBezTo>
                  <a:pt x="20840" y="3859"/>
                  <a:pt x="58405" y="55317"/>
                  <a:pt x="58405" y="249313"/>
                </a:cubicBezTo>
                <a:close/>
              </a:path>
            </a:pathLst>
          </a:custGeom>
          <a:solidFill>
            <a:srgbClr val="FFFFFF"/>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972685EC-90D4-43C4-A11B-B8A568783134}"/>
              </a:ext>
            </a:extLst>
          </p:cNvPr>
          <p:cNvSpPr/>
          <p:nvPr/>
        </p:nvSpPr>
        <p:spPr>
          <a:xfrm>
            <a:off x="3920537" y="1981232"/>
            <a:ext cx="61749" cy="46312"/>
          </a:xfrm>
          <a:custGeom>
            <a:avLst/>
            <a:gdLst>
              <a:gd name="connsiteX0" fmla="*/ 3859 w 61749"/>
              <a:gd name="connsiteY0" fmla="*/ 3859 h 46312"/>
              <a:gd name="connsiteX1" fmla="*/ 61492 w 61749"/>
              <a:gd name="connsiteY1" fmla="*/ 3859 h 46312"/>
              <a:gd name="connsiteX2" fmla="*/ 61492 w 61749"/>
              <a:gd name="connsiteY2" fmla="*/ 46055 h 46312"/>
              <a:gd name="connsiteX3" fmla="*/ 3859 w 61749"/>
              <a:gd name="connsiteY3" fmla="*/ 46055 h 46312"/>
            </a:gdLst>
            <a:ahLst/>
            <a:cxnLst>
              <a:cxn ang="0">
                <a:pos x="connsiteX0" y="connsiteY0"/>
              </a:cxn>
              <a:cxn ang="0">
                <a:pos x="connsiteX1" y="connsiteY1"/>
              </a:cxn>
              <a:cxn ang="0">
                <a:pos x="connsiteX2" y="connsiteY2"/>
              </a:cxn>
              <a:cxn ang="0">
                <a:pos x="connsiteX3" y="connsiteY3"/>
              </a:cxn>
            </a:cxnLst>
            <a:rect l="l" t="t" r="r" b="b"/>
            <a:pathLst>
              <a:path w="61749" h="46312">
                <a:moveTo>
                  <a:pt x="3859" y="3859"/>
                </a:moveTo>
                <a:lnTo>
                  <a:pt x="61492" y="3859"/>
                </a:lnTo>
                <a:lnTo>
                  <a:pt x="61492" y="46055"/>
                </a:lnTo>
                <a:lnTo>
                  <a:pt x="3859" y="46055"/>
                </a:lnTo>
                <a:close/>
              </a:path>
            </a:pathLst>
          </a:custGeom>
          <a:solidFill>
            <a:srgbClr val="FFFFFF"/>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477FA72D-0BB7-44D3-A6ED-E56FFA9AA2CD}"/>
              </a:ext>
            </a:extLst>
          </p:cNvPr>
          <p:cNvSpPr/>
          <p:nvPr/>
        </p:nvSpPr>
        <p:spPr>
          <a:xfrm>
            <a:off x="3902012" y="2023542"/>
            <a:ext cx="164665" cy="56604"/>
          </a:xfrm>
          <a:custGeom>
            <a:avLst/>
            <a:gdLst>
              <a:gd name="connsiteX0" fmla="*/ 3859 w 164665"/>
              <a:gd name="connsiteY0" fmla="*/ 4774 h 56603"/>
              <a:gd name="connsiteX1" fmla="*/ 163379 w 164665"/>
              <a:gd name="connsiteY1" fmla="*/ 4774 h 56603"/>
              <a:gd name="connsiteX2" fmla="*/ 158747 w 164665"/>
              <a:gd name="connsiteY2" fmla="*/ 40795 h 56603"/>
              <a:gd name="connsiteX3" fmla="*/ 8491 w 164665"/>
              <a:gd name="connsiteY3" fmla="*/ 54174 h 56603"/>
              <a:gd name="connsiteX4" fmla="*/ 3859 w 164665"/>
              <a:gd name="connsiteY4" fmla="*/ 4774 h 5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65" h="56603">
                <a:moveTo>
                  <a:pt x="3859" y="4774"/>
                </a:moveTo>
                <a:cubicBezTo>
                  <a:pt x="86706" y="2716"/>
                  <a:pt x="163379" y="4774"/>
                  <a:pt x="163379" y="4774"/>
                </a:cubicBezTo>
                <a:lnTo>
                  <a:pt x="158747" y="40795"/>
                </a:lnTo>
                <a:lnTo>
                  <a:pt x="8491" y="54174"/>
                </a:lnTo>
                <a:lnTo>
                  <a:pt x="3859" y="4774"/>
                </a:lnTo>
                <a:close/>
              </a:path>
            </a:pathLst>
          </a:custGeom>
          <a:solidFill>
            <a:srgbClr val="F59F9E"/>
          </a:solidFill>
          <a:ln w="9525" cap="flat">
            <a:no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5C36A7A6-C4EC-4720-B88E-35BD1105EF04}"/>
              </a:ext>
            </a:extLst>
          </p:cNvPr>
          <p:cNvSpPr/>
          <p:nvPr/>
        </p:nvSpPr>
        <p:spPr>
          <a:xfrm>
            <a:off x="3667879" y="1698728"/>
            <a:ext cx="277873" cy="427100"/>
          </a:xfrm>
          <a:custGeom>
            <a:avLst/>
            <a:gdLst>
              <a:gd name="connsiteX0" fmla="*/ 272984 w 277872"/>
              <a:gd name="connsiteY0" fmla="*/ 37307 h 427100"/>
              <a:gd name="connsiteX1" fmla="*/ 191681 w 277872"/>
              <a:gd name="connsiteY1" fmla="*/ 3859 h 427100"/>
              <a:gd name="connsiteX2" fmla="*/ 96998 w 277872"/>
              <a:gd name="connsiteY2" fmla="*/ 3859 h 427100"/>
              <a:gd name="connsiteX3" fmla="*/ 3859 w 277872"/>
              <a:gd name="connsiteY3" fmla="*/ 29588 h 427100"/>
              <a:gd name="connsiteX4" fmla="*/ 15180 w 277872"/>
              <a:gd name="connsiteY4" fmla="*/ 199914 h 427100"/>
              <a:gd name="connsiteX5" fmla="*/ 30103 w 277872"/>
              <a:gd name="connsiteY5" fmla="*/ 425814 h 427100"/>
              <a:gd name="connsiteX6" fmla="*/ 277615 w 277872"/>
              <a:gd name="connsiteY6" fmla="*/ 425814 h 42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872" h="427100">
                <a:moveTo>
                  <a:pt x="272984" y="37307"/>
                </a:moveTo>
                <a:lnTo>
                  <a:pt x="191681" y="3859"/>
                </a:lnTo>
                <a:lnTo>
                  <a:pt x="96998" y="3859"/>
                </a:lnTo>
                <a:lnTo>
                  <a:pt x="3859" y="29588"/>
                </a:lnTo>
                <a:lnTo>
                  <a:pt x="15180" y="199914"/>
                </a:lnTo>
                <a:lnTo>
                  <a:pt x="30103" y="425814"/>
                </a:lnTo>
                <a:lnTo>
                  <a:pt x="277615" y="425814"/>
                </a:lnTo>
                <a:close/>
              </a:path>
            </a:pathLst>
          </a:custGeom>
          <a:solidFill>
            <a:srgbClr val="FFFFFF"/>
          </a:solidFill>
          <a:ln w="9525" cap="flat">
            <a:no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8F325B95-EC59-4502-A86F-54B62D4E7F90}"/>
              </a:ext>
            </a:extLst>
          </p:cNvPr>
          <p:cNvSpPr/>
          <p:nvPr/>
        </p:nvSpPr>
        <p:spPr>
          <a:xfrm>
            <a:off x="3761017" y="1577802"/>
            <a:ext cx="97770" cy="144082"/>
          </a:xfrm>
          <a:custGeom>
            <a:avLst/>
            <a:gdLst>
              <a:gd name="connsiteX0" fmla="*/ 98542 w 97770"/>
              <a:gd name="connsiteY0" fmla="*/ 124785 h 144082"/>
              <a:gd name="connsiteX1" fmla="*/ 51201 w 97770"/>
              <a:gd name="connsiteY1" fmla="*/ 143310 h 144082"/>
              <a:gd name="connsiteX2" fmla="*/ 3859 w 97770"/>
              <a:gd name="connsiteY2" fmla="*/ 124785 h 144082"/>
              <a:gd name="connsiteX3" fmla="*/ 3859 w 97770"/>
              <a:gd name="connsiteY3" fmla="*/ 3859 h 144082"/>
              <a:gd name="connsiteX4" fmla="*/ 98542 w 97770"/>
              <a:gd name="connsiteY4" fmla="*/ 3859 h 144082"/>
              <a:gd name="connsiteX5" fmla="*/ 98542 w 97770"/>
              <a:gd name="connsiteY5" fmla="*/ 124785 h 14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0" h="144082">
                <a:moveTo>
                  <a:pt x="98542" y="124785"/>
                </a:moveTo>
                <a:cubicBezTo>
                  <a:pt x="98542" y="124785"/>
                  <a:pt x="86192" y="143310"/>
                  <a:pt x="51201" y="143310"/>
                </a:cubicBezTo>
                <a:cubicBezTo>
                  <a:pt x="16209" y="143310"/>
                  <a:pt x="3859" y="124785"/>
                  <a:pt x="3859" y="124785"/>
                </a:cubicBezTo>
                <a:lnTo>
                  <a:pt x="3859" y="3859"/>
                </a:lnTo>
                <a:lnTo>
                  <a:pt x="98542" y="3859"/>
                </a:lnTo>
                <a:lnTo>
                  <a:pt x="98542" y="124785"/>
                </a:lnTo>
                <a:close/>
              </a:path>
            </a:pathLst>
          </a:custGeom>
          <a:solidFill>
            <a:srgbClr val="F59F9E"/>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5C7E0504-152A-49C6-A412-5D9ADFA16429}"/>
              </a:ext>
            </a:extLst>
          </p:cNvPr>
          <p:cNvSpPr/>
          <p:nvPr/>
        </p:nvSpPr>
        <p:spPr>
          <a:xfrm>
            <a:off x="3777484" y="1636979"/>
            <a:ext cx="82333" cy="61749"/>
          </a:xfrm>
          <a:custGeom>
            <a:avLst/>
            <a:gdLst>
              <a:gd name="connsiteX0" fmla="*/ 82075 w 82332"/>
              <a:gd name="connsiteY0" fmla="*/ 62007 h 61749"/>
              <a:gd name="connsiteX1" fmla="*/ 82075 w 82332"/>
              <a:gd name="connsiteY1" fmla="*/ 3859 h 61749"/>
              <a:gd name="connsiteX2" fmla="*/ 3859 w 82332"/>
              <a:gd name="connsiteY2" fmla="*/ 3859 h 61749"/>
              <a:gd name="connsiteX3" fmla="*/ 82075 w 82332"/>
              <a:gd name="connsiteY3" fmla="*/ 62007 h 61749"/>
            </a:gdLst>
            <a:ahLst/>
            <a:cxnLst>
              <a:cxn ang="0">
                <a:pos x="connsiteX0" y="connsiteY0"/>
              </a:cxn>
              <a:cxn ang="0">
                <a:pos x="connsiteX1" y="connsiteY1"/>
              </a:cxn>
              <a:cxn ang="0">
                <a:pos x="connsiteX2" y="connsiteY2"/>
              </a:cxn>
              <a:cxn ang="0">
                <a:pos x="connsiteX3" y="connsiteY3"/>
              </a:cxn>
            </a:cxnLst>
            <a:rect l="l" t="t" r="r" b="b"/>
            <a:pathLst>
              <a:path w="82332" h="61749">
                <a:moveTo>
                  <a:pt x="82075" y="62007"/>
                </a:moveTo>
                <a:lnTo>
                  <a:pt x="82075" y="3859"/>
                </a:lnTo>
                <a:lnTo>
                  <a:pt x="3859" y="3859"/>
                </a:lnTo>
                <a:cubicBezTo>
                  <a:pt x="3859" y="3859"/>
                  <a:pt x="3859" y="62007"/>
                  <a:pt x="82075" y="62007"/>
                </a:cubicBezTo>
                <a:close/>
              </a:path>
            </a:pathLst>
          </a:custGeom>
          <a:solidFill>
            <a:srgbClr val="DB7170"/>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5AF80A5C-DB40-4D31-A942-159A56860393}"/>
              </a:ext>
            </a:extLst>
          </p:cNvPr>
          <p:cNvSpPr/>
          <p:nvPr/>
        </p:nvSpPr>
        <p:spPr>
          <a:xfrm>
            <a:off x="3750726" y="1507208"/>
            <a:ext cx="133791" cy="180103"/>
          </a:xfrm>
          <a:custGeom>
            <a:avLst/>
            <a:gdLst>
              <a:gd name="connsiteX0" fmla="*/ 133019 w 133790"/>
              <a:gd name="connsiteY0" fmla="*/ 83717 h 180102"/>
              <a:gd name="connsiteX1" fmla="*/ 133019 w 133790"/>
              <a:gd name="connsiteY1" fmla="*/ 170680 h 180102"/>
              <a:gd name="connsiteX2" fmla="*/ 27015 w 133790"/>
              <a:gd name="connsiteY2" fmla="*/ 145466 h 180102"/>
              <a:gd name="connsiteX3" fmla="*/ 8491 w 133790"/>
              <a:gd name="connsiteY3" fmla="*/ 65706 h 180102"/>
              <a:gd name="connsiteX4" fmla="*/ 5403 w 133790"/>
              <a:gd name="connsiteY4" fmla="*/ 51813 h 180102"/>
              <a:gd name="connsiteX5" fmla="*/ 3859 w 133790"/>
              <a:gd name="connsiteY5" fmla="*/ 45638 h 180102"/>
              <a:gd name="connsiteX6" fmla="*/ 45540 w 133790"/>
              <a:gd name="connsiteY6" fmla="*/ 4471 h 180102"/>
              <a:gd name="connsiteX7" fmla="*/ 128902 w 133790"/>
              <a:gd name="connsiteY7" fmla="*/ 51813 h 180102"/>
              <a:gd name="connsiteX8" fmla="*/ 131990 w 133790"/>
              <a:gd name="connsiteY8" fmla="*/ 65706 h 180102"/>
              <a:gd name="connsiteX9" fmla="*/ 133019 w 133790"/>
              <a:gd name="connsiteY9" fmla="*/ 83717 h 18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790" h="180102">
                <a:moveTo>
                  <a:pt x="133019" y="83717"/>
                </a:moveTo>
                <a:lnTo>
                  <a:pt x="133019" y="170680"/>
                </a:lnTo>
                <a:cubicBezTo>
                  <a:pt x="66638" y="193836"/>
                  <a:pt x="27015" y="145466"/>
                  <a:pt x="27015" y="145466"/>
                </a:cubicBezTo>
                <a:lnTo>
                  <a:pt x="8491" y="65706"/>
                </a:lnTo>
                <a:lnTo>
                  <a:pt x="5403" y="51813"/>
                </a:lnTo>
                <a:lnTo>
                  <a:pt x="3859" y="45638"/>
                </a:lnTo>
                <a:cubicBezTo>
                  <a:pt x="4374" y="10132"/>
                  <a:pt x="45540" y="4471"/>
                  <a:pt x="45540" y="4471"/>
                </a:cubicBezTo>
                <a:cubicBezTo>
                  <a:pt x="101115" y="-674"/>
                  <a:pt x="121698" y="27627"/>
                  <a:pt x="128902" y="51813"/>
                </a:cubicBezTo>
                <a:cubicBezTo>
                  <a:pt x="130446" y="56444"/>
                  <a:pt x="131475" y="61590"/>
                  <a:pt x="131990" y="65706"/>
                </a:cubicBezTo>
                <a:cubicBezTo>
                  <a:pt x="134048" y="76512"/>
                  <a:pt x="133019" y="83717"/>
                  <a:pt x="133019" y="83717"/>
                </a:cubicBezTo>
                <a:close/>
              </a:path>
            </a:pathLst>
          </a:custGeom>
          <a:solidFill>
            <a:srgbClr val="F59F9E"/>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B7088002-52CE-4309-92AD-F6B71D2654BF}"/>
              </a:ext>
            </a:extLst>
          </p:cNvPr>
          <p:cNvSpPr/>
          <p:nvPr/>
        </p:nvSpPr>
        <p:spPr>
          <a:xfrm>
            <a:off x="3823796" y="1634406"/>
            <a:ext cx="51458" cy="25729"/>
          </a:xfrm>
          <a:custGeom>
            <a:avLst/>
            <a:gdLst>
              <a:gd name="connsiteX0" fmla="*/ 51201 w 51457"/>
              <a:gd name="connsiteY0" fmla="*/ 3859 h 25728"/>
              <a:gd name="connsiteX1" fmla="*/ 27530 w 51457"/>
              <a:gd name="connsiteY1" fmla="*/ 26501 h 25728"/>
              <a:gd name="connsiteX2" fmla="*/ 3859 w 51457"/>
              <a:gd name="connsiteY2" fmla="*/ 3859 h 25728"/>
              <a:gd name="connsiteX3" fmla="*/ 51201 w 51457"/>
              <a:gd name="connsiteY3" fmla="*/ 3859 h 25728"/>
            </a:gdLst>
            <a:ahLst/>
            <a:cxnLst>
              <a:cxn ang="0">
                <a:pos x="connsiteX0" y="connsiteY0"/>
              </a:cxn>
              <a:cxn ang="0">
                <a:pos x="connsiteX1" y="connsiteY1"/>
              </a:cxn>
              <a:cxn ang="0">
                <a:pos x="connsiteX2" y="connsiteY2"/>
              </a:cxn>
              <a:cxn ang="0">
                <a:pos x="connsiteX3" y="connsiteY3"/>
              </a:cxn>
            </a:cxnLst>
            <a:rect l="l" t="t" r="r" b="b"/>
            <a:pathLst>
              <a:path w="51457" h="25728">
                <a:moveTo>
                  <a:pt x="51201" y="3859"/>
                </a:moveTo>
                <a:cubicBezTo>
                  <a:pt x="51201" y="3859"/>
                  <a:pt x="47084" y="26501"/>
                  <a:pt x="27530" y="26501"/>
                </a:cubicBezTo>
                <a:cubicBezTo>
                  <a:pt x="7976" y="26501"/>
                  <a:pt x="3859" y="3859"/>
                  <a:pt x="3859" y="3859"/>
                </a:cubicBezTo>
                <a:lnTo>
                  <a:pt x="51201" y="3859"/>
                </a:lnTo>
                <a:close/>
              </a:path>
            </a:pathLst>
          </a:custGeom>
          <a:solidFill>
            <a:srgbClr val="FFFFFF"/>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8D6E6C95-7596-49DA-A6FC-BCE3A27E5F4B}"/>
              </a:ext>
            </a:extLst>
          </p:cNvPr>
          <p:cNvSpPr/>
          <p:nvPr/>
        </p:nvSpPr>
        <p:spPr>
          <a:xfrm>
            <a:off x="3746609" y="1532005"/>
            <a:ext cx="56604" cy="77187"/>
          </a:xfrm>
          <a:custGeom>
            <a:avLst/>
            <a:gdLst>
              <a:gd name="connsiteX0" fmla="*/ 36278 w 56603"/>
              <a:gd name="connsiteY0" fmla="*/ 3859 h 77186"/>
              <a:gd name="connsiteX1" fmla="*/ 30618 w 56603"/>
              <a:gd name="connsiteY1" fmla="*/ 3859 h 77186"/>
              <a:gd name="connsiteX2" fmla="*/ 3859 w 56603"/>
              <a:gd name="connsiteY2" fmla="*/ 23413 h 77186"/>
              <a:gd name="connsiteX3" fmla="*/ 3859 w 56603"/>
              <a:gd name="connsiteY3" fmla="*/ 75900 h 77186"/>
              <a:gd name="connsiteX4" fmla="*/ 56861 w 56603"/>
              <a:gd name="connsiteY4" fmla="*/ 75900 h 77186"/>
              <a:gd name="connsiteX5" fmla="*/ 56861 w 56603"/>
              <a:gd name="connsiteY5" fmla="*/ 19297 h 77186"/>
              <a:gd name="connsiteX6" fmla="*/ 36278 w 56603"/>
              <a:gd name="connsiteY6" fmla="*/ 3859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 h="77186">
                <a:moveTo>
                  <a:pt x="36278" y="3859"/>
                </a:moveTo>
                <a:lnTo>
                  <a:pt x="30618" y="3859"/>
                </a:lnTo>
                <a:cubicBezTo>
                  <a:pt x="15695" y="3859"/>
                  <a:pt x="3859" y="12607"/>
                  <a:pt x="3859" y="23413"/>
                </a:cubicBezTo>
                <a:lnTo>
                  <a:pt x="3859" y="75900"/>
                </a:lnTo>
                <a:lnTo>
                  <a:pt x="56861" y="75900"/>
                </a:lnTo>
                <a:lnTo>
                  <a:pt x="56861" y="19297"/>
                </a:lnTo>
                <a:cubicBezTo>
                  <a:pt x="57376" y="10549"/>
                  <a:pt x="47599" y="3859"/>
                  <a:pt x="36278" y="3859"/>
                </a:cubicBezTo>
                <a:close/>
              </a:path>
            </a:pathLst>
          </a:custGeom>
          <a:solidFill>
            <a:srgbClr val="6E2E2F"/>
          </a:solidFill>
          <a:ln w="9525"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DE17AA20-7B05-4CF6-8261-5B4428E6997E}"/>
              </a:ext>
            </a:extLst>
          </p:cNvPr>
          <p:cNvSpPr/>
          <p:nvPr/>
        </p:nvSpPr>
        <p:spPr>
          <a:xfrm>
            <a:off x="3744036" y="1574200"/>
            <a:ext cx="30875" cy="56604"/>
          </a:xfrm>
          <a:custGeom>
            <a:avLst/>
            <a:gdLst>
              <a:gd name="connsiteX0" fmla="*/ 16724 w 30874"/>
              <a:gd name="connsiteY0" fmla="*/ 3859 h 56603"/>
              <a:gd name="connsiteX1" fmla="*/ 16724 w 30874"/>
              <a:gd name="connsiteY1" fmla="*/ 3859 h 56603"/>
              <a:gd name="connsiteX2" fmla="*/ 3859 w 30874"/>
              <a:gd name="connsiteY2" fmla="*/ 16724 h 56603"/>
              <a:gd name="connsiteX3" fmla="*/ 3859 w 30874"/>
              <a:gd name="connsiteY3" fmla="*/ 43482 h 56603"/>
              <a:gd name="connsiteX4" fmla="*/ 16724 w 30874"/>
              <a:gd name="connsiteY4" fmla="*/ 56346 h 56603"/>
              <a:gd name="connsiteX5" fmla="*/ 30103 w 30874"/>
              <a:gd name="connsiteY5" fmla="*/ 56346 h 56603"/>
              <a:gd name="connsiteX6" fmla="*/ 30103 w 30874"/>
              <a:gd name="connsiteY6" fmla="*/ 16724 h 56603"/>
              <a:gd name="connsiteX7" fmla="*/ 16724 w 30874"/>
              <a:gd name="connsiteY7" fmla="*/ 3859 h 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4" h="56603">
                <a:moveTo>
                  <a:pt x="16724" y="3859"/>
                </a:moveTo>
                <a:lnTo>
                  <a:pt x="16724" y="3859"/>
                </a:lnTo>
                <a:cubicBezTo>
                  <a:pt x="9520" y="3859"/>
                  <a:pt x="3859" y="9520"/>
                  <a:pt x="3859" y="16724"/>
                </a:cubicBezTo>
                <a:lnTo>
                  <a:pt x="3859" y="43482"/>
                </a:lnTo>
                <a:cubicBezTo>
                  <a:pt x="3859" y="50686"/>
                  <a:pt x="9520" y="56346"/>
                  <a:pt x="16724" y="56346"/>
                </a:cubicBezTo>
                <a:lnTo>
                  <a:pt x="30103" y="56346"/>
                </a:lnTo>
                <a:lnTo>
                  <a:pt x="30103" y="16724"/>
                </a:lnTo>
                <a:cubicBezTo>
                  <a:pt x="29588" y="9520"/>
                  <a:pt x="23928" y="3859"/>
                  <a:pt x="16724" y="3859"/>
                </a:cubicBezTo>
                <a:close/>
              </a:path>
            </a:pathLst>
          </a:custGeom>
          <a:solidFill>
            <a:srgbClr val="F59F9E"/>
          </a:solidFill>
          <a:ln w="9525"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0967FC31-FDDF-45E7-87CC-7AE6899B668B}"/>
              </a:ext>
            </a:extLst>
          </p:cNvPr>
          <p:cNvSpPr/>
          <p:nvPr/>
        </p:nvSpPr>
        <p:spPr>
          <a:xfrm>
            <a:off x="3846952" y="1603017"/>
            <a:ext cx="20583" cy="25729"/>
          </a:xfrm>
          <a:custGeom>
            <a:avLst/>
            <a:gdLst>
              <a:gd name="connsiteX0" fmla="*/ 3859 w 20583"/>
              <a:gd name="connsiteY0" fmla="*/ 22384 h 25728"/>
              <a:gd name="connsiteX1" fmla="*/ 16724 w 20583"/>
              <a:gd name="connsiteY1" fmla="*/ 22384 h 25728"/>
              <a:gd name="connsiteX2" fmla="*/ 14666 w 20583"/>
              <a:gd name="connsiteY2" fmla="*/ 3859 h 25728"/>
              <a:gd name="connsiteX3" fmla="*/ 9005 w 20583"/>
              <a:gd name="connsiteY3" fmla="*/ 4374 h 25728"/>
              <a:gd name="connsiteX4" fmla="*/ 10034 w 20583"/>
              <a:gd name="connsiteY4" fmla="*/ 16724 h 25728"/>
              <a:gd name="connsiteX5" fmla="*/ 3859 w 20583"/>
              <a:gd name="connsiteY5" fmla="*/ 16724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25728">
                <a:moveTo>
                  <a:pt x="3859" y="22384"/>
                </a:moveTo>
                <a:lnTo>
                  <a:pt x="16724" y="22384"/>
                </a:lnTo>
                <a:lnTo>
                  <a:pt x="14666" y="3859"/>
                </a:lnTo>
                <a:lnTo>
                  <a:pt x="9005" y="4374"/>
                </a:lnTo>
                <a:lnTo>
                  <a:pt x="10034" y="16724"/>
                </a:lnTo>
                <a:lnTo>
                  <a:pt x="3859" y="16724"/>
                </a:lnTo>
                <a:close/>
              </a:path>
            </a:pathLst>
          </a:custGeom>
          <a:solidFill>
            <a:srgbClr val="DB7170"/>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EC01A68A-25DB-456F-9B99-7AD0ED71380C}"/>
              </a:ext>
            </a:extLst>
          </p:cNvPr>
          <p:cNvSpPr/>
          <p:nvPr/>
        </p:nvSpPr>
        <p:spPr>
          <a:xfrm>
            <a:off x="3786232" y="1538180"/>
            <a:ext cx="30875" cy="87478"/>
          </a:xfrm>
          <a:custGeom>
            <a:avLst/>
            <a:gdLst>
              <a:gd name="connsiteX0" fmla="*/ 3859 w 30874"/>
              <a:gd name="connsiteY0" fmla="*/ 85677 h 87478"/>
              <a:gd name="connsiteX1" fmla="*/ 31132 w 30874"/>
              <a:gd name="connsiteY1" fmla="*/ 85677 h 87478"/>
              <a:gd name="connsiteX2" fmla="*/ 31132 w 30874"/>
              <a:gd name="connsiteY2" fmla="*/ 3859 h 87478"/>
              <a:gd name="connsiteX3" fmla="*/ 31132 w 30874"/>
              <a:gd name="connsiteY3" fmla="*/ 3859 h 87478"/>
              <a:gd name="connsiteX4" fmla="*/ 3859 w 30874"/>
              <a:gd name="connsiteY4" fmla="*/ 31132 h 87478"/>
              <a:gd name="connsiteX5" fmla="*/ 3859 w 30874"/>
              <a:gd name="connsiteY5" fmla="*/ 85677 h 8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87478">
                <a:moveTo>
                  <a:pt x="3859" y="85677"/>
                </a:moveTo>
                <a:lnTo>
                  <a:pt x="31132" y="85677"/>
                </a:lnTo>
                <a:lnTo>
                  <a:pt x="31132" y="3859"/>
                </a:lnTo>
                <a:lnTo>
                  <a:pt x="31132" y="3859"/>
                </a:lnTo>
                <a:cubicBezTo>
                  <a:pt x="15695" y="3859"/>
                  <a:pt x="3859" y="16209"/>
                  <a:pt x="3859" y="31132"/>
                </a:cubicBezTo>
                <a:lnTo>
                  <a:pt x="3859" y="85677"/>
                </a:lnTo>
                <a:close/>
              </a:path>
            </a:pathLst>
          </a:custGeom>
          <a:solidFill>
            <a:srgbClr val="F59F9E"/>
          </a:solidFill>
          <a:ln w="9525"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03FB76FD-6D73-408F-B2CC-2AE678C0F875}"/>
              </a:ext>
            </a:extLst>
          </p:cNvPr>
          <p:cNvSpPr/>
          <p:nvPr/>
        </p:nvSpPr>
        <p:spPr>
          <a:xfrm>
            <a:off x="3767192" y="1698728"/>
            <a:ext cx="92624" cy="56604"/>
          </a:xfrm>
          <a:custGeom>
            <a:avLst/>
            <a:gdLst>
              <a:gd name="connsiteX0" fmla="*/ 3859 w 92624"/>
              <a:gd name="connsiteY0" fmla="*/ 10034 h 56603"/>
              <a:gd name="connsiteX1" fmla="*/ 64065 w 92624"/>
              <a:gd name="connsiteY1" fmla="*/ 56346 h 56603"/>
              <a:gd name="connsiteX2" fmla="*/ 92367 w 92624"/>
              <a:gd name="connsiteY2" fmla="*/ 3859 h 56603"/>
            </a:gdLst>
            <a:ahLst/>
            <a:cxnLst>
              <a:cxn ang="0">
                <a:pos x="connsiteX0" y="connsiteY0"/>
              </a:cxn>
              <a:cxn ang="0">
                <a:pos x="connsiteX1" y="connsiteY1"/>
              </a:cxn>
              <a:cxn ang="0">
                <a:pos x="connsiteX2" y="connsiteY2"/>
              </a:cxn>
            </a:cxnLst>
            <a:rect l="l" t="t" r="r" b="b"/>
            <a:pathLst>
              <a:path w="92624" h="56603">
                <a:moveTo>
                  <a:pt x="3859" y="10034"/>
                </a:moveTo>
                <a:lnTo>
                  <a:pt x="64065" y="56346"/>
                </a:lnTo>
                <a:lnTo>
                  <a:pt x="92367" y="3859"/>
                </a:lnTo>
                <a:close/>
              </a:path>
            </a:pathLst>
          </a:custGeom>
          <a:solidFill>
            <a:srgbClr val="F59F9E"/>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652277DC-B433-482C-84F5-869A57F6658D}"/>
              </a:ext>
            </a:extLst>
          </p:cNvPr>
          <p:cNvSpPr/>
          <p:nvPr/>
        </p:nvSpPr>
        <p:spPr>
          <a:xfrm>
            <a:off x="3694122" y="2120683"/>
            <a:ext cx="252144" cy="36021"/>
          </a:xfrm>
          <a:custGeom>
            <a:avLst/>
            <a:gdLst>
              <a:gd name="connsiteX0" fmla="*/ 3859 w 252143"/>
              <a:gd name="connsiteY0" fmla="*/ 32161 h 36020"/>
              <a:gd name="connsiteX1" fmla="*/ 251372 w 252143"/>
              <a:gd name="connsiteY1" fmla="*/ 32161 h 36020"/>
              <a:gd name="connsiteX2" fmla="*/ 251372 w 252143"/>
              <a:gd name="connsiteY2" fmla="*/ 3859 h 36020"/>
              <a:gd name="connsiteX3" fmla="*/ 3859 w 252143"/>
              <a:gd name="connsiteY3" fmla="*/ 3859 h 36020"/>
            </a:gdLst>
            <a:ahLst/>
            <a:cxnLst>
              <a:cxn ang="0">
                <a:pos x="connsiteX0" y="connsiteY0"/>
              </a:cxn>
              <a:cxn ang="0">
                <a:pos x="connsiteX1" y="connsiteY1"/>
              </a:cxn>
              <a:cxn ang="0">
                <a:pos x="connsiteX2" y="connsiteY2"/>
              </a:cxn>
              <a:cxn ang="0">
                <a:pos x="connsiteX3" y="connsiteY3"/>
              </a:cxn>
            </a:cxnLst>
            <a:rect l="l" t="t" r="r" b="b"/>
            <a:pathLst>
              <a:path w="252143" h="36020">
                <a:moveTo>
                  <a:pt x="3859" y="32161"/>
                </a:moveTo>
                <a:lnTo>
                  <a:pt x="251372" y="32161"/>
                </a:lnTo>
                <a:lnTo>
                  <a:pt x="251372" y="3859"/>
                </a:lnTo>
                <a:lnTo>
                  <a:pt x="3859" y="3859"/>
                </a:lnTo>
                <a:close/>
              </a:path>
            </a:pathLst>
          </a:custGeom>
          <a:solidFill>
            <a:srgbClr val="613932"/>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9D765F03-D271-45D1-9BC8-611AF71EE528}"/>
              </a:ext>
            </a:extLst>
          </p:cNvPr>
          <p:cNvSpPr/>
          <p:nvPr/>
        </p:nvSpPr>
        <p:spPr>
          <a:xfrm>
            <a:off x="3806815" y="2166995"/>
            <a:ext cx="51458" cy="97770"/>
          </a:xfrm>
          <a:custGeom>
            <a:avLst/>
            <a:gdLst>
              <a:gd name="connsiteX0" fmla="*/ 9520 w 51457"/>
              <a:gd name="connsiteY0" fmla="*/ 98542 h 97769"/>
              <a:gd name="connsiteX1" fmla="*/ 17753 w 51457"/>
              <a:gd name="connsiteY1" fmla="*/ 55317 h 97769"/>
              <a:gd name="connsiteX2" fmla="*/ 47084 w 51457"/>
              <a:gd name="connsiteY2" fmla="*/ 40394 h 97769"/>
              <a:gd name="connsiteX3" fmla="*/ 51715 w 51457"/>
              <a:gd name="connsiteY3" fmla="*/ 4888 h 97769"/>
              <a:gd name="connsiteX4" fmla="*/ 46055 w 51457"/>
              <a:gd name="connsiteY4" fmla="*/ 3859 h 97769"/>
              <a:gd name="connsiteX5" fmla="*/ 41424 w 51457"/>
              <a:gd name="connsiteY5" fmla="*/ 36792 h 97769"/>
              <a:gd name="connsiteX6" fmla="*/ 12607 w 51457"/>
              <a:gd name="connsiteY6" fmla="*/ 51201 h 97769"/>
              <a:gd name="connsiteX7" fmla="*/ 3859 w 51457"/>
              <a:gd name="connsiteY7" fmla="*/ 97513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57" h="97769">
                <a:moveTo>
                  <a:pt x="9520" y="98542"/>
                </a:moveTo>
                <a:lnTo>
                  <a:pt x="17753" y="55317"/>
                </a:lnTo>
                <a:lnTo>
                  <a:pt x="47084" y="40394"/>
                </a:lnTo>
                <a:lnTo>
                  <a:pt x="51715" y="4888"/>
                </a:lnTo>
                <a:lnTo>
                  <a:pt x="46055" y="3859"/>
                </a:lnTo>
                <a:lnTo>
                  <a:pt x="41424" y="36792"/>
                </a:lnTo>
                <a:lnTo>
                  <a:pt x="12607" y="51201"/>
                </a:lnTo>
                <a:lnTo>
                  <a:pt x="3859" y="97513"/>
                </a:lnTo>
                <a:close/>
              </a:path>
            </a:pathLst>
          </a:custGeom>
          <a:solidFill>
            <a:srgbClr val="4D7780"/>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9D79524D-78ED-4F08-B6D9-2E6212C4FF10}"/>
              </a:ext>
            </a:extLst>
          </p:cNvPr>
          <p:cNvSpPr/>
          <p:nvPr/>
        </p:nvSpPr>
        <p:spPr>
          <a:xfrm>
            <a:off x="3818851" y="2120076"/>
            <a:ext cx="51458" cy="36021"/>
          </a:xfrm>
          <a:custGeom>
            <a:avLst/>
            <a:gdLst>
              <a:gd name="connsiteX0" fmla="*/ 50171 w 51457"/>
              <a:gd name="connsiteY0" fmla="*/ 32676 h 36020"/>
              <a:gd name="connsiteX1" fmla="*/ 3859 w 51457"/>
              <a:gd name="connsiteY1" fmla="*/ 32676 h 36020"/>
              <a:gd name="connsiteX2" fmla="*/ 3859 w 51457"/>
              <a:gd name="connsiteY2" fmla="*/ 3859 h 36020"/>
              <a:gd name="connsiteX3" fmla="*/ 50171 w 51457"/>
              <a:gd name="connsiteY3" fmla="*/ 3859 h 36020"/>
            </a:gdLst>
            <a:ahLst/>
            <a:cxnLst>
              <a:cxn ang="0">
                <a:pos x="connsiteX0" y="connsiteY0"/>
              </a:cxn>
              <a:cxn ang="0">
                <a:pos x="connsiteX1" y="connsiteY1"/>
              </a:cxn>
              <a:cxn ang="0">
                <a:pos x="connsiteX2" y="connsiteY2"/>
              </a:cxn>
              <a:cxn ang="0">
                <a:pos x="connsiteX3" y="connsiteY3"/>
              </a:cxn>
            </a:cxnLst>
            <a:rect l="l" t="t" r="r" b="b"/>
            <a:pathLst>
              <a:path w="51457" h="36020">
                <a:moveTo>
                  <a:pt x="50171" y="32676"/>
                </a:moveTo>
                <a:lnTo>
                  <a:pt x="3859" y="32676"/>
                </a:lnTo>
                <a:lnTo>
                  <a:pt x="3859" y="3859"/>
                </a:lnTo>
                <a:lnTo>
                  <a:pt x="50171" y="3859"/>
                </a:lnTo>
                <a:close/>
              </a:path>
            </a:pathLst>
          </a:custGeom>
          <a:solidFill>
            <a:srgbClr val="FFFFFF"/>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5EEA1AA8-797A-416C-99A3-1282382EE79A}"/>
              </a:ext>
            </a:extLst>
          </p:cNvPr>
          <p:cNvSpPr/>
          <p:nvPr/>
        </p:nvSpPr>
        <p:spPr>
          <a:xfrm>
            <a:off x="3629800" y="1724457"/>
            <a:ext cx="61749" cy="293310"/>
          </a:xfrm>
          <a:custGeom>
            <a:avLst/>
            <a:gdLst>
              <a:gd name="connsiteX0" fmla="*/ 3859 w 61749"/>
              <a:gd name="connsiteY0" fmla="*/ 248799 h 293309"/>
              <a:gd name="connsiteX1" fmla="*/ 4889 w 61749"/>
              <a:gd name="connsiteY1" fmla="*/ 289451 h 293309"/>
              <a:gd name="connsiteX2" fmla="*/ 62521 w 61749"/>
              <a:gd name="connsiteY2" fmla="*/ 289451 h 293309"/>
              <a:gd name="connsiteX3" fmla="*/ 62521 w 61749"/>
              <a:gd name="connsiteY3" fmla="*/ 3859 h 293309"/>
              <a:gd name="connsiteX4" fmla="*/ 41938 w 61749"/>
              <a:gd name="connsiteY4" fmla="*/ 3859 h 293309"/>
              <a:gd name="connsiteX5" fmla="*/ 3859 w 61749"/>
              <a:gd name="connsiteY5" fmla="*/ 248799 h 2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9" h="293309">
                <a:moveTo>
                  <a:pt x="3859" y="248799"/>
                </a:moveTo>
                <a:cubicBezTo>
                  <a:pt x="3859" y="262178"/>
                  <a:pt x="4374" y="275557"/>
                  <a:pt x="4889" y="289451"/>
                </a:cubicBezTo>
                <a:lnTo>
                  <a:pt x="62521" y="289451"/>
                </a:lnTo>
                <a:lnTo>
                  <a:pt x="62521" y="3859"/>
                </a:lnTo>
                <a:lnTo>
                  <a:pt x="41938" y="3859"/>
                </a:lnTo>
                <a:cubicBezTo>
                  <a:pt x="34734" y="15695"/>
                  <a:pt x="3859" y="54803"/>
                  <a:pt x="3859" y="248799"/>
                </a:cubicBezTo>
                <a:close/>
              </a:path>
            </a:pathLst>
          </a:custGeom>
          <a:solidFill>
            <a:srgbClr val="FFFFFF"/>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CEAEF3DF-BB24-4D61-833C-EC2AA465ECFE}"/>
              </a:ext>
            </a:extLst>
          </p:cNvPr>
          <p:cNvSpPr/>
          <p:nvPr/>
        </p:nvSpPr>
        <p:spPr>
          <a:xfrm>
            <a:off x="3625662" y="1973277"/>
            <a:ext cx="66895" cy="46312"/>
          </a:xfrm>
          <a:custGeom>
            <a:avLst/>
            <a:gdLst>
              <a:gd name="connsiteX0" fmla="*/ 66123 w 66895"/>
              <a:gd name="connsiteY0" fmla="*/ 46055 h 46312"/>
              <a:gd name="connsiteX1" fmla="*/ 3859 w 66895"/>
              <a:gd name="connsiteY1" fmla="*/ 46055 h 46312"/>
              <a:gd name="connsiteX2" fmla="*/ 3859 w 66895"/>
              <a:gd name="connsiteY2" fmla="*/ 3859 h 46312"/>
              <a:gd name="connsiteX3" fmla="*/ 66123 w 66895"/>
              <a:gd name="connsiteY3" fmla="*/ 3859 h 46312"/>
            </a:gdLst>
            <a:ahLst/>
            <a:cxnLst>
              <a:cxn ang="0">
                <a:pos x="connsiteX0" y="connsiteY0"/>
              </a:cxn>
              <a:cxn ang="0">
                <a:pos x="connsiteX1" y="connsiteY1"/>
              </a:cxn>
              <a:cxn ang="0">
                <a:pos x="connsiteX2" y="connsiteY2"/>
              </a:cxn>
              <a:cxn ang="0">
                <a:pos x="connsiteX3" y="connsiteY3"/>
              </a:cxn>
            </a:cxnLst>
            <a:rect l="l" t="t" r="r" b="b"/>
            <a:pathLst>
              <a:path w="66895" h="46312">
                <a:moveTo>
                  <a:pt x="66123" y="46055"/>
                </a:moveTo>
                <a:lnTo>
                  <a:pt x="3859" y="46055"/>
                </a:lnTo>
                <a:lnTo>
                  <a:pt x="3859" y="3859"/>
                </a:lnTo>
                <a:lnTo>
                  <a:pt x="66123" y="3859"/>
                </a:lnTo>
                <a:close/>
              </a:path>
            </a:pathLst>
          </a:custGeom>
          <a:solidFill>
            <a:srgbClr val="FFFFFF"/>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1BA25EAD-836C-45CB-875A-70C89AE32079}"/>
              </a:ext>
            </a:extLst>
          </p:cNvPr>
          <p:cNvSpPr/>
          <p:nvPr/>
        </p:nvSpPr>
        <p:spPr>
          <a:xfrm>
            <a:off x="3773923" y="2109265"/>
            <a:ext cx="15437" cy="51458"/>
          </a:xfrm>
          <a:custGeom>
            <a:avLst/>
            <a:gdLst>
              <a:gd name="connsiteX0" fmla="*/ 15695 w 15437"/>
              <a:gd name="connsiteY0" fmla="*/ 51715 h 51457"/>
              <a:gd name="connsiteX1" fmla="*/ 3859 w 15437"/>
              <a:gd name="connsiteY1" fmla="*/ 51715 h 51457"/>
              <a:gd name="connsiteX2" fmla="*/ 3859 w 15437"/>
              <a:gd name="connsiteY2" fmla="*/ 3859 h 51457"/>
              <a:gd name="connsiteX3" fmla="*/ 15695 w 15437"/>
              <a:gd name="connsiteY3" fmla="*/ 3859 h 51457"/>
            </a:gdLst>
            <a:ahLst/>
            <a:cxnLst>
              <a:cxn ang="0">
                <a:pos x="connsiteX0" y="connsiteY0"/>
              </a:cxn>
              <a:cxn ang="0">
                <a:pos x="connsiteX1" y="connsiteY1"/>
              </a:cxn>
              <a:cxn ang="0">
                <a:pos x="connsiteX2" y="connsiteY2"/>
              </a:cxn>
              <a:cxn ang="0">
                <a:pos x="connsiteX3" y="connsiteY3"/>
              </a:cxn>
            </a:cxnLst>
            <a:rect l="l" t="t" r="r" b="b"/>
            <a:pathLst>
              <a:path w="15437" h="51457">
                <a:moveTo>
                  <a:pt x="15695" y="51715"/>
                </a:moveTo>
                <a:lnTo>
                  <a:pt x="3859" y="51715"/>
                </a:lnTo>
                <a:lnTo>
                  <a:pt x="3859" y="3859"/>
                </a:lnTo>
                <a:lnTo>
                  <a:pt x="15695" y="3859"/>
                </a:lnTo>
                <a:close/>
              </a:path>
            </a:pathLst>
          </a:custGeom>
          <a:solidFill>
            <a:srgbClr val="5B8F99"/>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435C7493-5B80-41E1-B88D-BC16B306CF47}"/>
              </a:ext>
            </a:extLst>
          </p:cNvPr>
          <p:cNvSpPr/>
          <p:nvPr/>
        </p:nvSpPr>
        <p:spPr>
          <a:xfrm>
            <a:off x="3887743" y="2110814"/>
            <a:ext cx="15437" cy="51458"/>
          </a:xfrm>
          <a:custGeom>
            <a:avLst/>
            <a:gdLst>
              <a:gd name="connsiteX0" fmla="*/ 15695 w 15437"/>
              <a:gd name="connsiteY0" fmla="*/ 51715 h 51457"/>
              <a:gd name="connsiteX1" fmla="*/ 3859 w 15437"/>
              <a:gd name="connsiteY1" fmla="*/ 51715 h 51457"/>
              <a:gd name="connsiteX2" fmla="*/ 3859 w 15437"/>
              <a:gd name="connsiteY2" fmla="*/ 3859 h 51457"/>
              <a:gd name="connsiteX3" fmla="*/ 15695 w 15437"/>
              <a:gd name="connsiteY3" fmla="*/ 3859 h 51457"/>
            </a:gdLst>
            <a:ahLst/>
            <a:cxnLst>
              <a:cxn ang="0">
                <a:pos x="connsiteX0" y="connsiteY0"/>
              </a:cxn>
              <a:cxn ang="0">
                <a:pos x="connsiteX1" y="connsiteY1"/>
              </a:cxn>
              <a:cxn ang="0">
                <a:pos x="connsiteX2" y="connsiteY2"/>
              </a:cxn>
              <a:cxn ang="0">
                <a:pos x="connsiteX3" y="connsiteY3"/>
              </a:cxn>
            </a:cxnLst>
            <a:rect l="l" t="t" r="r" b="b"/>
            <a:pathLst>
              <a:path w="15437" h="51457">
                <a:moveTo>
                  <a:pt x="15695" y="51715"/>
                </a:moveTo>
                <a:lnTo>
                  <a:pt x="3859" y="51715"/>
                </a:lnTo>
                <a:lnTo>
                  <a:pt x="3859" y="3859"/>
                </a:lnTo>
                <a:lnTo>
                  <a:pt x="15695" y="3859"/>
                </a:lnTo>
                <a:close/>
              </a:path>
            </a:pathLst>
          </a:custGeom>
          <a:solidFill>
            <a:srgbClr val="5B8F99"/>
          </a:solidFill>
          <a:ln w="9525"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BFCDEC28-1558-43D1-ADB6-43474693A500}"/>
              </a:ext>
            </a:extLst>
          </p:cNvPr>
          <p:cNvSpPr/>
          <p:nvPr/>
        </p:nvSpPr>
        <p:spPr>
          <a:xfrm>
            <a:off x="3923110" y="1783634"/>
            <a:ext cx="25729" cy="246998"/>
          </a:xfrm>
          <a:custGeom>
            <a:avLst/>
            <a:gdLst>
              <a:gd name="connsiteX0" fmla="*/ 24443 w 25728"/>
              <a:gd name="connsiteY0" fmla="*/ 244168 h 246997"/>
              <a:gd name="connsiteX1" fmla="*/ 22384 w 25728"/>
              <a:gd name="connsiteY1" fmla="*/ 78473 h 246997"/>
              <a:gd name="connsiteX2" fmla="*/ 9520 w 25728"/>
              <a:gd name="connsiteY2" fmla="*/ 3859 h 246997"/>
              <a:gd name="connsiteX3" fmla="*/ 3859 w 25728"/>
              <a:gd name="connsiteY3" fmla="*/ 5403 h 246997"/>
              <a:gd name="connsiteX4" fmla="*/ 16724 w 25728"/>
              <a:gd name="connsiteY4" fmla="*/ 78988 h 246997"/>
              <a:gd name="connsiteX5" fmla="*/ 18782 w 25728"/>
              <a:gd name="connsiteY5" fmla="*/ 244168 h 246997"/>
              <a:gd name="connsiteX6" fmla="*/ 24443 w 25728"/>
              <a:gd name="connsiteY6" fmla="*/ 244168 h 2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28" h="246997">
                <a:moveTo>
                  <a:pt x="24443" y="244168"/>
                </a:moveTo>
                <a:cubicBezTo>
                  <a:pt x="24443" y="243139"/>
                  <a:pt x="27530" y="126329"/>
                  <a:pt x="22384" y="78473"/>
                </a:cubicBezTo>
                <a:cubicBezTo>
                  <a:pt x="17238" y="30617"/>
                  <a:pt x="9520" y="3859"/>
                  <a:pt x="9520" y="3859"/>
                </a:cubicBezTo>
                <a:lnTo>
                  <a:pt x="3859" y="5403"/>
                </a:lnTo>
                <a:cubicBezTo>
                  <a:pt x="3859" y="5918"/>
                  <a:pt x="11578" y="32161"/>
                  <a:pt x="16724" y="78988"/>
                </a:cubicBezTo>
                <a:cubicBezTo>
                  <a:pt x="21870" y="126329"/>
                  <a:pt x="18782" y="242624"/>
                  <a:pt x="18782" y="244168"/>
                </a:cubicBezTo>
                <a:lnTo>
                  <a:pt x="24443" y="244168"/>
                </a:lnTo>
                <a:close/>
              </a:path>
            </a:pathLst>
          </a:custGeom>
          <a:solidFill>
            <a:srgbClr val="ADBAC9"/>
          </a:solidFill>
          <a:ln w="9525"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BDB67ACC-7F93-4A7A-9CCF-C6D15F411DF6}"/>
              </a:ext>
            </a:extLst>
          </p:cNvPr>
          <p:cNvSpPr/>
          <p:nvPr/>
        </p:nvSpPr>
        <p:spPr>
          <a:xfrm>
            <a:off x="3685374" y="1875744"/>
            <a:ext cx="10292" cy="144082"/>
          </a:xfrm>
          <a:custGeom>
            <a:avLst/>
            <a:gdLst>
              <a:gd name="connsiteX0" fmla="*/ 3859 w 10291"/>
              <a:gd name="connsiteY0" fmla="*/ 3859 h 144082"/>
              <a:gd name="connsiteX1" fmla="*/ 9520 w 10291"/>
              <a:gd name="connsiteY1" fmla="*/ 3859 h 144082"/>
              <a:gd name="connsiteX2" fmla="*/ 9520 w 10291"/>
              <a:gd name="connsiteY2" fmla="*/ 143825 h 144082"/>
              <a:gd name="connsiteX3" fmla="*/ 3859 w 10291"/>
              <a:gd name="connsiteY3" fmla="*/ 143825 h 144082"/>
            </a:gdLst>
            <a:ahLst/>
            <a:cxnLst>
              <a:cxn ang="0">
                <a:pos x="connsiteX0" y="connsiteY0"/>
              </a:cxn>
              <a:cxn ang="0">
                <a:pos x="connsiteX1" y="connsiteY1"/>
              </a:cxn>
              <a:cxn ang="0">
                <a:pos x="connsiteX2" y="connsiteY2"/>
              </a:cxn>
              <a:cxn ang="0">
                <a:pos x="connsiteX3" y="connsiteY3"/>
              </a:cxn>
            </a:cxnLst>
            <a:rect l="l" t="t" r="r" b="b"/>
            <a:pathLst>
              <a:path w="10291" h="144082">
                <a:moveTo>
                  <a:pt x="3859" y="3859"/>
                </a:moveTo>
                <a:lnTo>
                  <a:pt x="9520" y="3859"/>
                </a:lnTo>
                <a:lnTo>
                  <a:pt x="9520" y="143825"/>
                </a:lnTo>
                <a:lnTo>
                  <a:pt x="3859" y="143825"/>
                </a:lnTo>
                <a:close/>
              </a:path>
            </a:pathLst>
          </a:custGeom>
          <a:solidFill>
            <a:srgbClr val="ADBAC9"/>
          </a:solidFill>
          <a:ln w="9525"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910EF7D1-1F7D-4058-8278-397CB6F6DF1E}"/>
              </a:ext>
            </a:extLst>
          </p:cNvPr>
          <p:cNvSpPr/>
          <p:nvPr/>
        </p:nvSpPr>
        <p:spPr>
          <a:xfrm>
            <a:off x="3709956" y="1540801"/>
            <a:ext cx="200686" cy="20583"/>
          </a:xfrm>
          <a:custGeom>
            <a:avLst/>
            <a:gdLst>
              <a:gd name="connsiteX0" fmla="*/ 200429 w 200685"/>
              <a:gd name="connsiteY0" fmla="*/ 18782 h 20583"/>
              <a:gd name="connsiteX1" fmla="*/ 3859 w 200685"/>
              <a:gd name="connsiteY1" fmla="*/ 18782 h 20583"/>
              <a:gd name="connsiteX2" fmla="*/ 3859 w 200685"/>
              <a:gd name="connsiteY2" fmla="*/ 3859 h 20583"/>
              <a:gd name="connsiteX3" fmla="*/ 200429 w 200685"/>
              <a:gd name="connsiteY3" fmla="*/ 3859 h 20583"/>
            </a:gdLst>
            <a:ahLst/>
            <a:cxnLst>
              <a:cxn ang="0">
                <a:pos x="connsiteX0" y="connsiteY0"/>
              </a:cxn>
              <a:cxn ang="0">
                <a:pos x="connsiteX1" y="connsiteY1"/>
              </a:cxn>
              <a:cxn ang="0">
                <a:pos x="connsiteX2" y="connsiteY2"/>
              </a:cxn>
              <a:cxn ang="0">
                <a:pos x="connsiteX3" y="connsiteY3"/>
              </a:cxn>
            </a:cxnLst>
            <a:rect l="l" t="t" r="r" b="b"/>
            <a:pathLst>
              <a:path w="200685" h="20583">
                <a:moveTo>
                  <a:pt x="200429" y="18782"/>
                </a:moveTo>
                <a:lnTo>
                  <a:pt x="3859" y="18782"/>
                </a:lnTo>
                <a:lnTo>
                  <a:pt x="3859" y="3859"/>
                </a:lnTo>
                <a:lnTo>
                  <a:pt x="200429" y="3859"/>
                </a:lnTo>
                <a:close/>
              </a:path>
            </a:pathLst>
          </a:custGeom>
          <a:solidFill>
            <a:srgbClr val="659DA8"/>
          </a:solidFill>
          <a:ln w="9525"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8C8A2BC2-A96E-4C4C-B20E-67B3737F4FDD}"/>
              </a:ext>
            </a:extLst>
          </p:cNvPr>
          <p:cNvSpPr/>
          <p:nvPr/>
        </p:nvSpPr>
        <p:spPr>
          <a:xfrm>
            <a:off x="3726026" y="1435779"/>
            <a:ext cx="164665" cy="108062"/>
          </a:xfrm>
          <a:custGeom>
            <a:avLst/>
            <a:gdLst>
              <a:gd name="connsiteX0" fmla="*/ 84648 w 164665"/>
              <a:gd name="connsiteY0" fmla="*/ 3859 h 108061"/>
              <a:gd name="connsiteX1" fmla="*/ 84648 w 164665"/>
              <a:gd name="connsiteY1" fmla="*/ 3859 h 108061"/>
              <a:gd name="connsiteX2" fmla="*/ 164923 w 164665"/>
              <a:gd name="connsiteY2" fmla="*/ 84134 h 108061"/>
              <a:gd name="connsiteX3" fmla="*/ 164923 w 164665"/>
              <a:gd name="connsiteY3" fmla="*/ 108319 h 108061"/>
              <a:gd name="connsiteX4" fmla="*/ 3859 w 164665"/>
              <a:gd name="connsiteY4" fmla="*/ 108319 h 108061"/>
              <a:gd name="connsiteX5" fmla="*/ 3859 w 164665"/>
              <a:gd name="connsiteY5" fmla="*/ 84134 h 108061"/>
              <a:gd name="connsiteX6" fmla="*/ 84648 w 164665"/>
              <a:gd name="connsiteY6" fmla="*/ 3859 h 10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65" h="108061">
                <a:moveTo>
                  <a:pt x="84648" y="3859"/>
                </a:moveTo>
                <a:lnTo>
                  <a:pt x="84648" y="3859"/>
                </a:lnTo>
                <a:cubicBezTo>
                  <a:pt x="128902" y="3859"/>
                  <a:pt x="164923" y="39880"/>
                  <a:pt x="164923" y="84134"/>
                </a:cubicBezTo>
                <a:lnTo>
                  <a:pt x="164923" y="108319"/>
                </a:lnTo>
                <a:lnTo>
                  <a:pt x="3859" y="108319"/>
                </a:lnTo>
                <a:lnTo>
                  <a:pt x="3859" y="84134"/>
                </a:lnTo>
                <a:cubicBezTo>
                  <a:pt x="4374" y="39880"/>
                  <a:pt x="40394" y="3859"/>
                  <a:pt x="84648" y="3859"/>
                </a:cubicBezTo>
                <a:close/>
              </a:path>
            </a:pathLst>
          </a:custGeom>
          <a:solidFill>
            <a:srgbClr val="4D7780"/>
          </a:solidFill>
          <a:ln w="9525" cap="flat">
            <a:noFill/>
            <a:prstDash val="solid"/>
            <a:miter/>
          </a:ln>
        </p:spPr>
        <p:txBody>
          <a:bodyPr rtlCol="0" anchor="ctr"/>
          <a:lstStyle/>
          <a:p>
            <a:endParaRPr lang="fi-FI"/>
          </a:p>
        </p:txBody>
      </p:sp>
      <p:sp>
        <p:nvSpPr>
          <p:cNvPr id="183" name="Freeform: Shape 182">
            <a:extLst>
              <a:ext uri="{FF2B5EF4-FFF2-40B4-BE49-F238E27FC236}">
                <a16:creationId xmlns:a16="http://schemas.microsoft.com/office/drawing/2014/main" id="{E7B90D2F-1563-4B4F-A64A-8C9C551FDE73}"/>
              </a:ext>
            </a:extLst>
          </p:cNvPr>
          <p:cNvSpPr/>
          <p:nvPr/>
        </p:nvSpPr>
        <p:spPr>
          <a:xfrm>
            <a:off x="3788290" y="1430633"/>
            <a:ext cx="66895" cy="118353"/>
          </a:xfrm>
          <a:custGeom>
            <a:avLst/>
            <a:gdLst>
              <a:gd name="connsiteX0" fmla="*/ 46569 w 66895"/>
              <a:gd name="connsiteY0" fmla="*/ 116552 h 118353"/>
              <a:gd name="connsiteX1" fmla="*/ 65609 w 66895"/>
              <a:gd name="connsiteY1" fmla="*/ 116552 h 118353"/>
              <a:gd name="connsiteX2" fmla="*/ 65609 w 66895"/>
              <a:gd name="connsiteY2" fmla="*/ 56346 h 118353"/>
              <a:gd name="connsiteX3" fmla="*/ 13122 w 66895"/>
              <a:gd name="connsiteY3" fmla="*/ 3859 h 118353"/>
              <a:gd name="connsiteX4" fmla="*/ 3859 w 66895"/>
              <a:gd name="connsiteY4" fmla="*/ 3859 h 118353"/>
              <a:gd name="connsiteX5" fmla="*/ 3859 w 66895"/>
              <a:gd name="connsiteY5" fmla="*/ 22899 h 118353"/>
              <a:gd name="connsiteX6" fmla="*/ 13122 w 66895"/>
              <a:gd name="connsiteY6" fmla="*/ 22899 h 118353"/>
              <a:gd name="connsiteX7" fmla="*/ 46569 w 66895"/>
              <a:gd name="connsiteY7" fmla="*/ 56346 h 118353"/>
              <a:gd name="connsiteX8" fmla="*/ 46569 w 66895"/>
              <a:gd name="connsiteY8" fmla="*/ 116552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46569" y="116552"/>
                </a:moveTo>
                <a:lnTo>
                  <a:pt x="65609" y="116552"/>
                </a:lnTo>
                <a:lnTo>
                  <a:pt x="65609" y="56346"/>
                </a:lnTo>
                <a:cubicBezTo>
                  <a:pt x="65609" y="27530"/>
                  <a:pt x="41938" y="3859"/>
                  <a:pt x="13122" y="3859"/>
                </a:cubicBezTo>
                <a:lnTo>
                  <a:pt x="3859" y="3859"/>
                </a:lnTo>
                <a:lnTo>
                  <a:pt x="3859" y="22899"/>
                </a:lnTo>
                <a:lnTo>
                  <a:pt x="13122" y="22899"/>
                </a:lnTo>
                <a:cubicBezTo>
                  <a:pt x="31647" y="22899"/>
                  <a:pt x="46569" y="37822"/>
                  <a:pt x="46569" y="56346"/>
                </a:cubicBezTo>
                <a:lnTo>
                  <a:pt x="46569" y="116552"/>
                </a:lnTo>
                <a:close/>
              </a:path>
            </a:pathLst>
          </a:custGeom>
          <a:solidFill>
            <a:srgbClr val="659DA8"/>
          </a:solidFill>
          <a:ln w="9525"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FCC2EFE5-9B8E-4ED4-AA59-144818920574}"/>
              </a:ext>
            </a:extLst>
          </p:cNvPr>
          <p:cNvSpPr/>
          <p:nvPr/>
        </p:nvSpPr>
        <p:spPr>
          <a:xfrm>
            <a:off x="3811961" y="1430633"/>
            <a:ext cx="66895" cy="118353"/>
          </a:xfrm>
          <a:custGeom>
            <a:avLst/>
            <a:gdLst>
              <a:gd name="connsiteX0" fmla="*/ 46569 w 66895"/>
              <a:gd name="connsiteY0" fmla="*/ 116552 h 118353"/>
              <a:gd name="connsiteX1" fmla="*/ 65609 w 66895"/>
              <a:gd name="connsiteY1" fmla="*/ 116552 h 118353"/>
              <a:gd name="connsiteX2" fmla="*/ 65609 w 66895"/>
              <a:gd name="connsiteY2" fmla="*/ 56346 h 118353"/>
              <a:gd name="connsiteX3" fmla="*/ 13122 w 66895"/>
              <a:gd name="connsiteY3" fmla="*/ 3859 h 118353"/>
              <a:gd name="connsiteX4" fmla="*/ 3859 w 66895"/>
              <a:gd name="connsiteY4" fmla="*/ 3859 h 118353"/>
              <a:gd name="connsiteX5" fmla="*/ 3859 w 66895"/>
              <a:gd name="connsiteY5" fmla="*/ 22899 h 118353"/>
              <a:gd name="connsiteX6" fmla="*/ 13122 w 66895"/>
              <a:gd name="connsiteY6" fmla="*/ 22899 h 118353"/>
              <a:gd name="connsiteX7" fmla="*/ 46569 w 66895"/>
              <a:gd name="connsiteY7" fmla="*/ 56346 h 118353"/>
              <a:gd name="connsiteX8" fmla="*/ 46569 w 66895"/>
              <a:gd name="connsiteY8" fmla="*/ 116552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46569" y="116552"/>
                </a:moveTo>
                <a:lnTo>
                  <a:pt x="65609" y="116552"/>
                </a:lnTo>
                <a:lnTo>
                  <a:pt x="65609" y="56346"/>
                </a:lnTo>
                <a:cubicBezTo>
                  <a:pt x="65609" y="27530"/>
                  <a:pt x="41938" y="3859"/>
                  <a:pt x="13122" y="3859"/>
                </a:cubicBezTo>
                <a:lnTo>
                  <a:pt x="3859" y="3859"/>
                </a:lnTo>
                <a:lnTo>
                  <a:pt x="3859" y="22899"/>
                </a:lnTo>
                <a:lnTo>
                  <a:pt x="13122" y="22899"/>
                </a:lnTo>
                <a:cubicBezTo>
                  <a:pt x="31647" y="22899"/>
                  <a:pt x="46569" y="37822"/>
                  <a:pt x="46569" y="56346"/>
                </a:cubicBezTo>
                <a:lnTo>
                  <a:pt x="46569" y="116552"/>
                </a:lnTo>
                <a:close/>
              </a:path>
            </a:pathLst>
          </a:custGeom>
          <a:solidFill>
            <a:srgbClr val="659DA8"/>
          </a:solidFill>
          <a:ln w="9525"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EE04062D-78AF-4A75-9987-70DF5B4E2D9D}"/>
              </a:ext>
            </a:extLst>
          </p:cNvPr>
          <p:cNvSpPr/>
          <p:nvPr/>
        </p:nvSpPr>
        <p:spPr>
          <a:xfrm>
            <a:off x="3762046" y="1430633"/>
            <a:ext cx="66895" cy="118353"/>
          </a:xfrm>
          <a:custGeom>
            <a:avLst/>
            <a:gdLst>
              <a:gd name="connsiteX0" fmla="*/ 46569 w 66895"/>
              <a:gd name="connsiteY0" fmla="*/ 116552 h 118353"/>
              <a:gd name="connsiteX1" fmla="*/ 65609 w 66895"/>
              <a:gd name="connsiteY1" fmla="*/ 116552 h 118353"/>
              <a:gd name="connsiteX2" fmla="*/ 65609 w 66895"/>
              <a:gd name="connsiteY2" fmla="*/ 56346 h 118353"/>
              <a:gd name="connsiteX3" fmla="*/ 13122 w 66895"/>
              <a:gd name="connsiteY3" fmla="*/ 3859 h 118353"/>
              <a:gd name="connsiteX4" fmla="*/ 3859 w 66895"/>
              <a:gd name="connsiteY4" fmla="*/ 3859 h 118353"/>
              <a:gd name="connsiteX5" fmla="*/ 3859 w 66895"/>
              <a:gd name="connsiteY5" fmla="*/ 22899 h 118353"/>
              <a:gd name="connsiteX6" fmla="*/ 13122 w 66895"/>
              <a:gd name="connsiteY6" fmla="*/ 22899 h 118353"/>
              <a:gd name="connsiteX7" fmla="*/ 46569 w 66895"/>
              <a:gd name="connsiteY7" fmla="*/ 56346 h 118353"/>
              <a:gd name="connsiteX8" fmla="*/ 46569 w 66895"/>
              <a:gd name="connsiteY8" fmla="*/ 116552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46569" y="116552"/>
                </a:moveTo>
                <a:lnTo>
                  <a:pt x="65609" y="116552"/>
                </a:lnTo>
                <a:lnTo>
                  <a:pt x="65609" y="56346"/>
                </a:lnTo>
                <a:cubicBezTo>
                  <a:pt x="65609" y="27530"/>
                  <a:pt x="41938" y="3859"/>
                  <a:pt x="13122" y="3859"/>
                </a:cubicBezTo>
                <a:lnTo>
                  <a:pt x="3859" y="3859"/>
                </a:lnTo>
                <a:lnTo>
                  <a:pt x="3859" y="22899"/>
                </a:lnTo>
                <a:lnTo>
                  <a:pt x="13122" y="22899"/>
                </a:lnTo>
                <a:cubicBezTo>
                  <a:pt x="31647" y="22899"/>
                  <a:pt x="46569" y="37822"/>
                  <a:pt x="46569" y="56346"/>
                </a:cubicBezTo>
                <a:lnTo>
                  <a:pt x="46569" y="116552"/>
                </a:lnTo>
                <a:close/>
              </a:path>
            </a:pathLst>
          </a:custGeom>
          <a:solidFill>
            <a:srgbClr val="659DA8"/>
          </a:solidFill>
          <a:ln w="9525"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C71E3DAA-671B-44A8-9A21-254B8585D01C}"/>
              </a:ext>
            </a:extLst>
          </p:cNvPr>
          <p:cNvSpPr/>
          <p:nvPr/>
        </p:nvSpPr>
        <p:spPr>
          <a:xfrm>
            <a:off x="3747124" y="1555675"/>
            <a:ext cx="138936" cy="20583"/>
          </a:xfrm>
          <a:custGeom>
            <a:avLst/>
            <a:gdLst>
              <a:gd name="connsiteX0" fmla="*/ 136106 w 138936"/>
              <a:gd name="connsiteY0" fmla="*/ 17753 h 20583"/>
              <a:gd name="connsiteX1" fmla="*/ 3859 w 138936"/>
              <a:gd name="connsiteY1" fmla="*/ 17753 h 20583"/>
              <a:gd name="connsiteX2" fmla="*/ 3859 w 138936"/>
              <a:gd name="connsiteY2" fmla="*/ 3859 h 20583"/>
              <a:gd name="connsiteX3" fmla="*/ 133019 w 138936"/>
              <a:gd name="connsiteY3" fmla="*/ 3859 h 20583"/>
              <a:gd name="connsiteX4" fmla="*/ 136106 w 138936"/>
              <a:gd name="connsiteY4" fmla="*/ 17753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36" h="20583">
                <a:moveTo>
                  <a:pt x="136106" y="17753"/>
                </a:moveTo>
                <a:lnTo>
                  <a:pt x="3859" y="17753"/>
                </a:lnTo>
                <a:lnTo>
                  <a:pt x="3859" y="3859"/>
                </a:lnTo>
                <a:lnTo>
                  <a:pt x="133019" y="3859"/>
                </a:lnTo>
                <a:cubicBezTo>
                  <a:pt x="134048" y="9005"/>
                  <a:pt x="135077" y="13636"/>
                  <a:pt x="136106" y="17753"/>
                </a:cubicBezTo>
                <a:close/>
              </a:path>
            </a:pathLst>
          </a:custGeom>
          <a:solidFill>
            <a:srgbClr val="2E2E3B">
              <a:alpha val="22000"/>
            </a:srgbClr>
          </a:solidFill>
          <a:ln w="9525" cap="flat">
            <a:no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36336FC8-6D55-4A5B-A61A-44442F57A946}"/>
              </a:ext>
            </a:extLst>
          </p:cNvPr>
          <p:cNvSpPr/>
          <p:nvPr/>
        </p:nvSpPr>
        <p:spPr>
          <a:xfrm>
            <a:off x="3693093" y="2103702"/>
            <a:ext cx="252144" cy="20583"/>
          </a:xfrm>
          <a:custGeom>
            <a:avLst/>
            <a:gdLst>
              <a:gd name="connsiteX0" fmla="*/ 4888 w 252143"/>
              <a:gd name="connsiteY0" fmla="*/ 20840 h 20583"/>
              <a:gd name="connsiteX1" fmla="*/ 252401 w 252143"/>
              <a:gd name="connsiteY1" fmla="*/ 20840 h 20583"/>
              <a:gd name="connsiteX2" fmla="*/ 252401 w 252143"/>
              <a:gd name="connsiteY2" fmla="*/ 3859 h 20583"/>
              <a:gd name="connsiteX3" fmla="*/ 3859 w 252143"/>
              <a:gd name="connsiteY3" fmla="*/ 3859 h 20583"/>
            </a:gdLst>
            <a:ahLst/>
            <a:cxnLst>
              <a:cxn ang="0">
                <a:pos x="connsiteX0" y="connsiteY0"/>
              </a:cxn>
              <a:cxn ang="0">
                <a:pos x="connsiteX1" y="connsiteY1"/>
              </a:cxn>
              <a:cxn ang="0">
                <a:pos x="connsiteX2" y="connsiteY2"/>
              </a:cxn>
              <a:cxn ang="0">
                <a:pos x="connsiteX3" y="connsiteY3"/>
              </a:cxn>
            </a:cxnLst>
            <a:rect l="l" t="t" r="r" b="b"/>
            <a:pathLst>
              <a:path w="252143" h="20583">
                <a:moveTo>
                  <a:pt x="4888" y="20840"/>
                </a:moveTo>
                <a:lnTo>
                  <a:pt x="252401" y="20840"/>
                </a:lnTo>
                <a:lnTo>
                  <a:pt x="252401" y="3859"/>
                </a:lnTo>
                <a:lnTo>
                  <a:pt x="3859" y="3859"/>
                </a:lnTo>
                <a:close/>
              </a:path>
            </a:pathLst>
          </a:custGeom>
          <a:solidFill>
            <a:srgbClr val="5B8F99"/>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E28A6C8E-BE2D-472E-895E-2A2D812463DA}"/>
              </a:ext>
            </a:extLst>
          </p:cNvPr>
          <p:cNvSpPr/>
          <p:nvPr/>
        </p:nvSpPr>
        <p:spPr>
          <a:xfrm>
            <a:off x="3726540" y="1829431"/>
            <a:ext cx="221269" cy="277873"/>
          </a:xfrm>
          <a:custGeom>
            <a:avLst/>
            <a:gdLst>
              <a:gd name="connsiteX0" fmla="*/ 42967 w 221268"/>
              <a:gd name="connsiteY0" fmla="*/ 3859 h 277872"/>
              <a:gd name="connsiteX1" fmla="*/ 196826 w 221268"/>
              <a:gd name="connsiteY1" fmla="*/ 3859 h 277872"/>
              <a:gd name="connsiteX2" fmla="*/ 218953 w 221268"/>
              <a:gd name="connsiteY2" fmla="*/ 278130 h 277872"/>
              <a:gd name="connsiteX3" fmla="*/ 3859 w 221268"/>
              <a:gd name="connsiteY3" fmla="*/ 278130 h 277872"/>
            </a:gdLst>
            <a:ahLst/>
            <a:cxnLst>
              <a:cxn ang="0">
                <a:pos x="connsiteX0" y="connsiteY0"/>
              </a:cxn>
              <a:cxn ang="0">
                <a:pos x="connsiteX1" y="connsiteY1"/>
              </a:cxn>
              <a:cxn ang="0">
                <a:pos x="connsiteX2" y="connsiteY2"/>
              </a:cxn>
              <a:cxn ang="0">
                <a:pos x="connsiteX3" y="connsiteY3"/>
              </a:cxn>
            </a:cxnLst>
            <a:rect l="l" t="t" r="r" b="b"/>
            <a:pathLst>
              <a:path w="221268" h="277872">
                <a:moveTo>
                  <a:pt x="42967" y="3859"/>
                </a:moveTo>
                <a:lnTo>
                  <a:pt x="196826" y="3859"/>
                </a:lnTo>
                <a:lnTo>
                  <a:pt x="218953" y="278130"/>
                </a:lnTo>
                <a:lnTo>
                  <a:pt x="3859" y="278130"/>
                </a:lnTo>
                <a:close/>
              </a:path>
            </a:pathLst>
          </a:custGeom>
          <a:solidFill>
            <a:srgbClr val="5B8F99"/>
          </a:solidFill>
          <a:ln w="9525"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6CDD9005-6555-4B9F-9D50-D6A884ACBA26}"/>
              </a:ext>
            </a:extLst>
          </p:cNvPr>
          <p:cNvSpPr/>
          <p:nvPr/>
        </p:nvSpPr>
        <p:spPr>
          <a:xfrm>
            <a:off x="3713161" y="1702845"/>
            <a:ext cx="92624" cy="149228"/>
          </a:xfrm>
          <a:custGeom>
            <a:avLst/>
            <a:gdLst>
              <a:gd name="connsiteX0" fmla="*/ 59948 w 92624"/>
              <a:gd name="connsiteY0" fmla="*/ 145883 h 149227"/>
              <a:gd name="connsiteX1" fmla="*/ 90823 w 92624"/>
              <a:gd name="connsiteY1" fmla="*/ 134048 h 149227"/>
              <a:gd name="connsiteX2" fmla="*/ 36278 w 92624"/>
              <a:gd name="connsiteY2" fmla="*/ 3859 h 149227"/>
              <a:gd name="connsiteX3" fmla="*/ 3859 w 92624"/>
              <a:gd name="connsiteY3" fmla="*/ 12607 h 149227"/>
            </a:gdLst>
            <a:ahLst/>
            <a:cxnLst>
              <a:cxn ang="0">
                <a:pos x="connsiteX0" y="connsiteY0"/>
              </a:cxn>
              <a:cxn ang="0">
                <a:pos x="connsiteX1" y="connsiteY1"/>
              </a:cxn>
              <a:cxn ang="0">
                <a:pos x="connsiteX2" y="connsiteY2"/>
              </a:cxn>
              <a:cxn ang="0">
                <a:pos x="connsiteX3" y="connsiteY3"/>
              </a:cxn>
            </a:cxnLst>
            <a:rect l="l" t="t" r="r" b="b"/>
            <a:pathLst>
              <a:path w="92624" h="149227">
                <a:moveTo>
                  <a:pt x="59948" y="145883"/>
                </a:moveTo>
                <a:lnTo>
                  <a:pt x="90823" y="134048"/>
                </a:lnTo>
                <a:lnTo>
                  <a:pt x="36278" y="3859"/>
                </a:lnTo>
                <a:lnTo>
                  <a:pt x="3859" y="12607"/>
                </a:lnTo>
                <a:close/>
              </a:path>
            </a:pathLst>
          </a:custGeom>
          <a:solidFill>
            <a:srgbClr val="5B8F99"/>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A6F035A1-0B3D-416A-AF49-759446877DE7}"/>
              </a:ext>
            </a:extLst>
          </p:cNvPr>
          <p:cNvSpPr/>
          <p:nvPr/>
        </p:nvSpPr>
        <p:spPr>
          <a:xfrm>
            <a:off x="3894293" y="1715195"/>
            <a:ext cx="30875" cy="128645"/>
          </a:xfrm>
          <a:custGeom>
            <a:avLst/>
            <a:gdLst>
              <a:gd name="connsiteX0" fmla="*/ 29074 w 30874"/>
              <a:gd name="connsiteY0" fmla="*/ 129417 h 128644"/>
              <a:gd name="connsiteX1" fmla="*/ 3859 w 30874"/>
              <a:gd name="connsiteY1" fmla="*/ 123242 h 128644"/>
              <a:gd name="connsiteX2" fmla="*/ 6432 w 30874"/>
              <a:gd name="connsiteY2" fmla="*/ 3859 h 128644"/>
              <a:gd name="connsiteX3" fmla="*/ 31647 w 30874"/>
              <a:gd name="connsiteY3" fmla="*/ 14666 h 128644"/>
            </a:gdLst>
            <a:ahLst/>
            <a:cxnLst>
              <a:cxn ang="0">
                <a:pos x="connsiteX0" y="connsiteY0"/>
              </a:cxn>
              <a:cxn ang="0">
                <a:pos x="connsiteX1" y="connsiteY1"/>
              </a:cxn>
              <a:cxn ang="0">
                <a:pos x="connsiteX2" y="connsiteY2"/>
              </a:cxn>
              <a:cxn ang="0">
                <a:pos x="connsiteX3" y="connsiteY3"/>
              </a:cxn>
            </a:cxnLst>
            <a:rect l="l" t="t" r="r" b="b"/>
            <a:pathLst>
              <a:path w="30874" h="128644">
                <a:moveTo>
                  <a:pt x="29074" y="129417"/>
                </a:moveTo>
                <a:lnTo>
                  <a:pt x="3859" y="123242"/>
                </a:lnTo>
                <a:lnTo>
                  <a:pt x="6432" y="3859"/>
                </a:lnTo>
                <a:lnTo>
                  <a:pt x="31647" y="14666"/>
                </a:lnTo>
                <a:close/>
              </a:path>
            </a:pathLst>
          </a:custGeom>
          <a:solidFill>
            <a:srgbClr val="5B8F99"/>
          </a:solidFill>
          <a:ln w="9525" cap="flat">
            <a:no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BB41F003-B8B9-4C38-BF84-3723D0F33FBB}"/>
              </a:ext>
            </a:extLst>
          </p:cNvPr>
          <p:cNvSpPr/>
          <p:nvPr/>
        </p:nvSpPr>
        <p:spPr>
          <a:xfrm>
            <a:off x="3780057" y="1836121"/>
            <a:ext cx="20583" cy="20583"/>
          </a:xfrm>
          <a:custGeom>
            <a:avLst/>
            <a:gdLst>
              <a:gd name="connsiteX0" fmla="*/ 19297 w 20583"/>
              <a:gd name="connsiteY0" fmla="*/ 11578 h 20583"/>
              <a:gd name="connsiteX1" fmla="*/ 11578 w 20583"/>
              <a:gd name="connsiteY1" fmla="*/ 19297 h 20583"/>
              <a:gd name="connsiteX2" fmla="*/ 3859 w 20583"/>
              <a:gd name="connsiteY2" fmla="*/ 11578 h 20583"/>
              <a:gd name="connsiteX3" fmla="*/ 11578 w 20583"/>
              <a:gd name="connsiteY3" fmla="*/ 3859 h 20583"/>
              <a:gd name="connsiteX4" fmla="*/ 19297 w 20583"/>
              <a:gd name="connsiteY4" fmla="*/ 11578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19297" y="11578"/>
                </a:moveTo>
                <a:cubicBezTo>
                  <a:pt x="19297" y="15841"/>
                  <a:pt x="15841" y="19297"/>
                  <a:pt x="11578" y="19297"/>
                </a:cubicBezTo>
                <a:cubicBezTo>
                  <a:pt x="7315" y="19297"/>
                  <a:pt x="3859" y="15841"/>
                  <a:pt x="3859" y="11578"/>
                </a:cubicBezTo>
                <a:cubicBezTo>
                  <a:pt x="3859" y="7315"/>
                  <a:pt x="7315" y="3859"/>
                  <a:pt x="11578" y="3859"/>
                </a:cubicBezTo>
                <a:cubicBezTo>
                  <a:pt x="15841" y="3859"/>
                  <a:pt x="19297" y="7315"/>
                  <a:pt x="19297" y="11578"/>
                </a:cubicBezTo>
                <a:close/>
              </a:path>
            </a:pathLst>
          </a:custGeom>
          <a:solidFill>
            <a:srgbClr val="613932"/>
          </a:solidFill>
          <a:ln w="9525" cap="flat">
            <a:no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035479EF-7375-4CE9-98EB-90D8C561C135}"/>
              </a:ext>
            </a:extLst>
          </p:cNvPr>
          <p:cNvSpPr/>
          <p:nvPr/>
        </p:nvSpPr>
        <p:spPr>
          <a:xfrm>
            <a:off x="3896352" y="1837150"/>
            <a:ext cx="20583" cy="20583"/>
          </a:xfrm>
          <a:custGeom>
            <a:avLst/>
            <a:gdLst>
              <a:gd name="connsiteX0" fmla="*/ 19297 w 20583"/>
              <a:gd name="connsiteY0" fmla="*/ 11578 h 20583"/>
              <a:gd name="connsiteX1" fmla="*/ 11578 w 20583"/>
              <a:gd name="connsiteY1" fmla="*/ 19297 h 20583"/>
              <a:gd name="connsiteX2" fmla="*/ 3859 w 20583"/>
              <a:gd name="connsiteY2" fmla="*/ 11578 h 20583"/>
              <a:gd name="connsiteX3" fmla="*/ 11578 w 20583"/>
              <a:gd name="connsiteY3" fmla="*/ 3859 h 20583"/>
              <a:gd name="connsiteX4" fmla="*/ 19297 w 20583"/>
              <a:gd name="connsiteY4" fmla="*/ 11578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19297" y="11578"/>
                </a:moveTo>
                <a:cubicBezTo>
                  <a:pt x="19297" y="15841"/>
                  <a:pt x="15841" y="19297"/>
                  <a:pt x="11578" y="19297"/>
                </a:cubicBezTo>
                <a:cubicBezTo>
                  <a:pt x="7315" y="19297"/>
                  <a:pt x="3859" y="15841"/>
                  <a:pt x="3859" y="11578"/>
                </a:cubicBezTo>
                <a:cubicBezTo>
                  <a:pt x="3859" y="7315"/>
                  <a:pt x="7315" y="3859"/>
                  <a:pt x="11578" y="3859"/>
                </a:cubicBezTo>
                <a:cubicBezTo>
                  <a:pt x="15841" y="3859"/>
                  <a:pt x="19297" y="7315"/>
                  <a:pt x="19297" y="11578"/>
                </a:cubicBezTo>
                <a:close/>
              </a:path>
            </a:pathLst>
          </a:custGeom>
          <a:solidFill>
            <a:srgbClr val="613932"/>
          </a:solidFill>
          <a:ln w="9525" cap="flat">
            <a:no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43303653-52DA-42B5-B444-9A28122D8E6B}"/>
              </a:ext>
            </a:extLst>
          </p:cNvPr>
          <p:cNvSpPr/>
          <p:nvPr/>
        </p:nvSpPr>
        <p:spPr>
          <a:xfrm>
            <a:off x="3804242" y="1892210"/>
            <a:ext cx="108062" cy="36021"/>
          </a:xfrm>
          <a:custGeom>
            <a:avLst/>
            <a:gdLst>
              <a:gd name="connsiteX0" fmla="*/ 3859 w 108061"/>
              <a:gd name="connsiteY0" fmla="*/ 36792 h 36020"/>
              <a:gd name="connsiteX1" fmla="*/ 108833 w 108061"/>
              <a:gd name="connsiteY1" fmla="*/ 36792 h 36020"/>
              <a:gd name="connsiteX2" fmla="*/ 108833 w 108061"/>
              <a:gd name="connsiteY2" fmla="*/ 3859 h 36020"/>
              <a:gd name="connsiteX3" fmla="*/ 103173 w 108061"/>
              <a:gd name="connsiteY3" fmla="*/ 3859 h 36020"/>
              <a:gd name="connsiteX4" fmla="*/ 103173 w 108061"/>
              <a:gd name="connsiteY4" fmla="*/ 31132 h 36020"/>
              <a:gd name="connsiteX5" fmla="*/ 10034 w 108061"/>
              <a:gd name="connsiteY5" fmla="*/ 31132 h 36020"/>
              <a:gd name="connsiteX6" fmla="*/ 10034 w 108061"/>
              <a:gd name="connsiteY6" fmla="*/ 3859 h 36020"/>
              <a:gd name="connsiteX7" fmla="*/ 3859 w 108061"/>
              <a:gd name="connsiteY7" fmla="*/ 3859 h 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61" h="36020">
                <a:moveTo>
                  <a:pt x="3859" y="36792"/>
                </a:moveTo>
                <a:lnTo>
                  <a:pt x="108833" y="36792"/>
                </a:lnTo>
                <a:lnTo>
                  <a:pt x="108833" y="3859"/>
                </a:lnTo>
                <a:lnTo>
                  <a:pt x="103173" y="3859"/>
                </a:lnTo>
                <a:lnTo>
                  <a:pt x="103173" y="31132"/>
                </a:lnTo>
                <a:lnTo>
                  <a:pt x="10034" y="31132"/>
                </a:lnTo>
                <a:lnTo>
                  <a:pt x="10034" y="3859"/>
                </a:lnTo>
                <a:lnTo>
                  <a:pt x="3859" y="3859"/>
                </a:lnTo>
                <a:close/>
              </a:path>
            </a:pathLst>
          </a:custGeom>
          <a:solidFill>
            <a:srgbClr val="4D7780"/>
          </a:solidFill>
          <a:ln w="9525" cap="flat">
            <a:no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6ACEAB4B-07EC-460B-BBE7-F153544F4555}"/>
              </a:ext>
            </a:extLst>
          </p:cNvPr>
          <p:cNvSpPr/>
          <p:nvPr/>
        </p:nvSpPr>
        <p:spPr>
          <a:xfrm>
            <a:off x="3809388" y="1919483"/>
            <a:ext cx="97770" cy="113207"/>
          </a:xfrm>
          <a:custGeom>
            <a:avLst/>
            <a:gdLst>
              <a:gd name="connsiteX0" fmla="*/ 3859 w 97770"/>
              <a:gd name="connsiteY0" fmla="*/ 110377 h 113207"/>
              <a:gd name="connsiteX1" fmla="*/ 97513 w 97770"/>
              <a:gd name="connsiteY1" fmla="*/ 110377 h 113207"/>
              <a:gd name="connsiteX2" fmla="*/ 97513 w 97770"/>
              <a:gd name="connsiteY2" fmla="*/ 3859 h 113207"/>
              <a:gd name="connsiteX3" fmla="*/ 3859 w 97770"/>
              <a:gd name="connsiteY3" fmla="*/ 3859 h 113207"/>
              <a:gd name="connsiteX4" fmla="*/ 3859 w 97770"/>
              <a:gd name="connsiteY4" fmla="*/ 110377 h 113207"/>
              <a:gd name="connsiteX5" fmla="*/ 91852 w 97770"/>
              <a:gd name="connsiteY5" fmla="*/ 105231 h 113207"/>
              <a:gd name="connsiteX6" fmla="*/ 9005 w 97770"/>
              <a:gd name="connsiteY6" fmla="*/ 105231 h 113207"/>
              <a:gd name="connsiteX7" fmla="*/ 9005 w 97770"/>
              <a:gd name="connsiteY7" fmla="*/ 9520 h 113207"/>
              <a:gd name="connsiteX8" fmla="*/ 91852 w 97770"/>
              <a:gd name="connsiteY8" fmla="*/ 9520 h 113207"/>
              <a:gd name="connsiteX9" fmla="*/ 91852 w 97770"/>
              <a:gd name="connsiteY9" fmla="*/ 105231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70" h="113207">
                <a:moveTo>
                  <a:pt x="3859" y="110377"/>
                </a:moveTo>
                <a:lnTo>
                  <a:pt x="97513" y="110377"/>
                </a:lnTo>
                <a:lnTo>
                  <a:pt x="97513" y="3859"/>
                </a:lnTo>
                <a:lnTo>
                  <a:pt x="3859" y="3859"/>
                </a:lnTo>
                <a:lnTo>
                  <a:pt x="3859" y="110377"/>
                </a:lnTo>
                <a:close/>
                <a:moveTo>
                  <a:pt x="91852" y="105231"/>
                </a:moveTo>
                <a:lnTo>
                  <a:pt x="9005" y="105231"/>
                </a:lnTo>
                <a:lnTo>
                  <a:pt x="9005" y="9520"/>
                </a:lnTo>
                <a:lnTo>
                  <a:pt x="91852" y="9520"/>
                </a:lnTo>
                <a:lnTo>
                  <a:pt x="91852" y="105231"/>
                </a:lnTo>
                <a:close/>
              </a:path>
            </a:pathLst>
          </a:custGeom>
          <a:solidFill>
            <a:srgbClr val="4D7780"/>
          </a:solidFill>
          <a:ln w="952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4FA50743-1043-4763-BBE3-2FA3C693FCDC}"/>
              </a:ext>
            </a:extLst>
          </p:cNvPr>
          <p:cNvSpPr/>
          <p:nvPr/>
        </p:nvSpPr>
        <p:spPr>
          <a:xfrm>
            <a:off x="2461191" y="3196153"/>
            <a:ext cx="82333" cy="82333"/>
          </a:xfrm>
          <a:custGeom>
            <a:avLst/>
            <a:gdLst>
              <a:gd name="connsiteX0" fmla="*/ 3859 w 82332"/>
              <a:gd name="connsiteY0" fmla="*/ 27530 h 82332"/>
              <a:gd name="connsiteX1" fmla="*/ 56346 w 82332"/>
              <a:gd name="connsiteY1" fmla="*/ 79503 h 82332"/>
              <a:gd name="connsiteX2" fmla="*/ 80532 w 82332"/>
              <a:gd name="connsiteY2" fmla="*/ 49657 h 82332"/>
              <a:gd name="connsiteX3" fmla="*/ 22899 w 82332"/>
              <a:gd name="connsiteY3" fmla="*/ 3859 h 82332"/>
            </a:gdLst>
            <a:ahLst/>
            <a:cxnLst>
              <a:cxn ang="0">
                <a:pos x="connsiteX0" y="connsiteY0"/>
              </a:cxn>
              <a:cxn ang="0">
                <a:pos x="connsiteX1" y="connsiteY1"/>
              </a:cxn>
              <a:cxn ang="0">
                <a:pos x="connsiteX2" y="connsiteY2"/>
              </a:cxn>
              <a:cxn ang="0">
                <a:pos x="connsiteX3" y="connsiteY3"/>
              </a:cxn>
            </a:cxnLst>
            <a:rect l="l" t="t" r="r" b="b"/>
            <a:pathLst>
              <a:path w="82332" h="82332">
                <a:moveTo>
                  <a:pt x="3859" y="27530"/>
                </a:moveTo>
                <a:lnTo>
                  <a:pt x="56346" y="79503"/>
                </a:lnTo>
                <a:lnTo>
                  <a:pt x="80532" y="49657"/>
                </a:lnTo>
                <a:lnTo>
                  <a:pt x="22899" y="3859"/>
                </a:lnTo>
                <a:close/>
              </a:path>
            </a:pathLst>
          </a:custGeom>
          <a:solidFill>
            <a:srgbClr val="FAA2A1"/>
          </a:solidFill>
          <a:ln w="952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002D7E27-4E3A-43FA-92FD-948D02AE05F6}"/>
              </a:ext>
            </a:extLst>
          </p:cNvPr>
          <p:cNvSpPr/>
          <p:nvPr/>
        </p:nvSpPr>
        <p:spPr>
          <a:xfrm>
            <a:off x="2541980" y="3093237"/>
            <a:ext cx="159519" cy="246998"/>
          </a:xfrm>
          <a:custGeom>
            <a:avLst/>
            <a:gdLst>
              <a:gd name="connsiteX0" fmla="*/ 142281 w 159519"/>
              <a:gd name="connsiteY0" fmla="*/ 3859 h 246997"/>
              <a:gd name="connsiteX1" fmla="*/ 156175 w 159519"/>
              <a:gd name="connsiteY1" fmla="*/ 13636 h 246997"/>
              <a:gd name="connsiteX2" fmla="*/ 57376 w 159519"/>
              <a:gd name="connsiteY2" fmla="*/ 222041 h 246997"/>
              <a:gd name="connsiteX3" fmla="*/ 40909 w 159519"/>
              <a:gd name="connsiteY3" fmla="*/ 246226 h 246997"/>
              <a:gd name="connsiteX4" fmla="*/ 3859 w 159519"/>
              <a:gd name="connsiteY4" fmla="*/ 214837 h 246997"/>
              <a:gd name="connsiteX5" fmla="*/ 96998 w 159519"/>
              <a:gd name="connsiteY5" fmla="*/ 19811 h 246997"/>
              <a:gd name="connsiteX6" fmla="*/ 142281 w 159519"/>
              <a:gd name="connsiteY6" fmla="*/ 3859 h 24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519" h="246997">
                <a:moveTo>
                  <a:pt x="142281" y="3859"/>
                </a:moveTo>
                <a:lnTo>
                  <a:pt x="156175" y="13636"/>
                </a:lnTo>
                <a:cubicBezTo>
                  <a:pt x="156175" y="13636"/>
                  <a:pt x="135077" y="103688"/>
                  <a:pt x="57376" y="222041"/>
                </a:cubicBezTo>
                <a:cubicBezTo>
                  <a:pt x="53259" y="228730"/>
                  <a:pt x="45540" y="240051"/>
                  <a:pt x="40909" y="246226"/>
                </a:cubicBezTo>
                <a:lnTo>
                  <a:pt x="3859" y="214837"/>
                </a:lnTo>
                <a:lnTo>
                  <a:pt x="96998" y="19811"/>
                </a:lnTo>
                <a:lnTo>
                  <a:pt x="142281" y="3859"/>
                </a:lnTo>
                <a:close/>
              </a:path>
            </a:pathLst>
          </a:custGeom>
          <a:solidFill>
            <a:srgbClr val="586F8A"/>
          </a:solidFill>
          <a:ln w="9525" cap="flat">
            <a:no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9280D7B5-EDD6-456B-9BC5-C63DAB1CE059}"/>
              </a:ext>
            </a:extLst>
          </p:cNvPr>
          <p:cNvSpPr/>
          <p:nvPr/>
        </p:nvSpPr>
        <p:spPr>
          <a:xfrm>
            <a:off x="2501328" y="3234232"/>
            <a:ext cx="113207" cy="108062"/>
          </a:xfrm>
          <a:custGeom>
            <a:avLst/>
            <a:gdLst>
              <a:gd name="connsiteX0" fmla="*/ 81561 w 113207"/>
              <a:gd name="connsiteY0" fmla="*/ 105231 h 108061"/>
              <a:gd name="connsiteX1" fmla="*/ 3859 w 113207"/>
              <a:gd name="connsiteY1" fmla="*/ 44511 h 108061"/>
              <a:gd name="connsiteX2" fmla="*/ 30617 w 113207"/>
              <a:gd name="connsiteY2" fmla="*/ 3859 h 108061"/>
              <a:gd name="connsiteX3" fmla="*/ 112436 w 113207"/>
              <a:gd name="connsiteY3" fmla="*/ 58405 h 108061"/>
              <a:gd name="connsiteX4" fmla="*/ 81561 w 113207"/>
              <a:gd name="connsiteY4" fmla="*/ 105231 h 10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7" h="108061">
                <a:moveTo>
                  <a:pt x="81561" y="105231"/>
                </a:moveTo>
                <a:cubicBezTo>
                  <a:pt x="50171" y="86707"/>
                  <a:pt x="3859" y="44511"/>
                  <a:pt x="3859" y="44511"/>
                </a:cubicBezTo>
                <a:lnTo>
                  <a:pt x="30617" y="3859"/>
                </a:lnTo>
                <a:lnTo>
                  <a:pt x="112436" y="58405"/>
                </a:lnTo>
                <a:lnTo>
                  <a:pt x="81561" y="105231"/>
                </a:lnTo>
                <a:close/>
              </a:path>
            </a:pathLst>
          </a:custGeom>
          <a:solidFill>
            <a:srgbClr val="586F8A"/>
          </a:solidFill>
          <a:ln w="9525" cap="flat">
            <a:no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4264A0D7-1478-4431-B768-38971E32F9EB}"/>
              </a:ext>
            </a:extLst>
          </p:cNvPr>
          <p:cNvSpPr/>
          <p:nvPr/>
        </p:nvSpPr>
        <p:spPr>
          <a:xfrm>
            <a:off x="2430673" y="3157560"/>
            <a:ext cx="66895" cy="82333"/>
          </a:xfrm>
          <a:custGeom>
            <a:avLst/>
            <a:gdLst>
              <a:gd name="connsiteX0" fmla="*/ 19969 w 66895"/>
              <a:gd name="connsiteY0" fmla="*/ 3859 h 82332"/>
              <a:gd name="connsiteX1" fmla="*/ 54445 w 66895"/>
              <a:gd name="connsiteY1" fmla="*/ 26501 h 82332"/>
              <a:gd name="connsiteX2" fmla="*/ 60106 w 66895"/>
              <a:gd name="connsiteY2" fmla="*/ 53774 h 82332"/>
              <a:gd name="connsiteX3" fmla="*/ 42610 w 66895"/>
              <a:gd name="connsiteY3" fmla="*/ 80532 h 82332"/>
              <a:gd name="connsiteX4" fmla="*/ 18425 w 66895"/>
              <a:gd name="connsiteY4" fmla="*/ 64580 h 82332"/>
              <a:gd name="connsiteX5" fmla="*/ 9162 w 66895"/>
              <a:gd name="connsiteY5" fmla="*/ 19811 h 82332"/>
              <a:gd name="connsiteX6" fmla="*/ 19969 w 66895"/>
              <a:gd name="connsiteY6" fmla="*/ 3859 h 8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82332">
                <a:moveTo>
                  <a:pt x="19969" y="3859"/>
                </a:moveTo>
                <a:lnTo>
                  <a:pt x="54445" y="26501"/>
                </a:lnTo>
                <a:cubicBezTo>
                  <a:pt x="63708" y="32676"/>
                  <a:pt x="66281" y="44511"/>
                  <a:pt x="60106" y="53774"/>
                </a:cubicBezTo>
                <a:lnTo>
                  <a:pt x="42610" y="80532"/>
                </a:lnTo>
                <a:lnTo>
                  <a:pt x="18425" y="64580"/>
                </a:lnTo>
                <a:cubicBezTo>
                  <a:pt x="3502" y="54803"/>
                  <a:pt x="-615" y="34734"/>
                  <a:pt x="9162" y="19811"/>
                </a:cubicBezTo>
                <a:lnTo>
                  <a:pt x="19969" y="3859"/>
                </a:lnTo>
                <a:close/>
              </a:path>
            </a:pathLst>
          </a:custGeom>
          <a:solidFill>
            <a:srgbClr val="FAA2A1"/>
          </a:solidFill>
          <a:ln w="9525" cap="flat">
            <a:no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9A1B9CC7-C574-4ADD-8845-61BCC23EC50E}"/>
              </a:ext>
            </a:extLst>
          </p:cNvPr>
          <p:cNvSpPr/>
          <p:nvPr/>
        </p:nvSpPr>
        <p:spPr>
          <a:xfrm>
            <a:off x="2634604" y="3072654"/>
            <a:ext cx="252144" cy="442538"/>
          </a:xfrm>
          <a:custGeom>
            <a:avLst/>
            <a:gdLst>
              <a:gd name="connsiteX0" fmla="*/ 3859 w 252143"/>
              <a:gd name="connsiteY0" fmla="*/ 40394 h 442537"/>
              <a:gd name="connsiteX1" fmla="*/ 81046 w 252143"/>
              <a:gd name="connsiteY1" fmla="*/ 3859 h 442537"/>
              <a:gd name="connsiteX2" fmla="*/ 173156 w 252143"/>
              <a:gd name="connsiteY2" fmla="*/ 3859 h 442537"/>
              <a:gd name="connsiteX3" fmla="*/ 252916 w 252143"/>
              <a:gd name="connsiteY3" fmla="*/ 40394 h 442537"/>
              <a:gd name="connsiteX4" fmla="*/ 237478 w 252143"/>
              <a:gd name="connsiteY4" fmla="*/ 439708 h 442537"/>
              <a:gd name="connsiteX5" fmla="*/ 17753 w 252143"/>
              <a:gd name="connsiteY5" fmla="*/ 439708 h 44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143" h="442537">
                <a:moveTo>
                  <a:pt x="3859" y="40394"/>
                </a:moveTo>
                <a:lnTo>
                  <a:pt x="81046" y="3859"/>
                </a:lnTo>
                <a:lnTo>
                  <a:pt x="173156" y="3859"/>
                </a:lnTo>
                <a:lnTo>
                  <a:pt x="252916" y="40394"/>
                </a:lnTo>
                <a:lnTo>
                  <a:pt x="237478" y="439708"/>
                </a:lnTo>
                <a:lnTo>
                  <a:pt x="17753" y="439708"/>
                </a:lnTo>
                <a:close/>
              </a:path>
            </a:pathLst>
          </a:custGeom>
          <a:solidFill>
            <a:srgbClr val="586F8A"/>
          </a:solidFill>
          <a:ln w="9525" cap="flat">
            <a:no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93FB5114-8D93-45CC-87B1-C619DBBDCADA}"/>
              </a:ext>
            </a:extLst>
          </p:cNvPr>
          <p:cNvSpPr/>
          <p:nvPr/>
        </p:nvSpPr>
        <p:spPr>
          <a:xfrm>
            <a:off x="2647468" y="3191522"/>
            <a:ext cx="226415" cy="324185"/>
          </a:xfrm>
          <a:custGeom>
            <a:avLst/>
            <a:gdLst>
              <a:gd name="connsiteX0" fmla="*/ 170583 w 226414"/>
              <a:gd name="connsiteY0" fmla="*/ 3859 h 324184"/>
              <a:gd name="connsiteX1" fmla="*/ 15695 w 226414"/>
              <a:gd name="connsiteY1" fmla="*/ 3859 h 324184"/>
              <a:gd name="connsiteX2" fmla="*/ 3859 w 226414"/>
              <a:gd name="connsiteY2" fmla="*/ 254974 h 324184"/>
              <a:gd name="connsiteX3" fmla="*/ 4889 w 226414"/>
              <a:gd name="connsiteY3" fmla="*/ 320840 h 324184"/>
              <a:gd name="connsiteX4" fmla="*/ 224614 w 226414"/>
              <a:gd name="connsiteY4" fmla="*/ 320840 h 324184"/>
              <a:gd name="connsiteX5" fmla="*/ 226158 w 226414"/>
              <a:gd name="connsiteY5" fmla="*/ 280188 h 324184"/>
              <a:gd name="connsiteX6" fmla="*/ 210206 w 226414"/>
              <a:gd name="connsiteY6" fmla="*/ 280188 h 3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414" h="324184">
                <a:moveTo>
                  <a:pt x="170583" y="3859"/>
                </a:moveTo>
                <a:lnTo>
                  <a:pt x="15695" y="3859"/>
                </a:lnTo>
                <a:lnTo>
                  <a:pt x="3859" y="254974"/>
                </a:lnTo>
                <a:lnTo>
                  <a:pt x="4889" y="320840"/>
                </a:lnTo>
                <a:lnTo>
                  <a:pt x="224614" y="320840"/>
                </a:lnTo>
                <a:lnTo>
                  <a:pt x="226158" y="280188"/>
                </a:lnTo>
                <a:lnTo>
                  <a:pt x="210206" y="280188"/>
                </a:lnTo>
                <a:close/>
              </a:path>
            </a:pathLst>
          </a:custGeom>
          <a:solidFill>
            <a:srgbClr val="F08A59"/>
          </a:solidFill>
          <a:ln w="9525" cap="flat">
            <a:no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A9EC0271-E2CC-4ABB-A685-A9FE6D6641C4}"/>
              </a:ext>
            </a:extLst>
          </p:cNvPr>
          <p:cNvSpPr/>
          <p:nvPr/>
        </p:nvSpPr>
        <p:spPr>
          <a:xfrm>
            <a:off x="2779715" y="3082946"/>
            <a:ext cx="82333" cy="128645"/>
          </a:xfrm>
          <a:custGeom>
            <a:avLst/>
            <a:gdLst>
              <a:gd name="connsiteX0" fmla="*/ 35249 w 82332"/>
              <a:gd name="connsiteY0" fmla="*/ 127358 h 128644"/>
              <a:gd name="connsiteX1" fmla="*/ 3859 w 82332"/>
              <a:gd name="connsiteY1" fmla="*/ 115523 h 128644"/>
              <a:gd name="connsiteX2" fmla="*/ 50686 w 82332"/>
              <a:gd name="connsiteY2" fmla="*/ 3859 h 128644"/>
              <a:gd name="connsiteX3" fmla="*/ 81046 w 82332"/>
              <a:gd name="connsiteY3" fmla="*/ 17753 h 128644"/>
            </a:gdLst>
            <a:ahLst/>
            <a:cxnLst>
              <a:cxn ang="0">
                <a:pos x="connsiteX0" y="connsiteY0"/>
              </a:cxn>
              <a:cxn ang="0">
                <a:pos x="connsiteX1" y="connsiteY1"/>
              </a:cxn>
              <a:cxn ang="0">
                <a:pos x="connsiteX2" y="connsiteY2"/>
              </a:cxn>
              <a:cxn ang="0">
                <a:pos x="connsiteX3" y="connsiteY3"/>
              </a:cxn>
            </a:cxnLst>
            <a:rect l="l" t="t" r="r" b="b"/>
            <a:pathLst>
              <a:path w="82332" h="128644">
                <a:moveTo>
                  <a:pt x="35249" y="127358"/>
                </a:moveTo>
                <a:lnTo>
                  <a:pt x="3859" y="115523"/>
                </a:lnTo>
                <a:lnTo>
                  <a:pt x="50686" y="3859"/>
                </a:lnTo>
                <a:lnTo>
                  <a:pt x="81046" y="17753"/>
                </a:lnTo>
                <a:close/>
              </a:path>
            </a:pathLst>
          </a:custGeom>
          <a:solidFill>
            <a:srgbClr val="F08A59"/>
          </a:solidFill>
          <a:ln w="9525" cap="flat">
            <a:no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1745B0CB-ED79-4483-977B-E43D9DA5D083}"/>
              </a:ext>
            </a:extLst>
          </p:cNvPr>
          <p:cNvSpPr/>
          <p:nvPr/>
        </p:nvSpPr>
        <p:spPr>
          <a:xfrm>
            <a:off x="2655187" y="3086548"/>
            <a:ext cx="36021" cy="123499"/>
          </a:xfrm>
          <a:custGeom>
            <a:avLst/>
            <a:gdLst>
              <a:gd name="connsiteX0" fmla="*/ 7976 w 36020"/>
              <a:gd name="connsiteY0" fmla="*/ 120154 h 123498"/>
              <a:gd name="connsiteX1" fmla="*/ 33190 w 36020"/>
              <a:gd name="connsiteY1" fmla="*/ 113465 h 123498"/>
              <a:gd name="connsiteX2" fmla="*/ 30618 w 36020"/>
              <a:gd name="connsiteY2" fmla="*/ 3859 h 123498"/>
              <a:gd name="connsiteX3" fmla="*/ 3859 w 36020"/>
              <a:gd name="connsiteY3" fmla="*/ 16724 h 123498"/>
            </a:gdLst>
            <a:ahLst/>
            <a:cxnLst>
              <a:cxn ang="0">
                <a:pos x="connsiteX0" y="connsiteY0"/>
              </a:cxn>
              <a:cxn ang="0">
                <a:pos x="connsiteX1" y="connsiteY1"/>
              </a:cxn>
              <a:cxn ang="0">
                <a:pos x="connsiteX2" y="connsiteY2"/>
              </a:cxn>
              <a:cxn ang="0">
                <a:pos x="connsiteX3" y="connsiteY3"/>
              </a:cxn>
            </a:cxnLst>
            <a:rect l="l" t="t" r="r" b="b"/>
            <a:pathLst>
              <a:path w="36020" h="123498">
                <a:moveTo>
                  <a:pt x="7976" y="120154"/>
                </a:moveTo>
                <a:lnTo>
                  <a:pt x="33190" y="113465"/>
                </a:lnTo>
                <a:lnTo>
                  <a:pt x="30618" y="3859"/>
                </a:lnTo>
                <a:lnTo>
                  <a:pt x="3859" y="16724"/>
                </a:lnTo>
                <a:close/>
              </a:path>
            </a:pathLst>
          </a:custGeom>
          <a:solidFill>
            <a:srgbClr val="F08A59"/>
          </a:solidFill>
          <a:ln w="9525" cap="flat">
            <a:no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4DAEB9B2-CED4-4924-8C51-466FBEFC2FB0}"/>
              </a:ext>
            </a:extLst>
          </p:cNvPr>
          <p:cNvSpPr/>
          <p:nvPr/>
        </p:nvSpPr>
        <p:spPr>
          <a:xfrm>
            <a:off x="2784346" y="3198211"/>
            <a:ext cx="20583" cy="20583"/>
          </a:xfrm>
          <a:custGeom>
            <a:avLst/>
            <a:gdLst>
              <a:gd name="connsiteX0" fmla="*/ 3859 w 20583"/>
              <a:gd name="connsiteY0" fmla="*/ 11578 h 20583"/>
              <a:gd name="connsiteX1" fmla="*/ 11578 w 20583"/>
              <a:gd name="connsiteY1" fmla="*/ 19297 h 20583"/>
              <a:gd name="connsiteX2" fmla="*/ 19297 w 20583"/>
              <a:gd name="connsiteY2" fmla="*/ 11578 h 20583"/>
              <a:gd name="connsiteX3" fmla="*/ 11578 w 20583"/>
              <a:gd name="connsiteY3" fmla="*/ 3859 h 20583"/>
              <a:gd name="connsiteX4" fmla="*/ 3859 w 20583"/>
              <a:gd name="connsiteY4" fmla="*/ 11578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3859" y="11578"/>
                </a:moveTo>
                <a:cubicBezTo>
                  <a:pt x="3859" y="15695"/>
                  <a:pt x="7461" y="19297"/>
                  <a:pt x="11578" y="19297"/>
                </a:cubicBezTo>
                <a:cubicBezTo>
                  <a:pt x="15695" y="19297"/>
                  <a:pt x="19297" y="15695"/>
                  <a:pt x="19297" y="11578"/>
                </a:cubicBezTo>
                <a:cubicBezTo>
                  <a:pt x="19297" y="7461"/>
                  <a:pt x="15695" y="3859"/>
                  <a:pt x="11578" y="3859"/>
                </a:cubicBezTo>
                <a:cubicBezTo>
                  <a:pt x="7461" y="3859"/>
                  <a:pt x="3859" y="7461"/>
                  <a:pt x="3859" y="11578"/>
                </a:cubicBezTo>
                <a:close/>
              </a:path>
            </a:pathLst>
          </a:custGeom>
          <a:solidFill>
            <a:srgbClr val="613932"/>
          </a:solidFill>
          <a:ln w="9525" cap="flat">
            <a:no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9FF360A4-E54A-4277-84C6-9627631E42B0}"/>
              </a:ext>
            </a:extLst>
          </p:cNvPr>
          <p:cNvSpPr/>
          <p:nvPr/>
        </p:nvSpPr>
        <p:spPr>
          <a:xfrm>
            <a:off x="2667022" y="3198726"/>
            <a:ext cx="20583" cy="20583"/>
          </a:xfrm>
          <a:custGeom>
            <a:avLst/>
            <a:gdLst>
              <a:gd name="connsiteX0" fmla="*/ 3859 w 20583"/>
              <a:gd name="connsiteY0" fmla="*/ 11578 h 20583"/>
              <a:gd name="connsiteX1" fmla="*/ 11578 w 20583"/>
              <a:gd name="connsiteY1" fmla="*/ 19297 h 20583"/>
              <a:gd name="connsiteX2" fmla="*/ 19297 w 20583"/>
              <a:gd name="connsiteY2" fmla="*/ 11578 h 20583"/>
              <a:gd name="connsiteX3" fmla="*/ 11578 w 20583"/>
              <a:gd name="connsiteY3" fmla="*/ 3859 h 20583"/>
              <a:gd name="connsiteX4" fmla="*/ 3859 w 20583"/>
              <a:gd name="connsiteY4" fmla="*/ 11578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3859" y="11578"/>
                </a:moveTo>
                <a:cubicBezTo>
                  <a:pt x="3859" y="15695"/>
                  <a:pt x="7461" y="19297"/>
                  <a:pt x="11578" y="19297"/>
                </a:cubicBezTo>
                <a:cubicBezTo>
                  <a:pt x="15695" y="19297"/>
                  <a:pt x="19297" y="15695"/>
                  <a:pt x="19297" y="11578"/>
                </a:cubicBezTo>
                <a:cubicBezTo>
                  <a:pt x="19297" y="7461"/>
                  <a:pt x="15695" y="3859"/>
                  <a:pt x="11578" y="3859"/>
                </a:cubicBezTo>
                <a:cubicBezTo>
                  <a:pt x="6947" y="4374"/>
                  <a:pt x="3859" y="7461"/>
                  <a:pt x="3859" y="11578"/>
                </a:cubicBezTo>
                <a:close/>
              </a:path>
            </a:pathLst>
          </a:custGeom>
          <a:solidFill>
            <a:srgbClr val="613932"/>
          </a:solidFill>
          <a:ln w="9525" cap="flat">
            <a:no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6EE15BD5-3CCA-491B-8C56-748AC2060D47}"/>
              </a:ext>
            </a:extLst>
          </p:cNvPr>
          <p:cNvSpPr/>
          <p:nvPr/>
        </p:nvSpPr>
        <p:spPr>
          <a:xfrm>
            <a:off x="2669595" y="3254300"/>
            <a:ext cx="113207" cy="41166"/>
          </a:xfrm>
          <a:custGeom>
            <a:avLst/>
            <a:gdLst>
              <a:gd name="connsiteX0" fmla="*/ 109348 w 113207"/>
              <a:gd name="connsiteY0" fmla="*/ 37307 h 41166"/>
              <a:gd name="connsiteX1" fmla="*/ 3859 w 113207"/>
              <a:gd name="connsiteY1" fmla="*/ 37307 h 41166"/>
              <a:gd name="connsiteX2" fmla="*/ 3859 w 113207"/>
              <a:gd name="connsiteY2" fmla="*/ 3859 h 41166"/>
              <a:gd name="connsiteX3" fmla="*/ 9520 w 113207"/>
              <a:gd name="connsiteY3" fmla="*/ 3859 h 41166"/>
              <a:gd name="connsiteX4" fmla="*/ 9520 w 113207"/>
              <a:gd name="connsiteY4" fmla="*/ 31647 h 41166"/>
              <a:gd name="connsiteX5" fmla="*/ 103688 w 113207"/>
              <a:gd name="connsiteY5" fmla="*/ 31647 h 41166"/>
              <a:gd name="connsiteX6" fmla="*/ 103688 w 113207"/>
              <a:gd name="connsiteY6" fmla="*/ 3859 h 41166"/>
              <a:gd name="connsiteX7" fmla="*/ 109348 w 113207"/>
              <a:gd name="connsiteY7" fmla="*/ 3859 h 4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207" h="41166">
                <a:moveTo>
                  <a:pt x="109348" y="37307"/>
                </a:moveTo>
                <a:lnTo>
                  <a:pt x="3859" y="37307"/>
                </a:lnTo>
                <a:lnTo>
                  <a:pt x="3859" y="3859"/>
                </a:lnTo>
                <a:lnTo>
                  <a:pt x="9520" y="3859"/>
                </a:lnTo>
                <a:lnTo>
                  <a:pt x="9520" y="31647"/>
                </a:lnTo>
                <a:lnTo>
                  <a:pt x="103688" y="31647"/>
                </a:lnTo>
                <a:lnTo>
                  <a:pt x="103688" y="3859"/>
                </a:lnTo>
                <a:lnTo>
                  <a:pt x="109348" y="3859"/>
                </a:lnTo>
                <a:close/>
              </a:path>
            </a:pathLst>
          </a:custGeom>
          <a:solidFill>
            <a:srgbClr val="D9723F"/>
          </a:solidFill>
          <a:ln w="9525" cap="flat">
            <a:no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E251DAEC-3E8D-4693-B541-01924939D861}"/>
              </a:ext>
            </a:extLst>
          </p:cNvPr>
          <p:cNvSpPr/>
          <p:nvPr/>
        </p:nvSpPr>
        <p:spPr>
          <a:xfrm>
            <a:off x="2676285" y="3282088"/>
            <a:ext cx="97770" cy="113207"/>
          </a:xfrm>
          <a:custGeom>
            <a:avLst/>
            <a:gdLst>
              <a:gd name="connsiteX0" fmla="*/ 98027 w 97770"/>
              <a:gd name="connsiteY0" fmla="*/ 111406 h 113207"/>
              <a:gd name="connsiteX1" fmla="*/ 3859 w 97770"/>
              <a:gd name="connsiteY1" fmla="*/ 111406 h 113207"/>
              <a:gd name="connsiteX2" fmla="*/ 3859 w 97770"/>
              <a:gd name="connsiteY2" fmla="*/ 3859 h 113207"/>
              <a:gd name="connsiteX3" fmla="*/ 98027 w 97770"/>
              <a:gd name="connsiteY3" fmla="*/ 3859 h 113207"/>
              <a:gd name="connsiteX4" fmla="*/ 98027 w 97770"/>
              <a:gd name="connsiteY4" fmla="*/ 111406 h 113207"/>
              <a:gd name="connsiteX5" fmla="*/ 9005 w 97770"/>
              <a:gd name="connsiteY5" fmla="*/ 105746 h 113207"/>
              <a:gd name="connsiteX6" fmla="*/ 92367 w 97770"/>
              <a:gd name="connsiteY6" fmla="*/ 105746 h 113207"/>
              <a:gd name="connsiteX7" fmla="*/ 92367 w 97770"/>
              <a:gd name="connsiteY7" fmla="*/ 9520 h 113207"/>
              <a:gd name="connsiteX8" fmla="*/ 9005 w 97770"/>
              <a:gd name="connsiteY8" fmla="*/ 9520 h 113207"/>
              <a:gd name="connsiteX9" fmla="*/ 9005 w 97770"/>
              <a:gd name="connsiteY9" fmla="*/ 105746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70" h="113207">
                <a:moveTo>
                  <a:pt x="98027" y="111406"/>
                </a:moveTo>
                <a:lnTo>
                  <a:pt x="3859" y="111406"/>
                </a:lnTo>
                <a:lnTo>
                  <a:pt x="3859" y="3859"/>
                </a:lnTo>
                <a:lnTo>
                  <a:pt x="98027" y="3859"/>
                </a:lnTo>
                <a:lnTo>
                  <a:pt x="98027" y="111406"/>
                </a:lnTo>
                <a:close/>
                <a:moveTo>
                  <a:pt x="9005" y="105746"/>
                </a:moveTo>
                <a:lnTo>
                  <a:pt x="92367" y="105746"/>
                </a:lnTo>
                <a:lnTo>
                  <a:pt x="92367" y="9520"/>
                </a:lnTo>
                <a:lnTo>
                  <a:pt x="9005" y="9520"/>
                </a:lnTo>
                <a:lnTo>
                  <a:pt x="9005" y="105746"/>
                </a:lnTo>
                <a:close/>
              </a:path>
            </a:pathLst>
          </a:custGeom>
          <a:solidFill>
            <a:srgbClr val="D9723F"/>
          </a:solidFill>
          <a:ln w="9525" cap="flat">
            <a:no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12244628-0D4A-47AD-B835-1AB727D61329}"/>
              </a:ext>
            </a:extLst>
          </p:cNvPr>
          <p:cNvSpPr/>
          <p:nvPr/>
        </p:nvSpPr>
        <p:spPr>
          <a:xfrm>
            <a:off x="2707159" y="2960476"/>
            <a:ext cx="108062" cy="138936"/>
          </a:xfrm>
          <a:custGeom>
            <a:avLst/>
            <a:gdLst>
              <a:gd name="connsiteX0" fmla="*/ 3859 w 108061"/>
              <a:gd name="connsiteY0" fmla="*/ 118096 h 138936"/>
              <a:gd name="connsiteX1" fmla="*/ 54803 w 108061"/>
              <a:gd name="connsiteY1" fmla="*/ 135591 h 138936"/>
              <a:gd name="connsiteX2" fmla="*/ 105746 w 108061"/>
              <a:gd name="connsiteY2" fmla="*/ 118096 h 138936"/>
              <a:gd name="connsiteX3" fmla="*/ 105746 w 108061"/>
              <a:gd name="connsiteY3" fmla="*/ 3859 h 138936"/>
              <a:gd name="connsiteX4" fmla="*/ 3859 w 108061"/>
              <a:gd name="connsiteY4" fmla="*/ 3859 h 138936"/>
              <a:gd name="connsiteX5" fmla="*/ 3859 w 108061"/>
              <a:gd name="connsiteY5" fmla="*/ 118096 h 13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138936">
                <a:moveTo>
                  <a:pt x="3859" y="118096"/>
                </a:moveTo>
                <a:cubicBezTo>
                  <a:pt x="3859" y="118096"/>
                  <a:pt x="17238" y="135591"/>
                  <a:pt x="54803" y="135591"/>
                </a:cubicBezTo>
                <a:cubicBezTo>
                  <a:pt x="92367" y="135591"/>
                  <a:pt x="105746" y="118096"/>
                  <a:pt x="105746" y="118096"/>
                </a:cubicBezTo>
                <a:lnTo>
                  <a:pt x="105746" y="3859"/>
                </a:lnTo>
                <a:lnTo>
                  <a:pt x="3859" y="3859"/>
                </a:lnTo>
                <a:lnTo>
                  <a:pt x="3859" y="118096"/>
                </a:lnTo>
                <a:close/>
              </a:path>
            </a:pathLst>
          </a:custGeom>
          <a:solidFill>
            <a:srgbClr val="FAA2A1"/>
          </a:solidFill>
          <a:ln w="9525" cap="flat">
            <a:no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0E2C7D86-17E5-4370-B145-FC151B12B94B}"/>
              </a:ext>
            </a:extLst>
          </p:cNvPr>
          <p:cNvSpPr/>
          <p:nvPr/>
        </p:nvSpPr>
        <p:spPr>
          <a:xfrm>
            <a:off x="2707159" y="3021711"/>
            <a:ext cx="87478" cy="51458"/>
          </a:xfrm>
          <a:custGeom>
            <a:avLst/>
            <a:gdLst>
              <a:gd name="connsiteX0" fmla="*/ 3859 w 87478"/>
              <a:gd name="connsiteY0" fmla="*/ 50686 h 51457"/>
              <a:gd name="connsiteX1" fmla="*/ 3859 w 87478"/>
              <a:gd name="connsiteY1" fmla="*/ 3859 h 51457"/>
              <a:gd name="connsiteX2" fmla="*/ 87736 w 87478"/>
              <a:gd name="connsiteY2" fmla="*/ 3859 h 51457"/>
              <a:gd name="connsiteX3" fmla="*/ 3859 w 87478"/>
              <a:gd name="connsiteY3" fmla="*/ 50686 h 51457"/>
            </a:gdLst>
            <a:ahLst/>
            <a:cxnLst>
              <a:cxn ang="0">
                <a:pos x="connsiteX0" y="connsiteY0"/>
              </a:cxn>
              <a:cxn ang="0">
                <a:pos x="connsiteX1" y="connsiteY1"/>
              </a:cxn>
              <a:cxn ang="0">
                <a:pos x="connsiteX2" y="connsiteY2"/>
              </a:cxn>
              <a:cxn ang="0">
                <a:pos x="connsiteX3" y="connsiteY3"/>
              </a:cxn>
            </a:cxnLst>
            <a:rect l="l" t="t" r="r" b="b"/>
            <a:pathLst>
              <a:path w="87478" h="51457">
                <a:moveTo>
                  <a:pt x="3859" y="50686"/>
                </a:moveTo>
                <a:lnTo>
                  <a:pt x="3859" y="3859"/>
                </a:lnTo>
                <a:lnTo>
                  <a:pt x="87736" y="3859"/>
                </a:lnTo>
                <a:cubicBezTo>
                  <a:pt x="87736" y="4374"/>
                  <a:pt x="72813" y="46055"/>
                  <a:pt x="3859" y="50686"/>
                </a:cubicBezTo>
                <a:close/>
              </a:path>
            </a:pathLst>
          </a:custGeom>
          <a:solidFill>
            <a:srgbClr val="DB7170"/>
          </a:solidFill>
          <a:ln w="9525" cap="flat">
            <a:no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3A2A9AFB-24AB-4165-9E3E-AE8141F403C0}"/>
              </a:ext>
            </a:extLst>
          </p:cNvPr>
          <p:cNvSpPr/>
          <p:nvPr/>
        </p:nvSpPr>
        <p:spPr>
          <a:xfrm>
            <a:off x="2737520" y="3508503"/>
            <a:ext cx="138936" cy="550599"/>
          </a:xfrm>
          <a:custGeom>
            <a:avLst/>
            <a:gdLst>
              <a:gd name="connsiteX0" fmla="*/ 134562 w 138936"/>
              <a:gd name="connsiteY0" fmla="*/ 3859 h 550599"/>
              <a:gd name="connsiteX1" fmla="*/ 138679 w 138936"/>
              <a:gd name="connsiteY1" fmla="*/ 547769 h 550599"/>
              <a:gd name="connsiteX2" fmla="*/ 94425 w 138936"/>
              <a:gd name="connsiteY2" fmla="*/ 544682 h 550599"/>
              <a:gd name="connsiteX3" fmla="*/ 3859 w 138936"/>
              <a:gd name="connsiteY3" fmla="*/ 3859 h 550599"/>
            </a:gdLst>
            <a:ahLst/>
            <a:cxnLst>
              <a:cxn ang="0">
                <a:pos x="connsiteX0" y="connsiteY0"/>
              </a:cxn>
              <a:cxn ang="0">
                <a:pos x="connsiteX1" y="connsiteY1"/>
              </a:cxn>
              <a:cxn ang="0">
                <a:pos x="connsiteX2" y="connsiteY2"/>
              </a:cxn>
              <a:cxn ang="0">
                <a:pos x="connsiteX3" y="connsiteY3"/>
              </a:cxn>
            </a:cxnLst>
            <a:rect l="l" t="t" r="r" b="b"/>
            <a:pathLst>
              <a:path w="138936" h="550599">
                <a:moveTo>
                  <a:pt x="134562" y="3859"/>
                </a:moveTo>
                <a:lnTo>
                  <a:pt x="138679" y="547769"/>
                </a:lnTo>
                <a:lnTo>
                  <a:pt x="94425" y="544682"/>
                </a:lnTo>
                <a:lnTo>
                  <a:pt x="3859" y="3859"/>
                </a:lnTo>
                <a:close/>
              </a:path>
            </a:pathLst>
          </a:custGeom>
          <a:solidFill>
            <a:srgbClr val="F08A59"/>
          </a:solidFill>
          <a:ln w="9525" cap="flat">
            <a:no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56362600-FB01-4C5C-A93F-D1487917B973}"/>
              </a:ext>
            </a:extLst>
          </p:cNvPr>
          <p:cNvSpPr/>
          <p:nvPr/>
        </p:nvSpPr>
        <p:spPr>
          <a:xfrm>
            <a:off x="2648498" y="3508503"/>
            <a:ext cx="128645" cy="530016"/>
          </a:xfrm>
          <a:custGeom>
            <a:avLst/>
            <a:gdLst>
              <a:gd name="connsiteX0" fmla="*/ 3859 w 128644"/>
              <a:gd name="connsiteY0" fmla="*/ 3859 h 530016"/>
              <a:gd name="connsiteX1" fmla="*/ 13636 w 128644"/>
              <a:gd name="connsiteY1" fmla="*/ 526671 h 530016"/>
              <a:gd name="connsiteX2" fmla="*/ 67152 w 128644"/>
              <a:gd name="connsiteY2" fmla="*/ 526671 h 530016"/>
              <a:gd name="connsiteX3" fmla="*/ 128902 w 128644"/>
              <a:gd name="connsiteY3" fmla="*/ 3859 h 530016"/>
            </a:gdLst>
            <a:ahLst/>
            <a:cxnLst>
              <a:cxn ang="0">
                <a:pos x="connsiteX0" y="connsiteY0"/>
              </a:cxn>
              <a:cxn ang="0">
                <a:pos x="connsiteX1" y="connsiteY1"/>
              </a:cxn>
              <a:cxn ang="0">
                <a:pos x="connsiteX2" y="connsiteY2"/>
              </a:cxn>
              <a:cxn ang="0">
                <a:pos x="connsiteX3" y="connsiteY3"/>
              </a:cxn>
            </a:cxnLst>
            <a:rect l="l" t="t" r="r" b="b"/>
            <a:pathLst>
              <a:path w="128644" h="530016">
                <a:moveTo>
                  <a:pt x="3859" y="3859"/>
                </a:moveTo>
                <a:lnTo>
                  <a:pt x="13636" y="526671"/>
                </a:lnTo>
                <a:lnTo>
                  <a:pt x="67152" y="526671"/>
                </a:lnTo>
                <a:lnTo>
                  <a:pt x="128902" y="3859"/>
                </a:lnTo>
                <a:close/>
              </a:path>
            </a:pathLst>
          </a:custGeom>
          <a:solidFill>
            <a:srgbClr val="F08A59"/>
          </a:solidFill>
          <a:ln w="9525" cap="flat">
            <a:no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12E25FEB-F384-41A7-A41A-A56623CFF2C8}"/>
              </a:ext>
            </a:extLst>
          </p:cNvPr>
          <p:cNvSpPr/>
          <p:nvPr/>
        </p:nvSpPr>
        <p:spPr>
          <a:xfrm>
            <a:off x="2615564" y="4031315"/>
            <a:ext cx="102916" cy="46312"/>
          </a:xfrm>
          <a:custGeom>
            <a:avLst/>
            <a:gdLst>
              <a:gd name="connsiteX0" fmla="*/ 46055 w 102915"/>
              <a:gd name="connsiteY0" fmla="*/ 3859 h 46312"/>
              <a:gd name="connsiteX1" fmla="*/ 100086 w 102915"/>
              <a:gd name="connsiteY1" fmla="*/ 3859 h 46312"/>
              <a:gd name="connsiteX2" fmla="*/ 91852 w 102915"/>
              <a:gd name="connsiteY2" fmla="*/ 46055 h 46312"/>
              <a:gd name="connsiteX3" fmla="*/ 3859 w 102915"/>
              <a:gd name="connsiteY3" fmla="*/ 46055 h 46312"/>
              <a:gd name="connsiteX4" fmla="*/ 46055 w 102915"/>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46055" y="3859"/>
                </a:moveTo>
                <a:lnTo>
                  <a:pt x="100086" y="3859"/>
                </a:lnTo>
                <a:lnTo>
                  <a:pt x="91852" y="46055"/>
                </a:lnTo>
                <a:lnTo>
                  <a:pt x="3859" y="46055"/>
                </a:lnTo>
                <a:cubicBezTo>
                  <a:pt x="3859" y="22899"/>
                  <a:pt x="22899" y="3859"/>
                  <a:pt x="46055" y="3859"/>
                </a:cubicBezTo>
                <a:close/>
              </a:path>
            </a:pathLst>
          </a:custGeom>
          <a:solidFill>
            <a:srgbClr val="FFFFFF"/>
          </a:solidFill>
          <a:ln w="9525" cap="flat">
            <a:noFill/>
            <a:prstDash val="solid"/>
            <a:miter/>
          </a:ln>
        </p:spPr>
        <p:txBody>
          <a:bodyPr rtlCol="0" anchor="ctr"/>
          <a:lstStyle/>
          <a:p>
            <a:endParaRPr lang="fi-FI"/>
          </a:p>
        </p:txBody>
      </p:sp>
      <p:sp>
        <p:nvSpPr>
          <p:cNvPr id="212" name="Freeform: Shape 211">
            <a:extLst>
              <a:ext uri="{FF2B5EF4-FFF2-40B4-BE49-F238E27FC236}">
                <a16:creationId xmlns:a16="http://schemas.microsoft.com/office/drawing/2014/main" id="{C1CF0A74-466A-440F-A2E2-FFEDBF9195D2}"/>
              </a:ext>
            </a:extLst>
          </p:cNvPr>
          <p:cNvSpPr/>
          <p:nvPr/>
        </p:nvSpPr>
        <p:spPr>
          <a:xfrm>
            <a:off x="2827056" y="4031315"/>
            <a:ext cx="51458" cy="46312"/>
          </a:xfrm>
          <a:custGeom>
            <a:avLst/>
            <a:gdLst>
              <a:gd name="connsiteX0" fmla="*/ 26501 w 51457"/>
              <a:gd name="connsiteY0" fmla="*/ 3859 h 46312"/>
              <a:gd name="connsiteX1" fmla="*/ 26501 w 51457"/>
              <a:gd name="connsiteY1" fmla="*/ 3859 h 46312"/>
              <a:gd name="connsiteX2" fmla="*/ 49142 w 51457"/>
              <a:gd name="connsiteY2" fmla="*/ 26501 h 46312"/>
              <a:gd name="connsiteX3" fmla="*/ 49142 w 51457"/>
              <a:gd name="connsiteY3" fmla="*/ 46055 h 46312"/>
              <a:gd name="connsiteX4" fmla="*/ 3859 w 51457"/>
              <a:gd name="connsiteY4" fmla="*/ 46055 h 46312"/>
              <a:gd name="connsiteX5" fmla="*/ 3859 w 51457"/>
              <a:gd name="connsiteY5" fmla="*/ 26501 h 46312"/>
              <a:gd name="connsiteX6" fmla="*/ 26501 w 51457"/>
              <a:gd name="connsiteY6"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46312">
                <a:moveTo>
                  <a:pt x="26501" y="3859"/>
                </a:moveTo>
                <a:lnTo>
                  <a:pt x="26501" y="3859"/>
                </a:lnTo>
                <a:cubicBezTo>
                  <a:pt x="38851" y="3859"/>
                  <a:pt x="49142" y="14151"/>
                  <a:pt x="49142" y="26501"/>
                </a:cubicBezTo>
                <a:lnTo>
                  <a:pt x="49142" y="46055"/>
                </a:lnTo>
                <a:lnTo>
                  <a:pt x="3859" y="46055"/>
                </a:lnTo>
                <a:lnTo>
                  <a:pt x="3859" y="26501"/>
                </a:lnTo>
                <a:cubicBezTo>
                  <a:pt x="3859" y="14151"/>
                  <a:pt x="13636" y="3859"/>
                  <a:pt x="26501" y="3859"/>
                </a:cubicBezTo>
                <a:close/>
              </a:path>
            </a:pathLst>
          </a:custGeom>
          <a:solidFill>
            <a:srgbClr val="FFFFFF"/>
          </a:solidFill>
          <a:ln w="9525" cap="flat">
            <a:noFill/>
            <a:prstDash val="solid"/>
            <a:miter/>
          </a:ln>
        </p:spPr>
        <p:txBody>
          <a:bodyPr rtlCol="0" anchor="ctr"/>
          <a:lstStyle/>
          <a:p>
            <a:endParaRPr lang="fi-FI"/>
          </a:p>
        </p:txBody>
      </p:sp>
      <p:sp>
        <p:nvSpPr>
          <p:cNvPr id="213" name="Freeform: Shape 212">
            <a:extLst>
              <a:ext uri="{FF2B5EF4-FFF2-40B4-BE49-F238E27FC236}">
                <a16:creationId xmlns:a16="http://schemas.microsoft.com/office/drawing/2014/main" id="{1960EA47-18D1-4CDC-8F7F-25BD151FFB3F}"/>
              </a:ext>
            </a:extLst>
          </p:cNvPr>
          <p:cNvSpPr/>
          <p:nvPr/>
        </p:nvSpPr>
        <p:spPr>
          <a:xfrm>
            <a:off x="2861533" y="3109189"/>
            <a:ext cx="61749" cy="262435"/>
          </a:xfrm>
          <a:custGeom>
            <a:avLst/>
            <a:gdLst>
              <a:gd name="connsiteX0" fmla="*/ 25986 w 61749"/>
              <a:gd name="connsiteY0" fmla="*/ 3859 h 262435"/>
              <a:gd name="connsiteX1" fmla="*/ 57890 w 61749"/>
              <a:gd name="connsiteY1" fmla="*/ 232332 h 262435"/>
              <a:gd name="connsiteX2" fmla="*/ 57376 w 61749"/>
              <a:gd name="connsiteY2" fmla="*/ 261663 h 262435"/>
              <a:gd name="connsiteX3" fmla="*/ 9005 w 61749"/>
              <a:gd name="connsiteY3" fmla="*/ 255488 h 262435"/>
              <a:gd name="connsiteX4" fmla="*/ 3859 w 61749"/>
              <a:gd name="connsiteY4" fmla="*/ 179331 h 262435"/>
              <a:gd name="connsiteX5" fmla="*/ 25986 w 61749"/>
              <a:gd name="connsiteY5" fmla="*/ 3859 h 26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9" h="262435">
                <a:moveTo>
                  <a:pt x="25986" y="3859"/>
                </a:moveTo>
                <a:cubicBezTo>
                  <a:pt x="25986" y="3859"/>
                  <a:pt x="57890" y="90309"/>
                  <a:pt x="57890" y="232332"/>
                </a:cubicBezTo>
                <a:cubicBezTo>
                  <a:pt x="57890" y="240051"/>
                  <a:pt x="57890" y="253945"/>
                  <a:pt x="57376" y="261663"/>
                </a:cubicBezTo>
                <a:lnTo>
                  <a:pt x="9005" y="255488"/>
                </a:lnTo>
                <a:lnTo>
                  <a:pt x="3859" y="179331"/>
                </a:lnTo>
                <a:lnTo>
                  <a:pt x="25986" y="3859"/>
                </a:lnTo>
                <a:close/>
              </a:path>
            </a:pathLst>
          </a:custGeom>
          <a:solidFill>
            <a:srgbClr val="586F8A"/>
          </a:solidFill>
          <a:ln w="9525" cap="flat">
            <a:noFill/>
            <a:prstDash val="solid"/>
            <a:miter/>
          </a:ln>
        </p:spPr>
        <p:txBody>
          <a:bodyPr rtlCol="0" anchor="ctr"/>
          <a:lstStyle/>
          <a:p>
            <a:endParaRPr lang="fi-FI"/>
          </a:p>
        </p:txBody>
      </p:sp>
      <p:sp>
        <p:nvSpPr>
          <p:cNvPr id="214" name="Freeform: Shape 213">
            <a:extLst>
              <a:ext uri="{FF2B5EF4-FFF2-40B4-BE49-F238E27FC236}">
                <a16:creationId xmlns:a16="http://schemas.microsoft.com/office/drawing/2014/main" id="{8FE50100-8BCB-47E7-886C-0D1DFF0C10CF}"/>
              </a:ext>
            </a:extLst>
          </p:cNvPr>
          <p:cNvSpPr/>
          <p:nvPr/>
        </p:nvSpPr>
        <p:spPr>
          <a:xfrm>
            <a:off x="2686576" y="2881231"/>
            <a:ext cx="72041" cy="77187"/>
          </a:xfrm>
          <a:custGeom>
            <a:avLst/>
            <a:gdLst>
              <a:gd name="connsiteX0" fmla="*/ 69725 w 72041"/>
              <a:gd name="connsiteY0" fmla="*/ 3859 h 77186"/>
              <a:gd name="connsiteX1" fmla="*/ 34734 w 72041"/>
              <a:gd name="connsiteY1" fmla="*/ 3859 h 77186"/>
              <a:gd name="connsiteX2" fmla="*/ 3859 w 72041"/>
              <a:gd name="connsiteY2" fmla="*/ 34734 h 77186"/>
              <a:gd name="connsiteX3" fmla="*/ 3859 w 72041"/>
              <a:gd name="connsiteY3" fmla="*/ 75386 h 77186"/>
              <a:gd name="connsiteX4" fmla="*/ 69725 w 72041"/>
              <a:gd name="connsiteY4" fmla="*/ 75386 h 77186"/>
              <a:gd name="connsiteX5" fmla="*/ 69725 w 72041"/>
              <a:gd name="connsiteY5" fmla="*/ 3859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41" h="77186">
                <a:moveTo>
                  <a:pt x="69725" y="3859"/>
                </a:moveTo>
                <a:lnTo>
                  <a:pt x="34734" y="3859"/>
                </a:lnTo>
                <a:cubicBezTo>
                  <a:pt x="17753" y="3859"/>
                  <a:pt x="3859" y="17753"/>
                  <a:pt x="3859" y="34734"/>
                </a:cubicBezTo>
                <a:lnTo>
                  <a:pt x="3859" y="75386"/>
                </a:lnTo>
                <a:lnTo>
                  <a:pt x="69725" y="75386"/>
                </a:lnTo>
                <a:lnTo>
                  <a:pt x="69725" y="3859"/>
                </a:lnTo>
                <a:close/>
              </a:path>
            </a:pathLst>
          </a:custGeom>
          <a:solidFill>
            <a:srgbClr val="674650"/>
          </a:solidFill>
          <a:ln w="9525" cap="flat">
            <a:noFill/>
            <a:prstDash val="solid"/>
            <a:miter/>
          </a:ln>
        </p:spPr>
        <p:txBody>
          <a:bodyPr rtlCol="0" anchor="ctr"/>
          <a:lstStyle/>
          <a:p>
            <a:endParaRPr lang="fi-FI"/>
          </a:p>
        </p:txBody>
      </p:sp>
      <p:sp>
        <p:nvSpPr>
          <p:cNvPr id="215" name="Freeform: Shape 214">
            <a:extLst>
              <a:ext uri="{FF2B5EF4-FFF2-40B4-BE49-F238E27FC236}">
                <a16:creationId xmlns:a16="http://schemas.microsoft.com/office/drawing/2014/main" id="{A7B3F882-E732-4785-BCC7-6C4A345B5B20}"/>
              </a:ext>
            </a:extLst>
          </p:cNvPr>
          <p:cNvSpPr/>
          <p:nvPr/>
        </p:nvSpPr>
        <p:spPr>
          <a:xfrm>
            <a:off x="2678828" y="2945553"/>
            <a:ext cx="20583" cy="61749"/>
          </a:xfrm>
          <a:custGeom>
            <a:avLst/>
            <a:gdLst>
              <a:gd name="connsiteX0" fmla="*/ 17268 w 20583"/>
              <a:gd name="connsiteY0" fmla="*/ 3859 h 61749"/>
              <a:gd name="connsiteX1" fmla="*/ 17268 w 20583"/>
              <a:gd name="connsiteY1" fmla="*/ 3859 h 61749"/>
              <a:gd name="connsiteX2" fmla="*/ 17268 w 20583"/>
              <a:gd name="connsiteY2" fmla="*/ 58919 h 61749"/>
              <a:gd name="connsiteX3" fmla="*/ 17268 w 20583"/>
              <a:gd name="connsiteY3" fmla="*/ 58919 h 61749"/>
              <a:gd name="connsiteX4" fmla="*/ 3889 w 20583"/>
              <a:gd name="connsiteY4" fmla="*/ 45540 h 61749"/>
              <a:gd name="connsiteX5" fmla="*/ 3889 w 20583"/>
              <a:gd name="connsiteY5" fmla="*/ 17753 h 61749"/>
              <a:gd name="connsiteX6" fmla="*/ 17268 w 20583"/>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61749">
                <a:moveTo>
                  <a:pt x="17268" y="3859"/>
                </a:moveTo>
                <a:lnTo>
                  <a:pt x="17268" y="3859"/>
                </a:lnTo>
                <a:lnTo>
                  <a:pt x="17268" y="58919"/>
                </a:lnTo>
                <a:lnTo>
                  <a:pt x="17268" y="58919"/>
                </a:lnTo>
                <a:cubicBezTo>
                  <a:pt x="9550" y="58919"/>
                  <a:pt x="3889" y="52744"/>
                  <a:pt x="3889" y="45540"/>
                </a:cubicBezTo>
                <a:lnTo>
                  <a:pt x="3889" y="17753"/>
                </a:lnTo>
                <a:cubicBezTo>
                  <a:pt x="3375" y="10034"/>
                  <a:pt x="9550" y="3859"/>
                  <a:pt x="17268" y="3859"/>
                </a:cubicBezTo>
                <a:close/>
              </a:path>
            </a:pathLst>
          </a:custGeom>
          <a:solidFill>
            <a:srgbClr val="DB7170"/>
          </a:solidFill>
          <a:ln w="9525" cap="flat">
            <a:noFill/>
            <a:prstDash val="solid"/>
            <a:miter/>
          </a:ln>
        </p:spPr>
        <p:txBody>
          <a:bodyPr rtlCol="0" anchor="ctr"/>
          <a:lstStyle/>
          <a:p>
            <a:endParaRPr lang="fi-FI"/>
          </a:p>
        </p:txBody>
      </p:sp>
      <p:sp>
        <p:nvSpPr>
          <p:cNvPr id="216" name="Freeform: Shape 215">
            <a:extLst>
              <a:ext uri="{FF2B5EF4-FFF2-40B4-BE49-F238E27FC236}">
                <a16:creationId xmlns:a16="http://schemas.microsoft.com/office/drawing/2014/main" id="{146FE283-EA4D-4917-AB39-FFF78D994597}"/>
              </a:ext>
            </a:extLst>
          </p:cNvPr>
          <p:cNvSpPr/>
          <p:nvPr/>
        </p:nvSpPr>
        <p:spPr>
          <a:xfrm>
            <a:off x="2686576" y="2889979"/>
            <a:ext cx="113207" cy="169811"/>
          </a:xfrm>
          <a:custGeom>
            <a:avLst/>
            <a:gdLst>
              <a:gd name="connsiteX0" fmla="*/ 3859 w 113207"/>
              <a:gd name="connsiteY0" fmla="*/ 163379 h 169811"/>
              <a:gd name="connsiteX1" fmla="*/ 113979 w 113207"/>
              <a:gd name="connsiteY1" fmla="*/ 137135 h 169811"/>
              <a:gd name="connsiteX2" fmla="*/ 113979 w 113207"/>
              <a:gd name="connsiteY2" fmla="*/ 27530 h 169811"/>
              <a:gd name="connsiteX3" fmla="*/ 92882 w 113207"/>
              <a:gd name="connsiteY3" fmla="*/ 3859 h 169811"/>
              <a:gd name="connsiteX4" fmla="*/ 53259 w 113207"/>
              <a:gd name="connsiteY4" fmla="*/ 3859 h 169811"/>
              <a:gd name="connsiteX5" fmla="*/ 3859 w 113207"/>
              <a:gd name="connsiteY5" fmla="*/ 61492 h 169811"/>
              <a:gd name="connsiteX6" fmla="*/ 3859 w 113207"/>
              <a:gd name="connsiteY6" fmla="*/ 163379 h 16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07" h="169811">
                <a:moveTo>
                  <a:pt x="3859" y="163379"/>
                </a:moveTo>
                <a:cubicBezTo>
                  <a:pt x="72813" y="187564"/>
                  <a:pt x="113979" y="137135"/>
                  <a:pt x="113979" y="137135"/>
                </a:cubicBezTo>
                <a:lnTo>
                  <a:pt x="113979" y="27530"/>
                </a:lnTo>
                <a:cubicBezTo>
                  <a:pt x="113979" y="14151"/>
                  <a:pt x="104202" y="3859"/>
                  <a:pt x="92882" y="3859"/>
                </a:cubicBezTo>
                <a:lnTo>
                  <a:pt x="53259" y="3859"/>
                </a:lnTo>
                <a:cubicBezTo>
                  <a:pt x="12093" y="3859"/>
                  <a:pt x="3859" y="38336"/>
                  <a:pt x="3859" y="61492"/>
                </a:cubicBezTo>
                <a:lnTo>
                  <a:pt x="3859" y="163379"/>
                </a:lnTo>
                <a:close/>
              </a:path>
            </a:pathLst>
          </a:custGeom>
          <a:solidFill>
            <a:srgbClr val="FAA2A1"/>
          </a:solidFill>
          <a:ln w="9525" cap="flat">
            <a:noFill/>
            <a:prstDash val="solid"/>
            <a:miter/>
          </a:ln>
        </p:spPr>
        <p:txBody>
          <a:bodyPr rtlCol="0" anchor="ctr"/>
          <a:lstStyle/>
          <a:p>
            <a:endParaRPr lang="fi-FI"/>
          </a:p>
        </p:txBody>
      </p:sp>
      <p:sp>
        <p:nvSpPr>
          <p:cNvPr id="217" name="Freeform: Shape 216">
            <a:extLst>
              <a:ext uri="{FF2B5EF4-FFF2-40B4-BE49-F238E27FC236}">
                <a16:creationId xmlns:a16="http://schemas.microsoft.com/office/drawing/2014/main" id="{676F12DA-EB1B-456C-AA98-F35173DEC47B}"/>
              </a:ext>
            </a:extLst>
          </p:cNvPr>
          <p:cNvSpPr/>
          <p:nvPr/>
        </p:nvSpPr>
        <p:spPr>
          <a:xfrm>
            <a:off x="2771482" y="2872998"/>
            <a:ext cx="61749" cy="102916"/>
          </a:xfrm>
          <a:custGeom>
            <a:avLst/>
            <a:gdLst>
              <a:gd name="connsiteX0" fmla="*/ 28559 w 61749"/>
              <a:gd name="connsiteY0" fmla="*/ 3859 h 102915"/>
              <a:gd name="connsiteX1" fmla="*/ 28559 w 61749"/>
              <a:gd name="connsiteY1" fmla="*/ 3859 h 102915"/>
              <a:gd name="connsiteX2" fmla="*/ 59434 w 61749"/>
              <a:gd name="connsiteY2" fmla="*/ 34734 h 102915"/>
              <a:gd name="connsiteX3" fmla="*/ 59434 w 61749"/>
              <a:gd name="connsiteY3" fmla="*/ 102658 h 102915"/>
              <a:gd name="connsiteX4" fmla="*/ 3859 w 61749"/>
              <a:gd name="connsiteY4" fmla="*/ 102658 h 102915"/>
              <a:gd name="connsiteX5" fmla="*/ 3859 w 61749"/>
              <a:gd name="connsiteY5" fmla="*/ 28044 h 102915"/>
              <a:gd name="connsiteX6" fmla="*/ 28559 w 61749"/>
              <a:gd name="connsiteY6" fmla="*/ 3859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9" h="102915">
                <a:moveTo>
                  <a:pt x="28559" y="3859"/>
                </a:moveTo>
                <a:lnTo>
                  <a:pt x="28559" y="3859"/>
                </a:lnTo>
                <a:cubicBezTo>
                  <a:pt x="45540" y="3859"/>
                  <a:pt x="59434" y="17753"/>
                  <a:pt x="59434" y="34734"/>
                </a:cubicBezTo>
                <a:lnTo>
                  <a:pt x="59434" y="102658"/>
                </a:lnTo>
                <a:lnTo>
                  <a:pt x="3859" y="102658"/>
                </a:lnTo>
                <a:lnTo>
                  <a:pt x="3859" y="28044"/>
                </a:lnTo>
                <a:cubicBezTo>
                  <a:pt x="4374" y="14665"/>
                  <a:pt x="15180" y="3859"/>
                  <a:pt x="28559" y="3859"/>
                </a:cubicBezTo>
                <a:close/>
              </a:path>
            </a:pathLst>
          </a:custGeom>
          <a:solidFill>
            <a:srgbClr val="674650"/>
          </a:solidFill>
          <a:ln w="9525" cap="flat">
            <a:noFill/>
            <a:prstDash val="solid"/>
            <a:miter/>
          </a:ln>
        </p:spPr>
        <p:txBody>
          <a:bodyPr rtlCol="0" anchor="ctr"/>
          <a:lstStyle/>
          <a:p>
            <a:endParaRPr lang="fi-FI"/>
          </a:p>
        </p:txBody>
      </p:sp>
      <p:sp>
        <p:nvSpPr>
          <p:cNvPr id="218" name="Freeform: Shape 217">
            <a:extLst>
              <a:ext uri="{FF2B5EF4-FFF2-40B4-BE49-F238E27FC236}">
                <a16:creationId xmlns:a16="http://schemas.microsoft.com/office/drawing/2014/main" id="{77D92AEF-82C2-40DB-A604-6604B8C8BDB4}"/>
              </a:ext>
            </a:extLst>
          </p:cNvPr>
          <p:cNvSpPr/>
          <p:nvPr/>
        </p:nvSpPr>
        <p:spPr>
          <a:xfrm>
            <a:off x="2801327" y="2945553"/>
            <a:ext cx="30875" cy="61749"/>
          </a:xfrm>
          <a:custGeom>
            <a:avLst/>
            <a:gdLst>
              <a:gd name="connsiteX0" fmla="*/ 17753 w 30874"/>
              <a:gd name="connsiteY0" fmla="*/ 3859 h 61749"/>
              <a:gd name="connsiteX1" fmla="*/ 17753 w 30874"/>
              <a:gd name="connsiteY1" fmla="*/ 3859 h 61749"/>
              <a:gd name="connsiteX2" fmla="*/ 31132 w 30874"/>
              <a:gd name="connsiteY2" fmla="*/ 17238 h 61749"/>
              <a:gd name="connsiteX3" fmla="*/ 31132 w 30874"/>
              <a:gd name="connsiteY3" fmla="*/ 45026 h 61749"/>
              <a:gd name="connsiteX4" fmla="*/ 17753 w 30874"/>
              <a:gd name="connsiteY4" fmla="*/ 58405 h 61749"/>
              <a:gd name="connsiteX5" fmla="*/ 3859 w 30874"/>
              <a:gd name="connsiteY5" fmla="*/ 58405 h 61749"/>
              <a:gd name="connsiteX6" fmla="*/ 3859 w 30874"/>
              <a:gd name="connsiteY6" fmla="*/ 17238 h 61749"/>
              <a:gd name="connsiteX7" fmla="*/ 17753 w 30874"/>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4" h="61749">
                <a:moveTo>
                  <a:pt x="17753" y="3859"/>
                </a:moveTo>
                <a:lnTo>
                  <a:pt x="17753" y="3859"/>
                </a:lnTo>
                <a:cubicBezTo>
                  <a:pt x="25472" y="3859"/>
                  <a:pt x="31132" y="10034"/>
                  <a:pt x="31132" y="17238"/>
                </a:cubicBezTo>
                <a:lnTo>
                  <a:pt x="31132" y="45026"/>
                </a:lnTo>
                <a:cubicBezTo>
                  <a:pt x="31132" y="52744"/>
                  <a:pt x="24957" y="58405"/>
                  <a:pt x="17753" y="58405"/>
                </a:cubicBezTo>
                <a:lnTo>
                  <a:pt x="3859" y="58405"/>
                </a:lnTo>
                <a:lnTo>
                  <a:pt x="3859" y="17238"/>
                </a:lnTo>
                <a:cubicBezTo>
                  <a:pt x="3859" y="10034"/>
                  <a:pt x="10034" y="3859"/>
                  <a:pt x="17753" y="3859"/>
                </a:cubicBezTo>
                <a:close/>
              </a:path>
            </a:pathLst>
          </a:custGeom>
          <a:solidFill>
            <a:srgbClr val="FAA2A1"/>
          </a:solidFill>
          <a:ln w="9525" cap="flat">
            <a:noFill/>
            <a:prstDash val="solid"/>
            <a:miter/>
          </a:ln>
        </p:spPr>
        <p:txBody>
          <a:bodyPr rtlCol="0" anchor="ctr"/>
          <a:lstStyle/>
          <a:p>
            <a:endParaRPr lang="fi-FI"/>
          </a:p>
        </p:txBody>
      </p:sp>
      <p:sp>
        <p:nvSpPr>
          <p:cNvPr id="219" name="Freeform: Shape 218">
            <a:extLst>
              <a:ext uri="{FF2B5EF4-FFF2-40B4-BE49-F238E27FC236}">
                <a16:creationId xmlns:a16="http://schemas.microsoft.com/office/drawing/2014/main" id="{50F87E1D-ADA3-4624-99AA-E15886115079}"/>
              </a:ext>
            </a:extLst>
          </p:cNvPr>
          <p:cNvSpPr/>
          <p:nvPr/>
        </p:nvSpPr>
        <p:spPr>
          <a:xfrm>
            <a:off x="2761190" y="2920853"/>
            <a:ext cx="30875" cy="66895"/>
          </a:xfrm>
          <a:custGeom>
            <a:avLst/>
            <a:gdLst>
              <a:gd name="connsiteX0" fmla="*/ 3859 w 30874"/>
              <a:gd name="connsiteY0" fmla="*/ 3859 h 66895"/>
              <a:gd name="connsiteX1" fmla="*/ 3859 w 30874"/>
              <a:gd name="connsiteY1" fmla="*/ 3859 h 66895"/>
              <a:gd name="connsiteX2" fmla="*/ 30617 w 30874"/>
              <a:gd name="connsiteY2" fmla="*/ 30618 h 66895"/>
              <a:gd name="connsiteX3" fmla="*/ 30617 w 30874"/>
              <a:gd name="connsiteY3" fmla="*/ 65094 h 66895"/>
              <a:gd name="connsiteX4" fmla="*/ 3859 w 30874"/>
              <a:gd name="connsiteY4" fmla="*/ 65094 h 66895"/>
              <a:gd name="connsiteX5" fmla="*/ 3859 w 30874"/>
              <a:gd name="connsiteY5" fmla="*/ 3859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66895">
                <a:moveTo>
                  <a:pt x="3859" y="3859"/>
                </a:moveTo>
                <a:lnTo>
                  <a:pt x="3859" y="3859"/>
                </a:lnTo>
                <a:cubicBezTo>
                  <a:pt x="18782" y="3859"/>
                  <a:pt x="30617" y="15695"/>
                  <a:pt x="30617" y="30618"/>
                </a:cubicBezTo>
                <a:lnTo>
                  <a:pt x="30617" y="65094"/>
                </a:lnTo>
                <a:lnTo>
                  <a:pt x="3859" y="65094"/>
                </a:lnTo>
                <a:lnTo>
                  <a:pt x="3859" y="3859"/>
                </a:lnTo>
                <a:close/>
              </a:path>
            </a:pathLst>
          </a:custGeom>
          <a:solidFill>
            <a:srgbClr val="FAA2A1"/>
          </a:solidFill>
          <a:ln w="9525" cap="flat">
            <a:noFill/>
            <a:prstDash val="solid"/>
            <a:miter/>
          </a:ln>
        </p:spPr>
        <p:txBody>
          <a:bodyPr rtlCol="0" anchor="ctr"/>
          <a:lstStyle/>
          <a:p>
            <a:endParaRPr lang="fi-FI"/>
          </a:p>
        </p:txBody>
      </p:sp>
      <p:sp>
        <p:nvSpPr>
          <p:cNvPr id="220" name="Freeform: Shape 219">
            <a:extLst>
              <a:ext uri="{FF2B5EF4-FFF2-40B4-BE49-F238E27FC236}">
                <a16:creationId xmlns:a16="http://schemas.microsoft.com/office/drawing/2014/main" id="{275FCF09-BECF-4683-9F0C-19125B897CA5}"/>
              </a:ext>
            </a:extLst>
          </p:cNvPr>
          <p:cNvSpPr/>
          <p:nvPr/>
        </p:nvSpPr>
        <p:spPr>
          <a:xfrm>
            <a:off x="2686062" y="2877114"/>
            <a:ext cx="128645" cy="36021"/>
          </a:xfrm>
          <a:custGeom>
            <a:avLst/>
            <a:gdLst>
              <a:gd name="connsiteX0" fmla="*/ 3859 w 128644"/>
              <a:gd name="connsiteY0" fmla="*/ 3859 h 36020"/>
              <a:gd name="connsiteX1" fmla="*/ 96484 w 128644"/>
              <a:gd name="connsiteY1" fmla="*/ 3859 h 36020"/>
              <a:gd name="connsiteX2" fmla="*/ 125300 w 128644"/>
              <a:gd name="connsiteY2" fmla="*/ 32676 h 36020"/>
              <a:gd name="connsiteX3" fmla="*/ 125300 w 128644"/>
              <a:gd name="connsiteY3" fmla="*/ 35763 h 36020"/>
              <a:gd name="connsiteX4" fmla="*/ 33190 w 128644"/>
              <a:gd name="connsiteY4" fmla="*/ 35763 h 36020"/>
              <a:gd name="connsiteX5" fmla="*/ 3859 w 128644"/>
              <a:gd name="connsiteY5" fmla="*/ 6432 h 36020"/>
              <a:gd name="connsiteX6" fmla="*/ 3859 w 128644"/>
              <a:gd name="connsiteY6" fmla="*/ 3859 h 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644" h="36020">
                <a:moveTo>
                  <a:pt x="3859" y="3859"/>
                </a:moveTo>
                <a:lnTo>
                  <a:pt x="96484" y="3859"/>
                </a:lnTo>
                <a:cubicBezTo>
                  <a:pt x="112436" y="3859"/>
                  <a:pt x="125300" y="16724"/>
                  <a:pt x="125300" y="32676"/>
                </a:cubicBezTo>
                <a:lnTo>
                  <a:pt x="125300" y="35763"/>
                </a:lnTo>
                <a:lnTo>
                  <a:pt x="33190" y="35763"/>
                </a:lnTo>
                <a:cubicBezTo>
                  <a:pt x="16724" y="35763"/>
                  <a:pt x="3859" y="22384"/>
                  <a:pt x="3859" y="6432"/>
                </a:cubicBezTo>
                <a:lnTo>
                  <a:pt x="3859" y="3859"/>
                </a:lnTo>
                <a:close/>
              </a:path>
            </a:pathLst>
          </a:custGeom>
          <a:solidFill>
            <a:srgbClr val="674650"/>
          </a:solidFill>
          <a:ln w="9525" cap="flat">
            <a:noFill/>
            <a:prstDash val="solid"/>
            <a:miter/>
          </a:ln>
        </p:spPr>
        <p:txBody>
          <a:bodyPr rtlCol="0" anchor="ctr"/>
          <a:lstStyle/>
          <a:p>
            <a:endParaRPr lang="fi-FI"/>
          </a:p>
        </p:txBody>
      </p:sp>
      <p:sp>
        <p:nvSpPr>
          <p:cNvPr id="221" name="Freeform: Shape 220">
            <a:extLst>
              <a:ext uri="{FF2B5EF4-FFF2-40B4-BE49-F238E27FC236}">
                <a16:creationId xmlns:a16="http://schemas.microsoft.com/office/drawing/2014/main" id="{78E88F34-C3E5-478D-9697-9D082110A4EF}"/>
              </a:ext>
            </a:extLst>
          </p:cNvPr>
          <p:cNvSpPr/>
          <p:nvPr/>
        </p:nvSpPr>
        <p:spPr>
          <a:xfrm>
            <a:off x="2702014" y="2973340"/>
            <a:ext cx="20583" cy="25729"/>
          </a:xfrm>
          <a:custGeom>
            <a:avLst/>
            <a:gdLst>
              <a:gd name="connsiteX0" fmla="*/ 3859 w 20583"/>
              <a:gd name="connsiteY0" fmla="*/ 23413 h 25728"/>
              <a:gd name="connsiteX1" fmla="*/ 17238 w 20583"/>
              <a:gd name="connsiteY1" fmla="*/ 23413 h 25728"/>
              <a:gd name="connsiteX2" fmla="*/ 17238 w 20583"/>
              <a:gd name="connsiteY2" fmla="*/ 17753 h 25728"/>
              <a:gd name="connsiteX3" fmla="*/ 10549 w 20583"/>
              <a:gd name="connsiteY3" fmla="*/ 17753 h 25728"/>
              <a:gd name="connsiteX4" fmla="*/ 10549 w 20583"/>
              <a:gd name="connsiteY4" fmla="*/ 3859 h 25728"/>
              <a:gd name="connsiteX5" fmla="*/ 3859 w 20583"/>
              <a:gd name="connsiteY5" fmla="*/ 3859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25728">
                <a:moveTo>
                  <a:pt x="3859" y="23413"/>
                </a:moveTo>
                <a:lnTo>
                  <a:pt x="17238" y="23413"/>
                </a:lnTo>
                <a:lnTo>
                  <a:pt x="17238" y="17753"/>
                </a:lnTo>
                <a:lnTo>
                  <a:pt x="10549" y="17753"/>
                </a:lnTo>
                <a:lnTo>
                  <a:pt x="10549" y="3859"/>
                </a:lnTo>
                <a:lnTo>
                  <a:pt x="3859" y="3859"/>
                </a:lnTo>
                <a:close/>
              </a:path>
            </a:pathLst>
          </a:custGeom>
          <a:solidFill>
            <a:srgbClr val="DB7170"/>
          </a:solidFill>
          <a:ln w="9525" cap="flat">
            <a:noFill/>
            <a:prstDash val="solid"/>
            <a:miter/>
          </a:ln>
        </p:spPr>
        <p:txBody>
          <a:bodyPr rtlCol="0" anchor="ctr"/>
          <a:lstStyle/>
          <a:p>
            <a:endParaRPr lang="fi-FI"/>
          </a:p>
        </p:txBody>
      </p:sp>
      <p:sp>
        <p:nvSpPr>
          <p:cNvPr id="222" name="Freeform: Shape 221">
            <a:extLst>
              <a:ext uri="{FF2B5EF4-FFF2-40B4-BE49-F238E27FC236}">
                <a16:creationId xmlns:a16="http://schemas.microsoft.com/office/drawing/2014/main" id="{2963EE98-CEF6-4938-B84C-1EF2EA4C61DA}"/>
              </a:ext>
            </a:extLst>
          </p:cNvPr>
          <p:cNvSpPr/>
          <p:nvPr/>
        </p:nvSpPr>
        <p:spPr>
          <a:xfrm>
            <a:off x="2805959" y="3518794"/>
            <a:ext cx="56604" cy="56604"/>
          </a:xfrm>
          <a:custGeom>
            <a:avLst/>
            <a:gdLst>
              <a:gd name="connsiteX0" fmla="*/ 54288 w 56603"/>
              <a:gd name="connsiteY0" fmla="*/ 54288 h 56603"/>
              <a:gd name="connsiteX1" fmla="*/ 3859 w 56603"/>
              <a:gd name="connsiteY1" fmla="*/ 3859 h 56603"/>
              <a:gd name="connsiteX2" fmla="*/ 10034 w 56603"/>
              <a:gd name="connsiteY2" fmla="*/ 3859 h 56603"/>
              <a:gd name="connsiteX3" fmla="*/ 54288 w 56603"/>
              <a:gd name="connsiteY3" fmla="*/ 48113 h 56603"/>
              <a:gd name="connsiteX4" fmla="*/ 54288 w 56603"/>
              <a:gd name="connsiteY4" fmla="*/ 54288 h 5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03" h="56603">
                <a:moveTo>
                  <a:pt x="54288" y="54288"/>
                </a:moveTo>
                <a:cubicBezTo>
                  <a:pt x="26501" y="54288"/>
                  <a:pt x="3859" y="31647"/>
                  <a:pt x="3859" y="3859"/>
                </a:cubicBezTo>
                <a:lnTo>
                  <a:pt x="10034" y="3859"/>
                </a:lnTo>
                <a:cubicBezTo>
                  <a:pt x="10034" y="28044"/>
                  <a:pt x="30103" y="48113"/>
                  <a:pt x="54288" y="48113"/>
                </a:cubicBezTo>
                <a:lnTo>
                  <a:pt x="54288" y="54288"/>
                </a:lnTo>
                <a:close/>
              </a:path>
            </a:pathLst>
          </a:custGeom>
          <a:solidFill>
            <a:srgbClr val="D9723F"/>
          </a:solidFill>
          <a:ln w="9525" cap="flat">
            <a:noFill/>
            <a:prstDash val="solid"/>
            <a:miter/>
          </a:ln>
        </p:spPr>
        <p:txBody>
          <a:bodyPr rtlCol="0" anchor="ctr"/>
          <a:lstStyle/>
          <a:p>
            <a:endParaRPr lang="fi-FI"/>
          </a:p>
        </p:txBody>
      </p:sp>
      <p:sp>
        <p:nvSpPr>
          <p:cNvPr id="223" name="Freeform: Shape 222">
            <a:extLst>
              <a:ext uri="{FF2B5EF4-FFF2-40B4-BE49-F238E27FC236}">
                <a16:creationId xmlns:a16="http://schemas.microsoft.com/office/drawing/2014/main" id="{AAB1CD3D-AD46-4A62-BE8A-1F37592F1320}"/>
              </a:ext>
            </a:extLst>
          </p:cNvPr>
          <p:cNvSpPr/>
          <p:nvPr/>
        </p:nvSpPr>
        <p:spPr>
          <a:xfrm>
            <a:off x="2661362" y="3518794"/>
            <a:ext cx="25729" cy="56604"/>
          </a:xfrm>
          <a:custGeom>
            <a:avLst/>
            <a:gdLst>
              <a:gd name="connsiteX0" fmla="*/ 3859 w 25728"/>
              <a:gd name="connsiteY0" fmla="*/ 54288 h 56603"/>
              <a:gd name="connsiteX1" fmla="*/ 3859 w 25728"/>
              <a:gd name="connsiteY1" fmla="*/ 48113 h 56603"/>
              <a:gd name="connsiteX2" fmla="*/ 18267 w 25728"/>
              <a:gd name="connsiteY2" fmla="*/ 3859 h 56603"/>
              <a:gd name="connsiteX3" fmla="*/ 24443 w 25728"/>
              <a:gd name="connsiteY3" fmla="*/ 3859 h 56603"/>
              <a:gd name="connsiteX4" fmla="*/ 3859 w 25728"/>
              <a:gd name="connsiteY4" fmla="*/ 54288 h 5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8" h="56603">
                <a:moveTo>
                  <a:pt x="3859" y="54288"/>
                </a:moveTo>
                <a:lnTo>
                  <a:pt x="3859" y="48113"/>
                </a:lnTo>
                <a:cubicBezTo>
                  <a:pt x="10034" y="48113"/>
                  <a:pt x="18267" y="31132"/>
                  <a:pt x="18267" y="3859"/>
                </a:cubicBezTo>
                <a:lnTo>
                  <a:pt x="24443" y="3859"/>
                </a:lnTo>
                <a:cubicBezTo>
                  <a:pt x="24957" y="28044"/>
                  <a:pt x="17238" y="54288"/>
                  <a:pt x="3859" y="54288"/>
                </a:cubicBezTo>
                <a:close/>
              </a:path>
            </a:pathLst>
          </a:custGeom>
          <a:solidFill>
            <a:srgbClr val="D9723F"/>
          </a:solidFill>
          <a:ln w="9525" cap="flat">
            <a:noFill/>
            <a:prstDash val="solid"/>
            <a:miter/>
          </a:ln>
        </p:spPr>
        <p:txBody>
          <a:bodyPr rtlCol="0" anchor="ctr"/>
          <a:lstStyle/>
          <a:p>
            <a:endParaRPr lang="fi-FI"/>
          </a:p>
        </p:txBody>
      </p:sp>
      <p:sp>
        <p:nvSpPr>
          <p:cNvPr id="224" name="Freeform: Shape 223">
            <a:extLst>
              <a:ext uri="{FF2B5EF4-FFF2-40B4-BE49-F238E27FC236}">
                <a16:creationId xmlns:a16="http://schemas.microsoft.com/office/drawing/2014/main" id="{D3DB7041-3B0E-4B55-9A39-BA60A391FBFC}"/>
              </a:ext>
            </a:extLst>
          </p:cNvPr>
          <p:cNvSpPr/>
          <p:nvPr/>
        </p:nvSpPr>
        <p:spPr>
          <a:xfrm>
            <a:off x="2736490" y="3538348"/>
            <a:ext cx="25729" cy="72041"/>
          </a:xfrm>
          <a:custGeom>
            <a:avLst/>
            <a:gdLst>
              <a:gd name="connsiteX0" fmla="*/ 17753 w 25728"/>
              <a:gd name="connsiteY0" fmla="*/ 69211 h 72041"/>
              <a:gd name="connsiteX1" fmla="*/ 3859 w 25728"/>
              <a:gd name="connsiteY1" fmla="*/ 55317 h 72041"/>
              <a:gd name="connsiteX2" fmla="*/ 3859 w 25728"/>
              <a:gd name="connsiteY2" fmla="*/ 3859 h 72041"/>
              <a:gd name="connsiteX3" fmla="*/ 10549 w 25728"/>
              <a:gd name="connsiteY3" fmla="*/ 3859 h 72041"/>
              <a:gd name="connsiteX4" fmla="*/ 10549 w 25728"/>
              <a:gd name="connsiteY4" fmla="*/ 52744 h 72041"/>
              <a:gd name="connsiteX5" fmla="*/ 22384 w 25728"/>
              <a:gd name="connsiteY5" fmla="*/ 64580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 h="72041">
                <a:moveTo>
                  <a:pt x="17753" y="69211"/>
                </a:moveTo>
                <a:lnTo>
                  <a:pt x="3859" y="55317"/>
                </a:lnTo>
                <a:lnTo>
                  <a:pt x="3859" y="3859"/>
                </a:lnTo>
                <a:lnTo>
                  <a:pt x="10549" y="3859"/>
                </a:lnTo>
                <a:lnTo>
                  <a:pt x="10549" y="52744"/>
                </a:lnTo>
                <a:lnTo>
                  <a:pt x="22384" y="64580"/>
                </a:lnTo>
                <a:close/>
              </a:path>
            </a:pathLst>
          </a:custGeom>
          <a:solidFill>
            <a:srgbClr val="D9723F"/>
          </a:solidFill>
          <a:ln w="9525" cap="flat">
            <a:noFill/>
            <a:prstDash val="solid"/>
            <a:miter/>
          </a:ln>
        </p:spPr>
        <p:txBody>
          <a:bodyPr rtlCol="0" anchor="ctr"/>
          <a:lstStyle/>
          <a:p>
            <a:endParaRPr lang="fi-FI"/>
          </a:p>
        </p:txBody>
      </p:sp>
      <p:sp>
        <p:nvSpPr>
          <p:cNvPr id="225" name="Freeform: Shape 224">
            <a:extLst>
              <a:ext uri="{FF2B5EF4-FFF2-40B4-BE49-F238E27FC236}">
                <a16:creationId xmlns:a16="http://schemas.microsoft.com/office/drawing/2014/main" id="{54C41434-477A-471C-8607-B50BE214829F}"/>
              </a:ext>
            </a:extLst>
          </p:cNvPr>
          <p:cNvSpPr/>
          <p:nvPr/>
        </p:nvSpPr>
        <p:spPr>
          <a:xfrm>
            <a:off x="2663420" y="2914164"/>
            <a:ext cx="205832" cy="20583"/>
          </a:xfrm>
          <a:custGeom>
            <a:avLst/>
            <a:gdLst>
              <a:gd name="connsiteX0" fmla="*/ 3859 w 205831"/>
              <a:gd name="connsiteY0" fmla="*/ 3859 h 20583"/>
              <a:gd name="connsiteX1" fmla="*/ 201972 w 205831"/>
              <a:gd name="connsiteY1" fmla="*/ 3859 h 20583"/>
              <a:gd name="connsiteX2" fmla="*/ 201972 w 205831"/>
              <a:gd name="connsiteY2" fmla="*/ 19297 h 20583"/>
              <a:gd name="connsiteX3" fmla="*/ 3859 w 205831"/>
              <a:gd name="connsiteY3" fmla="*/ 19297 h 20583"/>
            </a:gdLst>
            <a:ahLst/>
            <a:cxnLst>
              <a:cxn ang="0">
                <a:pos x="connsiteX0" y="connsiteY0"/>
              </a:cxn>
              <a:cxn ang="0">
                <a:pos x="connsiteX1" y="connsiteY1"/>
              </a:cxn>
              <a:cxn ang="0">
                <a:pos x="connsiteX2" y="connsiteY2"/>
              </a:cxn>
              <a:cxn ang="0">
                <a:pos x="connsiteX3" y="connsiteY3"/>
              </a:cxn>
            </a:cxnLst>
            <a:rect l="l" t="t" r="r" b="b"/>
            <a:pathLst>
              <a:path w="205831" h="20583">
                <a:moveTo>
                  <a:pt x="3859" y="3859"/>
                </a:moveTo>
                <a:lnTo>
                  <a:pt x="201972" y="3859"/>
                </a:lnTo>
                <a:lnTo>
                  <a:pt x="201972" y="19297"/>
                </a:lnTo>
                <a:lnTo>
                  <a:pt x="3859" y="19297"/>
                </a:lnTo>
                <a:close/>
              </a:path>
            </a:pathLst>
          </a:custGeom>
          <a:solidFill>
            <a:srgbClr val="FFC887"/>
          </a:solidFill>
          <a:ln w="9525" cap="flat">
            <a:noFill/>
            <a:prstDash val="solid"/>
            <a:miter/>
          </a:ln>
        </p:spPr>
        <p:txBody>
          <a:bodyPr rtlCol="0" anchor="ctr"/>
          <a:lstStyle/>
          <a:p>
            <a:endParaRPr lang="fi-FI"/>
          </a:p>
        </p:txBody>
      </p:sp>
      <p:sp>
        <p:nvSpPr>
          <p:cNvPr id="226" name="Freeform: Shape 225">
            <a:extLst>
              <a:ext uri="{FF2B5EF4-FFF2-40B4-BE49-F238E27FC236}">
                <a16:creationId xmlns:a16="http://schemas.microsoft.com/office/drawing/2014/main" id="{1C266AB7-3148-4A4C-A734-5CE92A825E12}"/>
              </a:ext>
            </a:extLst>
          </p:cNvPr>
          <p:cNvSpPr/>
          <p:nvPr/>
        </p:nvSpPr>
        <p:spPr>
          <a:xfrm>
            <a:off x="2682460" y="2808161"/>
            <a:ext cx="169811" cy="113207"/>
          </a:xfrm>
          <a:custGeom>
            <a:avLst/>
            <a:gdLst>
              <a:gd name="connsiteX0" fmla="*/ 85163 w 169811"/>
              <a:gd name="connsiteY0" fmla="*/ 3859 h 113207"/>
              <a:gd name="connsiteX1" fmla="*/ 85163 w 169811"/>
              <a:gd name="connsiteY1" fmla="*/ 3859 h 113207"/>
              <a:gd name="connsiteX2" fmla="*/ 3859 w 169811"/>
              <a:gd name="connsiteY2" fmla="*/ 85163 h 113207"/>
              <a:gd name="connsiteX3" fmla="*/ 3859 w 169811"/>
              <a:gd name="connsiteY3" fmla="*/ 109863 h 113207"/>
              <a:gd name="connsiteX4" fmla="*/ 165952 w 169811"/>
              <a:gd name="connsiteY4" fmla="*/ 109863 h 113207"/>
              <a:gd name="connsiteX5" fmla="*/ 165952 w 169811"/>
              <a:gd name="connsiteY5" fmla="*/ 85163 h 113207"/>
              <a:gd name="connsiteX6" fmla="*/ 85163 w 169811"/>
              <a:gd name="connsiteY6" fmla="*/ 3859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1" h="113207">
                <a:moveTo>
                  <a:pt x="85163" y="3859"/>
                </a:moveTo>
                <a:lnTo>
                  <a:pt x="85163" y="3859"/>
                </a:lnTo>
                <a:cubicBezTo>
                  <a:pt x="40394" y="3859"/>
                  <a:pt x="3859" y="40394"/>
                  <a:pt x="3859" y="85163"/>
                </a:cubicBezTo>
                <a:lnTo>
                  <a:pt x="3859" y="109863"/>
                </a:lnTo>
                <a:lnTo>
                  <a:pt x="165952" y="109863"/>
                </a:lnTo>
                <a:lnTo>
                  <a:pt x="165952" y="85163"/>
                </a:lnTo>
                <a:cubicBezTo>
                  <a:pt x="166466" y="40394"/>
                  <a:pt x="129931" y="3859"/>
                  <a:pt x="85163" y="3859"/>
                </a:cubicBezTo>
                <a:close/>
              </a:path>
            </a:pathLst>
          </a:custGeom>
          <a:solidFill>
            <a:srgbClr val="FBB766"/>
          </a:solidFill>
          <a:ln w="9525" cap="flat">
            <a:noFill/>
            <a:prstDash val="solid"/>
            <a:miter/>
          </a:ln>
        </p:spPr>
        <p:txBody>
          <a:bodyPr rtlCol="0" anchor="ctr"/>
          <a:lstStyle/>
          <a:p>
            <a:endParaRPr lang="fi-FI"/>
          </a:p>
        </p:txBody>
      </p:sp>
      <p:sp>
        <p:nvSpPr>
          <p:cNvPr id="227" name="Freeform: Shape 226">
            <a:extLst>
              <a:ext uri="{FF2B5EF4-FFF2-40B4-BE49-F238E27FC236}">
                <a16:creationId xmlns:a16="http://schemas.microsoft.com/office/drawing/2014/main" id="{20D352C4-7831-483C-9850-3CBB440BAF03}"/>
              </a:ext>
            </a:extLst>
          </p:cNvPr>
          <p:cNvSpPr/>
          <p:nvPr/>
        </p:nvSpPr>
        <p:spPr>
          <a:xfrm>
            <a:off x="2720024" y="2803015"/>
            <a:ext cx="66895" cy="118353"/>
          </a:xfrm>
          <a:custGeom>
            <a:avLst/>
            <a:gdLst>
              <a:gd name="connsiteX0" fmla="*/ 23413 w 66895"/>
              <a:gd name="connsiteY0" fmla="*/ 117581 h 118353"/>
              <a:gd name="connsiteX1" fmla="*/ 3859 w 66895"/>
              <a:gd name="connsiteY1" fmla="*/ 117581 h 118353"/>
              <a:gd name="connsiteX2" fmla="*/ 3859 w 66895"/>
              <a:gd name="connsiteY2" fmla="*/ 56861 h 118353"/>
              <a:gd name="connsiteX3" fmla="*/ 56861 w 66895"/>
              <a:gd name="connsiteY3" fmla="*/ 3859 h 118353"/>
              <a:gd name="connsiteX4" fmla="*/ 66123 w 66895"/>
              <a:gd name="connsiteY4" fmla="*/ 3859 h 118353"/>
              <a:gd name="connsiteX5" fmla="*/ 66123 w 66895"/>
              <a:gd name="connsiteY5" fmla="*/ 23413 h 118353"/>
              <a:gd name="connsiteX6" fmla="*/ 56861 w 66895"/>
              <a:gd name="connsiteY6" fmla="*/ 23413 h 118353"/>
              <a:gd name="connsiteX7" fmla="*/ 23413 w 66895"/>
              <a:gd name="connsiteY7" fmla="*/ 56861 h 118353"/>
              <a:gd name="connsiteX8" fmla="*/ 23413 w 66895"/>
              <a:gd name="connsiteY8" fmla="*/ 117581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23413" y="117581"/>
                </a:moveTo>
                <a:lnTo>
                  <a:pt x="3859" y="117581"/>
                </a:lnTo>
                <a:lnTo>
                  <a:pt x="3859" y="56861"/>
                </a:lnTo>
                <a:cubicBezTo>
                  <a:pt x="3859" y="27530"/>
                  <a:pt x="27530" y="3859"/>
                  <a:pt x="56861" y="3859"/>
                </a:cubicBezTo>
                <a:lnTo>
                  <a:pt x="66123" y="3859"/>
                </a:lnTo>
                <a:lnTo>
                  <a:pt x="66123" y="23413"/>
                </a:lnTo>
                <a:lnTo>
                  <a:pt x="56861" y="23413"/>
                </a:lnTo>
                <a:cubicBezTo>
                  <a:pt x="38336" y="23413"/>
                  <a:pt x="23413" y="38336"/>
                  <a:pt x="23413" y="56861"/>
                </a:cubicBezTo>
                <a:lnTo>
                  <a:pt x="23413" y="117581"/>
                </a:lnTo>
                <a:close/>
              </a:path>
            </a:pathLst>
          </a:custGeom>
          <a:solidFill>
            <a:srgbClr val="FFC887"/>
          </a:solidFill>
          <a:ln w="9525" cap="flat">
            <a:noFill/>
            <a:prstDash val="solid"/>
            <a:miter/>
          </a:ln>
        </p:spPr>
        <p:txBody>
          <a:bodyPr rtlCol="0" anchor="ctr"/>
          <a:lstStyle/>
          <a:p>
            <a:endParaRPr lang="fi-FI"/>
          </a:p>
        </p:txBody>
      </p:sp>
      <p:sp>
        <p:nvSpPr>
          <p:cNvPr id="228" name="Freeform: Shape 227">
            <a:extLst>
              <a:ext uri="{FF2B5EF4-FFF2-40B4-BE49-F238E27FC236}">
                <a16:creationId xmlns:a16="http://schemas.microsoft.com/office/drawing/2014/main" id="{0C3D593F-0205-41D6-8AE8-AC9D52AE073E}"/>
              </a:ext>
            </a:extLst>
          </p:cNvPr>
          <p:cNvSpPr/>
          <p:nvPr/>
        </p:nvSpPr>
        <p:spPr>
          <a:xfrm>
            <a:off x="2695839" y="2803015"/>
            <a:ext cx="66895" cy="118353"/>
          </a:xfrm>
          <a:custGeom>
            <a:avLst/>
            <a:gdLst>
              <a:gd name="connsiteX0" fmla="*/ 23413 w 66895"/>
              <a:gd name="connsiteY0" fmla="*/ 117581 h 118353"/>
              <a:gd name="connsiteX1" fmla="*/ 3859 w 66895"/>
              <a:gd name="connsiteY1" fmla="*/ 117581 h 118353"/>
              <a:gd name="connsiteX2" fmla="*/ 3859 w 66895"/>
              <a:gd name="connsiteY2" fmla="*/ 56861 h 118353"/>
              <a:gd name="connsiteX3" fmla="*/ 56861 w 66895"/>
              <a:gd name="connsiteY3" fmla="*/ 3859 h 118353"/>
              <a:gd name="connsiteX4" fmla="*/ 66123 w 66895"/>
              <a:gd name="connsiteY4" fmla="*/ 3859 h 118353"/>
              <a:gd name="connsiteX5" fmla="*/ 66123 w 66895"/>
              <a:gd name="connsiteY5" fmla="*/ 23413 h 118353"/>
              <a:gd name="connsiteX6" fmla="*/ 56861 w 66895"/>
              <a:gd name="connsiteY6" fmla="*/ 23413 h 118353"/>
              <a:gd name="connsiteX7" fmla="*/ 23413 w 66895"/>
              <a:gd name="connsiteY7" fmla="*/ 56861 h 118353"/>
              <a:gd name="connsiteX8" fmla="*/ 23413 w 66895"/>
              <a:gd name="connsiteY8" fmla="*/ 117581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23413" y="117581"/>
                </a:moveTo>
                <a:lnTo>
                  <a:pt x="3859" y="117581"/>
                </a:lnTo>
                <a:lnTo>
                  <a:pt x="3859" y="56861"/>
                </a:lnTo>
                <a:cubicBezTo>
                  <a:pt x="3859" y="27530"/>
                  <a:pt x="27530" y="3859"/>
                  <a:pt x="56861" y="3859"/>
                </a:cubicBezTo>
                <a:lnTo>
                  <a:pt x="66123" y="3859"/>
                </a:lnTo>
                <a:lnTo>
                  <a:pt x="66123" y="23413"/>
                </a:lnTo>
                <a:lnTo>
                  <a:pt x="56861" y="23413"/>
                </a:lnTo>
                <a:cubicBezTo>
                  <a:pt x="38336" y="23413"/>
                  <a:pt x="23413" y="38336"/>
                  <a:pt x="23413" y="56861"/>
                </a:cubicBezTo>
                <a:lnTo>
                  <a:pt x="23413" y="117581"/>
                </a:lnTo>
                <a:close/>
              </a:path>
            </a:pathLst>
          </a:custGeom>
          <a:solidFill>
            <a:srgbClr val="FFC887"/>
          </a:solidFill>
          <a:ln w="9525" cap="flat">
            <a:noFill/>
            <a:prstDash val="solid"/>
            <a:miter/>
          </a:ln>
        </p:spPr>
        <p:txBody>
          <a:bodyPr rtlCol="0" anchor="ctr"/>
          <a:lstStyle/>
          <a:p>
            <a:endParaRPr lang="fi-FI"/>
          </a:p>
        </p:txBody>
      </p:sp>
      <p:sp>
        <p:nvSpPr>
          <p:cNvPr id="229" name="Freeform: Shape 228">
            <a:extLst>
              <a:ext uri="{FF2B5EF4-FFF2-40B4-BE49-F238E27FC236}">
                <a16:creationId xmlns:a16="http://schemas.microsoft.com/office/drawing/2014/main" id="{14CAEF10-71EF-4363-96ED-BB5BF7704EBD}"/>
              </a:ext>
            </a:extLst>
          </p:cNvPr>
          <p:cNvSpPr/>
          <p:nvPr/>
        </p:nvSpPr>
        <p:spPr>
          <a:xfrm>
            <a:off x="2746268" y="2803015"/>
            <a:ext cx="66895" cy="118353"/>
          </a:xfrm>
          <a:custGeom>
            <a:avLst/>
            <a:gdLst>
              <a:gd name="connsiteX0" fmla="*/ 23413 w 66895"/>
              <a:gd name="connsiteY0" fmla="*/ 117581 h 118353"/>
              <a:gd name="connsiteX1" fmla="*/ 3859 w 66895"/>
              <a:gd name="connsiteY1" fmla="*/ 117581 h 118353"/>
              <a:gd name="connsiteX2" fmla="*/ 3859 w 66895"/>
              <a:gd name="connsiteY2" fmla="*/ 56861 h 118353"/>
              <a:gd name="connsiteX3" fmla="*/ 56861 w 66895"/>
              <a:gd name="connsiteY3" fmla="*/ 3859 h 118353"/>
              <a:gd name="connsiteX4" fmla="*/ 66123 w 66895"/>
              <a:gd name="connsiteY4" fmla="*/ 3859 h 118353"/>
              <a:gd name="connsiteX5" fmla="*/ 66123 w 66895"/>
              <a:gd name="connsiteY5" fmla="*/ 23413 h 118353"/>
              <a:gd name="connsiteX6" fmla="*/ 57376 w 66895"/>
              <a:gd name="connsiteY6" fmla="*/ 23413 h 118353"/>
              <a:gd name="connsiteX7" fmla="*/ 23928 w 66895"/>
              <a:gd name="connsiteY7" fmla="*/ 56861 h 118353"/>
              <a:gd name="connsiteX8" fmla="*/ 23928 w 66895"/>
              <a:gd name="connsiteY8" fmla="*/ 117581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23413" y="117581"/>
                </a:moveTo>
                <a:lnTo>
                  <a:pt x="3859" y="117581"/>
                </a:lnTo>
                <a:lnTo>
                  <a:pt x="3859" y="56861"/>
                </a:lnTo>
                <a:cubicBezTo>
                  <a:pt x="3859" y="27530"/>
                  <a:pt x="27530" y="3859"/>
                  <a:pt x="56861" y="3859"/>
                </a:cubicBezTo>
                <a:lnTo>
                  <a:pt x="66123" y="3859"/>
                </a:lnTo>
                <a:lnTo>
                  <a:pt x="66123" y="23413"/>
                </a:lnTo>
                <a:lnTo>
                  <a:pt x="57376" y="23413"/>
                </a:lnTo>
                <a:cubicBezTo>
                  <a:pt x="38851" y="23413"/>
                  <a:pt x="23928" y="38336"/>
                  <a:pt x="23928" y="56861"/>
                </a:cubicBezTo>
                <a:lnTo>
                  <a:pt x="23928" y="117581"/>
                </a:lnTo>
                <a:close/>
              </a:path>
            </a:pathLst>
          </a:custGeom>
          <a:solidFill>
            <a:srgbClr val="FFC887"/>
          </a:solidFill>
          <a:ln w="9525" cap="flat">
            <a:noFill/>
            <a:prstDash val="solid"/>
            <a:miter/>
          </a:ln>
        </p:spPr>
        <p:txBody>
          <a:bodyPr rtlCol="0" anchor="ctr"/>
          <a:lstStyle/>
          <a:p>
            <a:endParaRPr lang="fi-FI"/>
          </a:p>
        </p:txBody>
      </p:sp>
      <p:sp>
        <p:nvSpPr>
          <p:cNvPr id="230" name="Freeform: Shape 229">
            <a:extLst>
              <a:ext uri="{FF2B5EF4-FFF2-40B4-BE49-F238E27FC236}">
                <a16:creationId xmlns:a16="http://schemas.microsoft.com/office/drawing/2014/main" id="{F0C8C105-0DDF-4BA7-B90E-CCC0977562F5}"/>
              </a:ext>
            </a:extLst>
          </p:cNvPr>
          <p:cNvSpPr/>
          <p:nvPr/>
        </p:nvSpPr>
        <p:spPr>
          <a:xfrm>
            <a:off x="2686576" y="2929087"/>
            <a:ext cx="144082" cy="20583"/>
          </a:xfrm>
          <a:custGeom>
            <a:avLst/>
            <a:gdLst>
              <a:gd name="connsiteX0" fmla="*/ 3859 w 144082"/>
              <a:gd name="connsiteY0" fmla="*/ 3859 h 20583"/>
              <a:gd name="connsiteX1" fmla="*/ 144339 w 144082"/>
              <a:gd name="connsiteY1" fmla="*/ 3859 h 20583"/>
              <a:gd name="connsiteX2" fmla="*/ 144339 w 144082"/>
              <a:gd name="connsiteY2" fmla="*/ 17753 h 20583"/>
              <a:gd name="connsiteX3" fmla="*/ 3859 w 144082"/>
              <a:gd name="connsiteY3" fmla="*/ 17753 h 20583"/>
            </a:gdLst>
            <a:ahLst/>
            <a:cxnLst>
              <a:cxn ang="0">
                <a:pos x="connsiteX0" y="connsiteY0"/>
              </a:cxn>
              <a:cxn ang="0">
                <a:pos x="connsiteX1" y="connsiteY1"/>
              </a:cxn>
              <a:cxn ang="0">
                <a:pos x="connsiteX2" y="connsiteY2"/>
              </a:cxn>
              <a:cxn ang="0">
                <a:pos x="connsiteX3" y="connsiteY3"/>
              </a:cxn>
            </a:cxnLst>
            <a:rect l="l" t="t" r="r" b="b"/>
            <a:pathLst>
              <a:path w="144082" h="20583">
                <a:moveTo>
                  <a:pt x="3859" y="3859"/>
                </a:moveTo>
                <a:lnTo>
                  <a:pt x="144339" y="3859"/>
                </a:lnTo>
                <a:lnTo>
                  <a:pt x="144339" y="17753"/>
                </a:lnTo>
                <a:lnTo>
                  <a:pt x="3859" y="17753"/>
                </a:lnTo>
                <a:close/>
              </a:path>
            </a:pathLst>
          </a:custGeom>
          <a:solidFill>
            <a:srgbClr val="2E2E3B">
              <a:alpha val="22000"/>
            </a:srgbClr>
          </a:solidFill>
          <a:ln w="9525" cap="flat">
            <a:noFill/>
            <a:prstDash val="solid"/>
            <a:miter/>
          </a:ln>
        </p:spPr>
        <p:txBody>
          <a:bodyPr rtlCol="0" anchor="ctr"/>
          <a:lstStyle/>
          <a:p>
            <a:endParaRPr lang="fi-FI"/>
          </a:p>
        </p:txBody>
      </p:sp>
      <p:sp>
        <p:nvSpPr>
          <p:cNvPr id="231" name="Freeform: Shape 230">
            <a:extLst>
              <a:ext uri="{FF2B5EF4-FFF2-40B4-BE49-F238E27FC236}">
                <a16:creationId xmlns:a16="http://schemas.microsoft.com/office/drawing/2014/main" id="{C723151C-5453-4CBD-8968-6A6A4101AAEC}"/>
              </a:ext>
            </a:extLst>
          </p:cNvPr>
          <p:cNvSpPr/>
          <p:nvPr/>
        </p:nvSpPr>
        <p:spPr>
          <a:xfrm>
            <a:off x="2727228" y="3007817"/>
            <a:ext cx="25729" cy="20583"/>
          </a:xfrm>
          <a:custGeom>
            <a:avLst/>
            <a:gdLst>
              <a:gd name="connsiteX0" fmla="*/ 6432 w 25728"/>
              <a:gd name="connsiteY0" fmla="*/ 21355 h 20583"/>
              <a:gd name="connsiteX1" fmla="*/ 3859 w 25728"/>
              <a:gd name="connsiteY1" fmla="*/ 21355 h 20583"/>
              <a:gd name="connsiteX2" fmla="*/ 4374 w 25728"/>
              <a:gd name="connsiteY2" fmla="*/ 15695 h 20583"/>
              <a:gd name="connsiteX3" fmla="*/ 20840 w 25728"/>
              <a:gd name="connsiteY3" fmla="*/ 3859 h 20583"/>
              <a:gd name="connsiteX4" fmla="*/ 26501 w 25728"/>
              <a:gd name="connsiteY4" fmla="*/ 5403 h 20583"/>
              <a:gd name="connsiteX5" fmla="*/ 6432 w 25728"/>
              <a:gd name="connsiteY5" fmla="*/ 21355 h 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 h="20583">
                <a:moveTo>
                  <a:pt x="6432" y="21355"/>
                </a:moveTo>
                <a:cubicBezTo>
                  <a:pt x="5403" y="21355"/>
                  <a:pt x="4889" y="21355"/>
                  <a:pt x="3859" y="21355"/>
                </a:cubicBezTo>
                <a:lnTo>
                  <a:pt x="4374" y="15695"/>
                </a:lnTo>
                <a:cubicBezTo>
                  <a:pt x="17753" y="17238"/>
                  <a:pt x="20840" y="4374"/>
                  <a:pt x="20840" y="3859"/>
                </a:cubicBezTo>
                <a:lnTo>
                  <a:pt x="26501" y="5403"/>
                </a:lnTo>
                <a:cubicBezTo>
                  <a:pt x="25472" y="10549"/>
                  <a:pt x="19297" y="21355"/>
                  <a:pt x="6432" y="21355"/>
                </a:cubicBezTo>
                <a:close/>
              </a:path>
            </a:pathLst>
          </a:custGeom>
          <a:solidFill>
            <a:srgbClr val="DB7170"/>
          </a:solidFill>
          <a:ln w="9525" cap="flat">
            <a:noFill/>
            <a:prstDash val="solid"/>
            <a:miter/>
          </a:ln>
        </p:spPr>
        <p:txBody>
          <a:bodyPr rtlCol="0" anchor="ctr"/>
          <a:lstStyle/>
          <a:p>
            <a:endParaRPr lang="fi-FI"/>
          </a:p>
        </p:txBody>
      </p:sp>
      <p:sp>
        <p:nvSpPr>
          <p:cNvPr id="232" name="Freeform: Shape 231">
            <a:extLst>
              <a:ext uri="{FF2B5EF4-FFF2-40B4-BE49-F238E27FC236}">
                <a16:creationId xmlns:a16="http://schemas.microsoft.com/office/drawing/2014/main" id="{944ECBBD-B7CE-41D0-8225-94C9370F7B50}"/>
              </a:ext>
            </a:extLst>
          </p:cNvPr>
          <p:cNvSpPr/>
          <p:nvPr/>
        </p:nvSpPr>
        <p:spPr>
          <a:xfrm>
            <a:off x="2385548" y="2935776"/>
            <a:ext cx="180103" cy="174957"/>
          </a:xfrm>
          <a:custGeom>
            <a:avLst/>
            <a:gdLst>
              <a:gd name="connsiteX0" fmla="*/ 153602 w 180102"/>
              <a:gd name="connsiteY0" fmla="*/ 149485 h 174956"/>
              <a:gd name="connsiteX1" fmla="*/ 153087 w 180102"/>
              <a:gd name="connsiteY1" fmla="*/ 146398 h 174956"/>
              <a:gd name="connsiteX2" fmla="*/ 148456 w 180102"/>
              <a:gd name="connsiteY2" fmla="*/ 150514 h 174956"/>
              <a:gd name="connsiteX3" fmla="*/ 148456 w 180102"/>
              <a:gd name="connsiteY3" fmla="*/ 151544 h 174956"/>
              <a:gd name="connsiteX4" fmla="*/ 148456 w 180102"/>
              <a:gd name="connsiteY4" fmla="*/ 153602 h 174956"/>
              <a:gd name="connsiteX5" fmla="*/ 148456 w 180102"/>
              <a:gd name="connsiteY5" fmla="*/ 156689 h 174956"/>
              <a:gd name="connsiteX6" fmla="*/ 148456 w 180102"/>
              <a:gd name="connsiteY6" fmla="*/ 156689 h 174956"/>
              <a:gd name="connsiteX7" fmla="*/ 147941 w 180102"/>
              <a:gd name="connsiteY7" fmla="*/ 157204 h 174956"/>
              <a:gd name="connsiteX8" fmla="*/ 146398 w 180102"/>
              <a:gd name="connsiteY8" fmla="*/ 158748 h 174956"/>
              <a:gd name="connsiteX9" fmla="*/ 144854 w 180102"/>
              <a:gd name="connsiteY9" fmla="*/ 160291 h 174956"/>
              <a:gd name="connsiteX10" fmla="*/ 143825 w 180102"/>
              <a:gd name="connsiteY10" fmla="*/ 160806 h 174956"/>
              <a:gd name="connsiteX11" fmla="*/ 143825 w 180102"/>
              <a:gd name="connsiteY11" fmla="*/ 159777 h 174956"/>
              <a:gd name="connsiteX12" fmla="*/ 143825 w 180102"/>
              <a:gd name="connsiteY12" fmla="*/ 157718 h 174956"/>
              <a:gd name="connsiteX13" fmla="*/ 143825 w 180102"/>
              <a:gd name="connsiteY13" fmla="*/ 154631 h 174956"/>
              <a:gd name="connsiteX14" fmla="*/ 138679 w 180102"/>
              <a:gd name="connsiteY14" fmla="*/ 158233 h 174956"/>
              <a:gd name="connsiteX15" fmla="*/ 138679 w 180102"/>
              <a:gd name="connsiteY15" fmla="*/ 159262 h 174956"/>
              <a:gd name="connsiteX16" fmla="*/ 138164 w 180102"/>
              <a:gd name="connsiteY16" fmla="*/ 161321 h 174956"/>
              <a:gd name="connsiteX17" fmla="*/ 137650 w 180102"/>
              <a:gd name="connsiteY17" fmla="*/ 164408 h 174956"/>
              <a:gd name="connsiteX18" fmla="*/ 136621 w 180102"/>
              <a:gd name="connsiteY18" fmla="*/ 164923 h 174956"/>
              <a:gd name="connsiteX19" fmla="*/ 134562 w 180102"/>
              <a:gd name="connsiteY19" fmla="*/ 165952 h 174956"/>
              <a:gd name="connsiteX20" fmla="*/ 132504 w 180102"/>
              <a:gd name="connsiteY20" fmla="*/ 166981 h 174956"/>
              <a:gd name="connsiteX21" fmla="*/ 131475 w 180102"/>
              <a:gd name="connsiteY21" fmla="*/ 167496 h 174956"/>
              <a:gd name="connsiteX22" fmla="*/ 131475 w 180102"/>
              <a:gd name="connsiteY22" fmla="*/ 166466 h 174956"/>
              <a:gd name="connsiteX23" fmla="*/ 131990 w 180102"/>
              <a:gd name="connsiteY23" fmla="*/ 164408 h 174956"/>
              <a:gd name="connsiteX24" fmla="*/ 132504 w 180102"/>
              <a:gd name="connsiteY24" fmla="*/ 161321 h 174956"/>
              <a:gd name="connsiteX25" fmla="*/ 126844 w 180102"/>
              <a:gd name="connsiteY25" fmla="*/ 163893 h 174956"/>
              <a:gd name="connsiteX26" fmla="*/ 126844 w 180102"/>
              <a:gd name="connsiteY26" fmla="*/ 164923 h 174956"/>
              <a:gd name="connsiteX27" fmla="*/ 126329 w 180102"/>
              <a:gd name="connsiteY27" fmla="*/ 166981 h 174956"/>
              <a:gd name="connsiteX28" fmla="*/ 125300 w 180102"/>
              <a:gd name="connsiteY28" fmla="*/ 170068 h 174956"/>
              <a:gd name="connsiteX29" fmla="*/ 124271 w 180102"/>
              <a:gd name="connsiteY29" fmla="*/ 170583 h 174956"/>
              <a:gd name="connsiteX30" fmla="*/ 122213 w 180102"/>
              <a:gd name="connsiteY30" fmla="*/ 171612 h 174956"/>
              <a:gd name="connsiteX31" fmla="*/ 121183 w 180102"/>
              <a:gd name="connsiteY31" fmla="*/ 172127 h 174956"/>
              <a:gd name="connsiteX32" fmla="*/ 120154 w 180102"/>
              <a:gd name="connsiteY32" fmla="*/ 172641 h 174956"/>
              <a:gd name="connsiteX33" fmla="*/ 119125 w 180102"/>
              <a:gd name="connsiteY33" fmla="*/ 173156 h 174956"/>
              <a:gd name="connsiteX34" fmla="*/ 120154 w 180102"/>
              <a:gd name="connsiteY34" fmla="*/ 170068 h 174956"/>
              <a:gd name="connsiteX35" fmla="*/ 121183 w 180102"/>
              <a:gd name="connsiteY35" fmla="*/ 166981 h 174956"/>
              <a:gd name="connsiteX36" fmla="*/ 115523 w 180102"/>
              <a:gd name="connsiteY36" fmla="*/ 169039 h 174956"/>
              <a:gd name="connsiteX37" fmla="*/ 113979 w 180102"/>
              <a:gd name="connsiteY37" fmla="*/ 171612 h 174956"/>
              <a:gd name="connsiteX38" fmla="*/ 112436 w 180102"/>
              <a:gd name="connsiteY38" fmla="*/ 174185 h 174956"/>
              <a:gd name="connsiteX39" fmla="*/ 109348 w 180102"/>
              <a:gd name="connsiteY39" fmla="*/ 174700 h 174956"/>
              <a:gd name="connsiteX40" fmla="*/ 107290 w 180102"/>
              <a:gd name="connsiteY40" fmla="*/ 175214 h 174956"/>
              <a:gd name="connsiteX41" fmla="*/ 106261 w 180102"/>
              <a:gd name="connsiteY41" fmla="*/ 175214 h 174956"/>
              <a:gd name="connsiteX42" fmla="*/ 107804 w 180102"/>
              <a:gd name="connsiteY42" fmla="*/ 172641 h 174956"/>
              <a:gd name="connsiteX43" fmla="*/ 108833 w 180102"/>
              <a:gd name="connsiteY43" fmla="*/ 170583 h 174956"/>
              <a:gd name="connsiteX44" fmla="*/ 109348 w 180102"/>
              <a:gd name="connsiteY44" fmla="*/ 169554 h 174956"/>
              <a:gd name="connsiteX45" fmla="*/ 103173 w 180102"/>
              <a:gd name="connsiteY45" fmla="*/ 170583 h 174956"/>
              <a:gd name="connsiteX46" fmla="*/ 101629 w 180102"/>
              <a:gd name="connsiteY46" fmla="*/ 173156 h 174956"/>
              <a:gd name="connsiteX47" fmla="*/ 100600 w 180102"/>
              <a:gd name="connsiteY47" fmla="*/ 174700 h 174956"/>
              <a:gd name="connsiteX48" fmla="*/ 100086 w 180102"/>
              <a:gd name="connsiteY48" fmla="*/ 175214 h 174956"/>
              <a:gd name="connsiteX49" fmla="*/ 100086 w 180102"/>
              <a:gd name="connsiteY49" fmla="*/ 175214 h 174956"/>
              <a:gd name="connsiteX50" fmla="*/ 96998 w 180102"/>
              <a:gd name="connsiteY50" fmla="*/ 175214 h 174956"/>
              <a:gd name="connsiteX51" fmla="*/ 94940 w 180102"/>
              <a:gd name="connsiteY51" fmla="*/ 175214 h 174956"/>
              <a:gd name="connsiteX52" fmla="*/ 93911 w 180102"/>
              <a:gd name="connsiteY52" fmla="*/ 175214 h 174956"/>
              <a:gd name="connsiteX53" fmla="*/ 95969 w 180102"/>
              <a:gd name="connsiteY53" fmla="*/ 172641 h 174956"/>
              <a:gd name="connsiteX54" fmla="*/ 97513 w 180102"/>
              <a:gd name="connsiteY54" fmla="*/ 171097 h 174956"/>
              <a:gd name="connsiteX55" fmla="*/ 98027 w 180102"/>
              <a:gd name="connsiteY55" fmla="*/ 170583 h 174956"/>
              <a:gd name="connsiteX56" fmla="*/ 91852 w 180102"/>
              <a:gd name="connsiteY56" fmla="*/ 170583 h 174956"/>
              <a:gd name="connsiteX57" fmla="*/ 89794 w 180102"/>
              <a:gd name="connsiteY57" fmla="*/ 172641 h 174956"/>
              <a:gd name="connsiteX58" fmla="*/ 88250 w 180102"/>
              <a:gd name="connsiteY58" fmla="*/ 174185 h 174956"/>
              <a:gd name="connsiteX59" fmla="*/ 87736 w 180102"/>
              <a:gd name="connsiteY59" fmla="*/ 174700 h 174956"/>
              <a:gd name="connsiteX60" fmla="*/ 84648 w 180102"/>
              <a:gd name="connsiteY60" fmla="*/ 174700 h 174956"/>
              <a:gd name="connsiteX61" fmla="*/ 81561 w 180102"/>
              <a:gd name="connsiteY61" fmla="*/ 174185 h 174956"/>
              <a:gd name="connsiteX62" fmla="*/ 84134 w 180102"/>
              <a:gd name="connsiteY62" fmla="*/ 172127 h 174956"/>
              <a:gd name="connsiteX63" fmla="*/ 86192 w 180102"/>
              <a:gd name="connsiteY63" fmla="*/ 170068 h 174956"/>
              <a:gd name="connsiteX64" fmla="*/ 80017 w 180102"/>
              <a:gd name="connsiteY64" fmla="*/ 169039 h 174956"/>
              <a:gd name="connsiteX65" fmla="*/ 77444 w 180102"/>
              <a:gd name="connsiteY65" fmla="*/ 171097 h 174956"/>
              <a:gd name="connsiteX66" fmla="*/ 75900 w 180102"/>
              <a:gd name="connsiteY66" fmla="*/ 172641 h 174956"/>
              <a:gd name="connsiteX67" fmla="*/ 74871 w 180102"/>
              <a:gd name="connsiteY67" fmla="*/ 173156 h 174956"/>
              <a:gd name="connsiteX68" fmla="*/ 73842 w 180102"/>
              <a:gd name="connsiteY68" fmla="*/ 173156 h 174956"/>
              <a:gd name="connsiteX69" fmla="*/ 71784 w 180102"/>
              <a:gd name="connsiteY69" fmla="*/ 172641 h 174956"/>
              <a:gd name="connsiteX70" fmla="*/ 68696 w 180102"/>
              <a:gd name="connsiteY70" fmla="*/ 171612 h 174956"/>
              <a:gd name="connsiteX71" fmla="*/ 71269 w 180102"/>
              <a:gd name="connsiteY71" fmla="*/ 170068 h 174956"/>
              <a:gd name="connsiteX72" fmla="*/ 72813 w 180102"/>
              <a:gd name="connsiteY72" fmla="*/ 169039 h 174956"/>
              <a:gd name="connsiteX73" fmla="*/ 73328 w 180102"/>
              <a:gd name="connsiteY73" fmla="*/ 168525 h 174956"/>
              <a:gd name="connsiteX74" fmla="*/ 73328 w 180102"/>
              <a:gd name="connsiteY74" fmla="*/ 168525 h 174956"/>
              <a:gd name="connsiteX75" fmla="*/ 67153 w 180102"/>
              <a:gd name="connsiteY75" fmla="*/ 166981 h 174956"/>
              <a:gd name="connsiteX76" fmla="*/ 64580 w 180102"/>
              <a:gd name="connsiteY76" fmla="*/ 168525 h 174956"/>
              <a:gd name="connsiteX77" fmla="*/ 62521 w 180102"/>
              <a:gd name="connsiteY77" fmla="*/ 169554 h 174956"/>
              <a:gd name="connsiteX78" fmla="*/ 61492 w 180102"/>
              <a:gd name="connsiteY78" fmla="*/ 170068 h 174956"/>
              <a:gd name="connsiteX79" fmla="*/ 60463 w 180102"/>
              <a:gd name="connsiteY79" fmla="*/ 169554 h 174956"/>
              <a:gd name="connsiteX80" fmla="*/ 58405 w 180102"/>
              <a:gd name="connsiteY80" fmla="*/ 168525 h 174956"/>
              <a:gd name="connsiteX81" fmla="*/ 55317 w 180102"/>
              <a:gd name="connsiteY81" fmla="*/ 166981 h 174956"/>
              <a:gd name="connsiteX82" fmla="*/ 58405 w 180102"/>
              <a:gd name="connsiteY82" fmla="*/ 165437 h 174956"/>
              <a:gd name="connsiteX83" fmla="*/ 60978 w 180102"/>
              <a:gd name="connsiteY83" fmla="*/ 163893 h 174956"/>
              <a:gd name="connsiteX84" fmla="*/ 55317 w 180102"/>
              <a:gd name="connsiteY84" fmla="*/ 161321 h 174956"/>
              <a:gd name="connsiteX85" fmla="*/ 52744 w 180102"/>
              <a:gd name="connsiteY85" fmla="*/ 162350 h 174956"/>
              <a:gd name="connsiteX86" fmla="*/ 49657 w 180102"/>
              <a:gd name="connsiteY86" fmla="*/ 163379 h 174956"/>
              <a:gd name="connsiteX87" fmla="*/ 48628 w 180102"/>
              <a:gd name="connsiteY87" fmla="*/ 162864 h 174956"/>
              <a:gd name="connsiteX88" fmla="*/ 47599 w 180102"/>
              <a:gd name="connsiteY88" fmla="*/ 162350 h 174956"/>
              <a:gd name="connsiteX89" fmla="*/ 46569 w 180102"/>
              <a:gd name="connsiteY89" fmla="*/ 161835 h 174956"/>
              <a:gd name="connsiteX90" fmla="*/ 44511 w 180102"/>
              <a:gd name="connsiteY90" fmla="*/ 160806 h 174956"/>
              <a:gd name="connsiteX91" fmla="*/ 43997 w 180102"/>
              <a:gd name="connsiteY91" fmla="*/ 160291 h 174956"/>
              <a:gd name="connsiteX92" fmla="*/ 43997 w 180102"/>
              <a:gd name="connsiteY92" fmla="*/ 160291 h 174956"/>
              <a:gd name="connsiteX93" fmla="*/ 45026 w 180102"/>
              <a:gd name="connsiteY93" fmla="*/ 159777 h 174956"/>
              <a:gd name="connsiteX94" fmla="*/ 47084 w 180102"/>
              <a:gd name="connsiteY94" fmla="*/ 159262 h 174956"/>
              <a:gd name="connsiteX95" fmla="*/ 50171 w 180102"/>
              <a:gd name="connsiteY95" fmla="*/ 158233 h 174956"/>
              <a:gd name="connsiteX96" fmla="*/ 45026 w 180102"/>
              <a:gd name="connsiteY96" fmla="*/ 154631 h 174956"/>
              <a:gd name="connsiteX97" fmla="*/ 43997 w 180102"/>
              <a:gd name="connsiteY97" fmla="*/ 154631 h 174956"/>
              <a:gd name="connsiteX98" fmla="*/ 41938 w 180102"/>
              <a:gd name="connsiteY98" fmla="*/ 155146 h 174956"/>
              <a:gd name="connsiteX99" fmla="*/ 38851 w 180102"/>
              <a:gd name="connsiteY99" fmla="*/ 155660 h 174956"/>
              <a:gd name="connsiteX100" fmla="*/ 37822 w 180102"/>
              <a:gd name="connsiteY100" fmla="*/ 155146 h 174956"/>
              <a:gd name="connsiteX101" fmla="*/ 36792 w 180102"/>
              <a:gd name="connsiteY101" fmla="*/ 154631 h 174956"/>
              <a:gd name="connsiteX102" fmla="*/ 35763 w 180102"/>
              <a:gd name="connsiteY102" fmla="*/ 153602 h 174956"/>
              <a:gd name="connsiteX103" fmla="*/ 33190 w 180102"/>
              <a:gd name="connsiteY103" fmla="*/ 151544 h 174956"/>
              <a:gd name="connsiteX104" fmla="*/ 36278 w 180102"/>
              <a:gd name="connsiteY104" fmla="*/ 151029 h 174956"/>
              <a:gd name="connsiteX105" fmla="*/ 39365 w 180102"/>
              <a:gd name="connsiteY105" fmla="*/ 150514 h 174956"/>
              <a:gd name="connsiteX106" fmla="*/ 34734 w 180102"/>
              <a:gd name="connsiteY106" fmla="*/ 146398 h 174956"/>
              <a:gd name="connsiteX107" fmla="*/ 31647 w 180102"/>
              <a:gd name="connsiteY107" fmla="*/ 146912 h 174956"/>
              <a:gd name="connsiteX108" fmla="*/ 28559 w 180102"/>
              <a:gd name="connsiteY108" fmla="*/ 146912 h 174956"/>
              <a:gd name="connsiteX109" fmla="*/ 28045 w 180102"/>
              <a:gd name="connsiteY109" fmla="*/ 146398 h 174956"/>
              <a:gd name="connsiteX110" fmla="*/ 26501 w 180102"/>
              <a:gd name="connsiteY110" fmla="*/ 144854 h 174956"/>
              <a:gd name="connsiteX111" fmla="*/ 24443 w 180102"/>
              <a:gd name="connsiteY111" fmla="*/ 142281 h 174956"/>
              <a:gd name="connsiteX112" fmla="*/ 27530 w 180102"/>
              <a:gd name="connsiteY112" fmla="*/ 142281 h 174956"/>
              <a:gd name="connsiteX113" fmla="*/ 30617 w 180102"/>
              <a:gd name="connsiteY113" fmla="*/ 142281 h 174956"/>
              <a:gd name="connsiteX114" fmla="*/ 26501 w 180102"/>
              <a:gd name="connsiteY114" fmla="*/ 137650 h 174956"/>
              <a:gd name="connsiteX115" fmla="*/ 23413 w 180102"/>
              <a:gd name="connsiteY115" fmla="*/ 137650 h 174956"/>
              <a:gd name="connsiteX116" fmla="*/ 21355 w 180102"/>
              <a:gd name="connsiteY116" fmla="*/ 137650 h 174956"/>
              <a:gd name="connsiteX117" fmla="*/ 20326 w 180102"/>
              <a:gd name="connsiteY117" fmla="*/ 137650 h 174956"/>
              <a:gd name="connsiteX118" fmla="*/ 19811 w 180102"/>
              <a:gd name="connsiteY118" fmla="*/ 136621 h 174956"/>
              <a:gd name="connsiteX119" fmla="*/ 19297 w 180102"/>
              <a:gd name="connsiteY119" fmla="*/ 135592 h 174956"/>
              <a:gd name="connsiteX120" fmla="*/ 18782 w 180102"/>
              <a:gd name="connsiteY120" fmla="*/ 135077 h 174956"/>
              <a:gd name="connsiteX121" fmla="*/ 18268 w 180102"/>
              <a:gd name="connsiteY121" fmla="*/ 134562 h 174956"/>
              <a:gd name="connsiteX122" fmla="*/ 16724 w 180102"/>
              <a:gd name="connsiteY122" fmla="*/ 131989 h 174956"/>
              <a:gd name="connsiteX123" fmla="*/ 19811 w 180102"/>
              <a:gd name="connsiteY123" fmla="*/ 132504 h 174956"/>
              <a:gd name="connsiteX124" fmla="*/ 21870 w 180102"/>
              <a:gd name="connsiteY124" fmla="*/ 133019 h 174956"/>
              <a:gd name="connsiteX125" fmla="*/ 22899 w 180102"/>
              <a:gd name="connsiteY125" fmla="*/ 133019 h 174956"/>
              <a:gd name="connsiteX126" fmla="*/ 19811 w 180102"/>
              <a:gd name="connsiteY126" fmla="*/ 127873 h 174956"/>
              <a:gd name="connsiteX127" fmla="*/ 16724 w 180102"/>
              <a:gd name="connsiteY127" fmla="*/ 127358 h 174956"/>
              <a:gd name="connsiteX128" fmla="*/ 14665 w 180102"/>
              <a:gd name="connsiteY128" fmla="*/ 126844 h 174956"/>
              <a:gd name="connsiteX129" fmla="*/ 13636 w 180102"/>
              <a:gd name="connsiteY129" fmla="*/ 126844 h 174956"/>
              <a:gd name="connsiteX130" fmla="*/ 13122 w 180102"/>
              <a:gd name="connsiteY130" fmla="*/ 125815 h 174956"/>
              <a:gd name="connsiteX131" fmla="*/ 12093 w 180102"/>
              <a:gd name="connsiteY131" fmla="*/ 123756 h 174956"/>
              <a:gd name="connsiteX132" fmla="*/ 11063 w 180102"/>
              <a:gd name="connsiteY132" fmla="*/ 120669 h 174956"/>
              <a:gd name="connsiteX133" fmla="*/ 14151 w 180102"/>
              <a:gd name="connsiteY133" fmla="*/ 121698 h 174956"/>
              <a:gd name="connsiteX134" fmla="*/ 16209 w 180102"/>
              <a:gd name="connsiteY134" fmla="*/ 122212 h 174956"/>
              <a:gd name="connsiteX135" fmla="*/ 17238 w 180102"/>
              <a:gd name="connsiteY135" fmla="*/ 122212 h 174956"/>
              <a:gd name="connsiteX136" fmla="*/ 14665 w 180102"/>
              <a:gd name="connsiteY136" fmla="*/ 116552 h 174956"/>
              <a:gd name="connsiteX137" fmla="*/ 11578 w 180102"/>
              <a:gd name="connsiteY137" fmla="*/ 115523 h 174956"/>
              <a:gd name="connsiteX138" fmla="*/ 8491 w 180102"/>
              <a:gd name="connsiteY138" fmla="*/ 114494 h 174956"/>
              <a:gd name="connsiteX139" fmla="*/ 7976 w 180102"/>
              <a:gd name="connsiteY139" fmla="*/ 113465 h 174956"/>
              <a:gd name="connsiteX140" fmla="*/ 7461 w 180102"/>
              <a:gd name="connsiteY140" fmla="*/ 111406 h 174956"/>
              <a:gd name="connsiteX141" fmla="*/ 6432 w 180102"/>
              <a:gd name="connsiteY141" fmla="*/ 108319 h 174956"/>
              <a:gd name="connsiteX142" fmla="*/ 9005 w 180102"/>
              <a:gd name="connsiteY142" fmla="*/ 109863 h 174956"/>
              <a:gd name="connsiteX143" fmla="*/ 11578 w 180102"/>
              <a:gd name="connsiteY143" fmla="*/ 111406 h 174956"/>
              <a:gd name="connsiteX144" fmla="*/ 10034 w 180102"/>
              <a:gd name="connsiteY144" fmla="*/ 105231 h 174956"/>
              <a:gd name="connsiteX145" fmla="*/ 9005 w 180102"/>
              <a:gd name="connsiteY145" fmla="*/ 104717 h 174956"/>
              <a:gd name="connsiteX146" fmla="*/ 6947 w 180102"/>
              <a:gd name="connsiteY146" fmla="*/ 103688 h 174956"/>
              <a:gd name="connsiteX147" fmla="*/ 4374 w 180102"/>
              <a:gd name="connsiteY147" fmla="*/ 102144 h 174956"/>
              <a:gd name="connsiteX148" fmla="*/ 4374 w 180102"/>
              <a:gd name="connsiteY148" fmla="*/ 101115 h 174956"/>
              <a:gd name="connsiteX149" fmla="*/ 4374 w 180102"/>
              <a:gd name="connsiteY149" fmla="*/ 100086 h 174956"/>
              <a:gd name="connsiteX150" fmla="*/ 4374 w 180102"/>
              <a:gd name="connsiteY150" fmla="*/ 99056 h 174956"/>
              <a:gd name="connsiteX151" fmla="*/ 4374 w 180102"/>
              <a:gd name="connsiteY151" fmla="*/ 96998 h 174956"/>
              <a:gd name="connsiteX152" fmla="*/ 4374 w 180102"/>
              <a:gd name="connsiteY152" fmla="*/ 95969 h 174956"/>
              <a:gd name="connsiteX153" fmla="*/ 4374 w 180102"/>
              <a:gd name="connsiteY153" fmla="*/ 95969 h 174956"/>
              <a:gd name="connsiteX154" fmla="*/ 4888 w 180102"/>
              <a:gd name="connsiteY154" fmla="*/ 96484 h 174956"/>
              <a:gd name="connsiteX155" fmla="*/ 6432 w 180102"/>
              <a:gd name="connsiteY155" fmla="*/ 97513 h 174956"/>
              <a:gd name="connsiteX156" fmla="*/ 9005 w 180102"/>
              <a:gd name="connsiteY156" fmla="*/ 99056 h 174956"/>
              <a:gd name="connsiteX157" fmla="*/ 8491 w 180102"/>
              <a:gd name="connsiteY157" fmla="*/ 92882 h 174956"/>
              <a:gd name="connsiteX158" fmla="*/ 7976 w 180102"/>
              <a:gd name="connsiteY158" fmla="*/ 92367 h 174956"/>
              <a:gd name="connsiteX159" fmla="*/ 6432 w 180102"/>
              <a:gd name="connsiteY159" fmla="*/ 90823 h 174956"/>
              <a:gd name="connsiteX160" fmla="*/ 3859 w 180102"/>
              <a:gd name="connsiteY160" fmla="*/ 88765 h 174956"/>
              <a:gd name="connsiteX161" fmla="*/ 3859 w 180102"/>
              <a:gd name="connsiteY161" fmla="*/ 87736 h 174956"/>
              <a:gd name="connsiteX162" fmla="*/ 3859 w 180102"/>
              <a:gd name="connsiteY162" fmla="*/ 85677 h 174956"/>
              <a:gd name="connsiteX163" fmla="*/ 3859 w 180102"/>
              <a:gd name="connsiteY163" fmla="*/ 83619 h 174956"/>
              <a:gd name="connsiteX164" fmla="*/ 3859 w 180102"/>
              <a:gd name="connsiteY164" fmla="*/ 82590 h 174956"/>
              <a:gd name="connsiteX165" fmla="*/ 4374 w 180102"/>
              <a:gd name="connsiteY165" fmla="*/ 83104 h 174956"/>
              <a:gd name="connsiteX166" fmla="*/ 5918 w 180102"/>
              <a:gd name="connsiteY166" fmla="*/ 84648 h 174956"/>
              <a:gd name="connsiteX167" fmla="*/ 7976 w 180102"/>
              <a:gd name="connsiteY167" fmla="*/ 86707 h 174956"/>
              <a:gd name="connsiteX168" fmla="*/ 8491 w 180102"/>
              <a:gd name="connsiteY168" fmla="*/ 80532 h 174956"/>
              <a:gd name="connsiteX169" fmla="*/ 6432 w 180102"/>
              <a:gd name="connsiteY169" fmla="*/ 78473 h 174956"/>
              <a:gd name="connsiteX170" fmla="*/ 4374 w 180102"/>
              <a:gd name="connsiteY170" fmla="*/ 75900 h 174956"/>
              <a:gd name="connsiteX171" fmla="*/ 4374 w 180102"/>
              <a:gd name="connsiteY171" fmla="*/ 74871 h 174956"/>
              <a:gd name="connsiteX172" fmla="*/ 4888 w 180102"/>
              <a:gd name="connsiteY172" fmla="*/ 72813 h 174956"/>
              <a:gd name="connsiteX173" fmla="*/ 5403 w 180102"/>
              <a:gd name="connsiteY173" fmla="*/ 70755 h 174956"/>
              <a:gd name="connsiteX174" fmla="*/ 5403 w 180102"/>
              <a:gd name="connsiteY174" fmla="*/ 69726 h 174956"/>
              <a:gd name="connsiteX175" fmla="*/ 5918 w 180102"/>
              <a:gd name="connsiteY175" fmla="*/ 70755 h 174956"/>
              <a:gd name="connsiteX176" fmla="*/ 7461 w 180102"/>
              <a:gd name="connsiteY176" fmla="*/ 72298 h 174956"/>
              <a:gd name="connsiteX177" fmla="*/ 9520 w 180102"/>
              <a:gd name="connsiteY177" fmla="*/ 74871 h 174956"/>
              <a:gd name="connsiteX178" fmla="*/ 10549 w 180102"/>
              <a:gd name="connsiteY178" fmla="*/ 68696 h 174956"/>
              <a:gd name="connsiteX179" fmla="*/ 10549 w 180102"/>
              <a:gd name="connsiteY179" fmla="*/ 68696 h 174956"/>
              <a:gd name="connsiteX180" fmla="*/ 10034 w 180102"/>
              <a:gd name="connsiteY180" fmla="*/ 68182 h 174956"/>
              <a:gd name="connsiteX181" fmla="*/ 9005 w 180102"/>
              <a:gd name="connsiteY181" fmla="*/ 66638 h 174956"/>
              <a:gd name="connsiteX182" fmla="*/ 7461 w 180102"/>
              <a:gd name="connsiteY182" fmla="*/ 64065 h 174956"/>
              <a:gd name="connsiteX183" fmla="*/ 7976 w 180102"/>
              <a:gd name="connsiteY183" fmla="*/ 63036 h 174956"/>
              <a:gd name="connsiteX184" fmla="*/ 8491 w 180102"/>
              <a:gd name="connsiteY184" fmla="*/ 60978 h 174956"/>
              <a:gd name="connsiteX185" fmla="*/ 9005 w 180102"/>
              <a:gd name="connsiteY185" fmla="*/ 58919 h 174956"/>
              <a:gd name="connsiteX186" fmla="*/ 9520 w 180102"/>
              <a:gd name="connsiteY186" fmla="*/ 57890 h 174956"/>
              <a:gd name="connsiteX187" fmla="*/ 10034 w 180102"/>
              <a:gd name="connsiteY187" fmla="*/ 58919 h 174956"/>
              <a:gd name="connsiteX188" fmla="*/ 11063 w 180102"/>
              <a:gd name="connsiteY188" fmla="*/ 60978 h 174956"/>
              <a:gd name="connsiteX189" fmla="*/ 12607 w 180102"/>
              <a:gd name="connsiteY189" fmla="*/ 63551 h 174956"/>
              <a:gd name="connsiteX190" fmla="*/ 14665 w 180102"/>
              <a:gd name="connsiteY190" fmla="*/ 57890 h 174956"/>
              <a:gd name="connsiteX191" fmla="*/ 13122 w 180102"/>
              <a:gd name="connsiteY191" fmla="*/ 55317 h 174956"/>
              <a:gd name="connsiteX192" fmla="*/ 11578 w 180102"/>
              <a:gd name="connsiteY192" fmla="*/ 52230 h 174956"/>
              <a:gd name="connsiteX193" fmla="*/ 11578 w 180102"/>
              <a:gd name="connsiteY193" fmla="*/ 52230 h 174956"/>
              <a:gd name="connsiteX194" fmla="*/ 12093 w 180102"/>
              <a:gd name="connsiteY194" fmla="*/ 51715 h 174956"/>
              <a:gd name="connsiteX195" fmla="*/ 13122 w 180102"/>
              <a:gd name="connsiteY195" fmla="*/ 49657 h 174956"/>
              <a:gd name="connsiteX196" fmla="*/ 13636 w 180102"/>
              <a:gd name="connsiteY196" fmla="*/ 48628 h 174956"/>
              <a:gd name="connsiteX197" fmla="*/ 14151 w 180102"/>
              <a:gd name="connsiteY197" fmla="*/ 47599 h 174956"/>
              <a:gd name="connsiteX198" fmla="*/ 14665 w 180102"/>
              <a:gd name="connsiteY198" fmla="*/ 46569 h 174956"/>
              <a:gd name="connsiteX199" fmla="*/ 15695 w 180102"/>
              <a:gd name="connsiteY199" fmla="*/ 49657 h 174956"/>
              <a:gd name="connsiteX200" fmla="*/ 16724 w 180102"/>
              <a:gd name="connsiteY200" fmla="*/ 52230 h 174956"/>
              <a:gd name="connsiteX201" fmla="*/ 19811 w 180102"/>
              <a:gd name="connsiteY201" fmla="*/ 47084 h 174956"/>
              <a:gd name="connsiteX202" fmla="*/ 18782 w 180102"/>
              <a:gd name="connsiteY202" fmla="*/ 43997 h 174956"/>
              <a:gd name="connsiteX203" fmla="*/ 18268 w 180102"/>
              <a:gd name="connsiteY203" fmla="*/ 41938 h 174956"/>
              <a:gd name="connsiteX204" fmla="*/ 17753 w 180102"/>
              <a:gd name="connsiteY204" fmla="*/ 40909 h 174956"/>
              <a:gd name="connsiteX205" fmla="*/ 19811 w 180102"/>
              <a:gd name="connsiteY205" fmla="*/ 38336 h 174956"/>
              <a:gd name="connsiteX206" fmla="*/ 21355 w 180102"/>
              <a:gd name="connsiteY206" fmla="*/ 36792 h 174956"/>
              <a:gd name="connsiteX207" fmla="*/ 21870 w 180102"/>
              <a:gd name="connsiteY207" fmla="*/ 35763 h 174956"/>
              <a:gd name="connsiteX208" fmla="*/ 22384 w 180102"/>
              <a:gd name="connsiteY208" fmla="*/ 38851 h 174956"/>
              <a:gd name="connsiteX209" fmla="*/ 22899 w 180102"/>
              <a:gd name="connsiteY209" fmla="*/ 40909 h 174956"/>
              <a:gd name="connsiteX210" fmla="*/ 22899 w 180102"/>
              <a:gd name="connsiteY210" fmla="*/ 41938 h 174956"/>
              <a:gd name="connsiteX211" fmla="*/ 26501 w 180102"/>
              <a:gd name="connsiteY211" fmla="*/ 37307 h 174956"/>
              <a:gd name="connsiteX212" fmla="*/ 25986 w 180102"/>
              <a:gd name="connsiteY212" fmla="*/ 34219 h 174956"/>
              <a:gd name="connsiteX213" fmla="*/ 25472 w 180102"/>
              <a:gd name="connsiteY213" fmla="*/ 31132 h 174956"/>
              <a:gd name="connsiteX214" fmla="*/ 27530 w 180102"/>
              <a:gd name="connsiteY214" fmla="*/ 28559 h 174956"/>
              <a:gd name="connsiteX215" fmla="*/ 28559 w 180102"/>
              <a:gd name="connsiteY215" fmla="*/ 27530 h 174956"/>
              <a:gd name="connsiteX216" fmla="*/ 29074 w 180102"/>
              <a:gd name="connsiteY216" fmla="*/ 27015 h 174956"/>
              <a:gd name="connsiteX217" fmla="*/ 29588 w 180102"/>
              <a:gd name="connsiteY217" fmla="*/ 26501 h 174956"/>
              <a:gd name="connsiteX218" fmla="*/ 29588 w 180102"/>
              <a:gd name="connsiteY218" fmla="*/ 29588 h 174956"/>
              <a:gd name="connsiteX219" fmla="*/ 30103 w 180102"/>
              <a:gd name="connsiteY219" fmla="*/ 32676 h 174956"/>
              <a:gd name="connsiteX220" fmla="*/ 34734 w 180102"/>
              <a:gd name="connsiteY220" fmla="*/ 28559 h 174956"/>
              <a:gd name="connsiteX221" fmla="*/ 34734 w 180102"/>
              <a:gd name="connsiteY221" fmla="*/ 25472 h 174956"/>
              <a:gd name="connsiteX222" fmla="*/ 34734 w 180102"/>
              <a:gd name="connsiteY222" fmla="*/ 22384 h 174956"/>
              <a:gd name="connsiteX223" fmla="*/ 34734 w 180102"/>
              <a:gd name="connsiteY223" fmla="*/ 22384 h 174956"/>
              <a:gd name="connsiteX224" fmla="*/ 35249 w 180102"/>
              <a:gd name="connsiteY224" fmla="*/ 21870 h 174956"/>
              <a:gd name="connsiteX225" fmla="*/ 36792 w 180102"/>
              <a:gd name="connsiteY225" fmla="*/ 20326 h 174956"/>
              <a:gd name="connsiteX226" fmla="*/ 38336 w 180102"/>
              <a:gd name="connsiteY226" fmla="*/ 18782 h 174956"/>
              <a:gd name="connsiteX227" fmla="*/ 39365 w 180102"/>
              <a:gd name="connsiteY227" fmla="*/ 18268 h 174956"/>
              <a:gd name="connsiteX228" fmla="*/ 39365 w 180102"/>
              <a:gd name="connsiteY228" fmla="*/ 19297 h 174956"/>
              <a:gd name="connsiteX229" fmla="*/ 39365 w 180102"/>
              <a:gd name="connsiteY229" fmla="*/ 21355 h 174956"/>
              <a:gd name="connsiteX230" fmla="*/ 39365 w 180102"/>
              <a:gd name="connsiteY230" fmla="*/ 24442 h 174956"/>
              <a:gd name="connsiteX231" fmla="*/ 44511 w 180102"/>
              <a:gd name="connsiteY231" fmla="*/ 20841 h 174956"/>
              <a:gd name="connsiteX232" fmla="*/ 44511 w 180102"/>
              <a:gd name="connsiteY232" fmla="*/ 19811 h 174956"/>
              <a:gd name="connsiteX233" fmla="*/ 45026 w 180102"/>
              <a:gd name="connsiteY233" fmla="*/ 17753 h 174956"/>
              <a:gd name="connsiteX234" fmla="*/ 45540 w 180102"/>
              <a:gd name="connsiteY234" fmla="*/ 14666 h 174956"/>
              <a:gd name="connsiteX235" fmla="*/ 46569 w 180102"/>
              <a:gd name="connsiteY235" fmla="*/ 14151 h 174956"/>
              <a:gd name="connsiteX236" fmla="*/ 48628 w 180102"/>
              <a:gd name="connsiteY236" fmla="*/ 13122 h 174956"/>
              <a:gd name="connsiteX237" fmla="*/ 50686 w 180102"/>
              <a:gd name="connsiteY237" fmla="*/ 12093 h 174956"/>
              <a:gd name="connsiteX238" fmla="*/ 51715 w 180102"/>
              <a:gd name="connsiteY238" fmla="*/ 11578 h 174956"/>
              <a:gd name="connsiteX239" fmla="*/ 51715 w 180102"/>
              <a:gd name="connsiteY239" fmla="*/ 12607 h 174956"/>
              <a:gd name="connsiteX240" fmla="*/ 51201 w 180102"/>
              <a:gd name="connsiteY240" fmla="*/ 14666 h 174956"/>
              <a:gd name="connsiteX241" fmla="*/ 50686 w 180102"/>
              <a:gd name="connsiteY241" fmla="*/ 17753 h 174956"/>
              <a:gd name="connsiteX242" fmla="*/ 56346 w 180102"/>
              <a:gd name="connsiteY242" fmla="*/ 15180 h 174956"/>
              <a:gd name="connsiteX243" fmla="*/ 56346 w 180102"/>
              <a:gd name="connsiteY243" fmla="*/ 14151 h 174956"/>
              <a:gd name="connsiteX244" fmla="*/ 56861 w 180102"/>
              <a:gd name="connsiteY244" fmla="*/ 12093 h 174956"/>
              <a:gd name="connsiteX245" fmla="*/ 57890 w 180102"/>
              <a:gd name="connsiteY245" fmla="*/ 9005 h 174956"/>
              <a:gd name="connsiteX246" fmla="*/ 58919 w 180102"/>
              <a:gd name="connsiteY246" fmla="*/ 8491 h 174956"/>
              <a:gd name="connsiteX247" fmla="*/ 60978 w 180102"/>
              <a:gd name="connsiteY247" fmla="*/ 7461 h 174956"/>
              <a:gd name="connsiteX248" fmla="*/ 62007 w 180102"/>
              <a:gd name="connsiteY248" fmla="*/ 6947 h 174956"/>
              <a:gd name="connsiteX249" fmla="*/ 63036 w 180102"/>
              <a:gd name="connsiteY249" fmla="*/ 6432 h 174956"/>
              <a:gd name="connsiteX250" fmla="*/ 64065 w 180102"/>
              <a:gd name="connsiteY250" fmla="*/ 5918 h 174956"/>
              <a:gd name="connsiteX251" fmla="*/ 63036 w 180102"/>
              <a:gd name="connsiteY251" fmla="*/ 9005 h 174956"/>
              <a:gd name="connsiteX252" fmla="*/ 62007 w 180102"/>
              <a:gd name="connsiteY252" fmla="*/ 12093 h 174956"/>
              <a:gd name="connsiteX253" fmla="*/ 67667 w 180102"/>
              <a:gd name="connsiteY253" fmla="*/ 10034 h 174956"/>
              <a:gd name="connsiteX254" fmla="*/ 69211 w 180102"/>
              <a:gd name="connsiteY254" fmla="*/ 7461 h 174956"/>
              <a:gd name="connsiteX255" fmla="*/ 70755 w 180102"/>
              <a:gd name="connsiteY255" fmla="*/ 4889 h 174956"/>
              <a:gd name="connsiteX256" fmla="*/ 73842 w 180102"/>
              <a:gd name="connsiteY256" fmla="*/ 4374 h 174956"/>
              <a:gd name="connsiteX257" fmla="*/ 75900 w 180102"/>
              <a:gd name="connsiteY257" fmla="*/ 3859 h 174956"/>
              <a:gd name="connsiteX258" fmla="*/ 76930 w 180102"/>
              <a:gd name="connsiteY258" fmla="*/ 3859 h 174956"/>
              <a:gd name="connsiteX259" fmla="*/ 75386 w 180102"/>
              <a:gd name="connsiteY259" fmla="*/ 6432 h 174956"/>
              <a:gd name="connsiteX260" fmla="*/ 74357 w 180102"/>
              <a:gd name="connsiteY260" fmla="*/ 8491 h 174956"/>
              <a:gd name="connsiteX261" fmla="*/ 73842 w 180102"/>
              <a:gd name="connsiteY261" fmla="*/ 9520 h 174956"/>
              <a:gd name="connsiteX262" fmla="*/ 80017 w 180102"/>
              <a:gd name="connsiteY262" fmla="*/ 8491 h 174956"/>
              <a:gd name="connsiteX263" fmla="*/ 81561 w 180102"/>
              <a:gd name="connsiteY263" fmla="*/ 5918 h 174956"/>
              <a:gd name="connsiteX264" fmla="*/ 82590 w 180102"/>
              <a:gd name="connsiteY264" fmla="*/ 4374 h 174956"/>
              <a:gd name="connsiteX265" fmla="*/ 83105 w 180102"/>
              <a:gd name="connsiteY265" fmla="*/ 3859 h 174956"/>
              <a:gd name="connsiteX266" fmla="*/ 83105 w 180102"/>
              <a:gd name="connsiteY266" fmla="*/ 3859 h 174956"/>
              <a:gd name="connsiteX267" fmla="*/ 86192 w 180102"/>
              <a:gd name="connsiteY267" fmla="*/ 3859 h 174956"/>
              <a:gd name="connsiteX268" fmla="*/ 88250 w 180102"/>
              <a:gd name="connsiteY268" fmla="*/ 3859 h 174956"/>
              <a:gd name="connsiteX269" fmla="*/ 89279 w 180102"/>
              <a:gd name="connsiteY269" fmla="*/ 3859 h 174956"/>
              <a:gd name="connsiteX270" fmla="*/ 87221 w 180102"/>
              <a:gd name="connsiteY270" fmla="*/ 6432 h 174956"/>
              <a:gd name="connsiteX271" fmla="*/ 85677 w 180102"/>
              <a:gd name="connsiteY271" fmla="*/ 7976 h 174956"/>
              <a:gd name="connsiteX272" fmla="*/ 85163 w 180102"/>
              <a:gd name="connsiteY272" fmla="*/ 8491 h 174956"/>
              <a:gd name="connsiteX273" fmla="*/ 91338 w 180102"/>
              <a:gd name="connsiteY273" fmla="*/ 8491 h 174956"/>
              <a:gd name="connsiteX274" fmla="*/ 93396 w 180102"/>
              <a:gd name="connsiteY274" fmla="*/ 6432 h 174956"/>
              <a:gd name="connsiteX275" fmla="*/ 94940 w 180102"/>
              <a:gd name="connsiteY275" fmla="*/ 4889 h 174956"/>
              <a:gd name="connsiteX276" fmla="*/ 95454 w 180102"/>
              <a:gd name="connsiteY276" fmla="*/ 4374 h 174956"/>
              <a:gd name="connsiteX277" fmla="*/ 98542 w 180102"/>
              <a:gd name="connsiteY277" fmla="*/ 4374 h 174956"/>
              <a:gd name="connsiteX278" fmla="*/ 101629 w 180102"/>
              <a:gd name="connsiteY278" fmla="*/ 4889 h 174956"/>
              <a:gd name="connsiteX279" fmla="*/ 99056 w 180102"/>
              <a:gd name="connsiteY279" fmla="*/ 6947 h 174956"/>
              <a:gd name="connsiteX280" fmla="*/ 96998 w 180102"/>
              <a:gd name="connsiteY280" fmla="*/ 9005 h 174956"/>
              <a:gd name="connsiteX281" fmla="*/ 103173 w 180102"/>
              <a:gd name="connsiteY281" fmla="*/ 10034 h 174956"/>
              <a:gd name="connsiteX282" fmla="*/ 105746 w 180102"/>
              <a:gd name="connsiteY282" fmla="*/ 7976 h 174956"/>
              <a:gd name="connsiteX283" fmla="*/ 107290 w 180102"/>
              <a:gd name="connsiteY283" fmla="*/ 6432 h 174956"/>
              <a:gd name="connsiteX284" fmla="*/ 108319 w 180102"/>
              <a:gd name="connsiteY284" fmla="*/ 5918 h 174956"/>
              <a:gd name="connsiteX285" fmla="*/ 109348 w 180102"/>
              <a:gd name="connsiteY285" fmla="*/ 5918 h 174956"/>
              <a:gd name="connsiteX286" fmla="*/ 111406 w 180102"/>
              <a:gd name="connsiteY286" fmla="*/ 6432 h 174956"/>
              <a:gd name="connsiteX287" fmla="*/ 114494 w 180102"/>
              <a:gd name="connsiteY287" fmla="*/ 7461 h 174956"/>
              <a:gd name="connsiteX288" fmla="*/ 111921 w 180102"/>
              <a:gd name="connsiteY288" fmla="*/ 9005 h 174956"/>
              <a:gd name="connsiteX289" fmla="*/ 110377 w 180102"/>
              <a:gd name="connsiteY289" fmla="*/ 10034 h 174956"/>
              <a:gd name="connsiteX290" fmla="*/ 109863 w 180102"/>
              <a:gd name="connsiteY290" fmla="*/ 10549 h 174956"/>
              <a:gd name="connsiteX291" fmla="*/ 109863 w 180102"/>
              <a:gd name="connsiteY291" fmla="*/ 10549 h 174956"/>
              <a:gd name="connsiteX292" fmla="*/ 115523 w 180102"/>
              <a:gd name="connsiteY292" fmla="*/ 12093 h 174956"/>
              <a:gd name="connsiteX293" fmla="*/ 118096 w 180102"/>
              <a:gd name="connsiteY293" fmla="*/ 10549 h 174956"/>
              <a:gd name="connsiteX294" fmla="*/ 120154 w 180102"/>
              <a:gd name="connsiteY294" fmla="*/ 9520 h 174956"/>
              <a:gd name="connsiteX295" fmla="*/ 121183 w 180102"/>
              <a:gd name="connsiteY295" fmla="*/ 9005 h 174956"/>
              <a:gd name="connsiteX296" fmla="*/ 122213 w 180102"/>
              <a:gd name="connsiteY296" fmla="*/ 9520 h 174956"/>
              <a:gd name="connsiteX297" fmla="*/ 124271 w 180102"/>
              <a:gd name="connsiteY297" fmla="*/ 10549 h 174956"/>
              <a:gd name="connsiteX298" fmla="*/ 127358 w 180102"/>
              <a:gd name="connsiteY298" fmla="*/ 12093 h 174956"/>
              <a:gd name="connsiteX299" fmla="*/ 124271 w 180102"/>
              <a:gd name="connsiteY299" fmla="*/ 13636 h 174956"/>
              <a:gd name="connsiteX300" fmla="*/ 121698 w 180102"/>
              <a:gd name="connsiteY300" fmla="*/ 15180 h 174956"/>
              <a:gd name="connsiteX301" fmla="*/ 127358 w 180102"/>
              <a:gd name="connsiteY301" fmla="*/ 17753 h 174956"/>
              <a:gd name="connsiteX302" fmla="*/ 129931 w 180102"/>
              <a:gd name="connsiteY302" fmla="*/ 16724 h 174956"/>
              <a:gd name="connsiteX303" fmla="*/ 133019 w 180102"/>
              <a:gd name="connsiteY303" fmla="*/ 15695 h 174956"/>
              <a:gd name="connsiteX304" fmla="*/ 134048 w 180102"/>
              <a:gd name="connsiteY304" fmla="*/ 16209 h 174956"/>
              <a:gd name="connsiteX305" fmla="*/ 135077 w 180102"/>
              <a:gd name="connsiteY305" fmla="*/ 16724 h 174956"/>
              <a:gd name="connsiteX306" fmla="*/ 136106 w 180102"/>
              <a:gd name="connsiteY306" fmla="*/ 17238 h 174956"/>
              <a:gd name="connsiteX307" fmla="*/ 138164 w 180102"/>
              <a:gd name="connsiteY307" fmla="*/ 18268 h 174956"/>
              <a:gd name="connsiteX308" fmla="*/ 138679 w 180102"/>
              <a:gd name="connsiteY308" fmla="*/ 18782 h 174956"/>
              <a:gd name="connsiteX309" fmla="*/ 138679 w 180102"/>
              <a:gd name="connsiteY309" fmla="*/ 18782 h 174956"/>
              <a:gd name="connsiteX310" fmla="*/ 137650 w 180102"/>
              <a:gd name="connsiteY310" fmla="*/ 19297 h 174956"/>
              <a:gd name="connsiteX311" fmla="*/ 135592 w 180102"/>
              <a:gd name="connsiteY311" fmla="*/ 19811 h 174956"/>
              <a:gd name="connsiteX312" fmla="*/ 132504 w 180102"/>
              <a:gd name="connsiteY312" fmla="*/ 20841 h 174956"/>
              <a:gd name="connsiteX313" fmla="*/ 137650 w 180102"/>
              <a:gd name="connsiteY313" fmla="*/ 24442 h 174956"/>
              <a:gd name="connsiteX314" fmla="*/ 138679 w 180102"/>
              <a:gd name="connsiteY314" fmla="*/ 24442 h 174956"/>
              <a:gd name="connsiteX315" fmla="*/ 140737 w 180102"/>
              <a:gd name="connsiteY315" fmla="*/ 23928 h 174956"/>
              <a:gd name="connsiteX316" fmla="*/ 143825 w 180102"/>
              <a:gd name="connsiteY316" fmla="*/ 23413 h 174956"/>
              <a:gd name="connsiteX317" fmla="*/ 144854 w 180102"/>
              <a:gd name="connsiteY317" fmla="*/ 23928 h 174956"/>
              <a:gd name="connsiteX318" fmla="*/ 145883 w 180102"/>
              <a:gd name="connsiteY318" fmla="*/ 24442 h 174956"/>
              <a:gd name="connsiteX319" fmla="*/ 146912 w 180102"/>
              <a:gd name="connsiteY319" fmla="*/ 25472 h 174956"/>
              <a:gd name="connsiteX320" fmla="*/ 149485 w 180102"/>
              <a:gd name="connsiteY320" fmla="*/ 27530 h 174956"/>
              <a:gd name="connsiteX321" fmla="*/ 146398 w 180102"/>
              <a:gd name="connsiteY321" fmla="*/ 28045 h 174956"/>
              <a:gd name="connsiteX322" fmla="*/ 143310 w 180102"/>
              <a:gd name="connsiteY322" fmla="*/ 28559 h 174956"/>
              <a:gd name="connsiteX323" fmla="*/ 147941 w 180102"/>
              <a:gd name="connsiteY323" fmla="*/ 32676 h 174956"/>
              <a:gd name="connsiteX324" fmla="*/ 151029 w 180102"/>
              <a:gd name="connsiteY324" fmla="*/ 32161 h 174956"/>
              <a:gd name="connsiteX325" fmla="*/ 154116 w 180102"/>
              <a:gd name="connsiteY325" fmla="*/ 32161 h 174956"/>
              <a:gd name="connsiteX326" fmla="*/ 154631 w 180102"/>
              <a:gd name="connsiteY326" fmla="*/ 32676 h 174956"/>
              <a:gd name="connsiteX327" fmla="*/ 156175 w 180102"/>
              <a:gd name="connsiteY327" fmla="*/ 34219 h 174956"/>
              <a:gd name="connsiteX328" fmla="*/ 158233 w 180102"/>
              <a:gd name="connsiteY328" fmla="*/ 36792 h 174956"/>
              <a:gd name="connsiteX329" fmla="*/ 155146 w 180102"/>
              <a:gd name="connsiteY329" fmla="*/ 36792 h 174956"/>
              <a:gd name="connsiteX330" fmla="*/ 152058 w 180102"/>
              <a:gd name="connsiteY330" fmla="*/ 36792 h 174956"/>
              <a:gd name="connsiteX331" fmla="*/ 156175 w 180102"/>
              <a:gd name="connsiteY331" fmla="*/ 41424 h 174956"/>
              <a:gd name="connsiteX332" fmla="*/ 159262 w 180102"/>
              <a:gd name="connsiteY332" fmla="*/ 41424 h 174956"/>
              <a:gd name="connsiteX333" fmla="*/ 161321 w 180102"/>
              <a:gd name="connsiteY333" fmla="*/ 41424 h 174956"/>
              <a:gd name="connsiteX334" fmla="*/ 162350 w 180102"/>
              <a:gd name="connsiteY334" fmla="*/ 41424 h 174956"/>
              <a:gd name="connsiteX335" fmla="*/ 162864 w 180102"/>
              <a:gd name="connsiteY335" fmla="*/ 42453 h 174956"/>
              <a:gd name="connsiteX336" fmla="*/ 163379 w 180102"/>
              <a:gd name="connsiteY336" fmla="*/ 43482 h 174956"/>
              <a:gd name="connsiteX337" fmla="*/ 163893 w 180102"/>
              <a:gd name="connsiteY337" fmla="*/ 43997 h 174956"/>
              <a:gd name="connsiteX338" fmla="*/ 164408 w 180102"/>
              <a:gd name="connsiteY338" fmla="*/ 44511 h 174956"/>
              <a:gd name="connsiteX339" fmla="*/ 165952 w 180102"/>
              <a:gd name="connsiteY339" fmla="*/ 47084 h 174956"/>
              <a:gd name="connsiteX340" fmla="*/ 162864 w 180102"/>
              <a:gd name="connsiteY340" fmla="*/ 46569 h 174956"/>
              <a:gd name="connsiteX341" fmla="*/ 160806 w 180102"/>
              <a:gd name="connsiteY341" fmla="*/ 46055 h 174956"/>
              <a:gd name="connsiteX342" fmla="*/ 159777 w 180102"/>
              <a:gd name="connsiteY342" fmla="*/ 46055 h 174956"/>
              <a:gd name="connsiteX343" fmla="*/ 162864 w 180102"/>
              <a:gd name="connsiteY343" fmla="*/ 51201 h 174956"/>
              <a:gd name="connsiteX344" fmla="*/ 165952 w 180102"/>
              <a:gd name="connsiteY344" fmla="*/ 51715 h 174956"/>
              <a:gd name="connsiteX345" fmla="*/ 168010 w 180102"/>
              <a:gd name="connsiteY345" fmla="*/ 52230 h 174956"/>
              <a:gd name="connsiteX346" fmla="*/ 169039 w 180102"/>
              <a:gd name="connsiteY346" fmla="*/ 52230 h 174956"/>
              <a:gd name="connsiteX347" fmla="*/ 169554 w 180102"/>
              <a:gd name="connsiteY347" fmla="*/ 53259 h 174956"/>
              <a:gd name="connsiteX348" fmla="*/ 170583 w 180102"/>
              <a:gd name="connsiteY348" fmla="*/ 55317 h 174956"/>
              <a:gd name="connsiteX349" fmla="*/ 171612 w 180102"/>
              <a:gd name="connsiteY349" fmla="*/ 58405 h 174956"/>
              <a:gd name="connsiteX350" fmla="*/ 168525 w 180102"/>
              <a:gd name="connsiteY350" fmla="*/ 57376 h 174956"/>
              <a:gd name="connsiteX351" fmla="*/ 166466 w 180102"/>
              <a:gd name="connsiteY351" fmla="*/ 56861 h 174956"/>
              <a:gd name="connsiteX352" fmla="*/ 165437 w 180102"/>
              <a:gd name="connsiteY352" fmla="*/ 56861 h 174956"/>
              <a:gd name="connsiteX353" fmla="*/ 168010 w 180102"/>
              <a:gd name="connsiteY353" fmla="*/ 62521 h 174956"/>
              <a:gd name="connsiteX354" fmla="*/ 171098 w 180102"/>
              <a:gd name="connsiteY354" fmla="*/ 63551 h 174956"/>
              <a:gd name="connsiteX355" fmla="*/ 174185 w 180102"/>
              <a:gd name="connsiteY355" fmla="*/ 64580 h 174956"/>
              <a:gd name="connsiteX356" fmla="*/ 174700 w 180102"/>
              <a:gd name="connsiteY356" fmla="*/ 65609 h 174956"/>
              <a:gd name="connsiteX357" fmla="*/ 175214 w 180102"/>
              <a:gd name="connsiteY357" fmla="*/ 67667 h 174956"/>
              <a:gd name="connsiteX358" fmla="*/ 176243 w 180102"/>
              <a:gd name="connsiteY358" fmla="*/ 70755 h 174956"/>
              <a:gd name="connsiteX359" fmla="*/ 173670 w 180102"/>
              <a:gd name="connsiteY359" fmla="*/ 69211 h 174956"/>
              <a:gd name="connsiteX360" fmla="*/ 171098 w 180102"/>
              <a:gd name="connsiteY360" fmla="*/ 67667 h 174956"/>
              <a:gd name="connsiteX361" fmla="*/ 172641 w 180102"/>
              <a:gd name="connsiteY361" fmla="*/ 73842 h 174956"/>
              <a:gd name="connsiteX362" fmla="*/ 173670 w 180102"/>
              <a:gd name="connsiteY362" fmla="*/ 74357 h 174956"/>
              <a:gd name="connsiteX363" fmla="*/ 175729 w 180102"/>
              <a:gd name="connsiteY363" fmla="*/ 75386 h 174956"/>
              <a:gd name="connsiteX364" fmla="*/ 178302 w 180102"/>
              <a:gd name="connsiteY364" fmla="*/ 76930 h 174956"/>
              <a:gd name="connsiteX365" fmla="*/ 178302 w 180102"/>
              <a:gd name="connsiteY365" fmla="*/ 77959 h 174956"/>
              <a:gd name="connsiteX366" fmla="*/ 178302 w 180102"/>
              <a:gd name="connsiteY366" fmla="*/ 78988 h 174956"/>
              <a:gd name="connsiteX367" fmla="*/ 178302 w 180102"/>
              <a:gd name="connsiteY367" fmla="*/ 80017 h 174956"/>
              <a:gd name="connsiteX368" fmla="*/ 178302 w 180102"/>
              <a:gd name="connsiteY368" fmla="*/ 82075 h 174956"/>
              <a:gd name="connsiteX369" fmla="*/ 178302 w 180102"/>
              <a:gd name="connsiteY369" fmla="*/ 83104 h 174956"/>
              <a:gd name="connsiteX370" fmla="*/ 178302 w 180102"/>
              <a:gd name="connsiteY370" fmla="*/ 83104 h 174956"/>
              <a:gd name="connsiteX371" fmla="*/ 177787 w 180102"/>
              <a:gd name="connsiteY371" fmla="*/ 82590 h 174956"/>
              <a:gd name="connsiteX372" fmla="*/ 176243 w 180102"/>
              <a:gd name="connsiteY372" fmla="*/ 81561 h 174956"/>
              <a:gd name="connsiteX373" fmla="*/ 173670 w 180102"/>
              <a:gd name="connsiteY373" fmla="*/ 80017 h 174956"/>
              <a:gd name="connsiteX374" fmla="*/ 174185 w 180102"/>
              <a:gd name="connsiteY374" fmla="*/ 86192 h 174956"/>
              <a:gd name="connsiteX375" fmla="*/ 174700 w 180102"/>
              <a:gd name="connsiteY375" fmla="*/ 86707 h 174956"/>
              <a:gd name="connsiteX376" fmla="*/ 176243 w 180102"/>
              <a:gd name="connsiteY376" fmla="*/ 88250 h 174956"/>
              <a:gd name="connsiteX377" fmla="*/ 178816 w 180102"/>
              <a:gd name="connsiteY377" fmla="*/ 90309 h 174956"/>
              <a:gd name="connsiteX378" fmla="*/ 178816 w 180102"/>
              <a:gd name="connsiteY378" fmla="*/ 91338 h 174956"/>
              <a:gd name="connsiteX379" fmla="*/ 178816 w 180102"/>
              <a:gd name="connsiteY379" fmla="*/ 93396 h 174956"/>
              <a:gd name="connsiteX380" fmla="*/ 178816 w 180102"/>
              <a:gd name="connsiteY380" fmla="*/ 95454 h 174956"/>
              <a:gd name="connsiteX381" fmla="*/ 178816 w 180102"/>
              <a:gd name="connsiteY381" fmla="*/ 96484 h 174956"/>
              <a:gd name="connsiteX382" fmla="*/ 178302 w 180102"/>
              <a:gd name="connsiteY382" fmla="*/ 95969 h 174956"/>
              <a:gd name="connsiteX383" fmla="*/ 176758 w 180102"/>
              <a:gd name="connsiteY383" fmla="*/ 94425 h 174956"/>
              <a:gd name="connsiteX384" fmla="*/ 174700 w 180102"/>
              <a:gd name="connsiteY384" fmla="*/ 92367 h 174956"/>
              <a:gd name="connsiteX385" fmla="*/ 174185 w 180102"/>
              <a:gd name="connsiteY385" fmla="*/ 98542 h 174956"/>
              <a:gd name="connsiteX386" fmla="*/ 176243 w 180102"/>
              <a:gd name="connsiteY386" fmla="*/ 100600 h 174956"/>
              <a:gd name="connsiteX387" fmla="*/ 178302 w 180102"/>
              <a:gd name="connsiteY387" fmla="*/ 103173 h 174956"/>
              <a:gd name="connsiteX388" fmla="*/ 178302 w 180102"/>
              <a:gd name="connsiteY388" fmla="*/ 104202 h 174956"/>
              <a:gd name="connsiteX389" fmla="*/ 177787 w 180102"/>
              <a:gd name="connsiteY389" fmla="*/ 106261 h 174956"/>
              <a:gd name="connsiteX390" fmla="*/ 177272 w 180102"/>
              <a:gd name="connsiteY390" fmla="*/ 108319 h 174956"/>
              <a:gd name="connsiteX391" fmla="*/ 177272 w 180102"/>
              <a:gd name="connsiteY391" fmla="*/ 109348 h 174956"/>
              <a:gd name="connsiteX392" fmla="*/ 176758 w 180102"/>
              <a:gd name="connsiteY392" fmla="*/ 108319 h 174956"/>
              <a:gd name="connsiteX393" fmla="*/ 175214 w 180102"/>
              <a:gd name="connsiteY393" fmla="*/ 106775 h 174956"/>
              <a:gd name="connsiteX394" fmla="*/ 173156 w 180102"/>
              <a:gd name="connsiteY394" fmla="*/ 104202 h 174956"/>
              <a:gd name="connsiteX395" fmla="*/ 172127 w 180102"/>
              <a:gd name="connsiteY395" fmla="*/ 110377 h 174956"/>
              <a:gd name="connsiteX396" fmla="*/ 172127 w 180102"/>
              <a:gd name="connsiteY396" fmla="*/ 110377 h 174956"/>
              <a:gd name="connsiteX397" fmla="*/ 172641 w 180102"/>
              <a:gd name="connsiteY397" fmla="*/ 110892 h 174956"/>
              <a:gd name="connsiteX398" fmla="*/ 173670 w 180102"/>
              <a:gd name="connsiteY398" fmla="*/ 112436 h 174956"/>
              <a:gd name="connsiteX399" fmla="*/ 175214 w 180102"/>
              <a:gd name="connsiteY399" fmla="*/ 115008 h 174956"/>
              <a:gd name="connsiteX400" fmla="*/ 174700 w 180102"/>
              <a:gd name="connsiteY400" fmla="*/ 116038 h 174956"/>
              <a:gd name="connsiteX401" fmla="*/ 174185 w 180102"/>
              <a:gd name="connsiteY401" fmla="*/ 118096 h 174956"/>
              <a:gd name="connsiteX402" fmla="*/ 173670 w 180102"/>
              <a:gd name="connsiteY402" fmla="*/ 120154 h 174956"/>
              <a:gd name="connsiteX403" fmla="*/ 173156 w 180102"/>
              <a:gd name="connsiteY403" fmla="*/ 121183 h 174956"/>
              <a:gd name="connsiteX404" fmla="*/ 172641 w 180102"/>
              <a:gd name="connsiteY404" fmla="*/ 120154 h 174956"/>
              <a:gd name="connsiteX405" fmla="*/ 171612 w 180102"/>
              <a:gd name="connsiteY405" fmla="*/ 118096 h 174956"/>
              <a:gd name="connsiteX406" fmla="*/ 170068 w 180102"/>
              <a:gd name="connsiteY406" fmla="*/ 115523 h 174956"/>
              <a:gd name="connsiteX407" fmla="*/ 168010 w 180102"/>
              <a:gd name="connsiteY407" fmla="*/ 121183 h 174956"/>
              <a:gd name="connsiteX408" fmla="*/ 169554 w 180102"/>
              <a:gd name="connsiteY408" fmla="*/ 123756 h 174956"/>
              <a:gd name="connsiteX409" fmla="*/ 171098 w 180102"/>
              <a:gd name="connsiteY409" fmla="*/ 126844 h 174956"/>
              <a:gd name="connsiteX410" fmla="*/ 171098 w 180102"/>
              <a:gd name="connsiteY410" fmla="*/ 126844 h 174956"/>
              <a:gd name="connsiteX411" fmla="*/ 170583 w 180102"/>
              <a:gd name="connsiteY411" fmla="*/ 127358 h 174956"/>
              <a:gd name="connsiteX412" fmla="*/ 169554 w 180102"/>
              <a:gd name="connsiteY412" fmla="*/ 129417 h 174956"/>
              <a:gd name="connsiteX413" fmla="*/ 169039 w 180102"/>
              <a:gd name="connsiteY413" fmla="*/ 130446 h 174956"/>
              <a:gd name="connsiteX414" fmla="*/ 168525 w 180102"/>
              <a:gd name="connsiteY414" fmla="*/ 131475 h 174956"/>
              <a:gd name="connsiteX415" fmla="*/ 168010 w 180102"/>
              <a:gd name="connsiteY415" fmla="*/ 132504 h 174956"/>
              <a:gd name="connsiteX416" fmla="*/ 166981 w 180102"/>
              <a:gd name="connsiteY416" fmla="*/ 129417 h 174956"/>
              <a:gd name="connsiteX417" fmla="*/ 165952 w 180102"/>
              <a:gd name="connsiteY417" fmla="*/ 126844 h 174956"/>
              <a:gd name="connsiteX418" fmla="*/ 162864 w 180102"/>
              <a:gd name="connsiteY418" fmla="*/ 131989 h 174956"/>
              <a:gd name="connsiteX419" fmla="*/ 163893 w 180102"/>
              <a:gd name="connsiteY419" fmla="*/ 135077 h 174956"/>
              <a:gd name="connsiteX420" fmla="*/ 164408 w 180102"/>
              <a:gd name="connsiteY420" fmla="*/ 137135 h 174956"/>
              <a:gd name="connsiteX421" fmla="*/ 164923 w 180102"/>
              <a:gd name="connsiteY421" fmla="*/ 138164 h 174956"/>
              <a:gd name="connsiteX422" fmla="*/ 162864 w 180102"/>
              <a:gd name="connsiteY422" fmla="*/ 140737 h 174956"/>
              <a:gd name="connsiteX423" fmla="*/ 161321 w 180102"/>
              <a:gd name="connsiteY423" fmla="*/ 142281 h 174956"/>
              <a:gd name="connsiteX424" fmla="*/ 160806 w 180102"/>
              <a:gd name="connsiteY424" fmla="*/ 143310 h 174956"/>
              <a:gd name="connsiteX425" fmla="*/ 160291 w 180102"/>
              <a:gd name="connsiteY425" fmla="*/ 140223 h 174956"/>
              <a:gd name="connsiteX426" fmla="*/ 159777 w 180102"/>
              <a:gd name="connsiteY426" fmla="*/ 138164 h 174956"/>
              <a:gd name="connsiteX427" fmla="*/ 159777 w 180102"/>
              <a:gd name="connsiteY427" fmla="*/ 137135 h 174956"/>
              <a:gd name="connsiteX428" fmla="*/ 156175 w 180102"/>
              <a:gd name="connsiteY428" fmla="*/ 141767 h 174956"/>
              <a:gd name="connsiteX429" fmla="*/ 156689 w 180102"/>
              <a:gd name="connsiteY429" fmla="*/ 144854 h 174956"/>
              <a:gd name="connsiteX430" fmla="*/ 157204 w 180102"/>
              <a:gd name="connsiteY430" fmla="*/ 147941 h 174956"/>
              <a:gd name="connsiteX431" fmla="*/ 155146 w 180102"/>
              <a:gd name="connsiteY431" fmla="*/ 150514 h 174956"/>
              <a:gd name="connsiteX432" fmla="*/ 154116 w 180102"/>
              <a:gd name="connsiteY432" fmla="*/ 151544 h 174956"/>
              <a:gd name="connsiteX433" fmla="*/ 153602 w 180102"/>
              <a:gd name="connsiteY433" fmla="*/ 152058 h 174956"/>
              <a:gd name="connsiteX434" fmla="*/ 153087 w 180102"/>
              <a:gd name="connsiteY434" fmla="*/ 152573 h 174956"/>
              <a:gd name="connsiteX435" fmla="*/ 153602 w 180102"/>
              <a:gd name="connsiteY435" fmla="*/ 149485 h 174956"/>
              <a:gd name="connsiteX436" fmla="*/ 109863 w 180102"/>
              <a:gd name="connsiteY436" fmla="*/ 75386 h 174956"/>
              <a:gd name="connsiteX437" fmla="*/ 80017 w 180102"/>
              <a:gd name="connsiteY437" fmla="*/ 73842 h 174956"/>
              <a:gd name="connsiteX438" fmla="*/ 78473 w 180102"/>
              <a:gd name="connsiteY438" fmla="*/ 103688 h 174956"/>
              <a:gd name="connsiteX439" fmla="*/ 108319 w 180102"/>
              <a:gd name="connsiteY439" fmla="*/ 105231 h 174956"/>
              <a:gd name="connsiteX440" fmla="*/ 109863 w 180102"/>
              <a:gd name="connsiteY440" fmla="*/ 75386 h 17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Lst>
            <a:rect l="l" t="t" r="r" b="b"/>
            <a:pathLst>
              <a:path w="180102" h="174956">
                <a:moveTo>
                  <a:pt x="153602" y="149485"/>
                </a:moveTo>
                <a:cubicBezTo>
                  <a:pt x="153602" y="147941"/>
                  <a:pt x="153087" y="146398"/>
                  <a:pt x="153087" y="146398"/>
                </a:cubicBezTo>
                <a:cubicBezTo>
                  <a:pt x="151544" y="147941"/>
                  <a:pt x="150000" y="149485"/>
                  <a:pt x="148456" y="150514"/>
                </a:cubicBezTo>
                <a:cubicBezTo>
                  <a:pt x="148456" y="150514"/>
                  <a:pt x="148456" y="151029"/>
                  <a:pt x="148456" y="151544"/>
                </a:cubicBezTo>
                <a:cubicBezTo>
                  <a:pt x="148456" y="152058"/>
                  <a:pt x="148456" y="153087"/>
                  <a:pt x="148456" y="153602"/>
                </a:cubicBezTo>
                <a:cubicBezTo>
                  <a:pt x="148456" y="155146"/>
                  <a:pt x="148456" y="156689"/>
                  <a:pt x="148456" y="156689"/>
                </a:cubicBezTo>
                <a:cubicBezTo>
                  <a:pt x="148456" y="156689"/>
                  <a:pt x="148456" y="156689"/>
                  <a:pt x="148456" y="156689"/>
                </a:cubicBezTo>
                <a:cubicBezTo>
                  <a:pt x="148456" y="156689"/>
                  <a:pt x="147941" y="157204"/>
                  <a:pt x="147941" y="157204"/>
                </a:cubicBezTo>
                <a:cubicBezTo>
                  <a:pt x="147427" y="157718"/>
                  <a:pt x="146912" y="158233"/>
                  <a:pt x="146398" y="158748"/>
                </a:cubicBezTo>
                <a:cubicBezTo>
                  <a:pt x="145883" y="159262"/>
                  <a:pt x="145369" y="159777"/>
                  <a:pt x="144854" y="160291"/>
                </a:cubicBezTo>
                <a:cubicBezTo>
                  <a:pt x="144339" y="160806"/>
                  <a:pt x="143825" y="160806"/>
                  <a:pt x="143825" y="160806"/>
                </a:cubicBezTo>
                <a:cubicBezTo>
                  <a:pt x="143825" y="160806"/>
                  <a:pt x="143825" y="160291"/>
                  <a:pt x="143825" y="159777"/>
                </a:cubicBezTo>
                <a:cubicBezTo>
                  <a:pt x="143825" y="159262"/>
                  <a:pt x="143825" y="158233"/>
                  <a:pt x="143825" y="157718"/>
                </a:cubicBezTo>
                <a:cubicBezTo>
                  <a:pt x="143825" y="156175"/>
                  <a:pt x="143825" y="154631"/>
                  <a:pt x="143825" y="154631"/>
                </a:cubicBezTo>
                <a:cubicBezTo>
                  <a:pt x="142281" y="155660"/>
                  <a:pt x="140737" y="157204"/>
                  <a:pt x="138679" y="158233"/>
                </a:cubicBezTo>
                <a:cubicBezTo>
                  <a:pt x="138679" y="158233"/>
                  <a:pt x="138679" y="158748"/>
                  <a:pt x="138679" y="159262"/>
                </a:cubicBezTo>
                <a:cubicBezTo>
                  <a:pt x="138679" y="159777"/>
                  <a:pt x="138679" y="160806"/>
                  <a:pt x="138164" y="161321"/>
                </a:cubicBezTo>
                <a:cubicBezTo>
                  <a:pt x="138164" y="162864"/>
                  <a:pt x="137650" y="164408"/>
                  <a:pt x="137650" y="164408"/>
                </a:cubicBezTo>
                <a:cubicBezTo>
                  <a:pt x="137650" y="164408"/>
                  <a:pt x="137135" y="164408"/>
                  <a:pt x="136621" y="164923"/>
                </a:cubicBezTo>
                <a:cubicBezTo>
                  <a:pt x="136106" y="165437"/>
                  <a:pt x="135592" y="165437"/>
                  <a:pt x="134562" y="165952"/>
                </a:cubicBezTo>
                <a:cubicBezTo>
                  <a:pt x="134048" y="166466"/>
                  <a:pt x="133019" y="166981"/>
                  <a:pt x="132504" y="166981"/>
                </a:cubicBezTo>
                <a:cubicBezTo>
                  <a:pt x="131990" y="167496"/>
                  <a:pt x="131475" y="167496"/>
                  <a:pt x="131475" y="167496"/>
                </a:cubicBezTo>
                <a:cubicBezTo>
                  <a:pt x="131475" y="167496"/>
                  <a:pt x="131475" y="166981"/>
                  <a:pt x="131475" y="166466"/>
                </a:cubicBezTo>
                <a:cubicBezTo>
                  <a:pt x="131475" y="165952"/>
                  <a:pt x="131990" y="164923"/>
                  <a:pt x="131990" y="164408"/>
                </a:cubicBezTo>
                <a:cubicBezTo>
                  <a:pt x="132504" y="162864"/>
                  <a:pt x="132504" y="161835"/>
                  <a:pt x="132504" y="161321"/>
                </a:cubicBezTo>
                <a:cubicBezTo>
                  <a:pt x="130960" y="162350"/>
                  <a:pt x="128902" y="163379"/>
                  <a:pt x="126844" y="163893"/>
                </a:cubicBezTo>
                <a:cubicBezTo>
                  <a:pt x="126844" y="163893"/>
                  <a:pt x="126844" y="164408"/>
                  <a:pt x="126844" y="164923"/>
                </a:cubicBezTo>
                <a:cubicBezTo>
                  <a:pt x="126844" y="165437"/>
                  <a:pt x="126329" y="165952"/>
                  <a:pt x="126329" y="166981"/>
                </a:cubicBezTo>
                <a:cubicBezTo>
                  <a:pt x="125815" y="168525"/>
                  <a:pt x="125300" y="170068"/>
                  <a:pt x="125300" y="170068"/>
                </a:cubicBezTo>
                <a:cubicBezTo>
                  <a:pt x="125300" y="170068"/>
                  <a:pt x="124785" y="170068"/>
                  <a:pt x="124271" y="170583"/>
                </a:cubicBezTo>
                <a:cubicBezTo>
                  <a:pt x="123756" y="170583"/>
                  <a:pt x="122727" y="171097"/>
                  <a:pt x="122213" y="171612"/>
                </a:cubicBezTo>
                <a:cubicBezTo>
                  <a:pt x="121698" y="171612"/>
                  <a:pt x="121698" y="172127"/>
                  <a:pt x="121183" y="172127"/>
                </a:cubicBezTo>
                <a:cubicBezTo>
                  <a:pt x="120669" y="172127"/>
                  <a:pt x="120669" y="172127"/>
                  <a:pt x="120154" y="172641"/>
                </a:cubicBezTo>
                <a:cubicBezTo>
                  <a:pt x="119640" y="172641"/>
                  <a:pt x="119125" y="173156"/>
                  <a:pt x="119125" y="173156"/>
                </a:cubicBezTo>
                <a:cubicBezTo>
                  <a:pt x="119125" y="173156"/>
                  <a:pt x="119640" y="171612"/>
                  <a:pt x="120154" y="170068"/>
                </a:cubicBezTo>
                <a:cubicBezTo>
                  <a:pt x="120669" y="168525"/>
                  <a:pt x="121183" y="167496"/>
                  <a:pt x="121183" y="166981"/>
                </a:cubicBezTo>
                <a:cubicBezTo>
                  <a:pt x="119125" y="167496"/>
                  <a:pt x="117067" y="168525"/>
                  <a:pt x="115523" y="169039"/>
                </a:cubicBezTo>
                <a:cubicBezTo>
                  <a:pt x="115523" y="169039"/>
                  <a:pt x="115008" y="170583"/>
                  <a:pt x="113979" y="171612"/>
                </a:cubicBezTo>
                <a:cubicBezTo>
                  <a:pt x="113465" y="173156"/>
                  <a:pt x="112436" y="174185"/>
                  <a:pt x="112436" y="174185"/>
                </a:cubicBezTo>
                <a:cubicBezTo>
                  <a:pt x="112436" y="174185"/>
                  <a:pt x="110892" y="174700"/>
                  <a:pt x="109348" y="174700"/>
                </a:cubicBezTo>
                <a:cubicBezTo>
                  <a:pt x="108319" y="174700"/>
                  <a:pt x="107804" y="175214"/>
                  <a:pt x="107290" y="175214"/>
                </a:cubicBezTo>
                <a:cubicBezTo>
                  <a:pt x="106775" y="175214"/>
                  <a:pt x="106261" y="175214"/>
                  <a:pt x="106261" y="175214"/>
                </a:cubicBezTo>
                <a:cubicBezTo>
                  <a:pt x="106261" y="175214"/>
                  <a:pt x="107290" y="173670"/>
                  <a:pt x="107804" y="172641"/>
                </a:cubicBezTo>
                <a:cubicBezTo>
                  <a:pt x="108319" y="172127"/>
                  <a:pt x="108319" y="171097"/>
                  <a:pt x="108833" y="170583"/>
                </a:cubicBezTo>
                <a:cubicBezTo>
                  <a:pt x="108833" y="170068"/>
                  <a:pt x="109348" y="170068"/>
                  <a:pt x="109348" y="169554"/>
                </a:cubicBezTo>
                <a:cubicBezTo>
                  <a:pt x="107290" y="170068"/>
                  <a:pt x="105231" y="170068"/>
                  <a:pt x="103173" y="170583"/>
                </a:cubicBezTo>
                <a:cubicBezTo>
                  <a:pt x="103173" y="170583"/>
                  <a:pt x="102144" y="172127"/>
                  <a:pt x="101629" y="173156"/>
                </a:cubicBezTo>
                <a:cubicBezTo>
                  <a:pt x="101115" y="173670"/>
                  <a:pt x="100600" y="174185"/>
                  <a:pt x="100600" y="174700"/>
                </a:cubicBezTo>
                <a:cubicBezTo>
                  <a:pt x="100600" y="174700"/>
                  <a:pt x="100086" y="175214"/>
                  <a:pt x="100086" y="175214"/>
                </a:cubicBezTo>
                <a:cubicBezTo>
                  <a:pt x="100086" y="175214"/>
                  <a:pt x="100086" y="175214"/>
                  <a:pt x="100086" y="175214"/>
                </a:cubicBezTo>
                <a:cubicBezTo>
                  <a:pt x="100086" y="175214"/>
                  <a:pt x="98542" y="175214"/>
                  <a:pt x="96998" y="175214"/>
                </a:cubicBezTo>
                <a:cubicBezTo>
                  <a:pt x="95969" y="175214"/>
                  <a:pt x="95454" y="175214"/>
                  <a:pt x="94940" y="175214"/>
                </a:cubicBezTo>
                <a:cubicBezTo>
                  <a:pt x="94425" y="175214"/>
                  <a:pt x="93911" y="175214"/>
                  <a:pt x="93911" y="175214"/>
                </a:cubicBezTo>
                <a:cubicBezTo>
                  <a:pt x="93911" y="175214"/>
                  <a:pt x="94940" y="174185"/>
                  <a:pt x="95969" y="172641"/>
                </a:cubicBezTo>
                <a:cubicBezTo>
                  <a:pt x="96484" y="172127"/>
                  <a:pt x="96998" y="171612"/>
                  <a:pt x="97513" y="171097"/>
                </a:cubicBezTo>
                <a:cubicBezTo>
                  <a:pt x="98027" y="170583"/>
                  <a:pt x="98027" y="170583"/>
                  <a:pt x="98027" y="170583"/>
                </a:cubicBezTo>
                <a:cubicBezTo>
                  <a:pt x="95969" y="170583"/>
                  <a:pt x="93911" y="170583"/>
                  <a:pt x="91852" y="170583"/>
                </a:cubicBezTo>
                <a:cubicBezTo>
                  <a:pt x="91852" y="170583"/>
                  <a:pt x="90823" y="171612"/>
                  <a:pt x="89794" y="172641"/>
                </a:cubicBezTo>
                <a:cubicBezTo>
                  <a:pt x="89279" y="173156"/>
                  <a:pt x="88765" y="173670"/>
                  <a:pt x="88250" y="174185"/>
                </a:cubicBezTo>
                <a:cubicBezTo>
                  <a:pt x="87736" y="174700"/>
                  <a:pt x="87736" y="174700"/>
                  <a:pt x="87736" y="174700"/>
                </a:cubicBezTo>
                <a:cubicBezTo>
                  <a:pt x="87736" y="174700"/>
                  <a:pt x="86192" y="174700"/>
                  <a:pt x="84648" y="174700"/>
                </a:cubicBezTo>
                <a:cubicBezTo>
                  <a:pt x="83105" y="174700"/>
                  <a:pt x="81561" y="174185"/>
                  <a:pt x="81561" y="174185"/>
                </a:cubicBezTo>
                <a:cubicBezTo>
                  <a:pt x="81561" y="174185"/>
                  <a:pt x="82590" y="173156"/>
                  <a:pt x="84134" y="172127"/>
                </a:cubicBezTo>
                <a:cubicBezTo>
                  <a:pt x="85163" y="171097"/>
                  <a:pt x="86192" y="170068"/>
                  <a:pt x="86192" y="170068"/>
                </a:cubicBezTo>
                <a:cubicBezTo>
                  <a:pt x="84134" y="170068"/>
                  <a:pt x="82075" y="169554"/>
                  <a:pt x="80017" y="169039"/>
                </a:cubicBezTo>
                <a:cubicBezTo>
                  <a:pt x="80017" y="169039"/>
                  <a:pt x="78988" y="170068"/>
                  <a:pt x="77444" y="171097"/>
                </a:cubicBezTo>
                <a:cubicBezTo>
                  <a:pt x="76930" y="171612"/>
                  <a:pt x="76415" y="172127"/>
                  <a:pt x="75900" y="172641"/>
                </a:cubicBezTo>
                <a:cubicBezTo>
                  <a:pt x="75386" y="173156"/>
                  <a:pt x="74871" y="173156"/>
                  <a:pt x="74871" y="173156"/>
                </a:cubicBezTo>
                <a:cubicBezTo>
                  <a:pt x="74871" y="173156"/>
                  <a:pt x="74357" y="173156"/>
                  <a:pt x="73842" y="173156"/>
                </a:cubicBezTo>
                <a:cubicBezTo>
                  <a:pt x="73328" y="173156"/>
                  <a:pt x="72298" y="172641"/>
                  <a:pt x="71784" y="172641"/>
                </a:cubicBezTo>
                <a:cubicBezTo>
                  <a:pt x="70240" y="172127"/>
                  <a:pt x="68696" y="171612"/>
                  <a:pt x="68696" y="171612"/>
                </a:cubicBezTo>
                <a:cubicBezTo>
                  <a:pt x="68696" y="171612"/>
                  <a:pt x="70240" y="170583"/>
                  <a:pt x="71269" y="170068"/>
                </a:cubicBezTo>
                <a:cubicBezTo>
                  <a:pt x="71784" y="169554"/>
                  <a:pt x="72298" y="169039"/>
                  <a:pt x="72813" y="169039"/>
                </a:cubicBezTo>
                <a:cubicBezTo>
                  <a:pt x="72813" y="169039"/>
                  <a:pt x="73328" y="168525"/>
                  <a:pt x="73328" y="168525"/>
                </a:cubicBezTo>
                <a:cubicBezTo>
                  <a:pt x="73328" y="168525"/>
                  <a:pt x="73328" y="168525"/>
                  <a:pt x="73328" y="168525"/>
                </a:cubicBezTo>
                <a:cubicBezTo>
                  <a:pt x="71269" y="168010"/>
                  <a:pt x="69211" y="167496"/>
                  <a:pt x="67153" y="166981"/>
                </a:cubicBezTo>
                <a:cubicBezTo>
                  <a:pt x="67153" y="166981"/>
                  <a:pt x="65609" y="168010"/>
                  <a:pt x="64580" y="168525"/>
                </a:cubicBezTo>
                <a:cubicBezTo>
                  <a:pt x="64065" y="169039"/>
                  <a:pt x="63036" y="169039"/>
                  <a:pt x="62521" y="169554"/>
                </a:cubicBezTo>
                <a:cubicBezTo>
                  <a:pt x="62007" y="170068"/>
                  <a:pt x="61492" y="170068"/>
                  <a:pt x="61492" y="170068"/>
                </a:cubicBezTo>
                <a:cubicBezTo>
                  <a:pt x="61492" y="170068"/>
                  <a:pt x="60978" y="170068"/>
                  <a:pt x="60463" y="169554"/>
                </a:cubicBezTo>
                <a:cubicBezTo>
                  <a:pt x="59948" y="169554"/>
                  <a:pt x="58919" y="169039"/>
                  <a:pt x="58405" y="168525"/>
                </a:cubicBezTo>
                <a:cubicBezTo>
                  <a:pt x="56861" y="168010"/>
                  <a:pt x="55317" y="166981"/>
                  <a:pt x="55317" y="166981"/>
                </a:cubicBezTo>
                <a:cubicBezTo>
                  <a:pt x="55317" y="166981"/>
                  <a:pt x="56861" y="166466"/>
                  <a:pt x="58405" y="165437"/>
                </a:cubicBezTo>
                <a:cubicBezTo>
                  <a:pt x="59948" y="164923"/>
                  <a:pt x="60978" y="163893"/>
                  <a:pt x="60978" y="163893"/>
                </a:cubicBezTo>
                <a:cubicBezTo>
                  <a:pt x="58919" y="162864"/>
                  <a:pt x="57376" y="162350"/>
                  <a:pt x="55317" y="161321"/>
                </a:cubicBezTo>
                <a:cubicBezTo>
                  <a:pt x="55317" y="161321"/>
                  <a:pt x="53773" y="161835"/>
                  <a:pt x="52744" y="162350"/>
                </a:cubicBezTo>
                <a:cubicBezTo>
                  <a:pt x="51201" y="162864"/>
                  <a:pt x="49657" y="163379"/>
                  <a:pt x="49657" y="163379"/>
                </a:cubicBezTo>
                <a:cubicBezTo>
                  <a:pt x="49657" y="163379"/>
                  <a:pt x="49142" y="163379"/>
                  <a:pt x="48628" y="162864"/>
                </a:cubicBezTo>
                <a:cubicBezTo>
                  <a:pt x="48113" y="162864"/>
                  <a:pt x="48113" y="162350"/>
                  <a:pt x="47599" y="162350"/>
                </a:cubicBezTo>
                <a:cubicBezTo>
                  <a:pt x="47084" y="162350"/>
                  <a:pt x="47084" y="161835"/>
                  <a:pt x="46569" y="161835"/>
                </a:cubicBezTo>
                <a:cubicBezTo>
                  <a:pt x="46055" y="161321"/>
                  <a:pt x="45026" y="160806"/>
                  <a:pt x="44511" y="160806"/>
                </a:cubicBezTo>
                <a:cubicBezTo>
                  <a:pt x="44511" y="160806"/>
                  <a:pt x="43997" y="160291"/>
                  <a:pt x="43997" y="160291"/>
                </a:cubicBezTo>
                <a:cubicBezTo>
                  <a:pt x="43997" y="160291"/>
                  <a:pt x="43997" y="160291"/>
                  <a:pt x="43997" y="160291"/>
                </a:cubicBezTo>
                <a:cubicBezTo>
                  <a:pt x="43997" y="160291"/>
                  <a:pt x="44511" y="160291"/>
                  <a:pt x="45026" y="159777"/>
                </a:cubicBezTo>
                <a:cubicBezTo>
                  <a:pt x="45540" y="159777"/>
                  <a:pt x="46569" y="159262"/>
                  <a:pt x="47084" y="159262"/>
                </a:cubicBezTo>
                <a:cubicBezTo>
                  <a:pt x="48628" y="158748"/>
                  <a:pt x="50171" y="158233"/>
                  <a:pt x="50171" y="158233"/>
                </a:cubicBezTo>
                <a:cubicBezTo>
                  <a:pt x="48628" y="157204"/>
                  <a:pt x="46569" y="156175"/>
                  <a:pt x="45026" y="154631"/>
                </a:cubicBezTo>
                <a:cubicBezTo>
                  <a:pt x="45026" y="154631"/>
                  <a:pt x="44511" y="154631"/>
                  <a:pt x="43997" y="154631"/>
                </a:cubicBezTo>
                <a:cubicBezTo>
                  <a:pt x="43482" y="154631"/>
                  <a:pt x="42453" y="155146"/>
                  <a:pt x="41938" y="155146"/>
                </a:cubicBezTo>
                <a:cubicBezTo>
                  <a:pt x="40394" y="155660"/>
                  <a:pt x="38851" y="155660"/>
                  <a:pt x="38851" y="155660"/>
                </a:cubicBezTo>
                <a:cubicBezTo>
                  <a:pt x="38851" y="155660"/>
                  <a:pt x="38336" y="155660"/>
                  <a:pt x="37822" y="155146"/>
                </a:cubicBezTo>
                <a:cubicBezTo>
                  <a:pt x="37822" y="155146"/>
                  <a:pt x="37307" y="154631"/>
                  <a:pt x="36792" y="154631"/>
                </a:cubicBezTo>
                <a:cubicBezTo>
                  <a:pt x="36278" y="154631"/>
                  <a:pt x="36278" y="154116"/>
                  <a:pt x="35763" y="153602"/>
                </a:cubicBezTo>
                <a:cubicBezTo>
                  <a:pt x="34734" y="152573"/>
                  <a:pt x="33190" y="151544"/>
                  <a:pt x="33190" y="151544"/>
                </a:cubicBezTo>
                <a:cubicBezTo>
                  <a:pt x="33190" y="151544"/>
                  <a:pt x="34734" y="151544"/>
                  <a:pt x="36278" y="151029"/>
                </a:cubicBezTo>
                <a:cubicBezTo>
                  <a:pt x="37822" y="151029"/>
                  <a:pt x="39365" y="150514"/>
                  <a:pt x="39365" y="150514"/>
                </a:cubicBezTo>
                <a:cubicBezTo>
                  <a:pt x="37822" y="148971"/>
                  <a:pt x="36278" y="147941"/>
                  <a:pt x="34734" y="146398"/>
                </a:cubicBezTo>
                <a:cubicBezTo>
                  <a:pt x="34734" y="146398"/>
                  <a:pt x="33190" y="146398"/>
                  <a:pt x="31647" y="146912"/>
                </a:cubicBezTo>
                <a:cubicBezTo>
                  <a:pt x="30103" y="146912"/>
                  <a:pt x="28559" y="146912"/>
                  <a:pt x="28559" y="146912"/>
                </a:cubicBezTo>
                <a:cubicBezTo>
                  <a:pt x="28559" y="146912"/>
                  <a:pt x="28045" y="146398"/>
                  <a:pt x="28045" y="146398"/>
                </a:cubicBezTo>
                <a:cubicBezTo>
                  <a:pt x="27530" y="145883"/>
                  <a:pt x="27015" y="145369"/>
                  <a:pt x="26501" y="144854"/>
                </a:cubicBezTo>
                <a:cubicBezTo>
                  <a:pt x="25472" y="143825"/>
                  <a:pt x="24443" y="142281"/>
                  <a:pt x="24443" y="142281"/>
                </a:cubicBezTo>
                <a:cubicBezTo>
                  <a:pt x="24443" y="142281"/>
                  <a:pt x="25986" y="142281"/>
                  <a:pt x="27530" y="142281"/>
                </a:cubicBezTo>
                <a:cubicBezTo>
                  <a:pt x="29074" y="142281"/>
                  <a:pt x="30617" y="142281"/>
                  <a:pt x="30617" y="142281"/>
                </a:cubicBezTo>
                <a:cubicBezTo>
                  <a:pt x="29074" y="140737"/>
                  <a:pt x="28045" y="139194"/>
                  <a:pt x="26501" y="137650"/>
                </a:cubicBezTo>
                <a:cubicBezTo>
                  <a:pt x="26501" y="137650"/>
                  <a:pt x="24957" y="137650"/>
                  <a:pt x="23413" y="137650"/>
                </a:cubicBezTo>
                <a:cubicBezTo>
                  <a:pt x="22384" y="137650"/>
                  <a:pt x="21870" y="137650"/>
                  <a:pt x="21355" y="137650"/>
                </a:cubicBezTo>
                <a:cubicBezTo>
                  <a:pt x="20840" y="137650"/>
                  <a:pt x="20326" y="137650"/>
                  <a:pt x="20326" y="137650"/>
                </a:cubicBezTo>
                <a:cubicBezTo>
                  <a:pt x="20326" y="137650"/>
                  <a:pt x="20326" y="137135"/>
                  <a:pt x="19811" y="136621"/>
                </a:cubicBezTo>
                <a:cubicBezTo>
                  <a:pt x="19811" y="136621"/>
                  <a:pt x="19297" y="136106"/>
                  <a:pt x="19297" y="135592"/>
                </a:cubicBezTo>
                <a:cubicBezTo>
                  <a:pt x="19297" y="135592"/>
                  <a:pt x="19297" y="135077"/>
                  <a:pt x="18782" y="135077"/>
                </a:cubicBezTo>
                <a:cubicBezTo>
                  <a:pt x="18782" y="135077"/>
                  <a:pt x="18782" y="134562"/>
                  <a:pt x="18268" y="134562"/>
                </a:cubicBezTo>
                <a:cubicBezTo>
                  <a:pt x="17238" y="133019"/>
                  <a:pt x="16724" y="131989"/>
                  <a:pt x="16724" y="131989"/>
                </a:cubicBezTo>
                <a:cubicBezTo>
                  <a:pt x="16724" y="131989"/>
                  <a:pt x="18268" y="132504"/>
                  <a:pt x="19811" y="132504"/>
                </a:cubicBezTo>
                <a:cubicBezTo>
                  <a:pt x="20326" y="132504"/>
                  <a:pt x="21355" y="132504"/>
                  <a:pt x="21870" y="133019"/>
                </a:cubicBezTo>
                <a:cubicBezTo>
                  <a:pt x="22384" y="133019"/>
                  <a:pt x="22899" y="133019"/>
                  <a:pt x="22899" y="133019"/>
                </a:cubicBezTo>
                <a:cubicBezTo>
                  <a:pt x="21870" y="131475"/>
                  <a:pt x="20840" y="129417"/>
                  <a:pt x="19811" y="127873"/>
                </a:cubicBezTo>
                <a:cubicBezTo>
                  <a:pt x="19811" y="127873"/>
                  <a:pt x="18268" y="127358"/>
                  <a:pt x="16724" y="127358"/>
                </a:cubicBezTo>
                <a:cubicBezTo>
                  <a:pt x="15695" y="127358"/>
                  <a:pt x="15180" y="126844"/>
                  <a:pt x="14665" y="126844"/>
                </a:cubicBezTo>
                <a:cubicBezTo>
                  <a:pt x="14151" y="126844"/>
                  <a:pt x="13636" y="126844"/>
                  <a:pt x="13636" y="126844"/>
                </a:cubicBezTo>
                <a:cubicBezTo>
                  <a:pt x="13636" y="126844"/>
                  <a:pt x="13636" y="126329"/>
                  <a:pt x="13122" y="125815"/>
                </a:cubicBezTo>
                <a:cubicBezTo>
                  <a:pt x="13122" y="125300"/>
                  <a:pt x="12607" y="124785"/>
                  <a:pt x="12093" y="123756"/>
                </a:cubicBezTo>
                <a:cubicBezTo>
                  <a:pt x="11578" y="122212"/>
                  <a:pt x="11063" y="120669"/>
                  <a:pt x="11063" y="120669"/>
                </a:cubicBezTo>
                <a:cubicBezTo>
                  <a:pt x="11063" y="120669"/>
                  <a:pt x="12607" y="121183"/>
                  <a:pt x="14151" y="121698"/>
                </a:cubicBezTo>
                <a:cubicBezTo>
                  <a:pt x="14665" y="121698"/>
                  <a:pt x="15695" y="122212"/>
                  <a:pt x="16209" y="122212"/>
                </a:cubicBezTo>
                <a:cubicBezTo>
                  <a:pt x="16724" y="122212"/>
                  <a:pt x="17238" y="122212"/>
                  <a:pt x="17238" y="122212"/>
                </a:cubicBezTo>
                <a:cubicBezTo>
                  <a:pt x="16209" y="120154"/>
                  <a:pt x="15695" y="118611"/>
                  <a:pt x="14665" y="116552"/>
                </a:cubicBezTo>
                <a:cubicBezTo>
                  <a:pt x="14665" y="116552"/>
                  <a:pt x="13122" y="116038"/>
                  <a:pt x="11578" y="115523"/>
                </a:cubicBezTo>
                <a:cubicBezTo>
                  <a:pt x="10034" y="115008"/>
                  <a:pt x="8491" y="114494"/>
                  <a:pt x="8491" y="114494"/>
                </a:cubicBezTo>
                <a:cubicBezTo>
                  <a:pt x="8491" y="114494"/>
                  <a:pt x="8491" y="113979"/>
                  <a:pt x="7976" y="113465"/>
                </a:cubicBezTo>
                <a:cubicBezTo>
                  <a:pt x="7976" y="112950"/>
                  <a:pt x="7461" y="111921"/>
                  <a:pt x="7461" y="111406"/>
                </a:cubicBezTo>
                <a:cubicBezTo>
                  <a:pt x="6947" y="109863"/>
                  <a:pt x="6432" y="108319"/>
                  <a:pt x="6432" y="108319"/>
                </a:cubicBezTo>
                <a:cubicBezTo>
                  <a:pt x="6432" y="108319"/>
                  <a:pt x="7976" y="108833"/>
                  <a:pt x="9005" y="109863"/>
                </a:cubicBezTo>
                <a:cubicBezTo>
                  <a:pt x="10549" y="110377"/>
                  <a:pt x="11578" y="111406"/>
                  <a:pt x="11578" y="111406"/>
                </a:cubicBezTo>
                <a:cubicBezTo>
                  <a:pt x="11063" y="109348"/>
                  <a:pt x="10549" y="107290"/>
                  <a:pt x="10034" y="105231"/>
                </a:cubicBezTo>
                <a:cubicBezTo>
                  <a:pt x="10034" y="105231"/>
                  <a:pt x="9520" y="105231"/>
                  <a:pt x="9005" y="104717"/>
                </a:cubicBezTo>
                <a:cubicBezTo>
                  <a:pt x="8491" y="104202"/>
                  <a:pt x="7976" y="104202"/>
                  <a:pt x="6947" y="103688"/>
                </a:cubicBezTo>
                <a:cubicBezTo>
                  <a:pt x="5403" y="102659"/>
                  <a:pt x="4374" y="102144"/>
                  <a:pt x="4374" y="102144"/>
                </a:cubicBezTo>
                <a:cubicBezTo>
                  <a:pt x="4374" y="102144"/>
                  <a:pt x="4374" y="101629"/>
                  <a:pt x="4374" y="101115"/>
                </a:cubicBezTo>
                <a:cubicBezTo>
                  <a:pt x="4374" y="100600"/>
                  <a:pt x="4374" y="100600"/>
                  <a:pt x="4374" y="100086"/>
                </a:cubicBezTo>
                <a:cubicBezTo>
                  <a:pt x="4374" y="99571"/>
                  <a:pt x="4374" y="99056"/>
                  <a:pt x="4374" y="99056"/>
                </a:cubicBezTo>
                <a:cubicBezTo>
                  <a:pt x="4374" y="98027"/>
                  <a:pt x="4374" y="97513"/>
                  <a:pt x="4374" y="96998"/>
                </a:cubicBezTo>
                <a:cubicBezTo>
                  <a:pt x="4374" y="96484"/>
                  <a:pt x="4374" y="95969"/>
                  <a:pt x="4374" y="95969"/>
                </a:cubicBezTo>
                <a:cubicBezTo>
                  <a:pt x="4374" y="95969"/>
                  <a:pt x="4374" y="95969"/>
                  <a:pt x="4374" y="95969"/>
                </a:cubicBezTo>
                <a:cubicBezTo>
                  <a:pt x="4374" y="95969"/>
                  <a:pt x="4888" y="95969"/>
                  <a:pt x="4888" y="96484"/>
                </a:cubicBezTo>
                <a:cubicBezTo>
                  <a:pt x="5403" y="96998"/>
                  <a:pt x="5918" y="97513"/>
                  <a:pt x="6432" y="97513"/>
                </a:cubicBezTo>
                <a:cubicBezTo>
                  <a:pt x="7461" y="98542"/>
                  <a:pt x="9005" y="99056"/>
                  <a:pt x="9005" y="99056"/>
                </a:cubicBezTo>
                <a:cubicBezTo>
                  <a:pt x="8491" y="96998"/>
                  <a:pt x="8491" y="94940"/>
                  <a:pt x="8491" y="92882"/>
                </a:cubicBezTo>
                <a:cubicBezTo>
                  <a:pt x="8491" y="92882"/>
                  <a:pt x="7976" y="92367"/>
                  <a:pt x="7976" y="92367"/>
                </a:cubicBezTo>
                <a:cubicBezTo>
                  <a:pt x="7461" y="91852"/>
                  <a:pt x="6947" y="91338"/>
                  <a:pt x="6432" y="90823"/>
                </a:cubicBezTo>
                <a:cubicBezTo>
                  <a:pt x="5403" y="89794"/>
                  <a:pt x="3859" y="88765"/>
                  <a:pt x="3859" y="88765"/>
                </a:cubicBezTo>
                <a:cubicBezTo>
                  <a:pt x="3859" y="88765"/>
                  <a:pt x="3859" y="88250"/>
                  <a:pt x="3859" y="87736"/>
                </a:cubicBezTo>
                <a:cubicBezTo>
                  <a:pt x="3859" y="87221"/>
                  <a:pt x="3859" y="86192"/>
                  <a:pt x="3859" y="85677"/>
                </a:cubicBezTo>
                <a:cubicBezTo>
                  <a:pt x="3859" y="84648"/>
                  <a:pt x="3859" y="84134"/>
                  <a:pt x="3859" y="83619"/>
                </a:cubicBezTo>
                <a:cubicBezTo>
                  <a:pt x="3859" y="83104"/>
                  <a:pt x="3859" y="82590"/>
                  <a:pt x="3859" y="82590"/>
                </a:cubicBezTo>
                <a:cubicBezTo>
                  <a:pt x="3859" y="82590"/>
                  <a:pt x="4374" y="83104"/>
                  <a:pt x="4374" y="83104"/>
                </a:cubicBezTo>
                <a:cubicBezTo>
                  <a:pt x="4374" y="83104"/>
                  <a:pt x="5403" y="84134"/>
                  <a:pt x="5918" y="84648"/>
                </a:cubicBezTo>
                <a:cubicBezTo>
                  <a:pt x="6947" y="85677"/>
                  <a:pt x="7976" y="86707"/>
                  <a:pt x="7976" y="86707"/>
                </a:cubicBezTo>
                <a:cubicBezTo>
                  <a:pt x="7976" y="84648"/>
                  <a:pt x="7976" y="82590"/>
                  <a:pt x="8491" y="80532"/>
                </a:cubicBezTo>
                <a:cubicBezTo>
                  <a:pt x="8491" y="80532"/>
                  <a:pt x="7461" y="79503"/>
                  <a:pt x="6432" y="78473"/>
                </a:cubicBezTo>
                <a:cubicBezTo>
                  <a:pt x="5403" y="77444"/>
                  <a:pt x="4374" y="75900"/>
                  <a:pt x="4374" y="75900"/>
                </a:cubicBezTo>
                <a:cubicBezTo>
                  <a:pt x="4374" y="75900"/>
                  <a:pt x="4374" y="75386"/>
                  <a:pt x="4374" y="74871"/>
                </a:cubicBezTo>
                <a:cubicBezTo>
                  <a:pt x="4374" y="74357"/>
                  <a:pt x="4374" y="73327"/>
                  <a:pt x="4888" y="72813"/>
                </a:cubicBezTo>
                <a:cubicBezTo>
                  <a:pt x="4888" y="71784"/>
                  <a:pt x="5403" y="71269"/>
                  <a:pt x="5403" y="70755"/>
                </a:cubicBezTo>
                <a:cubicBezTo>
                  <a:pt x="5403" y="70240"/>
                  <a:pt x="5403" y="69726"/>
                  <a:pt x="5403" y="69726"/>
                </a:cubicBezTo>
                <a:cubicBezTo>
                  <a:pt x="5403" y="69726"/>
                  <a:pt x="5403" y="70240"/>
                  <a:pt x="5918" y="70755"/>
                </a:cubicBezTo>
                <a:cubicBezTo>
                  <a:pt x="6432" y="71269"/>
                  <a:pt x="6947" y="71784"/>
                  <a:pt x="7461" y="72298"/>
                </a:cubicBezTo>
                <a:cubicBezTo>
                  <a:pt x="8491" y="73327"/>
                  <a:pt x="9520" y="74357"/>
                  <a:pt x="9520" y="74871"/>
                </a:cubicBezTo>
                <a:cubicBezTo>
                  <a:pt x="10034" y="72813"/>
                  <a:pt x="10034" y="70755"/>
                  <a:pt x="10549" y="68696"/>
                </a:cubicBezTo>
                <a:cubicBezTo>
                  <a:pt x="10549" y="68696"/>
                  <a:pt x="10549" y="68696"/>
                  <a:pt x="10549" y="68696"/>
                </a:cubicBezTo>
                <a:cubicBezTo>
                  <a:pt x="10549" y="68696"/>
                  <a:pt x="10549" y="68182"/>
                  <a:pt x="10034" y="68182"/>
                </a:cubicBezTo>
                <a:cubicBezTo>
                  <a:pt x="9520" y="67667"/>
                  <a:pt x="9520" y="67153"/>
                  <a:pt x="9005" y="66638"/>
                </a:cubicBezTo>
                <a:cubicBezTo>
                  <a:pt x="7976" y="65609"/>
                  <a:pt x="7461" y="64065"/>
                  <a:pt x="7461" y="64065"/>
                </a:cubicBezTo>
                <a:cubicBezTo>
                  <a:pt x="7461" y="64065"/>
                  <a:pt x="7461" y="63551"/>
                  <a:pt x="7976" y="63036"/>
                </a:cubicBezTo>
                <a:cubicBezTo>
                  <a:pt x="7976" y="62521"/>
                  <a:pt x="8491" y="61492"/>
                  <a:pt x="8491" y="60978"/>
                </a:cubicBezTo>
                <a:cubicBezTo>
                  <a:pt x="8491" y="59948"/>
                  <a:pt x="9005" y="59434"/>
                  <a:pt x="9005" y="58919"/>
                </a:cubicBezTo>
                <a:cubicBezTo>
                  <a:pt x="9005" y="58405"/>
                  <a:pt x="9520" y="57890"/>
                  <a:pt x="9520" y="57890"/>
                </a:cubicBezTo>
                <a:cubicBezTo>
                  <a:pt x="9520" y="57890"/>
                  <a:pt x="9520" y="58405"/>
                  <a:pt x="10034" y="58919"/>
                </a:cubicBezTo>
                <a:cubicBezTo>
                  <a:pt x="10549" y="59434"/>
                  <a:pt x="10549" y="59948"/>
                  <a:pt x="11063" y="60978"/>
                </a:cubicBezTo>
                <a:cubicBezTo>
                  <a:pt x="11578" y="62007"/>
                  <a:pt x="12607" y="63551"/>
                  <a:pt x="12607" y="63551"/>
                </a:cubicBezTo>
                <a:cubicBezTo>
                  <a:pt x="13122" y="61492"/>
                  <a:pt x="14151" y="59948"/>
                  <a:pt x="14665" y="57890"/>
                </a:cubicBezTo>
                <a:cubicBezTo>
                  <a:pt x="14665" y="57890"/>
                  <a:pt x="14151" y="56346"/>
                  <a:pt x="13122" y="55317"/>
                </a:cubicBezTo>
                <a:cubicBezTo>
                  <a:pt x="12607" y="53774"/>
                  <a:pt x="11578" y="52230"/>
                  <a:pt x="11578" y="52230"/>
                </a:cubicBezTo>
                <a:cubicBezTo>
                  <a:pt x="11578" y="52230"/>
                  <a:pt x="11578" y="52230"/>
                  <a:pt x="11578" y="52230"/>
                </a:cubicBezTo>
                <a:cubicBezTo>
                  <a:pt x="11578" y="52230"/>
                  <a:pt x="11578" y="51715"/>
                  <a:pt x="12093" y="51715"/>
                </a:cubicBezTo>
                <a:cubicBezTo>
                  <a:pt x="12607" y="51201"/>
                  <a:pt x="12607" y="50686"/>
                  <a:pt x="13122" y="49657"/>
                </a:cubicBezTo>
                <a:cubicBezTo>
                  <a:pt x="13122" y="49142"/>
                  <a:pt x="13636" y="49142"/>
                  <a:pt x="13636" y="48628"/>
                </a:cubicBezTo>
                <a:cubicBezTo>
                  <a:pt x="13636" y="48113"/>
                  <a:pt x="14151" y="48113"/>
                  <a:pt x="14151" y="47599"/>
                </a:cubicBezTo>
                <a:cubicBezTo>
                  <a:pt x="14665" y="47084"/>
                  <a:pt x="14665" y="46569"/>
                  <a:pt x="14665" y="46569"/>
                </a:cubicBezTo>
                <a:cubicBezTo>
                  <a:pt x="14665" y="46569"/>
                  <a:pt x="15180" y="48113"/>
                  <a:pt x="15695" y="49657"/>
                </a:cubicBezTo>
                <a:cubicBezTo>
                  <a:pt x="16209" y="51201"/>
                  <a:pt x="16724" y="52230"/>
                  <a:pt x="16724" y="52230"/>
                </a:cubicBezTo>
                <a:cubicBezTo>
                  <a:pt x="17753" y="50171"/>
                  <a:pt x="18782" y="48628"/>
                  <a:pt x="19811" y="47084"/>
                </a:cubicBezTo>
                <a:cubicBezTo>
                  <a:pt x="19811" y="47084"/>
                  <a:pt x="19297" y="45540"/>
                  <a:pt x="18782" y="43997"/>
                </a:cubicBezTo>
                <a:cubicBezTo>
                  <a:pt x="18782" y="43482"/>
                  <a:pt x="18268" y="42453"/>
                  <a:pt x="18268" y="41938"/>
                </a:cubicBezTo>
                <a:cubicBezTo>
                  <a:pt x="18268" y="41424"/>
                  <a:pt x="17753" y="40909"/>
                  <a:pt x="17753" y="40909"/>
                </a:cubicBezTo>
                <a:cubicBezTo>
                  <a:pt x="17753" y="40909"/>
                  <a:pt x="18782" y="39365"/>
                  <a:pt x="19811" y="38336"/>
                </a:cubicBezTo>
                <a:cubicBezTo>
                  <a:pt x="20326" y="37822"/>
                  <a:pt x="20840" y="36792"/>
                  <a:pt x="21355" y="36792"/>
                </a:cubicBezTo>
                <a:cubicBezTo>
                  <a:pt x="21870" y="36278"/>
                  <a:pt x="21870" y="35763"/>
                  <a:pt x="21870" y="35763"/>
                </a:cubicBezTo>
                <a:cubicBezTo>
                  <a:pt x="21870" y="35763"/>
                  <a:pt x="22384" y="37307"/>
                  <a:pt x="22384" y="38851"/>
                </a:cubicBezTo>
                <a:cubicBezTo>
                  <a:pt x="22384" y="39365"/>
                  <a:pt x="22899" y="40394"/>
                  <a:pt x="22899" y="40909"/>
                </a:cubicBezTo>
                <a:cubicBezTo>
                  <a:pt x="22899" y="41424"/>
                  <a:pt x="22899" y="41938"/>
                  <a:pt x="22899" y="41938"/>
                </a:cubicBezTo>
                <a:cubicBezTo>
                  <a:pt x="23928" y="40394"/>
                  <a:pt x="25472" y="38851"/>
                  <a:pt x="26501" y="37307"/>
                </a:cubicBezTo>
                <a:cubicBezTo>
                  <a:pt x="26501" y="37307"/>
                  <a:pt x="25986" y="35763"/>
                  <a:pt x="25986" y="34219"/>
                </a:cubicBezTo>
                <a:cubicBezTo>
                  <a:pt x="25986" y="32676"/>
                  <a:pt x="25472" y="31132"/>
                  <a:pt x="25472" y="31132"/>
                </a:cubicBezTo>
                <a:cubicBezTo>
                  <a:pt x="25472" y="31132"/>
                  <a:pt x="26501" y="30103"/>
                  <a:pt x="27530" y="28559"/>
                </a:cubicBezTo>
                <a:cubicBezTo>
                  <a:pt x="28045" y="28045"/>
                  <a:pt x="28045" y="28045"/>
                  <a:pt x="28559" y="27530"/>
                </a:cubicBezTo>
                <a:cubicBezTo>
                  <a:pt x="29074" y="27530"/>
                  <a:pt x="29074" y="27015"/>
                  <a:pt x="29074" y="27015"/>
                </a:cubicBezTo>
                <a:cubicBezTo>
                  <a:pt x="29588" y="26501"/>
                  <a:pt x="29588" y="26501"/>
                  <a:pt x="29588" y="26501"/>
                </a:cubicBezTo>
                <a:cubicBezTo>
                  <a:pt x="29588" y="26501"/>
                  <a:pt x="29588" y="28045"/>
                  <a:pt x="29588" y="29588"/>
                </a:cubicBezTo>
                <a:cubicBezTo>
                  <a:pt x="29588" y="31132"/>
                  <a:pt x="30103" y="32676"/>
                  <a:pt x="30103" y="32676"/>
                </a:cubicBezTo>
                <a:cubicBezTo>
                  <a:pt x="31647" y="31132"/>
                  <a:pt x="33190" y="29588"/>
                  <a:pt x="34734" y="28559"/>
                </a:cubicBezTo>
                <a:cubicBezTo>
                  <a:pt x="34734" y="28559"/>
                  <a:pt x="34734" y="27015"/>
                  <a:pt x="34734" y="25472"/>
                </a:cubicBezTo>
                <a:cubicBezTo>
                  <a:pt x="34734" y="23928"/>
                  <a:pt x="34734" y="22384"/>
                  <a:pt x="34734" y="22384"/>
                </a:cubicBezTo>
                <a:cubicBezTo>
                  <a:pt x="34734" y="22384"/>
                  <a:pt x="34734" y="22384"/>
                  <a:pt x="34734" y="22384"/>
                </a:cubicBezTo>
                <a:cubicBezTo>
                  <a:pt x="34734" y="22384"/>
                  <a:pt x="35249" y="21870"/>
                  <a:pt x="35249" y="21870"/>
                </a:cubicBezTo>
                <a:cubicBezTo>
                  <a:pt x="35763" y="21355"/>
                  <a:pt x="36278" y="20841"/>
                  <a:pt x="36792" y="20326"/>
                </a:cubicBezTo>
                <a:cubicBezTo>
                  <a:pt x="37307" y="19811"/>
                  <a:pt x="37822" y="19297"/>
                  <a:pt x="38336" y="18782"/>
                </a:cubicBezTo>
                <a:cubicBezTo>
                  <a:pt x="38851" y="18268"/>
                  <a:pt x="39365" y="18268"/>
                  <a:pt x="39365" y="18268"/>
                </a:cubicBezTo>
                <a:cubicBezTo>
                  <a:pt x="39365" y="18268"/>
                  <a:pt x="39365" y="18782"/>
                  <a:pt x="39365" y="19297"/>
                </a:cubicBezTo>
                <a:cubicBezTo>
                  <a:pt x="39365" y="19811"/>
                  <a:pt x="39365" y="20841"/>
                  <a:pt x="39365" y="21355"/>
                </a:cubicBezTo>
                <a:cubicBezTo>
                  <a:pt x="39365" y="22899"/>
                  <a:pt x="39365" y="24442"/>
                  <a:pt x="39365" y="24442"/>
                </a:cubicBezTo>
                <a:cubicBezTo>
                  <a:pt x="40909" y="23413"/>
                  <a:pt x="42453" y="21870"/>
                  <a:pt x="44511" y="20841"/>
                </a:cubicBezTo>
                <a:cubicBezTo>
                  <a:pt x="44511" y="20841"/>
                  <a:pt x="44511" y="20326"/>
                  <a:pt x="44511" y="19811"/>
                </a:cubicBezTo>
                <a:cubicBezTo>
                  <a:pt x="44511" y="19297"/>
                  <a:pt x="44511" y="18268"/>
                  <a:pt x="45026" y="17753"/>
                </a:cubicBezTo>
                <a:cubicBezTo>
                  <a:pt x="45026" y="16209"/>
                  <a:pt x="45540" y="14666"/>
                  <a:pt x="45540" y="14666"/>
                </a:cubicBezTo>
                <a:cubicBezTo>
                  <a:pt x="45540" y="14666"/>
                  <a:pt x="46055" y="14666"/>
                  <a:pt x="46569" y="14151"/>
                </a:cubicBezTo>
                <a:cubicBezTo>
                  <a:pt x="47084" y="13636"/>
                  <a:pt x="47599" y="13636"/>
                  <a:pt x="48628" y="13122"/>
                </a:cubicBezTo>
                <a:cubicBezTo>
                  <a:pt x="49142" y="12607"/>
                  <a:pt x="50171" y="12093"/>
                  <a:pt x="50686" y="12093"/>
                </a:cubicBezTo>
                <a:cubicBezTo>
                  <a:pt x="51201" y="11578"/>
                  <a:pt x="51715" y="11578"/>
                  <a:pt x="51715" y="11578"/>
                </a:cubicBezTo>
                <a:cubicBezTo>
                  <a:pt x="51715" y="11578"/>
                  <a:pt x="51715" y="12093"/>
                  <a:pt x="51715" y="12607"/>
                </a:cubicBezTo>
                <a:cubicBezTo>
                  <a:pt x="51715" y="13122"/>
                  <a:pt x="51201" y="14151"/>
                  <a:pt x="51201" y="14666"/>
                </a:cubicBezTo>
                <a:cubicBezTo>
                  <a:pt x="50686" y="16209"/>
                  <a:pt x="50686" y="17238"/>
                  <a:pt x="50686" y="17753"/>
                </a:cubicBezTo>
                <a:cubicBezTo>
                  <a:pt x="52230" y="16724"/>
                  <a:pt x="54288" y="15695"/>
                  <a:pt x="56346" y="15180"/>
                </a:cubicBezTo>
                <a:cubicBezTo>
                  <a:pt x="56346" y="15180"/>
                  <a:pt x="56346" y="14666"/>
                  <a:pt x="56346" y="14151"/>
                </a:cubicBezTo>
                <a:cubicBezTo>
                  <a:pt x="56346" y="13636"/>
                  <a:pt x="56861" y="13122"/>
                  <a:pt x="56861" y="12093"/>
                </a:cubicBezTo>
                <a:cubicBezTo>
                  <a:pt x="57376" y="10549"/>
                  <a:pt x="57890" y="9005"/>
                  <a:pt x="57890" y="9005"/>
                </a:cubicBezTo>
                <a:cubicBezTo>
                  <a:pt x="57890" y="9005"/>
                  <a:pt x="58405" y="9005"/>
                  <a:pt x="58919" y="8491"/>
                </a:cubicBezTo>
                <a:cubicBezTo>
                  <a:pt x="59434" y="8491"/>
                  <a:pt x="60463" y="7976"/>
                  <a:pt x="60978" y="7461"/>
                </a:cubicBezTo>
                <a:cubicBezTo>
                  <a:pt x="61492" y="7461"/>
                  <a:pt x="61492" y="6947"/>
                  <a:pt x="62007" y="6947"/>
                </a:cubicBezTo>
                <a:cubicBezTo>
                  <a:pt x="62521" y="6947"/>
                  <a:pt x="62521" y="6947"/>
                  <a:pt x="63036" y="6432"/>
                </a:cubicBezTo>
                <a:cubicBezTo>
                  <a:pt x="63550" y="6432"/>
                  <a:pt x="64065" y="5918"/>
                  <a:pt x="64065" y="5918"/>
                </a:cubicBezTo>
                <a:cubicBezTo>
                  <a:pt x="64065" y="5918"/>
                  <a:pt x="63550" y="7461"/>
                  <a:pt x="63036" y="9005"/>
                </a:cubicBezTo>
                <a:cubicBezTo>
                  <a:pt x="62521" y="10549"/>
                  <a:pt x="62007" y="11578"/>
                  <a:pt x="62007" y="12093"/>
                </a:cubicBezTo>
                <a:cubicBezTo>
                  <a:pt x="64065" y="11578"/>
                  <a:pt x="66123" y="10549"/>
                  <a:pt x="67667" y="10034"/>
                </a:cubicBezTo>
                <a:cubicBezTo>
                  <a:pt x="67667" y="10034"/>
                  <a:pt x="68182" y="8491"/>
                  <a:pt x="69211" y="7461"/>
                </a:cubicBezTo>
                <a:cubicBezTo>
                  <a:pt x="69725" y="5918"/>
                  <a:pt x="70755" y="4889"/>
                  <a:pt x="70755" y="4889"/>
                </a:cubicBezTo>
                <a:cubicBezTo>
                  <a:pt x="70755" y="4889"/>
                  <a:pt x="72298" y="4374"/>
                  <a:pt x="73842" y="4374"/>
                </a:cubicBezTo>
                <a:cubicBezTo>
                  <a:pt x="74871" y="4374"/>
                  <a:pt x="75386" y="3859"/>
                  <a:pt x="75900" y="3859"/>
                </a:cubicBezTo>
                <a:cubicBezTo>
                  <a:pt x="76415" y="3859"/>
                  <a:pt x="76930" y="3859"/>
                  <a:pt x="76930" y="3859"/>
                </a:cubicBezTo>
                <a:cubicBezTo>
                  <a:pt x="76930" y="3859"/>
                  <a:pt x="75900" y="5403"/>
                  <a:pt x="75386" y="6432"/>
                </a:cubicBezTo>
                <a:cubicBezTo>
                  <a:pt x="74871" y="6947"/>
                  <a:pt x="74871" y="7976"/>
                  <a:pt x="74357" y="8491"/>
                </a:cubicBezTo>
                <a:cubicBezTo>
                  <a:pt x="74357" y="9005"/>
                  <a:pt x="73842" y="9005"/>
                  <a:pt x="73842" y="9520"/>
                </a:cubicBezTo>
                <a:cubicBezTo>
                  <a:pt x="75900" y="9005"/>
                  <a:pt x="77959" y="9005"/>
                  <a:pt x="80017" y="8491"/>
                </a:cubicBezTo>
                <a:cubicBezTo>
                  <a:pt x="80017" y="8491"/>
                  <a:pt x="81046" y="6947"/>
                  <a:pt x="81561" y="5918"/>
                </a:cubicBezTo>
                <a:cubicBezTo>
                  <a:pt x="82075" y="5403"/>
                  <a:pt x="82590" y="4889"/>
                  <a:pt x="82590" y="4374"/>
                </a:cubicBezTo>
                <a:cubicBezTo>
                  <a:pt x="82590" y="4374"/>
                  <a:pt x="83105" y="3859"/>
                  <a:pt x="83105" y="3859"/>
                </a:cubicBezTo>
                <a:cubicBezTo>
                  <a:pt x="83105" y="3859"/>
                  <a:pt x="83105" y="3859"/>
                  <a:pt x="83105" y="3859"/>
                </a:cubicBezTo>
                <a:cubicBezTo>
                  <a:pt x="83105" y="3859"/>
                  <a:pt x="84648" y="3859"/>
                  <a:pt x="86192" y="3859"/>
                </a:cubicBezTo>
                <a:cubicBezTo>
                  <a:pt x="87221" y="3859"/>
                  <a:pt x="87736" y="3859"/>
                  <a:pt x="88250" y="3859"/>
                </a:cubicBezTo>
                <a:cubicBezTo>
                  <a:pt x="88765" y="3859"/>
                  <a:pt x="89279" y="3859"/>
                  <a:pt x="89279" y="3859"/>
                </a:cubicBezTo>
                <a:cubicBezTo>
                  <a:pt x="89279" y="3859"/>
                  <a:pt x="88250" y="4889"/>
                  <a:pt x="87221" y="6432"/>
                </a:cubicBezTo>
                <a:cubicBezTo>
                  <a:pt x="86707" y="6947"/>
                  <a:pt x="86192" y="7461"/>
                  <a:pt x="85677" y="7976"/>
                </a:cubicBezTo>
                <a:cubicBezTo>
                  <a:pt x="85163" y="8491"/>
                  <a:pt x="85163" y="8491"/>
                  <a:pt x="85163" y="8491"/>
                </a:cubicBezTo>
                <a:cubicBezTo>
                  <a:pt x="87221" y="8491"/>
                  <a:pt x="89279" y="8491"/>
                  <a:pt x="91338" y="8491"/>
                </a:cubicBezTo>
                <a:cubicBezTo>
                  <a:pt x="91338" y="8491"/>
                  <a:pt x="92367" y="7461"/>
                  <a:pt x="93396" y="6432"/>
                </a:cubicBezTo>
                <a:cubicBezTo>
                  <a:pt x="93911" y="5918"/>
                  <a:pt x="94425" y="5403"/>
                  <a:pt x="94940" y="4889"/>
                </a:cubicBezTo>
                <a:cubicBezTo>
                  <a:pt x="95454" y="4374"/>
                  <a:pt x="95454" y="4374"/>
                  <a:pt x="95454" y="4374"/>
                </a:cubicBezTo>
                <a:cubicBezTo>
                  <a:pt x="95454" y="4374"/>
                  <a:pt x="96998" y="4374"/>
                  <a:pt x="98542" y="4374"/>
                </a:cubicBezTo>
                <a:cubicBezTo>
                  <a:pt x="100086" y="4374"/>
                  <a:pt x="101629" y="4889"/>
                  <a:pt x="101629" y="4889"/>
                </a:cubicBezTo>
                <a:cubicBezTo>
                  <a:pt x="101629" y="4889"/>
                  <a:pt x="100600" y="5918"/>
                  <a:pt x="99056" y="6947"/>
                </a:cubicBezTo>
                <a:cubicBezTo>
                  <a:pt x="98027" y="7976"/>
                  <a:pt x="96998" y="9005"/>
                  <a:pt x="96998" y="9005"/>
                </a:cubicBezTo>
                <a:cubicBezTo>
                  <a:pt x="99056" y="9005"/>
                  <a:pt x="101115" y="9520"/>
                  <a:pt x="103173" y="10034"/>
                </a:cubicBezTo>
                <a:cubicBezTo>
                  <a:pt x="103173" y="10034"/>
                  <a:pt x="104202" y="9005"/>
                  <a:pt x="105746" y="7976"/>
                </a:cubicBezTo>
                <a:cubicBezTo>
                  <a:pt x="106261" y="7461"/>
                  <a:pt x="106775" y="6947"/>
                  <a:pt x="107290" y="6432"/>
                </a:cubicBezTo>
                <a:cubicBezTo>
                  <a:pt x="107804" y="5918"/>
                  <a:pt x="108319" y="5918"/>
                  <a:pt x="108319" y="5918"/>
                </a:cubicBezTo>
                <a:cubicBezTo>
                  <a:pt x="108319" y="5918"/>
                  <a:pt x="108833" y="5918"/>
                  <a:pt x="109348" y="5918"/>
                </a:cubicBezTo>
                <a:cubicBezTo>
                  <a:pt x="109863" y="5918"/>
                  <a:pt x="110892" y="6432"/>
                  <a:pt x="111406" y="6432"/>
                </a:cubicBezTo>
                <a:cubicBezTo>
                  <a:pt x="112950" y="6947"/>
                  <a:pt x="114494" y="7461"/>
                  <a:pt x="114494" y="7461"/>
                </a:cubicBezTo>
                <a:cubicBezTo>
                  <a:pt x="114494" y="7461"/>
                  <a:pt x="112950" y="8491"/>
                  <a:pt x="111921" y="9005"/>
                </a:cubicBezTo>
                <a:cubicBezTo>
                  <a:pt x="111406" y="9520"/>
                  <a:pt x="110892" y="10034"/>
                  <a:pt x="110377" y="10034"/>
                </a:cubicBezTo>
                <a:cubicBezTo>
                  <a:pt x="110377" y="10034"/>
                  <a:pt x="109863" y="10549"/>
                  <a:pt x="109863" y="10549"/>
                </a:cubicBezTo>
                <a:cubicBezTo>
                  <a:pt x="109863" y="10549"/>
                  <a:pt x="109863" y="10549"/>
                  <a:pt x="109863" y="10549"/>
                </a:cubicBezTo>
                <a:cubicBezTo>
                  <a:pt x="111921" y="11063"/>
                  <a:pt x="113979" y="11578"/>
                  <a:pt x="115523" y="12093"/>
                </a:cubicBezTo>
                <a:cubicBezTo>
                  <a:pt x="115523" y="12093"/>
                  <a:pt x="117067" y="11063"/>
                  <a:pt x="118096" y="10549"/>
                </a:cubicBezTo>
                <a:cubicBezTo>
                  <a:pt x="118610" y="10034"/>
                  <a:pt x="119640" y="10034"/>
                  <a:pt x="120154" y="9520"/>
                </a:cubicBezTo>
                <a:cubicBezTo>
                  <a:pt x="120669" y="9005"/>
                  <a:pt x="121183" y="9005"/>
                  <a:pt x="121183" y="9005"/>
                </a:cubicBezTo>
                <a:cubicBezTo>
                  <a:pt x="121183" y="9005"/>
                  <a:pt x="121698" y="9005"/>
                  <a:pt x="122213" y="9520"/>
                </a:cubicBezTo>
                <a:cubicBezTo>
                  <a:pt x="122727" y="9520"/>
                  <a:pt x="123756" y="10034"/>
                  <a:pt x="124271" y="10549"/>
                </a:cubicBezTo>
                <a:cubicBezTo>
                  <a:pt x="125815" y="11063"/>
                  <a:pt x="127358" y="12093"/>
                  <a:pt x="127358" y="12093"/>
                </a:cubicBezTo>
                <a:cubicBezTo>
                  <a:pt x="127358" y="12093"/>
                  <a:pt x="125815" y="12607"/>
                  <a:pt x="124271" y="13636"/>
                </a:cubicBezTo>
                <a:cubicBezTo>
                  <a:pt x="122727" y="14151"/>
                  <a:pt x="121698" y="15180"/>
                  <a:pt x="121698" y="15180"/>
                </a:cubicBezTo>
                <a:cubicBezTo>
                  <a:pt x="123756" y="16209"/>
                  <a:pt x="125300" y="16724"/>
                  <a:pt x="127358" y="17753"/>
                </a:cubicBezTo>
                <a:cubicBezTo>
                  <a:pt x="127358" y="17753"/>
                  <a:pt x="128902" y="17238"/>
                  <a:pt x="129931" y="16724"/>
                </a:cubicBezTo>
                <a:cubicBezTo>
                  <a:pt x="131475" y="16209"/>
                  <a:pt x="133019" y="15695"/>
                  <a:pt x="133019" y="15695"/>
                </a:cubicBezTo>
                <a:cubicBezTo>
                  <a:pt x="133019" y="15695"/>
                  <a:pt x="133533" y="15695"/>
                  <a:pt x="134048" y="16209"/>
                </a:cubicBezTo>
                <a:cubicBezTo>
                  <a:pt x="134562" y="16209"/>
                  <a:pt x="134562" y="16724"/>
                  <a:pt x="135077" y="16724"/>
                </a:cubicBezTo>
                <a:cubicBezTo>
                  <a:pt x="135592" y="16724"/>
                  <a:pt x="135592" y="17238"/>
                  <a:pt x="136106" y="17238"/>
                </a:cubicBezTo>
                <a:cubicBezTo>
                  <a:pt x="136621" y="17753"/>
                  <a:pt x="137650" y="18268"/>
                  <a:pt x="138164" y="18268"/>
                </a:cubicBezTo>
                <a:cubicBezTo>
                  <a:pt x="138164" y="18268"/>
                  <a:pt x="138679" y="18782"/>
                  <a:pt x="138679" y="18782"/>
                </a:cubicBezTo>
                <a:cubicBezTo>
                  <a:pt x="138679" y="18782"/>
                  <a:pt x="138679" y="18782"/>
                  <a:pt x="138679" y="18782"/>
                </a:cubicBezTo>
                <a:cubicBezTo>
                  <a:pt x="138679" y="18782"/>
                  <a:pt x="138164" y="18782"/>
                  <a:pt x="137650" y="19297"/>
                </a:cubicBezTo>
                <a:cubicBezTo>
                  <a:pt x="137135" y="19297"/>
                  <a:pt x="136106" y="19811"/>
                  <a:pt x="135592" y="19811"/>
                </a:cubicBezTo>
                <a:cubicBezTo>
                  <a:pt x="134048" y="20326"/>
                  <a:pt x="132504" y="20841"/>
                  <a:pt x="132504" y="20841"/>
                </a:cubicBezTo>
                <a:cubicBezTo>
                  <a:pt x="134048" y="21870"/>
                  <a:pt x="136106" y="22899"/>
                  <a:pt x="137650" y="24442"/>
                </a:cubicBezTo>
                <a:cubicBezTo>
                  <a:pt x="137650" y="24442"/>
                  <a:pt x="138164" y="24442"/>
                  <a:pt x="138679" y="24442"/>
                </a:cubicBezTo>
                <a:cubicBezTo>
                  <a:pt x="139194" y="24442"/>
                  <a:pt x="140223" y="23928"/>
                  <a:pt x="140737" y="23928"/>
                </a:cubicBezTo>
                <a:cubicBezTo>
                  <a:pt x="142281" y="23413"/>
                  <a:pt x="143825" y="23413"/>
                  <a:pt x="143825" y="23413"/>
                </a:cubicBezTo>
                <a:cubicBezTo>
                  <a:pt x="143825" y="23413"/>
                  <a:pt x="144339" y="23413"/>
                  <a:pt x="144854" y="23928"/>
                </a:cubicBezTo>
                <a:cubicBezTo>
                  <a:pt x="144854" y="23928"/>
                  <a:pt x="145369" y="24442"/>
                  <a:pt x="145883" y="24442"/>
                </a:cubicBezTo>
                <a:cubicBezTo>
                  <a:pt x="146398" y="24442"/>
                  <a:pt x="146398" y="24957"/>
                  <a:pt x="146912" y="25472"/>
                </a:cubicBezTo>
                <a:cubicBezTo>
                  <a:pt x="147941" y="26501"/>
                  <a:pt x="149485" y="27530"/>
                  <a:pt x="149485" y="27530"/>
                </a:cubicBezTo>
                <a:cubicBezTo>
                  <a:pt x="149485" y="27530"/>
                  <a:pt x="147941" y="27530"/>
                  <a:pt x="146398" y="28045"/>
                </a:cubicBezTo>
                <a:cubicBezTo>
                  <a:pt x="144854" y="28045"/>
                  <a:pt x="143310" y="28559"/>
                  <a:pt x="143310" y="28559"/>
                </a:cubicBezTo>
                <a:cubicBezTo>
                  <a:pt x="144854" y="30103"/>
                  <a:pt x="146398" y="31132"/>
                  <a:pt x="147941" y="32676"/>
                </a:cubicBezTo>
                <a:cubicBezTo>
                  <a:pt x="147941" y="32676"/>
                  <a:pt x="149485" y="32676"/>
                  <a:pt x="151029" y="32161"/>
                </a:cubicBezTo>
                <a:cubicBezTo>
                  <a:pt x="152573" y="32161"/>
                  <a:pt x="154116" y="32161"/>
                  <a:pt x="154116" y="32161"/>
                </a:cubicBezTo>
                <a:cubicBezTo>
                  <a:pt x="154116" y="32161"/>
                  <a:pt x="154631" y="32676"/>
                  <a:pt x="154631" y="32676"/>
                </a:cubicBezTo>
                <a:cubicBezTo>
                  <a:pt x="155146" y="33190"/>
                  <a:pt x="155660" y="33705"/>
                  <a:pt x="156175" y="34219"/>
                </a:cubicBezTo>
                <a:cubicBezTo>
                  <a:pt x="157204" y="35249"/>
                  <a:pt x="158233" y="36792"/>
                  <a:pt x="158233" y="36792"/>
                </a:cubicBezTo>
                <a:cubicBezTo>
                  <a:pt x="158233" y="36792"/>
                  <a:pt x="156689" y="36792"/>
                  <a:pt x="155146" y="36792"/>
                </a:cubicBezTo>
                <a:cubicBezTo>
                  <a:pt x="153602" y="36792"/>
                  <a:pt x="152058" y="36792"/>
                  <a:pt x="152058" y="36792"/>
                </a:cubicBezTo>
                <a:cubicBezTo>
                  <a:pt x="153602" y="38336"/>
                  <a:pt x="154631" y="39880"/>
                  <a:pt x="156175" y="41424"/>
                </a:cubicBezTo>
                <a:cubicBezTo>
                  <a:pt x="156175" y="41424"/>
                  <a:pt x="157718" y="41424"/>
                  <a:pt x="159262" y="41424"/>
                </a:cubicBezTo>
                <a:cubicBezTo>
                  <a:pt x="160291" y="41424"/>
                  <a:pt x="160806" y="41424"/>
                  <a:pt x="161321" y="41424"/>
                </a:cubicBezTo>
                <a:cubicBezTo>
                  <a:pt x="161835" y="41424"/>
                  <a:pt x="162350" y="41424"/>
                  <a:pt x="162350" y="41424"/>
                </a:cubicBezTo>
                <a:cubicBezTo>
                  <a:pt x="162350" y="41424"/>
                  <a:pt x="162350" y="41938"/>
                  <a:pt x="162864" y="42453"/>
                </a:cubicBezTo>
                <a:cubicBezTo>
                  <a:pt x="162864" y="42453"/>
                  <a:pt x="163379" y="42967"/>
                  <a:pt x="163379" y="43482"/>
                </a:cubicBezTo>
                <a:cubicBezTo>
                  <a:pt x="163379" y="43482"/>
                  <a:pt x="163379" y="43997"/>
                  <a:pt x="163893" y="43997"/>
                </a:cubicBezTo>
                <a:cubicBezTo>
                  <a:pt x="163893" y="43997"/>
                  <a:pt x="163893" y="44511"/>
                  <a:pt x="164408" y="44511"/>
                </a:cubicBezTo>
                <a:cubicBezTo>
                  <a:pt x="165437" y="46055"/>
                  <a:pt x="165952" y="47084"/>
                  <a:pt x="165952" y="47084"/>
                </a:cubicBezTo>
                <a:cubicBezTo>
                  <a:pt x="165952" y="47084"/>
                  <a:pt x="164408" y="46569"/>
                  <a:pt x="162864" y="46569"/>
                </a:cubicBezTo>
                <a:cubicBezTo>
                  <a:pt x="162350" y="46569"/>
                  <a:pt x="161321" y="46569"/>
                  <a:pt x="160806" y="46055"/>
                </a:cubicBezTo>
                <a:cubicBezTo>
                  <a:pt x="160291" y="46055"/>
                  <a:pt x="159777" y="46055"/>
                  <a:pt x="159777" y="46055"/>
                </a:cubicBezTo>
                <a:cubicBezTo>
                  <a:pt x="160806" y="47599"/>
                  <a:pt x="161835" y="49657"/>
                  <a:pt x="162864" y="51201"/>
                </a:cubicBezTo>
                <a:cubicBezTo>
                  <a:pt x="162864" y="51201"/>
                  <a:pt x="164408" y="51715"/>
                  <a:pt x="165952" y="51715"/>
                </a:cubicBezTo>
                <a:cubicBezTo>
                  <a:pt x="166466" y="51715"/>
                  <a:pt x="167495" y="52230"/>
                  <a:pt x="168010" y="52230"/>
                </a:cubicBezTo>
                <a:cubicBezTo>
                  <a:pt x="168525" y="52230"/>
                  <a:pt x="169039" y="52230"/>
                  <a:pt x="169039" y="52230"/>
                </a:cubicBezTo>
                <a:cubicBezTo>
                  <a:pt x="169039" y="52230"/>
                  <a:pt x="169039" y="52744"/>
                  <a:pt x="169554" y="53259"/>
                </a:cubicBezTo>
                <a:cubicBezTo>
                  <a:pt x="169554" y="53774"/>
                  <a:pt x="170068" y="54288"/>
                  <a:pt x="170583" y="55317"/>
                </a:cubicBezTo>
                <a:cubicBezTo>
                  <a:pt x="171098" y="56861"/>
                  <a:pt x="171612" y="58405"/>
                  <a:pt x="171612" y="58405"/>
                </a:cubicBezTo>
                <a:cubicBezTo>
                  <a:pt x="171612" y="58405"/>
                  <a:pt x="170068" y="57890"/>
                  <a:pt x="168525" y="57376"/>
                </a:cubicBezTo>
                <a:cubicBezTo>
                  <a:pt x="168010" y="57376"/>
                  <a:pt x="166981" y="56861"/>
                  <a:pt x="166466" y="56861"/>
                </a:cubicBezTo>
                <a:cubicBezTo>
                  <a:pt x="165952" y="56861"/>
                  <a:pt x="165437" y="56861"/>
                  <a:pt x="165437" y="56861"/>
                </a:cubicBezTo>
                <a:cubicBezTo>
                  <a:pt x="166466" y="58919"/>
                  <a:pt x="166981" y="60463"/>
                  <a:pt x="168010" y="62521"/>
                </a:cubicBezTo>
                <a:cubicBezTo>
                  <a:pt x="168010" y="62521"/>
                  <a:pt x="169554" y="63036"/>
                  <a:pt x="171098" y="63551"/>
                </a:cubicBezTo>
                <a:cubicBezTo>
                  <a:pt x="172641" y="64065"/>
                  <a:pt x="174185" y="64580"/>
                  <a:pt x="174185" y="64580"/>
                </a:cubicBezTo>
                <a:cubicBezTo>
                  <a:pt x="174185" y="64580"/>
                  <a:pt x="174185" y="65094"/>
                  <a:pt x="174700" y="65609"/>
                </a:cubicBezTo>
                <a:cubicBezTo>
                  <a:pt x="174700" y="66123"/>
                  <a:pt x="175214" y="67153"/>
                  <a:pt x="175214" y="67667"/>
                </a:cubicBezTo>
                <a:cubicBezTo>
                  <a:pt x="175729" y="69211"/>
                  <a:pt x="176243" y="70755"/>
                  <a:pt x="176243" y="70755"/>
                </a:cubicBezTo>
                <a:cubicBezTo>
                  <a:pt x="176243" y="70755"/>
                  <a:pt x="174700" y="70240"/>
                  <a:pt x="173670" y="69211"/>
                </a:cubicBezTo>
                <a:cubicBezTo>
                  <a:pt x="172127" y="68696"/>
                  <a:pt x="171098" y="67667"/>
                  <a:pt x="171098" y="67667"/>
                </a:cubicBezTo>
                <a:cubicBezTo>
                  <a:pt x="171612" y="69726"/>
                  <a:pt x="172127" y="71784"/>
                  <a:pt x="172641" y="73842"/>
                </a:cubicBezTo>
                <a:cubicBezTo>
                  <a:pt x="172641" y="73842"/>
                  <a:pt x="173156" y="73842"/>
                  <a:pt x="173670" y="74357"/>
                </a:cubicBezTo>
                <a:cubicBezTo>
                  <a:pt x="174185" y="74871"/>
                  <a:pt x="174700" y="74871"/>
                  <a:pt x="175729" y="75386"/>
                </a:cubicBezTo>
                <a:cubicBezTo>
                  <a:pt x="177272" y="76415"/>
                  <a:pt x="178302" y="76930"/>
                  <a:pt x="178302" y="76930"/>
                </a:cubicBezTo>
                <a:cubicBezTo>
                  <a:pt x="178302" y="76930"/>
                  <a:pt x="178302" y="77444"/>
                  <a:pt x="178302" y="77959"/>
                </a:cubicBezTo>
                <a:cubicBezTo>
                  <a:pt x="178302" y="78473"/>
                  <a:pt x="178302" y="78473"/>
                  <a:pt x="178302" y="78988"/>
                </a:cubicBezTo>
                <a:cubicBezTo>
                  <a:pt x="178302" y="79503"/>
                  <a:pt x="178302" y="80017"/>
                  <a:pt x="178302" y="80017"/>
                </a:cubicBezTo>
                <a:cubicBezTo>
                  <a:pt x="178302" y="81046"/>
                  <a:pt x="178302" y="81561"/>
                  <a:pt x="178302" y="82075"/>
                </a:cubicBezTo>
                <a:cubicBezTo>
                  <a:pt x="178302" y="82590"/>
                  <a:pt x="178302" y="83104"/>
                  <a:pt x="178302" y="83104"/>
                </a:cubicBezTo>
                <a:cubicBezTo>
                  <a:pt x="178302" y="83104"/>
                  <a:pt x="178302" y="83104"/>
                  <a:pt x="178302" y="83104"/>
                </a:cubicBezTo>
                <a:cubicBezTo>
                  <a:pt x="178302" y="83104"/>
                  <a:pt x="177787" y="83104"/>
                  <a:pt x="177787" y="82590"/>
                </a:cubicBezTo>
                <a:cubicBezTo>
                  <a:pt x="177272" y="82075"/>
                  <a:pt x="176758" y="81561"/>
                  <a:pt x="176243" y="81561"/>
                </a:cubicBezTo>
                <a:cubicBezTo>
                  <a:pt x="175214" y="80532"/>
                  <a:pt x="173670" y="80017"/>
                  <a:pt x="173670" y="80017"/>
                </a:cubicBezTo>
                <a:cubicBezTo>
                  <a:pt x="174185" y="82075"/>
                  <a:pt x="174185" y="84134"/>
                  <a:pt x="174185" y="86192"/>
                </a:cubicBezTo>
                <a:cubicBezTo>
                  <a:pt x="174185" y="86192"/>
                  <a:pt x="174700" y="86707"/>
                  <a:pt x="174700" y="86707"/>
                </a:cubicBezTo>
                <a:cubicBezTo>
                  <a:pt x="175214" y="87221"/>
                  <a:pt x="175729" y="87736"/>
                  <a:pt x="176243" y="88250"/>
                </a:cubicBezTo>
                <a:cubicBezTo>
                  <a:pt x="177272" y="89279"/>
                  <a:pt x="178816" y="90309"/>
                  <a:pt x="178816" y="90309"/>
                </a:cubicBezTo>
                <a:cubicBezTo>
                  <a:pt x="178816" y="90309"/>
                  <a:pt x="178816" y="90823"/>
                  <a:pt x="178816" y="91338"/>
                </a:cubicBezTo>
                <a:cubicBezTo>
                  <a:pt x="178816" y="91852"/>
                  <a:pt x="178816" y="92882"/>
                  <a:pt x="178816" y="93396"/>
                </a:cubicBezTo>
                <a:cubicBezTo>
                  <a:pt x="178816" y="94425"/>
                  <a:pt x="178816" y="94940"/>
                  <a:pt x="178816" y="95454"/>
                </a:cubicBezTo>
                <a:cubicBezTo>
                  <a:pt x="178816" y="95969"/>
                  <a:pt x="178816" y="96484"/>
                  <a:pt x="178816" y="96484"/>
                </a:cubicBezTo>
                <a:cubicBezTo>
                  <a:pt x="178816" y="96484"/>
                  <a:pt x="178302" y="95969"/>
                  <a:pt x="178302" y="95969"/>
                </a:cubicBezTo>
                <a:cubicBezTo>
                  <a:pt x="177787" y="95454"/>
                  <a:pt x="177272" y="94940"/>
                  <a:pt x="176758" y="94425"/>
                </a:cubicBezTo>
                <a:cubicBezTo>
                  <a:pt x="175729" y="93396"/>
                  <a:pt x="174700" y="92367"/>
                  <a:pt x="174700" y="92367"/>
                </a:cubicBezTo>
                <a:cubicBezTo>
                  <a:pt x="174700" y="94425"/>
                  <a:pt x="174700" y="96484"/>
                  <a:pt x="174185" y="98542"/>
                </a:cubicBezTo>
                <a:cubicBezTo>
                  <a:pt x="174185" y="98542"/>
                  <a:pt x="175214" y="99571"/>
                  <a:pt x="176243" y="100600"/>
                </a:cubicBezTo>
                <a:cubicBezTo>
                  <a:pt x="177272" y="101629"/>
                  <a:pt x="178302" y="103173"/>
                  <a:pt x="178302" y="103173"/>
                </a:cubicBezTo>
                <a:cubicBezTo>
                  <a:pt x="178302" y="103173"/>
                  <a:pt x="178302" y="103688"/>
                  <a:pt x="178302" y="104202"/>
                </a:cubicBezTo>
                <a:cubicBezTo>
                  <a:pt x="178302" y="104717"/>
                  <a:pt x="178302" y="105746"/>
                  <a:pt x="177787" y="106261"/>
                </a:cubicBezTo>
                <a:cubicBezTo>
                  <a:pt x="177787" y="107290"/>
                  <a:pt x="177272" y="107804"/>
                  <a:pt x="177272" y="108319"/>
                </a:cubicBezTo>
                <a:cubicBezTo>
                  <a:pt x="177272" y="108833"/>
                  <a:pt x="177272" y="109348"/>
                  <a:pt x="177272" y="109348"/>
                </a:cubicBezTo>
                <a:cubicBezTo>
                  <a:pt x="177272" y="109348"/>
                  <a:pt x="177272" y="108833"/>
                  <a:pt x="176758" y="108319"/>
                </a:cubicBezTo>
                <a:cubicBezTo>
                  <a:pt x="176243" y="107804"/>
                  <a:pt x="175729" y="107290"/>
                  <a:pt x="175214" y="106775"/>
                </a:cubicBezTo>
                <a:cubicBezTo>
                  <a:pt x="174185" y="105746"/>
                  <a:pt x="173156" y="104717"/>
                  <a:pt x="173156" y="104202"/>
                </a:cubicBezTo>
                <a:cubicBezTo>
                  <a:pt x="172641" y="106261"/>
                  <a:pt x="172641" y="108319"/>
                  <a:pt x="172127" y="110377"/>
                </a:cubicBezTo>
                <a:cubicBezTo>
                  <a:pt x="172127" y="110377"/>
                  <a:pt x="172127" y="110377"/>
                  <a:pt x="172127" y="110377"/>
                </a:cubicBezTo>
                <a:cubicBezTo>
                  <a:pt x="172127" y="110377"/>
                  <a:pt x="172127" y="110892"/>
                  <a:pt x="172641" y="110892"/>
                </a:cubicBezTo>
                <a:cubicBezTo>
                  <a:pt x="173156" y="111406"/>
                  <a:pt x="173156" y="111921"/>
                  <a:pt x="173670" y="112436"/>
                </a:cubicBezTo>
                <a:cubicBezTo>
                  <a:pt x="174700" y="113465"/>
                  <a:pt x="175214" y="115008"/>
                  <a:pt x="175214" y="115008"/>
                </a:cubicBezTo>
                <a:cubicBezTo>
                  <a:pt x="175214" y="115008"/>
                  <a:pt x="175214" y="115523"/>
                  <a:pt x="174700" y="116038"/>
                </a:cubicBezTo>
                <a:cubicBezTo>
                  <a:pt x="174700" y="116552"/>
                  <a:pt x="174185" y="117581"/>
                  <a:pt x="174185" y="118096"/>
                </a:cubicBezTo>
                <a:cubicBezTo>
                  <a:pt x="174185" y="118611"/>
                  <a:pt x="173670" y="119640"/>
                  <a:pt x="173670" y="120154"/>
                </a:cubicBezTo>
                <a:cubicBezTo>
                  <a:pt x="173670" y="120669"/>
                  <a:pt x="173156" y="121183"/>
                  <a:pt x="173156" y="121183"/>
                </a:cubicBezTo>
                <a:cubicBezTo>
                  <a:pt x="173156" y="121183"/>
                  <a:pt x="173156" y="120669"/>
                  <a:pt x="172641" y="120154"/>
                </a:cubicBezTo>
                <a:cubicBezTo>
                  <a:pt x="172127" y="119640"/>
                  <a:pt x="172127" y="119125"/>
                  <a:pt x="171612" y="118096"/>
                </a:cubicBezTo>
                <a:cubicBezTo>
                  <a:pt x="171098" y="117067"/>
                  <a:pt x="170068" y="115523"/>
                  <a:pt x="170068" y="115523"/>
                </a:cubicBezTo>
                <a:cubicBezTo>
                  <a:pt x="169554" y="117581"/>
                  <a:pt x="168525" y="119640"/>
                  <a:pt x="168010" y="121183"/>
                </a:cubicBezTo>
                <a:cubicBezTo>
                  <a:pt x="168010" y="121183"/>
                  <a:pt x="168525" y="122727"/>
                  <a:pt x="169554" y="123756"/>
                </a:cubicBezTo>
                <a:cubicBezTo>
                  <a:pt x="170068" y="125300"/>
                  <a:pt x="171098" y="126844"/>
                  <a:pt x="171098" y="126844"/>
                </a:cubicBezTo>
                <a:cubicBezTo>
                  <a:pt x="171098" y="126844"/>
                  <a:pt x="171098" y="126844"/>
                  <a:pt x="171098" y="126844"/>
                </a:cubicBezTo>
                <a:cubicBezTo>
                  <a:pt x="171098" y="126844"/>
                  <a:pt x="171098" y="127358"/>
                  <a:pt x="170583" y="127358"/>
                </a:cubicBezTo>
                <a:cubicBezTo>
                  <a:pt x="170068" y="127873"/>
                  <a:pt x="170068" y="128388"/>
                  <a:pt x="169554" y="129417"/>
                </a:cubicBezTo>
                <a:cubicBezTo>
                  <a:pt x="169554" y="129931"/>
                  <a:pt x="169039" y="129931"/>
                  <a:pt x="169039" y="130446"/>
                </a:cubicBezTo>
                <a:cubicBezTo>
                  <a:pt x="169039" y="130960"/>
                  <a:pt x="168525" y="130960"/>
                  <a:pt x="168525" y="131475"/>
                </a:cubicBezTo>
                <a:cubicBezTo>
                  <a:pt x="168010" y="131989"/>
                  <a:pt x="168010" y="132504"/>
                  <a:pt x="168010" y="132504"/>
                </a:cubicBezTo>
                <a:cubicBezTo>
                  <a:pt x="168010" y="132504"/>
                  <a:pt x="167495" y="130960"/>
                  <a:pt x="166981" y="129417"/>
                </a:cubicBezTo>
                <a:cubicBezTo>
                  <a:pt x="166466" y="127873"/>
                  <a:pt x="165952" y="126844"/>
                  <a:pt x="165952" y="126844"/>
                </a:cubicBezTo>
                <a:cubicBezTo>
                  <a:pt x="164923" y="128902"/>
                  <a:pt x="163893" y="130446"/>
                  <a:pt x="162864" y="131989"/>
                </a:cubicBezTo>
                <a:cubicBezTo>
                  <a:pt x="162864" y="131989"/>
                  <a:pt x="163379" y="133533"/>
                  <a:pt x="163893" y="135077"/>
                </a:cubicBezTo>
                <a:cubicBezTo>
                  <a:pt x="163893" y="135592"/>
                  <a:pt x="164408" y="136621"/>
                  <a:pt x="164408" y="137135"/>
                </a:cubicBezTo>
                <a:cubicBezTo>
                  <a:pt x="164408" y="137650"/>
                  <a:pt x="164923" y="138164"/>
                  <a:pt x="164923" y="138164"/>
                </a:cubicBezTo>
                <a:cubicBezTo>
                  <a:pt x="164923" y="138164"/>
                  <a:pt x="163893" y="139708"/>
                  <a:pt x="162864" y="140737"/>
                </a:cubicBezTo>
                <a:cubicBezTo>
                  <a:pt x="162350" y="141252"/>
                  <a:pt x="161835" y="142281"/>
                  <a:pt x="161321" y="142281"/>
                </a:cubicBezTo>
                <a:cubicBezTo>
                  <a:pt x="160806" y="142796"/>
                  <a:pt x="160806" y="143310"/>
                  <a:pt x="160806" y="143310"/>
                </a:cubicBezTo>
                <a:cubicBezTo>
                  <a:pt x="160806" y="143310"/>
                  <a:pt x="160291" y="141767"/>
                  <a:pt x="160291" y="140223"/>
                </a:cubicBezTo>
                <a:cubicBezTo>
                  <a:pt x="160291" y="139708"/>
                  <a:pt x="159777" y="138679"/>
                  <a:pt x="159777" y="138164"/>
                </a:cubicBezTo>
                <a:cubicBezTo>
                  <a:pt x="159777" y="137650"/>
                  <a:pt x="159777" y="137135"/>
                  <a:pt x="159777" y="137135"/>
                </a:cubicBezTo>
                <a:cubicBezTo>
                  <a:pt x="158748" y="138679"/>
                  <a:pt x="157204" y="140223"/>
                  <a:pt x="156175" y="141767"/>
                </a:cubicBezTo>
                <a:cubicBezTo>
                  <a:pt x="156175" y="141767"/>
                  <a:pt x="156689" y="143310"/>
                  <a:pt x="156689" y="144854"/>
                </a:cubicBezTo>
                <a:cubicBezTo>
                  <a:pt x="156689" y="146398"/>
                  <a:pt x="157204" y="147941"/>
                  <a:pt x="157204" y="147941"/>
                </a:cubicBezTo>
                <a:cubicBezTo>
                  <a:pt x="157204" y="147941"/>
                  <a:pt x="156175" y="148971"/>
                  <a:pt x="155146" y="150514"/>
                </a:cubicBezTo>
                <a:cubicBezTo>
                  <a:pt x="154631" y="151029"/>
                  <a:pt x="154631" y="151029"/>
                  <a:pt x="154116" y="151544"/>
                </a:cubicBezTo>
                <a:cubicBezTo>
                  <a:pt x="153602" y="151544"/>
                  <a:pt x="153602" y="152058"/>
                  <a:pt x="153602" y="152058"/>
                </a:cubicBezTo>
                <a:cubicBezTo>
                  <a:pt x="153087" y="152573"/>
                  <a:pt x="153087" y="152573"/>
                  <a:pt x="153087" y="152573"/>
                </a:cubicBezTo>
                <a:cubicBezTo>
                  <a:pt x="153087" y="152573"/>
                  <a:pt x="154116" y="151029"/>
                  <a:pt x="153602" y="149485"/>
                </a:cubicBezTo>
                <a:close/>
                <a:moveTo>
                  <a:pt x="109863" y="75386"/>
                </a:moveTo>
                <a:cubicBezTo>
                  <a:pt x="102144" y="66638"/>
                  <a:pt x="88765" y="66123"/>
                  <a:pt x="80017" y="73842"/>
                </a:cubicBezTo>
                <a:cubicBezTo>
                  <a:pt x="71269" y="81561"/>
                  <a:pt x="70755" y="94940"/>
                  <a:pt x="78473" y="103688"/>
                </a:cubicBezTo>
                <a:cubicBezTo>
                  <a:pt x="86192" y="112436"/>
                  <a:pt x="99571" y="112950"/>
                  <a:pt x="108319" y="105231"/>
                </a:cubicBezTo>
                <a:cubicBezTo>
                  <a:pt x="117067" y="97513"/>
                  <a:pt x="118096" y="84134"/>
                  <a:pt x="109863" y="75386"/>
                </a:cubicBezTo>
                <a:close/>
              </a:path>
            </a:pathLst>
          </a:custGeom>
          <a:solidFill>
            <a:srgbClr val="9FA3A7"/>
          </a:solidFill>
          <a:ln w="9525" cap="flat">
            <a:noFill/>
            <a:prstDash val="solid"/>
            <a:miter/>
          </a:ln>
        </p:spPr>
        <p:txBody>
          <a:bodyPr rtlCol="0" anchor="ctr"/>
          <a:lstStyle/>
          <a:p>
            <a:endParaRPr lang="fi-FI"/>
          </a:p>
        </p:txBody>
      </p:sp>
      <p:sp>
        <p:nvSpPr>
          <p:cNvPr id="233" name="Freeform: Shape 232">
            <a:extLst>
              <a:ext uri="{FF2B5EF4-FFF2-40B4-BE49-F238E27FC236}">
                <a16:creationId xmlns:a16="http://schemas.microsoft.com/office/drawing/2014/main" id="{AA800F49-286D-4B6B-8CC9-529E0FFA7E41}"/>
              </a:ext>
            </a:extLst>
          </p:cNvPr>
          <p:cNvSpPr/>
          <p:nvPr/>
        </p:nvSpPr>
        <p:spPr>
          <a:xfrm>
            <a:off x="2417452" y="2935776"/>
            <a:ext cx="149228" cy="154374"/>
          </a:xfrm>
          <a:custGeom>
            <a:avLst/>
            <a:gdLst>
              <a:gd name="connsiteX0" fmla="*/ 122213 w 149227"/>
              <a:gd name="connsiteY0" fmla="*/ 152573 h 154373"/>
              <a:gd name="connsiteX1" fmla="*/ 122727 w 149227"/>
              <a:gd name="connsiteY1" fmla="*/ 152058 h 154373"/>
              <a:gd name="connsiteX2" fmla="*/ 123242 w 149227"/>
              <a:gd name="connsiteY2" fmla="*/ 151544 h 154373"/>
              <a:gd name="connsiteX3" fmla="*/ 124271 w 149227"/>
              <a:gd name="connsiteY3" fmla="*/ 150514 h 154373"/>
              <a:gd name="connsiteX4" fmla="*/ 126329 w 149227"/>
              <a:gd name="connsiteY4" fmla="*/ 147941 h 154373"/>
              <a:gd name="connsiteX5" fmla="*/ 125815 w 149227"/>
              <a:gd name="connsiteY5" fmla="*/ 144854 h 154373"/>
              <a:gd name="connsiteX6" fmla="*/ 125300 w 149227"/>
              <a:gd name="connsiteY6" fmla="*/ 141767 h 154373"/>
              <a:gd name="connsiteX7" fmla="*/ 128902 w 149227"/>
              <a:gd name="connsiteY7" fmla="*/ 137135 h 154373"/>
              <a:gd name="connsiteX8" fmla="*/ 128902 w 149227"/>
              <a:gd name="connsiteY8" fmla="*/ 138164 h 154373"/>
              <a:gd name="connsiteX9" fmla="*/ 129417 w 149227"/>
              <a:gd name="connsiteY9" fmla="*/ 140223 h 154373"/>
              <a:gd name="connsiteX10" fmla="*/ 129931 w 149227"/>
              <a:gd name="connsiteY10" fmla="*/ 143310 h 154373"/>
              <a:gd name="connsiteX11" fmla="*/ 130446 w 149227"/>
              <a:gd name="connsiteY11" fmla="*/ 142281 h 154373"/>
              <a:gd name="connsiteX12" fmla="*/ 131990 w 149227"/>
              <a:gd name="connsiteY12" fmla="*/ 140737 h 154373"/>
              <a:gd name="connsiteX13" fmla="*/ 134048 w 149227"/>
              <a:gd name="connsiteY13" fmla="*/ 138164 h 154373"/>
              <a:gd name="connsiteX14" fmla="*/ 133533 w 149227"/>
              <a:gd name="connsiteY14" fmla="*/ 137135 h 154373"/>
              <a:gd name="connsiteX15" fmla="*/ 133019 w 149227"/>
              <a:gd name="connsiteY15" fmla="*/ 135077 h 154373"/>
              <a:gd name="connsiteX16" fmla="*/ 131990 w 149227"/>
              <a:gd name="connsiteY16" fmla="*/ 131989 h 154373"/>
              <a:gd name="connsiteX17" fmla="*/ 135077 w 149227"/>
              <a:gd name="connsiteY17" fmla="*/ 126844 h 154373"/>
              <a:gd name="connsiteX18" fmla="*/ 136106 w 149227"/>
              <a:gd name="connsiteY18" fmla="*/ 129417 h 154373"/>
              <a:gd name="connsiteX19" fmla="*/ 137135 w 149227"/>
              <a:gd name="connsiteY19" fmla="*/ 132504 h 154373"/>
              <a:gd name="connsiteX20" fmla="*/ 137650 w 149227"/>
              <a:gd name="connsiteY20" fmla="*/ 131475 h 154373"/>
              <a:gd name="connsiteX21" fmla="*/ 138164 w 149227"/>
              <a:gd name="connsiteY21" fmla="*/ 130446 h 154373"/>
              <a:gd name="connsiteX22" fmla="*/ 138679 w 149227"/>
              <a:gd name="connsiteY22" fmla="*/ 129417 h 154373"/>
              <a:gd name="connsiteX23" fmla="*/ 139708 w 149227"/>
              <a:gd name="connsiteY23" fmla="*/ 127358 h 154373"/>
              <a:gd name="connsiteX24" fmla="*/ 140223 w 149227"/>
              <a:gd name="connsiteY24" fmla="*/ 126844 h 154373"/>
              <a:gd name="connsiteX25" fmla="*/ 140223 w 149227"/>
              <a:gd name="connsiteY25" fmla="*/ 126844 h 154373"/>
              <a:gd name="connsiteX26" fmla="*/ 138679 w 149227"/>
              <a:gd name="connsiteY26" fmla="*/ 123756 h 154373"/>
              <a:gd name="connsiteX27" fmla="*/ 137135 w 149227"/>
              <a:gd name="connsiteY27" fmla="*/ 121183 h 154373"/>
              <a:gd name="connsiteX28" fmla="*/ 139194 w 149227"/>
              <a:gd name="connsiteY28" fmla="*/ 115523 h 154373"/>
              <a:gd name="connsiteX29" fmla="*/ 140737 w 149227"/>
              <a:gd name="connsiteY29" fmla="*/ 118096 h 154373"/>
              <a:gd name="connsiteX30" fmla="*/ 141767 w 149227"/>
              <a:gd name="connsiteY30" fmla="*/ 120154 h 154373"/>
              <a:gd name="connsiteX31" fmla="*/ 142281 w 149227"/>
              <a:gd name="connsiteY31" fmla="*/ 121183 h 154373"/>
              <a:gd name="connsiteX32" fmla="*/ 142796 w 149227"/>
              <a:gd name="connsiteY32" fmla="*/ 120154 h 154373"/>
              <a:gd name="connsiteX33" fmla="*/ 143310 w 149227"/>
              <a:gd name="connsiteY33" fmla="*/ 118096 h 154373"/>
              <a:gd name="connsiteX34" fmla="*/ 143825 w 149227"/>
              <a:gd name="connsiteY34" fmla="*/ 116038 h 154373"/>
              <a:gd name="connsiteX35" fmla="*/ 144339 w 149227"/>
              <a:gd name="connsiteY35" fmla="*/ 115008 h 154373"/>
              <a:gd name="connsiteX36" fmla="*/ 142796 w 149227"/>
              <a:gd name="connsiteY36" fmla="*/ 112436 h 154373"/>
              <a:gd name="connsiteX37" fmla="*/ 141767 w 149227"/>
              <a:gd name="connsiteY37" fmla="*/ 110892 h 154373"/>
              <a:gd name="connsiteX38" fmla="*/ 141252 w 149227"/>
              <a:gd name="connsiteY38" fmla="*/ 110377 h 154373"/>
              <a:gd name="connsiteX39" fmla="*/ 141252 w 149227"/>
              <a:gd name="connsiteY39" fmla="*/ 110377 h 154373"/>
              <a:gd name="connsiteX40" fmla="*/ 142281 w 149227"/>
              <a:gd name="connsiteY40" fmla="*/ 104202 h 154373"/>
              <a:gd name="connsiteX41" fmla="*/ 144339 w 149227"/>
              <a:gd name="connsiteY41" fmla="*/ 106775 h 154373"/>
              <a:gd name="connsiteX42" fmla="*/ 145883 w 149227"/>
              <a:gd name="connsiteY42" fmla="*/ 108319 h 154373"/>
              <a:gd name="connsiteX43" fmla="*/ 146398 w 149227"/>
              <a:gd name="connsiteY43" fmla="*/ 109348 h 154373"/>
              <a:gd name="connsiteX44" fmla="*/ 146398 w 149227"/>
              <a:gd name="connsiteY44" fmla="*/ 108319 h 154373"/>
              <a:gd name="connsiteX45" fmla="*/ 146912 w 149227"/>
              <a:gd name="connsiteY45" fmla="*/ 106261 h 154373"/>
              <a:gd name="connsiteX46" fmla="*/ 147427 w 149227"/>
              <a:gd name="connsiteY46" fmla="*/ 104202 h 154373"/>
              <a:gd name="connsiteX47" fmla="*/ 147427 w 149227"/>
              <a:gd name="connsiteY47" fmla="*/ 103173 h 154373"/>
              <a:gd name="connsiteX48" fmla="*/ 145369 w 149227"/>
              <a:gd name="connsiteY48" fmla="*/ 100600 h 154373"/>
              <a:gd name="connsiteX49" fmla="*/ 143310 w 149227"/>
              <a:gd name="connsiteY49" fmla="*/ 98542 h 154373"/>
              <a:gd name="connsiteX50" fmla="*/ 143825 w 149227"/>
              <a:gd name="connsiteY50" fmla="*/ 92367 h 154373"/>
              <a:gd name="connsiteX51" fmla="*/ 145883 w 149227"/>
              <a:gd name="connsiteY51" fmla="*/ 94425 h 154373"/>
              <a:gd name="connsiteX52" fmla="*/ 147427 w 149227"/>
              <a:gd name="connsiteY52" fmla="*/ 95969 h 154373"/>
              <a:gd name="connsiteX53" fmla="*/ 147941 w 149227"/>
              <a:gd name="connsiteY53" fmla="*/ 96484 h 154373"/>
              <a:gd name="connsiteX54" fmla="*/ 147941 w 149227"/>
              <a:gd name="connsiteY54" fmla="*/ 95454 h 154373"/>
              <a:gd name="connsiteX55" fmla="*/ 147941 w 149227"/>
              <a:gd name="connsiteY55" fmla="*/ 93396 h 154373"/>
              <a:gd name="connsiteX56" fmla="*/ 147941 w 149227"/>
              <a:gd name="connsiteY56" fmla="*/ 91338 h 154373"/>
              <a:gd name="connsiteX57" fmla="*/ 147941 w 149227"/>
              <a:gd name="connsiteY57" fmla="*/ 90309 h 154373"/>
              <a:gd name="connsiteX58" fmla="*/ 145369 w 149227"/>
              <a:gd name="connsiteY58" fmla="*/ 88250 h 154373"/>
              <a:gd name="connsiteX59" fmla="*/ 143825 w 149227"/>
              <a:gd name="connsiteY59" fmla="*/ 86707 h 154373"/>
              <a:gd name="connsiteX60" fmla="*/ 143310 w 149227"/>
              <a:gd name="connsiteY60" fmla="*/ 86192 h 154373"/>
              <a:gd name="connsiteX61" fmla="*/ 142796 w 149227"/>
              <a:gd name="connsiteY61" fmla="*/ 80017 h 154373"/>
              <a:gd name="connsiteX62" fmla="*/ 145369 w 149227"/>
              <a:gd name="connsiteY62" fmla="*/ 81561 h 154373"/>
              <a:gd name="connsiteX63" fmla="*/ 146912 w 149227"/>
              <a:gd name="connsiteY63" fmla="*/ 82590 h 154373"/>
              <a:gd name="connsiteX64" fmla="*/ 147427 w 149227"/>
              <a:gd name="connsiteY64" fmla="*/ 83104 h 154373"/>
              <a:gd name="connsiteX65" fmla="*/ 147427 w 149227"/>
              <a:gd name="connsiteY65" fmla="*/ 83104 h 154373"/>
              <a:gd name="connsiteX66" fmla="*/ 147427 w 149227"/>
              <a:gd name="connsiteY66" fmla="*/ 82075 h 154373"/>
              <a:gd name="connsiteX67" fmla="*/ 147427 w 149227"/>
              <a:gd name="connsiteY67" fmla="*/ 80017 h 154373"/>
              <a:gd name="connsiteX68" fmla="*/ 147427 w 149227"/>
              <a:gd name="connsiteY68" fmla="*/ 78988 h 154373"/>
              <a:gd name="connsiteX69" fmla="*/ 147427 w 149227"/>
              <a:gd name="connsiteY69" fmla="*/ 77959 h 154373"/>
              <a:gd name="connsiteX70" fmla="*/ 147427 w 149227"/>
              <a:gd name="connsiteY70" fmla="*/ 76930 h 154373"/>
              <a:gd name="connsiteX71" fmla="*/ 144854 w 149227"/>
              <a:gd name="connsiteY71" fmla="*/ 75386 h 154373"/>
              <a:gd name="connsiteX72" fmla="*/ 142796 w 149227"/>
              <a:gd name="connsiteY72" fmla="*/ 74357 h 154373"/>
              <a:gd name="connsiteX73" fmla="*/ 141767 w 149227"/>
              <a:gd name="connsiteY73" fmla="*/ 73842 h 154373"/>
              <a:gd name="connsiteX74" fmla="*/ 140223 w 149227"/>
              <a:gd name="connsiteY74" fmla="*/ 67667 h 154373"/>
              <a:gd name="connsiteX75" fmla="*/ 142796 w 149227"/>
              <a:gd name="connsiteY75" fmla="*/ 69211 h 154373"/>
              <a:gd name="connsiteX76" fmla="*/ 145369 w 149227"/>
              <a:gd name="connsiteY76" fmla="*/ 70755 h 154373"/>
              <a:gd name="connsiteX77" fmla="*/ 144339 w 149227"/>
              <a:gd name="connsiteY77" fmla="*/ 67667 h 154373"/>
              <a:gd name="connsiteX78" fmla="*/ 143825 w 149227"/>
              <a:gd name="connsiteY78" fmla="*/ 65609 h 154373"/>
              <a:gd name="connsiteX79" fmla="*/ 143310 w 149227"/>
              <a:gd name="connsiteY79" fmla="*/ 64580 h 154373"/>
              <a:gd name="connsiteX80" fmla="*/ 140223 w 149227"/>
              <a:gd name="connsiteY80" fmla="*/ 63551 h 154373"/>
              <a:gd name="connsiteX81" fmla="*/ 137135 w 149227"/>
              <a:gd name="connsiteY81" fmla="*/ 62521 h 154373"/>
              <a:gd name="connsiteX82" fmla="*/ 134562 w 149227"/>
              <a:gd name="connsiteY82" fmla="*/ 56861 h 154373"/>
              <a:gd name="connsiteX83" fmla="*/ 135592 w 149227"/>
              <a:gd name="connsiteY83" fmla="*/ 56861 h 154373"/>
              <a:gd name="connsiteX84" fmla="*/ 137650 w 149227"/>
              <a:gd name="connsiteY84" fmla="*/ 57376 h 154373"/>
              <a:gd name="connsiteX85" fmla="*/ 140737 w 149227"/>
              <a:gd name="connsiteY85" fmla="*/ 58405 h 154373"/>
              <a:gd name="connsiteX86" fmla="*/ 139708 w 149227"/>
              <a:gd name="connsiteY86" fmla="*/ 55317 h 154373"/>
              <a:gd name="connsiteX87" fmla="*/ 138679 w 149227"/>
              <a:gd name="connsiteY87" fmla="*/ 53259 h 154373"/>
              <a:gd name="connsiteX88" fmla="*/ 138164 w 149227"/>
              <a:gd name="connsiteY88" fmla="*/ 52230 h 154373"/>
              <a:gd name="connsiteX89" fmla="*/ 137135 w 149227"/>
              <a:gd name="connsiteY89" fmla="*/ 52230 h 154373"/>
              <a:gd name="connsiteX90" fmla="*/ 135077 w 149227"/>
              <a:gd name="connsiteY90" fmla="*/ 51715 h 154373"/>
              <a:gd name="connsiteX91" fmla="*/ 131990 w 149227"/>
              <a:gd name="connsiteY91" fmla="*/ 51201 h 154373"/>
              <a:gd name="connsiteX92" fmla="*/ 128902 w 149227"/>
              <a:gd name="connsiteY92" fmla="*/ 46055 h 154373"/>
              <a:gd name="connsiteX93" fmla="*/ 129931 w 149227"/>
              <a:gd name="connsiteY93" fmla="*/ 46055 h 154373"/>
              <a:gd name="connsiteX94" fmla="*/ 131990 w 149227"/>
              <a:gd name="connsiteY94" fmla="*/ 46569 h 154373"/>
              <a:gd name="connsiteX95" fmla="*/ 135077 w 149227"/>
              <a:gd name="connsiteY95" fmla="*/ 47084 h 154373"/>
              <a:gd name="connsiteX96" fmla="*/ 133533 w 149227"/>
              <a:gd name="connsiteY96" fmla="*/ 44511 h 154373"/>
              <a:gd name="connsiteX97" fmla="*/ 133019 w 149227"/>
              <a:gd name="connsiteY97" fmla="*/ 43997 h 154373"/>
              <a:gd name="connsiteX98" fmla="*/ 132504 w 149227"/>
              <a:gd name="connsiteY98" fmla="*/ 43482 h 154373"/>
              <a:gd name="connsiteX99" fmla="*/ 131990 w 149227"/>
              <a:gd name="connsiteY99" fmla="*/ 42453 h 154373"/>
              <a:gd name="connsiteX100" fmla="*/ 131475 w 149227"/>
              <a:gd name="connsiteY100" fmla="*/ 41424 h 154373"/>
              <a:gd name="connsiteX101" fmla="*/ 130446 w 149227"/>
              <a:gd name="connsiteY101" fmla="*/ 41424 h 154373"/>
              <a:gd name="connsiteX102" fmla="*/ 128387 w 149227"/>
              <a:gd name="connsiteY102" fmla="*/ 41424 h 154373"/>
              <a:gd name="connsiteX103" fmla="*/ 125300 w 149227"/>
              <a:gd name="connsiteY103" fmla="*/ 41424 h 154373"/>
              <a:gd name="connsiteX104" fmla="*/ 121183 w 149227"/>
              <a:gd name="connsiteY104" fmla="*/ 36792 h 154373"/>
              <a:gd name="connsiteX105" fmla="*/ 124271 w 149227"/>
              <a:gd name="connsiteY105" fmla="*/ 36792 h 154373"/>
              <a:gd name="connsiteX106" fmla="*/ 127358 w 149227"/>
              <a:gd name="connsiteY106" fmla="*/ 36792 h 154373"/>
              <a:gd name="connsiteX107" fmla="*/ 125300 w 149227"/>
              <a:gd name="connsiteY107" fmla="*/ 34219 h 154373"/>
              <a:gd name="connsiteX108" fmla="*/ 123756 w 149227"/>
              <a:gd name="connsiteY108" fmla="*/ 32676 h 154373"/>
              <a:gd name="connsiteX109" fmla="*/ 123242 w 149227"/>
              <a:gd name="connsiteY109" fmla="*/ 32161 h 154373"/>
              <a:gd name="connsiteX110" fmla="*/ 120154 w 149227"/>
              <a:gd name="connsiteY110" fmla="*/ 32161 h 154373"/>
              <a:gd name="connsiteX111" fmla="*/ 117067 w 149227"/>
              <a:gd name="connsiteY111" fmla="*/ 32676 h 154373"/>
              <a:gd name="connsiteX112" fmla="*/ 112436 w 149227"/>
              <a:gd name="connsiteY112" fmla="*/ 28559 h 154373"/>
              <a:gd name="connsiteX113" fmla="*/ 115523 w 149227"/>
              <a:gd name="connsiteY113" fmla="*/ 28045 h 154373"/>
              <a:gd name="connsiteX114" fmla="*/ 118610 w 149227"/>
              <a:gd name="connsiteY114" fmla="*/ 27530 h 154373"/>
              <a:gd name="connsiteX115" fmla="*/ 116038 w 149227"/>
              <a:gd name="connsiteY115" fmla="*/ 25472 h 154373"/>
              <a:gd name="connsiteX116" fmla="*/ 115008 w 149227"/>
              <a:gd name="connsiteY116" fmla="*/ 24442 h 154373"/>
              <a:gd name="connsiteX117" fmla="*/ 113979 w 149227"/>
              <a:gd name="connsiteY117" fmla="*/ 23928 h 154373"/>
              <a:gd name="connsiteX118" fmla="*/ 112950 w 149227"/>
              <a:gd name="connsiteY118" fmla="*/ 23413 h 154373"/>
              <a:gd name="connsiteX119" fmla="*/ 109863 w 149227"/>
              <a:gd name="connsiteY119" fmla="*/ 23928 h 154373"/>
              <a:gd name="connsiteX120" fmla="*/ 107804 w 149227"/>
              <a:gd name="connsiteY120" fmla="*/ 24442 h 154373"/>
              <a:gd name="connsiteX121" fmla="*/ 106775 w 149227"/>
              <a:gd name="connsiteY121" fmla="*/ 24442 h 154373"/>
              <a:gd name="connsiteX122" fmla="*/ 101629 w 149227"/>
              <a:gd name="connsiteY122" fmla="*/ 20841 h 154373"/>
              <a:gd name="connsiteX123" fmla="*/ 104717 w 149227"/>
              <a:gd name="connsiteY123" fmla="*/ 19811 h 154373"/>
              <a:gd name="connsiteX124" fmla="*/ 106775 w 149227"/>
              <a:gd name="connsiteY124" fmla="*/ 19297 h 154373"/>
              <a:gd name="connsiteX125" fmla="*/ 107804 w 149227"/>
              <a:gd name="connsiteY125" fmla="*/ 18782 h 154373"/>
              <a:gd name="connsiteX126" fmla="*/ 107804 w 149227"/>
              <a:gd name="connsiteY126" fmla="*/ 18782 h 154373"/>
              <a:gd name="connsiteX127" fmla="*/ 107290 w 149227"/>
              <a:gd name="connsiteY127" fmla="*/ 18268 h 154373"/>
              <a:gd name="connsiteX128" fmla="*/ 105231 w 149227"/>
              <a:gd name="connsiteY128" fmla="*/ 17238 h 154373"/>
              <a:gd name="connsiteX129" fmla="*/ 104202 w 149227"/>
              <a:gd name="connsiteY129" fmla="*/ 16724 h 154373"/>
              <a:gd name="connsiteX130" fmla="*/ 103173 w 149227"/>
              <a:gd name="connsiteY130" fmla="*/ 16209 h 154373"/>
              <a:gd name="connsiteX131" fmla="*/ 102144 w 149227"/>
              <a:gd name="connsiteY131" fmla="*/ 15695 h 154373"/>
              <a:gd name="connsiteX132" fmla="*/ 99056 w 149227"/>
              <a:gd name="connsiteY132" fmla="*/ 16724 h 154373"/>
              <a:gd name="connsiteX133" fmla="*/ 96484 w 149227"/>
              <a:gd name="connsiteY133" fmla="*/ 17753 h 154373"/>
              <a:gd name="connsiteX134" fmla="*/ 90823 w 149227"/>
              <a:gd name="connsiteY134" fmla="*/ 15180 h 154373"/>
              <a:gd name="connsiteX135" fmla="*/ 93396 w 149227"/>
              <a:gd name="connsiteY135" fmla="*/ 13636 h 154373"/>
              <a:gd name="connsiteX136" fmla="*/ 96484 w 149227"/>
              <a:gd name="connsiteY136" fmla="*/ 12093 h 154373"/>
              <a:gd name="connsiteX137" fmla="*/ 93396 w 149227"/>
              <a:gd name="connsiteY137" fmla="*/ 10549 h 154373"/>
              <a:gd name="connsiteX138" fmla="*/ 91338 w 149227"/>
              <a:gd name="connsiteY138" fmla="*/ 9520 h 154373"/>
              <a:gd name="connsiteX139" fmla="*/ 90309 w 149227"/>
              <a:gd name="connsiteY139" fmla="*/ 9005 h 154373"/>
              <a:gd name="connsiteX140" fmla="*/ 89279 w 149227"/>
              <a:gd name="connsiteY140" fmla="*/ 9520 h 154373"/>
              <a:gd name="connsiteX141" fmla="*/ 87221 w 149227"/>
              <a:gd name="connsiteY141" fmla="*/ 10549 h 154373"/>
              <a:gd name="connsiteX142" fmla="*/ 84648 w 149227"/>
              <a:gd name="connsiteY142" fmla="*/ 12093 h 154373"/>
              <a:gd name="connsiteX143" fmla="*/ 78988 w 149227"/>
              <a:gd name="connsiteY143" fmla="*/ 10549 h 154373"/>
              <a:gd name="connsiteX144" fmla="*/ 78988 w 149227"/>
              <a:gd name="connsiteY144" fmla="*/ 10549 h 154373"/>
              <a:gd name="connsiteX145" fmla="*/ 79502 w 149227"/>
              <a:gd name="connsiteY145" fmla="*/ 10034 h 154373"/>
              <a:gd name="connsiteX146" fmla="*/ 81046 w 149227"/>
              <a:gd name="connsiteY146" fmla="*/ 9005 h 154373"/>
              <a:gd name="connsiteX147" fmla="*/ 83619 w 149227"/>
              <a:gd name="connsiteY147" fmla="*/ 7461 h 154373"/>
              <a:gd name="connsiteX148" fmla="*/ 80532 w 149227"/>
              <a:gd name="connsiteY148" fmla="*/ 6432 h 154373"/>
              <a:gd name="connsiteX149" fmla="*/ 78473 w 149227"/>
              <a:gd name="connsiteY149" fmla="*/ 5918 h 154373"/>
              <a:gd name="connsiteX150" fmla="*/ 77444 w 149227"/>
              <a:gd name="connsiteY150" fmla="*/ 5918 h 154373"/>
              <a:gd name="connsiteX151" fmla="*/ 76415 w 149227"/>
              <a:gd name="connsiteY151" fmla="*/ 6432 h 154373"/>
              <a:gd name="connsiteX152" fmla="*/ 74871 w 149227"/>
              <a:gd name="connsiteY152" fmla="*/ 7976 h 154373"/>
              <a:gd name="connsiteX153" fmla="*/ 72298 w 149227"/>
              <a:gd name="connsiteY153" fmla="*/ 10034 h 154373"/>
              <a:gd name="connsiteX154" fmla="*/ 66123 w 149227"/>
              <a:gd name="connsiteY154" fmla="*/ 9005 h 154373"/>
              <a:gd name="connsiteX155" fmla="*/ 68182 w 149227"/>
              <a:gd name="connsiteY155" fmla="*/ 6947 h 154373"/>
              <a:gd name="connsiteX156" fmla="*/ 70755 w 149227"/>
              <a:gd name="connsiteY156" fmla="*/ 4889 h 154373"/>
              <a:gd name="connsiteX157" fmla="*/ 67667 w 149227"/>
              <a:gd name="connsiteY157" fmla="*/ 4374 h 154373"/>
              <a:gd name="connsiteX158" fmla="*/ 64580 w 149227"/>
              <a:gd name="connsiteY158" fmla="*/ 4374 h 154373"/>
              <a:gd name="connsiteX159" fmla="*/ 64065 w 149227"/>
              <a:gd name="connsiteY159" fmla="*/ 4889 h 154373"/>
              <a:gd name="connsiteX160" fmla="*/ 62521 w 149227"/>
              <a:gd name="connsiteY160" fmla="*/ 6432 h 154373"/>
              <a:gd name="connsiteX161" fmla="*/ 60463 w 149227"/>
              <a:gd name="connsiteY161" fmla="*/ 8491 h 154373"/>
              <a:gd name="connsiteX162" fmla="*/ 54288 w 149227"/>
              <a:gd name="connsiteY162" fmla="*/ 8491 h 154373"/>
              <a:gd name="connsiteX163" fmla="*/ 54803 w 149227"/>
              <a:gd name="connsiteY163" fmla="*/ 7976 h 154373"/>
              <a:gd name="connsiteX164" fmla="*/ 56346 w 149227"/>
              <a:gd name="connsiteY164" fmla="*/ 6432 h 154373"/>
              <a:gd name="connsiteX165" fmla="*/ 58405 w 149227"/>
              <a:gd name="connsiteY165" fmla="*/ 3859 h 154373"/>
              <a:gd name="connsiteX166" fmla="*/ 57376 w 149227"/>
              <a:gd name="connsiteY166" fmla="*/ 3859 h 154373"/>
              <a:gd name="connsiteX167" fmla="*/ 55317 w 149227"/>
              <a:gd name="connsiteY167" fmla="*/ 3859 h 154373"/>
              <a:gd name="connsiteX168" fmla="*/ 52230 w 149227"/>
              <a:gd name="connsiteY168" fmla="*/ 3859 h 154373"/>
              <a:gd name="connsiteX169" fmla="*/ 52230 w 149227"/>
              <a:gd name="connsiteY169" fmla="*/ 3859 h 154373"/>
              <a:gd name="connsiteX170" fmla="*/ 51715 w 149227"/>
              <a:gd name="connsiteY170" fmla="*/ 4374 h 154373"/>
              <a:gd name="connsiteX171" fmla="*/ 50686 w 149227"/>
              <a:gd name="connsiteY171" fmla="*/ 5918 h 154373"/>
              <a:gd name="connsiteX172" fmla="*/ 49142 w 149227"/>
              <a:gd name="connsiteY172" fmla="*/ 8491 h 154373"/>
              <a:gd name="connsiteX173" fmla="*/ 42967 w 149227"/>
              <a:gd name="connsiteY173" fmla="*/ 9520 h 154373"/>
              <a:gd name="connsiteX174" fmla="*/ 43482 w 149227"/>
              <a:gd name="connsiteY174" fmla="*/ 8491 h 154373"/>
              <a:gd name="connsiteX175" fmla="*/ 44511 w 149227"/>
              <a:gd name="connsiteY175" fmla="*/ 6432 h 154373"/>
              <a:gd name="connsiteX176" fmla="*/ 46055 w 149227"/>
              <a:gd name="connsiteY176" fmla="*/ 3859 h 154373"/>
              <a:gd name="connsiteX177" fmla="*/ 45026 w 149227"/>
              <a:gd name="connsiteY177" fmla="*/ 3859 h 154373"/>
              <a:gd name="connsiteX178" fmla="*/ 42967 w 149227"/>
              <a:gd name="connsiteY178" fmla="*/ 4374 h 154373"/>
              <a:gd name="connsiteX179" fmla="*/ 39880 w 149227"/>
              <a:gd name="connsiteY179" fmla="*/ 4889 h 154373"/>
              <a:gd name="connsiteX180" fmla="*/ 38336 w 149227"/>
              <a:gd name="connsiteY180" fmla="*/ 7461 h 154373"/>
              <a:gd name="connsiteX181" fmla="*/ 36792 w 149227"/>
              <a:gd name="connsiteY181" fmla="*/ 10034 h 154373"/>
              <a:gd name="connsiteX182" fmla="*/ 31132 w 149227"/>
              <a:gd name="connsiteY182" fmla="*/ 12093 h 154373"/>
              <a:gd name="connsiteX183" fmla="*/ 32161 w 149227"/>
              <a:gd name="connsiteY183" fmla="*/ 9005 h 154373"/>
              <a:gd name="connsiteX184" fmla="*/ 33190 w 149227"/>
              <a:gd name="connsiteY184" fmla="*/ 5918 h 154373"/>
              <a:gd name="connsiteX185" fmla="*/ 32161 w 149227"/>
              <a:gd name="connsiteY185" fmla="*/ 6432 h 154373"/>
              <a:gd name="connsiteX186" fmla="*/ 31132 w 149227"/>
              <a:gd name="connsiteY186" fmla="*/ 6947 h 154373"/>
              <a:gd name="connsiteX187" fmla="*/ 30103 w 149227"/>
              <a:gd name="connsiteY187" fmla="*/ 7461 h 154373"/>
              <a:gd name="connsiteX188" fmla="*/ 28045 w 149227"/>
              <a:gd name="connsiteY188" fmla="*/ 8491 h 154373"/>
              <a:gd name="connsiteX189" fmla="*/ 27015 w 149227"/>
              <a:gd name="connsiteY189" fmla="*/ 9005 h 154373"/>
              <a:gd name="connsiteX190" fmla="*/ 25986 w 149227"/>
              <a:gd name="connsiteY190" fmla="*/ 12093 h 154373"/>
              <a:gd name="connsiteX191" fmla="*/ 25472 w 149227"/>
              <a:gd name="connsiteY191" fmla="*/ 14151 h 154373"/>
              <a:gd name="connsiteX192" fmla="*/ 25472 w 149227"/>
              <a:gd name="connsiteY192" fmla="*/ 15180 h 154373"/>
              <a:gd name="connsiteX193" fmla="*/ 19811 w 149227"/>
              <a:gd name="connsiteY193" fmla="*/ 17753 h 154373"/>
              <a:gd name="connsiteX194" fmla="*/ 20326 w 149227"/>
              <a:gd name="connsiteY194" fmla="*/ 14666 h 154373"/>
              <a:gd name="connsiteX195" fmla="*/ 20840 w 149227"/>
              <a:gd name="connsiteY195" fmla="*/ 12607 h 154373"/>
              <a:gd name="connsiteX196" fmla="*/ 20840 w 149227"/>
              <a:gd name="connsiteY196" fmla="*/ 11578 h 154373"/>
              <a:gd name="connsiteX197" fmla="*/ 19811 w 149227"/>
              <a:gd name="connsiteY197" fmla="*/ 12093 h 154373"/>
              <a:gd name="connsiteX198" fmla="*/ 17753 w 149227"/>
              <a:gd name="connsiteY198" fmla="*/ 13122 h 154373"/>
              <a:gd name="connsiteX199" fmla="*/ 15695 w 149227"/>
              <a:gd name="connsiteY199" fmla="*/ 14151 h 154373"/>
              <a:gd name="connsiteX200" fmla="*/ 14666 w 149227"/>
              <a:gd name="connsiteY200" fmla="*/ 14666 h 154373"/>
              <a:gd name="connsiteX201" fmla="*/ 14151 w 149227"/>
              <a:gd name="connsiteY201" fmla="*/ 17753 h 154373"/>
              <a:gd name="connsiteX202" fmla="*/ 13636 w 149227"/>
              <a:gd name="connsiteY202" fmla="*/ 19811 h 154373"/>
              <a:gd name="connsiteX203" fmla="*/ 13636 w 149227"/>
              <a:gd name="connsiteY203" fmla="*/ 20841 h 154373"/>
              <a:gd name="connsiteX204" fmla="*/ 8491 w 149227"/>
              <a:gd name="connsiteY204" fmla="*/ 24442 h 154373"/>
              <a:gd name="connsiteX205" fmla="*/ 8491 w 149227"/>
              <a:gd name="connsiteY205" fmla="*/ 21355 h 154373"/>
              <a:gd name="connsiteX206" fmla="*/ 8491 w 149227"/>
              <a:gd name="connsiteY206" fmla="*/ 19297 h 154373"/>
              <a:gd name="connsiteX207" fmla="*/ 8491 w 149227"/>
              <a:gd name="connsiteY207" fmla="*/ 18268 h 154373"/>
              <a:gd name="connsiteX208" fmla="*/ 7461 w 149227"/>
              <a:gd name="connsiteY208" fmla="*/ 18782 h 154373"/>
              <a:gd name="connsiteX209" fmla="*/ 5918 w 149227"/>
              <a:gd name="connsiteY209" fmla="*/ 20326 h 154373"/>
              <a:gd name="connsiteX210" fmla="*/ 4374 w 149227"/>
              <a:gd name="connsiteY210" fmla="*/ 21870 h 154373"/>
              <a:gd name="connsiteX211" fmla="*/ 3859 w 149227"/>
              <a:gd name="connsiteY211" fmla="*/ 22384 h 154373"/>
              <a:gd name="connsiteX212" fmla="*/ 3859 w 149227"/>
              <a:gd name="connsiteY212" fmla="*/ 22384 h 154373"/>
              <a:gd name="connsiteX213" fmla="*/ 3859 w 149227"/>
              <a:gd name="connsiteY213" fmla="*/ 25472 h 154373"/>
              <a:gd name="connsiteX214" fmla="*/ 3859 w 149227"/>
              <a:gd name="connsiteY214" fmla="*/ 28559 h 154373"/>
              <a:gd name="connsiteX215" fmla="*/ 44511 w 149227"/>
              <a:gd name="connsiteY215" fmla="*/ 73842 h 154373"/>
              <a:gd name="connsiteX216" fmla="*/ 74357 w 149227"/>
              <a:gd name="connsiteY216" fmla="*/ 75386 h 154373"/>
              <a:gd name="connsiteX217" fmla="*/ 72813 w 149227"/>
              <a:gd name="connsiteY217" fmla="*/ 105231 h 154373"/>
              <a:gd name="connsiteX218" fmla="*/ 113465 w 149227"/>
              <a:gd name="connsiteY218" fmla="*/ 150514 h 154373"/>
              <a:gd name="connsiteX219" fmla="*/ 118096 w 149227"/>
              <a:gd name="connsiteY219" fmla="*/ 146398 h 154373"/>
              <a:gd name="connsiteX220" fmla="*/ 118610 w 149227"/>
              <a:gd name="connsiteY220" fmla="*/ 149485 h 154373"/>
              <a:gd name="connsiteX221" fmla="*/ 122213 w 149227"/>
              <a:gd name="connsiteY221" fmla="*/ 152573 h 1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149227" h="154373">
                <a:moveTo>
                  <a:pt x="122213" y="152573"/>
                </a:moveTo>
                <a:cubicBezTo>
                  <a:pt x="122213" y="152573"/>
                  <a:pt x="122727" y="152058"/>
                  <a:pt x="122727" y="152058"/>
                </a:cubicBezTo>
                <a:cubicBezTo>
                  <a:pt x="122727" y="152058"/>
                  <a:pt x="123242" y="151544"/>
                  <a:pt x="123242" y="151544"/>
                </a:cubicBezTo>
                <a:cubicBezTo>
                  <a:pt x="123756" y="151029"/>
                  <a:pt x="123756" y="151029"/>
                  <a:pt x="124271" y="150514"/>
                </a:cubicBezTo>
                <a:cubicBezTo>
                  <a:pt x="125300" y="149485"/>
                  <a:pt x="126329" y="147941"/>
                  <a:pt x="126329" y="147941"/>
                </a:cubicBezTo>
                <a:cubicBezTo>
                  <a:pt x="126329" y="147941"/>
                  <a:pt x="126329" y="146398"/>
                  <a:pt x="125815" y="144854"/>
                </a:cubicBezTo>
                <a:cubicBezTo>
                  <a:pt x="125815" y="143310"/>
                  <a:pt x="125300" y="141767"/>
                  <a:pt x="125300" y="141767"/>
                </a:cubicBezTo>
                <a:cubicBezTo>
                  <a:pt x="126844" y="140223"/>
                  <a:pt x="127873" y="138679"/>
                  <a:pt x="128902" y="137135"/>
                </a:cubicBezTo>
                <a:cubicBezTo>
                  <a:pt x="128902" y="137135"/>
                  <a:pt x="128902" y="137650"/>
                  <a:pt x="128902" y="138164"/>
                </a:cubicBezTo>
                <a:cubicBezTo>
                  <a:pt x="128902" y="138679"/>
                  <a:pt x="129417" y="139708"/>
                  <a:pt x="129417" y="140223"/>
                </a:cubicBezTo>
                <a:cubicBezTo>
                  <a:pt x="129931" y="141767"/>
                  <a:pt x="129931" y="143310"/>
                  <a:pt x="129931" y="143310"/>
                </a:cubicBezTo>
                <a:cubicBezTo>
                  <a:pt x="129931" y="143310"/>
                  <a:pt x="129931" y="142796"/>
                  <a:pt x="130446" y="142281"/>
                </a:cubicBezTo>
                <a:cubicBezTo>
                  <a:pt x="130960" y="141767"/>
                  <a:pt x="131475" y="141252"/>
                  <a:pt x="131990" y="140737"/>
                </a:cubicBezTo>
                <a:cubicBezTo>
                  <a:pt x="133019" y="139194"/>
                  <a:pt x="134048" y="138164"/>
                  <a:pt x="134048" y="138164"/>
                </a:cubicBezTo>
                <a:cubicBezTo>
                  <a:pt x="134048" y="138164"/>
                  <a:pt x="134048" y="137650"/>
                  <a:pt x="133533" y="137135"/>
                </a:cubicBezTo>
                <a:cubicBezTo>
                  <a:pt x="133533" y="136621"/>
                  <a:pt x="133019" y="135592"/>
                  <a:pt x="133019" y="135077"/>
                </a:cubicBezTo>
                <a:cubicBezTo>
                  <a:pt x="132504" y="133533"/>
                  <a:pt x="131990" y="131989"/>
                  <a:pt x="131990" y="131989"/>
                </a:cubicBezTo>
                <a:cubicBezTo>
                  <a:pt x="133019" y="130446"/>
                  <a:pt x="134048" y="128388"/>
                  <a:pt x="135077" y="126844"/>
                </a:cubicBezTo>
                <a:cubicBezTo>
                  <a:pt x="135077" y="126844"/>
                  <a:pt x="135592" y="128388"/>
                  <a:pt x="136106" y="129417"/>
                </a:cubicBezTo>
                <a:cubicBezTo>
                  <a:pt x="136621" y="130960"/>
                  <a:pt x="137135" y="132504"/>
                  <a:pt x="137135" y="132504"/>
                </a:cubicBezTo>
                <a:cubicBezTo>
                  <a:pt x="137135" y="132504"/>
                  <a:pt x="137135" y="131989"/>
                  <a:pt x="137650" y="131475"/>
                </a:cubicBezTo>
                <a:cubicBezTo>
                  <a:pt x="137650" y="130960"/>
                  <a:pt x="138164" y="130960"/>
                  <a:pt x="138164" y="130446"/>
                </a:cubicBezTo>
                <a:cubicBezTo>
                  <a:pt x="138164" y="129931"/>
                  <a:pt x="138679" y="129931"/>
                  <a:pt x="138679" y="129417"/>
                </a:cubicBezTo>
                <a:cubicBezTo>
                  <a:pt x="139194" y="128902"/>
                  <a:pt x="139194" y="127873"/>
                  <a:pt x="139708" y="127358"/>
                </a:cubicBezTo>
                <a:cubicBezTo>
                  <a:pt x="139708" y="126844"/>
                  <a:pt x="139708" y="126844"/>
                  <a:pt x="140223" y="126844"/>
                </a:cubicBezTo>
                <a:cubicBezTo>
                  <a:pt x="140223" y="126844"/>
                  <a:pt x="140223" y="126844"/>
                  <a:pt x="140223" y="126844"/>
                </a:cubicBezTo>
                <a:cubicBezTo>
                  <a:pt x="140223" y="126844"/>
                  <a:pt x="139708" y="125300"/>
                  <a:pt x="138679" y="123756"/>
                </a:cubicBezTo>
                <a:cubicBezTo>
                  <a:pt x="138164" y="122212"/>
                  <a:pt x="137135" y="121183"/>
                  <a:pt x="137135" y="121183"/>
                </a:cubicBezTo>
                <a:cubicBezTo>
                  <a:pt x="138164" y="119125"/>
                  <a:pt x="138679" y="117581"/>
                  <a:pt x="139194" y="115523"/>
                </a:cubicBezTo>
                <a:cubicBezTo>
                  <a:pt x="139194" y="115523"/>
                  <a:pt x="140223" y="117067"/>
                  <a:pt x="140737" y="118096"/>
                </a:cubicBezTo>
                <a:cubicBezTo>
                  <a:pt x="141252" y="118611"/>
                  <a:pt x="141252" y="119640"/>
                  <a:pt x="141767" y="120154"/>
                </a:cubicBezTo>
                <a:cubicBezTo>
                  <a:pt x="142281" y="120669"/>
                  <a:pt x="142281" y="121183"/>
                  <a:pt x="142281" y="121183"/>
                </a:cubicBezTo>
                <a:cubicBezTo>
                  <a:pt x="142281" y="121183"/>
                  <a:pt x="142281" y="120669"/>
                  <a:pt x="142796" y="120154"/>
                </a:cubicBezTo>
                <a:cubicBezTo>
                  <a:pt x="142796" y="119640"/>
                  <a:pt x="143310" y="118611"/>
                  <a:pt x="143310" y="118096"/>
                </a:cubicBezTo>
                <a:cubicBezTo>
                  <a:pt x="143310" y="117581"/>
                  <a:pt x="143825" y="116552"/>
                  <a:pt x="143825" y="116038"/>
                </a:cubicBezTo>
                <a:cubicBezTo>
                  <a:pt x="143825" y="115523"/>
                  <a:pt x="144339" y="115008"/>
                  <a:pt x="144339" y="115008"/>
                </a:cubicBezTo>
                <a:cubicBezTo>
                  <a:pt x="144339" y="115008"/>
                  <a:pt x="143310" y="113465"/>
                  <a:pt x="142796" y="112436"/>
                </a:cubicBezTo>
                <a:cubicBezTo>
                  <a:pt x="142281" y="111921"/>
                  <a:pt x="141767" y="111406"/>
                  <a:pt x="141767" y="110892"/>
                </a:cubicBezTo>
                <a:cubicBezTo>
                  <a:pt x="141767" y="110892"/>
                  <a:pt x="141252" y="110377"/>
                  <a:pt x="141252" y="110377"/>
                </a:cubicBezTo>
                <a:cubicBezTo>
                  <a:pt x="141252" y="110377"/>
                  <a:pt x="141252" y="110377"/>
                  <a:pt x="141252" y="110377"/>
                </a:cubicBezTo>
                <a:cubicBezTo>
                  <a:pt x="141767" y="108319"/>
                  <a:pt x="142281" y="106261"/>
                  <a:pt x="142281" y="104202"/>
                </a:cubicBezTo>
                <a:cubicBezTo>
                  <a:pt x="142281" y="104202"/>
                  <a:pt x="143310" y="105231"/>
                  <a:pt x="144339" y="106775"/>
                </a:cubicBezTo>
                <a:cubicBezTo>
                  <a:pt x="144854" y="107290"/>
                  <a:pt x="145369" y="107804"/>
                  <a:pt x="145883" y="108319"/>
                </a:cubicBezTo>
                <a:cubicBezTo>
                  <a:pt x="146398" y="108833"/>
                  <a:pt x="146398" y="109348"/>
                  <a:pt x="146398" y="109348"/>
                </a:cubicBezTo>
                <a:cubicBezTo>
                  <a:pt x="146398" y="109348"/>
                  <a:pt x="146398" y="108833"/>
                  <a:pt x="146398" y="108319"/>
                </a:cubicBezTo>
                <a:cubicBezTo>
                  <a:pt x="146398" y="107804"/>
                  <a:pt x="146398" y="106775"/>
                  <a:pt x="146912" y="106261"/>
                </a:cubicBezTo>
                <a:cubicBezTo>
                  <a:pt x="146912" y="105231"/>
                  <a:pt x="147427" y="104717"/>
                  <a:pt x="147427" y="104202"/>
                </a:cubicBezTo>
                <a:cubicBezTo>
                  <a:pt x="147427" y="103688"/>
                  <a:pt x="147427" y="103173"/>
                  <a:pt x="147427" y="103173"/>
                </a:cubicBezTo>
                <a:cubicBezTo>
                  <a:pt x="147427" y="103173"/>
                  <a:pt x="146398" y="102144"/>
                  <a:pt x="145369" y="100600"/>
                </a:cubicBezTo>
                <a:cubicBezTo>
                  <a:pt x="144339" y="99571"/>
                  <a:pt x="143310" y="98542"/>
                  <a:pt x="143310" y="98542"/>
                </a:cubicBezTo>
                <a:cubicBezTo>
                  <a:pt x="143310" y="96484"/>
                  <a:pt x="143825" y="94425"/>
                  <a:pt x="143825" y="92367"/>
                </a:cubicBezTo>
                <a:cubicBezTo>
                  <a:pt x="143825" y="92367"/>
                  <a:pt x="144854" y="93396"/>
                  <a:pt x="145883" y="94425"/>
                </a:cubicBezTo>
                <a:cubicBezTo>
                  <a:pt x="146398" y="94940"/>
                  <a:pt x="146912" y="95454"/>
                  <a:pt x="147427" y="95969"/>
                </a:cubicBezTo>
                <a:cubicBezTo>
                  <a:pt x="147941" y="96484"/>
                  <a:pt x="147941" y="96484"/>
                  <a:pt x="147941" y="96484"/>
                </a:cubicBezTo>
                <a:cubicBezTo>
                  <a:pt x="147941" y="96484"/>
                  <a:pt x="147941" y="95969"/>
                  <a:pt x="147941" y="95454"/>
                </a:cubicBezTo>
                <a:cubicBezTo>
                  <a:pt x="147941" y="94940"/>
                  <a:pt x="147941" y="93911"/>
                  <a:pt x="147941" y="93396"/>
                </a:cubicBezTo>
                <a:cubicBezTo>
                  <a:pt x="147941" y="92367"/>
                  <a:pt x="147941" y="91852"/>
                  <a:pt x="147941" y="91338"/>
                </a:cubicBezTo>
                <a:cubicBezTo>
                  <a:pt x="147941" y="90823"/>
                  <a:pt x="147941" y="90309"/>
                  <a:pt x="147941" y="90309"/>
                </a:cubicBezTo>
                <a:cubicBezTo>
                  <a:pt x="147941" y="90309"/>
                  <a:pt x="146912" y="89279"/>
                  <a:pt x="145369" y="88250"/>
                </a:cubicBezTo>
                <a:cubicBezTo>
                  <a:pt x="144854" y="87736"/>
                  <a:pt x="144339" y="87221"/>
                  <a:pt x="143825" y="86707"/>
                </a:cubicBezTo>
                <a:cubicBezTo>
                  <a:pt x="143310" y="86192"/>
                  <a:pt x="143310" y="86192"/>
                  <a:pt x="143310" y="86192"/>
                </a:cubicBezTo>
                <a:cubicBezTo>
                  <a:pt x="143310" y="84134"/>
                  <a:pt x="142796" y="82075"/>
                  <a:pt x="142796" y="80017"/>
                </a:cubicBezTo>
                <a:cubicBezTo>
                  <a:pt x="142796" y="80017"/>
                  <a:pt x="144339" y="81046"/>
                  <a:pt x="145369" y="81561"/>
                </a:cubicBezTo>
                <a:cubicBezTo>
                  <a:pt x="145883" y="82075"/>
                  <a:pt x="146398" y="82590"/>
                  <a:pt x="146912" y="82590"/>
                </a:cubicBezTo>
                <a:cubicBezTo>
                  <a:pt x="146912" y="82590"/>
                  <a:pt x="147427" y="83104"/>
                  <a:pt x="147427" y="83104"/>
                </a:cubicBezTo>
                <a:cubicBezTo>
                  <a:pt x="147427" y="83104"/>
                  <a:pt x="147427" y="83104"/>
                  <a:pt x="147427" y="83104"/>
                </a:cubicBezTo>
                <a:cubicBezTo>
                  <a:pt x="147427" y="83104"/>
                  <a:pt x="147427" y="82590"/>
                  <a:pt x="147427" y="82075"/>
                </a:cubicBezTo>
                <a:cubicBezTo>
                  <a:pt x="147427" y="81561"/>
                  <a:pt x="147427" y="80532"/>
                  <a:pt x="147427" y="80017"/>
                </a:cubicBezTo>
                <a:cubicBezTo>
                  <a:pt x="147427" y="79503"/>
                  <a:pt x="147427" y="78988"/>
                  <a:pt x="147427" y="78988"/>
                </a:cubicBezTo>
                <a:cubicBezTo>
                  <a:pt x="147427" y="78473"/>
                  <a:pt x="147427" y="78473"/>
                  <a:pt x="147427" y="77959"/>
                </a:cubicBezTo>
                <a:cubicBezTo>
                  <a:pt x="147427" y="77444"/>
                  <a:pt x="147427" y="76930"/>
                  <a:pt x="147427" y="76930"/>
                </a:cubicBezTo>
                <a:cubicBezTo>
                  <a:pt x="147427" y="76930"/>
                  <a:pt x="145883" y="75900"/>
                  <a:pt x="144854" y="75386"/>
                </a:cubicBezTo>
                <a:cubicBezTo>
                  <a:pt x="144339" y="74871"/>
                  <a:pt x="143310" y="74871"/>
                  <a:pt x="142796" y="74357"/>
                </a:cubicBezTo>
                <a:cubicBezTo>
                  <a:pt x="142281" y="74357"/>
                  <a:pt x="142281" y="73842"/>
                  <a:pt x="141767" y="73842"/>
                </a:cubicBezTo>
                <a:cubicBezTo>
                  <a:pt x="141252" y="71784"/>
                  <a:pt x="140737" y="69726"/>
                  <a:pt x="140223" y="67667"/>
                </a:cubicBezTo>
                <a:cubicBezTo>
                  <a:pt x="140223" y="67667"/>
                  <a:pt x="141767" y="68182"/>
                  <a:pt x="142796" y="69211"/>
                </a:cubicBezTo>
                <a:cubicBezTo>
                  <a:pt x="144339" y="69726"/>
                  <a:pt x="145369" y="70755"/>
                  <a:pt x="145369" y="70755"/>
                </a:cubicBezTo>
                <a:cubicBezTo>
                  <a:pt x="145369" y="70755"/>
                  <a:pt x="144854" y="69211"/>
                  <a:pt x="144339" y="67667"/>
                </a:cubicBezTo>
                <a:cubicBezTo>
                  <a:pt x="144339" y="66638"/>
                  <a:pt x="143825" y="66123"/>
                  <a:pt x="143825" y="65609"/>
                </a:cubicBezTo>
                <a:cubicBezTo>
                  <a:pt x="143825" y="65094"/>
                  <a:pt x="143310" y="64580"/>
                  <a:pt x="143310" y="64580"/>
                </a:cubicBezTo>
                <a:cubicBezTo>
                  <a:pt x="143310" y="64580"/>
                  <a:pt x="141767" y="64065"/>
                  <a:pt x="140223" y="63551"/>
                </a:cubicBezTo>
                <a:cubicBezTo>
                  <a:pt x="138679" y="63036"/>
                  <a:pt x="137650" y="62521"/>
                  <a:pt x="137135" y="62521"/>
                </a:cubicBezTo>
                <a:cubicBezTo>
                  <a:pt x="136621" y="60463"/>
                  <a:pt x="135592" y="58919"/>
                  <a:pt x="134562" y="56861"/>
                </a:cubicBezTo>
                <a:cubicBezTo>
                  <a:pt x="134562" y="56861"/>
                  <a:pt x="135077" y="56861"/>
                  <a:pt x="135592" y="56861"/>
                </a:cubicBezTo>
                <a:cubicBezTo>
                  <a:pt x="136106" y="56861"/>
                  <a:pt x="136621" y="57376"/>
                  <a:pt x="137650" y="57376"/>
                </a:cubicBezTo>
                <a:cubicBezTo>
                  <a:pt x="139194" y="57890"/>
                  <a:pt x="140737" y="58405"/>
                  <a:pt x="140737" y="58405"/>
                </a:cubicBezTo>
                <a:cubicBezTo>
                  <a:pt x="140737" y="58405"/>
                  <a:pt x="140223" y="56861"/>
                  <a:pt x="139708" y="55317"/>
                </a:cubicBezTo>
                <a:cubicBezTo>
                  <a:pt x="139194" y="54803"/>
                  <a:pt x="139194" y="53774"/>
                  <a:pt x="138679" y="53259"/>
                </a:cubicBezTo>
                <a:cubicBezTo>
                  <a:pt x="138164" y="52744"/>
                  <a:pt x="138164" y="52230"/>
                  <a:pt x="138164" y="52230"/>
                </a:cubicBezTo>
                <a:cubicBezTo>
                  <a:pt x="138164" y="52230"/>
                  <a:pt x="137650" y="52230"/>
                  <a:pt x="137135" y="52230"/>
                </a:cubicBezTo>
                <a:cubicBezTo>
                  <a:pt x="136621" y="52230"/>
                  <a:pt x="135592" y="51715"/>
                  <a:pt x="135077" y="51715"/>
                </a:cubicBezTo>
                <a:cubicBezTo>
                  <a:pt x="133533" y="51201"/>
                  <a:pt x="132504" y="51201"/>
                  <a:pt x="131990" y="51201"/>
                </a:cubicBezTo>
                <a:cubicBezTo>
                  <a:pt x="130960" y="49657"/>
                  <a:pt x="129931" y="47599"/>
                  <a:pt x="128902" y="46055"/>
                </a:cubicBezTo>
                <a:cubicBezTo>
                  <a:pt x="128902" y="46055"/>
                  <a:pt x="129417" y="46055"/>
                  <a:pt x="129931" y="46055"/>
                </a:cubicBezTo>
                <a:cubicBezTo>
                  <a:pt x="130446" y="46055"/>
                  <a:pt x="131475" y="46055"/>
                  <a:pt x="131990" y="46569"/>
                </a:cubicBezTo>
                <a:cubicBezTo>
                  <a:pt x="133533" y="46569"/>
                  <a:pt x="135077" y="47084"/>
                  <a:pt x="135077" y="47084"/>
                </a:cubicBezTo>
                <a:cubicBezTo>
                  <a:pt x="135077" y="47084"/>
                  <a:pt x="134048" y="45540"/>
                  <a:pt x="133533" y="44511"/>
                </a:cubicBezTo>
                <a:cubicBezTo>
                  <a:pt x="133533" y="44511"/>
                  <a:pt x="133533" y="43997"/>
                  <a:pt x="133019" y="43997"/>
                </a:cubicBezTo>
                <a:cubicBezTo>
                  <a:pt x="133019" y="43997"/>
                  <a:pt x="133019" y="43482"/>
                  <a:pt x="132504" y="43482"/>
                </a:cubicBezTo>
                <a:cubicBezTo>
                  <a:pt x="132504" y="42967"/>
                  <a:pt x="131990" y="42967"/>
                  <a:pt x="131990" y="42453"/>
                </a:cubicBezTo>
                <a:cubicBezTo>
                  <a:pt x="131475" y="41938"/>
                  <a:pt x="131475" y="41424"/>
                  <a:pt x="131475" y="41424"/>
                </a:cubicBezTo>
                <a:cubicBezTo>
                  <a:pt x="131475" y="41424"/>
                  <a:pt x="130960" y="41424"/>
                  <a:pt x="130446" y="41424"/>
                </a:cubicBezTo>
                <a:cubicBezTo>
                  <a:pt x="129931" y="41424"/>
                  <a:pt x="128902" y="41424"/>
                  <a:pt x="128387" y="41424"/>
                </a:cubicBezTo>
                <a:cubicBezTo>
                  <a:pt x="126844" y="41424"/>
                  <a:pt x="125300" y="41424"/>
                  <a:pt x="125300" y="41424"/>
                </a:cubicBezTo>
                <a:cubicBezTo>
                  <a:pt x="124271" y="39880"/>
                  <a:pt x="122727" y="38336"/>
                  <a:pt x="121183" y="36792"/>
                </a:cubicBezTo>
                <a:cubicBezTo>
                  <a:pt x="121183" y="36792"/>
                  <a:pt x="122727" y="36792"/>
                  <a:pt x="124271" y="36792"/>
                </a:cubicBezTo>
                <a:cubicBezTo>
                  <a:pt x="125815" y="36792"/>
                  <a:pt x="127358" y="36792"/>
                  <a:pt x="127358" y="36792"/>
                </a:cubicBezTo>
                <a:cubicBezTo>
                  <a:pt x="127358" y="36792"/>
                  <a:pt x="126329" y="35763"/>
                  <a:pt x="125300" y="34219"/>
                </a:cubicBezTo>
                <a:cubicBezTo>
                  <a:pt x="124785" y="33705"/>
                  <a:pt x="124271" y="33190"/>
                  <a:pt x="123756" y="32676"/>
                </a:cubicBezTo>
                <a:cubicBezTo>
                  <a:pt x="123242" y="32161"/>
                  <a:pt x="123242" y="32161"/>
                  <a:pt x="123242" y="32161"/>
                </a:cubicBezTo>
                <a:cubicBezTo>
                  <a:pt x="123242" y="32161"/>
                  <a:pt x="121698" y="32161"/>
                  <a:pt x="120154" y="32161"/>
                </a:cubicBezTo>
                <a:cubicBezTo>
                  <a:pt x="118610" y="32161"/>
                  <a:pt x="117067" y="32676"/>
                  <a:pt x="117067" y="32676"/>
                </a:cubicBezTo>
                <a:cubicBezTo>
                  <a:pt x="115523" y="31132"/>
                  <a:pt x="113979" y="30103"/>
                  <a:pt x="112436" y="28559"/>
                </a:cubicBezTo>
                <a:cubicBezTo>
                  <a:pt x="112436" y="28559"/>
                  <a:pt x="113979" y="28045"/>
                  <a:pt x="115523" y="28045"/>
                </a:cubicBezTo>
                <a:cubicBezTo>
                  <a:pt x="117067" y="28045"/>
                  <a:pt x="118610" y="27530"/>
                  <a:pt x="118610" y="27530"/>
                </a:cubicBezTo>
                <a:cubicBezTo>
                  <a:pt x="118610" y="27530"/>
                  <a:pt x="117581" y="26501"/>
                  <a:pt x="116038" y="25472"/>
                </a:cubicBezTo>
                <a:cubicBezTo>
                  <a:pt x="115523" y="24957"/>
                  <a:pt x="115523" y="24957"/>
                  <a:pt x="115008" y="24442"/>
                </a:cubicBezTo>
                <a:cubicBezTo>
                  <a:pt x="114494" y="24442"/>
                  <a:pt x="114494" y="23928"/>
                  <a:pt x="113979" y="23928"/>
                </a:cubicBezTo>
                <a:cubicBezTo>
                  <a:pt x="113465" y="23413"/>
                  <a:pt x="112950" y="23413"/>
                  <a:pt x="112950" y="23413"/>
                </a:cubicBezTo>
                <a:cubicBezTo>
                  <a:pt x="112950" y="23413"/>
                  <a:pt x="111406" y="23928"/>
                  <a:pt x="109863" y="23928"/>
                </a:cubicBezTo>
                <a:cubicBezTo>
                  <a:pt x="109348" y="23928"/>
                  <a:pt x="108319" y="24442"/>
                  <a:pt x="107804" y="24442"/>
                </a:cubicBezTo>
                <a:cubicBezTo>
                  <a:pt x="107290" y="24442"/>
                  <a:pt x="106775" y="24442"/>
                  <a:pt x="106775" y="24442"/>
                </a:cubicBezTo>
                <a:cubicBezTo>
                  <a:pt x="105231" y="23413"/>
                  <a:pt x="103173" y="21870"/>
                  <a:pt x="101629" y="20841"/>
                </a:cubicBezTo>
                <a:cubicBezTo>
                  <a:pt x="101629" y="20841"/>
                  <a:pt x="103173" y="20326"/>
                  <a:pt x="104717" y="19811"/>
                </a:cubicBezTo>
                <a:cubicBezTo>
                  <a:pt x="105231" y="19811"/>
                  <a:pt x="106261" y="19297"/>
                  <a:pt x="106775" y="19297"/>
                </a:cubicBezTo>
                <a:cubicBezTo>
                  <a:pt x="107290" y="19297"/>
                  <a:pt x="107804" y="18782"/>
                  <a:pt x="107804" y="18782"/>
                </a:cubicBezTo>
                <a:cubicBezTo>
                  <a:pt x="107804" y="18782"/>
                  <a:pt x="107804" y="18782"/>
                  <a:pt x="107804" y="18782"/>
                </a:cubicBezTo>
                <a:cubicBezTo>
                  <a:pt x="107804" y="18782"/>
                  <a:pt x="107290" y="18782"/>
                  <a:pt x="107290" y="18268"/>
                </a:cubicBezTo>
                <a:cubicBezTo>
                  <a:pt x="106775" y="17753"/>
                  <a:pt x="106261" y="17753"/>
                  <a:pt x="105231" y="17238"/>
                </a:cubicBezTo>
                <a:cubicBezTo>
                  <a:pt x="104717" y="17238"/>
                  <a:pt x="104717" y="16724"/>
                  <a:pt x="104202" y="16724"/>
                </a:cubicBezTo>
                <a:cubicBezTo>
                  <a:pt x="103688" y="16724"/>
                  <a:pt x="103688" y="16209"/>
                  <a:pt x="103173" y="16209"/>
                </a:cubicBezTo>
                <a:cubicBezTo>
                  <a:pt x="102659" y="15695"/>
                  <a:pt x="102144" y="15695"/>
                  <a:pt x="102144" y="15695"/>
                </a:cubicBezTo>
                <a:cubicBezTo>
                  <a:pt x="102144" y="15695"/>
                  <a:pt x="100600" y="16209"/>
                  <a:pt x="99056" y="16724"/>
                </a:cubicBezTo>
                <a:cubicBezTo>
                  <a:pt x="97513" y="17238"/>
                  <a:pt x="96484" y="17753"/>
                  <a:pt x="96484" y="17753"/>
                </a:cubicBezTo>
                <a:cubicBezTo>
                  <a:pt x="94425" y="16724"/>
                  <a:pt x="92882" y="16209"/>
                  <a:pt x="90823" y="15180"/>
                </a:cubicBezTo>
                <a:cubicBezTo>
                  <a:pt x="90823" y="15180"/>
                  <a:pt x="92367" y="14666"/>
                  <a:pt x="93396" y="13636"/>
                </a:cubicBezTo>
                <a:cubicBezTo>
                  <a:pt x="94940" y="13122"/>
                  <a:pt x="96484" y="12093"/>
                  <a:pt x="96484" y="12093"/>
                </a:cubicBezTo>
                <a:cubicBezTo>
                  <a:pt x="96484" y="12093"/>
                  <a:pt x="94940" y="11578"/>
                  <a:pt x="93396" y="10549"/>
                </a:cubicBezTo>
                <a:cubicBezTo>
                  <a:pt x="92882" y="10034"/>
                  <a:pt x="91852" y="10034"/>
                  <a:pt x="91338" y="9520"/>
                </a:cubicBezTo>
                <a:cubicBezTo>
                  <a:pt x="90823" y="9520"/>
                  <a:pt x="90309" y="9005"/>
                  <a:pt x="90309" y="9005"/>
                </a:cubicBezTo>
                <a:cubicBezTo>
                  <a:pt x="90309" y="9005"/>
                  <a:pt x="89794" y="9005"/>
                  <a:pt x="89279" y="9520"/>
                </a:cubicBezTo>
                <a:cubicBezTo>
                  <a:pt x="88765" y="10034"/>
                  <a:pt x="88250" y="10034"/>
                  <a:pt x="87221" y="10549"/>
                </a:cubicBezTo>
                <a:cubicBezTo>
                  <a:pt x="86192" y="11063"/>
                  <a:pt x="84648" y="12093"/>
                  <a:pt x="84648" y="12093"/>
                </a:cubicBezTo>
                <a:cubicBezTo>
                  <a:pt x="82590" y="11578"/>
                  <a:pt x="80532" y="11063"/>
                  <a:pt x="78988" y="10549"/>
                </a:cubicBezTo>
                <a:cubicBezTo>
                  <a:pt x="78988" y="10549"/>
                  <a:pt x="78988" y="10549"/>
                  <a:pt x="78988" y="10549"/>
                </a:cubicBezTo>
                <a:cubicBezTo>
                  <a:pt x="78988" y="10549"/>
                  <a:pt x="79502" y="10549"/>
                  <a:pt x="79502" y="10034"/>
                </a:cubicBezTo>
                <a:cubicBezTo>
                  <a:pt x="80017" y="9520"/>
                  <a:pt x="80532" y="9520"/>
                  <a:pt x="81046" y="9005"/>
                </a:cubicBezTo>
                <a:cubicBezTo>
                  <a:pt x="82075" y="7976"/>
                  <a:pt x="83619" y="7461"/>
                  <a:pt x="83619" y="7461"/>
                </a:cubicBezTo>
                <a:cubicBezTo>
                  <a:pt x="83619" y="7461"/>
                  <a:pt x="82075" y="6947"/>
                  <a:pt x="80532" y="6432"/>
                </a:cubicBezTo>
                <a:cubicBezTo>
                  <a:pt x="79502" y="6432"/>
                  <a:pt x="78988" y="5918"/>
                  <a:pt x="78473" y="5918"/>
                </a:cubicBezTo>
                <a:cubicBezTo>
                  <a:pt x="77959" y="5918"/>
                  <a:pt x="77444" y="5918"/>
                  <a:pt x="77444" y="5918"/>
                </a:cubicBezTo>
                <a:cubicBezTo>
                  <a:pt x="77444" y="5918"/>
                  <a:pt x="76930" y="5918"/>
                  <a:pt x="76415" y="6432"/>
                </a:cubicBezTo>
                <a:cubicBezTo>
                  <a:pt x="75900" y="6947"/>
                  <a:pt x="75386" y="7461"/>
                  <a:pt x="74871" y="7976"/>
                </a:cubicBezTo>
                <a:cubicBezTo>
                  <a:pt x="73842" y="9005"/>
                  <a:pt x="72813" y="10034"/>
                  <a:pt x="72298" y="10034"/>
                </a:cubicBezTo>
                <a:cubicBezTo>
                  <a:pt x="70240" y="9520"/>
                  <a:pt x="68182" y="9520"/>
                  <a:pt x="66123" y="9005"/>
                </a:cubicBezTo>
                <a:cubicBezTo>
                  <a:pt x="66123" y="9005"/>
                  <a:pt x="67153" y="7976"/>
                  <a:pt x="68182" y="6947"/>
                </a:cubicBezTo>
                <a:cubicBezTo>
                  <a:pt x="69211" y="5918"/>
                  <a:pt x="70755" y="4889"/>
                  <a:pt x="70755" y="4889"/>
                </a:cubicBezTo>
                <a:cubicBezTo>
                  <a:pt x="70755" y="4889"/>
                  <a:pt x="69211" y="4889"/>
                  <a:pt x="67667" y="4374"/>
                </a:cubicBezTo>
                <a:cubicBezTo>
                  <a:pt x="66123" y="4374"/>
                  <a:pt x="64580" y="4374"/>
                  <a:pt x="64580" y="4374"/>
                </a:cubicBezTo>
                <a:cubicBezTo>
                  <a:pt x="64580" y="4374"/>
                  <a:pt x="64065" y="4889"/>
                  <a:pt x="64065" y="4889"/>
                </a:cubicBezTo>
                <a:cubicBezTo>
                  <a:pt x="63551" y="5403"/>
                  <a:pt x="63036" y="5918"/>
                  <a:pt x="62521" y="6432"/>
                </a:cubicBezTo>
                <a:cubicBezTo>
                  <a:pt x="61492" y="7461"/>
                  <a:pt x="60463" y="8491"/>
                  <a:pt x="60463" y="8491"/>
                </a:cubicBezTo>
                <a:cubicBezTo>
                  <a:pt x="58405" y="8491"/>
                  <a:pt x="56346" y="8491"/>
                  <a:pt x="54288" y="8491"/>
                </a:cubicBezTo>
                <a:cubicBezTo>
                  <a:pt x="54288" y="8491"/>
                  <a:pt x="54803" y="7976"/>
                  <a:pt x="54803" y="7976"/>
                </a:cubicBezTo>
                <a:cubicBezTo>
                  <a:pt x="55317" y="7461"/>
                  <a:pt x="55832" y="6947"/>
                  <a:pt x="56346" y="6432"/>
                </a:cubicBezTo>
                <a:cubicBezTo>
                  <a:pt x="57376" y="5403"/>
                  <a:pt x="58405" y="3859"/>
                  <a:pt x="58405" y="3859"/>
                </a:cubicBezTo>
                <a:cubicBezTo>
                  <a:pt x="58405" y="3859"/>
                  <a:pt x="57890" y="3859"/>
                  <a:pt x="57376" y="3859"/>
                </a:cubicBezTo>
                <a:cubicBezTo>
                  <a:pt x="56861" y="3859"/>
                  <a:pt x="55832" y="3859"/>
                  <a:pt x="55317" y="3859"/>
                </a:cubicBezTo>
                <a:cubicBezTo>
                  <a:pt x="53774" y="3859"/>
                  <a:pt x="52230" y="3859"/>
                  <a:pt x="52230" y="3859"/>
                </a:cubicBezTo>
                <a:cubicBezTo>
                  <a:pt x="52230" y="3859"/>
                  <a:pt x="52230" y="3859"/>
                  <a:pt x="52230" y="3859"/>
                </a:cubicBezTo>
                <a:cubicBezTo>
                  <a:pt x="52230" y="3859"/>
                  <a:pt x="52230" y="4374"/>
                  <a:pt x="51715" y="4374"/>
                </a:cubicBezTo>
                <a:cubicBezTo>
                  <a:pt x="51201" y="4889"/>
                  <a:pt x="50686" y="5403"/>
                  <a:pt x="50686" y="5918"/>
                </a:cubicBezTo>
                <a:cubicBezTo>
                  <a:pt x="49657" y="6947"/>
                  <a:pt x="49142" y="8491"/>
                  <a:pt x="49142" y="8491"/>
                </a:cubicBezTo>
                <a:cubicBezTo>
                  <a:pt x="47084" y="9005"/>
                  <a:pt x="45026" y="9005"/>
                  <a:pt x="42967" y="9520"/>
                </a:cubicBezTo>
                <a:cubicBezTo>
                  <a:pt x="42967" y="9520"/>
                  <a:pt x="42967" y="9005"/>
                  <a:pt x="43482" y="8491"/>
                </a:cubicBezTo>
                <a:cubicBezTo>
                  <a:pt x="43997" y="7976"/>
                  <a:pt x="43997" y="7461"/>
                  <a:pt x="44511" y="6432"/>
                </a:cubicBezTo>
                <a:cubicBezTo>
                  <a:pt x="45540" y="4889"/>
                  <a:pt x="46055" y="3859"/>
                  <a:pt x="46055" y="3859"/>
                </a:cubicBezTo>
                <a:cubicBezTo>
                  <a:pt x="46055" y="3859"/>
                  <a:pt x="45540" y="3859"/>
                  <a:pt x="45026" y="3859"/>
                </a:cubicBezTo>
                <a:cubicBezTo>
                  <a:pt x="44511" y="3859"/>
                  <a:pt x="43482" y="3859"/>
                  <a:pt x="42967" y="4374"/>
                </a:cubicBezTo>
                <a:cubicBezTo>
                  <a:pt x="41424" y="4889"/>
                  <a:pt x="39880" y="4889"/>
                  <a:pt x="39880" y="4889"/>
                </a:cubicBezTo>
                <a:cubicBezTo>
                  <a:pt x="39880" y="4889"/>
                  <a:pt x="39365" y="6432"/>
                  <a:pt x="38336" y="7461"/>
                </a:cubicBezTo>
                <a:cubicBezTo>
                  <a:pt x="37822" y="9005"/>
                  <a:pt x="36792" y="10034"/>
                  <a:pt x="36792" y="10034"/>
                </a:cubicBezTo>
                <a:cubicBezTo>
                  <a:pt x="34734" y="10549"/>
                  <a:pt x="32676" y="11063"/>
                  <a:pt x="31132" y="12093"/>
                </a:cubicBezTo>
                <a:cubicBezTo>
                  <a:pt x="31132" y="12093"/>
                  <a:pt x="31647" y="10549"/>
                  <a:pt x="32161" y="9005"/>
                </a:cubicBezTo>
                <a:cubicBezTo>
                  <a:pt x="32676" y="7461"/>
                  <a:pt x="33190" y="5918"/>
                  <a:pt x="33190" y="5918"/>
                </a:cubicBezTo>
                <a:cubicBezTo>
                  <a:pt x="33190" y="5918"/>
                  <a:pt x="32676" y="5918"/>
                  <a:pt x="32161" y="6432"/>
                </a:cubicBezTo>
                <a:cubicBezTo>
                  <a:pt x="31647" y="6432"/>
                  <a:pt x="31647" y="6432"/>
                  <a:pt x="31132" y="6947"/>
                </a:cubicBezTo>
                <a:cubicBezTo>
                  <a:pt x="30617" y="6947"/>
                  <a:pt x="30617" y="7461"/>
                  <a:pt x="30103" y="7461"/>
                </a:cubicBezTo>
                <a:cubicBezTo>
                  <a:pt x="29588" y="7976"/>
                  <a:pt x="28559" y="7976"/>
                  <a:pt x="28045" y="8491"/>
                </a:cubicBezTo>
                <a:cubicBezTo>
                  <a:pt x="27530" y="8491"/>
                  <a:pt x="27015" y="9005"/>
                  <a:pt x="27015" y="9005"/>
                </a:cubicBezTo>
                <a:cubicBezTo>
                  <a:pt x="27015" y="9005"/>
                  <a:pt x="26501" y="10549"/>
                  <a:pt x="25986" y="12093"/>
                </a:cubicBezTo>
                <a:cubicBezTo>
                  <a:pt x="25986" y="12607"/>
                  <a:pt x="25472" y="13636"/>
                  <a:pt x="25472" y="14151"/>
                </a:cubicBezTo>
                <a:cubicBezTo>
                  <a:pt x="25472" y="14666"/>
                  <a:pt x="25472" y="15180"/>
                  <a:pt x="25472" y="15180"/>
                </a:cubicBezTo>
                <a:cubicBezTo>
                  <a:pt x="23413" y="16209"/>
                  <a:pt x="21870" y="16724"/>
                  <a:pt x="19811" y="17753"/>
                </a:cubicBezTo>
                <a:cubicBezTo>
                  <a:pt x="19811" y="17753"/>
                  <a:pt x="20326" y="16209"/>
                  <a:pt x="20326" y="14666"/>
                </a:cubicBezTo>
                <a:cubicBezTo>
                  <a:pt x="20326" y="13636"/>
                  <a:pt x="20840" y="13122"/>
                  <a:pt x="20840" y="12607"/>
                </a:cubicBezTo>
                <a:cubicBezTo>
                  <a:pt x="20840" y="12093"/>
                  <a:pt x="20840" y="11578"/>
                  <a:pt x="20840" y="11578"/>
                </a:cubicBezTo>
                <a:cubicBezTo>
                  <a:pt x="20840" y="11578"/>
                  <a:pt x="20326" y="11578"/>
                  <a:pt x="19811" y="12093"/>
                </a:cubicBezTo>
                <a:cubicBezTo>
                  <a:pt x="19297" y="12607"/>
                  <a:pt x="18782" y="12607"/>
                  <a:pt x="17753" y="13122"/>
                </a:cubicBezTo>
                <a:cubicBezTo>
                  <a:pt x="17238" y="13636"/>
                  <a:pt x="16209" y="14151"/>
                  <a:pt x="15695" y="14151"/>
                </a:cubicBezTo>
                <a:cubicBezTo>
                  <a:pt x="15180" y="14666"/>
                  <a:pt x="14666" y="14666"/>
                  <a:pt x="14666" y="14666"/>
                </a:cubicBezTo>
                <a:cubicBezTo>
                  <a:pt x="14666" y="14666"/>
                  <a:pt x="14151" y="16209"/>
                  <a:pt x="14151" y="17753"/>
                </a:cubicBezTo>
                <a:cubicBezTo>
                  <a:pt x="14151" y="18268"/>
                  <a:pt x="14151" y="19297"/>
                  <a:pt x="13636" y="19811"/>
                </a:cubicBezTo>
                <a:cubicBezTo>
                  <a:pt x="13636" y="20326"/>
                  <a:pt x="13636" y="20841"/>
                  <a:pt x="13636" y="20841"/>
                </a:cubicBezTo>
                <a:cubicBezTo>
                  <a:pt x="12093" y="21870"/>
                  <a:pt x="10034" y="22899"/>
                  <a:pt x="8491" y="24442"/>
                </a:cubicBezTo>
                <a:cubicBezTo>
                  <a:pt x="8491" y="24442"/>
                  <a:pt x="8491" y="22899"/>
                  <a:pt x="8491" y="21355"/>
                </a:cubicBezTo>
                <a:cubicBezTo>
                  <a:pt x="8491" y="20326"/>
                  <a:pt x="8491" y="19811"/>
                  <a:pt x="8491" y="19297"/>
                </a:cubicBezTo>
                <a:cubicBezTo>
                  <a:pt x="8491" y="18782"/>
                  <a:pt x="8491" y="18268"/>
                  <a:pt x="8491" y="18268"/>
                </a:cubicBezTo>
                <a:cubicBezTo>
                  <a:pt x="8491" y="18268"/>
                  <a:pt x="7976" y="18268"/>
                  <a:pt x="7461" y="18782"/>
                </a:cubicBezTo>
                <a:cubicBezTo>
                  <a:pt x="6947" y="19297"/>
                  <a:pt x="6432" y="19811"/>
                  <a:pt x="5918" y="20326"/>
                </a:cubicBezTo>
                <a:cubicBezTo>
                  <a:pt x="5403" y="20841"/>
                  <a:pt x="4374" y="21355"/>
                  <a:pt x="4374" y="21870"/>
                </a:cubicBezTo>
                <a:cubicBezTo>
                  <a:pt x="4374" y="21870"/>
                  <a:pt x="3859" y="22384"/>
                  <a:pt x="3859" y="22384"/>
                </a:cubicBezTo>
                <a:cubicBezTo>
                  <a:pt x="3859" y="22384"/>
                  <a:pt x="3859" y="22384"/>
                  <a:pt x="3859" y="22384"/>
                </a:cubicBezTo>
                <a:cubicBezTo>
                  <a:pt x="3859" y="22384"/>
                  <a:pt x="3859" y="23928"/>
                  <a:pt x="3859" y="25472"/>
                </a:cubicBezTo>
                <a:cubicBezTo>
                  <a:pt x="3859" y="27015"/>
                  <a:pt x="3859" y="28559"/>
                  <a:pt x="3859" y="28559"/>
                </a:cubicBezTo>
                <a:lnTo>
                  <a:pt x="44511" y="73842"/>
                </a:lnTo>
                <a:cubicBezTo>
                  <a:pt x="53259" y="66123"/>
                  <a:pt x="66638" y="66638"/>
                  <a:pt x="74357" y="75386"/>
                </a:cubicBezTo>
                <a:cubicBezTo>
                  <a:pt x="82075" y="84134"/>
                  <a:pt x="81561" y="97513"/>
                  <a:pt x="72813" y="105231"/>
                </a:cubicBezTo>
                <a:lnTo>
                  <a:pt x="113465" y="150514"/>
                </a:lnTo>
                <a:cubicBezTo>
                  <a:pt x="115008" y="148971"/>
                  <a:pt x="116552" y="147941"/>
                  <a:pt x="118096" y="146398"/>
                </a:cubicBezTo>
                <a:cubicBezTo>
                  <a:pt x="118096" y="146398"/>
                  <a:pt x="118096" y="147941"/>
                  <a:pt x="118610" y="149485"/>
                </a:cubicBezTo>
                <a:cubicBezTo>
                  <a:pt x="122213" y="151029"/>
                  <a:pt x="122213" y="152573"/>
                  <a:pt x="122213" y="152573"/>
                </a:cubicBezTo>
                <a:close/>
              </a:path>
            </a:pathLst>
          </a:custGeom>
          <a:solidFill>
            <a:srgbClr val="FFFFFF"/>
          </a:solidFill>
          <a:ln w="9525" cap="flat">
            <a:noFill/>
            <a:prstDash val="solid"/>
            <a:miter/>
          </a:ln>
        </p:spPr>
        <p:txBody>
          <a:bodyPr rtlCol="0" anchor="ctr"/>
          <a:lstStyle/>
          <a:p>
            <a:endParaRPr lang="fi-FI"/>
          </a:p>
        </p:txBody>
      </p:sp>
      <p:sp>
        <p:nvSpPr>
          <p:cNvPr id="234" name="Freeform: Shape 233">
            <a:extLst>
              <a:ext uri="{FF2B5EF4-FFF2-40B4-BE49-F238E27FC236}">
                <a16:creationId xmlns:a16="http://schemas.microsoft.com/office/drawing/2014/main" id="{AD2D2B6C-8DFF-4CC0-ACFD-6C7B01B1EB51}"/>
              </a:ext>
            </a:extLst>
          </p:cNvPr>
          <p:cNvSpPr/>
          <p:nvPr/>
        </p:nvSpPr>
        <p:spPr>
          <a:xfrm>
            <a:off x="2446486" y="2991569"/>
            <a:ext cx="61749" cy="61749"/>
          </a:xfrm>
          <a:custGeom>
            <a:avLst/>
            <a:gdLst>
              <a:gd name="connsiteX0" fmla="*/ 11360 w 61749"/>
              <a:gd name="connsiteY0" fmla="*/ 53041 h 61749"/>
              <a:gd name="connsiteX1" fmla="*/ 13418 w 61749"/>
              <a:gd name="connsiteY1" fmla="*/ 11360 h 61749"/>
              <a:gd name="connsiteX2" fmla="*/ 55099 w 61749"/>
              <a:gd name="connsiteY2" fmla="*/ 13419 h 61749"/>
              <a:gd name="connsiteX3" fmla="*/ 53041 w 61749"/>
              <a:gd name="connsiteY3" fmla="*/ 55099 h 61749"/>
              <a:gd name="connsiteX4" fmla="*/ 11360 w 61749"/>
              <a:gd name="connsiteY4" fmla="*/ 53041 h 61749"/>
              <a:gd name="connsiteX5" fmla="*/ 48924 w 61749"/>
              <a:gd name="connsiteY5" fmla="*/ 19593 h 61749"/>
              <a:gd name="connsiteX6" fmla="*/ 19079 w 61749"/>
              <a:gd name="connsiteY6" fmla="*/ 18050 h 61749"/>
              <a:gd name="connsiteX7" fmla="*/ 17535 w 61749"/>
              <a:gd name="connsiteY7" fmla="*/ 47895 h 61749"/>
              <a:gd name="connsiteX8" fmla="*/ 47381 w 61749"/>
              <a:gd name="connsiteY8" fmla="*/ 49439 h 61749"/>
              <a:gd name="connsiteX9" fmla="*/ 48924 w 61749"/>
              <a:gd name="connsiteY9" fmla="*/ 19593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49" h="61749">
                <a:moveTo>
                  <a:pt x="11360" y="53041"/>
                </a:moveTo>
                <a:cubicBezTo>
                  <a:pt x="554" y="41206"/>
                  <a:pt x="1583" y="22166"/>
                  <a:pt x="13418" y="11360"/>
                </a:cubicBezTo>
                <a:cubicBezTo>
                  <a:pt x="25254" y="554"/>
                  <a:pt x="44293" y="1583"/>
                  <a:pt x="55099" y="13419"/>
                </a:cubicBezTo>
                <a:cubicBezTo>
                  <a:pt x="65906" y="25254"/>
                  <a:pt x="64876" y="44293"/>
                  <a:pt x="53041" y="55099"/>
                </a:cubicBezTo>
                <a:cubicBezTo>
                  <a:pt x="40691" y="66420"/>
                  <a:pt x="22166" y="65391"/>
                  <a:pt x="11360" y="53041"/>
                </a:cubicBezTo>
                <a:close/>
                <a:moveTo>
                  <a:pt x="48924" y="19593"/>
                </a:moveTo>
                <a:cubicBezTo>
                  <a:pt x="41206" y="10846"/>
                  <a:pt x="27827" y="10331"/>
                  <a:pt x="19079" y="18050"/>
                </a:cubicBezTo>
                <a:cubicBezTo>
                  <a:pt x="10331" y="25768"/>
                  <a:pt x="9816" y="39147"/>
                  <a:pt x="17535" y="47895"/>
                </a:cubicBezTo>
                <a:cubicBezTo>
                  <a:pt x="25254" y="56643"/>
                  <a:pt x="38633" y="57158"/>
                  <a:pt x="47381" y="49439"/>
                </a:cubicBezTo>
                <a:cubicBezTo>
                  <a:pt x="56129" y="41720"/>
                  <a:pt x="57158" y="28341"/>
                  <a:pt x="48924" y="19593"/>
                </a:cubicBezTo>
                <a:close/>
              </a:path>
            </a:pathLst>
          </a:custGeom>
          <a:solidFill>
            <a:srgbClr val="383735"/>
          </a:solidFill>
          <a:ln w="9525" cap="flat">
            <a:noFill/>
            <a:prstDash val="solid"/>
            <a:miter/>
          </a:ln>
        </p:spPr>
        <p:txBody>
          <a:bodyPr rtlCol="0" anchor="ctr"/>
          <a:lstStyle/>
          <a:p>
            <a:endParaRPr lang="fi-FI"/>
          </a:p>
        </p:txBody>
      </p:sp>
      <p:sp>
        <p:nvSpPr>
          <p:cNvPr id="235" name="Freeform: Shape 234">
            <a:extLst>
              <a:ext uri="{FF2B5EF4-FFF2-40B4-BE49-F238E27FC236}">
                <a16:creationId xmlns:a16="http://schemas.microsoft.com/office/drawing/2014/main" id="{B06535ED-CF6B-4331-BE1B-90B4DB3AC4C1}"/>
              </a:ext>
            </a:extLst>
          </p:cNvPr>
          <p:cNvSpPr/>
          <p:nvPr/>
        </p:nvSpPr>
        <p:spPr>
          <a:xfrm>
            <a:off x="2423746" y="2968828"/>
            <a:ext cx="108062" cy="108062"/>
          </a:xfrm>
          <a:custGeom>
            <a:avLst/>
            <a:gdLst>
              <a:gd name="connsiteX0" fmla="*/ 90704 w 108061"/>
              <a:gd name="connsiteY0" fmla="*/ 94821 h 108061"/>
              <a:gd name="connsiteX1" fmla="*/ 94821 w 108061"/>
              <a:gd name="connsiteY1" fmla="*/ 21236 h 108061"/>
              <a:gd name="connsiteX2" fmla="*/ 21236 w 108061"/>
              <a:gd name="connsiteY2" fmla="*/ 17119 h 108061"/>
              <a:gd name="connsiteX3" fmla="*/ 17119 w 108061"/>
              <a:gd name="connsiteY3" fmla="*/ 90704 h 108061"/>
              <a:gd name="connsiteX4" fmla="*/ 90704 w 108061"/>
              <a:gd name="connsiteY4" fmla="*/ 94821 h 10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1" h="108061">
                <a:moveTo>
                  <a:pt x="90704" y="94821"/>
                </a:moveTo>
                <a:cubicBezTo>
                  <a:pt x="112316" y="75781"/>
                  <a:pt x="113860" y="42848"/>
                  <a:pt x="94821" y="21236"/>
                </a:cubicBezTo>
                <a:cubicBezTo>
                  <a:pt x="75781" y="-376"/>
                  <a:pt x="42848" y="-1920"/>
                  <a:pt x="21236" y="17119"/>
                </a:cubicBezTo>
                <a:cubicBezTo>
                  <a:pt x="-376" y="36159"/>
                  <a:pt x="-1920" y="69092"/>
                  <a:pt x="17119" y="90704"/>
                </a:cubicBezTo>
                <a:cubicBezTo>
                  <a:pt x="36673" y="112316"/>
                  <a:pt x="69606" y="114375"/>
                  <a:pt x="90704" y="94821"/>
                </a:cubicBezTo>
                <a:close/>
              </a:path>
            </a:pathLst>
          </a:custGeom>
          <a:solidFill>
            <a:srgbClr val="474543"/>
          </a:solidFill>
          <a:ln w="9525" cap="flat">
            <a:noFill/>
            <a:prstDash val="solid"/>
            <a:miter/>
          </a:ln>
        </p:spPr>
        <p:txBody>
          <a:bodyPr rtlCol="0" anchor="ctr"/>
          <a:lstStyle/>
          <a:p>
            <a:endParaRPr lang="fi-FI"/>
          </a:p>
        </p:txBody>
      </p:sp>
      <p:sp>
        <p:nvSpPr>
          <p:cNvPr id="236" name="Freeform: Shape 235">
            <a:extLst>
              <a:ext uri="{FF2B5EF4-FFF2-40B4-BE49-F238E27FC236}">
                <a16:creationId xmlns:a16="http://schemas.microsoft.com/office/drawing/2014/main" id="{A89BFD5C-5B7E-4C0A-88F7-59850DF6BD85}"/>
              </a:ext>
            </a:extLst>
          </p:cNvPr>
          <p:cNvSpPr/>
          <p:nvPr/>
        </p:nvSpPr>
        <p:spPr>
          <a:xfrm>
            <a:off x="2380916" y="3015536"/>
            <a:ext cx="190394" cy="108062"/>
          </a:xfrm>
          <a:custGeom>
            <a:avLst/>
            <a:gdLst>
              <a:gd name="connsiteX0" fmla="*/ 160291 w 190394"/>
              <a:gd name="connsiteY0" fmla="*/ 80532 h 108061"/>
              <a:gd name="connsiteX1" fmla="*/ 191166 w 190394"/>
              <a:gd name="connsiteY1" fmla="*/ 3859 h 108061"/>
              <a:gd name="connsiteX2" fmla="*/ 3859 w 190394"/>
              <a:gd name="connsiteY2" fmla="*/ 17753 h 108061"/>
              <a:gd name="connsiteX3" fmla="*/ 27530 w 190394"/>
              <a:gd name="connsiteY3" fmla="*/ 73327 h 108061"/>
              <a:gd name="connsiteX4" fmla="*/ 160291 w 190394"/>
              <a:gd name="connsiteY4" fmla="*/ 80532 h 108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94" h="108061">
                <a:moveTo>
                  <a:pt x="160291" y="80532"/>
                </a:moveTo>
                <a:cubicBezTo>
                  <a:pt x="182933" y="60463"/>
                  <a:pt x="193224" y="31647"/>
                  <a:pt x="191166" y="3859"/>
                </a:cubicBezTo>
                <a:lnTo>
                  <a:pt x="3859" y="17753"/>
                </a:lnTo>
                <a:cubicBezTo>
                  <a:pt x="5403" y="37822"/>
                  <a:pt x="13122" y="57376"/>
                  <a:pt x="27530" y="73327"/>
                </a:cubicBezTo>
                <a:cubicBezTo>
                  <a:pt x="62521" y="111921"/>
                  <a:pt x="121698" y="115523"/>
                  <a:pt x="160291" y="80532"/>
                </a:cubicBezTo>
                <a:close/>
              </a:path>
            </a:pathLst>
          </a:custGeom>
          <a:solidFill>
            <a:srgbClr val="F9F7EA"/>
          </a:solidFill>
          <a:ln w="9525" cap="flat">
            <a:noFill/>
            <a:prstDash val="solid"/>
            <a:miter/>
          </a:ln>
        </p:spPr>
        <p:txBody>
          <a:bodyPr rtlCol="0" anchor="ctr"/>
          <a:lstStyle/>
          <a:p>
            <a:endParaRPr lang="fi-FI"/>
          </a:p>
        </p:txBody>
      </p:sp>
      <p:sp>
        <p:nvSpPr>
          <p:cNvPr id="237" name="Freeform: Shape 236">
            <a:extLst>
              <a:ext uri="{FF2B5EF4-FFF2-40B4-BE49-F238E27FC236}">
                <a16:creationId xmlns:a16="http://schemas.microsoft.com/office/drawing/2014/main" id="{22855EF3-6341-43C7-8E44-F38A88166446}"/>
              </a:ext>
            </a:extLst>
          </p:cNvPr>
          <p:cNvSpPr/>
          <p:nvPr/>
        </p:nvSpPr>
        <p:spPr>
          <a:xfrm>
            <a:off x="2436150" y="2983806"/>
            <a:ext cx="149228" cy="159519"/>
          </a:xfrm>
          <a:custGeom>
            <a:avLst/>
            <a:gdLst>
              <a:gd name="connsiteX0" fmla="*/ 149311 w 149227"/>
              <a:gd name="connsiteY0" fmla="*/ 115863 h 159519"/>
              <a:gd name="connsiteX1" fmla="*/ 53599 w 149227"/>
              <a:gd name="connsiteY1" fmla="*/ 8831 h 159519"/>
              <a:gd name="connsiteX2" fmla="*/ 33016 w 149227"/>
              <a:gd name="connsiteY2" fmla="*/ 7802 h 159519"/>
              <a:gd name="connsiteX3" fmla="*/ 8831 w 149227"/>
              <a:gd name="connsiteY3" fmla="*/ 29414 h 159519"/>
              <a:gd name="connsiteX4" fmla="*/ 7802 w 149227"/>
              <a:gd name="connsiteY4" fmla="*/ 49997 h 159519"/>
              <a:gd name="connsiteX5" fmla="*/ 103514 w 149227"/>
              <a:gd name="connsiteY5" fmla="*/ 157030 h 159519"/>
              <a:gd name="connsiteX6" fmla="*/ 149311 w 149227"/>
              <a:gd name="connsiteY6" fmla="*/ 115863 h 15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227" h="159519">
                <a:moveTo>
                  <a:pt x="149311" y="115863"/>
                </a:moveTo>
                <a:lnTo>
                  <a:pt x="53599" y="8831"/>
                </a:lnTo>
                <a:cubicBezTo>
                  <a:pt x="48454" y="2656"/>
                  <a:pt x="39191" y="2141"/>
                  <a:pt x="33016" y="7802"/>
                </a:cubicBezTo>
                <a:lnTo>
                  <a:pt x="8831" y="29414"/>
                </a:lnTo>
                <a:cubicBezTo>
                  <a:pt x="2656" y="34560"/>
                  <a:pt x="2142" y="43822"/>
                  <a:pt x="7802" y="49997"/>
                </a:cubicBezTo>
                <a:lnTo>
                  <a:pt x="103514" y="157030"/>
                </a:lnTo>
                <a:lnTo>
                  <a:pt x="149311" y="115863"/>
                </a:lnTo>
                <a:close/>
              </a:path>
            </a:pathLst>
          </a:custGeom>
          <a:solidFill>
            <a:srgbClr val="85898C"/>
          </a:solidFill>
          <a:ln w="9525" cap="flat">
            <a:noFill/>
            <a:prstDash val="solid"/>
            <a:miter/>
          </a:ln>
        </p:spPr>
        <p:txBody>
          <a:bodyPr rtlCol="0" anchor="ctr"/>
          <a:lstStyle/>
          <a:p>
            <a:endParaRPr lang="fi-FI"/>
          </a:p>
        </p:txBody>
      </p:sp>
      <p:sp>
        <p:nvSpPr>
          <p:cNvPr id="238" name="Freeform: Shape 237">
            <a:extLst>
              <a:ext uri="{FF2B5EF4-FFF2-40B4-BE49-F238E27FC236}">
                <a16:creationId xmlns:a16="http://schemas.microsoft.com/office/drawing/2014/main" id="{FBA319C1-F39D-4DED-94DC-0A96D414D8DC}"/>
              </a:ext>
            </a:extLst>
          </p:cNvPr>
          <p:cNvSpPr/>
          <p:nvPr/>
        </p:nvSpPr>
        <p:spPr>
          <a:xfrm>
            <a:off x="2446900" y="2993527"/>
            <a:ext cx="133791" cy="144082"/>
          </a:xfrm>
          <a:custGeom>
            <a:avLst/>
            <a:gdLst>
              <a:gd name="connsiteX0" fmla="*/ 131872 w 133790"/>
              <a:gd name="connsiteY0" fmla="*/ 111803 h 144082"/>
              <a:gd name="connsiteX1" fmla="*/ 39247 w 133790"/>
              <a:gd name="connsiteY1" fmla="*/ 7858 h 144082"/>
              <a:gd name="connsiteX2" fmla="*/ 22266 w 133790"/>
              <a:gd name="connsiteY2" fmla="*/ 6829 h 144082"/>
              <a:gd name="connsiteX3" fmla="*/ 7858 w 133790"/>
              <a:gd name="connsiteY3" fmla="*/ 19693 h 144082"/>
              <a:gd name="connsiteX4" fmla="*/ 6829 w 133790"/>
              <a:gd name="connsiteY4" fmla="*/ 36675 h 144082"/>
              <a:gd name="connsiteX5" fmla="*/ 99453 w 133790"/>
              <a:gd name="connsiteY5" fmla="*/ 140620 h 144082"/>
              <a:gd name="connsiteX6" fmla="*/ 131872 w 133790"/>
              <a:gd name="connsiteY6" fmla="*/ 111803 h 14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90" h="144082">
                <a:moveTo>
                  <a:pt x="131872" y="111803"/>
                </a:moveTo>
                <a:lnTo>
                  <a:pt x="39247" y="7858"/>
                </a:lnTo>
                <a:cubicBezTo>
                  <a:pt x="34616" y="2712"/>
                  <a:pt x="27412" y="2712"/>
                  <a:pt x="22266" y="6829"/>
                </a:cubicBezTo>
                <a:lnTo>
                  <a:pt x="7858" y="19693"/>
                </a:lnTo>
                <a:cubicBezTo>
                  <a:pt x="2712" y="24325"/>
                  <a:pt x="2712" y="31529"/>
                  <a:pt x="6829" y="36675"/>
                </a:cubicBezTo>
                <a:lnTo>
                  <a:pt x="99453" y="140620"/>
                </a:lnTo>
                <a:lnTo>
                  <a:pt x="131872" y="111803"/>
                </a:lnTo>
                <a:close/>
              </a:path>
            </a:pathLst>
          </a:custGeom>
          <a:solidFill>
            <a:srgbClr val="A1A5A8"/>
          </a:solidFill>
          <a:ln w="9525" cap="flat">
            <a:noFill/>
            <a:prstDash val="solid"/>
            <a:miter/>
          </a:ln>
        </p:spPr>
        <p:txBody>
          <a:bodyPr rtlCol="0" anchor="ctr"/>
          <a:lstStyle/>
          <a:p>
            <a:endParaRPr lang="fi-FI"/>
          </a:p>
        </p:txBody>
      </p:sp>
      <p:sp>
        <p:nvSpPr>
          <p:cNvPr id="239" name="Freeform: Shape 238">
            <a:extLst>
              <a:ext uri="{FF2B5EF4-FFF2-40B4-BE49-F238E27FC236}">
                <a16:creationId xmlns:a16="http://schemas.microsoft.com/office/drawing/2014/main" id="{7181B09E-0FD6-4692-83CB-D67FA7834499}"/>
              </a:ext>
            </a:extLst>
          </p:cNvPr>
          <p:cNvSpPr/>
          <p:nvPr/>
        </p:nvSpPr>
        <p:spPr>
          <a:xfrm>
            <a:off x="2473018" y="3027551"/>
            <a:ext cx="144082" cy="138936"/>
          </a:xfrm>
          <a:custGeom>
            <a:avLst/>
            <a:gdLst>
              <a:gd name="connsiteX0" fmla="*/ 5450 w 144082"/>
              <a:gd name="connsiteY0" fmla="*/ 83693 h 138936"/>
              <a:gd name="connsiteX1" fmla="*/ 92880 w 144082"/>
              <a:gd name="connsiteY1" fmla="*/ 5450 h 138936"/>
              <a:gd name="connsiteX2" fmla="*/ 139894 w 144082"/>
              <a:gd name="connsiteY2" fmla="*/ 57984 h 138936"/>
              <a:gd name="connsiteX3" fmla="*/ 52464 w 144082"/>
              <a:gd name="connsiteY3" fmla="*/ 136228 h 138936"/>
            </a:gdLst>
            <a:ahLst/>
            <a:cxnLst>
              <a:cxn ang="0">
                <a:pos x="connsiteX0" y="connsiteY0"/>
              </a:cxn>
              <a:cxn ang="0">
                <a:pos x="connsiteX1" y="connsiteY1"/>
              </a:cxn>
              <a:cxn ang="0">
                <a:pos x="connsiteX2" y="connsiteY2"/>
              </a:cxn>
              <a:cxn ang="0">
                <a:pos x="connsiteX3" y="connsiteY3"/>
              </a:cxn>
            </a:cxnLst>
            <a:rect l="l" t="t" r="r" b="b"/>
            <a:pathLst>
              <a:path w="144082" h="138936">
                <a:moveTo>
                  <a:pt x="5450" y="83693"/>
                </a:moveTo>
                <a:lnTo>
                  <a:pt x="92880" y="5450"/>
                </a:lnTo>
                <a:lnTo>
                  <a:pt x="139894" y="57984"/>
                </a:lnTo>
                <a:lnTo>
                  <a:pt x="52464" y="136228"/>
                </a:lnTo>
                <a:close/>
              </a:path>
            </a:pathLst>
          </a:custGeom>
          <a:solidFill>
            <a:srgbClr val="ACB1B5"/>
          </a:solidFill>
          <a:ln w="9525" cap="flat">
            <a:noFill/>
            <a:prstDash val="solid"/>
            <a:miter/>
          </a:ln>
        </p:spPr>
        <p:txBody>
          <a:bodyPr rtlCol="0" anchor="ctr"/>
          <a:lstStyle/>
          <a:p>
            <a:endParaRPr lang="fi-FI"/>
          </a:p>
        </p:txBody>
      </p:sp>
      <p:sp>
        <p:nvSpPr>
          <p:cNvPr id="240" name="Freeform: Shape 239">
            <a:extLst>
              <a:ext uri="{FF2B5EF4-FFF2-40B4-BE49-F238E27FC236}">
                <a16:creationId xmlns:a16="http://schemas.microsoft.com/office/drawing/2014/main" id="{E22B91D8-89CD-481C-B5C7-6E4602B373C4}"/>
              </a:ext>
            </a:extLst>
          </p:cNvPr>
          <p:cNvSpPr/>
          <p:nvPr/>
        </p:nvSpPr>
        <p:spPr>
          <a:xfrm>
            <a:off x="2462264" y="3007346"/>
            <a:ext cx="30875" cy="30875"/>
          </a:xfrm>
          <a:custGeom>
            <a:avLst/>
            <a:gdLst>
              <a:gd name="connsiteX0" fmla="*/ 26972 w 30874"/>
              <a:gd name="connsiteY0" fmla="*/ 28001 h 30874"/>
              <a:gd name="connsiteX1" fmla="*/ 28001 w 30874"/>
              <a:gd name="connsiteY1" fmla="*/ 8447 h 30874"/>
              <a:gd name="connsiteX2" fmla="*/ 8447 w 30874"/>
              <a:gd name="connsiteY2" fmla="*/ 7418 h 30874"/>
              <a:gd name="connsiteX3" fmla="*/ 7418 w 30874"/>
              <a:gd name="connsiteY3" fmla="*/ 26972 h 30874"/>
              <a:gd name="connsiteX4" fmla="*/ 26972 w 30874"/>
              <a:gd name="connsiteY4" fmla="*/ 28001 h 3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4" h="30874">
                <a:moveTo>
                  <a:pt x="26972" y="28001"/>
                </a:moveTo>
                <a:cubicBezTo>
                  <a:pt x="32632" y="22855"/>
                  <a:pt x="33147" y="14107"/>
                  <a:pt x="28001" y="8447"/>
                </a:cubicBezTo>
                <a:cubicBezTo>
                  <a:pt x="22855" y="2787"/>
                  <a:pt x="14107" y="2272"/>
                  <a:pt x="8447" y="7418"/>
                </a:cubicBezTo>
                <a:cubicBezTo>
                  <a:pt x="2787" y="12563"/>
                  <a:pt x="2272" y="21311"/>
                  <a:pt x="7418" y="26972"/>
                </a:cubicBezTo>
                <a:cubicBezTo>
                  <a:pt x="12564" y="32632"/>
                  <a:pt x="21311" y="33147"/>
                  <a:pt x="26972" y="28001"/>
                </a:cubicBezTo>
                <a:close/>
              </a:path>
            </a:pathLst>
          </a:custGeom>
          <a:solidFill>
            <a:srgbClr val="474543"/>
          </a:solidFill>
          <a:ln w="9525" cap="flat">
            <a:noFill/>
            <a:prstDash val="solid"/>
            <a:miter/>
          </a:ln>
        </p:spPr>
        <p:txBody>
          <a:bodyPr rtlCol="0" anchor="ctr"/>
          <a:lstStyle/>
          <a:p>
            <a:endParaRPr lang="fi-FI"/>
          </a:p>
        </p:txBody>
      </p:sp>
      <p:sp>
        <p:nvSpPr>
          <p:cNvPr id="241" name="Freeform: Shape 240">
            <a:extLst>
              <a:ext uri="{FF2B5EF4-FFF2-40B4-BE49-F238E27FC236}">
                <a16:creationId xmlns:a16="http://schemas.microsoft.com/office/drawing/2014/main" id="{C77B4E42-D969-404F-B853-11135F5A3EA3}"/>
              </a:ext>
            </a:extLst>
          </p:cNvPr>
          <p:cNvSpPr/>
          <p:nvPr/>
        </p:nvSpPr>
        <p:spPr>
          <a:xfrm>
            <a:off x="2477921" y="3025348"/>
            <a:ext cx="30875" cy="25729"/>
          </a:xfrm>
          <a:custGeom>
            <a:avLst/>
            <a:gdLst>
              <a:gd name="connsiteX0" fmla="*/ 23853 w 30874"/>
              <a:gd name="connsiteY0" fmla="*/ 5449 h 25728"/>
              <a:gd name="connsiteX1" fmla="*/ 26599 w 30874"/>
              <a:gd name="connsiteY1" fmla="*/ 8517 h 25728"/>
              <a:gd name="connsiteX2" fmla="*/ 8195 w 30874"/>
              <a:gd name="connsiteY2" fmla="*/ 24989 h 25728"/>
              <a:gd name="connsiteX3" fmla="*/ 5449 w 30874"/>
              <a:gd name="connsiteY3" fmla="*/ 21922 h 25728"/>
            </a:gdLst>
            <a:ahLst/>
            <a:cxnLst>
              <a:cxn ang="0">
                <a:pos x="connsiteX0" y="connsiteY0"/>
              </a:cxn>
              <a:cxn ang="0">
                <a:pos x="connsiteX1" y="connsiteY1"/>
              </a:cxn>
              <a:cxn ang="0">
                <a:pos x="connsiteX2" y="connsiteY2"/>
              </a:cxn>
              <a:cxn ang="0">
                <a:pos x="connsiteX3" y="connsiteY3"/>
              </a:cxn>
            </a:cxnLst>
            <a:rect l="l" t="t" r="r" b="b"/>
            <a:pathLst>
              <a:path w="30874" h="25728">
                <a:moveTo>
                  <a:pt x="23853" y="5449"/>
                </a:moveTo>
                <a:lnTo>
                  <a:pt x="26599" y="8517"/>
                </a:lnTo>
                <a:lnTo>
                  <a:pt x="8195" y="24989"/>
                </a:lnTo>
                <a:lnTo>
                  <a:pt x="5449" y="21922"/>
                </a:lnTo>
                <a:close/>
              </a:path>
            </a:pathLst>
          </a:custGeom>
          <a:solidFill>
            <a:srgbClr val="474543"/>
          </a:solidFill>
          <a:ln w="9525" cap="flat">
            <a:noFill/>
            <a:prstDash val="solid"/>
            <a:miter/>
          </a:ln>
        </p:spPr>
        <p:txBody>
          <a:bodyPr rtlCol="0" anchor="ctr"/>
          <a:lstStyle/>
          <a:p>
            <a:endParaRPr lang="fi-FI"/>
          </a:p>
        </p:txBody>
      </p:sp>
      <p:sp>
        <p:nvSpPr>
          <p:cNvPr id="242" name="Freeform: Shape 241">
            <a:extLst>
              <a:ext uri="{FF2B5EF4-FFF2-40B4-BE49-F238E27FC236}">
                <a16:creationId xmlns:a16="http://schemas.microsoft.com/office/drawing/2014/main" id="{8545FDA2-FED7-47A6-B353-113F53B413DE}"/>
              </a:ext>
            </a:extLst>
          </p:cNvPr>
          <p:cNvSpPr/>
          <p:nvPr/>
        </p:nvSpPr>
        <p:spPr>
          <a:xfrm>
            <a:off x="2483035" y="3031269"/>
            <a:ext cx="30875" cy="25729"/>
          </a:xfrm>
          <a:custGeom>
            <a:avLst/>
            <a:gdLst>
              <a:gd name="connsiteX0" fmla="*/ 23853 w 30874"/>
              <a:gd name="connsiteY0" fmla="*/ 5449 h 25728"/>
              <a:gd name="connsiteX1" fmla="*/ 26599 w 30874"/>
              <a:gd name="connsiteY1" fmla="*/ 8517 h 25728"/>
              <a:gd name="connsiteX2" fmla="*/ 8195 w 30874"/>
              <a:gd name="connsiteY2" fmla="*/ 24989 h 25728"/>
              <a:gd name="connsiteX3" fmla="*/ 5449 w 30874"/>
              <a:gd name="connsiteY3" fmla="*/ 21922 h 25728"/>
            </a:gdLst>
            <a:ahLst/>
            <a:cxnLst>
              <a:cxn ang="0">
                <a:pos x="connsiteX0" y="connsiteY0"/>
              </a:cxn>
              <a:cxn ang="0">
                <a:pos x="connsiteX1" y="connsiteY1"/>
              </a:cxn>
              <a:cxn ang="0">
                <a:pos x="connsiteX2" y="connsiteY2"/>
              </a:cxn>
              <a:cxn ang="0">
                <a:pos x="connsiteX3" y="connsiteY3"/>
              </a:cxn>
            </a:cxnLst>
            <a:rect l="l" t="t" r="r" b="b"/>
            <a:pathLst>
              <a:path w="30874" h="25728">
                <a:moveTo>
                  <a:pt x="23853" y="5449"/>
                </a:moveTo>
                <a:lnTo>
                  <a:pt x="26599" y="8517"/>
                </a:lnTo>
                <a:lnTo>
                  <a:pt x="8195" y="24989"/>
                </a:lnTo>
                <a:lnTo>
                  <a:pt x="5449" y="21922"/>
                </a:lnTo>
                <a:close/>
              </a:path>
            </a:pathLst>
          </a:custGeom>
          <a:solidFill>
            <a:srgbClr val="474543"/>
          </a:solidFill>
          <a:ln w="9525" cap="flat">
            <a:noFill/>
            <a:prstDash val="solid"/>
            <a:miter/>
          </a:ln>
        </p:spPr>
        <p:txBody>
          <a:bodyPr rtlCol="0" anchor="ctr"/>
          <a:lstStyle/>
          <a:p>
            <a:endParaRPr lang="fi-FI"/>
          </a:p>
        </p:txBody>
      </p:sp>
      <p:sp>
        <p:nvSpPr>
          <p:cNvPr id="243" name="Freeform: Shape 242">
            <a:extLst>
              <a:ext uri="{FF2B5EF4-FFF2-40B4-BE49-F238E27FC236}">
                <a16:creationId xmlns:a16="http://schemas.microsoft.com/office/drawing/2014/main" id="{5F432198-F865-4478-9855-EEB34E5A5941}"/>
              </a:ext>
            </a:extLst>
          </p:cNvPr>
          <p:cNvSpPr/>
          <p:nvPr/>
        </p:nvSpPr>
        <p:spPr>
          <a:xfrm>
            <a:off x="2488490" y="3037726"/>
            <a:ext cx="30875" cy="25729"/>
          </a:xfrm>
          <a:custGeom>
            <a:avLst/>
            <a:gdLst>
              <a:gd name="connsiteX0" fmla="*/ 23856 w 30874"/>
              <a:gd name="connsiteY0" fmla="*/ 5450 h 25728"/>
              <a:gd name="connsiteX1" fmla="*/ 26601 w 30874"/>
              <a:gd name="connsiteY1" fmla="*/ 8518 h 25728"/>
              <a:gd name="connsiteX2" fmla="*/ 8195 w 30874"/>
              <a:gd name="connsiteY2" fmla="*/ 24990 h 25728"/>
              <a:gd name="connsiteX3" fmla="*/ 5450 w 30874"/>
              <a:gd name="connsiteY3" fmla="*/ 21922 h 25728"/>
            </a:gdLst>
            <a:ahLst/>
            <a:cxnLst>
              <a:cxn ang="0">
                <a:pos x="connsiteX0" y="connsiteY0"/>
              </a:cxn>
              <a:cxn ang="0">
                <a:pos x="connsiteX1" y="connsiteY1"/>
              </a:cxn>
              <a:cxn ang="0">
                <a:pos x="connsiteX2" y="connsiteY2"/>
              </a:cxn>
              <a:cxn ang="0">
                <a:pos x="connsiteX3" y="connsiteY3"/>
              </a:cxn>
            </a:cxnLst>
            <a:rect l="l" t="t" r="r" b="b"/>
            <a:pathLst>
              <a:path w="30874" h="25728">
                <a:moveTo>
                  <a:pt x="23856" y="5450"/>
                </a:moveTo>
                <a:lnTo>
                  <a:pt x="26601" y="8518"/>
                </a:lnTo>
                <a:lnTo>
                  <a:pt x="8195" y="24990"/>
                </a:lnTo>
                <a:lnTo>
                  <a:pt x="5450" y="21922"/>
                </a:lnTo>
                <a:close/>
              </a:path>
            </a:pathLst>
          </a:custGeom>
          <a:solidFill>
            <a:srgbClr val="474543"/>
          </a:solidFill>
          <a:ln w="9525" cap="flat">
            <a:noFill/>
            <a:prstDash val="solid"/>
            <a:miter/>
          </a:ln>
        </p:spPr>
        <p:txBody>
          <a:bodyPr rtlCol="0" anchor="ctr"/>
          <a:lstStyle/>
          <a:p>
            <a:endParaRPr lang="fi-FI"/>
          </a:p>
        </p:txBody>
      </p:sp>
      <p:sp>
        <p:nvSpPr>
          <p:cNvPr id="244" name="Freeform: Shape 243">
            <a:extLst>
              <a:ext uri="{FF2B5EF4-FFF2-40B4-BE49-F238E27FC236}">
                <a16:creationId xmlns:a16="http://schemas.microsoft.com/office/drawing/2014/main" id="{28D907EC-8FE5-4D03-B5DC-DD114003E3AD}"/>
              </a:ext>
            </a:extLst>
          </p:cNvPr>
          <p:cNvSpPr/>
          <p:nvPr/>
        </p:nvSpPr>
        <p:spPr>
          <a:xfrm>
            <a:off x="2488905" y="3044108"/>
            <a:ext cx="118353" cy="118353"/>
          </a:xfrm>
          <a:custGeom>
            <a:avLst/>
            <a:gdLst>
              <a:gd name="connsiteX0" fmla="*/ 79075 w 118353"/>
              <a:gd name="connsiteY0" fmla="*/ 5450 h 118353"/>
              <a:gd name="connsiteX1" fmla="*/ 116824 w 118353"/>
              <a:gd name="connsiteY1" fmla="*/ 47631 h 118353"/>
              <a:gd name="connsiteX2" fmla="*/ 43199 w 118353"/>
              <a:gd name="connsiteY2" fmla="*/ 113520 h 118353"/>
              <a:gd name="connsiteX3" fmla="*/ 5450 w 118353"/>
              <a:gd name="connsiteY3" fmla="*/ 71339 h 118353"/>
            </a:gdLst>
            <a:ahLst/>
            <a:cxnLst>
              <a:cxn ang="0">
                <a:pos x="connsiteX0" y="connsiteY0"/>
              </a:cxn>
              <a:cxn ang="0">
                <a:pos x="connsiteX1" y="connsiteY1"/>
              </a:cxn>
              <a:cxn ang="0">
                <a:pos x="connsiteX2" y="connsiteY2"/>
              </a:cxn>
              <a:cxn ang="0">
                <a:pos x="connsiteX3" y="connsiteY3"/>
              </a:cxn>
            </a:cxnLst>
            <a:rect l="l" t="t" r="r" b="b"/>
            <a:pathLst>
              <a:path w="118353" h="118353">
                <a:moveTo>
                  <a:pt x="79075" y="5450"/>
                </a:moveTo>
                <a:lnTo>
                  <a:pt x="116824" y="47631"/>
                </a:lnTo>
                <a:lnTo>
                  <a:pt x="43199" y="113520"/>
                </a:lnTo>
                <a:lnTo>
                  <a:pt x="5450" y="71339"/>
                </a:lnTo>
                <a:close/>
              </a:path>
            </a:pathLst>
          </a:custGeom>
          <a:solidFill>
            <a:srgbClr val="A1A5A8"/>
          </a:solidFill>
          <a:ln w="9525" cap="flat">
            <a:noFill/>
            <a:prstDash val="solid"/>
            <a:miter/>
          </a:ln>
        </p:spPr>
        <p:txBody>
          <a:bodyPr rtlCol="0" anchor="ctr"/>
          <a:lstStyle/>
          <a:p>
            <a:endParaRPr lang="fi-FI"/>
          </a:p>
        </p:txBody>
      </p:sp>
      <p:sp>
        <p:nvSpPr>
          <p:cNvPr id="245" name="Freeform: Shape 244">
            <a:extLst>
              <a:ext uri="{FF2B5EF4-FFF2-40B4-BE49-F238E27FC236}">
                <a16:creationId xmlns:a16="http://schemas.microsoft.com/office/drawing/2014/main" id="{E4E09008-3DEA-41AD-A365-C463FA93DF21}"/>
              </a:ext>
            </a:extLst>
          </p:cNvPr>
          <p:cNvSpPr/>
          <p:nvPr/>
        </p:nvSpPr>
        <p:spPr>
          <a:xfrm>
            <a:off x="2519951" y="3080142"/>
            <a:ext cx="195540" cy="195540"/>
          </a:xfrm>
          <a:custGeom>
            <a:avLst/>
            <a:gdLst>
              <a:gd name="connsiteX0" fmla="*/ 5450 w 195540"/>
              <a:gd name="connsiteY0" fmla="*/ 84036 h 195539"/>
              <a:gd name="connsiteX1" fmla="*/ 93263 w 195540"/>
              <a:gd name="connsiteY1" fmla="*/ 5450 h 195539"/>
              <a:gd name="connsiteX2" fmla="*/ 192097 w 195540"/>
              <a:gd name="connsiteY2" fmla="*/ 115887 h 195539"/>
              <a:gd name="connsiteX3" fmla="*/ 104284 w 195540"/>
              <a:gd name="connsiteY3" fmla="*/ 194474 h 195539"/>
            </a:gdLst>
            <a:ahLst/>
            <a:cxnLst>
              <a:cxn ang="0">
                <a:pos x="connsiteX0" y="connsiteY0"/>
              </a:cxn>
              <a:cxn ang="0">
                <a:pos x="connsiteX1" y="connsiteY1"/>
              </a:cxn>
              <a:cxn ang="0">
                <a:pos x="connsiteX2" y="connsiteY2"/>
              </a:cxn>
              <a:cxn ang="0">
                <a:pos x="connsiteX3" y="connsiteY3"/>
              </a:cxn>
            </a:cxnLst>
            <a:rect l="l" t="t" r="r" b="b"/>
            <a:pathLst>
              <a:path w="195540" h="195539">
                <a:moveTo>
                  <a:pt x="5450" y="84036"/>
                </a:moveTo>
                <a:lnTo>
                  <a:pt x="93263" y="5450"/>
                </a:lnTo>
                <a:lnTo>
                  <a:pt x="192097" y="115887"/>
                </a:lnTo>
                <a:lnTo>
                  <a:pt x="104284" y="194474"/>
                </a:lnTo>
                <a:close/>
              </a:path>
            </a:pathLst>
          </a:custGeom>
          <a:solidFill>
            <a:srgbClr val="FBB766"/>
          </a:solidFill>
          <a:ln w="9525" cap="flat">
            <a:noFill/>
            <a:prstDash val="solid"/>
            <a:miter/>
          </a:ln>
        </p:spPr>
        <p:txBody>
          <a:bodyPr rtlCol="0" anchor="ctr"/>
          <a:lstStyle/>
          <a:p>
            <a:endParaRPr lang="fi-FI"/>
          </a:p>
        </p:txBody>
      </p:sp>
      <p:sp>
        <p:nvSpPr>
          <p:cNvPr id="246" name="Freeform: Shape 245">
            <a:extLst>
              <a:ext uri="{FF2B5EF4-FFF2-40B4-BE49-F238E27FC236}">
                <a16:creationId xmlns:a16="http://schemas.microsoft.com/office/drawing/2014/main" id="{80F3A6AB-BDBE-4B5F-AA85-13D862AB9E38}"/>
              </a:ext>
            </a:extLst>
          </p:cNvPr>
          <p:cNvSpPr/>
          <p:nvPr/>
        </p:nvSpPr>
        <p:spPr>
          <a:xfrm>
            <a:off x="2519927" y="3080301"/>
            <a:ext cx="118353" cy="113207"/>
          </a:xfrm>
          <a:custGeom>
            <a:avLst/>
            <a:gdLst>
              <a:gd name="connsiteX0" fmla="*/ 5450 w 118353"/>
              <a:gd name="connsiteY0" fmla="*/ 84036 h 113207"/>
              <a:gd name="connsiteX1" fmla="*/ 93263 w 118353"/>
              <a:gd name="connsiteY1" fmla="*/ 5450 h 113207"/>
              <a:gd name="connsiteX2" fmla="*/ 117285 w 118353"/>
              <a:gd name="connsiteY2" fmla="*/ 32292 h 113207"/>
              <a:gd name="connsiteX3" fmla="*/ 29472 w 118353"/>
              <a:gd name="connsiteY3" fmla="*/ 110879 h 113207"/>
            </a:gdLst>
            <a:ahLst/>
            <a:cxnLst>
              <a:cxn ang="0">
                <a:pos x="connsiteX0" y="connsiteY0"/>
              </a:cxn>
              <a:cxn ang="0">
                <a:pos x="connsiteX1" y="connsiteY1"/>
              </a:cxn>
              <a:cxn ang="0">
                <a:pos x="connsiteX2" y="connsiteY2"/>
              </a:cxn>
              <a:cxn ang="0">
                <a:pos x="connsiteX3" y="connsiteY3"/>
              </a:cxn>
            </a:cxnLst>
            <a:rect l="l" t="t" r="r" b="b"/>
            <a:pathLst>
              <a:path w="118353" h="113207">
                <a:moveTo>
                  <a:pt x="5450" y="84036"/>
                </a:moveTo>
                <a:lnTo>
                  <a:pt x="93263" y="5450"/>
                </a:lnTo>
                <a:lnTo>
                  <a:pt x="117285" y="32292"/>
                </a:lnTo>
                <a:lnTo>
                  <a:pt x="29472" y="110879"/>
                </a:lnTo>
                <a:close/>
              </a:path>
            </a:pathLst>
          </a:custGeom>
          <a:solidFill>
            <a:srgbClr val="FFC887"/>
          </a:solidFill>
          <a:ln w="9525" cap="flat">
            <a:noFill/>
            <a:prstDash val="solid"/>
            <a:miter/>
          </a:ln>
        </p:spPr>
        <p:txBody>
          <a:bodyPr rtlCol="0" anchor="ctr"/>
          <a:lstStyle/>
          <a:p>
            <a:endParaRPr lang="fi-FI"/>
          </a:p>
        </p:txBody>
      </p:sp>
      <p:sp>
        <p:nvSpPr>
          <p:cNvPr id="247" name="Freeform: Shape 246">
            <a:extLst>
              <a:ext uri="{FF2B5EF4-FFF2-40B4-BE49-F238E27FC236}">
                <a16:creationId xmlns:a16="http://schemas.microsoft.com/office/drawing/2014/main" id="{8A0CBF0E-EFCB-4435-B8C2-07E33FD5E211}"/>
              </a:ext>
            </a:extLst>
          </p:cNvPr>
          <p:cNvSpPr/>
          <p:nvPr/>
        </p:nvSpPr>
        <p:spPr>
          <a:xfrm>
            <a:off x="2631002" y="3201299"/>
            <a:ext cx="149228" cy="149228"/>
          </a:xfrm>
          <a:custGeom>
            <a:avLst/>
            <a:gdLst>
              <a:gd name="connsiteX0" fmla="*/ 3859 w 149227"/>
              <a:gd name="connsiteY0" fmla="*/ 63551 h 149227"/>
              <a:gd name="connsiteX1" fmla="*/ 81046 w 149227"/>
              <a:gd name="connsiteY1" fmla="*/ 149485 h 149227"/>
              <a:gd name="connsiteX2" fmla="*/ 147941 w 149227"/>
              <a:gd name="connsiteY2" fmla="*/ 89794 h 149227"/>
              <a:gd name="connsiteX3" fmla="*/ 70755 w 149227"/>
              <a:gd name="connsiteY3" fmla="*/ 3859 h 149227"/>
              <a:gd name="connsiteX4" fmla="*/ 3859 w 149227"/>
              <a:gd name="connsiteY4" fmla="*/ 63551 h 149227"/>
              <a:gd name="connsiteX5" fmla="*/ 127873 w 149227"/>
              <a:gd name="connsiteY5" fmla="*/ 84648 h 149227"/>
              <a:gd name="connsiteX6" fmla="*/ 113465 w 149227"/>
              <a:gd name="connsiteY6" fmla="*/ 97513 h 149227"/>
              <a:gd name="connsiteX7" fmla="*/ 71269 w 149227"/>
              <a:gd name="connsiteY7" fmla="*/ 50171 h 149227"/>
              <a:gd name="connsiteX8" fmla="*/ 85677 w 149227"/>
              <a:gd name="connsiteY8" fmla="*/ 37307 h 149227"/>
              <a:gd name="connsiteX9" fmla="*/ 127873 w 149227"/>
              <a:gd name="connsiteY9" fmla="*/ 84648 h 14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227" h="149227">
                <a:moveTo>
                  <a:pt x="3859" y="63551"/>
                </a:moveTo>
                <a:lnTo>
                  <a:pt x="81046" y="149485"/>
                </a:lnTo>
                <a:lnTo>
                  <a:pt x="147941" y="89794"/>
                </a:lnTo>
                <a:lnTo>
                  <a:pt x="70755" y="3859"/>
                </a:lnTo>
                <a:lnTo>
                  <a:pt x="3859" y="63551"/>
                </a:lnTo>
                <a:close/>
                <a:moveTo>
                  <a:pt x="127873" y="84648"/>
                </a:moveTo>
                <a:lnTo>
                  <a:pt x="113465" y="97513"/>
                </a:lnTo>
                <a:lnTo>
                  <a:pt x="71269" y="50171"/>
                </a:lnTo>
                <a:lnTo>
                  <a:pt x="85677" y="37307"/>
                </a:lnTo>
                <a:lnTo>
                  <a:pt x="127873" y="84648"/>
                </a:lnTo>
                <a:close/>
              </a:path>
            </a:pathLst>
          </a:custGeom>
          <a:solidFill>
            <a:srgbClr val="383735"/>
          </a:solidFill>
          <a:ln w="9525" cap="flat">
            <a:noFill/>
            <a:prstDash val="solid"/>
            <a:miter/>
          </a:ln>
        </p:spPr>
        <p:txBody>
          <a:bodyPr rtlCol="0" anchor="ctr"/>
          <a:lstStyle/>
          <a:p>
            <a:endParaRPr lang="fi-FI"/>
          </a:p>
        </p:txBody>
      </p:sp>
      <p:sp>
        <p:nvSpPr>
          <p:cNvPr id="248" name="Freeform: Shape 247">
            <a:extLst>
              <a:ext uri="{FF2B5EF4-FFF2-40B4-BE49-F238E27FC236}">
                <a16:creationId xmlns:a16="http://schemas.microsoft.com/office/drawing/2014/main" id="{11998433-C76B-40D3-B74C-66649A93C2CA}"/>
              </a:ext>
            </a:extLst>
          </p:cNvPr>
          <p:cNvSpPr/>
          <p:nvPr/>
        </p:nvSpPr>
        <p:spPr>
          <a:xfrm>
            <a:off x="2612595" y="3179413"/>
            <a:ext cx="92624" cy="92624"/>
          </a:xfrm>
          <a:custGeom>
            <a:avLst/>
            <a:gdLst>
              <a:gd name="connsiteX0" fmla="*/ 51082 w 92624"/>
              <a:gd name="connsiteY0" fmla="*/ 5450 h 92624"/>
              <a:gd name="connsiteX1" fmla="*/ 90890 w 92624"/>
              <a:gd name="connsiteY1" fmla="*/ 49932 h 92624"/>
              <a:gd name="connsiteX2" fmla="*/ 45258 w 92624"/>
              <a:gd name="connsiteY2" fmla="*/ 90769 h 92624"/>
              <a:gd name="connsiteX3" fmla="*/ 5450 w 92624"/>
              <a:gd name="connsiteY3" fmla="*/ 46287 h 92624"/>
            </a:gdLst>
            <a:ahLst/>
            <a:cxnLst>
              <a:cxn ang="0">
                <a:pos x="connsiteX0" y="connsiteY0"/>
              </a:cxn>
              <a:cxn ang="0">
                <a:pos x="connsiteX1" y="connsiteY1"/>
              </a:cxn>
              <a:cxn ang="0">
                <a:pos x="connsiteX2" y="connsiteY2"/>
              </a:cxn>
              <a:cxn ang="0">
                <a:pos x="connsiteX3" y="connsiteY3"/>
              </a:cxn>
            </a:cxnLst>
            <a:rect l="l" t="t" r="r" b="b"/>
            <a:pathLst>
              <a:path w="92624" h="92624">
                <a:moveTo>
                  <a:pt x="51082" y="5450"/>
                </a:moveTo>
                <a:lnTo>
                  <a:pt x="90890" y="49932"/>
                </a:lnTo>
                <a:lnTo>
                  <a:pt x="45258" y="90769"/>
                </a:lnTo>
                <a:lnTo>
                  <a:pt x="5450" y="46287"/>
                </a:lnTo>
                <a:close/>
              </a:path>
            </a:pathLst>
          </a:custGeom>
          <a:solidFill>
            <a:srgbClr val="383735"/>
          </a:solidFill>
          <a:ln w="9525" cap="flat">
            <a:noFill/>
            <a:prstDash val="solid"/>
            <a:miter/>
          </a:ln>
        </p:spPr>
        <p:txBody>
          <a:bodyPr rtlCol="0" anchor="ctr"/>
          <a:lstStyle/>
          <a:p>
            <a:endParaRPr lang="fi-FI"/>
          </a:p>
        </p:txBody>
      </p:sp>
      <p:sp>
        <p:nvSpPr>
          <p:cNvPr id="249" name="Freeform: Shape 248">
            <a:extLst>
              <a:ext uri="{FF2B5EF4-FFF2-40B4-BE49-F238E27FC236}">
                <a16:creationId xmlns:a16="http://schemas.microsoft.com/office/drawing/2014/main" id="{F60B9572-080A-4AC9-A88D-BA7D8C2C8613}"/>
              </a:ext>
            </a:extLst>
          </p:cNvPr>
          <p:cNvSpPr/>
          <p:nvPr/>
        </p:nvSpPr>
        <p:spPr>
          <a:xfrm>
            <a:off x="2720941" y="3306100"/>
            <a:ext cx="56604" cy="56604"/>
          </a:xfrm>
          <a:custGeom>
            <a:avLst/>
            <a:gdLst>
              <a:gd name="connsiteX0" fmla="*/ 5450 w 56603"/>
              <a:gd name="connsiteY0" fmla="*/ 31874 h 56603"/>
              <a:gd name="connsiteX1" fmla="*/ 34977 w 56603"/>
              <a:gd name="connsiteY1" fmla="*/ 5450 h 56603"/>
              <a:gd name="connsiteX2" fmla="*/ 52478 w 56603"/>
              <a:gd name="connsiteY2" fmla="*/ 25007 h 56603"/>
              <a:gd name="connsiteX3" fmla="*/ 22952 w 56603"/>
              <a:gd name="connsiteY3" fmla="*/ 51431 h 56603"/>
            </a:gdLst>
            <a:ahLst/>
            <a:cxnLst>
              <a:cxn ang="0">
                <a:pos x="connsiteX0" y="connsiteY0"/>
              </a:cxn>
              <a:cxn ang="0">
                <a:pos x="connsiteX1" y="connsiteY1"/>
              </a:cxn>
              <a:cxn ang="0">
                <a:pos x="connsiteX2" y="connsiteY2"/>
              </a:cxn>
              <a:cxn ang="0">
                <a:pos x="connsiteX3" y="connsiteY3"/>
              </a:cxn>
            </a:cxnLst>
            <a:rect l="l" t="t" r="r" b="b"/>
            <a:pathLst>
              <a:path w="56603" h="56603">
                <a:moveTo>
                  <a:pt x="5450" y="31874"/>
                </a:moveTo>
                <a:lnTo>
                  <a:pt x="34977" y="5450"/>
                </a:lnTo>
                <a:lnTo>
                  <a:pt x="52478" y="25007"/>
                </a:lnTo>
                <a:lnTo>
                  <a:pt x="22952" y="51431"/>
                </a:lnTo>
                <a:close/>
              </a:path>
            </a:pathLst>
          </a:custGeom>
          <a:solidFill>
            <a:srgbClr val="73787A"/>
          </a:solidFill>
          <a:ln w="9525" cap="flat">
            <a:noFill/>
            <a:prstDash val="solid"/>
            <a:miter/>
          </a:ln>
        </p:spPr>
        <p:txBody>
          <a:bodyPr rtlCol="0" anchor="ctr"/>
          <a:lstStyle/>
          <a:p>
            <a:endParaRPr lang="fi-FI"/>
          </a:p>
        </p:txBody>
      </p:sp>
      <p:sp>
        <p:nvSpPr>
          <p:cNvPr id="250" name="Freeform: Shape 249">
            <a:extLst>
              <a:ext uri="{FF2B5EF4-FFF2-40B4-BE49-F238E27FC236}">
                <a16:creationId xmlns:a16="http://schemas.microsoft.com/office/drawing/2014/main" id="{320BE1A7-2700-435C-9344-378684D9DFCF}"/>
              </a:ext>
            </a:extLst>
          </p:cNvPr>
          <p:cNvSpPr/>
          <p:nvPr/>
        </p:nvSpPr>
        <p:spPr>
          <a:xfrm>
            <a:off x="2745956" y="3332818"/>
            <a:ext cx="41166" cy="41166"/>
          </a:xfrm>
          <a:custGeom>
            <a:avLst/>
            <a:gdLst>
              <a:gd name="connsiteX0" fmla="*/ 5450 w 41166"/>
              <a:gd name="connsiteY0" fmla="*/ 18147 h 41166"/>
              <a:gd name="connsiteX1" fmla="*/ 19638 w 41166"/>
              <a:gd name="connsiteY1" fmla="*/ 5450 h 41166"/>
              <a:gd name="connsiteX2" fmla="*/ 37826 w 41166"/>
              <a:gd name="connsiteY2" fmla="*/ 25773 h 41166"/>
              <a:gd name="connsiteX3" fmla="*/ 23638 w 41166"/>
              <a:gd name="connsiteY3" fmla="*/ 38471 h 41166"/>
            </a:gdLst>
            <a:ahLst/>
            <a:cxnLst>
              <a:cxn ang="0">
                <a:pos x="connsiteX0" y="connsiteY0"/>
              </a:cxn>
              <a:cxn ang="0">
                <a:pos x="connsiteX1" y="connsiteY1"/>
              </a:cxn>
              <a:cxn ang="0">
                <a:pos x="connsiteX2" y="connsiteY2"/>
              </a:cxn>
              <a:cxn ang="0">
                <a:pos x="connsiteX3" y="connsiteY3"/>
              </a:cxn>
            </a:cxnLst>
            <a:rect l="l" t="t" r="r" b="b"/>
            <a:pathLst>
              <a:path w="41166" h="41166">
                <a:moveTo>
                  <a:pt x="5450" y="18147"/>
                </a:moveTo>
                <a:lnTo>
                  <a:pt x="19638" y="5450"/>
                </a:lnTo>
                <a:lnTo>
                  <a:pt x="37826" y="25773"/>
                </a:lnTo>
                <a:lnTo>
                  <a:pt x="23638" y="38471"/>
                </a:lnTo>
                <a:close/>
              </a:path>
            </a:pathLst>
          </a:custGeom>
          <a:solidFill>
            <a:srgbClr val="676C6E"/>
          </a:solidFill>
          <a:ln w="9525" cap="flat">
            <a:noFill/>
            <a:prstDash val="solid"/>
            <a:miter/>
          </a:ln>
        </p:spPr>
        <p:txBody>
          <a:bodyPr rtlCol="0" anchor="ctr"/>
          <a:lstStyle/>
          <a:p>
            <a:endParaRPr lang="fi-FI"/>
          </a:p>
        </p:txBody>
      </p:sp>
      <p:sp>
        <p:nvSpPr>
          <p:cNvPr id="251" name="Freeform: Shape 250">
            <a:extLst>
              <a:ext uri="{FF2B5EF4-FFF2-40B4-BE49-F238E27FC236}">
                <a16:creationId xmlns:a16="http://schemas.microsoft.com/office/drawing/2014/main" id="{4E0FC1AF-0123-41D6-ACB7-B70268D3A730}"/>
              </a:ext>
            </a:extLst>
          </p:cNvPr>
          <p:cNvSpPr/>
          <p:nvPr/>
        </p:nvSpPr>
        <p:spPr>
          <a:xfrm>
            <a:off x="2512414" y="3071980"/>
            <a:ext cx="102916" cy="92624"/>
          </a:xfrm>
          <a:custGeom>
            <a:avLst/>
            <a:gdLst>
              <a:gd name="connsiteX0" fmla="*/ 92880 w 102915"/>
              <a:gd name="connsiteY0" fmla="*/ 5450 h 92624"/>
              <a:gd name="connsiteX1" fmla="*/ 100429 w 102915"/>
              <a:gd name="connsiteY1" fmla="*/ 13886 h 92624"/>
              <a:gd name="connsiteX2" fmla="*/ 13000 w 102915"/>
              <a:gd name="connsiteY2" fmla="*/ 92129 h 92624"/>
              <a:gd name="connsiteX3" fmla="*/ 5450 w 102915"/>
              <a:gd name="connsiteY3" fmla="*/ 83693 h 92624"/>
            </a:gdLst>
            <a:ahLst/>
            <a:cxnLst>
              <a:cxn ang="0">
                <a:pos x="connsiteX0" y="connsiteY0"/>
              </a:cxn>
              <a:cxn ang="0">
                <a:pos x="connsiteX1" y="connsiteY1"/>
              </a:cxn>
              <a:cxn ang="0">
                <a:pos x="connsiteX2" y="connsiteY2"/>
              </a:cxn>
              <a:cxn ang="0">
                <a:pos x="connsiteX3" y="connsiteY3"/>
              </a:cxn>
            </a:cxnLst>
            <a:rect l="l" t="t" r="r" b="b"/>
            <a:pathLst>
              <a:path w="102915" h="92624">
                <a:moveTo>
                  <a:pt x="92880" y="5450"/>
                </a:moveTo>
                <a:lnTo>
                  <a:pt x="100429" y="13886"/>
                </a:lnTo>
                <a:lnTo>
                  <a:pt x="13000" y="92129"/>
                </a:lnTo>
                <a:lnTo>
                  <a:pt x="5450" y="83693"/>
                </a:lnTo>
                <a:close/>
              </a:path>
            </a:pathLst>
          </a:custGeom>
          <a:solidFill>
            <a:srgbClr val="85898C"/>
          </a:solidFill>
          <a:ln w="9525" cap="flat">
            <a:noFill/>
            <a:prstDash val="solid"/>
            <a:miter/>
          </a:ln>
        </p:spPr>
        <p:txBody>
          <a:bodyPr rtlCol="0" anchor="ctr"/>
          <a:lstStyle/>
          <a:p>
            <a:endParaRPr lang="fi-FI"/>
          </a:p>
        </p:txBody>
      </p:sp>
      <p:sp>
        <p:nvSpPr>
          <p:cNvPr id="252" name="Freeform: Shape 251">
            <a:extLst>
              <a:ext uri="{FF2B5EF4-FFF2-40B4-BE49-F238E27FC236}">
                <a16:creationId xmlns:a16="http://schemas.microsoft.com/office/drawing/2014/main" id="{C1E8E9F4-0C17-4343-8A97-AA7EB8D987C9}"/>
              </a:ext>
            </a:extLst>
          </p:cNvPr>
          <p:cNvSpPr/>
          <p:nvPr/>
        </p:nvSpPr>
        <p:spPr>
          <a:xfrm>
            <a:off x="2509640" y="3114109"/>
            <a:ext cx="25729" cy="25729"/>
          </a:xfrm>
          <a:custGeom>
            <a:avLst/>
            <a:gdLst>
              <a:gd name="connsiteX0" fmla="*/ 7367 w 25728"/>
              <a:gd name="connsiteY0" fmla="*/ 5450 h 25728"/>
              <a:gd name="connsiteX1" fmla="*/ 21780 w 25728"/>
              <a:gd name="connsiteY1" fmla="*/ 21555 h 25728"/>
              <a:gd name="connsiteX2" fmla="*/ 19863 w 25728"/>
              <a:gd name="connsiteY2" fmla="*/ 23271 h 25728"/>
              <a:gd name="connsiteX3" fmla="*/ 5450 w 25728"/>
              <a:gd name="connsiteY3" fmla="*/ 7166 h 25728"/>
            </a:gdLst>
            <a:ahLst/>
            <a:cxnLst>
              <a:cxn ang="0">
                <a:pos x="connsiteX0" y="connsiteY0"/>
              </a:cxn>
              <a:cxn ang="0">
                <a:pos x="connsiteX1" y="connsiteY1"/>
              </a:cxn>
              <a:cxn ang="0">
                <a:pos x="connsiteX2" y="connsiteY2"/>
              </a:cxn>
              <a:cxn ang="0">
                <a:pos x="connsiteX3" y="connsiteY3"/>
              </a:cxn>
            </a:cxnLst>
            <a:rect l="l" t="t" r="r" b="b"/>
            <a:pathLst>
              <a:path w="25728" h="25728">
                <a:moveTo>
                  <a:pt x="7367" y="5450"/>
                </a:moveTo>
                <a:lnTo>
                  <a:pt x="21780" y="21555"/>
                </a:lnTo>
                <a:lnTo>
                  <a:pt x="19863" y="23271"/>
                </a:lnTo>
                <a:lnTo>
                  <a:pt x="5450" y="7166"/>
                </a:lnTo>
                <a:close/>
              </a:path>
            </a:pathLst>
          </a:custGeom>
          <a:solidFill>
            <a:srgbClr val="474543"/>
          </a:solidFill>
          <a:ln w="9525" cap="flat">
            <a:noFill/>
            <a:prstDash val="solid"/>
            <a:miter/>
          </a:ln>
        </p:spPr>
        <p:txBody>
          <a:bodyPr rtlCol="0" anchor="ctr"/>
          <a:lstStyle/>
          <a:p>
            <a:endParaRPr lang="fi-FI"/>
          </a:p>
        </p:txBody>
      </p:sp>
      <p:sp>
        <p:nvSpPr>
          <p:cNvPr id="253" name="Freeform: Shape 252">
            <a:extLst>
              <a:ext uri="{FF2B5EF4-FFF2-40B4-BE49-F238E27FC236}">
                <a16:creationId xmlns:a16="http://schemas.microsoft.com/office/drawing/2014/main" id="{83D9DC81-EB2C-421F-8036-2637E49F2F9A}"/>
              </a:ext>
            </a:extLst>
          </p:cNvPr>
          <p:cNvSpPr/>
          <p:nvPr/>
        </p:nvSpPr>
        <p:spPr>
          <a:xfrm>
            <a:off x="2514498" y="3109995"/>
            <a:ext cx="25729" cy="25729"/>
          </a:xfrm>
          <a:custGeom>
            <a:avLst/>
            <a:gdLst>
              <a:gd name="connsiteX0" fmla="*/ 7367 w 25728"/>
              <a:gd name="connsiteY0" fmla="*/ 5450 h 25728"/>
              <a:gd name="connsiteX1" fmla="*/ 21780 w 25728"/>
              <a:gd name="connsiteY1" fmla="*/ 21555 h 25728"/>
              <a:gd name="connsiteX2" fmla="*/ 19863 w 25728"/>
              <a:gd name="connsiteY2" fmla="*/ 23271 h 25728"/>
              <a:gd name="connsiteX3" fmla="*/ 5450 w 25728"/>
              <a:gd name="connsiteY3" fmla="*/ 7166 h 25728"/>
            </a:gdLst>
            <a:ahLst/>
            <a:cxnLst>
              <a:cxn ang="0">
                <a:pos x="connsiteX0" y="connsiteY0"/>
              </a:cxn>
              <a:cxn ang="0">
                <a:pos x="connsiteX1" y="connsiteY1"/>
              </a:cxn>
              <a:cxn ang="0">
                <a:pos x="connsiteX2" y="connsiteY2"/>
              </a:cxn>
              <a:cxn ang="0">
                <a:pos x="connsiteX3" y="connsiteY3"/>
              </a:cxn>
            </a:cxnLst>
            <a:rect l="l" t="t" r="r" b="b"/>
            <a:pathLst>
              <a:path w="25728" h="25728">
                <a:moveTo>
                  <a:pt x="7367" y="5450"/>
                </a:moveTo>
                <a:lnTo>
                  <a:pt x="21780" y="21555"/>
                </a:lnTo>
                <a:lnTo>
                  <a:pt x="19863" y="23271"/>
                </a:lnTo>
                <a:lnTo>
                  <a:pt x="5450" y="7166"/>
                </a:lnTo>
                <a:close/>
              </a:path>
            </a:pathLst>
          </a:custGeom>
          <a:solidFill>
            <a:srgbClr val="474543"/>
          </a:solidFill>
          <a:ln w="9525" cap="flat">
            <a:noFill/>
            <a:prstDash val="solid"/>
            <a:miter/>
          </a:ln>
        </p:spPr>
        <p:txBody>
          <a:bodyPr rtlCol="0" anchor="ctr"/>
          <a:lstStyle/>
          <a:p>
            <a:endParaRPr lang="fi-FI"/>
          </a:p>
        </p:txBody>
      </p:sp>
      <p:sp>
        <p:nvSpPr>
          <p:cNvPr id="254" name="Freeform: Shape 253">
            <a:extLst>
              <a:ext uri="{FF2B5EF4-FFF2-40B4-BE49-F238E27FC236}">
                <a16:creationId xmlns:a16="http://schemas.microsoft.com/office/drawing/2014/main" id="{98D9BCC5-D81B-498B-81D7-8F6DEE6CCC62}"/>
              </a:ext>
            </a:extLst>
          </p:cNvPr>
          <p:cNvSpPr/>
          <p:nvPr/>
        </p:nvSpPr>
        <p:spPr>
          <a:xfrm>
            <a:off x="2519298" y="3105042"/>
            <a:ext cx="25729" cy="25729"/>
          </a:xfrm>
          <a:custGeom>
            <a:avLst/>
            <a:gdLst>
              <a:gd name="connsiteX0" fmla="*/ 7367 w 25728"/>
              <a:gd name="connsiteY0" fmla="*/ 5450 h 25728"/>
              <a:gd name="connsiteX1" fmla="*/ 21780 w 25728"/>
              <a:gd name="connsiteY1" fmla="*/ 21555 h 25728"/>
              <a:gd name="connsiteX2" fmla="*/ 19863 w 25728"/>
              <a:gd name="connsiteY2" fmla="*/ 23271 h 25728"/>
              <a:gd name="connsiteX3" fmla="*/ 5450 w 25728"/>
              <a:gd name="connsiteY3" fmla="*/ 7166 h 25728"/>
            </a:gdLst>
            <a:ahLst/>
            <a:cxnLst>
              <a:cxn ang="0">
                <a:pos x="connsiteX0" y="connsiteY0"/>
              </a:cxn>
              <a:cxn ang="0">
                <a:pos x="connsiteX1" y="connsiteY1"/>
              </a:cxn>
              <a:cxn ang="0">
                <a:pos x="connsiteX2" y="connsiteY2"/>
              </a:cxn>
              <a:cxn ang="0">
                <a:pos x="connsiteX3" y="connsiteY3"/>
              </a:cxn>
            </a:cxnLst>
            <a:rect l="l" t="t" r="r" b="b"/>
            <a:pathLst>
              <a:path w="25728" h="25728">
                <a:moveTo>
                  <a:pt x="7367" y="5450"/>
                </a:moveTo>
                <a:lnTo>
                  <a:pt x="21780" y="21555"/>
                </a:lnTo>
                <a:lnTo>
                  <a:pt x="19863" y="23271"/>
                </a:lnTo>
                <a:lnTo>
                  <a:pt x="5450" y="7166"/>
                </a:lnTo>
                <a:close/>
              </a:path>
            </a:pathLst>
          </a:custGeom>
          <a:solidFill>
            <a:srgbClr val="474543"/>
          </a:solidFill>
          <a:ln w="9525" cap="flat">
            <a:noFill/>
            <a:prstDash val="solid"/>
            <a:miter/>
          </a:ln>
        </p:spPr>
        <p:txBody>
          <a:bodyPr rtlCol="0" anchor="ctr"/>
          <a:lstStyle/>
          <a:p>
            <a:endParaRPr lang="fi-FI"/>
          </a:p>
        </p:txBody>
      </p:sp>
      <p:sp>
        <p:nvSpPr>
          <p:cNvPr id="255" name="Freeform: Shape 254">
            <a:extLst>
              <a:ext uri="{FF2B5EF4-FFF2-40B4-BE49-F238E27FC236}">
                <a16:creationId xmlns:a16="http://schemas.microsoft.com/office/drawing/2014/main" id="{8B58B2C0-16CA-438D-99EE-F38035E14F2C}"/>
              </a:ext>
            </a:extLst>
          </p:cNvPr>
          <p:cNvSpPr/>
          <p:nvPr/>
        </p:nvSpPr>
        <p:spPr>
          <a:xfrm>
            <a:off x="2618657" y="3190903"/>
            <a:ext cx="118353" cy="113207"/>
          </a:xfrm>
          <a:custGeom>
            <a:avLst/>
            <a:gdLst>
              <a:gd name="connsiteX0" fmla="*/ 5450 w 118353"/>
              <a:gd name="connsiteY0" fmla="*/ 83693 h 113207"/>
              <a:gd name="connsiteX1" fmla="*/ 92880 w 118353"/>
              <a:gd name="connsiteY1" fmla="*/ 5450 h 113207"/>
              <a:gd name="connsiteX2" fmla="*/ 115529 w 118353"/>
              <a:gd name="connsiteY2" fmla="*/ 30758 h 113207"/>
              <a:gd name="connsiteX3" fmla="*/ 28099 w 118353"/>
              <a:gd name="connsiteY3" fmla="*/ 109002 h 113207"/>
            </a:gdLst>
            <a:ahLst/>
            <a:cxnLst>
              <a:cxn ang="0">
                <a:pos x="connsiteX0" y="connsiteY0"/>
              </a:cxn>
              <a:cxn ang="0">
                <a:pos x="connsiteX1" y="connsiteY1"/>
              </a:cxn>
              <a:cxn ang="0">
                <a:pos x="connsiteX2" y="connsiteY2"/>
              </a:cxn>
              <a:cxn ang="0">
                <a:pos x="connsiteX3" y="connsiteY3"/>
              </a:cxn>
            </a:cxnLst>
            <a:rect l="l" t="t" r="r" b="b"/>
            <a:pathLst>
              <a:path w="118353" h="113207">
                <a:moveTo>
                  <a:pt x="5450" y="83693"/>
                </a:moveTo>
                <a:lnTo>
                  <a:pt x="92880" y="5450"/>
                </a:lnTo>
                <a:lnTo>
                  <a:pt x="115529" y="30758"/>
                </a:lnTo>
                <a:lnTo>
                  <a:pt x="28099" y="109002"/>
                </a:lnTo>
                <a:close/>
              </a:path>
            </a:pathLst>
          </a:custGeom>
          <a:solidFill>
            <a:srgbClr val="383735"/>
          </a:solidFill>
          <a:ln w="9525" cap="flat">
            <a:noFill/>
            <a:prstDash val="solid"/>
            <a:miter/>
          </a:ln>
        </p:spPr>
        <p:txBody>
          <a:bodyPr rtlCol="0" anchor="ctr"/>
          <a:lstStyle/>
          <a:p>
            <a:endParaRPr lang="fi-FI"/>
          </a:p>
        </p:txBody>
      </p:sp>
      <p:sp>
        <p:nvSpPr>
          <p:cNvPr id="256" name="Freeform: Shape 255">
            <a:extLst>
              <a:ext uri="{FF2B5EF4-FFF2-40B4-BE49-F238E27FC236}">
                <a16:creationId xmlns:a16="http://schemas.microsoft.com/office/drawing/2014/main" id="{619DAE26-8BC2-4345-A839-03852D64E271}"/>
              </a:ext>
            </a:extLst>
          </p:cNvPr>
          <p:cNvSpPr/>
          <p:nvPr/>
        </p:nvSpPr>
        <p:spPr>
          <a:xfrm>
            <a:off x="2486342" y="3132691"/>
            <a:ext cx="51458" cy="51458"/>
          </a:xfrm>
          <a:custGeom>
            <a:avLst/>
            <a:gdLst>
              <a:gd name="connsiteX0" fmla="*/ 5450 w 51457"/>
              <a:gd name="connsiteY0" fmla="*/ 14715 h 51457"/>
              <a:gd name="connsiteX1" fmla="*/ 15803 w 51457"/>
              <a:gd name="connsiteY1" fmla="*/ 5450 h 51457"/>
              <a:gd name="connsiteX2" fmla="*/ 47375 w 51457"/>
              <a:gd name="connsiteY2" fmla="*/ 40729 h 51457"/>
              <a:gd name="connsiteX3" fmla="*/ 37022 w 51457"/>
              <a:gd name="connsiteY3" fmla="*/ 49994 h 51457"/>
            </a:gdLst>
            <a:ahLst/>
            <a:cxnLst>
              <a:cxn ang="0">
                <a:pos x="connsiteX0" y="connsiteY0"/>
              </a:cxn>
              <a:cxn ang="0">
                <a:pos x="connsiteX1" y="connsiteY1"/>
              </a:cxn>
              <a:cxn ang="0">
                <a:pos x="connsiteX2" y="connsiteY2"/>
              </a:cxn>
              <a:cxn ang="0">
                <a:pos x="connsiteX3" y="connsiteY3"/>
              </a:cxn>
            </a:cxnLst>
            <a:rect l="l" t="t" r="r" b="b"/>
            <a:pathLst>
              <a:path w="51457" h="51457">
                <a:moveTo>
                  <a:pt x="5450" y="14715"/>
                </a:moveTo>
                <a:lnTo>
                  <a:pt x="15803" y="5450"/>
                </a:lnTo>
                <a:lnTo>
                  <a:pt x="47375" y="40729"/>
                </a:lnTo>
                <a:lnTo>
                  <a:pt x="37022" y="49994"/>
                </a:lnTo>
                <a:close/>
              </a:path>
            </a:pathLst>
          </a:custGeom>
          <a:solidFill>
            <a:srgbClr val="474543"/>
          </a:solidFill>
          <a:ln w="9525" cap="flat">
            <a:noFill/>
            <a:prstDash val="solid"/>
            <a:miter/>
          </a:ln>
        </p:spPr>
        <p:txBody>
          <a:bodyPr rtlCol="0" anchor="ctr"/>
          <a:lstStyle/>
          <a:p>
            <a:endParaRPr lang="fi-FI"/>
          </a:p>
        </p:txBody>
      </p:sp>
      <p:sp>
        <p:nvSpPr>
          <p:cNvPr id="257" name="Freeform: Shape 256">
            <a:extLst>
              <a:ext uri="{FF2B5EF4-FFF2-40B4-BE49-F238E27FC236}">
                <a16:creationId xmlns:a16="http://schemas.microsoft.com/office/drawing/2014/main" id="{7C26108D-C092-4536-900F-D1D55D7962ED}"/>
              </a:ext>
            </a:extLst>
          </p:cNvPr>
          <p:cNvSpPr/>
          <p:nvPr/>
        </p:nvSpPr>
        <p:spPr>
          <a:xfrm>
            <a:off x="2425806" y="3149690"/>
            <a:ext cx="92624" cy="87478"/>
          </a:xfrm>
          <a:custGeom>
            <a:avLst/>
            <a:gdLst>
              <a:gd name="connsiteX0" fmla="*/ 5450 w 92624"/>
              <a:gd name="connsiteY0" fmla="*/ 65848 h 87478"/>
              <a:gd name="connsiteX1" fmla="*/ 72939 w 92624"/>
              <a:gd name="connsiteY1" fmla="*/ 5450 h 87478"/>
              <a:gd name="connsiteX2" fmla="*/ 90441 w 92624"/>
              <a:gd name="connsiteY2" fmla="*/ 25006 h 87478"/>
              <a:gd name="connsiteX3" fmla="*/ 22952 w 92624"/>
              <a:gd name="connsiteY3" fmla="*/ 85405 h 87478"/>
            </a:gdLst>
            <a:ahLst/>
            <a:cxnLst>
              <a:cxn ang="0">
                <a:pos x="connsiteX0" y="connsiteY0"/>
              </a:cxn>
              <a:cxn ang="0">
                <a:pos x="connsiteX1" y="connsiteY1"/>
              </a:cxn>
              <a:cxn ang="0">
                <a:pos x="connsiteX2" y="connsiteY2"/>
              </a:cxn>
              <a:cxn ang="0">
                <a:pos x="connsiteX3" y="connsiteY3"/>
              </a:cxn>
            </a:cxnLst>
            <a:rect l="l" t="t" r="r" b="b"/>
            <a:pathLst>
              <a:path w="92624" h="87478">
                <a:moveTo>
                  <a:pt x="5450" y="65848"/>
                </a:moveTo>
                <a:lnTo>
                  <a:pt x="72939" y="5450"/>
                </a:lnTo>
                <a:lnTo>
                  <a:pt x="90441" y="25006"/>
                </a:lnTo>
                <a:lnTo>
                  <a:pt x="22952" y="85405"/>
                </a:lnTo>
                <a:close/>
              </a:path>
            </a:pathLst>
          </a:custGeom>
          <a:solidFill>
            <a:srgbClr val="383735"/>
          </a:solidFill>
          <a:ln w="9525" cap="flat">
            <a:noFill/>
            <a:prstDash val="solid"/>
            <a:miter/>
          </a:ln>
        </p:spPr>
        <p:txBody>
          <a:bodyPr rtlCol="0" anchor="ctr"/>
          <a:lstStyle/>
          <a:p>
            <a:endParaRPr lang="fi-FI"/>
          </a:p>
        </p:txBody>
      </p:sp>
      <p:sp>
        <p:nvSpPr>
          <p:cNvPr id="258" name="Freeform: Shape 257">
            <a:extLst>
              <a:ext uri="{FF2B5EF4-FFF2-40B4-BE49-F238E27FC236}">
                <a16:creationId xmlns:a16="http://schemas.microsoft.com/office/drawing/2014/main" id="{33BD6811-6821-49FF-8E67-94B4D0732EFE}"/>
              </a:ext>
            </a:extLst>
          </p:cNvPr>
          <p:cNvSpPr/>
          <p:nvPr/>
        </p:nvSpPr>
        <p:spPr>
          <a:xfrm>
            <a:off x="2417232" y="3203728"/>
            <a:ext cx="41166" cy="41166"/>
          </a:xfrm>
          <a:custGeom>
            <a:avLst/>
            <a:gdLst>
              <a:gd name="connsiteX0" fmla="*/ 5450 w 41166"/>
              <a:gd name="connsiteY0" fmla="*/ 13000 h 41166"/>
              <a:gd name="connsiteX1" fmla="*/ 13886 w 41166"/>
              <a:gd name="connsiteY1" fmla="*/ 5450 h 41166"/>
              <a:gd name="connsiteX2" fmla="*/ 38251 w 41166"/>
              <a:gd name="connsiteY2" fmla="*/ 32676 h 41166"/>
              <a:gd name="connsiteX3" fmla="*/ 29815 w 41166"/>
              <a:gd name="connsiteY3" fmla="*/ 40226 h 41166"/>
            </a:gdLst>
            <a:ahLst/>
            <a:cxnLst>
              <a:cxn ang="0">
                <a:pos x="connsiteX0" y="connsiteY0"/>
              </a:cxn>
              <a:cxn ang="0">
                <a:pos x="connsiteX1" y="connsiteY1"/>
              </a:cxn>
              <a:cxn ang="0">
                <a:pos x="connsiteX2" y="connsiteY2"/>
              </a:cxn>
              <a:cxn ang="0">
                <a:pos x="connsiteX3" y="connsiteY3"/>
              </a:cxn>
            </a:cxnLst>
            <a:rect l="l" t="t" r="r" b="b"/>
            <a:pathLst>
              <a:path w="41166" h="41166">
                <a:moveTo>
                  <a:pt x="5450" y="13000"/>
                </a:moveTo>
                <a:lnTo>
                  <a:pt x="13886" y="5450"/>
                </a:lnTo>
                <a:lnTo>
                  <a:pt x="38251" y="32676"/>
                </a:lnTo>
                <a:lnTo>
                  <a:pt x="29815" y="40226"/>
                </a:lnTo>
                <a:close/>
              </a:path>
            </a:pathLst>
          </a:custGeom>
          <a:solidFill>
            <a:srgbClr val="474543"/>
          </a:solidFill>
          <a:ln w="9525" cap="flat">
            <a:noFill/>
            <a:prstDash val="solid"/>
            <a:miter/>
          </a:ln>
        </p:spPr>
        <p:txBody>
          <a:bodyPr rtlCol="0" anchor="ctr"/>
          <a:lstStyle/>
          <a:p>
            <a:endParaRPr lang="fi-FI"/>
          </a:p>
        </p:txBody>
      </p:sp>
      <p:sp>
        <p:nvSpPr>
          <p:cNvPr id="259" name="Freeform: Shape 258">
            <a:extLst>
              <a:ext uri="{FF2B5EF4-FFF2-40B4-BE49-F238E27FC236}">
                <a16:creationId xmlns:a16="http://schemas.microsoft.com/office/drawing/2014/main" id="{700CE4B1-E5B3-4135-A43E-B1D0B2A07C11}"/>
              </a:ext>
            </a:extLst>
          </p:cNvPr>
          <p:cNvSpPr/>
          <p:nvPr/>
        </p:nvSpPr>
        <p:spPr>
          <a:xfrm>
            <a:off x="2567080" y="3132635"/>
            <a:ext cx="97770" cy="87478"/>
          </a:xfrm>
          <a:custGeom>
            <a:avLst/>
            <a:gdLst>
              <a:gd name="connsiteX0" fmla="*/ 93263 w 97770"/>
              <a:gd name="connsiteY0" fmla="*/ 5450 h 87478"/>
              <a:gd name="connsiteX1" fmla="*/ 95665 w 97770"/>
              <a:gd name="connsiteY1" fmla="*/ 8134 h 87478"/>
              <a:gd name="connsiteX2" fmla="*/ 7852 w 97770"/>
              <a:gd name="connsiteY2" fmla="*/ 86721 h 87478"/>
              <a:gd name="connsiteX3" fmla="*/ 5450 w 97770"/>
              <a:gd name="connsiteY3" fmla="*/ 84036 h 87478"/>
            </a:gdLst>
            <a:ahLst/>
            <a:cxnLst>
              <a:cxn ang="0">
                <a:pos x="connsiteX0" y="connsiteY0"/>
              </a:cxn>
              <a:cxn ang="0">
                <a:pos x="connsiteX1" y="connsiteY1"/>
              </a:cxn>
              <a:cxn ang="0">
                <a:pos x="connsiteX2" y="connsiteY2"/>
              </a:cxn>
              <a:cxn ang="0">
                <a:pos x="connsiteX3" y="connsiteY3"/>
              </a:cxn>
            </a:cxnLst>
            <a:rect l="l" t="t" r="r" b="b"/>
            <a:pathLst>
              <a:path w="97770" h="87478">
                <a:moveTo>
                  <a:pt x="93263" y="5450"/>
                </a:moveTo>
                <a:lnTo>
                  <a:pt x="95665" y="8134"/>
                </a:lnTo>
                <a:lnTo>
                  <a:pt x="7852" y="86721"/>
                </a:lnTo>
                <a:lnTo>
                  <a:pt x="5450" y="84036"/>
                </a:lnTo>
                <a:close/>
              </a:path>
            </a:pathLst>
          </a:custGeom>
          <a:solidFill>
            <a:srgbClr val="FFC887"/>
          </a:solidFill>
          <a:ln w="9525" cap="flat">
            <a:noFill/>
            <a:prstDash val="solid"/>
            <a:miter/>
          </a:ln>
        </p:spPr>
        <p:txBody>
          <a:bodyPr rtlCol="0" anchor="ctr"/>
          <a:lstStyle/>
          <a:p>
            <a:endParaRPr lang="fi-FI"/>
          </a:p>
        </p:txBody>
      </p:sp>
      <p:sp>
        <p:nvSpPr>
          <p:cNvPr id="260" name="Freeform: Shape 259">
            <a:extLst>
              <a:ext uri="{FF2B5EF4-FFF2-40B4-BE49-F238E27FC236}">
                <a16:creationId xmlns:a16="http://schemas.microsoft.com/office/drawing/2014/main" id="{4271518A-9366-4F1C-9F37-5AFD599B79F7}"/>
              </a:ext>
            </a:extLst>
          </p:cNvPr>
          <p:cNvSpPr/>
          <p:nvPr/>
        </p:nvSpPr>
        <p:spPr>
          <a:xfrm>
            <a:off x="2474570" y="3069567"/>
            <a:ext cx="308747" cy="303602"/>
          </a:xfrm>
          <a:custGeom>
            <a:avLst/>
            <a:gdLst>
              <a:gd name="connsiteX0" fmla="*/ 295111 w 308747"/>
              <a:gd name="connsiteY0" fmla="*/ 301801 h 303601"/>
              <a:gd name="connsiteX1" fmla="*/ 304888 w 308747"/>
              <a:gd name="connsiteY1" fmla="*/ 293053 h 303601"/>
              <a:gd name="connsiteX2" fmla="*/ 46055 w 308747"/>
              <a:gd name="connsiteY2" fmla="*/ 3859 h 303601"/>
              <a:gd name="connsiteX3" fmla="*/ 3859 w 308747"/>
              <a:gd name="connsiteY3" fmla="*/ 41938 h 303601"/>
              <a:gd name="connsiteX4" fmla="*/ 172641 w 308747"/>
              <a:gd name="connsiteY4" fmla="*/ 230274 h 303601"/>
              <a:gd name="connsiteX5" fmla="*/ 183447 w 308747"/>
              <a:gd name="connsiteY5" fmla="*/ 220497 h 303601"/>
              <a:gd name="connsiteX6" fmla="*/ 237478 w 308747"/>
              <a:gd name="connsiteY6" fmla="*/ 281217 h 303601"/>
              <a:gd name="connsiteX7" fmla="*/ 251886 w 308747"/>
              <a:gd name="connsiteY7" fmla="*/ 268353 h 303601"/>
              <a:gd name="connsiteX8" fmla="*/ 268868 w 308747"/>
              <a:gd name="connsiteY8" fmla="*/ 287907 h 303601"/>
              <a:gd name="connsiteX9" fmla="*/ 276586 w 308747"/>
              <a:gd name="connsiteY9" fmla="*/ 281217 h 30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747" h="303601">
                <a:moveTo>
                  <a:pt x="295111" y="301801"/>
                </a:moveTo>
                <a:lnTo>
                  <a:pt x="304888" y="293053"/>
                </a:lnTo>
                <a:lnTo>
                  <a:pt x="46055" y="3859"/>
                </a:lnTo>
                <a:lnTo>
                  <a:pt x="3859" y="41938"/>
                </a:lnTo>
                <a:lnTo>
                  <a:pt x="172641" y="230274"/>
                </a:lnTo>
                <a:lnTo>
                  <a:pt x="183447" y="220497"/>
                </a:lnTo>
                <a:lnTo>
                  <a:pt x="237478" y="281217"/>
                </a:lnTo>
                <a:lnTo>
                  <a:pt x="251886" y="268353"/>
                </a:lnTo>
                <a:lnTo>
                  <a:pt x="268868" y="287907"/>
                </a:lnTo>
                <a:lnTo>
                  <a:pt x="276586" y="281217"/>
                </a:lnTo>
                <a:close/>
              </a:path>
            </a:pathLst>
          </a:custGeom>
          <a:solidFill>
            <a:srgbClr val="FFFFFF"/>
          </a:solidFill>
          <a:ln w="9525" cap="flat">
            <a:noFill/>
            <a:prstDash val="solid"/>
            <a:miter/>
          </a:ln>
        </p:spPr>
        <p:txBody>
          <a:bodyPr rtlCol="0" anchor="ctr"/>
          <a:lstStyle/>
          <a:p>
            <a:endParaRPr lang="fi-FI"/>
          </a:p>
        </p:txBody>
      </p:sp>
      <p:sp>
        <p:nvSpPr>
          <p:cNvPr id="261" name="Freeform: Shape 260">
            <a:extLst>
              <a:ext uri="{FF2B5EF4-FFF2-40B4-BE49-F238E27FC236}">
                <a16:creationId xmlns:a16="http://schemas.microsoft.com/office/drawing/2014/main" id="{7F7E8F09-A6E7-4647-920C-95F3B55ADD9C}"/>
              </a:ext>
            </a:extLst>
          </p:cNvPr>
          <p:cNvSpPr/>
          <p:nvPr/>
        </p:nvSpPr>
        <p:spPr>
          <a:xfrm>
            <a:off x="2430831" y="3151899"/>
            <a:ext cx="102916" cy="92624"/>
          </a:xfrm>
          <a:custGeom>
            <a:avLst/>
            <a:gdLst>
              <a:gd name="connsiteX0" fmla="*/ 92367 w 102915"/>
              <a:gd name="connsiteY0" fmla="*/ 30618 h 92624"/>
              <a:gd name="connsiteX1" fmla="*/ 102658 w 102915"/>
              <a:gd name="connsiteY1" fmla="*/ 21355 h 92624"/>
              <a:gd name="connsiteX2" fmla="*/ 87221 w 102915"/>
              <a:gd name="connsiteY2" fmla="*/ 3859 h 92624"/>
              <a:gd name="connsiteX3" fmla="*/ 3859 w 102915"/>
              <a:gd name="connsiteY3" fmla="*/ 78473 h 92624"/>
              <a:gd name="connsiteX4" fmla="*/ 16209 w 102915"/>
              <a:gd name="connsiteY4" fmla="*/ 91852 h 92624"/>
              <a:gd name="connsiteX5" fmla="*/ 24443 w 102915"/>
              <a:gd name="connsiteY5" fmla="*/ 84134 h 92624"/>
              <a:gd name="connsiteX6" fmla="*/ 21355 w 102915"/>
              <a:gd name="connsiteY6" fmla="*/ 80532 h 92624"/>
              <a:gd name="connsiteX7" fmla="*/ 85163 w 102915"/>
              <a:gd name="connsiteY7" fmla="*/ 22899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915" h="92624">
                <a:moveTo>
                  <a:pt x="92367" y="30618"/>
                </a:moveTo>
                <a:lnTo>
                  <a:pt x="102658" y="21355"/>
                </a:lnTo>
                <a:lnTo>
                  <a:pt x="87221" y="3859"/>
                </a:lnTo>
                <a:lnTo>
                  <a:pt x="3859" y="78473"/>
                </a:lnTo>
                <a:lnTo>
                  <a:pt x="16209" y="91852"/>
                </a:lnTo>
                <a:lnTo>
                  <a:pt x="24443" y="84134"/>
                </a:lnTo>
                <a:lnTo>
                  <a:pt x="21355" y="80532"/>
                </a:lnTo>
                <a:lnTo>
                  <a:pt x="85163" y="22899"/>
                </a:lnTo>
                <a:close/>
              </a:path>
            </a:pathLst>
          </a:custGeom>
          <a:solidFill>
            <a:srgbClr val="FFFFFF"/>
          </a:solidFill>
          <a:ln w="9525" cap="flat">
            <a:noFill/>
            <a:prstDash val="solid"/>
            <a:miter/>
          </a:ln>
        </p:spPr>
        <p:txBody>
          <a:bodyPr rtlCol="0" anchor="ctr"/>
          <a:lstStyle/>
          <a:p>
            <a:endParaRPr lang="fi-FI"/>
          </a:p>
        </p:txBody>
      </p:sp>
      <p:sp>
        <p:nvSpPr>
          <p:cNvPr id="262" name="Freeform: Shape 261">
            <a:extLst>
              <a:ext uri="{FF2B5EF4-FFF2-40B4-BE49-F238E27FC236}">
                <a16:creationId xmlns:a16="http://schemas.microsoft.com/office/drawing/2014/main" id="{0AAAD154-56C2-4ADB-918F-0EB8811418CE}"/>
              </a:ext>
            </a:extLst>
          </p:cNvPr>
          <p:cNvSpPr/>
          <p:nvPr/>
        </p:nvSpPr>
        <p:spPr>
          <a:xfrm>
            <a:off x="2822425" y="3321710"/>
            <a:ext cx="97770" cy="77187"/>
          </a:xfrm>
          <a:custGeom>
            <a:avLst/>
            <a:gdLst>
              <a:gd name="connsiteX0" fmla="*/ 63036 w 97770"/>
              <a:gd name="connsiteY0" fmla="*/ 74871 h 77186"/>
              <a:gd name="connsiteX1" fmla="*/ 3859 w 97770"/>
              <a:gd name="connsiteY1" fmla="*/ 49657 h 77186"/>
              <a:gd name="connsiteX2" fmla="*/ 21355 w 97770"/>
              <a:gd name="connsiteY2" fmla="*/ 3859 h 77186"/>
              <a:gd name="connsiteX3" fmla="*/ 96998 w 97770"/>
              <a:gd name="connsiteY3" fmla="*/ 28559 h 77186"/>
              <a:gd name="connsiteX4" fmla="*/ 96484 w 97770"/>
              <a:gd name="connsiteY4" fmla="*/ 51715 h 77186"/>
              <a:gd name="connsiteX5" fmla="*/ 63036 w 97770"/>
              <a:gd name="connsiteY5" fmla="*/ 74871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0" h="77186">
                <a:moveTo>
                  <a:pt x="63036" y="74871"/>
                </a:moveTo>
                <a:cubicBezTo>
                  <a:pt x="19297" y="56861"/>
                  <a:pt x="3859" y="49657"/>
                  <a:pt x="3859" y="49657"/>
                </a:cubicBezTo>
                <a:lnTo>
                  <a:pt x="21355" y="3859"/>
                </a:lnTo>
                <a:lnTo>
                  <a:pt x="96998" y="28559"/>
                </a:lnTo>
                <a:lnTo>
                  <a:pt x="96484" y="51715"/>
                </a:lnTo>
                <a:cubicBezTo>
                  <a:pt x="96484" y="69726"/>
                  <a:pt x="78988" y="81561"/>
                  <a:pt x="63036" y="74871"/>
                </a:cubicBezTo>
                <a:close/>
              </a:path>
            </a:pathLst>
          </a:custGeom>
          <a:solidFill>
            <a:srgbClr val="586F8A"/>
          </a:solidFill>
          <a:ln w="9525" cap="flat">
            <a:noFill/>
            <a:prstDash val="solid"/>
            <a:miter/>
          </a:ln>
        </p:spPr>
        <p:txBody>
          <a:bodyPr rtlCol="0" anchor="ctr"/>
          <a:lstStyle/>
          <a:p>
            <a:endParaRPr lang="fi-FI"/>
          </a:p>
        </p:txBody>
      </p:sp>
      <p:sp>
        <p:nvSpPr>
          <p:cNvPr id="263" name="Freeform: Shape 262">
            <a:extLst>
              <a:ext uri="{FF2B5EF4-FFF2-40B4-BE49-F238E27FC236}">
                <a16:creationId xmlns:a16="http://schemas.microsoft.com/office/drawing/2014/main" id="{CEC2ED29-3787-481B-B546-114CC95C27F8}"/>
              </a:ext>
            </a:extLst>
          </p:cNvPr>
          <p:cNvSpPr/>
          <p:nvPr/>
        </p:nvSpPr>
        <p:spPr>
          <a:xfrm>
            <a:off x="2718488" y="3256359"/>
            <a:ext cx="66895" cy="77187"/>
          </a:xfrm>
          <a:custGeom>
            <a:avLst/>
            <a:gdLst>
              <a:gd name="connsiteX0" fmla="*/ 13114 w 66895"/>
              <a:gd name="connsiteY0" fmla="*/ 3859 h 77186"/>
              <a:gd name="connsiteX1" fmla="*/ 51707 w 66895"/>
              <a:gd name="connsiteY1" fmla="*/ 18782 h 77186"/>
              <a:gd name="connsiteX2" fmla="*/ 63028 w 66895"/>
              <a:gd name="connsiteY2" fmla="*/ 44511 h 77186"/>
              <a:gd name="connsiteX3" fmla="*/ 51707 w 66895"/>
              <a:gd name="connsiteY3" fmla="*/ 74357 h 77186"/>
              <a:gd name="connsiteX4" fmla="*/ 24434 w 66895"/>
              <a:gd name="connsiteY4" fmla="*/ 64065 h 77186"/>
              <a:gd name="connsiteX5" fmla="*/ 5910 w 66895"/>
              <a:gd name="connsiteY5" fmla="*/ 22384 h 77186"/>
              <a:gd name="connsiteX6" fmla="*/ 13114 w 66895"/>
              <a:gd name="connsiteY6" fmla="*/ 3859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77186">
                <a:moveTo>
                  <a:pt x="13114" y="3859"/>
                </a:moveTo>
                <a:lnTo>
                  <a:pt x="51707" y="18782"/>
                </a:lnTo>
                <a:cubicBezTo>
                  <a:pt x="61999" y="22899"/>
                  <a:pt x="67144" y="34219"/>
                  <a:pt x="63028" y="44511"/>
                </a:cubicBezTo>
                <a:lnTo>
                  <a:pt x="51707" y="74357"/>
                </a:lnTo>
                <a:lnTo>
                  <a:pt x="24434" y="64065"/>
                </a:lnTo>
                <a:cubicBezTo>
                  <a:pt x="7968" y="57890"/>
                  <a:pt x="-265" y="39365"/>
                  <a:pt x="5910" y="22384"/>
                </a:cubicBezTo>
                <a:lnTo>
                  <a:pt x="13114" y="3859"/>
                </a:lnTo>
                <a:close/>
              </a:path>
            </a:pathLst>
          </a:custGeom>
          <a:solidFill>
            <a:srgbClr val="FAA2A1"/>
          </a:solidFill>
          <a:ln w="9525" cap="flat">
            <a:noFill/>
            <a:prstDash val="solid"/>
            <a:miter/>
          </a:ln>
        </p:spPr>
        <p:txBody>
          <a:bodyPr rtlCol="0" anchor="ctr"/>
          <a:lstStyle/>
          <a:p>
            <a:endParaRPr lang="fi-FI"/>
          </a:p>
        </p:txBody>
      </p:sp>
      <p:sp>
        <p:nvSpPr>
          <p:cNvPr id="264" name="Freeform: Shape 263">
            <a:extLst>
              <a:ext uri="{FF2B5EF4-FFF2-40B4-BE49-F238E27FC236}">
                <a16:creationId xmlns:a16="http://schemas.microsoft.com/office/drawing/2014/main" id="{DA037C59-4216-4539-A41E-7C5E73907ED3}"/>
              </a:ext>
            </a:extLst>
          </p:cNvPr>
          <p:cNvSpPr/>
          <p:nvPr/>
        </p:nvSpPr>
        <p:spPr>
          <a:xfrm>
            <a:off x="2760676" y="3295981"/>
            <a:ext cx="82333" cy="66895"/>
          </a:xfrm>
          <a:custGeom>
            <a:avLst/>
            <a:gdLst>
              <a:gd name="connsiteX0" fmla="*/ 3859 w 82332"/>
              <a:gd name="connsiteY0" fmla="*/ 32161 h 66895"/>
              <a:gd name="connsiteX1" fmla="*/ 69211 w 82332"/>
              <a:gd name="connsiteY1" fmla="*/ 65609 h 66895"/>
              <a:gd name="connsiteX2" fmla="*/ 83105 w 82332"/>
              <a:gd name="connsiteY2" fmla="*/ 30103 h 66895"/>
              <a:gd name="connsiteX3" fmla="*/ 14666 w 82332"/>
              <a:gd name="connsiteY3" fmla="*/ 3859 h 66895"/>
            </a:gdLst>
            <a:ahLst/>
            <a:cxnLst>
              <a:cxn ang="0">
                <a:pos x="connsiteX0" y="connsiteY0"/>
              </a:cxn>
              <a:cxn ang="0">
                <a:pos x="connsiteX1" y="connsiteY1"/>
              </a:cxn>
              <a:cxn ang="0">
                <a:pos x="connsiteX2" y="connsiteY2"/>
              </a:cxn>
              <a:cxn ang="0">
                <a:pos x="connsiteX3" y="connsiteY3"/>
              </a:cxn>
            </a:cxnLst>
            <a:rect l="l" t="t" r="r" b="b"/>
            <a:pathLst>
              <a:path w="82332" h="66895">
                <a:moveTo>
                  <a:pt x="3859" y="32161"/>
                </a:moveTo>
                <a:lnTo>
                  <a:pt x="69211" y="65609"/>
                </a:lnTo>
                <a:lnTo>
                  <a:pt x="83105" y="30103"/>
                </a:lnTo>
                <a:lnTo>
                  <a:pt x="14666" y="3859"/>
                </a:lnTo>
                <a:close/>
              </a:path>
            </a:pathLst>
          </a:custGeom>
          <a:solidFill>
            <a:srgbClr val="FAA2A1"/>
          </a:solidFill>
          <a:ln w="9525" cap="flat">
            <a:noFill/>
            <a:prstDash val="solid"/>
            <a:miter/>
          </a:ln>
        </p:spPr>
        <p:txBody>
          <a:bodyPr rtlCol="0" anchor="ctr"/>
          <a:lstStyle/>
          <a:p>
            <a:endParaRPr lang="fi-FI"/>
          </a:p>
        </p:txBody>
      </p:sp>
      <p:sp>
        <p:nvSpPr>
          <p:cNvPr id="265" name="Freeform: Shape 264">
            <a:extLst>
              <a:ext uri="{FF2B5EF4-FFF2-40B4-BE49-F238E27FC236}">
                <a16:creationId xmlns:a16="http://schemas.microsoft.com/office/drawing/2014/main" id="{F83D7D03-AE96-4F74-BEFB-7F3C6B763892}"/>
              </a:ext>
            </a:extLst>
          </p:cNvPr>
          <p:cNvSpPr/>
          <p:nvPr/>
        </p:nvSpPr>
        <p:spPr>
          <a:xfrm>
            <a:off x="2847640" y="3237319"/>
            <a:ext cx="30875" cy="97770"/>
          </a:xfrm>
          <a:custGeom>
            <a:avLst/>
            <a:gdLst>
              <a:gd name="connsiteX0" fmla="*/ 31647 w 30874"/>
              <a:gd name="connsiteY0" fmla="*/ 96998 h 97769"/>
              <a:gd name="connsiteX1" fmla="*/ 3859 w 30874"/>
              <a:gd name="connsiteY1" fmla="*/ 96998 h 97769"/>
              <a:gd name="connsiteX2" fmla="*/ 3859 w 30874"/>
              <a:gd name="connsiteY2" fmla="*/ 85163 h 97769"/>
              <a:gd name="connsiteX3" fmla="*/ 18782 w 30874"/>
              <a:gd name="connsiteY3" fmla="*/ 85163 h 97769"/>
              <a:gd name="connsiteX4" fmla="*/ 9005 w 30874"/>
              <a:gd name="connsiteY4" fmla="*/ 5403 h 97769"/>
              <a:gd name="connsiteX5" fmla="*/ 20326 w 30874"/>
              <a:gd name="connsiteY5" fmla="*/ 3859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97769">
                <a:moveTo>
                  <a:pt x="31647" y="96998"/>
                </a:moveTo>
                <a:lnTo>
                  <a:pt x="3859" y="96998"/>
                </a:lnTo>
                <a:lnTo>
                  <a:pt x="3859" y="85163"/>
                </a:lnTo>
                <a:lnTo>
                  <a:pt x="18782" y="85163"/>
                </a:lnTo>
                <a:lnTo>
                  <a:pt x="9005" y="5403"/>
                </a:lnTo>
                <a:lnTo>
                  <a:pt x="20326" y="3859"/>
                </a:lnTo>
                <a:close/>
              </a:path>
            </a:pathLst>
          </a:custGeom>
          <a:solidFill>
            <a:srgbClr val="44576B"/>
          </a:solidFill>
          <a:ln w="9525" cap="flat">
            <a:noFill/>
            <a:prstDash val="solid"/>
            <a:miter/>
          </a:ln>
        </p:spPr>
        <p:txBody>
          <a:bodyPr rtlCol="0" anchor="ctr"/>
          <a:lstStyle/>
          <a:p>
            <a:endParaRPr lang="fi-FI"/>
          </a:p>
        </p:txBody>
      </p:sp>
      <p:sp>
        <p:nvSpPr>
          <p:cNvPr id="266" name="Freeform: Shape 265">
            <a:extLst>
              <a:ext uri="{FF2B5EF4-FFF2-40B4-BE49-F238E27FC236}">
                <a16:creationId xmlns:a16="http://schemas.microsoft.com/office/drawing/2014/main" id="{1916AA18-C695-4FDD-B0AC-2658E5D61842}"/>
              </a:ext>
            </a:extLst>
          </p:cNvPr>
          <p:cNvSpPr/>
          <p:nvPr/>
        </p:nvSpPr>
        <p:spPr>
          <a:xfrm>
            <a:off x="3391550" y="1736293"/>
            <a:ext cx="51458" cy="452829"/>
          </a:xfrm>
          <a:custGeom>
            <a:avLst/>
            <a:gdLst>
              <a:gd name="connsiteX0" fmla="*/ 50686 w 51457"/>
              <a:gd name="connsiteY0" fmla="*/ 237993 h 452829"/>
              <a:gd name="connsiteX1" fmla="*/ 51715 w 51457"/>
              <a:gd name="connsiteY1" fmla="*/ 448970 h 452829"/>
              <a:gd name="connsiteX2" fmla="*/ 3859 w 51457"/>
              <a:gd name="connsiteY2" fmla="*/ 448970 h 452829"/>
              <a:gd name="connsiteX3" fmla="*/ 4374 w 51457"/>
              <a:gd name="connsiteY3" fmla="*/ 3859 h 452829"/>
              <a:gd name="connsiteX4" fmla="*/ 24957 w 51457"/>
              <a:gd name="connsiteY4" fmla="*/ 3859 h 452829"/>
              <a:gd name="connsiteX5" fmla="*/ 50686 w 51457"/>
              <a:gd name="connsiteY5" fmla="*/ 237993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 h="452829">
                <a:moveTo>
                  <a:pt x="50686" y="237993"/>
                </a:moveTo>
                <a:cubicBezTo>
                  <a:pt x="50686" y="342452"/>
                  <a:pt x="51715" y="448970"/>
                  <a:pt x="51715" y="448970"/>
                </a:cubicBezTo>
                <a:lnTo>
                  <a:pt x="3859" y="448970"/>
                </a:lnTo>
                <a:lnTo>
                  <a:pt x="4374" y="3859"/>
                </a:lnTo>
                <a:lnTo>
                  <a:pt x="24957" y="3859"/>
                </a:lnTo>
                <a:cubicBezTo>
                  <a:pt x="25472" y="3859"/>
                  <a:pt x="50686" y="92881"/>
                  <a:pt x="50686" y="237993"/>
                </a:cubicBezTo>
                <a:close/>
              </a:path>
            </a:pathLst>
          </a:custGeom>
          <a:solidFill>
            <a:srgbClr val="3A3B4D"/>
          </a:solidFill>
          <a:ln w="9525" cap="flat">
            <a:noFill/>
            <a:prstDash val="solid"/>
            <a:miter/>
          </a:ln>
        </p:spPr>
        <p:txBody>
          <a:bodyPr rtlCol="0" anchor="ctr"/>
          <a:lstStyle/>
          <a:p>
            <a:endParaRPr lang="fi-FI"/>
          </a:p>
        </p:txBody>
      </p:sp>
      <p:sp>
        <p:nvSpPr>
          <p:cNvPr id="267" name="Freeform: Shape 266">
            <a:extLst>
              <a:ext uri="{FF2B5EF4-FFF2-40B4-BE49-F238E27FC236}">
                <a16:creationId xmlns:a16="http://schemas.microsoft.com/office/drawing/2014/main" id="{08E670A6-F91F-4341-B678-FF19BA8E9BDE}"/>
              </a:ext>
            </a:extLst>
          </p:cNvPr>
          <p:cNvSpPr/>
          <p:nvPr/>
        </p:nvSpPr>
        <p:spPr>
          <a:xfrm>
            <a:off x="3397725" y="1959105"/>
            <a:ext cx="87478" cy="226415"/>
          </a:xfrm>
          <a:custGeom>
            <a:avLst/>
            <a:gdLst>
              <a:gd name="connsiteX0" fmla="*/ 35763 w 87478"/>
              <a:gd name="connsiteY0" fmla="*/ 3859 h 226414"/>
              <a:gd name="connsiteX1" fmla="*/ 87736 w 87478"/>
              <a:gd name="connsiteY1" fmla="*/ 224614 h 226414"/>
              <a:gd name="connsiteX2" fmla="*/ 40394 w 87478"/>
              <a:gd name="connsiteY2" fmla="*/ 226157 h 226414"/>
              <a:gd name="connsiteX3" fmla="*/ 3859 w 87478"/>
              <a:gd name="connsiteY3" fmla="*/ 121698 h 226414"/>
            </a:gdLst>
            <a:ahLst/>
            <a:cxnLst>
              <a:cxn ang="0">
                <a:pos x="connsiteX0" y="connsiteY0"/>
              </a:cxn>
              <a:cxn ang="0">
                <a:pos x="connsiteX1" y="connsiteY1"/>
              </a:cxn>
              <a:cxn ang="0">
                <a:pos x="connsiteX2" y="connsiteY2"/>
              </a:cxn>
              <a:cxn ang="0">
                <a:pos x="connsiteX3" y="connsiteY3"/>
              </a:cxn>
            </a:cxnLst>
            <a:rect l="l" t="t" r="r" b="b"/>
            <a:pathLst>
              <a:path w="87478" h="226414">
                <a:moveTo>
                  <a:pt x="35763" y="3859"/>
                </a:moveTo>
                <a:lnTo>
                  <a:pt x="87736" y="224614"/>
                </a:lnTo>
                <a:lnTo>
                  <a:pt x="40394" y="226157"/>
                </a:lnTo>
                <a:lnTo>
                  <a:pt x="3859" y="121698"/>
                </a:lnTo>
                <a:close/>
              </a:path>
            </a:pathLst>
          </a:custGeom>
          <a:solidFill>
            <a:srgbClr val="3A3B4D"/>
          </a:solidFill>
          <a:ln w="9525" cap="flat">
            <a:noFill/>
            <a:prstDash val="solid"/>
            <a:miter/>
          </a:ln>
        </p:spPr>
        <p:txBody>
          <a:bodyPr rtlCol="0" anchor="ctr"/>
          <a:lstStyle/>
          <a:p>
            <a:endParaRPr lang="fi-FI"/>
          </a:p>
        </p:txBody>
      </p:sp>
      <p:sp>
        <p:nvSpPr>
          <p:cNvPr id="268" name="Freeform: Shape 267">
            <a:extLst>
              <a:ext uri="{FF2B5EF4-FFF2-40B4-BE49-F238E27FC236}">
                <a16:creationId xmlns:a16="http://schemas.microsoft.com/office/drawing/2014/main" id="{C89382FD-7AEB-4417-8D93-6B5700E479F7}"/>
              </a:ext>
            </a:extLst>
          </p:cNvPr>
          <p:cNvSpPr/>
          <p:nvPr/>
        </p:nvSpPr>
        <p:spPr>
          <a:xfrm>
            <a:off x="3144037" y="1700272"/>
            <a:ext cx="272727" cy="488850"/>
          </a:xfrm>
          <a:custGeom>
            <a:avLst/>
            <a:gdLst>
              <a:gd name="connsiteX0" fmla="*/ 272984 w 272726"/>
              <a:gd name="connsiteY0" fmla="*/ 39880 h 488849"/>
              <a:gd name="connsiteX1" fmla="*/ 191681 w 272726"/>
              <a:gd name="connsiteY1" fmla="*/ 3859 h 488849"/>
              <a:gd name="connsiteX2" fmla="*/ 102144 w 272726"/>
              <a:gd name="connsiteY2" fmla="*/ 3859 h 488849"/>
              <a:gd name="connsiteX3" fmla="*/ 3859 w 272726"/>
              <a:gd name="connsiteY3" fmla="*/ 32161 h 488849"/>
              <a:gd name="connsiteX4" fmla="*/ 15695 w 272726"/>
              <a:gd name="connsiteY4" fmla="*/ 202487 h 488849"/>
              <a:gd name="connsiteX5" fmla="*/ 42453 w 272726"/>
              <a:gd name="connsiteY5" fmla="*/ 304373 h 488849"/>
              <a:gd name="connsiteX6" fmla="*/ 30103 w 272726"/>
              <a:gd name="connsiteY6" fmla="*/ 437649 h 488849"/>
              <a:gd name="connsiteX7" fmla="*/ 30103 w 272726"/>
              <a:gd name="connsiteY7" fmla="*/ 486534 h 488849"/>
              <a:gd name="connsiteX8" fmla="*/ 254459 w 272726"/>
              <a:gd name="connsiteY8" fmla="*/ 456689 h 48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726" h="488849">
                <a:moveTo>
                  <a:pt x="272984" y="39880"/>
                </a:moveTo>
                <a:lnTo>
                  <a:pt x="191681" y="3859"/>
                </a:lnTo>
                <a:lnTo>
                  <a:pt x="102144" y="3859"/>
                </a:lnTo>
                <a:lnTo>
                  <a:pt x="3859" y="32161"/>
                </a:lnTo>
                <a:lnTo>
                  <a:pt x="15695" y="202487"/>
                </a:lnTo>
                <a:lnTo>
                  <a:pt x="42453" y="304373"/>
                </a:lnTo>
                <a:lnTo>
                  <a:pt x="30103" y="437649"/>
                </a:lnTo>
                <a:lnTo>
                  <a:pt x="30103" y="486534"/>
                </a:lnTo>
                <a:lnTo>
                  <a:pt x="254459" y="456689"/>
                </a:lnTo>
                <a:close/>
              </a:path>
            </a:pathLst>
          </a:custGeom>
          <a:solidFill>
            <a:srgbClr val="3A3B4D"/>
          </a:solidFill>
          <a:ln w="9525" cap="flat">
            <a:noFill/>
            <a:prstDash val="solid"/>
            <a:miter/>
          </a:ln>
        </p:spPr>
        <p:txBody>
          <a:bodyPr rtlCol="0" anchor="ctr"/>
          <a:lstStyle/>
          <a:p>
            <a:endParaRPr lang="fi-FI"/>
          </a:p>
        </p:txBody>
      </p:sp>
      <p:sp>
        <p:nvSpPr>
          <p:cNvPr id="269" name="Freeform: Shape 268">
            <a:extLst>
              <a:ext uri="{FF2B5EF4-FFF2-40B4-BE49-F238E27FC236}">
                <a16:creationId xmlns:a16="http://schemas.microsoft.com/office/drawing/2014/main" id="{68DF6D47-2A1E-4C77-935A-65B6352D65A7}"/>
              </a:ext>
            </a:extLst>
          </p:cNvPr>
          <p:cNvSpPr/>
          <p:nvPr/>
        </p:nvSpPr>
        <p:spPr>
          <a:xfrm>
            <a:off x="3168737" y="2153102"/>
            <a:ext cx="144082" cy="514579"/>
          </a:xfrm>
          <a:custGeom>
            <a:avLst/>
            <a:gdLst>
              <a:gd name="connsiteX0" fmla="*/ 5403 w 144082"/>
              <a:gd name="connsiteY0" fmla="*/ 3859 h 514578"/>
              <a:gd name="connsiteX1" fmla="*/ 3859 w 144082"/>
              <a:gd name="connsiteY1" fmla="*/ 513807 h 514578"/>
              <a:gd name="connsiteX2" fmla="*/ 47599 w 144082"/>
              <a:gd name="connsiteY2" fmla="*/ 513807 h 514578"/>
              <a:gd name="connsiteX3" fmla="*/ 141767 w 144082"/>
              <a:gd name="connsiteY3" fmla="*/ 3859 h 514578"/>
            </a:gdLst>
            <a:ahLst/>
            <a:cxnLst>
              <a:cxn ang="0">
                <a:pos x="connsiteX0" y="connsiteY0"/>
              </a:cxn>
              <a:cxn ang="0">
                <a:pos x="connsiteX1" y="connsiteY1"/>
              </a:cxn>
              <a:cxn ang="0">
                <a:pos x="connsiteX2" y="connsiteY2"/>
              </a:cxn>
              <a:cxn ang="0">
                <a:pos x="connsiteX3" y="connsiteY3"/>
              </a:cxn>
            </a:cxnLst>
            <a:rect l="l" t="t" r="r" b="b"/>
            <a:pathLst>
              <a:path w="144082" h="514578">
                <a:moveTo>
                  <a:pt x="5403" y="3859"/>
                </a:moveTo>
                <a:lnTo>
                  <a:pt x="3859" y="513807"/>
                </a:lnTo>
                <a:lnTo>
                  <a:pt x="47599" y="513807"/>
                </a:lnTo>
                <a:lnTo>
                  <a:pt x="141767" y="3859"/>
                </a:lnTo>
                <a:close/>
              </a:path>
            </a:pathLst>
          </a:custGeom>
          <a:solidFill>
            <a:srgbClr val="4D627A"/>
          </a:solidFill>
          <a:ln w="9525" cap="flat">
            <a:noFill/>
            <a:prstDash val="solid"/>
            <a:miter/>
          </a:ln>
        </p:spPr>
        <p:txBody>
          <a:bodyPr rtlCol="0" anchor="ctr"/>
          <a:lstStyle/>
          <a:p>
            <a:endParaRPr lang="fi-FI"/>
          </a:p>
        </p:txBody>
      </p:sp>
      <p:sp>
        <p:nvSpPr>
          <p:cNvPr id="270" name="Freeform: Shape 269">
            <a:extLst>
              <a:ext uri="{FF2B5EF4-FFF2-40B4-BE49-F238E27FC236}">
                <a16:creationId xmlns:a16="http://schemas.microsoft.com/office/drawing/2014/main" id="{9C25E330-5BD7-4E94-A513-6C829A5CEA01}"/>
              </a:ext>
            </a:extLst>
          </p:cNvPr>
          <p:cNvSpPr/>
          <p:nvPr/>
        </p:nvSpPr>
        <p:spPr>
          <a:xfrm>
            <a:off x="3271653" y="2153102"/>
            <a:ext cx="128645" cy="499142"/>
          </a:xfrm>
          <a:custGeom>
            <a:avLst/>
            <a:gdLst>
              <a:gd name="connsiteX0" fmla="*/ 126844 w 128644"/>
              <a:gd name="connsiteY0" fmla="*/ 3859 h 499141"/>
              <a:gd name="connsiteX1" fmla="*/ 120669 w 128644"/>
              <a:gd name="connsiteY1" fmla="*/ 496311 h 499141"/>
              <a:gd name="connsiteX2" fmla="*/ 67667 w 128644"/>
              <a:gd name="connsiteY2" fmla="*/ 496311 h 499141"/>
              <a:gd name="connsiteX3" fmla="*/ 3859 w 128644"/>
              <a:gd name="connsiteY3" fmla="*/ 3859 h 499141"/>
            </a:gdLst>
            <a:ahLst/>
            <a:cxnLst>
              <a:cxn ang="0">
                <a:pos x="connsiteX0" y="connsiteY0"/>
              </a:cxn>
              <a:cxn ang="0">
                <a:pos x="connsiteX1" y="connsiteY1"/>
              </a:cxn>
              <a:cxn ang="0">
                <a:pos x="connsiteX2" y="connsiteY2"/>
              </a:cxn>
              <a:cxn ang="0">
                <a:pos x="connsiteX3" y="connsiteY3"/>
              </a:cxn>
            </a:cxnLst>
            <a:rect l="l" t="t" r="r" b="b"/>
            <a:pathLst>
              <a:path w="128644" h="499141">
                <a:moveTo>
                  <a:pt x="126844" y="3859"/>
                </a:moveTo>
                <a:lnTo>
                  <a:pt x="120669" y="496311"/>
                </a:lnTo>
                <a:lnTo>
                  <a:pt x="67667" y="496311"/>
                </a:lnTo>
                <a:lnTo>
                  <a:pt x="3859" y="3859"/>
                </a:lnTo>
                <a:close/>
              </a:path>
            </a:pathLst>
          </a:custGeom>
          <a:solidFill>
            <a:srgbClr val="4D627A"/>
          </a:solidFill>
          <a:ln w="9525" cap="flat">
            <a:noFill/>
            <a:prstDash val="solid"/>
            <a:miter/>
          </a:ln>
        </p:spPr>
        <p:txBody>
          <a:bodyPr rtlCol="0" anchor="ctr"/>
          <a:lstStyle/>
          <a:p>
            <a:endParaRPr lang="fi-FI"/>
          </a:p>
        </p:txBody>
      </p:sp>
      <p:sp>
        <p:nvSpPr>
          <p:cNvPr id="271" name="Freeform: Shape 270">
            <a:extLst>
              <a:ext uri="{FF2B5EF4-FFF2-40B4-BE49-F238E27FC236}">
                <a16:creationId xmlns:a16="http://schemas.microsoft.com/office/drawing/2014/main" id="{B971231D-F4EB-4D6C-A520-A387E208A9F2}"/>
              </a:ext>
            </a:extLst>
          </p:cNvPr>
          <p:cNvSpPr/>
          <p:nvPr/>
        </p:nvSpPr>
        <p:spPr>
          <a:xfrm>
            <a:off x="3284517" y="2204560"/>
            <a:ext cx="36021" cy="56604"/>
          </a:xfrm>
          <a:custGeom>
            <a:avLst/>
            <a:gdLst>
              <a:gd name="connsiteX0" fmla="*/ 9520 w 36020"/>
              <a:gd name="connsiteY0" fmla="*/ 57376 h 56603"/>
              <a:gd name="connsiteX1" fmla="*/ 3859 w 36020"/>
              <a:gd name="connsiteY1" fmla="*/ 56346 h 56603"/>
              <a:gd name="connsiteX2" fmla="*/ 10549 w 36020"/>
              <a:gd name="connsiteY2" fmla="*/ 20840 h 56603"/>
              <a:gd name="connsiteX3" fmla="*/ 33190 w 36020"/>
              <a:gd name="connsiteY3" fmla="*/ 3859 h 56603"/>
              <a:gd name="connsiteX4" fmla="*/ 36792 w 36020"/>
              <a:gd name="connsiteY4" fmla="*/ 8491 h 56603"/>
              <a:gd name="connsiteX5" fmla="*/ 15695 w 36020"/>
              <a:gd name="connsiteY5" fmla="*/ 23928 h 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0" h="56603">
                <a:moveTo>
                  <a:pt x="9520" y="57376"/>
                </a:moveTo>
                <a:lnTo>
                  <a:pt x="3859" y="56346"/>
                </a:lnTo>
                <a:lnTo>
                  <a:pt x="10549" y="20840"/>
                </a:lnTo>
                <a:lnTo>
                  <a:pt x="33190" y="3859"/>
                </a:lnTo>
                <a:lnTo>
                  <a:pt x="36792" y="8491"/>
                </a:lnTo>
                <a:lnTo>
                  <a:pt x="15695" y="23928"/>
                </a:lnTo>
                <a:close/>
              </a:path>
            </a:pathLst>
          </a:custGeom>
          <a:solidFill>
            <a:srgbClr val="3A3B4D"/>
          </a:solidFill>
          <a:ln w="9525" cap="flat">
            <a:noFill/>
            <a:prstDash val="solid"/>
            <a:miter/>
          </a:ln>
        </p:spPr>
        <p:txBody>
          <a:bodyPr rtlCol="0" anchor="ctr"/>
          <a:lstStyle/>
          <a:p>
            <a:endParaRPr lang="fi-FI"/>
          </a:p>
        </p:txBody>
      </p:sp>
      <p:sp>
        <p:nvSpPr>
          <p:cNvPr id="272" name="Freeform: Shape 271">
            <a:extLst>
              <a:ext uri="{FF2B5EF4-FFF2-40B4-BE49-F238E27FC236}">
                <a16:creationId xmlns:a16="http://schemas.microsoft.com/office/drawing/2014/main" id="{F2AA8434-C500-4E54-85D6-C1BC4C139E72}"/>
              </a:ext>
            </a:extLst>
          </p:cNvPr>
          <p:cNvSpPr/>
          <p:nvPr/>
        </p:nvSpPr>
        <p:spPr>
          <a:xfrm>
            <a:off x="3237690" y="1581919"/>
            <a:ext cx="97770" cy="144082"/>
          </a:xfrm>
          <a:custGeom>
            <a:avLst/>
            <a:gdLst>
              <a:gd name="connsiteX0" fmla="*/ 98542 w 97770"/>
              <a:gd name="connsiteY0" fmla="*/ 124785 h 144082"/>
              <a:gd name="connsiteX1" fmla="*/ 51201 w 97770"/>
              <a:gd name="connsiteY1" fmla="*/ 143310 h 144082"/>
              <a:gd name="connsiteX2" fmla="*/ 3859 w 97770"/>
              <a:gd name="connsiteY2" fmla="*/ 124785 h 144082"/>
              <a:gd name="connsiteX3" fmla="*/ 3859 w 97770"/>
              <a:gd name="connsiteY3" fmla="*/ 3859 h 144082"/>
              <a:gd name="connsiteX4" fmla="*/ 98542 w 97770"/>
              <a:gd name="connsiteY4" fmla="*/ 3859 h 144082"/>
              <a:gd name="connsiteX5" fmla="*/ 98542 w 97770"/>
              <a:gd name="connsiteY5" fmla="*/ 124785 h 14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0" h="144082">
                <a:moveTo>
                  <a:pt x="98542" y="124785"/>
                </a:moveTo>
                <a:cubicBezTo>
                  <a:pt x="98542" y="124785"/>
                  <a:pt x="86192" y="143310"/>
                  <a:pt x="51201" y="143310"/>
                </a:cubicBezTo>
                <a:cubicBezTo>
                  <a:pt x="16209" y="143310"/>
                  <a:pt x="3859" y="124785"/>
                  <a:pt x="3859" y="124785"/>
                </a:cubicBezTo>
                <a:lnTo>
                  <a:pt x="3859" y="3859"/>
                </a:lnTo>
                <a:lnTo>
                  <a:pt x="98542" y="3859"/>
                </a:lnTo>
                <a:lnTo>
                  <a:pt x="98542" y="124785"/>
                </a:lnTo>
                <a:close/>
              </a:path>
            </a:pathLst>
          </a:custGeom>
          <a:solidFill>
            <a:srgbClr val="FAA2A1"/>
          </a:solidFill>
          <a:ln w="9525" cap="flat">
            <a:noFill/>
            <a:prstDash val="solid"/>
            <a:miter/>
          </a:ln>
        </p:spPr>
        <p:txBody>
          <a:bodyPr rtlCol="0" anchor="ctr"/>
          <a:lstStyle/>
          <a:p>
            <a:endParaRPr lang="fi-FI"/>
          </a:p>
        </p:txBody>
      </p:sp>
      <p:sp>
        <p:nvSpPr>
          <p:cNvPr id="273" name="Freeform: Shape 272">
            <a:extLst>
              <a:ext uri="{FF2B5EF4-FFF2-40B4-BE49-F238E27FC236}">
                <a16:creationId xmlns:a16="http://schemas.microsoft.com/office/drawing/2014/main" id="{67357D74-BC5F-467A-BAC0-E3D38F34F2A7}"/>
              </a:ext>
            </a:extLst>
          </p:cNvPr>
          <p:cNvSpPr/>
          <p:nvPr/>
        </p:nvSpPr>
        <p:spPr>
          <a:xfrm>
            <a:off x="3335460" y="2645554"/>
            <a:ext cx="97770" cy="46312"/>
          </a:xfrm>
          <a:custGeom>
            <a:avLst/>
            <a:gdLst>
              <a:gd name="connsiteX0" fmla="*/ 56861 w 97770"/>
              <a:gd name="connsiteY0" fmla="*/ 3859 h 46312"/>
              <a:gd name="connsiteX1" fmla="*/ 3859 w 97770"/>
              <a:gd name="connsiteY1" fmla="*/ 3859 h 46312"/>
              <a:gd name="connsiteX2" fmla="*/ 12093 w 97770"/>
              <a:gd name="connsiteY2" fmla="*/ 45540 h 46312"/>
              <a:gd name="connsiteX3" fmla="*/ 98542 w 97770"/>
              <a:gd name="connsiteY3" fmla="*/ 45540 h 46312"/>
              <a:gd name="connsiteX4" fmla="*/ 56861 w 97770"/>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46312">
                <a:moveTo>
                  <a:pt x="56861" y="3859"/>
                </a:moveTo>
                <a:lnTo>
                  <a:pt x="3859" y="3859"/>
                </a:lnTo>
                <a:lnTo>
                  <a:pt x="12093" y="45540"/>
                </a:lnTo>
                <a:lnTo>
                  <a:pt x="98542" y="45540"/>
                </a:lnTo>
                <a:cubicBezTo>
                  <a:pt x="98542" y="22384"/>
                  <a:pt x="80017" y="3859"/>
                  <a:pt x="56861" y="3859"/>
                </a:cubicBezTo>
                <a:close/>
              </a:path>
            </a:pathLst>
          </a:custGeom>
          <a:solidFill>
            <a:srgbClr val="FFFFFF"/>
          </a:solidFill>
          <a:ln w="9525" cap="flat">
            <a:noFill/>
            <a:prstDash val="solid"/>
            <a:miter/>
          </a:ln>
        </p:spPr>
        <p:txBody>
          <a:bodyPr rtlCol="0" anchor="ctr"/>
          <a:lstStyle/>
          <a:p>
            <a:endParaRPr lang="fi-FI"/>
          </a:p>
        </p:txBody>
      </p:sp>
      <p:sp>
        <p:nvSpPr>
          <p:cNvPr id="274" name="Freeform: Shape 273">
            <a:extLst>
              <a:ext uri="{FF2B5EF4-FFF2-40B4-BE49-F238E27FC236}">
                <a16:creationId xmlns:a16="http://schemas.microsoft.com/office/drawing/2014/main" id="{97943A11-E299-4EB6-B33E-6294FFF67F60}"/>
              </a:ext>
            </a:extLst>
          </p:cNvPr>
          <p:cNvSpPr/>
          <p:nvPr/>
        </p:nvSpPr>
        <p:spPr>
          <a:xfrm>
            <a:off x="3168737" y="2645554"/>
            <a:ext cx="51458" cy="46312"/>
          </a:xfrm>
          <a:custGeom>
            <a:avLst/>
            <a:gdLst>
              <a:gd name="connsiteX0" fmla="*/ 26501 w 51457"/>
              <a:gd name="connsiteY0" fmla="*/ 3859 h 46312"/>
              <a:gd name="connsiteX1" fmla="*/ 26501 w 51457"/>
              <a:gd name="connsiteY1" fmla="*/ 3859 h 46312"/>
              <a:gd name="connsiteX2" fmla="*/ 3859 w 51457"/>
              <a:gd name="connsiteY2" fmla="*/ 26501 h 46312"/>
              <a:gd name="connsiteX3" fmla="*/ 3859 w 51457"/>
              <a:gd name="connsiteY3" fmla="*/ 45540 h 46312"/>
              <a:gd name="connsiteX4" fmla="*/ 48628 w 51457"/>
              <a:gd name="connsiteY4" fmla="*/ 45540 h 46312"/>
              <a:gd name="connsiteX5" fmla="*/ 48628 w 51457"/>
              <a:gd name="connsiteY5" fmla="*/ 26501 h 46312"/>
              <a:gd name="connsiteX6" fmla="*/ 26501 w 51457"/>
              <a:gd name="connsiteY6"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46312">
                <a:moveTo>
                  <a:pt x="26501" y="3859"/>
                </a:moveTo>
                <a:lnTo>
                  <a:pt x="26501" y="3859"/>
                </a:lnTo>
                <a:cubicBezTo>
                  <a:pt x="14151" y="3859"/>
                  <a:pt x="3859" y="13636"/>
                  <a:pt x="3859" y="26501"/>
                </a:cubicBezTo>
                <a:lnTo>
                  <a:pt x="3859" y="45540"/>
                </a:lnTo>
                <a:lnTo>
                  <a:pt x="48628" y="45540"/>
                </a:lnTo>
                <a:lnTo>
                  <a:pt x="48628" y="26501"/>
                </a:lnTo>
                <a:cubicBezTo>
                  <a:pt x="48628" y="14151"/>
                  <a:pt x="38851" y="3859"/>
                  <a:pt x="26501" y="3859"/>
                </a:cubicBezTo>
                <a:close/>
              </a:path>
            </a:pathLst>
          </a:custGeom>
          <a:solidFill>
            <a:srgbClr val="FFFFFF"/>
          </a:solidFill>
          <a:ln w="9525" cap="flat">
            <a:noFill/>
            <a:prstDash val="solid"/>
            <a:miter/>
          </a:ln>
        </p:spPr>
        <p:txBody>
          <a:bodyPr rtlCol="0" anchor="ctr"/>
          <a:lstStyle/>
          <a:p>
            <a:endParaRPr lang="fi-FI"/>
          </a:p>
        </p:txBody>
      </p:sp>
      <p:sp>
        <p:nvSpPr>
          <p:cNvPr id="275" name="Freeform: Shape 274">
            <a:extLst>
              <a:ext uri="{FF2B5EF4-FFF2-40B4-BE49-F238E27FC236}">
                <a16:creationId xmlns:a16="http://schemas.microsoft.com/office/drawing/2014/main" id="{C1F97BBA-7AF5-4B36-9D5E-12A135DA8DDB}"/>
              </a:ext>
            </a:extLst>
          </p:cNvPr>
          <p:cNvSpPr/>
          <p:nvPr/>
        </p:nvSpPr>
        <p:spPr>
          <a:xfrm>
            <a:off x="3144037" y="1701816"/>
            <a:ext cx="97770" cy="504287"/>
          </a:xfrm>
          <a:custGeom>
            <a:avLst/>
            <a:gdLst>
              <a:gd name="connsiteX0" fmla="*/ 97513 w 97770"/>
              <a:gd name="connsiteY0" fmla="*/ 3859 h 504287"/>
              <a:gd name="connsiteX1" fmla="*/ 97513 w 97770"/>
              <a:gd name="connsiteY1" fmla="*/ 448970 h 504287"/>
              <a:gd name="connsiteX2" fmla="*/ 45540 w 97770"/>
              <a:gd name="connsiteY2" fmla="*/ 500943 h 504287"/>
              <a:gd name="connsiteX3" fmla="*/ 3859 w 97770"/>
              <a:gd name="connsiteY3" fmla="*/ 500943 h 504287"/>
              <a:gd name="connsiteX4" fmla="*/ 3859 w 97770"/>
              <a:gd name="connsiteY4" fmla="*/ 30617 h 504287"/>
              <a:gd name="connsiteX5" fmla="*/ 97513 w 97770"/>
              <a:gd name="connsiteY5" fmla="*/ 3859 h 5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0" h="504287">
                <a:moveTo>
                  <a:pt x="97513" y="3859"/>
                </a:moveTo>
                <a:lnTo>
                  <a:pt x="97513" y="448970"/>
                </a:lnTo>
                <a:cubicBezTo>
                  <a:pt x="97513" y="477787"/>
                  <a:pt x="74357" y="500943"/>
                  <a:pt x="45540" y="500943"/>
                </a:cubicBezTo>
                <a:lnTo>
                  <a:pt x="3859" y="500943"/>
                </a:lnTo>
                <a:lnTo>
                  <a:pt x="3859" y="30617"/>
                </a:lnTo>
                <a:lnTo>
                  <a:pt x="97513" y="3859"/>
                </a:lnTo>
                <a:close/>
              </a:path>
            </a:pathLst>
          </a:custGeom>
          <a:solidFill>
            <a:srgbClr val="F08A59"/>
          </a:solidFill>
          <a:ln w="9525" cap="flat">
            <a:noFill/>
            <a:prstDash val="solid"/>
            <a:miter/>
          </a:ln>
        </p:spPr>
        <p:txBody>
          <a:bodyPr rtlCol="0" anchor="ctr"/>
          <a:lstStyle/>
          <a:p>
            <a:endParaRPr lang="fi-FI"/>
          </a:p>
        </p:txBody>
      </p:sp>
      <p:sp>
        <p:nvSpPr>
          <p:cNvPr id="276" name="Freeform: Shape 275">
            <a:extLst>
              <a:ext uri="{FF2B5EF4-FFF2-40B4-BE49-F238E27FC236}">
                <a16:creationId xmlns:a16="http://schemas.microsoft.com/office/drawing/2014/main" id="{BFDCB904-40D2-41B7-81C6-C17B60FC0AED}"/>
              </a:ext>
            </a:extLst>
          </p:cNvPr>
          <p:cNvSpPr/>
          <p:nvPr/>
        </p:nvSpPr>
        <p:spPr>
          <a:xfrm>
            <a:off x="3332373" y="1700272"/>
            <a:ext cx="87478" cy="504287"/>
          </a:xfrm>
          <a:custGeom>
            <a:avLst/>
            <a:gdLst>
              <a:gd name="connsiteX0" fmla="*/ 84648 w 87478"/>
              <a:gd name="connsiteY0" fmla="*/ 39880 h 504287"/>
              <a:gd name="connsiteX1" fmla="*/ 84648 w 87478"/>
              <a:gd name="connsiteY1" fmla="*/ 130446 h 504287"/>
              <a:gd name="connsiteX2" fmla="*/ 84648 w 87478"/>
              <a:gd name="connsiteY2" fmla="*/ 231303 h 504287"/>
              <a:gd name="connsiteX3" fmla="*/ 84648 w 87478"/>
              <a:gd name="connsiteY3" fmla="*/ 502486 h 504287"/>
              <a:gd name="connsiteX4" fmla="*/ 21870 w 87478"/>
              <a:gd name="connsiteY4" fmla="*/ 439708 h 504287"/>
              <a:gd name="connsiteX5" fmla="*/ 21870 w 87478"/>
              <a:gd name="connsiteY5" fmla="*/ 231818 h 504287"/>
              <a:gd name="connsiteX6" fmla="*/ 21870 w 87478"/>
              <a:gd name="connsiteY6" fmla="*/ 96998 h 504287"/>
              <a:gd name="connsiteX7" fmla="*/ 3859 w 87478"/>
              <a:gd name="connsiteY7" fmla="*/ 3859 h 504287"/>
              <a:gd name="connsiteX8" fmla="*/ 84648 w 87478"/>
              <a:gd name="connsiteY8" fmla="*/ 39880 h 5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78" h="504287">
                <a:moveTo>
                  <a:pt x="84648" y="39880"/>
                </a:moveTo>
                <a:lnTo>
                  <a:pt x="84648" y="130446"/>
                </a:lnTo>
                <a:lnTo>
                  <a:pt x="84648" y="231303"/>
                </a:lnTo>
                <a:lnTo>
                  <a:pt x="84648" y="502486"/>
                </a:lnTo>
                <a:cubicBezTo>
                  <a:pt x="49657" y="502486"/>
                  <a:pt x="21870" y="474184"/>
                  <a:pt x="21870" y="439708"/>
                </a:cubicBezTo>
                <a:cubicBezTo>
                  <a:pt x="21870" y="439708"/>
                  <a:pt x="21870" y="330102"/>
                  <a:pt x="21870" y="231818"/>
                </a:cubicBezTo>
                <a:lnTo>
                  <a:pt x="21870" y="96998"/>
                </a:lnTo>
                <a:cubicBezTo>
                  <a:pt x="21870" y="20326"/>
                  <a:pt x="3859" y="3859"/>
                  <a:pt x="3859" y="3859"/>
                </a:cubicBezTo>
                <a:lnTo>
                  <a:pt x="84648" y="39880"/>
                </a:lnTo>
                <a:close/>
              </a:path>
            </a:pathLst>
          </a:custGeom>
          <a:solidFill>
            <a:srgbClr val="F08A59"/>
          </a:solidFill>
          <a:ln w="9525" cap="flat">
            <a:noFill/>
            <a:prstDash val="solid"/>
            <a:miter/>
          </a:ln>
        </p:spPr>
        <p:txBody>
          <a:bodyPr rtlCol="0" anchor="ctr"/>
          <a:lstStyle/>
          <a:p>
            <a:endParaRPr lang="fi-FI"/>
          </a:p>
        </p:txBody>
      </p:sp>
      <p:sp>
        <p:nvSpPr>
          <p:cNvPr id="277" name="Freeform: Shape 276">
            <a:extLst>
              <a:ext uri="{FF2B5EF4-FFF2-40B4-BE49-F238E27FC236}">
                <a16:creationId xmlns:a16="http://schemas.microsoft.com/office/drawing/2014/main" id="{636916EF-D255-4D74-BC71-039833FCE72F}"/>
              </a:ext>
            </a:extLst>
          </p:cNvPr>
          <p:cNvSpPr/>
          <p:nvPr/>
        </p:nvSpPr>
        <p:spPr>
          <a:xfrm>
            <a:off x="3156902" y="1827373"/>
            <a:ext cx="87478" cy="30875"/>
          </a:xfrm>
          <a:custGeom>
            <a:avLst/>
            <a:gdLst>
              <a:gd name="connsiteX0" fmla="*/ 3859 w 87478"/>
              <a:gd name="connsiteY0" fmla="*/ 3859 h 30874"/>
              <a:gd name="connsiteX1" fmla="*/ 84134 w 87478"/>
              <a:gd name="connsiteY1" fmla="*/ 3859 h 30874"/>
              <a:gd name="connsiteX2" fmla="*/ 84134 w 87478"/>
              <a:gd name="connsiteY2" fmla="*/ 29588 h 30874"/>
              <a:gd name="connsiteX3" fmla="*/ 3859 w 87478"/>
              <a:gd name="connsiteY3" fmla="*/ 29588 h 30874"/>
            </a:gdLst>
            <a:ahLst/>
            <a:cxnLst>
              <a:cxn ang="0">
                <a:pos x="connsiteX0" y="connsiteY0"/>
              </a:cxn>
              <a:cxn ang="0">
                <a:pos x="connsiteX1" y="connsiteY1"/>
              </a:cxn>
              <a:cxn ang="0">
                <a:pos x="connsiteX2" y="connsiteY2"/>
              </a:cxn>
              <a:cxn ang="0">
                <a:pos x="connsiteX3" y="connsiteY3"/>
              </a:cxn>
            </a:cxnLst>
            <a:rect l="l" t="t" r="r" b="b"/>
            <a:pathLst>
              <a:path w="87478" h="30874">
                <a:moveTo>
                  <a:pt x="3859" y="3859"/>
                </a:moveTo>
                <a:lnTo>
                  <a:pt x="84134" y="3859"/>
                </a:lnTo>
                <a:lnTo>
                  <a:pt x="84134" y="29588"/>
                </a:lnTo>
                <a:lnTo>
                  <a:pt x="3859" y="29588"/>
                </a:lnTo>
                <a:close/>
              </a:path>
            </a:pathLst>
          </a:custGeom>
          <a:solidFill>
            <a:srgbClr val="FFFFFF"/>
          </a:solidFill>
          <a:ln w="9525" cap="flat">
            <a:noFill/>
            <a:prstDash val="solid"/>
            <a:miter/>
          </a:ln>
        </p:spPr>
        <p:txBody>
          <a:bodyPr rtlCol="0" anchor="ctr"/>
          <a:lstStyle/>
          <a:p>
            <a:endParaRPr lang="fi-FI"/>
          </a:p>
        </p:txBody>
      </p:sp>
      <p:sp>
        <p:nvSpPr>
          <p:cNvPr id="278" name="Freeform: Shape 277">
            <a:extLst>
              <a:ext uri="{FF2B5EF4-FFF2-40B4-BE49-F238E27FC236}">
                <a16:creationId xmlns:a16="http://schemas.microsoft.com/office/drawing/2014/main" id="{642B0A26-E151-4852-BC5A-7D37205D6CBA}"/>
              </a:ext>
            </a:extLst>
          </p:cNvPr>
          <p:cNvSpPr/>
          <p:nvPr/>
        </p:nvSpPr>
        <p:spPr>
          <a:xfrm>
            <a:off x="3349869" y="1827373"/>
            <a:ext cx="66895" cy="30875"/>
          </a:xfrm>
          <a:custGeom>
            <a:avLst/>
            <a:gdLst>
              <a:gd name="connsiteX0" fmla="*/ 3859 w 66895"/>
              <a:gd name="connsiteY0" fmla="*/ 3859 h 30874"/>
              <a:gd name="connsiteX1" fmla="*/ 66638 w 66895"/>
              <a:gd name="connsiteY1" fmla="*/ 3859 h 30874"/>
              <a:gd name="connsiteX2" fmla="*/ 66638 w 66895"/>
              <a:gd name="connsiteY2" fmla="*/ 29588 h 30874"/>
              <a:gd name="connsiteX3" fmla="*/ 3859 w 66895"/>
              <a:gd name="connsiteY3" fmla="*/ 29588 h 30874"/>
            </a:gdLst>
            <a:ahLst/>
            <a:cxnLst>
              <a:cxn ang="0">
                <a:pos x="connsiteX0" y="connsiteY0"/>
              </a:cxn>
              <a:cxn ang="0">
                <a:pos x="connsiteX1" y="connsiteY1"/>
              </a:cxn>
              <a:cxn ang="0">
                <a:pos x="connsiteX2" y="connsiteY2"/>
              </a:cxn>
              <a:cxn ang="0">
                <a:pos x="connsiteX3" y="connsiteY3"/>
              </a:cxn>
            </a:cxnLst>
            <a:rect l="l" t="t" r="r" b="b"/>
            <a:pathLst>
              <a:path w="66895" h="30874">
                <a:moveTo>
                  <a:pt x="3859" y="3859"/>
                </a:moveTo>
                <a:lnTo>
                  <a:pt x="66638" y="3859"/>
                </a:lnTo>
                <a:lnTo>
                  <a:pt x="66638" y="29588"/>
                </a:lnTo>
                <a:lnTo>
                  <a:pt x="3859" y="29588"/>
                </a:lnTo>
                <a:close/>
              </a:path>
            </a:pathLst>
          </a:custGeom>
          <a:solidFill>
            <a:srgbClr val="FFFFFF"/>
          </a:solidFill>
          <a:ln w="9525" cap="flat">
            <a:noFill/>
            <a:prstDash val="solid"/>
            <a:miter/>
          </a:ln>
        </p:spPr>
        <p:txBody>
          <a:bodyPr rtlCol="0" anchor="ctr"/>
          <a:lstStyle/>
          <a:p>
            <a:endParaRPr lang="fi-FI"/>
          </a:p>
        </p:txBody>
      </p:sp>
      <p:sp>
        <p:nvSpPr>
          <p:cNvPr id="279" name="Freeform: Shape 278">
            <a:extLst>
              <a:ext uri="{FF2B5EF4-FFF2-40B4-BE49-F238E27FC236}">
                <a16:creationId xmlns:a16="http://schemas.microsoft.com/office/drawing/2014/main" id="{D36F018F-952D-4014-A9A0-A77F95D0F427}"/>
              </a:ext>
            </a:extLst>
          </p:cNvPr>
          <p:cNvSpPr/>
          <p:nvPr/>
        </p:nvSpPr>
        <p:spPr>
          <a:xfrm>
            <a:off x="3156902" y="1901987"/>
            <a:ext cx="87478" cy="30875"/>
          </a:xfrm>
          <a:custGeom>
            <a:avLst/>
            <a:gdLst>
              <a:gd name="connsiteX0" fmla="*/ 3859 w 87478"/>
              <a:gd name="connsiteY0" fmla="*/ 3859 h 30874"/>
              <a:gd name="connsiteX1" fmla="*/ 84134 w 87478"/>
              <a:gd name="connsiteY1" fmla="*/ 3859 h 30874"/>
              <a:gd name="connsiteX2" fmla="*/ 84134 w 87478"/>
              <a:gd name="connsiteY2" fmla="*/ 29588 h 30874"/>
              <a:gd name="connsiteX3" fmla="*/ 3859 w 87478"/>
              <a:gd name="connsiteY3" fmla="*/ 29588 h 30874"/>
            </a:gdLst>
            <a:ahLst/>
            <a:cxnLst>
              <a:cxn ang="0">
                <a:pos x="connsiteX0" y="connsiteY0"/>
              </a:cxn>
              <a:cxn ang="0">
                <a:pos x="connsiteX1" y="connsiteY1"/>
              </a:cxn>
              <a:cxn ang="0">
                <a:pos x="connsiteX2" y="connsiteY2"/>
              </a:cxn>
              <a:cxn ang="0">
                <a:pos x="connsiteX3" y="connsiteY3"/>
              </a:cxn>
            </a:cxnLst>
            <a:rect l="l" t="t" r="r" b="b"/>
            <a:pathLst>
              <a:path w="87478" h="30874">
                <a:moveTo>
                  <a:pt x="3859" y="3859"/>
                </a:moveTo>
                <a:lnTo>
                  <a:pt x="84134" y="3859"/>
                </a:lnTo>
                <a:lnTo>
                  <a:pt x="84134" y="29588"/>
                </a:lnTo>
                <a:lnTo>
                  <a:pt x="3859" y="29588"/>
                </a:lnTo>
                <a:close/>
              </a:path>
            </a:pathLst>
          </a:custGeom>
          <a:solidFill>
            <a:srgbClr val="FFFFFF"/>
          </a:solidFill>
          <a:ln w="9525" cap="flat">
            <a:noFill/>
            <a:prstDash val="solid"/>
            <a:miter/>
          </a:ln>
        </p:spPr>
        <p:txBody>
          <a:bodyPr rtlCol="0" anchor="ctr"/>
          <a:lstStyle/>
          <a:p>
            <a:endParaRPr lang="fi-FI"/>
          </a:p>
        </p:txBody>
      </p:sp>
      <p:sp>
        <p:nvSpPr>
          <p:cNvPr id="280" name="Freeform: Shape 279">
            <a:extLst>
              <a:ext uri="{FF2B5EF4-FFF2-40B4-BE49-F238E27FC236}">
                <a16:creationId xmlns:a16="http://schemas.microsoft.com/office/drawing/2014/main" id="{B7376A72-BE3B-485E-BE04-97967264958F}"/>
              </a:ext>
            </a:extLst>
          </p:cNvPr>
          <p:cNvSpPr/>
          <p:nvPr/>
        </p:nvSpPr>
        <p:spPr>
          <a:xfrm>
            <a:off x="3349869" y="1901987"/>
            <a:ext cx="66895" cy="30875"/>
          </a:xfrm>
          <a:custGeom>
            <a:avLst/>
            <a:gdLst>
              <a:gd name="connsiteX0" fmla="*/ 3859 w 66895"/>
              <a:gd name="connsiteY0" fmla="*/ 3859 h 30874"/>
              <a:gd name="connsiteX1" fmla="*/ 66638 w 66895"/>
              <a:gd name="connsiteY1" fmla="*/ 3859 h 30874"/>
              <a:gd name="connsiteX2" fmla="*/ 66638 w 66895"/>
              <a:gd name="connsiteY2" fmla="*/ 29588 h 30874"/>
              <a:gd name="connsiteX3" fmla="*/ 3859 w 66895"/>
              <a:gd name="connsiteY3" fmla="*/ 29588 h 30874"/>
            </a:gdLst>
            <a:ahLst/>
            <a:cxnLst>
              <a:cxn ang="0">
                <a:pos x="connsiteX0" y="connsiteY0"/>
              </a:cxn>
              <a:cxn ang="0">
                <a:pos x="connsiteX1" y="connsiteY1"/>
              </a:cxn>
              <a:cxn ang="0">
                <a:pos x="connsiteX2" y="connsiteY2"/>
              </a:cxn>
              <a:cxn ang="0">
                <a:pos x="connsiteX3" y="connsiteY3"/>
              </a:cxn>
            </a:cxnLst>
            <a:rect l="l" t="t" r="r" b="b"/>
            <a:pathLst>
              <a:path w="66895" h="30874">
                <a:moveTo>
                  <a:pt x="3859" y="3859"/>
                </a:moveTo>
                <a:lnTo>
                  <a:pt x="66638" y="3859"/>
                </a:lnTo>
                <a:lnTo>
                  <a:pt x="66638" y="29588"/>
                </a:lnTo>
                <a:lnTo>
                  <a:pt x="3859" y="29588"/>
                </a:lnTo>
                <a:close/>
              </a:path>
            </a:pathLst>
          </a:custGeom>
          <a:solidFill>
            <a:srgbClr val="FFFFFF"/>
          </a:solidFill>
          <a:ln w="9525" cap="flat">
            <a:noFill/>
            <a:prstDash val="solid"/>
            <a:miter/>
          </a:ln>
        </p:spPr>
        <p:txBody>
          <a:bodyPr rtlCol="0" anchor="ctr"/>
          <a:lstStyle/>
          <a:p>
            <a:endParaRPr lang="fi-FI"/>
          </a:p>
        </p:txBody>
      </p:sp>
      <p:sp>
        <p:nvSpPr>
          <p:cNvPr id="281" name="Freeform: Shape 280">
            <a:extLst>
              <a:ext uri="{FF2B5EF4-FFF2-40B4-BE49-F238E27FC236}">
                <a16:creationId xmlns:a16="http://schemas.microsoft.com/office/drawing/2014/main" id="{B2DB6ADE-854B-4EC1-9608-38DA89CD9BA8}"/>
              </a:ext>
            </a:extLst>
          </p:cNvPr>
          <p:cNvSpPr/>
          <p:nvPr/>
        </p:nvSpPr>
        <p:spPr>
          <a:xfrm>
            <a:off x="3298556" y="2138212"/>
            <a:ext cx="149228" cy="36021"/>
          </a:xfrm>
          <a:custGeom>
            <a:avLst/>
            <a:gdLst>
              <a:gd name="connsiteX0" fmla="*/ 145628 w 149227"/>
              <a:gd name="connsiteY0" fmla="*/ 4995 h 36020"/>
              <a:gd name="connsiteX1" fmla="*/ 145399 w 149227"/>
              <a:gd name="connsiteY1" fmla="*/ 34326 h 36020"/>
              <a:gd name="connsiteX2" fmla="*/ 3889 w 149227"/>
              <a:gd name="connsiteY2" fmla="*/ 33220 h 36020"/>
              <a:gd name="connsiteX3" fmla="*/ 4119 w 149227"/>
              <a:gd name="connsiteY3" fmla="*/ 3889 h 36020"/>
            </a:gdLst>
            <a:ahLst/>
            <a:cxnLst>
              <a:cxn ang="0">
                <a:pos x="connsiteX0" y="connsiteY0"/>
              </a:cxn>
              <a:cxn ang="0">
                <a:pos x="connsiteX1" y="connsiteY1"/>
              </a:cxn>
              <a:cxn ang="0">
                <a:pos x="connsiteX2" y="connsiteY2"/>
              </a:cxn>
              <a:cxn ang="0">
                <a:pos x="connsiteX3" y="connsiteY3"/>
              </a:cxn>
            </a:cxnLst>
            <a:rect l="l" t="t" r="r" b="b"/>
            <a:pathLst>
              <a:path w="149227" h="36020">
                <a:moveTo>
                  <a:pt x="145628" y="4995"/>
                </a:moveTo>
                <a:lnTo>
                  <a:pt x="145399" y="34326"/>
                </a:lnTo>
                <a:lnTo>
                  <a:pt x="3889" y="33220"/>
                </a:lnTo>
                <a:lnTo>
                  <a:pt x="4119" y="3889"/>
                </a:lnTo>
                <a:close/>
              </a:path>
            </a:pathLst>
          </a:custGeom>
          <a:solidFill>
            <a:srgbClr val="383735"/>
          </a:solidFill>
          <a:ln w="9525" cap="flat">
            <a:noFill/>
            <a:prstDash val="solid"/>
            <a:miter/>
          </a:ln>
        </p:spPr>
        <p:txBody>
          <a:bodyPr rtlCol="0" anchor="ctr"/>
          <a:lstStyle/>
          <a:p>
            <a:endParaRPr lang="fi-FI"/>
          </a:p>
        </p:txBody>
      </p:sp>
      <p:sp>
        <p:nvSpPr>
          <p:cNvPr id="282" name="Freeform: Shape 281">
            <a:extLst>
              <a:ext uri="{FF2B5EF4-FFF2-40B4-BE49-F238E27FC236}">
                <a16:creationId xmlns:a16="http://schemas.microsoft.com/office/drawing/2014/main" id="{98B9C68D-5BCE-49E7-80D4-2A730275CA23}"/>
              </a:ext>
            </a:extLst>
          </p:cNvPr>
          <p:cNvSpPr/>
          <p:nvPr/>
        </p:nvSpPr>
        <p:spPr>
          <a:xfrm>
            <a:off x="3056562" y="2121684"/>
            <a:ext cx="216123" cy="15437"/>
          </a:xfrm>
          <a:custGeom>
            <a:avLst/>
            <a:gdLst>
              <a:gd name="connsiteX0" fmla="*/ 215968 w 216123"/>
              <a:gd name="connsiteY0" fmla="*/ 5540 h 15437"/>
              <a:gd name="connsiteX1" fmla="*/ 215896 w 216123"/>
              <a:gd name="connsiteY1" fmla="*/ 14803 h 15437"/>
              <a:gd name="connsiteX2" fmla="*/ 3889 w 216123"/>
              <a:gd name="connsiteY2" fmla="*/ 13152 h 15437"/>
              <a:gd name="connsiteX3" fmla="*/ 3961 w 216123"/>
              <a:gd name="connsiteY3" fmla="*/ 3889 h 15437"/>
            </a:gdLst>
            <a:ahLst/>
            <a:cxnLst>
              <a:cxn ang="0">
                <a:pos x="connsiteX0" y="connsiteY0"/>
              </a:cxn>
              <a:cxn ang="0">
                <a:pos x="connsiteX1" y="connsiteY1"/>
              </a:cxn>
              <a:cxn ang="0">
                <a:pos x="connsiteX2" y="connsiteY2"/>
              </a:cxn>
              <a:cxn ang="0">
                <a:pos x="connsiteX3" y="connsiteY3"/>
              </a:cxn>
            </a:cxnLst>
            <a:rect l="l" t="t" r="r" b="b"/>
            <a:pathLst>
              <a:path w="216123" h="15437">
                <a:moveTo>
                  <a:pt x="215968" y="5540"/>
                </a:moveTo>
                <a:lnTo>
                  <a:pt x="215896" y="14803"/>
                </a:lnTo>
                <a:lnTo>
                  <a:pt x="3889" y="13152"/>
                </a:lnTo>
                <a:lnTo>
                  <a:pt x="3961" y="3889"/>
                </a:lnTo>
                <a:close/>
              </a:path>
            </a:pathLst>
          </a:custGeom>
          <a:solidFill>
            <a:srgbClr val="383735"/>
          </a:solidFill>
          <a:ln w="9525" cap="flat">
            <a:noFill/>
            <a:prstDash val="solid"/>
            <a:miter/>
          </a:ln>
        </p:spPr>
        <p:txBody>
          <a:bodyPr rtlCol="0" anchor="ctr"/>
          <a:lstStyle/>
          <a:p>
            <a:endParaRPr lang="fi-FI"/>
          </a:p>
        </p:txBody>
      </p:sp>
      <p:sp>
        <p:nvSpPr>
          <p:cNvPr id="283" name="Freeform: Shape 282">
            <a:extLst>
              <a:ext uri="{FF2B5EF4-FFF2-40B4-BE49-F238E27FC236}">
                <a16:creationId xmlns:a16="http://schemas.microsoft.com/office/drawing/2014/main" id="{BA443B6A-8304-47DB-8D36-63FB6AF092A6}"/>
              </a:ext>
            </a:extLst>
          </p:cNvPr>
          <p:cNvSpPr/>
          <p:nvPr/>
        </p:nvSpPr>
        <p:spPr>
          <a:xfrm>
            <a:off x="3139052" y="2119375"/>
            <a:ext cx="133791" cy="20583"/>
          </a:xfrm>
          <a:custGeom>
            <a:avLst/>
            <a:gdLst>
              <a:gd name="connsiteX0" fmla="*/ 131107 w 133790"/>
              <a:gd name="connsiteY0" fmla="*/ 4882 h 20583"/>
              <a:gd name="connsiteX1" fmla="*/ 130990 w 133790"/>
              <a:gd name="connsiteY1" fmla="*/ 19804 h 20583"/>
              <a:gd name="connsiteX2" fmla="*/ 3889 w 133790"/>
              <a:gd name="connsiteY2" fmla="*/ 18812 h 20583"/>
              <a:gd name="connsiteX3" fmla="*/ 4006 w 133790"/>
              <a:gd name="connsiteY3" fmla="*/ 3889 h 20583"/>
            </a:gdLst>
            <a:ahLst/>
            <a:cxnLst>
              <a:cxn ang="0">
                <a:pos x="connsiteX0" y="connsiteY0"/>
              </a:cxn>
              <a:cxn ang="0">
                <a:pos x="connsiteX1" y="connsiteY1"/>
              </a:cxn>
              <a:cxn ang="0">
                <a:pos x="connsiteX2" y="connsiteY2"/>
              </a:cxn>
              <a:cxn ang="0">
                <a:pos x="connsiteX3" y="connsiteY3"/>
              </a:cxn>
            </a:cxnLst>
            <a:rect l="l" t="t" r="r" b="b"/>
            <a:pathLst>
              <a:path w="133790" h="20583">
                <a:moveTo>
                  <a:pt x="131107" y="4882"/>
                </a:moveTo>
                <a:lnTo>
                  <a:pt x="130990" y="19804"/>
                </a:lnTo>
                <a:lnTo>
                  <a:pt x="3889" y="18812"/>
                </a:lnTo>
                <a:lnTo>
                  <a:pt x="4006" y="3889"/>
                </a:lnTo>
                <a:close/>
              </a:path>
            </a:pathLst>
          </a:custGeom>
          <a:solidFill>
            <a:srgbClr val="474543"/>
          </a:solidFill>
          <a:ln w="9525" cap="flat">
            <a:noFill/>
            <a:prstDash val="solid"/>
            <a:miter/>
          </a:ln>
        </p:spPr>
        <p:txBody>
          <a:bodyPr rtlCol="0" anchor="ctr"/>
          <a:lstStyle/>
          <a:p>
            <a:endParaRPr lang="fi-FI"/>
          </a:p>
        </p:txBody>
      </p:sp>
      <p:sp>
        <p:nvSpPr>
          <p:cNvPr id="284" name="Freeform: Shape 283">
            <a:extLst>
              <a:ext uri="{FF2B5EF4-FFF2-40B4-BE49-F238E27FC236}">
                <a16:creationId xmlns:a16="http://schemas.microsoft.com/office/drawing/2014/main" id="{EC127A77-A543-4449-AF28-862A250A7E99}"/>
              </a:ext>
            </a:extLst>
          </p:cNvPr>
          <p:cNvSpPr/>
          <p:nvPr/>
        </p:nvSpPr>
        <p:spPr>
          <a:xfrm>
            <a:off x="3450274" y="2109791"/>
            <a:ext cx="102916" cy="87478"/>
          </a:xfrm>
          <a:custGeom>
            <a:avLst/>
            <a:gdLst>
              <a:gd name="connsiteX0" fmla="*/ 90761 w 102915"/>
              <a:gd name="connsiteY0" fmla="*/ 16295 h 87478"/>
              <a:gd name="connsiteX1" fmla="*/ 70693 w 102915"/>
              <a:gd name="connsiteY1" fmla="*/ 4460 h 87478"/>
              <a:gd name="connsiteX2" fmla="*/ 61945 w 102915"/>
              <a:gd name="connsiteY2" fmla="*/ 4460 h 87478"/>
              <a:gd name="connsiteX3" fmla="*/ 61430 w 102915"/>
              <a:gd name="connsiteY3" fmla="*/ 40995 h 87478"/>
              <a:gd name="connsiteX4" fmla="*/ 40847 w 102915"/>
              <a:gd name="connsiteY4" fmla="*/ 55403 h 87478"/>
              <a:gd name="connsiteX5" fmla="*/ 7914 w 102915"/>
              <a:gd name="connsiteY5" fmla="*/ 55403 h 87478"/>
              <a:gd name="connsiteX6" fmla="*/ 7914 w 102915"/>
              <a:gd name="connsiteY6" fmla="*/ 84219 h 87478"/>
              <a:gd name="connsiteX7" fmla="*/ 66061 w 102915"/>
              <a:gd name="connsiteY7" fmla="*/ 84734 h 87478"/>
              <a:gd name="connsiteX8" fmla="*/ 90761 w 102915"/>
              <a:gd name="connsiteY8" fmla="*/ 16295 h 8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915" h="87478">
                <a:moveTo>
                  <a:pt x="90761" y="16295"/>
                </a:moveTo>
                <a:cubicBezTo>
                  <a:pt x="77897" y="-172"/>
                  <a:pt x="70693" y="4460"/>
                  <a:pt x="70693" y="4460"/>
                </a:cubicBezTo>
                <a:lnTo>
                  <a:pt x="61945" y="4460"/>
                </a:lnTo>
                <a:lnTo>
                  <a:pt x="61430" y="40995"/>
                </a:lnTo>
                <a:cubicBezTo>
                  <a:pt x="61430" y="49228"/>
                  <a:pt x="55770" y="55403"/>
                  <a:pt x="40847" y="55403"/>
                </a:cubicBezTo>
                <a:lnTo>
                  <a:pt x="7914" y="55403"/>
                </a:lnTo>
                <a:cubicBezTo>
                  <a:pt x="2768" y="55403"/>
                  <a:pt x="2254" y="84219"/>
                  <a:pt x="7914" y="84219"/>
                </a:cubicBezTo>
                <a:lnTo>
                  <a:pt x="66061" y="84734"/>
                </a:lnTo>
                <a:cubicBezTo>
                  <a:pt x="91790" y="85248"/>
                  <a:pt x="112888" y="44597"/>
                  <a:pt x="90761" y="16295"/>
                </a:cubicBezTo>
                <a:close/>
              </a:path>
            </a:pathLst>
          </a:custGeom>
          <a:solidFill>
            <a:srgbClr val="403F3D"/>
          </a:solidFill>
          <a:ln w="9525" cap="flat">
            <a:noFill/>
            <a:prstDash val="solid"/>
            <a:miter/>
          </a:ln>
        </p:spPr>
        <p:txBody>
          <a:bodyPr rtlCol="0" anchor="ctr"/>
          <a:lstStyle/>
          <a:p>
            <a:endParaRPr lang="fi-FI"/>
          </a:p>
        </p:txBody>
      </p:sp>
      <p:sp>
        <p:nvSpPr>
          <p:cNvPr id="285" name="Freeform: Shape 284">
            <a:extLst>
              <a:ext uri="{FF2B5EF4-FFF2-40B4-BE49-F238E27FC236}">
                <a16:creationId xmlns:a16="http://schemas.microsoft.com/office/drawing/2014/main" id="{9BF6FD94-ECFC-4034-9DD2-DC87BF6CC1A4}"/>
              </a:ext>
            </a:extLst>
          </p:cNvPr>
          <p:cNvSpPr/>
          <p:nvPr/>
        </p:nvSpPr>
        <p:spPr>
          <a:xfrm>
            <a:off x="3451755" y="2169054"/>
            <a:ext cx="56604" cy="20583"/>
          </a:xfrm>
          <a:custGeom>
            <a:avLst/>
            <a:gdLst>
              <a:gd name="connsiteX0" fmla="*/ 3859 w 56603"/>
              <a:gd name="connsiteY0" fmla="*/ 14666 h 20583"/>
              <a:gd name="connsiteX1" fmla="*/ 3859 w 56603"/>
              <a:gd name="connsiteY1" fmla="*/ 7461 h 20583"/>
              <a:gd name="connsiteX2" fmla="*/ 7976 w 56603"/>
              <a:gd name="connsiteY2" fmla="*/ 3859 h 20583"/>
              <a:gd name="connsiteX3" fmla="*/ 50686 w 56603"/>
              <a:gd name="connsiteY3" fmla="*/ 4374 h 20583"/>
              <a:gd name="connsiteX4" fmla="*/ 54288 w 56603"/>
              <a:gd name="connsiteY4" fmla="*/ 8491 h 20583"/>
              <a:gd name="connsiteX5" fmla="*/ 54288 w 56603"/>
              <a:gd name="connsiteY5" fmla="*/ 15695 h 20583"/>
              <a:gd name="connsiteX6" fmla="*/ 50171 w 56603"/>
              <a:gd name="connsiteY6" fmla="*/ 19297 h 20583"/>
              <a:gd name="connsiteX7" fmla="*/ 7461 w 56603"/>
              <a:gd name="connsiteY7" fmla="*/ 18782 h 20583"/>
              <a:gd name="connsiteX8" fmla="*/ 3859 w 56603"/>
              <a:gd name="connsiteY8" fmla="*/ 14666 h 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03" h="20583">
                <a:moveTo>
                  <a:pt x="3859" y="14666"/>
                </a:moveTo>
                <a:lnTo>
                  <a:pt x="3859" y="7461"/>
                </a:lnTo>
                <a:cubicBezTo>
                  <a:pt x="3859" y="5403"/>
                  <a:pt x="5403" y="3859"/>
                  <a:pt x="7976" y="3859"/>
                </a:cubicBezTo>
                <a:lnTo>
                  <a:pt x="50686" y="4374"/>
                </a:lnTo>
                <a:cubicBezTo>
                  <a:pt x="52744" y="4374"/>
                  <a:pt x="54288" y="5918"/>
                  <a:pt x="54288" y="8491"/>
                </a:cubicBezTo>
                <a:lnTo>
                  <a:pt x="54288" y="15695"/>
                </a:lnTo>
                <a:cubicBezTo>
                  <a:pt x="54288" y="17753"/>
                  <a:pt x="52744" y="19297"/>
                  <a:pt x="50171" y="19297"/>
                </a:cubicBezTo>
                <a:lnTo>
                  <a:pt x="7461" y="18782"/>
                </a:lnTo>
                <a:cubicBezTo>
                  <a:pt x="5403" y="18782"/>
                  <a:pt x="3859" y="16724"/>
                  <a:pt x="3859" y="14666"/>
                </a:cubicBezTo>
                <a:close/>
              </a:path>
            </a:pathLst>
          </a:custGeom>
          <a:solidFill>
            <a:srgbClr val="30302E"/>
          </a:solidFill>
          <a:ln w="9525" cap="flat">
            <a:noFill/>
            <a:prstDash val="solid"/>
            <a:miter/>
          </a:ln>
        </p:spPr>
        <p:txBody>
          <a:bodyPr rtlCol="0" anchor="ctr"/>
          <a:lstStyle/>
          <a:p>
            <a:endParaRPr lang="fi-FI"/>
          </a:p>
        </p:txBody>
      </p:sp>
      <p:sp>
        <p:nvSpPr>
          <p:cNvPr id="286" name="Freeform: Shape 285">
            <a:extLst>
              <a:ext uri="{FF2B5EF4-FFF2-40B4-BE49-F238E27FC236}">
                <a16:creationId xmlns:a16="http://schemas.microsoft.com/office/drawing/2014/main" id="{AAD5B432-5DA8-427A-A51A-C202B33E5539}"/>
              </a:ext>
            </a:extLst>
          </p:cNvPr>
          <p:cNvSpPr/>
          <p:nvPr/>
        </p:nvSpPr>
        <p:spPr>
          <a:xfrm>
            <a:off x="3507265" y="2096505"/>
            <a:ext cx="20583" cy="61749"/>
          </a:xfrm>
          <a:custGeom>
            <a:avLst/>
            <a:gdLst>
              <a:gd name="connsiteX0" fmla="*/ 19242 w 20583"/>
              <a:gd name="connsiteY0" fmla="*/ 4006 h 61749"/>
              <a:gd name="connsiteX1" fmla="*/ 18812 w 20583"/>
              <a:gd name="connsiteY1" fmla="*/ 59066 h 61749"/>
              <a:gd name="connsiteX2" fmla="*/ 3889 w 20583"/>
              <a:gd name="connsiteY2" fmla="*/ 58949 h 61749"/>
              <a:gd name="connsiteX3" fmla="*/ 4319 w 20583"/>
              <a:gd name="connsiteY3" fmla="*/ 3889 h 61749"/>
            </a:gdLst>
            <a:ahLst/>
            <a:cxnLst>
              <a:cxn ang="0">
                <a:pos x="connsiteX0" y="connsiteY0"/>
              </a:cxn>
              <a:cxn ang="0">
                <a:pos x="connsiteX1" y="connsiteY1"/>
              </a:cxn>
              <a:cxn ang="0">
                <a:pos x="connsiteX2" y="connsiteY2"/>
              </a:cxn>
              <a:cxn ang="0">
                <a:pos x="connsiteX3" y="connsiteY3"/>
              </a:cxn>
            </a:cxnLst>
            <a:rect l="l" t="t" r="r" b="b"/>
            <a:pathLst>
              <a:path w="20583" h="61749">
                <a:moveTo>
                  <a:pt x="19242" y="4006"/>
                </a:moveTo>
                <a:lnTo>
                  <a:pt x="18812" y="59066"/>
                </a:lnTo>
                <a:lnTo>
                  <a:pt x="3889" y="58949"/>
                </a:lnTo>
                <a:lnTo>
                  <a:pt x="4319" y="3889"/>
                </a:lnTo>
                <a:close/>
              </a:path>
            </a:pathLst>
          </a:custGeom>
          <a:solidFill>
            <a:srgbClr val="82878A"/>
          </a:solidFill>
          <a:ln w="9525" cap="flat">
            <a:noFill/>
            <a:prstDash val="solid"/>
            <a:miter/>
          </a:ln>
        </p:spPr>
        <p:txBody>
          <a:bodyPr rtlCol="0" anchor="ctr"/>
          <a:lstStyle/>
          <a:p>
            <a:endParaRPr lang="fi-FI"/>
          </a:p>
        </p:txBody>
      </p:sp>
      <p:sp>
        <p:nvSpPr>
          <p:cNvPr id="287" name="Freeform: Shape 286">
            <a:extLst>
              <a:ext uri="{FF2B5EF4-FFF2-40B4-BE49-F238E27FC236}">
                <a16:creationId xmlns:a16="http://schemas.microsoft.com/office/drawing/2014/main" id="{75965184-6258-4708-A449-E9E8D2ADE5FD}"/>
              </a:ext>
            </a:extLst>
          </p:cNvPr>
          <p:cNvSpPr/>
          <p:nvPr/>
        </p:nvSpPr>
        <p:spPr>
          <a:xfrm>
            <a:off x="3404079" y="2111246"/>
            <a:ext cx="77187" cy="66895"/>
          </a:xfrm>
          <a:custGeom>
            <a:avLst/>
            <a:gdLst>
              <a:gd name="connsiteX0" fmla="*/ 74506 w 77186"/>
              <a:gd name="connsiteY0" fmla="*/ 40980 h 66895"/>
              <a:gd name="connsiteX1" fmla="*/ 59517 w 77186"/>
              <a:gd name="connsiteY1" fmla="*/ 63766 h 66895"/>
              <a:gd name="connsiteX2" fmla="*/ 5346 w 77186"/>
              <a:gd name="connsiteY2" fmla="*/ 28132 h 66895"/>
              <a:gd name="connsiteX3" fmla="*/ 20335 w 77186"/>
              <a:gd name="connsiteY3" fmla="*/ 5345 h 66895"/>
            </a:gdLst>
            <a:ahLst/>
            <a:cxnLst>
              <a:cxn ang="0">
                <a:pos x="connsiteX0" y="connsiteY0"/>
              </a:cxn>
              <a:cxn ang="0">
                <a:pos x="connsiteX1" y="connsiteY1"/>
              </a:cxn>
              <a:cxn ang="0">
                <a:pos x="connsiteX2" y="connsiteY2"/>
              </a:cxn>
              <a:cxn ang="0">
                <a:pos x="connsiteX3" y="connsiteY3"/>
              </a:cxn>
            </a:cxnLst>
            <a:rect l="l" t="t" r="r" b="b"/>
            <a:pathLst>
              <a:path w="77186" h="66895">
                <a:moveTo>
                  <a:pt x="74506" y="40980"/>
                </a:moveTo>
                <a:lnTo>
                  <a:pt x="59517" y="63766"/>
                </a:lnTo>
                <a:lnTo>
                  <a:pt x="5346" y="28132"/>
                </a:lnTo>
                <a:lnTo>
                  <a:pt x="20335" y="5345"/>
                </a:lnTo>
                <a:close/>
              </a:path>
            </a:pathLst>
          </a:custGeom>
          <a:solidFill>
            <a:srgbClr val="383735"/>
          </a:solidFill>
          <a:ln w="9525" cap="flat">
            <a:noFill/>
            <a:prstDash val="solid"/>
            <a:miter/>
          </a:ln>
        </p:spPr>
        <p:txBody>
          <a:bodyPr rtlCol="0" anchor="ctr"/>
          <a:lstStyle/>
          <a:p>
            <a:endParaRPr lang="fi-FI"/>
          </a:p>
        </p:txBody>
      </p:sp>
      <p:sp>
        <p:nvSpPr>
          <p:cNvPr id="288" name="Freeform: Shape 287">
            <a:extLst>
              <a:ext uri="{FF2B5EF4-FFF2-40B4-BE49-F238E27FC236}">
                <a16:creationId xmlns:a16="http://schemas.microsoft.com/office/drawing/2014/main" id="{1A55F17A-E808-49CD-A394-E7692E227ABD}"/>
              </a:ext>
            </a:extLst>
          </p:cNvPr>
          <p:cNvSpPr/>
          <p:nvPr/>
        </p:nvSpPr>
        <p:spPr>
          <a:xfrm>
            <a:off x="3271653" y="2110392"/>
            <a:ext cx="169811" cy="46312"/>
          </a:xfrm>
          <a:custGeom>
            <a:avLst/>
            <a:gdLst>
              <a:gd name="connsiteX0" fmla="*/ 3859 w 169811"/>
              <a:gd name="connsiteY0" fmla="*/ 36792 h 46312"/>
              <a:gd name="connsiteX1" fmla="*/ 3859 w 169811"/>
              <a:gd name="connsiteY1" fmla="*/ 6432 h 46312"/>
              <a:gd name="connsiteX2" fmla="*/ 166466 w 169811"/>
              <a:gd name="connsiteY2" fmla="*/ 3859 h 46312"/>
              <a:gd name="connsiteX3" fmla="*/ 149485 w 169811"/>
              <a:gd name="connsiteY3" fmla="*/ 42453 h 46312"/>
              <a:gd name="connsiteX4" fmla="*/ 3859 w 169811"/>
              <a:gd name="connsiteY4" fmla="*/ 36792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11" h="46312">
                <a:moveTo>
                  <a:pt x="3859" y="36792"/>
                </a:moveTo>
                <a:lnTo>
                  <a:pt x="3859" y="6432"/>
                </a:lnTo>
                <a:lnTo>
                  <a:pt x="166466" y="3859"/>
                </a:lnTo>
                <a:cubicBezTo>
                  <a:pt x="166466" y="3859"/>
                  <a:pt x="163379" y="42453"/>
                  <a:pt x="149485" y="42453"/>
                </a:cubicBezTo>
                <a:cubicBezTo>
                  <a:pt x="130446" y="42967"/>
                  <a:pt x="3859" y="36792"/>
                  <a:pt x="3859" y="36792"/>
                </a:cubicBezTo>
                <a:close/>
              </a:path>
            </a:pathLst>
          </a:custGeom>
          <a:solidFill>
            <a:srgbClr val="82878A"/>
          </a:solidFill>
          <a:ln w="9525" cap="flat">
            <a:noFill/>
            <a:prstDash val="solid"/>
            <a:miter/>
          </a:ln>
        </p:spPr>
        <p:txBody>
          <a:bodyPr rtlCol="0" anchor="ctr"/>
          <a:lstStyle/>
          <a:p>
            <a:endParaRPr lang="fi-FI"/>
          </a:p>
        </p:txBody>
      </p:sp>
      <p:sp>
        <p:nvSpPr>
          <p:cNvPr id="289" name="Freeform: Shape 288">
            <a:extLst>
              <a:ext uri="{FF2B5EF4-FFF2-40B4-BE49-F238E27FC236}">
                <a16:creationId xmlns:a16="http://schemas.microsoft.com/office/drawing/2014/main" id="{B0C8A85E-3E22-4222-8719-F1037045FC32}"/>
              </a:ext>
            </a:extLst>
          </p:cNvPr>
          <p:cNvSpPr/>
          <p:nvPr/>
        </p:nvSpPr>
        <p:spPr>
          <a:xfrm>
            <a:off x="3251643" y="2116325"/>
            <a:ext cx="25729" cy="30875"/>
          </a:xfrm>
          <a:custGeom>
            <a:avLst/>
            <a:gdLst>
              <a:gd name="connsiteX0" fmla="*/ 24147 w 25728"/>
              <a:gd name="connsiteY0" fmla="*/ 4046 h 30874"/>
              <a:gd name="connsiteX1" fmla="*/ 23958 w 25728"/>
              <a:gd name="connsiteY1" fmla="*/ 28231 h 30874"/>
              <a:gd name="connsiteX2" fmla="*/ 3890 w 25728"/>
              <a:gd name="connsiteY2" fmla="*/ 28075 h 30874"/>
              <a:gd name="connsiteX3" fmla="*/ 4078 w 25728"/>
              <a:gd name="connsiteY3" fmla="*/ 3889 h 30874"/>
            </a:gdLst>
            <a:ahLst/>
            <a:cxnLst>
              <a:cxn ang="0">
                <a:pos x="connsiteX0" y="connsiteY0"/>
              </a:cxn>
              <a:cxn ang="0">
                <a:pos x="connsiteX1" y="connsiteY1"/>
              </a:cxn>
              <a:cxn ang="0">
                <a:pos x="connsiteX2" y="connsiteY2"/>
              </a:cxn>
              <a:cxn ang="0">
                <a:pos x="connsiteX3" y="connsiteY3"/>
              </a:cxn>
            </a:cxnLst>
            <a:rect l="l" t="t" r="r" b="b"/>
            <a:pathLst>
              <a:path w="25728" h="30874">
                <a:moveTo>
                  <a:pt x="24147" y="4046"/>
                </a:moveTo>
                <a:lnTo>
                  <a:pt x="23958" y="28231"/>
                </a:lnTo>
                <a:lnTo>
                  <a:pt x="3890" y="28075"/>
                </a:lnTo>
                <a:lnTo>
                  <a:pt x="4078" y="3889"/>
                </a:lnTo>
                <a:close/>
              </a:path>
            </a:pathLst>
          </a:custGeom>
          <a:solidFill>
            <a:srgbClr val="82878A"/>
          </a:solidFill>
          <a:ln w="9525" cap="flat">
            <a:noFill/>
            <a:prstDash val="solid"/>
            <a:miter/>
          </a:ln>
        </p:spPr>
        <p:txBody>
          <a:bodyPr rtlCol="0" anchor="ctr"/>
          <a:lstStyle/>
          <a:p>
            <a:endParaRPr lang="fi-FI"/>
          </a:p>
        </p:txBody>
      </p:sp>
      <p:sp>
        <p:nvSpPr>
          <p:cNvPr id="290" name="Freeform: Shape 289">
            <a:extLst>
              <a:ext uri="{FF2B5EF4-FFF2-40B4-BE49-F238E27FC236}">
                <a16:creationId xmlns:a16="http://schemas.microsoft.com/office/drawing/2014/main" id="{6C3F32B3-DF7C-45E0-906E-7AD1B09A22AA}"/>
              </a:ext>
            </a:extLst>
          </p:cNvPr>
          <p:cNvSpPr/>
          <p:nvPr/>
        </p:nvSpPr>
        <p:spPr>
          <a:xfrm>
            <a:off x="3263077" y="2114781"/>
            <a:ext cx="10292" cy="30875"/>
          </a:xfrm>
          <a:custGeom>
            <a:avLst/>
            <a:gdLst>
              <a:gd name="connsiteX0" fmla="*/ 9244 w 10291"/>
              <a:gd name="connsiteY0" fmla="*/ 3930 h 30874"/>
              <a:gd name="connsiteX1" fmla="*/ 9035 w 10291"/>
              <a:gd name="connsiteY1" fmla="*/ 30688 h 30874"/>
              <a:gd name="connsiteX2" fmla="*/ 3889 w 10291"/>
              <a:gd name="connsiteY2" fmla="*/ 30648 h 30874"/>
              <a:gd name="connsiteX3" fmla="*/ 4098 w 10291"/>
              <a:gd name="connsiteY3" fmla="*/ 3889 h 30874"/>
            </a:gdLst>
            <a:ahLst/>
            <a:cxnLst>
              <a:cxn ang="0">
                <a:pos x="connsiteX0" y="connsiteY0"/>
              </a:cxn>
              <a:cxn ang="0">
                <a:pos x="connsiteX1" y="connsiteY1"/>
              </a:cxn>
              <a:cxn ang="0">
                <a:pos x="connsiteX2" y="connsiteY2"/>
              </a:cxn>
              <a:cxn ang="0">
                <a:pos x="connsiteX3" y="connsiteY3"/>
              </a:cxn>
            </a:cxnLst>
            <a:rect l="l" t="t" r="r" b="b"/>
            <a:pathLst>
              <a:path w="10291" h="30874">
                <a:moveTo>
                  <a:pt x="9244" y="3930"/>
                </a:moveTo>
                <a:lnTo>
                  <a:pt x="9035" y="30688"/>
                </a:lnTo>
                <a:lnTo>
                  <a:pt x="3889" y="30648"/>
                </a:lnTo>
                <a:lnTo>
                  <a:pt x="4098" y="3889"/>
                </a:lnTo>
                <a:close/>
              </a:path>
            </a:pathLst>
          </a:custGeom>
          <a:solidFill>
            <a:srgbClr val="A1A8AB"/>
          </a:solidFill>
          <a:ln w="9525" cap="flat">
            <a:noFill/>
            <a:prstDash val="solid"/>
            <a:miter/>
          </a:ln>
        </p:spPr>
        <p:txBody>
          <a:bodyPr rtlCol="0" anchor="ctr"/>
          <a:lstStyle/>
          <a:p>
            <a:endParaRPr lang="fi-FI"/>
          </a:p>
        </p:txBody>
      </p:sp>
      <p:sp>
        <p:nvSpPr>
          <p:cNvPr id="291" name="Freeform: Shape 290">
            <a:extLst>
              <a:ext uri="{FF2B5EF4-FFF2-40B4-BE49-F238E27FC236}">
                <a16:creationId xmlns:a16="http://schemas.microsoft.com/office/drawing/2014/main" id="{DEB066A8-24F4-491C-AEB2-C3FF58F48BDB}"/>
              </a:ext>
            </a:extLst>
          </p:cNvPr>
          <p:cNvSpPr/>
          <p:nvPr/>
        </p:nvSpPr>
        <p:spPr>
          <a:xfrm>
            <a:off x="3254909" y="2115100"/>
            <a:ext cx="10292" cy="30875"/>
          </a:xfrm>
          <a:custGeom>
            <a:avLst/>
            <a:gdLst>
              <a:gd name="connsiteX0" fmla="*/ 9244 w 10291"/>
              <a:gd name="connsiteY0" fmla="*/ 3930 h 30874"/>
              <a:gd name="connsiteX1" fmla="*/ 9035 w 10291"/>
              <a:gd name="connsiteY1" fmla="*/ 30688 h 30874"/>
              <a:gd name="connsiteX2" fmla="*/ 3889 w 10291"/>
              <a:gd name="connsiteY2" fmla="*/ 30648 h 30874"/>
              <a:gd name="connsiteX3" fmla="*/ 4098 w 10291"/>
              <a:gd name="connsiteY3" fmla="*/ 3889 h 30874"/>
            </a:gdLst>
            <a:ahLst/>
            <a:cxnLst>
              <a:cxn ang="0">
                <a:pos x="connsiteX0" y="connsiteY0"/>
              </a:cxn>
              <a:cxn ang="0">
                <a:pos x="connsiteX1" y="connsiteY1"/>
              </a:cxn>
              <a:cxn ang="0">
                <a:pos x="connsiteX2" y="connsiteY2"/>
              </a:cxn>
              <a:cxn ang="0">
                <a:pos x="connsiteX3" y="connsiteY3"/>
              </a:cxn>
            </a:cxnLst>
            <a:rect l="l" t="t" r="r" b="b"/>
            <a:pathLst>
              <a:path w="10291" h="30874">
                <a:moveTo>
                  <a:pt x="9244" y="3930"/>
                </a:moveTo>
                <a:lnTo>
                  <a:pt x="9035" y="30688"/>
                </a:lnTo>
                <a:lnTo>
                  <a:pt x="3889" y="30648"/>
                </a:lnTo>
                <a:lnTo>
                  <a:pt x="4098" y="3889"/>
                </a:lnTo>
                <a:close/>
              </a:path>
            </a:pathLst>
          </a:custGeom>
          <a:solidFill>
            <a:srgbClr val="A1A8AB"/>
          </a:solidFill>
          <a:ln w="9525" cap="flat">
            <a:noFill/>
            <a:prstDash val="solid"/>
            <a:miter/>
          </a:ln>
        </p:spPr>
        <p:txBody>
          <a:bodyPr rtlCol="0" anchor="ctr"/>
          <a:lstStyle/>
          <a:p>
            <a:endParaRPr lang="fi-FI"/>
          </a:p>
        </p:txBody>
      </p:sp>
      <p:sp>
        <p:nvSpPr>
          <p:cNvPr id="292" name="Freeform: Shape 291">
            <a:extLst>
              <a:ext uri="{FF2B5EF4-FFF2-40B4-BE49-F238E27FC236}">
                <a16:creationId xmlns:a16="http://schemas.microsoft.com/office/drawing/2014/main" id="{AB04D4B8-B854-40D4-8309-A8D068C8CBC8}"/>
              </a:ext>
            </a:extLst>
          </p:cNvPr>
          <p:cNvSpPr/>
          <p:nvPr/>
        </p:nvSpPr>
        <p:spPr>
          <a:xfrm>
            <a:off x="3478970" y="2096549"/>
            <a:ext cx="20583" cy="61749"/>
          </a:xfrm>
          <a:custGeom>
            <a:avLst/>
            <a:gdLst>
              <a:gd name="connsiteX0" fmla="*/ 18236 w 20583"/>
              <a:gd name="connsiteY0" fmla="*/ 3998 h 61749"/>
              <a:gd name="connsiteX1" fmla="*/ 17783 w 20583"/>
              <a:gd name="connsiteY1" fmla="*/ 62145 h 61749"/>
              <a:gd name="connsiteX2" fmla="*/ 3889 w 20583"/>
              <a:gd name="connsiteY2" fmla="*/ 62037 h 61749"/>
              <a:gd name="connsiteX3" fmla="*/ 4343 w 20583"/>
              <a:gd name="connsiteY3" fmla="*/ 3889 h 61749"/>
            </a:gdLst>
            <a:ahLst/>
            <a:cxnLst>
              <a:cxn ang="0">
                <a:pos x="connsiteX0" y="connsiteY0"/>
              </a:cxn>
              <a:cxn ang="0">
                <a:pos x="connsiteX1" y="connsiteY1"/>
              </a:cxn>
              <a:cxn ang="0">
                <a:pos x="connsiteX2" y="connsiteY2"/>
              </a:cxn>
              <a:cxn ang="0">
                <a:pos x="connsiteX3" y="connsiteY3"/>
              </a:cxn>
            </a:cxnLst>
            <a:rect l="l" t="t" r="r" b="b"/>
            <a:pathLst>
              <a:path w="20583" h="61749">
                <a:moveTo>
                  <a:pt x="18236" y="3998"/>
                </a:moveTo>
                <a:lnTo>
                  <a:pt x="17783" y="62145"/>
                </a:lnTo>
                <a:lnTo>
                  <a:pt x="3889" y="62037"/>
                </a:lnTo>
                <a:lnTo>
                  <a:pt x="4343" y="3889"/>
                </a:lnTo>
                <a:close/>
              </a:path>
            </a:pathLst>
          </a:custGeom>
          <a:solidFill>
            <a:srgbClr val="82878A"/>
          </a:solidFill>
          <a:ln w="9525" cap="flat">
            <a:noFill/>
            <a:prstDash val="solid"/>
            <a:miter/>
          </a:ln>
        </p:spPr>
        <p:txBody>
          <a:bodyPr rtlCol="0" anchor="ctr"/>
          <a:lstStyle/>
          <a:p>
            <a:endParaRPr lang="fi-FI"/>
          </a:p>
        </p:txBody>
      </p:sp>
      <p:sp>
        <p:nvSpPr>
          <p:cNvPr id="293" name="Freeform: Shape 292">
            <a:extLst>
              <a:ext uri="{FF2B5EF4-FFF2-40B4-BE49-F238E27FC236}">
                <a16:creationId xmlns:a16="http://schemas.microsoft.com/office/drawing/2014/main" id="{14374B98-F253-4B85-8F05-DD586B1AF607}"/>
              </a:ext>
            </a:extLst>
          </p:cNvPr>
          <p:cNvSpPr/>
          <p:nvPr/>
        </p:nvSpPr>
        <p:spPr>
          <a:xfrm>
            <a:off x="3294809" y="2107304"/>
            <a:ext cx="190394" cy="102916"/>
          </a:xfrm>
          <a:custGeom>
            <a:avLst/>
            <a:gdLst>
              <a:gd name="connsiteX0" fmla="*/ 138164 w 190394"/>
              <a:gd name="connsiteY0" fmla="*/ 103173 h 102915"/>
              <a:gd name="connsiteX1" fmla="*/ 187564 w 190394"/>
              <a:gd name="connsiteY1" fmla="*/ 51715 h 102915"/>
              <a:gd name="connsiteX2" fmla="*/ 188079 w 190394"/>
              <a:gd name="connsiteY2" fmla="*/ 4374 h 102915"/>
              <a:gd name="connsiteX3" fmla="*/ 150514 w 190394"/>
              <a:gd name="connsiteY3" fmla="*/ 3859 h 102915"/>
              <a:gd name="connsiteX4" fmla="*/ 111921 w 190394"/>
              <a:gd name="connsiteY4" fmla="*/ 58919 h 102915"/>
              <a:gd name="connsiteX5" fmla="*/ 3859 w 190394"/>
              <a:gd name="connsiteY5" fmla="*/ 57376 h 102915"/>
              <a:gd name="connsiteX6" fmla="*/ 3859 w 190394"/>
              <a:gd name="connsiteY6" fmla="*/ 89279 h 102915"/>
              <a:gd name="connsiteX7" fmla="*/ 9520 w 190394"/>
              <a:gd name="connsiteY7" fmla="*/ 95454 h 102915"/>
              <a:gd name="connsiteX8" fmla="*/ 138164 w 190394"/>
              <a:gd name="connsiteY8" fmla="*/ 103173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394" h="102915">
                <a:moveTo>
                  <a:pt x="138164" y="103173"/>
                </a:moveTo>
                <a:cubicBezTo>
                  <a:pt x="181389" y="106261"/>
                  <a:pt x="187564" y="51715"/>
                  <a:pt x="187564" y="51715"/>
                </a:cubicBezTo>
                <a:lnTo>
                  <a:pt x="188079" y="4374"/>
                </a:lnTo>
                <a:lnTo>
                  <a:pt x="150514" y="3859"/>
                </a:lnTo>
                <a:cubicBezTo>
                  <a:pt x="150514" y="3859"/>
                  <a:pt x="150514" y="59434"/>
                  <a:pt x="111921" y="58919"/>
                </a:cubicBezTo>
                <a:lnTo>
                  <a:pt x="3859" y="57376"/>
                </a:lnTo>
                <a:lnTo>
                  <a:pt x="3859" y="89279"/>
                </a:lnTo>
                <a:cubicBezTo>
                  <a:pt x="3859" y="92367"/>
                  <a:pt x="6432" y="95454"/>
                  <a:pt x="9520" y="95454"/>
                </a:cubicBezTo>
                <a:lnTo>
                  <a:pt x="138164" y="103173"/>
                </a:lnTo>
                <a:close/>
              </a:path>
            </a:pathLst>
          </a:custGeom>
          <a:solidFill>
            <a:srgbClr val="FFC887"/>
          </a:solidFill>
          <a:ln w="9525" cap="flat">
            <a:noFill/>
            <a:prstDash val="solid"/>
            <a:miter/>
          </a:ln>
        </p:spPr>
        <p:txBody>
          <a:bodyPr rtlCol="0" anchor="ctr"/>
          <a:lstStyle/>
          <a:p>
            <a:endParaRPr lang="fi-FI"/>
          </a:p>
        </p:txBody>
      </p:sp>
      <p:sp>
        <p:nvSpPr>
          <p:cNvPr id="294" name="Freeform: Shape 293">
            <a:extLst>
              <a:ext uri="{FF2B5EF4-FFF2-40B4-BE49-F238E27FC236}">
                <a16:creationId xmlns:a16="http://schemas.microsoft.com/office/drawing/2014/main" id="{8DA1CA4E-D06D-41C6-83C6-D2B4E7F8BA1B}"/>
              </a:ext>
            </a:extLst>
          </p:cNvPr>
          <p:cNvSpPr/>
          <p:nvPr/>
        </p:nvSpPr>
        <p:spPr>
          <a:xfrm>
            <a:off x="3055015" y="2157733"/>
            <a:ext cx="246998" cy="41166"/>
          </a:xfrm>
          <a:custGeom>
            <a:avLst/>
            <a:gdLst>
              <a:gd name="connsiteX0" fmla="*/ 14151 w 246997"/>
              <a:gd name="connsiteY0" fmla="*/ 24957 h 41166"/>
              <a:gd name="connsiteX1" fmla="*/ 243653 w 246997"/>
              <a:gd name="connsiteY1" fmla="*/ 38851 h 41166"/>
              <a:gd name="connsiteX2" fmla="*/ 243653 w 246997"/>
              <a:gd name="connsiteY2" fmla="*/ 6947 h 41166"/>
              <a:gd name="connsiteX3" fmla="*/ 14665 w 246997"/>
              <a:gd name="connsiteY3" fmla="*/ 3859 h 41166"/>
              <a:gd name="connsiteX4" fmla="*/ 3859 w 246997"/>
              <a:gd name="connsiteY4" fmla="*/ 14666 h 41166"/>
              <a:gd name="connsiteX5" fmla="*/ 3859 w 246997"/>
              <a:gd name="connsiteY5" fmla="*/ 14666 h 41166"/>
              <a:gd name="connsiteX6" fmla="*/ 14151 w 246997"/>
              <a:gd name="connsiteY6" fmla="*/ 24957 h 4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97" h="41166">
                <a:moveTo>
                  <a:pt x="14151" y="24957"/>
                </a:moveTo>
                <a:lnTo>
                  <a:pt x="243653" y="38851"/>
                </a:lnTo>
                <a:lnTo>
                  <a:pt x="243653" y="6947"/>
                </a:lnTo>
                <a:lnTo>
                  <a:pt x="14665" y="3859"/>
                </a:lnTo>
                <a:cubicBezTo>
                  <a:pt x="8491" y="3859"/>
                  <a:pt x="3859" y="8491"/>
                  <a:pt x="3859" y="14666"/>
                </a:cubicBezTo>
                <a:lnTo>
                  <a:pt x="3859" y="14666"/>
                </a:lnTo>
                <a:cubicBezTo>
                  <a:pt x="4374" y="19811"/>
                  <a:pt x="8491" y="24442"/>
                  <a:pt x="14151" y="24957"/>
                </a:cubicBezTo>
                <a:close/>
              </a:path>
            </a:pathLst>
          </a:custGeom>
          <a:solidFill>
            <a:srgbClr val="383735"/>
          </a:solidFill>
          <a:ln w="9525" cap="flat">
            <a:noFill/>
            <a:prstDash val="solid"/>
            <a:miter/>
          </a:ln>
        </p:spPr>
        <p:txBody>
          <a:bodyPr rtlCol="0" anchor="ctr"/>
          <a:lstStyle/>
          <a:p>
            <a:endParaRPr lang="fi-FI"/>
          </a:p>
        </p:txBody>
      </p:sp>
      <p:sp>
        <p:nvSpPr>
          <p:cNvPr id="295" name="Freeform: Shape 294">
            <a:extLst>
              <a:ext uri="{FF2B5EF4-FFF2-40B4-BE49-F238E27FC236}">
                <a16:creationId xmlns:a16="http://schemas.microsoft.com/office/drawing/2014/main" id="{714A42B7-0A92-4C14-96BD-85161BADE1CF}"/>
              </a:ext>
            </a:extLst>
          </p:cNvPr>
          <p:cNvSpPr/>
          <p:nvPr/>
        </p:nvSpPr>
        <p:spPr>
          <a:xfrm>
            <a:off x="3263419" y="2160306"/>
            <a:ext cx="15437" cy="36021"/>
          </a:xfrm>
          <a:custGeom>
            <a:avLst/>
            <a:gdLst>
              <a:gd name="connsiteX0" fmla="*/ 3859 w 15437"/>
              <a:gd name="connsiteY0" fmla="*/ 34220 h 36020"/>
              <a:gd name="connsiteX1" fmla="*/ 4374 w 15437"/>
              <a:gd name="connsiteY1" fmla="*/ 3859 h 36020"/>
              <a:gd name="connsiteX2" fmla="*/ 14666 w 15437"/>
              <a:gd name="connsiteY2" fmla="*/ 3859 h 36020"/>
              <a:gd name="connsiteX3" fmla="*/ 14151 w 15437"/>
              <a:gd name="connsiteY3" fmla="*/ 34734 h 36020"/>
            </a:gdLst>
            <a:ahLst/>
            <a:cxnLst>
              <a:cxn ang="0">
                <a:pos x="connsiteX0" y="connsiteY0"/>
              </a:cxn>
              <a:cxn ang="0">
                <a:pos x="connsiteX1" y="connsiteY1"/>
              </a:cxn>
              <a:cxn ang="0">
                <a:pos x="connsiteX2" y="connsiteY2"/>
              </a:cxn>
              <a:cxn ang="0">
                <a:pos x="connsiteX3" y="connsiteY3"/>
              </a:cxn>
            </a:cxnLst>
            <a:rect l="l" t="t" r="r" b="b"/>
            <a:pathLst>
              <a:path w="15437" h="36020">
                <a:moveTo>
                  <a:pt x="3859" y="34220"/>
                </a:moveTo>
                <a:lnTo>
                  <a:pt x="4374" y="3859"/>
                </a:lnTo>
                <a:lnTo>
                  <a:pt x="14666" y="3859"/>
                </a:lnTo>
                <a:lnTo>
                  <a:pt x="14151" y="34734"/>
                </a:lnTo>
                <a:close/>
              </a:path>
            </a:pathLst>
          </a:custGeom>
          <a:solidFill>
            <a:srgbClr val="FFC887"/>
          </a:solidFill>
          <a:ln w="9525" cap="flat">
            <a:noFill/>
            <a:prstDash val="solid"/>
            <a:miter/>
          </a:ln>
        </p:spPr>
        <p:txBody>
          <a:bodyPr rtlCol="0" anchor="ctr"/>
          <a:lstStyle/>
          <a:p>
            <a:endParaRPr lang="fi-FI"/>
          </a:p>
        </p:txBody>
      </p:sp>
      <p:sp>
        <p:nvSpPr>
          <p:cNvPr id="296" name="Freeform: Shape 295">
            <a:extLst>
              <a:ext uri="{FF2B5EF4-FFF2-40B4-BE49-F238E27FC236}">
                <a16:creationId xmlns:a16="http://schemas.microsoft.com/office/drawing/2014/main" id="{2C6A0003-F075-4A29-927E-680383CFE902}"/>
              </a:ext>
            </a:extLst>
          </p:cNvPr>
          <p:cNvSpPr/>
          <p:nvPr/>
        </p:nvSpPr>
        <p:spPr>
          <a:xfrm>
            <a:off x="3442493" y="2144868"/>
            <a:ext cx="20583" cy="20583"/>
          </a:xfrm>
          <a:custGeom>
            <a:avLst/>
            <a:gdLst>
              <a:gd name="connsiteX0" fmla="*/ 11578 w 20583"/>
              <a:gd name="connsiteY0" fmla="*/ 19297 h 20583"/>
              <a:gd name="connsiteX1" fmla="*/ 3859 w 20583"/>
              <a:gd name="connsiteY1" fmla="*/ 11578 h 20583"/>
              <a:gd name="connsiteX2" fmla="*/ 11578 w 20583"/>
              <a:gd name="connsiteY2" fmla="*/ 3859 h 20583"/>
              <a:gd name="connsiteX3" fmla="*/ 19297 w 20583"/>
              <a:gd name="connsiteY3" fmla="*/ 11578 h 20583"/>
              <a:gd name="connsiteX4" fmla="*/ 11578 w 20583"/>
              <a:gd name="connsiteY4" fmla="*/ 19297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11578" y="19297"/>
                </a:moveTo>
                <a:cubicBezTo>
                  <a:pt x="7461" y="19297"/>
                  <a:pt x="3859" y="15695"/>
                  <a:pt x="3859" y="11578"/>
                </a:cubicBezTo>
                <a:cubicBezTo>
                  <a:pt x="3859" y="7461"/>
                  <a:pt x="7461" y="3859"/>
                  <a:pt x="11578" y="3859"/>
                </a:cubicBezTo>
                <a:cubicBezTo>
                  <a:pt x="15695" y="3859"/>
                  <a:pt x="19297" y="7461"/>
                  <a:pt x="19297" y="11578"/>
                </a:cubicBezTo>
                <a:cubicBezTo>
                  <a:pt x="19297" y="15695"/>
                  <a:pt x="15695" y="19297"/>
                  <a:pt x="11578" y="19297"/>
                </a:cubicBezTo>
                <a:close/>
              </a:path>
            </a:pathLst>
          </a:custGeom>
          <a:solidFill>
            <a:srgbClr val="403F3D"/>
          </a:solidFill>
          <a:ln w="9525" cap="flat">
            <a:noFill/>
            <a:prstDash val="solid"/>
            <a:miter/>
          </a:ln>
        </p:spPr>
        <p:txBody>
          <a:bodyPr rtlCol="0" anchor="ctr"/>
          <a:lstStyle/>
          <a:p>
            <a:endParaRPr lang="fi-FI"/>
          </a:p>
        </p:txBody>
      </p:sp>
      <p:sp>
        <p:nvSpPr>
          <p:cNvPr id="297" name="Freeform: Shape 296">
            <a:extLst>
              <a:ext uri="{FF2B5EF4-FFF2-40B4-BE49-F238E27FC236}">
                <a16:creationId xmlns:a16="http://schemas.microsoft.com/office/drawing/2014/main" id="{AC74055B-C544-4125-9799-E5D0460DE7EE}"/>
              </a:ext>
            </a:extLst>
          </p:cNvPr>
          <p:cNvSpPr/>
          <p:nvPr/>
        </p:nvSpPr>
        <p:spPr>
          <a:xfrm>
            <a:off x="3478714" y="2096766"/>
            <a:ext cx="10292" cy="61749"/>
          </a:xfrm>
          <a:custGeom>
            <a:avLst/>
            <a:gdLst>
              <a:gd name="connsiteX0" fmla="*/ 10003 w 10291"/>
              <a:gd name="connsiteY0" fmla="*/ 3934 h 61749"/>
              <a:gd name="connsiteX1" fmla="*/ 9550 w 10291"/>
              <a:gd name="connsiteY1" fmla="*/ 62081 h 61749"/>
              <a:gd name="connsiteX2" fmla="*/ 3889 w 10291"/>
              <a:gd name="connsiteY2" fmla="*/ 62037 h 61749"/>
              <a:gd name="connsiteX3" fmla="*/ 4343 w 10291"/>
              <a:gd name="connsiteY3" fmla="*/ 3889 h 61749"/>
            </a:gdLst>
            <a:ahLst/>
            <a:cxnLst>
              <a:cxn ang="0">
                <a:pos x="connsiteX0" y="connsiteY0"/>
              </a:cxn>
              <a:cxn ang="0">
                <a:pos x="connsiteX1" y="connsiteY1"/>
              </a:cxn>
              <a:cxn ang="0">
                <a:pos x="connsiteX2" y="connsiteY2"/>
              </a:cxn>
              <a:cxn ang="0">
                <a:pos x="connsiteX3" y="connsiteY3"/>
              </a:cxn>
            </a:cxnLst>
            <a:rect l="l" t="t" r="r" b="b"/>
            <a:pathLst>
              <a:path w="10291" h="61749">
                <a:moveTo>
                  <a:pt x="10003" y="3934"/>
                </a:moveTo>
                <a:lnTo>
                  <a:pt x="9550" y="62081"/>
                </a:lnTo>
                <a:lnTo>
                  <a:pt x="3889" y="62037"/>
                </a:lnTo>
                <a:lnTo>
                  <a:pt x="4343" y="3889"/>
                </a:lnTo>
                <a:close/>
              </a:path>
            </a:pathLst>
          </a:custGeom>
          <a:solidFill>
            <a:srgbClr val="403F3D"/>
          </a:solidFill>
          <a:ln w="9525" cap="flat">
            <a:noFill/>
            <a:prstDash val="solid"/>
            <a:miter/>
          </a:ln>
        </p:spPr>
        <p:txBody>
          <a:bodyPr rtlCol="0" anchor="ctr"/>
          <a:lstStyle/>
          <a:p>
            <a:endParaRPr lang="fi-FI"/>
          </a:p>
        </p:txBody>
      </p:sp>
      <p:sp>
        <p:nvSpPr>
          <p:cNvPr id="298" name="Freeform: Shape 297">
            <a:extLst>
              <a:ext uri="{FF2B5EF4-FFF2-40B4-BE49-F238E27FC236}">
                <a16:creationId xmlns:a16="http://schemas.microsoft.com/office/drawing/2014/main" id="{8A9E0C0E-DA22-4E0A-B6AF-1376B5D0D4A0}"/>
              </a:ext>
            </a:extLst>
          </p:cNvPr>
          <p:cNvSpPr/>
          <p:nvPr/>
        </p:nvSpPr>
        <p:spPr>
          <a:xfrm>
            <a:off x="3158960" y="2138340"/>
            <a:ext cx="82333" cy="61749"/>
          </a:xfrm>
          <a:custGeom>
            <a:avLst/>
            <a:gdLst>
              <a:gd name="connsiteX0" fmla="*/ 78473 w 82332"/>
              <a:gd name="connsiteY0" fmla="*/ 45894 h 61749"/>
              <a:gd name="connsiteX1" fmla="*/ 60463 w 82332"/>
              <a:gd name="connsiteY1" fmla="*/ 57215 h 61749"/>
              <a:gd name="connsiteX2" fmla="*/ 13122 w 82332"/>
              <a:gd name="connsiteY2" fmla="*/ 46409 h 61749"/>
              <a:gd name="connsiteX3" fmla="*/ 3859 w 82332"/>
              <a:gd name="connsiteY3" fmla="*/ 31486 h 61749"/>
              <a:gd name="connsiteX4" fmla="*/ 46055 w 82332"/>
              <a:gd name="connsiteY4" fmla="*/ 4728 h 61749"/>
              <a:gd name="connsiteX5" fmla="*/ 53773 w 82332"/>
              <a:gd name="connsiteY5" fmla="*/ 6271 h 61749"/>
              <a:gd name="connsiteX6" fmla="*/ 78473 w 82332"/>
              <a:gd name="connsiteY6" fmla="*/ 45894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32" h="61749">
                <a:moveTo>
                  <a:pt x="78473" y="45894"/>
                </a:moveTo>
                <a:lnTo>
                  <a:pt x="60463" y="57215"/>
                </a:lnTo>
                <a:cubicBezTo>
                  <a:pt x="44511" y="67506"/>
                  <a:pt x="23413" y="62361"/>
                  <a:pt x="13122" y="46409"/>
                </a:cubicBezTo>
                <a:lnTo>
                  <a:pt x="3859" y="31486"/>
                </a:lnTo>
                <a:lnTo>
                  <a:pt x="46055" y="4728"/>
                </a:lnTo>
                <a:cubicBezTo>
                  <a:pt x="48628" y="3184"/>
                  <a:pt x="52230" y="3698"/>
                  <a:pt x="53773" y="6271"/>
                </a:cubicBezTo>
                <a:lnTo>
                  <a:pt x="78473" y="45894"/>
                </a:lnTo>
                <a:close/>
              </a:path>
            </a:pathLst>
          </a:custGeom>
          <a:solidFill>
            <a:srgbClr val="FAA2A1"/>
          </a:solidFill>
          <a:ln w="9525" cap="flat">
            <a:noFill/>
            <a:prstDash val="solid"/>
            <a:miter/>
          </a:ln>
        </p:spPr>
        <p:txBody>
          <a:bodyPr rtlCol="0" anchor="ctr"/>
          <a:lstStyle/>
          <a:p>
            <a:endParaRPr lang="fi-FI"/>
          </a:p>
        </p:txBody>
      </p:sp>
      <p:sp>
        <p:nvSpPr>
          <p:cNvPr id="299" name="Freeform: Shape 298">
            <a:extLst>
              <a:ext uri="{FF2B5EF4-FFF2-40B4-BE49-F238E27FC236}">
                <a16:creationId xmlns:a16="http://schemas.microsoft.com/office/drawing/2014/main" id="{31C7D0C3-CA6B-4445-AAF1-7BAE114894D0}"/>
              </a:ext>
            </a:extLst>
          </p:cNvPr>
          <p:cNvSpPr/>
          <p:nvPr/>
        </p:nvSpPr>
        <p:spPr>
          <a:xfrm>
            <a:off x="3054500" y="1729089"/>
            <a:ext cx="154374" cy="452829"/>
          </a:xfrm>
          <a:custGeom>
            <a:avLst/>
            <a:gdLst>
              <a:gd name="connsiteX0" fmla="*/ 153602 w 154373"/>
              <a:gd name="connsiteY0" fmla="*/ 413464 h 452829"/>
              <a:gd name="connsiteX1" fmla="*/ 82590 w 154373"/>
              <a:gd name="connsiteY1" fmla="*/ 252401 h 452829"/>
              <a:gd name="connsiteX2" fmla="*/ 107290 w 154373"/>
              <a:gd name="connsiteY2" fmla="*/ 199399 h 452829"/>
              <a:gd name="connsiteX3" fmla="*/ 113979 w 154373"/>
              <a:gd name="connsiteY3" fmla="*/ 157718 h 452829"/>
              <a:gd name="connsiteX4" fmla="*/ 93911 w 154373"/>
              <a:gd name="connsiteY4" fmla="*/ 3859 h 452829"/>
              <a:gd name="connsiteX5" fmla="*/ 3859 w 154373"/>
              <a:gd name="connsiteY5" fmla="*/ 264236 h 452829"/>
              <a:gd name="connsiteX6" fmla="*/ 93396 w 154373"/>
              <a:gd name="connsiteY6" fmla="*/ 451543 h 452829"/>
              <a:gd name="connsiteX7" fmla="*/ 153602 w 154373"/>
              <a:gd name="connsiteY7" fmla="*/ 413464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73" h="452829">
                <a:moveTo>
                  <a:pt x="153602" y="413464"/>
                </a:moveTo>
                <a:lnTo>
                  <a:pt x="82590" y="252401"/>
                </a:lnTo>
                <a:lnTo>
                  <a:pt x="107290" y="199399"/>
                </a:lnTo>
                <a:cubicBezTo>
                  <a:pt x="113465" y="186535"/>
                  <a:pt x="115523" y="171612"/>
                  <a:pt x="113979" y="157718"/>
                </a:cubicBezTo>
                <a:lnTo>
                  <a:pt x="93911" y="3859"/>
                </a:lnTo>
                <a:cubicBezTo>
                  <a:pt x="43482" y="88250"/>
                  <a:pt x="3859" y="264236"/>
                  <a:pt x="3859" y="264236"/>
                </a:cubicBezTo>
                <a:lnTo>
                  <a:pt x="93396" y="451543"/>
                </a:lnTo>
                <a:lnTo>
                  <a:pt x="153602" y="413464"/>
                </a:lnTo>
                <a:close/>
              </a:path>
            </a:pathLst>
          </a:custGeom>
          <a:solidFill>
            <a:srgbClr val="3A3B4D"/>
          </a:solidFill>
          <a:ln w="9525" cap="flat">
            <a:noFill/>
            <a:prstDash val="solid"/>
            <a:miter/>
          </a:ln>
        </p:spPr>
        <p:txBody>
          <a:bodyPr rtlCol="0" anchor="ctr"/>
          <a:lstStyle/>
          <a:p>
            <a:endParaRPr lang="fi-FI"/>
          </a:p>
        </p:txBody>
      </p:sp>
      <p:sp>
        <p:nvSpPr>
          <p:cNvPr id="300" name="Freeform: Shape 299">
            <a:extLst>
              <a:ext uri="{FF2B5EF4-FFF2-40B4-BE49-F238E27FC236}">
                <a16:creationId xmlns:a16="http://schemas.microsoft.com/office/drawing/2014/main" id="{F6E027CB-EFC6-4D12-A4C8-AD0BEC4385BE}"/>
              </a:ext>
            </a:extLst>
          </p:cNvPr>
          <p:cNvSpPr/>
          <p:nvPr/>
        </p:nvSpPr>
        <p:spPr>
          <a:xfrm>
            <a:off x="3249967" y="1636979"/>
            <a:ext cx="82333" cy="61749"/>
          </a:xfrm>
          <a:custGeom>
            <a:avLst/>
            <a:gdLst>
              <a:gd name="connsiteX0" fmla="*/ 83178 w 82332"/>
              <a:gd name="connsiteY0" fmla="*/ 62521 h 61749"/>
              <a:gd name="connsiteX1" fmla="*/ 83178 w 82332"/>
              <a:gd name="connsiteY1" fmla="*/ 3859 h 61749"/>
              <a:gd name="connsiteX2" fmla="*/ 3933 w 82332"/>
              <a:gd name="connsiteY2" fmla="*/ 3859 h 61749"/>
              <a:gd name="connsiteX3" fmla="*/ 83178 w 82332"/>
              <a:gd name="connsiteY3" fmla="*/ 62521 h 61749"/>
            </a:gdLst>
            <a:ahLst/>
            <a:cxnLst>
              <a:cxn ang="0">
                <a:pos x="connsiteX0" y="connsiteY0"/>
              </a:cxn>
              <a:cxn ang="0">
                <a:pos x="connsiteX1" y="connsiteY1"/>
              </a:cxn>
              <a:cxn ang="0">
                <a:pos x="connsiteX2" y="connsiteY2"/>
              </a:cxn>
              <a:cxn ang="0">
                <a:pos x="connsiteX3" y="connsiteY3"/>
              </a:cxn>
            </a:cxnLst>
            <a:rect l="l" t="t" r="r" b="b"/>
            <a:pathLst>
              <a:path w="82332" h="61749">
                <a:moveTo>
                  <a:pt x="83178" y="62521"/>
                </a:moveTo>
                <a:lnTo>
                  <a:pt x="83178" y="3859"/>
                </a:lnTo>
                <a:lnTo>
                  <a:pt x="3933" y="3859"/>
                </a:lnTo>
                <a:cubicBezTo>
                  <a:pt x="3418" y="3859"/>
                  <a:pt x="3418" y="62521"/>
                  <a:pt x="83178" y="62521"/>
                </a:cubicBezTo>
                <a:close/>
              </a:path>
            </a:pathLst>
          </a:custGeom>
          <a:solidFill>
            <a:srgbClr val="DB7170"/>
          </a:solidFill>
          <a:ln w="9525" cap="flat">
            <a:noFill/>
            <a:prstDash val="solid"/>
            <a:miter/>
          </a:ln>
        </p:spPr>
        <p:txBody>
          <a:bodyPr rtlCol="0" anchor="ctr"/>
          <a:lstStyle/>
          <a:p>
            <a:endParaRPr lang="fi-FI"/>
          </a:p>
        </p:txBody>
      </p:sp>
      <p:sp>
        <p:nvSpPr>
          <p:cNvPr id="301" name="Freeform: Shape 300">
            <a:extLst>
              <a:ext uri="{FF2B5EF4-FFF2-40B4-BE49-F238E27FC236}">
                <a16:creationId xmlns:a16="http://schemas.microsoft.com/office/drawing/2014/main" id="{1856DCE4-0EBD-40C7-8714-640B6652A6B5}"/>
              </a:ext>
            </a:extLst>
          </p:cNvPr>
          <p:cNvSpPr/>
          <p:nvPr/>
        </p:nvSpPr>
        <p:spPr>
          <a:xfrm>
            <a:off x="3247467" y="1622056"/>
            <a:ext cx="87478" cy="66895"/>
          </a:xfrm>
          <a:custGeom>
            <a:avLst/>
            <a:gdLst>
              <a:gd name="connsiteX0" fmla="*/ 84648 w 87478"/>
              <a:gd name="connsiteY0" fmla="*/ 64065 h 66895"/>
              <a:gd name="connsiteX1" fmla="*/ 84648 w 87478"/>
              <a:gd name="connsiteY1" fmla="*/ 3859 h 66895"/>
              <a:gd name="connsiteX2" fmla="*/ 3859 w 87478"/>
              <a:gd name="connsiteY2" fmla="*/ 3859 h 66895"/>
              <a:gd name="connsiteX3" fmla="*/ 84648 w 87478"/>
              <a:gd name="connsiteY3" fmla="*/ 64065 h 66895"/>
            </a:gdLst>
            <a:ahLst/>
            <a:cxnLst>
              <a:cxn ang="0">
                <a:pos x="connsiteX0" y="connsiteY0"/>
              </a:cxn>
              <a:cxn ang="0">
                <a:pos x="connsiteX1" y="connsiteY1"/>
              </a:cxn>
              <a:cxn ang="0">
                <a:pos x="connsiteX2" y="connsiteY2"/>
              </a:cxn>
              <a:cxn ang="0">
                <a:pos x="connsiteX3" y="connsiteY3"/>
              </a:cxn>
            </a:cxnLst>
            <a:rect l="l" t="t" r="r" b="b"/>
            <a:pathLst>
              <a:path w="87478" h="66895">
                <a:moveTo>
                  <a:pt x="84648" y="64065"/>
                </a:moveTo>
                <a:lnTo>
                  <a:pt x="84648" y="3859"/>
                </a:lnTo>
                <a:lnTo>
                  <a:pt x="3859" y="3859"/>
                </a:lnTo>
                <a:cubicBezTo>
                  <a:pt x="3859" y="3859"/>
                  <a:pt x="3859" y="64065"/>
                  <a:pt x="84648" y="64065"/>
                </a:cubicBezTo>
                <a:close/>
              </a:path>
            </a:pathLst>
          </a:custGeom>
          <a:solidFill>
            <a:srgbClr val="DB7170"/>
          </a:solidFill>
          <a:ln w="9525" cap="flat">
            <a:noFill/>
            <a:prstDash val="solid"/>
            <a:miter/>
          </a:ln>
        </p:spPr>
        <p:txBody>
          <a:bodyPr rtlCol="0" anchor="ctr"/>
          <a:lstStyle/>
          <a:p>
            <a:endParaRPr lang="fi-FI"/>
          </a:p>
        </p:txBody>
      </p:sp>
      <p:sp>
        <p:nvSpPr>
          <p:cNvPr id="302" name="Freeform: Shape 301">
            <a:extLst>
              <a:ext uri="{FF2B5EF4-FFF2-40B4-BE49-F238E27FC236}">
                <a16:creationId xmlns:a16="http://schemas.microsoft.com/office/drawing/2014/main" id="{CE6AE23E-3837-4C25-B1D2-25B0A2704F08}"/>
              </a:ext>
            </a:extLst>
          </p:cNvPr>
          <p:cNvSpPr/>
          <p:nvPr/>
        </p:nvSpPr>
        <p:spPr>
          <a:xfrm>
            <a:off x="3212476" y="1485693"/>
            <a:ext cx="154374" cy="133791"/>
          </a:xfrm>
          <a:custGeom>
            <a:avLst/>
            <a:gdLst>
              <a:gd name="connsiteX0" fmla="*/ 154631 w 154373"/>
              <a:gd name="connsiteY0" fmla="*/ 65094 h 133790"/>
              <a:gd name="connsiteX1" fmla="*/ 154116 w 154373"/>
              <a:gd name="connsiteY1" fmla="*/ 76415 h 133790"/>
              <a:gd name="connsiteX2" fmla="*/ 153602 w 154373"/>
              <a:gd name="connsiteY2" fmla="*/ 90309 h 133790"/>
              <a:gd name="connsiteX3" fmla="*/ 152058 w 154373"/>
              <a:gd name="connsiteY3" fmla="*/ 130960 h 133790"/>
              <a:gd name="connsiteX4" fmla="*/ 27530 w 154373"/>
              <a:gd name="connsiteY4" fmla="*/ 126844 h 133790"/>
              <a:gd name="connsiteX5" fmla="*/ 3859 w 154373"/>
              <a:gd name="connsiteY5" fmla="*/ 103173 h 133790"/>
              <a:gd name="connsiteX6" fmla="*/ 3859 w 154373"/>
              <a:gd name="connsiteY6" fmla="*/ 90309 h 133790"/>
              <a:gd name="connsiteX7" fmla="*/ 3859 w 154373"/>
              <a:gd name="connsiteY7" fmla="*/ 76415 h 133790"/>
              <a:gd name="connsiteX8" fmla="*/ 3859 w 154373"/>
              <a:gd name="connsiteY8" fmla="*/ 57376 h 133790"/>
              <a:gd name="connsiteX9" fmla="*/ 57376 w 154373"/>
              <a:gd name="connsiteY9" fmla="*/ 3859 h 133790"/>
              <a:gd name="connsiteX10" fmla="*/ 93396 w 154373"/>
              <a:gd name="connsiteY10" fmla="*/ 3859 h 133790"/>
              <a:gd name="connsiteX11" fmla="*/ 154631 w 154373"/>
              <a:gd name="connsiteY11" fmla="*/ 65094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373" h="133790">
                <a:moveTo>
                  <a:pt x="154631" y="65094"/>
                </a:moveTo>
                <a:lnTo>
                  <a:pt x="154116" y="76415"/>
                </a:lnTo>
                <a:lnTo>
                  <a:pt x="153602" y="90309"/>
                </a:lnTo>
                <a:lnTo>
                  <a:pt x="152058" y="130960"/>
                </a:lnTo>
                <a:lnTo>
                  <a:pt x="27530" y="126844"/>
                </a:lnTo>
                <a:cubicBezTo>
                  <a:pt x="14666" y="126844"/>
                  <a:pt x="3859" y="116038"/>
                  <a:pt x="3859" y="103173"/>
                </a:cubicBezTo>
                <a:lnTo>
                  <a:pt x="3859" y="90309"/>
                </a:lnTo>
                <a:lnTo>
                  <a:pt x="3859" y="76415"/>
                </a:lnTo>
                <a:lnTo>
                  <a:pt x="3859" y="57376"/>
                </a:lnTo>
                <a:cubicBezTo>
                  <a:pt x="3859" y="28045"/>
                  <a:pt x="28045" y="3859"/>
                  <a:pt x="57376" y="3859"/>
                </a:cubicBezTo>
                <a:lnTo>
                  <a:pt x="93396" y="3859"/>
                </a:lnTo>
                <a:cubicBezTo>
                  <a:pt x="127358" y="3859"/>
                  <a:pt x="154631" y="31647"/>
                  <a:pt x="154631" y="65094"/>
                </a:cubicBezTo>
                <a:close/>
              </a:path>
            </a:pathLst>
          </a:custGeom>
          <a:solidFill>
            <a:srgbClr val="A16971"/>
          </a:solidFill>
          <a:ln w="9525" cap="flat">
            <a:noFill/>
            <a:prstDash val="solid"/>
            <a:miter/>
          </a:ln>
        </p:spPr>
        <p:txBody>
          <a:bodyPr rtlCol="0" anchor="ctr"/>
          <a:lstStyle/>
          <a:p>
            <a:endParaRPr lang="fi-FI"/>
          </a:p>
        </p:txBody>
      </p:sp>
      <p:sp>
        <p:nvSpPr>
          <p:cNvPr id="303" name="Freeform: Shape 302">
            <a:extLst>
              <a:ext uri="{FF2B5EF4-FFF2-40B4-BE49-F238E27FC236}">
                <a16:creationId xmlns:a16="http://schemas.microsoft.com/office/drawing/2014/main" id="{832D9426-F42C-41BA-9DE7-1405168CC506}"/>
              </a:ext>
            </a:extLst>
          </p:cNvPr>
          <p:cNvSpPr/>
          <p:nvPr/>
        </p:nvSpPr>
        <p:spPr>
          <a:xfrm>
            <a:off x="3251414" y="1508845"/>
            <a:ext cx="113207" cy="180103"/>
          </a:xfrm>
          <a:custGeom>
            <a:avLst/>
            <a:gdLst>
              <a:gd name="connsiteX0" fmla="*/ 113635 w 113207"/>
              <a:gd name="connsiteY0" fmla="*/ 173160 h 180102"/>
              <a:gd name="connsiteX1" fmla="*/ 4029 w 113207"/>
              <a:gd name="connsiteY1" fmla="*/ 151033 h 180102"/>
              <a:gd name="connsiteX2" fmla="*/ 4029 w 113207"/>
              <a:gd name="connsiteY2" fmla="*/ 53777 h 180102"/>
              <a:gd name="connsiteX3" fmla="*/ 45196 w 113207"/>
              <a:gd name="connsiteY3" fmla="*/ 3863 h 180102"/>
              <a:gd name="connsiteX4" fmla="*/ 64235 w 113207"/>
              <a:gd name="connsiteY4" fmla="*/ 3863 h 180102"/>
              <a:gd name="connsiteX5" fmla="*/ 113120 w 113207"/>
              <a:gd name="connsiteY5" fmla="*/ 67671 h 180102"/>
              <a:gd name="connsiteX6" fmla="*/ 113635 w 113207"/>
              <a:gd name="connsiteY6" fmla="*/ 173160 h 18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07" h="180102">
                <a:moveTo>
                  <a:pt x="113635" y="173160"/>
                </a:moveTo>
                <a:cubicBezTo>
                  <a:pt x="45196" y="199403"/>
                  <a:pt x="4029" y="151033"/>
                  <a:pt x="4029" y="151033"/>
                </a:cubicBezTo>
                <a:lnTo>
                  <a:pt x="4029" y="53777"/>
                </a:lnTo>
                <a:cubicBezTo>
                  <a:pt x="4029" y="53777"/>
                  <a:pt x="-1116" y="3349"/>
                  <a:pt x="45196" y="3863"/>
                </a:cubicBezTo>
                <a:lnTo>
                  <a:pt x="64235" y="3863"/>
                </a:lnTo>
                <a:cubicBezTo>
                  <a:pt x="105402" y="3863"/>
                  <a:pt x="113120" y="41942"/>
                  <a:pt x="113120" y="67671"/>
                </a:cubicBezTo>
                <a:lnTo>
                  <a:pt x="113635" y="173160"/>
                </a:lnTo>
                <a:close/>
              </a:path>
            </a:pathLst>
          </a:custGeom>
          <a:solidFill>
            <a:srgbClr val="F59F9E"/>
          </a:solidFill>
          <a:ln w="9525" cap="flat">
            <a:noFill/>
            <a:prstDash val="solid"/>
            <a:miter/>
          </a:ln>
        </p:spPr>
        <p:txBody>
          <a:bodyPr rtlCol="0" anchor="ctr"/>
          <a:lstStyle/>
          <a:p>
            <a:endParaRPr lang="fi-FI"/>
          </a:p>
        </p:txBody>
      </p:sp>
      <p:sp>
        <p:nvSpPr>
          <p:cNvPr id="304" name="Freeform: Shape 303">
            <a:extLst>
              <a:ext uri="{FF2B5EF4-FFF2-40B4-BE49-F238E27FC236}">
                <a16:creationId xmlns:a16="http://schemas.microsoft.com/office/drawing/2014/main" id="{A133F8A4-4528-4D4F-936E-662CC243E21E}"/>
              </a:ext>
            </a:extLst>
          </p:cNvPr>
          <p:cNvSpPr/>
          <p:nvPr/>
        </p:nvSpPr>
        <p:spPr>
          <a:xfrm>
            <a:off x="3312845" y="1637668"/>
            <a:ext cx="51458" cy="36021"/>
          </a:xfrm>
          <a:custGeom>
            <a:avLst/>
            <a:gdLst>
              <a:gd name="connsiteX0" fmla="*/ 47598 w 51457"/>
              <a:gd name="connsiteY0" fmla="*/ 32676 h 36020"/>
              <a:gd name="connsiteX1" fmla="*/ 3859 w 51457"/>
              <a:gd name="connsiteY1" fmla="*/ 32676 h 36020"/>
              <a:gd name="connsiteX2" fmla="*/ 3859 w 51457"/>
              <a:gd name="connsiteY2" fmla="*/ 3859 h 36020"/>
              <a:gd name="connsiteX3" fmla="*/ 47598 w 51457"/>
              <a:gd name="connsiteY3" fmla="*/ 3859 h 36020"/>
            </a:gdLst>
            <a:ahLst/>
            <a:cxnLst>
              <a:cxn ang="0">
                <a:pos x="connsiteX0" y="connsiteY0"/>
              </a:cxn>
              <a:cxn ang="0">
                <a:pos x="connsiteX1" y="connsiteY1"/>
              </a:cxn>
              <a:cxn ang="0">
                <a:pos x="connsiteX2" y="connsiteY2"/>
              </a:cxn>
              <a:cxn ang="0">
                <a:pos x="connsiteX3" y="connsiteY3"/>
              </a:cxn>
            </a:cxnLst>
            <a:rect l="l" t="t" r="r" b="b"/>
            <a:pathLst>
              <a:path w="51457" h="36020">
                <a:moveTo>
                  <a:pt x="47598" y="32676"/>
                </a:moveTo>
                <a:lnTo>
                  <a:pt x="3859" y="32676"/>
                </a:lnTo>
                <a:lnTo>
                  <a:pt x="3859" y="3859"/>
                </a:lnTo>
                <a:lnTo>
                  <a:pt x="47598" y="3859"/>
                </a:lnTo>
                <a:close/>
              </a:path>
            </a:pathLst>
          </a:custGeom>
          <a:solidFill>
            <a:srgbClr val="F59F9E"/>
          </a:solidFill>
          <a:ln w="9525" cap="flat">
            <a:noFill/>
            <a:prstDash val="solid"/>
            <a:miter/>
          </a:ln>
        </p:spPr>
        <p:txBody>
          <a:bodyPr rtlCol="0" anchor="ctr"/>
          <a:lstStyle/>
          <a:p>
            <a:endParaRPr lang="fi-FI"/>
          </a:p>
        </p:txBody>
      </p:sp>
      <p:sp>
        <p:nvSpPr>
          <p:cNvPr id="305" name="Freeform: Shape 304">
            <a:extLst>
              <a:ext uri="{FF2B5EF4-FFF2-40B4-BE49-F238E27FC236}">
                <a16:creationId xmlns:a16="http://schemas.microsoft.com/office/drawing/2014/main" id="{C2ECC6A1-AA96-4A2D-807F-7E4248C3E871}"/>
              </a:ext>
            </a:extLst>
          </p:cNvPr>
          <p:cNvSpPr/>
          <p:nvPr/>
        </p:nvSpPr>
        <p:spPr>
          <a:xfrm>
            <a:off x="3220195" y="1508334"/>
            <a:ext cx="51458" cy="108062"/>
          </a:xfrm>
          <a:custGeom>
            <a:avLst/>
            <a:gdLst>
              <a:gd name="connsiteX0" fmla="*/ 29074 w 51457"/>
              <a:gd name="connsiteY0" fmla="*/ 3859 h 108061"/>
              <a:gd name="connsiteX1" fmla="*/ 29074 w 51457"/>
              <a:gd name="connsiteY1" fmla="*/ 3859 h 108061"/>
              <a:gd name="connsiteX2" fmla="*/ 3859 w 51457"/>
              <a:gd name="connsiteY2" fmla="*/ 29074 h 108061"/>
              <a:gd name="connsiteX3" fmla="*/ 3859 w 51457"/>
              <a:gd name="connsiteY3" fmla="*/ 104202 h 108061"/>
              <a:gd name="connsiteX4" fmla="*/ 3859 w 51457"/>
              <a:gd name="connsiteY4" fmla="*/ 104202 h 108061"/>
              <a:gd name="connsiteX5" fmla="*/ 48628 w 51457"/>
              <a:gd name="connsiteY5" fmla="*/ 59434 h 108061"/>
              <a:gd name="connsiteX6" fmla="*/ 48628 w 51457"/>
              <a:gd name="connsiteY6" fmla="*/ 23413 h 108061"/>
              <a:gd name="connsiteX7" fmla="*/ 29074 w 51457"/>
              <a:gd name="connsiteY7" fmla="*/ 3859 h 10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57" h="108061">
                <a:moveTo>
                  <a:pt x="29074" y="3859"/>
                </a:moveTo>
                <a:lnTo>
                  <a:pt x="29074" y="3859"/>
                </a:lnTo>
                <a:cubicBezTo>
                  <a:pt x="15180" y="3859"/>
                  <a:pt x="3859" y="15180"/>
                  <a:pt x="3859" y="29074"/>
                </a:cubicBezTo>
                <a:lnTo>
                  <a:pt x="3859" y="104202"/>
                </a:lnTo>
                <a:lnTo>
                  <a:pt x="3859" y="104202"/>
                </a:lnTo>
                <a:cubicBezTo>
                  <a:pt x="28559" y="104202"/>
                  <a:pt x="48628" y="84134"/>
                  <a:pt x="48628" y="59434"/>
                </a:cubicBezTo>
                <a:lnTo>
                  <a:pt x="48628" y="23413"/>
                </a:lnTo>
                <a:cubicBezTo>
                  <a:pt x="48628" y="12607"/>
                  <a:pt x="39880" y="3859"/>
                  <a:pt x="29074" y="3859"/>
                </a:cubicBezTo>
                <a:close/>
              </a:path>
            </a:pathLst>
          </a:custGeom>
          <a:solidFill>
            <a:srgbClr val="A16971"/>
          </a:solidFill>
          <a:ln w="9525" cap="flat">
            <a:noFill/>
            <a:prstDash val="solid"/>
            <a:miter/>
          </a:ln>
        </p:spPr>
        <p:txBody>
          <a:bodyPr rtlCol="0" anchor="ctr"/>
          <a:lstStyle/>
          <a:p>
            <a:endParaRPr lang="fi-FI"/>
          </a:p>
        </p:txBody>
      </p:sp>
      <p:sp>
        <p:nvSpPr>
          <p:cNvPr id="306" name="Freeform: Shape 305">
            <a:extLst>
              <a:ext uri="{FF2B5EF4-FFF2-40B4-BE49-F238E27FC236}">
                <a16:creationId xmlns:a16="http://schemas.microsoft.com/office/drawing/2014/main" id="{5CC56D58-60F9-47A6-BA19-B896AEC97A63}"/>
              </a:ext>
            </a:extLst>
          </p:cNvPr>
          <p:cNvSpPr/>
          <p:nvPr/>
        </p:nvSpPr>
        <p:spPr>
          <a:xfrm>
            <a:off x="3220195" y="1581919"/>
            <a:ext cx="30875" cy="61749"/>
          </a:xfrm>
          <a:custGeom>
            <a:avLst/>
            <a:gdLst>
              <a:gd name="connsiteX0" fmla="*/ 17238 w 30874"/>
              <a:gd name="connsiteY0" fmla="*/ 3859 h 61749"/>
              <a:gd name="connsiteX1" fmla="*/ 17238 w 30874"/>
              <a:gd name="connsiteY1" fmla="*/ 3859 h 61749"/>
              <a:gd name="connsiteX2" fmla="*/ 3859 w 30874"/>
              <a:gd name="connsiteY2" fmla="*/ 17238 h 61749"/>
              <a:gd name="connsiteX3" fmla="*/ 3859 w 30874"/>
              <a:gd name="connsiteY3" fmla="*/ 45026 h 61749"/>
              <a:gd name="connsiteX4" fmla="*/ 17238 w 30874"/>
              <a:gd name="connsiteY4" fmla="*/ 58405 h 61749"/>
              <a:gd name="connsiteX5" fmla="*/ 31132 w 30874"/>
              <a:gd name="connsiteY5" fmla="*/ 58405 h 61749"/>
              <a:gd name="connsiteX6" fmla="*/ 31132 w 30874"/>
              <a:gd name="connsiteY6" fmla="*/ 17238 h 61749"/>
              <a:gd name="connsiteX7" fmla="*/ 17238 w 30874"/>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4" h="61749">
                <a:moveTo>
                  <a:pt x="17238" y="3859"/>
                </a:moveTo>
                <a:lnTo>
                  <a:pt x="17238" y="3859"/>
                </a:lnTo>
                <a:cubicBezTo>
                  <a:pt x="10034" y="3859"/>
                  <a:pt x="3859" y="10034"/>
                  <a:pt x="3859" y="17238"/>
                </a:cubicBezTo>
                <a:lnTo>
                  <a:pt x="3859" y="45026"/>
                </a:lnTo>
                <a:cubicBezTo>
                  <a:pt x="3859" y="52230"/>
                  <a:pt x="10034" y="58405"/>
                  <a:pt x="17238" y="58405"/>
                </a:cubicBezTo>
                <a:lnTo>
                  <a:pt x="31132" y="58405"/>
                </a:lnTo>
                <a:lnTo>
                  <a:pt x="31132" y="17238"/>
                </a:lnTo>
                <a:cubicBezTo>
                  <a:pt x="31132" y="10034"/>
                  <a:pt x="24957" y="3859"/>
                  <a:pt x="17238" y="3859"/>
                </a:cubicBezTo>
                <a:close/>
              </a:path>
            </a:pathLst>
          </a:custGeom>
          <a:solidFill>
            <a:srgbClr val="F59F9E"/>
          </a:solidFill>
          <a:ln w="9525" cap="flat">
            <a:noFill/>
            <a:prstDash val="solid"/>
            <a:miter/>
          </a:ln>
        </p:spPr>
        <p:txBody>
          <a:bodyPr rtlCol="0" anchor="ctr"/>
          <a:lstStyle/>
          <a:p>
            <a:endParaRPr lang="fi-FI"/>
          </a:p>
        </p:txBody>
      </p:sp>
      <p:sp>
        <p:nvSpPr>
          <p:cNvPr id="307" name="Freeform: Shape 306">
            <a:extLst>
              <a:ext uri="{FF2B5EF4-FFF2-40B4-BE49-F238E27FC236}">
                <a16:creationId xmlns:a16="http://schemas.microsoft.com/office/drawing/2014/main" id="{90A16CD7-2429-483B-9B6D-5902246F57AC}"/>
              </a:ext>
            </a:extLst>
          </p:cNvPr>
          <p:cNvSpPr/>
          <p:nvPr/>
        </p:nvSpPr>
        <p:spPr>
          <a:xfrm>
            <a:off x="3330829" y="1605075"/>
            <a:ext cx="20583" cy="25729"/>
          </a:xfrm>
          <a:custGeom>
            <a:avLst/>
            <a:gdLst>
              <a:gd name="connsiteX0" fmla="*/ 3859 w 20583"/>
              <a:gd name="connsiteY0" fmla="*/ 22899 h 25728"/>
              <a:gd name="connsiteX1" fmla="*/ 16724 w 20583"/>
              <a:gd name="connsiteY1" fmla="*/ 22899 h 25728"/>
              <a:gd name="connsiteX2" fmla="*/ 14665 w 20583"/>
              <a:gd name="connsiteY2" fmla="*/ 3859 h 25728"/>
              <a:gd name="connsiteX3" fmla="*/ 9005 w 20583"/>
              <a:gd name="connsiteY3" fmla="*/ 4889 h 25728"/>
              <a:gd name="connsiteX4" fmla="*/ 10549 w 20583"/>
              <a:gd name="connsiteY4" fmla="*/ 17238 h 25728"/>
              <a:gd name="connsiteX5" fmla="*/ 3859 w 20583"/>
              <a:gd name="connsiteY5" fmla="*/ 17238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25728">
                <a:moveTo>
                  <a:pt x="3859" y="22899"/>
                </a:moveTo>
                <a:lnTo>
                  <a:pt x="16724" y="22899"/>
                </a:lnTo>
                <a:lnTo>
                  <a:pt x="14665" y="3859"/>
                </a:lnTo>
                <a:lnTo>
                  <a:pt x="9005" y="4889"/>
                </a:lnTo>
                <a:lnTo>
                  <a:pt x="10549" y="17238"/>
                </a:lnTo>
                <a:lnTo>
                  <a:pt x="3859" y="17238"/>
                </a:lnTo>
                <a:close/>
              </a:path>
            </a:pathLst>
          </a:custGeom>
          <a:solidFill>
            <a:srgbClr val="DB7170"/>
          </a:solidFill>
          <a:ln w="9525" cap="flat">
            <a:noFill/>
            <a:prstDash val="solid"/>
            <a:miter/>
          </a:ln>
        </p:spPr>
        <p:txBody>
          <a:bodyPr rtlCol="0" anchor="ctr"/>
          <a:lstStyle/>
          <a:p>
            <a:endParaRPr lang="fi-FI"/>
          </a:p>
        </p:txBody>
      </p:sp>
      <p:sp>
        <p:nvSpPr>
          <p:cNvPr id="308" name="Freeform: Shape 307">
            <a:extLst>
              <a:ext uri="{FF2B5EF4-FFF2-40B4-BE49-F238E27FC236}">
                <a16:creationId xmlns:a16="http://schemas.microsoft.com/office/drawing/2014/main" id="{47EF4017-4A3E-477E-ADF8-F086591F57A7}"/>
              </a:ext>
            </a:extLst>
          </p:cNvPr>
          <p:cNvSpPr/>
          <p:nvPr/>
        </p:nvSpPr>
        <p:spPr>
          <a:xfrm>
            <a:off x="3247982" y="1565452"/>
            <a:ext cx="118353" cy="144082"/>
          </a:xfrm>
          <a:custGeom>
            <a:avLst/>
            <a:gdLst>
              <a:gd name="connsiteX0" fmla="*/ 15695 w 118353"/>
              <a:gd name="connsiteY0" fmla="*/ 3859 h 144082"/>
              <a:gd name="connsiteX1" fmla="*/ 27530 w 118353"/>
              <a:gd name="connsiteY1" fmla="*/ 58405 h 144082"/>
              <a:gd name="connsiteX2" fmla="*/ 70755 w 118353"/>
              <a:gd name="connsiteY2" fmla="*/ 82590 h 144082"/>
              <a:gd name="connsiteX3" fmla="*/ 89794 w 118353"/>
              <a:gd name="connsiteY3" fmla="*/ 98542 h 144082"/>
              <a:gd name="connsiteX4" fmla="*/ 109863 w 118353"/>
              <a:gd name="connsiteY4" fmla="*/ 82590 h 144082"/>
              <a:gd name="connsiteX5" fmla="*/ 117581 w 118353"/>
              <a:gd name="connsiteY5" fmla="*/ 34220 h 144082"/>
              <a:gd name="connsiteX6" fmla="*/ 117581 w 118353"/>
              <a:gd name="connsiteY6" fmla="*/ 116552 h 144082"/>
              <a:gd name="connsiteX7" fmla="*/ 73842 w 118353"/>
              <a:gd name="connsiteY7" fmla="*/ 141252 h 144082"/>
              <a:gd name="connsiteX8" fmla="*/ 3859 w 118353"/>
              <a:gd name="connsiteY8" fmla="*/ 105231 h 144082"/>
              <a:gd name="connsiteX9" fmla="*/ 3859 w 118353"/>
              <a:gd name="connsiteY9" fmla="*/ 27015 h 144082"/>
              <a:gd name="connsiteX10" fmla="*/ 15695 w 118353"/>
              <a:gd name="connsiteY10" fmla="*/ 3859 h 14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353" h="144082">
                <a:moveTo>
                  <a:pt x="15695" y="3859"/>
                </a:moveTo>
                <a:cubicBezTo>
                  <a:pt x="15695" y="3859"/>
                  <a:pt x="16209" y="30103"/>
                  <a:pt x="27530" y="58405"/>
                </a:cubicBezTo>
                <a:cubicBezTo>
                  <a:pt x="38851" y="86707"/>
                  <a:pt x="70755" y="82590"/>
                  <a:pt x="70755" y="82590"/>
                </a:cubicBezTo>
                <a:cubicBezTo>
                  <a:pt x="70755" y="82590"/>
                  <a:pt x="73328" y="98542"/>
                  <a:pt x="89794" y="98542"/>
                </a:cubicBezTo>
                <a:cubicBezTo>
                  <a:pt x="106261" y="98542"/>
                  <a:pt x="108833" y="83619"/>
                  <a:pt x="109863" y="82590"/>
                </a:cubicBezTo>
                <a:cubicBezTo>
                  <a:pt x="117067" y="73327"/>
                  <a:pt x="117581" y="34220"/>
                  <a:pt x="117581" y="34220"/>
                </a:cubicBezTo>
                <a:lnTo>
                  <a:pt x="117581" y="116552"/>
                </a:lnTo>
                <a:cubicBezTo>
                  <a:pt x="117581" y="116552"/>
                  <a:pt x="109863" y="141252"/>
                  <a:pt x="73842" y="141252"/>
                </a:cubicBezTo>
                <a:cubicBezTo>
                  <a:pt x="14666" y="141252"/>
                  <a:pt x="3859" y="105231"/>
                  <a:pt x="3859" y="105231"/>
                </a:cubicBezTo>
                <a:lnTo>
                  <a:pt x="3859" y="27015"/>
                </a:lnTo>
                <a:lnTo>
                  <a:pt x="15695" y="3859"/>
                </a:lnTo>
                <a:close/>
              </a:path>
            </a:pathLst>
          </a:custGeom>
          <a:solidFill>
            <a:srgbClr val="A16971"/>
          </a:solidFill>
          <a:ln w="9525" cap="flat">
            <a:noFill/>
            <a:prstDash val="solid"/>
            <a:miter/>
          </a:ln>
        </p:spPr>
        <p:txBody>
          <a:bodyPr rtlCol="0" anchor="ctr"/>
          <a:lstStyle/>
          <a:p>
            <a:endParaRPr lang="fi-FI"/>
          </a:p>
        </p:txBody>
      </p:sp>
      <p:sp>
        <p:nvSpPr>
          <p:cNvPr id="309" name="Freeform: Shape 308">
            <a:extLst>
              <a:ext uri="{FF2B5EF4-FFF2-40B4-BE49-F238E27FC236}">
                <a16:creationId xmlns:a16="http://schemas.microsoft.com/office/drawing/2014/main" id="{E31AFFAB-155D-4B3F-9EB9-6280C4B26FAB}"/>
              </a:ext>
            </a:extLst>
          </p:cNvPr>
          <p:cNvSpPr/>
          <p:nvPr/>
        </p:nvSpPr>
        <p:spPr>
          <a:xfrm>
            <a:off x="3264963" y="1526859"/>
            <a:ext cx="46312" cy="46312"/>
          </a:xfrm>
          <a:custGeom>
            <a:avLst/>
            <a:gdLst>
              <a:gd name="connsiteX0" fmla="*/ 42453 w 46312"/>
              <a:gd name="connsiteY0" fmla="*/ 3859 h 46312"/>
              <a:gd name="connsiteX1" fmla="*/ 3859 w 46312"/>
              <a:gd name="connsiteY1" fmla="*/ 42453 h 46312"/>
              <a:gd name="connsiteX2" fmla="*/ 3859 w 46312"/>
              <a:gd name="connsiteY2" fmla="*/ 42453 h 46312"/>
              <a:gd name="connsiteX3" fmla="*/ 3859 w 46312"/>
              <a:gd name="connsiteY3" fmla="*/ 3859 h 46312"/>
              <a:gd name="connsiteX4" fmla="*/ 42453 w 46312"/>
              <a:gd name="connsiteY4" fmla="*/ 3859 h 46312"/>
              <a:gd name="connsiteX5" fmla="*/ 42453 w 46312"/>
              <a:gd name="connsiteY5"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12" h="46312">
                <a:moveTo>
                  <a:pt x="42453" y="3859"/>
                </a:moveTo>
                <a:cubicBezTo>
                  <a:pt x="20841" y="3859"/>
                  <a:pt x="3859" y="21355"/>
                  <a:pt x="3859" y="42453"/>
                </a:cubicBezTo>
                <a:lnTo>
                  <a:pt x="3859" y="42453"/>
                </a:lnTo>
                <a:lnTo>
                  <a:pt x="3859" y="3859"/>
                </a:lnTo>
                <a:lnTo>
                  <a:pt x="42453" y="3859"/>
                </a:lnTo>
                <a:lnTo>
                  <a:pt x="42453" y="3859"/>
                </a:lnTo>
                <a:close/>
              </a:path>
            </a:pathLst>
          </a:custGeom>
          <a:solidFill>
            <a:srgbClr val="A16971"/>
          </a:solidFill>
          <a:ln w="9525" cap="flat">
            <a:noFill/>
            <a:prstDash val="solid"/>
            <a:miter/>
          </a:ln>
        </p:spPr>
        <p:txBody>
          <a:bodyPr rtlCol="0" anchor="ctr"/>
          <a:lstStyle/>
          <a:p>
            <a:endParaRPr lang="fi-FI"/>
          </a:p>
        </p:txBody>
      </p:sp>
      <p:sp>
        <p:nvSpPr>
          <p:cNvPr id="310" name="Freeform: Shape 309">
            <a:extLst>
              <a:ext uri="{FF2B5EF4-FFF2-40B4-BE49-F238E27FC236}">
                <a16:creationId xmlns:a16="http://schemas.microsoft.com/office/drawing/2014/main" id="{95CD043F-76D7-41E2-8314-1660121D78ED}"/>
              </a:ext>
            </a:extLst>
          </p:cNvPr>
          <p:cNvSpPr/>
          <p:nvPr/>
        </p:nvSpPr>
        <p:spPr>
          <a:xfrm>
            <a:off x="3300469" y="1626687"/>
            <a:ext cx="46312" cy="25729"/>
          </a:xfrm>
          <a:custGeom>
            <a:avLst/>
            <a:gdLst>
              <a:gd name="connsiteX0" fmla="*/ 3859 w 46312"/>
              <a:gd name="connsiteY0" fmla="*/ 26501 h 25728"/>
              <a:gd name="connsiteX1" fmla="*/ 27015 w 46312"/>
              <a:gd name="connsiteY1" fmla="*/ 26501 h 25728"/>
              <a:gd name="connsiteX2" fmla="*/ 43997 w 46312"/>
              <a:gd name="connsiteY2" fmla="*/ 9520 h 25728"/>
              <a:gd name="connsiteX3" fmla="*/ 43997 w 46312"/>
              <a:gd name="connsiteY3" fmla="*/ 3859 h 25728"/>
              <a:gd name="connsiteX4" fmla="*/ 20841 w 46312"/>
              <a:gd name="connsiteY4" fmla="*/ 3859 h 25728"/>
              <a:gd name="connsiteX5" fmla="*/ 3859 w 46312"/>
              <a:gd name="connsiteY5" fmla="*/ 20840 h 25728"/>
              <a:gd name="connsiteX6" fmla="*/ 3859 w 46312"/>
              <a:gd name="connsiteY6" fmla="*/ 26501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12" h="25728">
                <a:moveTo>
                  <a:pt x="3859" y="26501"/>
                </a:moveTo>
                <a:lnTo>
                  <a:pt x="27015" y="26501"/>
                </a:lnTo>
                <a:cubicBezTo>
                  <a:pt x="36278" y="26501"/>
                  <a:pt x="43997" y="18782"/>
                  <a:pt x="43997" y="9520"/>
                </a:cubicBezTo>
                <a:lnTo>
                  <a:pt x="43997" y="3859"/>
                </a:lnTo>
                <a:lnTo>
                  <a:pt x="20841" y="3859"/>
                </a:lnTo>
                <a:cubicBezTo>
                  <a:pt x="11578" y="3859"/>
                  <a:pt x="3859" y="11578"/>
                  <a:pt x="3859" y="20840"/>
                </a:cubicBezTo>
                <a:lnTo>
                  <a:pt x="3859" y="26501"/>
                </a:lnTo>
                <a:close/>
              </a:path>
            </a:pathLst>
          </a:custGeom>
          <a:solidFill>
            <a:srgbClr val="A16971"/>
          </a:solidFill>
          <a:ln w="9525" cap="flat">
            <a:noFill/>
            <a:prstDash val="solid"/>
            <a:miter/>
          </a:ln>
        </p:spPr>
        <p:txBody>
          <a:bodyPr rtlCol="0" anchor="ctr"/>
          <a:lstStyle/>
          <a:p>
            <a:endParaRPr lang="fi-FI"/>
          </a:p>
        </p:txBody>
      </p:sp>
      <p:sp>
        <p:nvSpPr>
          <p:cNvPr id="311" name="Freeform: Shape 310">
            <a:extLst>
              <a:ext uri="{FF2B5EF4-FFF2-40B4-BE49-F238E27FC236}">
                <a16:creationId xmlns:a16="http://schemas.microsoft.com/office/drawing/2014/main" id="{149BDF21-6C8C-4B4C-A51D-314E85575047}"/>
              </a:ext>
            </a:extLst>
          </p:cNvPr>
          <p:cNvSpPr/>
          <p:nvPr/>
        </p:nvSpPr>
        <p:spPr>
          <a:xfrm>
            <a:off x="3332373" y="1626687"/>
            <a:ext cx="36021" cy="25729"/>
          </a:xfrm>
          <a:custGeom>
            <a:avLst/>
            <a:gdLst>
              <a:gd name="connsiteX0" fmla="*/ 33705 w 36020"/>
              <a:gd name="connsiteY0" fmla="*/ 26501 h 25728"/>
              <a:gd name="connsiteX1" fmla="*/ 19297 w 36020"/>
              <a:gd name="connsiteY1" fmla="*/ 26501 h 25728"/>
              <a:gd name="connsiteX2" fmla="*/ 3859 w 36020"/>
              <a:gd name="connsiteY2" fmla="*/ 11063 h 25728"/>
              <a:gd name="connsiteX3" fmla="*/ 3859 w 36020"/>
              <a:gd name="connsiteY3" fmla="*/ 3859 h 25728"/>
              <a:gd name="connsiteX4" fmla="*/ 19811 w 36020"/>
              <a:gd name="connsiteY4" fmla="*/ 3859 h 25728"/>
              <a:gd name="connsiteX5" fmla="*/ 33705 w 36020"/>
              <a:gd name="connsiteY5" fmla="*/ 17753 h 25728"/>
              <a:gd name="connsiteX6" fmla="*/ 33705 w 36020"/>
              <a:gd name="connsiteY6" fmla="*/ 26501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25728">
                <a:moveTo>
                  <a:pt x="33705" y="26501"/>
                </a:moveTo>
                <a:lnTo>
                  <a:pt x="19297" y="26501"/>
                </a:lnTo>
                <a:cubicBezTo>
                  <a:pt x="10549" y="26501"/>
                  <a:pt x="3859" y="19811"/>
                  <a:pt x="3859" y="11063"/>
                </a:cubicBezTo>
                <a:lnTo>
                  <a:pt x="3859" y="3859"/>
                </a:lnTo>
                <a:lnTo>
                  <a:pt x="19811" y="3859"/>
                </a:lnTo>
                <a:cubicBezTo>
                  <a:pt x="27530" y="3859"/>
                  <a:pt x="33705" y="10034"/>
                  <a:pt x="33705" y="17753"/>
                </a:cubicBezTo>
                <a:lnTo>
                  <a:pt x="33705" y="26501"/>
                </a:lnTo>
                <a:close/>
              </a:path>
            </a:pathLst>
          </a:custGeom>
          <a:solidFill>
            <a:srgbClr val="A16971"/>
          </a:solidFill>
          <a:ln w="9525" cap="flat">
            <a:noFill/>
            <a:prstDash val="solid"/>
            <a:miter/>
          </a:ln>
        </p:spPr>
        <p:txBody>
          <a:bodyPr rtlCol="0" anchor="ctr"/>
          <a:lstStyle/>
          <a:p>
            <a:endParaRPr lang="fi-FI"/>
          </a:p>
        </p:txBody>
      </p:sp>
      <p:sp>
        <p:nvSpPr>
          <p:cNvPr id="312" name="Freeform: Shape 311">
            <a:extLst>
              <a:ext uri="{FF2B5EF4-FFF2-40B4-BE49-F238E27FC236}">
                <a16:creationId xmlns:a16="http://schemas.microsoft.com/office/drawing/2014/main" id="{5E9BBAB9-236A-4893-88BF-4DBD9B4B9774}"/>
              </a:ext>
            </a:extLst>
          </p:cNvPr>
          <p:cNvSpPr/>
          <p:nvPr/>
        </p:nvSpPr>
        <p:spPr>
          <a:xfrm>
            <a:off x="3190663" y="1542953"/>
            <a:ext cx="200686" cy="20583"/>
          </a:xfrm>
          <a:custGeom>
            <a:avLst/>
            <a:gdLst>
              <a:gd name="connsiteX0" fmla="*/ 201458 w 200685"/>
              <a:gd name="connsiteY0" fmla="*/ 19297 h 20583"/>
              <a:gd name="connsiteX1" fmla="*/ 3859 w 200685"/>
              <a:gd name="connsiteY1" fmla="*/ 19297 h 20583"/>
              <a:gd name="connsiteX2" fmla="*/ 3859 w 200685"/>
              <a:gd name="connsiteY2" fmla="*/ 3859 h 20583"/>
              <a:gd name="connsiteX3" fmla="*/ 201458 w 200685"/>
              <a:gd name="connsiteY3" fmla="*/ 3859 h 20583"/>
            </a:gdLst>
            <a:ahLst/>
            <a:cxnLst>
              <a:cxn ang="0">
                <a:pos x="connsiteX0" y="connsiteY0"/>
              </a:cxn>
              <a:cxn ang="0">
                <a:pos x="connsiteX1" y="connsiteY1"/>
              </a:cxn>
              <a:cxn ang="0">
                <a:pos x="connsiteX2" y="connsiteY2"/>
              </a:cxn>
              <a:cxn ang="0">
                <a:pos x="connsiteX3" y="connsiteY3"/>
              </a:cxn>
            </a:cxnLst>
            <a:rect l="l" t="t" r="r" b="b"/>
            <a:pathLst>
              <a:path w="200685" h="20583">
                <a:moveTo>
                  <a:pt x="201458" y="19297"/>
                </a:moveTo>
                <a:lnTo>
                  <a:pt x="3859" y="19297"/>
                </a:lnTo>
                <a:lnTo>
                  <a:pt x="3859" y="3859"/>
                </a:lnTo>
                <a:lnTo>
                  <a:pt x="201458" y="3859"/>
                </a:lnTo>
                <a:close/>
              </a:path>
            </a:pathLst>
          </a:custGeom>
          <a:solidFill>
            <a:srgbClr val="FFC887"/>
          </a:solidFill>
          <a:ln w="9525" cap="flat">
            <a:noFill/>
            <a:prstDash val="solid"/>
            <a:miter/>
          </a:ln>
        </p:spPr>
        <p:txBody>
          <a:bodyPr rtlCol="0" anchor="ctr"/>
          <a:lstStyle/>
          <a:p>
            <a:endParaRPr lang="fi-FI"/>
          </a:p>
        </p:txBody>
      </p:sp>
      <p:sp>
        <p:nvSpPr>
          <p:cNvPr id="313" name="Freeform: Shape 312">
            <a:extLst>
              <a:ext uri="{FF2B5EF4-FFF2-40B4-BE49-F238E27FC236}">
                <a16:creationId xmlns:a16="http://schemas.microsoft.com/office/drawing/2014/main" id="{AFA0E741-D285-4AF1-A96B-DD2CF36FA295}"/>
              </a:ext>
            </a:extLst>
          </p:cNvPr>
          <p:cNvSpPr/>
          <p:nvPr/>
        </p:nvSpPr>
        <p:spPr>
          <a:xfrm>
            <a:off x="3206301" y="1437322"/>
            <a:ext cx="169811" cy="108062"/>
          </a:xfrm>
          <a:custGeom>
            <a:avLst/>
            <a:gdLst>
              <a:gd name="connsiteX0" fmla="*/ 85163 w 169811"/>
              <a:gd name="connsiteY0" fmla="*/ 3859 h 108061"/>
              <a:gd name="connsiteX1" fmla="*/ 85163 w 169811"/>
              <a:gd name="connsiteY1" fmla="*/ 3859 h 108061"/>
              <a:gd name="connsiteX2" fmla="*/ 165952 w 169811"/>
              <a:gd name="connsiteY2" fmla="*/ 84648 h 108061"/>
              <a:gd name="connsiteX3" fmla="*/ 165952 w 169811"/>
              <a:gd name="connsiteY3" fmla="*/ 108833 h 108061"/>
              <a:gd name="connsiteX4" fmla="*/ 3859 w 169811"/>
              <a:gd name="connsiteY4" fmla="*/ 108833 h 108061"/>
              <a:gd name="connsiteX5" fmla="*/ 3859 w 169811"/>
              <a:gd name="connsiteY5" fmla="*/ 84648 h 108061"/>
              <a:gd name="connsiteX6" fmla="*/ 85163 w 169811"/>
              <a:gd name="connsiteY6" fmla="*/ 3859 h 10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811" h="108061">
                <a:moveTo>
                  <a:pt x="85163" y="3859"/>
                </a:moveTo>
                <a:lnTo>
                  <a:pt x="85163" y="3859"/>
                </a:lnTo>
                <a:cubicBezTo>
                  <a:pt x="129931" y="3859"/>
                  <a:pt x="165952" y="40394"/>
                  <a:pt x="165952" y="84648"/>
                </a:cubicBezTo>
                <a:lnTo>
                  <a:pt x="165952" y="108833"/>
                </a:lnTo>
                <a:lnTo>
                  <a:pt x="3859" y="108833"/>
                </a:lnTo>
                <a:lnTo>
                  <a:pt x="3859" y="84648"/>
                </a:lnTo>
                <a:cubicBezTo>
                  <a:pt x="4374" y="40394"/>
                  <a:pt x="40394" y="3859"/>
                  <a:pt x="85163" y="3859"/>
                </a:cubicBezTo>
                <a:close/>
              </a:path>
            </a:pathLst>
          </a:custGeom>
          <a:solidFill>
            <a:srgbClr val="FBB766"/>
          </a:solidFill>
          <a:ln w="9525" cap="flat">
            <a:noFill/>
            <a:prstDash val="solid"/>
            <a:miter/>
          </a:ln>
        </p:spPr>
        <p:txBody>
          <a:bodyPr rtlCol="0" anchor="ctr"/>
          <a:lstStyle/>
          <a:p>
            <a:endParaRPr lang="fi-FI"/>
          </a:p>
        </p:txBody>
      </p:sp>
      <p:sp>
        <p:nvSpPr>
          <p:cNvPr id="314" name="Freeform: Shape 313">
            <a:extLst>
              <a:ext uri="{FF2B5EF4-FFF2-40B4-BE49-F238E27FC236}">
                <a16:creationId xmlns:a16="http://schemas.microsoft.com/office/drawing/2014/main" id="{4AE4A996-D8F6-4A9F-ACCA-2384D83274C2}"/>
              </a:ext>
            </a:extLst>
          </p:cNvPr>
          <p:cNvSpPr/>
          <p:nvPr/>
        </p:nvSpPr>
        <p:spPr>
          <a:xfrm>
            <a:off x="3268565" y="1432177"/>
            <a:ext cx="66895" cy="118353"/>
          </a:xfrm>
          <a:custGeom>
            <a:avLst/>
            <a:gdLst>
              <a:gd name="connsiteX0" fmla="*/ 47084 w 66895"/>
              <a:gd name="connsiteY0" fmla="*/ 117067 h 118353"/>
              <a:gd name="connsiteX1" fmla="*/ 66123 w 66895"/>
              <a:gd name="connsiteY1" fmla="*/ 117067 h 118353"/>
              <a:gd name="connsiteX2" fmla="*/ 66123 w 66895"/>
              <a:gd name="connsiteY2" fmla="*/ 56861 h 118353"/>
              <a:gd name="connsiteX3" fmla="*/ 13122 w 66895"/>
              <a:gd name="connsiteY3" fmla="*/ 3859 h 118353"/>
              <a:gd name="connsiteX4" fmla="*/ 3859 w 66895"/>
              <a:gd name="connsiteY4" fmla="*/ 3859 h 118353"/>
              <a:gd name="connsiteX5" fmla="*/ 3859 w 66895"/>
              <a:gd name="connsiteY5" fmla="*/ 22899 h 118353"/>
              <a:gd name="connsiteX6" fmla="*/ 13122 w 66895"/>
              <a:gd name="connsiteY6" fmla="*/ 22899 h 118353"/>
              <a:gd name="connsiteX7" fmla="*/ 46569 w 66895"/>
              <a:gd name="connsiteY7" fmla="*/ 56346 h 118353"/>
              <a:gd name="connsiteX8" fmla="*/ 46569 w 66895"/>
              <a:gd name="connsiteY8" fmla="*/ 11706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47084" y="117067"/>
                </a:moveTo>
                <a:lnTo>
                  <a:pt x="66123" y="117067"/>
                </a:lnTo>
                <a:lnTo>
                  <a:pt x="66123" y="56861"/>
                </a:lnTo>
                <a:cubicBezTo>
                  <a:pt x="66123" y="27530"/>
                  <a:pt x="42453" y="3859"/>
                  <a:pt x="13122" y="3859"/>
                </a:cubicBezTo>
                <a:lnTo>
                  <a:pt x="3859" y="3859"/>
                </a:lnTo>
                <a:lnTo>
                  <a:pt x="3859" y="22899"/>
                </a:lnTo>
                <a:lnTo>
                  <a:pt x="13122" y="22899"/>
                </a:lnTo>
                <a:cubicBezTo>
                  <a:pt x="31647" y="22899"/>
                  <a:pt x="46569" y="37822"/>
                  <a:pt x="46569" y="56346"/>
                </a:cubicBezTo>
                <a:lnTo>
                  <a:pt x="46569" y="117067"/>
                </a:lnTo>
                <a:close/>
              </a:path>
            </a:pathLst>
          </a:custGeom>
          <a:solidFill>
            <a:srgbClr val="FFC887"/>
          </a:solidFill>
          <a:ln w="9525" cap="flat">
            <a:noFill/>
            <a:prstDash val="solid"/>
            <a:miter/>
          </a:ln>
        </p:spPr>
        <p:txBody>
          <a:bodyPr rtlCol="0" anchor="ctr"/>
          <a:lstStyle/>
          <a:p>
            <a:endParaRPr lang="fi-FI"/>
          </a:p>
        </p:txBody>
      </p:sp>
      <p:sp>
        <p:nvSpPr>
          <p:cNvPr id="315" name="Freeform: Shape 314">
            <a:extLst>
              <a:ext uri="{FF2B5EF4-FFF2-40B4-BE49-F238E27FC236}">
                <a16:creationId xmlns:a16="http://schemas.microsoft.com/office/drawing/2014/main" id="{76F0D251-F346-4C59-ACAE-C4CFC5A66C75}"/>
              </a:ext>
            </a:extLst>
          </p:cNvPr>
          <p:cNvSpPr/>
          <p:nvPr/>
        </p:nvSpPr>
        <p:spPr>
          <a:xfrm>
            <a:off x="3293265" y="1432177"/>
            <a:ext cx="66895" cy="118353"/>
          </a:xfrm>
          <a:custGeom>
            <a:avLst/>
            <a:gdLst>
              <a:gd name="connsiteX0" fmla="*/ 46569 w 66895"/>
              <a:gd name="connsiteY0" fmla="*/ 117067 h 118353"/>
              <a:gd name="connsiteX1" fmla="*/ 66123 w 66895"/>
              <a:gd name="connsiteY1" fmla="*/ 117067 h 118353"/>
              <a:gd name="connsiteX2" fmla="*/ 66123 w 66895"/>
              <a:gd name="connsiteY2" fmla="*/ 56861 h 118353"/>
              <a:gd name="connsiteX3" fmla="*/ 13122 w 66895"/>
              <a:gd name="connsiteY3" fmla="*/ 3859 h 118353"/>
              <a:gd name="connsiteX4" fmla="*/ 3859 w 66895"/>
              <a:gd name="connsiteY4" fmla="*/ 3859 h 118353"/>
              <a:gd name="connsiteX5" fmla="*/ 3859 w 66895"/>
              <a:gd name="connsiteY5" fmla="*/ 22899 h 118353"/>
              <a:gd name="connsiteX6" fmla="*/ 13122 w 66895"/>
              <a:gd name="connsiteY6" fmla="*/ 22899 h 118353"/>
              <a:gd name="connsiteX7" fmla="*/ 46569 w 66895"/>
              <a:gd name="connsiteY7" fmla="*/ 56346 h 118353"/>
              <a:gd name="connsiteX8" fmla="*/ 46569 w 66895"/>
              <a:gd name="connsiteY8" fmla="*/ 11706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46569" y="117067"/>
                </a:moveTo>
                <a:lnTo>
                  <a:pt x="66123" y="117067"/>
                </a:lnTo>
                <a:lnTo>
                  <a:pt x="66123" y="56861"/>
                </a:lnTo>
                <a:cubicBezTo>
                  <a:pt x="66123" y="27530"/>
                  <a:pt x="42453" y="3859"/>
                  <a:pt x="13122" y="3859"/>
                </a:cubicBezTo>
                <a:lnTo>
                  <a:pt x="3859" y="3859"/>
                </a:lnTo>
                <a:lnTo>
                  <a:pt x="3859" y="22899"/>
                </a:lnTo>
                <a:lnTo>
                  <a:pt x="13122" y="22899"/>
                </a:lnTo>
                <a:cubicBezTo>
                  <a:pt x="31647" y="22899"/>
                  <a:pt x="46569" y="37822"/>
                  <a:pt x="46569" y="56346"/>
                </a:cubicBezTo>
                <a:lnTo>
                  <a:pt x="46569" y="117067"/>
                </a:lnTo>
                <a:close/>
              </a:path>
            </a:pathLst>
          </a:custGeom>
          <a:solidFill>
            <a:srgbClr val="FFC887"/>
          </a:solidFill>
          <a:ln w="9525" cap="flat">
            <a:noFill/>
            <a:prstDash val="solid"/>
            <a:miter/>
          </a:ln>
        </p:spPr>
        <p:txBody>
          <a:bodyPr rtlCol="0" anchor="ctr"/>
          <a:lstStyle/>
          <a:p>
            <a:endParaRPr lang="fi-FI"/>
          </a:p>
        </p:txBody>
      </p:sp>
      <p:sp>
        <p:nvSpPr>
          <p:cNvPr id="316" name="Freeform: Shape 315">
            <a:extLst>
              <a:ext uri="{FF2B5EF4-FFF2-40B4-BE49-F238E27FC236}">
                <a16:creationId xmlns:a16="http://schemas.microsoft.com/office/drawing/2014/main" id="{9BEB53B3-29E7-4F3E-B47C-4C3EE20D563A}"/>
              </a:ext>
            </a:extLst>
          </p:cNvPr>
          <p:cNvSpPr/>
          <p:nvPr/>
        </p:nvSpPr>
        <p:spPr>
          <a:xfrm>
            <a:off x="3242836" y="1432177"/>
            <a:ext cx="66895" cy="118353"/>
          </a:xfrm>
          <a:custGeom>
            <a:avLst/>
            <a:gdLst>
              <a:gd name="connsiteX0" fmla="*/ 46569 w 66895"/>
              <a:gd name="connsiteY0" fmla="*/ 117067 h 118353"/>
              <a:gd name="connsiteX1" fmla="*/ 66123 w 66895"/>
              <a:gd name="connsiteY1" fmla="*/ 117067 h 118353"/>
              <a:gd name="connsiteX2" fmla="*/ 66123 w 66895"/>
              <a:gd name="connsiteY2" fmla="*/ 56861 h 118353"/>
              <a:gd name="connsiteX3" fmla="*/ 13122 w 66895"/>
              <a:gd name="connsiteY3" fmla="*/ 3859 h 118353"/>
              <a:gd name="connsiteX4" fmla="*/ 3859 w 66895"/>
              <a:gd name="connsiteY4" fmla="*/ 3859 h 118353"/>
              <a:gd name="connsiteX5" fmla="*/ 3859 w 66895"/>
              <a:gd name="connsiteY5" fmla="*/ 22899 h 118353"/>
              <a:gd name="connsiteX6" fmla="*/ 13122 w 66895"/>
              <a:gd name="connsiteY6" fmla="*/ 22899 h 118353"/>
              <a:gd name="connsiteX7" fmla="*/ 46569 w 66895"/>
              <a:gd name="connsiteY7" fmla="*/ 56346 h 118353"/>
              <a:gd name="connsiteX8" fmla="*/ 46569 w 66895"/>
              <a:gd name="connsiteY8" fmla="*/ 117067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895" h="118353">
                <a:moveTo>
                  <a:pt x="46569" y="117067"/>
                </a:moveTo>
                <a:lnTo>
                  <a:pt x="66123" y="117067"/>
                </a:lnTo>
                <a:lnTo>
                  <a:pt x="66123" y="56861"/>
                </a:lnTo>
                <a:cubicBezTo>
                  <a:pt x="66123" y="27530"/>
                  <a:pt x="42453" y="3859"/>
                  <a:pt x="13122" y="3859"/>
                </a:cubicBezTo>
                <a:lnTo>
                  <a:pt x="3859" y="3859"/>
                </a:lnTo>
                <a:lnTo>
                  <a:pt x="3859" y="22899"/>
                </a:lnTo>
                <a:lnTo>
                  <a:pt x="13122" y="22899"/>
                </a:lnTo>
                <a:cubicBezTo>
                  <a:pt x="31647" y="22899"/>
                  <a:pt x="46569" y="37822"/>
                  <a:pt x="46569" y="56346"/>
                </a:cubicBezTo>
                <a:lnTo>
                  <a:pt x="46569" y="117067"/>
                </a:lnTo>
                <a:close/>
              </a:path>
            </a:pathLst>
          </a:custGeom>
          <a:solidFill>
            <a:srgbClr val="FFC887"/>
          </a:solidFill>
          <a:ln w="9525" cap="flat">
            <a:noFill/>
            <a:prstDash val="solid"/>
            <a:miter/>
          </a:ln>
        </p:spPr>
        <p:txBody>
          <a:bodyPr rtlCol="0" anchor="ctr"/>
          <a:lstStyle/>
          <a:p>
            <a:endParaRPr lang="fi-FI"/>
          </a:p>
        </p:txBody>
      </p:sp>
      <p:sp>
        <p:nvSpPr>
          <p:cNvPr id="317" name="Freeform: Shape 316">
            <a:extLst>
              <a:ext uri="{FF2B5EF4-FFF2-40B4-BE49-F238E27FC236}">
                <a16:creationId xmlns:a16="http://schemas.microsoft.com/office/drawing/2014/main" id="{5DC803FB-E190-4D4E-B570-57FE6366281E}"/>
              </a:ext>
            </a:extLst>
          </p:cNvPr>
          <p:cNvSpPr/>
          <p:nvPr/>
        </p:nvSpPr>
        <p:spPr>
          <a:xfrm>
            <a:off x="3212476" y="1558248"/>
            <a:ext cx="154374" cy="20583"/>
          </a:xfrm>
          <a:custGeom>
            <a:avLst/>
            <a:gdLst>
              <a:gd name="connsiteX0" fmla="*/ 154116 w 154373"/>
              <a:gd name="connsiteY0" fmla="*/ 3859 h 20583"/>
              <a:gd name="connsiteX1" fmla="*/ 153602 w 154373"/>
              <a:gd name="connsiteY1" fmla="*/ 17753 h 20583"/>
              <a:gd name="connsiteX2" fmla="*/ 3859 w 154373"/>
              <a:gd name="connsiteY2" fmla="*/ 17753 h 20583"/>
              <a:gd name="connsiteX3" fmla="*/ 3859 w 154373"/>
              <a:gd name="connsiteY3" fmla="*/ 3859 h 20583"/>
            </a:gdLst>
            <a:ahLst/>
            <a:cxnLst>
              <a:cxn ang="0">
                <a:pos x="connsiteX0" y="connsiteY0"/>
              </a:cxn>
              <a:cxn ang="0">
                <a:pos x="connsiteX1" y="connsiteY1"/>
              </a:cxn>
              <a:cxn ang="0">
                <a:pos x="connsiteX2" y="connsiteY2"/>
              </a:cxn>
              <a:cxn ang="0">
                <a:pos x="connsiteX3" y="connsiteY3"/>
              </a:cxn>
            </a:cxnLst>
            <a:rect l="l" t="t" r="r" b="b"/>
            <a:pathLst>
              <a:path w="154373" h="20583">
                <a:moveTo>
                  <a:pt x="154116" y="3859"/>
                </a:moveTo>
                <a:lnTo>
                  <a:pt x="153602" y="17753"/>
                </a:lnTo>
                <a:lnTo>
                  <a:pt x="3859" y="17753"/>
                </a:lnTo>
                <a:lnTo>
                  <a:pt x="3859" y="3859"/>
                </a:lnTo>
                <a:close/>
              </a:path>
            </a:pathLst>
          </a:custGeom>
          <a:solidFill>
            <a:srgbClr val="2E2E3B">
              <a:alpha val="22000"/>
            </a:srgbClr>
          </a:solidFill>
          <a:ln w="9525" cap="flat">
            <a:noFill/>
            <a:prstDash val="solid"/>
            <a:miter/>
          </a:ln>
        </p:spPr>
        <p:txBody>
          <a:bodyPr rtlCol="0" anchor="ctr"/>
          <a:lstStyle/>
          <a:p>
            <a:endParaRPr lang="fi-FI"/>
          </a:p>
        </p:txBody>
      </p:sp>
      <p:sp>
        <p:nvSpPr>
          <p:cNvPr id="318" name="Freeform: Shape 317">
            <a:extLst>
              <a:ext uri="{FF2B5EF4-FFF2-40B4-BE49-F238E27FC236}">
                <a16:creationId xmlns:a16="http://schemas.microsoft.com/office/drawing/2014/main" id="{00FF1B73-FA6F-43B2-A1DA-B27DA01948BF}"/>
              </a:ext>
            </a:extLst>
          </p:cNvPr>
          <p:cNvSpPr/>
          <p:nvPr/>
        </p:nvSpPr>
        <p:spPr>
          <a:xfrm>
            <a:off x="3439920" y="2178831"/>
            <a:ext cx="66895" cy="51458"/>
          </a:xfrm>
          <a:custGeom>
            <a:avLst/>
            <a:gdLst>
              <a:gd name="connsiteX0" fmla="*/ 20841 w 66895"/>
              <a:gd name="connsiteY0" fmla="*/ 50686 h 51457"/>
              <a:gd name="connsiteX1" fmla="*/ 47599 w 66895"/>
              <a:gd name="connsiteY1" fmla="*/ 50686 h 51457"/>
              <a:gd name="connsiteX2" fmla="*/ 64065 w 66895"/>
              <a:gd name="connsiteY2" fmla="*/ 34219 h 51457"/>
              <a:gd name="connsiteX3" fmla="*/ 64065 w 66895"/>
              <a:gd name="connsiteY3" fmla="*/ 3859 h 51457"/>
              <a:gd name="connsiteX4" fmla="*/ 3859 w 66895"/>
              <a:gd name="connsiteY4" fmla="*/ 3859 h 51457"/>
              <a:gd name="connsiteX5" fmla="*/ 3859 w 66895"/>
              <a:gd name="connsiteY5" fmla="*/ 34219 h 51457"/>
              <a:gd name="connsiteX6" fmla="*/ 20841 w 66895"/>
              <a:gd name="connsiteY6" fmla="*/ 50686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51457">
                <a:moveTo>
                  <a:pt x="20841" y="50686"/>
                </a:moveTo>
                <a:lnTo>
                  <a:pt x="47599" y="50686"/>
                </a:lnTo>
                <a:cubicBezTo>
                  <a:pt x="56861" y="50686"/>
                  <a:pt x="64065" y="43482"/>
                  <a:pt x="64065" y="34219"/>
                </a:cubicBezTo>
                <a:lnTo>
                  <a:pt x="64065" y="3859"/>
                </a:lnTo>
                <a:lnTo>
                  <a:pt x="3859" y="3859"/>
                </a:lnTo>
                <a:lnTo>
                  <a:pt x="3859" y="34219"/>
                </a:lnTo>
                <a:cubicBezTo>
                  <a:pt x="4374" y="42967"/>
                  <a:pt x="11578" y="50686"/>
                  <a:pt x="20841" y="50686"/>
                </a:cubicBezTo>
                <a:close/>
              </a:path>
            </a:pathLst>
          </a:custGeom>
          <a:solidFill>
            <a:srgbClr val="FAA2A1"/>
          </a:solidFill>
          <a:ln w="9525" cap="flat">
            <a:noFill/>
            <a:prstDash val="solid"/>
            <a:miter/>
          </a:ln>
        </p:spPr>
        <p:txBody>
          <a:bodyPr rtlCol="0" anchor="ctr"/>
          <a:lstStyle/>
          <a:p>
            <a:endParaRPr lang="fi-FI"/>
          </a:p>
        </p:txBody>
      </p:sp>
      <p:sp>
        <p:nvSpPr>
          <p:cNvPr id="319" name="Freeform: Shape 318">
            <a:extLst>
              <a:ext uri="{FF2B5EF4-FFF2-40B4-BE49-F238E27FC236}">
                <a16:creationId xmlns:a16="http://schemas.microsoft.com/office/drawing/2014/main" id="{D71D1914-CD17-401C-8608-59CA851A4DC5}"/>
              </a:ext>
            </a:extLst>
          </p:cNvPr>
          <p:cNvSpPr/>
          <p:nvPr/>
        </p:nvSpPr>
        <p:spPr>
          <a:xfrm>
            <a:off x="4321908" y="1721884"/>
            <a:ext cx="61749" cy="257289"/>
          </a:xfrm>
          <a:custGeom>
            <a:avLst/>
            <a:gdLst>
              <a:gd name="connsiteX0" fmla="*/ 52744 w 61749"/>
              <a:gd name="connsiteY0" fmla="*/ 3859 h 257289"/>
              <a:gd name="connsiteX1" fmla="*/ 36278 w 61749"/>
              <a:gd name="connsiteY1" fmla="*/ 3859 h 257289"/>
              <a:gd name="connsiteX2" fmla="*/ 3859 w 61749"/>
              <a:gd name="connsiteY2" fmla="*/ 233876 h 257289"/>
              <a:gd name="connsiteX3" fmla="*/ 4374 w 61749"/>
              <a:gd name="connsiteY3" fmla="*/ 257547 h 257289"/>
              <a:gd name="connsiteX4" fmla="*/ 53259 w 61749"/>
              <a:gd name="connsiteY4" fmla="*/ 257547 h 257289"/>
              <a:gd name="connsiteX5" fmla="*/ 58405 w 61749"/>
              <a:gd name="connsiteY5" fmla="*/ 181389 h 257289"/>
              <a:gd name="connsiteX6" fmla="*/ 52744 w 61749"/>
              <a:gd name="connsiteY6" fmla="*/ 3859 h 25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9" h="257289">
                <a:moveTo>
                  <a:pt x="52744" y="3859"/>
                </a:moveTo>
                <a:lnTo>
                  <a:pt x="36278" y="3859"/>
                </a:lnTo>
                <a:cubicBezTo>
                  <a:pt x="36278" y="3859"/>
                  <a:pt x="3859" y="91338"/>
                  <a:pt x="3859" y="233876"/>
                </a:cubicBezTo>
                <a:cubicBezTo>
                  <a:pt x="3859" y="241595"/>
                  <a:pt x="3859" y="249313"/>
                  <a:pt x="4374" y="257547"/>
                </a:cubicBezTo>
                <a:lnTo>
                  <a:pt x="53259" y="257547"/>
                </a:lnTo>
                <a:lnTo>
                  <a:pt x="58405" y="181389"/>
                </a:lnTo>
                <a:lnTo>
                  <a:pt x="52744" y="3859"/>
                </a:lnTo>
                <a:close/>
              </a:path>
            </a:pathLst>
          </a:custGeom>
          <a:solidFill>
            <a:srgbClr val="6F605B"/>
          </a:solidFill>
          <a:ln w="9525" cap="flat">
            <a:noFill/>
            <a:prstDash val="solid"/>
            <a:miter/>
          </a:ln>
        </p:spPr>
        <p:txBody>
          <a:bodyPr rtlCol="0" anchor="ctr"/>
          <a:lstStyle/>
          <a:p>
            <a:endParaRPr lang="fi-FI"/>
          </a:p>
        </p:txBody>
      </p:sp>
      <p:sp>
        <p:nvSpPr>
          <p:cNvPr id="320" name="Freeform: Shape 319">
            <a:extLst>
              <a:ext uri="{FF2B5EF4-FFF2-40B4-BE49-F238E27FC236}">
                <a16:creationId xmlns:a16="http://schemas.microsoft.com/office/drawing/2014/main" id="{A7FBE2CE-3C1A-447C-BA13-E6928E15E01D}"/>
              </a:ext>
            </a:extLst>
          </p:cNvPr>
          <p:cNvSpPr/>
          <p:nvPr/>
        </p:nvSpPr>
        <p:spPr>
          <a:xfrm>
            <a:off x="4296694" y="1931833"/>
            <a:ext cx="51458" cy="66895"/>
          </a:xfrm>
          <a:custGeom>
            <a:avLst/>
            <a:gdLst>
              <a:gd name="connsiteX0" fmla="*/ 34219 w 51457"/>
              <a:gd name="connsiteY0" fmla="*/ 64065 h 66895"/>
              <a:gd name="connsiteX1" fmla="*/ 50171 w 51457"/>
              <a:gd name="connsiteY1" fmla="*/ 64065 h 66895"/>
              <a:gd name="connsiteX2" fmla="*/ 50171 w 51457"/>
              <a:gd name="connsiteY2" fmla="*/ 3859 h 66895"/>
              <a:gd name="connsiteX3" fmla="*/ 34219 w 51457"/>
              <a:gd name="connsiteY3" fmla="*/ 3859 h 66895"/>
              <a:gd name="connsiteX4" fmla="*/ 3859 w 51457"/>
              <a:gd name="connsiteY4" fmla="*/ 34219 h 66895"/>
              <a:gd name="connsiteX5" fmla="*/ 3859 w 51457"/>
              <a:gd name="connsiteY5" fmla="*/ 34219 h 66895"/>
              <a:gd name="connsiteX6" fmla="*/ 34219 w 51457"/>
              <a:gd name="connsiteY6" fmla="*/ 64065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66895">
                <a:moveTo>
                  <a:pt x="34219" y="64065"/>
                </a:moveTo>
                <a:lnTo>
                  <a:pt x="50171" y="64065"/>
                </a:lnTo>
                <a:lnTo>
                  <a:pt x="50171" y="3859"/>
                </a:lnTo>
                <a:lnTo>
                  <a:pt x="34219" y="3859"/>
                </a:lnTo>
                <a:cubicBezTo>
                  <a:pt x="17753" y="3859"/>
                  <a:pt x="3859" y="17238"/>
                  <a:pt x="3859" y="34219"/>
                </a:cubicBezTo>
                <a:lnTo>
                  <a:pt x="3859" y="34219"/>
                </a:lnTo>
                <a:cubicBezTo>
                  <a:pt x="4374" y="50171"/>
                  <a:pt x="17753" y="64065"/>
                  <a:pt x="34219" y="64065"/>
                </a:cubicBezTo>
                <a:close/>
              </a:path>
            </a:pathLst>
          </a:custGeom>
          <a:solidFill>
            <a:srgbClr val="6F605B"/>
          </a:solidFill>
          <a:ln w="9525" cap="flat">
            <a:noFill/>
            <a:prstDash val="solid"/>
            <a:miter/>
          </a:ln>
        </p:spPr>
        <p:txBody>
          <a:bodyPr rtlCol="0" anchor="ctr"/>
          <a:lstStyle/>
          <a:p>
            <a:endParaRPr lang="fi-FI"/>
          </a:p>
        </p:txBody>
      </p:sp>
      <p:sp>
        <p:nvSpPr>
          <p:cNvPr id="321" name="Freeform: Shape 320">
            <a:extLst>
              <a:ext uri="{FF2B5EF4-FFF2-40B4-BE49-F238E27FC236}">
                <a16:creationId xmlns:a16="http://schemas.microsoft.com/office/drawing/2014/main" id="{C573C059-2D59-4942-B2A9-236E56220FA4}"/>
              </a:ext>
            </a:extLst>
          </p:cNvPr>
          <p:cNvSpPr/>
          <p:nvPr/>
        </p:nvSpPr>
        <p:spPr>
          <a:xfrm>
            <a:off x="4472680" y="1461508"/>
            <a:ext cx="77187" cy="108062"/>
          </a:xfrm>
          <a:custGeom>
            <a:avLst/>
            <a:gdLst>
              <a:gd name="connsiteX0" fmla="*/ 3859 w 77186"/>
              <a:gd name="connsiteY0" fmla="*/ 105231 h 108061"/>
              <a:gd name="connsiteX1" fmla="*/ 74871 w 77186"/>
              <a:gd name="connsiteY1" fmla="*/ 105231 h 108061"/>
              <a:gd name="connsiteX2" fmla="*/ 74871 w 77186"/>
              <a:gd name="connsiteY2" fmla="*/ 40394 h 108061"/>
              <a:gd name="connsiteX3" fmla="*/ 38336 w 77186"/>
              <a:gd name="connsiteY3" fmla="*/ 3859 h 108061"/>
              <a:gd name="connsiteX4" fmla="*/ 3859 w 77186"/>
              <a:gd name="connsiteY4" fmla="*/ 3859 h 108061"/>
              <a:gd name="connsiteX5" fmla="*/ 3859 w 77186"/>
              <a:gd name="connsiteY5" fmla="*/ 105231 h 10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86" h="108061">
                <a:moveTo>
                  <a:pt x="3859" y="105231"/>
                </a:moveTo>
                <a:lnTo>
                  <a:pt x="74871" y="105231"/>
                </a:lnTo>
                <a:lnTo>
                  <a:pt x="74871" y="40394"/>
                </a:lnTo>
                <a:cubicBezTo>
                  <a:pt x="74871" y="20326"/>
                  <a:pt x="58405" y="3859"/>
                  <a:pt x="38336" y="3859"/>
                </a:cubicBezTo>
                <a:lnTo>
                  <a:pt x="3859" y="3859"/>
                </a:lnTo>
                <a:lnTo>
                  <a:pt x="3859" y="105231"/>
                </a:lnTo>
                <a:close/>
              </a:path>
            </a:pathLst>
          </a:custGeom>
          <a:solidFill>
            <a:srgbClr val="573A43"/>
          </a:solidFill>
          <a:ln w="9525" cap="flat">
            <a:noFill/>
            <a:prstDash val="solid"/>
            <a:miter/>
          </a:ln>
        </p:spPr>
        <p:txBody>
          <a:bodyPr rtlCol="0" anchor="ctr"/>
          <a:lstStyle/>
          <a:p>
            <a:endParaRPr lang="fi-FI"/>
          </a:p>
        </p:txBody>
      </p:sp>
      <p:sp>
        <p:nvSpPr>
          <p:cNvPr id="322" name="Freeform: Shape 321">
            <a:extLst>
              <a:ext uri="{FF2B5EF4-FFF2-40B4-BE49-F238E27FC236}">
                <a16:creationId xmlns:a16="http://schemas.microsoft.com/office/drawing/2014/main" id="{A587FF0C-4838-4DBD-AD7E-178ED4F86E1C}"/>
              </a:ext>
            </a:extLst>
          </p:cNvPr>
          <p:cNvSpPr/>
          <p:nvPr/>
        </p:nvSpPr>
        <p:spPr>
          <a:xfrm>
            <a:off x="4401668" y="1552073"/>
            <a:ext cx="20583" cy="61749"/>
          </a:xfrm>
          <a:custGeom>
            <a:avLst/>
            <a:gdLst>
              <a:gd name="connsiteX0" fmla="*/ 17753 w 20583"/>
              <a:gd name="connsiteY0" fmla="*/ 3859 h 61749"/>
              <a:gd name="connsiteX1" fmla="*/ 17753 w 20583"/>
              <a:gd name="connsiteY1" fmla="*/ 3859 h 61749"/>
              <a:gd name="connsiteX2" fmla="*/ 17753 w 20583"/>
              <a:gd name="connsiteY2" fmla="*/ 60978 h 61749"/>
              <a:gd name="connsiteX3" fmla="*/ 17753 w 20583"/>
              <a:gd name="connsiteY3" fmla="*/ 60978 h 61749"/>
              <a:gd name="connsiteX4" fmla="*/ 3859 w 20583"/>
              <a:gd name="connsiteY4" fmla="*/ 47084 h 61749"/>
              <a:gd name="connsiteX5" fmla="*/ 3859 w 20583"/>
              <a:gd name="connsiteY5" fmla="*/ 18268 h 61749"/>
              <a:gd name="connsiteX6" fmla="*/ 17753 w 20583"/>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61749">
                <a:moveTo>
                  <a:pt x="17753" y="3859"/>
                </a:moveTo>
                <a:lnTo>
                  <a:pt x="17753" y="3859"/>
                </a:lnTo>
                <a:lnTo>
                  <a:pt x="17753" y="60978"/>
                </a:lnTo>
                <a:lnTo>
                  <a:pt x="17753" y="60978"/>
                </a:lnTo>
                <a:cubicBezTo>
                  <a:pt x="10034" y="60978"/>
                  <a:pt x="3859" y="54803"/>
                  <a:pt x="3859" y="47084"/>
                </a:cubicBezTo>
                <a:lnTo>
                  <a:pt x="3859" y="18268"/>
                </a:lnTo>
                <a:cubicBezTo>
                  <a:pt x="3859" y="10034"/>
                  <a:pt x="10034" y="3859"/>
                  <a:pt x="17753" y="3859"/>
                </a:cubicBezTo>
                <a:close/>
              </a:path>
            </a:pathLst>
          </a:custGeom>
          <a:solidFill>
            <a:srgbClr val="FAA2A1"/>
          </a:solidFill>
          <a:ln w="9525" cap="flat">
            <a:noFill/>
            <a:prstDash val="solid"/>
            <a:miter/>
          </a:ln>
        </p:spPr>
        <p:txBody>
          <a:bodyPr rtlCol="0" anchor="ctr"/>
          <a:lstStyle/>
          <a:p>
            <a:endParaRPr lang="fi-FI"/>
          </a:p>
        </p:txBody>
      </p:sp>
      <p:sp>
        <p:nvSpPr>
          <p:cNvPr id="323" name="Freeform: Shape 322">
            <a:extLst>
              <a:ext uri="{FF2B5EF4-FFF2-40B4-BE49-F238E27FC236}">
                <a16:creationId xmlns:a16="http://schemas.microsoft.com/office/drawing/2014/main" id="{C60D5CF9-1655-4E9A-9596-4158212B8B7D}"/>
              </a:ext>
            </a:extLst>
          </p:cNvPr>
          <p:cNvSpPr/>
          <p:nvPr/>
        </p:nvSpPr>
        <p:spPr>
          <a:xfrm>
            <a:off x="4543692" y="1552073"/>
            <a:ext cx="20583" cy="61749"/>
          </a:xfrm>
          <a:custGeom>
            <a:avLst/>
            <a:gdLst>
              <a:gd name="connsiteX0" fmla="*/ 3859 w 20583"/>
              <a:gd name="connsiteY0" fmla="*/ 3859 h 61749"/>
              <a:gd name="connsiteX1" fmla="*/ 3859 w 20583"/>
              <a:gd name="connsiteY1" fmla="*/ 3859 h 61749"/>
              <a:gd name="connsiteX2" fmla="*/ 3859 w 20583"/>
              <a:gd name="connsiteY2" fmla="*/ 60978 h 61749"/>
              <a:gd name="connsiteX3" fmla="*/ 3859 w 20583"/>
              <a:gd name="connsiteY3" fmla="*/ 60978 h 61749"/>
              <a:gd name="connsiteX4" fmla="*/ 17753 w 20583"/>
              <a:gd name="connsiteY4" fmla="*/ 47084 h 61749"/>
              <a:gd name="connsiteX5" fmla="*/ 17753 w 20583"/>
              <a:gd name="connsiteY5" fmla="*/ 18268 h 61749"/>
              <a:gd name="connsiteX6" fmla="*/ 3859 w 20583"/>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61749">
                <a:moveTo>
                  <a:pt x="3859" y="3859"/>
                </a:moveTo>
                <a:lnTo>
                  <a:pt x="3859" y="3859"/>
                </a:lnTo>
                <a:lnTo>
                  <a:pt x="3859" y="60978"/>
                </a:lnTo>
                <a:lnTo>
                  <a:pt x="3859" y="60978"/>
                </a:lnTo>
                <a:cubicBezTo>
                  <a:pt x="11578" y="60978"/>
                  <a:pt x="17753" y="54803"/>
                  <a:pt x="17753" y="47084"/>
                </a:cubicBezTo>
                <a:lnTo>
                  <a:pt x="17753" y="18268"/>
                </a:lnTo>
                <a:cubicBezTo>
                  <a:pt x="18268" y="10034"/>
                  <a:pt x="11578" y="3859"/>
                  <a:pt x="3859" y="3859"/>
                </a:cubicBezTo>
                <a:close/>
              </a:path>
            </a:pathLst>
          </a:custGeom>
          <a:solidFill>
            <a:srgbClr val="FAA2A1"/>
          </a:solidFill>
          <a:ln w="9525" cap="flat">
            <a:noFill/>
            <a:prstDash val="solid"/>
            <a:miter/>
          </a:ln>
        </p:spPr>
        <p:txBody>
          <a:bodyPr rtlCol="0" anchor="ctr"/>
          <a:lstStyle/>
          <a:p>
            <a:endParaRPr lang="fi-FI"/>
          </a:p>
        </p:txBody>
      </p:sp>
      <p:sp>
        <p:nvSpPr>
          <p:cNvPr id="324" name="Freeform: Shape 323">
            <a:extLst>
              <a:ext uri="{FF2B5EF4-FFF2-40B4-BE49-F238E27FC236}">
                <a16:creationId xmlns:a16="http://schemas.microsoft.com/office/drawing/2014/main" id="{C0B2EB75-131B-48B8-BD3C-3F60E2453693}"/>
              </a:ext>
            </a:extLst>
          </p:cNvPr>
          <p:cNvSpPr/>
          <p:nvPr/>
        </p:nvSpPr>
        <p:spPr>
          <a:xfrm>
            <a:off x="4334773" y="1685349"/>
            <a:ext cx="272727" cy="437392"/>
          </a:xfrm>
          <a:custGeom>
            <a:avLst/>
            <a:gdLst>
              <a:gd name="connsiteX0" fmla="*/ 23413 w 272726"/>
              <a:gd name="connsiteY0" fmla="*/ 40394 h 437392"/>
              <a:gd name="connsiteX1" fmla="*/ 100600 w 272726"/>
              <a:gd name="connsiteY1" fmla="*/ 3859 h 437392"/>
              <a:gd name="connsiteX2" fmla="*/ 193225 w 272726"/>
              <a:gd name="connsiteY2" fmla="*/ 3859 h 437392"/>
              <a:gd name="connsiteX3" fmla="*/ 273499 w 272726"/>
              <a:gd name="connsiteY3" fmla="*/ 40394 h 437392"/>
              <a:gd name="connsiteX4" fmla="*/ 224614 w 272726"/>
              <a:gd name="connsiteY4" fmla="*/ 434562 h 437392"/>
              <a:gd name="connsiteX5" fmla="*/ 3859 w 272726"/>
              <a:gd name="connsiteY5" fmla="*/ 434562 h 4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726" h="437392">
                <a:moveTo>
                  <a:pt x="23413" y="40394"/>
                </a:moveTo>
                <a:lnTo>
                  <a:pt x="100600" y="3859"/>
                </a:lnTo>
                <a:lnTo>
                  <a:pt x="193225" y="3859"/>
                </a:lnTo>
                <a:lnTo>
                  <a:pt x="273499" y="40394"/>
                </a:lnTo>
                <a:lnTo>
                  <a:pt x="224614" y="434562"/>
                </a:lnTo>
                <a:lnTo>
                  <a:pt x="3859" y="434562"/>
                </a:lnTo>
                <a:close/>
              </a:path>
            </a:pathLst>
          </a:custGeom>
          <a:solidFill>
            <a:srgbClr val="6F605B"/>
          </a:solidFill>
          <a:ln w="9525" cap="flat">
            <a:noFill/>
            <a:prstDash val="solid"/>
            <a:miter/>
          </a:ln>
        </p:spPr>
        <p:txBody>
          <a:bodyPr rtlCol="0" anchor="ctr"/>
          <a:lstStyle/>
          <a:p>
            <a:endParaRPr lang="fi-FI"/>
          </a:p>
        </p:txBody>
      </p:sp>
      <p:sp>
        <p:nvSpPr>
          <p:cNvPr id="325" name="Freeform: Shape 324">
            <a:extLst>
              <a:ext uri="{FF2B5EF4-FFF2-40B4-BE49-F238E27FC236}">
                <a16:creationId xmlns:a16="http://schemas.microsoft.com/office/drawing/2014/main" id="{E11087B5-741F-4355-8D12-C39C44F6F2BA}"/>
              </a:ext>
            </a:extLst>
          </p:cNvPr>
          <p:cNvSpPr/>
          <p:nvPr/>
        </p:nvSpPr>
        <p:spPr>
          <a:xfrm>
            <a:off x="4419678" y="1687408"/>
            <a:ext cx="123499" cy="92624"/>
          </a:xfrm>
          <a:custGeom>
            <a:avLst/>
            <a:gdLst>
              <a:gd name="connsiteX0" fmla="*/ 122727 w 123498"/>
              <a:gd name="connsiteY0" fmla="*/ 8491 h 92624"/>
              <a:gd name="connsiteX1" fmla="*/ 62007 w 123498"/>
              <a:gd name="connsiteY1" fmla="*/ 92367 h 92624"/>
              <a:gd name="connsiteX2" fmla="*/ 3859 w 123498"/>
              <a:gd name="connsiteY2" fmla="*/ 7461 h 92624"/>
              <a:gd name="connsiteX3" fmla="*/ 11064 w 123498"/>
              <a:gd name="connsiteY3" fmla="*/ 4374 h 92624"/>
              <a:gd name="connsiteX4" fmla="*/ 112950 w 123498"/>
              <a:gd name="connsiteY4" fmla="*/ 3859 h 9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98" h="92624">
                <a:moveTo>
                  <a:pt x="122727" y="8491"/>
                </a:moveTo>
                <a:lnTo>
                  <a:pt x="62007" y="92367"/>
                </a:lnTo>
                <a:lnTo>
                  <a:pt x="3859" y="7461"/>
                </a:lnTo>
                <a:lnTo>
                  <a:pt x="11064" y="4374"/>
                </a:lnTo>
                <a:lnTo>
                  <a:pt x="112950" y="3859"/>
                </a:lnTo>
                <a:close/>
              </a:path>
            </a:pathLst>
          </a:custGeom>
          <a:solidFill>
            <a:srgbClr val="CEE2FD"/>
          </a:solidFill>
          <a:ln w="9525" cap="flat">
            <a:noFill/>
            <a:prstDash val="solid"/>
            <a:miter/>
          </a:ln>
        </p:spPr>
        <p:txBody>
          <a:bodyPr rtlCol="0" anchor="ctr"/>
          <a:lstStyle/>
          <a:p>
            <a:endParaRPr lang="fi-FI"/>
          </a:p>
        </p:txBody>
      </p:sp>
      <p:sp>
        <p:nvSpPr>
          <p:cNvPr id="326" name="Freeform: Shape 325">
            <a:extLst>
              <a:ext uri="{FF2B5EF4-FFF2-40B4-BE49-F238E27FC236}">
                <a16:creationId xmlns:a16="http://schemas.microsoft.com/office/drawing/2014/main" id="{23A6DD38-EBE4-4FBB-9129-FEF104644920}"/>
              </a:ext>
            </a:extLst>
          </p:cNvPr>
          <p:cNvSpPr/>
          <p:nvPr/>
        </p:nvSpPr>
        <p:spPr>
          <a:xfrm>
            <a:off x="4418135" y="1723428"/>
            <a:ext cx="128645" cy="97770"/>
          </a:xfrm>
          <a:custGeom>
            <a:avLst/>
            <a:gdLst>
              <a:gd name="connsiteX0" fmla="*/ 56861 w 128644"/>
              <a:gd name="connsiteY0" fmla="*/ 96998 h 97769"/>
              <a:gd name="connsiteX1" fmla="*/ 126844 w 128644"/>
              <a:gd name="connsiteY1" fmla="*/ 10549 h 97769"/>
              <a:gd name="connsiteX2" fmla="*/ 122213 w 128644"/>
              <a:gd name="connsiteY2" fmla="*/ 6947 h 97769"/>
              <a:gd name="connsiteX3" fmla="*/ 57890 w 128644"/>
              <a:gd name="connsiteY3" fmla="*/ 86192 h 97769"/>
              <a:gd name="connsiteX4" fmla="*/ 9005 w 128644"/>
              <a:gd name="connsiteY4" fmla="*/ 3859 h 97769"/>
              <a:gd name="connsiteX5" fmla="*/ 3859 w 128644"/>
              <a:gd name="connsiteY5" fmla="*/ 6947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44" h="97769">
                <a:moveTo>
                  <a:pt x="56861" y="96998"/>
                </a:moveTo>
                <a:lnTo>
                  <a:pt x="126844" y="10549"/>
                </a:lnTo>
                <a:lnTo>
                  <a:pt x="122213" y="6947"/>
                </a:lnTo>
                <a:lnTo>
                  <a:pt x="57890" y="86192"/>
                </a:lnTo>
                <a:lnTo>
                  <a:pt x="9005" y="3859"/>
                </a:lnTo>
                <a:lnTo>
                  <a:pt x="3859" y="6947"/>
                </a:lnTo>
                <a:close/>
              </a:path>
            </a:pathLst>
          </a:custGeom>
          <a:solidFill>
            <a:srgbClr val="453C39"/>
          </a:solidFill>
          <a:ln w="9525" cap="flat">
            <a:noFill/>
            <a:prstDash val="solid"/>
            <a:miter/>
          </a:ln>
        </p:spPr>
        <p:txBody>
          <a:bodyPr rtlCol="0" anchor="ctr"/>
          <a:lstStyle/>
          <a:p>
            <a:endParaRPr lang="fi-FI"/>
          </a:p>
        </p:txBody>
      </p:sp>
      <p:sp>
        <p:nvSpPr>
          <p:cNvPr id="327" name="Freeform: Shape 326">
            <a:extLst>
              <a:ext uri="{FF2B5EF4-FFF2-40B4-BE49-F238E27FC236}">
                <a16:creationId xmlns:a16="http://schemas.microsoft.com/office/drawing/2014/main" id="{A76C3A2B-C2AC-4894-AA07-4FF6EE7171EA}"/>
              </a:ext>
            </a:extLst>
          </p:cNvPr>
          <p:cNvSpPr/>
          <p:nvPr/>
        </p:nvSpPr>
        <p:spPr>
          <a:xfrm>
            <a:off x="4337464" y="1804790"/>
            <a:ext cx="20583" cy="174957"/>
          </a:xfrm>
          <a:custGeom>
            <a:avLst/>
            <a:gdLst>
              <a:gd name="connsiteX0" fmla="*/ 4040 w 20583"/>
              <a:gd name="connsiteY0" fmla="*/ 175703 h 174956"/>
              <a:gd name="connsiteX1" fmla="*/ 12296 w 20583"/>
              <a:gd name="connsiteY1" fmla="*/ 4040 h 174956"/>
              <a:gd name="connsiteX2" fmla="*/ 18463 w 20583"/>
              <a:gd name="connsiteY2" fmla="*/ 4337 h 174956"/>
              <a:gd name="connsiteX3" fmla="*/ 10208 w 20583"/>
              <a:gd name="connsiteY3" fmla="*/ 176000 h 174956"/>
            </a:gdLst>
            <a:ahLst/>
            <a:cxnLst>
              <a:cxn ang="0">
                <a:pos x="connsiteX0" y="connsiteY0"/>
              </a:cxn>
              <a:cxn ang="0">
                <a:pos x="connsiteX1" y="connsiteY1"/>
              </a:cxn>
              <a:cxn ang="0">
                <a:pos x="connsiteX2" y="connsiteY2"/>
              </a:cxn>
              <a:cxn ang="0">
                <a:pos x="connsiteX3" y="connsiteY3"/>
              </a:cxn>
            </a:cxnLst>
            <a:rect l="l" t="t" r="r" b="b"/>
            <a:pathLst>
              <a:path w="20583" h="174956">
                <a:moveTo>
                  <a:pt x="4040" y="175703"/>
                </a:moveTo>
                <a:lnTo>
                  <a:pt x="12296" y="4040"/>
                </a:lnTo>
                <a:lnTo>
                  <a:pt x="18463" y="4337"/>
                </a:lnTo>
                <a:lnTo>
                  <a:pt x="10208" y="176000"/>
                </a:lnTo>
                <a:close/>
              </a:path>
            </a:pathLst>
          </a:custGeom>
          <a:solidFill>
            <a:srgbClr val="453C39"/>
          </a:solidFill>
          <a:ln w="9525" cap="flat">
            <a:noFill/>
            <a:prstDash val="solid"/>
            <a:miter/>
          </a:ln>
        </p:spPr>
        <p:txBody>
          <a:bodyPr rtlCol="0" anchor="ctr"/>
          <a:lstStyle/>
          <a:p>
            <a:endParaRPr lang="fi-FI"/>
          </a:p>
        </p:txBody>
      </p:sp>
      <p:sp>
        <p:nvSpPr>
          <p:cNvPr id="328" name="Freeform: Shape 327">
            <a:extLst>
              <a:ext uri="{FF2B5EF4-FFF2-40B4-BE49-F238E27FC236}">
                <a16:creationId xmlns:a16="http://schemas.microsoft.com/office/drawing/2014/main" id="{47E72CB5-9B84-49A6-94C5-6001E6D775D9}"/>
              </a:ext>
            </a:extLst>
          </p:cNvPr>
          <p:cNvSpPr/>
          <p:nvPr/>
        </p:nvSpPr>
        <p:spPr>
          <a:xfrm>
            <a:off x="4426882" y="1610735"/>
            <a:ext cx="108062" cy="92624"/>
          </a:xfrm>
          <a:custGeom>
            <a:avLst/>
            <a:gdLst>
              <a:gd name="connsiteX0" fmla="*/ 3859 w 108061"/>
              <a:gd name="connsiteY0" fmla="*/ 81046 h 92624"/>
              <a:gd name="connsiteX1" fmla="*/ 54803 w 108061"/>
              <a:gd name="connsiteY1" fmla="*/ 92881 h 92624"/>
              <a:gd name="connsiteX2" fmla="*/ 105746 w 108061"/>
              <a:gd name="connsiteY2" fmla="*/ 81046 h 92624"/>
              <a:gd name="connsiteX3" fmla="*/ 105746 w 108061"/>
              <a:gd name="connsiteY3" fmla="*/ 3859 h 92624"/>
              <a:gd name="connsiteX4" fmla="*/ 3859 w 108061"/>
              <a:gd name="connsiteY4" fmla="*/ 3859 h 92624"/>
              <a:gd name="connsiteX5" fmla="*/ 3859 w 108061"/>
              <a:gd name="connsiteY5" fmla="*/ 81046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92624">
                <a:moveTo>
                  <a:pt x="3859" y="81046"/>
                </a:moveTo>
                <a:cubicBezTo>
                  <a:pt x="3859" y="81046"/>
                  <a:pt x="17238" y="92881"/>
                  <a:pt x="54803" y="92881"/>
                </a:cubicBezTo>
                <a:cubicBezTo>
                  <a:pt x="92367" y="92881"/>
                  <a:pt x="105746" y="81046"/>
                  <a:pt x="105746" y="81046"/>
                </a:cubicBezTo>
                <a:lnTo>
                  <a:pt x="105746" y="3859"/>
                </a:lnTo>
                <a:lnTo>
                  <a:pt x="3859" y="3859"/>
                </a:lnTo>
                <a:lnTo>
                  <a:pt x="3859" y="81046"/>
                </a:lnTo>
                <a:close/>
              </a:path>
            </a:pathLst>
          </a:custGeom>
          <a:solidFill>
            <a:srgbClr val="FAA2A1"/>
          </a:solidFill>
          <a:ln w="9525" cap="flat">
            <a:noFill/>
            <a:prstDash val="solid"/>
            <a:miter/>
          </a:ln>
        </p:spPr>
        <p:txBody>
          <a:bodyPr rtlCol="0" anchor="ctr"/>
          <a:lstStyle/>
          <a:p>
            <a:endParaRPr lang="fi-FI"/>
          </a:p>
        </p:txBody>
      </p:sp>
      <p:sp>
        <p:nvSpPr>
          <p:cNvPr id="329" name="Freeform: Shape 328">
            <a:extLst>
              <a:ext uri="{FF2B5EF4-FFF2-40B4-BE49-F238E27FC236}">
                <a16:creationId xmlns:a16="http://schemas.microsoft.com/office/drawing/2014/main" id="{6BB14BFD-BAFD-48C6-A143-E2814364E4D9}"/>
              </a:ext>
            </a:extLst>
          </p:cNvPr>
          <p:cNvSpPr/>
          <p:nvPr/>
        </p:nvSpPr>
        <p:spPr>
          <a:xfrm>
            <a:off x="4422766" y="1499586"/>
            <a:ext cx="118353" cy="169811"/>
          </a:xfrm>
          <a:custGeom>
            <a:avLst/>
            <a:gdLst>
              <a:gd name="connsiteX0" fmla="*/ 3859 w 118353"/>
              <a:gd name="connsiteY0" fmla="*/ 138164 h 169811"/>
              <a:gd name="connsiteX1" fmla="*/ 117581 w 118353"/>
              <a:gd name="connsiteY1" fmla="*/ 139194 h 169811"/>
              <a:gd name="connsiteX2" fmla="*/ 117581 w 118353"/>
              <a:gd name="connsiteY2" fmla="*/ 30103 h 169811"/>
              <a:gd name="connsiteX3" fmla="*/ 92367 w 118353"/>
              <a:gd name="connsiteY3" fmla="*/ 3859 h 169811"/>
              <a:gd name="connsiteX4" fmla="*/ 29074 w 118353"/>
              <a:gd name="connsiteY4" fmla="*/ 3859 h 169811"/>
              <a:gd name="connsiteX5" fmla="*/ 3859 w 118353"/>
              <a:gd name="connsiteY5" fmla="*/ 30103 h 169811"/>
              <a:gd name="connsiteX6" fmla="*/ 3859 w 118353"/>
              <a:gd name="connsiteY6" fmla="*/ 138164 h 169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53" h="169811">
                <a:moveTo>
                  <a:pt x="3859" y="138164"/>
                </a:moveTo>
                <a:cubicBezTo>
                  <a:pt x="59434" y="201458"/>
                  <a:pt x="117581" y="139194"/>
                  <a:pt x="117581" y="139194"/>
                </a:cubicBezTo>
                <a:lnTo>
                  <a:pt x="117581" y="30103"/>
                </a:lnTo>
                <a:cubicBezTo>
                  <a:pt x="117581" y="15695"/>
                  <a:pt x="106261" y="3859"/>
                  <a:pt x="92367" y="3859"/>
                </a:cubicBezTo>
                <a:lnTo>
                  <a:pt x="29074" y="3859"/>
                </a:lnTo>
                <a:cubicBezTo>
                  <a:pt x="15180" y="3859"/>
                  <a:pt x="3859" y="15695"/>
                  <a:pt x="3859" y="30103"/>
                </a:cubicBezTo>
                <a:lnTo>
                  <a:pt x="3859" y="138164"/>
                </a:lnTo>
                <a:close/>
              </a:path>
            </a:pathLst>
          </a:custGeom>
          <a:solidFill>
            <a:srgbClr val="FAA2A1"/>
          </a:solidFill>
          <a:ln w="9525" cap="flat">
            <a:noFill/>
            <a:prstDash val="solid"/>
            <a:miter/>
          </a:ln>
        </p:spPr>
        <p:txBody>
          <a:bodyPr rtlCol="0" anchor="ctr"/>
          <a:lstStyle/>
          <a:p>
            <a:endParaRPr lang="fi-FI"/>
          </a:p>
        </p:txBody>
      </p:sp>
      <p:sp>
        <p:nvSpPr>
          <p:cNvPr id="330" name="Freeform: Shape 329">
            <a:extLst>
              <a:ext uri="{FF2B5EF4-FFF2-40B4-BE49-F238E27FC236}">
                <a16:creationId xmlns:a16="http://schemas.microsoft.com/office/drawing/2014/main" id="{699D8FCD-34A8-42FB-AB44-9D29061FB951}"/>
              </a:ext>
            </a:extLst>
          </p:cNvPr>
          <p:cNvSpPr/>
          <p:nvPr/>
        </p:nvSpPr>
        <p:spPr>
          <a:xfrm>
            <a:off x="4477826" y="1578832"/>
            <a:ext cx="20583" cy="20583"/>
          </a:xfrm>
          <a:custGeom>
            <a:avLst/>
            <a:gdLst>
              <a:gd name="connsiteX0" fmla="*/ 3859 w 20583"/>
              <a:gd name="connsiteY0" fmla="*/ 19811 h 20583"/>
              <a:gd name="connsiteX1" fmla="*/ 3859 w 20583"/>
              <a:gd name="connsiteY1" fmla="*/ 12093 h 20583"/>
              <a:gd name="connsiteX2" fmla="*/ 10034 w 20583"/>
              <a:gd name="connsiteY2" fmla="*/ 5918 h 20583"/>
              <a:gd name="connsiteX3" fmla="*/ 10034 w 20583"/>
              <a:gd name="connsiteY3" fmla="*/ 3859 h 20583"/>
              <a:gd name="connsiteX4" fmla="*/ 17753 w 20583"/>
              <a:gd name="connsiteY4" fmla="*/ 3859 h 20583"/>
              <a:gd name="connsiteX5" fmla="*/ 17753 w 20583"/>
              <a:gd name="connsiteY5" fmla="*/ 5918 h 20583"/>
              <a:gd name="connsiteX6" fmla="*/ 3859 w 20583"/>
              <a:gd name="connsiteY6" fmla="*/ 19811 h 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20583">
                <a:moveTo>
                  <a:pt x="3859" y="19811"/>
                </a:moveTo>
                <a:lnTo>
                  <a:pt x="3859" y="12093"/>
                </a:lnTo>
                <a:cubicBezTo>
                  <a:pt x="7461" y="12093"/>
                  <a:pt x="10034" y="9005"/>
                  <a:pt x="10034" y="5918"/>
                </a:cubicBezTo>
                <a:lnTo>
                  <a:pt x="10034" y="3859"/>
                </a:lnTo>
                <a:lnTo>
                  <a:pt x="17753" y="3859"/>
                </a:lnTo>
                <a:lnTo>
                  <a:pt x="17753" y="5918"/>
                </a:lnTo>
                <a:cubicBezTo>
                  <a:pt x="18267" y="13636"/>
                  <a:pt x="11578" y="19811"/>
                  <a:pt x="3859" y="19811"/>
                </a:cubicBezTo>
                <a:close/>
              </a:path>
            </a:pathLst>
          </a:custGeom>
          <a:solidFill>
            <a:srgbClr val="DB7170"/>
          </a:solidFill>
          <a:ln w="9525" cap="flat">
            <a:noFill/>
            <a:prstDash val="solid"/>
            <a:miter/>
          </a:ln>
        </p:spPr>
        <p:txBody>
          <a:bodyPr rtlCol="0" anchor="ctr"/>
          <a:lstStyle/>
          <a:p>
            <a:endParaRPr lang="fi-FI"/>
          </a:p>
        </p:txBody>
      </p:sp>
      <p:sp>
        <p:nvSpPr>
          <p:cNvPr id="331" name="Freeform: Shape 330">
            <a:extLst>
              <a:ext uri="{FF2B5EF4-FFF2-40B4-BE49-F238E27FC236}">
                <a16:creationId xmlns:a16="http://schemas.microsoft.com/office/drawing/2014/main" id="{F5780B1C-7E20-48E0-8FB9-8E05B8287854}"/>
              </a:ext>
            </a:extLst>
          </p:cNvPr>
          <p:cNvSpPr/>
          <p:nvPr/>
        </p:nvSpPr>
        <p:spPr>
          <a:xfrm>
            <a:off x="4454155" y="1620512"/>
            <a:ext cx="56604" cy="25729"/>
          </a:xfrm>
          <a:custGeom>
            <a:avLst/>
            <a:gdLst>
              <a:gd name="connsiteX0" fmla="*/ 54288 w 56603"/>
              <a:gd name="connsiteY0" fmla="*/ 3859 h 25728"/>
              <a:gd name="connsiteX1" fmla="*/ 29074 w 56603"/>
              <a:gd name="connsiteY1" fmla="*/ 25472 h 25728"/>
              <a:gd name="connsiteX2" fmla="*/ 3859 w 56603"/>
              <a:gd name="connsiteY2" fmla="*/ 3859 h 25728"/>
              <a:gd name="connsiteX3" fmla="*/ 54288 w 56603"/>
              <a:gd name="connsiteY3" fmla="*/ 3859 h 25728"/>
            </a:gdLst>
            <a:ahLst/>
            <a:cxnLst>
              <a:cxn ang="0">
                <a:pos x="connsiteX0" y="connsiteY0"/>
              </a:cxn>
              <a:cxn ang="0">
                <a:pos x="connsiteX1" y="connsiteY1"/>
              </a:cxn>
              <a:cxn ang="0">
                <a:pos x="connsiteX2" y="connsiteY2"/>
              </a:cxn>
              <a:cxn ang="0">
                <a:pos x="connsiteX3" y="connsiteY3"/>
              </a:cxn>
            </a:cxnLst>
            <a:rect l="l" t="t" r="r" b="b"/>
            <a:pathLst>
              <a:path w="56603" h="25728">
                <a:moveTo>
                  <a:pt x="54288" y="3859"/>
                </a:moveTo>
                <a:cubicBezTo>
                  <a:pt x="54288" y="3859"/>
                  <a:pt x="49657" y="25472"/>
                  <a:pt x="29074" y="25472"/>
                </a:cubicBezTo>
                <a:cubicBezTo>
                  <a:pt x="8491" y="25472"/>
                  <a:pt x="3859" y="3859"/>
                  <a:pt x="3859" y="3859"/>
                </a:cubicBezTo>
                <a:lnTo>
                  <a:pt x="54288" y="3859"/>
                </a:lnTo>
                <a:close/>
              </a:path>
            </a:pathLst>
          </a:custGeom>
          <a:solidFill>
            <a:srgbClr val="FFFFFF"/>
          </a:solidFill>
          <a:ln w="9525" cap="flat">
            <a:noFill/>
            <a:prstDash val="solid"/>
            <a:miter/>
          </a:ln>
        </p:spPr>
        <p:txBody>
          <a:bodyPr rtlCol="0" anchor="ctr"/>
          <a:lstStyle/>
          <a:p>
            <a:endParaRPr lang="fi-FI"/>
          </a:p>
        </p:txBody>
      </p:sp>
      <p:sp>
        <p:nvSpPr>
          <p:cNvPr id="332" name="Freeform: Shape 331">
            <a:extLst>
              <a:ext uri="{FF2B5EF4-FFF2-40B4-BE49-F238E27FC236}">
                <a16:creationId xmlns:a16="http://schemas.microsoft.com/office/drawing/2014/main" id="{9EB0E694-78EA-428A-AFE3-B226BB06388E}"/>
              </a:ext>
            </a:extLst>
          </p:cNvPr>
          <p:cNvSpPr/>
          <p:nvPr/>
        </p:nvSpPr>
        <p:spPr>
          <a:xfrm>
            <a:off x="4424310" y="2116052"/>
            <a:ext cx="138936" cy="560891"/>
          </a:xfrm>
          <a:custGeom>
            <a:avLst/>
            <a:gdLst>
              <a:gd name="connsiteX0" fmla="*/ 135077 w 138936"/>
              <a:gd name="connsiteY0" fmla="*/ 3859 h 560891"/>
              <a:gd name="connsiteX1" fmla="*/ 71784 w 138936"/>
              <a:gd name="connsiteY1" fmla="*/ 557546 h 560891"/>
              <a:gd name="connsiteX2" fmla="*/ 27530 w 138936"/>
              <a:gd name="connsiteY2" fmla="*/ 554459 h 560891"/>
              <a:gd name="connsiteX3" fmla="*/ 3859 w 138936"/>
              <a:gd name="connsiteY3" fmla="*/ 3859 h 560891"/>
            </a:gdLst>
            <a:ahLst/>
            <a:cxnLst>
              <a:cxn ang="0">
                <a:pos x="connsiteX0" y="connsiteY0"/>
              </a:cxn>
              <a:cxn ang="0">
                <a:pos x="connsiteX1" y="connsiteY1"/>
              </a:cxn>
              <a:cxn ang="0">
                <a:pos x="connsiteX2" y="connsiteY2"/>
              </a:cxn>
              <a:cxn ang="0">
                <a:pos x="connsiteX3" y="connsiteY3"/>
              </a:cxn>
            </a:cxnLst>
            <a:rect l="l" t="t" r="r" b="b"/>
            <a:pathLst>
              <a:path w="138936" h="560891">
                <a:moveTo>
                  <a:pt x="135077" y="3859"/>
                </a:moveTo>
                <a:lnTo>
                  <a:pt x="71784" y="557546"/>
                </a:lnTo>
                <a:lnTo>
                  <a:pt x="27530" y="554459"/>
                </a:lnTo>
                <a:lnTo>
                  <a:pt x="3859" y="3859"/>
                </a:lnTo>
                <a:close/>
              </a:path>
            </a:pathLst>
          </a:custGeom>
          <a:solidFill>
            <a:srgbClr val="BA7F7B"/>
          </a:solidFill>
          <a:ln w="9525" cap="flat">
            <a:noFill/>
            <a:prstDash val="solid"/>
            <a:miter/>
          </a:ln>
        </p:spPr>
        <p:txBody>
          <a:bodyPr rtlCol="0" anchor="ctr"/>
          <a:lstStyle/>
          <a:p>
            <a:endParaRPr lang="fi-FI"/>
          </a:p>
        </p:txBody>
      </p:sp>
      <p:sp>
        <p:nvSpPr>
          <p:cNvPr id="333" name="Freeform: Shape 332">
            <a:extLst>
              <a:ext uri="{FF2B5EF4-FFF2-40B4-BE49-F238E27FC236}">
                <a16:creationId xmlns:a16="http://schemas.microsoft.com/office/drawing/2014/main" id="{F41C20A6-F64A-4CAA-B124-E4F4637F93B1}"/>
              </a:ext>
            </a:extLst>
          </p:cNvPr>
          <p:cNvSpPr/>
          <p:nvPr/>
        </p:nvSpPr>
        <p:spPr>
          <a:xfrm>
            <a:off x="4465404" y="2179201"/>
            <a:ext cx="41166" cy="493996"/>
          </a:xfrm>
          <a:custGeom>
            <a:avLst/>
            <a:gdLst>
              <a:gd name="connsiteX0" fmla="*/ 4079 w 41166"/>
              <a:gd name="connsiteY0" fmla="*/ 494153 h 493995"/>
              <a:gd name="connsiteX1" fmla="*/ 32914 w 41166"/>
              <a:gd name="connsiteY1" fmla="*/ 4079 h 493995"/>
              <a:gd name="connsiteX2" fmla="*/ 40620 w 41166"/>
              <a:gd name="connsiteY2" fmla="*/ 4533 h 493995"/>
              <a:gd name="connsiteX3" fmla="*/ 11785 w 41166"/>
              <a:gd name="connsiteY3" fmla="*/ 494607 h 493995"/>
            </a:gdLst>
            <a:ahLst/>
            <a:cxnLst>
              <a:cxn ang="0">
                <a:pos x="connsiteX0" y="connsiteY0"/>
              </a:cxn>
              <a:cxn ang="0">
                <a:pos x="connsiteX1" y="connsiteY1"/>
              </a:cxn>
              <a:cxn ang="0">
                <a:pos x="connsiteX2" y="connsiteY2"/>
              </a:cxn>
              <a:cxn ang="0">
                <a:pos x="connsiteX3" y="connsiteY3"/>
              </a:cxn>
            </a:cxnLst>
            <a:rect l="l" t="t" r="r" b="b"/>
            <a:pathLst>
              <a:path w="41166" h="493995">
                <a:moveTo>
                  <a:pt x="4079" y="494153"/>
                </a:moveTo>
                <a:lnTo>
                  <a:pt x="32914" y="4079"/>
                </a:lnTo>
                <a:lnTo>
                  <a:pt x="40620" y="4533"/>
                </a:lnTo>
                <a:lnTo>
                  <a:pt x="11785" y="494607"/>
                </a:lnTo>
                <a:close/>
              </a:path>
            </a:pathLst>
          </a:custGeom>
          <a:solidFill>
            <a:srgbClr val="9E645F"/>
          </a:solidFill>
          <a:ln w="9525" cap="flat">
            <a:noFill/>
            <a:prstDash val="solid"/>
            <a:miter/>
          </a:ln>
        </p:spPr>
        <p:txBody>
          <a:bodyPr rtlCol="0" anchor="ctr"/>
          <a:lstStyle/>
          <a:p>
            <a:endParaRPr lang="fi-FI"/>
          </a:p>
        </p:txBody>
      </p:sp>
      <p:sp>
        <p:nvSpPr>
          <p:cNvPr id="334" name="Freeform: Shape 333">
            <a:extLst>
              <a:ext uri="{FF2B5EF4-FFF2-40B4-BE49-F238E27FC236}">
                <a16:creationId xmlns:a16="http://schemas.microsoft.com/office/drawing/2014/main" id="{C43B8FB1-3B5C-43BE-841A-AE51F9D510FB}"/>
              </a:ext>
            </a:extLst>
          </p:cNvPr>
          <p:cNvSpPr/>
          <p:nvPr/>
        </p:nvSpPr>
        <p:spPr>
          <a:xfrm>
            <a:off x="4268907" y="2116052"/>
            <a:ext cx="195540" cy="540308"/>
          </a:xfrm>
          <a:custGeom>
            <a:avLst/>
            <a:gdLst>
              <a:gd name="connsiteX0" fmla="*/ 69725 w 195540"/>
              <a:gd name="connsiteY0" fmla="*/ 3859 h 540307"/>
              <a:gd name="connsiteX1" fmla="*/ 3859 w 195540"/>
              <a:gd name="connsiteY1" fmla="*/ 536449 h 540307"/>
              <a:gd name="connsiteX2" fmla="*/ 57890 w 195540"/>
              <a:gd name="connsiteY2" fmla="*/ 536449 h 540307"/>
              <a:gd name="connsiteX3" fmla="*/ 195283 w 195540"/>
              <a:gd name="connsiteY3" fmla="*/ 3859 h 540307"/>
            </a:gdLst>
            <a:ahLst/>
            <a:cxnLst>
              <a:cxn ang="0">
                <a:pos x="connsiteX0" y="connsiteY0"/>
              </a:cxn>
              <a:cxn ang="0">
                <a:pos x="connsiteX1" y="connsiteY1"/>
              </a:cxn>
              <a:cxn ang="0">
                <a:pos x="connsiteX2" y="connsiteY2"/>
              </a:cxn>
              <a:cxn ang="0">
                <a:pos x="connsiteX3" y="connsiteY3"/>
              </a:cxn>
            </a:cxnLst>
            <a:rect l="l" t="t" r="r" b="b"/>
            <a:pathLst>
              <a:path w="195540" h="540307">
                <a:moveTo>
                  <a:pt x="69725" y="3859"/>
                </a:moveTo>
                <a:lnTo>
                  <a:pt x="3859" y="536449"/>
                </a:lnTo>
                <a:lnTo>
                  <a:pt x="57890" y="536449"/>
                </a:lnTo>
                <a:lnTo>
                  <a:pt x="195283" y="3859"/>
                </a:lnTo>
                <a:close/>
              </a:path>
            </a:pathLst>
          </a:custGeom>
          <a:solidFill>
            <a:srgbClr val="BA7F7B"/>
          </a:solidFill>
          <a:ln w="9525" cap="flat">
            <a:noFill/>
            <a:prstDash val="solid"/>
            <a:miter/>
          </a:ln>
        </p:spPr>
        <p:txBody>
          <a:bodyPr rtlCol="0" anchor="ctr"/>
          <a:lstStyle/>
          <a:p>
            <a:endParaRPr lang="fi-FI"/>
          </a:p>
        </p:txBody>
      </p:sp>
      <p:sp>
        <p:nvSpPr>
          <p:cNvPr id="335" name="Freeform: Shape 334">
            <a:extLst>
              <a:ext uri="{FF2B5EF4-FFF2-40B4-BE49-F238E27FC236}">
                <a16:creationId xmlns:a16="http://schemas.microsoft.com/office/drawing/2014/main" id="{1F23FA31-32AA-47A7-B794-4075C4EA09AA}"/>
              </a:ext>
            </a:extLst>
          </p:cNvPr>
          <p:cNvSpPr/>
          <p:nvPr/>
        </p:nvSpPr>
        <p:spPr>
          <a:xfrm>
            <a:off x="4269975" y="2178351"/>
            <a:ext cx="77187" cy="483704"/>
          </a:xfrm>
          <a:custGeom>
            <a:avLst/>
            <a:gdLst>
              <a:gd name="connsiteX0" fmla="*/ 4333 w 77186"/>
              <a:gd name="connsiteY0" fmla="*/ 479237 h 483704"/>
              <a:gd name="connsiteX1" fmla="*/ 67235 w 77186"/>
              <a:gd name="connsiteY1" fmla="*/ 4332 h 483704"/>
              <a:gd name="connsiteX2" fmla="*/ 74886 w 77186"/>
              <a:gd name="connsiteY2" fmla="*/ 5346 h 483704"/>
              <a:gd name="connsiteX3" fmla="*/ 11984 w 77186"/>
              <a:gd name="connsiteY3" fmla="*/ 480251 h 483704"/>
            </a:gdLst>
            <a:ahLst/>
            <a:cxnLst>
              <a:cxn ang="0">
                <a:pos x="connsiteX0" y="connsiteY0"/>
              </a:cxn>
              <a:cxn ang="0">
                <a:pos x="connsiteX1" y="connsiteY1"/>
              </a:cxn>
              <a:cxn ang="0">
                <a:pos x="connsiteX2" y="connsiteY2"/>
              </a:cxn>
              <a:cxn ang="0">
                <a:pos x="connsiteX3" y="connsiteY3"/>
              </a:cxn>
            </a:cxnLst>
            <a:rect l="l" t="t" r="r" b="b"/>
            <a:pathLst>
              <a:path w="77186" h="483704">
                <a:moveTo>
                  <a:pt x="4333" y="479237"/>
                </a:moveTo>
                <a:lnTo>
                  <a:pt x="67235" y="4332"/>
                </a:lnTo>
                <a:lnTo>
                  <a:pt x="74886" y="5346"/>
                </a:lnTo>
                <a:lnTo>
                  <a:pt x="11984" y="480251"/>
                </a:lnTo>
                <a:close/>
              </a:path>
            </a:pathLst>
          </a:custGeom>
          <a:solidFill>
            <a:srgbClr val="9E645F"/>
          </a:solidFill>
          <a:ln w="9525" cap="flat">
            <a:noFill/>
            <a:prstDash val="solid"/>
            <a:miter/>
          </a:ln>
        </p:spPr>
        <p:txBody>
          <a:bodyPr rtlCol="0" anchor="ctr"/>
          <a:lstStyle/>
          <a:p>
            <a:endParaRPr lang="fi-FI"/>
          </a:p>
        </p:txBody>
      </p:sp>
      <p:sp>
        <p:nvSpPr>
          <p:cNvPr id="336" name="Freeform: Shape 335">
            <a:extLst>
              <a:ext uri="{FF2B5EF4-FFF2-40B4-BE49-F238E27FC236}">
                <a16:creationId xmlns:a16="http://schemas.microsoft.com/office/drawing/2014/main" id="{FF07F0DC-A44D-4A4B-87E3-215F80FFC2EB}"/>
              </a:ext>
            </a:extLst>
          </p:cNvPr>
          <p:cNvSpPr/>
          <p:nvPr/>
        </p:nvSpPr>
        <p:spPr>
          <a:xfrm>
            <a:off x="4226197" y="2648641"/>
            <a:ext cx="102916" cy="46312"/>
          </a:xfrm>
          <a:custGeom>
            <a:avLst/>
            <a:gdLst>
              <a:gd name="connsiteX0" fmla="*/ 46055 w 102915"/>
              <a:gd name="connsiteY0" fmla="*/ 3859 h 46312"/>
              <a:gd name="connsiteX1" fmla="*/ 100600 w 102915"/>
              <a:gd name="connsiteY1" fmla="*/ 3859 h 46312"/>
              <a:gd name="connsiteX2" fmla="*/ 92367 w 102915"/>
              <a:gd name="connsiteY2" fmla="*/ 46055 h 46312"/>
              <a:gd name="connsiteX3" fmla="*/ 3859 w 102915"/>
              <a:gd name="connsiteY3" fmla="*/ 46055 h 46312"/>
              <a:gd name="connsiteX4" fmla="*/ 46055 w 102915"/>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46055" y="3859"/>
                </a:moveTo>
                <a:lnTo>
                  <a:pt x="100600" y="3859"/>
                </a:lnTo>
                <a:lnTo>
                  <a:pt x="92367" y="46055"/>
                </a:lnTo>
                <a:lnTo>
                  <a:pt x="3859" y="46055"/>
                </a:lnTo>
                <a:cubicBezTo>
                  <a:pt x="3859" y="22899"/>
                  <a:pt x="22899" y="3859"/>
                  <a:pt x="46055" y="3859"/>
                </a:cubicBezTo>
                <a:close/>
              </a:path>
            </a:pathLst>
          </a:custGeom>
          <a:solidFill>
            <a:srgbClr val="FFFFFF"/>
          </a:solidFill>
          <a:ln w="9525" cap="flat">
            <a:noFill/>
            <a:prstDash val="solid"/>
            <a:miter/>
          </a:ln>
        </p:spPr>
        <p:txBody>
          <a:bodyPr rtlCol="0" anchor="ctr"/>
          <a:lstStyle/>
          <a:p>
            <a:endParaRPr lang="fi-FI"/>
          </a:p>
        </p:txBody>
      </p:sp>
      <p:sp>
        <p:nvSpPr>
          <p:cNvPr id="337" name="Freeform: Shape 336">
            <a:extLst>
              <a:ext uri="{FF2B5EF4-FFF2-40B4-BE49-F238E27FC236}">
                <a16:creationId xmlns:a16="http://schemas.microsoft.com/office/drawing/2014/main" id="{F04D53E6-A69B-401D-BFDA-1EF64E53A64C}"/>
              </a:ext>
            </a:extLst>
          </p:cNvPr>
          <p:cNvSpPr/>
          <p:nvPr/>
        </p:nvSpPr>
        <p:spPr>
          <a:xfrm>
            <a:off x="4446436" y="2648641"/>
            <a:ext cx="51458" cy="46312"/>
          </a:xfrm>
          <a:custGeom>
            <a:avLst/>
            <a:gdLst>
              <a:gd name="connsiteX0" fmla="*/ 27015 w 51457"/>
              <a:gd name="connsiteY0" fmla="*/ 3859 h 46312"/>
              <a:gd name="connsiteX1" fmla="*/ 27015 w 51457"/>
              <a:gd name="connsiteY1" fmla="*/ 3859 h 46312"/>
              <a:gd name="connsiteX2" fmla="*/ 49657 w 51457"/>
              <a:gd name="connsiteY2" fmla="*/ 26501 h 46312"/>
              <a:gd name="connsiteX3" fmla="*/ 49657 w 51457"/>
              <a:gd name="connsiteY3" fmla="*/ 46055 h 46312"/>
              <a:gd name="connsiteX4" fmla="*/ 3859 w 51457"/>
              <a:gd name="connsiteY4" fmla="*/ 46055 h 46312"/>
              <a:gd name="connsiteX5" fmla="*/ 3859 w 51457"/>
              <a:gd name="connsiteY5" fmla="*/ 26501 h 46312"/>
              <a:gd name="connsiteX6" fmla="*/ 27015 w 51457"/>
              <a:gd name="connsiteY6"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46312">
                <a:moveTo>
                  <a:pt x="27015" y="3859"/>
                </a:moveTo>
                <a:lnTo>
                  <a:pt x="27015" y="3859"/>
                </a:lnTo>
                <a:cubicBezTo>
                  <a:pt x="39365" y="3859"/>
                  <a:pt x="49657" y="14151"/>
                  <a:pt x="49657" y="26501"/>
                </a:cubicBezTo>
                <a:lnTo>
                  <a:pt x="49657" y="46055"/>
                </a:lnTo>
                <a:lnTo>
                  <a:pt x="3859" y="46055"/>
                </a:lnTo>
                <a:lnTo>
                  <a:pt x="3859" y="26501"/>
                </a:lnTo>
                <a:cubicBezTo>
                  <a:pt x="4374" y="14151"/>
                  <a:pt x="14151" y="3859"/>
                  <a:pt x="27015" y="3859"/>
                </a:cubicBezTo>
                <a:close/>
              </a:path>
            </a:pathLst>
          </a:custGeom>
          <a:solidFill>
            <a:srgbClr val="FFFFFF"/>
          </a:solidFill>
          <a:ln w="9525" cap="flat">
            <a:noFill/>
            <a:prstDash val="solid"/>
            <a:miter/>
          </a:ln>
        </p:spPr>
        <p:txBody>
          <a:bodyPr rtlCol="0" anchor="ctr"/>
          <a:lstStyle/>
          <a:p>
            <a:endParaRPr lang="fi-FI"/>
          </a:p>
        </p:txBody>
      </p:sp>
      <p:sp>
        <p:nvSpPr>
          <p:cNvPr id="338" name="Freeform: Shape 337">
            <a:extLst>
              <a:ext uri="{FF2B5EF4-FFF2-40B4-BE49-F238E27FC236}">
                <a16:creationId xmlns:a16="http://schemas.microsoft.com/office/drawing/2014/main" id="{19019EE9-DA89-4E66-96EA-9CE37697309E}"/>
              </a:ext>
            </a:extLst>
          </p:cNvPr>
          <p:cNvSpPr/>
          <p:nvPr/>
        </p:nvSpPr>
        <p:spPr>
          <a:xfrm>
            <a:off x="4477826" y="1687408"/>
            <a:ext cx="66895" cy="56604"/>
          </a:xfrm>
          <a:custGeom>
            <a:avLst/>
            <a:gdLst>
              <a:gd name="connsiteX0" fmla="*/ 54803 w 66895"/>
              <a:gd name="connsiteY0" fmla="*/ 3859 h 56603"/>
              <a:gd name="connsiteX1" fmla="*/ 67152 w 66895"/>
              <a:gd name="connsiteY1" fmla="*/ 9520 h 56603"/>
              <a:gd name="connsiteX2" fmla="*/ 37307 w 66895"/>
              <a:gd name="connsiteY2" fmla="*/ 56346 h 56603"/>
              <a:gd name="connsiteX3" fmla="*/ 3859 w 66895"/>
              <a:gd name="connsiteY3" fmla="*/ 16209 h 56603"/>
            </a:gdLst>
            <a:ahLst/>
            <a:cxnLst>
              <a:cxn ang="0">
                <a:pos x="connsiteX0" y="connsiteY0"/>
              </a:cxn>
              <a:cxn ang="0">
                <a:pos x="connsiteX1" y="connsiteY1"/>
              </a:cxn>
              <a:cxn ang="0">
                <a:pos x="connsiteX2" y="connsiteY2"/>
              </a:cxn>
              <a:cxn ang="0">
                <a:pos x="connsiteX3" y="connsiteY3"/>
              </a:cxn>
            </a:cxnLst>
            <a:rect l="l" t="t" r="r" b="b"/>
            <a:pathLst>
              <a:path w="66895" h="56603">
                <a:moveTo>
                  <a:pt x="54803" y="3859"/>
                </a:moveTo>
                <a:lnTo>
                  <a:pt x="67152" y="9520"/>
                </a:lnTo>
                <a:lnTo>
                  <a:pt x="37307" y="56346"/>
                </a:lnTo>
                <a:lnTo>
                  <a:pt x="3859" y="16209"/>
                </a:lnTo>
                <a:close/>
              </a:path>
            </a:pathLst>
          </a:custGeom>
          <a:solidFill>
            <a:srgbClr val="FFFFFF"/>
          </a:solidFill>
          <a:ln w="9525" cap="flat">
            <a:noFill/>
            <a:prstDash val="solid"/>
            <a:miter/>
          </a:ln>
        </p:spPr>
        <p:txBody>
          <a:bodyPr rtlCol="0" anchor="ctr"/>
          <a:lstStyle/>
          <a:p>
            <a:endParaRPr lang="fi-FI"/>
          </a:p>
        </p:txBody>
      </p:sp>
      <p:sp>
        <p:nvSpPr>
          <p:cNvPr id="339" name="Freeform: Shape 338">
            <a:extLst>
              <a:ext uri="{FF2B5EF4-FFF2-40B4-BE49-F238E27FC236}">
                <a16:creationId xmlns:a16="http://schemas.microsoft.com/office/drawing/2014/main" id="{1C5697D1-D1AA-48C3-919E-045419029498}"/>
              </a:ext>
            </a:extLst>
          </p:cNvPr>
          <p:cNvSpPr/>
          <p:nvPr/>
        </p:nvSpPr>
        <p:spPr>
          <a:xfrm>
            <a:off x="4415047" y="1687922"/>
            <a:ext cx="66895" cy="56604"/>
          </a:xfrm>
          <a:custGeom>
            <a:avLst/>
            <a:gdLst>
              <a:gd name="connsiteX0" fmla="*/ 15695 w 66895"/>
              <a:gd name="connsiteY0" fmla="*/ 3859 h 56603"/>
              <a:gd name="connsiteX1" fmla="*/ 3859 w 66895"/>
              <a:gd name="connsiteY1" fmla="*/ 9005 h 56603"/>
              <a:gd name="connsiteX2" fmla="*/ 33705 w 66895"/>
              <a:gd name="connsiteY2" fmla="*/ 55832 h 56603"/>
              <a:gd name="connsiteX3" fmla="*/ 66638 w 66895"/>
              <a:gd name="connsiteY3" fmla="*/ 15695 h 56603"/>
            </a:gdLst>
            <a:ahLst/>
            <a:cxnLst>
              <a:cxn ang="0">
                <a:pos x="connsiteX0" y="connsiteY0"/>
              </a:cxn>
              <a:cxn ang="0">
                <a:pos x="connsiteX1" y="connsiteY1"/>
              </a:cxn>
              <a:cxn ang="0">
                <a:pos x="connsiteX2" y="connsiteY2"/>
              </a:cxn>
              <a:cxn ang="0">
                <a:pos x="connsiteX3" y="connsiteY3"/>
              </a:cxn>
            </a:cxnLst>
            <a:rect l="l" t="t" r="r" b="b"/>
            <a:pathLst>
              <a:path w="66895" h="56603">
                <a:moveTo>
                  <a:pt x="15695" y="3859"/>
                </a:moveTo>
                <a:lnTo>
                  <a:pt x="3859" y="9005"/>
                </a:lnTo>
                <a:lnTo>
                  <a:pt x="33705" y="55832"/>
                </a:lnTo>
                <a:lnTo>
                  <a:pt x="66638" y="15695"/>
                </a:lnTo>
                <a:close/>
              </a:path>
            </a:pathLst>
          </a:custGeom>
          <a:solidFill>
            <a:srgbClr val="FFFFFF"/>
          </a:solidFill>
          <a:ln w="9525" cap="flat">
            <a:noFill/>
            <a:prstDash val="solid"/>
            <a:miter/>
          </a:ln>
        </p:spPr>
        <p:txBody>
          <a:bodyPr rtlCol="0" anchor="ctr"/>
          <a:lstStyle/>
          <a:p>
            <a:endParaRPr lang="fi-FI"/>
          </a:p>
        </p:txBody>
      </p:sp>
      <p:sp>
        <p:nvSpPr>
          <p:cNvPr id="340" name="Freeform: Shape 339">
            <a:extLst>
              <a:ext uri="{FF2B5EF4-FFF2-40B4-BE49-F238E27FC236}">
                <a16:creationId xmlns:a16="http://schemas.microsoft.com/office/drawing/2014/main" id="{BD0D3FB9-76C1-4436-A2D1-F2EA5295C3EB}"/>
              </a:ext>
            </a:extLst>
          </p:cNvPr>
          <p:cNvSpPr/>
          <p:nvPr/>
        </p:nvSpPr>
        <p:spPr>
          <a:xfrm>
            <a:off x="4439232" y="2116052"/>
            <a:ext cx="123499" cy="56604"/>
          </a:xfrm>
          <a:custGeom>
            <a:avLst/>
            <a:gdLst>
              <a:gd name="connsiteX0" fmla="*/ 120154 w 123498"/>
              <a:gd name="connsiteY0" fmla="*/ 3859 h 56603"/>
              <a:gd name="connsiteX1" fmla="*/ 114494 w 123498"/>
              <a:gd name="connsiteY1" fmla="*/ 53259 h 56603"/>
              <a:gd name="connsiteX2" fmla="*/ 3859 w 123498"/>
              <a:gd name="connsiteY2" fmla="*/ 3859 h 56603"/>
              <a:gd name="connsiteX3" fmla="*/ 120154 w 123498"/>
              <a:gd name="connsiteY3" fmla="*/ 3859 h 56603"/>
            </a:gdLst>
            <a:ahLst/>
            <a:cxnLst>
              <a:cxn ang="0">
                <a:pos x="connsiteX0" y="connsiteY0"/>
              </a:cxn>
              <a:cxn ang="0">
                <a:pos x="connsiteX1" y="connsiteY1"/>
              </a:cxn>
              <a:cxn ang="0">
                <a:pos x="connsiteX2" y="connsiteY2"/>
              </a:cxn>
              <a:cxn ang="0">
                <a:pos x="connsiteX3" y="connsiteY3"/>
              </a:cxn>
            </a:cxnLst>
            <a:rect l="l" t="t" r="r" b="b"/>
            <a:pathLst>
              <a:path w="123498" h="56603">
                <a:moveTo>
                  <a:pt x="120154" y="3859"/>
                </a:moveTo>
                <a:lnTo>
                  <a:pt x="114494" y="53259"/>
                </a:lnTo>
                <a:cubicBezTo>
                  <a:pt x="114494" y="53259"/>
                  <a:pt x="7461" y="60978"/>
                  <a:pt x="3859" y="3859"/>
                </a:cubicBezTo>
                <a:lnTo>
                  <a:pt x="120154" y="3859"/>
                </a:lnTo>
                <a:close/>
              </a:path>
            </a:pathLst>
          </a:custGeom>
          <a:solidFill>
            <a:srgbClr val="FFFFFF"/>
          </a:solidFill>
          <a:ln w="9525" cap="flat">
            <a:noFill/>
            <a:prstDash val="solid"/>
            <a:miter/>
          </a:ln>
        </p:spPr>
        <p:txBody>
          <a:bodyPr rtlCol="0" anchor="ctr"/>
          <a:lstStyle/>
          <a:p>
            <a:endParaRPr lang="fi-FI"/>
          </a:p>
        </p:txBody>
      </p:sp>
      <p:sp>
        <p:nvSpPr>
          <p:cNvPr id="341" name="Freeform: Shape 340">
            <a:extLst>
              <a:ext uri="{FF2B5EF4-FFF2-40B4-BE49-F238E27FC236}">
                <a16:creationId xmlns:a16="http://schemas.microsoft.com/office/drawing/2014/main" id="{B77F3531-0FDA-4F1D-AFD4-31399712D9D3}"/>
              </a:ext>
            </a:extLst>
          </p:cNvPr>
          <p:cNvSpPr/>
          <p:nvPr/>
        </p:nvSpPr>
        <p:spPr>
          <a:xfrm>
            <a:off x="4328598" y="2116052"/>
            <a:ext cx="102916" cy="56604"/>
          </a:xfrm>
          <a:custGeom>
            <a:avLst/>
            <a:gdLst>
              <a:gd name="connsiteX0" fmla="*/ 103688 w 102915"/>
              <a:gd name="connsiteY0" fmla="*/ 3859 h 56603"/>
              <a:gd name="connsiteX1" fmla="*/ 3859 w 102915"/>
              <a:gd name="connsiteY1" fmla="*/ 53259 h 56603"/>
              <a:gd name="connsiteX2" fmla="*/ 10034 w 102915"/>
              <a:gd name="connsiteY2" fmla="*/ 3859 h 56603"/>
              <a:gd name="connsiteX3" fmla="*/ 103688 w 102915"/>
              <a:gd name="connsiteY3" fmla="*/ 3859 h 56603"/>
            </a:gdLst>
            <a:ahLst/>
            <a:cxnLst>
              <a:cxn ang="0">
                <a:pos x="connsiteX0" y="connsiteY0"/>
              </a:cxn>
              <a:cxn ang="0">
                <a:pos x="connsiteX1" y="connsiteY1"/>
              </a:cxn>
              <a:cxn ang="0">
                <a:pos x="connsiteX2" y="connsiteY2"/>
              </a:cxn>
              <a:cxn ang="0">
                <a:pos x="connsiteX3" y="connsiteY3"/>
              </a:cxn>
            </a:cxnLst>
            <a:rect l="l" t="t" r="r" b="b"/>
            <a:pathLst>
              <a:path w="102915" h="56603">
                <a:moveTo>
                  <a:pt x="103688" y="3859"/>
                </a:moveTo>
                <a:cubicBezTo>
                  <a:pt x="89794" y="60463"/>
                  <a:pt x="3859" y="53259"/>
                  <a:pt x="3859" y="53259"/>
                </a:cubicBezTo>
                <a:lnTo>
                  <a:pt x="10034" y="3859"/>
                </a:lnTo>
                <a:lnTo>
                  <a:pt x="103688" y="3859"/>
                </a:lnTo>
                <a:close/>
              </a:path>
            </a:pathLst>
          </a:custGeom>
          <a:solidFill>
            <a:srgbClr val="FFFFFF"/>
          </a:solidFill>
          <a:ln w="9525" cap="flat">
            <a:noFill/>
            <a:prstDash val="solid"/>
            <a:miter/>
          </a:ln>
        </p:spPr>
        <p:txBody>
          <a:bodyPr rtlCol="0" anchor="ctr"/>
          <a:lstStyle/>
          <a:p>
            <a:endParaRPr lang="fi-FI"/>
          </a:p>
        </p:txBody>
      </p:sp>
      <p:sp>
        <p:nvSpPr>
          <p:cNvPr id="342" name="Freeform: Shape 341">
            <a:extLst>
              <a:ext uri="{FF2B5EF4-FFF2-40B4-BE49-F238E27FC236}">
                <a16:creationId xmlns:a16="http://schemas.microsoft.com/office/drawing/2014/main" id="{A18C7764-E29F-4737-9389-327D575326CC}"/>
              </a:ext>
            </a:extLst>
          </p:cNvPr>
          <p:cNvSpPr/>
          <p:nvPr/>
        </p:nvSpPr>
        <p:spPr>
          <a:xfrm>
            <a:off x="4439232" y="1596842"/>
            <a:ext cx="82333" cy="30875"/>
          </a:xfrm>
          <a:custGeom>
            <a:avLst/>
            <a:gdLst>
              <a:gd name="connsiteX0" fmla="*/ 3859 w 82332"/>
              <a:gd name="connsiteY0" fmla="*/ 28045 h 30874"/>
              <a:gd name="connsiteX1" fmla="*/ 42453 w 82332"/>
              <a:gd name="connsiteY1" fmla="*/ 21355 h 30874"/>
              <a:gd name="connsiteX2" fmla="*/ 81046 w 82332"/>
              <a:gd name="connsiteY2" fmla="*/ 28045 h 30874"/>
              <a:gd name="connsiteX3" fmla="*/ 41424 w 82332"/>
              <a:gd name="connsiteY3" fmla="*/ 3859 h 30874"/>
              <a:gd name="connsiteX4" fmla="*/ 3859 w 82332"/>
              <a:gd name="connsiteY4" fmla="*/ 28045 h 30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32" h="30874">
                <a:moveTo>
                  <a:pt x="3859" y="28045"/>
                </a:moveTo>
                <a:cubicBezTo>
                  <a:pt x="3859" y="28045"/>
                  <a:pt x="35763" y="30617"/>
                  <a:pt x="42453" y="21355"/>
                </a:cubicBezTo>
                <a:cubicBezTo>
                  <a:pt x="47599" y="31647"/>
                  <a:pt x="81046" y="28045"/>
                  <a:pt x="81046" y="28045"/>
                </a:cubicBezTo>
                <a:cubicBezTo>
                  <a:pt x="81046" y="28045"/>
                  <a:pt x="73328" y="3859"/>
                  <a:pt x="41424" y="3859"/>
                </a:cubicBezTo>
                <a:cubicBezTo>
                  <a:pt x="9520" y="4374"/>
                  <a:pt x="3859" y="28045"/>
                  <a:pt x="3859" y="28045"/>
                </a:cubicBezTo>
                <a:close/>
              </a:path>
            </a:pathLst>
          </a:custGeom>
          <a:solidFill>
            <a:srgbClr val="573A43"/>
          </a:solidFill>
          <a:ln w="9525" cap="flat">
            <a:noFill/>
            <a:prstDash val="solid"/>
            <a:miter/>
          </a:ln>
        </p:spPr>
        <p:txBody>
          <a:bodyPr rtlCol="0" anchor="ctr"/>
          <a:lstStyle/>
          <a:p>
            <a:endParaRPr lang="fi-FI"/>
          </a:p>
        </p:txBody>
      </p:sp>
      <p:sp>
        <p:nvSpPr>
          <p:cNvPr id="343" name="Freeform: Shape 342">
            <a:extLst>
              <a:ext uri="{FF2B5EF4-FFF2-40B4-BE49-F238E27FC236}">
                <a16:creationId xmlns:a16="http://schemas.microsoft.com/office/drawing/2014/main" id="{95F21598-04BF-4006-9D86-E21B1052176C}"/>
              </a:ext>
            </a:extLst>
          </p:cNvPr>
          <p:cNvSpPr/>
          <p:nvPr/>
        </p:nvSpPr>
        <p:spPr>
          <a:xfrm>
            <a:off x="4414532" y="1525830"/>
            <a:ext cx="133791" cy="164665"/>
          </a:xfrm>
          <a:custGeom>
            <a:avLst/>
            <a:gdLst>
              <a:gd name="connsiteX0" fmla="*/ 12093 w 133790"/>
              <a:gd name="connsiteY0" fmla="*/ 3859 h 164665"/>
              <a:gd name="connsiteX1" fmla="*/ 12093 w 133790"/>
              <a:gd name="connsiteY1" fmla="*/ 60978 h 164665"/>
              <a:gd name="connsiteX2" fmla="*/ 36278 w 133790"/>
              <a:gd name="connsiteY2" fmla="*/ 98027 h 164665"/>
              <a:gd name="connsiteX3" fmla="*/ 68696 w 133790"/>
              <a:gd name="connsiteY3" fmla="*/ 122727 h 164665"/>
              <a:gd name="connsiteX4" fmla="*/ 101115 w 133790"/>
              <a:gd name="connsiteY4" fmla="*/ 98027 h 164665"/>
              <a:gd name="connsiteX5" fmla="*/ 125300 w 133790"/>
              <a:gd name="connsiteY5" fmla="*/ 60978 h 164665"/>
              <a:gd name="connsiteX6" fmla="*/ 125300 w 133790"/>
              <a:gd name="connsiteY6" fmla="*/ 3859 h 164665"/>
              <a:gd name="connsiteX7" fmla="*/ 132504 w 133790"/>
              <a:gd name="connsiteY7" fmla="*/ 3859 h 164665"/>
              <a:gd name="connsiteX8" fmla="*/ 132504 w 133790"/>
              <a:gd name="connsiteY8" fmla="*/ 119125 h 164665"/>
              <a:gd name="connsiteX9" fmla="*/ 68182 w 133790"/>
              <a:gd name="connsiteY9" fmla="*/ 163893 h 164665"/>
              <a:gd name="connsiteX10" fmla="*/ 3859 w 133790"/>
              <a:gd name="connsiteY10" fmla="*/ 119125 h 164665"/>
              <a:gd name="connsiteX11" fmla="*/ 3859 w 133790"/>
              <a:gd name="connsiteY11" fmla="*/ 3859 h 164665"/>
              <a:gd name="connsiteX12" fmla="*/ 12093 w 133790"/>
              <a:gd name="connsiteY12" fmla="*/ 3859 h 1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790" h="164665">
                <a:moveTo>
                  <a:pt x="12093" y="3859"/>
                </a:moveTo>
                <a:cubicBezTo>
                  <a:pt x="12093" y="3859"/>
                  <a:pt x="12093" y="32676"/>
                  <a:pt x="12093" y="60978"/>
                </a:cubicBezTo>
                <a:cubicBezTo>
                  <a:pt x="12093" y="89279"/>
                  <a:pt x="36278" y="98027"/>
                  <a:pt x="36278" y="98027"/>
                </a:cubicBezTo>
                <a:cubicBezTo>
                  <a:pt x="36278" y="121183"/>
                  <a:pt x="62007" y="122727"/>
                  <a:pt x="68696" y="122727"/>
                </a:cubicBezTo>
                <a:cubicBezTo>
                  <a:pt x="75900" y="122727"/>
                  <a:pt x="101115" y="121183"/>
                  <a:pt x="101115" y="98027"/>
                </a:cubicBezTo>
                <a:cubicBezTo>
                  <a:pt x="101115" y="98027"/>
                  <a:pt x="125300" y="89279"/>
                  <a:pt x="125300" y="60978"/>
                </a:cubicBezTo>
                <a:cubicBezTo>
                  <a:pt x="125300" y="32676"/>
                  <a:pt x="125300" y="3859"/>
                  <a:pt x="125300" y="3859"/>
                </a:cubicBezTo>
                <a:lnTo>
                  <a:pt x="132504" y="3859"/>
                </a:lnTo>
                <a:cubicBezTo>
                  <a:pt x="132504" y="3859"/>
                  <a:pt x="132504" y="96484"/>
                  <a:pt x="132504" y="119125"/>
                </a:cubicBezTo>
                <a:cubicBezTo>
                  <a:pt x="132504" y="153087"/>
                  <a:pt x="69726" y="163893"/>
                  <a:pt x="68182" y="163893"/>
                </a:cubicBezTo>
                <a:cubicBezTo>
                  <a:pt x="67153" y="163893"/>
                  <a:pt x="3859" y="153087"/>
                  <a:pt x="3859" y="119125"/>
                </a:cubicBezTo>
                <a:cubicBezTo>
                  <a:pt x="3859" y="96484"/>
                  <a:pt x="3859" y="3859"/>
                  <a:pt x="3859" y="3859"/>
                </a:cubicBezTo>
                <a:lnTo>
                  <a:pt x="12093" y="3859"/>
                </a:lnTo>
                <a:close/>
              </a:path>
            </a:pathLst>
          </a:custGeom>
          <a:solidFill>
            <a:srgbClr val="573A43"/>
          </a:solidFill>
          <a:ln w="9525" cap="flat">
            <a:noFill/>
            <a:prstDash val="solid"/>
            <a:miter/>
          </a:ln>
        </p:spPr>
        <p:txBody>
          <a:bodyPr rtlCol="0" anchor="ctr"/>
          <a:lstStyle/>
          <a:p>
            <a:endParaRPr lang="fi-FI"/>
          </a:p>
        </p:txBody>
      </p:sp>
      <p:sp>
        <p:nvSpPr>
          <p:cNvPr id="344" name="Freeform: Shape 343">
            <a:extLst>
              <a:ext uri="{FF2B5EF4-FFF2-40B4-BE49-F238E27FC236}">
                <a16:creationId xmlns:a16="http://schemas.microsoft.com/office/drawing/2014/main" id="{EB4B49FE-81AB-452E-9329-CB8D69A23E2C}"/>
              </a:ext>
            </a:extLst>
          </p:cNvPr>
          <p:cNvSpPr/>
          <p:nvPr/>
        </p:nvSpPr>
        <p:spPr>
          <a:xfrm>
            <a:off x="4401668" y="1449158"/>
            <a:ext cx="108062" cy="128645"/>
          </a:xfrm>
          <a:custGeom>
            <a:avLst/>
            <a:gdLst>
              <a:gd name="connsiteX0" fmla="*/ 3859 w 108061"/>
              <a:gd name="connsiteY0" fmla="*/ 128387 h 128644"/>
              <a:gd name="connsiteX1" fmla="*/ 3859 w 108061"/>
              <a:gd name="connsiteY1" fmla="*/ 128387 h 128644"/>
              <a:gd name="connsiteX2" fmla="*/ 105746 w 108061"/>
              <a:gd name="connsiteY2" fmla="*/ 26501 h 128644"/>
              <a:gd name="connsiteX3" fmla="*/ 105746 w 108061"/>
              <a:gd name="connsiteY3" fmla="*/ 16209 h 128644"/>
              <a:gd name="connsiteX4" fmla="*/ 93396 w 108061"/>
              <a:gd name="connsiteY4" fmla="*/ 3859 h 128644"/>
              <a:gd name="connsiteX5" fmla="*/ 66638 w 108061"/>
              <a:gd name="connsiteY5" fmla="*/ 3859 h 128644"/>
              <a:gd name="connsiteX6" fmla="*/ 3859 w 108061"/>
              <a:gd name="connsiteY6" fmla="*/ 66638 h 128644"/>
              <a:gd name="connsiteX7" fmla="*/ 3859 w 108061"/>
              <a:gd name="connsiteY7" fmla="*/ 128387 h 1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61" h="128644">
                <a:moveTo>
                  <a:pt x="3859" y="128387"/>
                </a:moveTo>
                <a:lnTo>
                  <a:pt x="3859" y="128387"/>
                </a:lnTo>
                <a:cubicBezTo>
                  <a:pt x="59949" y="128387"/>
                  <a:pt x="105746" y="82590"/>
                  <a:pt x="105746" y="26501"/>
                </a:cubicBezTo>
                <a:lnTo>
                  <a:pt x="105746" y="16209"/>
                </a:lnTo>
                <a:cubicBezTo>
                  <a:pt x="105746" y="9520"/>
                  <a:pt x="100086" y="3859"/>
                  <a:pt x="93396" y="3859"/>
                </a:cubicBezTo>
                <a:lnTo>
                  <a:pt x="66638" y="3859"/>
                </a:lnTo>
                <a:cubicBezTo>
                  <a:pt x="32161" y="3859"/>
                  <a:pt x="3859" y="32161"/>
                  <a:pt x="3859" y="66638"/>
                </a:cubicBezTo>
                <a:lnTo>
                  <a:pt x="3859" y="128387"/>
                </a:lnTo>
                <a:close/>
              </a:path>
            </a:pathLst>
          </a:custGeom>
          <a:solidFill>
            <a:srgbClr val="573A43"/>
          </a:solidFill>
          <a:ln w="9525" cap="flat">
            <a:noFill/>
            <a:prstDash val="solid"/>
            <a:miter/>
          </a:ln>
        </p:spPr>
        <p:txBody>
          <a:bodyPr rtlCol="0" anchor="ctr"/>
          <a:lstStyle/>
          <a:p>
            <a:endParaRPr lang="fi-FI"/>
          </a:p>
        </p:txBody>
      </p:sp>
      <p:sp>
        <p:nvSpPr>
          <p:cNvPr id="345" name="Freeform: Shape 344">
            <a:extLst>
              <a:ext uri="{FF2B5EF4-FFF2-40B4-BE49-F238E27FC236}">
                <a16:creationId xmlns:a16="http://schemas.microsoft.com/office/drawing/2014/main" id="{7219E6C8-7916-4124-8165-A4D7329B157D}"/>
              </a:ext>
            </a:extLst>
          </p:cNvPr>
          <p:cNvSpPr/>
          <p:nvPr/>
        </p:nvSpPr>
        <p:spPr>
          <a:xfrm>
            <a:off x="4403726" y="2170597"/>
            <a:ext cx="36021" cy="72041"/>
          </a:xfrm>
          <a:custGeom>
            <a:avLst/>
            <a:gdLst>
              <a:gd name="connsiteX0" fmla="*/ 26501 w 36020"/>
              <a:gd name="connsiteY0" fmla="*/ 68696 h 72041"/>
              <a:gd name="connsiteX1" fmla="*/ 32676 w 36020"/>
              <a:gd name="connsiteY1" fmla="*/ 68182 h 72041"/>
              <a:gd name="connsiteX2" fmla="*/ 30103 w 36020"/>
              <a:gd name="connsiteY2" fmla="*/ 26501 h 72041"/>
              <a:gd name="connsiteX3" fmla="*/ 8491 w 36020"/>
              <a:gd name="connsiteY3" fmla="*/ 3859 h 72041"/>
              <a:gd name="connsiteX4" fmla="*/ 3859 w 36020"/>
              <a:gd name="connsiteY4" fmla="*/ 8491 h 72041"/>
              <a:gd name="connsiteX5" fmla="*/ 23928 w 36020"/>
              <a:gd name="connsiteY5" fmla="*/ 29588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0" h="72041">
                <a:moveTo>
                  <a:pt x="26501" y="68696"/>
                </a:moveTo>
                <a:lnTo>
                  <a:pt x="32676" y="68182"/>
                </a:lnTo>
                <a:lnTo>
                  <a:pt x="30103" y="26501"/>
                </a:lnTo>
                <a:lnTo>
                  <a:pt x="8491" y="3859"/>
                </a:lnTo>
                <a:lnTo>
                  <a:pt x="3859" y="8491"/>
                </a:lnTo>
                <a:lnTo>
                  <a:pt x="23928" y="29588"/>
                </a:lnTo>
                <a:close/>
              </a:path>
            </a:pathLst>
          </a:custGeom>
          <a:solidFill>
            <a:srgbClr val="945752"/>
          </a:solidFill>
          <a:ln w="9525" cap="flat">
            <a:noFill/>
            <a:prstDash val="solid"/>
            <a:miter/>
          </a:ln>
        </p:spPr>
        <p:txBody>
          <a:bodyPr rtlCol="0" anchor="ctr"/>
          <a:lstStyle/>
          <a:p>
            <a:endParaRPr lang="fi-FI"/>
          </a:p>
        </p:txBody>
      </p:sp>
      <p:sp>
        <p:nvSpPr>
          <p:cNvPr id="346" name="Freeform: Shape 345">
            <a:extLst>
              <a:ext uri="{FF2B5EF4-FFF2-40B4-BE49-F238E27FC236}">
                <a16:creationId xmlns:a16="http://schemas.microsoft.com/office/drawing/2014/main" id="{CD70044A-E073-4430-A583-19ED96C874D4}"/>
              </a:ext>
            </a:extLst>
          </p:cNvPr>
          <p:cNvSpPr/>
          <p:nvPr/>
        </p:nvSpPr>
        <p:spPr>
          <a:xfrm>
            <a:off x="4468563" y="1637494"/>
            <a:ext cx="25729" cy="30875"/>
          </a:xfrm>
          <a:custGeom>
            <a:avLst/>
            <a:gdLst>
              <a:gd name="connsiteX0" fmla="*/ 13122 w 25728"/>
              <a:gd name="connsiteY0" fmla="*/ 31132 h 30874"/>
              <a:gd name="connsiteX1" fmla="*/ 13122 w 25728"/>
              <a:gd name="connsiteY1" fmla="*/ 31132 h 30874"/>
              <a:gd name="connsiteX2" fmla="*/ 22384 w 25728"/>
              <a:gd name="connsiteY2" fmla="*/ 21870 h 30874"/>
              <a:gd name="connsiteX3" fmla="*/ 22384 w 25728"/>
              <a:gd name="connsiteY3" fmla="*/ 13122 h 30874"/>
              <a:gd name="connsiteX4" fmla="*/ 13122 w 25728"/>
              <a:gd name="connsiteY4" fmla="*/ 3859 h 30874"/>
              <a:gd name="connsiteX5" fmla="*/ 13122 w 25728"/>
              <a:gd name="connsiteY5" fmla="*/ 3859 h 30874"/>
              <a:gd name="connsiteX6" fmla="*/ 3859 w 25728"/>
              <a:gd name="connsiteY6" fmla="*/ 13122 h 30874"/>
              <a:gd name="connsiteX7" fmla="*/ 3859 w 25728"/>
              <a:gd name="connsiteY7" fmla="*/ 21870 h 30874"/>
              <a:gd name="connsiteX8" fmla="*/ 13122 w 25728"/>
              <a:gd name="connsiteY8" fmla="*/ 31132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8" h="30874">
                <a:moveTo>
                  <a:pt x="13122" y="31132"/>
                </a:moveTo>
                <a:lnTo>
                  <a:pt x="13122" y="31132"/>
                </a:lnTo>
                <a:cubicBezTo>
                  <a:pt x="18268" y="31132"/>
                  <a:pt x="22384" y="27015"/>
                  <a:pt x="22384" y="21870"/>
                </a:cubicBezTo>
                <a:lnTo>
                  <a:pt x="22384" y="13122"/>
                </a:lnTo>
                <a:cubicBezTo>
                  <a:pt x="22384" y="7976"/>
                  <a:pt x="18268" y="3859"/>
                  <a:pt x="13122" y="3859"/>
                </a:cubicBezTo>
                <a:lnTo>
                  <a:pt x="13122" y="3859"/>
                </a:lnTo>
                <a:cubicBezTo>
                  <a:pt x="7976" y="3859"/>
                  <a:pt x="3859" y="7976"/>
                  <a:pt x="3859" y="13122"/>
                </a:cubicBezTo>
                <a:lnTo>
                  <a:pt x="3859" y="21870"/>
                </a:lnTo>
                <a:cubicBezTo>
                  <a:pt x="3859" y="27015"/>
                  <a:pt x="7976" y="31132"/>
                  <a:pt x="13122" y="31132"/>
                </a:cubicBezTo>
                <a:close/>
              </a:path>
            </a:pathLst>
          </a:custGeom>
          <a:solidFill>
            <a:srgbClr val="573A43"/>
          </a:solidFill>
          <a:ln w="9525" cap="flat">
            <a:noFill/>
            <a:prstDash val="solid"/>
            <a:miter/>
          </a:ln>
        </p:spPr>
        <p:txBody>
          <a:bodyPr rtlCol="0" anchor="ctr"/>
          <a:lstStyle/>
          <a:p>
            <a:endParaRPr lang="fi-FI"/>
          </a:p>
        </p:txBody>
      </p:sp>
      <p:sp>
        <p:nvSpPr>
          <p:cNvPr id="347" name="Freeform: Shape 346">
            <a:extLst>
              <a:ext uri="{FF2B5EF4-FFF2-40B4-BE49-F238E27FC236}">
                <a16:creationId xmlns:a16="http://schemas.microsoft.com/office/drawing/2014/main" id="{B2026541-8E4E-496A-B0A2-BFC7CC61B8DB}"/>
              </a:ext>
            </a:extLst>
          </p:cNvPr>
          <p:cNvSpPr/>
          <p:nvPr/>
        </p:nvSpPr>
        <p:spPr>
          <a:xfrm>
            <a:off x="4521565" y="1489809"/>
            <a:ext cx="25729" cy="51458"/>
          </a:xfrm>
          <a:custGeom>
            <a:avLst/>
            <a:gdLst>
              <a:gd name="connsiteX0" fmla="*/ 22899 w 25728"/>
              <a:gd name="connsiteY0" fmla="*/ 48628 h 51457"/>
              <a:gd name="connsiteX1" fmla="*/ 22899 w 25728"/>
              <a:gd name="connsiteY1" fmla="*/ 48628 h 51457"/>
              <a:gd name="connsiteX2" fmla="*/ 22899 w 25728"/>
              <a:gd name="connsiteY2" fmla="*/ 3859 h 51457"/>
              <a:gd name="connsiteX3" fmla="*/ 3859 w 25728"/>
              <a:gd name="connsiteY3" fmla="*/ 3859 h 51457"/>
              <a:gd name="connsiteX4" fmla="*/ 3859 w 25728"/>
              <a:gd name="connsiteY4" fmla="*/ 29588 h 51457"/>
              <a:gd name="connsiteX5" fmla="*/ 22899 w 25728"/>
              <a:gd name="connsiteY5" fmla="*/ 48628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 h="51457">
                <a:moveTo>
                  <a:pt x="22899" y="48628"/>
                </a:moveTo>
                <a:lnTo>
                  <a:pt x="22899" y="48628"/>
                </a:lnTo>
                <a:lnTo>
                  <a:pt x="22899" y="3859"/>
                </a:lnTo>
                <a:lnTo>
                  <a:pt x="3859" y="3859"/>
                </a:lnTo>
                <a:lnTo>
                  <a:pt x="3859" y="29588"/>
                </a:lnTo>
                <a:cubicBezTo>
                  <a:pt x="3859" y="39880"/>
                  <a:pt x="12607" y="48628"/>
                  <a:pt x="22899" y="48628"/>
                </a:cubicBezTo>
                <a:close/>
              </a:path>
            </a:pathLst>
          </a:custGeom>
          <a:solidFill>
            <a:srgbClr val="573A43"/>
          </a:solidFill>
          <a:ln w="9525" cap="flat">
            <a:noFill/>
            <a:prstDash val="solid"/>
            <a:miter/>
          </a:ln>
        </p:spPr>
        <p:txBody>
          <a:bodyPr rtlCol="0" anchor="ctr"/>
          <a:lstStyle/>
          <a:p>
            <a:endParaRPr lang="fi-FI"/>
          </a:p>
        </p:txBody>
      </p:sp>
      <p:sp>
        <p:nvSpPr>
          <p:cNvPr id="348" name="Freeform: Shape 347">
            <a:extLst>
              <a:ext uri="{FF2B5EF4-FFF2-40B4-BE49-F238E27FC236}">
                <a16:creationId xmlns:a16="http://schemas.microsoft.com/office/drawing/2014/main" id="{4320E068-FCC5-42DB-BCD8-5706002C4BC9}"/>
              </a:ext>
            </a:extLst>
          </p:cNvPr>
          <p:cNvSpPr/>
          <p:nvPr/>
        </p:nvSpPr>
        <p:spPr>
          <a:xfrm>
            <a:off x="4581771" y="1721884"/>
            <a:ext cx="61749" cy="262435"/>
          </a:xfrm>
          <a:custGeom>
            <a:avLst/>
            <a:gdLst>
              <a:gd name="connsiteX0" fmla="*/ 9520 w 61749"/>
              <a:gd name="connsiteY0" fmla="*/ 3859 h 262435"/>
              <a:gd name="connsiteX1" fmla="*/ 26501 w 61749"/>
              <a:gd name="connsiteY1" fmla="*/ 4374 h 262435"/>
              <a:gd name="connsiteX2" fmla="*/ 58405 w 61749"/>
              <a:gd name="connsiteY2" fmla="*/ 233876 h 262435"/>
              <a:gd name="connsiteX3" fmla="*/ 57890 w 61749"/>
              <a:gd name="connsiteY3" fmla="*/ 263207 h 262435"/>
              <a:gd name="connsiteX4" fmla="*/ 9005 w 61749"/>
              <a:gd name="connsiteY4" fmla="*/ 257032 h 262435"/>
              <a:gd name="connsiteX5" fmla="*/ 3859 w 61749"/>
              <a:gd name="connsiteY5" fmla="*/ 180875 h 262435"/>
              <a:gd name="connsiteX6" fmla="*/ 9520 w 61749"/>
              <a:gd name="connsiteY6" fmla="*/ 3859 h 26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9" h="262435">
                <a:moveTo>
                  <a:pt x="9520" y="3859"/>
                </a:moveTo>
                <a:lnTo>
                  <a:pt x="26501" y="4374"/>
                </a:lnTo>
                <a:cubicBezTo>
                  <a:pt x="26501" y="4374"/>
                  <a:pt x="58405" y="91338"/>
                  <a:pt x="58405" y="233876"/>
                </a:cubicBezTo>
                <a:cubicBezTo>
                  <a:pt x="58405" y="241595"/>
                  <a:pt x="58405" y="255488"/>
                  <a:pt x="57890" y="263207"/>
                </a:cubicBezTo>
                <a:lnTo>
                  <a:pt x="9005" y="257032"/>
                </a:lnTo>
                <a:lnTo>
                  <a:pt x="3859" y="180875"/>
                </a:lnTo>
                <a:lnTo>
                  <a:pt x="9520" y="3859"/>
                </a:lnTo>
                <a:close/>
              </a:path>
            </a:pathLst>
          </a:custGeom>
          <a:solidFill>
            <a:srgbClr val="6F605B"/>
          </a:solidFill>
          <a:ln w="9525" cap="flat">
            <a:noFill/>
            <a:prstDash val="solid"/>
            <a:miter/>
          </a:ln>
        </p:spPr>
        <p:txBody>
          <a:bodyPr rtlCol="0" anchor="ctr"/>
          <a:lstStyle/>
          <a:p>
            <a:endParaRPr lang="fi-FI"/>
          </a:p>
        </p:txBody>
      </p:sp>
      <p:sp>
        <p:nvSpPr>
          <p:cNvPr id="349" name="Freeform: Shape 348">
            <a:extLst>
              <a:ext uri="{FF2B5EF4-FFF2-40B4-BE49-F238E27FC236}">
                <a16:creationId xmlns:a16="http://schemas.microsoft.com/office/drawing/2014/main" id="{C3A81291-7B19-4DFF-AF27-93CD528B1928}"/>
              </a:ext>
            </a:extLst>
          </p:cNvPr>
          <p:cNvSpPr/>
          <p:nvPr/>
        </p:nvSpPr>
        <p:spPr>
          <a:xfrm>
            <a:off x="4508186" y="1925143"/>
            <a:ext cx="133791" cy="61749"/>
          </a:xfrm>
          <a:custGeom>
            <a:avLst/>
            <a:gdLst>
              <a:gd name="connsiteX0" fmla="*/ 131990 w 133790"/>
              <a:gd name="connsiteY0" fmla="*/ 59948 h 61749"/>
              <a:gd name="connsiteX1" fmla="*/ 3859 w 133790"/>
              <a:gd name="connsiteY1" fmla="*/ 53773 h 61749"/>
              <a:gd name="connsiteX2" fmla="*/ 3859 w 133790"/>
              <a:gd name="connsiteY2" fmla="*/ 4888 h 61749"/>
              <a:gd name="connsiteX3" fmla="*/ 131475 w 133790"/>
              <a:gd name="connsiteY3" fmla="*/ 3859 h 61749"/>
              <a:gd name="connsiteX4" fmla="*/ 131990 w 133790"/>
              <a:gd name="connsiteY4" fmla="*/ 59948 h 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90" h="61749">
                <a:moveTo>
                  <a:pt x="131990" y="59948"/>
                </a:moveTo>
                <a:cubicBezTo>
                  <a:pt x="35763" y="57376"/>
                  <a:pt x="3859" y="53773"/>
                  <a:pt x="3859" y="53773"/>
                </a:cubicBezTo>
                <a:lnTo>
                  <a:pt x="3859" y="4888"/>
                </a:lnTo>
                <a:lnTo>
                  <a:pt x="131475" y="3859"/>
                </a:lnTo>
                <a:lnTo>
                  <a:pt x="131990" y="59948"/>
                </a:lnTo>
                <a:close/>
              </a:path>
            </a:pathLst>
          </a:custGeom>
          <a:solidFill>
            <a:srgbClr val="6F605B"/>
          </a:solidFill>
          <a:ln w="9525" cap="flat">
            <a:noFill/>
            <a:prstDash val="solid"/>
            <a:miter/>
          </a:ln>
        </p:spPr>
        <p:txBody>
          <a:bodyPr rtlCol="0" anchor="ctr"/>
          <a:lstStyle/>
          <a:p>
            <a:endParaRPr lang="fi-FI"/>
          </a:p>
        </p:txBody>
      </p:sp>
      <p:sp>
        <p:nvSpPr>
          <p:cNvPr id="350" name="Freeform: Shape 349">
            <a:extLst>
              <a:ext uri="{FF2B5EF4-FFF2-40B4-BE49-F238E27FC236}">
                <a16:creationId xmlns:a16="http://schemas.microsoft.com/office/drawing/2014/main" id="{23DD3222-D2FD-4B74-9DB5-CC6B7D29788A}"/>
              </a:ext>
            </a:extLst>
          </p:cNvPr>
          <p:cNvSpPr/>
          <p:nvPr/>
        </p:nvSpPr>
        <p:spPr>
          <a:xfrm>
            <a:off x="4488838" y="1926311"/>
            <a:ext cx="25729" cy="41166"/>
          </a:xfrm>
          <a:custGeom>
            <a:avLst/>
            <a:gdLst>
              <a:gd name="connsiteX0" fmla="*/ 23413 w 25728"/>
              <a:gd name="connsiteY0" fmla="*/ 41424 h 41166"/>
              <a:gd name="connsiteX1" fmla="*/ 3859 w 25728"/>
              <a:gd name="connsiteY1" fmla="*/ 41424 h 41166"/>
              <a:gd name="connsiteX2" fmla="*/ 3859 w 25728"/>
              <a:gd name="connsiteY2" fmla="*/ 3859 h 41166"/>
              <a:gd name="connsiteX3" fmla="*/ 23413 w 25728"/>
              <a:gd name="connsiteY3" fmla="*/ 3859 h 41166"/>
            </a:gdLst>
            <a:ahLst/>
            <a:cxnLst>
              <a:cxn ang="0">
                <a:pos x="connsiteX0" y="connsiteY0"/>
              </a:cxn>
              <a:cxn ang="0">
                <a:pos x="connsiteX1" y="connsiteY1"/>
              </a:cxn>
              <a:cxn ang="0">
                <a:pos x="connsiteX2" y="connsiteY2"/>
              </a:cxn>
              <a:cxn ang="0">
                <a:pos x="connsiteX3" y="connsiteY3"/>
              </a:cxn>
            </a:cxnLst>
            <a:rect l="l" t="t" r="r" b="b"/>
            <a:pathLst>
              <a:path w="25728" h="41166">
                <a:moveTo>
                  <a:pt x="23413" y="41424"/>
                </a:moveTo>
                <a:lnTo>
                  <a:pt x="3859" y="41424"/>
                </a:lnTo>
                <a:lnTo>
                  <a:pt x="3859" y="3859"/>
                </a:lnTo>
                <a:lnTo>
                  <a:pt x="23413" y="3859"/>
                </a:lnTo>
                <a:close/>
              </a:path>
            </a:pathLst>
          </a:custGeom>
          <a:solidFill>
            <a:srgbClr val="FFFFFF"/>
          </a:solidFill>
          <a:ln w="9525" cap="flat">
            <a:noFill/>
            <a:prstDash val="solid"/>
            <a:miter/>
          </a:ln>
        </p:spPr>
        <p:txBody>
          <a:bodyPr rtlCol="0" anchor="ctr"/>
          <a:lstStyle/>
          <a:p>
            <a:endParaRPr lang="fi-FI"/>
          </a:p>
        </p:txBody>
      </p:sp>
      <p:sp>
        <p:nvSpPr>
          <p:cNvPr id="351" name="Freeform: Shape 350">
            <a:extLst>
              <a:ext uri="{FF2B5EF4-FFF2-40B4-BE49-F238E27FC236}">
                <a16:creationId xmlns:a16="http://schemas.microsoft.com/office/drawing/2014/main" id="{093585FA-78DD-4D93-B77F-F9D497C10EFD}"/>
              </a:ext>
            </a:extLst>
          </p:cNvPr>
          <p:cNvSpPr/>
          <p:nvPr/>
        </p:nvSpPr>
        <p:spPr>
          <a:xfrm>
            <a:off x="4427397" y="1904560"/>
            <a:ext cx="66895" cy="56604"/>
          </a:xfrm>
          <a:custGeom>
            <a:avLst/>
            <a:gdLst>
              <a:gd name="connsiteX0" fmla="*/ 3859 w 66895"/>
              <a:gd name="connsiteY0" fmla="*/ 3859 h 56603"/>
              <a:gd name="connsiteX1" fmla="*/ 45540 w 66895"/>
              <a:gd name="connsiteY1" fmla="*/ 3859 h 56603"/>
              <a:gd name="connsiteX2" fmla="*/ 65609 w 66895"/>
              <a:gd name="connsiteY2" fmla="*/ 23928 h 56603"/>
              <a:gd name="connsiteX3" fmla="*/ 65609 w 66895"/>
              <a:gd name="connsiteY3" fmla="*/ 56346 h 56603"/>
              <a:gd name="connsiteX4" fmla="*/ 36278 w 66895"/>
              <a:gd name="connsiteY4" fmla="*/ 56346 h 56603"/>
              <a:gd name="connsiteX5" fmla="*/ 3859 w 66895"/>
              <a:gd name="connsiteY5" fmla="*/ 23928 h 56603"/>
              <a:gd name="connsiteX6" fmla="*/ 3859 w 66895"/>
              <a:gd name="connsiteY6" fmla="*/ 3859 h 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56603">
                <a:moveTo>
                  <a:pt x="3859" y="3859"/>
                </a:moveTo>
                <a:lnTo>
                  <a:pt x="45540" y="3859"/>
                </a:lnTo>
                <a:cubicBezTo>
                  <a:pt x="56346" y="3859"/>
                  <a:pt x="65609" y="12607"/>
                  <a:pt x="65609" y="23928"/>
                </a:cubicBezTo>
                <a:lnTo>
                  <a:pt x="65609" y="56346"/>
                </a:lnTo>
                <a:lnTo>
                  <a:pt x="36278" y="56346"/>
                </a:lnTo>
                <a:cubicBezTo>
                  <a:pt x="18268" y="56346"/>
                  <a:pt x="3859" y="41938"/>
                  <a:pt x="3859" y="23928"/>
                </a:cubicBezTo>
                <a:lnTo>
                  <a:pt x="3859" y="3859"/>
                </a:lnTo>
                <a:close/>
              </a:path>
            </a:pathLst>
          </a:custGeom>
          <a:solidFill>
            <a:srgbClr val="FAA2A1"/>
          </a:solidFill>
          <a:ln w="9525" cap="flat">
            <a:noFill/>
            <a:prstDash val="solid"/>
            <a:miter/>
          </a:ln>
        </p:spPr>
        <p:txBody>
          <a:bodyPr rtlCol="0" anchor="ctr"/>
          <a:lstStyle/>
          <a:p>
            <a:endParaRPr lang="fi-FI"/>
          </a:p>
        </p:txBody>
      </p:sp>
      <p:sp>
        <p:nvSpPr>
          <p:cNvPr id="352" name="Freeform: Shape 351">
            <a:extLst>
              <a:ext uri="{FF2B5EF4-FFF2-40B4-BE49-F238E27FC236}">
                <a16:creationId xmlns:a16="http://schemas.microsoft.com/office/drawing/2014/main" id="{58FF1D1D-4D55-45DC-8960-D486C914DCF7}"/>
              </a:ext>
            </a:extLst>
          </p:cNvPr>
          <p:cNvSpPr/>
          <p:nvPr/>
        </p:nvSpPr>
        <p:spPr>
          <a:xfrm>
            <a:off x="4310073" y="1950358"/>
            <a:ext cx="56604" cy="56604"/>
          </a:xfrm>
          <a:custGeom>
            <a:avLst/>
            <a:gdLst>
              <a:gd name="connsiteX0" fmla="*/ 52744 w 56603"/>
              <a:gd name="connsiteY0" fmla="*/ 3859 h 56603"/>
              <a:gd name="connsiteX1" fmla="*/ 21355 w 56603"/>
              <a:gd name="connsiteY1" fmla="*/ 3859 h 56603"/>
              <a:gd name="connsiteX2" fmla="*/ 3859 w 56603"/>
              <a:gd name="connsiteY2" fmla="*/ 21355 h 56603"/>
              <a:gd name="connsiteX3" fmla="*/ 3859 w 56603"/>
              <a:gd name="connsiteY3" fmla="*/ 55832 h 56603"/>
              <a:gd name="connsiteX4" fmla="*/ 23928 w 56603"/>
              <a:gd name="connsiteY4" fmla="*/ 55832 h 56603"/>
              <a:gd name="connsiteX5" fmla="*/ 52744 w 56603"/>
              <a:gd name="connsiteY5" fmla="*/ 27015 h 56603"/>
              <a:gd name="connsiteX6" fmla="*/ 52744 w 56603"/>
              <a:gd name="connsiteY6" fmla="*/ 3859 h 5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 h="56603">
                <a:moveTo>
                  <a:pt x="52744" y="3859"/>
                </a:moveTo>
                <a:lnTo>
                  <a:pt x="21355" y="3859"/>
                </a:lnTo>
                <a:cubicBezTo>
                  <a:pt x="11578" y="3859"/>
                  <a:pt x="3859" y="11578"/>
                  <a:pt x="3859" y="21355"/>
                </a:cubicBezTo>
                <a:lnTo>
                  <a:pt x="3859" y="55832"/>
                </a:lnTo>
                <a:lnTo>
                  <a:pt x="23928" y="55832"/>
                </a:lnTo>
                <a:cubicBezTo>
                  <a:pt x="39880" y="55832"/>
                  <a:pt x="52744" y="42967"/>
                  <a:pt x="52744" y="27015"/>
                </a:cubicBezTo>
                <a:lnTo>
                  <a:pt x="52744" y="3859"/>
                </a:lnTo>
                <a:close/>
              </a:path>
            </a:pathLst>
          </a:custGeom>
          <a:solidFill>
            <a:srgbClr val="FAA2A1"/>
          </a:solidFill>
          <a:ln w="9525" cap="flat">
            <a:noFill/>
            <a:prstDash val="solid"/>
            <a:miter/>
          </a:ln>
        </p:spPr>
        <p:txBody>
          <a:bodyPr rtlCol="0" anchor="ctr"/>
          <a:lstStyle/>
          <a:p>
            <a:endParaRPr lang="fi-FI"/>
          </a:p>
        </p:txBody>
      </p:sp>
      <p:sp>
        <p:nvSpPr>
          <p:cNvPr id="353" name="Freeform: Shape 352">
            <a:extLst>
              <a:ext uri="{FF2B5EF4-FFF2-40B4-BE49-F238E27FC236}">
                <a16:creationId xmlns:a16="http://schemas.microsoft.com/office/drawing/2014/main" id="{B7A10051-A6E8-4521-9071-8B0514BC4234}"/>
              </a:ext>
            </a:extLst>
          </p:cNvPr>
          <p:cNvSpPr/>
          <p:nvPr/>
        </p:nvSpPr>
        <p:spPr>
          <a:xfrm>
            <a:off x="4579208" y="1818848"/>
            <a:ext cx="20583" cy="82333"/>
          </a:xfrm>
          <a:custGeom>
            <a:avLst/>
            <a:gdLst>
              <a:gd name="connsiteX0" fmla="*/ 4327 w 20583"/>
              <a:gd name="connsiteY0" fmla="*/ 78314 h 82332"/>
              <a:gd name="connsiteX1" fmla="*/ 13989 w 20583"/>
              <a:gd name="connsiteY1" fmla="*/ 4327 h 82332"/>
              <a:gd name="connsiteX2" fmla="*/ 20112 w 20583"/>
              <a:gd name="connsiteY2" fmla="*/ 5126 h 82332"/>
              <a:gd name="connsiteX3" fmla="*/ 10450 w 20583"/>
              <a:gd name="connsiteY3" fmla="*/ 79113 h 82332"/>
            </a:gdLst>
            <a:ahLst/>
            <a:cxnLst>
              <a:cxn ang="0">
                <a:pos x="connsiteX0" y="connsiteY0"/>
              </a:cxn>
              <a:cxn ang="0">
                <a:pos x="connsiteX1" y="connsiteY1"/>
              </a:cxn>
              <a:cxn ang="0">
                <a:pos x="connsiteX2" y="connsiteY2"/>
              </a:cxn>
              <a:cxn ang="0">
                <a:pos x="connsiteX3" y="connsiteY3"/>
              </a:cxn>
            </a:cxnLst>
            <a:rect l="l" t="t" r="r" b="b"/>
            <a:pathLst>
              <a:path w="20583" h="82332">
                <a:moveTo>
                  <a:pt x="4327" y="78314"/>
                </a:moveTo>
                <a:lnTo>
                  <a:pt x="13989" y="4327"/>
                </a:lnTo>
                <a:lnTo>
                  <a:pt x="20112" y="5126"/>
                </a:lnTo>
                <a:lnTo>
                  <a:pt x="10450" y="79113"/>
                </a:lnTo>
                <a:close/>
              </a:path>
            </a:pathLst>
          </a:custGeom>
          <a:solidFill>
            <a:srgbClr val="453C39"/>
          </a:solidFill>
          <a:ln w="9525" cap="flat">
            <a:noFill/>
            <a:prstDash val="solid"/>
            <a:miter/>
          </a:ln>
        </p:spPr>
        <p:txBody>
          <a:bodyPr rtlCol="0" anchor="ctr"/>
          <a:lstStyle/>
          <a:p>
            <a:endParaRPr lang="fi-FI"/>
          </a:p>
        </p:txBody>
      </p:sp>
      <p:sp>
        <p:nvSpPr>
          <p:cNvPr id="354" name="Freeform: Shape 353">
            <a:extLst>
              <a:ext uri="{FF2B5EF4-FFF2-40B4-BE49-F238E27FC236}">
                <a16:creationId xmlns:a16="http://schemas.microsoft.com/office/drawing/2014/main" id="{E3703B68-E6C4-4FD4-85EE-4BDADA5B7410}"/>
              </a:ext>
            </a:extLst>
          </p:cNvPr>
          <p:cNvSpPr/>
          <p:nvPr/>
        </p:nvSpPr>
        <p:spPr>
          <a:xfrm>
            <a:off x="4505613" y="1963737"/>
            <a:ext cx="66895" cy="25729"/>
          </a:xfrm>
          <a:custGeom>
            <a:avLst/>
            <a:gdLst>
              <a:gd name="connsiteX0" fmla="*/ 63036 w 66895"/>
              <a:gd name="connsiteY0" fmla="*/ 23928 h 25728"/>
              <a:gd name="connsiteX1" fmla="*/ 63036 w 66895"/>
              <a:gd name="connsiteY1" fmla="*/ 17753 h 25728"/>
              <a:gd name="connsiteX2" fmla="*/ 9520 w 66895"/>
              <a:gd name="connsiteY2" fmla="*/ 15180 h 25728"/>
              <a:gd name="connsiteX3" fmla="*/ 9520 w 66895"/>
              <a:gd name="connsiteY3" fmla="*/ 3859 h 25728"/>
              <a:gd name="connsiteX4" fmla="*/ 3859 w 66895"/>
              <a:gd name="connsiteY4" fmla="*/ 3859 h 25728"/>
              <a:gd name="connsiteX5" fmla="*/ 3859 w 66895"/>
              <a:gd name="connsiteY5" fmla="*/ 20840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5" h="25728">
                <a:moveTo>
                  <a:pt x="63036" y="23928"/>
                </a:moveTo>
                <a:lnTo>
                  <a:pt x="63036" y="17753"/>
                </a:lnTo>
                <a:lnTo>
                  <a:pt x="9520" y="15180"/>
                </a:lnTo>
                <a:lnTo>
                  <a:pt x="9520" y="3859"/>
                </a:lnTo>
                <a:lnTo>
                  <a:pt x="3859" y="3859"/>
                </a:lnTo>
                <a:lnTo>
                  <a:pt x="3859" y="20840"/>
                </a:lnTo>
                <a:close/>
              </a:path>
            </a:pathLst>
          </a:custGeom>
          <a:solidFill>
            <a:srgbClr val="453C39"/>
          </a:solidFill>
          <a:ln w="9525" cap="flat">
            <a:noFill/>
            <a:prstDash val="solid"/>
            <a:miter/>
          </a:ln>
        </p:spPr>
        <p:txBody>
          <a:bodyPr rtlCol="0" anchor="ctr"/>
          <a:lstStyle/>
          <a:p>
            <a:endParaRPr lang="fi-FI"/>
          </a:p>
        </p:txBody>
      </p:sp>
      <p:sp>
        <p:nvSpPr>
          <p:cNvPr id="355" name="Freeform: Shape 354">
            <a:extLst>
              <a:ext uri="{FF2B5EF4-FFF2-40B4-BE49-F238E27FC236}">
                <a16:creationId xmlns:a16="http://schemas.microsoft.com/office/drawing/2014/main" id="{C7F6DD0E-6146-427C-A0DF-C279700E9DA3}"/>
              </a:ext>
            </a:extLst>
          </p:cNvPr>
          <p:cNvSpPr/>
          <p:nvPr/>
        </p:nvSpPr>
        <p:spPr>
          <a:xfrm>
            <a:off x="4505613" y="1916910"/>
            <a:ext cx="61749" cy="15437"/>
          </a:xfrm>
          <a:custGeom>
            <a:avLst/>
            <a:gdLst>
              <a:gd name="connsiteX0" fmla="*/ 3859 w 61749"/>
              <a:gd name="connsiteY0" fmla="*/ 12607 h 15437"/>
              <a:gd name="connsiteX1" fmla="*/ 9520 w 61749"/>
              <a:gd name="connsiteY1" fmla="*/ 12607 h 15437"/>
              <a:gd name="connsiteX2" fmla="*/ 9520 w 61749"/>
              <a:gd name="connsiteY2" fmla="*/ 10034 h 15437"/>
              <a:gd name="connsiteX3" fmla="*/ 60977 w 61749"/>
              <a:gd name="connsiteY3" fmla="*/ 10034 h 15437"/>
              <a:gd name="connsiteX4" fmla="*/ 60977 w 61749"/>
              <a:gd name="connsiteY4" fmla="*/ 3859 h 15437"/>
              <a:gd name="connsiteX5" fmla="*/ 3859 w 61749"/>
              <a:gd name="connsiteY5" fmla="*/ 3859 h 1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9" h="15437">
                <a:moveTo>
                  <a:pt x="3859" y="12607"/>
                </a:moveTo>
                <a:lnTo>
                  <a:pt x="9520" y="12607"/>
                </a:lnTo>
                <a:lnTo>
                  <a:pt x="9520" y="10034"/>
                </a:lnTo>
                <a:lnTo>
                  <a:pt x="60977" y="10034"/>
                </a:lnTo>
                <a:lnTo>
                  <a:pt x="60977" y="3859"/>
                </a:lnTo>
                <a:lnTo>
                  <a:pt x="3859" y="3859"/>
                </a:lnTo>
                <a:close/>
              </a:path>
            </a:pathLst>
          </a:custGeom>
          <a:solidFill>
            <a:srgbClr val="453C39"/>
          </a:solidFill>
          <a:ln w="9525" cap="flat">
            <a:noFill/>
            <a:prstDash val="solid"/>
            <a:miter/>
          </a:ln>
        </p:spPr>
        <p:txBody>
          <a:bodyPr rtlCol="0" anchor="ctr"/>
          <a:lstStyle/>
          <a:p>
            <a:endParaRPr lang="fi-FI"/>
          </a:p>
        </p:txBody>
      </p:sp>
      <p:sp>
        <p:nvSpPr>
          <p:cNvPr id="356" name="Freeform: Shape 355">
            <a:extLst>
              <a:ext uri="{FF2B5EF4-FFF2-40B4-BE49-F238E27FC236}">
                <a16:creationId xmlns:a16="http://schemas.microsoft.com/office/drawing/2014/main" id="{5E66AD66-0B2C-4514-BEED-EE6CA6D419D8}"/>
              </a:ext>
            </a:extLst>
          </p:cNvPr>
          <p:cNvSpPr/>
          <p:nvPr/>
        </p:nvSpPr>
        <p:spPr>
          <a:xfrm>
            <a:off x="4334773" y="2112964"/>
            <a:ext cx="226415" cy="10292"/>
          </a:xfrm>
          <a:custGeom>
            <a:avLst/>
            <a:gdLst>
              <a:gd name="connsiteX0" fmla="*/ 3859 w 226414"/>
              <a:gd name="connsiteY0" fmla="*/ 3859 h 10291"/>
              <a:gd name="connsiteX1" fmla="*/ 224614 w 226414"/>
              <a:gd name="connsiteY1" fmla="*/ 3859 h 10291"/>
              <a:gd name="connsiteX2" fmla="*/ 224614 w 226414"/>
              <a:gd name="connsiteY2" fmla="*/ 10034 h 10291"/>
              <a:gd name="connsiteX3" fmla="*/ 3859 w 226414"/>
              <a:gd name="connsiteY3" fmla="*/ 10034 h 10291"/>
            </a:gdLst>
            <a:ahLst/>
            <a:cxnLst>
              <a:cxn ang="0">
                <a:pos x="connsiteX0" y="connsiteY0"/>
              </a:cxn>
              <a:cxn ang="0">
                <a:pos x="connsiteX1" y="connsiteY1"/>
              </a:cxn>
              <a:cxn ang="0">
                <a:pos x="connsiteX2" y="connsiteY2"/>
              </a:cxn>
              <a:cxn ang="0">
                <a:pos x="connsiteX3" y="connsiteY3"/>
              </a:cxn>
            </a:cxnLst>
            <a:rect l="l" t="t" r="r" b="b"/>
            <a:pathLst>
              <a:path w="226414" h="10291">
                <a:moveTo>
                  <a:pt x="3859" y="3859"/>
                </a:moveTo>
                <a:lnTo>
                  <a:pt x="224614" y="3859"/>
                </a:lnTo>
                <a:lnTo>
                  <a:pt x="224614" y="10034"/>
                </a:lnTo>
                <a:lnTo>
                  <a:pt x="3859" y="10034"/>
                </a:lnTo>
                <a:close/>
              </a:path>
            </a:pathLst>
          </a:custGeom>
          <a:solidFill>
            <a:srgbClr val="453C39"/>
          </a:solidFill>
          <a:ln w="9525" cap="flat">
            <a:noFill/>
            <a:prstDash val="solid"/>
            <a:miter/>
          </a:ln>
        </p:spPr>
        <p:txBody>
          <a:bodyPr rtlCol="0" anchor="ctr"/>
          <a:lstStyle/>
          <a:p>
            <a:endParaRPr lang="fi-FI"/>
          </a:p>
        </p:txBody>
      </p:sp>
      <p:sp>
        <p:nvSpPr>
          <p:cNvPr id="357" name="Freeform: Shape 356">
            <a:extLst>
              <a:ext uri="{FF2B5EF4-FFF2-40B4-BE49-F238E27FC236}">
                <a16:creationId xmlns:a16="http://schemas.microsoft.com/office/drawing/2014/main" id="{FF7E1573-A564-4E06-AB80-CE1BB57CB796}"/>
              </a:ext>
            </a:extLst>
          </p:cNvPr>
          <p:cNvSpPr/>
          <p:nvPr/>
        </p:nvSpPr>
        <p:spPr>
          <a:xfrm>
            <a:off x="4348666" y="2073342"/>
            <a:ext cx="205832" cy="10292"/>
          </a:xfrm>
          <a:custGeom>
            <a:avLst/>
            <a:gdLst>
              <a:gd name="connsiteX0" fmla="*/ 3859 w 205831"/>
              <a:gd name="connsiteY0" fmla="*/ 3859 h 10291"/>
              <a:gd name="connsiteX1" fmla="*/ 206089 w 205831"/>
              <a:gd name="connsiteY1" fmla="*/ 3859 h 10291"/>
              <a:gd name="connsiteX2" fmla="*/ 206089 w 205831"/>
              <a:gd name="connsiteY2" fmla="*/ 10034 h 10291"/>
              <a:gd name="connsiteX3" fmla="*/ 3859 w 205831"/>
              <a:gd name="connsiteY3" fmla="*/ 10034 h 10291"/>
            </a:gdLst>
            <a:ahLst/>
            <a:cxnLst>
              <a:cxn ang="0">
                <a:pos x="connsiteX0" y="connsiteY0"/>
              </a:cxn>
              <a:cxn ang="0">
                <a:pos x="connsiteX1" y="connsiteY1"/>
              </a:cxn>
              <a:cxn ang="0">
                <a:pos x="connsiteX2" y="connsiteY2"/>
              </a:cxn>
              <a:cxn ang="0">
                <a:pos x="connsiteX3" y="connsiteY3"/>
              </a:cxn>
            </a:cxnLst>
            <a:rect l="l" t="t" r="r" b="b"/>
            <a:pathLst>
              <a:path w="205831" h="10291">
                <a:moveTo>
                  <a:pt x="3859" y="3859"/>
                </a:moveTo>
                <a:lnTo>
                  <a:pt x="206089" y="3859"/>
                </a:lnTo>
                <a:lnTo>
                  <a:pt x="206089" y="10034"/>
                </a:lnTo>
                <a:lnTo>
                  <a:pt x="3859" y="10034"/>
                </a:lnTo>
                <a:close/>
              </a:path>
            </a:pathLst>
          </a:custGeom>
          <a:solidFill>
            <a:srgbClr val="453C39"/>
          </a:solidFill>
          <a:ln w="9525" cap="flat">
            <a:noFill/>
            <a:prstDash val="solid"/>
            <a:miter/>
          </a:ln>
        </p:spPr>
        <p:txBody>
          <a:bodyPr rtlCol="0" anchor="ctr"/>
          <a:lstStyle/>
          <a:p>
            <a:endParaRPr lang="fi-FI"/>
          </a:p>
        </p:txBody>
      </p:sp>
      <p:sp>
        <p:nvSpPr>
          <p:cNvPr id="358" name="Freeform: Shape 357">
            <a:extLst>
              <a:ext uri="{FF2B5EF4-FFF2-40B4-BE49-F238E27FC236}">
                <a16:creationId xmlns:a16="http://schemas.microsoft.com/office/drawing/2014/main" id="{CD8EC2E1-1844-4154-9FF1-ED5131B152CE}"/>
              </a:ext>
            </a:extLst>
          </p:cNvPr>
          <p:cNvSpPr/>
          <p:nvPr/>
        </p:nvSpPr>
        <p:spPr>
          <a:xfrm>
            <a:off x="4149076" y="1759449"/>
            <a:ext cx="216123" cy="195540"/>
          </a:xfrm>
          <a:custGeom>
            <a:avLst/>
            <a:gdLst>
              <a:gd name="connsiteX0" fmla="*/ 166915 w 216123"/>
              <a:gd name="connsiteY0" fmla="*/ 12093 h 195539"/>
              <a:gd name="connsiteX1" fmla="*/ 156109 w 216123"/>
              <a:gd name="connsiteY1" fmla="*/ 3859 h 195539"/>
              <a:gd name="connsiteX2" fmla="*/ 9969 w 216123"/>
              <a:gd name="connsiteY2" fmla="*/ 3859 h 195539"/>
              <a:gd name="connsiteX3" fmla="*/ 4308 w 216123"/>
              <a:gd name="connsiteY3" fmla="*/ 12093 h 195539"/>
              <a:gd name="connsiteX4" fmla="*/ 53708 w 216123"/>
              <a:gd name="connsiteY4" fmla="*/ 185506 h 195539"/>
              <a:gd name="connsiteX5" fmla="*/ 64514 w 216123"/>
              <a:gd name="connsiteY5" fmla="*/ 193739 h 195539"/>
              <a:gd name="connsiteX6" fmla="*/ 210654 w 216123"/>
              <a:gd name="connsiteY6" fmla="*/ 193739 h 195539"/>
              <a:gd name="connsiteX7" fmla="*/ 216315 w 216123"/>
              <a:gd name="connsiteY7" fmla="*/ 185506 h 195539"/>
              <a:gd name="connsiteX8" fmla="*/ 166915 w 216123"/>
              <a:gd name="connsiteY8" fmla="*/ 12093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23" h="195539">
                <a:moveTo>
                  <a:pt x="166915" y="12093"/>
                </a:moveTo>
                <a:cubicBezTo>
                  <a:pt x="165371" y="7461"/>
                  <a:pt x="160740" y="3859"/>
                  <a:pt x="156109" y="3859"/>
                </a:cubicBezTo>
                <a:lnTo>
                  <a:pt x="9969" y="3859"/>
                </a:lnTo>
                <a:cubicBezTo>
                  <a:pt x="5337" y="3859"/>
                  <a:pt x="2764" y="7461"/>
                  <a:pt x="4308" y="12093"/>
                </a:cubicBezTo>
                <a:lnTo>
                  <a:pt x="53708" y="185506"/>
                </a:lnTo>
                <a:cubicBezTo>
                  <a:pt x="55252" y="190137"/>
                  <a:pt x="59883" y="193739"/>
                  <a:pt x="64514" y="193739"/>
                </a:cubicBezTo>
                <a:lnTo>
                  <a:pt x="210654" y="193739"/>
                </a:lnTo>
                <a:cubicBezTo>
                  <a:pt x="215285" y="193739"/>
                  <a:pt x="217858" y="190137"/>
                  <a:pt x="216315" y="185506"/>
                </a:cubicBezTo>
                <a:lnTo>
                  <a:pt x="166915" y="12093"/>
                </a:lnTo>
                <a:close/>
              </a:path>
            </a:pathLst>
          </a:custGeom>
          <a:solidFill>
            <a:srgbClr val="FFFFFF"/>
          </a:solidFill>
          <a:ln w="9525" cap="flat">
            <a:noFill/>
            <a:prstDash val="solid"/>
            <a:miter/>
          </a:ln>
        </p:spPr>
        <p:txBody>
          <a:bodyPr rtlCol="0" anchor="ctr"/>
          <a:lstStyle/>
          <a:p>
            <a:endParaRPr lang="fi-FI"/>
          </a:p>
        </p:txBody>
      </p:sp>
      <p:sp>
        <p:nvSpPr>
          <p:cNvPr id="359" name="Freeform: Shape 358">
            <a:extLst>
              <a:ext uri="{FF2B5EF4-FFF2-40B4-BE49-F238E27FC236}">
                <a16:creationId xmlns:a16="http://schemas.microsoft.com/office/drawing/2014/main" id="{19E32A30-C1D8-4A7C-A1D8-017766BFA9FE}"/>
              </a:ext>
            </a:extLst>
          </p:cNvPr>
          <p:cNvSpPr/>
          <p:nvPr/>
        </p:nvSpPr>
        <p:spPr>
          <a:xfrm>
            <a:off x="4142901" y="1759449"/>
            <a:ext cx="216123" cy="195540"/>
          </a:xfrm>
          <a:custGeom>
            <a:avLst/>
            <a:gdLst>
              <a:gd name="connsiteX0" fmla="*/ 166915 w 216123"/>
              <a:gd name="connsiteY0" fmla="*/ 12093 h 195539"/>
              <a:gd name="connsiteX1" fmla="*/ 156109 w 216123"/>
              <a:gd name="connsiteY1" fmla="*/ 3859 h 195539"/>
              <a:gd name="connsiteX2" fmla="*/ 9969 w 216123"/>
              <a:gd name="connsiteY2" fmla="*/ 3859 h 195539"/>
              <a:gd name="connsiteX3" fmla="*/ 4308 w 216123"/>
              <a:gd name="connsiteY3" fmla="*/ 12093 h 195539"/>
              <a:gd name="connsiteX4" fmla="*/ 53708 w 216123"/>
              <a:gd name="connsiteY4" fmla="*/ 185506 h 195539"/>
              <a:gd name="connsiteX5" fmla="*/ 64514 w 216123"/>
              <a:gd name="connsiteY5" fmla="*/ 193739 h 195539"/>
              <a:gd name="connsiteX6" fmla="*/ 210654 w 216123"/>
              <a:gd name="connsiteY6" fmla="*/ 193739 h 195539"/>
              <a:gd name="connsiteX7" fmla="*/ 216315 w 216123"/>
              <a:gd name="connsiteY7" fmla="*/ 185506 h 195539"/>
              <a:gd name="connsiteX8" fmla="*/ 166915 w 216123"/>
              <a:gd name="connsiteY8" fmla="*/ 12093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123" h="195539">
                <a:moveTo>
                  <a:pt x="166915" y="12093"/>
                </a:moveTo>
                <a:cubicBezTo>
                  <a:pt x="165371" y="7461"/>
                  <a:pt x="160740" y="3859"/>
                  <a:pt x="156109" y="3859"/>
                </a:cubicBezTo>
                <a:lnTo>
                  <a:pt x="9969" y="3859"/>
                </a:lnTo>
                <a:cubicBezTo>
                  <a:pt x="5337" y="3859"/>
                  <a:pt x="2764" y="7461"/>
                  <a:pt x="4308" y="12093"/>
                </a:cubicBezTo>
                <a:lnTo>
                  <a:pt x="53708" y="185506"/>
                </a:lnTo>
                <a:cubicBezTo>
                  <a:pt x="55251" y="190137"/>
                  <a:pt x="59883" y="193739"/>
                  <a:pt x="64514" y="193739"/>
                </a:cubicBezTo>
                <a:lnTo>
                  <a:pt x="210654" y="193739"/>
                </a:lnTo>
                <a:cubicBezTo>
                  <a:pt x="215286" y="193739"/>
                  <a:pt x="217858" y="190137"/>
                  <a:pt x="216315" y="185506"/>
                </a:cubicBezTo>
                <a:lnTo>
                  <a:pt x="166915" y="12093"/>
                </a:lnTo>
                <a:close/>
              </a:path>
            </a:pathLst>
          </a:custGeom>
          <a:solidFill>
            <a:srgbClr val="383947"/>
          </a:solidFill>
          <a:ln w="9525" cap="flat">
            <a:noFill/>
            <a:prstDash val="solid"/>
            <a:miter/>
          </a:ln>
        </p:spPr>
        <p:txBody>
          <a:bodyPr rtlCol="0" anchor="ctr"/>
          <a:lstStyle/>
          <a:p>
            <a:endParaRPr lang="fi-FI"/>
          </a:p>
        </p:txBody>
      </p:sp>
      <p:sp>
        <p:nvSpPr>
          <p:cNvPr id="360" name="Freeform: Shape 359">
            <a:extLst>
              <a:ext uri="{FF2B5EF4-FFF2-40B4-BE49-F238E27FC236}">
                <a16:creationId xmlns:a16="http://schemas.microsoft.com/office/drawing/2014/main" id="{C908A578-F3D8-488B-85DA-D9947DCE9A49}"/>
              </a:ext>
            </a:extLst>
          </p:cNvPr>
          <p:cNvSpPr/>
          <p:nvPr/>
        </p:nvSpPr>
        <p:spPr>
          <a:xfrm>
            <a:off x="4203555" y="1949843"/>
            <a:ext cx="272727" cy="15437"/>
          </a:xfrm>
          <a:custGeom>
            <a:avLst/>
            <a:gdLst>
              <a:gd name="connsiteX0" fmla="*/ 264236 w 272726"/>
              <a:gd name="connsiteY0" fmla="*/ 3859 h 15437"/>
              <a:gd name="connsiteX1" fmla="*/ 9005 w 272726"/>
              <a:gd name="connsiteY1" fmla="*/ 3859 h 15437"/>
              <a:gd name="connsiteX2" fmla="*/ 3859 w 272726"/>
              <a:gd name="connsiteY2" fmla="*/ 9005 h 15437"/>
              <a:gd name="connsiteX3" fmla="*/ 9005 w 272726"/>
              <a:gd name="connsiteY3" fmla="*/ 14151 h 15437"/>
              <a:gd name="connsiteX4" fmla="*/ 264236 w 272726"/>
              <a:gd name="connsiteY4" fmla="*/ 14151 h 15437"/>
              <a:gd name="connsiteX5" fmla="*/ 269382 w 272726"/>
              <a:gd name="connsiteY5" fmla="*/ 9005 h 15437"/>
              <a:gd name="connsiteX6" fmla="*/ 264236 w 272726"/>
              <a:gd name="connsiteY6" fmla="*/ 3859 h 1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26" h="15437">
                <a:moveTo>
                  <a:pt x="264236" y="3859"/>
                </a:moveTo>
                <a:lnTo>
                  <a:pt x="9005" y="3859"/>
                </a:lnTo>
                <a:cubicBezTo>
                  <a:pt x="6432" y="3859"/>
                  <a:pt x="3859" y="5918"/>
                  <a:pt x="3859" y="9005"/>
                </a:cubicBezTo>
                <a:cubicBezTo>
                  <a:pt x="3859" y="11578"/>
                  <a:pt x="5918" y="14151"/>
                  <a:pt x="9005" y="14151"/>
                </a:cubicBezTo>
                <a:lnTo>
                  <a:pt x="264236" y="14151"/>
                </a:lnTo>
                <a:cubicBezTo>
                  <a:pt x="266809" y="14151"/>
                  <a:pt x="269382" y="12093"/>
                  <a:pt x="269382" y="9005"/>
                </a:cubicBezTo>
                <a:cubicBezTo>
                  <a:pt x="268868" y="5918"/>
                  <a:pt x="266809" y="3859"/>
                  <a:pt x="264236" y="3859"/>
                </a:cubicBezTo>
                <a:close/>
              </a:path>
            </a:pathLst>
          </a:custGeom>
          <a:solidFill>
            <a:srgbClr val="D1CBCF"/>
          </a:solidFill>
          <a:ln w="9525" cap="flat">
            <a:noFill/>
            <a:prstDash val="solid"/>
            <a:miter/>
          </a:ln>
        </p:spPr>
        <p:txBody>
          <a:bodyPr rtlCol="0" anchor="ctr"/>
          <a:lstStyle/>
          <a:p>
            <a:endParaRPr lang="fi-FI"/>
          </a:p>
        </p:txBody>
      </p:sp>
      <p:sp>
        <p:nvSpPr>
          <p:cNvPr id="361" name="Freeform: Shape 360">
            <a:extLst>
              <a:ext uri="{FF2B5EF4-FFF2-40B4-BE49-F238E27FC236}">
                <a16:creationId xmlns:a16="http://schemas.microsoft.com/office/drawing/2014/main" id="{4FB0A0B6-296C-4BE7-953D-BDE5D1D1EDD2}"/>
              </a:ext>
            </a:extLst>
          </p:cNvPr>
          <p:cNvSpPr/>
          <p:nvPr/>
        </p:nvSpPr>
        <p:spPr>
          <a:xfrm>
            <a:off x="4352269" y="1949843"/>
            <a:ext cx="138936" cy="15437"/>
          </a:xfrm>
          <a:custGeom>
            <a:avLst/>
            <a:gdLst>
              <a:gd name="connsiteX0" fmla="*/ 130446 w 138936"/>
              <a:gd name="connsiteY0" fmla="*/ 3859 h 15437"/>
              <a:gd name="connsiteX1" fmla="*/ 8491 w 138936"/>
              <a:gd name="connsiteY1" fmla="*/ 3859 h 15437"/>
              <a:gd name="connsiteX2" fmla="*/ 3859 w 138936"/>
              <a:gd name="connsiteY2" fmla="*/ 8491 h 15437"/>
              <a:gd name="connsiteX3" fmla="*/ 3859 w 138936"/>
              <a:gd name="connsiteY3" fmla="*/ 9005 h 15437"/>
              <a:gd name="connsiteX4" fmla="*/ 8491 w 138936"/>
              <a:gd name="connsiteY4" fmla="*/ 13636 h 15437"/>
              <a:gd name="connsiteX5" fmla="*/ 130446 w 138936"/>
              <a:gd name="connsiteY5" fmla="*/ 13636 h 15437"/>
              <a:gd name="connsiteX6" fmla="*/ 135077 w 138936"/>
              <a:gd name="connsiteY6" fmla="*/ 9005 h 15437"/>
              <a:gd name="connsiteX7" fmla="*/ 135077 w 138936"/>
              <a:gd name="connsiteY7" fmla="*/ 8491 h 15437"/>
              <a:gd name="connsiteX8" fmla="*/ 130446 w 138936"/>
              <a:gd name="connsiteY8" fmla="*/ 3859 h 1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936" h="15437">
                <a:moveTo>
                  <a:pt x="130446" y="3859"/>
                </a:moveTo>
                <a:lnTo>
                  <a:pt x="8491" y="3859"/>
                </a:lnTo>
                <a:cubicBezTo>
                  <a:pt x="5918" y="3859"/>
                  <a:pt x="3859" y="5918"/>
                  <a:pt x="3859" y="8491"/>
                </a:cubicBezTo>
                <a:lnTo>
                  <a:pt x="3859" y="9005"/>
                </a:lnTo>
                <a:cubicBezTo>
                  <a:pt x="3859" y="11578"/>
                  <a:pt x="5918" y="13636"/>
                  <a:pt x="8491" y="13636"/>
                </a:cubicBezTo>
                <a:lnTo>
                  <a:pt x="130446" y="13636"/>
                </a:lnTo>
                <a:cubicBezTo>
                  <a:pt x="133019" y="13636"/>
                  <a:pt x="135077" y="11578"/>
                  <a:pt x="135077" y="9005"/>
                </a:cubicBezTo>
                <a:lnTo>
                  <a:pt x="135077" y="8491"/>
                </a:lnTo>
                <a:cubicBezTo>
                  <a:pt x="135077" y="5918"/>
                  <a:pt x="133019" y="3859"/>
                  <a:pt x="130446" y="3859"/>
                </a:cubicBezTo>
                <a:close/>
              </a:path>
            </a:pathLst>
          </a:custGeom>
          <a:solidFill>
            <a:srgbClr val="EBE4E9"/>
          </a:solidFill>
          <a:ln w="9525" cap="flat">
            <a:noFill/>
            <a:prstDash val="solid"/>
            <a:miter/>
          </a:ln>
        </p:spPr>
        <p:txBody>
          <a:bodyPr rtlCol="0" anchor="ctr"/>
          <a:lstStyle/>
          <a:p>
            <a:endParaRPr lang="fi-FI"/>
          </a:p>
        </p:txBody>
      </p:sp>
      <p:sp>
        <p:nvSpPr>
          <p:cNvPr id="362" name="Freeform: Shape 361">
            <a:extLst>
              <a:ext uri="{FF2B5EF4-FFF2-40B4-BE49-F238E27FC236}">
                <a16:creationId xmlns:a16="http://schemas.microsoft.com/office/drawing/2014/main" id="{5F89519B-BB1B-4996-BEC4-6900EF01F9FD}"/>
              </a:ext>
            </a:extLst>
          </p:cNvPr>
          <p:cNvSpPr/>
          <p:nvPr/>
        </p:nvSpPr>
        <p:spPr>
          <a:xfrm>
            <a:off x="1970282" y="3071625"/>
            <a:ext cx="113207" cy="308747"/>
          </a:xfrm>
          <a:custGeom>
            <a:avLst/>
            <a:gdLst>
              <a:gd name="connsiteX0" fmla="*/ 3859 w 113207"/>
              <a:gd name="connsiteY0" fmla="*/ 296655 h 308747"/>
              <a:gd name="connsiteX1" fmla="*/ 69725 w 113207"/>
              <a:gd name="connsiteY1" fmla="*/ 307976 h 308747"/>
              <a:gd name="connsiteX2" fmla="*/ 112436 w 113207"/>
              <a:gd name="connsiteY2" fmla="*/ 38336 h 308747"/>
              <a:gd name="connsiteX3" fmla="*/ 73328 w 113207"/>
              <a:gd name="connsiteY3" fmla="*/ 3859 h 308747"/>
              <a:gd name="connsiteX4" fmla="*/ 3859 w 113207"/>
              <a:gd name="connsiteY4" fmla="*/ 296655 h 308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7" h="308747">
                <a:moveTo>
                  <a:pt x="3859" y="296655"/>
                </a:moveTo>
                <a:lnTo>
                  <a:pt x="69725" y="307976"/>
                </a:lnTo>
                <a:lnTo>
                  <a:pt x="112436" y="38336"/>
                </a:lnTo>
                <a:lnTo>
                  <a:pt x="73328" y="3859"/>
                </a:lnTo>
                <a:cubicBezTo>
                  <a:pt x="73328" y="3859"/>
                  <a:pt x="19811" y="126329"/>
                  <a:pt x="3859" y="296655"/>
                </a:cubicBezTo>
                <a:close/>
              </a:path>
            </a:pathLst>
          </a:custGeom>
          <a:solidFill>
            <a:srgbClr val="FFFFFF"/>
          </a:solidFill>
          <a:ln w="9525" cap="flat">
            <a:noFill/>
            <a:prstDash val="solid"/>
            <a:miter/>
          </a:ln>
        </p:spPr>
        <p:txBody>
          <a:bodyPr rtlCol="0" anchor="ctr"/>
          <a:lstStyle/>
          <a:p>
            <a:endParaRPr lang="fi-FI"/>
          </a:p>
        </p:txBody>
      </p:sp>
      <p:sp>
        <p:nvSpPr>
          <p:cNvPr id="363" name="Freeform: Shape 362">
            <a:extLst>
              <a:ext uri="{FF2B5EF4-FFF2-40B4-BE49-F238E27FC236}">
                <a16:creationId xmlns:a16="http://schemas.microsoft.com/office/drawing/2014/main" id="{77B285B0-CD4D-4040-89F2-8D83DABD430C}"/>
              </a:ext>
            </a:extLst>
          </p:cNvPr>
          <p:cNvSpPr/>
          <p:nvPr/>
        </p:nvSpPr>
        <p:spPr>
          <a:xfrm>
            <a:off x="1957914" y="3314920"/>
            <a:ext cx="97770" cy="72041"/>
          </a:xfrm>
          <a:custGeom>
            <a:avLst/>
            <a:gdLst>
              <a:gd name="connsiteX0" fmla="*/ 10372 w 97770"/>
              <a:gd name="connsiteY0" fmla="*/ 4241 h 72041"/>
              <a:gd name="connsiteX1" fmla="*/ 95322 w 97770"/>
              <a:gd name="connsiteY1" fmla="*/ 13168 h 72041"/>
              <a:gd name="connsiteX2" fmla="*/ 89192 w 97770"/>
              <a:gd name="connsiteY2" fmla="*/ 71507 h 72041"/>
              <a:gd name="connsiteX3" fmla="*/ 4241 w 97770"/>
              <a:gd name="connsiteY3" fmla="*/ 62581 h 72041"/>
            </a:gdLst>
            <a:ahLst/>
            <a:cxnLst>
              <a:cxn ang="0">
                <a:pos x="connsiteX0" y="connsiteY0"/>
              </a:cxn>
              <a:cxn ang="0">
                <a:pos x="connsiteX1" y="connsiteY1"/>
              </a:cxn>
              <a:cxn ang="0">
                <a:pos x="connsiteX2" y="connsiteY2"/>
              </a:cxn>
              <a:cxn ang="0">
                <a:pos x="connsiteX3" y="connsiteY3"/>
              </a:cxn>
            </a:cxnLst>
            <a:rect l="l" t="t" r="r" b="b"/>
            <a:pathLst>
              <a:path w="97770" h="72041">
                <a:moveTo>
                  <a:pt x="10372" y="4241"/>
                </a:moveTo>
                <a:lnTo>
                  <a:pt x="95322" y="13168"/>
                </a:lnTo>
                <a:lnTo>
                  <a:pt x="89192" y="71507"/>
                </a:lnTo>
                <a:lnTo>
                  <a:pt x="4241" y="62581"/>
                </a:lnTo>
                <a:close/>
              </a:path>
            </a:pathLst>
          </a:custGeom>
          <a:solidFill>
            <a:srgbClr val="FFFFFF"/>
          </a:solidFill>
          <a:ln w="9525" cap="flat">
            <a:noFill/>
            <a:prstDash val="solid"/>
            <a:miter/>
          </a:ln>
        </p:spPr>
        <p:txBody>
          <a:bodyPr rtlCol="0" anchor="ctr"/>
          <a:lstStyle/>
          <a:p>
            <a:endParaRPr lang="fi-FI"/>
          </a:p>
        </p:txBody>
      </p:sp>
      <p:sp>
        <p:nvSpPr>
          <p:cNvPr id="364" name="Freeform: Shape 363">
            <a:extLst>
              <a:ext uri="{FF2B5EF4-FFF2-40B4-BE49-F238E27FC236}">
                <a16:creationId xmlns:a16="http://schemas.microsoft.com/office/drawing/2014/main" id="{E11DAEF9-43D0-4639-A4C0-8A0AEF9B17E9}"/>
              </a:ext>
            </a:extLst>
          </p:cNvPr>
          <p:cNvSpPr/>
          <p:nvPr/>
        </p:nvSpPr>
        <p:spPr>
          <a:xfrm>
            <a:off x="2064450" y="3438520"/>
            <a:ext cx="138936" cy="586620"/>
          </a:xfrm>
          <a:custGeom>
            <a:avLst/>
            <a:gdLst>
              <a:gd name="connsiteX0" fmla="*/ 3859 w 138936"/>
              <a:gd name="connsiteY0" fmla="*/ 3859 h 586619"/>
              <a:gd name="connsiteX1" fmla="*/ 44511 w 138936"/>
              <a:gd name="connsiteY1" fmla="*/ 585333 h 586619"/>
              <a:gd name="connsiteX2" fmla="*/ 96998 w 138936"/>
              <a:gd name="connsiteY2" fmla="*/ 585333 h 586619"/>
              <a:gd name="connsiteX3" fmla="*/ 137135 w 138936"/>
              <a:gd name="connsiteY3" fmla="*/ 3859 h 586619"/>
            </a:gdLst>
            <a:ahLst/>
            <a:cxnLst>
              <a:cxn ang="0">
                <a:pos x="connsiteX0" y="connsiteY0"/>
              </a:cxn>
              <a:cxn ang="0">
                <a:pos x="connsiteX1" y="connsiteY1"/>
              </a:cxn>
              <a:cxn ang="0">
                <a:pos x="connsiteX2" y="connsiteY2"/>
              </a:cxn>
              <a:cxn ang="0">
                <a:pos x="connsiteX3" y="connsiteY3"/>
              </a:cxn>
            </a:cxnLst>
            <a:rect l="l" t="t" r="r" b="b"/>
            <a:pathLst>
              <a:path w="138936" h="586619">
                <a:moveTo>
                  <a:pt x="3859" y="3859"/>
                </a:moveTo>
                <a:lnTo>
                  <a:pt x="44511" y="585333"/>
                </a:lnTo>
                <a:lnTo>
                  <a:pt x="96998" y="585333"/>
                </a:lnTo>
                <a:lnTo>
                  <a:pt x="137135" y="3859"/>
                </a:lnTo>
                <a:close/>
              </a:path>
            </a:pathLst>
          </a:custGeom>
          <a:solidFill>
            <a:srgbClr val="586F8A"/>
          </a:solidFill>
          <a:ln w="9525" cap="flat">
            <a:noFill/>
            <a:prstDash val="solid"/>
            <a:miter/>
          </a:ln>
        </p:spPr>
        <p:txBody>
          <a:bodyPr rtlCol="0" anchor="ctr"/>
          <a:lstStyle/>
          <a:p>
            <a:endParaRPr lang="fi-FI"/>
          </a:p>
        </p:txBody>
      </p:sp>
      <p:sp>
        <p:nvSpPr>
          <p:cNvPr id="365" name="Freeform: Shape 364">
            <a:extLst>
              <a:ext uri="{FF2B5EF4-FFF2-40B4-BE49-F238E27FC236}">
                <a16:creationId xmlns:a16="http://schemas.microsoft.com/office/drawing/2014/main" id="{E1233D95-B360-4DB7-97D0-8CDBEA8DDE0B}"/>
              </a:ext>
            </a:extLst>
          </p:cNvPr>
          <p:cNvSpPr/>
          <p:nvPr/>
        </p:nvSpPr>
        <p:spPr>
          <a:xfrm>
            <a:off x="2173541" y="3438520"/>
            <a:ext cx="128645" cy="586620"/>
          </a:xfrm>
          <a:custGeom>
            <a:avLst/>
            <a:gdLst>
              <a:gd name="connsiteX0" fmla="*/ 125300 w 128644"/>
              <a:gd name="connsiteY0" fmla="*/ 3859 h 586619"/>
              <a:gd name="connsiteX1" fmla="*/ 112950 w 128644"/>
              <a:gd name="connsiteY1" fmla="*/ 585333 h 586619"/>
              <a:gd name="connsiteX2" fmla="*/ 60463 w 128644"/>
              <a:gd name="connsiteY2" fmla="*/ 585333 h 586619"/>
              <a:gd name="connsiteX3" fmla="*/ 3859 w 128644"/>
              <a:gd name="connsiteY3" fmla="*/ 3859 h 586619"/>
            </a:gdLst>
            <a:ahLst/>
            <a:cxnLst>
              <a:cxn ang="0">
                <a:pos x="connsiteX0" y="connsiteY0"/>
              </a:cxn>
              <a:cxn ang="0">
                <a:pos x="connsiteX1" y="connsiteY1"/>
              </a:cxn>
              <a:cxn ang="0">
                <a:pos x="connsiteX2" y="connsiteY2"/>
              </a:cxn>
              <a:cxn ang="0">
                <a:pos x="connsiteX3" y="connsiteY3"/>
              </a:cxn>
            </a:cxnLst>
            <a:rect l="l" t="t" r="r" b="b"/>
            <a:pathLst>
              <a:path w="128644" h="586619">
                <a:moveTo>
                  <a:pt x="125300" y="3859"/>
                </a:moveTo>
                <a:lnTo>
                  <a:pt x="112950" y="585333"/>
                </a:lnTo>
                <a:lnTo>
                  <a:pt x="60463" y="585333"/>
                </a:lnTo>
                <a:lnTo>
                  <a:pt x="3859" y="3859"/>
                </a:lnTo>
                <a:close/>
              </a:path>
            </a:pathLst>
          </a:custGeom>
          <a:solidFill>
            <a:srgbClr val="586F8A"/>
          </a:solidFill>
          <a:ln w="9525" cap="flat">
            <a:noFill/>
            <a:prstDash val="solid"/>
            <a:miter/>
          </a:ln>
        </p:spPr>
        <p:txBody>
          <a:bodyPr rtlCol="0" anchor="ctr"/>
          <a:lstStyle/>
          <a:p>
            <a:endParaRPr lang="fi-FI"/>
          </a:p>
        </p:txBody>
      </p:sp>
      <p:sp>
        <p:nvSpPr>
          <p:cNvPr id="366" name="Freeform: Shape 365">
            <a:extLst>
              <a:ext uri="{FF2B5EF4-FFF2-40B4-BE49-F238E27FC236}">
                <a16:creationId xmlns:a16="http://schemas.microsoft.com/office/drawing/2014/main" id="{6886EC2A-CA3C-4998-B41A-188C8F10E19F}"/>
              </a:ext>
            </a:extLst>
          </p:cNvPr>
          <p:cNvSpPr/>
          <p:nvPr/>
        </p:nvSpPr>
        <p:spPr>
          <a:xfrm>
            <a:off x="2258918" y="3551176"/>
            <a:ext cx="20583" cy="473413"/>
          </a:xfrm>
          <a:custGeom>
            <a:avLst/>
            <a:gdLst>
              <a:gd name="connsiteX0" fmla="*/ 3918 w 20583"/>
              <a:gd name="connsiteY0" fmla="*/ 4013 h 473412"/>
              <a:gd name="connsiteX1" fmla="*/ 10092 w 20583"/>
              <a:gd name="connsiteY1" fmla="*/ 3918 h 473412"/>
              <a:gd name="connsiteX2" fmla="*/ 17281 w 20583"/>
              <a:gd name="connsiteY2" fmla="*/ 472653 h 473412"/>
              <a:gd name="connsiteX3" fmla="*/ 11106 w 20583"/>
              <a:gd name="connsiteY3" fmla="*/ 472747 h 473412"/>
            </a:gdLst>
            <a:ahLst/>
            <a:cxnLst>
              <a:cxn ang="0">
                <a:pos x="connsiteX0" y="connsiteY0"/>
              </a:cxn>
              <a:cxn ang="0">
                <a:pos x="connsiteX1" y="connsiteY1"/>
              </a:cxn>
              <a:cxn ang="0">
                <a:pos x="connsiteX2" y="connsiteY2"/>
              </a:cxn>
              <a:cxn ang="0">
                <a:pos x="connsiteX3" y="connsiteY3"/>
              </a:cxn>
            </a:cxnLst>
            <a:rect l="l" t="t" r="r" b="b"/>
            <a:pathLst>
              <a:path w="20583" h="473412">
                <a:moveTo>
                  <a:pt x="3918" y="4013"/>
                </a:moveTo>
                <a:lnTo>
                  <a:pt x="10092" y="3918"/>
                </a:lnTo>
                <a:lnTo>
                  <a:pt x="17281" y="472653"/>
                </a:lnTo>
                <a:lnTo>
                  <a:pt x="11106" y="472747"/>
                </a:lnTo>
                <a:close/>
              </a:path>
            </a:pathLst>
          </a:custGeom>
          <a:solidFill>
            <a:srgbClr val="4D627A"/>
          </a:solidFill>
          <a:ln w="9525" cap="flat">
            <a:noFill/>
            <a:prstDash val="solid"/>
            <a:miter/>
          </a:ln>
        </p:spPr>
        <p:txBody>
          <a:bodyPr rtlCol="0" anchor="ctr"/>
          <a:lstStyle/>
          <a:p>
            <a:endParaRPr lang="fi-FI"/>
          </a:p>
        </p:txBody>
      </p:sp>
      <p:sp>
        <p:nvSpPr>
          <p:cNvPr id="367" name="Freeform: Shape 366">
            <a:extLst>
              <a:ext uri="{FF2B5EF4-FFF2-40B4-BE49-F238E27FC236}">
                <a16:creationId xmlns:a16="http://schemas.microsoft.com/office/drawing/2014/main" id="{BC7B8A0E-55ED-44C7-B581-ED6C78BF6557}"/>
              </a:ext>
            </a:extLst>
          </p:cNvPr>
          <p:cNvSpPr/>
          <p:nvPr/>
        </p:nvSpPr>
        <p:spPr>
          <a:xfrm>
            <a:off x="2230659" y="4019994"/>
            <a:ext cx="102916" cy="46312"/>
          </a:xfrm>
          <a:custGeom>
            <a:avLst/>
            <a:gdLst>
              <a:gd name="connsiteX0" fmla="*/ 102144 w 102915"/>
              <a:gd name="connsiteY0" fmla="*/ 47084 h 46312"/>
              <a:gd name="connsiteX1" fmla="*/ 58919 w 102915"/>
              <a:gd name="connsiteY1" fmla="*/ 3859 h 46312"/>
              <a:gd name="connsiteX2" fmla="*/ 3859 w 102915"/>
              <a:gd name="connsiteY2" fmla="*/ 3859 h 46312"/>
              <a:gd name="connsiteX3" fmla="*/ 3859 w 102915"/>
              <a:gd name="connsiteY3" fmla="*/ 47084 h 46312"/>
              <a:gd name="connsiteX4" fmla="*/ 102144 w 102915"/>
              <a:gd name="connsiteY4" fmla="*/ 47084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102144" y="47084"/>
                </a:moveTo>
                <a:cubicBezTo>
                  <a:pt x="102144" y="22899"/>
                  <a:pt x="82590" y="3859"/>
                  <a:pt x="58919" y="3859"/>
                </a:cubicBezTo>
                <a:lnTo>
                  <a:pt x="3859" y="3859"/>
                </a:lnTo>
                <a:lnTo>
                  <a:pt x="3859" y="47084"/>
                </a:lnTo>
                <a:lnTo>
                  <a:pt x="102144" y="47084"/>
                </a:lnTo>
                <a:close/>
              </a:path>
            </a:pathLst>
          </a:custGeom>
          <a:solidFill>
            <a:srgbClr val="414366"/>
          </a:solidFill>
          <a:ln w="9525" cap="flat">
            <a:noFill/>
            <a:prstDash val="solid"/>
            <a:miter/>
          </a:ln>
        </p:spPr>
        <p:txBody>
          <a:bodyPr rtlCol="0" anchor="ctr"/>
          <a:lstStyle/>
          <a:p>
            <a:endParaRPr lang="fi-FI"/>
          </a:p>
        </p:txBody>
      </p:sp>
      <p:sp>
        <p:nvSpPr>
          <p:cNvPr id="368" name="Freeform: Shape 367">
            <a:extLst>
              <a:ext uri="{FF2B5EF4-FFF2-40B4-BE49-F238E27FC236}">
                <a16:creationId xmlns:a16="http://schemas.microsoft.com/office/drawing/2014/main" id="{32284B16-960B-419C-96A9-E5A603A82108}"/>
              </a:ext>
            </a:extLst>
          </p:cNvPr>
          <p:cNvSpPr/>
          <p:nvPr/>
        </p:nvSpPr>
        <p:spPr>
          <a:xfrm>
            <a:off x="2058790" y="4019994"/>
            <a:ext cx="102916" cy="46312"/>
          </a:xfrm>
          <a:custGeom>
            <a:avLst/>
            <a:gdLst>
              <a:gd name="connsiteX0" fmla="*/ 3859 w 102915"/>
              <a:gd name="connsiteY0" fmla="*/ 47084 h 46312"/>
              <a:gd name="connsiteX1" fmla="*/ 102659 w 102915"/>
              <a:gd name="connsiteY1" fmla="*/ 47084 h 46312"/>
              <a:gd name="connsiteX2" fmla="*/ 102659 w 102915"/>
              <a:gd name="connsiteY2" fmla="*/ 3859 h 46312"/>
              <a:gd name="connsiteX3" fmla="*/ 47084 w 102915"/>
              <a:gd name="connsiteY3" fmla="*/ 3859 h 46312"/>
              <a:gd name="connsiteX4" fmla="*/ 3859 w 102915"/>
              <a:gd name="connsiteY4" fmla="*/ 47084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3859" y="47084"/>
                </a:moveTo>
                <a:lnTo>
                  <a:pt x="102659" y="47084"/>
                </a:lnTo>
                <a:lnTo>
                  <a:pt x="102659" y="3859"/>
                </a:lnTo>
                <a:lnTo>
                  <a:pt x="47084" y="3859"/>
                </a:lnTo>
                <a:cubicBezTo>
                  <a:pt x="23413" y="3859"/>
                  <a:pt x="3859" y="23414"/>
                  <a:pt x="3859" y="47084"/>
                </a:cubicBezTo>
                <a:close/>
              </a:path>
            </a:pathLst>
          </a:custGeom>
          <a:solidFill>
            <a:srgbClr val="414366"/>
          </a:solidFill>
          <a:ln w="9525" cap="flat">
            <a:noFill/>
            <a:prstDash val="solid"/>
            <a:miter/>
          </a:ln>
        </p:spPr>
        <p:txBody>
          <a:bodyPr rtlCol="0" anchor="ctr"/>
          <a:lstStyle/>
          <a:p>
            <a:endParaRPr lang="fi-FI"/>
          </a:p>
        </p:txBody>
      </p:sp>
      <p:sp>
        <p:nvSpPr>
          <p:cNvPr id="369" name="Freeform: Shape 368">
            <a:extLst>
              <a:ext uri="{FF2B5EF4-FFF2-40B4-BE49-F238E27FC236}">
                <a16:creationId xmlns:a16="http://schemas.microsoft.com/office/drawing/2014/main" id="{A909CB26-AFE6-41AA-9265-2EAA0E51547D}"/>
              </a:ext>
            </a:extLst>
          </p:cNvPr>
          <p:cNvSpPr/>
          <p:nvPr/>
        </p:nvSpPr>
        <p:spPr>
          <a:xfrm>
            <a:off x="2306817" y="3071625"/>
            <a:ext cx="56604" cy="473413"/>
          </a:xfrm>
          <a:custGeom>
            <a:avLst/>
            <a:gdLst>
              <a:gd name="connsiteX0" fmla="*/ 54803 w 56603"/>
              <a:gd name="connsiteY0" fmla="*/ 205574 h 473412"/>
              <a:gd name="connsiteX1" fmla="*/ 54288 w 56603"/>
              <a:gd name="connsiteY1" fmla="*/ 239022 h 473412"/>
              <a:gd name="connsiteX2" fmla="*/ 32676 w 56603"/>
              <a:gd name="connsiteY2" fmla="*/ 472641 h 473412"/>
              <a:gd name="connsiteX3" fmla="*/ 3859 w 56603"/>
              <a:gd name="connsiteY3" fmla="*/ 472641 h 473412"/>
              <a:gd name="connsiteX4" fmla="*/ 3859 w 56603"/>
              <a:gd name="connsiteY4" fmla="*/ 3859 h 473412"/>
              <a:gd name="connsiteX5" fmla="*/ 20840 w 56603"/>
              <a:gd name="connsiteY5" fmla="*/ 3859 h 473412"/>
              <a:gd name="connsiteX6" fmla="*/ 54803 w 56603"/>
              <a:gd name="connsiteY6" fmla="*/ 205574 h 47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 h="473412">
                <a:moveTo>
                  <a:pt x="54803" y="205574"/>
                </a:moveTo>
                <a:cubicBezTo>
                  <a:pt x="54803" y="216381"/>
                  <a:pt x="54803" y="227701"/>
                  <a:pt x="54288" y="239022"/>
                </a:cubicBezTo>
                <a:cubicBezTo>
                  <a:pt x="50686" y="343996"/>
                  <a:pt x="32676" y="472641"/>
                  <a:pt x="32676" y="472641"/>
                </a:cubicBezTo>
                <a:lnTo>
                  <a:pt x="3859" y="472641"/>
                </a:lnTo>
                <a:lnTo>
                  <a:pt x="3859" y="3859"/>
                </a:lnTo>
                <a:lnTo>
                  <a:pt x="20840" y="3859"/>
                </a:lnTo>
                <a:cubicBezTo>
                  <a:pt x="20840" y="3859"/>
                  <a:pt x="54803" y="94940"/>
                  <a:pt x="54803" y="205574"/>
                </a:cubicBezTo>
                <a:close/>
              </a:path>
            </a:pathLst>
          </a:custGeom>
          <a:solidFill>
            <a:srgbClr val="B0727C"/>
          </a:solidFill>
          <a:ln w="9525" cap="flat">
            <a:noFill/>
            <a:prstDash val="solid"/>
            <a:miter/>
          </a:ln>
        </p:spPr>
        <p:txBody>
          <a:bodyPr rtlCol="0" anchor="ctr"/>
          <a:lstStyle/>
          <a:p>
            <a:endParaRPr lang="fi-FI"/>
          </a:p>
        </p:txBody>
      </p:sp>
      <p:sp>
        <p:nvSpPr>
          <p:cNvPr id="370" name="Freeform: Shape 369">
            <a:extLst>
              <a:ext uri="{FF2B5EF4-FFF2-40B4-BE49-F238E27FC236}">
                <a16:creationId xmlns:a16="http://schemas.microsoft.com/office/drawing/2014/main" id="{41474F3C-DD90-4EDF-845F-20C0208EBFBE}"/>
              </a:ext>
            </a:extLst>
          </p:cNvPr>
          <p:cNvSpPr/>
          <p:nvPr/>
        </p:nvSpPr>
        <p:spPr>
          <a:xfrm>
            <a:off x="2306817" y="3071625"/>
            <a:ext cx="61749" cy="303602"/>
          </a:xfrm>
          <a:custGeom>
            <a:avLst/>
            <a:gdLst>
              <a:gd name="connsiteX0" fmla="*/ 59434 w 61749"/>
              <a:gd name="connsiteY0" fmla="*/ 301801 h 303601"/>
              <a:gd name="connsiteX1" fmla="*/ 3859 w 61749"/>
              <a:gd name="connsiteY1" fmla="*/ 301801 h 303601"/>
              <a:gd name="connsiteX2" fmla="*/ 3859 w 61749"/>
              <a:gd name="connsiteY2" fmla="*/ 3859 h 303601"/>
              <a:gd name="connsiteX3" fmla="*/ 20840 w 61749"/>
              <a:gd name="connsiteY3" fmla="*/ 3859 h 303601"/>
              <a:gd name="connsiteX4" fmla="*/ 59434 w 61749"/>
              <a:gd name="connsiteY4" fmla="*/ 301801 h 303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49" h="303601">
                <a:moveTo>
                  <a:pt x="59434" y="301801"/>
                </a:moveTo>
                <a:lnTo>
                  <a:pt x="3859" y="301801"/>
                </a:lnTo>
                <a:lnTo>
                  <a:pt x="3859" y="3859"/>
                </a:lnTo>
                <a:lnTo>
                  <a:pt x="20840" y="3859"/>
                </a:lnTo>
                <a:cubicBezTo>
                  <a:pt x="20840" y="3859"/>
                  <a:pt x="75386" y="59949"/>
                  <a:pt x="59434" y="301801"/>
                </a:cubicBezTo>
                <a:close/>
              </a:path>
            </a:pathLst>
          </a:custGeom>
          <a:solidFill>
            <a:srgbClr val="FFFFFF"/>
          </a:solidFill>
          <a:ln w="9525" cap="flat">
            <a:noFill/>
            <a:prstDash val="solid"/>
            <a:miter/>
          </a:ln>
        </p:spPr>
        <p:txBody>
          <a:bodyPr rtlCol="0" anchor="ctr"/>
          <a:lstStyle/>
          <a:p>
            <a:endParaRPr lang="fi-FI"/>
          </a:p>
        </p:txBody>
      </p:sp>
      <p:sp>
        <p:nvSpPr>
          <p:cNvPr id="371" name="Freeform: Shape 370">
            <a:extLst>
              <a:ext uri="{FF2B5EF4-FFF2-40B4-BE49-F238E27FC236}">
                <a16:creationId xmlns:a16="http://schemas.microsoft.com/office/drawing/2014/main" id="{9C20E376-2E69-4A22-A7E4-9660D2F6D6F5}"/>
              </a:ext>
            </a:extLst>
          </p:cNvPr>
          <p:cNvSpPr/>
          <p:nvPr/>
        </p:nvSpPr>
        <p:spPr>
          <a:xfrm>
            <a:off x="2304038" y="3310714"/>
            <a:ext cx="72041" cy="61749"/>
          </a:xfrm>
          <a:custGeom>
            <a:avLst/>
            <a:gdLst>
              <a:gd name="connsiteX0" fmla="*/ 70240 w 72041"/>
              <a:gd name="connsiteY0" fmla="*/ 62521 h 61749"/>
              <a:gd name="connsiteX1" fmla="*/ 3859 w 72041"/>
              <a:gd name="connsiteY1" fmla="*/ 62521 h 61749"/>
              <a:gd name="connsiteX2" fmla="*/ 3859 w 72041"/>
              <a:gd name="connsiteY2" fmla="*/ 3859 h 61749"/>
              <a:gd name="connsiteX3" fmla="*/ 70240 w 72041"/>
              <a:gd name="connsiteY3" fmla="*/ 3859 h 61749"/>
            </a:gdLst>
            <a:ahLst/>
            <a:cxnLst>
              <a:cxn ang="0">
                <a:pos x="connsiteX0" y="connsiteY0"/>
              </a:cxn>
              <a:cxn ang="0">
                <a:pos x="connsiteX1" y="connsiteY1"/>
              </a:cxn>
              <a:cxn ang="0">
                <a:pos x="connsiteX2" y="connsiteY2"/>
              </a:cxn>
              <a:cxn ang="0">
                <a:pos x="connsiteX3" y="connsiteY3"/>
              </a:cxn>
            </a:cxnLst>
            <a:rect l="l" t="t" r="r" b="b"/>
            <a:pathLst>
              <a:path w="72041" h="61749">
                <a:moveTo>
                  <a:pt x="70240" y="62521"/>
                </a:moveTo>
                <a:lnTo>
                  <a:pt x="3859" y="62521"/>
                </a:lnTo>
                <a:lnTo>
                  <a:pt x="3859" y="3859"/>
                </a:lnTo>
                <a:lnTo>
                  <a:pt x="70240" y="3859"/>
                </a:lnTo>
                <a:close/>
              </a:path>
            </a:pathLst>
          </a:custGeom>
          <a:solidFill>
            <a:srgbClr val="FFFFFF"/>
          </a:solidFill>
          <a:ln w="9525" cap="flat">
            <a:noFill/>
            <a:prstDash val="solid"/>
            <a:miter/>
          </a:ln>
        </p:spPr>
        <p:txBody>
          <a:bodyPr rtlCol="0" anchor="ctr"/>
          <a:lstStyle/>
          <a:p>
            <a:endParaRPr lang="fi-FI"/>
          </a:p>
        </p:txBody>
      </p:sp>
      <p:sp>
        <p:nvSpPr>
          <p:cNvPr id="372" name="Freeform: Shape 371">
            <a:extLst>
              <a:ext uri="{FF2B5EF4-FFF2-40B4-BE49-F238E27FC236}">
                <a16:creationId xmlns:a16="http://schemas.microsoft.com/office/drawing/2014/main" id="{41F2F9CD-FDDB-4D60-B99F-B5F22B8824EF}"/>
              </a:ext>
            </a:extLst>
          </p:cNvPr>
          <p:cNvSpPr/>
          <p:nvPr/>
        </p:nvSpPr>
        <p:spPr>
          <a:xfrm>
            <a:off x="2253255" y="3571878"/>
            <a:ext cx="144082" cy="200686"/>
          </a:xfrm>
          <a:custGeom>
            <a:avLst/>
            <a:gdLst>
              <a:gd name="connsiteX0" fmla="*/ 144339 w 144082"/>
              <a:gd name="connsiteY0" fmla="*/ 3859 h 200685"/>
              <a:gd name="connsiteX1" fmla="*/ 144339 w 144082"/>
              <a:gd name="connsiteY1" fmla="*/ 201458 h 200685"/>
              <a:gd name="connsiteX2" fmla="*/ 3859 w 144082"/>
              <a:gd name="connsiteY2" fmla="*/ 201458 h 200685"/>
              <a:gd name="connsiteX3" fmla="*/ 3859 w 144082"/>
              <a:gd name="connsiteY3" fmla="*/ 3859 h 200685"/>
            </a:gdLst>
            <a:ahLst/>
            <a:cxnLst>
              <a:cxn ang="0">
                <a:pos x="connsiteX0" y="connsiteY0"/>
              </a:cxn>
              <a:cxn ang="0">
                <a:pos x="connsiteX1" y="connsiteY1"/>
              </a:cxn>
              <a:cxn ang="0">
                <a:pos x="connsiteX2" y="connsiteY2"/>
              </a:cxn>
              <a:cxn ang="0">
                <a:pos x="connsiteX3" y="connsiteY3"/>
              </a:cxn>
            </a:cxnLst>
            <a:rect l="l" t="t" r="r" b="b"/>
            <a:pathLst>
              <a:path w="144082" h="200685">
                <a:moveTo>
                  <a:pt x="144339" y="3859"/>
                </a:moveTo>
                <a:lnTo>
                  <a:pt x="144339" y="201458"/>
                </a:lnTo>
                <a:lnTo>
                  <a:pt x="3859" y="201458"/>
                </a:lnTo>
                <a:lnTo>
                  <a:pt x="3859" y="3859"/>
                </a:lnTo>
                <a:close/>
              </a:path>
            </a:pathLst>
          </a:custGeom>
          <a:solidFill>
            <a:srgbClr val="3C3D4D"/>
          </a:solidFill>
          <a:ln w="9525" cap="flat">
            <a:noFill/>
            <a:prstDash val="solid"/>
            <a:miter/>
          </a:ln>
        </p:spPr>
        <p:txBody>
          <a:bodyPr rtlCol="0" anchor="ctr"/>
          <a:lstStyle/>
          <a:p>
            <a:endParaRPr lang="fi-FI"/>
          </a:p>
        </p:txBody>
      </p:sp>
      <p:sp>
        <p:nvSpPr>
          <p:cNvPr id="373" name="Freeform: Shape 372">
            <a:extLst>
              <a:ext uri="{FF2B5EF4-FFF2-40B4-BE49-F238E27FC236}">
                <a16:creationId xmlns:a16="http://schemas.microsoft.com/office/drawing/2014/main" id="{FB752FF3-E783-4A5E-97F1-0CB120ED9ED6}"/>
              </a:ext>
            </a:extLst>
          </p:cNvPr>
          <p:cNvSpPr/>
          <p:nvPr/>
        </p:nvSpPr>
        <p:spPr>
          <a:xfrm>
            <a:off x="2260268" y="3578372"/>
            <a:ext cx="128645" cy="180103"/>
          </a:xfrm>
          <a:custGeom>
            <a:avLst/>
            <a:gdLst>
              <a:gd name="connsiteX0" fmla="*/ 129417 w 128644"/>
              <a:gd name="connsiteY0" fmla="*/ 3859 h 180102"/>
              <a:gd name="connsiteX1" fmla="*/ 129417 w 128644"/>
              <a:gd name="connsiteY1" fmla="*/ 180360 h 180102"/>
              <a:gd name="connsiteX2" fmla="*/ 3859 w 128644"/>
              <a:gd name="connsiteY2" fmla="*/ 180360 h 180102"/>
              <a:gd name="connsiteX3" fmla="*/ 3859 w 128644"/>
              <a:gd name="connsiteY3" fmla="*/ 3859 h 180102"/>
            </a:gdLst>
            <a:ahLst/>
            <a:cxnLst>
              <a:cxn ang="0">
                <a:pos x="connsiteX0" y="connsiteY0"/>
              </a:cxn>
              <a:cxn ang="0">
                <a:pos x="connsiteX1" y="connsiteY1"/>
              </a:cxn>
              <a:cxn ang="0">
                <a:pos x="connsiteX2" y="connsiteY2"/>
              </a:cxn>
              <a:cxn ang="0">
                <a:pos x="connsiteX3" y="connsiteY3"/>
              </a:cxn>
            </a:cxnLst>
            <a:rect l="l" t="t" r="r" b="b"/>
            <a:pathLst>
              <a:path w="128644" h="180102">
                <a:moveTo>
                  <a:pt x="129417" y="3859"/>
                </a:moveTo>
                <a:lnTo>
                  <a:pt x="129417" y="180360"/>
                </a:lnTo>
                <a:lnTo>
                  <a:pt x="3859" y="180360"/>
                </a:lnTo>
                <a:lnTo>
                  <a:pt x="3859" y="3859"/>
                </a:lnTo>
                <a:close/>
              </a:path>
            </a:pathLst>
          </a:custGeom>
          <a:solidFill>
            <a:srgbClr val="FFFFFF"/>
          </a:solidFill>
          <a:ln w="9525" cap="flat">
            <a:noFill/>
            <a:prstDash val="solid"/>
            <a:miter/>
          </a:ln>
        </p:spPr>
        <p:txBody>
          <a:bodyPr rtlCol="0" anchor="ctr"/>
          <a:lstStyle/>
          <a:p>
            <a:endParaRPr lang="fi-FI"/>
          </a:p>
        </p:txBody>
      </p:sp>
      <p:sp>
        <p:nvSpPr>
          <p:cNvPr id="374" name="Freeform: Shape 373">
            <a:extLst>
              <a:ext uri="{FF2B5EF4-FFF2-40B4-BE49-F238E27FC236}">
                <a16:creationId xmlns:a16="http://schemas.microsoft.com/office/drawing/2014/main" id="{8766DED5-5774-4A7A-BB7D-CB35B3D63D77}"/>
              </a:ext>
            </a:extLst>
          </p:cNvPr>
          <p:cNvSpPr/>
          <p:nvPr/>
        </p:nvSpPr>
        <p:spPr>
          <a:xfrm>
            <a:off x="2286383" y="3562899"/>
            <a:ext cx="77187" cy="25729"/>
          </a:xfrm>
          <a:custGeom>
            <a:avLst/>
            <a:gdLst>
              <a:gd name="connsiteX0" fmla="*/ 77959 w 77186"/>
              <a:gd name="connsiteY0" fmla="*/ 26501 h 25728"/>
              <a:gd name="connsiteX1" fmla="*/ 3859 w 77186"/>
              <a:gd name="connsiteY1" fmla="*/ 26501 h 25728"/>
              <a:gd name="connsiteX2" fmla="*/ 3859 w 77186"/>
              <a:gd name="connsiteY2" fmla="*/ 3859 h 25728"/>
              <a:gd name="connsiteX3" fmla="*/ 77959 w 77186"/>
              <a:gd name="connsiteY3" fmla="*/ 3859 h 25728"/>
            </a:gdLst>
            <a:ahLst/>
            <a:cxnLst>
              <a:cxn ang="0">
                <a:pos x="connsiteX0" y="connsiteY0"/>
              </a:cxn>
              <a:cxn ang="0">
                <a:pos x="connsiteX1" y="connsiteY1"/>
              </a:cxn>
              <a:cxn ang="0">
                <a:pos x="connsiteX2" y="connsiteY2"/>
              </a:cxn>
              <a:cxn ang="0">
                <a:pos x="connsiteX3" y="connsiteY3"/>
              </a:cxn>
            </a:cxnLst>
            <a:rect l="l" t="t" r="r" b="b"/>
            <a:pathLst>
              <a:path w="77186" h="25728">
                <a:moveTo>
                  <a:pt x="77959" y="26501"/>
                </a:moveTo>
                <a:lnTo>
                  <a:pt x="3859" y="26501"/>
                </a:lnTo>
                <a:lnTo>
                  <a:pt x="3859" y="3859"/>
                </a:lnTo>
                <a:lnTo>
                  <a:pt x="77959" y="3859"/>
                </a:lnTo>
                <a:close/>
              </a:path>
            </a:pathLst>
          </a:custGeom>
          <a:solidFill>
            <a:srgbClr val="A7A9AC"/>
          </a:solidFill>
          <a:ln w="9525" cap="flat">
            <a:noFill/>
            <a:prstDash val="solid"/>
            <a:miter/>
          </a:ln>
        </p:spPr>
        <p:txBody>
          <a:bodyPr rtlCol="0" anchor="ctr"/>
          <a:lstStyle/>
          <a:p>
            <a:endParaRPr lang="fi-FI"/>
          </a:p>
        </p:txBody>
      </p:sp>
      <p:sp>
        <p:nvSpPr>
          <p:cNvPr id="375" name="Freeform: Shape 374">
            <a:extLst>
              <a:ext uri="{FF2B5EF4-FFF2-40B4-BE49-F238E27FC236}">
                <a16:creationId xmlns:a16="http://schemas.microsoft.com/office/drawing/2014/main" id="{AC3A5849-C4FF-4577-B70B-E2CDB5293E36}"/>
              </a:ext>
            </a:extLst>
          </p:cNvPr>
          <p:cNvSpPr/>
          <p:nvPr/>
        </p:nvSpPr>
        <p:spPr>
          <a:xfrm>
            <a:off x="2254845" y="2897697"/>
            <a:ext cx="20583" cy="61749"/>
          </a:xfrm>
          <a:custGeom>
            <a:avLst/>
            <a:gdLst>
              <a:gd name="connsiteX0" fmla="*/ 3859 w 20583"/>
              <a:gd name="connsiteY0" fmla="*/ 3859 h 61749"/>
              <a:gd name="connsiteX1" fmla="*/ 3859 w 20583"/>
              <a:gd name="connsiteY1" fmla="*/ 3859 h 61749"/>
              <a:gd name="connsiteX2" fmla="*/ 3859 w 20583"/>
              <a:gd name="connsiteY2" fmla="*/ 62521 h 61749"/>
              <a:gd name="connsiteX3" fmla="*/ 3859 w 20583"/>
              <a:gd name="connsiteY3" fmla="*/ 62521 h 61749"/>
              <a:gd name="connsiteX4" fmla="*/ 18268 w 20583"/>
              <a:gd name="connsiteY4" fmla="*/ 48113 h 61749"/>
              <a:gd name="connsiteX5" fmla="*/ 18268 w 20583"/>
              <a:gd name="connsiteY5" fmla="*/ 18267 h 61749"/>
              <a:gd name="connsiteX6" fmla="*/ 3859 w 20583"/>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61749">
                <a:moveTo>
                  <a:pt x="3859" y="3859"/>
                </a:moveTo>
                <a:lnTo>
                  <a:pt x="3859" y="3859"/>
                </a:lnTo>
                <a:lnTo>
                  <a:pt x="3859" y="62521"/>
                </a:lnTo>
                <a:lnTo>
                  <a:pt x="3859" y="62521"/>
                </a:lnTo>
                <a:cubicBezTo>
                  <a:pt x="11578" y="62521"/>
                  <a:pt x="18268" y="55832"/>
                  <a:pt x="18268" y="48113"/>
                </a:cubicBezTo>
                <a:lnTo>
                  <a:pt x="18268" y="18267"/>
                </a:lnTo>
                <a:cubicBezTo>
                  <a:pt x="18268" y="10034"/>
                  <a:pt x="12093" y="3859"/>
                  <a:pt x="3859" y="3859"/>
                </a:cubicBezTo>
                <a:close/>
              </a:path>
            </a:pathLst>
          </a:custGeom>
          <a:solidFill>
            <a:srgbClr val="8F4B59"/>
          </a:solidFill>
          <a:ln w="9525" cap="flat">
            <a:noFill/>
            <a:prstDash val="solid"/>
            <a:miter/>
          </a:ln>
        </p:spPr>
        <p:txBody>
          <a:bodyPr rtlCol="0" anchor="ctr"/>
          <a:lstStyle/>
          <a:p>
            <a:endParaRPr lang="fi-FI"/>
          </a:p>
        </p:txBody>
      </p:sp>
      <p:sp>
        <p:nvSpPr>
          <p:cNvPr id="376" name="Freeform: Shape 375">
            <a:extLst>
              <a:ext uri="{FF2B5EF4-FFF2-40B4-BE49-F238E27FC236}">
                <a16:creationId xmlns:a16="http://schemas.microsoft.com/office/drawing/2014/main" id="{98E79BC1-F583-41FA-8A0B-FAAD6F40DF44}"/>
              </a:ext>
            </a:extLst>
          </p:cNvPr>
          <p:cNvSpPr/>
          <p:nvPr/>
        </p:nvSpPr>
        <p:spPr>
          <a:xfrm>
            <a:off x="2039751" y="3034061"/>
            <a:ext cx="288164" cy="463121"/>
          </a:xfrm>
          <a:custGeom>
            <a:avLst/>
            <a:gdLst>
              <a:gd name="connsiteX0" fmla="*/ 259091 w 288164"/>
              <a:gd name="connsiteY0" fmla="*/ 460805 h 463121"/>
              <a:gd name="connsiteX1" fmla="*/ 32161 w 288164"/>
              <a:gd name="connsiteY1" fmla="*/ 460805 h 463121"/>
              <a:gd name="connsiteX2" fmla="*/ 3859 w 288164"/>
              <a:gd name="connsiteY2" fmla="*/ 41424 h 463121"/>
              <a:gd name="connsiteX3" fmla="*/ 98542 w 288164"/>
              <a:gd name="connsiteY3" fmla="*/ 3859 h 463121"/>
              <a:gd name="connsiteX4" fmla="*/ 193224 w 288164"/>
              <a:gd name="connsiteY4" fmla="*/ 3859 h 463121"/>
              <a:gd name="connsiteX5" fmla="*/ 287907 w 288164"/>
              <a:gd name="connsiteY5" fmla="*/ 41424 h 46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64" h="463121">
                <a:moveTo>
                  <a:pt x="259091" y="460805"/>
                </a:moveTo>
                <a:lnTo>
                  <a:pt x="32161" y="460805"/>
                </a:lnTo>
                <a:lnTo>
                  <a:pt x="3859" y="41424"/>
                </a:lnTo>
                <a:lnTo>
                  <a:pt x="98542" y="3859"/>
                </a:lnTo>
                <a:lnTo>
                  <a:pt x="193224" y="3859"/>
                </a:lnTo>
                <a:lnTo>
                  <a:pt x="287907" y="41424"/>
                </a:lnTo>
                <a:close/>
              </a:path>
            </a:pathLst>
          </a:custGeom>
          <a:solidFill>
            <a:srgbClr val="FFFFFF"/>
          </a:solidFill>
          <a:ln w="9525" cap="flat">
            <a:noFill/>
            <a:prstDash val="solid"/>
            <a:miter/>
          </a:ln>
        </p:spPr>
        <p:txBody>
          <a:bodyPr rtlCol="0" anchor="ctr"/>
          <a:lstStyle/>
          <a:p>
            <a:endParaRPr lang="fi-FI"/>
          </a:p>
        </p:txBody>
      </p:sp>
      <p:sp>
        <p:nvSpPr>
          <p:cNvPr id="377" name="Freeform: Shape 376">
            <a:extLst>
              <a:ext uri="{FF2B5EF4-FFF2-40B4-BE49-F238E27FC236}">
                <a16:creationId xmlns:a16="http://schemas.microsoft.com/office/drawing/2014/main" id="{47F30CF6-C9F2-4C5A-A8AC-8BDD45171C0F}"/>
              </a:ext>
            </a:extLst>
          </p:cNvPr>
          <p:cNvSpPr/>
          <p:nvPr/>
        </p:nvSpPr>
        <p:spPr>
          <a:xfrm>
            <a:off x="2129802" y="2957388"/>
            <a:ext cx="108062" cy="97770"/>
          </a:xfrm>
          <a:custGeom>
            <a:avLst/>
            <a:gdLst>
              <a:gd name="connsiteX0" fmla="*/ 107804 w 108061"/>
              <a:gd name="connsiteY0" fmla="*/ 83104 h 97769"/>
              <a:gd name="connsiteX1" fmla="*/ 55832 w 108061"/>
              <a:gd name="connsiteY1" fmla="*/ 95454 h 97769"/>
              <a:gd name="connsiteX2" fmla="*/ 3859 w 108061"/>
              <a:gd name="connsiteY2" fmla="*/ 83104 h 97769"/>
              <a:gd name="connsiteX3" fmla="*/ 3859 w 108061"/>
              <a:gd name="connsiteY3" fmla="*/ 3859 h 97769"/>
              <a:gd name="connsiteX4" fmla="*/ 107804 w 108061"/>
              <a:gd name="connsiteY4" fmla="*/ 3859 h 97769"/>
              <a:gd name="connsiteX5" fmla="*/ 107804 w 108061"/>
              <a:gd name="connsiteY5" fmla="*/ 83104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97769">
                <a:moveTo>
                  <a:pt x="107804" y="83104"/>
                </a:moveTo>
                <a:cubicBezTo>
                  <a:pt x="107804" y="83104"/>
                  <a:pt x="93911" y="95454"/>
                  <a:pt x="55832" y="95454"/>
                </a:cubicBezTo>
                <a:cubicBezTo>
                  <a:pt x="17753" y="95454"/>
                  <a:pt x="3859" y="83104"/>
                  <a:pt x="3859" y="83104"/>
                </a:cubicBezTo>
                <a:lnTo>
                  <a:pt x="3859" y="3859"/>
                </a:lnTo>
                <a:lnTo>
                  <a:pt x="107804" y="3859"/>
                </a:lnTo>
                <a:lnTo>
                  <a:pt x="107804" y="83104"/>
                </a:lnTo>
                <a:close/>
              </a:path>
            </a:pathLst>
          </a:custGeom>
          <a:solidFill>
            <a:srgbClr val="B0727C"/>
          </a:solidFill>
          <a:ln w="9525" cap="flat">
            <a:noFill/>
            <a:prstDash val="solid"/>
            <a:miter/>
          </a:ln>
        </p:spPr>
        <p:txBody>
          <a:bodyPr rtlCol="0" anchor="ctr"/>
          <a:lstStyle/>
          <a:p>
            <a:endParaRPr lang="fi-FI"/>
          </a:p>
        </p:txBody>
      </p:sp>
      <p:sp>
        <p:nvSpPr>
          <p:cNvPr id="378" name="Freeform: Shape 377">
            <a:extLst>
              <a:ext uri="{FF2B5EF4-FFF2-40B4-BE49-F238E27FC236}">
                <a16:creationId xmlns:a16="http://schemas.microsoft.com/office/drawing/2014/main" id="{C9CE2A67-058D-40EF-8228-B930D778F734}"/>
              </a:ext>
            </a:extLst>
          </p:cNvPr>
          <p:cNvSpPr/>
          <p:nvPr/>
        </p:nvSpPr>
        <p:spPr>
          <a:xfrm>
            <a:off x="2147812" y="2976428"/>
            <a:ext cx="92624" cy="51458"/>
          </a:xfrm>
          <a:custGeom>
            <a:avLst/>
            <a:gdLst>
              <a:gd name="connsiteX0" fmla="*/ 89794 w 92624"/>
              <a:gd name="connsiteY0" fmla="*/ 51715 h 51457"/>
              <a:gd name="connsiteX1" fmla="*/ 89794 w 92624"/>
              <a:gd name="connsiteY1" fmla="*/ 3859 h 51457"/>
              <a:gd name="connsiteX2" fmla="*/ 3859 w 92624"/>
              <a:gd name="connsiteY2" fmla="*/ 3859 h 51457"/>
              <a:gd name="connsiteX3" fmla="*/ 89794 w 92624"/>
              <a:gd name="connsiteY3" fmla="*/ 51715 h 51457"/>
            </a:gdLst>
            <a:ahLst/>
            <a:cxnLst>
              <a:cxn ang="0">
                <a:pos x="connsiteX0" y="connsiteY0"/>
              </a:cxn>
              <a:cxn ang="0">
                <a:pos x="connsiteX1" y="connsiteY1"/>
              </a:cxn>
              <a:cxn ang="0">
                <a:pos x="connsiteX2" y="connsiteY2"/>
              </a:cxn>
              <a:cxn ang="0">
                <a:pos x="connsiteX3" y="connsiteY3"/>
              </a:cxn>
            </a:cxnLst>
            <a:rect l="l" t="t" r="r" b="b"/>
            <a:pathLst>
              <a:path w="92624" h="51457">
                <a:moveTo>
                  <a:pt x="89794" y="51715"/>
                </a:moveTo>
                <a:lnTo>
                  <a:pt x="89794" y="3859"/>
                </a:lnTo>
                <a:lnTo>
                  <a:pt x="3859" y="3859"/>
                </a:lnTo>
                <a:cubicBezTo>
                  <a:pt x="3859" y="3859"/>
                  <a:pt x="18782" y="47084"/>
                  <a:pt x="89794" y="51715"/>
                </a:cubicBezTo>
                <a:close/>
              </a:path>
            </a:pathLst>
          </a:custGeom>
          <a:solidFill>
            <a:srgbClr val="8F4B59"/>
          </a:solidFill>
          <a:ln w="9525" cap="flat">
            <a:noFill/>
            <a:prstDash val="solid"/>
            <a:miter/>
          </a:ln>
        </p:spPr>
        <p:txBody>
          <a:bodyPr rtlCol="0" anchor="ctr"/>
          <a:lstStyle/>
          <a:p>
            <a:endParaRPr lang="fi-FI"/>
          </a:p>
        </p:txBody>
      </p:sp>
      <p:sp>
        <p:nvSpPr>
          <p:cNvPr id="379" name="Freeform: Shape 378">
            <a:extLst>
              <a:ext uri="{FF2B5EF4-FFF2-40B4-BE49-F238E27FC236}">
                <a16:creationId xmlns:a16="http://schemas.microsoft.com/office/drawing/2014/main" id="{690F6650-157E-4623-9F23-99C7D2D43078}"/>
              </a:ext>
            </a:extLst>
          </p:cNvPr>
          <p:cNvSpPr/>
          <p:nvPr/>
        </p:nvSpPr>
        <p:spPr>
          <a:xfrm>
            <a:off x="2126714" y="2809704"/>
            <a:ext cx="138936" cy="200686"/>
          </a:xfrm>
          <a:custGeom>
            <a:avLst/>
            <a:gdLst>
              <a:gd name="connsiteX0" fmla="*/ 3859 w 138936"/>
              <a:gd name="connsiteY0" fmla="*/ 69726 h 200685"/>
              <a:gd name="connsiteX1" fmla="*/ 3859 w 138936"/>
              <a:gd name="connsiteY1" fmla="*/ 98027 h 200685"/>
              <a:gd name="connsiteX2" fmla="*/ 6947 w 138936"/>
              <a:gd name="connsiteY2" fmla="*/ 98027 h 200685"/>
              <a:gd name="connsiteX3" fmla="*/ 6947 w 138936"/>
              <a:gd name="connsiteY3" fmla="*/ 173670 h 200685"/>
              <a:gd name="connsiteX4" fmla="*/ 93396 w 138936"/>
              <a:gd name="connsiteY4" fmla="*/ 198370 h 200685"/>
              <a:gd name="connsiteX5" fmla="*/ 138164 w 138936"/>
              <a:gd name="connsiteY5" fmla="*/ 148456 h 200685"/>
              <a:gd name="connsiteX6" fmla="*/ 138164 w 138936"/>
              <a:gd name="connsiteY6" fmla="*/ 69211 h 200685"/>
              <a:gd name="connsiteX7" fmla="*/ 132504 w 138936"/>
              <a:gd name="connsiteY7" fmla="*/ 42453 h 200685"/>
              <a:gd name="connsiteX8" fmla="*/ 119125 w 138936"/>
              <a:gd name="connsiteY8" fmla="*/ 22899 h 200685"/>
              <a:gd name="connsiteX9" fmla="*/ 72813 w 138936"/>
              <a:gd name="connsiteY9" fmla="*/ 3859 h 200685"/>
              <a:gd name="connsiteX10" fmla="*/ 69725 w 138936"/>
              <a:gd name="connsiteY10" fmla="*/ 3859 h 200685"/>
              <a:gd name="connsiteX11" fmla="*/ 3859 w 138936"/>
              <a:gd name="connsiteY11" fmla="*/ 69726 h 2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936" h="200685">
                <a:moveTo>
                  <a:pt x="3859" y="69726"/>
                </a:moveTo>
                <a:lnTo>
                  <a:pt x="3859" y="98027"/>
                </a:lnTo>
                <a:lnTo>
                  <a:pt x="6947" y="98027"/>
                </a:lnTo>
                <a:lnTo>
                  <a:pt x="6947" y="173670"/>
                </a:lnTo>
                <a:cubicBezTo>
                  <a:pt x="6947" y="173670"/>
                  <a:pt x="42453" y="203516"/>
                  <a:pt x="93396" y="198370"/>
                </a:cubicBezTo>
                <a:cubicBezTo>
                  <a:pt x="118610" y="195797"/>
                  <a:pt x="138164" y="174185"/>
                  <a:pt x="138164" y="148456"/>
                </a:cubicBezTo>
                <a:lnTo>
                  <a:pt x="138164" y="69211"/>
                </a:lnTo>
                <a:cubicBezTo>
                  <a:pt x="138164" y="59434"/>
                  <a:pt x="136106" y="50686"/>
                  <a:pt x="132504" y="42453"/>
                </a:cubicBezTo>
                <a:cubicBezTo>
                  <a:pt x="129417" y="35249"/>
                  <a:pt x="124785" y="28559"/>
                  <a:pt x="119125" y="22899"/>
                </a:cubicBezTo>
                <a:cubicBezTo>
                  <a:pt x="107290" y="11063"/>
                  <a:pt x="90823" y="3859"/>
                  <a:pt x="72813" y="3859"/>
                </a:cubicBezTo>
                <a:lnTo>
                  <a:pt x="69725" y="3859"/>
                </a:lnTo>
                <a:cubicBezTo>
                  <a:pt x="33190" y="4374"/>
                  <a:pt x="3859" y="33705"/>
                  <a:pt x="3859" y="69726"/>
                </a:cubicBezTo>
                <a:close/>
              </a:path>
            </a:pathLst>
          </a:custGeom>
          <a:solidFill>
            <a:srgbClr val="B0727C"/>
          </a:solidFill>
          <a:ln w="9525" cap="flat">
            <a:noFill/>
            <a:prstDash val="solid"/>
            <a:miter/>
          </a:ln>
        </p:spPr>
        <p:txBody>
          <a:bodyPr rtlCol="0" anchor="ctr"/>
          <a:lstStyle/>
          <a:p>
            <a:endParaRPr lang="fi-FI"/>
          </a:p>
        </p:txBody>
      </p:sp>
      <p:sp>
        <p:nvSpPr>
          <p:cNvPr id="380" name="Freeform: Shape 379">
            <a:extLst>
              <a:ext uri="{FF2B5EF4-FFF2-40B4-BE49-F238E27FC236}">
                <a16:creationId xmlns:a16="http://schemas.microsoft.com/office/drawing/2014/main" id="{E7BBE676-0C02-4843-A53E-0BCF1F544968}"/>
              </a:ext>
            </a:extLst>
          </p:cNvPr>
          <p:cNvSpPr/>
          <p:nvPr/>
        </p:nvSpPr>
        <p:spPr>
          <a:xfrm>
            <a:off x="2126200" y="2810219"/>
            <a:ext cx="133791" cy="113207"/>
          </a:xfrm>
          <a:custGeom>
            <a:avLst/>
            <a:gdLst>
              <a:gd name="connsiteX0" fmla="*/ 132504 w 133790"/>
              <a:gd name="connsiteY0" fmla="*/ 42453 h 113207"/>
              <a:gd name="connsiteX1" fmla="*/ 119125 w 133790"/>
              <a:gd name="connsiteY1" fmla="*/ 22899 h 113207"/>
              <a:gd name="connsiteX2" fmla="*/ 72813 w 133790"/>
              <a:gd name="connsiteY2" fmla="*/ 3859 h 113207"/>
              <a:gd name="connsiteX3" fmla="*/ 69725 w 133790"/>
              <a:gd name="connsiteY3" fmla="*/ 3859 h 113207"/>
              <a:gd name="connsiteX4" fmla="*/ 3859 w 133790"/>
              <a:gd name="connsiteY4" fmla="*/ 69725 h 113207"/>
              <a:gd name="connsiteX5" fmla="*/ 3859 w 133790"/>
              <a:gd name="connsiteY5" fmla="*/ 98027 h 113207"/>
              <a:gd name="connsiteX6" fmla="*/ 6947 w 133790"/>
              <a:gd name="connsiteY6" fmla="*/ 98027 h 113207"/>
              <a:gd name="connsiteX7" fmla="*/ 6947 w 133790"/>
              <a:gd name="connsiteY7" fmla="*/ 112436 h 113207"/>
              <a:gd name="connsiteX8" fmla="*/ 29074 w 133790"/>
              <a:gd name="connsiteY8" fmla="*/ 112436 h 113207"/>
              <a:gd name="connsiteX9" fmla="*/ 29074 w 133790"/>
              <a:gd name="connsiteY9" fmla="*/ 78988 h 113207"/>
              <a:gd name="connsiteX10" fmla="*/ 36792 w 133790"/>
              <a:gd name="connsiteY10" fmla="*/ 78988 h 113207"/>
              <a:gd name="connsiteX11" fmla="*/ 54803 w 133790"/>
              <a:gd name="connsiteY11" fmla="*/ 60978 h 113207"/>
              <a:gd name="connsiteX12" fmla="*/ 54803 w 133790"/>
              <a:gd name="connsiteY12" fmla="*/ 60978 h 113207"/>
              <a:gd name="connsiteX13" fmla="*/ 73328 w 133790"/>
              <a:gd name="connsiteY13" fmla="*/ 42453 h 113207"/>
              <a:gd name="connsiteX14" fmla="*/ 132504 w 133790"/>
              <a:gd name="connsiteY14" fmla="*/ 42453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790" h="113207">
                <a:moveTo>
                  <a:pt x="132504" y="42453"/>
                </a:moveTo>
                <a:cubicBezTo>
                  <a:pt x="129417" y="35249"/>
                  <a:pt x="124785" y="28559"/>
                  <a:pt x="119125" y="22899"/>
                </a:cubicBezTo>
                <a:cubicBezTo>
                  <a:pt x="107290" y="11063"/>
                  <a:pt x="90823" y="3859"/>
                  <a:pt x="72813" y="3859"/>
                </a:cubicBezTo>
                <a:lnTo>
                  <a:pt x="69725" y="3859"/>
                </a:lnTo>
                <a:cubicBezTo>
                  <a:pt x="33705" y="3859"/>
                  <a:pt x="3859" y="33190"/>
                  <a:pt x="3859" y="69725"/>
                </a:cubicBezTo>
                <a:lnTo>
                  <a:pt x="3859" y="98027"/>
                </a:lnTo>
                <a:lnTo>
                  <a:pt x="6947" y="98027"/>
                </a:lnTo>
                <a:lnTo>
                  <a:pt x="6947" y="112436"/>
                </a:lnTo>
                <a:lnTo>
                  <a:pt x="29074" y="112436"/>
                </a:lnTo>
                <a:lnTo>
                  <a:pt x="29074" y="78988"/>
                </a:lnTo>
                <a:lnTo>
                  <a:pt x="36792" y="78988"/>
                </a:lnTo>
                <a:cubicBezTo>
                  <a:pt x="46569" y="78988"/>
                  <a:pt x="54803" y="70755"/>
                  <a:pt x="54803" y="60978"/>
                </a:cubicBezTo>
                <a:lnTo>
                  <a:pt x="54803" y="60978"/>
                </a:lnTo>
                <a:cubicBezTo>
                  <a:pt x="54803" y="50686"/>
                  <a:pt x="63036" y="42453"/>
                  <a:pt x="73328" y="42453"/>
                </a:cubicBezTo>
                <a:cubicBezTo>
                  <a:pt x="96484" y="42453"/>
                  <a:pt x="132504" y="42453"/>
                  <a:pt x="132504" y="42453"/>
                </a:cubicBezTo>
                <a:close/>
              </a:path>
            </a:pathLst>
          </a:custGeom>
          <a:solidFill>
            <a:srgbClr val="5D342B"/>
          </a:solidFill>
          <a:ln w="9525" cap="flat">
            <a:noFill/>
            <a:prstDash val="solid"/>
            <a:miter/>
          </a:ln>
        </p:spPr>
        <p:txBody>
          <a:bodyPr rtlCol="0" anchor="ctr"/>
          <a:lstStyle/>
          <a:p>
            <a:endParaRPr lang="fi-FI"/>
          </a:p>
        </p:txBody>
      </p:sp>
      <p:sp>
        <p:nvSpPr>
          <p:cNvPr id="381" name="Freeform: Shape 380">
            <a:extLst>
              <a:ext uri="{FF2B5EF4-FFF2-40B4-BE49-F238E27FC236}">
                <a16:creationId xmlns:a16="http://schemas.microsoft.com/office/drawing/2014/main" id="{C0E3B96A-FCB5-4E28-84A9-1FBCB83D25B3}"/>
              </a:ext>
            </a:extLst>
          </p:cNvPr>
          <p:cNvSpPr/>
          <p:nvPr/>
        </p:nvSpPr>
        <p:spPr>
          <a:xfrm>
            <a:off x="2110248" y="2897697"/>
            <a:ext cx="36021" cy="61749"/>
          </a:xfrm>
          <a:custGeom>
            <a:avLst/>
            <a:gdLst>
              <a:gd name="connsiteX0" fmla="*/ 18268 w 36020"/>
              <a:gd name="connsiteY0" fmla="*/ 3859 h 61749"/>
              <a:gd name="connsiteX1" fmla="*/ 18268 w 36020"/>
              <a:gd name="connsiteY1" fmla="*/ 3859 h 61749"/>
              <a:gd name="connsiteX2" fmla="*/ 3859 w 36020"/>
              <a:gd name="connsiteY2" fmla="*/ 18267 h 61749"/>
              <a:gd name="connsiteX3" fmla="*/ 3859 w 36020"/>
              <a:gd name="connsiteY3" fmla="*/ 48113 h 61749"/>
              <a:gd name="connsiteX4" fmla="*/ 18268 w 36020"/>
              <a:gd name="connsiteY4" fmla="*/ 62521 h 61749"/>
              <a:gd name="connsiteX5" fmla="*/ 32676 w 36020"/>
              <a:gd name="connsiteY5" fmla="*/ 62521 h 61749"/>
              <a:gd name="connsiteX6" fmla="*/ 32676 w 36020"/>
              <a:gd name="connsiteY6" fmla="*/ 18782 h 61749"/>
              <a:gd name="connsiteX7" fmla="*/ 18268 w 36020"/>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0" h="61749">
                <a:moveTo>
                  <a:pt x="18268" y="3859"/>
                </a:moveTo>
                <a:lnTo>
                  <a:pt x="18268" y="3859"/>
                </a:lnTo>
                <a:cubicBezTo>
                  <a:pt x="10549" y="3859"/>
                  <a:pt x="3859" y="10549"/>
                  <a:pt x="3859" y="18267"/>
                </a:cubicBezTo>
                <a:lnTo>
                  <a:pt x="3859" y="48113"/>
                </a:lnTo>
                <a:cubicBezTo>
                  <a:pt x="3859" y="55832"/>
                  <a:pt x="10549" y="62521"/>
                  <a:pt x="18268" y="62521"/>
                </a:cubicBezTo>
                <a:lnTo>
                  <a:pt x="32676" y="62521"/>
                </a:lnTo>
                <a:lnTo>
                  <a:pt x="32676" y="18782"/>
                </a:lnTo>
                <a:cubicBezTo>
                  <a:pt x="32676" y="10034"/>
                  <a:pt x="26501" y="3859"/>
                  <a:pt x="18268" y="3859"/>
                </a:cubicBezTo>
                <a:close/>
              </a:path>
            </a:pathLst>
          </a:custGeom>
          <a:solidFill>
            <a:srgbClr val="B0727C"/>
          </a:solidFill>
          <a:ln w="9525" cap="flat">
            <a:noFill/>
            <a:prstDash val="solid"/>
            <a:miter/>
          </a:ln>
        </p:spPr>
        <p:txBody>
          <a:bodyPr rtlCol="0" anchor="ctr"/>
          <a:lstStyle/>
          <a:p>
            <a:endParaRPr lang="fi-FI"/>
          </a:p>
        </p:txBody>
      </p:sp>
      <p:sp>
        <p:nvSpPr>
          <p:cNvPr id="382" name="Freeform: Shape 381">
            <a:extLst>
              <a:ext uri="{FF2B5EF4-FFF2-40B4-BE49-F238E27FC236}">
                <a16:creationId xmlns:a16="http://schemas.microsoft.com/office/drawing/2014/main" id="{D8CAE6A7-05AD-49E0-ADD9-51AB964A08D0}"/>
              </a:ext>
            </a:extLst>
          </p:cNvPr>
          <p:cNvSpPr/>
          <p:nvPr/>
        </p:nvSpPr>
        <p:spPr>
          <a:xfrm>
            <a:off x="2224484" y="2917766"/>
            <a:ext cx="20583" cy="30875"/>
          </a:xfrm>
          <a:custGeom>
            <a:avLst/>
            <a:gdLst>
              <a:gd name="connsiteX0" fmla="*/ 3859 w 20583"/>
              <a:gd name="connsiteY0" fmla="*/ 27530 h 30874"/>
              <a:gd name="connsiteX1" fmla="*/ 3859 w 20583"/>
              <a:gd name="connsiteY1" fmla="*/ 21355 h 30874"/>
              <a:gd name="connsiteX2" fmla="*/ 9005 w 20583"/>
              <a:gd name="connsiteY2" fmla="*/ 19297 h 30874"/>
              <a:gd name="connsiteX3" fmla="*/ 11063 w 20583"/>
              <a:gd name="connsiteY3" fmla="*/ 14151 h 30874"/>
              <a:gd name="connsiteX4" fmla="*/ 10549 w 20583"/>
              <a:gd name="connsiteY4" fmla="*/ 3859 h 30874"/>
              <a:gd name="connsiteX5" fmla="*/ 16724 w 20583"/>
              <a:gd name="connsiteY5" fmla="*/ 3859 h 30874"/>
              <a:gd name="connsiteX6" fmla="*/ 17238 w 20583"/>
              <a:gd name="connsiteY6" fmla="*/ 14151 h 30874"/>
              <a:gd name="connsiteX7" fmla="*/ 13636 w 20583"/>
              <a:gd name="connsiteY7" fmla="*/ 23413 h 30874"/>
              <a:gd name="connsiteX8" fmla="*/ 3859 w 20583"/>
              <a:gd name="connsiteY8" fmla="*/ 27530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3" h="30874">
                <a:moveTo>
                  <a:pt x="3859" y="27530"/>
                </a:moveTo>
                <a:lnTo>
                  <a:pt x="3859" y="21355"/>
                </a:lnTo>
                <a:cubicBezTo>
                  <a:pt x="5918" y="21355"/>
                  <a:pt x="7461" y="20841"/>
                  <a:pt x="9005" y="19297"/>
                </a:cubicBezTo>
                <a:cubicBezTo>
                  <a:pt x="10549" y="17753"/>
                  <a:pt x="11063" y="16209"/>
                  <a:pt x="11063" y="14151"/>
                </a:cubicBezTo>
                <a:lnTo>
                  <a:pt x="10549" y="3859"/>
                </a:lnTo>
                <a:lnTo>
                  <a:pt x="16724" y="3859"/>
                </a:lnTo>
                <a:lnTo>
                  <a:pt x="17238" y="14151"/>
                </a:lnTo>
                <a:cubicBezTo>
                  <a:pt x="17238" y="17753"/>
                  <a:pt x="16209" y="20841"/>
                  <a:pt x="13636" y="23413"/>
                </a:cubicBezTo>
                <a:cubicBezTo>
                  <a:pt x="10549" y="25986"/>
                  <a:pt x="7461" y="27530"/>
                  <a:pt x="3859" y="27530"/>
                </a:cubicBezTo>
                <a:close/>
              </a:path>
            </a:pathLst>
          </a:custGeom>
          <a:solidFill>
            <a:srgbClr val="8F4B59"/>
          </a:solidFill>
          <a:ln w="9525" cap="flat">
            <a:noFill/>
            <a:prstDash val="solid"/>
            <a:miter/>
          </a:ln>
        </p:spPr>
        <p:txBody>
          <a:bodyPr rtlCol="0" anchor="ctr"/>
          <a:lstStyle/>
          <a:p>
            <a:endParaRPr lang="fi-FI"/>
          </a:p>
        </p:txBody>
      </p:sp>
      <p:sp>
        <p:nvSpPr>
          <p:cNvPr id="383" name="Freeform: Shape 382">
            <a:extLst>
              <a:ext uri="{FF2B5EF4-FFF2-40B4-BE49-F238E27FC236}">
                <a16:creationId xmlns:a16="http://schemas.microsoft.com/office/drawing/2014/main" id="{50360DF8-369E-43AA-9D68-66F41B636371}"/>
              </a:ext>
            </a:extLst>
          </p:cNvPr>
          <p:cNvSpPr/>
          <p:nvPr/>
        </p:nvSpPr>
        <p:spPr>
          <a:xfrm>
            <a:off x="2304222" y="3177297"/>
            <a:ext cx="20583" cy="138936"/>
          </a:xfrm>
          <a:custGeom>
            <a:avLst/>
            <a:gdLst>
              <a:gd name="connsiteX0" fmla="*/ 4103 w 20583"/>
              <a:gd name="connsiteY0" fmla="*/ 137099 h 138936"/>
              <a:gd name="connsiteX1" fmla="*/ 12794 w 20583"/>
              <a:gd name="connsiteY1" fmla="*/ 4103 h 138936"/>
              <a:gd name="connsiteX2" fmla="*/ 18956 w 20583"/>
              <a:gd name="connsiteY2" fmla="*/ 4506 h 138936"/>
              <a:gd name="connsiteX3" fmla="*/ 10265 w 20583"/>
              <a:gd name="connsiteY3" fmla="*/ 137502 h 138936"/>
            </a:gdLst>
            <a:ahLst/>
            <a:cxnLst>
              <a:cxn ang="0">
                <a:pos x="connsiteX0" y="connsiteY0"/>
              </a:cxn>
              <a:cxn ang="0">
                <a:pos x="connsiteX1" y="connsiteY1"/>
              </a:cxn>
              <a:cxn ang="0">
                <a:pos x="connsiteX2" y="connsiteY2"/>
              </a:cxn>
              <a:cxn ang="0">
                <a:pos x="connsiteX3" y="connsiteY3"/>
              </a:cxn>
            </a:cxnLst>
            <a:rect l="l" t="t" r="r" b="b"/>
            <a:pathLst>
              <a:path w="20583" h="138936">
                <a:moveTo>
                  <a:pt x="4103" y="137099"/>
                </a:moveTo>
                <a:lnTo>
                  <a:pt x="12794" y="4103"/>
                </a:lnTo>
                <a:lnTo>
                  <a:pt x="18956" y="4506"/>
                </a:lnTo>
                <a:lnTo>
                  <a:pt x="10265" y="137502"/>
                </a:lnTo>
                <a:close/>
              </a:path>
            </a:pathLst>
          </a:custGeom>
          <a:solidFill>
            <a:srgbClr val="B0BBD9"/>
          </a:solidFill>
          <a:ln w="9525" cap="flat">
            <a:noFill/>
            <a:prstDash val="solid"/>
            <a:miter/>
          </a:ln>
        </p:spPr>
        <p:txBody>
          <a:bodyPr rtlCol="0" anchor="ctr"/>
          <a:lstStyle/>
          <a:p>
            <a:endParaRPr lang="fi-FI"/>
          </a:p>
        </p:txBody>
      </p:sp>
      <p:sp>
        <p:nvSpPr>
          <p:cNvPr id="384" name="Freeform: Shape 383">
            <a:extLst>
              <a:ext uri="{FF2B5EF4-FFF2-40B4-BE49-F238E27FC236}">
                <a16:creationId xmlns:a16="http://schemas.microsoft.com/office/drawing/2014/main" id="{EBB4C0F9-B775-46DA-ADC0-275C625CCF1F}"/>
              </a:ext>
            </a:extLst>
          </p:cNvPr>
          <p:cNvSpPr/>
          <p:nvPr/>
        </p:nvSpPr>
        <p:spPr>
          <a:xfrm>
            <a:off x="2185891" y="3546581"/>
            <a:ext cx="36021" cy="51458"/>
          </a:xfrm>
          <a:custGeom>
            <a:avLst/>
            <a:gdLst>
              <a:gd name="connsiteX0" fmla="*/ 10034 w 36020"/>
              <a:gd name="connsiteY0" fmla="*/ 47599 h 51457"/>
              <a:gd name="connsiteX1" fmla="*/ 3859 w 36020"/>
              <a:gd name="connsiteY1" fmla="*/ 46569 h 51457"/>
              <a:gd name="connsiteX2" fmla="*/ 7976 w 36020"/>
              <a:gd name="connsiteY2" fmla="*/ 11063 h 51457"/>
              <a:gd name="connsiteX3" fmla="*/ 35249 w 36020"/>
              <a:gd name="connsiteY3" fmla="*/ 3859 h 51457"/>
              <a:gd name="connsiteX4" fmla="*/ 36792 w 36020"/>
              <a:gd name="connsiteY4" fmla="*/ 9520 h 51457"/>
              <a:gd name="connsiteX5" fmla="*/ 13636 w 36020"/>
              <a:gd name="connsiteY5" fmla="*/ 15695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0" h="51457">
                <a:moveTo>
                  <a:pt x="10034" y="47599"/>
                </a:moveTo>
                <a:lnTo>
                  <a:pt x="3859" y="46569"/>
                </a:lnTo>
                <a:lnTo>
                  <a:pt x="7976" y="11063"/>
                </a:lnTo>
                <a:lnTo>
                  <a:pt x="35249" y="3859"/>
                </a:lnTo>
                <a:lnTo>
                  <a:pt x="36792" y="9520"/>
                </a:lnTo>
                <a:lnTo>
                  <a:pt x="13636" y="15695"/>
                </a:lnTo>
                <a:close/>
              </a:path>
            </a:pathLst>
          </a:custGeom>
          <a:solidFill>
            <a:srgbClr val="4D627A"/>
          </a:solidFill>
          <a:ln w="9525" cap="flat">
            <a:noFill/>
            <a:prstDash val="solid"/>
            <a:miter/>
          </a:ln>
        </p:spPr>
        <p:txBody>
          <a:bodyPr rtlCol="0" anchor="ctr"/>
          <a:lstStyle/>
          <a:p>
            <a:endParaRPr lang="fi-FI"/>
          </a:p>
        </p:txBody>
      </p:sp>
      <p:sp>
        <p:nvSpPr>
          <p:cNvPr id="385" name="Freeform: Shape 384">
            <a:extLst>
              <a:ext uri="{FF2B5EF4-FFF2-40B4-BE49-F238E27FC236}">
                <a16:creationId xmlns:a16="http://schemas.microsoft.com/office/drawing/2014/main" id="{960C291C-DAF2-4C44-8819-CC5CAF1236C7}"/>
              </a:ext>
            </a:extLst>
          </p:cNvPr>
          <p:cNvSpPr/>
          <p:nvPr/>
        </p:nvSpPr>
        <p:spPr>
          <a:xfrm>
            <a:off x="2194124" y="2960476"/>
            <a:ext cx="56604" cy="25729"/>
          </a:xfrm>
          <a:custGeom>
            <a:avLst/>
            <a:gdLst>
              <a:gd name="connsiteX0" fmla="*/ 54803 w 56603"/>
              <a:gd name="connsiteY0" fmla="*/ 3859 h 25728"/>
              <a:gd name="connsiteX1" fmla="*/ 3859 w 56603"/>
              <a:gd name="connsiteY1" fmla="*/ 3859 h 25728"/>
              <a:gd name="connsiteX2" fmla="*/ 30617 w 56603"/>
              <a:gd name="connsiteY2" fmla="*/ 22899 h 25728"/>
              <a:gd name="connsiteX3" fmla="*/ 54803 w 56603"/>
              <a:gd name="connsiteY3" fmla="*/ 3859 h 25728"/>
            </a:gdLst>
            <a:ahLst/>
            <a:cxnLst>
              <a:cxn ang="0">
                <a:pos x="connsiteX0" y="connsiteY0"/>
              </a:cxn>
              <a:cxn ang="0">
                <a:pos x="connsiteX1" y="connsiteY1"/>
              </a:cxn>
              <a:cxn ang="0">
                <a:pos x="connsiteX2" y="connsiteY2"/>
              </a:cxn>
              <a:cxn ang="0">
                <a:pos x="connsiteX3" y="connsiteY3"/>
              </a:cxn>
            </a:cxnLst>
            <a:rect l="l" t="t" r="r" b="b"/>
            <a:pathLst>
              <a:path w="56603" h="25728">
                <a:moveTo>
                  <a:pt x="54803" y="3859"/>
                </a:moveTo>
                <a:lnTo>
                  <a:pt x="3859" y="3859"/>
                </a:lnTo>
                <a:cubicBezTo>
                  <a:pt x="3859" y="3859"/>
                  <a:pt x="13122" y="22899"/>
                  <a:pt x="30617" y="22899"/>
                </a:cubicBezTo>
                <a:cubicBezTo>
                  <a:pt x="47599" y="22899"/>
                  <a:pt x="54803" y="3859"/>
                  <a:pt x="54803" y="3859"/>
                </a:cubicBezTo>
                <a:close/>
              </a:path>
            </a:pathLst>
          </a:custGeom>
          <a:solidFill>
            <a:srgbClr val="FFFFFF"/>
          </a:solidFill>
          <a:ln w="9525" cap="flat">
            <a:noFill/>
            <a:prstDash val="solid"/>
            <a:miter/>
          </a:ln>
        </p:spPr>
        <p:txBody>
          <a:bodyPr rtlCol="0" anchor="ctr"/>
          <a:lstStyle/>
          <a:p>
            <a:endParaRPr lang="fi-FI"/>
          </a:p>
        </p:txBody>
      </p:sp>
      <p:sp>
        <p:nvSpPr>
          <p:cNvPr id="386" name="Freeform: Shape 385">
            <a:extLst>
              <a:ext uri="{FF2B5EF4-FFF2-40B4-BE49-F238E27FC236}">
                <a16:creationId xmlns:a16="http://schemas.microsoft.com/office/drawing/2014/main" id="{FD141202-22A0-42BC-A070-8A7A0E702D43}"/>
              </a:ext>
            </a:extLst>
          </p:cNvPr>
          <p:cNvSpPr/>
          <p:nvPr/>
        </p:nvSpPr>
        <p:spPr>
          <a:xfrm>
            <a:off x="2155016" y="3056702"/>
            <a:ext cx="56604" cy="66895"/>
          </a:xfrm>
          <a:custGeom>
            <a:avLst/>
            <a:gdLst>
              <a:gd name="connsiteX0" fmla="*/ 30617 w 56603"/>
              <a:gd name="connsiteY0" fmla="*/ 63551 h 66895"/>
              <a:gd name="connsiteX1" fmla="*/ 57376 w 56603"/>
              <a:gd name="connsiteY1" fmla="*/ 39365 h 66895"/>
              <a:gd name="connsiteX2" fmla="*/ 30617 w 56603"/>
              <a:gd name="connsiteY2" fmla="*/ 3859 h 66895"/>
              <a:gd name="connsiteX3" fmla="*/ 3859 w 56603"/>
              <a:gd name="connsiteY3" fmla="*/ 39365 h 66895"/>
            </a:gdLst>
            <a:ahLst/>
            <a:cxnLst>
              <a:cxn ang="0">
                <a:pos x="connsiteX0" y="connsiteY0"/>
              </a:cxn>
              <a:cxn ang="0">
                <a:pos x="connsiteX1" y="connsiteY1"/>
              </a:cxn>
              <a:cxn ang="0">
                <a:pos x="connsiteX2" y="connsiteY2"/>
              </a:cxn>
              <a:cxn ang="0">
                <a:pos x="connsiteX3" y="connsiteY3"/>
              </a:cxn>
            </a:cxnLst>
            <a:rect l="l" t="t" r="r" b="b"/>
            <a:pathLst>
              <a:path w="56603" h="66895">
                <a:moveTo>
                  <a:pt x="30617" y="63551"/>
                </a:moveTo>
                <a:lnTo>
                  <a:pt x="57376" y="39365"/>
                </a:lnTo>
                <a:lnTo>
                  <a:pt x="30617" y="3859"/>
                </a:lnTo>
                <a:lnTo>
                  <a:pt x="3859" y="39365"/>
                </a:lnTo>
                <a:close/>
              </a:path>
            </a:pathLst>
          </a:custGeom>
          <a:solidFill>
            <a:srgbClr val="4D627A"/>
          </a:solidFill>
          <a:ln w="9525" cap="flat">
            <a:noFill/>
            <a:prstDash val="solid"/>
            <a:miter/>
          </a:ln>
        </p:spPr>
        <p:txBody>
          <a:bodyPr rtlCol="0" anchor="ctr"/>
          <a:lstStyle/>
          <a:p>
            <a:endParaRPr lang="fi-FI"/>
          </a:p>
        </p:txBody>
      </p:sp>
      <p:sp>
        <p:nvSpPr>
          <p:cNvPr id="387" name="Freeform: Shape 386">
            <a:extLst>
              <a:ext uri="{FF2B5EF4-FFF2-40B4-BE49-F238E27FC236}">
                <a16:creationId xmlns:a16="http://schemas.microsoft.com/office/drawing/2014/main" id="{D65DA2B1-954B-4208-9B45-8E23B51978CA}"/>
              </a:ext>
            </a:extLst>
          </p:cNvPr>
          <p:cNvSpPr/>
          <p:nvPr/>
        </p:nvSpPr>
        <p:spPr>
          <a:xfrm>
            <a:off x="2148327" y="3072654"/>
            <a:ext cx="72041" cy="416809"/>
          </a:xfrm>
          <a:custGeom>
            <a:avLst/>
            <a:gdLst>
              <a:gd name="connsiteX0" fmla="*/ 70755 w 72041"/>
              <a:gd name="connsiteY0" fmla="*/ 379502 h 416808"/>
              <a:gd name="connsiteX1" fmla="*/ 37307 w 72041"/>
              <a:gd name="connsiteY1" fmla="*/ 416552 h 416808"/>
              <a:gd name="connsiteX2" fmla="*/ 3859 w 72041"/>
              <a:gd name="connsiteY2" fmla="*/ 379502 h 416808"/>
              <a:gd name="connsiteX3" fmla="*/ 28045 w 72041"/>
              <a:gd name="connsiteY3" fmla="*/ 3859 h 416808"/>
              <a:gd name="connsiteX4" fmla="*/ 46569 w 72041"/>
              <a:gd name="connsiteY4" fmla="*/ 3859 h 41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1" h="416808">
                <a:moveTo>
                  <a:pt x="70755" y="379502"/>
                </a:moveTo>
                <a:lnTo>
                  <a:pt x="37307" y="416552"/>
                </a:lnTo>
                <a:lnTo>
                  <a:pt x="3859" y="379502"/>
                </a:lnTo>
                <a:lnTo>
                  <a:pt x="28045" y="3859"/>
                </a:lnTo>
                <a:lnTo>
                  <a:pt x="46569" y="3859"/>
                </a:lnTo>
                <a:close/>
              </a:path>
            </a:pathLst>
          </a:custGeom>
          <a:solidFill>
            <a:srgbClr val="4D627A"/>
          </a:solidFill>
          <a:ln w="9525" cap="flat">
            <a:noFill/>
            <a:prstDash val="solid"/>
            <a:miter/>
          </a:ln>
        </p:spPr>
        <p:txBody>
          <a:bodyPr rtlCol="0" anchor="ctr"/>
          <a:lstStyle/>
          <a:p>
            <a:endParaRPr lang="fi-FI"/>
          </a:p>
        </p:txBody>
      </p:sp>
      <p:sp>
        <p:nvSpPr>
          <p:cNvPr id="388" name="Freeform: Shape 387">
            <a:extLst>
              <a:ext uri="{FF2B5EF4-FFF2-40B4-BE49-F238E27FC236}">
                <a16:creationId xmlns:a16="http://schemas.microsoft.com/office/drawing/2014/main" id="{03CC6C5C-23AA-4FA9-A1B9-0172DBAD6733}"/>
              </a:ext>
            </a:extLst>
          </p:cNvPr>
          <p:cNvSpPr/>
          <p:nvPr/>
        </p:nvSpPr>
        <p:spPr>
          <a:xfrm>
            <a:off x="2104073" y="3053100"/>
            <a:ext cx="159519" cy="66895"/>
          </a:xfrm>
          <a:custGeom>
            <a:avLst/>
            <a:gdLst>
              <a:gd name="connsiteX0" fmla="*/ 119125 w 159519"/>
              <a:gd name="connsiteY0" fmla="*/ 64580 h 66895"/>
              <a:gd name="connsiteX1" fmla="*/ 81561 w 159519"/>
              <a:gd name="connsiteY1" fmla="*/ 14151 h 66895"/>
              <a:gd name="connsiteX2" fmla="*/ 43997 w 159519"/>
              <a:gd name="connsiteY2" fmla="*/ 64580 h 66895"/>
              <a:gd name="connsiteX3" fmla="*/ 3859 w 159519"/>
              <a:gd name="connsiteY3" fmla="*/ 22899 h 66895"/>
              <a:gd name="connsiteX4" fmla="*/ 7976 w 159519"/>
              <a:gd name="connsiteY4" fmla="*/ 18782 h 66895"/>
              <a:gd name="connsiteX5" fmla="*/ 43482 w 159519"/>
              <a:gd name="connsiteY5" fmla="*/ 54803 h 66895"/>
              <a:gd name="connsiteX6" fmla="*/ 81561 w 159519"/>
              <a:gd name="connsiteY6" fmla="*/ 3859 h 66895"/>
              <a:gd name="connsiteX7" fmla="*/ 119640 w 159519"/>
              <a:gd name="connsiteY7" fmla="*/ 54803 h 66895"/>
              <a:gd name="connsiteX8" fmla="*/ 155146 w 159519"/>
              <a:gd name="connsiteY8" fmla="*/ 18782 h 66895"/>
              <a:gd name="connsiteX9" fmla="*/ 159262 w 159519"/>
              <a:gd name="connsiteY9" fmla="*/ 22899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19" h="66895">
                <a:moveTo>
                  <a:pt x="119125" y="64580"/>
                </a:moveTo>
                <a:lnTo>
                  <a:pt x="81561" y="14151"/>
                </a:lnTo>
                <a:lnTo>
                  <a:pt x="43997" y="64580"/>
                </a:lnTo>
                <a:lnTo>
                  <a:pt x="3859" y="22899"/>
                </a:lnTo>
                <a:lnTo>
                  <a:pt x="7976" y="18782"/>
                </a:lnTo>
                <a:lnTo>
                  <a:pt x="43482" y="54803"/>
                </a:lnTo>
                <a:lnTo>
                  <a:pt x="81561" y="3859"/>
                </a:lnTo>
                <a:lnTo>
                  <a:pt x="119640" y="54803"/>
                </a:lnTo>
                <a:lnTo>
                  <a:pt x="155146" y="18782"/>
                </a:lnTo>
                <a:lnTo>
                  <a:pt x="159262" y="22899"/>
                </a:lnTo>
                <a:close/>
              </a:path>
            </a:pathLst>
          </a:custGeom>
          <a:solidFill>
            <a:srgbClr val="B0BBD9"/>
          </a:solidFill>
          <a:ln w="9525" cap="flat">
            <a:noFill/>
            <a:prstDash val="solid"/>
            <a:miter/>
          </a:ln>
        </p:spPr>
        <p:txBody>
          <a:bodyPr rtlCol="0" anchor="ctr"/>
          <a:lstStyle/>
          <a:p>
            <a:endParaRPr lang="fi-FI"/>
          </a:p>
        </p:txBody>
      </p:sp>
      <p:sp>
        <p:nvSpPr>
          <p:cNvPr id="389" name="Freeform: Shape 388">
            <a:extLst>
              <a:ext uri="{FF2B5EF4-FFF2-40B4-BE49-F238E27FC236}">
                <a16:creationId xmlns:a16="http://schemas.microsoft.com/office/drawing/2014/main" id="{73F0B3BA-8A58-44D8-BB26-DC812C8E16E7}"/>
              </a:ext>
            </a:extLst>
          </p:cNvPr>
          <p:cNvSpPr/>
          <p:nvPr/>
        </p:nvSpPr>
        <p:spPr>
          <a:xfrm>
            <a:off x="2103961" y="3558734"/>
            <a:ext cx="25729" cy="468267"/>
          </a:xfrm>
          <a:custGeom>
            <a:avLst/>
            <a:gdLst>
              <a:gd name="connsiteX0" fmla="*/ 3986 w 25728"/>
              <a:gd name="connsiteY0" fmla="*/ 4192 h 468266"/>
              <a:gd name="connsiteX1" fmla="*/ 10157 w 25728"/>
              <a:gd name="connsiteY1" fmla="*/ 3986 h 468266"/>
              <a:gd name="connsiteX2" fmla="*/ 25548 w 25728"/>
              <a:gd name="connsiteY2" fmla="*/ 464772 h 468266"/>
              <a:gd name="connsiteX3" fmla="*/ 19377 w 25728"/>
              <a:gd name="connsiteY3" fmla="*/ 464978 h 468266"/>
            </a:gdLst>
            <a:ahLst/>
            <a:cxnLst>
              <a:cxn ang="0">
                <a:pos x="connsiteX0" y="connsiteY0"/>
              </a:cxn>
              <a:cxn ang="0">
                <a:pos x="connsiteX1" y="connsiteY1"/>
              </a:cxn>
              <a:cxn ang="0">
                <a:pos x="connsiteX2" y="connsiteY2"/>
              </a:cxn>
              <a:cxn ang="0">
                <a:pos x="connsiteX3" y="connsiteY3"/>
              </a:cxn>
            </a:cxnLst>
            <a:rect l="l" t="t" r="r" b="b"/>
            <a:pathLst>
              <a:path w="25728" h="468266">
                <a:moveTo>
                  <a:pt x="3986" y="4192"/>
                </a:moveTo>
                <a:lnTo>
                  <a:pt x="10157" y="3986"/>
                </a:lnTo>
                <a:lnTo>
                  <a:pt x="25548" y="464772"/>
                </a:lnTo>
                <a:lnTo>
                  <a:pt x="19377" y="464978"/>
                </a:lnTo>
                <a:close/>
              </a:path>
            </a:pathLst>
          </a:custGeom>
          <a:solidFill>
            <a:srgbClr val="4D627A"/>
          </a:solidFill>
          <a:ln w="9525" cap="flat">
            <a:noFill/>
            <a:prstDash val="solid"/>
            <a:miter/>
          </a:ln>
        </p:spPr>
        <p:txBody>
          <a:bodyPr rtlCol="0" anchor="ctr"/>
          <a:lstStyle/>
          <a:p>
            <a:endParaRPr lang="fi-FI"/>
          </a:p>
        </p:txBody>
      </p:sp>
      <p:sp>
        <p:nvSpPr>
          <p:cNvPr id="390" name="Freeform: Shape 389">
            <a:extLst>
              <a:ext uri="{FF2B5EF4-FFF2-40B4-BE49-F238E27FC236}">
                <a16:creationId xmlns:a16="http://schemas.microsoft.com/office/drawing/2014/main" id="{01F6DE5F-977D-434F-8519-F379951640CB}"/>
              </a:ext>
            </a:extLst>
          </p:cNvPr>
          <p:cNvSpPr/>
          <p:nvPr/>
        </p:nvSpPr>
        <p:spPr>
          <a:xfrm>
            <a:off x="1968739" y="2880202"/>
            <a:ext cx="72041" cy="802743"/>
          </a:xfrm>
          <a:custGeom>
            <a:avLst/>
            <a:gdLst>
              <a:gd name="connsiteX0" fmla="*/ 3859 w 72041"/>
              <a:gd name="connsiteY0" fmla="*/ 3859 h 802743"/>
              <a:gd name="connsiteX1" fmla="*/ 3859 w 72041"/>
              <a:gd name="connsiteY1" fmla="*/ 767494 h 802743"/>
              <a:gd name="connsiteX2" fmla="*/ 37307 w 72041"/>
              <a:gd name="connsiteY2" fmla="*/ 800942 h 802743"/>
              <a:gd name="connsiteX3" fmla="*/ 37307 w 72041"/>
              <a:gd name="connsiteY3" fmla="*/ 800942 h 802743"/>
              <a:gd name="connsiteX4" fmla="*/ 70755 w 72041"/>
              <a:gd name="connsiteY4" fmla="*/ 767494 h 802743"/>
              <a:gd name="connsiteX5" fmla="*/ 70755 w 72041"/>
              <a:gd name="connsiteY5" fmla="*/ 3859 h 802743"/>
              <a:gd name="connsiteX6" fmla="*/ 3859 w 72041"/>
              <a:gd name="connsiteY6" fmla="*/ 3859 h 80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41" h="802743">
                <a:moveTo>
                  <a:pt x="3859" y="3859"/>
                </a:moveTo>
                <a:lnTo>
                  <a:pt x="3859" y="767494"/>
                </a:lnTo>
                <a:cubicBezTo>
                  <a:pt x="3859" y="786019"/>
                  <a:pt x="18782" y="800942"/>
                  <a:pt x="37307" y="800942"/>
                </a:cubicBezTo>
                <a:lnTo>
                  <a:pt x="37307" y="800942"/>
                </a:lnTo>
                <a:cubicBezTo>
                  <a:pt x="55832" y="800942"/>
                  <a:pt x="70755" y="786019"/>
                  <a:pt x="70755" y="767494"/>
                </a:cubicBezTo>
                <a:lnTo>
                  <a:pt x="70755" y="3859"/>
                </a:lnTo>
                <a:lnTo>
                  <a:pt x="3859" y="3859"/>
                </a:lnTo>
                <a:close/>
              </a:path>
            </a:pathLst>
          </a:custGeom>
          <a:solidFill>
            <a:srgbClr val="FBD5A2"/>
          </a:solidFill>
          <a:ln w="9525" cap="flat">
            <a:noFill/>
            <a:prstDash val="solid"/>
            <a:miter/>
          </a:ln>
        </p:spPr>
        <p:txBody>
          <a:bodyPr rtlCol="0" anchor="ctr"/>
          <a:lstStyle/>
          <a:p>
            <a:endParaRPr lang="fi-FI"/>
          </a:p>
        </p:txBody>
      </p:sp>
      <p:sp>
        <p:nvSpPr>
          <p:cNvPr id="391" name="Freeform: Shape 390">
            <a:extLst>
              <a:ext uri="{FF2B5EF4-FFF2-40B4-BE49-F238E27FC236}">
                <a16:creationId xmlns:a16="http://schemas.microsoft.com/office/drawing/2014/main" id="{EEEDE461-6E0F-478F-BC5C-66769D766490}"/>
              </a:ext>
            </a:extLst>
          </p:cNvPr>
          <p:cNvSpPr/>
          <p:nvPr/>
        </p:nvSpPr>
        <p:spPr>
          <a:xfrm>
            <a:off x="1968739" y="2845210"/>
            <a:ext cx="72041" cy="72041"/>
          </a:xfrm>
          <a:custGeom>
            <a:avLst/>
            <a:gdLst>
              <a:gd name="connsiteX0" fmla="*/ 3859 w 72041"/>
              <a:gd name="connsiteY0" fmla="*/ 37307 h 72041"/>
              <a:gd name="connsiteX1" fmla="*/ 3859 w 72041"/>
              <a:gd name="connsiteY1" fmla="*/ 37307 h 72041"/>
              <a:gd name="connsiteX2" fmla="*/ 37307 w 72041"/>
              <a:gd name="connsiteY2" fmla="*/ 70755 h 72041"/>
              <a:gd name="connsiteX3" fmla="*/ 37307 w 72041"/>
              <a:gd name="connsiteY3" fmla="*/ 70755 h 72041"/>
              <a:gd name="connsiteX4" fmla="*/ 70755 w 72041"/>
              <a:gd name="connsiteY4" fmla="*/ 37307 h 72041"/>
              <a:gd name="connsiteX5" fmla="*/ 70755 w 72041"/>
              <a:gd name="connsiteY5" fmla="*/ 37307 h 72041"/>
              <a:gd name="connsiteX6" fmla="*/ 37307 w 72041"/>
              <a:gd name="connsiteY6" fmla="*/ 3859 h 72041"/>
              <a:gd name="connsiteX7" fmla="*/ 37307 w 72041"/>
              <a:gd name="connsiteY7" fmla="*/ 3859 h 72041"/>
              <a:gd name="connsiteX8" fmla="*/ 3859 w 72041"/>
              <a:gd name="connsiteY8" fmla="*/ 37307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41" h="72041">
                <a:moveTo>
                  <a:pt x="3859" y="37307"/>
                </a:moveTo>
                <a:lnTo>
                  <a:pt x="3859" y="37307"/>
                </a:lnTo>
                <a:cubicBezTo>
                  <a:pt x="3859" y="55832"/>
                  <a:pt x="18782" y="70755"/>
                  <a:pt x="37307" y="70755"/>
                </a:cubicBezTo>
                <a:lnTo>
                  <a:pt x="37307" y="70755"/>
                </a:lnTo>
                <a:cubicBezTo>
                  <a:pt x="55832" y="70755"/>
                  <a:pt x="70755" y="55832"/>
                  <a:pt x="70755" y="37307"/>
                </a:cubicBezTo>
                <a:lnTo>
                  <a:pt x="70755" y="37307"/>
                </a:lnTo>
                <a:cubicBezTo>
                  <a:pt x="70755" y="18782"/>
                  <a:pt x="55832" y="3859"/>
                  <a:pt x="37307" y="3859"/>
                </a:cubicBezTo>
                <a:lnTo>
                  <a:pt x="37307" y="3859"/>
                </a:lnTo>
                <a:cubicBezTo>
                  <a:pt x="19297" y="3859"/>
                  <a:pt x="3859" y="18782"/>
                  <a:pt x="3859" y="37307"/>
                </a:cubicBezTo>
                <a:close/>
              </a:path>
            </a:pathLst>
          </a:custGeom>
          <a:solidFill>
            <a:srgbClr val="DEB48F"/>
          </a:solidFill>
          <a:ln w="9525" cap="flat">
            <a:noFill/>
            <a:prstDash val="solid"/>
            <a:miter/>
          </a:ln>
        </p:spPr>
        <p:txBody>
          <a:bodyPr rtlCol="0" anchor="ctr"/>
          <a:lstStyle/>
          <a:p>
            <a:endParaRPr lang="fi-FI"/>
          </a:p>
        </p:txBody>
      </p:sp>
      <p:sp>
        <p:nvSpPr>
          <p:cNvPr id="392" name="Freeform: Shape 391">
            <a:extLst>
              <a:ext uri="{FF2B5EF4-FFF2-40B4-BE49-F238E27FC236}">
                <a16:creationId xmlns:a16="http://schemas.microsoft.com/office/drawing/2014/main" id="{49B6DF0D-0A6F-4700-A152-DC81EAB88D19}"/>
              </a:ext>
            </a:extLst>
          </p:cNvPr>
          <p:cNvSpPr/>
          <p:nvPr/>
        </p:nvSpPr>
        <p:spPr>
          <a:xfrm>
            <a:off x="2307317" y="3529600"/>
            <a:ext cx="51458" cy="82333"/>
          </a:xfrm>
          <a:custGeom>
            <a:avLst/>
            <a:gdLst>
              <a:gd name="connsiteX0" fmla="*/ 31661 w 51457"/>
              <a:gd name="connsiteY0" fmla="*/ 78988 h 82332"/>
              <a:gd name="connsiteX1" fmla="*/ 48128 w 51457"/>
              <a:gd name="connsiteY1" fmla="*/ 78988 h 82332"/>
              <a:gd name="connsiteX2" fmla="*/ 48128 w 51457"/>
              <a:gd name="connsiteY2" fmla="*/ 24957 h 82332"/>
              <a:gd name="connsiteX3" fmla="*/ 27030 w 51457"/>
              <a:gd name="connsiteY3" fmla="*/ 3859 h 82332"/>
              <a:gd name="connsiteX4" fmla="*/ 3874 w 51457"/>
              <a:gd name="connsiteY4" fmla="*/ 3859 h 82332"/>
              <a:gd name="connsiteX5" fmla="*/ 3874 w 51457"/>
              <a:gd name="connsiteY5" fmla="*/ 50686 h 82332"/>
              <a:gd name="connsiteX6" fmla="*/ 31661 w 51457"/>
              <a:gd name="connsiteY6" fmla="*/ 78988 h 82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82332">
                <a:moveTo>
                  <a:pt x="31661" y="78988"/>
                </a:moveTo>
                <a:lnTo>
                  <a:pt x="48128" y="78988"/>
                </a:lnTo>
                <a:lnTo>
                  <a:pt x="48128" y="24957"/>
                </a:lnTo>
                <a:cubicBezTo>
                  <a:pt x="48128" y="13122"/>
                  <a:pt x="38866" y="3859"/>
                  <a:pt x="27030" y="3859"/>
                </a:cubicBezTo>
                <a:lnTo>
                  <a:pt x="3874" y="3859"/>
                </a:lnTo>
                <a:lnTo>
                  <a:pt x="3874" y="50686"/>
                </a:lnTo>
                <a:cubicBezTo>
                  <a:pt x="3360" y="66638"/>
                  <a:pt x="16224" y="78988"/>
                  <a:pt x="31661" y="78988"/>
                </a:cubicBezTo>
                <a:close/>
              </a:path>
            </a:pathLst>
          </a:custGeom>
          <a:solidFill>
            <a:srgbClr val="B0727C"/>
          </a:solidFill>
          <a:ln w="9525" cap="flat">
            <a:noFill/>
            <a:prstDash val="solid"/>
            <a:miter/>
          </a:ln>
        </p:spPr>
        <p:txBody>
          <a:bodyPr rtlCol="0" anchor="ctr"/>
          <a:lstStyle/>
          <a:p>
            <a:endParaRPr lang="fi-FI"/>
          </a:p>
        </p:txBody>
      </p:sp>
      <p:sp>
        <p:nvSpPr>
          <p:cNvPr id="393" name="Freeform: Shape 392">
            <a:extLst>
              <a:ext uri="{FF2B5EF4-FFF2-40B4-BE49-F238E27FC236}">
                <a16:creationId xmlns:a16="http://schemas.microsoft.com/office/drawing/2014/main" id="{1E73C64C-D762-402E-805C-C60D895B76A4}"/>
              </a:ext>
            </a:extLst>
          </p:cNvPr>
          <p:cNvSpPr/>
          <p:nvPr/>
        </p:nvSpPr>
        <p:spPr>
          <a:xfrm>
            <a:off x="1959991" y="3368537"/>
            <a:ext cx="61749" cy="72041"/>
          </a:xfrm>
          <a:custGeom>
            <a:avLst/>
            <a:gdLst>
              <a:gd name="connsiteX0" fmla="*/ 58919 w 61749"/>
              <a:gd name="connsiteY0" fmla="*/ 40394 h 72041"/>
              <a:gd name="connsiteX1" fmla="*/ 58919 w 61749"/>
              <a:gd name="connsiteY1" fmla="*/ 3859 h 72041"/>
              <a:gd name="connsiteX2" fmla="*/ 25986 w 61749"/>
              <a:gd name="connsiteY2" fmla="*/ 3859 h 72041"/>
              <a:gd name="connsiteX3" fmla="*/ 3859 w 61749"/>
              <a:gd name="connsiteY3" fmla="*/ 25986 h 72041"/>
              <a:gd name="connsiteX4" fmla="*/ 3859 w 61749"/>
              <a:gd name="connsiteY4" fmla="*/ 69725 h 72041"/>
              <a:gd name="connsiteX5" fmla="*/ 29588 w 61749"/>
              <a:gd name="connsiteY5" fmla="*/ 69725 h 72041"/>
              <a:gd name="connsiteX6" fmla="*/ 58919 w 61749"/>
              <a:gd name="connsiteY6" fmla="*/ 40394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9" h="72041">
                <a:moveTo>
                  <a:pt x="58919" y="40394"/>
                </a:moveTo>
                <a:lnTo>
                  <a:pt x="58919" y="3859"/>
                </a:lnTo>
                <a:lnTo>
                  <a:pt x="25986" y="3859"/>
                </a:lnTo>
                <a:cubicBezTo>
                  <a:pt x="13636" y="3859"/>
                  <a:pt x="3859" y="13636"/>
                  <a:pt x="3859" y="25986"/>
                </a:cubicBezTo>
                <a:lnTo>
                  <a:pt x="3859" y="69725"/>
                </a:lnTo>
                <a:lnTo>
                  <a:pt x="29588" y="69725"/>
                </a:lnTo>
                <a:cubicBezTo>
                  <a:pt x="45540" y="69725"/>
                  <a:pt x="58919" y="56346"/>
                  <a:pt x="58919" y="40394"/>
                </a:cubicBezTo>
                <a:close/>
              </a:path>
            </a:pathLst>
          </a:custGeom>
          <a:solidFill>
            <a:srgbClr val="B0727C"/>
          </a:solidFill>
          <a:ln w="9525" cap="flat">
            <a:noFill/>
            <a:prstDash val="solid"/>
            <a:miter/>
          </a:ln>
        </p:spPr>
        <p:txBody>
          <a:bodyPr rtlCol="0" anchor="ctr"/>
          <a:lstStyle/>
          <a:p>
            <a:endParaRPr lang="fi-FI"/>
          </a:p>
        </p:txBody>
      </p:sp>
      <p:sp>
        <p:nvSpPr>
          <p:cNvPr id="394" name="Freeform: Shape 393">
            <a:extLst>
              <a:ext uri="{FF2B5EF4-FFF2-40B4-BE49-F238E27FC236}">
                <a16:creationId xmlns:a16="http://schemas.microsoft.com/office/drawing/2014/main" id="{9A94E45A-5C15-4E0B-8464-C4B0F7506A21}"/>
              </a:ext>
            </a:extLst>
          </p:cNvPr>
          <p:cNvSpPr/>
          <p:nvPr/>
        </p:nvSpPr>
        <p:spPr>
          <a:xfrm>
            <a:off x="3618479" y="3060819"/>
            <a:ext cx="257289" cy="468267"/>
          </a:xfrm>
          <a:custGeom>
            <a:avLst/>
            <a:gdLst>
              <a:gd name="connsiteX0" fmla="*/ 255488 w 257289"/>
              <a:gd name="connsiteY0" fmla="*/ 40394 h 468266"/>
              <a:gd name="connsiteX1" fmla="*/ 177787 w 257289"/>
              <a:gd name="connsiteY1" fmla="*/ 3859 h 468266"/>
              <a:gd name="connsiteX2" fmla="*/ 84134 w 257289"/>
              <a:gd name="connsiteY2" fmla="*/ 3859 h 468266"/>
              <a:gd name="connsiteX3" fmla="*/ 3859 w 257289"/>
              <a:gd name="connsiteY3" fmla="*/ 40394 h 468266"/>
              <a:gd name="connsiteX4" fmla="*/ 10549 w 257289"/>
              <a:gd name="connsiteY4" fmla="*/ 467495 h 468266"/>
              <a:gd name="connsiteX5" fmla="*/ 240566 w 257289"/>
              <a:gd name="connsiteY5" fmla="*/ 467495 h 46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9" h="468266">
                <a:moveTo>
                  <a:pt x="255488" y="40394"/>
                </a:moveTo>
                <a:lnTo>
                  <a:pt x="177787" y="3859"/>
                </a:lnTo>
                <a:lnTo>
                  <a:pt x="84134" y="3859"/>
                </a:lnTo>
                <a:lnTo>
                  <a:pt x="3859" y="40394"/>
                </a:lnTo>
                <a:lnTo>
                  <a:pt x="10549" y="467495"/>
                </a:lnTo>
                <a:lnTo>
                  <a:pt x="240566" y="467495"/>
                </a:lnTo>
                <a:close/>
              </a:path>
            </a:pathLst>
          </a:custGeom>
          <a:solidFill>
            <a:srgbClr val="474A6B"/>
          </a:solidFill>
          <a:ln w="9525" cap="flat">
            <a:noFill/>
            <a:prstDash val="solid"/>
            <a:miter/>
          </a:ln>
        </p:spPr>
        <p:txBody>
          <a:bodyPr rtlCol="0" anchor="ctr"/>
          <a:lstStyle/>
          <a:p>
            <a:endParaRPr lang="fi-FI"/>
          </a:p>
        </p:txBody>
      </p:sp>
      <p:sp>
        <p:nvSpPr>
          <p:cNvPr id="395" name="Freeform: Shape 394">
            <a:extLst>
              <a:ext uri="{FF2B5EF4-FFF2-40B4-BE49-F238E27FC236}">
                <a16:creationId xmlns:a16="http://schemas.microsoft.com/office/drawing/2014/main" id="{02999E69-418A-4292-A169-8856199BD452}"/>
              </a:ext>
            </a:extLst>
          </p:cNvPr>
          <p:cNvSpPr/>
          <p:nvPr/>
        </p:nvSpPr>
        <p:spPr>
          <a:xfrm>
            <a:off x="3657587" y="3049498"/>
            <a:ext cx="195540" cy="236706"/>
          </a:xfrm>
          <a:custGeom>
            <a:avLst/>
            <a:gdLst>
              <a:gd name="connsiteX0" fmla="*/ 131475 w 195540"/>
              <a:gd name="connsiteY0" fmla="*/ 236964 h 236706"/>
              <a:gd name="connsiteX1" fmla="*/ 190651 w 195540"/>
              <a:gd name="connsiteY1" fmla="*/ 122212 h 236706"/>
              <a:gd name="connsiteX2" fmla="*/ 159777 w 195540"/>
              <a:gd name="connsiteY2" fmla="*/ 113465 h 236706"/>
              <a:gd name="connsiteX3" fmla="*/ 193739 w 195540"/>
              <a:gd name="connsiteY3" fmla="*/ 91852 h 236706"/>
              <a:gd name="connsiteX4" fmla="*/ 131989 w 195540"/>
              <a:gd name="connsiteY4" fmla="*/ 3859 h 236706"/>
              <a:gd name="connsiteX5" fmla="*/ 127358 w 195540"/>
              <a:gd name="connsiteY5" fmla="*/ 7461 h 236706"/>
              <a:gd name="connsiteX6" fmla="*/ 184991 w 195540"/>
              <a:gd name="connsiteY6" fmla="*/ 90309 h 236706"/>
              <a:gd name="connsiteX7" fmla="*/ 145369 w 195540"/>
              <a:gd name="connsiteY7" fmla="*/ 115523 h 236706"/>
              <a:gd name="connsiteX8" fmla="*/ 182418 w 195540"/>
              <a:gd name="connsiteY8" fmla="*/ 126329 h 236706"/>
              <a:gd name="connsiteX9" fmla="*/ 129931 w 195540"/>
              <a:gd name="connsiteY9" fmla="*/ 227701 h 236706"/>
              <a:gd name="connsiteX10" fmla="*/ 22384 w 195540"/>
              <a:gd name="connsiteY10" fmla="*/ 137135 h 236706"/>
              <a:gd name="connsiteX11" fmla="*/ 70755 w 195540"/>
              <a:gd name="connsiteY11" fmla="*/ 117581 h 236706"/>
              <a:gd name="connsiteX12" fmla="*/ 12092 w 195540"/>
              <a:gd name="connsiteY12" fmla="*/ 87736 h 236706"/>
              <a:gd name="connsiteX13" fmla="*/ 50171 w 195540"/>
              <a:gd name="connsiteY13" fmla="*/ 18782 h 236706"/>
              <a:gd name="connsiteX14" fmla="*/ 45026 w 195540"/>
              <a:gd name="connsiteY14" fmla="*/ 15695 h 236706"/>
              <a:gd name="connsiteX15" fmla="*/ 3859 w 195540"/>
              <a:gd name="connsiteY15" fmla="*/ 90309 h 236706"/>
              <a:gd name="connsiteX16" fmla="*/ 56346 w 195540"/>
              <a:gd name="connsiteY16" fmla="*/ 117067 h 236706"/>
              <a:gd name="connsiteX17" fmla="*/ 10549 w 195540"/>
              <a:gd name="connsiteY17" fmla="*/ 135077 h 2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5540" h="236706">
                <a:moveTo>
                  <a:pt x="131475" y="236964"/>
                </a:moveTo>
                <a:lnTo>
                  <a:pt x="190651" y="122212"/>
                </a:lnTo>
                <a:lnTo>
                  <a:pt x="159777" y="113465"/>
                </a:lnTo>
                <a:lnTo>
                  <a:pt x="193739" y="91852"/>
                </a:lnTo>
                <a:lnTo>
                  <a:pt x="131989" y="3859"/>
                </a:lnTo>
                <a:lnTo>
                  <a:pt x="127358" y="7461"/>
                </a:lnTo>
                <a:lnTo>
                  <a:pt x="184991" y="90309"/>
                </a:lnTo>
                <a:lnTo>
                  <a:pt x="145369" y="115523"/>
                </a:lnTo>
                <a:lnTo>
                  <a:pt x="182418" y="126329"/>
                </a:lnTo>
                <a:lnTo>
                  <a:pt x="129931" y="227701"/>
                </a:lnTo>
                <a:lnTo>
                  <a:pt x="22384" y="137135"/>
                </a:lnTo>
                <a:lnTo>
                  <a:pt x="70755" y="117581"/>
                </a:lnTo>
                <a:lnTo>
                  <a:pt x="12092" y="87736"/>
                </a:lnTo>
                <a:lnTo>
                  <a:pt x="50171" y="18782"/>
                </a:lnTo>
                <a:lnTo>
                  <a:pt x="45026" y="15695"/>
                </a:lnTo>
                <a:lnTo>
                  <a:pt x="3859" y="90309"/>
                </a:lnTo>
                <a:lnTo>
                  <a:pt x="56346" y="117067"/>
                </a:lnTo>
                <a:lnTo>
                  <a:pt x="10549" y="135077"/>
                </a:lnTo>
                <a:close/>
              </a:path>
            </a:pathLst>
          </a:custGeom>
          <a:solidFill>
            <a:srgbClr val="2B2C40"/>
          </a:solidFill>
          <a:ln w="9525" cap="flat">
            <a:noFill/>
            <a:prstDash val="solid"/>
            <a:miter/>
          </a:ln>
        </p:spPr>
        <p:txBody>
          <a:bodyPr rtlCol="0" anchor="ctr"/>
          <a:lstStyle/>
          <a:p>
            <a:endParaRPr lang="fi-FI"/>
          </a:p>
        </p:txBody>
      </p:sp>
      <p:sp>
        <p:nvSpPr>
          <p:cNvPr id="396" name="Freeform: Shape 395">
            <a:extLst>
              <a:ext uri="{FF2B5EF4-FFF2-40B4-BE49-F238E27FC236}">
                <a16:creationId xmlns:a16="http://schemas.microsoft.com/office/drawing/2014/main" id="{6F0C29C7-3017-45E0-A220-159FB1919C0E}"/>
              </a:ext>
            </a:extLst>
          </p:cNvPr>
          <p:cNvSpPr/>
          <p:nvPr/>
        </p:nvSpPr>
        <p:spPr>
          <a:xfrm>
            <a:off x="3779542" y="3275913"/>
            <a:ext cx="36021" cy="241852"/>
          </a:xfrm>
          <a:custGeom>
            <a:avLst/>
            <a:gdLst>
              <a:gd name="connsiteX0" fmla="*/ 6947 w 36020"/>
              <a:gd name="connsiteY0" fmla="*/ 239022 h 241852"/>
              <a:gd name="connsiteX1" fmla="*/ 31647 w 36020"/>
              <a:gd name="connsiteY1" fmla="*/ 223070 h 241852"/>
              <a:gd name="connsiteX2" fmla="*/ 35249 w 36020"/>
              <a:gd name="connsiteY2" fmla="*/ 23928 h 241852"/>
              <a:gd name="connsiteX3" fmla="*/ 10549 w 36020"/>
              <a:gd name="connsiteY3" fmla="*/ 3859 h 241852"/>
              <a:gd name="connsiteX4" fmla="*/ 6947 w 36020"/>
              <a:gd name="connsiteY4" fmla="*/ 8491 h 241852"/>
              <a:gd name="connsiteX5" fmla="*/ 29074 w 36020"/>
              <a:gd name="connsiteY5" fmla="*/ 26501 h 241852"/>
              <a:gd name="connsiteX6" fmla="*/ 25472 w 36020"/>
              <a:gd name="connsiteY6" fmla="*/ 219468 h 241852"/>
              <a:gd name="connsiteX7" fmla="*/ 3859 w 36020"/>
              <a:gd name="connsiteY7" fmla="*/ 233876 h 24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0" h="241852">
                <a:moveTo>
                  <a:pt x="6947" y="239022"/>
                </a:moveTo>
                <a:lnTo>
                  <a:pt x="31647" y="223070"/>
                </a:lnTo>
                <a:lnTo>
                  <a:pt x="35249" y="23928"/>
                </a:lnTo>
                <a:lnTo>
                  <a:pt x="10549" y="3859"/>
                </a:lnTo>
                <a:lnTo>
                  <a:pt x="6947" y="8491"/>
                </a:lnTo>
                <a:lnTo>
                  <a:pt x="29074" y="26501"/>
                </a:lnTo>
                <a:lnTo>
                  <a:pt x="25472" y="219468"/>
                </a:lnTo>
                <a:lnTo>
                  <a:pt x="3859" y="233876"/>
                </a:lnTo>
                <a:close/>
              </a:path>
            </a:pathLst>
          </a:custGeom>
          <a:solidFill>
            <a:srgbClr val="2B2C40"/>
          </a:solidFill>
          <a:ln w="9525" cap="flat">
            <a:noFill/>
            <a:prstDash val="solid"/>
            <a:miter/>
          </a:ln>
        </p:spPr>
        <p:txBody>
          <a:bodyPr rtlCol="0" anchor="ctr"/>
          <a:lstStyle/>
          <a:p>
            <a:endParaRPr lang="fi-FI"/>
          </a:p>
        </p:txBody>
      </p:sp>
      <p:sp>
        <p:nvSpPr>
          <p:cNvPr id="397" name="Freeform: Shape 396">
            <a:extLst>
              <a:ext uri="{FF2B5EF4-FFF2-40B4-BE49-F238E27FC236}">
                <a16:creationId xmlns:a16="http://schemas.microsoft.com/office/drawing/2014/main" id="{A7BFFF6F-4179-4738-B20C-9C03FA62342C}"/>
              </a:ext>
            </a:extLst>
          </p:cNvPr>
          <p:cNvSpPr/>
          <p:nvPr/>
        </p:nvSpPr>
        <p:spPr>
          <a:xfrm>
            <a:off x="3694637" y="3062363"/>
            <a:ext cx="108062" cy="216123"/>
          </a:xfrm>
          <a:custGeom>
            <a:avLst/>
            <a:gdLst>
              <a:gd name="connsiteX0" fmla="*/ 3859 w 108061"/>
              <a:gd name="connsiteY0" fmla="*/ 3859 h 216123"/>
              <a:gd name="connsiteX1" fmla="*/ 62521 w 108061"/>
              <a:gd name="connsiteY1" fmla="*/ 141252 h 216123"/>
              <a:gd name="connsiteX2" fmla="*/ 92882 w 108061"/>
              <a:gd name="connsiteY2" fmla="*/ 212264 h 216123"/>
              <a:gd name="connsiteX3" fmla="*/ 96998 w 108061"/>
              <a:gd name="connsiteY3" fmla="*/ 145369 h 216123"/>
              <a:gd name="connsiteX4" fmla="*/ 106261 w 108061"/>
              <a:gd name="connsiteY4" fmla="*/ 4889 h 216123"/>
              <a:gd name="connsiteX5" fmla="*/ 65094 w 108061"/>
              <a:gd name="connsiteY5" fmla="*/ 4374 h 216123"/>
              <a:gd name="connsiteX6" fmla="*/ 63036 w 108061"/>
              <a:gd name="connsiteY6" fmla="*/ 4374 h 21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061" h="216123">
                <a:moveTo>
                  <a:pt x="3859" y="3859"/>
                </a:moveTo>
                <a:lnTo>
                  <a:pt x="62521" y="141252"/>
                </a:lnTo>
                <a:lnTo>
                  <a:pt x="92882" y="212264"/>
                </a:lnTo>
                <a:lnTo>
                  <a:pt x="96998" y="145369"/>
                </a:lnTo>
                <a:lnTo>
                  <a:pt x="106261" y="4889"/>
                </a:lnTo>
                <a:lnTo>
                  <a:pt x="65094" y="4374"/>
                </a:lnTo>
                <a:lnTo>
                  <a:pt x="63036" y="4374"/>
                </a:lnTo>
                <a:close/>
              </a:path>
            </a:pathLst>
          </a:custGeom>
          <a:solidFill>
            <a:srgbClr val="CCDFFF"/>
          </a:solidFill>
          <a:ln w="9525" cap="flat">
            <a:noFill/>
            <a:prstDash val="solid"/>
            <a:miter/>
          </a:ln>
        </p:spPr>
        <p:txBody>
          <a:bodyPr rtlCol="0" anchor="ctr"/>
          <a:lstStyle/>
          <a:p>
            <a:endParaRPr lang="fi-FI"/>
          </a:p>
        </p:txBody>
      </p:sp>
      <p:sp>
        <p:nvSpPr>
          <p:cNvPr id="398" name="Freeform: Shape 397">
            <a:extLst>
              <a:ext uri="{FF2B5EF4-FFF2-40B4-BE49-F238E27FC236}">
                <a16:creationId xmlns:a16="http://schemas.microsoft.com/office/drawing/2014/main" id="{812F1CB5-DD5E-4017-BDC8-1085F515B7FE}"/>
              </a:ext>
            </a:extLst>
          </p:cNvPr>
          <p:cNvSpPr/>
          <p:nvPr/>
        </p:nvSpPr>
        <p:spPr>
          <a:xfrm>
            <a:off x="3732201" y="3061848"/>
            <a:ext cx="56604" cy="61749"/>
          </a:xfrm>
          <a:custGeom>
            <a:avLst/>
            <a:gdLst>
              <a:gd name="connsiteX0" fmla="*/ 32676 w 56603"/>
              <a:gd name="connsiteY0" fmla="*/ 61492 h 61749"/>
              <a:gd name="connsiteX1" fmla="*/ 56346 w 56603"/>
              <a:gd name="connsiteY1" fmla="*/ 35249 h 61749"/>
              <a:gd name="connsiteX2" fmla="*/ 25986 w 56603"/>
              <a:gd name="connsiteY2" fmla="*/ 3859 h 61749"/>
              <a:gd name="connsiteX3" fmla="*/ 3859 w 56603"/>
              <a:gd name="connsiteY3" fmla="*/ 41424 h 61749"/>
            </a:gdLst>
            <a:ahLst/>
            <a:cxnLst>
              <a:cxn ang="0">
                <a:pos x="connsiteX0" y="connsiteY0"/>
              </a:cxn>
              <a:cxn ang="0">
                <a:pos x="connsiteX1" y="connsiteY1"/>
              </a:cxn>
              <a:cxn ang="0">
                <a:pos x="connsiteX2" y="connsiteY2"/>
              </a:cxn>
              <a:cxn ang="0">
                <a:pos x="connsiteX3" y="connsiteY3"/>
              </a:cxn>
            </a:cxnLst>
            <a:rect l="l" t="t" r="r" b="b"/>
            <a:pathLst>
              <a:path w="56603" h="61749">
                <a:moveTo>
                  <a:pt x="32676" y="61492"/>
                </a:moveTo>
                <a:lnTo>
                  <a:pt x="56346" y="35249"/>
                </a:lnTo>
                <a:lnTo>
                  <a:pt x="25986" y="3859"/>
                </a:lnTo>
                <a:lnTo>
                  <a:pt x="3859" y="41424"/>
                </a:lnTo>
                <a:close/>
              </a:path>
            </a:pathLst>
          </a:custGeom>
          <a:solidFill>
            <a:srgbClr val="73A3CC"/>
          </a:solidFill>
          <a:ln w="9525" cap="flat">
            <a:noFill/>
            <a:prstDash val="solid"/>
            <a:miter/>
          </a:ln>
        </p:spPr>
        <p:txBody>
          <a:bodyPr rtlCol="0" anchor="ctr"/>
          <a:lstStyle/>
          <a:p>
            <a:endParaRPr lang="fi-FI"/>
          </a:p>
        </p:txBody>
      </p:sp>
      <p:sp>
        <p:nvSpPr>
          <p:cNvPr id="399" name="Freeform: Shape 398">
            <a:extLst>
              <a:ext uri="{FF2B5EF4-FFF2-40B4-BE49-F238E27FC236}">
                <a16:creationId xmlns:a16="http://schemas.microsoft.com/office/drawing/2014/main" id="{CEE28355-3A74-41C7-B35D-DA6631EC2FC4}"/>
              </a:ext>
            </a:extLst>
          </p:cNvPr>
          <p:cNvSpPr/>
          <p:nvPr/>
        </p:nvSpPr>
        <p:spPr>
          <a:xfrm>
            <a:off x="3747124" y="3076256"/>
            <a:ext cx="46312" cy="200686"/>
          </a:xfrm>
          <a:custGeom>
            <a:avLst/>
            <a:gdLst>
              <a:gd name="connsiteX0" fmla="*/ 3859 w 46312"/>
              <a:gd name="connsiteY0" fmla="*/ 5918 h 200685"/>
              <a:gd name="connsiteX1" fmla="*/ 5403 w 46312"/>
              <a:gd name="connsiteY1" fmla="*/ 38851 h 200685"/>
              <a:gd name="connsiteX2" fmla="*/ 10034 w 46312"/>
              <a:gd name="connsiteY2" fmla="*/ 127358 h 200685"/>
              <a:gd name="connsiteX3" fmla="*/ 40394 w 46312"/>
              <a:gd name="connsiteY3" fmla="*/ 198370 h 200685"/>
              <a:gd name="connsiteX4" fmla="*/ 44511 w 46312"/>
              <a:gd name="connsiteY4" fmla="*/ 131475 h 200685"/>
              <a:gd name="connsiteX5" fmla="*/ 27530 w 46312"/>
              <a:gd name="connsiteY5" fmla="*/ 36278 h 200685"/>
              <a:gd name="connsiteX6" fmla="*/ 21870 w 46312"/>
              <a:gd name="connsiteY6" fmla="*/ 3859 h 2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12" h="200685">
                <a:moveTo>
                  <a:pt x="3859" y="5918"/>
                </a:moveTo>
                <a:lnTo>
                  <a:pt x="5403" y="38851"/>
                </a:lnTo>
                <a:lnTo>
                  <a:pt x="10034" y="127358"/>
                </a:lnTo>
                <a:lnTo>
                  <a:pt x="40394" y="198370"/>
                </a:lnTo>
                <a:lnTo>
                  <a:pt x="44511" y="131475"/>
                </a:lnTo>
                <a:lnTo>
                  <a:pt x="27530" y="36278"/>
                </a:lnTo>
                <a:lnTo>
                  <a:pt x="21870" y="3859"/>
                </a:lnTo>
                <a:close/>
              </a:path>
            </a:pathLst>
          </a:custGeom>
          <a:solidFill>
            <a:srgbClr val="73A3CC"/>
          </a:solidFill>
          <a:ln w="9525" cap="flat">
            <a:noFill/>
            <a:prstDash val="solid"/>
            <a:miter/>
          </a:ln>
        </p:spPr>
        <p:txBody>
          <a:bodyPr rtlCol="0" anchor="ctr"/>
          <a:lstStyle/>
          <a:p>
            <a:endParaRPr lang="fi-FI"/>
          </a:p>
        </p:txBody>
      </p:sp>
      <p:sp>
        <p:nvSpPr>
          <p:cNvPr id="400" name="Freeform: Shape 399">
            <a:extLst>
              <a:ext uri="{FF2B5EF4-FFF2-40B4-BE49-F238E27FC236}">
                <a16:creationId xmlns:a16="http://schemas.microsoft.com/office/drawing/2014/main" id="{3C31F081-A966-4D9D-B1C3-CE00E0D83ABB}"/>
              </a:ext>
            </a:extLst>
          </p:cNvPr>
          <p:cNvSpPr/>
          <p:nvPr/>
        </p:nvSpPr>
        <p:spPr>
          <a:xfrm>
            <a:off x="3694122" y="2985690"/>
            <a:ext cx="108062" cy="92624"/>
          </a:xfrm>
          <a:custGeom>
            <a:avLst/>
            <a:gdLst>
              <a:gd name="connsiteX0" fmla="*/ 106775 w 108061"/>
              <a:gd name="connsiteY0" fmla="*/ 81561 h 92624"/>
              <a:gd name="connsiteX1" fmla="*/ 55317 w 108061"/>
              <a:gd name="connsiteY1" fmla="*/ 93396 h 92624"/>
              <a:gd name="connsiteX2" fmla="*/ 3859 w 108061"/>
              <a:gd name="connsiteY2" fmla="*/ 81561 h 92624"/>
              <a:gd name="connsiteX3" fmla="*/ 3859 w 108061"/>
              <a:gd name="connsiteY3" fmla="*/ 3859 h 92624"/>
              <a:gd name="connsiteX4" fmla="*/ 106261 w 108061"/>
              <a:gd name="connsiteY4" fmla="*/ 3859 h 92624"/>
              <a:gd name="connsiteX5" fmla="*/ 106261 w 108061"/>
              <a:gd name="connsiteY5" fmla="*/ 81561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92624">
                <a:moveTo>
                  <a:pt x="106775" y="81561"/>
                </a:moveTo>
                <a:cubicBezTo>
                  <a:pt x="106775" y="81561"/>
                  <a:pt x="93396" y="93396"/>
                  <a:pt x="55317" y="93396"/>
                </a:cubicBezTo>
                <a:cubicBezTo>
                  <a:pt x="17238" y="93396"/>
                  <a:pt x="3859" y="81561"/>
                  <a:pt x="3859" y="81561"/>
                </a:cubicBezTo>
                <a:lnTo>
                  <a:pt x="3859" y="3859"/>
                </a:lnTo>
                <a:lnTo>
                  <a:pt x="106261" y="3859"/>
                </a:lnTo>
                <a:lnTo>
                  <a:pt x="106261" y="81561"/>
                </a:lnTo>
                <a:close/>
              </a:path>
            </a:pathLst>
          </a:custGeom>
          <a:solidFill>
            <a:srgbClr val="FAA2A1"/>
          </a:solidFill>
          <a:ln w="9525" cap="flat">
            <a:noFill/>
            <a:prstDash val="solid"/>
            <a:miter/>
          </a:ln>
        </p:spPr>
        <p:txBody>
          <a:bodyPr rtlCol="0" anchor="ctr"/>
          <a:lstStyle/>
          <a:p>
            <a:endParaRPr lang="fi-FI"/>
          </a:p>
        </p:txBody>
      </p:sp>
      <p:sp>
        <p:nvSpPr>
          <p:cNvPr id="401" name="Freeform: Shape 400">
            <a:extLst>
              <a:ext uri="{FF2B5EF4-FFF2-40B4-BE49-F238E27FC236}">
                <a16:creationId xmlns:a16="http://schemas.microsoft.com/office/drawing/2014/main" id="{9136F3D2-F149-4590-AA9F-3090CD4B5BA9}"/>
              </a:ext>
            </a:extLst>
          </p:cNvPr>
          <p:cNvSpPr/>
          <p:nvPr/>
        </p:nvSpPr>
        <p:spPr>
          <a:xfrm>
            <a:off x="3623625" y="3524454"/>
            <a:ext cx="149228" cy="530016"/>
          </a:xfrm>
          <a:custGeom>
            <a:avLst/>
            <a:gdLst>
              <a:gd name="connsiteX0" fmla="*/ 5403 w 149227"/>
              <a:gd name="connsiteY0" fmla="*/ 3859 h 530016"/>
              <a:gd name="connsiteX1" fmla="*/ 3859 w 149227"/>
              <a:gd name="connsiteY1" fmla="*/ 530274 h 530016"/>
              <a:gd name="connsiteX2" fmla="*/ 48628 w 149227"/>
              <a:gd name="connsiteY2" fmla="*/ 527186 h 530016"/>
              <a:gd name="connsiteX3" fmla="*/ 145369 w 149227"/>
              <a:gd name="connsiteY3" fmla="*/ 3859 h 530016"/>
            </a:gdLst>
            <a:ahLst/>
            <a:cxnLst>
              <a:cxn ang="0">
                <a:pos x="connsiteX0" y="connsiteY0"/>
              </a:cxn>
              <a:cxn ang="0">
                <a:pos x="connsiteX1" y="connsiteY1"/>
              </a:cxn>
              <a:cxn ang="0">
                <a:pos x="connsiteX2" y="connsiteY2"/>
              </a:cxn>
              <a:cxn ang="0">
                <a:pos x="connsiteX3" y="connsiteY3"/>
              </a:cxn>
            </a:cxnLst>
            <a:rect l="l" t="t" r="r" b="b"/>
            <a:pathLst>
              <a:path w="149227" h="530016">
                <a:moveTo>
                  <a:pt x="5403" y="3859"/>
                </a:moveTo>
                <a:lnTo>
                  <a:pt x="3859" y="530274"/>
                </a:lnTo>
                <a:lnTo>
                  <a:pt x="48628" y="527186"/>
                </a:lnTo>
                <a:lnTo>
                  <a:pt x="145369" y="3859"/>
                </a:lnTo>
                <a:close/>
              </a:path>
            </a:pathLst>
          </a:custGeom>
          <a:solidFill>
            <a:srgbClr val="474A6B"/>
          </a:solidFill>
          <a:ln w="9525" cap="flat">
            <a:noFill/>
            <a:prstDash val="solid"/>
            <a:miter/>
          </a:ln>
        </p:spPr>
        <p:txBody>
          <a:bodyPr rtlCol="0" anchor="ctr"/>
          <a:lstStyle/>
          <a:p>
            <a:endParaRPr lang="fi-FI"/>
          </a:p>
        </p:txBody>
      </p:sp>
      <p:sp>
        <p:nvSpPr>
          <p:cNvPr id="402" name="Freeform: Shape 401">
            <a:extLst>
              <a:ext uri="{FF2B5EF4-FFF2-40B4-BE49-F238E27FC236}">
                <a16:creationId xmlns:a16="http://schemas.microsoft.com/office/drawing/2014/main" id="{67104E6A-DBF9-4641-901D-BCFAAD2543BA}"/>
              </a:ext>
            </a:extLst>
          </p:cNvPr>
          <p:cNvSpPr/>
          <p:nvPr/>
        </p:nvSpPr>
        <p:spPr>
          <a:xfrm>
            <a:off x="3729113" y="3524454"/>
            <a:ext cx="133791" cy="509433"/>
          </a:xfrm>
          <a:custGeom>
            <a:avLst/>
            <a:gdLst>
              <a:gd name="connsiteX0" fmla="*/ 129931 w 133790"/>
              <a:gd name="connsiteY0" fmla="*/ 3859 h 509433"/>
              <a:gd name="connsiteX1" fmla="*/ 123242 w 133790"/>
              <a:gd name="connsiteY1" fmla="*/ 509176 h 509433"/>
              <a:gd name="connsiteX2" fmla="*/ 69211 w 133790"/>
              <a:gd name="connsiteY2" fmla="*/ 509176 h 509433"/>
              <a:gd name="connsiteX3" fmla="*/ 3859 w 133790"/>
              <a:gd name="connsiteY3" fmla="*/ 3859 h 509433"/>
            </a:gdLst>
            <a:ahLst/>
            <a:cxnLst>
              <a:cxn ang="0">
                <a:pos x="connsiteX0" y="connsiteY0"/>
              </a:cxn>
              <a:cxn ang="0">
                <a:pos x="connsiteX1" y="connsiteY1"/>
              </a:cxn>
              <a:cxn ang="0">
                <a:pos x="connsiteX2" y="connsiteY2"/>
              </a:cxn>
              <a:cxn ang="0">
                <a:pos x="connsiteX3" y="connsiteY3"/>
              </a:cxn>
            </a:cxnLst>
            <a:rect l="l" t="t" r="r" b="b"/>
            <a:pathLst>
              <a:path w="133790" h="509433">
                <a:moveTo>
                  <a:pt x="129931" y="3859"/>
                </a:moveTo>
                <a:lnTo>
                  <a:pt x="123242" y="509176"/>
                </a:lnTo>
                <a:lnTo>
                  <a:pt x="69211" y="509176"/>
                </a:lnTo>
                <a:lnTo>
                  <a:pt x="3859" y="3859"/>
                </a:lnTo>
                <a:close/>
              </a:path>
            </a:pathLst>
          </a:custGeom>
          <a:solidFill>
            <a:srgbClr val="474A6B"/>
          </a:solidFill>
          <a:ln w="9525" cap="flat">
            <a:noFill/>
            <a:prstDash val="solid"/>
            <a:miter/>
          </a:ln>
        </p:spPr>
        <p:txBody>
          <a:bodyPr rtlCol="0" anchor="ctr"/>
          <a:lstStyle/>
          <a:p>
            <a:endParaRPr lang="fi-FI"/>
          </a:p>
        </p:txBody>
      </p:sp>
      <p:sp>
        <p:nvSpPr>
          <p:cNvPr id="403" name="Freeform: Shape 402">
            <a:extLst>
              <a:ext uri="{FF2B5EF4-FFF2-40B4-BE49-F238E27FC236}">
                <a16:creationId xmlns:a16="http://schemas.microsoft.com/office/drawing/2014/main" id="{F91F62A9-7D89-410A-B311-B61E68629FC8}"/>
              </a:ext>
            </a:extLst>
          </p:cNvPr>
          <p:cNvSpPr/>
          <p:nvPr/>
        </p:nvSpPr>
        <p:spPr>
          <a:xfrm>
            <a:off x="3794465" y="4029771"/>
            <a:ext cx="102916" cy="46312"/>
          </a:xfrm>
          <a:custGeom>
            <a:avLst/>
            <a:gdLst>
              <a:gd name="connsiteX0" fmla="*/ 58405 w 102915"/>
              <a:gd name="connsiteY0" fmla="*/ 3859 h 46312"/>
              <a:gd name="connsiteX1" fmla="*/ 3859 w 102915"/>
              <a:gd name="connsiteY1" fmla="*/ 3859 h 46312"/>
              <a:gd name="connsiteX2" fmla="*/ 12093 w 102915"/>
              <a:gd name="connsiteY2" fmla="*/ 46569 h 46312"/>
              <a:gd name="connsiteX3" fmla="*/ 101115 w 102915"/>
              <a:gd name="connsiteY3" fmla="*/ 46569 h 46312"/>
              <a:gd name="connsiteX4" fmla="*/ 58405 w 102915"/>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46312">
                <a:moveTo>
                  <a:pt x="58405" y="3859"/>
                </a:moveTo>
                <a:lnTo>
                  <a:pt x="3859" y="3859"/>
                </a:lnTo>
                <a:lnTo>
                  <a:pt x="12093" y="46569"/>
                </a:lnTo>
                <a:lnTo>
                  <a:pt x="101115" y="46569"/>
                </a:lnTo>
                <a:cubicBezTo>
                  <a:pt x="100600" y="22899"/>
                  <a:pt x="81561" y="3859"/>
                  <a:pt x="58405" y="3859"/>
                </a:cubicBezTo>
                <a:close/>
              </a:path>
            </a:pathLst>
          </a:custGeom>
          <a:solidFill>
            <a:srgbClr val="3C3D4D"/>
          </a:solidFill>
          <a:ln w="9525" cap="flat">
            <a:noFill/>
            <a:prstDash val="solid"/>
            <a:miter/>
          </a:ln>
        </p:spPr>
        <p:txBody>
          <a:bodyPr rtlCol="0" anchor="ctr"/>
          <a:lstStyle/>
          <a:p>
            <a:endParaRPr lang="fi-FI"/>
          </a:p>
        </p:txBody>
      </p:sp>
      <p:sp>
        <p:nvSpPr>
          <p:cNvPr id="404" name="Freeform: Shape 403">
            <a:extLst>
              <a:ext uri="{FF2B5EF4-FFF2-40B4-BE49-F238E27FC236}">
                <a16:creationId xmlns:a16="http://schemas.microsoft.com/office/drawing/2014/main" id="{7CF91F57-64BE-4F69-8A39-BEC429B47E16}"/>
              </a:ext>
            </a:extLst>
          </p:cNvPr>
          <p:cNvSpPr/>
          <p:nvPr/>
        </p:nvSpPr>
        <p:spPr>
          <a:xfrm>
            <a:off x="3623625" y="4029771"/>
            <a:ext cx="51458" cy="46312"/>
          </a:xfrm>
          <a:custGeom>
            <a:avLst/>
            <a:gdLst>
              <a:gd name="connsiteX0" fmla="*/ 27015 w 51457"/>
              <a:gd name="connsiteY0" fmla="*/ 3859 h 46312"/>
              <a:gd name="connsiteX1" fmla="*/ 27015 w 51457"/>
              <a:gd name="connsiteY1" fmla="*/ 3859 h 46312"/>
              <a:gd name="connsiteX2" fmla="*/ 3859 w 51457"/>
              <a:gd name="connsiteY2" fmla="*/ 27015 h 46312"/>
              <a:gd name="connsiteX3" fmla="*/ 3859 w 51457"/>
              <a:gd name="connsiteY3" fmla="*/ 46569 h 46312"/>
              <a:gd name="connsiteX4" fmla="*/ 49657 w 51457"/>
              <a:gd name="connsiteY4" fmla="*/ 46569 h 46312"/>
              <a:gd name="connsiteX5" fmla="*/ 49657 w 51457"/>
              <a:gd name="connsiteY5" fmla="*/ 27015 h 46312"/>
              <a:gd name="connsiteX6" fmla="*/ 27015 w 51457"/>
              <a:gd name="connsiteY6"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57" h="46312">
                <a:moveTo>
                  <a:pt x="27015" y="3859"/>
                </a:moveTo>
                <a:lnTo>
                  <a:pt x="27015" y="3859"/>
                </a:lnTo>
                <a:cubicBezTo>
                  <a:pt x="14151" y="3859"/>
                  <a:pt x="3859" y="14151"/>
                  <a:pt x="3859" y="27015"/>
                </a:cubicBezTo>
                <a:lnTo>
                  <a:pt x="3859" y="46569"/>
                </a:lnTo>
                <a:lnTo>
                  <a:pt x="49657" y="46569"/>
                </a:lnTo>
                <a:lnTo>
                  <a:pt x="49657" y="27015"/>
                </a:lnTo>
                <a:cubicBezTo>
                  <a:pt x="49657" y="14151"/>
                  <a:pt x="39365" y="3859"/>
                  <a:pt x="27015" y="3859"/>
                </a:cubicBezTo>
                <a:close/>
              </a:path>
            </a:pathLst>
          </a:custGeom>
          <a:solidFill>
            <a:srgbClr val="3C3D4D"/>
          </a:solidFill>
          <a:ln w="9525" cap="flat">
            <a:noFill/>
            <a:prstDash val="solid"/>
            <a:miter/>
          </a:ln>
        </p:spPr>
        <p:txBody>
          <a:bodyPr rtlCol="0" anchor="ctr"/>
          <a:lstStyle/>
          <a:p>
            <a:endParaRPr lang="fi-FI"/>
          </a:p>
        </p:txBody>
      </p:sp>
      <p:sp>
        <p:nvSpPr>
          <p:cNvPr id="405" name="Freeform: Shape 404">
            <a:extLst>
              <a:ext uri="{FF2B5EF4-FFF2-40B4-BE49-F238E27FC236}">
                <a16:creationId xmlns:a16="http://schemas.microsoft.com/office/drawing/2014/main" id="{E6CF38AE-F30B-49DB-B2FD-B51D26ED75A2}"/>
              </a:ext>
            </a:extLst>
          </p:cNvPr>
          <p:cNvSpPr/>
          <p:nvPr/>
        </p:nvSpPr>
        <p:spPr>
          <a:xfrm>
            <a:off x="3630314" y="3264329"/>
            <a:ext cx="77187" cy="66895"/>
          </a:xfrm>
          <a:custGeom>
            <a:avLst/>
            <a:gdLst>
              <a:gd name="connsiteX0" fmla="*/ 3859 w 77186"/>
              <a:gd name="connsiteY0" fmla="*/ 53522 h 66895"/>
              <a:gd name="connsiteX1" fmla="*/ 21355 w 77186"/>
              <a:gd name="connsiteY1" fmla="*/ 15443 h 66895"/>
              <a:gd name="connsiteX2" fmla="*/ 47599 w 77186"/>
              <a:gd name="connsiteY2" fmla="*/ 5666 h 66895"/>
              <a:gd name="connsiteX3" fmla="*/ 76930 w 77186"/>
              <a:gd name="connsiteY3" fmla="*/ 19045 h 66895"/>
              <a:gd name="connsiteX4" fmla="*/ 64580 w 77186"/>
              <a:gd name="connsiteY4" fmla="*/ 45803 h 66895"/>
              <a:gd name="connsiteX5" fmla="*/ 21355 w 77186"/>
              <a:gd name="connsiteY5" fmla="*/ 61755 h 66895"/>
              <a:gd name="connsiteX6" fmla="*/ 3859 w 77186"/>
              <a:gd name="connsiteY6" fmla="*/ 53522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 h="66895">
                <a:moveTo>
                  <a:pt x="3859" y="53522"/>
                </a:moveTo>
                <a:lnTo>
                  <a:pt x="21355" y="15443"/>
                </a:lnTo>
                <a:cubicBezTo>
                  <a:pt x="25986" y="5666"/>
                  <a:pt x="37822" y="1035"/>
                  <a:pt x="47599" y="5666"/>
                </a:cubicBezTo>
                <a:lnTo>
                  <a:pt x="76930" y="19045"/>
                </a:lnTo>
                <a:lnTo>
                  <a:pt x="64580" y="45803"/>
                </a:lnTo>
                <a:cubicBezTo>
                  <a:pt x="56861" y="62270"/>
                  <a:pt x="37822" y="69474"/>
                  <a:pt x="21355" y="61755"/>
                </a:cubicBezTo>
                <a:lnTo>
                  <a:pt x="3859" y="53522"/>
                </a:lnTo>
                <a:close/>
              </a:path>
            </a:pathLst>
          </a:custGeom>
          <a:solidFill>
            <a:srgbClr val="FAA2A1"/>
          </a:solidFill>
          <a:ln w="9525" cap="flat">
            <a:noFill/>
            <a:prstDash val="solid"/>
            <a:miter/>
          </a:ln>
        </p:spPr>
        <p:txBody>
          <a:bodyPr rtlCol="0" anchor="ctr"/>
          <a:lstStyle/>
          <a:p>
            <a:endParaRPr lang="fi-FI"/>
          </a:p>
        </p:txBody>
      </p:sp>
      <p:sp>
        <p:nvSpPr>
          <p:cNvPr id="406" name="Freeform: Shape 405">
            <a:extLst>
              <a:ext uri="{FF2B5EF4-FFF2-40B4-BE49-F238E27FC236}">
                <a16:creationId xmlns:a16="http://schemas.microsoft.com/office/drawing/2014/main" id="{68B9F0CC-D2F4-4204-AB8F-13591200452F}"/>
              </a:ext>
            </a:extLst>
          </p:cNvPr>
          <p:cNvSpPr/>
          <p:nvPr/>
        </p:nvSpPr>
        <p:spPr>
          <a:xfrm>
            <a:off x="3682654" y="3277821"/>
            <a:ext cx="46312" cy="51458"/>
          </a:xfrm>
          <a:custGeom>
            <a:avLst/>
            <a:gdLst>
              <a:gd name="connsiteX0" fmla="*/ 25080 w 46312"/>
              <a:gd name="connsiteY0" fmla="*/ 5302 h 51457"/>
              <a:gd name="connsiteX1" fmla="*/ 42229 w 46312"/>
              <a:gd name="connsiteY1" fmla="*/ 15726 h 51457"/>
              <a:gd name="connsiteX2" fmla="*/ 22451 w 46312"/>
              <a:gd name="connsiteY2" fmla="*/ 48264 h 51457"/>
              <a:gd name="connsiteX3" fmla="*/ 5302 w 46312"/>
              <a:gd name="connsiteY3" fmla="*/ 37841 h 51457"/>
            </a:gdLst>
            <a:ahLst/>
            <a:cxnLst>
              <a:cxn ang="0">
                <a:pos x="connsiteX0" y="connsiteY0"/>
              </a:cxn>
              <a:cxn ang="0">
                <a:pos x="connsiteX1" y="connsiteY1"/>
              </a:cxn>
              <a:cxn ang="0">
                <a:pos x="connsiteX2" y="connsiteY2"/>
              </a:cxn>
              <a:cxn ang="0">
                <a:pos x="connsiteX3" y="connsiteY3"/>
              </a:cxn>
            </a:cxnLst>
            <a:rect l="l" t="t" r="r" b="b"/>
            <a:pathLst>
              <a:path w="46312" h="51457">
                <a:moveTo>
                  <a:pt x="25080" y="5302"/>
                </a:moveTo>
                <a:lnTo>
                  <a:pt x="42229" y="15726"/>
                </a:lnTo>
                <a:lnTo>
                  <a:pt x="22451" y="48264"/>
                </a:lnTo>
                <a:lnTo>
                  <a:pt x="5302" y="37841"/>
                </a:lnTo>
                <a:close/>
              </a:path>
            </a:pathLst>
          </a:custGeom>
          <a:solidFill>
            <a:srgbClr val="FFFFFF"/>
          </a:solidFill>
          <a:ln w="9525" cap="flat">
            <a:noFill/>
            <a:prstDash val="solid"/>
            <a:miter/>
          </a:ln>
        </p:spPr>
        <p:txBody>
          <a:bodyPr rtlCol="0" anchor="ctr"/>
          <a:lstStyle/>
          <a:p>
            <a:endParaRPr lang="fi-FI"/>
          </a:p>
        </p:txBody>
      </p:sp>
      <p:sp>
        <p:nvSpPr>
          <p:cNvPr id="407" name="Freeform: Shape 406">
            <a:extLst>
              <a:ext uri="{FF2B5EF4-FFF2-40B4-BE49-F238E27FC236}">
                <a16:creationId xmlns:a16="http://schemas.microsoft.com/office/drawing/2014/main" id="{9DE4376E-B843-4062-B5C0-CB6CC23D140D}"/>
              </a:ext>
            </a:extLst>
          </p:cNvPr>
          <p:cNvSpPr/>
          <p:nvPr/>
        </p:nvSpPr>
        <p:spPr>
          <a:xfrm>
            <a:off x="3798582" y="3263837"/>
            <a:ext cx="72041" cy="66895"/>
          </a:xfrm>
          <a:custGeom>
            <a:avLst/>
            <a:gdLst>
              <a:gd name="connsiteX0" fmla="*/ 69211 w 72041"/>
              <a:gd name="connsiteY0" fmla="*/ 59675 h 66895"/>
              <a:gd name="connsiteX1" fmla="*/ 59434 w 72041"/>
              <a:gd name="connsiteY1" fmla="*/ 19023 h 66895"/>
              <a:gd name="connsiteX2" fmla="*/ 35249 w 72041"/>
              <a:gd name="connsiteY2" fmla="*/ 4615 h 66895"/>
              <a:gd name="connsiteX3" fmla="*/ 3859 w 72041"/>
              <a:gd name="connsiteY3" fmla="*/ 12333 h 66895"/>
              <a:gd name="connsiteX4" fmla="*/ 11063 w 72041"/>
              <a:gd name="connsiteY4" fmla="*/ 40635 h 66895"/>
              <a:gd name="connsiteX5" fmla="*/ 50171 w 72041"/>
              <a:gd name="connsiteY5" fmla="*/ 64306 h 66895"/>
              <a:gd name="connsiteX6" fmla="*/ 69211 w 72041"/>
              <a:gd name="connsiteY6" fmla="*/ 59675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41" h="66895">
                <a:moveTo>
                  <a:pt x="69211" y="59675"/>
                </a:moveTo>
                <a:lnTo>
                  <a:pt x="59434" y="19023"/>
                </a:lnTo>
                <a:cubicBezTo>
                  <a:pt x="56861" y="8217"/>
                  <a:pt x="46055" y="1527"/>
                  <a:pt x="35249" y="4615"/>
                </a:cubicBezTo>
                <a:lnTo>
                  <a:pt x="3859" y="12333"/>
                </a:lnTo>
                <a:lnTo>
                  <a:pt x="11063" y="40635"/>
                </a:lnTo>
                <a:cubicBezTo>
                  <a:pt x="15180" y="58131"/>
                  <a:pt x="32676" y="68937"/>
                  <a:pt x="50171" y="64306"/>
                </a:cubicBezTo>
                <a:lnTo>
                  <a:pt x="69211" y="59675"/>
                </a:lnTo>
                <a:close/>
              </a:path>
            </a:pathLst>
          </a:custGeom>
          <a:solidFill>
            <a:srgbClr val="FAA2A1"/>
          </a:solidFill>
          <a:ln w="9525" cap="flat">
            <a:noFill/>
            <a:prstDash val="solid"/>
            <a:miter/>
          </a:ln>
        </p:spPr>
        <p:txBody>
          <a:bodyPr rtlCol="0" anchor="ctr"/>
          <a:lstStyle/>
          <a:p>
            <a:endParaRPr lang="fi-FI"/>
          </a:p>
        </p:txBody>
      </p:sp>
      <p:sp>
        <p:nvSpPr>
          <p:cNvPr id="408" name="Freeform: Shape 407">
            <a:extLst>
              <a:ext uri="{FF2B5EF4-FFF2-40B4-BE49-F238E27FC236}">
                <a16:creationId xmlns:a16="http://schemas.microsoft.com/office/drawing/2014/main" id="{9DDB0068-6DA7-4838-82D4-251344355A1B}"/>
              </a:ext>
            </a:extLst>
          </p:cNvPr>
          <p:cNvSpPr/>
          <p:nvPr/>
        </p:nvSpPr>
        <p:spPr>
          <a:xfrm>
            <a:off x="3702355" y="3289806"/>
            <a:ext cx="169811" cy="72041"/>
          </a:xfrm>
          <a:custGeom>
            <a:avLst/>
            <a:gdLst>
              <a:gd name="connsiteX0" fmla="*/ 166981 w 169811"/>
              <a:gd name="connsiteY0" fmla="*/ 21870 h 72041"/>
              <a:gd name="connsiteX1" fmla="*/ 18782 w 169811"/>
              <a:gd name="connsiteY1" fmla="*/ 3859 h 72041"/>
              <a:gd name="connsiteX2" fmla="*/ 3859 w 169811"/>
              <a:gd name="connsiteY2" fmla="*/ 45026 h 72041"/>
              <a:gd name="connsiteX3" fmla="*/ 167496 w 169811"/>
              <a:gd name="connsiteY3" fmla="*/ 72298 h 72041"/>
            </a:gdLst>
            <a:ahLst/>
            <a:cxnLst>
              <a:cxn ang="0">
                <a:pos x="connsiteX0" y="connsiteY0"/>
              </a:cxn>
              <a:cxn ang="0">
                <a:pos x="connsiteX1" y="connsiteY1"/>
              </a:cxn>
              <a:cxn ang="0">
                <a:pos x="connsiteX2" y="connsiteY2"/>
              </a:cxn>
              <a:cxn ang="0">
                <a:pos x="connsiteX3" y="connsiteY3"/>
              </a:cxn>
            </a:cxnLst>
            <a:rect l="l" t="t" r="r" b="b"/>
            <a:pathLst>
              <a:path w="169811" h="72041">
                <a:moveTo>
                  <a:pt x="166981" y="21870"/>
                </a:moveTo>
                <a:lnTo>
                  <a:pt x="18782" y="3859"/>
                </a:lnTo>
                <a:lnTo>
                  <a:pt x="3859" y="45026"/>
                </a:lnTo>
                <a:lnTo>
                  <a:pt x="167496" y="72298"/>
                </a:lnTo>
                <a:close/>
              </a:path>
            </a:pathLst>
          </a:custGeom>
          <a:solidFill>
            <a:srgbClr val="474A6B"/>
          </a:solidFill>
          <a:ln w="9525" cap="flat">
            <a:noFill/>
            <a:prstDash val="solid"/>
            <a:miter/>
          </a:ln>
        </p:spPr>
        <p:txBody>
          <a:bodyPr rtlCol="0" anchor="ctr"/>
          <a:lstStyle/>
          <a:p>
            <a:endParaRPr lang="fi-FI"/>
          </a:p>
        </p:txBody>
      </p:sp>
      <p:sp>
        <p:nvSpPr>
          <p:cNvPr id="409" name="Freeform: Shape 408">
            <a:extLst>
              <a:ext uri="{FF2B5EF4-FFF2-40B4-BE49-F238E27FC236}">
                <a16:creationId xmlns:a16="http://schemas.microsoft.com/office/drawing/2014/main" id="{93B544CC-DC61-4821-9367-E3A0312C3D14}"/>
              </a:ext>
            </a:extLst>
          </p:cNvPr>
          <p:cNvSpPr/>
          <p:nvPr/>
        </p:nvSpPr>
        <p:spPr>
          <a:xfrm>
            <a:off x="3790479" y="3268083"/>
            <a:ext cx="36021" cy="46312"/>
          </a:xfrm>
          <a:custGeom>
            <a:avLst/>
            <a:gdLst>
              <a:gd name="connsiteX0" fmla="*/ 4664 w 36020"/>
              <a:gd name="connsiteY0" fmla="*/ 9420 h 46312"/>
              <a:gd name="connsiteX1" fmla="*/ 24161 w 36020"/>
              <a:gd name="connsiteY1" fmla="*/ 4664 h 46312"/>
              <a:gd name="connsiteX2" fmla="*/ 33185 w 36020"/>
              <a:gd name="connsiteY2" fmla="*/ 41658 h 46312"/>
              <a:gd name="connsiteX3" fmla="*/ 13689 w 36020"/>
              <a:gd name="connsiteY3" fmla="*/ 46414 h 46312"/>
            </a:gdLst>
            <a:ahLst/>
            <a:cxnLst>
              <a:cxn ang="0">
                <a:pos x="connsiteX0" y="connsiteY0"/>
              </a:cxn>
              <a:cxn ang="0">
                <a:pos x="connsiteX1" y="connsiteY1"/>
              </a:cxn>
              <a:cxn ang="0">
                <a:pos x="connsiteX2" y="connsiteY2"/>
              </a:cxn>
              <a:cxn ang="0">
                <a:pos x="connsiteX3" y="connsiteY3"/>
              </a:cxn>
            </a:cxnLst>
            <a:rect l="l" t="t" r="r" b="b"/>
            <a:pathLst>
              <a:path w="36020" h="46312">
                <a:moveTo>
                  <a:pt x="4664" y="9420"/>
                </a:moveTo>
                <a:lnTo>
                  <a:pt x="24161" y="4664"/>
                </a:lnTo>
                <a:lnTo>
                  <a:pt x="33185" y="41658"/>
                </a:lnTo>
                <a:lnTo>
                  <a:pt x="13689" y="46414"/>
                </a:lnTo>
                <a:close/>
              </a:path>
            </a:pathLst>
          </a:custGeom>
          <a:solidFill>
            <a:srgbClr val="FFFFFF"/>
          </a:solidFill>
          <a:ln w="9525" cap="flat">
            <a:noFill/>
            <a:prstDash val="solid"/>
            <a:miter/>
          </a:ln>
        </p:spPr>
        <p:txBody>
          <a:bodyPr rtlCol="0" anchor="ctr"/>
          <a:lstStyle/>
          <a:p>
            <a:endParaRPr lang="fi-FI"/>
          </a:p>
        </p:txBody>
      </p:sp>
      <p:sp>
        <p:nvSpPr>
          <p:cNvPr id="410" name="Freeform: Shape 409">
            <a:extLst>
              <a:ext uri="{FF2B5EF4-FFF2-40B4-BE49-F238E27FC236}">
                <a16:creationId xmlns:a16="http://schemas.microsoft.com/office/drawing/2014/main" id="{D95452E7-E3A7-402A-A635-91A293433FCA}"/>
              </a:ext>
            </a:extLst>
          </p:cNvPr>
          <p:cNvSpPr/>
          <p:nvPr/>
        </p:nvSpPr>
        <p:spPr>
          <a:xfrm>
            <a:off x="3801669" y="4026683"/>
            <a:ext cx="51458" cy="10292"/>
          </a:xfrm>
          <a:custGeom>
            <a:avLst/>
            <a:gdLst>
              <a:gd name="connsiteX0" fmla="*/ 3859 w 51457"/>
              <a:gd name="connsiteY0" fmla="*/ 3859 h 10291"/>
              <a:gd name="connsiteX1" fmla="*/ 50686 w 51457"/>
              <a:gd name="connsiteY1" fmla="*/ 3859 h 10291"/>
              <a:gd name="connsiteX2" fmla="*/ 50686 w 51457"/>
              <a:gd name="connsiteY2" fmla="*/ 10034 h 10291"/>
              <a:gd name="connsiteX3" fmla="*/ 3859 w 51457"/>
              <a:gd name="connsiteY3" fmla="*/ 10034 h 10291"/>
            </a:gdLst>
            <a:ahLst/>
            <a:cxnLst>
              <a:cxn ang="0">
                <a:pos x="connsiteX0" y="connsiteY0"/>
              </a:cxn>
              <a:cxn ang="0">
                <a:pos x="connsiteX1" y="connsiteY1"/>
              </a:cxn>
              <a:cxn ang="0">
                <a:pos x="connsiteX2" y="connsiteY2"/>
              </a:cxn>
              <a:cxn ang="0">
                <a:pos x="connsiteX3" y="connsiteY3"/>
              </a:cxn>
            </a:cxnLst>
            <a:rect l="l" t="t" r="r" b="b"/>
            <a:pathLst>
              <a:path w="51457" h="10291">
                <a:moveTo>
                  <a:pt x="3859" y="3859"/>
                </a:moveTo>
                <a:lnTo>
                  <a:pt x="50686" y="3859"/>
                </a:lnTo>
                <a:lnTo>
                  <a:pt x="50686" y="10034"/>
                </a:lnTo>
                <a:lnTo>
                  <a:pt x="3859" y="10034"/>
                </a:lnTo>
                <a:close/>
              </a:path>
            </a:pathLst>
          </a:custGeom>
          <a:solidFill>
            <a:srgbClr val="2B2C40"/>
          </a:solidFill>
          <a:ln w="9525" cap="flat">
            <a:noFill/>
            <a:prstDash val="solid"/>
            <a:miter/>
          </a:ln>
        </p:spPr>
        <p:txBody>
          <a:bodyPr rtlCol="0" anchor="ctr"/>
          <a:lstStyle/>
          <a:p>
            <a:endParaRPr lang="fi-FI"/>
          </a:p>
        </p:txBody>
      </p:sp>
      <p:sp>
        <p:nvSpPr>
          <p:cNvPr id="411" name="Freeform: Shape 410">
            <a:extLst>
              <a:ext uri="{FF2B5EF4-FFF2-40B4-BE49-F238E27FC236}">
                <a16:creationId xmlns:a16="http://schemas.microsoft.com/office/drawing/2014/main" id="{3D7B3B49-5A2F-407D-AFEC-270C9475A3F3}"/>
              </a:ext>
            </a:extLst>
          </p:cNvPr>
          <p:cNvSpPr/>
          <p:nvPr/>
        </p:nvSpPr>
        <p:spPr>
          <a:xfrm>
            <a:off x="3625168" y="4027198"/>
            <a:ext cx="46312" cy="20583"/>
          </a:xfrm>
          <a:custGeom>
            <a:avLst/>
            <a:gdLst>
              <a:gd name="connsiteX0" fmla="*/ 41424 w 46312"/>
              <a:gd name="connsiteY0" fmla="*/ 17753 h 20583"/>
              <a:gd name="connsiteX1" fmla="*/ 47084 w 46312"/>
              <a:gd name="connsiteY1" fmla="*/ 15695 h 20583"/>
              <a:gd name="connsiteX2" fmla="*/ 25472 w 46312"/>
              <a:gd name="connsiteY2" fmla="*/ 3859 h 20583"/>
              <a:gd name="connsiteX3" fmla="*/ 3859 w 46312"/>
              <a:gd name="connsiteY3" fmla="*/ 15695 h 20583"/>
              <a:gd name="connsiteX4" fmla="*/ 9520 w 46312"/>
              <a:gd name="connsiteY4" fmla="*/ 17753 h 20583"/>
              <a:gd name="connsiteX5" fmla="*/ 25472 w 46312"/>
              <a:gd name="connsiteY5" fmla="*/ 9520 h 20583"/>
              <a:gd name="connsiteX6" fmla="*/ 41424 w 46312"/>
              <a:gd name="connsiteY6" fmla="*/ 17753 h 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12" h="20583">
                <a:moveTo>
                  <a:pt x="41424" y="17753"/>
                </a:moveTo>
                <a:lnTo>
                  <a:pt x="47084" y="15695"/>
                </a:lnTo>
                <a:cubicBezTo>
                  <a:pt x="47084" y="15180"/>
                  <a:pt x="41938" y="3859"/>
                  <a:pt x="25472" y="3859"/>
                </a:cubicBezTo>
                <a:cubicBezTo>
                  <a:pt x="9005" y="3859"/>
                  <a:pt x="3859" y="15180"/>
                  <a:pt x="3859" y="15695"/>
                </a:cubicBezTo>
                <a:lnTo>
                  <a:pt x="9520" y="17753"/>
                </a:lnTo>
                <a:cubicBezTo>
                  <a:pt x="9520" y="17238"/>
                  <a:pt x="13122" y="9520"/>
                  <a:pt x="25472" y="9520"/>
                </a:cubicBezTo>
                <a:cubicBezTo>
                  <a:pt x="37822" y="9520"/>
                  <a:pt x="41424" y="17238"/>
                  <a:pt x="41424" y="17753"/>
                </a:cubicBezTo>
                <a:close/>
              </a:path>
            </a:pathLst>
          </a:custGeom>
          <a:solidFill>
            <a:srgbClr val="2B2C40"/>
          </a:solidFill>
          <a:ln w="9525" cap="flat">
            <a:noFill/>
            <a:prstDash val="solid"/>
            <a:miter/>
          </a:ln>
        </p:spPr>
        <p:txBody>
          <a:bodyPr rtlCol="0" anchor="ctr"/>
          <a:lstStyle/>
          <a:p>
            <a:endParaRPr lang="fi-FI"/>
          </a:p>
        </p:txBody>
      </p:sp>
      <p:sp>
        <p:nvSpPr>
          <p:cNvPr id="412" name="Freeform: Shape 411">
            <a:extLst>
              <a:ext uri="{FF2B5EF4-FFF2-40B4-BE49-F238E27FC236}">
                <a16:creationId xmlns:a16="http://schemas.microsoft.com/office/drawing/2014/main" id="{CBE85735-7DE0-479E-B24D-215249B11BBE}"/>
              </a:ext>
            </a:extLst>
          </p:cNvPr>
          <p:cNvSpPr/>
          <p:nvPr/>
        </p:nvSpPr>
        <p:spPr>
          <a:xfrm>
            <a:off x="3639577" y="3504900"/>
            <a:ext cx="216123" cy="72041"/>
          </a:xfrm>
          <a:custGeom>
            <a:avLst/>
            <a:gdLst>
              <a:gd name="connsiteX0" fmla="*/ 210720 w 216123"/>
              <a:gd name="connsiteY0" fmla="*/ 71269 h 72041"/>
              <a:gd name="connsiteX1" fmla="*/ 214837 w 216123"/>
              <a:gd name="connsiteY1" fmla="*/ 66638 h 72041"/>
              <a:gd name="connsiteX2" fmla="*/ 145883 w 216123"/>
              <a:gd name="connsiteY2" fmla="*/ 3859 h 72041"/>
              <a:gd name="connsiteX3" fmla="*/ 53259 w 216123"/>
              <a:gd name="connsiteY3" fmla="*/ 60978 h 72041"/>
              <a:gd name="connsiteX4" fmla="*/ 3859 w 216123"/>
              <a:gd name="connsiteY4" fmla="*/ 60978 h 72041"/>
              <a:gd name="connsiteX5" fmla="*/ 3859 w 216123"/>
              <a:gd name="connsiteY5" fmla="*/ 67152 h 72041"/>
              <a:gd name="connsiteX6" fmla="*/ 54803 w 216123"/>
              <a:gd name="connsiteY6" fmla="*/ 67152 h 72041"/>
              <a:gd name="connsiteX7" fmla="*/ 144854 w 216123"/>
              <a:gd name="connsiteY7" fmla="*/ 11578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6123" h="72041">
                <a:moveTo>
                  <a:pt x="210720" y="71269"/>
                </a:moveTo>
                <a:lnTo>
                  <a:pt x="214837" y="66638"/>
                </a:lnTo>
                <a:lnTo>
                  <a:pt x="145883" y="3859"/>
                </a:lnTo>
                <a:lnTo>
                  <a:pt x="53259" y="60978"/>
                </a:lnTo>
                <a:lnTo>
                  <a:pt x="3859" y="60978"/>
                </a:lnTo>
                <a:lnTo>
                  <a:pt x="3859" y="67152"/>
                </a:lnTo>
                <a:lnTo>
                  <a:pt x="54803" y="67152"/>
                </a:lnTo>
                <a:lnTo>
                  <a:pt x="144854" y="11578"/>
                </a:lnTo>
                <a:close/>
              </a:path>
            </a:pathLst>
          </a:custGeom>
          <a:solidFill>
            <a:srgbClr val="2B2C40"/>
          </a:solidFill>
          <a:ln w="9525" cap="flat">
            <a:noFill/>
            <a:prstDash val="solid"/>
            <a:miter/>
          </a:ln>
        </p:spPr>
        <p:txBody>
          <a:bodyPr rtlCol="0" anchor="ctr"/>
          <a:lstStyle/>
          <a:p>
            <a:endParaRPr lang="fi-FI"/>
          </a:p>
        </p:txBody>
      </p:sp>
      <p:sp>
        <p:nvSpPr>
          <p:cNvPr id="413" name="Freeform: Shape 412">
            <a:extLst>
              <a:ext uri="{FF2B5EF4-FFF2-40B4-BE49-F238E27FC236}">
                <a16:creationId xmlns:a16="http://schemas.microsoft.com/office/drawing/2014/main" id="{3BA8B0E0-9695-4E6B-A144-1D7363999DF8}"/>
              </a:ext>
            </a:extLst>
          </p:cNvPr>
          <p:cNvSpPr/>
          <p:nvPr/>
        </p:nvSpPr>
        <p:spPr>
          <a:xfrm>
            <a:off x="3596767" y="3097868"/>
            <a:ext cx="118353" cy="272727"/>
          </a:xfrm>
          <a:custGeom>
            <a:avLst/>
            <a:gdLst>
              <a:gd name="connsiteX0" fmla="*/ 115622 w 118353"/>
              <a:gd name="connsiteY0" fmla="*/ 253945 h 272726"/>
              <a:gd name="connsiteX1" fmla="*/ 25571 w 118353"/>
              <a:gd name="connsiteY1" fmla="*/ 3859 h 272726"/>
              <a:gd name="connsiteX2" fmla="*/ 12192 w 118353"/>
              <a:gd name="connsiteY2" fmla="*/ 147427 h 272726"/>
              <a:gd name="connsiteX3" fmla="*/ 55417 w 118353"/>
              <a:gd name="connsiteY3" fmla="*/ 268867 h 272726"/>
              <a:gd name="connsiteX4" fmla="*/ 115622 w 118353"/>
              <a:gd name="connsiteY4" fmla="*/ 253945 h 272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353" h="272726">
                <a:moveTo>
                  <a:pt x="115622" y="253945"/>
                </a:moveTo>
                <a:lnTo>
                  <a:pt x="25571" y="3859"/>
                </a:lnTo>
                <a:cubicBezTo>
                  <a:pt x="25571" y="3859"/>
                  <a:pt x="-12508" y="31132"/>
                  <a:pt x="12192" y="147427"/>
                </a:cubicBezTo>
                <a:cubicBezTo>
                  <a:pt x="33804" y="248284"/>
                  <a:pt x="55417" y="268867"/>
                  <a:pt x="55417" y="268867"/>
                </a:cubicBezTo>
                <a:lnTo>
                  <a:pt x="115622" y="253945"/>
                </a:lnTo>
                <a:close/>
              </a:path>
            </a:pathLst>
          </a:custGeom>
          <a:solidFill>
            <a:srgbClr val="474A6B"/>
          </a:solidFill>
          <a:ln w="9525" cap="flat">
            <a:noFill/>
            <a:prstDash val="solid"/>
            <a:miter/>
          </a:ln>
        </p:spPr>
        <p:txBody>
          <a:bodyPr rtlCol="0" anchor="ctr"/>
          <a:lstStyle/>
          <a:p>
            <a:endParaRPr lang="fi-FI"/>
          </a:p>
        </p:txBody>
      </p:sp>
      <p:sp>
        <p:nvSpPr>
          <p:cNvPr id="414" name="Freeform: Shape 413">
            <a:extLst>
              <a:ext uri="{FF2B5EF4-FFF2-40B4-BE49-F238E27FC236}">
                <a16:creationId xmlns:a16="http://schemas.microsoft.com/office/drawing/2014/main" id="{E7F6240E-C65A-41C5-8A4F-9CE26694A1E7}"/>
              </a:ext>
            </a:extLst>
          </p:cNvPr>
          <p:cNvSpPr/>
          <p:nvPr/>
        </p:nvSpPr>
        <p:spPr>
          <a:xfrm>
            <a:off x="3823281" y="3097354"/>
            <a:ext cx="77187" cy="267581"/>
          </a:xfrm>
          <a:custGeom>
            <a:avLst/>
            <a:gdLst>
              <a:gd name="connsiteX0" fmla="*/ 34219 w 77186"/>
              <a:gd name="connsiteY0" fmla="*/ 3859 h 267581"/>
              <a:gd name="connsiteX1" fmla="*/ 50686 w 77186"/>
              <a:gd name="connsiteY1" fmla="*/ 3859 h 267581"/>
              <a:gd name="connsiteX2" fmla="*/ 46569 w 77186"/>
              <a:gd name="connsiteY2" fmla="*/ 264751 h 267581"/>
              <a:gd name="connsiteX3" fmla="*/ 34219 w 77186"/>
              <a:gd name="connsiteY3" fmla="*/ 258576 h 267581"/>
              <a:gd name="connsiteX4" fmla="*/ 3859 w 77186"/>
              <a:gd name="connsiteY4" fmla="*/ 248284 h 267581"/>
              <a:gd name="connsiteX5" fmla="*/ 15695 w 77186"/>
              <a:gd name="connsiteY5" fmla="*/ 176758 h 267581"/>
              <a:gd name="connsiteX6" fmla="*/ 34219 w 77186"/>
              <a:gd name="connsiteY6" fmla="*/ 3859 h 26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186" h="267581">
                <a:moveTo>
                  <a:pt x="34219" y="3859"/>
                </a:moveTo>
                <a:lnTo>
                  <a:pt x="50686" y="3859"/>
                </a:lnTo>
                <a:cubicBezTo>
                  <a:pt x="88765" y="55317"/>
                  <a:pt x="87221" y="201458"/>
                  <a:pt x="46569" y="264751"/>
                </a:cubicBezTo>
                <a:lnTo>
                  <a:pt x="34219" y="258576"/>
                </a:lnTo>
                <a:lnTo>
                  <a:pt x="3859" y="248284"/>
                </a:lnTo>
                <a:lnTo>
                  <a:pt x="15695" y="176758"/>
                </a:lnTo>
                <a:lnTo>
                  <a:pt x="34219" y="3859"/>
                </a:lnTo>
                <a:close/>
              </a:path>
            </a:pathLst>
          </a:custGeom>
          <a:solidFill>
            <a:srgbClr val="474A6B"/>
          </a:solidFill>
          <a:ln w="9525" cap="flat">
            <a:noFill/>
            <a:prstDash val="solid"/>
            <a:miter/>
          </a:ln>
        </p:spPr>
        <p:txBody>
          <a:bodyPr rtlCol="0" anchor="ctr"/>
          <a:lstStyle/>
          <a:p>
            <a:endParaRPr lang="fi-FI"/>
          </a:p>
        </p:txBody>
      </p:sp>
      <p:sp>
        <p:nvSpPr>
          <p:cNvPr id="415" name="Freeform: Shape 414">
            <a:extLst>
              <a:ext uri="{FF2B5EF4-FFF2-40B4-BE49-F238E27FC236}">
                <a16:creationId xmlns:a16="http://schemas.microsoft.com/office/drawing/2014/main" id="{CCD53E19-62A3-411C-82E5-880A367B1DCE}"/>
              </a:ext>
            </a:extLst>
          </p:cNvPr>
          <p:cNvSpPr/>
          <p:nvPr/>
        </p:nvSpPr>
        <p:spPr>
          <a:xfrm>
            <a:off x="3634431" y="3273854"/>
            <a:ext cx="174957" cy="92624"/>
          </a:xfrm>
          <a:custGeom>
            <a:avLst/>
            <a:gdLst>
              <a:gd name="connsiteX0" fmla="*/ 17238 w 174956"/>
              <a:gd name="connsiteY0" fmla="*/ 92881 h 92624"/>
              <a:gd name="connsiteX1" fmla="*/ 172641 w 174956"/>
              <a:gd name="connsiteY1" fmla="*/ 51715 h 92624"/>
              <a:gd name="connsiteX2" fmla="*/ 160806 w 174956"/>
              <a:gd name="connsiteY2" fmla="*/ 3859 h 92624"/>
              <a:gd name="connsiteX3" fmla="*/ 3859 w 174956"/>
              <a:gd name="connsiteY3" fmla="*/ 37822 h 92624"/>
              <a:gd name="connsiteX4" fmla="*/ 17238 w 174956"/>
              <a:gd name="connsiteY4" fmla="*/ 92881 h 92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56" h="92624">
                <a:moveTo>
                  <a:pt x="17238" y="92881"/>
                </a:moveTo>
                <a:cubicBezTo>
                  <a:pt x="142281" y="62521"/>
                  <a:pt x="172641" y="51715"/>
                  <a:pt x="172641" y="51715"/>
                </a:cubicBezTo>
                <a:lnTo>
                  <a:pt x="160806" y="3859"/>
                </a:lnTo>
                <a:lnTo>
                  <a:pt x="3859" y="37822"/>
                </a:lnTo>
                <a:lnTo>
                  <a:pt x="17238" y="92881"/>
                </a:lnTo>
                <a:close/>
              </a:path>
            </a:pathLst>
          </a:custGeom>
          <a:solidFill>
            <a:srgbClr val="474A6B"/>
          </a:solidFill>
          <a:ln w="9525" cap="flat">
            <a:noFill/>
            <a:prstDash val="solid"/>
            <a:miter/>
          </a:ln>
        </p:spPr>
        <p:txBody>
          <a:bodyPr rtlCol="0" anchor="ctr"/>
          <a:lstStyle/>
          <a:p>
            <a:endParaRPr lang="fi-FI"/>
          </a:p>
        </p:txBody>
      </p:sp>
      <p:sp>
        <p:nvSpPr>
          <p:cNvPr id="416" name="Freeform: Shape 415">
            <a:extLst>
              <a:ext uri="{FF2B5EF4-FFF2-40B4-BE49-F238E27FC236}">
                <a16:creationId xmlns:a16="http://schemas.microsoft.com/office/drawing/2014/main" id="{938B0531-B1A0-45A2-B95B-72BA2C9C5597}"/>
              </a:ext>
            </a:extLst>
          </p:cNvPr>
          <p:cNvSpPr/>
          <p:nvPr/>
        </p:nvSpPr>
        <p:spPr>
          <a:xfrm>
            <a:off x="3656558" y="3210047"/>
            <a:ext cx="138936" cy="92624"/>
          </a:xfrm>
          <a:custGeom>
            <a:avLst/>
            <a:gdLst>
              <a:gd name="connsiteX0" fmla="*/ 35249 w 138936"/>
              <a:gd name="connsiteY0" fmla="*/ 92881 h 92624"/>
              <a:gd name="connsiteX1" fmla="*/ 139194 w 138936"/>
              <a:gd name="connsiteY1" fmla="*/ 70240 h 92624"/>
              <a:gd name="connsiteX2" fmla="*/ 138164 w 138936"/>
              <a:gd name="connsiteY2" fmla="*/ 64580 h 92624"/>
              <a:gd name="connsiteX3" fmla="*/ 38851 w 138936"/>
              <a:gd name="connsiteY3" fmla="*/ 86192 h 92624"/>
              <a:gd name="connsiteX4" fmla="*/ 9520 w 138936"/>
              <a:gd name="connsiteY4" fmla="*/ 3859 h 92624"/>
              <a:gd name="connsiteX5" fmla="*/ 3859 w 138936"/>
              <a:gd name="connsiteY5" fmla="*/ 5918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936" h="92624">
                <a:moveTo>
                  <a:pt x="35249" y="92881"/>
                </a:moveTo>
                <a:lnTo>
                  <a:pt x="139194" y="70240"/>
                </a:lnTo>
                <a:lnTo>
                  <a:pt x="138164" y="64580"/>
                </a:lnTo>
                <a:lnTo>
                  <a:pt x="38851" y="86192"/>
                </a:lnTo>
                <a:lnTo>
                  <a:pt x="9520" y="3859"/>
                </a:lnTo>
                <a:lnTo>
                  <a:pt x="3859" y="5918"/>
                </a:lnTo>
                <a:close/>
              </a:path>
            </a:pathLst>
          </a:custGeom>
          <a:solidFill>
            <a:srgbClr val="2B2C40"/>
          </a:solidFill>
          <a:ln w="9525" cap="flat">
            <a:noFill/>
            <a:prstDash val="solid"/>
            <a:miter/>
          </a:ln>
        </p:spPr>
        <p:txBody>
          <a:bodyPr rtlCol="0" anchor="ctr"/>
          <a:lstStyle/>
          <a:p>
            <a:endParaRPr lang="fi-FI"/>
          </a:p>
        </p:txBody>
      </p:sp>
      <p:sp>
        <p:nvSpPr>
          <p:cNvPr id="417" name="Freeform: Shape 416">
            <a:extLst>
              <a:ext uri="{FF2B5EF4-FFF2-40B4-BE49-F238E27FC236}">
                <a16:creationId xmlns:a16="http://schemas.microsoft.com/office/drawing/2014/main" id="{5E87DF35-315C-4ABA-8AF6-9227C49E15DA}"/>
              </a:ext>
            </a:extLst>
          </p:cNvPr>
          <p:cNvSpPr/>
          <p:nvPr/>
        </p:nvSpPr>
        <p:spPr>
          <a:xfrm>
            <a:off x="3625168" y="3318623"/>
            <a:ext cx="185248" cy="51458"/>
          </a:xfrm>
          <a:custGeom>
            <a:avLst/>
            <a:gdLst>
              <a:gd name="connsiteX0" fmla="*/ 24957 w 185248"/>
              <a:gd name="connsiteY0" fmla="*/ 51715 h 51457"/>
              <a:gd name="connsiteX1" fmla="*/ 182418 w 185248"/>
              <a:gd name="connsiteY1" fmla="*/ 10034 h 51457"/>
              <a:gd name="connsiteX2" fmla="*/ 180874 w 185248"/>
              <a:gd name="connsiteY2" fmla="*/ 3859 h 51457"/>
              <a:gd name="connsiteX3" fmla="*/ 28045 w 185248"/>
              <a:gd name="connsiteY3" fmla="*/ 44511 h 51457"/>
              <a:gd name="connsiteX4" fmla="*/ 9005 w 185248"/>
              <a:gd name="connsiteY4" fmla="*/ 5918 h 51457"/>
              <a:gd name="connsiteX5" fmla="*/ 3859 w 185248"/>
              <a:gd name="connsiteY5" fmla="*/ 8491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48" h="51457">
                <a:moveTo>
                  <a:pt x="24957" y="51715"/>
                </a:moveTo>
                <a:lnTo>
                  <a:pt x="182418" y="10034"/>
                </a:lnTo>
                <a:lnTo>
                  <a:pt x="180874" y="3859"/>
                </a:lnTo>
                <a:lnTo>
                  <a:pt x="28045" y="44511"/>
                </a:lnTo>
                <a:lnTo>
                  <a:pt x="9005" y="5918"/>
                </a:lnTo>
                <a:lnTo>
                  <a:pt x="3859" y="8491"/>
                </a:lnTo>
                <a:close/>
              </a:path>
            </a:pathLst>
          </a:custGeom>
          <a:solidFill>
            <a:srgbClr val="2B2C40"/>
          </a:solidFill>
          <a:ln w="9525" cap="flat">
            <a:noFill/>
            <a:prstDash val="solid"/>
            <a:miter/>
          </a:ln>
        </p:spPr>
        <p:txBody>
          <a:bodyPr rtlCol="0" anchor="ctr"/>
          <a:lstStyle/>
          <a:p>
            <a:endParaRPr lang="fi-FI"/>
          </a:p>
        </p:txBody>
      </p:sp>
      <p:sp>
        <p:nvSpPr>
          <p:cNvPr id="418" name="Freeform: Shape 417">
            <a:extLst>
              <a:ext uri="{FF2B5EF4-FFF2-40B4-BE49-F238E27FC236}">
                <a16:creationId xmlns:a16="http://schemas.microsoft.com/office/drawing/2014/main" id="{E9260499-F66F-4CF0-AFAD-296F7DD99341}"/>
              </a:ext>
            </a:extLst>
          </p:cNvPr>
          <p:cNvSpPr/>
          <p:nvPr/>
        </p:nvSpPr>
        <p:spPr>
          <a:xfrm>
            <a:off x="3746378" y="3332850"/>
            <a:ext cx="118353" cy="30875"/>
          </a:xfrm>
          <a:custGeom>
            <a:avLst/>
            <a:gdLst>
              <a:gd name="connsiteX0" fmla="*/ 4493 w 118353"/>
              <a:gd name="connsiteY0" fmla="*/ 10566 h 30874"/>
              <a:gd name="connsiteX1" fmla="*/ 5607 w 118353"/>
              <a:gd name="connsiteY1" fmla="*/ 4493 h 30874"/>
              <a:gd name="connsiteX2" fmla="*/ 114427 w 118353"/>
              <a:gd name="connsiteY2" fmla="*/ 24462 h 30874"/>
              <a:gd name="connsiteX3" fmla="*/ 113313 w 118353"/>
              <a:gd name="connsiteY3" fmla="*/ 30536 h 30874"/>
            </a:gdLst>
            <a:ahLst/>
            <a:cxnLst>
              <a:cxn ang="0">
                <a:pos x="connsiteX0" y="connsiteY0"/>
              </a:cxn>
              <a:cxn ang="0">
                <a:pos x="connsiteX1" y="connsiteY1"/>
              </a:cxn>
              <a:cxn ang="0">
                <a:pos x="connsiteX2" y="connsiteY2"/>
              </a:cxn>
              <a:cxn ang="0">
                <a:pos x="connsiteX3" y="connsiteY3"/>
              </a:cxn>
            </a:cxnLst>
            <a:rect l="l" t="t" r="r" b="b"/>
            <a:pathLst>
              <a:path w="118353" h="30874">
                <a:moveTo>
                  <a:pt x="4493" y="10566"/>
                </a:moveTo>
                <a:lnTo>
                  <a:pt x="5607" y="4493"/>
                </a:lnTo>
                <a:lnTo>
                  <a:pt x="114427" y="24462"/>
                </a:lnTo>
                <a:lnTo>
                  <a:pt x="113313" y="30536"/>
                </a:lnTo>
                <a:close/>
              </a:path>
            </a:pathLst>
          </a:custGeom>
          <a:solidFill>
            <a:srgbClr val="2B2C40"/>
          </a:solidFill>
          <a:ln w="9525" cap="flat">
            <a:noFill/>
            <a:prstDash val="solid"/>
            <a:miter/>
          </a:ln>
        </p:spPr>
        <p:txBody>
          <a:bodyPr rtlCol="0" anchor="ctr"/>
          <a:lstStyle/>
          <a:p>
            <a:endParaRPr lang="fi-FI"/>
          </a:p>
        </p:txBody>
      </p:sp>
      <p:sp>
        <p:nvSpPr>
          <p:cNvPr id="419" name="Freeform: Shape 418">
            <a:extLst>
              <a:ext uri="{FF2B5EF4-FFF2-40B4-BE49-F238E27FC236}">
                <a16:creationId xmlns:a16="http://schemas.microsoft.com/office/drawing/2014/main" id="{A90811A5-9C9C-4007-BDF3-559BB995B602}"/>
              </a:ext>
            </a:extLst>
          </p:cNvPr>
          <p:cNvSpPr/>
          <p:nvPr/>
        </p:nvSpPr>
        <p:spPr>
          <a:xfrm>
            <a:off x="3824315" y="3212076"/>
            <a:ext cx="30875" cy="97770"/>
          </a:xfrm>
          <a:custGeom>
            <a:avLst/>
            <a:gdLst>
              <a:gd name="connsiteX0" fmla="*/ 4594 w 30874"/>
              <a:gd name="connsiteY0" fmla="*/ 94082 h 97769"/>
              <a:gd name="connsiteX1" fmla="*/ 24131 w 30874"/>
              <a:gd name="connsiteY1" fmla="*/ 4594 h 97769"/>
              <a:gd name="connsiteX2" fmla="*/ 30164 w 30874"/>
              <a:gd name="connsiteY2" fmla="*/ 5911 h 97769"/>
              <a:gd name="connsiteX3" fmla="*/ 10627 w 30874"/>
              <a:gd name="connsiteY3" fmla="*/ 95399 h 97769"/>
            </a:gdLst>
            <a:ahLst/>
            <a:cxnLst>
              <a:cxn ang="0">
                <a:pos x="connsiteX0" y="connsiteY0"/>
              </a:cxn>
              <a:cxn ang="0">
                <a:pos x="connsiteX1" y="connsiteY1"/>
              </a:cxn>
              <a:cxn ang="0">
                <a:pos x="connsiteX2" y="connsiteY2"/>
              </a:cxn>
              <a:cxn ang="0">
                <a:pos x="connsiteX3" y="connsiteY3"/>
              </a:cxn>
            </a:cxnLst>
            <a:rect l="l" t="t" r="r" b="b"/>
            <a:pathLst>
              <a:path w="30874" h="97769">
                <a:moveTo>
                  <a:pt x="4594" y="94082"/>
                </a:moveTo>
                <a:lnTo>
                  <a:pt x="24131" y="4594"/>
                </a:lnTo>
                <a:lnTo>
                  <a:pt x="30164" y="5911"/>
                </a:lnTo>
                <a:lnTo>
                  <a:pt x="10627" y="95399"/>
                </a:lnTo>
                <a:close/>
              </a:path>
            </a:pathLst>
          </a:custGeom>
          <a:solidFill>
            <a:srgbClr val="2B2C40"/>
          </a:solidFill>
          <a:ln w="9525" cap="flat">
            <a:noFill/>
            <a:prstDash val="solid"/>
            <a:miter/>
          </a:ln>
        </p:spPr>
        <p:txBody>
          <a:bodyPr rtlCol="0" anchor="ctr"/>
          <a:lstStyle/>
          <a:p>
            <a:endParaRPr lang="fi-FI"/>
          </a:p>
        </p:txBody>
      </p:sp>
      <p:sp>
        <p:nvSpPr>
          <p:cNvPr id="420" name="Freeform: Shape 419">
            <a:extLst>
              <a:ext uri="{FF2B5EF4-FFF2-40B4-BE49-F238E27FC236}">
                <a16:creationId xmlns:a16="http://schemas.microsoft.com/office/drawing/2014/main" id="{5F575094-24AF-4CD9-B680-99C0626898F9}"/>
              </a:ext>
            </a:extLst>
          </p:cNvPr>
          <p:cNvSpPr/>
          <p:nvPr/>
        </p:nvSpPr>
        <p:spPr>
          <a:xfrm>
            <a:off x="3774911" y="3370081"/>
            <a:ext cx="20583" cy="20583"/>
          </a:xfrm>
          <a:custGeom>
            <a:avLst/>
            <a:gdLst>
              <a:gd name="connsiteX0" fmla="*/ 3859 w 20583"/>
              <a:gd name="connsiteY0" fmla="*/ 12093 h 20583"/>
              <a:gd name="connsiteX1" fmla="*/ 12093 w 20583"/>
              <a:gd name="connsiteY1" fmla="*/ 20326 h 20583"/>
              <a:gd name="connsiteX2" fmla="*/ 20326 w 20583"/>
              <a:gd name="connsiteY2" fmla="*/ 12093 h 20583"/>
              <a:gd name="connsiteX3" fmla="*/ 12093 w 20583"/>
              <a:gd name="connsiteY3" fmla="*/ 3859 h 20583"/>
              <a:gd name="connsiteX4" fmla="*/ 3859 w 20583"/>
              <a:gd name="connsiteY4" fmla="*/ 12093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3859" y="12093"/>
                </a:moveTo>
                <a:cubicBezTo>
                  <a:pt x="3859" y="16724"/>
                  <a:pt x="7461" y="20326"/>
                  <a:pt x="12093" y="20326"/>
                </a:cubicBezTo>
                <a:cubicBezTo>
                  <a:pt x="16724" y="20326"/>
                  <a:pt x="20326" y="16724"/>
                  <a:pt x="20326" y="12093"/>
                </a:cubicBezTo>
                <a:cubicBezTo>
                  <a:pt x="20326" y="7461"/>
                  <a:pt x="16724" y="3859"/>
                  <a:pt x="12093" y="3859"/>
                </a:cubicBezTo>
                <a:cubicBezTo>
                  <a:pt x="7461" y="3859"/>
                  <a:pt x="3859" y="7461"/>
                  <a:pt x="3859" y="12093"/>
                </a:cubicBezTo>
                <a:close/>
              </a:path>
            </a:pathLst>
          </a:custGeom>
          <a:solidFill>
            <a:srgbClr val="2B2C40"/>
          </a:solidFill>
          <a:ln w="9525" cap="flat">
            <a:noFill/>
            <a:prstDash val="solid"/>
            <a:miter/>
          </a:ln>
        </p:spPr>
        <p:txBody>
          <a:bodyPr rtlCol="0" anchor="ctr"/>
          <a:lstStyle/>
          <a:p>
            <a:endParaRPr lang="fi-FI"/>
          </a:p>
        </p:txBody>
      </p:sp>
      <p:sp>
        <p:nvSpPr>
          <p:cNvPr id="421" name="Freeform: Shape 420">
            <a:extLst>
              <a:ext uri="{FF2B5EF4-FFF2-40B4-BE49-F238E27FC236}">
                <a16:creationId xmlns:a16="http://schemas.microsoft.com/office/drawing/2014/main" id="{7E042E1C-F4D2-4284-A6B7-0BDE2266AE54}"/>
              </a:ext>
            </a:extLst>
          </p:cNvPr>
          <p:cNvSpPr/>
          <p:nvPr/>
        </p:nvSpPr>
        <p:spPr>
          <a:xfrm>
            <a:off x="3772853" y="3432859"/>
            <a:ext cx="20583" cy="20583"/>
          </a:xfrm>
          <a:custGeom>
            <a:avLst/>
            <a:gdLst>
              <a:gd name="connsiteX0" fmla="*/ 20326 w 20583"/>
              <a:gd name="connsiteY0" fmla="*/ 12093 h 20583"/>
              <a:gd name="connsiteX1" fmla="*/ 12093 w 20583"/>
              <a:gd name="connsiteY1" fmla="*/ 20326 h 20583"/>
              <a:gd name="connsiteX2" fmla="*/ 3859 w 20583"/>
              <a:gd name="connsiteY2" fmla="*/ 12093 h 20583"/>
              <a:gd name="connsiteX3" fmla="*/ 12093 w 20583"/>
              <a:gd name="connsiteY3" fmla="*/ 3859 h 20583"/>
              <a:gd name="connsiteX4" fmla="*/ 20326 w 20583"/>
              <a:gd name="connsiteY4" fmla="*/ 12093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20326" y="12093"/>
                </a:moveTo>
                <a:cubicBezTo>
                  <a:pt x="20326" y="16640"/>
                  <a:pt x="16640" y="20326"/>
                  <a:pt x="12093" y="20326"/>
                </a:cubicBezTo>
                <a:cubicBezTo>
                  <a:pt x="7545" y="20326"/>
                  <a:pt x="3859" y="16640"/>
                  <a:pt x="3859" y="12093"/>
                </a:cubicBezTo>
                <a:cubicBezTo>
                  <a:pt x="3859" y="7545"/>
                  <a:pt x="7545" y="3859"/>
                  <a:pt x="12093" y="3859"/>
                </a:cubicBezTo>
                <a:cubicBezTo>
                  <a:pt x="16640" y="3859"/>
                  <a:pt x="20326" y="7545"/>
                  <a:pt x="20326" y="12093"/>
                </a:cubicBezTo>
                <a:close/>
              </a:path>
            </a:pathLst>
          </a:custGeom>
          <a:solidFill>
            <a:srgbClr val="2B2C40"/>
          </a:solidFill>
          <a:ln w="9525" cap="flat">
            <a:noFill/>
            <a:prstDash val="solid"/>
            <a:miter/>
          </a:ln>
        </p:spPr>
        <p:txBody>
          <a:bodyPr rtlCol="0" anchor="ctr"/>
          <a:lstStyle/>
          <a:p>
            <a:endParaRPr lang="fi-FI"/>
          </a:p>
        </p:txBody>
      </p:sp>
      <p:sp>
        <p:nvSpPr>
          <p:cNvPr id="422" name="Freeform: Shape 421">
            <a:extLst>
              <a:ext uri="{FF2B5EF4-FFF2-40B4-BE49-F238E27FC236}">
                <a16:creationId xmlns:a16="http://schemas.microsoft.com/office/drawing/2014/main" id="{458A6145-9DD3-4895-BF89-F338D15F743D}"/>
              </a:ext>
            </a:extLst>
          </p:cNvPr>
          <p:cNvSpPr/>
          <p:nvPr/>
        </p:nvSpPr>
        <p:spPr>
          <a:xfrm>
            <a:off x="3643135" y="3594776"/>
            <a:ext cx="51458" cy="442538"/>
          </a:xfrm>
          <a:custGeom>
            <a:avLst/>
            <a:gdLst>
              <a:gd name="connsiteX0" fmla="*/ 4176 w 51457"/>
              <a:gd name="connsiteY0" fmla="*/ 438411 h 442537"/>
              <a:gd name="connsiteX1" fmla="*/ 41490 w 51457"/>
              <a:gd name="connsiteY1" fmla="*/ 4175 h 442537"/>
              <a:gd name="connsiteX2" fmla="*/ 47642 w 51457"/>
              <a:gd name="connsiteY2" fmla="*/ 4704 h 442537"/>
              <a:gd name="connsiteX3" fmla="*/ 10328 w 51457"/>
              <a:gd name="connsiteY3" fmla="*/ 438940 h 442537"/>
            </a:gdLst>
            <a:ahLst/>
            <a:cxnLst>
              <a:cxn ang="0">
                <a:pos x="connsiteX0" y="connsiteY0"/>
              </a:cxn>
              <a:cxn ang="0">
                <a:pos x="connsiteX1" y="connsiteY1"/>
              </a:cxn>
              <a:cxn ang="0">
                <a:pos x="connsiteX2" y="connsiteY2"/>
              </a:cxn>
              <a:cxn ang="0">
                <a:pos x="connsiteX3" y="connsiteY3"/>
              </a:cxn>
            </a:cxnLst>
            <a:rect l="l" t="t" r="r" b="b"/>
            <a:pathLst>
              <a:path w="51457" h="442537">
                <a:moveTo>
                  <a:pt x="4176" y="438411"/>
                </a:moveTo>
                <a:lnTo>
                  <a:pt x="41490" y="4175"/>
                </a:lnTo>
                <a:lnTo>
                  <a:pt x="47642" y="4704"/>
                </a:lnTo>
                <a:lnTo>
                  <a:pt x="10328" y="438940"/>
                </a:lnTo>
                <a:close/>
              </a:path>
            </a:pathLst>
          </a:custGeom>
          <a:solidFill>
            <a:srgbClr val="2B2C40"/>
          </a:solidFill>
          <a:ln w="9525" cap="flat">
            <a:noFill/>
            <a:prstDash val="solid"/>
            <a:miter/>
          </a:ln>
        </p:spPr>
        <p:txBody>
          <a:bodyPr rtlCol="0" anchor="ctr"/>
          <a:lstStyle/>
          <a:p>
            <a:endParaRPr lang="fi-FI"/>
          </a:p>
        </p:txBody>
      </p:sp>
      <p:sp>
        <p:nvSpPr>
          <p:cNvPr id="423" name="Freeform: Shape 422">
            <a:extLst>
              <a:ext uri="{FF2B5EF4-FFF2-40B4-BE49-F238E27FC236}">
                <a16:creationId xmlns:a16="http://schemas.microsoft.com/office/drawing/2014/main" id="{82891475-7F31-4254-AF59-78022CA490E3}"/>
              </a:ext>
            </a:extLst>
          </p:cNvPr>
          <p:cNvSpPr/>
          <p:nvPr/>
        </p:nvSpPr>
        <p:spPr>
          <a:xfrm>
            <a:off x="3821639" y="3599407"/>
            <a:ext cx="25729" cy="437392"/>
          </a:xfrm>
          <a:custGeom>
            <a:avLst/>
            <a:gdLst>
              <a:gd name="connsiteX0" fmla="*/ 3976 w 25728"/>
              <a:gd name="connsiteY0" fmla="*/ 4166 h 437392"/>
              <a:gd name="connsiteX1" fmla="*/ 10148 w 25728"/>
              <a:gd name="connsiteY1" fmla="*/ 3976 h 437392"/>
              <a:gd name="connsiteX2" fmla="*/ 23383 w 25728"/>
              <a:gd name="connsiteY2" fmla="*/ 433949 h 437392"/>
              <a:gd name="connsiteX3" fmla="*/ 17212 w 25728"/>
              <a:gd name="connsiteY3" fmla="*/ 434139 h 437392"/>
            </a:gdLst>
            <a:ahLst/>
            <a:cxnLst>
              <a:cxn ang="0">
                <a:pos x="connsiteX0" y="connsiteY0"/>
              </a:cxn>
              <a:cxn ang="0">
                <a:pos x="connsiteX1" y="connsiteY1"/>
              </a:cxn>
              <a:cxn ang="0">
                <a:pos x="connsiteX2" y="connsiteY2"/>
              </a:cxn>
              <a:cxn ang="0">
                <a:pos x="connsiteX3" y="connsiteY3"/>
              </a:cxn>
            </a:cxnLst>
            <a:rect l="l" t="t" r="r" b="b"/>
            <a:pathLst>
              <a:path w="25728" h="437392">
                <a:moveTo>
                  <a:pt x="3976" y="4166"/>
                </a:moveTo>
                <a:lnTo>
                  <a:pt x="10148" y="3976"/>
                </a:lnTo>
                <a:lnTo>
                  <a:pt x="23383" y="433949"/>
                </a:lnTo>
                <a:lnTo>
                  <a:pt x="17212" y="434139"/>
                </a:lnTo>
                <a:close/>
              </a:path>
            </a:pathLst>
          </a:custGeom>
          <a:solidFill>
            <a:srgbClr val="2B2C40"/>
          </a:solidFill>
          <a:ln w="9525" cap="flat">
            <a:noFill/>
            <a:prstDash val="solid"/>
            <a:miter/>
          </a:ln>
        </p:spPr>
        <p:txBody>
          <a:bodyPr rtlCol="0" anchor="ctr"/>
          <a:lstStyle/>
          <a:p>
            <a:endParaRPr lang="fi-FI"/>
          </a:p>
        </p:txBody>
      </p:sp>
      <p:sp>
        <p:nvSpPr>
          <p:cNvPr id="424" name="Freeform: Shape 423">
            <a:extLst>
              <a:ext uri="{FF2B5EF4-FFF2-40B4-BE49-F238E27FC236}">
                <a16:creationId xmlns:a16="http://schemas.microsoft.com/office/drawing/2014/main" id="{4B0BE301-BF99-4B49-9D00-4CAD279A09D4}"/>
              </a:ext>
            </a:extLst>
          </p:cNvPr>
          <p:cNvSpPr/>
          <p:nvPr/>
        </p:nvSpPr>
        <p:spPr>
          <a:xfrm>
            <a:off x="3710588" y="2989292"/>
            <a:ext cx="92624" cy="66895"/>
          </a:xfrm>
          <a:custGeom>
            <a:avLst/>
            <a:gdLst>
              <a:gd name="connsiteX0" fmla="*/ 89794 w 92624"/>
              <a:gd name="connsiteY0" fmla="*/ 67667 h 66895"/>
              <a:gd name="connsiteX1" fmla="*/ 89794 w 92624"/>
              <a:gd name="connsiteY1" fmla="*/ 3859 h 66895"/>
              <a:gd name="connsiteX2" fmla="*/ 3859 w 92624"/>
              <a:gd name="connsiteY2" fmla="*/ 3859 h 66895"/>
              <a:gd name="connsiteX3" fmla="*/ 89794 w 92624"/>
              <a:gd name="connsiteY3" fmla="*/ 67667 h 66895"/>
            </a:gdLst>
            <a:ahLst/>
            <a:cxnLst>
              <a:cxn ang="0">
                <a:pos x="connsiteX0" y="connsiteY0"/>
              </a:cxn>
              <a:cxn ang="0">
                <a:pos x="connsiteX1" y="connsiteY1"/>
              </a:cxn>
              <a:cxn ang="0">
                <a:pos x="connsiteX2" y="connsiteY2"/>
              </a:cxn>
              <a:cxn ang="0">
                <a:pos x="connsiteX3" y="connsiteY3"/>
              </a:cxn>
            </a:cxnLst>
            <a:rect l="l" t="t" r="r" b="b"/>
            <a:pathLst>
              <a:path w="92624" h="66895">
                <a:moveTo>
                  <a:pt x="89794" y="67667"/>
                </a:moveTo>
                <a:lnTo>
                  <a:pt x="89794" y="3859"/>
                </a:lnTo>
                <a:lnTo>
                  <a:pt x="3859" y="3859"/>
                </a:lnTo>
                <a:cubicBezTo>
                  <a:pt x="3859" y="3859"/>
                  <a:pt x="3859" y="67667"/>
                  <a:pt x="89794" y="67667"/>
                </a:cubicBezTo>
                <a:close/>
              </a:path>
            </a:pathLst>
          </a:custGeom>
          <a:solidFill>
            <a:srgbClr val="DB7170"/>
          </a:solidFill>
          <a:ln w="9525" cap="flat">
            <a:noFill/>
            <a:prstDash val="solid"/>
            <a:miter/>
          </a:ln>
        </p:spPr>
        <p:txBody>
          <a:bodyPr rtlCol="0" anchor="ctr"/>
          <a:lstStyle/>
          <a:p>
            <a:endParaRPr lang="fi-FI"/>
          </a:p>
        </p:txBody>
      </p:sp>
      <p:sp>
        <p:nvSpPr>
          <p:cNvPr id="425" name="Freeform: Shape 424">
            <a:extLst>
              <a:ext uri="{FF2B5EF4-FFF2-40B4-BE49-F238E27FC236}">
                <a16:creationId xmlns:a16="http://schemas.microsoft.com/office/drawing/2014/main" id="{80369A61-80FE-4C17-A572-2FA5998D5273}"/>
              </a:ext>
            </a:extLst>
          </p:cNvPr>
          <p:cNvSpPr/>
          <p:nvPr/>
        </p:nvSpPr>
        <p:spPr>
          <a:xfrm>
            <a:off x="3708016" y="2973852"/>
            <a:ext cx="92624" cy="72041"/>
          </a:xfrm>
          <a:custGeom>
            <a:avLst/>
            <a:gdLst>
              <a:gd name="connsiteX0" fmla="*/ 91338 w 92624"/>
              <a:gd name="connsiteY0" fmla="*/ 68699 h 72041"/>
              <a:gd name="connsiteX1" fmla="*/ 91338 w 92624"/>
              <a:gd name="connsiteY1" fmla="*/ 3862 h 72041"/>
              <a:gd name="connsiteX2" fmla="*/ 3859 w 92624"/>
              <a:gd name="connsiteY2" fmla="*/ 3862 h 72041"/>
              <a:gd name="connsiteX3" fmla="*/ 91338 w 92624"/>
              <a:gd name="connsiteY3" fmla="*/ 68699 h 72041"/>
            </a:gdLst>
            <a:ahLst/>
            <a:cxnLst>
              <a:cxn ang="0">
                <a:pos x="connsiteX0" y="connsiteY0"/>
              </a:cxn>
              <a:cxn ang="0">
                <a:pos x="connsiteX1" y="connsiteY1"/>
              </a:cxn>
              <a:cxn ang="0">
                <a:pos x="connsiteX2" y="connsiteY2"/>
              </a:cxn>
              <a:cxn ang="0">
                <a:pos x="connsiteX3" y="connsiteY3"/>
              </a:cxn>
            </a:cxnLst>
            <a:rect l="l" t="t" r="r" b="b"/>
            <a:pathLst>
              <a:path w="92624" h="72041">
                <a:moveTo>
                  <a:pt x="91338" y="68699"/>
                </a:moveTo>
                <a:lnTo>
                  <a:pt x="91338" y="3862"/>
                </a:lnTo>
                <a:lnTo>
                  <a:pt x="3859" y="3862"/>
                </a:lnTo>
                <a:cubicBezTo>
                  <a:pt x="4374" y="3348"/>
                  <a:pt x="4374" y="68185"/>
                  <a:pt x="91338" y="68699"/>
                </a:cubicBezTo>
                <a:close/>
              </a:path>
            </a:pathLst>
          </a:custGeom>
          <a:solidFill>
            <a:srgbClr val="DB7170"/>
          </a:solidFill>
          <a:ln w="9525" cap="flat">
            <a:noFill/>
            <a:prstDash val="solid"/>
            <a:miter/>
          </a:ln>
        </p:spPr>
        <p:txBody>
          <a:bodyPr rtlCol="0" anchor="ctr"/>
          <a:lstStyle/>
          <a:p>
            <a:endParaRPr lang="fi-FI"/>
          </a:p>
        </p:txBody>
      </p:sp>
      <p:sp>
        <p:nvSpPr>
          <p:cNvPr id="426" name="Freeform: Shape 425">
            <a:extLst>
              <a:ext uri="{FF2B5EF4-FFF2-40B4-BE49-F238E27FC236}">
                <a16:creationId xmlns:a16="http://schemas.microsoft.com/office/drawing/2014/main" id="{F636F578-7DC4-4C37-BC51-DD991129CEAB}"/>
              </a:ext>
            </a:extLst>
          </p:cNvPr>
          <p:cNvSpPr/>
          <p:nvPr/>
        </p:nvSpPr>
        <p:spPr>
          <a:xfrm>
            <a:off x="3670958" y="2826685"/>
            <a:ext cx="169811" cy="144082"/>
          </a:xfrm>
          <a:custGeom>
            <a:avLst/>
            <a:gdLst>
              <a:gd name="connsiteX0" fmla="*/ 61500 w 169811"/>
              <a:gd name="connsiteY0" fmla="*/ 3859 h 144082"/>
              <a:gd name="connsiteX1" fmla="*/ 100608 w 169811"/>
              <a:gd name="connsiteY1" fmla="*/ 3859 h 144082"/>
              <a:gd name="connsiteX2" fmla="*/ 166474 w 169811"/>
              <a:gd name="connsiteY2" fmla="*/ 69725 h 144082"/>
              <a:gd name="connsiteX3" fmla="*/ 163901 w 169811"/>
              <a:gd name="connsiteY3" fmla="*/ 140737 h 144082"/>
              <a:gd name="connsiteX4" fmla="*/ 29596 w 169811"/>
              <a:gd name="connsiteY4" fmla="*/ 136106 h 144082"/>
              <a:gd name="connsiteX5" fmla="*/ 3867 w 169811"/>
              <a:gd name="connsiteY5" fmla="*/ 110377 h 144082"/>
              <a:gd name="connsiteX6" fmla="*/ 3867 w 169811"/>
              <a:gd name="connsiteY6" fmla="*/ 60977 h 144082"/>
              <a:gd name="connsiteX7" fmla="*/ 61500 w 169811"/>
              <a:gd name="connsiteY7" fmla="*/ 3859 h 14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811" h="144082">
                <a:moveTo>
                  <a:pt x="61500" y="3859"/>
                </a:moveTo>
                <a:lnTo>
                  <a:pt x="100608" y="3859"/>
                </a:lnTo>
                <a:cubicBezTo>
                  <a:pt x="137143" y="3859"/>
                  <a:pt x="166474" y="33190"/>
                  <a:pt x="166474" y="69725"/>
                </a:cubicBezTo>
                <a:lnTo>
                  <a:pt x="163901" y="140737"/>
                </a:lnTo>
                <a:lnTo>
                  <a:pt x="29596" y="136106"/>
                </a:lnTo>
                <a:cubicBezTo>
                  <a:pt x="15702" y="136106"/>
                  <a:pt x="3867" y="124785"/>
                  <a:pt x="3867" y="110377"/>
                </a:cubicBezTo>
                <a:lnTo>
                  <a:pt x="3867" y="60977"/>
                </a:lnTo>
                <a:cubicBezTo>
                  <a:pt x="3352" y="29588"/>
                  <a:pt x="29596" y="3859"/>
                  <a:pt x="61500" y="3859"/>
                </a:cubicBezTo>
                <a:close/>
              </a:path>
            </a:pathLst>
          </a:custGeom>
          <a:solidFill>
            <a:srgbClr val="573A43"/>
          </a:solidFill>
          <a:ln w="9525" cap="flat">
            <a:noFill/>
            <a:prstDash val="solid"/>
            <a:miter/>
          </a:ln>
        </p:spPr>
        <p:txBody>
          <a:bodyPr rtlCol="0" anchor="ctr"/>
          <a:lstStyle/>
          <a:p>
            <a:endParaRPr lang="fi-FI"/>
          </a:p>
        </p:txBody>
      </p:sp>
      <p:sp>
        <p:nvSpPr>
          <p:cNvPr id="427" name="Freeform: Shape 426">
            <a:extLst>
              <a:ext uri="{FF2B5EF4-FFF2-40B4-BE49-F238E27FC236}">
                <a16:creationId xmlns:a16="http://schemas.microsoft.com/office/drawing/2014/main" id="{556230D6-6CA3-4337-A384-5B18B7DA92D2}"/>
              </a:ext>
            </a:extLst>
          </p:cNvPr>
          <p:cNvSpPr/>
          <p:nvPr/>
        </p:nvSpPr>
        <p:spPr>
          <a:xfrm>
            <a:off x="3712971" y="2850871"/>
            <a:ext cx="123499" cy="200686"/>
          </a:xfrm>
          <a:custGeom>
            <a:avLst/>
            <a:gdLst>
              <a:gd name="connsiteX0" fmla="*/ 122403 w 123498"/>
              <a:gd name="connsiteY0" fmla="*/ 194254 h 200685"/>
              <a:gd name="connsiteX1" fmla="*/ 4050 w 123498"/>
              <a:gd name="connsiteY1" fmla="*/ 162864 h 200685"/>
              <a:gd name="connsiteX2" fmla="*/ 4050 w 123498"/>
              <a:gd name="connsiteY2" fmla="*/ 57890 h 200685"/>
              <a:gd name="connsiteX3" fmla="*/ 48818 w 123498"/>
              <a:gd name="connsiteY3" fmla="*/ 3859 h 200685"/>
              <a:gd name="connsiteX4" fmla="*/ 69401 w 123498"/>
              <a:gd name="connsiteY4" fmla="*/ 3859 h 200685"/>
              <a:gd name="connsiteX5" fmla="*/ 122403 w 123498"/>
              <a:gd name="connsiteY5" fmla="*/ 72813 h 200685"/>
              <a:gd name="connsiteX6" fmla="*/ 122403 w 123498"/>
              <a:gd name="connsiteY6" fmla="*/ 194254 h 2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8" h="200685">
                <a:moveTo>
                  <a:pt x="122403" y="194254"/>
                </a:moveTo>
                <a:cubicBezTo>
                  <a:pt x="48303" y="222555"/>
                  <a:pt x="4050" y="162864"/>
                  <a:pt x="4050" y="162864"/>
                </a:cubicBezTo>
                <a:lnTo>
                  <a:pt x="4050" y="57890"/>
                </a:lnTo>
                <a:cubicBezTo>
                  <a:pt x="4050" y="57890"/>
                  <a:pt x="-1611" y="3859"/>
                  <a:pt x="48818" y="3859"/>
                </a:cubicBezTo>
                <a:lnTo>
                  <a:pt x="69401" y="3859"/>
                </a:lnTo>
                <a:cubicBezTo>
                  <a:pt x="113655" y="3859"/>
                  <a:pt x="122403" y="45026"/>
                  <a:pt x="122403" y="72813"/>
                </a:cubicBezTo>
                <a:lnTo>
                  <a:pt x="122403" y="194254"/>
                </a:lnTo>
                <a:close/>
              </a:path>
            </a:pathLst>
          </a:custGeom>
          <a:solidFill>
            <a:srgbClr val="F59F9E"/>
          </a:solidFill>
          <a:ln w="9525" cap="flat">
            <a:noFill/>
            <a:prstDash val="solid"/>
            <a:miter/>
          </a:ln>
        </p:spPr>
        <p:txBody>
          <a:bodyPr rtlCol="0" anchor="ctr"/>
          <a:lstStyle/>
          <a:p>
            <a:endParaRPr lang="fi-FI"/>
          </a:p>
        </p:txBody>
      </p:sp>
      <p:sp>
        <p:nvSpPr>
          <p:cNvPr id="428" name="Freeform: Shape 427">
            <a:extLst>
              <a:ext uri="{FF2B5EF4-FFF2-40B4-BE49-F238E27FC236}">
                <a16:creationId xmlns:a16="http://schemas.microsoft.com/office/drawing/2014/main" id="{4E87AAB9-B485-40B4-814D-78B017E309B4}"/>
              </a:ext>
            </a:extLst>
          </p:cNvPr>
          <p:cNvSpPr/>
          <p:nvPr/>
        </p:nvSpPr>
        <p:spPr>
          <a:xfrm>
            <a:off x="3779007" y="2990646"/>
            <a:ext cx="51458" cy="36021"/>
          </a:xfrm>
          <a:custGeom>
            <a:avLst/>
            <a:gdLst>
              <a:gd name="connsiteX0" fmla="*/ 51201 w 51457"/>
              <a:gd name="connsiteY0" fmla="*/ 34734 h 36020"/>
              <a:gd name="connsiteX1" fmla="*/ 3859 w 51457"/>
              <a:gd name="connsiteY1" fmla="*/ 34734 h 36020"/>
              <a:gd name="connsiteX2" fmla="*/ 3859 w 51457"/>
              <a:gd name="connsiteY2" fmla="*/ 3859 h 36020"/>
              <a:gd name="connsiteX3" fmla="*/ 51201 w 51457"/>
              <a:gd name="connsiteY3" fmla="*/ 3859 h 36020"/>
            </a:gdLst>
            <a:ahLst/>
            <a:cxnLst>
              <a:cxn ang="0">
                <a:pos x="connsiteX0" y="connsiteY0"/>
              </a:cxn>
              <a:cxn ang="0">
                <a:pos x="connsiteX1" y="connsiteY1"/>
              </a:cxn>
              <a:cxn ang="0">
                <a:pos x="connsiteX2" y="connsiteY2"/>
              </a:cxn>
              <a:cxn ang="0">
                <a:pos x="connsiteX3" y="connsiteY3"/>
              </a:cxn>
            </a:cxnLst>
            <a:rect l="l" t="t" r="r" b="b"/>
            <a:pathLst>
              <a:path w="51457" h="36020">
                <a:moveTo>
                  <a:pt x="51201" y="34734"/>
                </a:moveTo>
                <a:lnTo>
                  <a:pt x="3859" y="34734"/>
                </a:lnTo>
                <a:lnTo>
                  <a:pt x="3859" y="3859"/>
                </a:lnTo>
                <a:lnTo>
                  <a:pt x="51201" y="3859"/>
                </a:lnTo>
                <a:close/>
              </a:path>
            </a:pathLst>
          </a:custGeom>
          <a:solidFill>
            <a:srgbClr val="FFFFFF"/>
          </a:solidFill>
          <a:ln w="9525" cap="flat">
            <a:noFill/>
            <a:prstDash val="solid"/>
            <a:miter/>
          </a:ln>
        </p:spPr>
        <p:txBody>
          <a:bodyPr rtlCol="0" anchor="ctr"/>
          <a:lstStyle/>
          <a:p>
            <a:endParaRPr lang="fi-FI"/>
          </a:p>
        </p:txBody>
      </p:sp>
      <p:sp>
        <p:nvSpPr>
          <p:cNvPr id="429" name="Freeform: Shape 428">
            <a:extLst>
              <a:ext uri="{FF2B5EF4-FFF2-40B4-BE49-F238E27FC236}">
                <a16:creationId xmlns:a16="http://schemas.microsoft.com/office/drawing/2014/main" id="{4C693D10-1D89-4C98-A0DC-86B89C4D3BD1}"/>
              </a:ext>
            </a:extLst>
          </p:cNvPr>
          <p:cNvSpPr/>
          <p:nvPr/>
        </p:nvSpPr>
        <p:spPr>
          <a:xfrm>
            <a:off x="3679199" y="2850871"/>
            <a:ext cx="51458" cy="113207"/>
          </a:xfrm>
          <a:custGeom>
            <a:avLst/>
            <a:gdLst>
              <a:gd name="connsiteX0" fmla="*/ 31132 w 51457"/>
              <a:gd name="connsiteY0" fmla="*/ 3859 h 113207"/>
              <a:gd name="connsiteX1" fmla="*/ 31132 w 51457"/>
              <a:gd name="connsiteY1" fmla="*/ 3859 h 113207"/>
              <a:gd name="connsiteX2" fmla="*/ 3859 w 51457"/>
              <a:gd name="connsiteY2" fmla="*/ 31132 h 113207"/>
              <a:gd name="connsiteX3" fmla="*/ 3859 w 51457"/>
              <a:gd name="connsiteY3" fmla="*/ 112436 h 113207"/>
              <a:gd name="connsiteX4" fmla="*/ 3859 w 51457"/>
              <a:gd name="connsiteY4" fmla="*/ 112436 h 113207"/>
              <a:gd name="connsiteX5" fmla="*/ 52230 w 51457"/>
              <a:gd name="connsiteY5" fmla="*/ 64065 h 113207"/>
              <a:gd name="connsiteX6" fmla="*/ 52230 w 51457"/>
              <a:gd name="connsiteY6" fmla="*/ 25472 h 113207"/>
              <a:gd name="connsiteX7" fmla="*/ 31132 w 51457"/>
              <a:gd name="connsiteY7" fmla="*/ 3859 h 11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57" h="113207">
                <a:moveTo>
                  <a:pt x="31132" y="3859"/>
                </a:moveTo>
                <a:lnTo>
                  <a:pt x="31132" y="3859"/>
                </a:lnTo>
                <a:cubicBezTo>
                  <a:pt x="16209" y="3859"/>
                  <a:pt x="3859" y="16209"/>
                  <a:pt x="3859" y="31132"/>
                </a:cubicBezTo>
                <a:lnTo>
                  <a:pt x="3859" y="112436"/>
                </a:lnTo>
                <a:lnTo>
                  <a:pt x="3859" y="112436"/>
                </a:lnTo>
                <a:cubicBezTo>
                  <a:pt x="30618" y="112436"/>
                  <a:pt x="52230" y="90823"/>
                  <a:pt x="52230" y="64065"/>
                </a:cubicBezTo>
                <a:lnTo>
                  <a:pt x="52230" y="25472"/>
                </a:lnTo>
                <a:cubicBezTo>
                  <a:pt x="52230" y="13122"/>
                  <a:pt x="42453" y="3859"/>
                  <a:pt x="31132" y="3859"/>
                </a:cubicBezTo>
                <a:close/>
              </a:path>
            </a:pathLst>
          </a:custGeom>
          <a:solidFill>
            <a:srgbClr val="573A43"/>
          </a:solidFill>
          <a:ln w="9525" cap="flat">
            <a:noFill/>
            <a:prstDash val="solid"/>
            <a:miter/>
          </a:ln>
        </p:spPr>
        <p:txBody>
          <a:bodyPr rtlCol="0" anchor="ctr"/>
          <a:lstStyle/>
          <a:p>
            <a:endParaRPr lang="fi-FI"/>
          </a:p>
        </p:txBody>
      </p:sp>
      <p:sp>
        <p:nvSpPr>
          <p:cNvPr id="430" name="Freeform: Shape 429">
            <a:extLst>
              <a:ext uri="{FF2B5EF4-FFF2-40B4-BE49-F238E27FC236}">
                <a16:creationId xmlns:a16="http://schemas.microsoft.com/office/drawing/2014/main" id="{C2CEC20C-D038-4B06-A3F7-D11D87C3DDBE}"/>
              </a:ext>
            </a:extLst>
          </p:cNvPr>
          <p:cNvSpPr/>
          <p:nvPr/>
        </p:nvSpPr>
        <p:spPr>
          <a:xfrm>
            <a:off x="3679199" y="2930116"/>
            <a:ext cx="36021" cy="61749"/>
          </a:xfrm>
          <a:custGeom>
            <a:avLst/>
            <a:gdLst>
              <a:gd name="connsiteX0" fmla="*/ 18268 w 36020"/>
              <a:gd name="connsiteY0" fmla="*/ 3859 h 61749"/>
              <a:gd name="connsiteX1" fmla="*/ 18268 w 36020"/>
              <a:gd name="connsiteY1" fmla="*/ 3859 h 61749"/>
              <a:gd name="connsiteX2" fmla="*/ 3859 w 36020"/>
              <a:gd name="connsiteY2" fmla="*/ 18268 h 61749"/>
              <a:gd name="connsiteX3" fmla="*/ 3859 w 36020"/>
              <a:gd name="connsiteY3" fmla="*/ 48113 h 61749"/>
              <a:gd name="connsiteX4" fmla="*/ 18268 w 36020"/>
              <a:gd name="connsiteY4" fmla="*/ 62521 h 61749"/>
              <a:gd name="connsiteX5" fmla="*/ 33190 w 36020"/>
              <a:gd name="connsiteY5" fmla="*/ 62521 h 61749"/>
              <a:gd name="connsiteX6" fmla="*/ 33190 w 36020"/>
              <a:gd name="connsiteY6" fmla="*/ 18268 h 61749"/>
              <a:gd name="connsiteX7" fmla="*/ 18268 w 36020"/>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0" h="61749">
                <a:moveTo>
                  <a:pt x="18268" y="3859"/>
                </a:moveTo>
                <a:lnTo>
                  <a:pt x="18268" y="3859"/>
                </a:lnTo>
                <a:cubicBezTo>
                  <a:pt x="10034" y="3859"/>
                  <a:pt x="3859" y="10549"/>
                  <a:pt x="3859" y="18268"/>
                </a:cubicBezTo>
                <a:lnTo>
                  <a:pt x="3859" y="48113"/>
                </a:lnTo>
                <a:cubicBezTo>
                  <a:pt x="3859" y="56346"/>
                  <a:pt x="10549" y="62521"/>
                  <a:pt x="18268" y="62521"/>
                </a:cubicBezTo>
                <a:lnTo>
                  <a:pt x="33190" y="62521"/>
                </a:lnTo>
                <a:lnTo>
                  <a:pt x="33190" y="18268"/>
                </a:lnTo>
                <a:cubicBezTo>
                  <a:pt x="33190" y="10549"/>
                  <a:pt x="26501" y="3859"/>
                  <a:pt x="18268" y="3859"/>
                </a:cubicBezTo>
                <a:close/>
              </a:path>
            </a:pathLst>
          </a:custGeom>
          <a:solidFill>
            <a:srgbClr val="F59F9E"/>
          </a:solidFill>
          <a:ln w="9525" cap="flat">
            <a:noFill/>
            <a:prstDash val="solid"/>
            <a:miter/>
          </a:ln>
        </p:spPr>
        <p:txBody>
          <a:bodyPr rtlCol="0" anchor="ctr"/>
          <a:lstStyle/>
          <a:p>
            <a:endParaRPr lang="fi-FI"/>
          </a:p>
        </p:txBody>
      </p:sp>
      <p:sp>
        <p:nvSpPr>
          <p:cNvPr id="431" name="Freeform: Shape 430">
            <a:extLst>
              <a:ext uri="{FF2B5EF4-FFF2-40B4-BE49-F238E27FC236}">
                <a16:creationId xmlns:a16="http://schemas.microsoft.com/office/drawing/2014/main" id="{6E0F5506-0186-4B7A-9D46-660A1E8A9824}"/>
              </a:ext>
            </a:extLst>
          </p:cNvPr>
          <p:cNvSpPr/>
          <p:nvPr/>
        </p:nvSpPr>
        <p:spPr>
          <a:xfrm>
            <a:off x="3794465" y="2955330"/>
            <a:ext cx="20583" cy="25729"/>
          </a:xfrm>
          <a:custGeom>
            <a:avLst/>
            <a:gdLst>
              <a:gd name="connsiteX0" fmla="*/ 3859 w 20583"/>
              <a:gd name="connsiteY0" fmla="*/ 24442 h 25728"/>
              <a:gd name="connsiteX1" fmla="*/ 17753 w 20583"/>
              <a:gd name="connsiteY1" fmla="*/ 24442 h 25728"/>
              <a:gd name="connsiteX2" fmla="*/ 15695 w 20583"/>
              <a:gd name="connsiteY2" fmla="*/ 3859 h 25728"/>
              <a:gd name="connsiteX3" fmla="*/ 9520 w 20583"/>
              <a:gd name="connsiteY3" fmla="*/ 4888 h 25728"/>
              <a:gd name="connsiteX4" fmla="*/ 11064 w 20583"/>
              <a:gd name="connsiteY4" fmla="*/ 18267 h 25728"/>
              <a:gd name="connsiteX5" fmla="*/ 3859 w 20583"/>
              <a:gd name="connsiteY5" fmla="*/ 18267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25728">
                <a:moveTo>
                  <a:pt x="3859" y="24442"/>
                </a:moveTo>
                <a:lnTo>
                  <a:pt x="17753" y="24442"/>
                </a:lnTo>
                <a:lnTo>
                  <a:pt x="15695" y="3859"/>
                </a:lnTo>
                <a:lnTo>
                  <a:pt x="9520" y="4888"/>
                </a:lnTo>
                <a:lnTo>
                  <a:pt x="11064" y="18267"/>
                </a:lnTo>
                <a:lnTo>
                  <a:pt x="3859" y="18267"/>
                </a:lnTo>
                <a:close/>
              </a:path>
            </a:pathLst>
          </a:custGeom>
          <a:solidFill>
            <a:srgbClr val="DB7170"/>
          </a:solidFill>
          <a:ln w="9525" cap="flat">
            <a:noFill/>
            <a:prstDash val="solid"/>
            <a:miter/>
          </a:ln>
        </p:spPr>
        <p:txBody>
          <a:bodyPr rtlCol="0" anchor="ctr"/>
          <a:lstStyle/>
          <a:p>
            <a:endParaRPr lang="fi-FI"/>
          </a:p>
        </p:txBody>
      </p:sp>
      <p:sp>
        <p:nvSpPr>
          <p:cNvPr id="432" name="Freeform: Shape 431">
            <a:extLst>
              <a:ext uri="{FF2B5EF4-FFF2-40B4-BE49-F238E27FC236}">
                <a16:creationId xmlns:a16="http://schemas.microsoft.com/office/drawing/2014/main" id="{B12D3B45-8632-49CC-BBE2-7DAE7FBAA5BD}"/>
              </a:ext>
            </a:extLst>
          </p:cNvPr>
          <p:cNvSpPr/>
          <p:nvPr/>
        </p:nvSpPr>
        <p:spPr>
          <a:xfrm>
            <a:off x="3696695" y="2796325"/>
            <a:ext cx="154374" cy="82333"/>
          </a:xfrm>
          <a:custGeom>
            <a:avLst/>
            <a:gdLst>
              <a:gd name="connsiteX0" fmla="*/ 3859 w 154373"/>
              <a:gd name="connsiteY0" fmla="*/ 62521 h 82332"/>
              <a:gd name="connsiteX1" fmla="*/ 127873 w 154373"/>
              <a:gd name="connsiteY1" fmla="*/ 80532 h 82332"/>
              <a:gd name="connsiteX2" fmla="*/ 130446 w 154373"/>
              <a:gd name="connsiteY2" fmla="*/ 3859 h 82332"/>
              <a:gd name="connsiteX3" fmla="*/ 43997 w 154373"/>
              <a:gd name="connsiteY3" fmla="*/ 17753 h 82332"/>
              <a:gd name="connsiteX4" fmla="*/ 3859 w 154373"/>
              <a:gd name="connsiteY4" fmla="*/ 62521 h 8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73" h="82332">
                <a:moveTo>
                  <a:pt x="3859" y="62521"/>
                </a:moveTo>
                <a:cubicBezTo>
                  <a:pt x="3859" y="62521"/>
                  <a:pt x="105231" y="52230"/>
                  <a:pt x="127873" y="80532"/>
                </a:cubicBezTo>
                <a:cubicBezTo>
                  <a:pt x="157719" y="87221"/>
                  <a:pt x="159777" y="24957"/>
                  <a:pt x="130446" y="3859"/>
                </a:cubicBezTo>
                <a:cubicBezTo>
                  <a:pt x="118096" y="18268"/>
                  <a:pt x="69211" y="14151"/>
                  <a:pt x="43997" y="17753"/>
                </a:cubicBezTo>
                <a:cubicBezTo>
                  <a:pt x="10549" y="22384"/>
                  <a:pt x="3859" y="62521"/>
                  <a:pt x="3859" y="62521"/>
                </a:cubicBezTo>
                <a:close/>
              </a:path>
            </a:pathLst>
          </a:custGeom>
          <a:solidFill>
            <a:srgbClr val="573A43"/>
          </a:solidFill>
          <a:ln w="9525" cap="flat">
            <a:noFill/>
            <a:prstDash val="solid"/>
            <a:miter/>
          </a:ln>
        </p:spPr>
        <p:txBody>
          <a:bodyPr rtlCol="0" anchor="ctr"/>
          <a:lstStyle/>
          <a:p>
            <a:endParaRPr lang="fi-FI"/>
          </a:p>
        </p:txBody>
      </p:sp>
      <p:sp>
        <p:nvSpPr>
          <p:cNvPr id="433" name="Freeform: Shape 432">
            <a:extLst>
              <a:ext uri="{FF2B5EF4-FFF2-40B4-BE49-F238E27FC236}">
                <a16:creationId xmlns:a16="http://schemas.microsoft.com/office/drawing/2014/main" id="{630673FA-D689-4B34-9637-79892A07CF8D}"/>
              </a:ext>
            </a:extLst>
          </p:cNvPr>
          <p:cNvSpPr/>
          <p:nvPr/>
        </p:nvSpPr>
        <p:spPr>
          <a:xfrm>
            <a:off x="3765649" y="2977972"/>
            <a:ext cx="46312" cy="30875"/>
          </a:xfrm>
          <a:custGeom>
            <a:avLst/>
            <a:gdLst>
              <a:gd name="connsiteX0" fmla="*/ 3859 w 46312"/>
              <a:gd name="connsiteY0" fmla="*/ 28559 h 30874"/>
              <a:gd name="connsiteX1" fmla="*/ 22384 w 46312"/>
              <a:gd name="connsiteY1" fmla="*/ 28559 h 30874"/>
              <a:gd name="connsiteX2" fmla="*/ 47084 w 46312"/>
              <a:gd name="connsiteY2" fmla="*/ 3859 h 30874"/>
              <a:gd name="connsiteX3" fmla="*/ 47084 w 46312"/>
              <a:gd name="connsiteY3" fmla="*/ 3859 h 30874"/>
              <a:gd name="connsiteX4" fmla="*/ 28044 w 46312"/>
              <a:gd name="connsiteY4" fmla="*/ 3859 h 30874"/>
              <a:gd name="connsiteX5" fmla="*/ 3859 w 46312"/>
              <a:gd name="connsiteY5" fmla="*/ 28559 h 30874"/>
              <a:gd name="connsiteX6" fmla="*/ 3859 w 46312"/>
              <a:gd name="connsiteY6" fmla="*/ 285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12" h="30874">
                <a:moveTo>
                  <a:pt x="3859" y="28559"/>
                </a:moveTo>
                <a:lnTo>
                  <a:pt x="22384" y="28559"/>
                </a:lnTo>
                <a:cubicBezTo>
                  <a:pt x="35763" y="28559"/>
                  <a:pt x="47084" y="17753"/>
                  <a:pt x="47084" y="3859"/>
                </a:cubicBezTo>
                <a:lnTo>
                  <a:pt x="47084" y="3859"/>
                </a:lnTo>
                <a:lnTo>
                  <a:pt x="28044" y="3859"/>
                </a:lnTo>
                <a:cubicBezTo>
                  <a:pt x="14665" y="3859"/>
                  <a:pt x="3859" y="15180"/>
                  <a:pt x="3859" y="28559"/>
                </a:cubicBezTo>
                <a:lnTo>
                  <a:pt x="3859" y="28559"/>
                </a:lnTo>
                <a:close/>
              </a:path>
            </a:pathLst>
          </a:custGeom>
          <a:solidFill>
            <a:srgbClr val="573A43"/>
          </a:solidFill>
          <a:ln w="9525" cap="flat">
            <a:noFill/>
            <a:prstDash val="solid"/>
            <a:miter/>
          </a:ln>
        </p:spPr>
        <p:txBody>
          <a:bodyPr rtlCol="0" anchor="ctr"/>
          <a:lstStyle/>
          <a:p>
            <a:endParaRPr lang="fi-FI"/>
          </a:p>
        </p:txBody>
      </p:sp>
      <p:sp>
        <p:nvSpPr>
          <p:cNvPr id="434" name="Freeform: Shape 433">
            <a:extLst>
              <a:ext uri="{FF2B5EF4-FFF2-40B4-BE49-F238E27FC236}">
                <a16:creationId xmlns:a16="http://schemas.microsoft.com/office/drawing/2014/main" id="{629E5C47-5E74-42F3-A2EF-8E7CF47218CF}"/>
              </a:ext>
            </a:extLst>
          </p:cNvPr>
          <p:cNvSpPr/>
          <p:nvPr/>
        </p:nvSpPr>
        <p:spPr>
          <a:xfrm>
            <a:off x="3800640" y="2977972"/>
            <a:ext cx="36021" cy="30875"/>
          </a:xfrm>
          <a:custGeom>
            <a:avLst/>
            <a:gdLst>
              <a:gd name="connsiteX0" fmla="*/ 35763 w 36020"/>
              <a:gd name="connsiteY0" fmla="*/ 28559 h 30874"/>
              <a:gd name="connsiteX1" fmla="*/ 26501 w 36020"/>
              <a:gd name="connsiteY1" fmla="*/ 28559 h 30874"/>
              <a:gd name="connsiteX2" fmla="*/ 3859 w 36020"/>
              <a:gd name="connsiteY2" fmla="*/ 5403 h 30874"/>
              <a:gd name="connsiteX3" fmla="*/ 3859 w 36020"/>
              <a:gd name="connsiteY3" fmla="*/ 3859 h 30874"/>
              <a:gd name="connsiteX4" fmla="*/ 14666 w 36020"/>
              <a:gd name="connsiteY4" fmla="*/ 3859 h 30874"/>
              <a:gd name="connsiteX5" fmla="*/ 35763 w 36020"/>
              <a:gd name="connsiteY5" fmla="*/ 24957 h 30874"/>
              <a:gd name="connsiteX6" fmla="*/ 35763 w 36020"/>
              <a:gd name="connsiteY6" fmla="*/ 285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0" h="30874">
                <a:moveTo>
                  <a:pt x="35763" y="28559"/>
                </a:moveTo>
                <a:lnTo>
                  <a:pt x="26501" y="28559"/>
                </a:lnTo>
                <a:cubicBezTo>
                  <a:pt x="13636" y="28559"/>
                  <a:pt x="3859" y="18267"/>
                  <a:pt x="3859" y="5403"/>
                </a:cubicBezTo>
                <a:lnTo>
                  <a:pt x="3859" y="3859"/>
                </a:lnTo>
                <a:lnTo>
                  <a:pt x="14666" y="3859"/>
                </a:lnTo>
                <a:cubicBezTo>
                  <a:pt x="26501" y="3859"/>
                  <a:pt x="35763" y="13122"/>
                  <a:pt x="35763" y="24957"/>
                </a:cubicBezTo>
                <a:lnTo>
                  <a:pt x="35763" y="28559"/>
                </a:lnTo>
                <a:close/>
              </a:path>
            </a:pathLst>
          </a:custGeom>
          <a:solidFill>
            <a:srgbClr val="573A43"/>
          </a:solidFill>
          <a:ln w="9525" cap="flat">
            <a:noFill/>
            <a:prstDash val="solid"/>
            <a:miter/>
          </a:ln>
        </p:spPr>
        <p:txBody>
          <a:bodyPr rtlCol="0" anchor="ctr"/>
          <a:lstStyle/>
          <a:p>
            <a:endParaRPr lang="fi-FI"/>
          </a:p>
        </p:txBody>
      </p:sp>
      <p:sp>
        <p:nvSpPr>
          <p:cNvPr id="435" name="Freeform: Shape 434">
            <a:extLst>
              <a:ext uri="{FF2B5EF4-FFF2-40B4-BE49-F238E27FC236}">
                <a16:creationId xmlns:a16="http://schemas.microsoft.com/office/drawing/2014/main" id="{A3902E46-65C1-463A-92D1-52DC17BBC7A8}"/>
              </a:ext>
            </a:extLst>
          </p:cNvPr>
          <p:cNvSpPr/>
          <p:nvPr/>
        </p:nvSpPr>
        <p:spPr>
          <a:xfrm>
            <a:off x="3702870" y="2912620"/>
            <a:ext cx="133791" cy="154374"/>
          </a:xfrm>
          <a:custGeom>
            <a:avLst/>
            <a:gdLst>
              <a:gd name="connsiteX0" fmla="*/ 22899 w 133790"/>
              <a:gd name="connsiteY0" fmla="*/ 3859 h 154373"/>
              <a:gd name="connsiteX1" fmla="*/ 35763 w 133790"/>
              <a:gd name="connsiteY1" fmla="*/ 62521 h 154373"/>
              <a:gd name="connsiteX2" fmla="*/ 82075 w 133790"/>
              <a:gd name="connsiteY2" fmla="*/ 88765 h 154373"/>
              <a:gd name="connsiteX3" fmla="*/ 102144 w 133790"/>
              <a:gd name="connsiteY3" fmla="*/ 105746 h 154373"/>
              <a:gd name="connsiteX4" fmla="*/ 123756 w 133790"/>
              <a:gd name="connsiteY4" fmla="*/ 88250 h 154373"/>
              <a:gd name="connsiteX5" fmla="*/ 131989 w 133790"/>
              <a:gd name="connsiteY5" fmla="*/ 36278 h 154373"/>
              <a:gd name="connsiteX6" fmla="*/ 134048 w 133790"/>
              <a:gd name="connsiteY6" fmla="*/ 134562 h 154373"/>
              <a:gd name="connsiteX7" fmla="*/ 84648 w 133790"/>
              <a:gd name="connsiteY7" fmla="*/ 151029 h 154373"/>
              <a:gd name="connsiteX8" fmla="*/ 3859 w 133790"/>
              <a:gd name="connsiteY8" fmla="*/ 111921 h 154373"/>
              <a:gd name="connsiteX9" fmla="*/ 9005 w 133790"/>
              <a:gd name="connsiteY9" fmla="*/ 28559 h 154373"/>
              <a:gd name="connsiteX10" fmla="*/ 22899 w 133790"/>
              <a:gd name="connsiteY10" fmla="*/ 3859 h 1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90" h="154373">
                <a:moveTo>
                  <a:pt x="22899" y="3859"/>
                </a:moveTo>
                <a:cubicBezTo>
                  <a:pt x="22899" y="3859"/>
                  <a:pt x="23928" y="32161"/>
                  <a:pt x="35763" y="62521"/>
                </a:cubicBezTo>
                <a:cubicBezTo>
                  <a:pt x="47599" y="92882"/>
                  <a:pt x="82075" y="88765"/>
                  <a:pt x="82075" y="88765"/>
                </a:cubicBezTo>
                <a:cubicBezTo>
                  <a:pt x="82075" y="88765"/>
                  <a:pt x="84648" y="105746"/>
                  <a:pt x="102144" y="105746"/>
                </a:cubicBezTo>
                <a:cubicBezTo>
                  <a:pt x="119640" y="105746"/>
                  <a:pt x="122727" y="89794"/>
                  <a:pt x="123756" y="88250"/>
                </a:cubicBezTo>
                <a:cubicBezTo>
                  <a:pt x="131475" y="77959"/>
                  <a:pt x="131989" y="36278"/>
                  <a:pt x="131989" y="36278"/>
                </a:cubicBezTo>
                <a:lnTo>
                  <a:pt x="134048" y="134562"/>
                </a:lnTo>
                <a:cubicBezTo>
                  <a:pt x="134048" y="134562"/>
                  <a:pt x="123756" y="151029"/>
                  <a:pt x="84648" y="151029"/>
                </a:cubicBezTo>
                <a:cubicBezTo>
                  <a:pt x="20840" y="151029"/>
                  <a:pt x="3859" y="111921"/>
                  <a:pt x="3859" y="111921"/>
                </a:cubicBezTo>
                <a:lnTo>
                  <a:pt x="9005" y="28559"/>
                </a:lnTo>
                <a:lnTo>
                  <a:pt x="22899" y="3859"/>
                </a:lnTo>
                <a:close/>
              </a:path>
            </a:pathLst>
          </a:custGeom>
          <a:solidFill>
            <a:srgbClr val="573A43"/>
          </a:solidFill>
          <a:ln w="9525" cap="flat">
            <a:noFill/>
            <a:prstDash val="solid"/>
            <a:miter/>
          </a:ln>
        </p:spPr>
        <p:txBody>
          <a:bodyPr rtlCol="0" anchor="ctr"/>
          <a:lstStyle/>
          <a:p>
            <a:endParaRPr lang="fi-FI"/>
          </a:p>
        </p:txBody>
      </p:sp>
      <p:sp>
        <p:nvSpPr>
          <p:cNvPr id="436" name="Freeform: Shape 435">
            <a:extLst>
              <a:ext uri="{FF2B5EF4-FFF2-40B4-BE49-F238E27FC236}">
                <a16:creationId xmlns:a16="http://schemas.microsoft.com/office/drawing/2014/main" id="{DA2CE789-2650-45E2-9811-4F0BB267C562}"/>
              </a:ext>
            </a:extLst>
          </p:cNvPr>
          <p:cNvSpPr/>
          <p:nvPr/>
        </p:nvSpPr>
        <p:spPr>
          <a:xfrm>
            <a:off x="3721395" y="2842123"/>
            <a:ext cx="30875" cy="66895"/>
          </a:xfrm>
          <a:custGeom>
            <a:avLst/>
            <a:gdLst>
              <a:gd name="connsiteX0" fmla="*/ 27015 w 30874"/>
              <a:gd name="connsiteY0" fmla="*/ 3859 h 66895"/>
              <a:gd name="connsiteX1" fmla="*/ 3859 w 30874"/>
              <a:gd name="connsiteY1" fmla="*/ 3859 h 66895"/>
              <a:gd name="connsiteX2" fmla="*/ 3859 w 30874"/>
              <a:gd name="connsiteY2" fmla="*/ 63550 h 66895"/>
              <a:gd name="connsiteX3" fmla="*/ 5918 w 30874"/>
              <a:gd name="connsiteY3" fmla="*/ 63550 h 66895"/>
              <a:gd name="connsiteX4" fmla="*/ 27015 w 30874"/>
              <a:gd name="connsiteY4" fmla="*/ 42453 h 66895"/>
              <a:gd name="connsiteX5" fmla="*/ 27015 w 30874"/>
              <a:gd name="connsiteY5" fmla="*/ 3859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66895">
                <a:moveTo>
                  <a:pt x="27015" y="3859"/>
                </a:moveTo>
                <a:lnTo>
                  <a:pt x="3859" y="3859"/>
                </a:lnTo>
                <a:lnTo>
                  <a:pt x="3859" y="63550"/>
                </a:lnTo>
                <a:lnTo>
                  <a:pt x="5918" y="63550"/>
                </a:lnTo>
                <a:cubicBezTo>
                  <a:pt x="17753" y="63550"/>
                  <a:pt x="27015" y="54288"/>
                  <a:pt x="27015" y="42453"/>
                </a:cubicBezTo>
                <a:lnTo>
                  <a:pt x="27015" y="3859"/>
                </a:lnTo>
                <a:close/>
              </a:path>
            </a:pathLst>
          </a:custGeom>
          <a:solidFill>
            <a:srgbClr val="573A43"/>
          </a:solidFill>
          <a:ln w="9525" cap="flat">
            <a:noFill/>
            <a:prstDash val="solid"/>
            <a:miter/>
          </a:ln>
        </p:spPr>
        <p:txBody>
          <a:bodyPr rtlCol="0" anchor="ctr"/>
          <a:lstStyle/>
          <a:p>
            <a:endParaRPr lang="fi-FI"/>
          </a:p>
        </p:txBody>
      </p:sp>
      <p:sp>
        <p:nvSpPr>
          <p:cNvPr id="437" name="Freeform: Shape 436">
            <a:extLst>
              <a:ext uri="{FF2B5EF4-FFF2-40B4-BE49-F238E27FC236}">
                <a16:creationId xmlns:a16="http://schemas.microsoft.com/office/drawing/2014/main" id="{4984579E-AA7F-4E60-9010-BDD041E91E39}"/>
              </a:ext>
            </a:extLst>
          </p:cNvPr>
          <p:cNvSpPr/>
          <p:nvPr/>
        </p:nvSpPr>
        <p:spPr>
          <a:xfrm>
            <a:off x="3151241" y="2863220"/>
            <a:ext cx="221269" cy="283018"/>
          </a:xfrm>
          <a:custGeom>
            <a:avLst/>
            <a:gdLst>
              <a:gd name="connsiteX0" fmla="*/ 186535 w 221268"/>
              <a:gd name="connsiteY0" fmla="*/ 281732 h 283018"/>
              <a:gd name="connsiteX1" fmla="*/ 218439 w 221268"/>
              <a:gd name="connsiteY1" fmla="*/ 281732 h 283018"/>
              <a:gd name="connsiteX2" fmla="*/ 218439 w 221268"/>
              <a:gd name="connsiteY2" fmla="*/ 124271 h 283018"/>
              <a:gd name="connsiteX3" fmla="*/ 98027 w 221268"/>
              <a:gd name="connsiteY3" fmla="*/ 3859 h 283018"/>
              <a:gd name="connsiteX4" fmla="*/ 42453 w 221268"/>
              <a:gd name="connsiteY4" fmla="*/ 3859 h 283018"/>
              <a:gd name="connsiteX5" fmla="*/ 3859 w 221268"/>
              <a:gd name="connsiteY5" fmla="*/ 42453 h 283018"/>
              <a:gd name="connsiteX6" fmla="*/ 3859 w 221268"/>
              <a:gd name="connsiteY6" fmla="*/ 99571 h 283018"/>
              <a:gd name="connsiteX7" fmla="*/ 186535 w 221268"/>
              <a:gd name="connsiteY7" fmla="*/ 281732 h 2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268" h="283018">
                <a:moveTo>
                  <a:pt x="186535" y="281732"/>
                </a:moveTo>
                <a:lnTo>
                  <a:pt x="218439" y="281732"/>
                </a:lnTo>
                <a:lnTo>
                  <a:pt x="218439" y="124271"/>
                </a:lnTo>
                <a:cubicBezTo>
                  <a:pt x="218439" y="57890"/>
                  <a:pt x="164408" y="3859"/>
                  <a:pt x="98027" y="3859"/>
                </a:cubicBezTo>
                <a:lnTo>
                  <a:pt x="42453" y="3859"/>
                </a:lnTo>
                <a:cubicBezTo>
                  <a:pt x="21355" y="3859"/>
                  <a:pt x="3859" y="20841"/>
                  <a:pt x="3859" y="42453"/>
                </a:cubicBezTo>
                <a:lnTo>
                  <a:pt x="3859" y="99571"/>
                </a:lnTo>
                <a:cubicBezTo>
                  <a:pt x="4374" y="199914"/>
                  <a:pt x="85677" y="281732"/>
                  <a:pt x="186535" y="281732"/>
                </a:cubicBezTo>
                <a:close/>
              </a:path>
            </a:pathLst>
          </a:custGeom>
          <a:solidFill>
            <a:srgbClr val="FBD5A2"/>
          </a:solidFill>
          <a:ln w="9525" cap="flat">
            <a:noFill/>
            <a:prstDash val="solid"/>
            <a:miter/>
          </a:ln>
        </p:spPr>
        <p:txBody>
          <a:bodyPr rtlCol="0" anchor="ctr"/>
          <a:lstStyle/>
          <a:p>
            <a:endParaRPr lang="fi-FI"/>
          </a:p>
        </p:txBody>
      </p:sp>
      <p:sp>
        <p:nvSpPr>
          <p:cNvPr id="438" name="Freeform: Shape 437">
            <a:extLst>
              <a:ext uri="{FF2B5EF4-FFF2-40B4-BE49-F238E27FC236}">
                <a16:creationId xmlns:a16="http://schemas.microsoft.com/office/drawing/2014/main" id="{C63BB7D3-3585-4CB4-BBED-B00473753DC4}"/>
              </a:ext>
            </a:extLst>
          </p:cNvPr>
          <p:cNvSpPr/>
          <p:nvPr/>
        </p:nvSpPr>
        <p:spPr>
          <a:xfrm>
            <a:off x="3145348" y="3375226"/>
            <a:ext cx="36021" cy="92624"/>
          </a:xfrm>
          <a:custGeom>
            <a:avLst/>
            <a:gdLst>
              <a:gd name="connsiteX0" fmla="*/ 32394 w 36020"/>
              <a:gd name="connsiteY0" fmla="*/ 3859 h 92624"/>
              <a:gd name="connsiteX1" fmla="*/ 32394 w 36020"/>
              <a:gd name="connsiteY1" fmla="*/ 89279 h 92624"/>
              <a:gd name="connsiteX2" fmla="*/ 12326 w 36020"/>
              <a:gd name="connsiteY2" fmla="*/ 16724 h 92624"/>
              <a:gd name="connsiteX3" fmla="*/ 32394 w 36020"/>
              <a:gd name="connsiteY3" fmla="*/ 3859 h 92624"/>
            </a:gdLst>
            <a:ahLst/>
            <a:cxnLst>
              <a:cxn ang="0">
                <a:pos x="connsiteX0" y="connsiteY0"/>
              </a:cxn>
              <a:cxn ang="0">
                <a:pos x="connsiteX1" y="connsiteY1"/>
              </a:cxn>
              <a:cxn ang="0">
                <a:pos x="connsiteX2" y="connsiteY2"/>
              </a:cxn>
              <a:cxn ang="0">
                <a:pos x="connsiteX3" y="connsiteY3"/>
              </a:cxn>
            </a:cxnLst>
            <a:rect l="l" t="t" r="r" b="b"/>
            <a:pathLst>
              <a:path w="36020" h="92624">
                <a:moveTo>
                  <a:pt x="32394" y="3859"/>
                </a:moveTo>
                <a:lnTo>
                  <a:pt x="32394" y="89279"/>
                </a:lnTo>
                <a:cubicBezTo>
                  <a:pt x="32394" y="89279"/>
                  <a:pt x="-14947" y="81046"/>
                  <a:pt x="12326" y="16724"/>
                </a:cubicBezTo>
                <a:lnTo>
                  <a:pt x="32394" y="3859"/>
                </a:lnTo>
                <a:close/>
              </a:path>
            </a:pathLst>
          </a:custGeom>
          <a:solidFill>
            <a:srgbClr val="EF9796"/>
          </a:solidFill>
          <a:ln w="9525" cap="flat">
            <a:noFill/>
            <a:prstDash val="solid"/>
            <a:miter/>
          </a:ln>
        </p:spPr>
        <p:txBody>
          <a:bodyPr rtlCol="0" anchor="ctr"/>
          <a:lstStyle/>
          <a:p>
            <a:endParaRPr lang="fi-FI"/>
          </a:p>
        </p:txBody>
      </p:sp>
      <p:sp>
        <p:nvSpPr>
          <p:cNvPr id="439" name="Freeform: Shape 438">
            <a:extLst>
              <a:ext uri="{FF2B5EF4-FFF2-40B4-BE49-F238E27FC236}">
                <a16:creationId xmlns:a16="http://schemas.microsoft.com/office/drawing/2014/main" id="{1AC1006D-6953-41F0-B4EA-3272F10C1667}"/>
              </a:ext>
            </a:extLst>
          </p:cNvPr>
          <p:cNvSpPr/>
          <p:nvPr/>
        </p:nvSpPr>
        <p:spPr>
          <a:xfrm>
            <a:off x="3065821" y="3222911"/>
            <a:ext cx="113207" cy="169811"/>
          </a:xfrm>
          <a:custGeom>
            <a:avLst/>
            <a:gdLst>
              <a:gd name="connsiteX0" fmla="*/ 91852 w 113207"/>
              <a:gd name="connsiteY0" fmla="*/ 169039 h 169811"/>
              <a:gd name="connsiteX1" fmla="*/ 111921 w 113207"/>
              <a:gd name="connsiteY1" fmla="*/ 156175 h 169811"/>
              <a:gd name="connsiteX2" fmla="*/ 45026 w 113207"/>
              <a:gd name="connsiteY2" fmla="*/ 3859 h 169811"/>
              <a:gd name="connsiteX3" fmla="*/ 3859 w 113207"/>
              <a:gd name="connsiteY3" fmla="*/ 30103 h 169811"/>
              <a:gd name="connsiteX4" fmla="*/ 91852 w 113207"/>
              <a:gd name="connsiteY4" fmla="*/ 169039 h 169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207" h="169811">
                <a:moveTo>
                  <a:pt x="91852" y="169039"/>
                </a:moveTo>
                <a:lnTo>
                  <a:pt x="111921" y="156175"/>
                </a:lnTo>
                <a:lnTo>
                  <a:pt x="45026" y="3859"/>
                </a:lnTo>
                <a:lnTo>
                  <a:pt x="3859" y="30103"/>
                </a:lnTo>
                <a:cubicBezTo>
                  <a:pt x="78473" y="147427"/>
                  <a:pt x="91852" y="169039"/>
                  <a:pt x="91852" y="169039"/>
                </a:cubicBezTo>
                <a:close/>
              </a:path>
            </a:pathLst>
          </a:custGeom>
          <a:solidFill>
            <a:srgbClr val="FFFFFF"/>
          </a:solidFill>
          <a:ln w="9525" cap="flat">
            <a:noFill/>
            <a:prstDash val="solid"/>
            <a:miter/>
          </a:ln>
        </p:spPr>
        <p:txBody>
          <a:bodyPr rtlCol="0" anchor="ctr"/>
          <a:lstStyle/>
          <a:p>
            <a:endParaRPr lang="fi-FI"/>
          </a:p>
        </p:txBody>
      </p:sp>
      <p:sp>
        <p:nvSpPr>
          <p:cNvPr id="440" name="Freeform: Shape 439">
            <a:extLst>
              <a:ext uri="{FF2B5EF4-FFF2-40B4-BE49-F238E27FC236}">
                <a16:creationId xmlns:a16="http://schemas.microsoft.com/office/drawing/2014/main" id="{45F50762-6C04-45B1-BD9E-93285304715A}"/>
              </a:ext>
            </a:extLst>
          </p:cNvPr>
          <p:cNvSpPr/>
          <p:nvPr/>
        </p:nvSpPr>
        <p:spPr>
          <a:xfrm>
            <a:off x="3065306" y="3074198"/>
            <a:ext cx="138936" cy="200686"/>
          </a:xfrm>
          <a:custGeom>
            <a:avLst/>
            <a:gdLst>
              <a:gd name="connsiteX0" fmla="*/ 110892 w 138936"/>
              <a:gd name="connsiteY0" fmla="*/ 3859 h 200685"/>
              <a:gd name="connsiteX1" fmla="*/ 3859 w 138936"/>
              <a:gd name="connsiteY1" fmla="*/ 179845 h 200685"/>
              <a:gd name="connsiteX2" fmla="*/ 46569 w 138936"/>
              <a:gd name="connsiteY2" fmla="*/ 197856 h 200685"/>
              <a:gd name="connsiteX3" fmla="*/ 138679 w 138936"/>
              <a:gd name="connsiteY3" fmla="*/ 48113 h 200685"/>
              <a:gd name="connsiteX4" fmla="*/ 110892 w 138936"/>
              <a:gd name="connsiteY4" fmla="*/ 3859 h 200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36" h="200685">
                <a:moveTo>
                  <a:pt x="110892" y="3859"/>
                </a:moveTo>
                <a:cubicBezTo>
                  <a:pt x="110892" y="3859"/>
                  <a:pt x="83619" y="28045"/>
                  <a:pt x="3859" y="179845"/>
                </a:cubicBezTo>
                <a:lnTo>
                  <a:pt x="46569" y="197856"/>
                </a:lnTo>
                <a:lnTo>
                  <a:pt x="138679" y="48113"/>
                </a:lnTo>
                <a:lnTo>
                  <a:pt x="110892" y="3859"/>
                </a:lnTo>
                <a:close/>
              </a:path>
            </a:pathLst>
          </a:custGeom>
          <a:solidFill>
            <a:srgbClr val="FFFFFF"/>
          </a:solidFill>
          <a:ln w="9525" cap="flat">
            <a:noFill/>
            <a:prstDash val="solid"/>
            <a:miter/>
          </a:ln>
        </p:spPr>
        <p:txBody>
          <a:bodyPr rtlCol="0" anchor="ctr"/>
          <a:lstStyle/>
          <a:p>
            <a:endParaRPr lang="fi-FI"/>
          </a:p>
        </p:txBody>
      </p:sp>
      <p:sp>
        <p:nvSpPr>
          <p:cNvPr id="441" name="Freeform: Shape 440">
            <a:extLst>
              <a:ext uri="{FF2B5EF4-FFF2-40B4-BE49-F238E27FC236}">
                <a16:creationId xmlns:a16="http://schemas.microsoft.com/office/drawing/2014/main" id="{4FE3C356-D162-42D5-85E5-5E83A9EB64F0}"/>
              </a:ext>
            </a:extLst>
          </p:cNvPr>
          <p:cNvSpPr/>
          <p:nvPr/>
        </p:nvSpPr>
        <p:spPr>
          <a:xfrm>
            <a:off x="3337004" y="3067508"/>
            <a:ext cx="56604" cy="272727"/>
          </a:xfrm>
          <a:custGeom>
            <a:avLst/>
            <a:gdLst>
              <a:gd name="connsiteX0" fmla="*/ 40394 w 56603"/>
              <a:gd name="connsiteY0" fmla="*/ 3859 h 272726"/>
              <a:gd name="connsiteX1" fmla="*/ 52744 w 56603"/>
              <a:gd name="connsiteY1" fmla="*/ 268867 h 272726"/>
              <a:gd name="connsiteX2" fmla="*/ 18782 w 56603"/>
              <a:gd name="connsiteY2" fmla="*/ 268353 h 272726"/>
              <a:gd name="connsiteX3" fmla="*/ 8491 w 56603"/>
              <a:gd name="connsiteY3" fmla="*/ 243653 h 272726"/>
              <a:gd name="connsiteX4" fmla="*/ 3859 w 56603"/>
              <a:gd name="connsiteY4" fmla="*/ 42967 h 272726"/>
              <a:gd name="connsiteX5" fmla="*/ 40394 w 56603"/>
              <a:gd name="connsiteY5" fmla="*/ 3859 h 2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03" h="272726">
                <a:moveTo>
                  <a:pt x="40394" y="3859"/>
                </a:moveTo>
                <a:cubicBezTo>
                  <a:pt x="40394" y="3859"/>
                  <a:pt x="66638" y="76415"/>
                  <a:pt x="52744" y="268867"/>
                </a:cubicBezTo>
                <a:cubicBezTo>
                  <a:pt x="52744" y="268867"/>
                  <a:pt x="33190" y="269897"/>
                  <a:pt x="18782" y="268353"/>
                </a:cubicBezTo>
                <a:lnTo>
                  <a:pt x="8491" y="243653"/>
                </a:lnTo>
                <a:lnTo>
                  <a:pt x="3859" y="42967"/>
                </a:lnTo>
                <a:lnTo>
                  <a:pt x="40394" y="3859"/>
                </a:lnTo>
                <a:close/>
              </a:path>
            </a:pathLst>
          </a:custGeom>
          <a:solidFill>
            <a:srgbClr val="FFFFFF"/>
          </a:solidFill>
          <a:ln w="9525" cap="flat">
            <a:noFill/>
            <a:prstDash val="solid"/>
            <a:miter/>
          </a:ln>
        </p:spPr>
        <p:txBody>
          <a:bodyPr rtlCol="0" anchor="ctr"/>
          <a:lstStyle/>
          <a:p>
            <a:endParaRPr lang="fi-FI"/>
          </a:p>
        </p:txBody>
      </p:sp>
      <p:sp>
        <p:nvSpPr>
          <p:cNvPr id="442" name="Freeform: Shape 441">
            <a:extLst>
              <a:ext uri="{FF2B5EF4-FFF2-40B4-BE49-F238E27FC236}">
                <a16:creationId xmlns:a16="http://schemas.microsoft.com/office/drawing/2014/main" id="{67F0560D-9F6A-465B-AB29-F2EE135BA378}"/>
              </a:ext>
            </a:extLst>
          </p:cNvPr>
          <p:cNvSpPr/>
          <p:nvPr/>
        </p:nvSpPr>
        <p:spPr>
          <a:xfrm>
            <a:off x="3172339" y="3403528"/>
            <a:ext cx="149228" cy="607203"/>
          </a:xfrm>
          <a:custGeom>
            <a:avLst/>
            <a:gdLst>
              <a:gd name="connsiteX0" fmla="*/ 147427 w 149227"/>
              <a:gd name="connsiteY0" fmla="*/ 607975 h 607203"/>
              <a:gd name="connsiteX1" fmla="*/ 96998 w 149227"/>
              <a:gd name="connsiteY1" fmla="*/ 607975 h 607203"/>
              <a:gd name="connsiteX2" fmla="*/ 63551 w 149227"/>
              <a:gd name="connsiteY2" fmla="*/ 477272 h 607203"/>
              <a:gd name="connsiteX3" fmla="*/ 26501 w 149227"/>
              <a:gd name="connsiteY3" fmla="*/ 283276 h 607203"/>
              <a:gd name="connsiteX4" fmla="*/ 3859 w 149227"/>
              <a:gd name="connsiteY4" fmla="*/ 3859 h 607203"/>
              <a:gd name="connsiteX5" fmla="*/ 118096 w 149227"/>
              <a:gd name="connsiteY5" fmla="*/ 3859 h 607203"/>
              <a:gd name="connsiteX6" fmla="*/ 131989 w 149227"/>
              <a:gd name="connsiteY6" fmla="*/ 289451 h 607203"/>
              <a:gd name="connsiteX7" fmla="*/ 139194 w 149227"/>
              <a:gd name="connsiteY7" fmla="*/ 438679 h 607203"/>
              <a:gd name="connsiteX8" fmla="*/ 139194 w 149227"/>
              <a:gd name="connsiteY8" fmla="*/ 438679 h 607203"/>
              <a:gd name="connsiteX9" fmla="*/ 147427 w 149227"/>
              <a:gd name="connsiteY9" fmla="*/ 607975 h 60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227" h="607203">
                <a:moveTo>
                  <a:pt x="147427" y="607975"/>
                </a:moveTo>
                <a:lnTo>
                  <a:pt x="96998" y="607975"/>
                </a:lnTo>
                <a:cubicBezTo>
                  <a:pt x="96998" y="607975"/>
                  <a:pt x="81561" y="557546"/>
                  <a:pt x="63551" y="477272"/>
                </a:cubicBezTo>
                <a:cubicBezTo>
                  <a:pt x="51201" y="423756"/>
                  <a:pt x="37822" y="356861"/>
                  <a:pt x="26501" y="283276"/>
                </a:cubicBezTo>
                <a:cubicBezTo>
                  <a:pt x="13636" y="196312"/>
                  <a:pt x="3859" y="99571"/>
                  <a:pt x="3859" y="3859"/>
                </a:cubicBezTo>
                <a:lnTo>
                  <a:pt x="118096" y="3859"/>
                </a:lnTo>
                <a:lnTo>
                  <a:pt x="131989" y="289451"/>
                </a:lnTo>
                <a:lnTo>
                  <a:pt x="139194" y="438679"/>
                </a:lnTo>
                <a:cubicBezTo>
                  <a:pt x="139194" y="438679"/>
                  <a:pt x="139194" y="438679"/>
                  <a:pt x="139194" y="438679"/>
                </a:cubicBezTo>
                <a:lnTo>
                  <a:pt x="147427" y="607975"/>
                </a:lnTo>
                <a:close/>
              </a:path>
            </a:pathLst>
          </a:custGeom>
          <a:solidFill>
            <a:srgbClr val="DE8887"/>
          </a:solidFill>
          <a:ln w="9525" cap="flat">
            <a:noFill/>
            <a:prstDash val="solid"/>
            <a:miter/>
          </a:ln>
        </p:spPr>
        <p:txBody>
          <a:bodyPr rtlCol="0" anchor="ctr"/>
          <a:lstStyle/>
          <a:p>
            <a:endParaRPr lang="fi-FI"/>
          </a:p>
        </p:txBody>
      </p:sp>
      <p:sp>
        <p:nvSpPr>
          <p:cNvPr id="443" name="Freeform: Shape 442">
            <a:extLst>
              <a:ext uri="{FF2B5EF4-FFF2-40B4-BE49-F238E27FC236}">
                <a16:creationId xmlns:a16="http://schemas.microsoft.com/office/drawing/2014/main" id="{F6C870A2-F132-421F-B71C-B7E2B9642572}"/>
              </a:ext>
            </a:extLst>
          </p:cNvPr>
          <p:cNvSpPr/>
          <p:nvPr/>
        </p:nvSpPr>
        <p:spPr>
          <a:xfrm>
            <a:off x="3221224" y="4007644"/>
            <a:ext cx="102916" cy="51458"/>
          </a:xfrm>
          <a:custGeom>
            <a:avLst/>
            <a:gdLst>
              <a:gd name="connsiteX0" fmla="*/ 45540 w 102915"/>
              <a:gd name="connsiteY0" fmla="*/ 3859 h 51457"/>
              <a:gd name="connsiteX1" fmla="*/ 3859 w 102915"/>
              <a:gd name="connsiteY1" fmla="*/ 49142 h 51457"/>
              <a:gd name="connsiteX2" fmla="*/ 102144 w 102915"/>
              <a:gd name="connsiteY2" fmla="*/ 49142 h 51457"/>
              <a:gd name="connsiteX3" fmla="*/ 99056 w 102915"/>
              <a:gd name="connsiteY3" fmla="*/ 3859 h 51457"/>
              <a:gd name="connsiteX4" fmla="*/ 45540 w 102915"/>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51457">
                <a:moveTo>
                  <a:pt x="45540" y="3859"/>
                </a:moveTo>
                <a:cubicBezTo>
                  <a:pt x="22384" y="3859"/>
                  <a:pt x="3859" y="24442"/>
                  <a:pt x="3859" y="49142"/>
                </a:cubicBezTo>
                <a:lnTo>
                  <a:pt x="102144" y="49142"/>
                </a:lnTo>
                <a:lnTo>
                  <a:pt x="99056" y="3859"/>
                </a:lnTo>
                <a:lnTo>
                  <a:pt x="45540" y="3859"/>
                </a:lnTo>
                <a:close/>
              </a:path>
            </a:pathLst>
          </a:custGeom>
          <a:solidFill>
            <a:srgbClr val="D6A7BE"/>
          </a:solidFill>
          <a:ln w="9525" cap="flat">
            <a:noFill/>
            <a:prstDash val="solid"/>
            <a:miter/>
          </a:ln>
        </p:spPr>
        <p:txBody>
          <a:bodyPr rtlCol="0" anchor="ctr"/>
          <a:lstStyle/>
          <a:p>
            <a:endParaRPr lang="fi-FI"/>
          </a:p>
        </p:txBody>
      </p:sp>
      <p:sp>
        <p:nvSpPr>
          <p:cNvPr id="444" name="Freeform: Shape 443">
            <a:extLst>
              <a:ext uri="{FF2B5EF4-FFF2-40B4-BE49-F238E27FC236}">
                <a16:creationId xmlns:a16="http://schemas.microsoft.com/office/drawing/2014/main" id="{C3E931C0-119F-48D4-99BD-2E83BF9942A9}"/>
              </a:ext>
            </a:extLst>
          </p:cNvPr>
          <p:cNvSpPr/>
          <p:nvPr/>
        </p:nvSpPr>
        <p:spPr>
          <a:xfrm>
            <a:off x="3172339" y="3043838"/>
            <a:ext cx="205832" cy="365351"/>
          </a:xfrm>
          <a:custGeom>
            <a:avLst/>
            <a:gdLst>
              <a:gd name="connsiteX0" fmla="*/ 3859 w 205831"/>
              <a:gd name="connsiteY0" fmla="*/ 363550 h 365351"/>
              <a:gd name="connsiteX1" fmla="*/ 162864 w 205831"/>
              <a:gd name="connsiteY1" fmla="*/ 363550 h 365351"/>
              <a:gd name="connsiteX2" fmla="*/ 203516 w 205831"/>
              <a:gd name="connsiteY2" fmla="*/ 114494 h 365351"/>
              <a:gd name="connsiteX3" fmla="*/ 205060 w 205831"/>
              <a:gd name="connsiteY3" fmla="*/ 27530 h 365351"/>
              <a:gd name="connsiteX4" fmla="*/ 143825 w 205831"/>
              <a:gd name="connsiteY4" fmla="*/ 7461 h 365351"/>
              <a:gd name="connsiteX5" fmla="*/ 72298 w 205831"/>
              <a:gd name="connsiteY5" fmla="*/ 3859 h 365351"/>
              <a:gd name="connsiteX6" fmla="*/ 4374 w 205831"/>
              <a:gd name="connsiteY6" fmla="*/ 33705 h 365351"/>
              <a:gd name="connsiteX7" fmla="*/ 4374 w 205831"/>
              <a:gd name="connsiteY7" fmla="*/ 363550 h 3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831" h="365351">
                <a:moveTo>
                  <a:pt x="3859" y="363550"/>
                </a:moveTo>
                <a:lnTo>
                  <a:pt x="162864" y="363550"/>
                </a:lnTo>
                <a:cubicBezTo>
                  <a:pt x="162864" y="363550"/>
                  <a:pt x="133533" y="295111"/>
                  <a:pt x="203516" y="114494"/>
                </a:cubicBezTo>
                <a:lnTo>
                  <a:pt x="205060" y="27530"/>
                </a:lnTo>
                <a:lnTo>
                  <a:pt x="143825" y="7461"/>
                </a:lnTo>
                <a:lnTo>
                  <a:pt x="72298" y="3859"/>
                </a:lnTo>
                <a:lnTo>
                  <a:pt x="4374" y="33705"/>
                </a:lnTo>
                <a:lnTo>
                  <a:pt x="4374" y="363550"/>
                </a:lnTo>
                <a:close/>
              </a:path>
            </a:pathLst>
          </a:custGeom>
          <a:solidFill>
            <a:srgbClr val="FFFFFF"/>
          </a:solidFill>
          <a:ln w="9525" cap="flat">
            <a:noFill/>
            <a:prstDash val="solid"/>
            <a:miter/>
          </a:ln>
        </p:spPr>
        <p:txBody>
          <a:bodyPr rtlCol="0" anchor="ctr"/>
          <a:lstStyle/>
          <a:p>
            <a:endParaRPr lang="fi-FI"/>
          </a:p>
        </p:txBody>
      </p:sp>
      <p:sp>
        <p:nvSpPr>
          <p:cNvPr id="445" name="Freeform: Shape 444">
            <a:extLst>
              <a:ext uri="{FF2B5EF4-FFF2-40B4-BE49-F238E27FC236}">
                <a16:creationId xmlns:a16="http://schemas.microsoft.com/office/drawing/2014/main" id="{F45F9241-FC96-444B-BB9D-4FD11428C036}"/>
              </a:ext>
            </a:extLst>
          </p:cNvPr>
          <p:cNvSpPr/>
          <p:nvPr/>
        </p:nvSpPr>
        <p:spPr>
          <a:xfrm>
            <a:off x="3216078" y="3048983"/>
            <a:ext cx="56604" cy="370497"/>
          </a:xfrm>
          <a:custGeom>
            <a:avLst/>
            <a:gdLst>
              <a:gd name="connsiteX0" fmla="*/ 10034 w 56603"/>
              <a:gd name="connsiteY0" fmla="*/ 367152 h 370496"/>
              <a:gd name="connsiteX1" fmla="*/ 3859 w 56603"/>
              <a:gd name="connsiteY1" fmla="*/ 367152 h 370496"/>
              <a:gd name="connsiteX2" fmla="*/ 3859 w 56603"/>
              <a:gd name="connsiteY2" fmla="*/ 143310 h 370496"/>
              <a:gd name="connsiteX3" fmla="*/ 47599 w 56603"/>
              <a:gd name="connsiteY3" fmla="*/ 3859 h 370496"/>
              <a:gd name="connsiteX4" fmla="*/ 52744 w 56603"/>
              <a:gd name="connsiteY4" fmla="*/ 7461 h 370496"/>
              <a:gd name="connsiteX5" fmla="*/ 10549 w 56603"/>
              <a:gd name="connsiteY5" fmla="*/ 143310 h 370496"/>
              <a:gd name="connsiteX6" fmla="*/ 10549 w 56603"/>
              <a:gd name="connsiteY6" fmla="*/ 367152 h 37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 h="370496">
                <a:moveTo>
                  <a:pt x="10034" y="367152"/>
                </a:moveTo>
                <a:lnTo>
                  <a:pt x="3859" y="367152"/>
                </a:lnTo>
                <a:lnTo>
                  <a:pt x="3859" y="143310"/>
                </a:lnTo>
                <a:cubicBezTo>
                  <a:pt x="3859" y="61492"/>
                  <a:pt x="47084" y="4374"/>
                  <a:pt x="47599" y="3859"/>
                </a:cubicBezTo>
                <a:lnTo>
                  <a:pt x="52744" y="7461"/>
                </a:lnTo>
                <a:cubicBezTo>
                  <a:pt x="52230" y="7976"/>
                  <a:pt x="10549" y="63551"/>
                  <a:pt x="10549" y="143310"/>
                </a:cubicBezTo>
                <a:lnTo>
                  <a:pt x="10549" y="367152"/>
                </a:lnTo>
                <a:close/>
              </a:path>
            </a:pathLst>
          </a:custGeom>
          <a:solidFill>
            <a:srgbClr val="B0BBD9"/>
          </a:solidFill>
          <a:ln w="9525" cap="flat">
            <a:noFill/>
            <a:prstDash val="solid"/>
            <a:miter/>
          </a:ln>
        </p:spPr>
        <p:txBody>
          <a:bodyPr rtlCol="0" anchor="ctr"/>
          <a:lstStyle/>
          <a:p>
            <a:endParaRPr lang="fi-FI"/>
          </a:p>
        </p:txBody>
      </p:sp>
      <p:sp>
        <p:nvSpPr>
          <p:cNvPr id="446" name="Freeform: Shape 445">
            <a:extLst>
              <a:ext uri="{FF2B5EF4-FFF2-40B4-BE49-F238E27FC236}">
                <a16:creationId xmlns:a16="http://schemas.microsoft.com/office/drawing/2014/main" id="{D0B5716D-2893-4262-A312-085D0CB08EF1}"/>
              </a:ext>
            </a:extLst>
          </p:cNvPr>
          <p:cNvSpPr/>
          <p:nvPr/>
        </p:nvSpPr>
        <p:spPr>
          <a:xfrm>
            <a:off x="3214339" y="3044352"/>
            <a:ext cx="97770" cy="61749"/>
          </a:xfrm>
          <a:custGeom>
            <a:avLst/>
            <a:gdLst>
              <a:gd name="connsiteX0" fmla="*/ 57571 w 97770"/>
              <a:gd name="connsiteY0" fmla="*/ 57890 h 61749"/>
              <a:gd name="connsiteX1" fmla="*/ 44192 w 97770"/>
              <a:gd name="connsiteY1" fmla="*/ 16724 h 61749"/>
              <a:gd name="connsiteX2" fmla="*/ 12802 w 97770"/>
              <a:gd name="connsiteY2" fmla="*/ 55317 h 61749"/>
              <a:gd name="connsiteX3" fmla="*/ 10230 w 97770"/>
              <a:gd name="connsiteY3" fmla="*/ 52744 h 61749"/>
              <a:gd name="connsiteX4" fmla="*/ 5598 w 97770"/>
              <a:gd name="connsiteY4" fmla="*/ 21870 h 61749"/>
              <a:gd name="connsiteX5" fmla="*/ 11773 w 97770"/>
              <a:gd name="connsiteY5" fmla="*/ 23413 h 61749"/>
              <a:gd name="connsiteX6" fmla="*/ 12802 w 97770"/>
              <a:gd name="connsiteY6" fmla="*/ 45540 h 61749"/>
              <a:gd name="connsiteX7" fmla="*/ 46765 w 97770"/>
              <a:gd name="connsiteY7" fmla="*/ 3859 h 61749"/>
              <a:gd name="connsiteX8" fmla="*/ 60658 w 97770"/>
              <a:gd name="connsiteY8" fmla="*/ 46569 h 61749"/>
              <a:gd name="connsiteX9" fmla="*/ 93077 w 97770"/>
              <a:gd name="connsiteY9" fmla="*/ 17238 h 61749"/>
              <a:gd name="connsiteX10" fmla="*/ 97193 w 97770"/>
              <a:gd name="connsiteY10" fmla="*/ 21870 h 61749"/>
              <a:gd name="connsiteX11" fmla="*/ 57571 w 97770"/>
              <a:gd name="connsiteY11" fmla="*/ 57890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70" h="61749">
                <a:moveTo>
                  <a:pt x="57571" y="57890"/>
                </a:moveTo>
                <a:lnTo>
                  <a:pt x="44192" y="16724"/>
                </a:lnTo>
                <a:lnTo>
                  <a:pt x="12802" y="55317"/>
                </a:lnTo>
                <a:lnTo>
                  <a:pt x="10230" y="52744"/>
                </a:lnTo>
                <a:cubicBezTo>
                  <a:pt x="-62" y="41938"/>
                  <a:pt x="5084" y="22899"/>
                  <a:pt x="5598" y="21870"/>
                </a:cubicBezTo>
                <a:lnTo>
                  <a:pt x="11773" y="23413"/>
                </a:lnTo>
                <a:cubicBezTo>
                  <a:pt x="11773" y="23413"/>
                  <a:pt x="8171" y="36792"/>
                  <a:pt x="12802" y="45540"/>
                </a:cubicBezTo>
                <a:lnTo>
                  <a:pt x="46765" y="3859"/>
                </a:lnTo>
                <a:lnTo>
                  <a:pt x="60658" y="46569"/>
                </a:lnTo>
                <a:lnTo>
                  <a:pt x="93077" y="17238"/>
                </a:lnTo>
                <a:lnTo>
                  <a:pt x="97193" y="21870"/>
                </a:lnTo>
                <a:lnTo>
                  <a:pt x="57571" y="57890"/>
                </a:lnTo>
                <a:close/>
              </a:path>
            </a:pathLst>
          </a:custGeom>
          <a:solidFill>
            <a:srgbClr val="B0BBD9"/>
          </a:solidFill>
          <a:ln w="9525" cap="flat">
            <a:noFill/>
            <a:prstDash val="solid"/>
            <a:miter/>
          </a:ln>
        </p:spPr>
        <p:txBody>
          <a:bodyPr rtlCol="0" anchor="ctr"/>
          <a:lstStyle/>
          <a:p>
            <a:endParaRPr lang="fi-FI"/>
          </a:p>
        </p:txBody>
      </p:sp>
      <p:sp>
        <p:nvSpPr>
          <p:cNvPr id="447" name="Freeform: Shape 446">
            <a:extLst>
              <a:ext uri="{FF2B5EF4-FFF2-40B4-BE49-F238E27FC236}">
                <a16:creationId xmlns:a16="http://schemas.microsoft.com/office/drawing/2014/main" id="{B751A898-30FB-4F28-A12A-4ABE3BFB41EC}"/>
              </a:ext>
            </a:extLst>
          </p:cNvPr>
          <p:cNvSpPr/>
          <p:nvPr/>
        </p:nvSpPr>
        <p:spPr>
          <a:xfrm>
            <a:off x="3261700" y="3287834"/>
            <a:ext cx="56604" cy="56604"/>
          </a:xfrm>
          <a:custGeom>
            <a:avLst/>
            <a:gdLst>
              <a:gd name="connsiteX0" fmla="*/ 5458 w 56603"/>
              <a:gd name="connsiteY0" fmla="*/ 47331 h 56603"/>
              <a:gd name="connsiteX1" fmla="*/ 47272 w 56603"/>
              <a:gd name="connsiteY1" fmla="*/ 5458 h 56603"/>
              <a:gd name="connsiteX2" fmla="*/ 51641 w 56603"/>
              <a:gd name="connsiteY2" fmla="*/ 9821 h 56603"/>
              <a:gd name="connsiteX3" fmla="*/ 9827 w 56603"/>
              <a:gd name="connsiteY3" fmla="*/ 51695 h 56603"/>
            </a:gdLst>
            <a:ahLst/>
            <a:cxnLst>
              <a:cxn ang="0">
                <a:pos x="connsiteX0" y="connsiteY0"/>
              </a:cxn>
              <a:cxn ang="0">
                <a:pos x="connsiteX1" y="connsiteY1"/>
              </a:cxn>
              <a:cxn ang="0">
                <a:pos x="connsiteX2" y="connsiteY2"/>
              </a:cxn>
              <a:cxn ang="0">
                <a:pos x="connsiteX3" y="connsiteY3"/>
              </a:cxn>
            </a:cxnLst>
            <a:rect l="l" t="t" r="r" b="b"/>
            <a:pathLst>
              <a:path w="56603" h="56603">
                <a:moveTo>
                  <a:pt x="5458" y="47331"/>
                </a:moveTo>
                <a:lnTo>
                  <a:pt x="47272" y="5458"/>
                </a:lnTo>
                <a:lnTo>
                  <a:pt x="51641" y="9821"/>
                </a:lnTo>
                <a:lnTo>
                  <a:pt x="9827" y="51695"/>
                </a:lnTo>
                <a:close/>
              </a:path>
            </a:pathLst>
          </a:custGeom>
          <a:solidFill>
            <a:srgbClr val="B0BBD9"/>
          </a:solidFill>
          <a:ln w="9525" cap="flat">
            <a:noFill/>
            <a:prstDash val="solid"/>
            <a:miter/>
          </a:ln>
        </p:spPr>
        <p:txBody>
          <a:bodyPr rtlCol="0" anchor="ctr"/>
          <a:lstStyle/>
          <a:p>
            <a:endParaRPr lang="fi-FI"/>
          </a:p>
        </p:txBody>
      </p:sp>
      <p:sp>
        <p:nvSpPr>
          <p:cNvPr id="448" name="Freeform: Shape 447">
            <a:extLst>
              <a:ext uri="{FF2B5EF4-FFF2-40B4-BE49-F238E27FC236}">
                <a16:creationId xmlns:a16="http://schemas.microsoft.com/office/drawing/2014/main" id="{E64CC815-9DC0-4E1F-81F2-6443B11C7EAD}"/>
              </a:ext>
            </a:extLst>
          </p:cNvPr>
          <p:cNvSpPr/>
          <p:nvPr/>
        </p:nvSpPr>
        <p:spPr>
          <a:xfrm>
            <a:off x="3253090" y="3329185"/>
            <a:ext cx="46312" cy="46312"/>
          </a:xfrm>
          <a:custGeom>
            <a:avLst/>
            <a:gdLst>
              <a:gd name="connsiteX0" fmla="*/ 5458 w 46312"/>
              <a:gd name="connsiteY0" fmla="*/ 39321 h 46312"/>
              <a:gd name="connsiteX1" fmla="*/ 39273 w 46312"/>
              <a:gd name="connsiteY1" fmla="*/ 5458 h 46312"/>
              <a:gd name="connsiteX2" fmla="*/ 43642 w 46312"/>
              <a:gd name="connsiteY2" fmla="*/ 9821 h 46312"/>
              <a:gd name="connsiteX3" fmla="*/ 9827 w 46312"/>
              <a:gd name="connsiteY3" fmla="*/ 43684 h 46312"/>
            </a:gdLst>
            <a:ahLst/>
            <a:cxnLst>
              <a:cxn ang="0">
                <a:pos x="connsiteX0" y="connsiteY0"/>
              </a:cxn>
              <a:cxn ang="0">
                <a:pos x="connsiteX1" y="connsiteY1"/>
              </a:cxn>
              <a:cxn ang="0">
                <a:pos x="connsiteX2" y="connsiteY2"/>
              </a:cxn>
              <a:cxn ang="0">
                <a:pos x="connsiteX3" y="connsiteY3"/>
              </a:cxn>
            </a:cxnLst>
            <a:rect l="l" t="t" r="r" b="b"/>
            <a:pathLst>
              <a:path w="46312" h="46312">
                <a:moveTo>
                  <a:pt x="5458" y="39321"/>
                </a:moveTo>
                <a:lnTo>
                  <a:pt x="39273" y="5458"/>
                </a:lnTo>
                <a:lnTo>
                  <a:pt x="43642" y="9821"/>
                </a:lnTo>
                <a:lnTo>
                  <a:pt x="9827" y="43684"/>
                </a:lnTo>
                <a:close/>
              </a:path>
            </a:pathLst>
          </a:custGeom>
          <a:solidFill>
            <a:srgbClr val="B0BBD9"/>
          </a:solidFill>
          <a:ln w="9525" cap="flat">
            <a:noFill/>
            <a:prstDash val="solid"/>
            <a:miter/>
          </a:ln>
        </p:spPr>
        <p:txBody>
          <a:bodyPr rtlCol="0" anchor="ctr"/>
          <a:lstStyle/>
          <a:p>
            <a:endParaRPr lang="fi-FI"/>
          </a:p>
        </p:txBody>
      </p:sp>
      <p:sp>
        <p:nvSpPr>
          <p:cNvPr id="449" name="Freeform: Shape 448">
            <a:extLst>
              <a:ext uri="{FF2B5EF4-FFF2-40B4-BE49-F238E27FC236}">
                <a16:creationId xmlns:a16="http://schemas.microsoft.com/office/drawing/2014/main" id="{A1BBE7F5-D3EA-4A3E-AAE6-A4A75764DB20}"/>
              </a:ext>
            </a:extLst>
          </p:cNvPr>
          <p:cNvSpPr/>
          <p:nvPr/>
        </p:nvSpPr>
        <p:spPr>
          <a:xfrm>
            <a:off x="3240226" y="2964593"/>
            <a:ext cx="77187" cy="102916"/>
          </a:xfrm>
          <a:custGeom>
            <a:avLst/>
            <a:gdLst>
              <a:gd name="connsiteX0" fmla="*/ 3897 w 77186"/>
              <a:gd name="connsiteY0" fmla="*/ 86707 h 102915"/>
              <a:gd name="connsiteX1" fmla="*/ 28082 w 77186"/>
              <a:gd name="connsiteY1" fmla="*/ 99571 h 102915"/>
              <a:gd name="connsiteX2" fmla="*/ 74909 w 77186"/>
              <a:gd name="connsiteY2" fmla="*/ 86707 h 102915"/>
              <a:gd name="connsiteX3" fmla="*/ 74909 w 77186"/>
              <a:gd name="connsiteY3" fmla="*/ 3859 h 102915"/>
              <a:gd name="connsiteX4" fmla="*/ 3897 w 77186"/>
              <a:gd name="connsiteY4" fmla="*/ 3859 h 102915"/>
              <a:gd name="connsiteX5" fmla="*/ 3897 w 77186"/>
              <a:gd name="connsiteY5" fmla="*/ 86707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86" h="102915">
                <a:moveTo>
                  <a:pt x="3897" y="86707"/>
                </a:moveTo>
                <a:cubicBezTo>
                  <a:pt x="3897" y="86707"/>
                  <a:pt x="1839" y="99571"/>
                  <a:pt x="28082" y="99571"/>
                </a:cubicBezTo>
                <a:cubicBezTo>
                  <a:pt x="54326" y="99571"/>
                  <a:pt x="74909" y="86707"/>
                  <a:pt x="74909" y="86707"/>
                </a:cubicBezTo>
                <a:lnTo>
                  <a:pt x="74909" y="3859"/>
                </a:lnTo>
                <a:lnTo>
                  <a:pt x="3897" y="3859"/>
                </a:lnTo>
                <a:lnTo>
                  <a:pt x="3897" y="86707"/>
                </a:lnTo>
                <a:close/>
              </a:path>
            </a:pathLst>
          </a:custGeom>
          <a:solidFill>
            <a:srgbClr val="EF9796"/>
          </a:solidFill>
          <a:ln w="9525" cap="flat">
            <a:noFill/>
            <a:prstDash val="solid"/>
            <a:miter/>
          </a:ln>
        </p:spPr>
        <p:txBody>
          <a:bodyPr rtlCol="0" anchor="ctr"/>
          <a:lstStyle/>
          <a:p>
            <a:endParaRPr lang="fi-FI"/>
          </a:p>
        </p:txBody>
      </p:sp>
      <p:sp>
        <p:nvSpPr>
          <p:cNvPr id="450" name="Freeform: Shape 449">
            <a:extLst>
              <a:ext uri="{FF2B5EF4-FFF2-40B4-BE49-F238E27FC236}">
                <a16:creationId xmlns:a16="http://schemas.microsoft.com/office/drawing/2014/main" id="{F5A91173-6FCC-4A8D-8885-3774C9178010}"/>
              </a:ext>
            </a:extLst>
          </p:cNvPr>
          <p:cNvSpPr/>
          <p:nvPr/>
        </p:nvSpPr>
        <p:spPr>
          <a:xfrm>
            <a:off x="3240263" y="3003701"/>
            <a:ext cx="72041" cy="41166"/>
          </a:xfrm>
          <a:custGeom>
            <a:avLst/>
            <a:gdLst>
              <a:gd name="connsiteX0" fmla="*/ 3859 w 72041"/>
              <a:gd name="connsiteY0" fmla="*/ 41938 h 41166"/>
              <a:gd name="connsiteX1" fmla="*/ 3859 w 72041"/>
              <a:gd name="connsiteY1" fmla="*/ 3859 h 41166"/>
              <a:gd name="connsiteX2" fmla="*/ 68182 w 72041"/>
              <a:gd name="connsiteY2" fmla="*/ 3859 h 41166"/>
              <a:gd name="connsiteX3" fmla="*/ 3859 w 72041"/>
              <a:gd name="connsiteY3" fmla="*/ 41938 h 41166"/>
            </a:gdLst>
            <a:ahLst/>
            <a:cxnLst>
              <a:cxn ang="0">
                <a:pos x="connsiteX0" y="connsiteY0"/>
              </a:cxn>
              <a:cxn ang="0">
                <a:pos x="connsiteX1" y="connsiteY1"/>
              </a:cxn>
              <a:cxn ang="0">
                <a:pos x="connsiteX2" y="connsiteY2"/>
              </a:cxn>
              <a:cxn ang="0">
                <a:pos x="connsiteX3" y="connsiteY3"/>
              </a:cxn>
            </a:cxnLst>
            <a:rect l="l" t="t" r="r" b="b"/>
            <a:pathLst>
              <a:path w="72041" h="41166">
                <a:moveTo>
                  <a:pt x="3859" y="41938"/>
                </a:moveTo>
                <a:lnTo>
                  <a:pt x="3859" y="3859"/>
                </a:lnTo>
                <a:lnTo>
                  <a:pt x="68182" y="3859"/>
                </a:lnTo>
                <a:cubicBezTo>
                  <a:pt x="68182" y="3859"/>
                  <a:pt x="63551" y="41938"/>
                  <a:pt x="3859" y="41938"/>
                </a:cubicBezTo>
                <a:close/>
              </a:path>
            </a:pathLst>
          </a:custGeom>
          <a:solidFill>
            <a:srgbClr val="DB7170"/>
          </a:solidFill>
          <a:ln w="9525" cap="flat">
            <a:noFill/>
            <a:prstDash val="solid"/>
            <a:miter/>
          </a:ln>
        </p:spPr>
        <p:txBody>
          <a:bodyPr rtlCol="0" anchor="ctr"/>
          <a:lstStyle/>
          <a:p>
            <a:endParaRPr lang="fi-FI"/>
          </a:p>
        </p:txBody>
      </p:sp>
      <p:sp>
        <p:nvSpPr>
          <p:cNvPr id="451" name="Freeform: Shape 450">
            <a:extLst>
              <a:ext uri="{FF2B5EF4-FFF2-40B4-BE49-F238E27FC236}">
                <a16:creationId xmlns:a16="http://schemas.microsoft.com/office/drawing/2014/main" id="{1AA9C1A9-533E-45A2-B949-170945A55B5E}"/>
              </a:ext>
            </a:extLst>
          </p:cNvPr>
          <p:cNvSpPr/>
          <p:nvPr/>
        </p:nvSpPr>
        <p:spPr>
          <a:xfrm>
            <a:off x="3232030" y="3403528"/>
            <a:ext cx="133791" cy="607203"/>
          </a:xfrm>
          <a:custGeom>
            <a:avLst/>
            <a:gdLst>
              <a:gd name="connsiteX0" fmla="*/ 107290 w 133790"/>
              <a:gd name="connsiteY0" fmla="*/ 291509 h 607203"/>
              <a:gd name="connsiteX1" fmla="*/ 99056 w 133790"/>
              <a:gd name="connsiteY1" fmla="*/ 331132 h 607203"/>
              <a:gd name="connsiteX2" fmla="*/ 79503 w 133790"/>
              <a:gd name="connsiteY2" fmla="*/ 438679 h 607203"/>
              <a:gd name="connsiteX3" fmla="*/ 50686 w 133790"/>
              <a:gd name="connsiteY3" fmla="*/ 607975 h 607203"/>
              <a:gd name="connsiteX4" fmla="*/ 3859 w 133790"/>
              <a:gd name="connsiteY4" fmla="*/ 607975 h 607203"/>
              <a:gd name="connsiteX5" fmla="*/ 3859 w 133790"/>
              <a:gd name="connsiteY5" fmla="*/ 3859 h 607203"/>
              <a:gd name="connsiteX6" fmla="*/ 103173 w 133790"/>
              <a:gd name="connsiteY6" fmla="*/ 3859 h 607203"/>
              <a:gd name="connsiteX7" fmla="*/ 107290 w 133790"/>
              <a:gd name="connsiteY7" fmla="*/ 291509 h 60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790" h="607203">
                <a:moveTo>
                  <a:pt x="107290" y="291509"/>
                </a:moveTo>
                <a:cubicBezTo>
                  <a:pt x="104717" y="304374"/>
                  <a:pt x="101629" y="317752"/>
                  <a:pt x="99056" y="331132"/>
                </a:cubicBezTo>
                <a:cubicBezTo>
                  <a:pt x="91852" y="370240"/>
                  <a:pt x="85163" y="406260"/>
                  <a:pt x="79503" y="438679"/>
                </a:cubicBezTo>
                <a:cubicBezTo>
                  <a:pt x="60978" y="543653"/>
                  <a:pt x="50686" y="607975"/>
                  <a:pt x="50686" y="607975"/>
                </a:cubicBezTo>
                <a:lnTo>
                  <a:pt x="3859" y="607975"/>
                </a:lnTo>
                <a:lnTo>
                  <a:pt x="3859" y="3859"/>
                </a:lnTo>
                <a:lnTo>
                  <a:pt x="103173" y="3859"/>
                </a:lnTo>
                <a:cubicBezTo>
                  <a:pt x="155660" y="117067"/>
                  <a:pt x="129417" y="190652"/>
                  <a:pt x="107290" y="291509"/>
                </a:cubicBezTo>
                <a:close/>
              </a:path>
            </a:pathLst>
          </a:custGeom>
          <a:solidFill>
            <a:srgbClr val="EF9796"/>
          </a:solidFill>
          <a:ln w="9525" cap="flat">
            <a:noFill/>
            <a:prstDash val="solid"/>
            <a:miter/>
          </a:ln>
        </p:spPr>
        <p:txBody>
          <a:bodyPr rtlCol="0" anchor="ctr"/>
          <a:lstStyle/>
          <a:p>
            <a:endParaRPr lang="fi-FI"/>
          </a:p>
        </p:txBody>
      </p:sp>
      <p:sp>
        <p:nvSpPr>
          <p:cNvPr id="452" name="Freeform: Shape 451">
            <a:extLst>
              <a:ext uri="{FF2B5EF4-FFF2-40B4-BE49-F238E27FC236}">
                <a16:creationId xmlns:a16="http://schemas.microsoft.com/office/drawing/2014/main" id="{B3706511-DC6C-489C-8A10-C5BAAB4D789B}"/>
              </a:ext>
            </a:extLst>
          </p:cNvPr>
          <p:cNvSpPr/>
          <p:nvPr/>
        </p:nvSpPr>
        <p:spPr>
          <a:xfrm>
            <a:off x="3184689" y="4007644"/>
            <a:ext cx="97770" cy="51458"/>
          </a:xfrm>
          <a:custGeom>
            <a:avLst/>
            <a:gdLst>
              <a:gd name="connsiteX0" fmla="*/ 45540 w 97770"/>
              <a:gd name="connsiteY0" fmla="*/ 3859 h 51457"/>
              <a:gd name="connsiteX1" fmla="*/ 3859 w 97770"/>
              <a:gd name="connsiteY1" fmla="*/ 49142 h 51457"/>
              <a:gd name="connsiteX2" fmla="*/ 87221 w 97770"/>
              <a:gd name="connsiteY2" fmla="*/ 49142 h 51457"/>
              <a:gd name="connsiteX3" fmla="*/ 98542 w 97770"/>
              <a:gd name="connsiteY3" fmla="*/ 3859 h 51457"/>
              <a:gd name="connsiteX4" fmla="*/ 45540 w 97770"/>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51457">
                <a:moveTo>
                  <a:pt x="45540" y="3859"/>
                </a:moveTo>
                <a:cubicBezTo>
                  <a:pt x="22384" y="3859"/>
                  <a:pt x="3859" y="24442"/>
                  <a:pt x="3859" y="49142"/>
                </a:cubicBezTo>
                <a:lnTo>
                  <a:pt x="87221" y="49142"/>
                </a:lnTo>
                <a:lnTo>
                  <a:pt x="98542" y="3859"/>
                </a:lnTo>
                <a:lnTo>
                  <a:pt x="45540" y="3859"/>
                </a:lnTo>
                <a:close/>
              </a:path>
            </a:pathLst>
          </a:custGeom>
          <a:solidFill>
            <a:srgbClr val="FFFFFF"/>
          </a:solidFill>
          <a:ln w="9525" cap="flat">
            <a:noFill/>
            <a:prstDash val="solid"/>
            <a:miter/>
          </a:ln>
        </p:spPr>
        <p:txBody>
          <a:bodyPr rtlCol="0" anchor="ctr"/>
          <a:lstStyle/>
          <a:p>
            <a:endParaRPr lang="fi-FI"/>
          </a:p>
        </p:txBody>
      </p:sp>
      <p:sp>
        <p:nvSpPr>
          <p:cNvPr id="453" name="Freeform: Shape 452">
            <a:extLst>
              <a:ext uri="{FF2B5EF4-FFF2-40B4-BE49-F238E27FC236}">
                <a16:creationId xmlns:a16="http://schemas.microsoft.com/office/drawing/2014/main" id="{5282590E-623D-48E7-9EBC-DA1E8E1A99C5}"/>
              </a:ext>
            </a:extLst>
          </p:cNvPr>
          <p:cNvSpPr/>
          <p:nvPr/>
        </p:nvSpPr>
        <p:spPr>
          <a:xfrm>
            <a:off x="3172339" y="3403528"/>
            <a:ext cx="195540" cy="293310"/>
          </a:xfrm>
          <a:custGeom>
            <a:avLst/>
            <a:gdLst>
              <a:gd name="connsiteX0" fmla="*/ 166981 w 195540"/>
              <a:gd name="connsiteY0" fmla="*/ 291509 h 293309"/>
              <a:gd name="connsiteX1" fmla="*/ 131989 w 195540"/>
              <a:gd name="connsiteY1" fmla="*/ 289451 h 293309"/>
              <a:gd name="connsiteX2" fmla="*/ 63551 w 195540"/>
              <a:gd name="connsiteY2" fmla="*/ 285334 h 293309"/>
              <a:gd name="connsiteX3" fmla="*/ 26501 w 195540"/>
              <a:gd name="connsiteY3" fmla="*/ 283276 h 293309"/>
              <a:gd name="connsiteX4" fmla="*/ 3859 w 195540"/>
              <a:gd name="connsiteY4" fmla="*/ 3859 h 293309"/>
              <a:gd name="connsiteX5" fmla="*/ 162864 w 195540"/>
              <a:gd name="connsiteY5" fmla="*/ 3859 h 293309"/>
              <a:gd name="connsiteX6" fmla="*/ 166981 w 195540"/>
              <a:gd name="connsiteY6" fmla="*/ 291509 h 293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540" h="293309">
                <a:moveTo>
                  <a:pt x="166981" y="291509"/>
                </a:moveTo>
                <a:lnTo>
                  <a:pt x="131989" y="289451"/>
                </a:lnTo>
                <a:lnTo>
                  <a:pt x="63551" y="285334"/>
                </a:lnTo>
                <a:lnTo>
                  <a:pt x="26501" y="283276"/>
                </a:lnTo>
                <a:cubicBezTo>
                  <a:pt x="13636" y="196312"/>
                  <a:pt x="3859" y="99571"/>
                  <a:pt x="3859" y="3859"/>
                </a:cubicBezTo>
                <a:lnTo>
                  <a:pt x="162864" y="3859"/>
                </a:lnTo>
                <a:cubicBezTo>
                  <a:pt x="215351" y="117067"/>
                  <a:pt x="189108" y="190652"/>
                  <a:pt x="166981" y="291509"/>
                </a:cubicBezTo>
                <a:close/>
              </a:path>
            </a:pathLst>
          </a:custGeom>
          <a:solidFill>
            <a:srgbClr val="414366"/>
          </a:solidFill>
          <a:ln w="9525" cap="flat">
            <a:noFill/>
            <a:prstDash val="solid"/>
            <a:miter/>
          </a:ln>
        </p:spPr>
        <p:txBody>
          <a:bodyPr rtlCol="0" anchor="ctr"/>
          <a:lstStyle/>
          <a:p>
            <a:endParaRPr lang="fi-FI"/>
          </a:p>
        </p:txBody>
      </p:sp>
      <p:sp>
        <p:nvSpPr>
          <p:cNvPr id="454" name="Freeform: Shape 453">
            <a:extLst>
              <a:ext uri="{FF2B5EF4-FFF2-40B4-BE49-F238E27FC236}">
                <a16:creationId xmlns:a16="http://schemas.microsoft.com/office/drawing/2014/main" id="{B3A7F1FB-36ED-4836-BD37-2B773F6A5D18}"/>
              </a:ext>
            </a:extLst>
          </p:cNvPr>
          <p:cNvSpPr/>
          <p:nvPr/>
        </p:nvSpPr>
        <p:spPr>
          <a:xfrm>
            <a:off x="3244708" y="3460082"/>
            <a:ext cx="241852" cy="205832"/>
          </a:xfrm>
          <a:custGeom>
            <a:avLst/>
            <a:gdLst>
              <a:gd name="connsiteX0" fmla="*/ 5014 w 241852"/>
              <a:gd name="connsiteY0" fmla="*/ 79308 h 205831"/>
              <a:gd name="connsiteX1" fmla="*/ 191451 w 241852"/>
              <a:gd name="connsiteY1" fmla="*/ 5014 h 205831"/>
              <a:gd name="connsiteX2" fmla="*/ 240980 w 241852"/>
              <a:gd name="connsiteY2" fmla="*/ 129305 h 205831"/>
              <a:gd name="connsiteX3" fmla="*/ 54543 w 241852"/>
              <a:gd name="connsiteY3" fmla="*/ 203599 h 205831"/>
            </a:gdLst>
            <a:ahLst/>
            <a:cxnLst>
              <a:cxn ang="0">
                <a:pos x="connsiteX0" y="connsiteY0"/>
              </a:cxn>
              <a:cxn ang="0">
                <a:pos x="connsiteX1" y="connsiteY1"/>
              </a:cxn>
              <a:cxn ang="0">
                <a:pos x="connsiteX2" y="connsiteY2"/>
              </a:cxn>
              <a:cxn ang="0">
                <a:pos x="connsiteX3" y="connsiteY3"/>
              </a:cxn>
            </a:cxnLst>
            <a:rect l="l" t="t" r="r" b="b"/>
            <a:pathLst>
              <a:path w="241852" h="205831">
                <a:moveTo>
                  <a:pt x="5014" y="79308"/>
                </a:moveTo>
                <a:lnTo>
                  <a:pt x="191451" y="5014"/>
                </a:lnTo>
                <a:lnTo>
                  <a:pt x="240980" y="129305"/>
                </a:lnTo>
                <a:lnTo>
                  <a:pt x="54543" y="203599"/>
                </a:lnTo>
                <a:close/>
              </a:path>
            </a:pathLst>
          </a:custGeom>
          <a:solidFill>
            <a:srgbClr val="835353"/>
          </a:solidFill>
          <a:ln w="9525" cap="flat">
            <a:noFill/>
            <a:prstDash val="solid"/>
            <a:miter/>
          </a:ln>
        </p:spPr>
        <p:txBody>
          <a:bodyPr rtlCol="0" anchor="ctr"/>
          <a:lstStyle/>
          <a:p>
            <a:endParaRPr lang="fi-FI"/>
          </a:p>
        </p:txBody>
      </p:sp>
      <p:sp>
        <p:nvSpPr>
          <p:cNvPr id="455" name="Freeform: Shape 454">
            <a:extLst>
              <a:ext uri="{FF2B5EF4-FFF2-40B4-BE49-F238E27FC236}">
                <a16:creationId xmlns:a16="http://schemas.microsoft.com/office/drawing/2014/main" id="{76608826-0FE5-4EC6-A0A6-4F1913EF6ACD}"/>
              </a:ext>
            </a:extLst>
          </p:cNvPr>
          <p:cNvSpPr/>
          <p:nvPr/>
        </p:nvSpPr>
        <p:spPr>
          <a:xfrm>
            <a:off x="3347296" y="3473511"/>
            <a:ext cx="61749" cy="72041"/>
          </a:xfrm>
          <a:custGeom>
            <a:avLst/>
            <a:gdLst>
              <a:gd name="connsiteX0" fmla="*/ 3859 w 61749"/>
              <a:gd name="connsiteY0" fmla="*/ 3859 h 72041"/>
              <a:gd name="connsiteX1" fmla="*/ 36278 w 61749"/>
              <a:gd name="connsiteY1" fmla="*/ 70755 h 72041"/>
              <a:gd name="connsiteX2" fmla="*/ 27530 w 61749"/>
              <a:gd name="connsiteY2" fmla="*/ 6947 h 72041"/>
              <a:gd name="connsiteX3" fmla="*/ 3859 w 61749"/>
              <a:gd name="connsiteY3" fmla="*/ 3859 h 72041"/>
            </a:gdLst>
            <a:ahLst/>
            <a:cxnLst>
              <a:cxn ang="0">
                <a:pos x="connsiteX0" y="connsiteY0"/>
              </a:cxn>
              <a:cxn ang="0">
                <a:pos x="connsiteX1" y="connsiteY1"/>
              </a:cxn>
              <a:cxn ang="0">
                <a:pos x="connsiteX2" y="connsiteY2"/>
              </a:cxn>
              <a:cxn ang="0">
                <a:pos x="connsiteX3" y="connsiteY3"/>
              </a:cxn>
            </a:cxnLst>
            <a:rect l="l" t="t" r="r" b="b"/>
            <a:pathLst>
              <a:path w="61749" h="72041">
                <a:moveTo>
                  <a:pt x="3859" y="3859"/>
                </a:moveTo>
                <a:lnTo>
                  <a:pt x="36278" y="70755"/>
                </a:lnTo>
                <a:cubicBezTo>
                  <a:pt x="36278" y="70755"/>
                  <a:pt x="95969" y="50171"/>
                  <a:pt x="27530" y="6947"/>
                </a:cubicBezTo>
                <a:lnTo>
                  <a:pt x="3859" y="3859"/>
                </a:lnTo>
                <a:close/>
              </a:path>
            </a:pathLst>
          </a:custGeom>
          <a:solidFill>
            <a:srgbClr val="EF9796"/>
          </a:solidFill>
          <a:ln w="9525" cap="flat">
            <a:noFill/>
            <a:prstDash val="solid"/>
            <a:miter/>
          </a:ln>
        </p:spPr>
        <p:txBody>
          <a:bodyPr rtlCol="0" anchor="ctr"/>
          <a:lstStyle/>
          <a:p>
            <a:endParaRPr lang="fi-FI"/>
          </a:p>
        </p:txBody>
      </p:sp>
      <p:sp>
        <p:nvSpPr>
          <p:cNvPr id="456" name="Freeform: Shape 455">
            <a:extLst>
              <a:ext uri="{FF2B5EF4-FFF2-40B4-BE49-F238E27FC236}">
                <a16:creationId xmlns:a16="http://schemas.microsoft.com/office/drawing/2014/main" id="{EE60FF1F-2AA7-4AD0-9F19-B785348F8E0F}"/>
              </a:ext>
            </a:extLst>
          </p:cNvPr>
          <p:cNvSpPr/>
          <p:nvPr/>
        </p:nvSpPr>
        <p:spPr>
          <a:xfrm>
            <a:off x="3341121" y="3307817"/>
            <a:ext cx="51458" cy="174957"/>
          </a:xfrm>
          <a:custGeom>
            <a:avLst/>
            <a:gdLst>
              <a:gd name="connsiteX0" fmla="*/ 33705 w 51457"/>
              <a:gd name="connsiteY0" fmla="*/ 172641 h 174956"/>
              <a:gd name="connsiteX1" fmla="*/ 10034 w 51457"/>
              <a:gd name="connsiteY1" fmla="*/ 170068 h 174956"/>
              <a:gd name="connsiteX2" fmla="*/ 3859 w 51457"/>
              <a:gd name="connsiteY2" fmla="*/ 3859 h 174956"/>
              <a:gd name="connsiteX3" fmla="*/ 3859 w 51457"/>
              <a:gd name="connsiteY3" fmla="*/ 3859 h 174956"/>
              <a:gd name="connsiteX4" fmla="*/ 48628 w 51457"/>
              <a:gd name="connsiteY4" fmla="*/ 25986 h 174956"/>
              <a:gd name="connsiteX5" fmla="*/ 33705 w 51457"/>
              <a:gd name="connsiteY5" fmla="*/ 172641 h 17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 h="174956">
                <a:moveTo>
                  <a:pt x="33705" y="172641"/>
                </a:moveTo>
                <a:lnTo>
                  <a:pt x="10034" y="170068"/>
                </a:lnTo>
                <a:lnTo>
                  <a:pt x="3859" y="3859"/>
                </a:lnTo>
                <a:lnTo>
                  <a:pt x="3859" y="3859"/>
                </a:lnTo>
                <a:cubicBezTo>
                  <a:pt x="30617" y="6947"/>
                  <a:pt x="51715" y="-772"/>
                  <a:pt x="48628" y="25986"/>
                </a:cubicBezTo>
                <a:cubicBezTo>
                  <a:pt x="37307" y="121183"/>
                  <a:pt x="33705" y="172641"/>
                  <a:pt x="33705" y="172641"/>
                </a:cubicBezTo>
                <a:close/>
              </a:path>
            </a:pathLst>
          </a:custGeom>
          <a:solidFill>
            <a:srgbClr val="FFFFFF"/>
          </a:solidFill>
          <a:ln w="9525" cap="flat">
            <a:noFill/>
            <a:prstDash val="solid"/>
            <a:miter/>
          </a:ln>
        </p:spPr>
        <p:txBody>
          <a:bodyPr rtlCol="0" anchor="ctr"/>
          <a:lstStyle/>
          <a:p>
            <a:endParaRPr lang="fi-FI"/>
          </a:p>
        </p:txBody>
      </p:sp>
      <p:sp>
        <p:nvSpPr>
          <p:cNvPr id="457" name="Freeform: Shape 456">
            <a:extLst>
              <a:ext uri="{FF2B5EF4-FFF2-40B4-BE49-F238E27FC236}">
                <a16:creationId xmlns:a16="http://schemas.microsoft.com/office/drawing/2014/main" id="{9B71E4F8-FCBA-452C-8D62-1A6E8BCB47CA}"/>
              </a:ext>
            </a:extLst>
          </p:cNvPr>
          <p:cNvSpPr/>
          <p:nvPr/>
        </p:nvSpPr>
        <p:spPr>
          <a:xfrm>
            <a:off x="3311275" y="2935776"/>
            <a:ext cx="25729" cy="51458"/>
          </a:xfrm>
          <a:custGeom>
            <a:avLst/>
            <a:gdLst>
              <a:gd name="connsiteX0" fmla="*/ 22899 w 25728"/>
              <a:gd name="connsiteY0" fmla="*/ 3859 h 51457"/>
              <a:gd name="connsiteX1" fmla="*/ 3859 w 25728"/>
              <a:gd name="connsiteY1" fmla="*/ 3859 h 51457"/>
              <a:gd name="connsiteX2" fmla="*/ 3859 w 25728"/>
              <a:gd name="connsiteY2" fmla="*/ 51201 h 51457"/>
              <a:gd name="connsiteX3" fmla="*/ 10549 w 25728"/>
              <a:gd name="connsiteY3" fmla="*/ 51201 h 51457"/>
              <a:gd name="connsiteX4" fmla="*/ 22384 w 25728"/>
              <a:gd name="connsiteY4" fmla="*/ 39365 h 51457"/>
              <a:gd name="connsiteX5" fmla="*/ 22384 w 25728"/>
              <a:gd name="connsiteY5" fmla="*/ 3859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 h="51457">
                <a:moveTo>
                  <a:pt x="22899" y="3859"/>
                </a:moveTo>
                <a:lnTo>
                  <a:pt x="3859" y="3859"/>
                </a:lnTo>
                <a:lnTo>
                  <a:pt x="3859" y="51201"/>
                </a:lnTo>
                <a:lnTo>
                  <a:pt x="10549" y="51201"/>
                </a:lnTo>
                <a:cubicBezTo>
                  <a:pt x="17238" y="51201"/>
                  <a:pt x="22384" y="46055"/>
                  <a:pt x="22384" y="39365"/>
                </a:cubicBezTo>
                <a:lnTo>
                  <a:pt x="22384" y="3859"/>
                </a:lnTo>
                <a:close/>
              </a:path>
            </a:pathLst>
          </a:custGeom>
          <a:solidFill>
            <a:srgbClr val="F59F9E"/>
          </a:solidFill>
          <a:ln w="9525" cap="flat">
            <a:noFill/>
            <a:prstDash val="solid"/>
            <a:miter/>
          </a:ln>
        </p:spPr>
        <p:txBody>
          <a:bodyPr rtlCol="0" anchor="ctr"/>
          <a:lstStyle/>
          <a:p>
            <a:endParaRPr lang="fi-FI"/>
          </a:p>
        </p:txBody>
      </p:sp>
      <p:sp>
        <p:nvSpPr>
          <p:cNvPr id="458" name="Freeform: Shape 457">
            <a:extLst>
              <a:ext uri="{FF2B5EF4-FFF2-40B4-BE49-F238E27FC236}">
                <a16:creationId xmlns:a16="http://schemas.microsoft.com/office/drawing/2014/main" id="{D4B445E8-D4C3-4D95-86D1-82E78B24A96B}"/>
              </a:ext>
            </a:extLst>
          </p:cNvPr>
          <p:cNvSpPr/>
          <p:nvPr/>
        </p:nvSpPr>
        <p:spPr>
          <a:xfrm>
            <a:off x="3204757" y="2824627"/>
            <a:ext cx="123499" cy="210977"/>
          </a:xfrm>
          <a:custGeom>
            <a:avLst/>
            <a:gdLst>
              <a:gd name="connsiteX0" fmla="*/ 123242 w 123498"/>
              <a:gd name="connsiteY0" fmla="*/ 75900 h 210977"/>
              <a:gd name="connsiteX1" fmla="*/ 123242 w 123498"/>
              <a:gd name="connsiteY1" fmla="*/ 120669 h 210977"/>
              <a:gd name="connsiteX2" fmla="*/ 110892 w 123498"/>
              <a:gd name="connsiteY2" fmla="*/ 120669 h 210977"/>
              <a:gd name="connsiteX3" fmla="*/ 110892 w 123498"/>
              <a:gd name="connsiteY3" fmla="*/ 182418 h 210977"/>
              <a:gd name="connsiteX4" fmla="*/ 31132 w 123498"/>
              <a:gd name="connsiteY4" fmla="*/ 204031 h 210977"/>
              <a:gd name="connsiteX5" fmla="*/ 3859 w 123498"/>
              <a:gd name="connsiteY5" fmla="*/ 151544 h 210977"/>
              <a:gd name="connsiteX6" fmla="*/ 3859 w 123498"/>
              <a:gd name="connsiteY6" fmla="*/ 75900 h 210977"/>
              <a:gd name="connsiteX7" fmla="*/ 11578 w 123498"/>
              <a:gd name="connsiteY7" fmla="*/ 40394 h 210977"/>
              <a:gd name="connsiteX8" fmla="*/ 62521 w 123498"/>
              <a:gd name="connsiteY8" fmla="*/ 3859 h 210977"/>
              <a:gd name="connsiteX9" fmla="*/ 64580 w 123498"/>
              <a:gd name="connsiteY9" fmla="*/ 3859 h 210977"/>
              <a:gd name="connsiteX10" fmla="*/ 123242 w 123498"/>
              <a:gd name="connsiteY10" fmla="*/ 75900 h 21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498" h="210977">
                <a:moveTo>
                  <a:pt x="123242" y="75900"/>
                </a:moveTo>
                <a:lnTo>
                  <a:pt x="123242" y="120669"/>
                </a:lnTo>
                <a:lnTo>
                  <a:pt x="110892" y="120669"/>
                </a:lnTo>
                <a:lnTo>
                  <a:pt x="110892" y="182418"/>
                </a:lnTo>
                <a:cubicBezTo>
                  <a:pt x="110892" y="182418"/>
                  <a:pt x="69725" y="225643"/>
                  <a:pt x="31132" y="204031"/>
                </a:cubicBezTo>
                <a:cubicBezTo>
                  <a:pt x="14151" y="194768"/>
                  <a:pt x="3859" y="173670"/>
                  <a:pt x="3859" y="151544"/>
                </a:cubicBezTo>
                <a:lnTo>
                  <a:pt x="3859" y="75900"/>
                </a:lnTo>
                <a:cubicBezTo>
                  <a:pt x="3859" y="63036"/>
                  <a:pt x="6432" y="50686"/>
                  <a:pt x="11578" y="40394"/>
                </a:cubicBezTo>
                <a:cubicBezTo>
                  <a:pt x="21870" y="18782"/>
                  <a:pt x="40909" y="3859"/>
                  <a:pt x="62521" y="3859"/>
                </a:cubicBezTo>
                <a:lnTo>
                  <a:pt x="64580" y="3859"/>
                </a:lnTo>
                <a:cubicBezTo>
                  <a:pt x="96998" y="3859"/>
                  <a:pt x="123242" y="36278"/>
                  <a:pt x="123242" y="75900"/>
                </a:cubicBezTo>
                <a:close/>
              </a:path>
            </a:pathLst>
          </a:custGeom>
          <a:solidFill>
            <a:srgbClr val="F59F9E"/>
          </a:solidFill>
          <a:ln w="9525" cap="flat">
            <a:noFill/>
            <a:prstDash val="solid"/>
            <a:miter/>
          </a:ln>
        </p:spPr>
        <p:txBody>
          <a:bodyPr rtlCol="0" anchor="ctr"/>
          <a:lstStyle/>
          <a:p>
            <a:endParaRPr lang="fi-FI"/>
          </a:p>
        </p:txBody>
      </p:sp>
      <p:sp>
        <p:nvSpPr>
          <p:cNvPr id="459" name="Freeform: Shape 458">
            <a:extLst>
              <a:ext uri="{FF2B5EF4-FFF2-40B4-BE49-F238E27FC236}">
                <a16:creationId xmlns:a16="http://schemas.microsoft.com/office/drawing/2014/main" id="{FBA54137-C6A1-4C82-A808-13CB298EBD45}"/>
              </a:ext>
            </a:extLst>
          </p:cNvPr>
          <p:cNvSpPr/>
          <p:nvPr/>
        </p:nvSpPr>
        <p:spPr>
          <a:xfrm>
            <a:off x="3216462" y="2952243"/>
            <a:ext cx="15437" cy="25729"/>
          </a:xfrm>
          <a:custGeom>
            <a:avLst/>
            <a:gdLst>
              <a:gd name="connsiteX0" fmla="*/ 14282 w 15437"/>
              <a:gd name="connsiteY0" fmla="*/ 22384 h 25728"/>
              <a:gd name="connsiteX1" fmla="*/ 6563 w 15437"/>
              <a:gd name="connsiteY1" fmla="*/ 18267 h 25728"/>
              <a:gd name="connsiteX2" fmla="*/ 3990 w 15437"/>
              <a:gd name="connsiteY2" fmla="*/ 7976 h 25728"/>
              <a:gd name="connsiteX3" fmla="*/ 4505 w 15437"/>
              <a:gd name="connsiteY3" fmla="*/ 3859 h 25728"/>
              <a:gd name="connsiteX4" fmla="*/ 10165 w 15437"/>
              <a:gd name="connsiteY4" fmla="*/ 4888 h 25728"/>
              <a:gd name="connsiteX5" fmla="*/ 9651 w 15437"/>
              <a:gd name="connsiteY5" fmla="*/ 9005 h 25728"/>
              <a:gd name="connsiteX6" fmla="*/ 11195 w 15437"/>
              <a:gd name="connsiteY6" fmla="*/ 14151 h 25728"/>
              <a:gd name="connsiteX7" fmla="*/ 14797 w 15437"/>
              <a:gd name="connsiteY7" fmla="*/ 16209 h 25728"/>
              <a:gd name="connsiteX8" fmla="*/ 14797 w 15437"/>
              <a:gd name="connsiteY8" fmla="*/ 22384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7" h="25728">
                <a:moveTo>
                  <a:pt x="14282" y="22384"/>
                </a:moveTo>
                <a:cubicBezTo>
                  <a:pt x="11195" y="22384"/>
                  <a:pt x="8622" y="20840"/>
                  <a:pt x="6563" y="18267"/>
                </a:cubicBezTo>
                <a:cubicBezTo>
                  <a:pt x="4505" y="15695"/>
                  <a:pt x="3476" y="11578"/>
                  <a:pt x="3990" y="7976"/>
                </a:cubicBezTo>
                <a:lnTo>
                  <a:pt x="4505" y="3859"/>
                </a:lnTo>
                <a:lnTo>
                  <a:pt x="10165" y="4888"/>
                </a:lnTo>
                <a:lnTo>
                  <a:pt x="9651" y="9005"/>
                </a:lnTo>
                <a:cubicBezTo>
                  <a:pt x="9651" y="11063"/>
                  <a:pt x="9651" y="13122"/>
                  <a:pt x="11195" y="14151"/>
                </a:cubicBezTo>
                <a:cubicBezTo>
                  <a:pt x="12224" y="15180"/>
                  <a:pt x="13253" y="16209"/>
                  <a:pt x="14797" y="16209"/>
                </a:cubicBezTo>
                <a:lnTo>
                  <a:pt x="14797" y="22384"/>
                </a:lnTo>
                <a:close/>
              </a:path>
            </a:pathLst>
          </a:custGeom>
          <a:solidFill>
            <a:srgbClr val="DB7170"/>
          </a:solidFill>
          <a:ln w="9525" cap="flat">
            <a:noFill/>
            <a:prstDash val="solid"/>
            <a:miter/>
          </a:ln>
        </p:spPr>
        <p:txBody>
          <a:bodyPr rtlCol="0" anchor="ctr"/>
          <a:lstStyle/>
          <a:p>
            <a:endParaRPr lang="fi-FI"/>
          </a:p>
        </p:txBody>
      </p:sp>
      <p:sp>
        <p:nvSpPr>
          <p:cNvPr id="460" name="Freeform: Shape 459">
            <a:extLst>
              <a:ext uri="{FF2B5EF4-FFF2-40B4-BE49-F238E27FC236}">
                <a16:creationId xmlns:a16="http://schemas.microsoft.com/office/drawing/2014/main" id="{9F6C6542-3D34-4D87-AF6E-24CED99D92FA}"/>
              </a:ext>
            </a:extLst>
          </p:cNvPr>
          <p:cNvSpPr/>
          <p:nvPr/>
        </p:nvSpPr>
        <p:spPr>
          <a:xfrm>
            <a:off x="3224311" y="2987234"/>
            <a:ext cx="56604" cy="30875"/>
          </a:xfrm>
          <a:custGeom>
            <a:avLst/>
            <a:gdLst>
              <a:gd name="connsiteX0" fmla="*/ 55317 w 56603"/>
              <a:gd name="connsiteY0" fmla="*/ 3859 h 30874"/>
              <a:gd name="connsiteX1" fmla="*/ 29588 w 56603"/>
              <a:gd name="connsiteY1" fmla="*/ 27530 h 30874"/>
              <a:gd name="connsiteX2" fmla="*/ 3859 w 56603"/>
              <a:gd name="connsiteY2" fmla="*/ 3859 h 30874"/>
              <a:gd name="connsiteX3" fmla="*/ 55317 w 56603"/>
              <a:gd name="connsiteY3" fmla="*/ 3859 h 30874"/>
            </a:gdLst>
            <a:ahLst/>
            <a:cxnLst>
              <a:cxn ang="0">
                <a:pos x="connsiteX0" y="connsiteY0"/>
              </a:cxn>
              <a:cxn ang="0">
                <a:pos x="connsiteX1" y="connsiteY1"/>
              </a:cxn>
              <a:cxn ang="0">
                <a:pos x="connsiteX2" y="connsiteY2"/>
              </a:cxn>
              <a:cxn ang="0">
                <a:pos x="connsiteX3" y="connsiteY3"/>
              </a:cxn>
            </a:cxnLst>
            <a:rect l="l" t="t" r="r" b="b"/>
            <a:pathLst>
              <a:path w="56603" h="30874">
                <a:moveTo>
                  <a:pt x="55317" y="3859"/>
                </a:moveTo>
                <a:cubicBezTo>
                  <a:pt x="55317" y="3859"/>
                  <a:pt x="50686" y="27530"/>
                  <a:pt x="29588" y="27530"/>
                </a:cubicBezTo>
                <a:cubicBezTo>
                  <a:pt x="8491" y="27530"/>
                  <a:pt x="3859" y="3859"/>
                  <a:pt x="3859" y="3859"/>
                </a:cubicBezTo>
                <a:lnTo>
                  <a:pt x="55317" y="3859"/>
                </a:lnTo>
                <a:close/>
              </a:path>
            </a:pathLst>
          </a:custGeom>
          <a:solidFill>
            <a:srgbClr val="FFFFFF"/>
          </a:solidFill>
          <a:ln w="9525" cap="flat">
            <a:noFill/>
            <a:prstDash val="solid"/>
            <a:miter/>
          </a:ln>
        </p:spPr>
        <p:txBody>
          <a:bodyPr rtlCol="0" anchor="ctr"/>
          <a:lstStyle/>
          <a:p>
            <a:endParaRPr lang="fi-FI"/>
          </a:p>
        </p:txBody>
      </p:sp>
      <p:sp>
        <p:nvSpPr>
          <p:cNvPr id="461" name="Freeform: Shape 460">
            <a:extLst>
              <a:ext uri="{FF2B5EF4-FFF2-40B4-BE49-F238E27FC236}">
                <a16:creationId xmlns:a16="http://schemas.microsoft.com/office/drawing/2014/main" id="{556B5BF4-5537-40E4-9313-071A67F6CD7A}"/>
              </a:ext>
            </a:extLst>
          </p:cNvPr>
          <p:cNvSpPr/>
          <p:nvPr/>
        </p:nvSpPr>
        <p:spPr>
          <a:xfrm>
            <a:off x="3193951" y="2815879"/>
            <a:ext cx="174957" cy="210977"/>
          </a:xfrm>
          <a:custGeom>
            <a:avLst/>
            <a:gdLst>
              <a:gd name="connsiteX0" fmla="*/ 3859 w 174956"/>
              <a:gd name="connsiteY0" fmla="*/ 90823 h 210977"/>
              <a:gd name="connsiteX1" fmla="*/ 175729 w 174956"/>
              <a:gd name="connsiteY1" fmla="*/ 209176 h 210977"/>
              <a:gd name="connsiteX2" fmla="*/ 175729 w 174956"/>
              <a:gd name="connsiteY2" fmla="*/ 88250 h 210977"/>
              <a:gd name="connsiteX3" fmla="*/ 89794 w 174956"/>
              <a:gd name="connsiteY3" fmla="*/ 3859 h 210977"/>
              <a:gd name="connsiteX4" fmla="*/ 89794 w 174956"/>
              <a:gd name="connsiteY4" fmla="*/ 3859 h 210977"/>
              <a:gd name="connsiteX5" fmla="*/ 3859 w 174956"/>
              <a:gd name="connsiteY5" fmla="*/ 88250 h 210977"/>
              <a:gd name="connsiteX6" fmla="*/ 3859 w 174956"/>
              <a:gd name="connsiteY6" fmla="*/ 90823 h 21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956" h="210977">
                <a:moveTo>
                  <a:pt x="3859" y="90823"/>
                </a:moveTo>
                <a:cubicBezTo>
                  <a:pt x="3859" y="90823"/>
                  <a:pt x="103173" y="82075"/>
                  <a:pt x="175729" y="209176"/>
                </a:cubicBezTo>
                <a:lnTo>
                  <a:pt x="175729" y="88250"/>
                </a:lnTo>
                <a:cubicBezTo>
                  <a:pt x="175729" y="41424"/>
                  <a:pt x="137135" y="3859"/>
                  <a:pt x="89794" y="3859"/>
                </a:cubicBezTo>
                <a:lnTo>
                  <a:pt x="89794" y="3859"/>
                </a:lnTo>
                <a:cubicBezTo>
                  <a:pt x="42453" y="3859"/>
                  <a:pt x="3859" y="41424"/>
                  <a:pt x="3859" y="88250"/>
                </a:cubicBezTo>
                <a:lnTo>
                  <a:pt x="3859" y="90823"/>
                </a:lnTo>
                <a:close/>
              </a:path>
            </a:pathLst>
          </a:custGeom>
          <a:solidFill>
            <a:srgbClr val="FBD5A2"/>
          </a:solidFill>
          <a:ln w="9525" cap="flat">
            <a:noFill/>
            <a:prstDash val="solid"/>
            <a:miter/>
          </a:ln>
        </p:spPr>
        <p:txBody>
          <a:bodyPr rtlCol="0" anchor="ctr"/>
          <a:lstStyle/>
          <a:p>
            <a:endParaRPr lang="fi-FI"/>
          </a:p>
        </p:txBody>
      </p:sp>
      <p:sp>
        <p:nvSpPr>
          <p:cNvPr id="462" name="Freeform: Shape 461">
            <a:extLst>
              <a:ext uri="{FF2B5EF4-FFF2-40B4-BE49-F238E27FC236}">
                <a16:creationId xmlns:a16="http://schemas.microsoft.com/office/drawing/2014/main" id="{8BC2F865-1DEC-4AA4-9E3C-81FD7514674A}"/>
              </a:ext>
            </a:extLst>
          </p:cNvPr>
          <p:cNvSpPr/>
          <p:nvPr/>
        </p:nvSpPr>
        <p:spPr>
          <a:xfrm>
            <a:off x="3305615" y="3037148"/>
            <a:ext cx="66895" cy="77187"/>
          </a:xfrm>
          <a:custGeom>
            <a:avLst/>
            <a:gdLst>
              <a:gd name="connsiteX0" fmla="*/ 17753 w 66895"/>
              <a:gd name="connsiteY0" fmla="*/ 74357 h 77186"/>
              <a:gd name="connsiteX1" fmla="*/ 3859 w 66895"/>
              <a:gd name="connsiteY1" fmla="*/ 74357 h 77186"/>
              <a:gd name="connsiteX2" fmla="*/ 3859 w 66895"/>
              <a:gd name="connsiteY2" fmla="*/ 3859 h 77186"/>
              <a:gd name="connsiteX3" fmla="*/ 64065 w 66895"/>
              <a:gd name="connsiteY3" fmla="*/ 3859 h 77186"/>
              <a:gd name="connsiteX4" fmla="*/ 64065 w 66895"/>
              <a:gd name="connsiteY4" fmla="*/ 27530 h 77186"/>
              <a:gd name="connsiteX5" fmla="*/ 17753 w 66895"/>
              <a:gd name="connsiteY5" fmla="*/ 74357 h 7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95" h="77186">
                <a:moveTo>
                  <a:pt x="17753" y="74357"/>
                </a:moveTo>
                <a:lnTo>
                  <a:pt x="3859" y="74357"/>
                </a:lnTo>
                <a:lnTo>
                  <a:pt x="3859" y="3859"/>
                </a:lnTo>
                <a:lnTo>
                  <a:pt x="64065" y="3859"/>
                </a:lnTo>
                <a:lnTo>
                  <a:pt x="64065" y="27530"/>
                </a:lnTo>
                <a:cubicBezTo>
                  <a:pt x="64065" y="53259"/>
                  <a:pt x="43482" y="74357"/>
                  <a:pt x="17753" y="74357"/>
                </a:cubicBezTo>
                <a:close/>
              </a:path>
            </a:pathLst>
          </a:custGeom>
          <a:solidFill>
            <a:srgbClr val="FBD5A2"/>
          </a:solidFill>
          <a:ln w="9525" cap="flat">
            <a:noFill/>
            <a:prstDash val="solid"/>
            <a:miter/>
          </a:ln>
        </p:spPr>
        <p:txBody>
          <a:bodyPr rtlCol="0" anchor="ctr"/>
          <a:lstStyle/>
          <a:p>
            <a:endParaRPr lang="fi-FI"/>
          </a:p>
        </p:txBody>
      </p:sp>
      <p:sp>
        <p:nvSpPr>
          <p:cNvPr id="463" name="Freeform: Shape 462">
            <a:extLst>
              <a:ext uri="{FF2B5EF4-FFF2-40B4-BE49-F238E27FC236}">
                <a16:creationId xmlns:a16="http://schemas.microsoft.com/office/drawing/2014/main" id="{77279900-B01F-4F57-9D9C-D6A8109B5E3C}"/>
              </a:ext>
            </a:extLst>
          </p:cNvPr>
          <p:cNvSpPr/>
          <p:nvPr/>
        </p:nvSpPr>
        <p:spPr>
          <a:xfrm>
            <a:off x="3273196" y="3028915"/>
            <a:ext cx="66895" cy="164665"/>
          </a:xfrm>
          <a:custGeom>
            <a:avLst/>
            <a:gdLst>
              <a:gd name="connsiteX0" fmla="*/ 3859 w 66895"/>
              <a:gd name="connsiteY0" fmla="*/ 161321 h 164665"/>
              <a:gd name="connsiteX1" fmla="*/ 3859 w 66895"/>
              <a:gd name="connsiteY1" fmla="*/ 161321 h 164665"/>
              <a:gd name="connsiteX2" fmla="*/ 65094 w 66895"/>
              <a:gd name="connsiteY2" fmla="*/ 100086 h 164665"/>
              <a:gd name="connsiteX3" fmla="*/ 65094 w 66895"/>
              <a:gd name="connsiteY3" fmla="*/ 3859 h 164665"/>
              <a:gd name="connsiteX4" fmla="*/ 45540 w 66895"/>
              <a:gd name="connsiteY4" fmla="*/ 3859 h 164665"/>
              <a:gd name="connsiteX5" fmla="*/ 3859 w 66895"/>
              <a:gd name="connsiteY5" fmla="*/ 45540 h 164665"/>
              <a:gd name="connsiteX6" fmla="*/ 3859 w 66895"/>
              <a:gd name="connsiteY6" fmla="*/ 161321 h 1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164665">
                <a:moveTo>
                  <a:pt x="3859" y="161321"/>
                </a:moveTo>
                <a:lnTo>
                  <a:pt x="3859" y="161321"/>
                </a:lnTo>
                <a:cubicBezTo>
                  <a:pt x="37822" y="161321"/>
                  <a:pt x="65094" y="134048"/>
                  <a:pt x="65094" y="100086"/>
                </a:cubicBezTo>
                <a:lnTo>
                  <a:pt x="65094" y="3859"/>
                </a:lnTo>
                <a:lnTo>
                  <a:pt x="45540" y="3859"/>
                </a:lnTo>
                <a:cubicBezTo>
                  <a:pt x="22384" y="3859"/>
                  <a:pt x="3859" y="22384"/>
                  <a:pt x="3859" y="45540"/>
                </a:cubicBezTo>
                <a:lnTo>
                  <a:pt x="3859" y="161321"/>
                </a:lnTo>
                <a:close/>
              </a:path>
            </a:pathLst>
          </a:custGeom>
          <a:solidFill>
            <a:srgbClr val="FBD5A2"/>
          </a:solidFill>
          <a:ln w="9525" cap="flat">
            <a:noFill/>
            <a:prstDash val="solid"/>
            <a:miter/>
          </a:ln>
        </p:spPr>
        <p:txBody>
          <a:bodyPr rtlCol="0" anchor="ctr"/>
          <a:lstStyle/>
          <a:p>
            <a:endParaRPr lang="fi-FI"/>
          </a:p>
        </p:txBody>
      </p:sp>
      <p:sp>
        <p:nvSpPr>
          <p:cNvPr id="464" name="Freeform: Shape 463">
            <a:extLst>
              <a:ext uri="{FF2B5EF4-FFF2-40B4-BE49-F238E27FC236}">
                <a16:creationId xmlns:a16="http://schemas.microsoft.com/office/drawing/2014/main" id="{23D5D278-C4BB-4272-8859-6D97AE0CB7A6}"/>
              </a:ext>
            </a:extLst>
          </p:cNvPr>
          <p:cNvSpPr/>
          <p:nvPr/>
        </p:nvSpPr>
        <p:spPr>
          <a:xfrm>
            <a:off x="2599064" y="4412622"/>
            <a:ext cx="246998" cy="149228"/>
          </a:xfrm>
          <a:custGeom>
            <a:avLst/>
            <a:gdLst>
              <a:gd name="connsiteX0" fmla="*/ 237143 w 246997"/>
              <a:gd name="connsiteY0" fmla="*/ 63563 h 149227"/>
              <a:gd name="connsiteX1" fmla="*/ 131189 w 246997"/>
              <a:gd name="connsiteY1" fmla="*/ 136148 h 149227"/>
              <a:gd name="connsiteX2" fmla="*/ 11268 w 246997"/>
              <a:gd name="connsiteY2" fmla="*/ 90174 h 149227"/>
              <a:gd name="connsiteX3" fmla="*/ 117222 w 246997"/>
              <a:gd name="connsiteY3" fmla="*/ 17590 h 149227"/>
              <a:gd name="connsiteX4" fmla="*/ 237143 w 246997"/>
              <a:gd name="connsiteY4" fmla="*/ 63563 h 149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97" h="149227">
                <a:moveTo>
                  <a:pt x="237143" y="63563"/>
                </a:moveTo>
                <a:cubicBezTo>
                  <a:pt x="241000" y="96302"/>
                  <a:pt x="193563" y="128800"/>
                  <a:pt x="131189" y="136148"/>
                </a:cubicBezTo>
                <a:cubicBezTo>
                  <a:pt x="68816" y="143496"/>
                  <a:pt x="15125" y="122913"/>
                  <a:pt x="11268" y="90174"/>
                </a:cubicBezTo>
                <a:cubicBezTo>
                  <a:pt x="7411" y="57435"/>
                  <a:pt x="54848" y="24938"/>
                  <a:pt x="117222" y="17590"/>
                </a:cubicBezTo>
                <a:cubicBezTo>
                  <a:pt x="179595" y="10241"/>
                  <a:pt x="233286" y="30824"/>
                  <a:pt x="237143" y="63563"/>
                </a:cubicBezTo>
                <a:close/>
              </a:path>
            </a:pathLst>
          </a:custGeom>
          <a:solidFill>
            <a:srgbClr val="FFFFFF"/>
          </a:solidFill>
          <a:ln w="9525" cap="flat">
            <a:noFill/>
            <a:prstDash val="solid"/>
            <a:miter/>
          </a:ln>
        </p:spPr>
        <p:txBody>
          <a:bodyPr rtlCol="0" anchor="ctr"/>
          <a:lstStyle/>
          <a:p>
            <a:endParaRPr lang="fi-FI"/>
          </a:p>
        </p:txBody>
      </p:sp>
      <p:sp>
        <p:nvSpPr>
          <p:cNvPr id="465" name="Freeform: Shape 464">
            <a:extLst>
              <a:ext uri="{FF2B5EF4-FFF2-40B4-BE49-F238E27FC236}">
                <a16:creationId xmlns:a16="http://schemas.microsoft.com/office/drawing/2014/main" id="{D4D30CB5-1EC8-4D25-8655-FF1FB72B4A32}"/>
              </a:ext>
            </a:extLst>
          </p:cNvPr>
          <p:cNvSpPr/>
          <p:nvPr/>
        </p:nvSpPr>
        <p:spPr>
          <a:xfrm>
            <a:off x="2614365" y="4339320"/>
            <a:ext cx="216123" cy="205832"/>
          </a:xfrm>
          <a:custGeom>
            <a:avLst/>
            <a:gdLst>
              <a:gd name="connsiteX0" fmla="*/ 204983 w 216123"/>
              <a:gd name="connsiteY0" fmla="*/ 94225 h 205831"/>
              <a:gd name="connsiteX1" fmla="*/ 120528 w 216123"/>
              <a:gd name="connsiteY1" fmla="*/ 195365 h 205831"/>
              <a:gd name="connsiteX2" fmla="*/ 14880 w 216123"/>
              <a:gd name="connsiteY2" fmla="*/ 116622 h 205831"/>
              <a:gd name="connsiteX3" fmla="*/ 99336 w 216123"/>
              <a:gd name="connsiteY3" fmla="*/ 15483 h 205831"/>
              <a:gd name="connsiteX4" fmla="*/ 204983 w 216123"/>
              <a:gd name="connsiteY4" fmla="*/ 94225 h 20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23" h="205831">
                <a:moveTo>
                  <a:pt x="204983" y="94225"/>
                </a:moveTo>
                <a:cubicBezTo>
                  <a:pt x="210835" y="143898"/>
                  <a:pt x="173023" y="189180"/>
                  <a:pt x="120528" y="195365"/>
                </a:cubicBezTo>
                <a:cubicBezTo>
                  <a:pt x="68033" y="201549"/>
                  <a:pt x="20733" y="166295"/>
                  <a:pt x="14880" y="116622"/>
                </a:cubicBezTo>
                <a:cubicBezTo>
                  <a:pt x="9028" y="66949"/>
                  <a:pt x="46840" y="21667"/>
                  <a:pt x="99336" y="15483"/>
                </a:cubicBezTo>
                <a:cubicBezTo>
                  <a:pt x="151831" y="9298"/>
                  <a:pt x="199131" y="44552"/>
                  <a:pt x="204983" y="94225"/>
                </a:cubicBezTo>
                <a:close/>
              </a:path>
            </a:pathLst>
          </a:custGeom>
          <a:solidFill>
            <a:srgbClr val="FFFFFF"/>
          </a:solidFill>
          <a:ln w="9525" cap="flat">
            <a:noFill/>
            <a:prstDash val="solid"/>
            <a:miter/>
          </a:ln>
        </p:spPr>
        <p:txBody>
          <a:bodyPr rtlCol="0" anchor="ctr"/>
          <a:lstStyle/>
          <a:p>
            <a:endParaRPr lang="fi-FI"/>
          </a:p>
        </p:txBody>
      </p:sp>
      <p:sp>
        <p:nvSpPr>
          <p:cNvPr id="466" name="Freeform: Shape 465">
            <a:extLst>
              <a:ext uri="{FF2B5EF4-FFF2-40B4-BE49-F238E27FC236}">
                <a16:creationId xmlns:a16="http://schemas.microsoft.com/office/drawing/2014/main" id="{4AD1F132-1057-4B9C-AC30-0DBA6A64B52B}"/>
              </a:ext>
            </a:extLst>
          </p:cNvPr>
          <p:cNvSpPr/>
          <p:nvPr/>
        </p:nvSpPr>
        <p:spPr>
          <a:xfrm>
            <a:off x="2649012" y="4928226"/>
            <a:ext cx="97770" cy="524870"/>
          </a:xfrm>
          <a:custGeom>
            <a:avLst/>
            <a:gdLst>
              <a:gd name="connsiteX0" fmla="*/ 3859 w 97770"/>
              <a:gd name="connsiteY0" fmla="*/ 3859 h 524870"/>
              <a:gd name="connsiteX1" fmla="*/ 3859 w 97770"/>
              <a:gd name="connsiteY1" fmla="*/ 524099 h 524870"/>
              <a:gd name="connsiteX2" fmla="*/ 39365 w 97770"/>
              <a:gd name="connsiteY2" fmla="*/ 524099 h 524870"/>
              <a:gd name="connsiteX3" fmla="*/ 90309 w 97770"/>
              <a:gd name="connsiteY3" fmla="*/ 251372 h 524870"/>
              <a:gd name="connsiteX4" fmla="*/ 72813 w 97770"/>
              <a:gd name="connsiteY4" fmla="*/ 3859 h 524870"/>
              <a:gd name="connsiteX5" fmla="*/ 3859 w 97770"/>
              <a:gd name="connsiteY5" fmla="*/ 3859 h 5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770" h="524870">
                <a:moveTo>
                  <a:pt x="3859" y="3859"/>
                </a:moveTo>
                <a:lnTo>
                  <a:pt x="3859" y="524099"/>
                </a:lnTo>
                <a:lnTo>
                  <a:pt x="39365" y="524099"/>
                </a:lnTo>
                <a:cubicBezTo>
                  <a:pt x="39365" y="524099"/>
                  <a:pt x="75386" y="389279"/>
                  <a:pt x="90309" y="251372"/>
                </a:cubicBezTo>
                <a:cubicBezTo>
                  <a:pt x="100600" y="155660"/>
                  <a:pt x="101115" y="58405"/>
                  <a:pt x="72813" y="3859"/>
                </a:cubicBezTo>
                <a:lnTo>
                  <a:pt x="3859" y="3859"/>
                </a:lnTo>
                <a:close/>
              </a:path>
            </a:pathLst>
          </a:custGeom>
          <a:solidFill>
            <a:srgbClr val="FAA2A1"/>
          </a:solidFill>
          <a:ln w="9525" cap="flat">
            <a:noFill/>
            <a:prstDash val="solid"/>
            <a:miter/>
          </a:ln>
        </p:spPr>
        <p:txBody>
          <a:bodyPr rtlCol="0" anchor="ctr"/>
          <a:lstStyle/>
          <a:p>
            <a:endParaRPr lang="fi-FI"/>
          </a:p>
        </p:txBody>
      </p:sp>
      <p:sp>
        <p:nvSpPr>
          <p:cNvPr id="467" name="Freeform: Shape 466">
            <a:extLst>
              <a:ext uri="{FF2B5EF4-FFF2-40B4-BE49-F238E27FC236}">
                <a16:creationId xmlns:a16="http://schemas.microsoft.com/office/drawing/2014/main" id="{3DCF9670-8F94-4864-A235-F68B43FC2C8C}"/>
              </a:ext>
            </a:extLst>
          </p:cNvPr>
          <p:cNvSpPr/>
          <p:nvPr/>
        </p:nvSpPr>
        <p:spPr>
          <a:xfrm>
            <a:off x="2649012" y="5448465"/>
            <a:ext cx="97770" cy="51458"/>
          </a:xfrm>
          <a:custGeom>
            <a:avLst/>
            <a:gdLst>
              <a:gd name="connsiteX0" fmla="*/ 55832 w 97770"/>
              <a:gd name="connsiteY0" fmla="*/ 3859 h 51457"/>
              <a:gd name="connsiteX1" fmla="*/ 96998 w 97770"/>
              <a:gd name="connsiteY1" fmla="*/ 48628 h 51457"/>
              <a:gd name="connsiteX2" fmla="*/ 3859 w 97770"/>
              <a:gd name="connsiteY2" fmla="*/ 48628 h 51457"/>
              <a:gd name="connsiteX3" fmla="*/ 3859 w 97770"/>
              <a:gd name="connsiteY3" fmla="*/ 3859 h 51457"/>
              <a:gd name="connsiteX4" fmla="*/ 55832 w 97770"/>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51457">
                <a:moveTo>
                  <a:pt x="55832" y="3859"/>
                </a:moveTo>
                <a:cubicBezTo>
                  <a:pt x="78473" y="3859"/>
                  <a:pt x="96998" y="23928"/>
                  <a:pt x="96998" y="48628"/>
                </a:cubicBezTo>
                <a:lnTo>
                  <a:pt x="3859" y="48628"/>
                </a:lnTo>
                <a:lnTo>
                  <a:pt x="3859" y="3859"/>
                </a:lnTo>
                <a:lnTo>
                  <a:pt x="55832" y="3859"/>
                </a:lnTo>
                <a:close/>
              </a:path>
            </a:pathLst>
          </a:custGeom>
          <a:solidFill>
            <a:srgbClr val="9C6363"/>
          </a:solidFill>
          <a:ln w="9525" cap="flat">
            <a:noFill/>
            <a:prstDash val="solid"/>
            <a:miter/>
          </a:ln>
        </p:spPr>
        <p:txBody>
          <a:bodyPr rtlCol="0" anchor="ctr"/>
          <a:lstStyle/>
          <a:p>
            <a:endParaRPr lang="fi-FI"/>
          </a:p>
        </p:txBody>
      </p:sp>
      <p:sp>
        <p:nvSpPr>
          <p:cNvPr id="468" name="Freeform: Shape 467">
            <a:extLst>
              <a:ext uri="{FF2B5EF4-FFF2-40B4-BE49-F238E27FC236}">
                <a16:creationId xmlns:a16="http://schemas.microsoft.com/office/drawing/2014/main" id="{B3886446-2590-4420-8EFC-959607575756}"/>
              </a:ext>
            </a:extLst>
          </p:cNvPr>
          <p:cNvSpPr/>
          <p:nvPr/>
        </p:nvSpPr>
        <p:spPr>
          <a:xfrm>
            <a:off x="2555742" y="4928226"/>
            <a:ext cx="108062" cy="524870"/>
          </a:xfrm>
          <a:custGeom>
            <a:avLst/>
            <a:gdLst>
              <a:gd name="connsiteX0" fmla="*/ 19428 w 108061"/>
              <a:gd name="connsiteY0" fmla="*/ 254459 h 524870"/>
              <a:gd name="connsiteX1" fmla="*/ 76546 w 108061"/>
              <a:gd name="connsiteY1" fmla="*/ 524099 h 524870"/>
              <a:gd name="connsiteX2" fmla="*/ 105877 w 108061"/>
              <a:gd name="connsiteY2" fmla="*/ 524099 h 524870"/>
              <a:gd name="connsiteX3" fmla="*/ 105877 w 108061"/>
              <a:gd name="connsiteY3" fmla="*/ 3859 h 524870"/>
              <a:gd name="connsiteX4" fmla="*/ 35895 w 108061"/>
              <a:gd name="connsiteY4" fmla="*/ 3859 h 524870"/>
              <a:gd name="connsiteX5" fmla="*/ 19428 w 108061"/>
              <a:gd name="connsiteY5" fmla="*/ 254459 h 524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524870">
                <a:moveTo>
                  <a:pt x="19428" y="254459"/>
                </a:moveTo>
                <a:cubicBezTo>
                  <a:pt x="21487" y="265780"/>
                  <a:pt x="76546" y="524099"/>
                  <a:pt x="76546" y="524099"/>
                </a:cubicBezTo>
                <a:lnTo>
                  <a:pt x="105877" y="524099"/>
                </a:lnTo>
                <a:lnTo>
                  <a:pt x="105877" y="3859"/>
                </a:lnTo>
                <a:lnTo>
                  <a:pt x="35895" y="3859"/>
                </a:lnTo>
                <a:cubicBezTo>
                  <a:pt x="-8874" y="101629"/>
                  <a:pt x="903" y="159262"/>
                  <a:pt x="19428" y="254459"/>
                </a:cubicBezTo>
                <a:close/>
              </a:path>
            </a:pathLst>
          </a:custGeom>
          <a:solidFill>
            <a:srgbClr val="FAA2A1"/>
          </a:solidFill>
          <a:ln w="9525" cap="flat">
            <a:noFill/>
            <a:prstDash val="solid"/>
            <a:miter/>
          </a:ln>
        </p:spPr>
        <p:txBody>
          <a:bodyPr rtlCol="0" anchor="ctr"/>
          <a:lstStyle/>
          <a:p>
            <a:endParaRPr lang="fi-FI"/>
          </a:p>
        </p:txBody>
      </p:sp>
      <p:sp>
        <p:nvSpPr>
          <p:cNvPr id="469" name="Freeform: Shape 468">
            <a:extLst>
              <a:ext uri="{FF2B5EF4-FFF2-40B4-BE49-F238E27FC236}">
                <a16:creationId xmlns:a16="http://schemas.microsoft.com/office/drawing/2014/main" id="{27722AD1-56CE-4802-8F00-2742705BE44C}"/>
              </a:ext>
            </a:extLst>
          </p:cNvPr>
          <p:cNvSpPr/>
          <p:nvPr/>
        </p:nvSpPr>
        <p:spPr>
          <a:xfrm>
            <a:off x="2565136" y="5448465"/>
            <a:ext cx="97770" cy="51458"/>
          </a:xfrm>
          <a:custGeom>
            <a:avLst/>
            <a:gdLst>
              <a:gd name="connsiteX0" fmla="*/ 45026 w 97770"/>
              <a:gd name="connsiteY0" fmla="*/ 3859 h 51457"/>
              <a:gd name="connsiteX1" fmla="*/ 3859 w 97770"/>
              <a:gd name="connsiteY1" fmla="*/ 48628 h 51457"/>
              <a:gd name="connsiteX2" fmla="*/ 96998 w 97770"/>
              <a:gd name="connsiteY2" fmla="*/ 48628 h 51457"/>
              <a:gd name="connsiteX3" fmla="*/ 96998 w 97770"/>
              <a:gd name="connsiteY3" fmla="*/ 3859 h 51457"/>
              <a:gd name="connsiteX4" fmla="*/ 45026 w 97770"/>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51457">
                <a:moveTo>
                  <a:pt x="45026" y="3859"/>
                </a:moveTo>
                <a:cubicBezTo>
                  <a:pt x="22384" y="3859"/>
                  <a:pt x="3859" y="23928"/>
                  <a:pt x="3859" y="48628"/>
                </a:cubicBezTo>
                <a:lnTo>
                  <a:pt x="96998" y="48628"/>
                </a:lnTo>
                <a:lnTo>
                  <a:pt x="96998" y="3859"/>
                </a:lnTo>
                <a:lnTo>
                  <a:pt x="45026" y="3859"/>
                </a:lnTo>
                <a:close/>
              </a:path>
            </a:pathLst>
          </a:custGeom>
          <a:solidFill>
            <a:srgbClr val="9C6363"/>
          </a:solidFill>
          <a:ln w="9525" cap="flat">
            <a:noFill/>
            <a:prstDash val="solid"/>
            <a:miter/>
          </a:ln>
        </p:spPr>
        <p:txBody>
          <a:bodyPr rtlCol="0" anchor="ctr"/>
          <a:lstStyle/>
          <a:p>
            <a:endParaRPr lang="fi-FI"/>
          </a:p>
        </p:txBody>
      </p:sp>
      <p:sp>
        <p:nvSpPr>
          <p:cNvPr id="470" name="Freeform: Shape 469">
            <a:extLst>
              <a:ext uri="{FF2B5EF4-FFF2-40B4-BE49-F238E27FC236}">
                <a16:creationId xmlns:a16="http://schemas.microsoft.com/office/drawing/2014/main" id="{B1B9E99E-1310-468A-A7BA-5C49C4FDD486}"/>
              </a:ext>
            </a:extLst>
          </p:cNvPr>
          <p:cNvSpPr/>
          <p:nvPr/>
        </p:nvSpPr>
        <p:spPr>
          <a:xfrm>
            <a:off x="2655187" y="5175738"/>
            <a:ext cx="10292" cy="277873"/>
          </a:xfrm>
          <a:custGeom>
            <a:avLst/>
            <a:gdLst>
              <a:gd name="connsiteX0" fmla="*/ 3859 w 10291"/>
              <a:gd name="connsiteY0" fmla="*/ 3859 h 277872"/>
              <a:gd name="connsiteX1" fmla="*/ 10034 w 10291"/>
              <a:gd name="connsiteY1" fmla="*/ 3859 h 277872"/>
              <a:gd name="connsiteX2" fmla="*/ 10034 w 10291"/>
              <a:gd name="connsiteY2" fmla="*/ 276586 h 277872"/>
              <a:gd name="connsiteX3" fmla="*/ 3859 w 10291"/>
              <a:gd name="connsiteY3" fmla="*/ 276586 h 277872"/>
            </a:gdLst>
            <a:ahLst/>
            <a:cxnLst>
              <a:cxn ang="0">
                <a:pos x="connsiteX0" y="connsiteY0"/>
              </a:cxn>
              <a:cxn ang="0">
                <a:pos x="connsiteX1" y="connsiteY1"/>
              </a:cxn>
              <a:cxn ang="0">
                <a:pos x="connsiteX2" y="connsiteY2"/>
              </a:cxn>
              <a:cxn ang="0">
                <a:pos x="connsiteX3" y="connsiteY3"/>
              </a:cxn>
            </a:cxnLst>
            <a:rect l="l" t="t" r="r" b="b"/>
            <a:pathLst>
              <a:path w="10291" h="277872">
                <a:moveTo>
                  <a:pt x="3859" y="3859"/>
                </a:moveTo>
                <a:lnTo>
                  <a:pt x="10034" y="3859"/>
                </a:lnTo>
                <a:lnTo>
                  <a:pt x="10034" y="276586"/>
                </a:lnTo>
                <a:lnTo>
                  <a:pt x="3859" y="276586"/>
                </a:lnTo>
                <a:close/>
              </a:path>
            </a:pathLst>
          </a:custGeom>
          <a:solidFill>
            <a:srgbClr val="DB7170"/>
          </a:solidFill>
          <a:ln w="9525" cap="flat">
            <a:noFill/>
            <a:prstDash val="solid"/>
            <a:miter/>
          </a:ln>
        </p:spPr>
        <p:txBody>
          <a:bodyPr rtlCol="0" anchor="ctr"/>
          <a:lstStyle/>
          <a:p>
            <a:endParaRPr lang="fi-FI"/>
          </a:p>
        </p:txBody>
      </p:sp>
      <p:sp>
        <p:nvSpPr>
          <p:cNvPr id="471" name="Freeform: Shape 470">
            <a:extLst>
              <a:ext uri="{FF2B5EF4-FFF2-40B4-BE49-F238E27FC236}">
                <a16:creationId xmlns:a16="http://schemas.microsoft.com/office/drawing/2014/main" id="{CCE8AD54-5F70-4C2D-B8FD-E943AD7D52BE}"/>
              </a:ext>
            </a:extLst>
          </p:cNvPr>
          <p:cNvSpPr/>
          <p:nvPr/>
        </p:nvSpPr>
        <p:spPr>
          <a:xfrm>
            <a:off x="2655187" y="5448465"/>
            <a:ext cx="10292" cy="51458"/>
          </a:xfrm>
          <a:custGeom>
            <a:avLst/>
            <a:gdLst>
              <a:gd name="connsiteX0" fmla="*/ 3859 w 10291"/>
              <a:gd name="connsiteY0" fmla="*/ 3859 h 51457"/>
              <a:gd name="connsiteX1" fmla="*/ 10034 w 10291"/>
              <a:gd name="connsiteY1" fmla="*/ 3859 h 51457"/>
              <a:gd name="connsiteX2" fmla="*/ 10034 w 10291"/>
              <a:gd name="connsiteY2" fmla="*/ 48628 h 51457"/>
              <a:gd name="connsiteX3" fmla="*/ 3859 w 10291"/>
              <a:gd name="connsiteY3" fmla="*/ 48628 h 51457"/>
            </a:gdLst>
            <a:ahLst/>
            <a:cxnLst>
              <a:cxn ang="0">
                <a:pos x="connsiteX0" y="connsiteY0"/>
              </a:cxn>
              <a:cxn ang="0">
                <a:pos x="connsiteX1" y="connsiteY1"/>
              </a:cxn>
              <a:cxn ang="0">
                <a:pos x="connsiteX2" y="connsiteY2"/>
              </a:cxn>
              <a:cxn ang="0">
                <a:pos x="connsiteX3" y="connsiteY3"/>
              </a:cxn>
            </a:cxnLst>
            <a:rect l="l" t="t" r="r" b="b"/>
            <a:pathLst>
              <a:path w="10291" h="51457">
                <a:moveTo>
                  <a:pt x="3859" y="3859"/>
                </a:moveTo>
                <a:lnTo>
                  <a:pt x="10034" y="3859"/>
                </a:lnTo>
                <a:lnTo>
                  <a:pt x="10034" y="48628"/>
                </a:lnTo>
                <a:lnTo>
                  <a:pt x="3859" y="48628"/>
                </a:lnTo>
                <a:close/>
              </a:path>
            </a:pathLst>
          </a:custGeom>
          <a:solidFill>
            <a:srgbClr val="4A4B5E"/>
          </a:solidFill>
          <a:ln w="9525" cap="flat">
            <a:noFill/>
            <a:prstDash val="solid"/>
            <a:miter/>
          </a:ln>
        </p:spPr>
        <p:txBody>
          <a:bodyPr rtlCol="0" anchor="ctr"/>
          <a:lstStyle/>
          <a:p>
            <a:endParaRPr lang="fi-FI"/>
          </a:p>
        </p:txBody>
      </p:sp>
      <p:sp>
        <p:nvSpPr>
          <p:cNvPr id="472" name="Freeform: Shape 471">
            <a:extLst>
              <a:ext uri="{FF2B5EF4-FFF2-40B4-BE49-F238E27FC236}">
                <a16:creationId xmlns:a16="http://schemas.microsoft.com/office/drawing/2014/main" id="{A3394304-CF7B-4744-ABE1-A5B4E908D381}"/>
              </a:ext>
            </a:extLst>
          </p:cNvPr>
          <p:cNvSpPr/>
          <p:nvPr/>
        </p:nvSpPr>
        <p:spPr>
          <a:xfrm>
            <a:off x="2776628" y="4779512"/>
            <a:ext cx="123499" cy="118353"/>
          </a:xfrm>
          <a:custGeom>
            <a:avLst/>
            <a:gdLst>
              <a:gd name="connsiteX0" fmla="*/ 113465 w 123498"/>
              <a:gd name="connsiteY0" fmla="*/ 114494 h 118353"/>
              <a:gd name="connsiteX1" fmla="*/ 3859 w 123498"/>
              <a:gd name="connsiteY1" fmla="*/ 46055 h 118353"/>
              <a:gd name="connsiteX2" fmla="*/ 26501 w 123498"/>
              <a:gd name="connsiteY2" fmla="*/ 3859 h 118353"/>
              <a:gd name="connsiteX3" fmla="*/ 123242 w 123498"/>
              <a:gd name="connsiteY3" fmla="*/ 95969 h 118353"/>
            </a:gdLst>
            <a:ahLst/>
            <a:cxnLst>
              <a:cxn ang="0">
                <a:pos x="connsiteX0" y="connsiteY0"/>
              </a:cxn>
              <a:cxn ang="0">
                <a:pos x="connsiteX1" y="connsiteY1"/>
              </a:cxn>
              <a:cxn ang="0">
                <a:pos x="connsiteX2" y="connsiteY2"/>
              </a:cxn>
              <a:cxn ang="0">
                <a:pos x="connsiteX3" y="connsiteY3"/>
              </a:cxn>
            </a:cxnLst>
            <a:rect l="l" t="t" r="r" b="b"/>
            <a:pathLst>
              <a:path w="123498" h="118353">
                <a:moveTo>
                  <a:pt x="113465" y="114494"/>
                </a:moveTo>
                <a:lnTo>
                  <a:pt x="3859" y="46055"/>
                </a:lnTo>
                <a:lnTo>
                  <a:pt x="26501" y="3859"/>
                </a:lnTo>
                <a:lnTo>
                  <a:pt x="123242" y="95969"/>
                </a:lnTo>
                <a:close/>
              </a:path>
            </a:pathLst>
          </a:custGeom>
          <a:solidFill>
            <a:srgbClr val="5A5A6C"/>
          </a:solidFill>
          <a:ln w="9525" cap="flat">
            <a:noFill/>
            <a:prstDash val="solid"/>
            <a:miter/>
          </a:ln>
        </p:spPr>
        <p:txBody>
          <a:bodyPr rtlCol="0" anchor="ctr"/>
          <a:lstStyle/>
          <a:p>
            <a:endParaRPr lang="fi-FI"/>
          </a:p>
        </p:txBody>
      </p:sp>
      <p:sp>
        <p:nvSpPr>
          <p:cNvPr id="473" name="Freeform: Shape 472">
            <a:extLst>
              <a:ext uri="{FF2B5EF4-FFF2-40B4-BE49-F238E27FC236}">
                <a16:creationId xmlns:a16="http://schemas.microsoft.com/office/drawing/2014/main" id="{6FC45ABA-0AA3-44E6-9A97-91B338ED7C34}"/>
              </a:ext>
            </a:extLst>
          </p:cNvPr>
          <p:cNvSpPr/>
          <p:nvPr/>
        </p:nvSpPr>
        <p:spPr>
          <a:xfrm>
            <a:off x="2740093" y="4618964"/>
            <a:ext cx="77187" cy="205832"/>
          </a:xfrm>
          <a:custGeom>
            <a:avLst/>
            <a:gdLst>
              <a:gd name="connsiteX0" fmla="*/ 22899 w 77186"/>
              <a:gd name="connsiteY0" fmla="*/ 3859 h 205831"/>
              <a:gd name="connsiteX1" fmla="*/ 76415 w 77186"/>
              <a:gd name="connsiteY1" fmla="*/ 178816 h 205831"/>
              <a:gd name="connsiteX2" fmla="*/ 40394 w 77186"/>
              <a:gd name="connsiteY2" fmla="*/ 206604 h 205831"/>
              <a:gd name="connsiteX3" fmla="*/ 3859 w 77186"/>
              <a:gd name="connsiteY3" fmla="*/ 109348 h 205831"/>
            </a:gdLst>
            <a:ahLst/>
            <a:cxnLst>
              <a:cxn ang="0">
                <a:pos x="connsiteX0" y="connsiteY0"/>
              </a:cxn>
              <a:cxn ang="0">
                <a:pos x="connsiteX1" y="connsiteY1"/>
              </a:cxn>
              <a:cxn ang="0">
                <a:pos x="connsiteX2" y="connsiteY2"/>
              </a:cxn>
              <a:cxn ang="0">
                <a:pos x="connsiteX3" y="connsiteY3"/>
              </a:cxn>
            </a:cxnLst>
            <a:rect l="l" t="t" r="r" b="b"/>
            <a:pathLst>
              <a:path w="77186" h="205831">
                <a:moveTo>
                  <a:pt x="22899" y="3859"/>
                </a:moveTo>
                <a:lnTo>
                  <a:pt x="76415" y="178816"/>
                </a:lnTo>
                <a:lnTo>
                  <a:pt x="40394" y="206604"/>
                </a:lnTo>
                <a:lnTo>
                  <a:pt x="3859" y="109348"/>
                </a:lnTo>
                <a:close/>
              </a:path>
            </a:pathLst>
          </a:custGeom>
          <a:solidFill>
            <a:srgbClr val="5A5A6C"/>
          </a:solidFill>
          <a:ln w="9525" cap="flat">
            <a:noFill/>
            <a:prstDash val="solid"/>
            <a:miter/>
          </a:ln>
        </p:spPr>
        <p:txBody>
          <a:bodyPr rtlCol="0" anchor="ctr"/>
          <a:lstStyle/>
          <a:p>
            <a:endParaRPr lang="fi-FI"/>
          </a:p>
        </p:txBody>
      </p:sp>
      <p:sp>
        <p:nvSpPr>
          <p:cNvPr id="474" name="Freeform: Shape 473">
            <a:extLst>
              <a:ext uri="{FF2B5EF4-FFF2-40B4-BE49-F238E27FC236}">
                <a16:creationId xmlns:a16="http://schemas.microsoft.com/office/drawing/2014/main" id="{7FBAD72E-D386-46EA-98A9-45542F87D302}"/>
              </a:ext>
            </a:extLst>
          </p:cNvPr>
          <p:cNvSpPr/>
          <p:nvPr/>
        </p:nvSpPr>
        <p:spPr>
          <a:xfrm>
            <a:off x="2857417" y="4866476"/>
            <a:ext cx="87478" cy="51458"/>
          </a:xfrm>
          <a:custGeom>
            <a:avLst/>
            <a:gdLst>
              <a:gd name="connsiteX0" fmla="*/ 9005 w 87478"/>
              <a:gd name="connsiteY0" fmla="*/ 3859 h 51457"/>
              <a:gd name="connsiteX1" fmla="*/ 54288 w 87478"/>
              <a:gd name="connsiteY1" fmla="*/ 3859 h 51457"/>
              <a:gd name="connsiteX2" fmla="*/ 85677 w 87478"/>
              <a:gd name="connsiteY2" fmla="*/ 35249 h 51457"/>
              <a:gd name="connsiteX3" fmla="*/ 85677 w 87478"/>
              <a:gd name="connsiteY3" fmla="*/ 49657 h 51457"/>
              <a:gd name="connsiteX4" fmla="*/ 35249 w 87478"/>
              <a:gd name="connsiteY4" fmla="*/ 49657 h 51457"/>
              <a:gd name="connsiteX5" fmla="*/ 3859 w 87478"/>
              <a:gd name="connsiteY5" fmla="*/ 18268 h 51457"/>
              <a:gd name="connsiteX6" fmla="*/ 3859 w 87478"/>
              <a:gd name="connsiteY6" fmla="*/ 9520 h 51457"/>
              <a:gd name="connsiteX7" fmla="*/ 9005 w 87478"/>
              <a:gd name="connsiteY7" fmla="*/ 3859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78" h="51457">
                <a:moveTo>
                  <a:pt x="9005" y="3859"/>
                </a:moveTo>
                <a:lnTo>
                  <a:pt x="54288" y="3859"/>
                </a:lnTo>
                <a:cubicBezTo>
                  <a:pt x="71784" y="3859"/>
                  <a:pt x="85677" y="17753"/>
                  <a:pt x="85677" y="35249"/>
                </a:cubicBezTo>
                <a:lnTo>
                  <a:pt x="85677" y="49657"/>
                </a:lnTo>
                <a:lnTo>
                  <a:pt x="35249" y="49657"/>
                </a:lnTo>
                <a:cubicBezTo>
                  <a:pt x="17753" y="49657"/>
                  <a:pt x="3859" y="35763"/>
                  <a:pt x="3859" y="18268"/>
                </a:cubicBezTo>
                <a:lnTo>
                  <a:pt x="3859" y="9520"/>
                </a:lnTo>
                <a:cubicBezTo>
                  <a:pt x="3859" y="5918"/>
                  <a:pt x="5918" y="3859"/>
                  <a:pt x="9005" y="3859"/>
                </a:cubicBezTo>
                <a:close/>
              </a:path>
            </a:pathLst>
          </a:custGeom>
          <a:solidFill>
            <a:srgbClr val="FAA2A1"/>
          </a:solidFill>
          <a:ln w="9525" cap="flat">
            <a:noFill/>
            <a:prstDash val="solid"/>
            <a:miter/>
          </a:ln>
        </p:spPr>
        <p:txBody>
          <a:bodyPr rtlCol="0" anchor="ctr"/>
          <a:lstStyle/>
          <a:p>
            <a:endParaRPr lang="fi-FI"/>
          </a:p>
        </p:txBody>
      </p:sp>
      <p:sp>
        <p:nvSpPr>
          <p:cNvPr id="475" name="Freeform: Shape 474">
            <a:extLst>
              <a:ext uri="{FF2B5EF4-FFF2-40B4-BE49-F238E27FC236}">
                <a16:creationId xmlns:a16="http://schemas.microsoft.com/office/drawing/2014/main" id="{7AF42999-7F38-4330-987C-4322D0238781}"/>
              </a:ext>
            </a:extLst>
          </p:cNvPr>
          <p:cNvSpPr/>
          <p:nvPr/>
        </p:nvSpPr>
        <p:spPr>
          <a:xfrm>
            <a:off x="2530659" y="4854641"/>
            <a:ext cx="231561" cy="509433"/>
          </a:xfrm>
          <a:custGeom>
            <a:avLst/>
            <a:gdLst>
              <a:gd name="connsiteX0" fmla="*/ 4374 w 231560"/>
              <a:gd name="connsiteY0" fmla="*/ 508661 h 509433"/>
              <a:gd name="connsiteX1" fmla="*/ 232332 w 231560"/>
              <a:gd name="connsiteY1" fmla="*/ 508661 h 509433"/>
              <a:gd name="connsiteX2" fmla="*/ 232332 w 231560"/>
              <a:gd name="connsiteY2" fmla="*/ 3859 h 509433"/>
              <a:gd name="connsiteX3" fmla="*/ 149485 w 231560"/>
              <a:gd name="connsiteY3" fmla="*/ 3859 h 509433"/>
              <a:gd name="connsiteX4" fmla="*/ 3859 w 231560"/>
              <a:gd name="connsiteY4" fmla="*/ 149485 h 509433"/>
              <a:gd name="connsiteX5" fmla="*/ 3859 w 231560"/>
              <a:gd name="connsiteY5" fmla="*/ 508661 h 50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60" h="509433">
                <a:moveTo>
                  <a:pt x="4374" y="508661"/>
                </a:moveTo>
                <a:lnTo>
                  <a:pt x="232332" y="508661"/>
                </a:lnTo>
                <a:lnTo>
                  <a:pt x="232332" y="3859"/>
                </a:lnTo>
                <a:lnTo>
                  <a:pt x="149485" y="3859"/>
                </a:lnTo>
                <a:cubicBezTo>
                  <a:pt x="69211" y="3859"/>
                  <a:pt x="3859" y="68696"/>
                  <a:pt x="3859" y="149485"/>
                </a:cubicBezTo>
                <a:lnTo>
                  <a:pt x="3859" y="508661"/>
                </a:lnTo>
                <a:close/>
              </a:path>
            </a:pathLst>
          </a:custGeom>
          <a:solidFill>
            <a:srgbClr val="DEDEDE"/>
          </a:solidFill>
          <a:ln w="9525" cap="flat">
            <a:noFill/>
            <a:prstDash val="solid"/>
            <a:miter/>
          </a:ln>
        </p:spPr>
        <p:txBody>
          <a:bodyPr rtlCol="0" anchor="ctr"/>
          <a:lstStyle/>
          <a:p>
            <a:endParaRPr lang="fi-FI"/>
          </a:p>
        </p:txBody>
      </p:sp>
      <p:sp>
        <p:nvSpPr>
          <p:cNvPr id="476" name="Freeform: Shape 475">
            <a:extLst>
              <a:ext uri="{FF2B5EF4-FFF2-40B4-BE49-F238E27FC236}">
                <a16:creationId xmlns:a16="http://schemas.microsoft.com/office/drawing/2014/main" id="{E7CCF92E-9144-4510-A7AE-144F9B1E7C0D}"/>
              </a:ext>
            </a:extLst>
          </p:cNvPr>
          <p:cNvSpPr/>
          <p:nvPr/>
        </p:nvSpPr>
        <p:spPr>
          <a:xfrm>
            <a:off x="2560504" y="4582429"/>
            <a:ext cx="205832" cy="334476"/>
          </a:xfrm>
          <a:custGeom>
            <a:avLst/>
            <a:gdLst>
              <a:gd name="connsiteX0" fmla="*/ 4374 w 205831"/>
              <a:gd name="connsiteY0" fmla="*/ 116552 h 334476"/>
              <a:gd name="connsiteX1" fmla="*/ 4374 w 205831"/>
              <a:gd name="connsiteY1" fmla="*/ 333190 h 334476"/>
              <a:gd name="connsiteX2" fmla="*/ 202487 w 205831"/>
              <a:gd name="connsiteY2" fmla="*/ 333190 h 334476"/>
              <a:gd name="connsiteX3" fmla="*/ 202487 w 205831"/>
              <a:gd name="connsiteY3" fmla="*/ 66638 h 334476"/>
              <a:gd name="connsiteX4" fmla="*/ 162864 w 205831"/>
              <a:gd name="connsiteY4" fmla="*/ 3859 h 334476"/>
              <a:gd name="connsiteX5" fmla="*/ 117067 w 205831"/>
              <a:gd name="connsiteY5" fmla="*/ 3859 h 334476"/>
              <a:gd name="connsiteX6" fmla="*/ 41938 w 205831"/>
              <a:gd name="connsiteY6" fmla="*/ 32161 h 334476"/>
              <a:gd name="connsiteX7" fmla="*/ 3859 w 205831"/>
              <a:gd name="connsiteY7" fmla="*/ 114494 h 334476"/>
              <a:gd name="connsiteX8" fmla="*/ 4374 w 205831"/>
              <a:gd name="connsiteY8" fmla="*/ 116552 h 33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31" h="334476">
                <a:moveTo>
                  <a:pt x="4374" y="116552"/>
                </a:moveTo>
                <a:lnTo>
                  <a:pt x="4374" y="333190"/>
                </a:lnTo>
                <a:lnTo>
                  <a:pt x="202487" y="333190"/>
                </a:lnTo>
                <a:lnTo>
                  <a:pt x="202487" y="66638"/>
                </a:lnTo>
                <a:cubicBezTo>
                  <a:pt x="202487" y="44511"/>
                  <a:pt x="184991" y="3859"/>
                  <a:pt x="162864" y="3859"/>
                </a:cubicBezTo>
                <a:lnTo>
                  <a:pt x="117067" y="3859"/>
                </a:lnTo>
                <a:cubicBezTo>
                  <a:pt x="88250" y="3859"/>
                  <a:pt x="62007" y="14665"/>
                  <a:pt x="41938" y="32161"/>
                </a:cubicBezTo>
                <a:cubicBezTo>
                  <a:pt x="19297" y="52230"/>
                  <a:pt x="4374" y="82075"/>
                  <a:pt x="3859" y="114494"/>
                </a:cubicBezTo>
                <a:cubicBezTo>
                  <a:pt x="4374" y="115523"/>
                  <a:pt x="4374" y="116037"/>
                  <a:pt x="4374" y="116552"/>
                </a:cubicBezTo>
                <a:close/>
              </a:path>
            </a:pathLst>
          </a:custGeom>
          <a:solidFill>
            <a:srgbClr val="DEDEDE"/>
          </a:solidFill>
          <a:ln w="9525" cap="flat">
            <a:noFill/>
            <a:prstDash val="solid"/>
            <a:miter/>
          </a:ln>
        </p:spPr>
        <p:txBody>
          <a:bodyPr rtlCol="0" anchor="ctr"/>
          <a:lstStyle/>
          <a:p>
            <a:endParaRPr lang="fi-FI"/>
          </a:p>
        </p:txBody>
      </p:sp>
      <p:sp>
        <p:nvSpPr>
          <p:cNvPr id="477" name="Freeform: Shape 476">
            <a:extLst>
              <a:ext uri="{FF2B5EF4-FFF2-40B4-BE49-F238E27FC236}">
                <a16:creationId xmlns:a16="http://schemas.microsoft.com/office/drawing/2014/main" id="{E56825CF-1504-42E5-B669-B8CF72AE755A}"/>
              </a:ext>
            </a:extLst>
          </p:cNvPr>
          <p:cNvSpPr/>
          <p:nvPr/>
        </p:nvSpPr>
        <p:spPr>
          <a:xfrm>
            <a:off x="2729286" y="4583458"/>
            <a:ext cx="41166" cy="334476"/>
          </a:xfrm>
          <a:custGeom>
            <a:avLst/>
            <a:gdLst>
              <a:gd name="connsiteX0" fmla="*/ 3859 w 41166"/>
              <a:gd name="connsiteY0" fmla="*/ 3859 h 334476"/>
              <a:gd name="connsiteX1" fmla="*/ 4374 w 41166"/>
              <a:gd name="connsiteY1" fmla="*/ 332161 h 334476"/>
              <a:gd name="connsiteX2" fmla="*/ 33705 w 41166"/>
              <a:gd name="connsiteY2" fmla="*/ 332161 h 334476"/>
              <a:gd name="connsiteX3" fmla="*/ 38851 w 41166"/>
              <a:gd name="connsiteY3" fmla="*/ 66638 h 334476"/>
              <a:gd name="connsiteX4" fmla="*/ 3859 w 41166"/>
              <a:gd name="connsiteY4" fmla="*/ 3859 h 334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6" h="334476">
                <a:moveTo>
                  <a:pt x="3859" y="3859"/>
                </a:moveTo>
                <a:lnTo>
                  <a:pt x="4374" y="332161"/>
                </a:lnTo>
                <a:lnTo>
                  <a:pt x="33705" y="332161"/>
                </a:lnTo>
                <a:lnTo>
                  <a:pt x="38851" y="66638"/>
                </a:lnTo>
                <a:cubicBezTo>
                  <a:pt x="38851" y="66638"/>
                  <a:pt x="48113" y="28045"/>
                  <a:pt x="3859" y="3859"/>
                </a:cubicBezTo>
                <a:close/>
              </a:path>
            </a:pathLst>
          </a:custGeom>
          <a:solidFill>
            <a:srgbClr val="5A5A6C"/>
          </a:solidFill>
          <a:ln w="9525" cap="flat">
            <a:noFill/>
            <a:prstDash val="solid"/>
            <a:miter/>
          </a:ln>
        </p:spPr>
        <p:txBody>
          <a:bodyPr rtlCol="0" anchor="ctr"/>
          <a:lstStyle/>
          <a:p>
            <a:endParaRPr lang="fi-FI"/>
          </a:p>
        </p:txBody>
      </p:sp>
      <p:sp>
        <p:nvSpPr>
          <p:cNvPr id="478" name="Freeform: Shape 477">
            <a:extLst>
              <a:ext uri="{FF2B5EF4-FFF2-40B4-BE49-F238E27FC236}">
                <a16:creationId xmlns:a16="http://schemas.microsoft.com/office/drawing/2014/main" id="{58839035-F0E3-41AB-B607-A2605C29ABEC}"/>
              </a:ext>
            </a:extLst>
          </p:cNvPr>
          <p:cNvSpPr/>
          <p:nvPr/>
        </p:nvSpPr>
        <p:spPr>
          <a:xfrm>
            <a:off x="2657245" y="4502669"/>
            <a:ext cx="87478" cy="102916"/>
          </a:xfrm>
          <a:custGeom>
            <a:avLst/>
            <a:gdLst>
              <a:gd name="connsiteX0" fmla="*/ 76415 w 87478"/>
              <a:gd name="connsiteY0" fmla="*/ 91338 h 102915"/>
              <a:gd name="connsiteX1" fmla="*/ 47084 w 87478"/>
              <a:gd name="connsiteY1" fmla="*/ 101115 h 102915"/>
              <a:gd name="connsiteX2" fmla="*/ 3859 w 87478"/>
              <a:gd name="connsiteY2" fmla="*/ 84134 h 102915"/>
              <a:gd name="connsiteX3" fmla="*/ 17238 w 87478"/>
              <a:gd name="connsiteY3" fmla="*/ 3859 h 102915"/>
              <a:gd name="connsiteX4" fmla="*/ 84134 w 87478"/>
              <a:gd name="connsiteY4" fmla="*/ 10549 h 102915"/>
              <a:gd name="connsiteX5" fmla="*/ 76415 w 87478"/>
              <a:gd name="connsiteY5" fmla="*/ 91338 h 10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78" h="102915">
                <a:moveTo>
                  <a:pt x="76415" y="91338"/>
                </a:moveTo>
                <a:cubicBezTo>
                  <a:pt x="76415" y="91338"/>
                  <a:pt x="71784" y="103687"/>
                  <a:pt x="47084" y="101115"/>
                </a:cubicBezTo>
                <a:cubicBezTo>
                  <a:pt x="22384" y="98542"/>
                  <a:pt x="3859" y="84134"/>
                  <a:pt x="3859" y="84134"/>
                </a:cubicBezTo>
                <a:lnTo>
                  <a:pt x="17238" y="3859"/>
                </a:lnTo>
                <a:lnTo>
                  <a:pt x="84134" y="10549"/>
                </a:lnTo>
                <a:lnTo>
                  <a:pt x="76415" y="91338"/>
                </a:lnTo>
                <a:close/>
              </a:path>
            </a:pathLst>
          </a:custGeom>
          <a:solidFill>
            <a:srgbClr val="FAA2A1"/>
          </a:solidFill>
          <a:ln w="9525" cap="flat">
            <a:noFill/>
            <a:prstDash val="solid"/>
            <a:miter/>
          </a:ln>
        </p:spPr>
        <p:txBody>
          <a:bodyPr rtlCol="0" anchor="ctr"/>
          <a:lstStyle/>
          <a:p>
            <a:endParaRPr lang="fi-FI"/>
          </a:p>
        </p:txBody>
      </p:sp>
      <p:sp>
        <p:nvSpPr>
          <p:cNvPr id="479" name="Freeform: Shape 478">
            <a:extLst>
              <a:ext uri="{FF2B5EF4-FFF2-40B4-BE49-F238E27FC236}">
                <a16:creationId xmlns:a16="http://schemas.microsoft.com/office/drawing/2014/main" id="{50A6DF74-FBAA-4873-BC6C-D8206D757DFC}"/>
              </a:ext>
            </a:extLst>
          </p:cNvPr>
          <p:cNvSpPr/>
          <p:nvPr/>
        </p:nvSpPr>
        <p:spPr>
          <a:xfrm>
            <a:off x="2674741" y="4528398"/>
            <a:ext cx="66895" cy="61749"/>
          </a:xfrm>
          <a:custGeom>
            <a:avLst/>
            <a:gdLst>
              <a:gd name="connsiteX0" fmla="*/ 59434 w 66895"/>
              <a:gd name="connsiteY0" fmla="*/ 60463 h 61749"/>
              <a:gd name="connsiteX1" fmla="*/ 64580 w 66895"/>
              <a:gd name="connsiteY1" fmla="*/ 10034 h 61749"/>
              <a:gd name="connsiteX2" fmla="*/ 3859 w 66895"/>
              <a:gd name="connsiteY2" fmla="*/ 3859 h 61749"/>
              <a:gd name="connsiteX3" fmla="*/ 59434 w 66895"/>
              <a:gd name="connsiteY3" fmla="*/ 60463 h 61749"/>
            </a:gdLst>
            <a:ahLst/>
            <a:cxnLst>
              <a:cxn ang="0">
                <a:pos x="connsiteX0" y="connsiteY0"/>
              </a:cxn>
              <a:cxn ang="0">
                <a:pos x="connsiteX1" y="connsiteY1"/>
              </a:cxn>
              <a:cxn ang="0">
                <a:pos x="connsiteX2" y="connsiteY2"/>
              </a:cxn>
              <a:cxn ang="0">
                <a:pos x="connsiteX3" y="connsiteY3"/>
              </a:cxn>
            </a:cxnLst>
            <a:rect l="l" t="t" r="r" b="b"/>
            <a:pathLst>
              <a:path w="66895" h="61749">
                <a:moveTo>
                  <a:pt x="59434" y="60463"/>
                </a:moveTo>
                <a:lnTo>
                  <a:pt x="64580" y="10034"/>
                </a:lnTo>
                <a:lnTo>
                  <a:pt x="3859" y="3859"/>
                </a:lnTo>
                <a:cubicBezTo>
                  <a:pt x="3859" y="3859"/>
                  <a:pt x="10034" y="50171"/>
                  <a:pt x="59434" y="60463"/>
                </a:cubicBezTo>
                <a:close/>
              </a:path>
            </a:pathLst>
          </a:custGeom>
          <a:solidFill>
            <a:srgbClr val="DB7170"/>
          </a:solidFill>
          <a:ln w="9525" cap="flat">
            <a:noFill/>
            <a:prstDash val="solid"/>
            <a:miter/>
          </a:ln>
        </p:spPr>
        <p:txBody>
          <a:bodyPr rtlCol="0" anchor="ctr"/>
          <a:lstStyle/>
          <a:p>
            <a:endParaRPr lang="fi-FI"/>
          </a:p>
        </p:txBody>
      </p:sp>
      <p:sp>
        <p:nvSpPr>
          <p:cNvPr id="480" name="Freeform: Shape 479">
            <a:extLst>
              <a:ext uri="{FF2B5EF4-FFF2-40B4-BE49-F238E27FC236}">
                <a16:creationId xmlns:a16="http://schemas.microsoft.com/office/drawing/2014/main" id="{E354AA16-E0A1-4D5B-AAB6-ADFE22BE164F}"/>
              </a:ext>
            </a:extLst>
          </p:cNvPr>
          <p:cNvSpPr/>
          <p:nvPr/>
        </p:nvSpPr>
        <p:spPr>
          <a:xfrm>
            <a:off x="2654151" y="4373496"/>
            <a:ext cx="144082" cy="205832"/>
          </a:xfrm>
          <a:custGeom>
            <a:avLst/>
            <a:gdLst>
              <a:gd name="connsiteX0" fmla="*/ 3866 w 144082"/>
              <a:gd name="connsiteY0" fmla="*/ 74371 h 205831"/>
              <a:gd name="connsiteX1" fmla="*/ 4381 w 144082"/>
              <a:gd name="connsiteY1" fmla="*/ 111935 h 205831"/>
              <a:gd name="connsiteX2" fmla="*/ 18789 w 144082"/>
              <a:gd name="connsiteY2" fmla="*/ 113478 h 205831"/>
              <a:gd name="connsiteX3" fmla="*/ 19818 w 144082"/>
              <a:gd name="connsiteY3" fmla="*/ 177286 h 205831"/>
              <a:gd name="connsiteX4" fmla="*/ 111927 w 144082"/>
              <a:gd name="connsiteY4" fmla="*/ 196840 h 205831"/>
              <a:gd name="connsiteX5" fmla="*/ 142802 w 144082"/>
              <a:gd name="connsiteY5" fmla="*/ 145382 h 205831"/>
              <a:gd name="connsiteX6" fmla="*/ 141773 w 144082"/>
              <a:gd name="connsiteY6" fmla="*/ 72312 h 205831"/>
              <a:gd name="connsiteX7" fmla="*/ 132511 w 144082"/>
              <a:gd name="connsiteY7" fmla="*/ 37836 h 205831"/>
              <a:gd name="connsiteX8" fmla="*/ 73334 w 144082"/>
              <a:gd name="connsiteY8" fmla="*/ 3873 h 205831"/>
              <a:gd name="connsiteX9" fmla="*/ 70761 w 144082"/>
              <a:gd name="connsiteY9" fmla="*/ 3873 h 205831"/>
              <a:gd name="connsiteX10" fmla="*/ 3866 w 144082"/>
              <a:gd name="connsiteY10" fmla="*/ 74371 h 20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082" h="205831">
                <a:moveTo>
                  <a:pt x="3866" y="74371"/>
                </a:moveTo>
                <a:lnTo>
                  <a:pt x="4381" y="111935"/>
                </a:lnTo>
                <a:lnTo>
                  <a:pt x="18789" y="113478"/>
                </a:lnTo>
                <a:lnTo>
                  <a:pt x="19818" y="177286"/>
                </a:lnTo>
                <a:cubicBezTo>
                  <a:pt x="19818" y="177286"/>
                  <a:pt x="67674" y="217938"/>
                  <a:pt x="111927" y="196840"/>
                </a:cubicBezTo>
                <a:cubicBezTo>
                  <a:pt x="131482" y="187578"/>
                  <a:pt x="142802" y="166995"/>
                  <a:pt x="142802" y="145382"/>
                </a:cubicBezTo>
                <a:lnTo>
                  <a:pt x="141773" y="72312"/>
                </a:lnTo>
                <a:cubicBezTo>
                  <a:pt x="141773" y="59962"/>
                  <a:pt x="138171" y="48127"/>
                  <a:pt x="132511" y="37836"/>
                </a:cubicBezTo>
                <a:cubicBezTo>
                  <a:pt x="120675" y="17252"/>
                  <a:pt x="98548" y="3359"/>
                  <a:pt x="73334" y="3873"/>
                </a:cubicBezTo>
                <a:lnTo>
                  <a:pt x="70761" y="3873"/>
                </a:lnTo>
                <a:cubicBezTo>
                  <a:pt x="33197" y="3873"/>
                  <a:pt x="3351" y="35777"/>
                  <a:pt x="3866" y="74371"/>
                </a:cubicBezTo>
                <a:close/>
              </a:path>
            </a:pathLst>
          </a:custGeom>
          <a:solidFill>
            <a:srgbClr val="FAA2A1"/>
          </a:solidFill>
          <a:ln w="9525" cap="flat">
            <a:noFill/>
            <a:prstDash val="solid"/>
            <a:miter/>
          </a:ln>
        </p:spPr>
        <p:txBody>
          <a:bodyPr rtlCol="0" anchor="ctr"/>
          <a:lstStyle/>
          <a:p>
            <a:endParaRPr lang="fi-FI"/>
          </a:p>
        </p:txBody>
      </p:sp>
      <p:sp>
        <p:nvSpPr>
          <p:cNvPr id="481" name="Freeform: Shape 480">
            <a:extLst>
              <a:ext uri="{FF2B5EF4-FFF2-40B4-BE49-F238E27FC236}">
                <a16:creationId xmlns:a16="http://schemas.microsoft.com/office/drawing/2014/main" id="{CFE911E8-FBC3-417E-9413-5AB0770690B3}"/>
              </a:ext>
            </a:extLst>
          </p:cNvPr>
          <p:cNvSpPr/>
          <p:nvPr/>
        </p:nvSpPr>
        <p:spPr>
          <a:xfrm>
            <a:off x="2654151" y="4374010"/>
            <a:ext cx="133791" cy="118353"/>
          </a:xfrm>
          <a:custGeom>
            <a:avLst/>
            <a:gdLst>
              <a:gd name="connsiteX0" fmla="*/ 3866 w 133790"/>
              <a:gd name="connsiteY0" fmla="*/ 73856 h 118353"/>
              <a:gd name="connsiteX1" fmla="*/ 4381 w 133790"/>
              <a:gd name="connsiteY1" fmla="*/ 113478 h 118353"/>
              <a:gd name="connsiteX2" fmla="*/ 28566 w 133790"/>
              <a:gd name="connsiteY2" fmla="*/ 115537 h 118353"/>
              <a:gd name="connsiteX3" fmla="*/ 60470 w 133790"/>
              <a:gd name="connsiteY3" fmla="*/ 79002 h 118353"/>
              <a:gd name="connsiteX4" fmla="*/ 131996 w 133790"/>
              <a:gd name="connsiteY4" fmla="*/ 37835 h 118353"/>
              <a:gd name="connsiteX5" fmla="*/ 72820 w 133790"/>
              <a:gd name="connsiteY5" fmla="*/ 3873 h 118353"/>
              <a:gd name="connsiteX6" fmla="*/ 70247 w 133790"/>
              <a:gd name="connsiteY6" fmla="*/ 3873 h 118353"/>
              <a:gd name="connsiteX7" fmla="*/ 3866 w 133790"/>
              <a:gd name="connsiteY7" fmla="*/ 73856 h 1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790" h="118353">
                <a:moveTo>
                  <a:pt x="3866" y="73856"/>
                </a:moveTo>
                <a:lnTo>
                  <a:pt x="4381" y="113478"/>
                </a:lnTo>
                <a:cubicBezTo>
                  <a:pt x="15701" y="116566"/>
                  <a:pt x="28566" y="115537"/>
                  <a:pt x="28566" y="115537"/>
                </a:cubicBezTo>
                <a:cubicBezTo>
                  <a:pt x="28566" y="115537"/>
                  <a:pt x="34226" y="102672"/>
                  <a:pt x="60470" y="79002"/>
                </a:cubicBezTo>
                <a:cubicBezTo>
                  <a:pt x="78994" y="62021"/>
                  <a:pt x="127879" y="50700"/>
                  <a:pt x="131996" y="37835"/>
                </a:cubicBezTo>
                <a:cubicBezTo>
                  <a:pt x="120161" y="17252"/>
                  <a:pt x="98034" y="3358"/>
                  <a:pt x="72820" y="3873"/>
                </a:cubicBezTo>
                <a:lnTo>
                  <a:pt x="70247" y="3873"/>
                </a:lnTo>
                <a:cubicBezTo>
                  <a:pt x="33197" y="3358"/>
                  <a:pt x="3351" y="35262"/>
                  <a:pt x="3866" y="73856"/>
                </a:cubicBezTo>
                <a:close/>
              </a:path>
            </a:pathLst>
          </a:custGeom>
          <a:solidFill>
            <a:srgbClr val="FFFFFF"/>
          </a:solidFill>
          <a:ln w="9525" cap="flat">
            <a:noFill/>
            <a:prstDash val="solid"/>
            <a:miter/>
          </a:ln>
        </p:spPr>
        <p:txBody>
          <a:bodyPr rtlCol="0" anchor="ctr"/>
          <a:lstStyle/>
          <a:p>
            <a:endParaRPr lang="fi-FI"/>
          </a:p>
        </p:txBody>
      </p:sp>
      <p:sp>
        <p:nvSpPr>
          <p:cNvPr id="482" name="Freeform: Shape 481">
            <a:extLst>
              <a:ext uri="{FF2B5EF4-FFF2-40B4-BE49-F238E27FC236}">
                <a16:creationId xmlns:a16="http://schemas.microsoft.com/office/drawing/2014/main" id="{3350D83E-71E1-4764-95C4-F7A1A2D6D8D6}"/>
              </a:ext>
            </a:extLst>
          </p:cNvPr>
          <p:cNvSpPr/>
          <p:nvPr/>
        </p:nvSpPr>
        <p:spPr>
          <a:xfrm>
            <a:off x="2738549" y="4531485"/>
            <a:ext cx="36021" cy="15437"/>
          </a:xfrm>
          <a:custGeom>
            <a:avLst/>
            <a:gdLst>
              <a:gd name="connsiteX0" fmla="*/ 31132 w 36020"/>
              <a:gd name="connsiteY0" fmla="*/ 14151 h 15437"/>
              <a:gd name="connsiteX1" fmla="*/ 33705 w 36020"/>
              <a:gd name="connsiteY1" fmla="*/ 12607 h 15437"/>
              <a:gd name="connsiteX2" fmla="*/ 30103 w 36020"/>
              <a:gd name="connsiteY2" fmla="*/ 7461 h 15437"/>
              <a:gd name="connsiteX3" fmla="*/ 8491 w 36020"/>
              <a:gd name="connsiteY3" fmla="*/ 3859 h 15437"/>
              <a:gd name="connsiteX4" fmla="*/ 3859 w 36020"/>
              <a:gd name="connsiteY4" fmla="*/ 7976 h 15437"/>
              <a:gd name="connsiteX5" fmla="*/ 31132 w 36020"/>
              <a:gd name="connsiteY5" fmla="*/ 14151 h 1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0" h="15437">
                <a:moveTo>
                  <a:pt x="31132" y="14151"/>
                </a:moveTo>
                <a:cubicBezTo>
                  <a:pt x="32161" y="13636"/>
                  <a:pt x="32676" y="13122"/>
                  <a:pt x="33705" y="12607"/>
                </a:cubicBezTo>
                <a:lnTo>
                  <a:pt x="30103" y="7461"/>
                </a:lnTo>
                <a:cubicBezTo>
                  <a:pt x="18267" y="15180"/>
                  <a:pt x="9005" y="4374"/>
                  <a:pt x="8491" y="3859"/>
                </a:cubicBezTo>
                <a:lnTo>
                  <a:pt x="3859" y="7976"/>
                </a:lnTo>
                <a:cubicBezTo>
                  <a:pt x="7976" y="13122"/>
                  <a:pt x="18782" y="20326"/>
                  <a:pt x="31132" y="14151"/>
                </a:cubicBezTo>
                <a:close/>
              </a:path>
            </a:pathLst>
          </a:custGeom>
          <a:solidFill>
            <a:srgbClr val="DB7170"/>
          </a:solidFill>
          <a:ln w="9525" cap="flat">
            <a:noFill/>
            <a:prstDash val="solid"/>
            <a:miter/>
          </a:ln>
        </p:spPr>
        <p:txBody>
          <a:bodyPr rtlCol="0" anchor="ctr"/>
          <a:lstStyle/>
          <a:p>
            <a:endParaRPr lang="fi-FI"/>
          </a:p>
        </p:txBody>
      </p:sp>
      <p:sp>
        <p:nvSpPr>
          <p:cNvPr id="483" name="Freeform: Shape 482">
            <a:extLst>
              <a:ext uri="{FF2B5EF4-FFF2-40B4-BE49-F238E27FC236}">
                <a16:creationId xmlns:a16="http://schemas.microsoft.com/office/drawing/2014/main" id="{808FF043-5931-4F52-918C-FE10CFBD3E12}"/>
              </a:ext>
            </a:extLst>
          </p:cNvPr>
          <p:cNvSpPr/>
          <p:nvPr/>
        </p:nvSpPr>
        <p:spPr>
          <a:xfrm>
            <a:off x="2757074" y="4485173"/>
            <a:ext cx="20583" cy="36021"/>
          </a:xfrm>
          <a:custGeom>
            <a:avLst/>
            <a:gdLst>
              <a:gd name="connsiteX0" fmla="*/ 3859 w 20583"/>
              <a:gd name="connsiteY0" fmla="*/ 34734 h 36020"/>
              <a:gd name="connsiteX1" fmla="*/ 14151 w 20583"/>
              <a:gd name="connsiteY1" fmla="*/ 36793 h 36020"/>
              <a:gd name="connsiteX2" fmla="*/ 16724 w 20583"/>
              <a:gd name="connsiteY2" fmla="*/ 36278 h 36020"/>
              <a:gd name="connsiteX3" fmla="*/ 17753 w 20583"/>
              <a:gd name="connsiteY3" fmla="*/ 33705 h 36020"/>
              <a:gd name="connsiteX4" fmla="*/ 19297 w 20583"/>
              <a:gd name="connsiteY4" fmla="*/ 4374 h 36020"/>
              <a:gd name="connsiteX5" fmla="*/ 13122 w 20583"/>
              <a:gd name="connsiteY5" fmla="*/ 3859 h 36020"/>
              <a:gd name="connsiteX6" fmla="*/ 11578 w 20583"/>
              <a:gd name="connsiteY6" fmla="*/ 29588 h 36020"/>
              <a:gd name="connsiteX7" fmla="*/ 4888 w 20583"/>
              <a:gd name="connsiteY7" fmla="*/ 28045 h 36020"/>
              <a:gd name="connsiteX8" fmla="*/ 3859 w 20583"/>
              <a:gd name="connsiteY8" fmla="*/ 34734 h 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83" h="36020">
                <a:moveTo>
                  <a:pt x="3859" y="34734"/>
                </a:moveTo>
                <a:lnTo>
                  <a:pt x="14151" y="36793"/>
                </a:lnTo>
                <a:cubicBezTo>
                  <a:pt x="15180" y="36793"/>
                  <a:pt x="16209" y="36793"/>
                  <a:pt x="16724" y="36278"/>
                </a:cubicBezTo>
                <a:cubicBezTo>
                  <a:pt x="17238" y="35763"/>
                  <a:pt x="17753" y="34734"/>
                  <a:pt x="17753" y="33705"/>
                </a:cubicBezTo>
                <a:lnTo>
                  <a:pt x="19297" y="4374"/>
                </a:lnTo>
                <a:lnTo>
                  <a:pt x="13122" y="3859"/>
                </a:lnTo>
                <a:lnTo>
                  <a:pt x="11578" y="29588"/>
                </a:lnTo>
                <a:lnTo>
                  <a:pt x="4888" y="28045"/>
                </a:lnTo>
                <a:lnTo>
                  <a:pt x="3859" y="34734"/>
                </a:lnTo>
                <a:close/>
              </a:path>
            </a:pathLst>
          </a:custGeom>
          <a:solidFill>
            <a:srgbClr val="DB7170"/>
          </a:solidFill>
          <a:ln w="9525" cap="flat">
            <a:noFill/>
            <a:prstDash val="solid"/>
            <a:miter/>
          </a:ln>
        </p:spPr>
        <p:txBody>
          <a:bodyPr rtlCol="0" anchor="ctr"/>
          <a:lstStyle/>
          <a:p>
            <a:endParaRPr lang="fi-FI"/>
          </a:p>
        </p:txBody>
      </p:sp>
      <p:sp>
        <p:nvSpPr>
          <p:cNvPr id="484" name="Freeform: Shape 483">
            <a:extLst>
              <a:ext uri="{FF2B5EF4-FFF2-40B4-BE49-F238E27FC236}">
                <a16:creationId xmlns:a16="http://schemas.microsoft.com/office/drawing/2014/main" id="{8C59B5B2-67D3-45F1-8C00-85B0669E5D7C}"/>
              </a:ext>
            </a:extLst>
          </p:cNvPr>
          <p:cNvSpPr/>
          <p:nvPr/>
        </p:nvSpPr>
        <p:spPr>
          <a:xfrm>
            <a:off x="2462220" y="4375568"/>
            <a:ext cx="61749" cy="154374"/>
          </a:xfrm>
          <a:custGeom>
            <a:avLst/>
            <a:gdLst>
              <a:gd name="connsiteX0" fmla="*/ 3859 w 61749"/>
              <a:gd name="connsiteY0" fmla="*/ 3859 h 154373"/>
              <a:gd name="connsiteX1" fmla="*/ 10034 w 61749"/>
              <a:gd name="connsiteY1" fmla="*/ 150000 h 154373"/>
              <a:gd name="connsiteX2" fmla="*/ 57890 w 61749"/>
              <a:gd name="connsiteY2" fmla="*/ 151029 h 154373"/>
              <a:gd name="connsiteX3" fmla="*/ 24957 w 61749"/>
              <a:gd name="connsiteY3" fmla="*/ 4374 h 154373"/>
            </a:gdLst>
            <a:ahLst/>
            <a:cxnLst>
              <a:cxn ang="0">
                <a:pos x="connsiteX0" y="connsiteY0"/>
              </a:cxn>
              <a:cxn ang="0">
                <a:pos x="connsiteX1" y="connsiteY1"/>
              </a:cxn>
              <a:cxn ang="0">
                <a:pos x="connsiteX2" y="connsiteY2"/>
              </a:cxn>
              <a:cxn ang="0">
                <a:pos x="connsiteX3" y="connsiteY3"/>
              </a:cxn>
            </a:cxnLst>
            <a:rect l="l" t="t" r="r" b="b"/>
            <a:pathLst>
              <a:path w="61749" h="154373">
                <a:moveTo>
                  <a:pt x="3859" y="3859"/>
                </a:moveTo>
                <a:lnTo>
                  <a:pt x="10034" y="150000"/>
                </a:lnTo>
                <a:lnTo>
                  <a:pt x="57890" y="151029"/>
                </a:lnTo>
                <a:lnTo>
                  <a:pt x="24957" y="4374"/>
                </a:lnTo>
                <a:close/>
              </a:path>
            </a:pathLst>
          </a:custGeom>
          <a:solidFill>
            <a:srgbClr val="5A5A6C"/>
          </a:solidFill>
          <a:ln w="9525" cap="flat">
            <a:noFill/>
            <a:prstDash val="solid"/>
            <a:miter/>
          </a:ln>
        </p:spPr>
        <p:txBody>
          <a:bodyPr rtlCol="0" anchor="ctr"/>
          <a:lstStyle/>
          <a:p>
            <a:endParaRPr lang="fi-FI"/>
          </a:p>
        </p:txBody>
      </p:sp>
      <p:sp>
        <p:nvSpPr>
          <p:cNvPr id="485" name="Freeform: Shape 484">
            <a:extLst>
              <a:ext uri="{FF2B5EF4-FFF2-40B4-BE49-F238E27FC236}">
                <a16:creationId xmlns:a16="http://schemas.microsoft.com/office/drawing/2014/main" id="{246C53B3-BB4D-4C64-8C4F-0EBA9F198852}"/>
              </a:ext>
            </a:extLst>
          </p:cNvPr>
          <p:cNvSpPr/>
          <p:nvPr/>
        </p:nvSpPr>
        <p:spPr>
          <a:xfrm>
            <a:off x="2468395" y="4503698"/>
            <a:ext cx="154374" cy="159519"/>
          </a:xfrm>
          <a:custGeom>
            <a:avLst/>
            <a:gdLst>
              <a:gd name="connsiteX0" fmla="*/ 107804 w 154373"/>
              <a:gd name="connsiteY0" fmla="*/ 155660 h 159519"/>
              <a:gd name="connsiteX1" fmla="*/ 3859 w 154373"/>
              <a:gd name="connsiteY1" fmla="*/ 21870 h 159519"/>
              <a:gd name="connsiteX2" fmla="*/ 45540 w 154373"/>
              <a:gd name="connsiteY2" fmla="*/ 3859 h 159519"/>
              <a:gd name="connsiteX3" fmla="*/ 152058 w 154373"/>
              <a:gd name="connsiteY3" fmla="*/ 108834 h 159519"/>
            </a:gdLst>
            <a:ahLst/>
            <a:cxnLst>
              <a:cxn ang="0">
                <a:pos x="connsiteX0" y="connsiteY0"/>
              </a:cxn>
              <a:cxn ang="0">
                <a:pos x="connsiteX1" y="connsiteY1"/>
              </a:cxn>
              <a:cxn ang="0">
                <a:pos x="connsiteX2" y="connsiteY2"/>
              </a:cxn>
              <a:cxn ang="0">
                <a:pos x="connsiteX3" y="connsiteY3"/>
              </a:cxn>
            </a:cxnLst>
            <a:rect l="l" t="t" r="r" b="b"/>
            <a:pathLst>
              <a:path w="154373" h="159519">
                <a:moveTo>
                  <a:pt x="107804" y="155660"/>
                </a:moveTo>
                <a:lnTo>
                  <a:pt x="3859" y="21870"/>
                </a:lnTo>
                <a:lnTo>
                  <a:pt x="45540" y="3859"/>
                </a:lnTo>
                <a:lnTo>
                  <a:pt x="152058" y="108834"/>
                </a:lnTo>
                <a:close/>
              </a:path>
            </a:pathLst>
          </a:custGeom>
          <a:solidFill>
            <a:srgbClr val="5A5A6C"/>
          </a:solidFill>
          <a:ln w="9525" cap="flat">
            <a:noFill/>
            <a:prstDash val="solid"/>
            <a:miter/>
          </a:ln>
        </p:spPr>
        <p:txBody>
          <a:bodyPr rtlCol="0" anchor="ctr"/>
          <a:lstStyle/>
          <a:p>
            <a:endParaRPr lang="fi-FI"/>
          </a:p>
        </p:txBody>
      </p:sp>
      <p:sp>
        <p:nvSpPr>
          <p:cNvPr id="486" name="Freeform: Shape 485">
            <a:extLst>
              <a:ext uri="{FF2B5EF4-FFF2-40B4-BE49-F238E27FC236}">
                <a16:creationId xmlns:a16="http://schemas.microsoft.com/office/drawing/2014/main" id="{2C7DEF6F-1F8E-4C69-8C93-21E83CCCF4ED}"/>
              </a:ext>
            </a:extLst>
          </p:cNvPr>
          <p:cNvSpPr/>
          <p:nvPr/>
        </p:nvSpPr>
        <p:spPr>
          <a:xfrm>
            <a:off x="2449692" y="4312789"/>
            <a:ext cx="56604" cy="92624"/>
          </a:xfrm>
          <a:custGeom>
            <a:avLst/>
            <a:gdLst>
              <a:gd name="connsiteX0" fmla="*/ 43660 w 56603"/>
              <a:gd name="connsiteY0" fmla="*/ 88250 h 92624"/>
              <a:gd name="connsiteX1" fmla="*/ 52922 w 56603"/>
              <a:gd name="connsiteY1" fmla="*/ 43996 h 92624"/>
              <a:gd name="connsiteX2" fmla="*/ 28737 w 56603"/>
              <a:gd name="connsiteY2" fmla="*/ 6947 h 92624"/>
              <a:gd name="connsiteX3" fmla="*/ 14843 w 56603"/>
              <a:gd name="connsiteY3" fmla="*/ 3859 h 92624"/>
              <a:gd name="connsiteX4" fmla="*/ 4552 w 56603"/>
              <a:gd name="connsiteY4" fmla="*/ 53259 h 92624"/>
              <a:gd name="connsiteX5" fmla="*/ 28737 w 56603"/>
              <a:gd name="connsiteY5" fmla="*/ 90309 h 92624"/>
              <a:gd name="connsiteX6" fmla="*/ 37485 w 56603"/>
              <a:gd name="connsiteY6" fmla="*/ 92367 h 92624"/>
              <a:gd name="connsiteX7" fmla="*/ 43660 w 56603"/>
              <a:gd name="connsiteY7" fmla="*/ 88250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03" h="92624">
                <a:moveTo>
                  <a:pt x="43660" y="88250"/>
                </a:moveTo>
                <a:lnTo>
                  <a:pt x="52922" y="43996"/>
                </a:lnTo>
                <a:cubicBezTo>
                  <a:pt x="56524" y="27015"/>
                  <a:pt x="45718" y="10549"/>
                  <a:pt x="28737" y="6947"/>
                </a:cubicBezTo>
                <a:lnTo>
                  <a:pt x="14843" y="3859"/>
                </a:lnTo>
                <a:lnTo>
                  <a:pt x="4552" y="53259"/>
                </a:lnTo>
                <a:cubicBezTo>
                  <a:pt x="950" y="70240"/>
                  <a:pt x="11756" y="86706"/>
                  <a:pt x="28737" y="90309"/>
                </a:cubicBezTo>
                <a:lnTo>
                  <a:pt x="37485" y="92367"/>
                </a:lnTo>
                <a:cubicBezTo>
                  <a:pt x="40572" y="92881"/>
                  <a:pt x="43145" y="90823"/>
                  <a:pt x="43660" y="88250"/>
                </a:cubicBezTo>
                <a:close/>
              </a:path>
            </a:pathLst>
          </a:custGeom>
          <a:solidFill>
            <a:srgbClr val="FAA2A1"/>
          </a:solidFill>
          <a:ln w="9525" cap="flat">
            <a:noFill/>
            <a:prstDash val="solid"/>
            <a:miter/>
          </a:ln>
        </p:spPr>
        <p:txBody>
          <a:bodyPr rtlCol="0" anchor="ctr"/>
          <a:lstStyle/>
          <a:p>
            <a:endParaRPr lang="fi-FI"/>
          </a:p>
        </p:txBody>
      </p:sp>
      <p:sp>
        <p:nvSpPr>
          <p:cNvPr id="487" name="Freeform: Shape 486">
            <a:extLst>
              <a:ext uri="{FF2B5EF4-FFF2-40B4-BE49-F238E27FC236}">
                <a16:creationId xmlns:a16="http://schemas.microsoft.com/office/drawing/2014/main" id="{BEA351F9-08E5-4521-BB3E-EB274ACB884F}"/>
              </a:ext>
            </a:extLst>
          </p:cNvPr>
          <p:cNvSpPr/>
          <p:nvPr/>
        </p:nvSpPr>
        <p:spPr>
          <a:xfrm>
            <a:off x="2558961" y="4572137"/>
            <a:ext cx="108062" cy="344768"/>
          </a:xfrm>
          <a:custGeom>
            <a:avLst/>
            <a:gdLst>
              <a:gd name="connsiteX0" fmla="*/ 36792 w 108061"/>
              <a:gd name="connsiteY0" fmla="*/ 32161 h 344767"/>
              <a:gd name="connsiteX1" fmla="*/ 105231 w 108061"/>
              <a:gd name="connsiteY1" fmla="*/ 3859 h 344767"/>
              <a:gd name="connsiteX2" fmla="*/ 98027 w 108061"/>
              <a:gd name="connsiteY2" fmla="*/ 343481 h 344767"/>
              <a:gd name="connsiteX3" fmla="*/ 5918 w 108061"/>
              <a:gd name="connsiteY3" fmla="*/ 343481 h 344767"/>
              <a:gd name="connsiteX4" fmla="*/ 3859 w 108061"/>
              <a:gd name="connsiteY4" fmla="*/ 131989 h 344767"/>
              <a:gd name="connsiteX5" fmla="*/ 36792 w 108061"/>
              <a:gd name="connsiteY5" fmla="*/ 32161 h 34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344767">
                <a:moveTo>
                  <a:pt x="36792" y="32161"/>
                </a:moveTo>
                <a:cubicBezTo>
                  <a:pt x="36792" y="32161"/>
                  <a:pt x="71784" y="6432"/>
                  <a:pt x="105231" y="3859"/>
                </a:cubicBezTo>
                <a:lnTo>
                  <a:pt x="98027" y="343481"/>
                </a:lnTo>
                <a:lnTo>
                  <a:pt x="5918" y="343481"/>
                </a:lnTo>
                <a:cubicBezTo>
                  <a:pt x="5918" y="343481"/>
                  <a:pt x="3859" y="190651"/>
                  <a:pt x="3859" y="131989"/>
                </a:cubicBezTo>
                <a:cubicBezTo>
                  <a:pt x="3859" y="73327"/>
                  <a:pt x="36792" y="32161"/>
                  <a:pt x="36792" y="32161"/>
                </a:cubicBezTo>
                <a:close/>
              </a:path>
            </a:pathLst>
          </a:custGeom>
          <a:solidFill>
            <a:srgbClr val="5A5A6C"/>
          </a:solidFill>
          <a:ln w="9525" cap="flat">
            <a:noFill/>
            <a:prstDash val="solid"/>
            <a:miter/>
          </a:ln>
        </p:spPr>
        <p:txBody>
          <a:bodyPr rtlCol="0" anchor="ctr"/>
          <a:lstStyle/>
          <a:p>
            <a:endParaRPr lang="fi-FI"/>
          </a:p>
        </p:txBody>
      </p:sp>
      <p:sp>
        <p:nvSpPr>
          <p:cNvPr id="488" name="Freeform: Shape 487">
            <a:extLst>
              <a:ext uri="{FF2B5EF4-FFF2-40B4-BE49-F238E27FC236}">
                <a16:creationId xmlns:a16="http://schemas.microsoft.com/office/drawing/2014/main" id="{B1F350AD-28CF-478B-AE43-0D2639AEAE9F}"/>
              </a:ext>
            </a:extLst>
          </p:cNvPr>
          <p:cNvSpPr/>
          <p:nvPr/>
        </p:nvSpPr>
        <p:spPr>
          <a:xfrm>
            <a:off x="2299098" y="4521708"/>
            <a:ext cx="56604" cy="457975"/>
          </a:xfrm>
          <a:custGeom>
            <a:avLst/>
            <a:gdLst>
              <a:gd name="connsiteX0" fmla="*/ 53774 w 56603"/>
              <a:gd name="connsiteY0" fmla="*/ 202487 h 457975"/>
              <a:gd name="connsiteX1" fmla="*/ 53259 w 56603"/>
              <a:gd name="connsiteY1" fmla="*/ 235420 h 457975"/>
              <a:gd name="connsiteX2" fmla="*/ 32161 w 56603"/>
              <a:gd name="connsiteY2" fmla="*/ 457718 h 457975"/>
              <a:gd name="connsiteX3" fmla="*/ 3859 w 56603"/>
              <a:gd name="connsiteY3" fmla="*/ 457718 h 457975"/>
              <a:gd name="connsiteX4" fmla="*/ 3859 w 56603"/>
              <a:gd name="connsiteY4" fmla="*/ 3859 h 457975"/>
              <a:gd name="connsiteX5" fmla="*/ 20326 w 56603"/>
              <a:gd name="connsiteY5" fmla="*/ 3859 h 457975"/>
              <a:gd name="connsiteX6" fmla="*/ 53774 w 56603"/>
              <a:gd name="connsiteY6" fmla="*/ 202487 h 45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 h="457975">
                <a:moveTo>
                  <a:pt x="53774" y="202487"/>
                </a:moveTo>
                <a:cubicBezTo>
                  <a:pt x="53774" y="213293"/>
                  <a:pt x="53774" y="224099"/>
                  <a:pt x="53259" y="235420"/>
                </a:cubicBezTo>
                <a:cubicBezTo>
                  <a:pt x="49657" y="338850"/>
                  <a:pt x="32161" y="457718"/>
                  <a:pt x="32161" y="457718"/>
                </a:cubicBezTo>
                <a:lnTo>
                  <a:pt x="3859" y="457718"/>
                </a:lnTo>
                <a:lnTo>
                  <a:pt x="3859" y="3859"/>
                </a:lnTo>
                <a:lnTo>
                  <a:pt x="20326" y="3859"/>
                </a:lnTo>
                <a:cubicBezTo>
                  <a:pt x="20326" y="3859"/>
                  <a:pt x="53774" y="93911"/>
                  <a:pt x="53774" y="202487"/>
                </a:cubicBezTo>
                <a:close/>
              </a:path>
            </a:pathLst>
          </a:custGeom>
          <a:solidFill>
            <a:srgbClr val="F59F9E"/>
          </a:solidFill>
          <a:ln w="9525" cap="flat">
            <a:noFill/>
            <a:prstDash val="solid"/>
            <a:miter/>
          </a:ln>
        </p:spPr>
        <p:txBody>
          <a:bodyPr rtlCol="0" anchor="ctr"/>
          <a:lstStyle/>
          <a:p>
            <a:endParaRPr lang="fi-FI"/>
          </a:p>
        </p:txBody>
      </p:sp>
      <p:sp>
        <p:nvSpPr>
          <p:cNvPr id="489" name="Freeform: Shape 488">
            <a:extLst>
              <a:ext uri="{FF2B5EF4-FFF2-40B4-BE49-F238E27FC236}">
                <a16:creationId xmlns:a16="http://schemas.microsoft.com/office/drawing/2014/main" id="{470E022A-9D86-485A-9CE8-190004D5EAB1}"/>
              </a:ext>
            </a:extLst>
          </p:cNvPr>
          <p:cNvSpPr/>
          <p:nvPr/>
        </p:nvSpPr>
        <p:spPr>
          <a:xfrm>
            <a:off x="2299098" y="4521708"/>
            <a:ext cx="56604" cy="236706"/>
          </a:xfrm>
          <a:custGeom>
            <a:avLst/>
            <a:gdLst>
              <a:gd name="connsiteX0" fmla="*/ 53774 w 56603"/>
              <a:gd name="connsiteY0" fmla="*/ 202487 h 236706"/>
              <a:gd name="connsiteX1" fmla="*/ 53259 w 56603"/>
              <a:gd name="connsiteY1" fmla="*/ 235420 h 236706"/>
              <a:gd name="connsiteX2" fmla="*/ 3859 w 56603"/>
              <a:gd name="connsiteY2" fmla="*/ 235420 h 236706"/>
              <a:gd name="connsiteX3" fmla="*/ 3859 w 56603"/>
              <a:gd name="connsiteY3" fmla="*/ 3859 h 236706"/>
              <a:gd name="connsiteX4" fmla="*/ 20326 w 56603"/>
              <a:gd name="connsiteY4" fmla="*/ 3859 h 236706"/>
              <a:gd name="connsiteX5" fmla="*/ 53774 w 56603"/>
              <a:gd name="connsiteY5" fmla="*/ 202487 h 2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03" h="236706">
                <a:moveTo>
                  <a:pt x="53774" y="202487"/>
                </a:moveTo>
                <a:cubicBezTo>
                  <a:pt x="53774" y="213293"/>
                  <a:pt x="53774" y="224099"/>
                  <a:pt x="53259" y="235420"/>
                </a:cubicBezTo>
                <a:lnTo>
                  <a:pt x="3859" y="235420"/>
                </a:lnTo>
                <a:lnTo>
                  <a:pt x="3859" y="3859"/>
                </a:lnTo>
                <a:lnTo>
                  <a:pt x="20326" y="3859"/>
                </a:lnTo>
                <a:cubicBezTo>
                  <a:pt x="20326" y="3859"/>
                  <a:pt x="53774" y="93911"/>
                  <a:pt x="53774" y="202487"/>
                </a:cubicBezTo>
                <a:close/>
              </a:path>
            </a:pathLst>
          </a:custGeom>
          <a:solidFill>
            <a:srgbClr val="84A3DB"/>
          </a:solidFill>
          <a:ln w="9525" cap="flat">
            <a:noFill/>
            <a:prstDash val="solid"/>
            <a:miter/>
          </a:ln>
        </p:spPr>
        <p:txBody>
          <a:bodyPr rtlCol="0" anchor="ctr"/>
          <a:lstStyle/>
          <a:p>
            <a:endParaRPr lang="fi-FI"/>
          </a:p>
        </p:txBody>
      </p:sp>
      <p:sp>
        <p:nvSpPr>
          <p:cNvPr id="490" name="Freeform: Shape 489">
            <a:extLst>
              <a:ext uri="{FF2B5EF4-FFF2-40B4-BE49-F238E27FC236}">
                <a16:creationId xmlns:a16="http://schemas.microsoft.com/office/drawing/2014/main" id="{66D4C9A1-E869-41D3-909A-D60BF8F121AF}"/>
              </a:ext>
            </a:extLst>
          </p:cNvPr>
          <p:cNvSpPr/>
          <p:nvPr/>
        </p:nvSpPr>
        <p:spPr>
          <a:xfrm>
            <a:off x="2290351" y="4735773"/>
            <a:ext cx="72041" cy="61749"/>
          </a:xfrm>
          <a:custGeom>
            <a:avLst/>
            <a:gdLst>
              <a:gd name="connsiteX0" fmla="*/ 3859 w 72041"/>
              <a:gd name="connsiteY0" fmla="*/ 3859 h 61749"/>
              <a:gd name="connsiteX1" fmla="*/ 71784 w 72041"/>
              <a:gd name="connsiteY1" fmla="*/ 3859 h 61749"/>
              <a:gd name="connsiteX2" fmla="*/ 71784 w 72041"/>
              <a:gd name="connsiteY2" fmla="*/ 62522 h 61749"/>
              <a:gd name="connsiteX3" fmla="*/ 3859 w 72041"/>
              <a:gd name="connsiteY3" fmla="*/ 62522 h 61749"/>
            </a:gdLst>
            <a:ahLst/>
            <a:cxnLst>
              <a:cxn ang="0">
                <a:pos x="connsiteX0" y="connsiteY0"/>
              </a:cxn>
              <a:cxn ang="0">
                <a:pos x="connsiteX1" y="connsiteY1"/>
              </a:cxn>
              <a:cxn ang="0">
                <a:pos x="connsiteX2" y="connsiteY2"/>
              </a:cxn>
              <a:cxn ang="0">
                <a:pos x="connsiteX3" y="connsiteY3"/>
              </a:cxn>
            </a:cxnLst>
            <a:rect l="l" t="t" r="r" b="b"/>
            <a:pathLst>
              <a:path w="72041" h="61749">
                <a:moveTo>
                  <a:pt x="3859" y="3859"/>
                </a:moveTo>
                <a:lnTo>
                  <a:pt x="71784" y="3859"/>
                </a:lnTo>
                <a:lnTo>
                  <a:pt x="71784" y="62522"/>
                </a:lnTo>
                <a:lnTo>
                  <a:pt x="3859" y="62522"/>
                </a:lnTo>
                <a:close/>
              </a:path>
            </a:pathLst>
          </a:custGeom>
          <a:solidFill>
            <a:srgbClr val="A6C5FF"/>
          </a:solidFill>
          <a:ln w="9525" cap="flat">
            <a:noFill/>
            <a:prstDash val="solid"/>
            <a:miter/>
          </a:ln>
        </p:spPr>
        <p:txBody>
          <a:bodyPr rtlCol="0" anchor="ctr"/>
          <a:lstStyle/>
          <a:p>
            <a:endParaRPr lang="fi-FI"/>
          </a:p>
        </p:txBody>
      </p:sp>
      <p:sp>
        <p:nvSpPr>
          <p:cNvPr id="491" name="Freeform: Shape 490">
            <a:extLst>
              <a:ext uri="{FF2B5EF4-FFF2-40B4-BE49-F238E27FC236}">
                <a16:creationId xmlns:a16="http://schemas.microsoft.com/office/drawing/2014/main" id="{B5F66D9F-DBE3-4500-A2FE-07BC28410EDC}"/>
              </a:ext>
            </a:extLst>
          </p:cNvPr>
          <p:cNvSpPr/>
          <p:nvPr/>
        </p:nvSpPr>
        <p:spPr>
          <a:xfrm>
            <a:off x="2299098" y="4975567"/>
            <a:ext cx="41166" cy="82333"/>
          </a:xfrm>
          <a:custGeom>
            <a:avLst/>
            <a:gdLst>
              <a:gd name="connsiteX0" fmla="*/ 3859 w 41166"/>
              <a:gd name="connsiteY0" fmla="*/ 3859 h 82332"/>
              <a:gd name="connsiteX1" fmla="*/ 3859 w 41166"/>
              <a:gd name="connsiteY1" fmla="*/ 83105 h 82332"/>
              <a:gd name="connsiteX2" fmla="*/ 32161 w 41166"/>
              <a:gd name="connsiteY2" fmla="*/ 3859 h 82332"/>
              <a:gd name="connsiteX3" fmla="*/ 3859 w 41166"/>
              <a:gd name="connsiteY3" fmla="*/ 3859 h 82332"/>
            </a:gdLst>
            <a:ahLst/>
            <a:cxnLst>
              <a:cxn ang="0">
                <a:pos x="connsiteX0" y="connsiteY0"/>
              </a:cxn>
              <a:cxn ang="0">
                <a:pos x="connsiteX1" y="connsiteY1"/>
              </a:cxn>
              <a:cxn ang="0">
                <a:pos x="connsiteX2" y="connsiteY2"/>
              </a:cxn>
              <a:cxn ang="0">
                <a:pos x="connsiteX3" y="connsiteY3"/>
              </a:cxn>
            </a:cxnLst>
            <a:rect l="l" t="t" r="r" b="b"/>
            <a:pathLst>
              <a:path w="41166" h="82332">
                <a:moveTo>
                  <a:pt x="3859" y="3859"/>
                </a:moveTo>
                <a:lnTo>
                  <a:pt x="3859" y="83105"/>
                </a:lnTo>
                <a:cubicBezTo>
                  <a:pt x="3859" y="83105"/>
                  <a:pt x="53259" y="63036"/>
                  <a:pt x="32161" y="3859"/>
                </a:cubicBezTo>
                <a:lnTo>
                  <a:pt x="3859" y="3859"/>
                </a:lnTo>
                <a:close/>
              </a:path>
            </a:pathLst>
          </a:custGeom>
          <a:solidFill>
            <a:srgbClr val="F59F9E"/>
          </a:solidFill>
          <a:ln w="9525" cap="flat">
            <a:noFill/>
            <a:prstDash val="solid"/>
            <a:miter/>
          </a:ln>
        </p:spPr>
        <p:txBody>
          <a:bodyPr rtlCol="0" anchor="ctr"/>
          <a:lstStyle/>
          <a:p>
            <a:endParaRPr lang="fi-FI"/>
          </a:p>
        </p:txBody>
      </p:sp>
      <p:sp>
        <p:nvSpPr>
          <p:cNvPr id="492" name="Freeform: Shape 491">
            <a:extLst>
              <a:ext uri="{FF2B5EF4-FFF2-40B4-BE49-F238E27FC236}">
                <a16:creationId xmlns:a16="http://schemas.microsoft.com/office/drawing/2014/main" id="{6A59CFC4-70BD-454B-BDC0-8BCF2EC87A26}"/>
              </a:ext>
            </a:extLst>
          </p:cNvPr>
          <p:cNvSpPr/>
          <p:nvPr/>
        </p:nvSpPr>
        <p:spPr>
          <a:xfrm>
            <a:off x="2002701" y="4521708"/>
            <a:ext cx="56604" cy="457975"/>
          </a:xfrm>
          <a:custGeom>
            <a:avLst/>
            <a:gdLst>
              <a:gd name="connsiteX0" fmla="*/ 3859 w 56603"/>
              <a:gd name="connsiteY0" fmla="*/ 202487 h 457975"/>
              <a:gd name="connsiteX1" fmla="*/ 4374 w 56603"/>
              <a:gd name="connsiteY1" fmla="*/ 235420 h 457975"/>
              <a:gd name="connsiteX2" fmla="*/ 25472 w 56603"/>
              <a:gd name="connsiteY2" fmla="*/ 457718 h 457975"/>
              <a:gd name="connsiteX3" fmla="*/ 53773 w 56603"/>
              <a:gd name="connsiteY3" fmla="*/ 457718 h 457975"/>
              <a:gd name="connsiteX4" fmla="*/ 53773 w 56603"/>
              <a:gd name="connsiteY4" fmla="*/ 3859 h 457975"/>
              <a:gd name="connsiteX5" fmla="*/ 37307 w 56603"/>
              <a:gd name="connsiteY5" fmla="*/ 3859 h 457975"/>
              <a:gd name="connsiteX6" fmla="*/ 3859 w 56603"/>
              <a:gd name="connsiteY6" fmla="*/ 202487 h 45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03" h="457975">
                <a:moveTo>
                  <a:pt x="3859" y="202487"/>
                </a:moveTo>
                <a:cubicBezTo>
                  <a:pt x="3859" y="213293"/>
                  <a:pt x="3859" y="224099"/>
                  <a:pt x="4374" y="235420"/>
                </a:cubicBezTo>
                <a:cubicBezTo>
                  <a:pt x="7976" y="338850"/>
                  <a:pt x="25472" y="457718"/>
                  <a:pt x="25472" y="457718"/>
                </a:cubicBezTo>
                <a:lnTo>
                  <a:pt x="53773" y="457718"/>
                </a:lnTo>
                <a:lnTo>
                  <a:pt x="53773" y="3859"/>
                </a:lnTo>
                <a:lnTo>
                  <a:pt x="37307" y="3859"/>
                </a:lnTo>
                <a:cubicBezTo>
                  <a:pt x="37307" y="4374"/>
                  <a:pt x="3859" y="93911"/>
                  <a:pt x="3859" y="202487"/>
                </a:cubicBezTo>
                <a:close/>
              </a:path>
            </a:pathLst>
          </a:custGeom>
          <a:solidFill>
            <a:srgbClr val="F59F9E"/>
          </a:solidFill>
          <a:ln w="9525" cap="flat">
            <a:noFill/>
            <a:prstDash val="solid"/>
            <a:miter/>
          </a:ln>
        </p:spPr>
        <p:txBody>
          <a:bodyPr rtlCol="0" anchor="ctr"/>
          <a:lstStyle/>
          <a:p>
            <a:endParaRPr lang="fi-FI"/>
          </a:p>
        </p:txBody>
      </p:sp>
      <p:sp>
        <p:nvSpPr>
          <p:cNvPr id="493" name="Freeform: Shape 492">
            <a:extLst>
              <a:ext uri="{FF2B5EF4-FFF2-40B4-BE49-F238E27FC236}">
                <a16:creationId xmlns:a16="http://schemas.microsoft.com/office/drawing/2014/main" id="{9AB2D6A2-3B2C-4B6D-A282-1E4A532F9423}"/>
              </a:ext>
            </a:extLst>
          </p:cNvPr>
          <p:cNvSpPr/>
          <p:nvPr/>
        </p:nvSpPr>
        <p:spPr>
          <a:xfrm>
            <a:off x="2002701" y="4521708"/>
            <a:ext cx="56604" cy="236706"/>
          </a:xfrm>
          <a:custGeom>
            <a:avLst/>
            <a:gdLst>
              <a:gd name="connsiteX0" fmla="*/ 3859 w 56603"/>
              <a:gd name="connsiteY0" fmla="*/ 202487 h 236706"/>
              <a:gd name="connsiteX1" fmla="*/ 4374 w 56603"/>
              <a:gd name="connsiteY1" fmla="*/ 235420 h 236706"/>
              <a:gd name="connsiteX2" fmla="*/ 53773 w 56603"/>
              <a:gd name="connsiteY2" fmla="*/ 235420 h 236706"/>
              <a:gd name="connsiteX3" fmla="*/ 53773 w 56603"/>
              <a:gd name="connsiteY3" fmla="*/ 3859 h 236706"/>
              <a:gd name="connsiteX4" fmla="*/ 37307 w 56603"/>
              <a:gd name="connsiteY4" fmla="*/ 3859 h 236706"/>
              <a:gd name="connsiteX5" fmla="*/ 3859 w 56603"/>
              <a:gd name="connsiteY5" fmla="*/ 202487 h 23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603" h="236706">
                <a:moveTo>
                  <a:pt x="3859" y="202487"/>
                </a:moveTo>
                <a:cubicBezTo>
                  <a:pt x="3859" y="213293"/>
                  <a:pt x="3859" y="224099"/>
                  <a:pt x="4374" y="235420"/>
                </a:cubicBezTo>
                <a:lnTo>
                  <a:pt x="53773" y="235420"/>
                </a:lnTo>
                <a:lnTo>
                  <a:pt x="53773" y="3859"/>
                </a:lnTo>
                <a:lnTo>
                  <a:pt x="37307" y="3859"/>
                </a:lnTo>
                <a:cubicBezTo>
                  <a:pt x="37307" y="4374"/>
                  <a:pt x="3859" y="93911"/>
                  <a:pt x="3859" y="202487"/>
                </a:cubicBezTo>
                <a:close/>
              </a:path>
            </a:pathLst>
          </a:custGeom>
          <a:solidFill>
            <a:srgbClr val="84A3DB"/>
          </a:solidFill>
          <a:ln w="9525" cap="flat">
            <a:noFill/>
            <a:prstDash val="solid"/>
            <a:miter/>
          </a:ln>
        </p:spPr>
        <p:txBody>
          <a:bodyPr rtlCol="0" anchor="ctr"/>
          <a:lstStyle/>
          <a:p>
            <a:endParaRPr lang="fi-FI"/>
          </a:p>
        </p:txBody>
      </p:sp>
      <p:sp>
        <p:nvSpPr>
          <p:cNvPr id="494" name="Freeform: Shape 493">
            <a:extLst>
              <a:ext uri="{FF2B5EF4-FFF2-40B4-BE49-F238E27FC236}">
                <a16:creationId xmlns:a16="http://schemas.microsoft.com/office/drawing/2014/main" id="{1A7A666A-4AF4-47B2-8123-3E981CE51DAF}"/>
              </a:ext>
            </a:extLst>
          </p:cNvPr>
          <p:cNvSpPr/>
          <p:nvPr/>
        </p:nvSpPr>
        <p:spPr>
          <a:xfrm>
            <a:off x="1993573" y="4735773"/>
            <a:ext cx="72041" cy="61749"/>
          </a:xfrm>
          <a:custGeom>
            <a:avLst/>
            <a:gdLst>
              <a:gd name="connsiteX0" fmla="*/ 71784 w 72041"/>
              <a:gd name="connsiteY0" fmla="*/ 62521 h 61749"/>
              <a:gd name="connsiteX1" fmla="*/ 3859 w 72041"/>
              <a:gd name="connsiteY1" fmla="*/ 62521 h 61749"/>
              <a:gd name="connsiteX2" fmla="*/ 3859 w 72041"/>
              <a:gd name="connsiteY2" fmla="*/ 3859 h 61749"/>
              <a:gd name="connsiteX3" fmla="*/ 71784 w 72041"/>
              <a:gd name="connsiteY3" fmla="*/ 3859 h 61749"/>
            </a:gdLst>
            <a:ahLst/>
            <a:cxnLst>
              <a:cxn ang="0">
                <a:pos x="connsiteX0" y="connsiteY0"/>
              </a:cxn>
              <a:cxn ang="0">
                <a:pos x="connsiteX1" y="connsiteY1"/>
              </a:cxn>
              <a:cxn ang="0">
                <a:pos x="connsiteX2" y="connsiteY2"/>
              </a:cxn>
              <a:cxn ang="0">
                <a:pos x="connsiteX3" y="connsiteY3"/>
              </a:cxn>
            </a:cxnLst>
            <a:rect l="l" t="t" r="r" b="b"/>
            <a:pathLst>
              <a:path w="72041" h="61749">
                <a:moveTo>
                  <a:pt x="71784" y="62521"/>
                </a:moveTo>
                <a:lnTo>
                  <a:pt x="3859" y="62521"/>
                </a:lnTo>
                <a:lnTo>
                  <a:pt x="3859" y="3859"/>
                </a:lnTo>
                <a:lnTo>
                  <a:pt x="71784" y="3859"/>
                </a:lnTo>
                <a:close/>
              </a:path>
            </a:pathLst>
          </a:custGeom>
          <a:solidFill>
            <a:srgbClr val="A6C5FF"/>
          </a:solidFill>
          <a:ln w="9525" cap="flat">
            <a:noFill/>
            <a:prstDash val="solid"/>
            <a:miter/>
          </a:ln>
        </p:spPr>
        <p:txBody>
          <a:bodyPr rtlCol="0" anchor="ctr"/>
          <a:lstStyle/>
          <a:p>
            <a:endParaRPr lang="fi-FI"/>
          </a:p>
        </p:txBody>
      </p:sp>
      <p:sp>
        <p:nvSpPr>
          <p:cNvPr id="495" name="Freeform: Shape 494">
            <a:extLst>
              <a:ext uri="{FF2B5EF4-FFF2-40B4-BE49-F238E27FC236}">
                <a16:creationId xmlns:a16="http://schemas.microsoft.com/office/drawing/2014/main" id="{F15CC958-D566-41AA-9B3B-06BB3FDF2EA1}"/>
              </a:ext>
            </a:extLst>
          </p:cNvPr>
          <p:cNvSpPr/>
          <p:nvPr/>
        </p:nvSpPr>
        <p:spPr>
          <a:xfrm>
            <a:off x="2019071" y="4975567"/>
            <a:ext cx="41166" cy="82333"/>
          </a:xfrm>
          <a:custGeom>
            <a:avLst/>
            <a:gdLst>
              <a:gd name="connsiteX0" fmla="*/ 37403 w 41166"/>
              <a:gd name="connsiteY0" fmla="*/ 3859 h 82332"/>
              <a:gd name="connsiteX1" fmla="*/ 37403 w 41166"/>
              <a:gd name="connsiteY1" fmla="*/ 83105 h 82332"/>
              <a:gd name="connsiteX2" fmla="*/ 9101 w 41166"/>
              <a:gd name="connsiteY2" fmla="*/ 3859 h 82332"/>
              <a:gd name="connsiteX3" fmla="*/ 37403 w 41166"/>
              <a:gd name="connsiteY3" fmla="*/ 3859 h 82332"/>
            </a:gdLst>
            <a:ahLst/>
            <a:cxnLst>
              <a:cxn ang="0">
                <a:pos x="connsiteX0" y="connsiteY0"/>
              </a:cxn>
              <a:cxn ang="0">
                <a:pos x="connsiteX1" y="connsiteY1"/>
              </a:cxn>
              <a:cxn ang="0">
                <a:pos x="connsiteX2" y="connsiteY2"/>
              </a:cxn>
              <a:cxn ang="0">
                <a:pos x="connsiteX3" y="connsiteY3"/>
              </a:cxn>
            </a:cxnLst>
            <a:rect l="l" t="t" r="r" b="b"/>
            <a:pathLst>
              <a:path w="41166" h="82332">
                <a:moveTo>
                  <a:pt x="37403" y="3859"/>
                </a:moveTo>
                <a:lnTo>
                  <a:pt x="37403" y="83105"/>
                </a:lnTo>
                <a:cubicBezTo>
                  <a:pt x="37403" y="83105"/>
                  <a:pt x="-11996" y="63036"/>
                  <a:pt x="9101" y="3859"/>
                </a:cubicBezTo>
                <a:lnTo>
                  <a:pt x="37403" y="3859"/>
                </a:lnTo>
                <a:close/>
              </a:path>
            </a:pathLst>
          </a:custGeom>
          <a:solidFill>
            <a:srgbClr val="F59F9E"/>
          </a:solidFill>
          <a:ln w="9525" cap="flat">
            <a:noFill/>
            <a:prstDash val="solid"/>
            <a:miter/>
          </a:ln>
        </p:spPr>
        <p:txBody>
          <a:bodyPr rtlCol="0" anchor="ctr"/>
          <a:lstStyle/>
          <a:p>
            <a:endParaRPr lang="fi-FI"/>
          </a:p>
        </p:txBody>
      </p:sp>
      <p:sp>
        <p:nvSpPr>
          <p:cNvPr id="496" name="Freeform: Shape 495">
            <a:extLst>
              <a:ext uri="{FF2B5EF4-FFF2-40B4-BE49-F238E27FC236}">
                <a16:creationId xmlns:a16="http://schemas.microsoft.com/office/drawing/2014/main" id="{9E59E2EF-9E15-4469-B0E3-74CB979ECD59}"/>
              </a:ext>
            </a:extLst>
          </p:cNvPr>
          <p:cNvSpPr/>
          <p:nvPr/>
        </p:nvSpPr>
        <p:spPr>
          <a:xfrm>
            <a:off x="2248155" y="4338518"/>
            <a:ext cx="20583" cy="61749"/>
          </a:xfrm>
          <a:custGeom>
            <a:avLst/>
            <a:gdLst>
              <a:gd name="connsiteX0" fmla="*/ 3859 w 20583"/>
              <a:gd name="connsiteY0" fmla="*/ 3859 h 61749"/>
              <a:gd name="connsiteX1" fmla="*/ 3859 w 20583"/>
              <a:gd name="connsiteY1" fmla="*/ 3859 h 61749"/>
              <a:gd name="connsiteX2" fmla="*/ 3859 w 20583"/>
              <a:gd name="connsiteY2" fmla="*/ 61492 h 61749"/>
              <a:gd name="connsiteX3" fmla="*/ 3859 w 20583"/>
              <a:gd name="connsiteY3" fmla="*/ 61492 h 61749"/>
              <a:gd name="connsiteX4" fmla="*/ 18268 w 20583"/>
              <a:gd name="connsiteY4" fmla="*/ 47084 h 61749"/>
              <a:gd name="connsiteX5" fmla="*/ 18268 w 20583"/>
              <a:gd name="connsiteY5" fmla="*/ 17753 h 61749"/>
              <a:gd name="connsiteX6" fmla="*/ 3859 w 20583"/>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83" h="61749">
                <a:moveTo>
                  <a:pt x="3859" y="3859"/>
                </a:moveTo>
                <a:lnTo>
                  <a:pt x="3859" y="3859"/>
                </a:lnTo>
                <a:lnTo>
                  <a:pt x="3859" y="61492"/>
                </a:lnTo>
                <a:lnTo>
                  <a:pt x="3859" y="61492"/>
                </a:lnTo>
                <a:cubicBezTo>
                  <a:pt x="11578" y="61492"/>
                  <a:pt x="18268" y="55317"/>
                  <a:pt x="18268" y="47084"/>
                </a:cubicBezTo>
                <a:lnTo>
                  <a:pt x="18268" y="17753"/>
                </a:lnTo>
                <a:cubicBezTo>
                  <a:pt x="17753" y="10034"/>
                  <a:pt x="11578" y="3859"/>
                  <a:pt x="3859" y="3859"/>
                </a:cubicBezTo>
                <a:close/>
              </a:path>
            </a:pathLst>
          </a:custGeom>
          <a:solidFill>
            <a:srgbClr val="DB7170"/>
          </a:solidFill>
          <a:ln w="9525" cap="flat">
            <a:noFill/>
            <a:prstDash val="solid"/>
            <a:miter/>
          </a:ln>
        </p:spPr>
        <p:txBody>
          <a:bodyPr rtlCol="0" anchor="ctr"/>
          <a:lstStyle/>
          <a:p>
            <a:endParaRPr lang="fi-FI"/>
          </a:p>
        </p:txBody>
      </p:sp>
      <p:sp>
        <p:nvSpPr>
          <p:cNvPr id="497" name="Freeform: Shape 496">
            <a:extLst>
              <a:ext uri="{FF2B5EF4-FFF2-40B4-BE49-F238E27FC236}">
                <a16:creationId xmlns:a16="http://schemas.microsoft.com/office/drawing/2014/main" id="{70F76FB5-F228-43E1-A117-36C23E2E5B88}"/>
              </a:ext>
            </a:extLst>
          </p:cNvPr>
          <p:cNvSpPr/>
          <p:nvPr/>
        </p:nvSpPr>
        <p:spPr>
          <a:xfrm>
            <a:off x="2036149" y="4485173"/>
            <a:ext cx="283018" cy="437392"/>
          </a:xfrm>
          <a:custGeom>
            <a:avLst/>
            <a:gdLst>
              <a:gd name="connsiteX0" fmla="*/ 254974 w 283018"/>
              <a:gd name="connsiteY0" fmla="*/ 437649 h 437392"/>
              <a:gd name="connsiteX1" fmla="*/ 32161 w 283018"/>
              <a:gd name="connsiteY1" fmla="*/ 437649 h 437392"/>
              <a:gd name="connsiteX2" fmla="*/ 3859 w 283018"/>
              <a:gd name="connsiteY2" fmla="*/ 40394 h 437392"/>
              <a:gd name="connsiteX3" fmla="*/ 96998 w 283018"/>
              <a:gd name="connsiteY3" fmla="*/ 3859 h 437392"/>
              <a:gd name="connsiteX4" fmla="*/ 190137 w 283018"/>
              <a:gd name="connsiteY4" fmla="*/ 3859 h 437392"/>
              <a:gd name="connsiteX5" fmla="*/ 283276 w 283018"/>
              <a:gd name="connsiteY5" fmla="*/ 40394 h 4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018" h="437392">
                <a:moveTo>
                  <a:pt x="254974" y="437649"/>
                </a:moveTo>
                <a:lnTo>
                  <a:pt x="32161" y="437649"/>
                </a:lnTo>
                <a:lnTo>
                  <a:pt x="3859" y="40394"/>
                </a:lnTo>
                <a:lnTo>
                  <a:pt x="96998" y="3859"/>
                </a:lnTo>
                <a:lnTo>
                  <a:pt x="190137" y="3859"/>
                </a:lnTo>
                <a:lnTo>
                  <a:pt x="283276" y="40394"/>
                </a:lnTo>
                <a:close/>
              </a:path>
            </a:pathLst>
          </a:custGeom>
          <a:solidFill>
            <a:srgbClr val="84A3DB"/>
          </a:solidFill>
          <a:ln w="9525" cap="flat">
            <a:noFill/>
            <a:prstDash val="solid"/>
            <a:miter/>
          </a:ln>
        </p:spPr>
        <p:txBody>
          <a:bodyPr rtlCol="0" anchor="ctr"/>
          <a:lstStyle/>
          <a:p>
            <a:endParaRPr lang="fi-FI"/>
          </a:p>
        </p:txBody>
      </p:sp>
      <p:sp>
        <p:nvSpPr>
          <p:cNvPr id="498" name="Freeform: Shape 497">
            <a:extLst>
              <a:ext uri="{FF2B5EF4-FFF2-40B4-BE49-F238E27FC236}">
                <a16:creationId xmlns:a16="http://schemas.microsoft.com/office/drawing/2014/main" id="{F882B9E9-EC2A-428D-A236-B29AED742A5A}"/>
              </a:ext>
            </a:extLst>
          </p:cNvPr>
          <p:cNvSpPr/>
          <p:nvPr/>
        </p:nvSpPr>
        <p:spPr>
          <a:xfrm>
            <a:off x="2149356" y="4489290"/>
            <a:ext cx="56604" cy="61749"/>
          </a:xfrm>
          <a:custGeom>
            <a:avLst/>
            <a:gdLst>
              <a:gd name="connsiteX0" fmla="*/ 30617 w 56603"/>
              <a:gd name="connsiteY0" fmla="*/ 62521 h 61749"/>
              <a:gd name="connsiteX1" fmla="*/ 3859 w 56603"/>
              <a:gd name="connsiteY1" fmla="*/ 38851 h 61749"/>
              <a:gd name="connsiteX2" fmla="*/ 30617 w 56603"/>
              <a:gd name="connsiteY2" fmla="*/ 3859 h 61749"/>
              <a:gd name="connsiteX3" fmla="*/ 56861 w 56603"/>
              <a:gd name="connsiteY3" fmla="*/ 38851 h 61749"/>
            </a:gdLst>
            <a:ahLst/>
            <a:cxnLst>
              <a:cxn ang="0">
                <a:pos x="connsiteX0" y="connsiteY0"/>
              </a:cxn>
              <a:cxn ang="0">
                <a:pos x="connsiteX1" y="connsiteY1"/>
              </a:cxn>
              <a:cxn ang="0">
                <a:pos x="connsiteX2" y="connsiteY2"/>
              </a:cxn>
              <a:cxn ang="0">
                <a:pos x="connsiteX3" y="connsiteY3"/>
              </a:cxn>
            </a:cxnLst>
            <a:rect l="l" t="t" r="r" b="b"/>
            <a:pathLst>
              <a:path w="56603" h="61749">
                <a:moveTo>
                  <a:pt x="30617" y="62521"/>
                </a:moveTo>
                <a:lnTo>
                  <a:pt x="3859" y="38851"/>
                </a:lnTo>
                <a:lnTo>
                  <a:pt x="30617" y="3859"/>
                </a:lnTo>
                <a:lnTo>
                  <a:pt x="56861" y="38851"/>
                </a:lnTo>
                <a:close/>
              </a:path>
            </a:pathLst>
          </a:custGeom>
          <a:solidFill>
            <a:srgbClr val="414366"/>
          </a:solidFill>
          <a:ln w="9525" cap="flat">
            <a:noFill/>
            <a:prstDash val="solid"/>
            <a:miter/>
          </a:ln>
        </p:spPr>
        <p:txBody>
          <a:bodyPr rtlCol="0" anchor="ctr"/>
          <a:lstStyle/>
          <a:p>
            <a:endParaRPr lang="fi-FI"/>
          </a:p>
        </p:txBody>
      </p:sp>
      <p:sp>
        <p:nvSpPr>
          <p:cNvPr id="499" name="Freeform: Shape 498">
            <a:extLst>
              <a:ext uri="{FF2B5EF4-FFF2-40B4-BE49-F238E27FC236}">
                <a16:creationId xmlns:a16="http://schemas.microsoft.com/office/drawing/2014/main" id="{1032448E-6DC4-45B8-98FF-167F4E8DEBEF}"/>
              </a:ext>
            </a:extLst>
          </p:cNvPr>
          <p:cNvSpPr/>
          <p:nvPr/>
        </p:nvSpPr>
        <p:spPr>
          <a:xfrm>
            <a:off x="2143181" y="4505242"/>
            <a:ext cx="72041" cy="411663"/>
          </a:xfrm>
          <a:custGeom>
            <a:avLst/>
            <a:gdLst>
              <a:gd name="connsiteX0" fmla="*/ 3859 w 72041"/>
              <a:gd name="connsiteY0" fmla="*/ 373327 h 411663"/>
              <a:gd name="connsiteX1" fmla="*/ 36792 w 72041"/>
              <a:gd name="connsiteY1" fmla="*/ 410377 h 411663"/>
              <a:gd name="connsiteX2" fmla="*/ 69211 w 72041"/>
              <a:gd name="connsiteY2" fmla="*/ 373327 h 411663"/>
              <a:gd name="connsiteX3" fmla="*/ 45540 w 72041"/>
              <a:gd name="connsiteY3" fmla="*/ 3859 h 411663"/>
              <a:gd name="connsiteX4" fmla="*/ 27530 w 72041"/>
              <a:gd name="connsiteY4" fmla="*/ 3859 h 411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1" h="411663">
                <a:moveTo>
                  <a:pt x="3859" y="373327"/>
                </a:moveTo>
                <a:lnTo>
                  <a:pt x="36792" y="410377"/>
                </a:lnTo>
                <a:lnTo>
                  <a:pt x="69211" y="373327"/>
                </a:lnTo>
                <a:lnTo>
                  <a:pt x="45540" y="3859"/>
                </a:lnTo>
                <a:lnTo>
                  <a:pt x="27530" y="3859"/>
                </a:lnTo>
                <a:close/>
              </a:path>
            </a:pathLst>
          </a:custGeom>
          <a:solidFill>
            <a:srgbClr val="414366"/>
          </a:solidFill>
          <a:ln w="9525" cap="flat">
            <a:noFill/>
            <a:prstDash val="solid"/>
            <a:miter/>
          </a:ln>
        </p:spPr>
        <p:txBody>
          <a:bodyPr rtlCol="0" anchor="ctr"/>
          <a:lstStyle/>
          <a:p>
            <a:endParaRPr lang="fi-FI"/>
          </a:p>
        </p:txBody>
      </p:sp>
      <p:sp>
        <p:nvSpPr>
          <p:cNvPr id="500" name="Freeform: Shape 499">
            <a:extLst>
              <a:ext uri="{FF2B5EF4-FFF2-40B4-BE49-F238E27FC236}">
                <a16:creationId xmlns:a16="http://schemas.microsoft.com/office/drawing/2014/main" id="{82B72C47-158E-474E-AAF9-8D91C495B6DF}"/>
              </a:ext>
            </a:extLst>
          </p:cNvPr>
          <p:cNvSpPr/>
          <p:nvPr/>
        </p:nvSpPr>
        <p:spPr>
          <a:xfrm>
            <a:off x="2099442" y="4485688"/>
            <a:ext cx="159519" cy="66895"/>
          </a:xfrm>
          <a:custGeom>
            <a:avLst/>
            <a:gdLst>
              <a:gd name="connsiteX0" fmla="*/ 117067 w 159519"/>
              <a:gd name="connsiteY0" fmla="*/ 63551 h 66895"/>
              <a:gd name="connsiteX1" fmla="*/ 80532 w 159519"/>
              <a:gd name="connsiteY1" fmla="*/ 14151 h 66895"/>
              <a:gd name="connsiteX2" fmla="*/ 43482 w 159519"/>
              <a:gd name="connsiteY2" fmla="*/ 63551 h 66895"/>
              <a:gd name="connsiteX3" fmla="*/ 3859 w 159519"/>
              <a:gd name="connsiteY3" fmla="*/ 22899 h 66895"/>
              <a:gd name="connsiteX4" fmla="*/ 7976 w 159519"/>
              <a:gd name="connsiteY4" fmla="*/ 18782 h 66895"/>
              <a:gd name="connsiteX5" fmla="*/ 42967 w 159519"/>
              <a:gd name="connsiteY5" fmla="*/ 54288 h 66895"/>
              <a:gd name="connsiteX6" fmla="*/ 80532 w 159519"/>
              <a:gd name="connsiteY6" fmla="*/ 3859 h 66895"/>
              <a:gd name="connsiteX7" fmla="*/ 118096 w 159519"/>
              <a:gd name="connsiteY7" fmla="*/ 54288 h 66895"/>
              <a:gd name="connsiteX8" fmla="*/ 152573 w 159519"/>
              <a:gd name="connsiteY8" fmla="*/ 18782 h 66895"/>
              <a:gd name="connsiteX9" fmla="*/ 157204 w 159519"/>
              <a:gd name="connsiteY9" fmla="*/ 22899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19" h="66895">
                <a:moveTo>
                  <a:pt x="117067" y="63551"/>
                </a:moveTo>
                <a:lnTo>
                  <a:pt x="80532" y="14151"/>
                </a:lnTo>
                <a:lnTo>
                  <a:pt x="43482" y="63551"/>
                </a:lnTo>
                <a:lnTo>
                  <a:pt x="3859" y="22899"/>
                </a:lnTo>
                <a:lnTo>
                  <a:pt x="7976" y="18782"/>
                </a:lnTo>
                <a:lnTo>
                  <a:pt x="42967" y="54288"/>
                </a:lnTo>
                <a:lnTo>
                  <a:pt x="80532" y="3859"/>
                </a:lnTo>
                <a:lnTo>
                  <a:pt x="118096" y="54288"/>
                </a:lnTo>
                <a:lnTo>
                  <a:pt x="152573" y="18782"/>
                </a:lnTo>
                <a:lnTo>
                  <a:pt x="157204" y="22899"/>
                </a:lnTo>
                <a:close/>
              </a:path>
            </a:pathLst>
          </a:custGeom>
          <a:solidFill>
            <a:srgbClr val="36385E"/>
          </a:solidFill>
          <a:ln w="9525" cap="flat">
            <a:noFill/>
            <a:prstDash val="solid"/>
            <a:miter/>
          </a:ln>
        </p:spPr>
        <p:txBody>
          <a:bodyPr rtlCol="0" anchor="ctr"/>
          <a:lstStyle/>
          <a:p>
            <a:endParaRPr lang="fi-FI"/>
          </a:p>
        </p:txBody>
      </p:sp>
      <p:sp>
        <p:nvSpPr>
          <p:cNvPr id="501" name="Freeform: Shape 500">
            <a:extLst>
              <a:ext uri="{FF2B5EF4-FFF2-40B4-BE49-F238E27FC236}">
                <a16:creationId xmlns:a16="http://schemas.microsoft.com/office/drawing/2014/main" id="{A4E362FD-C063-46FF-BAFF-6F3D7627B34E}"/>
              </a:ext>
            </a:extLst>
          </p:cNvPr>
          <p:cNvSpPr/>
          <p:nvPr/>
        </p:nvSpPr>
        <p:spPr>
          <a:xfrm>
            <a:off x="2124142" y="4409530"/>
            <a:ext cx="108062" cy="92624"/>
          </a:xfrm>
          <a:custGeom>
            <a:avLst/>
            <a:gdLst>
              <a:gd name="connsiteX0" fmla="*/ 106775 w 108061"/>
              <a:gd name="connsiteY0" fmla="*/ 81561 h 92624"/>
              <a:gd name="connsiteX1" fmla="*/ 55317 w 108061"/>
              <a:gd name="connsiteY1" fmla="*/ 93396 h 92624"/>
              <a:gd name="connsiteX2" fmla="*/ 3859 w 108061"/>
              <a:gd name="connsiteY2" fmla="*/ 81561 h 92624"/>
              <a:gd name="connsiteX3" fmla="*/ 3859 w 108061"/>
              <a:gd name="connsiteY3" fmla="*/ 3859 h 92624"/>
              <a:gd name="connsiteX4" fmla="*/ 106775 w 108061"/>
              <a:gd name="connsiteY4" fmla="*/ 3859 h 92624"/>
              <a:gd name="connsiteX5" fmla="*/ 106775 w 108061"/>
              <a:gd name="connsiteY5" fmla="*/ 81561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061" h="92624">
                <a:moveTo>
                  <a:pt x="106775" y="81561"/>
                </a:moveTo>
                <a:cubicBezTo>
                  <a:pt x="106775" y="81561"/>
                  <a:pt x="93396" y="93396"/>
                  <a:pt x="55317" y="93396"/>
                </a:cubicBezTo>
                <a:cubicBezTo>
                  <a:pt x="17238" y="93396"/>
                  <a:pt x="3859" y="81561"/>
                  <a:pt x="3859" y="81561"/>
                </a:cubicBezTo>
                <a:lnTo>
                  <a:pt x="3859" y="3859"/>
                </a:lnTo>
                <a:lnTo>
                  <a:pt x="106775" y="3859"/>
                </a:lnTo>
                <a:lnTo>
                  <a:pt x="106775" y="81561"/>
                </a:lnTo>
                <a:close/>
              </a:path>
            </a:pathLst>
          </a:custGeom>
          <a:solidFill>
            <a:srgbClr val="F59F9E"/>
          </a:solidFill>
          <a:ln w="9525" cap="flat">
            <a:noFill/>
            <a:prstDash val="solid"/>
            <a:miter/>
          </a:ln>
        </p:spPr>
        <p:txBody>
          <a:bodyPr rtlCol="0" anchor="ctr"/>
          <a:lstStyle/>
          <a:p>
            <a:endParaRPr lang="fi-FI"/>
          </a:p>
        </p:txBody>
      </p:sp>
      <p:sp>
        <p:nvSpPr>
          <p:cNvPr id="502" name="Freeform: Shape 501">
            <a:extLst>
              <a:ext uri="{FF2B5EF4-FFF2-40B4-BE49-F238E27FC236}">
                <a16:creationId xmlns:a16="http://schemas.microsoft.com/office/drawing/2014/main" id="{46E6A5C5-461D-4307-A1FD-5F47C5733376}"/>
              </a:ext>
            </a:extLst>
          </p:cNvPr>
          <p:cNvSpPr/>
          <p:nvPr/>
        </p:nvSpPr>
        <p:spPr>
          <a:xfrm>
            <a:off x="2142152" y="4428055"/>
            <a:ext cx="92624" cy="51458"/>
          </a:xfrm>
          <a:custGeom>
            <a:avLst/>
            <a:gdLst>
              <a:gd name="connsiteX0" fmla="*/ 88765 w 92624"/>
              <a:gd name="connsiteY0" fmla="*/ 51200 h 51457"/>
              <a:gd name="connsiteX1" fmla="*/ 88765 w 92624"/>
              <a:gd name="connsiteY1" fmla="*/ 3859 h 51457"/>
              <a:gd name="connsiteX2" fmla="*/ 3859 w 92624"/>
              <a:gd name="connsiteY2" fmla="*/ 3859 h 51457"/>
              <a:gd name="connsiteX3" fmla="*/ 88765 w 92624"/>
              <a:gd name="connsiteY3" fmla="*/ 51200 h 51457"/>
            </a:gdLst>
            <a:ahLst/>
            <a:cxnLst>
              <a:cxn ang="0">
                <a:pos x="connsiteX0" y="connsiteY0"/>
              </a:cxn>
              <a:cxn ang="0">
                <a:pos x="connsiteX1" y="connsiteY1"/>
              </a:cxn>
              <a:cxn ang="0">
                <a:pos x="connsiteX2" y="connsiteY2"/>
              </a:cxn>
              <a:cxn ang="0">
                <a:pos x="connsiteX3" y="connsiteY3"/>
              </a:cxn>
            </a:cxnLst>
            <a:rect l="l" t="t" r="r" b="b"/>
            <a:pathLst>
              <a:path w="92624" h="51457">
                <a:moveTo>
                  <a:pt x="88765" y="51200"/>
                </a:moveTo>
                <a:lnTo>
                  <a:pt x="88765" y="3859"/>
                </a:lnTo>
                <a:lnTo>
                  <a:pt x="3859" y="3859"/>
                </a:lnTo>
                <a:cubicBezTo>
                  <a:pt x="3859" y="3859"/>
                  <a:pt x="19297" y="46569"/>
                  <a:pt x="88765" y="51200"/>
                </a:cubicBezTo>
                <a:close/>
              </a:path>
            </a:pathLst>
          </a:custGeom>
          <a:solidFill>
            <a:srgbClr val="DB7170"/>
          </a:solidFill>
          <a:ln w="9525" cap="flat">
            <a:noFill/>
            <a:prstDash val="solid"/>
            <a:miter/>
          </a:ln>
        </p:spPr>
        <p:txBody>
          <a:bodyPr rtlCol="0" anchor="ctr"/>
          <a:lstStyle/>
          <a:p>
            <a:endParaRPr lang="fi-FI"/>
          </a:p>
        </p:txBody>
      </p:sp>
      <p:sp>
        <p:nvSpPr>
          <p:cNvPr id="503" name="Freeform: Shape 502">
            <a:extLst>
              <a:ext uri="{FF2B5EF4-FFF2-40B4-BE49-F238E27FC236}">
                <a16:creationId xmlns:a16="http://schemas.microsoft.com/office/drawing/2014/main" id="{C1F236F4-DE4C-44F2-AAB1-B71418129D2B}"/>
              </a:ext>
            </a:extLst>
          </p:cNvPr>
          <p:cNvSpPr/>
          <p:nvPr/>
        </p:nvSpPr>
        <p:spPr>
          <a:xfrm>
            <a:off x="2124656" y="4284487"/>
            <a:ext cx="133791" cy="174957"/>
          </a:xfrm>
          <a:custGeom>
            <a:avLst/>
            <a:gdLst>
              <a:gd name="connsiteX0" fmla="*/ 133019 w 133790"/>
              <a:gd name="connsiteY0" fmla="*/ 162350 h 174956"/>
              <a:gd name="connsiteX1" fmla="*/ 3859 w 133790"/>
              <a:gd name="connsiteY1" fmla="*/ 151029 h 174956"/>
              <a:gd name="connsiteX2" fmla="*/ 3859 w 133790"/>
              <a:gd name="connsiteY2" fmla="*/ 3859 h 174956"/>
              <a:gd name="connsiteX3" fmla="*/ 133019 w 133790"/>
              <a:gd name="connsiteY3" fmla="*/ 3859 h 174956"/>
              <a:gd name="connsiteX4" fmla="*/ 133019 w 133790"/>
              <a:gd name="connsiteY4" fmla="*/ 162350 h 174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90" h="174956">
                <a:moveTo>
                  <a:pt x="133019" y="162350"/>
                </a:moveTo>
                <a:cubicBezTo>
                  <a:pt x="60463" y="198885"/>
                  <a:pt x="3859" y="151029"/>
                  <a:pt x="3859" y="151029"/>
                </a:cubicBezTo>
                <a:lnTo>
                  <a:pt x="3859" y="3859"/>
                </a:lnTo>
                <a:lnTo>
                  <a:pt x="133019" y="3859"/>
                </a:lnTo>
                <a:lnTo>
                  <a:pt x="133019" y="162350"/>
                </a:lnTo>
                <a:close/>
              </a:path>
            </a:pathLst>
          </a:custGeom>
          <a:solidFill>
            <a:srgbClr val="F59F9E"/>
          </a:solidFill>
          <a:ln w="9525" cap="flat">
            <a:noFill/>
            <a:prstDash val="solid"/>
            <a:miter/>
          </a:ln>
        </p:spPr>
        <p:txBody>
          <a:bodyPr rtlCol="0" anchor="ctr"/>
          <a:lstStyle/>
          <a:p>
            <a:endParaRPr lang="fi-FI"/>
          </a:p>
        </p:txBody>
      </p:sp>
      <p:sp>
        <p:nvSpPr>
          <p:cNvPr id="504" name="Freeform: Shape 503">
            <a:extLst>
              <a:ext uri="{FF2B5EF4-FFF2-40B4-BE49-F238E27FC236}">
                <a16:creationId xmlns:a16="http://schemas.microsoft.com/office/drawing/2014/main" id="{71A4D49B-159A-497B-91C8-76CA4E46C4A2}"/>
              </a:ext>
            </a:extLst>
          </p:cNvPr>
          <p:cNvSpPr/>
          <p:nvPr/>
        </p:nvSpPr>
        <p:spPr>
          <a:xfrm>
            <a:off x="2124656" y="4290148"/>
            <a:ext cx="25729" cy="77187"/>
          </a:xfrm>
          <a:custGeom>
            <a:avLst/>
            <a:gdLst>
              <a:gd name="connsiteX0" fmla="*/ 3859 w 25728"/>
              <a:gd name="connsiteY0" fmla="*/ 3859 h 77186"/>
              <a:gd name="connsiteX1" fmla="*/ 25472 w 25728"/>
              <a:gd name="connsiteY1" fmla="*/ 3859 h 77186"/>
              <a:gd name="connsiteX2" fmla="*/ 25472 w 25728"/>
              <a:gd name="connsiteY2" fmla="*/ 76929 h 77186"/>
              <a:gd name="connsiteX3" fmla="*/ 3859 w 25728"/>
              <a:gd name="connsiteY3" fmla="*/ 76929 h 77186"/>
            </a:gdLst>
            <a:ahLst/>
            <a:cxnLst>
              <a:cxn ang="0">
                <a:pos x="connsiteX0" y="connsiteY0"/>
              </a:cxn>
              <a:cxn ang="0">
                <a:pos x="connsiteX1" y="connsiteY1"/>
              </a:cxn>
              <a:cxn ang="0">
                <a:pos x="connsiteX2" y="connsiteY2"/>
              </a:cxn>
              <a:cxn ang="0">
                <a:pos x="connsiteX3" y="connsiteY3"/>
              </a:cxn>
            </a:cxnLst>
            <a:rect l="l" t="t" r="r" b="b"/>
            <a:pathLst>
              <a:path w="25728" h="77186">
                <a:moveTo>
                  <a:pt x="3859" y="3859"/>
                </a:moveTo>
                <a:lnTo>
                  <a:pt x="25472" y="3859"/>
                </a:lnTo>
                <a:lnTo>
                  <a:pt x="25472" y="76929"/>
                </a:lnTo>
                <a:lnTo>
                  <a:pt x="3859" y="76929"/>
                </a:lnTo>
                <a:close/>
              </a:path>
            </a:pathLst>
          </a:custGeom>
          <a:solidFill>
            <a:srgbClr val="875656"/>
          </a:solidFill>
          <a:ln w="9525" cap="flat">
            <a:noFill/>
            <a:prstDash val="solid"/>
            <a:miter/>
          </a:ln>
        </p:spPr>
        <p:txBody>
          <a:bodyPr rtlCol="0" anchor="ctr"/>
          <a:lstStyle/>
          <a:p>
            <a:endParaRPr lang="fi-FI"/>
          </a:p>
        </p:txBody>
      </p:sp>
      <p:sp>
        <p:nvSpPr>
          <p:cNvPr id="505" name="Freeform: Shape 504">
            <a:extLst>
              <a:ext uri="{FF2B5EF4-FFF2-40B4-BE49-F238E27FC236}">
                <a16:creationId xmlns:a16="http://schemas.microsoft.com/office/drawing/2014/main" id="{EE7FE980-4275-458B-B130-BF19C0E666AF}"/>
              </a:ext>
            </a:extLst>
          </p:cNvPr>
          <p:cNvSpPr/>
          <p:nvPr/>
        </p:nvSpPr>
        <p:spPr>
          <a:xfrm>
            <a:off x="2064450" y="4918963"/>
            <a:ext cx="118353" cy="540308"/>
          </a:xfrm>
          <a:custGeom>
            <a:avLst/>
            <a:gdLst>
              <a:gd name="connsiteX0" fmla="*/ 3859 w 118353"/>
              <a:gd name="connsiteY0" fmla="*/ 3859 h 540307"/>
              <a:gd name="connsiteX1" fmla="*/ 64065 w 118353"/>
              <a:gd name="connsiteY1" fmla="*/ 540565 h 540307"/>
              <a:gd name="connsiteX2" fmla="*/ 115523 w 118353"/>
              <a:gd name="connsiteY2" fmla="*/ 540565 h 540307"/>
              <a:gd name="connsiteX3" fmla="*/ 115523 w 118353"/>
              <a:gd name="connsiteY3" fmla="*/ 3859 h 540307"/>
            </a:gdLst>
            <a:ahLst/>
            <a:cxnLst>
              <a:cxn ang="0">
                <a:pos x="connsiteX0" y="connsiteY0"/>
              </a:cxn>
              <a:cxn ang="0">
                <a:pos x="connsiteX1" y="connsiteY1"/>
              </a:cxn>
              <a:cxn ang="0">
                <a:pos x="connsiteX2" y="connsiteY2"/>
              </a:cxn>
              <a:cxn ang="0">
                <a:pos x="connsiteX3" y="connsiteY3"/>
              </a:cxn>
            </a:cxnLst>
            <a:rect l="l" t="t" r="r" b="b"/>
            <a:pathLst>
              <a:path w="118353" h="540307">
                <a:moveTo>
                  <a:pt x="3859" y="3859"/>
                </a:moveTo>
                <a:lnTo>
                  <a:pt x="64065" y="540565"/>
                </a:lnTo>
                <a:lnTo>
                  <a:pt x="115523" y="540565"/>
                </a:lnTo>
                <a:lnTo>
                  <a:pt x="115523" y="3859"/>
                </a:lnTo>
                <a:close/>
              </a:path>
            </a:pathLst>
          </a:custGeom>
          <a:solidFill>
            <a:srgbClr val="414366"/>
          </a:solidFill>
          <a:ln w="9525" cap="flat">
            <a:noFill/>
            <a:prstDash val="solid"/>
            <a:miter/>
          </a:ln>
        </p:spPr>
        <p:txBody>
          <a:bodyPr rtlCol="0" anchor="ctr"/>
          <a:lstStyle/>
          <a:p>
            <a:endParaRPr lang="fi-FI"/>
          </a:p>
        </p:txBody>
      </p:sp>
      <p:sp>
        <p:nvSpPr>
          <p:cNvPr id="506" name="Freeform: Shape 505">
            <a:extLst>
              <a:ext uri="{FF2B5EF4-FFF2-40B4-BE49-F238E27FC236}">
                <a16:creationId xmlns:a16="http://schemas.microsoft.com/office/drawing/2014/main" id="{C0E002BE-12EB-44AD-8C1C-54AD52B9A534}"/>
              </a:ext>
            </a:extLst>
          </p:cNvPr>
          <p:cNvSpPr/>
          <p:nvPr/>
        </p:nvSpPr>
        <p:spPr>
          <a:xfrm>
            <a:off x="2176114" y="4918963"/>
            <a:ext cx="118353" cy="540308"/>
          </a:xfrm>
          <a:custGeom>
            <a:avLst/>
            <a:gdLst>
              <a:gd name="connsiteX0" fmla="*/ 115008 w 118353"/>
              <a:gd name="connsiteY0" fmla="*/ 3859 h 540307"/>
              <a:gd name="connsiteX1" fmla="*/ 54803 w 118353"/>
              <a:gd name="connsiteY1" fmla="*/ 540565 h 540307"/>
              <a:gd name="connsiteX2" fmla="*/ 3859 w 118353"/>
              <a:gd name="connsiteY2" fmla="*/ 540565 h 540307"/>
              <a:gd name="connsiteX3" fmla="*/ 3859 w 118353"/>
              <a:gd name="connsiteY3" fmla="*/ 3859 h 540307"/>
            </a:gdLst>
            <a:ahLst/>
            <a:cxnLst>
              <a:cxn ang="0">
                <a:pos x="connsiteX0" y="connsiteY0"/>
              </a:cxn>
              <a:cxn ang="0">
                <a:pos x="connsiteX1" y="connsiteY1"/>
              </a:cxn>
              <a:cxn ang="0">
                <a:pos x="connsiteX2" y="connsiteY2"/>
              </a:cxn>
              <a:cxn ang="0">
                <a:pos x="connsiteX3" y="connsiteY3"/>
              </a:cxn>
            </a:cxnLst>
            <a:rect l="l" t="t" r="r" b="b"/>
            <a:pathLst>
              <a:path w="118353" h="540307">
                <a:moveTo>
                  <a:pt x="115008" y="3859"/>
                </a:moveTo>
                <a:lnTo>
                  <a:pt x="54803" y="540565"/>
                </a:lnTo>
                <a:lnTo>
                  <a:pt x="3859" y="540565"/>
                </a:lnTo>
                <a:lnTo>
                  <a:pt x="3859" y="3859"/>
                </a:lnTo>
                <a:close/>
              </a:path>
            </a:pathLst>
          </a:custGeom>
          <a:solidFill>
            <a:srgbClr val="414366"/>
          </a:solidFill>
          <a:ln w="9525" cap="flat">
            <a:noFill/>
            <a:prstDash val="solid"/>
            <a:miter/>
          </a:ln>
        </p:spPr>
        <p:txBody>
          <a:bodyPr rtlCol="0" anchor="ctr"/>
          <a:lstStyle/>
          <a:p>
            <a:endParaRPr lang="fi-FI"/>
          </a:p>
        </p:txBody>
      </p:sp>
      <p:sp>
        <p:nvSpPr>
          <p:cNvPr id="507" name="Freeform: Shape 506">
            <a:extLst>
              <a:ext uri="{FF2B5EF4-FFF2-40B4-BE49-F238E27FC236}">
                <a16:creationId xmlns:a16="http://schemas.microsoft.com/office/drawing/2014/main" id="{7B20FCF4-6650-4955-BBA5-3C0E0B630ACA}"/>
              </a:ext>
            </a:extLst>
          </p:cNvPr>
          <p:cNvSpPr/>
          <p:nvPr/>
        </p:nvSpPr>
        <p:spPr>
          <a:xfrm>
            <a:off x="2124656" y="4284487"/>
            <a:ext cx="133791" cy="30875"/>
          </a:xfrm>
          <a:custGeom>
            <a:avLst/>
            <a:gdLst>
              <a:gd name="connsiteX0" fmla="*/ 3859 w 133790"/>
              <a:gd name="connsiteY0" fmla="*/ 3859 h 30874"/>
              <a:gd name="connsiteX1" fmla="*/ 133019 w 133790"/>
              <a:gd name="connsiteY1" fmla="*/ 3859 h 30874"/>
              <a:gd name="connsiteX2" fmla="*/ 133019 w 133790"/>
              <a:gd name="connsiteY2" fmla="*/ 28045 h 30874"/>
              <a:gd name="connsiteX3" fmla="*/ 3859 w 133790"/>
              <a:gd name="connsiteY3" fmla="*/ 28045 h 30874"/>
            </a:gdLst>
            <a:ahLst/>
            <a:cxnLst>
              <a:cxn ang="0">
                <a:pos x="connsiteX0" y="connsiteY0"/>
              </a:cxn>
              <a:cxn ang="0">
                <a:pos x="connsiteX1" y="connsiteY1"/>
              </a:cxn>
              <a:cxn ang="0">
                <a:pos x="connsiteX2" y="connsiteY2"/>
              </a:cxn>
              <a:cxn ang="0">
                <a:pos x="connsiteX3" y="connsiteY3"/>
              </a:cxn>
            </a:cxnLst>
            <a:rect l="l" t="t" r="r" b="b"/>
            <a:pathLst>
              <a:path w="133790" h="30874">
                <a:moveTo>
                  <a:pt x="3859" y="3859"/>
                </a:moveTo>
                <a:lnTo>
                  <a:pt x="133019" y="3859"/>
                </a:lnTo>
                <a:lnTo>
                  <a:pt x="133019" y="28045"/>
                </a:lnTo>
                <a:lnTo>
                  <a:pt x="3859" y="28045"/>
                </a:lnTo>
                <a:close/>
              </a:path>
            </a:pathLst>
          </a:custGeom>
          <a:solidFill>
            <a:srgbClr val="5A5C8C"/>
          </a:solidFill>
          <a:ln w="9525" cap="flat">
            <a:noFill/>
            <a:prstDash val="solid"/>
            <a:miter/>
          </a:ln>
        </p:spPr>
        <p:txBody>
          <a:bodyPr rtlCol="0" anchor="ctr"/>
          <a:lstStyle/>
          <a:p>
            <a:endParaRPr lang="fi-FI"/>
          </a:p>
        </p:txBody>
      </p:sp>
      <p:sp>
        <p:nvSpPr>
          <p:cNvPr id="508" name="Freeform: Shape 507">
            <a:extLst>
              <a:ext uri="{FF2B5EF4-FFF2-40B4-BE49-F238E27FC236}">
                <a16:creationId xmlns:a16="http://schemas.microsoft.com/office/drawing/2014/main" id="{67E5EC2E-B153-49B7-AF19-9E94D8BBFE38}"/>
              </a:ext>
            </a:extLst>
          </p:cNvPr>
          <p:cNvSpPr/>
          <p:nvPr/>
        </p:nvSpPr>
        <p:spPr>
          <a:xfrm>
            <a:off x="2124656" y="4308158"/>
            <a:ext cx="133791" cy="30875"/>
          </a:xfrm>
          <a:custGeom>
            <a:avLst/>
            <a:gdLst>
              <a:gd name="connsiteX0" fmla="*/ 3859 w 133790"/>
              <a:gd name="connsiteY0" fmla="*/ 3859 h 30874"/>
              <a:gd name="connsiteX1" fmla="*/ 133019 w 133790"/>
              <a:gd name="connsiteY1" fmla="*/ 27530 h 30874"/>
              <a:gd name="connsiteX2" fmla="*/ 133019 w 133790"/>
              <a:gd name="connsiteY2" fmla="*/ 3859 h 30874"/>
              <a:gd name="connsiteX3" fmla="*/ 3859 w 133790"/>
              <a:gd name="connsiteY3" fmla="*/ 3859 h 30874"/>
            </a:gdLst>
            <a:ahLst/>
            <a:cxnLst>
              <a:cxn ang="0">
                <a:pos x="connsiteX0" y="connsiteY0"/>
              </a:cxn>
              <a:cxn ang="0">
                <a:pos x="connsiteX1" y="connsiteY1"/>
              </a:cxn>
              <a:cxn ang="0">
                <a:pos x="connsiteX2" y="connsiteY2"/>
              </a:cxn>
              <a:cxn ang="0">
                <a:pos x="connsiteX3" y="connsiteY3"/>
              </a:cxn>
            </a:cxnLst>
            <a:rect l="l" t="t" r="r" b="b"/>
            <a:pathLst>
              <a:path w="133790" h="30874">
                <a:moveTo>
                  <a:pt x="3859" y="3859"/>
                </a:moveTo>
                <a:cubicBezTo>
                  <a:pt x="3859" y="3859"/>
                  <a:pt x="32161" y="27530"/>
                  <a:pt x="133019" y="27530"/>
                </a:cubicBezTo>
                <a:lnTo>
                  <a:pt x="133019" y="3859"/>
                </a:lnTo>
                <a:lnTo>
                  <a:pt x="3859" y="3859"/>
                </a:lnTo>
                <a:close/>
              </a:path>
            </a:pathLst>
          </a:custGeom>
          <a:solidFill>
            <a:srgbClr val="414366"/>
          </a:solidFill>
          <a:ln w="9525" cap="flat">
            <a:noFill/>
            <a:prstDash val="solid"/>
            <a:miter/>
          </a:ln>
        </p:spPr>
        <p:txBody>
          <a:bodyPr rtlCol="0" anchor="ctr"/>
          <a:lstStyle/>
          <a:p>
            <a:endParaRPr lang="fi-FI"/>
          </a:p>
        </p:txBody>
      </p:sp>
      <p:sp>
        <p:nvSpPr>
          <p:cNvPr id="509" name="Freeform: Shape 508">
            <a:extLst>
              <a:ext uri="{FF2B5EF4-FFF2-40B4-BE49-F238E27FC236}">
                <a16:creationId xmlns:a16="http://schemas.microsoft.com/office/drawing/2014/main" id="{77C3BE01-A67C-4DD8-854D-24F379FC3647}"/>
              </a:ext>
            </a:extLst>
          </p:cNvPr>
          <p:cNvSpPr/>
          <p:nvPr/>
        </p:nvSpPr>
        <p:spPr>
          <a:xfrm>
            <a:off x="2079888" y="5455669"/>
            <a:ext cx="200686" cy="46312"/>
          </a:xfrm>
          <a:custGeom>
            <a:avLst/>
            <a:gdLst>
              <a:gd name="connsiteX0" fmla="*/ 198370 w 200685"/>
              <a:gd name="connsiteY0" fmla="*/ 46570 h 46312"/>
              <a:gd name="connsiteX1" fmla="*/ 3859 w 200685"/>
              <a:gd name="connsiteY1" fmla="*/ 46570 h 46312"/>
              <a:gd name="connsiteX2" fmla="*/ 3859 w 200685"/>
              <a:gd name="connsiteY2" fmla="*/ 46570 h 46312"/>
              <a:gd name="connsiteX3" fmla="*/ 46569 w 200685"/>
              <a:gd name="connsiteY3" fmla="*/ 3859 h 46312"/>
              <a:gd name="connsiteX4" fmla="*/ 155660 w 200685"/>
              <a:gd name="connsiteY4" fmla="*/ 3859 h 46312"/>
              <a:gd name="connsiteX5" fmla="*/ 198370 w 200685"/>
              <a:gd name="connsiteY5" fmla="*/ 46570 h 46312"/>
              <a:gd name="connsiteX6" fmla="*/ 198370 w 200685"/>
              <a:gd name="connsiteY6" fmla="*/ 46570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685" h="46312">
                <a:moveTo>
                  <a:pt x="198370" y="46570"/>
                </a:moveTo>
                <a:lnTo>
                  <a:pt x="3859" y="46570"/>
                </a:lnTo>
                <a:lnTo>
                  <a:pt x="3859" y="46570"/>
                </a:lnTo>
                <a:cubicBezTo>
                  <a:pt x="3859" y="22899"/>
                  <a:pt x="22899" y="3859"/>
                  <a:pt x="46569" y="3859"/>
                </a:cubicBezTo>
                <a:lnTo>
                  <a:pt x="155660" y="3859"/>
                </a:lnTo>
                <a:cubicBezTo>
                  <a:pt x="179331" y="3859"/>
                  <a:pt x="198370" y="22899"/>
                  <a:pt x="198370" y="46570"/>
                </a:cubicBezTo>
                <a:lnTo>
                  <a:pt x="198370" y="46570"/>
                </a:lnTo>
                <a:close/>
              </a:path>
            </a:pathLst>
          </a:custGeom>
          <a:solidFill>
            <a:srgbClr val="414366"/>
          </a:solidFill>
          <a:ln w="9525" cap="flat">
            <a:noFill/>
            <a:prstDash val="solid"/>
            <a:miter/>
          </a:ln>
        </p:spPr>
        <p:txBody>
          <a:bodyPr rtlCol="0" anchor="ctr"/>
          <a:lstStyle/>
          <a:p>
            <a:endParaRPr lang="fi-FI"/>
          </a:p>
        </p:txBody>
      </p:sp>
      <p:sp>
        <p:nvSpPr>
          <p:cNvPr id="510" name="Freeform: Shape 509">
            <a:extLst>
              <a:ext uri="{FF2B5EF4-FFF2-40B4-BE49-F238E27FC236}">
                <a16:creationId xmlns:a16="http://schemas.microsoft.com/office/drawing/2014/main" id="{F32899AE-92AC-4117-90AF-F2233E0241E5}"/>
              </a:ext>
            </a:extLst>
          </p:cNvPr>
          <p:cNvSpPr/>
          <p:nvPr/>
        </p:nvSpPr>
        <p:spPr>
          <a:xfrm>
            <a:off x="2130316" y="5452582"/>
            <a:ext cx="97770" cy="10292"/>
          </a:xfrm>
          <a:custGeom>
            <a:avLst/>
            <a:gdLst>
              <a:gd name="connsiteX0" fmla="*/ 3859 w 97770"/>
              <a:gd name="connsiteY0" fmla="*/ 3859 h 10291"/>
              <a:gd name="connsiteX1" fmla="*/ 98027 w 97770"/>
              <a:gd name="connsiteY1" fmla="*/ 3859 h 10291"/>
              <a:gd name="connsiteX2" fmla="*/ 98027 w 97770"/>
              <a:gd name="connsiteY2" fmla="*/ 10034 h 10291"/>
              <a:gd name="connsiteX3" fmla="*/ 3859 w 97770"/>
              <a:gd name="connsiteY3" fmla="*/ 10034 h 10291"/>
            </a:gdLst>
            <a:ahLst/>
            <a:cxnLst>
              <a:cxn ang="0">
                <a:pos x="connsiteX0" y="connsiteY0"/>
              </a:cxn>
              <a:cxn ang="0">
                <a:pos x="connsiteX1" y="connsiteY1"/>
              </a:cxn>
              <a:cxn ang="0">
                <a:pos x="connsiteX2" y="connsiteY2"/>
              </a:cxn>
              <a:cxn ang="0">
                <a:pos x="connsiteX3" y="connsiteY3"/>
              </a:cxn>
            </a:cxnLst>
            <a:rect l="l" t="t" r="r" b="b"/>
            <a:pathLst>
              <a:path w="97770" h="10291">
                <a:moveTo>
                  <a:pt x="3859" y="3859"/>
                </a:moveTo>
                <a:lnTo>
                  <a:pt x="98027" y="3859"/>
                </a:lnTo>
                <a:lnTo>
                  <a:pt x="98027" y="10034"/>
                </a:lnTo>
                <a:lnTo>
                  <a:pt x="3859" y="10034"/>
                </a:lnTo>
                <a:close/>
              </a:path>
            </a:pathLst>
          </a:custGeom>
          <a:solidFill>
            <a:srgbClr val="181929"/>
          </a:solidFill>
          <a:ln w="9525" cap="flat">
            <a:noFill/>
            <a:prstDash val="solid"/>
            <a:miter/>
          </a:ln>
        </p:spPr>
        <p:txBody>
          <a:bodyPr rtlCol="0" anchor="ctr"/>
          <a:lstStyle/>
          <a:p>
            <a:endParaRPr lang="fi-FI"/>
          </a:p>
        </p:txBody>
      </p:sp>
      <p:sp>
        <p:nvSpPr>
          <p:cNvPr id="511" name="Freeform: Shape 510">
            <a:extLst>
              <a:ext uri="{FF2B5EF4-FFF2-40B4-BE49-F238E27FC236}">
                <a16:creationId xmlns:a16="http://schemas.microsoft.com/office/drawing/2014/main" id="{08764BAA-9A20-44AB-8384-1ABC3FA93169}"/>
              </a:ext>
            </a:extLst>
          </p:cNvPr>
          <p:cNvSpPr/>
          <p:nvPr/>
        </p:nvSpPr>
        <p:spPr>
          <a:xfrm>
            <a:off x="2173027" y="5009529"/>
            <a:ext cx="10292" cy="493996"/>
          </a:xfrm>
          <a:custGeom>
            <a:avLst/>
            <a:gdLst>
              <a:gd name="connsiteX0" fmla="*/ 3859 w 10291"/>
              <a:gd name="connsiteY0" fmla="*/ 3859 h 493995"/>
              <a:gd name="connsiteX1" fmla="*/ 10034 w 10291"/>
              <a:gd name="connsiteY1" fmla="*/ 3859 h 493995"/>
              <a:gd name="connsiteX2" fmla="*/ 10034 w 10291"/>
              <a:gd name="connsiteY2" fmla="*/ 492709 h 493995"/>
              <a:gd name="connsiteX3" fmla="*/ 3859 w 10291"/>
              <a:gd name="connsiteY3" fmla="*/ 492709 h 493995"/>
            </a:gdLst>
            <a:ahLst/>
            <a:cxnLst>
              <a:cxn ang="0">
                <a:pos x="connsiteX0" y="connsiteY0"/>
              </a:cxn>
              <a:cxn ang="0">
                <a:pos x="connsiteX1" y="connsiteY1"/>
              </a:cxn>
              <a:cxn ang="0">
                <a:pos x="connsiteX2" y="connsiteY2"/>
              </a:cxn>
              <a:cxn ang="0">
                <a:pos x="connsiteX3" y="connsiteY3"/>
              </a:cxn>
            </a:cxnLst>
            <a:rect l="l" t="t" r="r" b="b"/>
            <a:pathLst>
              <a:path w="10291" h="493995">
                <a:moveTo>
                  <a:pt x="3859" y="3859"/>
                </a:moveTo>
                <a:lnTo>
                  <a:pt x="10034" y="3859"/>
                </a:lnTo>
                <a:lnTo>
                  <a:pt x="10034" y="492709"/>
                </a:lnTo>
                <a:lnTo>
                  <a:pt x="3859" y="492709"/>
                </a:lnTo>
                <a:close/>
              </a:path>
            </a:pathLst>
          </a:custGeom>
          <a:solidFill>
            <a:srgbClr val="181929"/>
          </a:solidFill>
          <a:ln w="9525" cap="flat">
            <a:noFill/>
            <a:prstDash val="solid"/>
            <a:miter/>
          </a:ln>
        </p:spPr>
        <p:txBody>
          <a:bodyPr rtlCol="0" anchor="ctr"/>
          <a:lstStyle/>
          <a:p>
            <a:endParaRPr lang="fi-FI"/>
          </a:p>
        </p:txBody>
      </p:sp>
      <p:sp>
        <p:nvSpPr>
          <p:cNvPr id="512" name="Freeform: Shape 511">
            <a:extLst>
              <a:ext uri="{FF2B5EF4-FFF2-40B4-BE49-F238E27FC236}">
                <a16:creationId xmlns:a16="http://schemas.microsoft.com/office/drawing/2014/main" id="{966E51CF-E5F3-44C3-B4AA-A4191983EAFB}"/>
              </a:ext>
            </a:extLst>
          </p:cNvPr>
          <p:cNvSpPr/>
          <p:nvPr/>
        </p:nvSpPr>
        <p:spPr>
          <a:xfrm>
            <a:off x="2105102" y="4338518"/>
            <a:ext cx="36021" cy="61749"/>
          </a:xfrm>
          <a:custGeom>
            <a:avLst/>
            <a:gdLst>
              <a:gd name="connsiteX0" fmla="*/ 18268 w 36020"/>
              <a:gd name="connsiteY0" fmla="*/ 3859 h 61749"/>
              <a:gd name="connsiteX1" fmla="*/ 18268 w 36020"/>
              <a:gd name="connsiteY1" fmla="*/ 3859 h 61749"/>
              <a:gd name="connsiteX2" fmla="*/ 3859 w 36020"/>
              <a:gd name="connsiteY2" fmla="*/ 18267 h 61749"/>
              <a:gd name="connsiteX3" fmla="*/ 3859 w 36020"/>
              <a:gd name="connsiteY3" fmla="*/ 47599 h 61749"/>
              <a:gd name="connsiteX4" fmla="*/ 18268 w 36020"/>
              <a:gd name="connsiteY4" fmla="*/ 62007 h 61749"/>
              <a:gd name="connsiteX5" fmla="*/ 32676 w 36020"/>
              <a:gd name="connsiteY5" fmla="*/ 62007 h 61749"/>
              <a:gd name="connsiteX6" fmla="*/ 32676 w 36020"/>
              <a:gd name="connsiteY6" fmla="*/ 18782 h 61749"/>
              <a:gd name="connsiteX7" fmla="*/ 18268 w 36020"/>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0" h="61749">
                <a:moveTo>
                  <a:pt x="18268" y="3859"/>
                </a:moveTo>
                <a:lnTo>
                  <a:pt x="18268" y="3859"/>
                </a:lnTo>
                <a:cubicBezTo>
                  <a:pt x="10549" y="3859"/>
                  <a:pt x="3859" y="10034"/>
                  <a:pt x="3859" y="18267"/>
                </a:cubicBezTo>
                <a:lnTo>
                  <a:pt x="3859" y="47599"/>
                </a:lnTo>
                <a:cubicBezTo>
                  <a:pt x="3859" y="55317"/>
                  <a:pt x="10034" y="62007"/>
                  <a:pt x="18268" y="62007"/>
                </a:cubicBezTo>
                <a:lnTo>
                  <a:pt x="32676" y="62007"/>
                </a:lnTo>
                <a:lnTo>
                  <a:pt x="32676" y="18782"/>
                </a:lnTo>
                <a:cubicBezTo>
                  <a:pt x="32676" y="10034"/>
                  <a:pt x="26501" y="3859"/>
                  <a:pt x="18268" y="3859"/>
                </a:cubicBezTo>
                <a:close/>
              </a:path>
            </a:pathLst>
          </a:custGeom>
          <a:solidFill>
            <a:srgbClr val="F59F9E"/>
          </a:solidFill>
          <a:ln w="9525" cap="flat">
            <a:noFill/>
            <a:prstDash val="solid"/>
            <a:miter/>
          </a:ln>
        </p:spPr>
        <p:txBody>
          <a:bodyPr rtlCol="0" anchor="ctr"/>
          <a:lstStyle/>
          <a:p>
            <a:endParaRPr lang="fi-FI"/>
          </a:p>
        </p:txBody>
      </p:sp>
      <p:sp>
        <p:nvSpPr>
          <p:cNvPr id="513" name="Freeform: Shape 512">
            <a:extLst>
              <a:ext uri="{FF2B5EF4-FFF2-40B4-BE49-F238E27FC236}">
                <a16:creationId xmlns:a16="http://schemas.microsoft.com/office/drawing/2014/main" id="{D92EDF70-2223-4291-A092-2577DF2F1D45}"/>
              </a:ext>
            </a:extLst>
          </p:cNvPr>
          <p:cNvSpPr/>
          <p:nvPr/>
        </p:nvSpPr>
        <p:spPr>
          <a:xfrm>
            <a:off x="2183833" y="4393578"/>
            <a:ext cx="72041" cy="25729"/>
          </a:xfrm>
          <a:custGeom>
            <a:avLst/>
            <a:gdLst>
              <a:gd name="connsiteX0" fmla="*/ 71784 w 72041"/>
              <a:gd name="connsiteY0" fmla="*/ 23928 h 25728"/>
              <a:gd name="connsiteX1" fmla="*/ 3859 w 72041"/>
              <a:gd name="connsiteY1" fmla="*/ 23928 h 25728"/>
              <a:gd name="connsiteX2" fmla="*/ 37822 w 72041"/>
              <a:gd name="connsiteY2" fmla="*/ 3859 h 25728"/>
              <a:gd name="connsiteX3" fmla="*/ 71784 w 72041"/>
              <a:gd name="connsiteY3" fmla="*/ 23928 h 25728"/>
            </a:gdLst>
            <a:ahLst/>
            <a:cxnLst>
              <a:cxn ang="0">
                <a:pos x="connsiteX0" y="connsiteY0"/>
              </a:cxn>
              <a:cxn ang="0">
                <a:pos x="connsiteX1" y="connsiteY1"/>
              </a:cxn>
              <a:cxn ang="0">
                <a:pos x="connsiteX2" y="connsiteY2"/>
              </a:cxn>
              <a:cxn ang="0">
                <a:pos x="connsiteX3" y="connsiteY3"/>
              </a:cxn>
            </a:cxnLst>
            <a:rect l="l" t="t" r="r" b="b"/>
            <a:pathLst>
              <a:path w="72041" h="25728">
                <a:moveTo>
                  <a:pt x="71784" y="23928"/>
                </a:moveTo>
                <a:lnTo>
                  <a:pt x="3859" y="23928"/>
                </a:lnTo>
                <a:cubicBezTo>
                  <a:pt x="3859" y="23928"/>
                  <a:pt x="13122" y="3859"/>
                  <a:pt x="37822" y="3859"/>
                </a:cubicBezTo>
                <a:cubicBezTo>
                  <a:pt x="62521" y="3859"/>
                  <a:pt x="71784" y="23928"/>
                  <a:pt x="71784" y="23928"/>
                </a:cubicBezTo>
                <a:close/>
              </a:path>
            </a:pathLst>
          </a:custGeom>
          <a:solidFill>
            <a:srgbClr val="875656"/>
          </a:solidFill>
          <a:ln w="9525" cap="flat">
            <a:noFill/>
            <a:prstDash val="solid"/>
            <a:miter/>
          </a:ln>
        </p:spPr>
        <p:txBody>
          <a:bodyPr rtlCol="0" anchor="ctr"/>
          <a:lstStyle/>
          <a:p>
            <a:endParaRPr lang="fi-FI"/>
          </a:p>
        </p:txBody>
      </p:sp>
      <p:sp>
        <p:nvSpPr>
          <p:cNvPr id="514" name="Freeform: Shape 513">
            <a:extLst>
              <a:ext uri="{FF2B5EF4-FFF2-40B4-BE49-F238E27FC236}">
                <a16:creationId xmlns:a16="http://schemas.microsoft.com/office/drawing/2014/main" id="{62D3D097-5375-4698-A539-697219C0AA20}"/>
              </a:ext>
            </a:extLst>
          </p:cNvPr>
          <p:cNvSpPr/>
          <p:nvPr/>
        </p:nvSpPr>
        <p:spPr>
          <a:xfrm>
            <a:off x="2217795" y="4353956"/>
            <a:ext cx="20583" cy="46312"/>
          </a:xfrm>
          <a:custGeom>
            <a:avLst/>
            <a:gdLst>
              <a:gd name="connsiteX0" fmla="*/ 17753 w 20583"/>
              <a:gd name="connsiteY0" fmla="*/ 43482 h 46312"/>
              <a:gd name="connsiteX1" fmla="*/ 3859 w 20583"/>
              <a:gd name="connsiteY1" fmla="*/ 43482 h 46312"/>
              <a:gd name="connsiteX2" fmla="*/ 3859 w 20583"/>
              <a:gd name="connsiteY2" fmla="*/ 37821 h 46312"/>
              <a:gd name="connsiteX3" fmla="*/ 10549 w 20583"/>
              <a:gd name="connsiteY3" fmla="*/ 37821 h 46312"/>
              <a:gd name="connsiteX4" fmla="*/ 5403 w 20583"/>
              <a:gd name="connsiteY4" fmla="*/ 4889 h 46312"/>
              <a:gd name="connsiteX5" fmla="*/ 11063 w 20583"/>
              <a:gd name="connsiteY5" fmla="*/ 3859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46312">
                <a:moveTo>
                  <a:pt x="17753" y="43482"/>
                </a:moveTo>
                <a:lnTo>
                  <a:pt x="3859" y="43482"/>
                </a:lnTo>
                <a:lnTo>
                  <a:pt x="3859" y="37821"/>
                </a:lnTo>
                <a:lnTo>
                  <a:pt x="10549" y="37821"/>
                </a:lnTo>
                <a:lnTo>
                  <a:pt x="5403" y="4889"/>
                </a:lnTo>
                <a:lnTo>
                  <a:pt x="11063" y="3859"/>
                </a:lnTo>
                <a:close/>
              </a:path>
            </a:pathLst>
          </a:custGeom>
          <a:solidFill>
            <a:srgbClr val="DB7170"/>
          </a:solidFill>
          <a:ln w="9525" cap="flat">
            <a:noFill/>
            <a:prstDash val="solid"/>
            <a:miter/>
          </a:ln>
        </p:spPr>
        <p:txBody>
          <a:bodyPr rtlCol="0" anchor="ctr"/>
          <a:lstStyle/>
          <a:p>
            <a:endParaRPr lang="fi-FI"/>
          </a:p>
        </p:txBody>
      </p:sp>
      <p:sp>
        <p:nvSpPr>
          <p:cNvPr id="515" name="Freeform: Shape 514">
            <a:extLst>
              <a:ext uri="{FF2B5EF4-FFF2-40B4-BE49-F238E27FC236}">
                <a16:creationId xmlns:a16="http://schemas.microsoft.com/office/drawing/2014/main" id="{DD44903D-6CDC-4B53-ACA7-CD4F6CE6EBD5}"/>
              </a:ext>
            </a:extLst>
          </p:cNvPr>
          <p:cNvSpPr/>
          <p:nvPr/>
        </p:nvSpPr>
        <p:spPr>
          <a:xfrm>
            <a:off x="2165822" y="4417249"/>
            <a:ext cx="30875" cy="25729"/>
          </a:xfrm>
          <a:custGeom>
            <a:avLst/>
            <a:gdLst>
              <a:gd name="connsiteX0" fmla="*/ 24957 w 30874"/>
              <a:gd name="connsiteY0" fmla="*/ 22384 h 25728"/>
              <a:gd name="connsiteX1" fmla="*/ 3859 w 30874"/>
              <a:gd name="connsiteY1" fmla="*/ 5403 h 25728"/>
              <a:gd name="connsiteX2" fmla="*/ 9520 w 30874"/>
              <a:gd name="connsiteY2" fmla="*/ 3859 h 25728"/>
              <a:gd name="connsiteX3" fmla="*/ 26501 w 30874"/>
              <a:gd name="connsiteY3" fmla="*/ 16209 h 25728"/>
              <a:gd name="connsiteX4" fmla="*/ 27015 w 30874"/>
              <a:gd name="connsiteY4" fmla="*/ 22384 h 25728"/>
              <a:gd name="connsiteX5" fmla="*/ 24957 w 30874"/>
              <a:gd name="connsiteY5" fmla="*/ 22384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25728">
                <a:moveTo>
                  <a:pt x="24957" y="22384"/>
                </a:moveTo>
                <a:cubicBezTo>
                  <a:pt x="11578" y="22384"/>
                  <a:pt x="5403" y="11578"/>
                  <a:pt x="3859" y="5403"/>
                </a:cubicBezTo>
                <a:lnTo>
                  <a:pt x="9520" y="3859"/>
                </a:lnTo>
                <a:cubicBezTo>
                  <a:pt x="9520" y="4374"/>
                  <a:pt x="13122" y="17753"/>
                  <a:pt x="26501" y="16209"/>
                </a:cubicBezTo>
                <a:lnTo>
                  <a:pt x="27015" y="22384"/>
                </a:lnTo>
                <a:cubicBezTo>
                  <a:pt x="26501" y="22384"/>
                  <a:pt x="25986" y="22384"/>
                  <a:pt x="24957" y="22384"/>
                </a:cubicBezTo>
                <a:close/>
              </a:path>
            </a:pathLst>
          </a:custGeom>
          <a:solidFill>
            <a:srgbClr val="DB7170"/>
          </a:solidFill>
          <a:ln w="9525" cap="flat">
            <a:noFill/>
            <a:prstDash val="solid"/>
            <a:miter/>
          </a:ln>
        </p:spPr>
        <p:txBody>
          <a:bodyPr rtlCol="0" anchor="ctr"/>
          <a:lstStyle/>
          <a:p>
            <a:endParaRPr lang="fi-FI"/>
          </a:p>
        </p:txBody>
      </p:sp>
      <p:sp>
        <p:nvSpPr>
          <p:cNvPr id="516" name="Freeform: Shape 515">
            <a:extLst>
              <a:ext uri="{FF2B5EF4-FFF2-40B4-BE49-F238E27FC236}">
                <a16:creationId xmlns:a16="http://schemas.microsoft.com/office/drawing/2014/main" id="{700B9729-D067-4C2A-BF8A-B946A4FFC685}"/>
              </a:ext>
            </a:extLst>
          </p:cNvPr>
          <p:cNvSpPr/>
          <p:nvPr/>
        </p:nvSpPr>
        <p:spPr>
          <a:xfrm>
            <a:off x="2081946" y="4223252"/>
            <a:ext cx="210977" cy="66895"/>
          </a:xfrm>
          <a:custGeom>
            <a:avLst/>
            <a:gdLst>
              <a:gd name="connsiteX0" fmla="*/ 46569 w 210977"/>
              <a:gd name="connsiteY0" fmla="*/ 65094 h 66895"/>
              <a:gd name="connsiteX1" fmla="*/ 3859 w 210977"/>
              <a:gd name="connsiteY1" fmla="*/ 39880 h 66895"/>
              <a:gd name="connsiteX2" fmla="*/ 90823 w 210977"/>
              <a:gd name="connsiteY2" fmla="*/ 3859 h 66895"/>
              <a:gd name="connsiteX3" fmla="*/ 183962 w 210977"/>
              <a:gd name="connsiteY3" fmla="*/ 3859 h 66895"/>
              <a:gd name="connsiteX4" fmla="*/ 209176 w 210977"/>
              <a:gd name="connsiteY4" fmla="*/ 37307 h 66895"/>
              <a:gd name="connsiteX5" fmla="*/ 175729 w 210977"/>
              <a:gd name="connsiteY5" fmla="*/ 65094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977" h="66895">
                <a:moveTo>
                  <a:pt x="46569" y="65094"/>
                </a:moveTo>
                <a:lnTo>
                  <a:pt x="3859" y="39880"/>
                </a:lnTo>
                <a:lnTo>
                  <a:pt x="90823" y="3859"/>
                </a:lnTo>
                <a:lnTo>
                  <a:pt x="183962" y="3859"/>
                </a:lnTo>
                <a:lnTo>
                  <a:pt x="209176" y="37307"/>
                </a:lnTo>
                <a:lnTo>
                  <a:pt x="175729" y="65094"/>
                </a:lnTo>
                <a:close/>
              </a:path>
            </a:pathLst>
          </a:custGeom>
          <a:solidFill>
            <a:srgbClr val="414366"/>
          </a:solidFill>
          <a:ln w="9525" cap="flat">
            <a:noFill/>
            <a:prstDash val="solid"/>
            <a:miter/>
          </a:ln>
        </p:spPr>
        <p:txBody>
          <a:bodyPr rtlCol="0" anchor="ctr"/>
          <a:lstStyle/>
          <a:p>
            <a:endParaRPr lang="fi-FI"/>
          </a:p>
        </p:txBody>
      </p:sp>
      <p:sp>
        <p:nvSpPr>
          <p:cNvPr id="517" name="Freeform: Shape 516">
            <a:extLst>
              <a:ext uri="{FF2B5EF4-FFF2-40B4-BE49-F238E27FC236}">
                <a16:creationId xmlns:a16="http://schemas.microsoft.com/office/drawing/2014/main" id="{5C432A03-A3C3-4AD6-B6F1-4969B0AA070D}"/>
              </a:ext>
            </a:extLst>
          </p:cNvPr>
          <p:cNvSpPr/>
          <p:nvPr/>
        </p:nvSpPr>
        <p:spPr>
          <a:xfrm>
            <a:off x="2208018" y="4237661"/>
            <a:ext cx="41166" cy="46312"/>
          </a:xfrm>
          <a:custGeom>
            <a:avLst/>
            <a:gdLst>
              <a:gd name="connsiteX0" fmla="*/ 22899 w 41166"/>
              <a:gd name="connsiteY0" fmla="*/ 3859 h 46312"/>
              <a:gd name="connsiteX1" fmla="*/ 3859 w 41166"/>
              <a:gd name="connsiteY1" fmla="*/ 3859 h 46312"/>
              <a:gd name="connsiteX2" fmla="*/ 22899 w 41166"/>
              <a:gd name="connsiteY2" fmla="*/ 44511 h 46312"/>
              <a:gd name="connsiteX3" fmla="*/ 41938 w 41166"/>
              <a:gd name="connsiteY3" fmla="*/ 3859 h 46312"/>
              <a:gd name="connsiteX4" fmla="*/ 22899 w 41166"/>
              <a:gd name="connsiteY4" fmla="*/ 3859 h 4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6" h="46312">
                <a:moveTo>
                  <a:pt x="22899" y="3859"/>
                </a:moveTo>
                <a:lnTo>
                  <a:pt x="3859" y="3859"/>
                </a:lnTo>
                <a:cubicBezTo>
                  <a:pt x="3859" y="35763"/>
                  <a:pt x="22899" y="44511"/>
                  <a:pt x="22899" y="44511"/>
                </a:cubicBezTo>
                <a:cubicBezTo>
                  <a:pt x="22899" y="44511"/>
                  <a:pt x="41938" y="35763"/>
                  <a:pt x="41938" y="3859"/>
                </a:cubicBezTo>
                <a:lnTo>
                  <a:pt x="22899" y="3859"/>
                </a:lnTo>
                <a:close/>
              </a:path>
            </a:pathLst>
          </a:custGeom>
          <a:solidFill>
            <a:srgbClr val="FFCA76"/>
          </a:solidFill>
          <a:ln w="9525" cap="flat">
            <a:noFill/>
            <a:prstDash val="solid"/>
            <a:miter/>
          </a:ln>
        </p:spPr>
        <p:txBody>
          <a:bodyPr rtlCol="0" anchor="ctr"/>
          <a:lstStyle/>
          <a:p>
            <a:endParaRPr lang="fi-FI"/>
          </a:p>
        </p:txBody>
      </p:sp>
      <p:sp>
        <p:nvSpPr>
          <p:cNvPr id="518" name="Freeform: Shape 517">
            <a:extLst>
              <a:ext uri="{FF2B5EF4-FFF2-40B4-BE49-F238E27FC236}">
                <a16:creationId xmlns:a16="http://schemas.microsoft.com/office/drawing/2014/main" id="{B9BD877F-F417-4A63-BB0A-D7395B9AEEBC}"/>
              </a:ext>
            </a:extLst>
          </p:cNvPr>
          <p:cNvSpPr/>
          <p:nvPr/>
        </p:nvSpPr>
        <p:spPr>
          <a:xfrm>
            <a:off x="2144725" y="5006442"/>
            <a:ext cx="72041" cy="10292"/>
          </a:xfrm>
          <a:custGeom>
            <a:avLst/>
            <a:gdLst>
              <a:gd name="connsiteX0" fmla="*/ 3859 w 72041"/>
              <a:gd name="connsiteY0" fmla="*/ 3859 h 10291"/>
              <a:gd name="connsiteX1" fmla="*/ 69211 w 72041"/>
              <a:gd name="connsiteY1" fmla="*/ 3859 h 10291"/>
              <a:gd name="connsiteX2" fmla="*/ 69211 w 72041"/>
              <a:gd name="connsiteY2" fmla="*/ 10034 h 10291"/>
              <a:gd name="connsiteX3" fmla="*/ 3859 w 72041"/>
              <a:gd name="connsiteY3" fmla="*/ 10034 h 10291"/>
            </a:gdLst>
            <a:ahLst/>
            <a:cxnLst>
              <a:cxn ang="0">
                <a:pos x="connsiteX0" y="connsiteY0"/>
              </a:cxn>
              <a:cxn ang="0">
                <a:pos x="connsiteX1" y="connsiteY1"/>
              </a:cxn>
              <a:cxn ang="0">
                <a:pos x="connsiteX2" y="connsiteY2"/>
              </a:cxn>
              <a:cxn ang="0">
                <a:pos x="connsiteX3" y="connsiteY3"/>
              </a:cxn>
            </a:cxnLst>
            <a:rect l="l" t="t" r="r" b="b"/>
            <a:pathLst>
              <a:path w="72041" h="10291">
                <a:moveTo>
                  <a:pt x="3859" y="3859"/>
                </a:moveTo>
                <a:lnTo>
                  <a:pt x="69211" y="3859"/>
                </a:lnTo>
                <a:lnTo>
                  <a:pt x="69211" y="10034"/>
                </a:lnTo>
                <a:lnTo>
                  <a:pt x="3859" y="10034"/>
                </a:lnTo>
                <a:close/>
              </a:path>
            </a:pathLst>
          </a:custGeom>
          <a:solidFill>
            <a:srgbClr val="181929"/>
          </a:solidFill>
          <a:ln w="9525" cap="flat">
            <a:noFill/>
            <a:prstDash val="solid"/>
            <a:miter/>
          </a:ln>
        </p:spPr>
        <p:txBody>
          <a:bodyPr rtlCol="0" anchor="ctr"/>
          <a:lstStyle/>
          <a:p>
            <a:endParaRPr lang="fi-FI"/>
          </a:p>
        </p:txBody>
      </p:sp>
      <p:sp>
        <p:nvSpPr>
          <p:cNvPr id="519" name="Freeform: Shape 518">
            <a:extLst>
              <a:ext uri="{FF2B5EF4-FFF2-40B4-BE49-F238E27FC236}">
                <a16:creationId xmlns:a16="http://schemas.microsoft.com/office/drawing/2014/main" id="{AE4FF849-37EA-4595-BF79-502FFADE70A1}"/>
              </a:ext>
            </a:extLst>
          </p:cNvPr>
          <p:cNvSpPr/>
          <p:nvPr/>
        </p:nvSpPr>
        <p:spPr>
          <a:xfrm>
            <a:off x="2295782" y="4626245"/>
            <a:ext cx="20583" cy="133791"/>
          </a:xfrm>
          <a:custGeom>
            <a:avLst/>
            <a:gdLst>
              <a:gd name="connsiteX0" fmla="*/ 4124 w 20583"/>
              <a:gd name="connsiteY0" fmla="*/ 130907 h 133790"/>
              <a:gd name="connsiteX1" fmla="*/ 13155 w 20583"/>
              <a:gd name="connsiteY1" fmla="*/ 4124 h 133790"/>
              <a:gd name="connsiteX2" fmla="*/ 19314 w 20583"/>
              <a:gd name="connsiteY2" fmla="*/ 4563 h 133790"/>
              <a:gd name="connsiteX3" fmla="*/ 10284 w 20583"/>
              <a:gd name="connsiteY3" fmla="*/ 131346 h 133790"/>
            </a:gdLst>
            <a:ahLst/>
            <a:cxnLst>
              <a:cxn ang="0">
                <a:pos x="connsiteX0" y="connsiteY0"/>
              </a:cxn>
              <a:cxn ang="0">
                <a:pos x="connsiteX1" y="connsiteY1"/>
              </a:cxn>
              <a:cxn ang="0">
                <a:pos x="connsiteX2" y="connsiteY2"/>
              </a:cxn>
              <a:cxn ang="0">
                <a:pos x="connsiteX3" y="connsiteY3"/>
              </a:cxn>
            </a:cxnLst>
            <a:rect l="l" t="t" r="r" b="b"/>
            <a:pathLst>
              <a:path w="20583" h="133790">
                <a:moveTo>
                  <a:pt x="4124" y="130907"/>
                </a:moveTo>
                <a:lnTo>
                  <a:pt x="13155" y="4124"/>
                </a:lnTo>
                <a:lnTo>
                  <a:pt x="19314" y="4563"/>
                </a:lnTo>
                <a:lnTo>
                  <a:pt x="10284" y="131346"/>
                </a:lnTo>
                <a:close/>
              </a:path>
            </a:pathLst>
          </a:custGeom>
          <a:solidFill>
            <a:srgbClr val="36385E"/>
          </a:solidFill>
          <a:ln w="9525" cap="flat">
            <a:noFill/>
            <a:prstDash val="solid"/>
            <a:miter/>
          </a:ln>
        </p:spPr>
        <p:txBody>
          <a:bodyPr rtlCol="0" anchor="ctr"/>
          <a:lstStyle/>
          <a:p>
            <a:endParaRPr lang="fi-FI"/>
          </a:p>
        </p:txBody>
      </p:sp>
      <p:sp>
        <p:nvSpPr>
          <p:cNvPr id="520" name="Freeform: Shape 519">
            <a:extLst>
              <a:ext uri="{FF2B5EF4-FFF2-40B4-BE49-F238E27FC236}">
                <a16:creationId xmlns:a16="http://schemas.microsoft.com/office/drawing/2014/main" id="{70B33AB1-2EC4-42AA-9056-B44F3884E6F8}"/>
              </a:ext>
            </a:extLst>
          </p:cNvPr>
          <p:cNvSpPr/>
          <p:nvPr/>
        </p:nvSpPr>
        <p:spPr>
          <a:xfrm>
            <a:off x="2040617" y="4625950"/>
            <a:ext cx="20583" cy="133791"/>
          </a:xfrm>
          <a:custGeom>
            <a:avLst/>
            <a:gdLst>
              <a:gd name="connsiteX0" fmla="*/ 4124 w 20583"/>
              <a:gd name="connsiteY0" fmla="*/ 4564 h 133790"/>
              <a:gd name="connsiteX1" fmla="*/ 10284 w 20583"/>
              <a:gd name="connsiteY1" fmla="*/ 4124 h 133790"/>
              <a:gd name="connsiteX2" fmla="*/ 19324 w 20583"/>
              <a:gd name="connsiteY2" fmla="*/ 130908 h 133790"/>
              <a:gd name="connsiteX3" fmla="*/ 13165 w 20583"/>
              <a:gd name="connsiteY3" fmla="*/ 131347 h 133790"/>
            </a:gdLst>
            <a:ahLst/>
            <a:cxnLst>
              <a:cxn ang="0">
                <a:pos x="connsiteX0" y="connsiteY0"/>
              </a:cxn>
              <a:cxn ang="0">
                <a:pos x="connsiteX1" y="connsiteY1"/>
              </a:cxn>
              <a:cxn ang="0">
                <a:pos x="connsiteX2" y="connsiteY2"/>
              </a:cxn>
              <a:cxn ang="0">
                <a:pos x="connsiteX3" y="connsiteY3"/>
              </a:cxn>
            </a:cxnLst>
            <a:rect l="l" t="t" r="r" b="b"/>
            <a:pathLst>
              <a:path w="20583" h="133790">
                <a:moveTo>
                  <a:pt x="4124" y="4564"/>
                </a:moveTo>
                <a:lnTo>
                  <a:pt x="10284" y="4124"/>
                </a:lnTo>
                <a:lnTo>
                  <a:pt x="19324" y="130908"/>
                </a:lnTo>
                <a:lnTo>
                  <a:pt x="13165" y="131347"/>
                </a:lnTo>
                <a:close/>
              </a:path>
            </a:pathLst>
          </a:custGeom>
          <a:solidFill>
            <a:srgbClr val="36385E"/>
          </a:solidFill>
          <a:ln w="9525" cap="flat">
            <a:noFill/>
            <a:prstDash val="solid"/>
            <a:miter/>
          </a:ln>
        </p:spPr>
        <p:txBody>
          <a:bodyPr rtlCol="0" anchor="ctr"/>
          <a:lstStyle/>
          <a:p>
            <a:endParaRPr lang="fi-FI"/>
          </a:p>
        </p:txBody>
      </p:sp>
      <p:sp>
        <p:nvSpPr>
          <p:cNvPr id="521" name="Freeform: Shape 520">
            <a:extLst>
              <a:ext uri="{FF2B5EF4-FFF2-40B4-BE49-F238E27FC236}">
                <a16:creationId xmlns:a16="http://schemas.microsoft.com/office/drawing/2014/main" id="{396E5DAE-E0EE-42AB-9702-282CEE2C5B25}"/>
              </a:ext>
            </a:extLst>
          </p:cNvPr>
          <p:cNvSpPr/>
          <p:nvPr/>
        </p:nvSpPr>
        <p:spPr>
          <a:xfrm>
            <a:off x="2101500" y="4888603"/>
            <a:ext cx="46312" cy="108062"/>
          </a:xfrm>
          <a:custGeom>
            <a:avLst/>
            <a:gdLst>
              <a:gd name="connsiteX0" fmla="*/ 3859 w 46312"/>
              <a:gd name="connsiteY0" fmla="*/ 3859 h 108061"/>
              <a:gd name="connsiteX1" fmla="*/ 45026 w 46312"/>
              <a:gd name="connsiteY1" fmla="*/ 3859 h 108061"/>
              <a:gd name="connsiteX2" fmla="*/ 45026 w 46312"/>
              <a:gd name="connsiteY2" fmla="*/ 106775 h 108061"/>
              <a:gd name="connsiteX3" fmla="*/ 3859 w 46312"/>
              <a:gd name="connsiteY3" fmla="*/ 106775 h 108061"/>
            </a:gdLst>
            <a:ahLst/>
            <a:cxnLst>
              <a:cxn ang="0">
                <a:pos x="connsiteX0" y="connsiteY0"/>
              </a:cxn>
              <a:cxn ang="0">
                <a:pos x="connsiteX1" y="connsiteY1"/>
              </a:cxn>
              <a:cxn ang="0">
                <a:pos x="connsiteX2" y="connsiteY2"/>
              </a:cxn>
              <a:cxn ang="0">
                <a:pos x="connsiteX3" y="connsiteY3"/>
              </a:cxn>
            </a:cxnLst>
            <a:rect l="l" t="t" r="r" b="b"/>
            <a:pathLst>
              <a:path w="46312" h="108061">
                <a:moveTo>
                  <a:pt x="3859" y="3859"/>
                </a:moveTo>
                <a:lnTo>
                  <a:pt x="45026" y="3859"/>
                </a:lnTo>
                <a:lnTo>
                  <a:pt x="45026" y="106775"/>
                </a:lnTo>
                <a:lnTo>
                  <a:pt x="3859" y="106775"/>
                </a:lnTo>
                <a:close/>
              </a:path>
            </a:pathLst>
          </a:custGeom>
          <a:solidFill>
            <a:srgbClr val="5A5C8C"/>
          </a:solidFill>
          <a:ln w="9525" cap="flat">
            <a:noFill/>
            <a:prstDash val="solid"/>
            <a:miter/>
          </a:ln>
        </p:spPr>
        <p:txBody>
          <a:bodyPr rtlCol="0" anchor="ctr"/>
          <a:lstStyle/>
          <a:p>
            <a:endParaRPr lang="fi-FI"/>
          </a:p>
        </p:txBody>
      </p:sp>
      <p:sp>
        <p:nvSpPr>
          <p:cNvPr id="522" name="Freeform: Shape 521">
            <a:extLst>
              <a:ext uri="{FF2B5EF4-FFF2-40B4-BE49-F238E27FC236}">
                <a16:creationId xmlns:a16="http://schemas.microsoft.com/office/drawing/2014/main" id="{D6DF98DC-F370-453E-8BD7-D65368F57483}"/>
              </a:ext>
            </a:extLst>
          </p:cNvPr>
          <p:cNvSpPr/>
          <p:nvPr/>
        </p:nvSpPr>
        <p:spPr>
          <a:xfrm>
            <a:off x="2056732" y="4903011"/>
            <a:ext cx="41166" cy="66895"/>
          </a:xfrm>
          <a:custGeom>
            <a:avLst/>
            <a:gdLst>
              <a:gd name="connsiteX0" fmla="*/ 3859 w 41166"/>
              <a:gd name="connsiteY0" fmla="*/ 3859 h 66895"/>
              <a:gd name="connsiteX1" fmla="*/ 37822 w 41166"/>
              <a:gd name="connsiteY1" fmla="*/ 3859 h 66895"/>
              <a:gd name="connsiteX2" fmla="*/ 37822 w 41166"/>
              <a:gd name="connsiteY2" fmla="*/ 67153 h 66895"/>
              <a:gd name="connsiteX3" fmla="*/ 3859 w 41166"/>
              <a:gd name="connsiteY3" fmla="*/ 67153 h 66895"/>
            </a:gdLst>
            <a:ahLst/>
            <a:cxnLst>
              <a:cxn ang="0">
                <a:pos x="connsiteX0" y="connsiteY0"/>
              </a:cxn>
              <a:cxn ang="0">
                <a:pos x="connsiteX1" y="connsiteY1"/>
              </a:cxn>
              <a:cxn ang="0">
                <a:pos x="connsiteX2" y="connsiteY2"/>
              </a:cxn>
              <a:cxn ang="0">
                <a:pos x="connsiteX3" y="connsiteY3"/>
              </a:cxn>
            </a:cxnLst>
            <a:rect l="l" t="t" r="r" b="b"/>
            <a:pathLst>
              <a:path w="41166" h="66895">
                <a:moveTo>
                  <a:pt x="3859" y="3859"/>
                </a:moveTo>
                <a:lnTo>
                  <a:pt x="37822" y="3859"/>
                </a:lnTo>
                <a:lnTo>
                  <a:pt x="37822" y="67153"/>
                </a:lnTo>
                <a:lnTo>
                  <a:pt x="3859" y="67153"/>
                </a:lnTo>
                <a:close/>
              </a:path>
            </a:pathLst>
          </a:custGeom>
          <a:solidFill>
            <a:srgbClr val="5A5C8C"/>
          </a:solidFill>
          <a:ln w="9525" cap="flat">
            <a:noFill/>
            <a:prstDash val="solid"/>
            <a:miter/>
          </a:ln>
        </p:spPr>
        <p:txBody>
          <a:bodyPr rtlCol="0" anchor="ctr"/>
          <a:lstStyle/>
          <a:p>
            <a:endParaRPr lang="fi-FI"/>
          </a:p>
        </p:txBody>
      </p:sp>
      <p:sp>
        <p:nvSpPr>
          <p:cNvPr id="523" name="Freeform: Shape 522">
            <a:extLst>
              <a:ext uri="{FF2B5EF4-FFF2-40B4-BE49-F238E27FC236}">
                <a16:creationId xmlns:a16="http://schemas.microsoft.com/office/drawing/2014/main" id="{67A5A6EB-1B12-4501-99AE-515A9FA4112D}"/>
              </a:ext>
            </a:extLst>
          </p:cNvPr>
          <p:cNvSpPr/>
          <p:nvPr/>
        </p:nvSpPr>
        <p:spPr>
          <a:xfrm>
            <a:off x="2261020" y="4899409"/>
            <a:ext cx="41166" cy="87478"/>
          </a:xfrm>
          <a:custGeom>
            <a:avLst/>
            <a:gdLst>
              <a:gd name="connsiteX0" fmla="*/ 3859 w 41166"/>
              <a:gd name="connsiteY0" fmla="*/ 3859 h 87478"/>
              <a:gd name="connsiteX1" fmla="*/ 38851 w 41166"/>
              <a:gd name="connsiteY1" fmla="*/ 3859 h 87478"/>
              <a:gd name="connsiteX2" fmla="*/ 38851 w 41166"/>
              <a:gd name="connsiteY2" fmla="*/ 84648 h 87478"/>
              <a:gd name="connsiteX3" fmla="*/ 3859 w 41166"/>
              <a:gd name="connsiteY3" fmla="*/ 84648 h 87478"/>
            </a:gdLst>
            <a:ahLst/>
            <a:cxnLst>
              <a:cxn ang="0">
                <a:pos x="connsiteX0" y="connsiteY0"/>
              </a:cxn>
              <a:cxn ang="0">
                <a:pos x="connsiteX1" y="connsiteY1"/>
              </a:cxn>
              <a:cxn ang="0">
                <a:pos x="connsiteX2" y="connsiteY2"/>
              </a:cxn>
              <a:cxn ang="0">
                <a:pos x="connsiteX3" y="connsiteY3"/>
              </a:cxn>
            </a:cxnLst>
            <a:rect l="l" t="t" r="r" b="b"/>
            <a:pathLst>
              <a:path w="41166" h="87478">
                <a:moveTo>
                  <a:pt x="3859" y="3859"/>
                </a:moveTo>
                <a:lnTo>
                  <a:pt x="38851" y="3859"/>
                </a:lnTo>
                <a:lnTo>
                  <a:pt x="38851" y="84648"/>
                </a:lnTo>
                <a:lnTo>
                  <a:pt x="3859" y="84648"/>
                </a:lnTo>
                <a:close/>
              </a:path>
            </a:pathLst>
          </a:custGeom>
          <a:solidFill>
            <a:srgbClr val="5A5C8C"/>
          </a:solidFill>
          <a:ln w="9525" cap="flat">
            <a:noFill/>
            <a:prstDash val="solid"/>
            <a:miter/>
          </a:ln>
        </p:spPr>
        <p:txBody>
          <a:bodyPr rtlCol="0" anchor="ctr"/>
          <a:lstStyle/>
          <a:p>
            <a:endParaRPr lang="fi-FI"/>
          </a:p>
        </p:txBody>
      </p:sp>
      <p:sp>
        <p:nvSpPr>
          <p:cNvPr id="524" name="Freeform: Shape 523">
            <a:extLst>
              <a:ext uri="{FF2B5EF4-FFF2-40B4-BE49-F238E27FC236}">
                <a16:creationId xmlns:a16="http://schemas.microsoft.com/office/drawing/2014/main" id="{D15CFBC0-04F4-42CC-BD5D-94BA1F58D663}"/>
              </a:ext>
            </a:extLst>
          </p:cNvPr>
          <p:cNvSpPr/>
          <p:nvPr/>
        </p:nvSpPr>
        <p:spPr>
          <a:xfrm>
            <a:off x="2104588" y="4933886"/>
            <a:ext cx="41166" cy="10292"/>
          </a:xfrm>
          <a:custGeom>
            <a:avLst/>
            <a:gdLst>
              <a:gd name="connsiteX0" fmla="*/ 3859 w 41166"/>
              <a:gd name="connsiteY0" fmla="*/ 3859 h 10291"/>
              <a:gd name="connsiteX1" fmla="*/ 37822 w 41166"/>
              <a:gd name="connsiteY1" fmla="*/ 3859 h 10291"/>
              <a:gd name="connsiteX2" fmla="*/ 37822 w 41166"/>
              <a:gd name="connsiteY2" fmla="*/ 10034 h 10291"/>
              <a:gd name="connsiteX3" fmla="*/ 3859 w 41166"/>
              <a:gd name="connsiteY3" fmla="*/ 10034 h 10291"/>
            </a:gdLst>
            <a:ahLst/>
            <a:cxnLst>
              <a:cxn ang="0">
                <a:pos x="connsiteX0" y="connsiteY0"/>
              </a:cxn>
              <a:cxn ang="0">
                <a:pos x="connsiteX1" y="connsiteY1"/>
              </a:cxn>
              <a:cxn ang="0">
                <a:pos x="connsiteX2" y="connsiteY2"/>
              </a:cxn>
              <a:cxn ang="0">
                <a:pos x="connsiteX3" y="connsiteY3"/>
              </a:cxn>
            </a:cxnLst>
            <a:rect l="l" t="t" r="r" b="b"/>
            <a:pathLst>
              <a:path w="41166" h="10291">
                <a:moveTo>
                  <a:pt x="3859" y="3859"/>
                </a:moveTo>
                <a:lnTo>
                  <a:pt x="37822" y="3859"/>
                </a:lnTo>
                <a:lnTo>
                  <a:pt x="37822" y="10034"/>
                </a:lnTo>
                <a:lnTo>
                  <a:pt x="3859" y="10034"/>
                </a:lnTo>
                <a:close/>
              </a:path>
            </a:pathLst>
          </a:custGeom>
          <a:solidFill>
            <a:srgbClr val="FFFFFF"/>
          </a:solidFill>
          <a:ln w="9525" cap="flat">
            <a:noFill/>
            <a:prstDash val="solid"/>
            <a:miter/>
          </a:ln>
        </p:spPr>
        <p:txBody>
          <a:bodyPr rtlCol="0" anchor="ctr"/>
          <a:lstStyle/>
          <a:p>
            <a:endParaRPr lang="fi-FI"/>
          </a:p>
        </p:txBody>
      </p:sp>
      <p:sp>
        <p:nvSpPr>
          <p:cNvPr id="525" name="Freeform: Shape 524">
            <a:extLst>
              <a:ext uri="{FF2B5EF4-FFF2-40B4-BE49-F238E27FC236}">
                <a16:creationId xmlns:a16="http://schemas.microsoft.com/office/drawing/2014/main" id="{902D9646-5D4A-44E7-90B4-F65B0E4FCC32}"/>
              </a:ext>
            </a:extLst>
          </p:cNvPr>
          <p:cNvSpPr/>
          <p:nvPr/>
        </p:nvSpPr>
        <p:spPr>
          <a:xfrm>
            <a:off x="2268224" y="4903011"/>
            <a:ext cx="30875" cy="46312"/>
          </a:xfrm>
          <a:custGeom>
            <a:avLst/>
            <a:gdLst>
              <a:gd name="connsiteX0" fmla="*/ 29074 w 30874"/>
              <a:gd name="connsiteY0" fmla="*/ 43996 h 46312"/>
              <a:gd name="connsiteX1" fmla="*/ 3859 w 30874"/>
              <a:gd name="connsiteY1" fmla="*/ 43996 h 46312"/>
              <a:gd name="connsiteX2" fmla="*/ 3859 w 30874"/>
              <a:gd name="connsiteY2" fmla="*/ 3859 h 46312"/>
              <a:gd name="connsiteX3" fmla="*/ 10034 w 30874"/>
              <a:gd name="connsiteY3" fmla="*/ 3859 h 46312"/>
              <a:gd name="connsiteX4" fmla="*/ 10034 w 30874"/>
              <a:gd name="connsiteY4" fmla="*/ 37821 h 46312"/>
              <a:gd name="connsiteX5" fmla="*/ 29074 w 30874"/>
              <a:gd name="connsiteY5" fmla="*/ 37821 h 4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74" h="46312">
                <a:moveTo>
                  <a:pt x="29074" y="43996"/>
                </a:moveTo>
                <a:lnTo>
                  <a:pt x="3859" y="43996"/>
                </a:lnTo>
                <a:lnTo>
                  <a:pt x="3859" y="3859"/>
                </a:lnTo>
                <a:lnTo>
                  <a:pt x="10034" y="3859"/>
                </a:lnTo>
                <a:lnTo>
                  <a:pt x="10034" y="37821"/>
                </a:lnTo>
                <a:lnTo>
                  <a:pt x="29074" y="37821"/>
                </a:lnTo>
                <a:close/>
              </a:path>
            </a:pathLst>
          </a:custGeom>
          <a:solidFill>
            <a:srgbClr val="FFFFFF"/>
          </a:solidFill>
          <a:ln w="9525" cap="flat">
            <a:noFill/>
            <a:prstDash val="solid"/>
            <a:miter/>
          </a:ln>
        </p:spPr>
        <p:txBody>
          <a:bodyPr rtlCol="0" anchor="ctr"/>
          <a:lstStyle/>
          <a:p>
            <a:endParaRPr lang="fi-FI"/>
          </a:p>
        </p:txBody>
      </p:sp>
      <p:sp>
        <p:nvSpPr>
          <p:cNvPr id="526" name="Freeform: Shape 525">
            <a:extLst>
              <a:ext uri="{FF2B5EF4-FFF2-40B4-BE49-F238E27FC236}">
                <a16:creationId xmlns:a16="http://schemas.microsoft.com/office/drawing/2014/main" id="{8819D561-B82D-4B6B-84A2-C0D09860689A}"/>
              </a:ext>
            </a:extLst>
          </p:cNvPr>
          <p:cNvSpPr/>
          <p:nvPr/>
        </p:nvSpPr>
        <p:spPr>
          <a:xfrm>
            <a:off x="2058790" y="4906099"/>
            <a:ext cx="36021" cy="41166"/>
          </a:xfrm>
          <a:custGeom>
            <a:avLst/>
            <a:gdLst>
              <a:gd name="connsiteX0" fmla="*/ 32161 w 36020"/>
              <a:gd name="connsiteY0" fmla="*/ 37307 h 41166"/>
              <a:gd name="connsiteX1" fmla="*/ 3859 w 36020"/>
              <a:gd name="connsiteY1" fmla="*/ 37307 h 41166"/>
              <a:gd name="connsiteX2" fmla="*/ 3859 w 36020"/>
              <a:gd name="connsiteY2" fmla="*/ 31647 h 41166"/>
              <a:gd name="connsiteX3" fmla="*/ 26501 w 36020"/>
              <a:gd name="connsiteY3" fmla="*/ 31647 h 41166"/>
              <a:gd name="connsiteX4" fmla="*/ 26501 w 36020"/>
              <a:gd name="connsiteY4" fmla="*/ 3859 h 41166"/>
              <a:gd name="connsiteX5" fmla="*/ 32161 w 36020"/>
              <a:gd name="connsiteY5" fmla="*/ 3859 h 4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0" h="41166">
                <a:moveTo>
                  <a:pt x="32161" y="37307"/>
                </a:moveTo>
                <a:lnTo>
                  <a:pt x="3859" y="37307"/>
                </a:lnTo>
                <a:lnTo>
                  <a:pt x="3859" y="31647"/>
                </a:lnTo>
                <a:lnTo>
                  <a:pt x="26501" y="31647"/>
                </a:lnTo>
                <a:lnTo>
                  <a:pt x="26501" y="3859"/>
                </a:lnTo>
                <a:lnTo>
                  <a:pt x="32161" y="3859"/>
                </a:lnTo>
                <a:close/>
              </a:path>
            </a:pathLst>
          </a:custGeom>
          <a:solidFill>
            <a:srgbClr val="FFFFFF"/>
          </a:solidFill>
          <a:ln w="9525" cap="flat">
            <a:noFill/>
            <a:prstDash val="solid"/>
            <a:miter/>
          </a:ln>
        </p:spPr>
        <p:txBody>
          <a:bodyPr rtlCol="0" anchor="ctr"/>
          <a:lstStyle/>
          <a:p>
            <a:endParaRPr lang="fi-FI"/>
          </a:p>
        </p:txBody>
      </p:sp>
      <p:sp>
        <p:nvSpPr>
          <p:cNvPr id="527" name="Freeform: Shape 526">
            <a:extLst>
              <a:ext uri="{FF2B5EF4-FFF2-40B4-BE49-F238E27FC236}">
                <a16:creationId xmlns:a16="http://schemas.microsoft.com/office/drawing/2014/main" id="{3C9E6E8B-B20B-4BF2-AF9F-B7B89DC92E3A}"/>
              </a:ext>
            </a:extLst>
          </p:cNvPr>
          <p:cNvSpPr/>
          <p:nvPr/>
        </p:nvSpPr>
        <p:spPr>
          <a:xfrm>
            <a:off x="2143181" y="4943148"/>
            <a:ext cx="123499" cy="10292"/>
          </a:xfrm>
          <a:custGeom>
            <a:avLst/>
            <a:gdLst>
              <a:gd name="connsiteX0" fmla="*/ 3859 w 123498"/>
              <a:gd name="connsiteY0" fmla="*/ 3859 h 10291"/>
              <a:gd name="connsiteX1" fmla="*/ 121698 w 123498"/>
              <a:gd name="connsiteY1" fmla="*/ 3859 h 10291"/>
              <a:gd name="connsiteX2" fmla="*/ 121698 w 123498"/>
              <a:gd name="connsiteY2" fmla="*/ 10034 h 10291"/>
              <a:gd name="connsiteX3" fmla="*/ 3859 w 123498"/>
              <a:gd name="connsiteY3" fmla="*/ 10034 h 10291"/>
            </a:gdLst>
            <a:ahLst/>
            <a:cxnLst>
              <a:cxn ang="0">
                <a:pos x="connsiteX0" y="connsiteY0"/>
              </a:cxn>
              <a:cxn ang="0">
                <a:pos x="connsiteX1" y="connsiteY1"/>
              </a:cxn>
              <a:cxn ang="0">
                <a:pos x="connsiteX2" y="connsiteY2"/>
              </a:cxn>
              <a:cxn ang="0">
                <a:pos x="connsiteX3" y="connsiteY3"/>
              </a:cxn>
            </a:cxnLst>
            <a:rect l="l" t="t" r="r" b="b"/>
            <a:pathLst>
              <a:path w="123498" h="10291">
                <a:moveTo>
                  <a:pt x="3859" y="3859"/>
                </a:moveTo>
                <a:lnTo>
                  <a:pt x="121698" y="3859"/>
                </a:lnTo>
                <a:lnTo>
                  <a:pt x="121698" y="10034"/>
                </a:lnTo>
                <a:lnTo>
                  <a:pt x="3859" y="10034"/>
                </a:lnTo>
                <a:close/>
              </a:path>
            </a:pathLst>
          </a:custGeom>
          <a:solidFill>
            <a:srgbClr val="FFFFFF"/>
          </a:solidFill>
          <a:ln w="9525" cap="flat">
            <a:noFill/>
            <a:prstDash val="solid"/>
            <a:miter/>
          </a:ln>
        </p:spPr>
        <p:txBody>
          <a:bodyPr rtlCol="0" anchor="ctr"/>
          <a:lstStyle/>
          <a:p>
            <a:endParaRPr lang="fi-FI"/>
          </a:p>
        </p:txBody>
      </p:sp>
      <p:sp>
        <p:nvSpPr>
          <p:cNvPr id="528" name="Freeform: Shape 527">
            <a:extLst>
              <a:ext uri="{FF2B5EF4-FFF2-40B4-BE49-F238E27FC236}">
                <a16:creationId xmlns:a16="http://schemas.microsoft.com/office/drawing/2014/main" id="{FECC5054-0A87-49B8-AC06-DDC66267640A}"/>
              </a:ext>
            </a:extLst>
          </p:cNvPr>
          <p:cNvSpPr/>
          <p:nvPr/>
        </p:nvSpPr>
        <p:spPr>
          <a:xfrm>
            <a:off x="2118996" y="4919478"/>
            <a:ext cx="10292" cy="10292"/>
          </a:xfrm>
          <a:custGeom>
            <a:avLst/>
            <a:gdLst>
              <a:gd name="connsiteX0" fmla="*/ 11063 w 10291"/>
              <a:gd name="connsiteY0" fmla="*/ 7461 h 10291"/>
              <a:gd name="connsiteX1" fmla="*/ 7461 w 10291"/>
              <a:gd name="connsiteY1" fmla="*/ 11063 h 10291"/>
              <a:gd name="connsiteX2" fmla="*/ 3859 w 10291"/>
              <a:gd name="connsiteY2" fmla="*/ 7461 h 10291"/>
              <a:gd name="connsiteX3" fmla="*/ 7461 w 10291"/>
              <a:gd name="connsiteY3" fmla="*/ 3859 h 10291"/>
              <a:gd name="connsiteX4" fmla="*/ 11063 w 10291"/>
              <a:gd name="connsiteY4" fmla="*/ 7461 h 1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 h="10291">
                <a:moveTo>
                  <a:pt x="11063" y="7461"/>
                </a:moveTo>
                <a:cubicBezTo>
                  <a:pt x="11063" y="9520"/>
                  <a:pt x="9520" y="11063"/>
                  <a:pt x="7461" y="11063"/>
                </a:cubicBezTo>
                <a:cubicBezTo>
                  <a:pt x="5403" y="11063"/>
                  <a:pt x="3859" y="9520"/>
                  <a:pt x="3859" y="7461"/>
                </a:cubicBezTo>
                <a:cubicBezTo>
                  <a:pt x="3859" y="5403"/>
                  <a:pt x="5403" y="3859"/>
                  <a:pt x="7461" y="3859"/>
                </a:cubicBezTo>
                <a:cubicBezTo>
                  <a:pt x="9520" y="3859"/>
                  <a:pt x="11063" y="5403"/>
                  <a:pt x="11063" y="7461"/>
                </a:cubicBezTo>
                <a:close/>
              </a:path>
            </a:pathLst>
          </a:custGeom>
          <a:solidFill>
            <a:srgbClr val="FFFFFF"/>
          </a:solidFill>
          <a:ln w="9525" cap="flat">
            <a:noFill/>
            <a:prstDash val="solid"/>
            <a:miter/>
          </a:ln>
        </p:spPr>
        <p:txBody>
          <a:bodyPr rtlCol="0" anchor="ctr"/>
          <a:lstStyle/>
          <a:p>
            <a:endParaRPr lang="fi-FI"/>
          </a:p>
        </p:txBody>
      </p:sp>
      <p:sp>
        <p:nvSpPr>
          <p:cNvPr id="529" name="Freeform: Shape 528">
            <a:extLst>
              <a:ext uri="{FF2B5EF4-FFF2-40B4-BE49-F238E27FC236}">
                <a16:creationId xmlns:a16="http://schemas.microsoft.com/office/drawing/2014/main" id="{996FEB61-4E36-404B-A98D-E3870DE4D42E}"/>
              </a:ext>
            </a:extLst>
          </p:cNvPr>
          <p:cNvSpPr/>
          <p:nvPr/>
        </p:nvSpPr>
        <p:spPr>
          <a:xfrm>
            <a:off x="2060334" y="4923080"/>
            <a:ext cx="10292" cy="10292"/>
          </a:xfrm>
          <a:custGeom>
            <a:avLst/>
            <a:gdLst>
              <a:gd name="connsiteX0" fmla="*/ 7976 w 10291"/>
              <a:gd name="connsiteY0" fmla="*/ 7461 h 10291"/>
              <a:gd name="connsiteX1" fmla="*/ 5918 w 10291"/>
              <a:gd name="connsiteY1" fmla="*/ 11064 h 10291"/>
              <a:gd name="connsiteX2" fmla="*/ 3859 w 10291"/>
              <a:gd name="connsiteY2" fmla="*/ 7461 h 10291"/>
              <a:gd name="connsiteX3" fmla="*/ 5918 w 10291"/>
              <a:gd name="connsiteY3" fmla="*/ 3859 h 10291"/>
              <a:gd name="connsiteX4" fmla="*/ 7976 w 10291"/>
              <a:gd name="connsiteY4" fmla="*/ 7461 h 1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 h="10291">
                <a:moveTo>
                  <a:pt x="7976" y="7461"/>
                </a:moveTo>
                <a:cubicBezTo>
                  <a:pt x="7976" y="9520"/>
                  <a:pt x="6947" y="11064"/>
                  <a:pt x="5918" y="11064"/>
                </a:cubicBezTo>
                <a:cubicBezTo>
                  <a:pt x="4889" y="11064"/>
                  <a:pt x="3859" y="9520"/>
                  <a:pt x="3859" y="7461"/>
                </a:cubicBezTo>
                <a:cubicBezTo>
                  <a:pt x="3859" y="5403"/>
                  <a:pt x="4889" y="3859"/>
                  <a:pt x="5918" y="3859"/>
                </a:cubicBezTo>
                <a:cubicBezTo>
                  <a:pt x="6947" y="3859"/>
                  <a:pt x="7976" y="5403"/>
                  <a:pt x="7976" y="7461"/>
                </a:cubicBezTo>
                <a:close/>
              </a:path>
            </a:pathLst>
          </a:custGeom>
          <a:solidFill>
            <a:srgbClr val="FFFFFF"/>
          </a:solidFill>
          <a:ln w="9525" cap="flat">
            <a:noFill/>
            <a:prstDash val="solid"/>
            <a:miter/>
          </a:ln>
        </p:spPr>
        <p:txBody>
          <a:bodyPr rtlCol="0" anchor="ctr"/>
          <a:lstStyle/>
          <a:p>
            <a:endParaRPr lang="fi-FI"/>
          </a:p>
        </p:txBody>
      </p:sp>
      <p:sp>
        <p:nvSpPr>
          <p:cNvPr id="530" name="Freeform: Shape 529">
            <a:extLst>
              <a:ext uri="{FF2B5EF4-FFF2-40B4-BE49-F238E27FC236}">
                <a16:creationId xmlns:a16="http://schemas.microsoft.com/office/drawing/2014/main" id="{30D515A1-2CEB-4DA8-BAB2-59225F4FCE80}"/>
              </a:ext>
            </a:extLst>
          </p:cNvPr>
          <p:cNvSpPr/>
          <p:nvPr/>
        </p:nvSpPr>
        <p:spPr>
          <a:xfrm>
            <a:off x="2287778" y="4921456"/>
            <a:ext cx="10292" cy="10292"/>
          </a:xfrm>
          <a:custGeom>
            <a:avLst/>
            <a:gdLst>
              <a:gd name="connsiteX0" fmla="*/ 7976 w 10291"/>
              <a:gd name="connsiteY0" fmla="*/ 7541 h 10291"/>
              <a:gd name="connsiteX1" fmla="*/ 5918 w 10291"/>
              <a:gd name="connsiteY1" fmla="*/ 11144 h 10291"/>
              <a:gd name="connsiteX2" fmla="*/ 3859 w 10291"/>
              <a:gd name="connsiteY2" fmla="*/ 7541 h 10291"/>
              <a:gd name="connsiteX3" fmla="*/ 5918 w 10291"/>
              <a:gd name="connsiteY3" fmla="*/ 3939 h 10291"/>
              <a:gd name="connsiteX4" fmla="*/ 7976 w 10291"/>
              <a:gd name="connsiteY4" fmla="*/ 7541 h 10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 h="10291">
                <a:moveTo>
                  <a:pt x="7976" y="7541"/>
                </a:moveTo>
                <a:cubicBezTo>
                  <a:pt x="7976" y="9600"/>
                  <a:pt x="6947" y="11144"/>
                  <a:pt x="5918" y="11144"/>
                </a:cubicBezTo>
                <a:cubicBezTo>
                  <a:pt x="4888" y="11144"/>
                  <a:pt x="3859" y="9600"/>
                  <a:pt x="3859" y="7541"/>
                </a:cubicBezTo>
                <a:cubicBezTo>
                  <a:pt x="3859" y="5483"/>
                  <a:pt x="4888" y="3939"/>
                  <a:pt x="5918" y="3939"/>
                </a:cubicBezTo>
                <a:cubicBezTo>
                  <a:pt x="7461" y="3425"/>
                  <a:pt x="7976" y="5483"/>
                  <a:pt x="7976" y="7541"/>
                </a:cubicBezTo>
                <a:close/>
              </a:path>
            </a:pathLst>
          </a:custGeom>
          <a:solidFill>
            <a:srgbClr val="FFFFFF"/>
          </a:solidFill>
          <a:ln w="9525" cap="flat">
            <a:noFill/>
            <a:prstDash val="solid"/>
            <a:miter/>
          </a:ln>
        </p:spPr>
        <p:txBody>
          <a:bodyPr rtlCol="0" anchor="ctr"/>
          <a:lstStyle/>
          <a:p>
            <a:endParaRPr lang="fi-FI"/>
          </a:p>
        </p:txBody>
      </p:sp>
      <p:sp>
        <p:nvSpPr>
          <p:cNvPr id="531" name="Freeform: Shape 530">
            <a:extLst>
              <a:ext uri="{FF2B5EF4-FFF2-40B4-BE49-F238E27FC236}">
                <a16:creationId xmlns:a16="http://schemas.microsoft.com/office/drawing/2014/main" id="{6E6546D6-2A2B-4192-A118-5AD2C9B5E4E7}"/>
              </a:ext>
            </a:extLst>
          </p:cNvPr>
          <p:cNvSpPr/>
          <p:nvPr/>
        </p:nvSpPr>
        <p:spPr>
          <a:xfrm>
            <a:off x="2216766" y="4661159"/>
            <a:ext cx="77187" cy="30875"/>
          </a:xfrm>
          <a:custGeom>
            <a:avLst/>
            <a:gdLst>
              <a:gd name="connsiteX0" fmla="*/ 76415 w 77186"/>
              <a:gd name="connsiteY0" fmla="*/ 29588 h 30874"/>
              <a:gd name="connsiteX1" fmla="*/ 3859 w 77186"/>
              <a:gd name="connsiteY1" fmla="*/ 29588 h 30874"/>
              <a:gd name="connsiteX2" fmla="*/ 3859 w 77186"/>
              <a:gd name="connsiteY2" fmla="*/ 3859 h 30874"/>
              <a:gd name="connsiteX3" fmla="*/ 9520 w 77186"/>
              <a:gd name="connsiteY3" fmla="*/ 3859 h 30874"/>
              <a:gd name="connsiteX4" fmla="*/ 9520 w 77186"/>
              <a:gd name="connsiteY4" fmla="*/ 23413 h 30874"/>
              <a:gd name="connsiteX5" fmla="*/ 70240 w 77186"/>
              <a:gd name="connsiteY5" fmla="*/ 23413 h 30874"/>
              <a:gd name="connsiteX6" fmla="*/ 70240 w 77186"/>
              <a:gd name="connsiteY6" fmla="*/ 3859 h 30874"/>
              <a:gd name="connsiteX7" fmla="*/ 76415 w 77186"/>
              <a:gd name="connsiteY7" fmla="*/ 38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86" h="30874">
                <a:moveTo>
                  <a:pt x="76415" y="29588"/>
                </a:moveTo>
                <a:lnTo>
                  <a:pt x="3859" y="29588"/>
                </a:lnTo>
                <a:lnTo>
                  <a:pt x="3859" y="3859"/>
                </a:lnTo>
                <a:lnTo>
                  <a:pt x="9520" y="3859"/>
                </a:lnTo>
                <a:lnTo>
                  <a:pt x="9520" y="23413"/>
                </a:lnTo>
                <a:lnTo>
                  <a:pt x="70240" y="23413"/>
                </a:lnTo>
                <a:lnTo>
                  <a:pt x="70240" y="3859"/>
                </a:lnTo>
                <a:lnTo>
                  <a:pt x="76415" y="3859"/>
                </a:lnTo>
                <a:close/>
              </a:path>
            </a:pathLst>
          </a:custGeom>
          <a:solidFill>
            <a:srgbClr val="36385E"/>
          </a:solidFill>
          <a:ln w="9525" cap="flat">
            <a:noFill/>
            <a:prstDash val="solid"/>
            <a:miter/>
          </a:ln>
        </p:spPr>
        <p:txBody>
          <a:bodyPr rtlCol="0" anchor="ctr"/>
          <a:lstStyle/>
          <a:p>
            <a:endParaRPr lang="fi-FI"/>
          </a:p>
        </p:txBody>
      </p:sp>
      <p:sp>
        <p:nvSpPr>
          <p:cNvPr id="532" name="Freeform: Shape 531">
            <a:extLst>
              <a:ext uri="{FF2B5EF4-FFF2-40B4-BE49-F238E27FC236}">
                <a16:creationId xmlns:a16="http://schemas.microsoft.com/office/drawing/2014/main" id="{6AD52A49-F5EC-4418-8F48-B9D3431FBEE2}"/>
              </a:ext>
            </a:extLst>
          </p:cNvPr>
          <p:cNvSpPr/>
          <p:nvPr/>
        </p:nvSpPr>
        <p:spPr>
          <a:xfrm>
            <a:off x="2224484" y="4683801"/>
            <a:ext cx="10292" cy="25729"/>
          </a:xfrm>
          <a:custGeom>
            <a:avLst/>
            <a:gdLst>
              <a:gd name="connsiteX0" fmla="*/ 3859 w 10291"/>
              <a:gd name="connsiteY0" fmla="*/ 3859 h 25728"/>
              <a:gd name="connsiteX1" fmla="*/ 10034 w 10291"/>
              <a:gd name="connsiteY1" fmla="*/ 3859 h 25728"/>
              <a:gd name="connsiteX2" fmla="*/ 10034 w 10291"/>
              <a:gd name="connsiteY2" fmla="*/ 26501 h 25728"/>
              <a:gd name="connsiteX3" fmla="*/ 3859 w 10291"/>
              <a:gd name="connsiteY3" fmla="*/ 26501 h 25728"/>
            </a:gdLst>
            <a:ahLst/>
            <a:cxnLst>
              <a:cxn ang="0">
                <a:pos x="connsiteX0" y="connsiteY0"/>
              </a:cxn>
              <a:cxn ang="0">
                <a:pos x="connsiteX1" y="connsiteY1"/>
              </a:cxn>
              <a:cxn ang="0">
                <a:pos x="connsiteX2" y="connsiteY2"/>
              </a:cxn>
              <a:cxn ang="0">
                <a:pos x="connsiteX3" y="connsiteY3"/>
              </a:cxn>
            </a:cxnLst>
            <a:rect l="l" t="t" r="r" b="b"/>
            <a:pathLst>
              <a:path w="10291" h="25728">
                <a:moveTo>
                  <a:pt x="3859" y="3859"/>
                </a:moveTo>
                <a:lnTo>
                  <a:pt x="10034" y="3859"/>
                </a:lnTo>
                <a:lnTo>
                  <a:pt x="10034" y="26501"/>
                </a:lnTo>
                <a:lnTo>
                  <a:pt x="3859" y="26501"/>
                </a:lnTo>
                <a:close/>
              </a:path>
            </a:pathLst>
          </a:custGeom>
          <a:solidFill>
            <a:srgbClr val="36385E"/>
          </a:solidFill>
          <a:ln w="9525" cap="flat">
            <a:noFill/>
            <a:prstDash val="solid"/>
            <a:miter/>
          </a:ln>
        </p:spPr>
        <p:txBody>
          <a:bodyPr rtlCol="0" anchor="ctr"/>
          <a:lstStyle/>
          <a:p>
            <a:endParaRPr lang="fi-FI"/>
          </a:p>
        </p:txBody>
      </p:sp>
      <p:sp>
        <p:nvSpPr>
          <p:cNvPr id="533" name="Freeform: Shape 532">
            <a:extLst>
              <a:ext uri="{FF2B5EF4-FFF2-40B4-BE49-F238E27FC236}">
                <a16:creationId xmlns:a16="http://schemas.microsoft.com/office/drawing/2014/main" id="{8745FB69-3D69-4A5B-8DA6-F33E03F15639}"/>
              </a:ext>
            </a:extLst>
          </p:cNvPr>
          <p:cNvSpPr/>
          <p:nvPr/>
        </p:nvSpPr>
        <p:spPr>
          <a:xfrm>
            <a:off x="2275428" y="4683801"/>
            <a:ext cx="10292" cy="25729"/>
          </a:xfrm>
          <a:custGeom>
            <a:avLst/>
            <a:gdLst>
              <a:gd name="connsiteX0" fmla="*/ 3859 w 10291"/>
              <a:gd name="connsiteY0" fmla="*/ 3859 h 25728"/>
              <a:gd name="connsiteX1" fmla="*/ 10034 w 10291"/>
              <a:gd name="connsiteY1" fmla="*/ 3859 h 25728"/>
              <a:gd name="connsiteX2" fmla="*/ 10034 w 10291"/>
              <a:gd name="connsiteY2" fmla="*/ 26501 h 25728"/>
              <a:gd name="connsiteX3" fmla="*/ 3859 w 10291"/>
              <a:gd name="connsiteY3" fmla="*/ 26501 h 25728"/>
            </a:gdLst>
            <a:ahLst/>
            <a:cxnLst>
              <a:cxn ang="0">
                <a:pos x="connsiteX0" y="connsiteY0"/>
              </a:cxn>
              <a:cxn ang="0">
                <a:pos x="connsiteX1" y="connsiteY1"/>
              </a:cxn>
              <a:cxn ang="0">
                <a:pos x="connsiteX2" y="connsiteY2"/>
              </a:cxn>
              <a:cxn ang="0">
                <a:pos x="connsiteX3" y="connsiteY3"/>
              </a:cxn>
            </a:cxnLst>
            <a:rect l="l" t="t" r="r" b="b"/>
            <a:pathLst>
              <a:path w="10291" h="25728">
                <a:moveTo>
                  <a:pt x="3859" y="3859"/>
                </a:moveTo>
                <a:lnTo>
                  <a:pt x="10034" y="3859"/>
                </a:lnTo>
                <a:lnTo>
                  <a:pt x="10034" y="26501"/>
                </a:lnTo>
                <a:lnTo>
                  <a:pt x="3859" y="26501"/>
                </a:lnTo>
                <a:close/>
              </a:path>
            </a:pathLst>
          </a:custGeom>
          <a:solidFill>
            <a:srgbClr val="36385E"/>
          </a:solidFill>
          <a:ln w="9525" cap="flat">
            <a:noFill/>
            <a:prstDash val="solid"/>
            <a:miter/>
          </a:ln>
        </p:spPr>
        <p:txBody>
          <a:bodyPr rtlCol="0" anchor="ctr"/>
          <a:lstStyle/>
          <a:p>
            <a:endParaRPr lang="fi-FI"/>
          </a:p>
        </p:txBody>
      </p:sp>
      <p:sp>
        <p:nvSpPr>
          <p:cNvPr id="534" name="Freeform: Shape 533">
            <a:extLst>
              <a:ext uri="{FF2B5EF4-FFF2-40B4-BE49-F238E27FC236}">
                <a16:creationId xmlns:a16="http://schemas.microsoft.com/office/drawing/2014/main" id="{6058DD03-A142-4137-A8D7-D7AF0E07B2CF}"/>
              </a:ext>
            </a:extLst>
          </p:cNvPr>
          <p:cNvSpPr/>
          <p:nvPr/>
        </p:nvSpPr>
        <p:spPr>
          <a:xfrm>
            <a:off x="2064965" y="4661159"/>
            <a:ext cx="77187" cy="30875"/>
          </a:xfrm>
          <a:custGeom>
            <a:avLst/>
            <a:gdLst>
              <a:gd name="connsiteX0" fmla="*/ 76415 w 77186"/>
              <a:gd name="connsiteY0" fmla="*/ 29588 h 30874"/>
              <a:gd name="connsiteX1" fmla="*/ 3859 w 77186"/>
              <a:gd name="connsiteY1" fmla="*/ 29588 h 30874"/>
              <a:gd name="connsiteX2" fmla="*/ 3859 w 77186"/>
              <a:gd name="connsiteY2" fmla="*/ 3859 h 30874"/>
              <a:gd name="connsiteX3" fmla="*/ 10034 w 77186"/>
              <a:gd name="connsiteY3" fmla="*/ 3859 h 30874"/>
              <a:gd name="connsiteX4" fmla="*/ 10034 w 77186"/>
              <a:gd name="connsiteY4" fmla="*/ 23413 h 30874"/>
              <a:gd name="connsiteX5" fmla="*/ 70755 w 77186"/>
              <a:gd name="connsiteY5" fmla="*/ 23413 h 30874"/>
              <a:gd name="connsiteX6" fmla="*/ 70755 w 77186"/>
              <a:gd name="connsiteY6" fmla="*/ 3859 h 30874"/>
              <a:gd name="connsiteX7" fmla="*/ 76415 w 77186"/>
              <a:gd name="connsiteY7" fmla="*/ 3859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86" h="30874">
                <a:moveTo>
                  <a:pt x="76415" y="29588"/>
                </a:moveTo>
                <a:lnTo>
                  <a:pt x="3859" y="29588"/>
                </a:lnTo>
                <a:lnTo>
                  <a:pt x="3859" y="3859"/>
                </a:lnTo>
                <a:lnTo>
                  <a:pt x="10034" y="3859"/>
                </a:lnTo>
                <a:lnTo>
                  <a:pt x="10034" y="23413"/>
                </a:lnTo>
                <a:lnTo>
                  <a:pt x="70755" y="23413"/>
                </a:lnTo>
                <a:lnTo>
                  <a:pt x="70755" y="3859"/>
                </a:lnTo>
                <a:lnTo>
                  <a:pt x="76415" y="3859"/>
                </a:lnTo>
                <a:close/>
              </a:path>
            </a:pathLst>
          </a:custGeom>
          <a:solidFill>
            <a:srgbClr val="36385E"/>
          </a:solidFill>
          <a:ln w="9525" cap="flat">
            <a:noFill/>
            <a:prstDash val="solid"/>
            <a:miter/>
          </a:ln>
        </p:spPr>
        <p:txBody>
          <a:bodyPr rtlCol="0" anchor="ctr"/>
          <a:lstStyle/>
          <a:p>
            <a:endParaRPr lang="fi-FI"/>
          </a:p>
        </p:txBody>
      </p:sp>
      <p:sp>
        <p:nvSpPr>
          <p:cNvPr id="535" name="Freeform: Shape 534">
            <a:extLst>
              <a:ext uri="{FF2B5EF4-FFF2-40B4-BE49-F238E27FC236}">
                <a16:creationId xmlns:a16="http://schemas.microsoft.com/office/drawing/2014/main" id="{CB27831B-18C0-4EE9-A383-C970A269DE8B}"/>
              </a:ext>
            </a:extLst>
          </p:cNvPr>
          <p:cNvSpPr/>
          <p:nvPr/>
        </p:nvSpPr>
        <p:spPr>
          <a:xfrm>
            <a:off x="2072684" y="4683801"/>
            <a:ext cx="10292" cy="25729"/>
          </a:xfrm>
          <a:custGeom>
            <a:avLst/>
            <a:gdLst>
              <a:gd name="connsiteX0" fmla="*/ 3859 w 10291"/>
              <a:gd name="connsiteY0" fmla="*/ 3859 h 25728"/>
              <a:gd name="connsiteX1" fmla="*/ 10034 w 10291"/>
              <a:gd name="connsiteY1" fmla="*/ 3859 h 25728"/>
              <a:gd name="connsiteX2" fmla="*/ 10034 w 10291"/>
              <a:gd name="connsiteY2" fmla="*/ 26501 h 25728"/>
              <a:gd name="connsiteX3" fmla="*/ 3859 w 10291"/>
              <a:gd name="connsiteY3" fmla="*/ 26501 h 25728"/>
            </a:gdLst>
            <a:ahLst/>
            <a:cxnLst>
              <a:cxn ang="0">
                <a:pos x="connsiteX0" y="connsiteY0"/>
              </a:cxn>
              <a:cxn ang="0">
                <a:pos x="connsiteX1" y="connsiteY1"/>
              </a:cxn>
              <a:cxn ang="0">
                <a:pos x="connsiteX2" y="connsiteY2"/>
              </a:cxn>
              <a:cxn ang="0">
                <a:pos x="connsiteX3" y="connsiteY3"/>
              </a:cxn>
            </a:cxnLst>
            <a:rect l="l" t="t" r="r" b="b"/>
            <a:pathLst>
              <a:path w="10291" h="25728">
                <a:moveTo>
                  <a:pt x="3859" y="3859"/>
                </a:moveTo>
                <a:lnTo>
                  <a:pt x="10034" y="3859"/>
                </a:lnTo>
                <a:lnTo>
                  <a:pt x="10034" y="26501"/>
                </a:lnTo>
                <a:lnTo>
                  <a:pt x="3859" y="26501"/>
                </a:lnTo>
                <a:close/>
              </a:path>
            </a:pathLst>
          </a:custGeom>
          <a:solidFill>
            <a:srgbClr val="36385E"/>
          </a:solidFill>
          <a:ln w="9525" cap="flat">
            <a:noFill/>
            <a:prstDash val="solid"/>
            <a:miter/>
          </a:ln>
        </p:spPr>
        <p:txBody>
          <a:bodyPr rtlCol="0" anchor="ctr"/>
          <a:lstStyle/>
          <a:p>
            <a:endParaRPr lang="fi-FI"/>
          </a:p>
        </p:txBody>
      </p:sp>
      <p:sp>
        <p:nvSpPr>
          <p:cNvPr id="536" name="Freeform: Shape 535">
            <a:extLst>
              <a:ext uri="{FF2B5EF4-FFF2-40B4-BE49-F238E27FC236}">
                <a16:creationId xmlns:a16="http://schemas.microsoft.com/office/drawing/2014/main" id="{6273220F-1211-41C5-8EAD-701D2B128869}"/>
              </a:ext>
            </a:extLst>
          </p:cNvPr>
          <p:cNvSpPr/>
          <p:nvPr/>
        </p:nvSpPr>
        <p:spPr>
          <a:xfrm>
            <a:off x="2123627" y="4683801"/>
            <a:ext cx="10292" cy="25729"/>
          </a:xfrm>
          <a:custGeom>
            <a:avLst/>
            <a:gdLst>
              <a:gd name="connsiteX0" fmla="*/ 3859 w 10291"/>
              <a:gd name="connsiteY0" fmla="*/ 3859 h 25728"/>
              <a:gd name="connsiteX1" fmla="*/ 10034 w 10291"/>
              <a:gd name="connsiteY1" fmla="*/ 3859 h 25728"/>
              <a:gd name="connsiteX2" fmla="*/ 10034 w 10291"/>
              <a:gd name="connsiteY2" fmla="*/ 26501 h 25728"/>
              <a:gd name="connsiteX3" fmla="*/ 3859 w 10291"/>
              <a:gd name="connsiteY3" fmla="*/ 26501 h 25728"/>
            </a:gdLst>
            <a:ahLst/>
            <a:cxnLst>
              <a:cxn ang="0">
                <a:pos x="connsiteX0" y="connsiteY0"/>
              </a:cxn>
              <a:cxn ang="0">
                <a:pos x="connsiteX1" y="connsiteY1"/>
              </a:cxn>
              <a:cxn ang="0">
                <a:pos x="connsiteX2" y="connsiteY2"/>
              </a:cxn>
              <a:cxn ang="0">
                <a:pos x="connsiteX3" y="connsiteY3"/>
              </a:cxn>
            </a:cxnLst>
            <a:rect l="l" t="t" r="r" b="b"/>
            <a:pathLst>
              <a:path w="10291" h="25728">
                <a:moveTo>
                  <a:pt x="3859" y="3859"/>
                </a:moveTo>
                <a:lnTo>
                  <a:pt x="10034" y="3859"/>
                </a:lnTo>
                <a:lnTo>
                  <a:pt x="10034" y="26501"/>
                </a:lnTo>
                <a:lnTo>
                  <a:pt x="3859" y="26501"/>
                </a:lnTo>
                <a:close/>
              </a:path>
            </a:pathLst>
          </a:custGeom>
          <a:solidFill>
            <a:srgbClr val="36385E"/>
          </a:solidFill>
          <a:ln w="9525" cap="flat">
            <a:noFill/>
            <a:prstDash val="solid"/>
            <a:miter/>
          </a:ln>
        </p:spPr>
        <p:txBody>
          <a:bodyPr rtlCol="0" anchor="ctr"/>
          <a:lstStyle/>
          <a:p>
            <a:endParaRPr lang="fi-FI"/>
          </a:p>
        </p:txBody>
      </p:sp>
      <p:sp>
        <p:nvSpPr>
          <p:cNvPr id="537" name="Freeform: Shape 536">
            <a:extLst>
              <a:ext uri="{FF2B5EF4-FFF2-40B4-BE49-F238E27FC236}">
                <a16:creationId xmlns:a16="http://schemas.microsoft.com/office/drawing/2014/main" id="{5ECC1E1D-4E18-444C-827A-CA5CAC7CEA66}"/>
              </a:ext>
            </a:extLst>
          </p:cNvPr>
          <p:cNvSpPr/>
          <p:nvPr/>
        </p:nvSpPr>
        <p:spPr>
          <a:xfrm>
            <a:off x="2300128" y="4732686"/>
            <a:ext cx="46312" cy="10292"/>
          </a:xfrm>
          <a:custGeom>
            <a:avLst/>
            <a:gdLst>
              <a:gd name="connsiteX0" fmla="*/ 3859 w 46312"/>
              <a:gd name="connsiteY0" fmla="*/ 3859 h 10291"/>
              <a:gd name="connsiteX1" fmla="*/ 46055 w 46312"/>
              <a:gd name="connsiteY1" fmla="*/ 3859 h 10291"/>
              <a:gd name="connsiteX2" fmla="*/ 46055 w 46312"/>
              <a:gd name="connsiteY2" fmla="*/ 10034 h 10291"/>
              <a:gd name="connsiteX3" fmla="*/ 3859 w 46312"/>
              <a:gd name="connsiteY3" fmla="*/ 10034 h 10291"/>
            </a:gdLst>
            <a:ahLst/>
            <a:cxnLst>
              <a:cxn ang="0">
                <a:pos x="connsiteX0" y="connsiteY0"/>
              </a:cxn>
              <a:cxn ang="0">
                <a:pos x="connsiteX1" y="connsiteY1"/>
              </a:cxn>
              <a:cxn ang="0">
                <a:pos x="connsiteX2" y="connsiteY2"/>
              </a:cxn>
              <a:cxn ang="0">
                <a:pos x="connsiteX3" y="connsiteY3"/>
              </a:cxn>
            </a:cxnLst>
            <a:rect l="l" t="t" r="r" b="b"/>
            <a:pathLst>
              <a:path w="46312" h="10291">
                <a:moveTo>
                  <a:pt x="3859" y="3859"/>
                </a:moveTo>
                <a:lnTo>
                  <a:pt x="46055" y="3859"/>
                </a:lnTo>
                <a:lnTo>
                  <a:pt x="46055" y="10034"/>
                </a:lnTo>
                <a:lnTo>
                  <a:pt x="3859" y="10034"/>
                </a:lnTo>
                <a:close/>
              </a:path>
            </a:pathLst>
          </a:custGeom>
          <a:solidFill>
            <a:srgbClr val="36385E"/>
          </a:solidFill>
          <a:ln w="9525" cap="flat">
            <a:noFill/>
            <a:prstDash val="solid"/>
            <a:miter/>
          </a:ln>
        </p:spPr>
        <p:txBody>
          <a:bodyPr rtlCol="0" anchor="ctr"/>
          <a:lstStyle/>
          <a:p>
            <a:endParaRPr lang="fi-FI"/>
          </a:p>
        </p:txBody>
      </p:sp>
      <p:sp>
        <p:nvSpPr>
          <p:cNvPr id="538" name="Freeform: Shape 537">
            <a:extLst>
              <a:ext uri="{FF2B5EF4-FFF2-40B4-BE49-F238E27FC236}">
                <a16:creationId xmlns:a16="http://schemas.microsoft.com/office/drawing/2014/main" id="{603FF12D-C9C2-4EFE-B03C-254AE8177DEB}"/>
              </a:ext>
            </a:extLst>
          </p:cNvPr>
          <p:cNvSpPr/>
          <p:nvPr/>
        </p:nvSpPr>
        <p:spPr>
          <a:xfrm>
            <a:off x="2296783" y="4752072"/>
            <a:ext cx="56604" cy="51458"/>
          </a:xfrm>
          <a:custGeom>
            <a:avLst/>
            <a:gdLst>
              <a:gd name="connsiteX0" fmla="*/ 5451 w 56603"/>
              <a:gd name="connsiteY0" fmla="*/ 43823 h 51457"/>
              <a:gd name="connsiteX1" fmla="*/ 47759 w 56603"/>
              <a:gd name="connsiteY1" fmla="*/ 5451 h 51457"/>
              <a:gd name="connsiteX2" fmla="*/ 51907 w 56603"/>
              <a:gd name="connsiteY2" fmla="*/ 10025 h 51457"/>
              <a:gd name="connsiteX3" fmla="*/ 9600 w 56603"/>
              <a:gd name="connsiteY3" fmla="*/ 48397 h 51457"/>
            </a:gdLst>
            <a:ahLst/>
            <a:cxnLst>
              <a:cxn ang="0">
                <a:pos x="connsiteX0" y="connsiteY0"/>
              </a:cxn>
              <a:cxn ang="0">
                <a:pos x="connsiteX1" y="connsiteY1"/>
              </a:cxn>
              <a:cxn ang="0">
                <a:pos x="connsiteX2" y="connsiteY2"/>
              </a:cxn>
              <a:cxn ang="0">
                <a:pos x="connsiteX3" y="connsiteY3"/>
              </a:cxn>
            </a:cxnLst>
            <a:rect l="l" t="t" r="r" b="b"/>
            <a:pathLst>
              <a:path w="56603" h="51457">
                <a:moveTo>
                  <a:pt x="5451" y="43823"/>
                </a:moveTo>
                <a:lnTo>
                  <a:pt x="47759" y="5451"/>
                </a:lnTo>
                <a:lnTo>
                  <a:pt x="51907" y="10025"/>
                </a:lnTo>
                <a:lnTo>
                  <a:pt x="9600" y="48397"/>
                </a:lnTo>
                <a:close/>
              </a:path>
            </a:pathLst>
          </a:custGeom>
          <a:solidFill>
            <a:srgbClr val="36385E"/>
          </a:solidFill>
          <a:ln w="9525" cap="flat">
            <a:noFill/>
            <a:prstDash val="solid"/>
            <a:miter/>
          </a:ln>
        </p:spPr>
        <p:txBody>
          <a:bodyPr rtlCol="0" anchor="ctr"/>
          <a:lstStyle/>
          <a:p>
            <a:endParaRPr lang="fi-FI"/>
          </a:p>
        </p:txBody>
      </p:sp>
      <p:sp>
        <p:nvSpPr>
          <p:cNvPr id="539" name="Freeform: Shape 538">
            <a:extLst>
              <a:ext uri="{FF2B5EF4-FFF2-40B4-BE49-F238E27FC236}">
                <a16:creationId xmlns:a16="http://schemas.microsoft.com/office/drawing/2014/main" id="{B8E8D7E4-0B22-4594-9056-CFCC9AFB6F57}"/>
              </a:ext>
            </a:extLst>
          </p:cNvPr>
          <p:cNvSpPr/>
          <p:nvPr/>
        </p:nvSpPr>
        <p:spPr>
          <a:xfrm>
            <a:off x="1994588" y="4756430"/>
            <a:ext cx="51458" cy="41166"/>
          </a:xfrm>
          <a:custGeom>
            <a:avLst/>
            <a:gdLst>
              <a:gd name="connsiteX0" fmla="*/ 5352 w 51457"/>
              <a:gd name="connsiteY0" fmla="*/ 30756 h 41166"/>
              <a:gd name="connsiteX1" fmla="*/ 43455 w 51457"/>
              <a:gd name="connsiteY1" fmla="*/ 5352 h 41166"/>
              <a:gd name="connsiteX2" fmla="*/ 46881 w 51457"/>
              <a:gd name="connsiteY2" fmla="*/ 10489 h 41166"/>
              <a:gd name="connsiteX3" fmla="*/ 8777 w 51457"/>
              <a:gd name="connsiteY3" fmla="*/ 35893 h 41166"/>
            </a:gdLst>
            <a:ahLst/>
            <a:cxnLst>
              <a:cxn ang="0">
                <a:pos x="connsiteX0" y="connsiteY0"/>
              </a:cxn>
              <a:cxn ang="0">
                <a:pos x="connsiteX1" y="connsiteY1"/>
              </a:cxn>
              <a:cxn ang="0">
                <a:pos x="connsiteX2" y="connsiteY2"/>
              </a:cxn>
              <a:cxn ang="0">
                <a:pos x="connsiteX3" y="connsiteY3"/>
              </a:cxn>
            </a:cxnLst>
            <a:rect l="l" t="t" r="r" b="b"/>
            <a:pathLst>
              <a:path w="51457" h="41166">
                <a:moveTo>
                  <a:pt x="5352" y="30756"/>
                </a:moveTo>
                <a:lnTo>
                  <a:pt x="43455" y="5352"/>
                </a:lnTo>
                <a:lnTo>
                  <a:pt x="46881" y="10489"/>
                </a:lnTo>
                <a:lnTo>
                  <a:pt x="8777" y="35893"/>
                </a:lnTo>
                <a:close/>
              </a:path>
            </a:pathLst>
          </a:custGeom>
          <a:solidFill>
            <a:srgbClr val="36385E"/>
          </a:solidFill>
          <a:ln w="9525" cap="flat">
            <a:noFill/>
            <a:prstDash val="solid"/>
            <a:miter/>
          </a:ln>
        </p:spPr>
        <p:txBody>
          <a:bodyPr rtlCol="0" anchor="ctr"/>
          <a:lstStyle/>
          <a:p>
            <a:endParaRPr lang="fi-FI"/>
          </a:p>
        </p:txBody>
      </p:sp>
      <p:sp>
        <p:nvSpPr>
          <p:cNvPr id="540" name="Freeform: Shape 539">
            <a:extLst>
              <a:ext uri="{FF2B5EF4-FFF2-40B4-BE49-F238E27FC236}">
                <a16:creationId xmlns:a16="http://schemas.microsoft.com/office/drawing/2014/main" id="{2B18E647-3D8E-4F08-8E4C-C765CA34C8EC}"/>
              </a:ext>
            </a:extLst>
          </p:cNvPr>
          <p:cNvSpPr/>
          <p:nvPr/>
        </p:nvSpPr>
        <p:spPr>
          <a:xfrm>
            <a:off x="2011963" y="4732686"/>
            <a:ext cx="41166" cy="10292"/>
          </a:xfrm>
          <a:custGeom>
            <a:avLst/>
            <a:gdLst>
              <a:gd name="connsiteX0" fmla="*/ 3859 w 41166"/>
              <a:gd name="connsiteY0" fmla="*/ 3859 h 10291"/>
              <a:gd name="connsiteX1" fmla="*/ 40394 w 41166"/>
              <a:gd name="connsiteY1" fmla="*/ 3859 h 10291"/>
              <a:gd name="connsiteX2" fmla="*/ 40394 w 41166"/>
              <a:gd name="connsiteY2" fmla="*/ 10034 h 10291"/>
              <a:gd name="connsiteX3" fmla="*/ 3859 w 41166"/>
              <a:gd name="connsiteY3" fmla="*/ 10034 h 10291"/>
            </a:gdLst>
            <a:ahLst/>
            <a:cxnLst>
              <a:cxn ang="0">
                <a:pos x="connsiteX0" y="connsiteY0"/>
              </a:cxn>
              <a:cxn ang="0">
                <a:pos x="connsiteX1" y="connsiteY1"/>
              </a:cxn>
              <a:cxn ang="0">
                <a:pos x="connsiteX2" y="connsiteY2"/>
              </a:cxn>
              <a:cxn ang="0">
                <a:pos x="connsiteX3" y="connsiteY3"/>
              </a:cxn>
            </a:cxnLst>
            <a:rect l="l" t="t" r="r" b="b"/>
            <a:pathLst>
              <a:path w="41166" h="10291">
                <a:moveTo>
                  <a:pt x="3859" y="3859"/>
                </a:moveTo>
                <a:lnTo>
                  <a:pt x="40394" y="3859"/>
                </a:lnTo>
                <a:lnTo>
                  <a:pt x="40394" y="10034"/>
                </a:lnTo>
                <a:lnTo>
                  <a:pt x="3859" y="10034"/>
                </a:lnTo>
                <a:close/>
              </a:path>
            </a:pathLst>
          </a:custGeom>
          <a:solidFill>
            <a:srgbClr val="36385E"/>
          </a:solidFill>
          <a:ln w="9525" cap="flat">
            <a:noFill/>
            <a:prstDash val="solid"/>
            <a:miter/>
          </a:ln>
        </p:spPr>
        <p:txBody>
          <a:bodyPr rtlCol="0" anchor="ctr"/>
          <a:lstStyle/>
          <a:p>
            <a:endParaRPr lang="fi-FI"/>
          </a:p>
        </p:txBody>
      </p:sp>
      <p:sp>
        <p:nvSpPr>
          <p:cNvPr id="541" name="Freeform: Shape 540">
            <a:extLst>
              <a:ext uri="{FF2B5EF4-FFF2-40B4-BE49-F238E27FC236}">
                <a16:creationId xmlns:a16="http://schemas.microsoft.com/office/drawing/2014/main" id="{D1693B07-18F8-4BAD-A4AA-394E54ABADB0}"/>
              </a:ext>
            </a:extLst>
          </p:cNvPr>
          <p:cNvSpPr/>
          <p:nvPr/>
        </p:nvSpPr>
        <p:spPr>
          <a:xfrm>
            <a:off x="2301102" y="4644078"/>
            <a:ext cx="30875" cy="36021"/>
          </a:xfrm>
          <a:custGeom>
            <a:avLst/>
            <a:gdLst>
              <a:gd name="connsiteX0" fmla="*/ 5389 w 30874"/>
              <a:gd name="connsiteY0" fmla="*/ 27908 h 36020"/>
              <a:gd name="connsiteX1" fmla="*/ 21669 w 30874"/>
              <a:gd name="connsiteY1" fmla="*/ 5389 h 36020"/>
              <a:gd name="connsiteX2" fmla="*/ 26673 w 30874"/>
              <a:gd name="connsiteY2" fmla="*/ 9007 h 36020"/>
              <a:gd name="connsiteX3" fmla="*/ 10393 w 30874"/>
              <a:gd name="connsiteY3" fmla="*/ 31525 h 36020"/>
            </a:gdLst>
            <a:ahLst/>
            <a:cxnLst>
              <a:cxn ang="0">
                <a:pos x="connsiteX0" y="connsiteY0"/>
              </a:cxn>
              <a:cxn ang="0">
                <a:pos x="connsiteX1" y="connsiteY1"/>
              </a:cxn>
              <a:cxn ang="0">
                <a:pos x="connsiteX2" y="connsiteY2"/>
              </a:cxn>
              <a:cxn ang="0">
                <a:pos x="connsiteX3" y="connsiteY3"/>
              </a:cxn>
            </a:cxnLst>
            <a:rect l="l" t="t" r="r" b="b"/>
            <a:pathLst>
              <a:path w="30874" h="36020">
                <a:moveTo>
                  <a:pt x="5389" y="27908"/>
                </a:moveTo>
                <a:lnTo>
                  <a:pt x="21669" y="5389"/>
                </a:lnTo>
                <a:lnTo>
                  <a:pt x="26673" y="9007"/>
                </a:lnTo>
                <a:lnTo>
                  <a:pt x="10393" y="31525"/>
                </a:lnTo>
                <a:close/>
              </a:path>
            </a:pathLst>
          </a:custGeom>
          <a:solidFill>
            <a:srgbClr val="36385E"/>
          </a:solidFill>
          <a:ln w="9525" cap="flat">
            <a:noFill/>
            <a:prstDash val="solid"/>
            <a:miter/>
          </a:ln>
        </p:spPr>
        <p:txBody>
          <a:bodyPr rtlCol="0" anchor="ctr"/>
          <a:lstStyle/>
          <a:p>
            <a:endParaRPr lang="fi-FI"/>
          </a:p>
        </p:txBody>
      </p:sp>
      <p:sp>
        <p:nvSpPr>
          <p:cNvPr id="542" name="Freeform: Shape 541">
            <a:extLst>
              <a:ext uri="{FF2B5EF4-FFF2-40B4-BE49-F238E27FC236}">
                <a16:creationId xmlns:a16="http://schemas.microsoft.com/office/drawing/2014/main" id="{304AC6A4-DE4C-44D5-AB90-413CFC31A830}"/>
              </a:ext>
            </a:extLst>
          </p:cNvPr>
          <p:cNvSpPr/>
          <p:nvPr/>
        </p:nvSpPr>
        <p:spPr>
          <a:xfrm>
            <a:off x="2022135" y="4671668"/>
            <a:ext cx="36021" cy="25729"/>
          </a:xfrm>
          <a:custGeom>
            <a:avLst/>
            <a:gdLst>
              <a:gd name="connsiteX0" fmla="*/ 5323 w 36020"/>
              <a:gd name="connsiteY0" fmla="*/ 10546 h 25728"/>
              <a:gd name="connsiteX1" fmla="*/ 8617 w 36020"/>
              <a:gd name="connsiteY1" fmla="*/ 5323 h 25728"/>
              <a:gd name="connsiteX2" fmla="*/ 31685 w 36020"/>
              <a:gd name="connsiteY2" fmla="*/ 19873 h 25728"/>
              <a:gd name="connsiteX3" fmla="*/ 28390 w 36020"/>
              <a:gd name="connsiteY3" fmla="*/ 25096 h 25728"/>
            </a:gdLst>
            <a:ahLst/>
            <a:cxnLst>
              <a:cxn ang="0">
                <a:pos x="connsiteX0" y="connsiteY0"/>
              </a:cxn>
              <a:cxn ang="0">
                <a:pos x="connsiteX1" y="connsiteY1"/>
              </a:cxn>
              <a:cxn ang="0">
                <a:pos x="connsiteX2" y="connsiteY2"/>
              </a:cxn>
              <a:cxn ang="0">
                <a:pos x="connsiteX3" y="connsiteY3"/>
              </a:cxn>
            </a:cxnLst>
            <a:rect l="l" t="t" r="r" b="b"/>
            <a:pathLst>
              <a:path w="36020" h="25728">
                <a:moveTo>
                  <a:pt x="5323" y="10546"/>
                </a:moveTo>
                <a:lnTo>
                  <a:pt x="8617" y="5323"/>
                </a:lnTo>
                <a:lnTo>
                  <a:pt x="31685" y="19873"/>
                </a:lnTo>
                <a:lnTo>
                  <a:pt x="28390" y="25096"/>
                </a:lnTo>
                <a:close/>
              </a:path>
            </a:pathLst>
          </a:custGeom>
          <a:solidFill>
            <a:srgbClr val="36385E"/>
          </a:solidFill>
          <a:ln w="9525" cap="flat">
            <a:noFill/>
            <a:prstDash val="solid"/>
            <a:miter/>
          </a:ln>
        </p:spPr>
        <p:txBody>
          <a:bodyPr rtlCol="0" anchor="ctr"/>
          <a:lstStyle/>
          <a:p>
            <a:endParaRPr lang="fi-FI"/>
          </a:p>
        </p:txBody>
      </p:sp>
      <p:sp>
        <p:nvSpPr>
          <p:cNvPr id="543" name="Freeform: Shape 542">
            <a:extLst>
              <a:ext uri="{FF2B5EF4-FFF2-40B4-BE49-F238E27FC236}">
                <a16:creationId xmlns:a16="http://schemas.microsoft.com/office/drawing/2014/main" id="{7D51911C-5D69-4071-9711-B1E46667E643}"/>
              </a:ext>
            </a:extLst>
          </p:cNvPr>
          <p:cNvSpPr/>
          <p:nvPr/>
        </p:nvSpPr>
        <p:spPr>
          <a:xfrm>
            <a:off x="2221397" y="4581400"/>
            <a:ext cx="66895" cy="72041"/>
          </a:xfrm>
          <a:custGeom>
            <a:avLst/>
            <a:gdLst>
              <a:gd name="connsiteX0" fmla="*/ 53774 w 66895"/>
              <a:gd name="connsiteY0" fmla="*/ 17238 h 72041"/>
              <a:gd name="connsiteX1" fmla="*/ 33190 w 66895"/>
              <a:gd name="connsiteY1" fmla="*/ 3859 h 72041"/>
              <a:gd name="connsiteX2" fmla="*/ 12607 w 66895"/>
              <a:gd name="connsiteY2" fmla="*/ 17238 h 72041"/>
              <a:gd name="connsiteX3" fmla="*/ 3859 w 66895"/>
              <a:gd name="connsiteY3" fmla="*/ 17238 h 72041"/>
              <a:gd name="connsiteX4" fmla="*/ 33705 w 66895"/>
              <a:gd name="connsiteY4" fmla="*/ 70240 h 72041"/>
              <a:gd name="connsiteX5" fmla="*/ 63550 w 66895"/>
              <a:gd name="connsiteY5" fmla="*/ 17238 h 72041"/>
              <a:gd name="connsiteX6" fmla="*/ 53774 w 66895"/>
              <a:gd name="connsiteY6" fmla="*/ 17238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95" h="72041">
                <a:moveTo>
                  <a:pt x="53774" y="17238"/>
                </a:moveTo>
                <a:cubicBezTo>
                  <a:pt x="51201" y="9520"/>
                  <a:pt x="42967" y="3859"/>
                  <a:pt x="33190" y="3859"/>
                </a:cubicBezTo>
                <a:cubicBezTo>
                  <a:pt x="23413" y="3859"/>
                  <a:pt x="14666" y="9520"/>
                  <a:pt x="12607" y="17238"/>
                </a:cubicBezTo>
                <a:lnTo>
                  <a:pt x="3859" y="17238"/>
                </a:lnTo>
                <a:cubicBezTo>
                  <a:pt x="3859" y="58405"/>
                  <a:pt x="33705" y="70240"/>
                  <a:pt x="33705" y="70240"/>
                </a:cubicBezTo>
                <a:cubicBezTo>
                  <a:pt x="33705" y="70240"/>
                  <a:pt x="63550" y="58919"/>
                  <a:pt x="63550" y="17238"/>
                </a:cubicBezTo>
                <a:lnTo>
                  <a:pt x="53774" y="17238"/>
                </a:lnTo>
                <a:close/>
              </a:path>
            </a:pathLst>
          </a:custGeom>
          <a:solidFill>
            <a:srgbClr val="FFCA76"/>
          </a:solidFill>
          <a:ln w="9525" cap="flat">
            <a:noFill/>
            <a:prstDash val="solid"/>
            <a:miter/>
          </a:ln>
        </p:spPr>
        <p:txBody>
          <a:bodyPr rtlCol="0" anchor="ctr"/>
          <a:lstStyle/>
          <a:p>
            <a:endParaRPr lang="fi-FI"/>
          </a:p>
        </p:txBody>
      </p:sp>
      <p:sp>
        <p:nvSpPr>
          <p:cNvPr id="544" name="Freeform: Shape 543">
            <a:extLst>
              <a:ext uri="{FF2B5EF4-FFF2-40B4-BE49-F238E27FC236}">
                <a16:creationId xmlns:a16="http://schemas.microsoft.com/office/drawing/2014/main" id="{687381A5-4805-42C3-A464-F0611805E3E8}"/>
              </a:ext>
            </a:extLst>
          </p:cNvPr>
          <p:cNvSpPr/>
          <p:nvPr/>
        </p:nvSpPr>
        <p:spPr>
          <a:xfrm>
            <a:off x="2155016" y="4918963"/>
            <a:ext cx="46312" cy="41166"/>
          </a:xfrm>
          <a:custGeom>
            <a:avLst/>
            <a:gdLst>
              <a:gd name="connsiteX0" fmla="*/ 3859 w 46312"/>
              <a:gd name="connsiteY0" fmla="*/ 3859 h 41166"/>
              <a:gd name="connsiteX1" fmla="*/ 46055 w 46312"/>
              <a:gd name="connsiteY1" fmla="*/ 3859 h 41166"/>
              <a:gd name="connsiteX2" fmla="*/ 46055 w 46312"/>
              <a:gd name="connsiteY2" fmla="*/ 37821 h 41166"/>
              <a:gd name="connsiteX3" fmla="*/ 3859 w 46312"/>
              <a:gd name="connsiteY3" fmla="*/ 37821 h 41166"/>
            </a:gdLst>
            <a:ahLst/>
            <a:cxnLst>
              <a:cxn ang="0">
                <a:pos x="connsiteX0" y="connsiteY0"/>
              </a:cxn>
              <a:cxn ang="0">
                <a:pos x="connsiteX1" y="connsiteY1"/>
              </a:cxn>
              <a:cxn ang="0">
                <a:pos x="connsiteX2" y="connsiteY2"/>
              </a:cxn>
              <a:cxn ang="0">
                <a:pos x="connsiteX3" y="connsiteY3"/>
              </a:cxn>
            </a:cxnLst>
            <a:rect l="l" t="t" r="r" b="b"/>
            <a:pathLst>
              <a:path w="46312" h="41166">
                <a:moveTo>
                  <a:pt x="3859" y="3859"/>
                </a:moveTo>
                <a:lnTo>
                  <a:pt x="46055" y="3859"/>
                </a:lnTo>
                <a:lnTo>
                  <a:pt x="46055" y="37821"/>
                </a:lnTo>
                <a:lnTo>
                  <a:pt x="3859" y="37821"/>
                </a:lnTo>
                <a:close/>
              </a:path>
            </a:pathLst>
          </a:custGeom>
          <a:solidFill>
            <a:srgbClr val="FFCA76"/>
          </a:solidFill>
          <a:ln w="9525" cap="flat">
            <a:noFill/>
            <a:prstDash val="solid"/>
            <a:miter/>
          </a:ln>
        </p:spPr>
        <p:txBody>
          <a:bodyPr rtlCol="0" anchor="ctr"/>
          <a:lstStyle/>
          <a:p>
            <a:endParaRPr lang="fi-FI"/>
          </a:p>
        </p:txBody>
      </p:sp>
      <p:sp>
        <p:nvSpPr>
          <p:cNvPr id="545" name="Freeform: Shape 544">
            <a:extLst>
              <a:ext uri="{FF2B5EF4-FFF2-40B4-BE49-F238E27FC236}">
                <a16:creationId xmlns:a16="http://schemas.microsoft.com/office/drawing/2014/main" id="{CB8D0394-F3D4-4784-8FF6-EB34CBFB74E5}"/>
              </a:ext>
            </a:extLst>
          </p:cNvPr>
          <p:cNvSpPr/>
          <p:nvPr/>
        </p:nvSpPr>
        <p:spPr>
          <a:xfrm>
            <a:off x="2255359" y="4499581"/>
            <a:ext cx="66895" cy="41166"/>
          </a:xfrm>
          <a:custGeom>
            <a:avLst/>
            <a:gdLst>
              <a:gd name="connsiteX0" fmla="*/ 7461 w 66895"/>
              <a:gd name="connsiteY0" fmla="*/ 3859 h 41166"/>
              <a:gd name="connsiteX1" fmla="*/ 3859 w 66895"/>
              <a:gd name="connsiteY1" fmla="*/ 25986 h 41166"/>
              <a:gd name="connsiteX2" fmla="*/ 56861 w 66895"/>
              <a:gd name="connsiteY2" fmla="*/ 39880 h 41166"/>
              <a:gd name="connsiteX3" fmla="*/ 64065 w 66895"/>
              <a:gd name="connsiteY3" fmla="*/ 25986 h 41166"/>
            </a:gdLst>
            <a:ahLst/>
            <a:cxnLst>
              <a:cxn ang="0">
                <a:pos x="connsiteX0" y="connsiteY0"/>
              </a:cxn>
              <a:cxn ang="0">
                <a:pos x="connsiteX1" y="connsiteY1"/>
              </a:cxn>
              <a:cxn ang="0">
                <a:pos x="connsiteX2" y="connsiteY2"/>
              </a:cxn>
              <a:cxn ang="0">
                <a:pos x="connsiteX3" y="connsiteY3"/>
              </a:cxn>
            </a:cxnLst>
            <a:rect l="l" t="t" r="r" b="b"/>
            <a:pathLst>
              <a:path w="66895" h="41166">
                <a:moveTo>
                  <a:pt x="7461" y="3859"/>
                </a:moveTo>
                <a:lnTo>
                  <a:pt x="3859" y="25986"/>
                </a:lnTo>
                <a:lnTo>
                  <a:pt x="56861" y="39880"/>
                </a:lnTo>
                <a:lnTo>
                  <a:pt x="64065" y="25986"/>
                </a:lnTo>
                <a:close/>
              </a:path>
            </a:pathLst>
          </a:custGeom>
          <a:solidFill>
            <a:srgbClr val="5A5C8C"/>
          </a:solidFill>
          <a:ln w="9525" cap="flat">
            <a:noFill/>
            <a:prstDash val="solid"/>
            <a:miter/>
          </a:ln>
        </p:spPr>
        <p:txBody>
          <a:bodyPr rtlCol="0" anchor="ctr"/>
          <a:lstStyle/>
          <a:p>
            <a:endParaRPr lang="fi-FI"/>
          </a:p>
        </p:txBody>
      </p:sp>
      <p:sp>
        <p:nvSpPr>
          <p:cNvPr id="546" name="Freeform: Shape 545">
            <a:extLst>
              <a:ext uri="{FF2B5EF4-FFF2-40B4-BE49-F238E27FC236}">
                <a16:creationId xmlns:a16="http://schemas.microsoft.com/office/drawing/2014/main" id="{80A45ED2-4366-4184-A88A-F1E4DBFF7256}"/>
              </a:ext>
            </a:extLst>
          </p:cNvPr>
          <p:cNvSpPr/>
          <p:nvPr/>
        </p:nvSpPr>
        <p:spPr>
          <a:xfrm>
            <a:off x="2036149" y="4499581"/>
            <a:ext cx="66895" cy="41166"/>
          </a:xfrm>
          <a:custGeom>
            <a:avLst/>
            <a:gdLst>
              <a:gd name="connsiteX0" fmla="*/ 60463 w 66895"/>
              <a:gd name="connsiteY0" fmla="*/ 3859 h 41166"/>
              <a:gd name="connsiteX1" fmla="*/ 64580 w 66895"/>
              <a:gd name="connsiteY1" fmla="*/ 25986 h 41166"/>
              <a:gd name="connsiteX2" fmla="*/ 11578 w 66895"/>
              <a:gd name="connsiteY2" fmla="*/ 39880 h 41166"/>
              <a:gd name="connsiteX3" fmla="*/ 3859 w 66895"/>
              <a:gd name="connsiteY3" fmla="*/ 25986 h 41166"/>
            </a:gdLst>
            <a:ahLst/>
            <a:cxnLst>
              <a:cxn ang="0">
                <a:pos x="connsiteX0" y="connsiteY0"/>
              </a:cxn>
              <a:cxn ang="0">
                <a:pos x="connsiteX1" y="connsiteY1"/>
              </a:cxn>
              <a:cxn ang="0">
                <a:pos x="connsiteX2" y="connsiteY2"/>
              </a:cxn>
              <a:cxn ang="0">
                <a:pos x="connsiteX3" y="connsiteY3"/>
              </a:cxn>
            </a:cxnLst>
            <a:rect l="l" t="t" r="r" b="b"/>
            <a:pathLst>
              <a:path w="66895" h="41166">
                <a:moveTo>
                  <a:pt x="60463" y="3859"/>
                </a:moveTo>
                <a:lnTo>
                  <a:pt x="64580" y="25986"/>
                </a:lnTo>
                <a:lnTo>
                  <a:pt x="11578" y="39880"/>
                </a:lnTo>
                <a:lnTo>
                  <a:pt x="3859" y="25986"/>
                </a:lnTo>
                <a:close/>
              </a:path>
            </a:pathLst>
          </a:custGeom>
          <a:solidFill>
            <a:srgbClr val="5A5C8C"/>
          </a:solidFill>
          <a:ln w="9525" cap="flat">
            <a:noFill/>
            <a:prstDash val="solid"/>
            <a:miter/>
          </a:ln>
        </p:spPr>
        <p:txBody>
          <a:bodyPr rtlCol="0" anchor="ctr"/>
          <a:lstStyle/>
          <a:p>
            <a:endParaRPr lang="fi-FI"/>
          </a:p>
        </p:txBody>
      </p:sp>
      <p:sp>
        <p:nvSpPr>
          <p:cNvPr id="547" name="Freeform: Shape 546">
            <a:extLst>
              <a:ext uri="{FF2B5EF4-FFF2-40B4-BE49-F238E27FC236}">
                <a16:creationId xmlns:a16="http://schemas.microsoft.com/office/drawing/2014/main" id="{55414BFB-3A51-4A04-8642-68AA2534E9A6}"/>
              </a:ext>
            </a:extLst>
          </p:cNvPr>
          <p:cNvSpPr/>
          <p:nvPr/>
        </p:nvSpPr>
        <p:spPr>
          <a:xfrm>
            <a:off x="3611906" y="4819135"/>
            <a:ext cx="30875" cy="87478"/>
          </a:xfrm>
          <a:custGeom>
            <a:avLst/>
            <a:gdLst>
              <a:gd name="connsiteX0" fmla="*/ 31530 w 30874"/>
              <a:gd name="connsiteY0" fmla="*/ 3859 h 87478"/>
              <a:gd name="connsiteX1" fmla="*/ 31530 w 30874"/>
              <a:gd name="connsiteY1" fmla="*/ 86706 h 87478"/>
              <a:gd name="connsiteX2" fmla="*/ 11975 w 30874"/>
              <a:gd name="connsiteY2" fmla="*/ 16209 h 87478"/>
              <a:gd name="connsiteX3" fmla="*/ 31530 w 30874"/>
              <a:gd name="connsiteY3" fmla="*/ 3859 h 87478"/>
            </a:gdLst>
            <a:ahLst/>
            <a:cxnLst>
              <a:cxn ang="0">
                <a:pos x="connsiteX0" y="connsiteY0"/>
              </a:cxn>
              <a:cxn ang="0">
                <a:pos x="connsiteX1" y="connsiteY1"/>
              </a:cxn>
              <a:cxn ang="0">
                <a:pos x="connsiteX2" y="connsiteY2"/>
              </a:cxn>
              <a:cxn ang="0">
                <a:pos x="connsiteX3" y="connsiteY3"/>
              </a:cxn>
            </a:cxnLst>
            <a:rect l="l" t="t" r="r" b="b"/>
            <a:pathLst>
              <a:path w="30874" h="87478">
                <a:moveTo>
                  <a:pt x="31530" y="3859"/>
                </a:moveTo>
                <a:lnTo>
                  <a:pt x="31530" y="86706"/>
                </a:lnTo>
                <a:cubicBezTo>
                  <a:pt x="31530" y="86706"/>
                  <a:pt x="-14268" y="78988"/>
                  <a:pt x="11975" y="16209"/>
                </a:cubicBezTo>
                <a:lnTo>
                  <a:pt x="31530" y="3859"/>
                </a:lnTo>
                <a:close/>
              </a:path>
            </a:pathLst>
          </a:custGeom>
          <a:solidFill>
            <a:srgbClr val="F59F9E"/>
          </a:solidFill>
          <a:ln w="9525" cap="flat">
            <a:noFill/>
            <a:prstDash val="solid"/>
            <a:miter/>
          </a:ln>
        </p:spPr>
        <p:txBody>
          <a:bodyPr rtlCol="0" anchor="ctr"/>
          <a:lstStyle/>
          <a:p>
            <a:endParaRPr lang="fi-FI"/>
          </a:p>
        </p:txBody>
      </p:sp>
      <p:sp>
        <p:nvSpPr>
          <p:cNvPr id="548" name="Freeform: Shape 547">
            <a:extLst>
              <a:ext uri="{FF2B5EF4-FFF2-40B4-BE49-F238E27FC236}">
                <a16:creationId xmlns:a16="http://schemas.microsoft.com/office/drawing/2014/main" id="{5E339F07-01AA-48CB-A165-EBFD4FF18431}"/>
              </a:ext>
            </a:extLst>
          </p:cNvPr>
          <p:cNvSpPr/>
          <p:nvPr/>
        </p:nvSpPr>
        <p:spPr>
          <a:xfrm>
            <a:off x="3627227" y="4259273"/>
            <a:ext cx="123499" cy="385934"/>
          </a:xfrm>
          <a:custGeom>
            <a:avLst/>
            <a:gdLst>
              <a:gd name="connsiteX0" fmla="*/ 124271 w 123498"/>
              <a:gd name="connsiteY0" fmla="*/ 382075 h 385934"/>
              <a:gd name="connsiteX1" fmla="*/ 3859 w 123498"/>
              <a:gd name="connsiteY1" fmla="*/ 382075 h 385934"/>
              <a:gd name="connsiteX2" fmla="*/ 3859 w 123498"/>
              <a:gd name="connsiteY2" fmla="*/ 64065 h 385934"/>
              <a:gd name="connsiteX3" fmla="*/ 64065 w 123498"/>
              <a:gd name="connsiteY3" fmla="*/ 3859 h 385934"/>
              <a:gd name="connsiteX4" fmla="*/ 64065 w 123498"/>
              <a:gd name="connsiteY4" fmla="*/ 3859 h 385934"/>
              <a:gd name="connsiteX5" fmla="*/ 124271 w 123498"/>
              <a:gd name="connsiteY5" fmla="*/ 64065 h 385934"/>
              <a:gd name="connsiteX6" fmla="*/ 124271 w 123498"/>
              <a:gd name="connsiteY6" fmla="*/ 382075 h 38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8" h="385934">
                <a:moveTo>
                  <a:pt x="124271" y="382075"/>
                </a:moveTo>
                <a:lnTo>
                  <a:pt x="3859" y="382075"/>
                </a:lnTo>
                <a:lnTo>
                  <a:pt x="3859" y="64065"/>
                </a:lnTo>
                <a:cubicBezTo>
                  <a:pt x="3859" y="30618"/>
                  <a:pt x="30618" y="3859"/>
                  <a:pt x="64065" y="3859"/>
                </a:cubicBezTo>
                <a:lnTo>
                  <a:pt x="64065" y="3859"/>
                </a:lnTo>
                <a:cubicBezTo>
                  <a:pt x="97513" y="3859"/>
                  <a:pt x="124271" y="30618"/>
                  <a:pt x="124271" y="64065"/>
                </a:cubicBezTo>
                <a:lnTo>
                  <a:pt x="124271" y="382075"/>
                </a:lnTo>
                <a:close/>
              </a:path>
            </a:pathLst>
          </a:custGeom>
          <a:solidFill>
            <a:srgbClr val="674650"/>
          </a:solidFill>
          <a:ln w="9525" cap="flat">
            <a:noFill/>
            <a:prstDash val="solid"/>
            <a:miter/>
          </a:ln>
        </p:spPr>
        <p:txBody>
          <a:bodyPr rtlCol="0" anchor="ctr"/>
          <a:lstStyle/>
          <a:p>
            <a:endParaRPr lang="fi-FI"/>
          </a:p>
        </p:txBody>
      </p:sp>
      <p:sp>
        <p:nvSpPr>
          <p:cNvPr id="549" name="Freeform: Shape 548">
            <a:extLst>
              <a:ext uri="{FF2B5EF4-FFF2-40B4-BE49-F238E27FC236}">
                <a16:creationId xmlns:a16="http://schemas.microsoft.com/office/drawing/2014/main" id="{CDB98E00-A3A4-495A-8739-54D097F4C392}"/>
              </a:ext>
            </a:extLst>
          </p:cNvPr>
          <p:cNvSpPr/>
          <p:nvPr/>
        </p:nvSpPr>
        <p:spPr>
          <a:xfrm>
            <a:off x="3764619" y="4352412"/>
            <a:ext cx="72041" cy="185248"/>
          </a:xfrm>
          <a:custGeom>
            <a:avLst/>
            <a:gdLst>
              <a:gd name="connsiteX0" fmla="*/ 72813 w 72041"/>
              <a:gd name="connsiteY0" fmla="*/ 182418 h 185248"/>
              <a:gd name="connsiteX1" fmla="*/ 3859 w 72041"/>
              <a:gd name="connsiteY1" fmla="*/ 182418 h 185248"/>
              <a:gd name="connsiteX2" fmla="*/ 3859 w 72041"/>
              <a:gd name="connsiteY2" fmla="*/ 3859 h 185248"/>
              <a:gd name="connsiteX3" fmla="*/ 3859 w 72041"/>
              <a:gd name="connsiteY3" fmla="*/ 3859 h 185248"/>
              <a:gd name="connsiteX4" fmla="*/ 72813 w 72041"/>
              <a:gd name="connsiteY4" fmla="*/ 72813 h 185248"/>
              <a:gd name="connsiteX5" fmla="*/ 72813 w 72041"/>
              <a:gd name="connsiteY5" fmla="*/ 182418 h 18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41" h="185248">
                <a:moveTo>
                  <a:pt x="72813" y="182418"/>
                </a:moveTo>
                <a:lnTo>
                  <a:pt x="3859" y="182418"/>
                </a:lnTo>
                <a:lnTo>
                  <a:pt x="3859" y="3859"/>
                </a:lnTo>
                <a:lnTo>
                  <a:pt x="3859" y="3859"/>
                </a:lnTo>
                <a:cubicBezTo>
                  <a:pt x="41938" y="3859"/>
                  <a:pt x="72813" y="34734"/>
                  <a:pt x="72813" y="72813"/>
                </a:cubicBezTo>
                <a:lnTo>
                  <a:pt x="72813" y="182418"/>
                </a:lnTo>
                <a:close/>
              </a:path>
            </a:pathLst>
          </a:custGeom>
          <a:solidFill>
            <a:srgbClr val="674650"/>
          </a:solidFill>
          <a:ln w="9525" cap="flat">
            <a:noFill/>
            <a:prstDash val="solid"/>
            <a:miter/>
          </a:ln>
        </p:spPr>
        <p:txBody>
          <a:bodyPr rtlCol="0" anchor="ctr"/>
          <a:lstStyle/>
          <a:p>
            <a:endParaRPr lang="fi-FI"/>
          </a:p>
        </p:txBody>
      </p:sp>
      <p:sp>
        <p:nvSpPr>
          <p:cNvPr id="550" name="Freeform: Shape 549">
            <a:extLst>
              <a:ext uri="{FF2B5EF4-FFF2-40B4-BE49-F238E27FC236}">
                <a16:creationId xmlns:a16="http://schemas.microsoft.com/office/drawing/2014/main" id="{D3822481-AC6A-4679-81AA-999C7CD228DB}"/>
              </a:ext>
            </a:extLst>
          </p:cNvPr>
          <p:cNvSpPr/>
          <p:nvPr/>
        </p:nvSpPr>
        <p:spPr>
          <a:xfrm>
            <a:off x="3534602" y="4671965"/>
            <a:ext cx="108062" cy="164665"/>
          </a:xfrm>
          <a:custGeom>
            <a:avLst/>
            <a:gdLst>
              <a:gd name="connsiteX0" fmla="*/ 89279 w 108061"/>
              <a:gd name="connsiteY0" fmla="*/ 163894 h 164665"/>
              <a:gd name="connsiteX1" fmla="*/ 108834 w 108061"/>
              <a:gd name="connsiteY1" fmla="*/ 151544 h 164665"/>
              <a:gd name="connsiteX2" fmla="*/ 43997 w 108061"/>
              <a:gd name="connsiteY2" fmla="*/ 3859 h 164665"/>
              <a:gd name="connsiteX3" fmla="*/ 3859 w 108061"/>
              <a:gd name="connsiteY3" fmla="*/ 29588 h 164665"/>
              <a:gd name="connsiteX4" fmla="*/ 89279 w 108061"/>
              <a:gd name="connsiteY4" fmla="*/ 163894 h 164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1" h="164665">
                <a:moveTo>
                  <a:pt x="89279" y="163894"/>
                </a:moveTo>
                <a:lnTo>
                  <a:pt x="108834" y="151544"/>
                </a:lnTo>
                <a:lnTo>
                  <a:pt x="43997" y="3859"/>
                </a:lnTo>
                <a:lnTo>
                  <a:pt x="3859" y="29588"/>
                </a:lnTo>
                <a:cubicBezTo>
                  <a:pt x="76415" y="142796"/>
                  <a:pt x="89279" y="163894"/>
                  <a:pt x="89279" y="163894"/>
                </a:cubicBezTo>
                <a:close/>
              </a:path>
            </a:pathLst>
          </a:custGeom>
          <a:solidFill>
            <a:srgbClr val="E8709F"/>
          </a:solidFill>
          <a:ln w="9525" cap="flat">
            <a:noFill/>
            <a:prstDash val="solid"/>
            <a:miter/>
          </a:ln>
        </p:spPr>
        <p:txBody>
          <a:bodyPr rtlCol="0" anchor="ctr"/>
          <a:lstStyle/>
          <a:p>
            <a:endParaRPr lang="fi-FI"/>
          </a:p>
        </p:txBody>
      </p:sp>
      <p:sp>
        <p:nvSpPr>
          <p:cNvPr id="551" name="Freeform: Shape 550">
            <a:extLst>
              <a:ext uri="{FF2B5EF4-FFF2-40B4-BE49-F238E27FC236}">
                <a16:creationId xmlns:a16="http://schemas.microsoft.com/office/drawing/2014/main" id="{0E790CA6-13D8-4CD6-A63A-D51EA721AA35}"/>
              </a:ext>
            </a:extLst>
          </p:cNvPr>
          <p:cNvSpPr/>
          <p:nvPr/>
        </p:nvSpPr>
        <p:spPr>
          <a:xfrm>
            <a:off x="3534602" y="4526340"/>
            <a:ext cx="133791" cy="195540"/>
          </a:xfrm>
          <a:custGeom>
            <a:avLst/>
            <a:gdLst>
              <a:gd name="connsiteX0" fmla="*/ 107804 w 133790"/>
              <a:gd name="connsiteY0" fmla="*/ 3859 h 195539"/>
              <a:gd name="connsiteX1" fmla="*/ 3859 w 133790"/>
              <a:gd name="connsiteY1" fmla="*/ 174700 h 195539"/>
              <a:gd name="connsiteX2" fmla="*/ 45026 w 133790"/>
              <a:gd name="connsiteY2" fmla="*/ 192195 h 195539"/>
              <a:gd name="connsiteX3" fmla="*/ 134563 w 133790"/>
              <a:gd name="connsiteY3" fmla="*/ 46569 h 195539"/>
              <a:gd name="connsiteX4" fmla="*/ 107804 w 133790"/>
              <a:gd name="connsiteY4" fmla="*/ 3859 h 195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90" h="195539">
                <a:moveTo>
                  <a:pt x="107804" y="3859"/>
                </a:moveTo>
                <a:cubicBezTo>
                  <a:pt x="107804" y="3859"/>
                  <a:pt x="81046" y="27015"/>
                  <a:pt x="3859" y="174700"/>
                </a:cubicBezTo>
                <a:lnTo>
                  <a:pt x="45026" y="192195"/>
                </a:lnTo>
                <a:lnTo>
                  <a:pt x="134563" y="46569"/>
                </a:lnTo>
                <a:lnTo>
                  <a:pt x="107804" y="3859"/>
                </a:lnTo>
                <a:close/>
              </a:path>
            </a:pathLst>
          </a:custGeom>
          <a:solidFill>
            <a:srgbClr val="E8709F"/>
          </a:solidFill>
          <a:ln w="9525" cap="flat">
            <a:noFill/>
            <a:prstDash val="solid"/>
            <a:miter/>
          </a:ln>
        </p:spPr>
        <p:txBody>
          <a:bodyPr rtlCol="0" anchor="ctr"/>
          <a:lstStyle/>
          <a:p>
            <a:endParaRPr lang="fi-FI"/>
          </a:p>
        </p:txBody>
      </p:sp>
      <p:sp>
        <p:nvSpPr>
          <p:cNvPr id="552" name="Freeform: Shape 551">
            <a:extLst>
              <a:ext uri="{FF2B5EF4-FFF2-40B4-BE49-F238E27FC236}">
                <a16:creationId xmlns:a16="http://schemas.microsoft.com/office/drawing/2014/main" id="{02607FF8-31B6-4262-A82E-8E559BBF0A80}"/>
              </a:ext>
            </a:extLst>
          </p:cNvPr>
          <p:cNvSpPr/>
          <p:nvPr/>
        </p:nvSpPr>
        <p:spPr>
          <a:xfrm>
            <a:off x="3806300" y="4520165"/>
            <a:ext cx="128645" cy="195540"/>
          </a:xfrm>
          <a:custGeom>
            <a:avLst/>
            <a:gdLst>
              <a:gd name="connsiteX0" fmla="*/ 31132 w 128644"/>
              <a:gd name="connsiteY0" fmla="*/ 3859 h 195539"/>
              <a:gd name="connsiteX1" fmla="*/ 122727 w 128644"/>
              <a:gd name="connsiteY1" fmla="*/ 151544 h 195539"/>
              <a:gd name="connsiteX2" fmla="*/ 110892 w 128644"/>
              <a:gd name="connsiteY2" fmla="*/ 184991 h 195539"/>
              <a:gd name="connsiteX3" fmla="*/ 93396 w 128644"/>
              <a:gd name="connsiteY3" fmla="*/ 192195 h 195539"/>
              <a:gd name="connsiteX4" fmla="*/ 3859 w 128644"/>
              <a:gd name="connsiteY4" fmla="*/ 46569 h 195539"/>
              <a:gd name="connsiteX5" fmla="*/ 31132 w 128644"/>
              <a:gd name="connsiteY5" fmla="*/ 3859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44" h="195539">
                <a:moveTo>
                  <a:pt x="31132" y="3859"/>
                </a:moveTo>
                <a:cubicBezTo>
                  <a:pt x="31132" y="3859"/>
                  <a:pt x="54803" y="24957"/>
                  <a:pt x="122727" y="151544"/>
                </a:cubicBezTo>
                <a:cubicBezTo>
                  <a:pt x="129417" y="163894"/>
                  <a:pt x="123756" y="179331"/>
                  <a:pt x="110892" y="184991"/>
                </a:cubicBezTo>
                <a:lnTo>
                  <a:pt x="93396" y="192195"/>
                </a:lnTo>
                <a:lnTo>
                  <a:pt x="3859" y="46569"/>
                </a:lnTo>
                <a:lnTo>
                  <a:pt x="31132" y="3859"/>
                </a:lnTo>
                <a:close/>
              </a:path>
            </a:pathLst>
          </a:custGeom>
          <a:solidFill>
            <a:srgbClr val="E8709F"/>
          </a:solidFill>
          <a:ln w="9525" cap="flat">
            <a:noFill/>
            <a:prstDash val="solid"/>
            <a:miter/>
          </a:ln>
        </p:spPr>
        <p:txBody>
          <a:bodyPr rtlCol="0" anchor="ctr"/>
          <a:lstStyle/>
          <a:p>
            <a:endParaRPr lang="fi-FI"/>
          </a:p>
        </p:txBody>
      </p:sp>
      <p:sp>
        <p:nvSpPr>
          <p:cNvPr id="553" name="Freeform: Shape 552">
            <a:extLst>
              <a:ext uri="{FF2B5EF4-FFF2-40B4-BE49-F238E27FC236}">
                <a16:creationId xmlns:a16="http://schemas.microsoft.com/office/drawing/2014/main" id="{361088AC-06DC-4313-85E0-F154625863EE}"/>
              </a:ext>
            </a:extLst>
          </p:cNvPr>
          <p:cNvSpPr/>
          <p:nvPr/>
        </p:nvSpPr>
        <p:spPr>
          <a:xfrm>
            <a:off x="3638547" y="4846922"/>
            <a:ext cx="144082" cy="591766"/>
          </a:xfrm>
          <a:custGeom>
            <a:avLst/>
            <a:gdLst>
              <a:gd name="connsiteX0" fmla="*/ 143310 w 144082"/>
              <a:gd name="connsiteY0" fmla="*/ 590994 h 591765"/>
              <a:gd name="connsiteX1" fmla="*/ 94425 w 144082"/>
              <a:gd name="connsiteY1" fmla="*/ 590994 h 591765"/>
              <a:gd name="connsiteX2" fmla="*/ 61492 w 144082"/>
              <a:gd name="connsiteY2" fmla="*/ 463893 h 591765"/>
              <a:gd name="connsiteX3" fmla="*/ 25986 w 144082"/>
              <a:gd name="connsiteY3" fmla="*/ 275557 h 591765"/>
              <a:gd name="connsiteX4" fmla="*/ 3859 w 144082"/>
              <a:gd name="connsiteY4" fmla="*/ 3859 h 591765"/>
              <a:gd name="connsiteX5" fmla="*/ 115008 w 144082"/>
              <a:gd name="connsiteY5" fmla="*/ 3859 h 591765"/>
              <a:gd name="connsiteX6" fmla="*/ 128388 w 144082"/>
              <a:gd name="connsiteY6" fmla="*/ 281218 h 591765"/>
              <a:gd name="connsiteX7" fmla="*/ 135592 w 144082"/>
              <a:gd name="connsiteY7" fmla="*/ 426329 h 591765"/>
              <a:gd name="connsiteX8" fmla="*/ 135592 w 144082"/>
              <a:gd name="connsiteY8" fmla="*/ 426329 h 591765"/>
              <a:gd name="connsiteX9" fmla="*/ 143310 w 144082"/>
              <a:gd name="connsiteY9" fmla="*/ 590994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082" h="591765">
                <a:moveTo>
                  <a:pt x="143310" y="590994"/>
                </a:moveTo>
                <a:lnTo>
                  <a:pt x="94425" y="590994"/>
                </a:lnTo>
                <a:cubicBezTo>
                  <a:pt x="94425" y="590994"/>
                  <a:pt x="79503" y="541594"/>
                  <a:pt x="61492" y="463893"/>
                </a:cubicBezTo>
                <a:cubicBezTo>
                  <a:pt x="49657" y="411920"/>
                  <a:pt x="36278" y="347084"/>
                  <a:pt x="25986" y="275557"/>
                </a:cubicBezTo>
                <a:cubicBezTo>
                  <a:pt x="13122" y="191166"/>
                  <a:pt x="3859" y="96998"/>
                  <a:pt x="3859" y="3859"/>
                </a:cubicBezTo>
                <a:lnTo>
                  <a:pt x="115008" y="3859"/>
                </a:lnTo>
                <a:lnTo>
                  <a:pt x="128388" y="281218"/>
                </a:lnTo>
                <a:lnTo>
                  <a:pt x="135592" y="426329"/>
                </a:lnTo>
                <a:cubicBezTo>
                  <a:pt x="135592" y="426329"/>
                  <a:pt x="135592" y="426329"/>
                  <a:pt x="135592" y="426329"/>
                </a:cubicBezTo>
                <a:lnTo>
                  <a:pt x="143310" y="590994"/>
                </a:lnTo>
                <a:close/>
              </a:path>
            </a:pathLst>
          </a:custGeom>
          <a:solidFill>
            <a:srgbClr val="ED8180"/>
          </a:solidFill>
          <a:ln w="9525" cap="flat">
            <a:noFill/>
            <a:prstDash val="solid"/>
            <a:miter/>
          </a:ln>
        </p:spPr>
        <p:txBody>
          <a:bodyPr rtlCol="0" anchor="ctr"/>
          <a:lstStyle/>
          <a:p>
            <a:endParaRPr lang="fi-FI"/>
          </a:p>
        </p:txBody>
      </p:sp>
      <p:sp>
        <p:nvSpPr>
          <p:cNvPr id="554" name="Freeform: Shape 553">
            <a:extLst>
              <a:ext uri="{FF2B5EF4-FFF2-40B4-BE49-F238E27FC236}">
                <a16:creationId xmlns:a16="http://schemas.microsoft.com/office/drawing/2014/main" id="{3286887D-0D0F-4E6C-A789-9AB928E4303F}"/>
              </a:ext>
            </a:extLst>
          </p:cNvPr>
          <p:cNvSpPr/>
          <p:nvPr/>
        </p:nvSpPr>
        <p:spPr>
          <a:xfrm>
            <a:off x="3685374" y="5434057"/>
            <a:ext cx="102916" cy="51458"/>
          </a:xfrm>
          <a:custGeom>
            <a:avLst/>
            <a:gdLst>
              <a:gd name="connsiteX0" fmla="*/ 44511 w 102915"/>
              <a:gd name="connsiteY0" fmla="*/ 3859 h 51457"/>
              <a:gd name="connsiteX1" fmla="*/ 3859 w 102915"/>
              <a:gd name="connsiteY1" fmla="*/ 48113 h 51457"/>
              <a:gd name="connsiteX2" fmla="*/ 99571 w 102915"/>
              <a:gd name="connsiteY2" fmla="*/ 48113 h 51457"/>
              <a:gd name="connsiteX3" fmla="*/ 96484 w 102915"/>
              <a:gd name="connsiteY3" fmla="*/ 3859 h 51457"/>
              <a:gd name="connsiteX4" fmla="*/ 44511 w 102915"/>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15" h="51457">
                <a:moveTo>
                  <a:pt x="44511" y="3859"/>
                </a:moveTo>
                <a:cubicBezTo>
                  <a:pt x="21870" y="3859"/>
                  <a:pt x="3859" y="23413"/>
                  <a:pt x="3859" y="48113"/>
                </a:cubicBezTo>
                <a:lnTo>
                  <a:pt x="99571" y="48113"/>
                </a:lnTo>
                <a:lnTo>
                  <a:pt x="96484" y="3859"/>
                </a:lnTo>
                <a:lnTo>
                  <a:pt x="44511" y="3859"/>
                </a:lnTo>
                <a:close/>
              </a:path>
            </a:pathLst>
          </a:custGeom>
          <a:solidFill>
            <a:srgbClr val="414366"/>
          </a:solidFill>
          <a:ln w="9525" cap="flat">
            <a:noFill/>
            <a:prstDash val="solid"/>
            <a:miter/>
          </a:ln>
        </p:spPr>
        <p:txBody>
          <a:bodyPr rtlCol="0" anchor="ctr"/>
          <a:lstStyle/>
          <a:p>
            <a:endParaRPr lang="fi-FI"/>
          </a:p>
        </p:txBody>
      </p:sp>
      <p:sp>
        <p:nvSpPr>
          <p:cNvPr id="555" name="Freeform: Shape 554">
            <a:extLst>
              <a:ext uri="{FF2B5EF4-FFF2-40B4-BE49-F238E27FC236}">
                <a16:creationId xmlns:a16="http://schemas.microsoft.com/office/drawing/2014/main" id="{0530269D-4457-44F4-9377-93393A710693}"/>
              </a:ext>
            </a:extLst>
          </p:cNvPr>
          <p:cNvSpPr/>
          <p:nvPr/>
        </p:nvSpPr>
        <p:spPr>
          <a:xfrm>
            <a:off x="3638547" y="4497008"/>
            <a:ext cx="200686" cy="355059"/>
          </a:xfrm>
          <a:custGeom>
            <a:avLst/>
            <a:gdLst>
              <a:gd name="connsiteX0" fmla="*/ 3859 w 200685"/>
              <a:gd name="connsiteY0" fmla="*/ 353773 h 355059"/>
              <a:gd name="connsiteX1" fmla="*/ 158233 w 200685"/>
              <a:gd name="connsiteY1" fmla="*/ 353773 h 355059"/>
              <a:gd name="connsiteX2" fmla="*/ 197856 w 200685"/>
              <a:gd name="connsiteY2" fmla="*/ 111921 h 355059"/>
              <a:gd name="connsiteX3" fmla="*/ 198885 w 200685"/>
              <a:gd name="connsiteY3" fmla="*/ 27015 h 355059"/>
              <a:gd name="connsiteX4" fmla="*/ 139194 w 200685"/>
              <a:gd name="connsiteY4" fmla="*/ 7461 h 355059"/>
              <a:gd name="connsiteX5" fmla="*/ 69725 w 200685"/>
              <a:gd name="connsiteY5" fmla="*/ 3859 h 355059"/>
              <a:gd name="connsiteX6" fmla="*/ 3859 w 200685"/>
              <a:gd name="connsiteY6" fmla="*/ 33190 h 355059"/>
              <a:gd name="connsiteX7" fmla="*/ 3859 w 200685"/>
              <a:gd name="connsiteY7" fmla="*/ 353773 h 3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85" h="355059">
                <a:moveTo>
                  <a:pt x="3859" y="353773"/>
                </a:moveTo>
                <a:lnTo>
                  <a:pt x="158233" y="353773"/>
                </a:lnTo>
                <a:cubicBezTo>
                  <a:pt x="158233" y="353773"/>
                  <a:pt x="129931" y="287393"/>
                  <a:pt x="197856" y="111921"/>
                </a:cubicBezTo>
                <a:lnTo>
                  <a:pt x="198885" y="27015"/>
                </a:lnTo>
                <a:lnTo>
                  <a:pt x="139194" y="7461"/>
                </a:lnTo>
                <a:lnTo>
                  <a:pt x="69725" y="3859"/>
                </a:lnTo>
                <a:lnTo>
                  <a:pt x="3859" y="33190"/>
                </a:lnTo>
                <a:lnTo>
                  <a:pt x="3859" y="353773"/>
                </a:lnTo>
                <a:close/>
              </a:path>
            </a:pathLst>
          </a:custGeom>
          <a:solidFill>
            <a:srgbClr val="E8709F"/>
          </a:solidFill>
          <a:ln w="9525" cap="flat">
            <a:noFill/>
            <a:prstDash val="solid"/>
            <a:miter/>
          </a:ln>
        </p:spPr>
        <p:txBody>
          <a:bodyPr rtlCol="0" anchor="ctr"/>
          <a:lstStyle/>
          <a:p>
            <a:endParaRPr lang="fi-FI"/>
          </a:p>
        </p:txBody>
      </p:sp>
      <p:sp>
        <p:nvSpPr>
          <p:cNvPr id="556" name="Freeform: Shape 555">
            <a:extLst>
              <a:ext uri="{FF2B5EF4-FFF2-40B4-BE49-F238E27FC236}">
                <a16:creationId xmlns:a16="http://schemas.microsoft.com/office/drawing/2014/main" id="{EADB2FDC-BF1B-4EC3-8C90-4FB559EA6985}"/>
              </a:ext>
            </a:extLst>
          </p:cNvPr>
          <p:cNvSpPr/>
          <p:nvPr/>
        </p:nvSpPr>
        <p:spPr>
          <a:xfrm>
            <a:off x="3655014" y="4498038"/>
            <a:ext cx="154374" cy="138936"/>
          </a:xfrm>
          <a:custGeom>
            <a:avLst/>
            <a:gdLst>
              <a:gd name="connsiteX0" fmla="*/ 39365 w 154373"/>
              <a:gd name="connsiteY0" fmla="*/ 137135 h 138936"/>
              <a:gd name="connsiteX1" fmla="*/ 136106 w 154373"/>
              <a:gd name="connsiteY1" fmla="*/ 82075 h 138936"/>
              <a:gd name="connsiteX2" fmla="*/ 94940 w 154373"/>
              <a:gd name="connsiteY2" fmla="*/ 59949 h 138936"/>
              <a:gd name="connsiteX3" fmla="*/ 154116 w 154373"/>
              <a:gd name="connsiteY3" fmla="*/ 33190 h 138936"/>
              <a:gd name="connsiteX4" fmla="*/ 124785 w 154373"/>
              <a:gd name="connsiteY4" fmla="*/ 3859 h 138936"/>
              <a:gd name="connsiteX5" fmla="*/ 120154 w 154373"/>
              <a:gd name="connsiteY5" fmla="*/ 9005 h 138936"/>
              <a:gd name="connsiteX6" fmla="*/ 142281 w 154373"/>
              <a:gd name="connsiteY6" fmla="*/ 31132 h 138936"/>
              <a:gd name="connsiteX7" fmla="*/ 79502 w 154373"/>
              <a:gd name="connsiteY7" fmla="*/ 59434 h 138936"/>
              <a:gd name="connsiteX8" fmla="*/ 122213 w 154373"/>
              <a:gd name="connsiteY8" fmla="*/ 82075 h 138936"/>
              <a:gd name="connsiteX9" fmla="*/ 41938 w 154373"/>
              <a:gd name="connsiteY9" fmla="*/ 127873 h 138936"/>
              <a:gd name="connsiteX10" fmla="*/ 13122 w 154373"/>
              <a:gd name="connsiteY10" fmla="*/ 79503 h 138936"/>
              <a:gd name="connsiteX11" fmla="*/ 56346 w 154373"/>
              <a:gd name="connsiteY11" fmla="*/ 57376 h 138936"/>
              <a:gd name="connsiteX12" fmla="*/ 21870 w 154373"/>
              <a:gd name="connsiteY12" fmla="*/ 32161 h 138936"/>
              <a:gd name="connsiteX13" fmla="*/ 57890 w 154373"/>
              <a:gd name="connsiteY13" fmla="*/ 9520 h 138936"/>
              <a:gd name="connsiteX14" fmla="*/ 54288 w 154373"/>
              <a:gd name="connsiteY14" fmla="*/ 3859 h 138936"/>
              <a:gd name="connsiteX15" fmla="*/ 10034 w 154373"/>
              <a:gd name="connsiteY15" fmla="*/ 32161 h 138936"/>
              <a:gd name="connsiteX16" fmla="*/ 43482 w 154373"/>
              <a:gd name="connsiteY16" fmla="*/ 56346 h 138936"/>
              <a:gd name="connsiteX17" fmla="*/ 3859 w 154373"/>
              <a:gd name="connsiteY17" fmla="*/ 76415 h 13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373" h="138936">
                <a:moveTo>
                  <a:pt x="39365" y="137135"/>
                </a:moveTo>
                <a:lnTo>
                  <a:pt x="136106" y="82075"/>
                </a:lnTo>
                <a:lnTo>
                  <a:pt x="94940" y="59949"/>
                </a:lnTo>
                <a:lnTo>
                  <a:pt x="154116" y="33190"/>
                </a:lnTo>
                <a:lnTo>
                  <a:pt x="124785" y="3859"/>
                </a:lnTo>
                <a:lnTo>
                  <a:pt x="120154" y="9005"/>
                </a:lnTo>
                <a:lnTo>
                  <a:pt x="142281" y="31132"/>
                </a:lnTo>
                <a:lnTo>
                  <a:pt x="79502" y="59434"/>
                </a:lnTo>
                <a:lnTo>
                  <a:pt x="122213" y="82075"/>
                </a:lnTo>
                <a:lnTo>
                  <a:pt x="41938" y="127873"/>
                </a:lnTo>
                <a:lnTo>
                  <a:pt x="13122" y="79503"/>
                </a:lnTo>
                <a:lnTo>
                  <a:pt x="56346" y="57376"/>
                </a:lnTo>
                <a:lnTo>
                  <a:pt x="21870" y="32161"/>
                </a:lnTo>
                <a:lnTo>
                  <a:pt x="57890" y="9520"/>
                </a:lnTo>
                <a:lnTo>
                  <a:pt x="54288" y="3859"/>
                </a:lnTo>
                <a:lnTo>
                  <a:pt x="10034" y="32161"/>
                </a:lnTo>
                <a:lnTo>
                  <a:pt x="43482" y="56346"/>
                </a:lnTo>
                <a:lnTo>
                  <a:pt x="3859" y="76415"/>
                </a:lnTo>
                <a:close/>
              </a:path>
            </a:pathLst>
          </a:custGeom>
          <a:solidFill>
            <a:srgbClr val="36385E"/>
          </a:solidFill>
          <a:ln w="9525" cap="flat">
            <a:noFill/>
            <a:prstDash val="solid"/>
            <a:miter/>
          </a:ln>
        </p:spPr>
        <p:txBody>
          <a:bodyPr rtlCol="0" anchor="ctr"/>
          <a:lstStyle/>
          <a:p>
            <a:endParaRPr lang="fi-FI"/>
          </a:p>
        </p:txBody>
      </p:sp>
      <p:sp>
        <p:nvSpPr>
          <p:cNvPr id="557" name="Freeform: Shape 556">
            <a:extLst>
              <a:ext uri="{FF2B5EF4-FFF2-40B4-BE49-F238E27FC236}">
                <a16:creationId xmlns:a16="http://schemas.microsoft.com/office/drawing/2014/main" id="{EE43AB1F-6D72-479A-8670-BF3B8168AFC0}"/>
              </a:ext>
            </a:extLst>
          </p:cNvPr>
          <p:cNvSpPr/>
          <p:nvPr/>
        </p:nvSpPr>
        <p:spPr>
          <a:xfrm>
            <a:off x="3693607" y="4497008"/>
            <a:ext cx="87478" cy="128645"/>
          </a:xfrm>
          <a:custGeom>
            <a:avLst/>
            <a:gdLst>
              <a:gd name="connsiteX0" fmla="*/ 84134 w 87478"/>
              <a:gd name="connsiteY0" fmla="*/ 7461 h 128644"/>
              <a:gd name="connsiteX1" fmla="*/ 82590 w 87478"/>
              <a:gd name="connsiteY1" fmla="*/ 9005 h 128644"/>
              <a:gd name="connsiteX2" fmla="*/ 3859 w 87478"/>
              <a:gd name="connsiteY2" fmla="*/ 127873 h 128644"/>
              <a:gd name="connsiteX3" fmla="*/ 14665 w 87478"/>
              <a:gd name="connsiteY3" fmla="*/ 3859 h 128644"/>
            </a:gdLst>
            <a:ahLst/>
            <a:cxnLst>
              <a:cxn ang="0">
                <a:pos x="connsiteX0" y="connsiteY0"/>
              </a:cxn>
              <a:cxn ang="0">
                <a:pos x="connsiteX1" y="connsiteY1"/>
              </a:cxn>
              <a:cxn ang="0">
                <a:pos x="connsiteX2" y="connsiteY2"/>
              </a:cxn>
              <a:cxn ang="0">
                <a:pos x="connsiteX3" y="connsiteY3"/>
              </a:cxn>
            </a:cxnLst>
            <a:rect l="l" t="t" r="r" b="b"/>
            <a:pathLst>
              <a:path w="87478" h="128644">
                <a:moveTo>
                  <a:pt x="84134" y="7461"/>
                </a:moveTo>
                <a:lnTo>
                  <a:pt x="82590" y="9005"/>
                </a:lnTo>
                <a:lnTo>
                  <a:pt x="3859" y="127873"/>
                </a:lnTo>
                <a:lnTo>
                  <a:pt x="14665" y="3859"/>
                </a:lnTo>
              </a:path>
            </a:pathLst>
          </a:custGeom>
          <a:solidFill>
            <a:srgbClr val="CCDFFF"/>
          </a:solidFill>
          <a:ln w="9525" cap="flat">
            <a:noFill/>
            <a:prstDash val="solid"/>
            <a:miter/>
          </a:ln>
        </p:spPr>
        <p:txBody>
          <a:bodyPr rtlCol="0" anchor="ctr"/>
          <a:lstStyle/>
          <a:p>
            <a:endParaRPr lang="fi-FI"/>
          </a:p>
        </p:txBody>
      </p:sp>
      <p:sp>
        <p:nvSpPr>
          <p:cNvPr id="558" name="Freeform: Shape 557">
            <a:extLst>
              <a:ext uri="{FF2B5EF4-FFF2-40B4-BE49-F238E27FC236}">
                <a16:creationId xmlns:a16="http://schemas.microsoft.com/office/drawing/2014/main" id="{8E7C9D4F-640C-4037-BE6B-D223C24609AD}"/>
              </a:ext>
            </a:extLst>
          </p:cNvPr>
          <p:cNvSpPr/>
          <p:nvPr/>
        </p:nvSpPr>
        <p:spPr>
          <a:xfrm>
            <a:off x="3655014" y="4497008"/>
            <a:ext cx="149228" cy="66895"/>
          </a:xfrm>
          <a:custGeom>
            <a:avLst/>
            <a:gdLst>
              <a:gd name="connsiteX0" fmla="*/ 122727 w 149227"/>
              <a:gd name="connsiteY0" fmla="*/ 7461 h 66895"/>
              <a:gd name="connsiteX1" fmla="*/ 150000 w 149227"/>
              <a:gd name="connsiteY1" fmla="*/ 64065 h 66895"/>
              <a:gd name="connsiteX2" fmla="*/ 3859 w 149227"/>
              <a:gd name="connsiteY2" fmla="*/ 64065 h 66895"/>
              <a:gd name="connsiteX3" fmla="*/ 53259 w 149227"/>
              <a:gd name="connsiteY3" fmla="*/ 3859 h 66895"/>
            </a:gdLst>
            <a:ahLst/>
            <a:cxnLst>
              <a:cxn ang="0">
                <a:pos x="connsiteX0" y="connsiteY0"/>
              </a:cxn>
              <a:cxn ang="0">
                <a:pos x="connsiteX1" y="connsiteY1"/>
              </a:cxn>
              <a:cxn ang="0">
                <a:pos x="connsiteX2" y="connsiteY2"/>
              </a:cxn>
              <a:cxn ang="0">
                <a:pos x="connsiteX3" y="connsiteY3"/>
              </a:cxn>
            </a:cxnLst>
            <a:rect l="l" t="t" r="r" b="b"/>
            <a:pathLst>
              <a:path w="149227" h="66895">
                <a:moveTo>
                  <a:pt x="122727" y="7461"/>
                </a:moveTo>
                <a:lnTo>
                  <a:pt x="150000" y="64065"/>
                </a:lnTo>
                <a:lnTo>
                  <a:pt x="3859" y="64065"/>
                </a:lnTo>
                <a:lnTo>
                  <a:pt x="53259" y="3859"/>
                </a:lnTo>
                <a:close/>
              </a:path>
            </a:pathLst>
          </a:custGeom>
          <a:solidFill>
            <a:srgbClr val="FFFFFF"/>
          </a:solidFill>
          <a:ln w="9525" cap="flat">
            <a:noFill/>
            <a:prstDash val="solid"/>
            <a:miter/>
          </a:ln>
        </p:spPr>
        <p:txBody>
          <a:bodyPr rtlCol="0" anchor="ctr"/>
          <a:lstStyle/>
          <a:p>
            <a:endParaRPr lang="fi-FI"/>
          </a:p>
        </p:txBody>
      </p:sp>
      <p:sp>
        <p:nvSpPr>
          <p:cNvPr id="559" name="Freeform: Shape 558">
            <a:extLst>
              <a:ext uri="{FF2B5EF4-FFF2-40B4-BE49-F238E27FC236}">
                <a16:creationId xmlns:a16="http://schemas.microsoft.com/office/drawing/2014/main" id="{5FD5C187-C261-42CB-9E07-142073AEB505}"/>
              </a:ext>
            </a:extLst>
          </p:cNvPr>
          <p:cNvSpPr/>
          <p:nvPr/>
        </p:nvSpPr>
        <p:spPr>
          <a:xfrm>
            <a:off x="3691655" y="4497008"/>
            <a:ext cx="87478" cy="97770"/>
          </a:xfrm>
          <a:custGeom>
            <a:avLst/>
            <a:gdLst>
              <a:gd name="connsiteX0" fmla="*/ 16617 w 87478"/>
              <a:gd name="connsiteY0" fmla="*/ 3859 h 97769"/>
              <a:gd name="connsiteX1" fmla="*/ 4268 w 87478"/>
              <a:gd name="connsiteY1" fmla="*/ 58405 h 97769"/>
              <a:gd name="connsiteX2" fmla="*/ 26395 w 87478"/>
              <a:gd name="connsiteY2" fmla="*/ 96484 h 97769"/>
              <a:gd name="connsiteX3" fmla="*/ 85571 w 87478"/>
              <a:gd name="connsiteY3" fmla="*/ 7461 h 97769"/>
              <a:gd name="connsiteX4" fmla="*/ 16617 w 87478"/>
              <a:gd name="connsiteY4" fmla="*/ 3859 h 97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78" h="97769">
                <a:moveTo>
                  <a:pt x="16617" y="3859"/>
                </a:moveTo>
                <a:cubicBezTo>
                  <a:pt x="16617" y="3859"/>
                  <a:pt x="1180" y="35763"/>
                  <a:pt x="4268" y="58405"/>
                </a:cubicBezTo>
                <a:cubicBezTo>
                  <a:pt x="7355" y="81046"/>
                  <a:pt x="26395" y="96484"/>
                  <a:pt x="26395" y="96484"/>
                </a:cubicBezTo>
                <a:lnTo>
                  <a:pt x="85571" y="7461"/>
                </a:lnTo>
                <a:lnTo>
                  <a:pt x="16617" y="3859"/>
                </a:lnTo>
                <a:close/>
              </a:path>
            </a:pathLst>
          </a:custGeom>
          <a:solidFill>
            <a:srgbClr val="C4404E"/>
          </a:solidFill>
          <a:ln w="9525" cap="flat">
            <a:noFill/>
            <a:prstDash val="solid"/>
            <a:miter/>
          </a:ln>
        </p:spPr>
        <p:txBody>
          <a:bodyPr rtlCol="0" anchor="ctr"/>
          <a:lstStyle/>
          <a:p>
            <a:endParaRPr lang="fi-FI"/>
          </a:p>
        </p:txBody>
      </p:sp>
      <p:sp>
        <p:nvSpPr>
          <p:cNvPr id="560" name="Freeform: Shape 559">
            <a:extLst>
              <a:ext uri="{FF2B5EF4-FFF2-40B4-BE49-F238E27FC236}">
                <a16:creationId xmlns:a16="http://schemas.microsoft.com/office/drawing/2014/main" id="{38F7F908-AF0E-4859-90EF-FF71A11AD771}"/>
              </a:ext>
            </a:extLst>
          </p:cNvPr>
          <p:cNvSpPr/>
          <p:nvPr/>
        </p:nvSpPr>
        <p:spPr>
          <a:xfrm>
            <a:off x="3704374" y="4419822"/>
            <a:ext cx="77187" cy="97770"/>
          </a:xfrm>
          <a:custGeom>
            <a:avLst/>
            <a:gdLst>
              <a:gd name="connsiteX0" fmla="*/ 3899 w 77186"/>
              <a:gd name="connsiteY0" fmla="*/ 84648 h 97769"/>
              <a:gd name="connsiteX1" fmla="*/ 27569 w 77186"/>
              <a:gd name="connsiteY1" fmla="*/ 96998 h 97769"/>
              <a:gd name="connsiteX2" fmla="*/ 73367 w 77186"/>
              <a:gd name="connsiteY2" fmla="*/ 84648 h 97769"/>
              <a:gd name="connsiteX3" fmla="*/ 73367 w 77186"/>
              <a:gd name="connsiteY3" fmla="*/ 3859 h 97769"/>
              <a:gd name="connsiteX4" fmla="*/ 4413 w 77186"/>
              <a:gd name="connsiteY4" fmla="*/ 3859 h 97769"/>
              <a:gd name="connsiteX5" fmla="*/ 4413 w 77186"/>
              <a:gd name="connsiteY5" fmla="*/ 84648 h 9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86" h="97769">
                <a:moveTo>
                  <a:pt x="3899" y="84648"/>
                </a:moveTo>
                <a:cubicBezTo>
                  <a:pt x="3899" y="84648"/>
                  <a:pt x="1840" y="96998"/>
                  <a:pt x="27569" y="96998"/>
                </a:cubicBezTo>
                <a:cubicBezTo>
                  <a:pt x="53298" y="96998"/>
                  <a:pt x="73367" y="84648"/>
                  <a:pt x="73367" y="84648"/>
                </a:cubicBezTo>
                <a:lnTo>
                  <a:pt x="73367" y="3859"/>
                </a:lnTo>
                <a:lnTo>
                  <a:pt x="4413" y="3859"/>
                </a:lnTo>
                <a:lnTo>
                  <a:pt x="4413" y="84648"/>
                </a:lnTo>
                <a:close/>
              </a:path>
            </a:pathLst>
          </a:custGeom>
          <a:solidFill>
            <a:srgbClr val="F59F9E"/>
          </a:solidFill>
          <a:ln w="9525" cap="flat">
            <a:noFill/>
            <a:prstDash val="solid"/>
            <a:miter/>
          </a:ln>
        </p:spPr>
        <p:txBody>
          <a:bodyPr rtlCol="0" anchor="ctr"/>
          <a:lstStyle/>
          <a:p>
            <a:endParaRPr lang="fi-FI"/>
          </a:p>
        </p:txBody>
      </p:sp>
      <p:sp>
        <p:nvSpPr>
          <p:cNvPr id="561" name="Freeform: Shape 560">
            <a:extLst>
              <a:ext uri="{FF2B5EF4-FFF2-40B4-BE49-F238E27FC236}">
                <a16:creationId xmlns:a16="http://schemas.microsoft.com/office/drawing/2014/main" id="{129DB2C8-D310-463F-90B6-88D5A9E150A7}"/>
              </a:ext>
            </a:extLst>
          </p:cNvPr>
          <p:cNvSpPr/>
          <p:nvPr/>
        </p:nvSpPr>
        <p:spPr>
          <a:xfrm>
            <a:off x="3704413" y="4439376"/>
            <a:ext cx="66895" cy="56604"/>
          </a:xfrm>
          <a:custGeom>
            <a:avLst/>
            <a:gdLst>
              <a:gd name="connsiteX0" fmla="*/ 3859 w 66895"/>
              <a:gd name="connsiteY0" fmla="*/ 54288 h 56603"/>
              <a:gd name="connsiteX1" fmla="*/ 3859 w 66895"/>
              <a:gd name="connsiteY1" fmla="*/ 3859 h 56603"/>
              <a:gd name="connsiteX2" fmla="*/ 66638 w 66895"/>
              <a:gd name="connsiteY2" fmla="*/ 3859 h 56603"/>
              <a:gd name="connsiteX3" fmla="*/ 3859 w 66895"/>
              <a:gd name="connsiteY3" fmla="*/ 54288 h 56603"/>
            </a:gdLst>
            <a:ahLst/>
            <a:cxnLst>
              <a:cxn ang="0">
                <a:pos x="connsiteX0" y="connsiteY0"/>
              </a:cxn>
              <a:cxn ang="0">
                <a:pos x="connsiteX1" y="connsiteY1"/>
              </a:cxn>
              <a:cxn ang="0">
                <a:pos x="connsiteX2" y="connsiteY2"/>
              </a:cxn>
              <a:cxn ang="0">
                <a:pos x="connsiteX3" y="connsiteY3"/>
              </a:cxn>
            </a:cxnLst>
            <a:rect l="l" t="t" r="r" b="b"/>
            <a:pathLst>
              <a:path w="66895" h="56603">
                <a:moveTo>
                  <a:pt x="3859" y="54288"/>
                </a:moveTo>
                <a:lnTo>
                  <a:pt x="3859" y="3859"/>
                </a:lnTo>
                <a:lnTo>
                  <a:pt x="66638" y="3859"/>
                </a:lnTo>
                <a:cubicBezTo>
                  <a:pt x="66638" y="3859"/>
                  <a:pt x="55832" y="49143"/>
                  <a:pt x="3859" y="54288"/>
                </a:cubicBezTo>
                <a:close/>
              </a:path>
            </a:pathLst>
          </a:custGeom>
          <a:solidFill>
            <a:srgbClr val="DB7170"/>
          </a:solidFill>
          <a:ln w="9525" cap="flat">
            <a:noFill/>
            <a:prstDash val="solid"/>
            <a:miter/>
          </a:ln>
        </p:spPr>
        <p:txBody>
          <a:bodyPr rtlCol="0" anchor="ctr"/>
          <a:lstStyle/>
          <a:p>
            <a:endParaRPr lang="fi-FI"/>
          </a:p>
        </p:txBody>
      </p:sp>
      <p:sp>
        <p:nvSpPr>
          <p:cNvPr id="562" name="Freeform: Shape 561">
            <a:extLst>
              <a:ext uri="{FF2B5EF4-FFF2-40B4-BE49-F238E27FC236}">
                <a16:creationId xmlns:a16="http://schemas.microsoft.com/office/drawing/2014/main" id="{FF274DFF-93BC-4730-8B2D-EF7BFFBC3FE8}"/>
              </a:ext>
            </a:extLst>
          </p:cNvPr>
          <p:cNvSpPr/>
          <p:nvPr/>
        </p:nvSpPr>
        <p:spPr>
          <a:xfrm>
            <a:off x="3660674" y="4275225"/>
            <a:ext cx="133791" cy="200686"/>
          </a:xfrm>
          <a:custGeom>
            <a:avLst/>
            <a:gdLst>
              <a:gd name="connsiteX0" fmla="*/ 129931 w 133790"/>
              <a:gd name="connsiteY0" fmla="*/ 73327 h 200685"/>
              <a:gd name="connsiteX1" fmla="*/ 129931 w 133790"/>
              <a:gd name="connsiteY1" fmla="*/ 116037 h 200685"/>
              <a:gd name="connsiteX2" fmla="*/ 116552 w 133790"/>
              <a:gd name="connsiteY2" fmla="*/ 116037 h 200685"/>
              <a:gd name="connsiteX3" fmla="*/ 116552 w 133790"/>
              <a:gd name="connsiteY3" fmla="*/ 175214 h 200685"/>
              <a:gd name="connsiteX4" fmla="*/ 32676 w 133790"/>
              <a:gd name="connsiteY4" fmla="*/ 195797 h 200685"/>
              <a:gd name="connsiteX5" fmla="*/ 3859 w 133790"/>
              <a:gd name="connsiteY5" fmla="*/ 145369 h 200685"/>
              <a:gd name="connsiteX6" fmla="*/ 3859 w 133790"/>
              <a:gd name="connsiteY6" fmla="*/ 72813 h 200685"/>
              <a:gd name="connsiteX7" fmla="*/ 12093 w 133790"/>
              <a:gd name="connsiteY7" fmla="*/ 38851 h 200685"/>
              <a:gd name="connsiteX8" fmla="*/ 65609 w 133790"/>
              <a:gd name="connsiteY8" fmla="*/ 3859 h 200685"/>
              <a:gd name="connsiteX9" fmla="*/ 67667 w 133790"/>
              <a:gd name="connsiteY9" fmla="*/ 3859 h 200685"/>
              <a:gd name="connsiteX10" fmla="*/ 129931 w 133790"/>
              <a:gd name="connsiteY10" fmla="*/ 73327 h 20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90" h="200685">
                <a:moveTo>
                  <a:pt x="129931" y="73327"/>
                </a:moveTo>
                <a:lnTo>
                  <a:pt x="129931" y="116037"/>
                </a:lnTo>
                <a:lnTo>
                  <a:pt x="116552" y="116037"/>
                </a:lnTo>
                <a:lnTo>
                  <a:pt x="116552" y="175214"/>
                </a:lnTo>
                <a:cubicBezTo>
                  <a:pt x="116552" y="175214"/>
                  <a:pt x="73328" y="216380"/>
                  <a:pt x="32676" y="195797"/>
                </a:cubicBezTo>
                <a:cubicBezTo>
                  <a:pt x="14666" y="187049"/>
                  <a:pt x="3859" y="166981"/>
                  <a:pt x="3859" y="145369"/>
                </a:cubicBezTo>
                <a:lnTo>
                  <a:pt x="3859" y="72813"/>
                </a:lnTo>
                <a:cubicBezTo>
                  <a:pt x="3859" y="60463"/>
                  <a:pt x="6947" y="48628"/>
                  <a:pt x="12093" y="38851"/>
                </a:cubicBezTo>
                <a:cubicBezTo>
                  <a:pt x="22899" y="18267"/>
                  <a:pt x="42453" y="3859"/>
                  <a:pt x="65609" y="3859"/>
                </a:cubicBezTo>
                <a:lnTo>
                  <a:pt x="67667" y="3859"/>
                </a:lnTo>
                <a:cubicBezTo>
                  <a:pt x="102659" y="4374"/>
                  <a:pt x="129931" y="35249"/>
                  <a:pt x="129931" y="73327"/>
                </a:cubicBezTo>
                <a:close/>
              </a:path>
            </a:pathLst>
          </a:custGeom>
          <a:solidFill>
            <a:srgbClr val="F59F9E"/>
          </a:solidFill>
          <a:ln w="9525" cap="flat">
            <a:noFill/>
            <a:prstDash val="solid"/>
            <a:miter/>
          </a:ln>
        </p:spPr>
        <p:txBody>
          <a:bodyPr rtlCol="0" anchor="ctr"/>
          <a:lstStyle/>
          <a:p>
            <a:endParaRPr lang="fi-FI"/>
          </a:p>
        </p:txBody>
      </p:sp>
      <p:sp>
        <p:nvSpPr>
          <p:cNvPr id="563" name="Freeform: Shape 562">
            <a:extLst>
              <a:ext uri="{FF2B5EF4-FFF2-40B4-BE49-F238E27FC236}">
                <a16:creationId xmlns:a16="http://schemas.microsoft.com/office/drawing/2014/main" id="{8BF5F8BE-4088-479B-81BF-AF443121A0D0}"/>
              </a:ext>
            </a:extLst>
          </p:cNvPr>
          <p:cNvSpPr/>
          <p:nvPr/>
        </p:nvSpPr>
        <p:spPr>
          <a:xfrm>
            <a:off x="3696695" y="4846922"/>
            <a:ext cx="128645" cy="591766"/>
          </a:xfrm>
          <a:custGeom>
            <a:avLst/>
            <a:gdLst>
              <a:gd name="connsiteX0" fmla="*/ 104202 w 128644"/>
              <a:gd name="connsiteY0" fmla="*/ 283276 h 591765"/>
              <a:gd name="connsiteX1" fmla="*/ 96484 w 128644"/>
              <a:gd name="connsiteY1" fmla="*/ 321869 h 591765"/>
              <a:gd name="connsiteX2" fmla="*/ 77444 w 128644"/>
              <a:gd name="connsiteY2" fmla="*/ 426329 h 591765"/>
              <a:gd name="connsiteX3" fmla="*/ 49657 w 128644"/>
              <a:gd name="connsiteY3" fmla="*/ 590994 h 591765"/>
              <a:gd name="connsiteX4" fmla="*/ 3859 w 128644"/>
              <a:gd name="connsiteY4" fmla="*/ 590994 h 591765"/>
              <a:gd name="connsiteX5" fmla="*/ 3859 w 128644"/>
              <a:gd name="connsiteY5" fmla="*/ 3859 h 591765"/>
              <a:gd name="connsiteX6" fmla="*/ 100086 w 128644"/>
              <a:gd name="connsiteY6" fmla="*/ 3859 h 591765"/>
              <a:gd name="connsiteX7" fmla="*/ 104202 w 128644"/>
              <a:gd name="connsiteY7" fmla="*/ 283276 h 59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644" h="591765">
                <a:moveTo>
                  <a:pt x="104202" y="283276"/>
                </a:moveTo>
                <a:cubicBezTo>
                  <a:pt x="101629" y="295626"/>
                  <a:pt x="98542" y="308490"/>
                  <a:pt x="96484" y="321869"/>
                </a:cubicBezTo>
                <a:cubicBezTo>
                  <a:pt x="89279" y="359948"/>
                  <a:pt x="83105" y="394939"/>
                  <a:pt x="77444" y="426329"/>
                </a:cubicBezTo>
                <a:cubicBezTo>
                  <a:pt x="59434" y="528730"/>
                  <a:pt x="49657" y="590994"/>
                  <a:pt x="49657" y="590994"/>
                </a:cubicBezTo>
                <a:lnTo>
                  <a:pt x="3859" y="590994"/>
                </a:lnTo>
                <a:lnTo>
                  <a:pt x="3859" y="3859"/>
                </a:lnTo>
                <a:lnTo>
                  <a:pt x="100086" y="3859"/>
                </a:lnTo>
                <a:cubicBezTo>
                  <a:pt x="151029" y="113979"/>
                  <a:pt x="125815" y="185506"/>
                  <a:pt x="104202" y="283276"/>
                </a:cubicBezTo>
                <a:close/>
              </a:path>
            </a:pathLst>
          </a:custGeom>
          <a:solidFill>
            <a:srgbClr val="F59F9E"/>
          </a:solidFill>
          <a:ln w="9525" cap="flat">
            <a:noFill/>
            <a:prstDash val="solid"/>
            <a:miter/>
          </a:ln>
        </p:spPr>
        <p:txBody>
          <a:bodyPr rtlCol="0" anchor="ctr"/>
          <a:lstStyle/>
          <a:p>
            <a:endParaRPr lang="fi-FI"/>
          </a:p>
        </p:txBody>
      </p:sp>
      <p:sp>
        <p:nvSpPr>
          <p:cNvPr id="564" name="Freeform: Shape 563">
            <a:extLst>
              <a:ext uri="{FF2B5EF4-FFF2-40B4-BE49-F238E27FC236}">
                <a16:creationId xmlns:a16="http://schemas.microsoft.com/office/drawing/2014/main" id="{73165CE9-A9A5-4353-921B-DC72EDAF7F1D}"/>
              </a:ext>
            </a:extLst>
          </p:cNvPr>
          <p:cNvSpPr/>
          <p:nvPr/>
        </p:nvSpPr>
        <p:spPr>
          <a:xfrm>
            <a:off x="3649868" y="5434057"/>
            <a:ext cx="97770" cy="51458"/>
          </a:xfrm>
          <a:custGeom>
            <a:avLst/>
            <a:gdLst>
              <a:gd name="connsiteX0" fmla="*/ 44511 w 97770"/>
              <a:gd name="connsiteY0" fmla="*/ 3859 h 51457"/>
              <a:gd name="connsiteX1" fmla="*/ 3859 w 97770"/>
              <a:gd name="connsiteY1" fmla="*/ 48113 h 51457"/>
              <a:gd name="connsiteX2" fmla="*/ 85677 w 97770"/>
              <a:gd name="connsiteY2" fmla="*/ 48113 h 51457"/>
              <a:gd name="connsiteX3" fmla="*/ 96998 w 97770"/>
              <a:gd name="connsiteY3" fmla="*/ 3859 h 51457"/>
              <a:gd name="connsiteX4" fmla="*/ 44511 w 97770"/>
              <a:gd name="connsiteY4" fmla="*/ 3859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70" h="51457">
                <a:moveTo>
                  <a:pt x="44511" y="3859"/>
                </a:moveTo>
                <a:cubicBezTo>
                  <a:pt x="21870" y="3859"/>
                  <a:pt x="3859" y="23413"/>
                  <a:pt x="3859" y="48113"/>
                </a:cubicBezTo>
                <a:lnTo>
                  <a:pt x="85677" y="48113"/>
                </a:lnTo>
                <a:lnTo>
                  <a:pt x="96998" y="3859"/>
                </a:lnTo>
                <a:lnTo>
                  <a:pt x="44511" y="3859"/>
                </a:lnTo>
                <a:close/>
              </a:path>
            </a:pathLst>
          </a:custGeom>
          <a:solidFill>
            <a:srgbClr val="4C4E78"/>
          </a:solidFill>
          <a:ln w="9525" cap="flat">
            <a:noFill/>
            <a:prstDash val="solid"/>
            <a:miter/>
          </a:ln>
        </p:spPr>
        <p:txBody>
          <a:bodyPr rtlCol="0" anchor="ctr"/>
          <a:lstStyle/>
          <a:p>
            <a:endParaRPr lang="fi-FI"/>
          </a:p>
        </p:txBody>
      </p:sp>
      <p:sp>
        <p:nvSpPr>
          <p:cNvPr id="565" name="Freeform: Shape 564">
            <a:extLst>
              <a:ext uri="{FF2B5EF4-FFF2-40B4-BE49-F238E27FC236}">
                <a16:creationId xmlns:a16="http://schemas.microsoft.com/office/drawing/2014/main" id="{DA4FDAE8-61B0-4544-92BE-6B8D1B3053C1}"/>
              </a:ext>
            </a:extLst>
          </p:cNvPr>
          <p:cNvSpPr/>
          <p:nvPr/>
        </p:nvSpPr>
        <p:spPr>
          <a:xfrm>
            <a:off x="3673925" y="4397695"/>
            <a:ext cx="15437" cy="25729"/>
          </a:xfrm>
          <a:custGeom>
            <a:avLst/>
            <a:gdLst>
              <a:gd name="connsiteX0" fmla="*/ 14794 w 15437"/>
              <a:gd name="connsiteY0" fmla="*/ 21870 h 25728"/>
              <a:gd name="connsiteX1" fmla="*/ 14794 w 15437"/>
              <a:gd name="connsiteY1" fmla="*/ 15695 h 25728"/>
              <a:gd name="connsiteX2" fmla="*/ 11192 w 15437"/>
              <a:gd name="connsiteY2" fmla="*/ 14151 h 25728"/>
              <a:gd name="connsiteX3" fmla="*/ 9648 w 15437"/>
              <a:gd name="connsiteY3" fmla="*/ 9005 h 25728"/>
              <a:gd name="connsiteX4" fmla="*/ 10163 w 15437"/>
              <a:gd name="connsiteY4" fmla="*/ 4889 h 25728"/>
              <a:gd name="connsiteX5" fmla="*/ 4503 w 15437"/>
              <a:gd name="connsiteY5" fmla="*/ 3859 h 25728"/>
              <a:gd name="connsiteX6" fmla="*/ 3988 w 15437"/>
              <a:gd name="connsiteY6" fmla="*/ 7976 h 25728"/>
              <a:gd name="connsiteX7" fmla="*/ 7076 w 15437"/>
              <a:gd name="connsiteY7" fmla="*/ 17753 h 25728"/>
              <a:gd name="connsiteX8" fmla="*/ 14794 w 15437"/>
              <a:gd name="connsiteY8" fmla="*/ 21870 h 2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37" h="25728">
                <a:moveTo>
                  <a:pt x="14794" y="21870"/>
                </a:moveTo>
                <a:lnTo>
                  <a:pt x="14794" y="15695"/>
                </a:lnTo>
                <a:cubicBezTo>
                  <a:pt x="13251" y="15695"/>
                  <a:pt x="12221" y="15180"/>
                  <a:pt x="11192" y="14151"/>
                </a:cubicBezTo>
                <a:cubicBezTo>
                  <a:pt x="10163" y="12607"/>
                  <a:pt x="9648" y="11064"/>
                  <a:pt x="9648" y="9005"/>
                </a:cubicBezTo>
                <a:lnTo>
                  <a:pt x="10163" y="4889"/>
                </a:lnTo>
                <a:lnTo>
                  <a:pt x="4503" y="3859"/>
                </a:lnTo>
                <a:lnTo>
                  <a:pt x="3988" y="7976"/>
                </a:lnTo>
                <a:cubicBezTo>
                  <a:pt x="3473" y="11578"/>
                  <a:pt x="4503" y="15180"/>
                  <a:pt x="7076" y="17753"/>
                </a:cubicBezTo>
                <a:cubicBezTo>
                  <a:pt x="8619" y="20326"/>
                  <a:pt x="11707" y="21870"/>
                  <a:pt x="14794" y="21870"/>
                </a:cubicBezTo>
                <a:close/>
              </a:path>
            </a:pathLst>
          </a:custGeom>
          <a:solidFill>
            <a:srgbClr val="DB7170"/>
          </a:solidFill>
          <a:ln w="9525" cap="flat">
            <a:noFill/>
            <a:prstDash val="solid"/>
            <a:miter/>
          </a:ln>
        </p:spPr>
        <p:txBody>
          <a:bodyPr rtlCol="0" anchor="ctr"/>
          <a:lstStyle/>
          <a:p>
            <a:endParaRPr lang="fi-FI"/>
          </a:p>
        </p:txBody>
      </p:sp>
      <p:sp>
        <p:nvSpPr>
          <p:cNvPr id="566" name="Freeform: Shape 565">
            <a:extLst>
              <a:ext uri="{FF2B5EF4-FFF2-40B4-BE49-F238E27FC236}">
                <a16:creationId xmlns:a16="http://schemas.microsoft.com/office/drawing/2014/main" id="{1BFE2493-1425-41B6-8F1D-BE027EFE17F8}"/>
              </a:ext>
            </a:extLst>
          </p:cNvPr>
          <p:cNvSpPr/>
          <p:nvPr/>
        </p:nvSpPr>
        <p:spPr>
          <a:xfrm>
            <a:off x="3655014" y="4273167"/>
            <a:ext cx="149228" cy="174957"/>
          </a:xfrm>
          <a:custGeom>
            <a:avLst/>
            <a:gdLst>
              <a:gd name="connsiteX0" fmla="*/ 101115 w 149227"/>
              <a:gd name="connsiteY0" fmla="*/ 3859 h 174956"/>
              <a:gd name="connsiteX1" fmla="*/ 94940 w 149227"/>
              <a:gd name="connsiteY1" fmla="*/ 3859 h 174956"/>
              <a:gd name="connsiteX2" fmla="*/ 86706 w 149227"/>
              <a:gd name="connsiteY2" fmla="*/ 3859 h 174956"/>
              <a:gd name="connsiteX3" fmla="*/ 3859 w 149227"/>
              <a:gd name="connsiteY3" fmla="*/ 3859 h 174956"/>
              <a:gd name="connsiteX4" fmla="*/ 3859 w 149227"/>
              <a:gd name="connsiteY4" fmla="*/ 47599 h 174956"/>
              <a:gd name="connsiteX5" fmla="*/ 79502 w 149227"/>
              <a:gd name="connsiteY5" fmla="*/ 117067 h 174956"/>
              <a:gd name="connsiteX6" fmla="*/ 134562 w 149227"/>
              <a:gd name="connsiteY6" fmla="*/ 173670 h 174956"/>
              <a:gd name="connsiteX7" fmla="*/ 146398 w 149227"/>
              <a:gd name="connsiteY7" fmla="*/ 173670 h 174956"/>
              <a:gd name="connsiteX8" fmla="*/ 146398 w 149227"/>
              <a:gd name="connsiteY8" fmla="*/ 92367 h 174956"/>
              <a:gd name="connsiteX9" fmla="*/ 101115 w 149227"/>
              <a:gd name="connsiteY9" fmla="*/ 3859 h 17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227" h="174956">
                <a:moveTo>
                  <a:pt x="101115" y="3859"/>
                </a:moveTo>
                <a:lnTo>
                  <a:pt x="94940" y="3859"/>
                </a:lnTo>
                <a:lnTo>
                  <a:pt x="86706" y="3859"/>
                </a:lnTo>
                <a:lnTo>
                  <a:pt x="3859" y="3859"/>
                </a:lnTo>
                <a:lnTo>
                  <a:pt x="3859" y="47599"/>
                </a:lnTo>
                <a:cubicBezTo>
                  <a:pt x="3859" y="47599"/>
                  <a:pt x="79502" y="41424"/>
                  <a:pt x="79502" y="117067"/>
                </a:cubicBezTo>
                <a:cubicBezTo>
                  <a:pt x="79502" y="165952"/>
                  <a:pt x="115523" y="173670"/>
                  <a:pt x="134562" y="173670"/>
                </a:cubicBezTo>
                <a:lnTo>
                  <a:pt x="146398" y="173670"/>
                </a:lnTo>
                <a:lnTo>
                  <a:pt x="146398" y="92367"/>
                </a:lnTo>
                <a:cubicBezTo>
                  <a:pt x="146398" y="43482"/>
                  <a:pt x="126329" y="3859"/>
                  <a:pt x="101115" y="3859"/>
                </a:cubicBezTo>
                <a:close/>
              </a:path>
            </a:pathLst>
          </a:custGeom>
          <a:solidFill>
            <a:srgbClr val="674650"/>
          </a:solidFill>
          <a:ln w="9525" cap="flat">
            <a:noFill/>
            <a:prstDash val="solid"/>
            <a:miter/>
          </a:ln>
        </p:spPr>
        <p:txBody>
          <a:bodyPr rtlCol="0" anchor="ctr"/>
          <a:lstStyle/>
          <a:p>
            <a:endParaRPr lang="fi-FI"/>
          </a:p>
        </p:txBody>
      </p:sp>
      <p:sp>
        <p:nvSpPr>
          <p:cNvPr id="567" name="Freeform: Shape 566">
            <a:extLst>
              <a:ext uri="{FF2B5EF4-FFF2-40B4-BE49-F238E27FC236}">
                <a16:creationId xmlns:a16="http://schemas.microsoft.com/office/drawing/2014/main" id="{CEF52308-6C32-4306-A5A9-1A1E367FC318}"/>
              </a:ext>
            </a:extLst>
          </p:cNvPr>
          <p:cNvSpPr/>
          <p:nvPr/>
        </p:nvSpPr>
        <p:spPr>
          <a:xfrm>
            <a:off x="3682801" y="4431142"/>
            <a:ext cx="56604" cy="25729"/>
          </a:xfrm>
          <a:custGeom>
            <a:avLst/>
            <a:gdLst>
              <a:gd name="connsiteX0" fmla="*/ 57376 w 56603"/>
              <a:gd name="connsiteY0" fmla="*/ 3859 h 25728"/>
              <a:gd name="connsiteX1" fmla="*/ 30617 w 56603"/>
              <a:gd name="connsiteY1" fmla="*/ 26501 h 25728"/>
              <a:gd name="connsiteX2" fmla="*/ 3859 w 56603"/>
              <a:gd name="connsiteY2" fmla="*/ 3859 h 25728"/>
              <a:gd name="connsiteX3" fmla="*/ 57376 w 56603"/>
              <a:gd name="connsiteY3" fmla="*/ 3859 h 25728"/>
            </a:gdLst>
            <a:ahLst/>
            <a:cxnLst>
              <a:cxn ang="0">
                <a:pos x="connsiteX0" y="connsiteY0"/>
              </a:cxn>
              <a:cxn ang="0">
                <a:pos x="connsiteX1" y="connsiteY1"/>
              </a:cxn>
              <a:cxn ang="0">
                <a:pos x="connsiteX2" y="connsiteY2"/>
              </a:cxn>
              <a:cxn ang="0">
                <a:pos x="connsiteX3" y="connsiteY3"/>
              </a:cxn>
            </a:cxnLst>
            <a:rect l="l" t="t" r="r" b="b"/>
            <a:pathLst>
              <a:path w="56603" h="25728">
                <a:moveTo>
                  <a:pt x="57376" y="3859"/>
                </a:moveTo>
                <a:cubicBezTo>
                  <a:pt x="57376" y="3859"/>
                  <a:pt x="52744" y="26501"/>
                  <a:pt x="30617" y="26501"/>
                </a:cubicBezTo>
                <a:cubicBezTo>
                  <a:pt x="8491" y="26501"/>
                  <a:pt x="3859" y="3859"/>
                  <a:pt x="3859" y="3859"/>
                </a:cubicBezTo>
                <a:lnTo>
                  <a:pt x="57376" y="3859"/>
                </a:lnTo>
                <a:close/>
              </a:path>
            </a:pathLst>
          </a:custGeom>
          <a:solidFill>
            <a:srgbClr val="FFFFFF"/>
          </a:solidFill>
          <a:ln w="9525" cap="flat">
            <a:noFill/>
            <a:prstDash val="solid"/>
            <a:miter/>
          </a:ln>
        </p:spPr>
        <p:txBody>
          <a:bodyPr rtlCol="0" anchor="ctr"/>
          <a:lstStyle/>
          <a:p>
            <a:endParaRPr lang="fi-FI"/>
          </a:p>
        </p:txBody>
      </p:sp>
      <p:sp>
        <p:nvSpPr>
          <p:cNvPr id="568" name="Freeform: Shape 567">
            <a:extLst>
              <a:ext uri="{FF2B5EF4-FFF2-40B4-BE49-F238E27FC236}">
                <a16:creationId xmlns:a16="http://schemas.microsoft.com/office/drawing/2014/main" id="{6C6F8202-9627-4615-AC62-439521B8EA54}"/>
              </a:ext>
            </a:extLst>
          </p:cNvPr>
          <p:cNvSpPr/>
          <p:nvPr/>
        </p:nvSpPr>
        <p:spPr>
          <a:xfrm>
            <a:off x="3675083" y="4231486"/>
            <a:ext cx="108062" cy="61749"/>
          </a:xfrm>
          <a:custGeom>
            <a:avLst/>
            <a:gdLst>
              <a:gd name="connsiteX0" fmla="*/ 106775 w 108061"/>
              <a:gd name="connsiteY0" fmla="*/ 52230 h 61749"/>
              <a:gd name="connsiteX1" fmla="*/ 106775 w 108061"/>
              <a:gd name="connsiteY1" fmla="*/ 62007 h 61749"/>
              <a:gd name="connsiteX2" fmla="*/ 3859 w 108061"/>
              <a:gd name="connsiteY2" fmla="*/ 62007 h 61749"/>
              <a:gd name="connsiteX3" fmla="*/ 3859 w 108061"/>
              <a:gd name="connsiteY3" fmla="*/ 22899 h 61749"/>
              <a:gd name="connsiteX4" fmla="*/ 4888 w 108061"/>
              <a:gd name="connsiteY4" fmla="*/ 16724 h 61749"/>
              <a:gd name="connsiteX5" fmla="*/ 22899 w 108061"/>
              <a:gd name="connsiteY5" fmla="*/ 3859 h 61749"/>
              <a:gd name="connsiteX6" fmla="*/ 58405 w 108061"/>
              <a:gd name="connsiteY6" fmla="*/ 3859 h 61749"/>
              <a:gd name="connsiteX7" fmla="*/ 83104 w 108061"/>
              <a:gd name="connsiteY7" fmla="*/ 10549 h 61749"/>
              <a:gd name="connsiteX8" fmla="*/ 90309 w 108061"/>
              <a:gd name="connsiteY8" fmla="*/ 16209 h 61749"/>
              <a:gd name="connsiteX9" fmla="*/ 106775 w 108061"/>
              <a:gd name="connsiteY9" fmla="*/ 52230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061" h="61749">
                <a:moveTo>
                  <a:pt x="106775" y="52230"/>
                </a:moveTo>
                <a:lnTo>
                  <a:pt x="106775" y="62007"/>
                </a:lnTo>
                <a:lnTo>
                  <a:pt x="3859" y="62007"/>
                </a:lnTo>
                <a:lnTo>
                  <a:pt x="3859" y="22899"/>
                </a:lnTo>
                <a:cubicBezTo>
                  <a:pt x="3859" y="20840"/>
                  <a:pt x="4374" y="18782"/>
                  <a:pt x="4888" y="16724"/>
                </a:cubicBezTo>
                <a:cubicBezTo>
                  <a:pt x="7461" y="9520"/>
                  <a:pt x="14666" y="3859"/>
                  <a:pt x="22899" y="3859"/>
                </a:cubicBezTo>
                <a:lnTo>
                  <a:pt x="58405" y="3859"/>
                </a:lnTo>
                <a:cubicBezTo>
                  <a:pt x="67667" y="3859"/>
                  <a:pt x="75900" y="6432"/>
                  <a:pt x="83104" y="10549"/>
                </a:cubicBezTo>
                <a:cubicBezTo>
                  <a:pt x="85677" y="12092"/>
                  <a:pt x="88250" y="14151"/>
                  <a:pt x="90309" y="16209"/>
                </a:cubicBezTo>
                <a:cubicBezTo>
                  <a:pt x="100086" y="24442"/>
                  <a:pt x="106775" y="37307"/>
                  <a:pt x="106775" y="52230"/>
                </a:cubicBezTo>
                <a:close/>
              </a:path>
            </a:pathLst>
          </a:custGeom>
          <a:solidFill>
            <a:srgbClr val="E8709F"/>
          </a:solidFill>
          <a:ln w="9525" cap="flat">
            <a:noFill/>
            <a:prstDash val="solid"/>
            <a:miter/>
          </a:ln>
        </p:spPr>
        <p:txBody>
          <a:bodyPr rtlCol="0" anchor="ctr"/>
          <a:lstStyle/>
          <a:p>
            <a:endParaRPr lang="fi-FI"/>
          </a:p>
        </p:txBody>
      </p:sp>
      <p:sp>
        <p:nvSpPr>
          <p:cNvPr id="569" name="Freeform: Shape 568">
            <a:extLst>
              <a:ext uri="{FF2B5EF4-FFF2-40B4-BE49-F238E27FC236}">
                <a16:creationId xmlns:a16="http://schemas.microsoft.com/office/drawing/2014/main" id="{C7E96EDD-B1BF-4892-B6DD-B7E8C8EBA401}"/>
              </a:ext>
            </a:extLst>
          </p:cNvPr>
          <p:cNvSpPr/>
          <p:nvPr/>
        </p:nvSpPr>
        <p:spPr>
          <a:xfrm>
            <a:off x="3638547" y="4846922"/>
            <a:ext cx="190394" cy="283018"/>
          </a:xfrm>
          <a:custGeom>
            <a:avLst/>
            <a:gdLst>
              <a:gd name="connsiteX0" fmla="*/ 162350 w 190394"/>
              <a:gd name="connsiteY0" fmla="*/ 283276 h 283018"/>
              <a:gd name="connsiteX1" fmla="*/ 128388 w 190394"/>
              <a:gd name="connsiteY1" fmla="*/ 281218 h 283018"/>
              <a:gd name="connsiteX2" fmla="*/ 61492 w 190394"/>
              <a:gd name="connsiteY2" fmla="*/ 277615 h 283018"/>
              <a:gd name="connsiteX3" fmla="*/ 25986 w 190394"/>
              <a:gd name="connsiteY3" fmla="*/ 275557 h 283018"/>
              <a:gd name="connsiteX4" fmla="*/ 3859 w 190394"/>
              <a:gd name="connsiteY4" fmla="*/ 3859 h 283018"/>
              <a:gd name="connsiteX5" fmla="*/ 158233 w 190394"/>
              <a:gd name="connsiteY5" fmla="*/ 3859 h 283018"/>
              <a:gd name="connsiteX6" fmla="*/ 162350 w 190394"/>
              <a:gd name="connsiteY6" fmla="*/ 283276 h 2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394" h="283018">
                <a:moveTo>
                  <a:pt x="162350" y="283276"/>
                </a:moveTo>
                <a:lnTo>
                  <a:pt x="128388" y="281218"/>
                </a:lnTo>
                <a:lnTo>
                  <a:pt x="61492" y="277615"/>
                </a:lnTo>
                <a:lnTo>
                  <a:pt x="25986" y="275557"/>
                </a:lnTo>
                <a:cubicBezTo>
                  <a:pt x="13122" y="191166"/>
                  <a:pt x="3859" y="96998"/>
                  <a:pt x="3859" y="3859"/>
                </a:cubicBezTo>
                <a:lnTo>
                  <a:pt x="158233" y="3859"/>
                </a:lnTo>
                <a:cubicBezTo>
                  <a:pt x="209176" y="113979"/>
                  <a:pt x="183962" y="185506"/>
                  <a:pt x="162350" y="283276"/>
                </a:cubicBezTo>
                <a:close/>
              </a:path>
            </a:pathLst>
          </a:custGeom>
          <a:solidFill>
            <a:srgbClr val="414366"/>
          </a:solidFill>
          <a:ln w="9525" cap="flat">
            <a:noFill/>
            <a:prstDash val="solid"/>
            <a:miter/>
          </a:ln>
        </p:spPr>
        <p:txBody>
          <a:bodyPr rtlCol="0" anchor="ctr"/>
          <a:lstStyle/>
          <a:p>
            <a:endParaRPr lang="fi-FI"/>
          </a:p>
        </p:txBody>
      </p:sp>
      <p:sp>
        <p:nvSpPr>
          <p:cNvPr id="570" name="Freeform: Shape 569">
            <a:extLst>
              <a:ext uri="{FF2B5EF4-FFF2-40B4-BE49-F238E27FC236}">
                <a16:creationId xmlns:a16="http://schemas.microsoft.com/office/drawing/2014/main" id="{F780059F-0908-485E-ACEF-EC230414C364}"/>
              </a:ext>
            </a:extLst>
          </p:cNvPr>
          <p:cNvSpPr/>
          <p:nvPr/>
        </p:nvSpPr>
        <p:spPr>
          <a:xfrm>
            <a:off x="3675083" y="4238175"/>
            <a:ext cx="92624" cy="30875"/>
          </a:xfrm>
          <a:custGeom>
            <a:avLst/>
            <a:gdLst>
              <a:gd name="connsiteX0" fmla="*/ 90309 w 92624"/>
              <a:gd name="connsiteY0" fmla="*/ 9005 h 30874"/>
              <a:gd name="connsiteX1" fmla="*/ 21870 w 92624"/>
              <a:gd name="connsiteY1" fmla="*/ 27015 h 30874"/>
              <a:gd name="connsiteX2" fmla="*/ 3859 w 92624"/>
              <a:gd name="connsiteY2" fmla="*/ 20326 h 30874"/>
              <a:gd name="connsiteX3" fmla="*/ 3859 w 92624"/>
              <a:gd name="connsiteY3" fmla="*/ 16209 h 30874"/>
              <a:gd name="connsiteX4" fmla="*/ 4888 w 92624"/>
              <a:gd name="connsiteY4" fmla="*/ 10034 h 30874"/>
              <a:gd name="connsiteX5" fmla="*/ 23413 w 92624"/>
              <a:gd name="connsiteY5" fmla="*/ 17753 h 30874"/>
              <a:gd name="connsiteX6" fmla="*/ 82590 w 92624"/>
              <a:gd name="connsiteY6" fmla="*/ 3859 h 30874"/>
              <a:gd name="connsiteX7" fmla="*/ 90309 w 92624"/>
              <a:gd name="connsiteY7" fmla="*/ 9005 h 3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624" h="30874">
                <a:moveTo>
                  <a:pt x="90309" y="9005"/>
                </a:moveTo>
                <a:lnTo>
                  <a:pt x="21870" y="27015"/>
                </a:lnTo>
                <a:lnTo>
                  <a:pt x="3859" y="20326"/>
                </a:lnTo>
                <a:lnTo>
                  <a:pt x="3859" y="16209"/>
                </a:lnTo>
                <a:cubicBezTo>
                  <a:pt x="3859" y="14151"/>
                  <a:pt x="4374" y="12092"/>
                  <a:pt x="4888" y="10034"/>
                </a:cubicBezTo>
                <a:lnTo>
                  <a:pt x="23413" y="17753"/>
                </a:lnTo>
                <a:lnTo>
                  <a:pt x="82590" y="3859"/>
                </a:lnTo>
                <a:cubicBezTo>
                  <a:pt x="85677" y="4889"/>
                  <a:pt x="87736" y="6947"/>
                  <a:pt x="90309" y="9005"/>
                </a:cubicBezTo>
                <a:close/>
              </a:path>
            </a:pathLst>
          </a:custGeom>
          <a:solidFill>
            <a:srgbClr val="FFCA76"/>
          </a:solidFill>
          <a:ln w="9525" cap="flat">
            <a:noFill/>
            <a:prstDash val="solid"/>
            <a:miter/>
          </a:ln>
        </p:spPr>
        <p:txBody>
          <a:bodyPr rtlCol="0" anchor="ctr"/>
          <a:lstStyle/>
          <a:p>
            <a:endParaRPr lang="fi-FI"/>
          </a:p>
        </p:txBody>
      </p:sp>
      <p:sp>
        <p:nvSpPr>
          <p:cNvPr id="571" name="Freeform: Shape 570">
            <a:extLst>
              <a:ext uri="{FF2B5EF4-FFF2-40B4-BE49-F238E27FC236}">
                <a16:creationId xmlns:a16="http://schemas.microsoft.com/office/drawing/2014/main" id="{D0BC10B8-81C8-4960-84EA-72DD69F26E64}"/>
              </a:ext>
            </a:extLst>
          </p:cNvPr>
          <p:cNvSpPr/>
          <p:nvPr/>
        </p:nvSpPr>
        <p:spPr>
          <a:xfrm>
            <a:off x="3773882" y="4477969"/>
            <a:ext cx="51458" cy="25729"/>
          </a:xfrm>
          <a:custGeom>
            <a:avLst/>
            <a:gdLst>
              <a:gd name="connsiteX0" fmla="*/ 3859 w 51457"/>
              <a:gd name="connsiteY0" fmla="*/ 26501 h 25728"/>
              <a:gd name="connsiteX1" fmla="*/ 26501 w 51457"/>
              <a:gd name="connsiteY1" fmla="*/ 3859 h 25728"/>
              <a:gd name="connsiteX2" fmla="*/ 49142 w 51457"/>
              <a:gd name="connsiteY2" fmla="*/ 26501 h 25728"/>
              <a:gd name="connsiteX3" fmla="*/ 3859 w 51457"/>
              <a:gd name="connsiteY3" fmla="*/ 26501 h 25728"/>
            </a:gdLst>
            <a:ahLst/>
            <a:cxnLst>
              <a:cxn ang="0">
                <a:pos x="connsiteX0" y="connsiteY0"/>
              </a:cxn>
              <a:cxn ang="0">
                <a:pos x="connsiteX1" y="connsiteY1"/>
              </a:cxn>
              <a:cxn ang="0">
                <a:pos x="connsiteX2" y="connsiteY2"/>
              </a:cxn>
              <a:cxn ang="0">
                <a:pos x="connsiteX3" y="connsiteY3"/>
              </a:cxn>
            </a:cxnLst>
            <a:rect l="l" t="t" r="r" b="b"/>
            <a:pathLst>
              <a:path w="51457" h="25728">
                <a:moveTo>
                  <a:pt x="3859" y="26501"/>
                </a:moveTo>
                <a:cubicBezTo>
                  <a:pt x="3859" y="14151"/>
                  <a:pt x="14151" y="3859"/>
                  <a:pt x="26501" y="3859"/>
                </a:cubicBezTo>
                <a:cubicBezTo>
                  <a:pt x="38851" y="3859"/>
                  <a:pt x="49142" y="14151"/>
                  <a:pt x="49142" y="26501"/>
                </a:cubicBezTo>
                <a:lnTo>
                  <a:pt x="3859" y="26501"/>
                </a:lnTo>
                <a:close/>
              </a:path>
            </a:pathLst>
          </a:custGeom>
          <a:solidFill>
            <a:srgbClr val="C4404E"/>
          </a:solidFill>
          <a:ln w="9525" cap="flat">
            <a:noFill/>
            <a:prstDash val="solid"/>
            <a:miter/>
          </a:ln>
        </p:spPr>
        <p:txBody>
          <a:bodyPr rtlCol="0" anchor="ctr"/>
          <a:lstStyle/>
          <a:p>
            <a:endParaRPr lang="fi-FI"/>
          </a:p>
        </p:txBody>
      </p:sp>
      <p:sp>
        <p:nvSpPr>
          <p:cNvPr id="572" name="Freeform: Shape 571">
            <a:extLst>
              <a:ext uri="{FF2B5EF4-FFF2-40B4-BE49-F238E27FC236}">
                <a16:creationId xmlns:a16="http://schemas.microsoft.com/office/drawing/2014/main" id="{3ED52A37-0A0E-44A6-8C11-187D5E7AB07D}"/>
              </a:ext>
            </a:extLst>
          </p:cNvPr>
          <p:cNvSpPr/>
          <p:nvPr/>
        </p:nvSpPr>
        <p:spPr>
          <a:xfrm>
            <a:off x="3773882" y="4495207"/>
            <a:ext cx="36021" cy="36021"/>
          </a:xfrm>
          <a:custGeom>
            <a:avLst/>
            <a:gdLst>
              <a:gd name="connsiteX0" fmla="*/ 3859 w 36020"/>
              <a:gd name="connsiteY0" fmla="*/ 9263 h 36020"/>
              <a:gd name="connsiteX1" fmla="*/ 29588 w 36020"/>
              <a:gd name="connsiteY1" fmla="*/ 9263 h 36020"/>
              <a:gd name="connsiteX2" fmla="*/ 29588 w 36020"/>
              <a:gd name="connsiteY2" fmla="*/ 34991 h 36020"/>
              <a:gd name="connsiteX3" fmla="*/ 3859 w 36020"/>
              <a:gd name="connsiteY3" fmla="*/ 9263 h 36020"/>
            </a:gdLst>
            <a:ahLst/>
            <a:cxnLst>
              <a:cxn ang="0">
                <a:pos x="connsiteX0" y="connsiteY0"/>
              </a:cxn>
              <a:cxn ang="0">
                <a:pos x="connsiteX1" y="connsiteY1"/>
              </a:cxn>
              <a:cxn ang="0">
                <a:pos x="connsiteX2" y="connsiteY2"/>
              </a:cxn>
              <a:cxn ang="0">
                <a:pos x="connsiteX3" y="connsiteY3"/>
              </a:cxn>
            </a:cxnLst>
            <a:rect l="l" t="t" r="r" b="b"/>
            <a:pathLst>
              <a:path w="36020" h="36020">
                <a:moveTo>
                  <a:pt x="3859" y="9263"/>
                </a:moveTo>
                <a:cubicBezTo>
                  <a:pt x="11064" y="2058"/>
                  <a:pt x="22384" y="2058"/>
                  <a:pt x="29588" y="9263"/>
                </a:cubicBezTo>
                <a:cubicBezTo>
                  <a:pt x="36793" y="16467"/>
                  <a:pt x="36793" y="27787"/>
                  <a:pt x="29588" y="34991"/>
                </a:cubicBezTo>
                <a:lnTo>
                  <a:pt x="3859" y="9263"/>
                </a:lnTo>
                <a:close/>
              </a:path>
            </a:pathLst>
          </a:custGeom>
          <a:solidFill>
            <a:srgbClr val="C4404E"/>
          </a:solidFill>
          <a:ln w="9525" cap="flat">
            <a:noFill/>
            <a:prstDash val="solid"/>
            <a:miter/>
          </a:ln>
        </p:spPr>
        <p:txBody>
          <a:bodyPr rtlCol="0" anchor="ctr"/>
          <a:lstStyle/>
          <a:p>
            <a:endParaRPr lang="fi-FI"/>
          </a:p>
        </p:txBody>
      </p:sp>
      <p:sp>
        <p:nvSpPr>
          <p:cNvPr id="573" name="Freeform: Shape 572">
            <a:extLst>
              <a:ext uri="{FF2B5EF4-FFF2-40B4-BE49-F238E27FC236}">
                <a16:creationId xmlns:a16="http://schemas.microsoft.com/office/drawing/2014/main" id="{76C8A8CF-4A48-4F8F-BE13-48FE7C0DA02E}"/>
              </a:ext>
            </a:extLst>
          </p:cNvPr>
          <p:cNvSpPr/>
          <p:nvPr/>
        </p:nvSpPr>
        <p:spPr>
          <a:xfrm>
            <a:off x="3688976" y="4625653"/>
            <a:ext cx="25729" cy="226415"/>
          </a:xfrm>
          <a:custGeom>
            <a:avLst/>
            <a:gdLst>
              <a:gd name="connsiteX0" fmla="*/ 19297 w 25728"/>
              <a:gd name="connsiteY0" fmla="*/ 225128 h 226414"/>
              <a:gd name="connsiteX1" fmla="*/ 25986 w 25728"/>
              <a:gd name="connsiteY1" fmla="*/ 225128 h 226414"/>
              <a:gd name="connsiteX2" fmla="*/ 25986 w 25728"/>
              <a:gd name="connsiteY2" fmla="*/ 47084 h 226414"/>
              <a:gd name="connsiteX3" fmla="*/ 10034 w 25728"/>
              <a:gd name="connsiteY3" fmla="*/ 3859 h 226414"/>
              <a:gd name="connsiteX4" fmla="*/ 3859 w 25728"/>
              <a:gd name="connsiteY4" fmla="*/ 5918 h 226414"/>
              <a:gd name="connsiteX5" fmla="*/ 19297 w 25728"/>
              <a:gd name="connsiteY5" fmla="*/ 48113 h 226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8" h="226414">
                <a:moveTo>
                  <a:pt x="19297" y="225128"/>
                </a:moveTo>
                <a:lnTo>
                  <a:pt x="25986" y="225128"/>
                </a:lnTo>
                <a:lnTo>
                  <a:pt x="25986" y="47084"/>
                </a:lnTo>
                <a:lnTo>
                  <a:pt x="10034" y="3859"/>
                </a:lnTo>
                <a:lnTo>
                  <a:pt x="3859" y="5918"/>
                </a:lnTo>
                <a:lnTo>
                  <a:pt x="19297" y="48113"/>
                </a:lnTo>
                <a:close/>
              </a:path>
            </a:pathLst>
          </a:custGeom>
          <a:solidFill>
            <a:srgbClr val="36385E"/>
          </a:solidFill>
          <a:ln w="9525" cap="flat">
            <a:noFill/>
            <a:prstDash val="solid"/>
            <a:miter/>
          </a:ln>
        </p:spPr>
        <p:txBody>
          <a:bodyPr rtlCol="0" anchor="ctr"/>
          <a:lstStyle/>
          <a:p>
            <a:endParaRPr lang="fi-FI"/>
          </a:p>
        </p:txBody>
      </p:sp>
      <p:sp>
        <p:nvSpPr>
          <p:cNvPr id="574" name="Freeform: Shape 573">
            <a:extLst>
              <a:ext uri="{FF2B5EF4-FFF2-40B4-BE49-F238E27FC236}">
                <a16:creationId xmlns:a16="http://schemas.microsoft.com/office/drawing/2014/main" id="{26063319-A99F-4D27-9B17-4685CE2A6FBA}"/>
              </a:ext>
            </a:extLst>
          </p:cNvPr>
          <p:cNvSpPr/>
          <p:nvPr/>
        </p:nvSpPr>
        <p:spPr>
          <a:xfrm>
            <a:off x="3747638" y="4607128"/>
            <a:ext cx="51458" cy="20583"/>
          </a:xfrm>
          <a:custGeom>
            <a:avLst/>
            <a:gdLst>
              <a:gd name="connsiteX0" fmla="*/ 3859 w 51457"/>
              <a:gd name="connsiteY0" fmla="*/ 3859 h 20583"/>
              <a:gd name="connsiteX1" fmla="*/ 51715 w 51457"/>
              <a:gd name="connsiteY1" fmla="*/ 3859 h 20583"/>
              <a:gd name="connsiteX2" fmla="*/ 51715 w 51457"/>
              <a:gd name="connsiteY2" fmla="*/ 17753 h 20583"/>
              <a:gd name="connsiteX3" fmla="*/ 3859 w 51457"/>
              <a:gd name="connsiteY3" fmla="*/ 17753 h 20583"/>
            </a:gdLst>
            <a:ahLst/>
            <a:cxnLst>
              <a:cxn ang="0">
                <a:pos x="connsiteX0" y="connsiteY0"/>
              </a:cxn>
              <a:cxn ang="0">
                <a:pos x="connsiteX1" y="connsiteY1"/>
              </a:cxn>
              <a:cxn ang="0">
                <a:pos x="connsiteX2" y="connsiteY2"/>
              </a:cxn>
              <a:cxn ang="0">
                <a:pos x="connsiteX3" y="connsiteY3"/>
              </a:cxn>
            </a:cxnLst>
            <a:rect l="l" t="t" r="r" b="b"/>
            <a:pathLst>
              <a:path w="51457" h="20583">
                <a:moveTo>
                  <a:pt x="3859" y="3859"/>
                </a:moveTo>
                <a:lnTo>
                  <a:pt x="51715" y="3859"/>
                </a:lnTo>
                <a:lnTo>
                  <a:pt x="51715" y="17753"/>
                </a:lnTo>
                <a:lnTo>
                  <a:pt x="3859" y="17753"/>
                </a:lnTo>
                <a:close/>
              </a:path>
            </a:pathLst>
          </a:custGeom>
          <a:solidFill>
            <a:srgbClr val="FFFFFF"/>
          </a:solidFill>
          <a:ln w="9525" cap="flat">
            <a:noFill/>
            <a:prstDash val="solid"/>
            <a:miter/>
          </a:ln>
        </p:spPr>
        <p:txBody>
          <a:bodyPr rtlCol="0" anchor="ctr"/>
          <a:lstStyle/>
          <a:p>
            <a:endParaRPr lang="fi-FI"/>
          </a:p>
        </p:txBody>
      </p:sp>
      <p:sp>
        <p:nvSpPr>
          <p:cNvPr id="575" name="Freeform: Shape 574">
            <a:extLst>
              <a:ext uri="{FF2B5EF4-FFF2-40B4-BE49-F238E27FC236}">
                <a16:creationId xmlns:a16="http://schemas.microsoft.com/office/drawing/2014/main" id="{C98A535F-954E-49C5-BE04-4ACE2E288C03}"/>
              </a:ext>
            </a:extLst>
          </p:cNvPr>
          <p:cNvSpPr/>
          <p:nvPr/>
        </p:nvSpPr>
        <p:spPr>
          <a:xfrm>
            <a:off x="3931857" y="4484144"/>
            <a:ext cx="61749" cy="72041"/>
          </a:xfrm>
          <a:custGeom>
            <a:avLst/>
            <a:gdLst>
              <a:gd name="connsiteX0" fmla="*/ 3859 w 61749"/>
              <a:gd name="connsiteY0" fmla="*/ 70755 h 72041"/>
              <a:gd name="connsiteX1" fmla="*/ 53259 w 61749"/>
              <a:gd name="connsiteY1" fmla="*/ 3859 h 72041"/>
              <a:gd name="connsiteX2" fmla="*/ 27015 w 61749"/>
              <a:gd name="connsiteY2" fmla="*/ 72298 h 72041"/>
              <a:gd name="connsiteX3" fmla="*/ 3859 w 61749"/>
              <a:gd name="connsiteY3" fmla="*/ 70755 h 72041"/>
            </a:gdLst>
            <a:ahLst/>
            <a:cxnLst>
              <a:cxn ang="0">
                <a:pos x="connsiteX0" y="connsiteY0"/>
              </a:cxn>
              <a:cxn ang="0">
                <a:pos x="connsiteX1" y="connsiteY1"/>
              </a:cxn>
              <a:cxn ang="0">
                <a:pos x="connsiteX2" y="connsiteY2"/>
              </a:cxn>
              <a:cxn ang="0">
                <a:pos x="connsiteX3" y="connsiteY3"/>
              </a:cxn>
            </a:cxnLst>
            <a:rect l="l" t="t" r="r" b="b"/>
            <a:pathLst>
              <a:path w="61749" h="72041">
                <a:moveTo>
                  <a:pt x="3859" y="70755"/>
                </a:moveTo>
                <a:lnTo>
                  <a:pt x="53259" y="3859"/>
                </a:lnTo>
                <a:cubicBezTo>
                  <a:pt x="53259" y="3859"/>
                  <a:pt x="85163" y="37307"/>
                  <a:pt x="27015" y="72298"/>
                </a:cubicBezTo>
                <a:lnTo>
                  <a:pt x="3859" y="70755"/>
                </a:lnTo>
                <a:close/>
              </a:path>
            </a:pathLst>
          </a:custGeom>
          <a:solidFill>
            <a:srgbClr val="F59F9E"/>
          </a:solidFill>
          <a:ln w="9525" cap="flat">
            <a:noFill/>
            <a:prstDash val="solid"/>
            <a:miter/>
          </a:ln>
        </p:spPr>
        <p:txBody>
          <a:bodyPr rtlCol="0" anchor="ctr"/>
          <a:lstStyle/>
          <a:p>
            <a:endParaRPr lang="fi-FI"/>
          </a:p>
        </p:txBody>
      </p:sp>
      <p:sp>
        <p:nvSpPr>
          <p:cNvPr id="576" name="Freeform: Shape 575">
            <a:extLst>
              <a:ext uri="{FF2B5EF4-FFF2-40B4-BE49-F238E27FC236}">
                <a16:creationId xmlns:a16="http://schemas.microsoft.com/office/drawing/2014/main" id="{4A89B17B-B888-4784-B624-B890880DBEF7}"/>
              </a:ext>
            </a:extLst>
          </p:cNvPr>
          <p:cNvSpPr/>
          <p:nvPr/>
        </p:nvSpPr>
        <p:spPr>
          <a:xfrm>
            <a:off x="3895837" y="4551039"/>
            <a:ext cx="61749" cy="164665"/>
          </a:xfrm>
          <a:custGeom>
            <a:avLst/>
            <a:gdLst>
              <a:gd name="connsiteX0" fmla="*/ 62521 w 61749"/>
              <a:gd name="connsiteY0" fmla="*/ 5403 h 164665"/>
              <a:gd name="connsiteX1" fmla="*/ 39365 w 61749"/>
              <a:gd name="connsiteY1" fmla="*/ 3859 h 164665"/>
              <a:gd name="connsiteX2" fmla="*/ 3859 w 61749"/>
              <a:gd name="connsiteY2" fmla="*/ 161321 h 164665"/>
              <a:gd name="connsiteX3" fmla="*/ 3859 w 61749"/>
              <a:gd name="connsiteY3" fmla="*/ 161321 h 164665"/>
              <a:gd name="connsiteX4" fmla="*/ 54288 w 61749"/>
              <a:gd name="connsiteY4" fmla="*/ 117067 h 164665"/>
              <a:gd name="connsiteX5" fmla="*/ 62521 w 61749"/>
              <a:gd name="connsiteY5" fmla="*/ 5403 h 16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749" h="164665">
                <a:moveTo>
                  <a:pt x="62521" y="5403"/>
                </a:moveTo>
                <a:lnTo>
                  <a:pt x="39365" y="3859"/>
                </a:lnTo>
                <a:lnTo>
                  <a:pt x="3859" y="161321"/>
                </a:lnTo>
                <a:lnTo>
                  <a:pt x="3859" y="161321"/>
                </a:lnTo>
                <a:cubicBezTo>
                  <a:pt x="30103" y="162864"/>
                  <a:pt x="52744" y="143310"/>
                  <a:pt x="54288" y="117067"/>
                </a:cubicBezTo>
                <a:cubicBezTo>
                  <a:pt x="60978" y="23928"/>
                  <a:pt x="62521" y="5403"/>
                  <a:pt x="62521" y="5403"/>
                </a:cubicBezTo>
                <a:close/>
              </a:path>
            </a:pathLst>
          </a:custGeom>
          <a:solidFill>
            <a:srgbClr val="E8709F"/>
          </a:solidFill>
          <a:ln w="9525" cap="flat">
            <a:noFill/>
            <a:prstDash val="solid"/>
            <a:miter/>
          </a:ln>
        </p:spPr>
        <p:txBody>
          <a:bodyPr rtlCol="0" anchor="ctr"/>
          <a:lstStyle/>
          <a:p>
            <a:endParaRPr lang="fi-FI"/>
          </a:p>
        </p:txBody>
      </p:sp>
      <p:sp>
        <p:nvSpPr>
          <p:cNvPr id="577" name="Freeform: Shape 576">
            <a:extLst>
              <a:ext uri="{FF2B5EF4-FFF2-40B4-BE49-F238E27FC236}">
                <a16:creationId xmlns:a16="http://schemas.microsoft.com/office/drawing/2014/main" id="{37A423D9-4EB8-4E88-BA04-1E3B85A75595}"/>
              </a:ext>
            </a:extLst>
          </p:cNvPr>
          <p:cNvSpPr/>
          <p:nvPr/>
        </p:nvSpPr>
        <p:spPr>
          <a:xfrm>
            <a:off x="3687432" y="4266992"/>
            <a:ext cx="20583" cy="20583"/>
          </a:xfrm>
          <a:custGeom>
            <a:avLst/>
            <a:gdLst>
              <a:gd name="connsiteX0" fmla="*/ 18267 w 20583"/>
              <a:gd name="connsiteY0" fmla="*/ 11063 h 20583"/>
              <a:gd name="connsiteX1" fmla="*/ 11063 w 20583"/>
              <a:gd name="connsiteY1" fmla="*/ 18268 h 20583"/>
              <a:gd name="connsiteX2" fmla="*/ 3859 w 20583"/>
              <a:gd name="connsiteY2" fmla="*/ 11063 h 20583"/>
              <a:gd name="connsiteX3" fmla="*/ 11063 w 20583"/>
              <a:gd name="connsiteY3" fmla="*/ 3859 h 20583"/>
              <a:gd name="connsiteX4" fmla="*/ 18267 w 20583"/>
              <a:gd name="connsiteY4" fmla="*/ 11063 h 20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83" h="20583">
                <a:moveTo>
                  <a:pt x="18267" y="11063"/>
                </a:moveTo>
                <a:cubicBezTo>
                  <a:pt x="18267" y="15042"/>
                  <a:pt x="15042" y="18268"/>
                  <a:pt x="11063" y="18268"/>
                </a:cubicBezTo>
                <a:cubicBezTo>
                  <a:pt x="7085" y="18268"/>
                  <a:pt x="3859" y="15042"/>
                  <a:pt x="3859" y="11063"/>
                </a:cubicBezTo>
                <a:cubicBezTo>
                  <a:pt x="3859" y="7085"/>
                  <a:pt x="7085" y="3859"/>
                  <a:pt x="11063" y="3859"/>
                </a:cubicBezTo>
                <a:cubicBezTo>
                  <a:pt x="15042" y="3859"/>
                  <a:pt x="18267" y="7085"/>
                  <a:pt x="18267" y="11063"/>
                </a:cubicBezTo>
                <a:close/>
              </a:path>
            </a:pathLst>
          </a:custGeom>
          <a:solidFill>
            <a:srgbClr val="FFCA76"/>
          </a:solidFill>
          <a:ln w="9525" cap="flat">
            <a:noFill/>
            <a:prstDash val="solid"/>
            <a:miter/>
          </a:ln>
        </p:spPr>
        <p:txBody>
          <a:bodyPr rtlCol="0" anchor="ctr"/>
          <a:lstStyle/>
          <a:p>
            <a:endParaRPr lang="fi-FI"/>
          </a:p>
        </p:txBody>
      </p:sp>
      <p:sp>
        <p:nvSpPr>
          <p:cNvPr id="578" name="Freeform: Shape 577">
            <a:extLst>
              <a:ext uri="{FF2B5EF4-FFF2-40B4-BE49-F238E27FC236}">
                <a16:creationId xmlns:a16="http://schemas.microsoft.com/office/drawing/2014/main" id="{76A4934D-18B9-4929-8FCA-6A77AE89B759}"/>
              </a:ext>
            </a:extLst>
          </p:cNvPr>
          <p:cNvSpPr/>
          <p:nvPr/>
        </p:nvSpPr>
        <p:spPr>
          <a:xfrm>
            <a:off x="3679714" y="4271623"/>
            <a:ext cx="36021" cy="10292"/>
          </a:xfrm>
          <a:custGeom>
            <a:avLst/>
            <a:gdLst>
              <a:gd name="connsiteX0" fmla="*/ 3859 w 36020"/>
              <a:gd name="connsiteY0" fmla="*/ 3859 h 10291"/>
              <a:gd name="connsiteX1" fmla="*/ 32676 w 36020"/>
              <a:gd name="connsiteY1" fmla="*/ 3859 h 10291"/>
              <a:gd name="connsiteX2" fmla="*/ 32676 w 36020"/>
              <a:gd name="connsiteY2" fmla="*/ 9005 h 10291"/>
              <a:gd name="connsiteX3" fmla="*/ 3859 w 36020"/>
              <a:gd name="connsiteY3" fmla="*/ 9005 h 10291"/>
            </a:gdLst>
            <a:ahLst/>
            <a:cxnLst>
              <a:cxn ang="0">
                <a:pos x="connsiteX0" y="connsiteY0"/>
              </a:cxn>
              <a:cxn ang="0">
                <a:pos x="connsiteX1" y="connsiteY1"/>
              </a:cxn>
              <a:cxn ang="0">
                <a:pos x="connsiteX2" y="connsiteY2"/>
              </a:cxn>
              <a:cxn ang="0">
                <a:pos x="connsiteX3" y="connsiteY3"/>
              </a:cxn>
            </a:cxnLst>
            <a:rect l="l" t="t" r="r" b="b"/>
            <a:pathLst>
              <a:path w="36020" h="10291">
                <a:moveTo>
                  <a:pt x="3859" y="3859"/>
                </a:moveTo>
                <a:lnTo>
                  <a:pt x="32676" y="3859"/>
                </a:lnTo>
                <a:lnTo>
                  <a:pt x="32676" y="9005"/>
                </a:lnTo>
                <a:lnTo>
                  <a:pt x="3859" y="9005"/>
                </a:lnTo>
                <a:close/>
              </a:path>
            </a:pathLst>
          </a:custGeom>
          <a:solidFill>
            <a:srgbClr val="FFCA76"/>
          </a:solidFill>
          <a:ln w="9525" cap="flat">
            <a:noFill/>
            <a:prstDash val="solid"/>
            <a:miter/>
          </a:ln>
        </p:spPr>
        <p:txBody>
          <a:bodyPr rtlCol="0" anchor="ctr"/>
          <a:lstStyle/>
          <a:p>
            <a:endParaRPr lang="fi-FI"/>
          </a:p>
        </p:txBody>
      </p:sp>
      <p:sp>
        <p:nvSpPr>
          <p:cNvPr id="579" name="Freeform: Shape 578">
            <a:extLst>
              <a:ext uri="{FF2B5EF4-FFF2-40B4-BE49-F238E27FC236}">
                <a16:creationId xmlns:a16="http://schemas.microsoft.com/office/drawing/2014/main" id="{2DB4D6AE-B2EB-4779-8BD7-E7FD6D9AF53E}"/>
              </a:ext>
            </a:extLst>
          </p:cNvPr>
          <p:cNvSpPr/>
          <p:nvPr/>
        </p:nvSpPr>
        <p:spPr>
          <a:xfrm>
            <a:off x="2849698" y="1661164"/>
            <a:ext cx="118353" cy="396226"/>
          </a:xfrm>
          <a:custGeom>
            <a:avLst/>
            <a:gdLst>
              <a:gd name="connsiteX0" fmla="*/ 3859 w 118353"/>
              <a:gd name="connsiteY0" fmla="*/ 4374 h 396225"/>
              <a:gd name="connsiteX1" fmla="*/ 94425 w 118353"/>
              <a:gd name="connsiteY1" fmla="*/ 394939 h 396225"/>
              <a:gd name="connsiteX2" fmla="*/ 117067 w 118353"/>
              <a:gd name="connsiteY2" fmla="*/ 394939 h 396225"/>
              <a:gd name="connsiteX3" fmla="*/ 30103 w 118353"/>
              <a:gd name="connsiteY3" fmla="*/ 3859 h 396225"/>
            </a:gdLst>
            <a:ahLst/>
            <a:cxnLst>
              <a:cxn ang="0">
                <a:pos x="connsiteX0" y="connsiteY0"/>
              </a:cxn>
              <a:cxn ang="0">
                <a:pos x="connsiteX1" y="connsiteY1"/>
              </a:cxn>
              <a:cxn ang="0">
                <a:pos x="connsiteX2" y="connsiteY2"/>
              </a:cxn>
              <a:cxn ang="0">
                <a:pos x="connsiteX3" y="connsiteY3"/>
              </a:cxn>
            </a:cxnLst>
            <a:rect l="l" t="t" r="r" b="b"/>
            <a:pathLst>
              <a:path w="118353" h="396225">
                <a:moveTo>
                  <a:pt x="3859" y="4374"/>
                </a:moveTo>
                <a:lnTo>
                  <a:pt x="94425" y="394939"/>
                </a:lnTo>
                <a:lnTo>
                  <a:pt x="117067" y="394939"/>
                </a:lnTo>
                <a:lnTo>
                  <a:pt x="30103" y="3859"/>
                </a:lnTo>
                <a:close/>
              </a:path>
            </a:pathLst>
          </a:custGeom>
          <a:solidFill>
            <a:srgbClr val="252740"/>
          </a:solidFill>
          <a:ln w="9525" cap="flat">
            <a:noFill/>
            <a:prstDash val="solid"/>
            <a:miter/>
          </a:ln>
        </p:spPr>
        <p:txBody>
          <a:bodyPr rtlCol="0" anchor="ctr"/>
          <a:lstStyle/>
          <a:p>
            <a:endParaRPr lang="fi-FI"/>
          </a:p>
        </p:txBody>
      </p:sp>
      <p:sp>
        <p:nvSpPr>
          <p:cNvPr id="580" name="Freeform: Shape 579">
            <a:extLst>
              <a:ext uri="{FF2B5EF4-FFF2-40B4-BE49-F238E27FC236}">
                <a16:creationId xmlns:a16="http://schemas.microsoft.com/office/drawing/2014/main" id="{F546AB96-6BF0-481D-A7E7-B7A013AC59C7}"/>
              </a:ext>
            </a:extLst>
          </p:cNvPr>
          <p:cNvSpPr/>
          <p:nvPr/>
        </p:nvSpPr>
        <p:spPr>
          <a:xfrm>
            <a:off x="2860504" y="1661164"/>
            <a:ext cx="61749" cy="277873"/>
          </a:xfrm>
          <a:custGeom>
            <a:avLst/>
            <a:gdLst>
              <a:gd name="connsiteX0" fmla="*/ 9005 w 61749"/>
              <a:gd name="connsiteY0" fmla="*/ 3859 h 277872"/>
              <a:gd name="connsiteX1" fmla="*/ 3859 w 61749"/>
              <a:gd name="connsiteY1" fmla="*/ 188593 h 277872"/>
              <a:gd name="connsiteX2" fmla="*/ 9005 w 61749"/>
              <a:gd name="connsiteY2" fmla="*/ 268353 h 277872"/>
              <a:gd name="connsiteX3" fmla="*/ 59948 w 61749"/>
              <a:gd name="connsiteY3" fmla="*/ 274528 h 277872"/>
              <a:gd name="connsiteX4" fmla="*/ 60463 w 61749"/>
              <a:gd name="connsiteY4" fmla="*/ 243653 h 277872"/>
              <a:gd name="connsiteX5" fmla="*/ 27015 w 61749"/>
              <a:gd name="connsiteY5" fmla="*/ 4374 h 277872"/>
              <a:gd name="connsiteX6" fmla="*/ 9005 w 61749"/>
              <a:gd name="connsiteY6" fmla="*/ 3859 h 2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49" h="277872">
                <a:moveTo>
                  <a:pt x="9005" y="3859"/>
                </a:moveTo>
                <a:lnTo>
                  <a:pt x="3859" y="188593"/>
                </a:lnTo>
                <a:lnTo>
                  <a:pt x="9005" y="268353"/>
                </a:lnTo>
                <a:lnTo>
                  <a:pt x="59948" y="274528"/>
                </a:lnTo>
                <a:cubicBezTo>
                  <a:pt x="59948" y="266295"/>
                  <a:pt x="60463" y="251886"/>
                  <a:pt x="60463" y="243653"/>
                </a:cubicBezTo>
                <a:cubicBezTo>
                  <a:pt x="60463" y="94940"/>
                  <a:pt x="27015" y="4374"/>
                  <a:pt x="27015" y="4374"/>
                </a:cubicBezTo>
                <a:lnTo>
                  <a:pt x="9005" y="3859"/>
                </a:lnTo>
                <a:close/>
              </a:path>
            </a:pathLst>
          </a:custGeom>
          <a:solidFill>
            <a:srgbClr val="FAA2A1"/>
          </a:solidFill>
          <a:ln w="9525" cap="flat">
            <a:noFill/>
            <a:prstDash val="solid"/>
            <a:miter/>
          </a:ln>
        </p:spPr>
        <p:txBody>
          <a:bodyPr rtlCol="0" anchor="ctr"/>
          <a:lstStyle/>
          <a:p>
            <a:endParaRPr lang="fi-FI"/>
          </a:p>
        </p:txBody>
      </p:sp>
      <p:sp>
        <p:nvSpPr>
          <p:cNvPr id="581" name="Freeform: Shape 580">
            <a:extLst>
              <a:ext uri="{FF2B5EF4-FFF2-40B4-BE49-F238E27FC236}">
                <a16:creationId xmlns:a16="http://schemas.microsoft.com/office/drawing/2014/main" id="{5CA8EF9F-7346-41CF-8A5A-6E89D322B71F}"/>
              </a:ext>
            </a:extLst>
          </p:cNvPr>
          <p:cNvSpPr/>
          <p:nvPr/>
        </p:nvSpPr>
        <p:spPr>
          <a:xfrm>
            <a:off x="2549562" y="1661679"/>
            <a:ext cx="102916" cy="468267"/>
          </a:xfrm>
          <a:custGeom>
            <a:avLst/>
            <a:gdLst>
              <a:gd name="connsiteX0" fmla="*/ 15317 w 102915"/>
              <a:gd name="connsiteY0" fmla="*/ 245711 h 468266"/>
              <a:gd name="connsiteX1" fmla="*/ 4511 w 102915"/>
              <a:gd name="connsiteY1" fmla="*/ 460291 h 468266"/>
              <a:gd name="connsiteX2" fmla="*/ 34871 w 102915"/>
              <a:gd name="connsiteY2" fmla="*/ 464407 h 468266"/>
              <a:gd name="connsiteX3" fmla="*/ 102795 w 102915"/>
              <a:gd name="connsiteY3" fmla="*/ 6432 h 468266"/>
              <a:gd name="connsiteX4" fmla="*/ 85299 w 102915"/>
              <a:gd name="connsiteY4" fmla="*/ 3859 h 468266"/>
              <a:gd name="connsiteX5" fmla="*/ 15317 w 102915"/>
              <a:gd name="connsiteY5" fmla="*/ 245711 h 46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915" h="468266">
                <a:moveTo>
                  <a:pt x="15317" y="245711"/>
                </a:moveTo>
                <a:cubicBezTo>
                  <a:pt x="-121" y="355317"/>
                  <a:pt x="4511" y="460291"/>
                  <a:pt x="4511" y="460291"/>
                </a:cubicBezTo>
                <a:lnTo>
                  <a:pt x="34871" y="464407"/>
                </a:lnTo>
                <a:lnTo>
                  <a:pt x="102795" y="6432"/>
                </a:lnTo>
                <a:lnTo>
                  <a:pt x="85299" y="3859"/>
                </a:lnTo>
                <a:cubicBezTo>
                  <a:pt x="85299" y="3859"/>
                  <a:pt x="36929" y="92881"/>
                  <a:pt x="15317" y="245711"/>
                </a:cubicBezTo>
                <a:close/>
              </a:path>
            </a:pathLst>
          </a:custGeom>
          <a:solidFill>
            <a:srgbClr val="FAA2A1"/>
          </a:solidFill>
          <a:ln w="9525" cap="flat">
            <a:noFill/>
            <a:prstDash val="solid"/>
            <a:miter/>
          </a:ln>
        </p:spPr>
        <p:txBody>
          <a:bodyPr rtlCol="0" anchor="ctr"/>
          <a:lstStyle/>
          <a:p>
            <a:endParaRPr lang="fi-FI"/>
          </a:p>
        </p:txBody>
      </p:sp>
      <p:sp>
        <p:nvSpPr>
          <p:cNvPr id="582" name="Freeform: Shape 581">
            <a:extLst>
              <a:ext uri="{FF2B5EF4-FFF2-40B4-BE49-F238E27FC236}">
                <a16:creationId xmlns:a16="http://schemas.microsoft.com/office/drawing/2014/main" id="{D28AD356-DF62-4801-BEBC-BF0CBE2EF4E0}"/>
              </a:ext>
            </a:extLst>
          </p:cNvPr>
          <p:cNvSpPr/>
          <p:nvPr/>
        </p:nvSpPr>
        <p:spPr>
          <a:xfrm>
            <a:off x="2566679" y="1661164"/>
            <a:ext cx="72041" cy="210977"/>
          </a:xfrm>
          <a:custGeom>
            <a:avLst/>
            <a:gdLst>
              <a:gd name="connsiteX0" fmla="*/ 63551 w 72041"/>
              <a:gd name="connsiteY0" fmla="*/ 211235 h 210977"/>
              <a:gd name="connsiteX1" fmla="*/ 68182 w 72041"/>
              <a:gd name="connsiteY1" fmla="*/ 3859 h 210977"/>
              <a:gd name="connsiteX2" fmla="*/ 3859 w 72041"/>
              <a:gd name="connsiteY2" fmla="*/ 211235 h 210977"/>
              <a:gd name="connsiteX3" fmla="*/ 63551 w 72041"/>
              <a:gd name="connsiteY3" fmla="*/ 211235 h 210977"/>
            </a:gdLst>
            <a:ahLst/>
            <a:cxnLst>
              <a:cxn ang="0">
                <a:pos x="connsiteX0" y="connsiteY0"/>
              </a:cxn>
              <a:cxn ang="0">
                <a:pos x="connsiteX1" y="connsiteY1"/>
              </a:cxn>
              <a:cxn ang="0">
                <a:pos x="connsiteX2" y="connsiteY2"/>
              </a:cxn>
              <a:cxn ang="0">
                <a:pos x="connsiteX3" y="connsiteY3"/>
              </a:cxn>
            </a:cxnLst>
            <a:rect l="l" t="t" r="r" b="b"/>
            <a:pathLst>
              <a:path w="72041" h="210977">
                <a:moveTo>
                  <a:pt x="63551" y="211235"/>
                </a:moveTo>
                <a:lnTo>
                  <a:pt x="68182" y="3859"/>
                </a:lnTo>
                <a:cubicBezTo>
                  <a:pt x="68182" y="3859"/>
                  <a:pt x="20840" y="78473"/>
                  <a:pt x="3859" y="211235"/>
                </a:cubicBezTo>
                <a:lnTo>
                  <a:pt x="63551" y="211235"/>
                </a:lnTo>
                <a:close/>
              </a:path>
            </a:pathLst>
          </a:custGeom>
          <a:solidFill>
            <a:srgbClr val="E8709F"/>
          </a:solidFill>
          <a:ln w="9525" cap="flat">
            <a:noFill/>
            <a:prstDash val="solid"/>
            <a:miter/>
          </a:ln>
        </p:spPr>
        <p:txBody>
          <a:bodyPr rtlCol="0" anchor="ctr"/>
          <a:lstStyle/>
          <a:p>
            <a:endParaRPr lang="fi-FI"/>
          </a:p>
        </p:txBody>
      </p:sp>
      <p:sp>
        <p:nvSpPr>
          <p:cNvPr id="583" name="Freeform: Shape 582">
            <a:extLst>
              <a:ext uri="{FF2B5EF4-FFF2-40B4-BE49-F238E27FC236}">
                <a16:creationId xmlns:a16="http://schemas.microsoft.com/office/drawing/2014/main" id="{74416F83-D976-413A-9605-AE595CA29D67}"/>
              </a:ext>
            </a:extLst>
          </p:cNvPr>
          <p:cNvSpPr/>
          <p:nvPr/>
        </p:nvSpPr>
        <p:spPr>
          <a:xfrm>
            <a:off x="2540877" y="2109877"/>
            <a:ext cx="46312" cy="92624"/>
          </a:xfrm>
          <a:custGeom>
            <a:avLst/>
            <a:gdLst>
              <a:gd name="connsiteX0" fmla="*/ 32749 w 46312"/>
              <a:gd name="connsiteY0" fmla="*/ 92367 h 92624"/>
              <a:gd name="connsiteX1" fmla="*/ 44585 w 46312"/>
              <a:gd name="connsiteY1" fmla="*/ 7976 h 92624"/>
              <a:gd name="connsiteX2" fmla="*/ 14224 w 46312"/>
              <a:gd name="connsiteY2" fmla="*/ 3859 h 92624"/>
              <a:gd name="connsiteX3" fmla="*/ 32749 w 46312"/>
              <a:gd name="connsiteY3" fmla="*/ 92367 h 92624"/>
            </a:gdLst>
            <a:ahLst/>
            <a:cxnLst>
              <a:cxn ang="0">
                <a:pos x="connsiteX0" y="connsiteY0"/>
              </a:cxn>
              <a:cxn ang="0">
                <a:pos x="connsiteX1" y="connsiteY1"/>
              </a:cxn>
              <a:cxn ang="0">
                <a:pos x="connsiteX2" y="connsiteY2"/>
              </a:cxn>
              <a:cxn ang="0">
                <a:pos x="connsiteX3" y="connsiteY3"/>
              </a:cxn>
            </a:cxnLst>
            <a:rect l="l" t="t" r="r" b="b"/>
            <a:pathLst>
              <a:path w="46312" h="92624">
                <a:moveTo>
                  <a:pt x="32749" y="92367"/>
                </a:moveTo>
                <a:lnTo>
                  <a:pt x="44585" y="7976"/>
                </a:lnTo>
                <a:lnTo>
                  <a:pt x="14224" y="3859"/>
                </a:lnTo>
                <a:cubicBezTo>
                  <a:pt x="-17165" y="64065"/>
                  <a:pt x="32749" y="92367"/>
                  <a:pt x="32749" y="92367"/>
                </a:cubicBezTo>
                <a:close/>
              </a:path>
            </a:pathLst>
          </a:custGeom>
          <a:solidFill>
            <a:srgbClr val="FAA2A1"/>
          </a:solidFill>
          <a:ln w="9525" cap="flat">
            <a:noFill/>
            <a:prstDash val="solid"/>
            <a:miter/>
          </a:ln>
        </p:spPr>
        <p:txBody>
          <a:bodyPr rtlCol="0" anchor="ctr"/>
          <a:lstStyle/>
          <a:p>
            <a:endParaRPr lang="fi-FI"/>
          </a:p>
        </p:txBody>
      </p:sp>
      <p:sp>
        <p:nvSpPr>
          <p:cNvPr id="584" name="Freeform: Shape 583">
            <a:extLst>
              <a:ext uri="{FF2B5EF4-FFF2-40B4-BE49-F238E27FC236}">
                <a16:creationId xmlns:a16="http://schemas.microsoft.com/office/drawing/2014/main" id="{0A904398-5597-4836-AA4E-BE7434855532}"/>
              </a:ext>
            </a:extLst>
          </p:cNvPr>
          <p:cNvSpPr/>
          <p:nvPr/>
        </p:nvSpPr>
        <p:spPr>
          <a:xfrm>
            <a:off x="2602185" y="1623600"/>
            <a:ext cx="288164" cy="452829"/>
          </a:xfrm>
          <a:custGeom>
            <a:avLst/>
            <a:gdLst>
              <a:gd name="connsiteX0" fmla="*/ 113465 w 288164"/>
              <a:gd name="connsiteY0" fmla="*/ 3859 h 452829"/>
              <a:gd name="connsiteX1" fmla="*/ 32676 w 288164"/>
              <a:gd name="connsiteY1" fmla="*/ 41938 h 452829"/>
              <a:gd name="connsiteX2" fmla="*/ 3859 w 288164"/>
              <a:gd name="connsiteY2" fmla="*/ 452572 h 452829"/>
              <a:gd name="connsiteX3" fmla="*/ 234391 w 288164"/>
              <a:gd name="connsiteY3" fmla="*/ 452572 h 452829"/>
              <a:gd name="connsiteX4" fmla="*/ 285334 w 288164"/>
              <a:gd name="connsiteY4" fmla="*/ 41938 h 452829"/>
              <a:gd name="connsiteX5" fmla="*/ 204545 w 288164"/>
              <a:gd name="connsiteY5" fmla="*/ 3859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64" h="452829">
                <a:moveTo>
                  <a:pt x="113465" y="3859"/>
                </a:moveTo>
                <a:lnTo>
                  <a:pt x="32676" y="41938"/>
                </a:lnTo>
                <a:lnTo>
                  <a:pt x="3859" y="452572"/>
                </a:lnTo>
                <a:lnTo>
                  <a:pt x="234391" y="452572"/>
                </a:lnTo>
                <a:lnTo>
                  <a:pt x="285334" y="41938"/>
                </a:lnTo>
                <a:lnTo>
                  <a:pt x="204545" y="3859"/>
                </a:lnTo>
                <a:close/>
              </a:path>
            </a:pathLst>
          </a:custGeom>
          <a:solidFill>
            <a:srgbClr val="E8709F"/>
          </a:solidFill>
          <a:ln w="9525" cap="flat">
            <a:noFill/>
            <a:prstDash val="solid"/>
            <a:miter/>
          </a:ln>
        </p:spPr>
        <p:txBody>
          <a:bodyPr rtlCol="0" anchor="ctr"/>
          <a:lstStyle/>
          <a:p>
            <a:endParaRPr lang="fi-FI"/>
          </a:p>
        </p:txBody>
      </p:sp>
      <p:sp>
        <p:nvSpPr>
          <p:cNvPr id="585" name="Freeform: Shape 584">
            <a:extLst>
              <a:ext uri="{FF2B5EF4-FFF2-40B4-BE49-F238E27FC236}">
                <a16:creationId xmlns:a16="http://schemas.microsoft.com/office/drawing/2014/main" id="{C2F84F97-C65E-40CD-B785-6F54AEE0E5CF}"/>
              </a:ext>
            </a:extLst>
          </p:cNvPr>
          <p:cNvSpPr/>
          <p:nvPr/>
        </p:nvSpPr>
        <p:spPr>
          <a:xfrm>
            <a:off x="2711791" y="1623600"/>
            <a:ext cx="97770" cy="56604"/>
          </a:xfrm>
          <a:custGeom>
            <a:avLst/>
            <a:gdLst>
              <a:gd name="connsiteX0" fmla="*/ 28559 w 97770"/>
              <a:gd name="connsiteY0" fmla="*/ 56861 h 56603"/>
              <a:gd name="connsiteX1" fmla="*/ 96998 w 97770"/>
              <a:gd name="connsiteY1" fmla="*/ 10549 h 56603"/>
              <a:gd name="connsiteX2" fmla="*/ 3859 w 97770"/>
              <a:gd name="connsiteY2" fmla="*/ 3859 h 56603"/>
            </a:gdLst>
            <a:ahLst/>
            <a:cxnLst>
              <a:cxn ang="0">
                <a:pos x="connsiteX0" y="connsiteY0"/>
              </a:cxn>
              <a:cxn ang="0">
                <a:pos x="connsiteX1" y="connsiteY1"/>
              </a:cxn>
              <a:cxn ang="0">
                <a:pos x="connsiteX2" y="connsiteY2"/>
              </a:cxn>
            </a:cxnLst>
            <a:rect l="l" t="t" r="r" b="b"/>
            <a:pathLst>
              <a:path w="97770" h="56603">
                <a:moveTo>
                  <a:pt x="28559" y="56861"/>
                </a:moveTo>
                <a:lnTo>
                  <a:pt x="96998" y="10549"/>
                </a:lnTo>
                <a:lnTo>
                  <a:pt x="3859" y="3859"/>
                </a:lnTo>
                <a:close/>
              </a:path>
            </a:pathLst>
          </a:custGeom>
          <a:solidFill>
            <a:srgbClr val="FAA2A1"/>
          </a:solidFill>
          <a:ln w="9525" cap="flat">
            <a:noFill/>
            <a:prstDash val="solid"/>
            <a:miter/>
          </a:ln>
        </p:spPr>
        <p:txBody>
          <a:bodyPr rtlCol="0" anchor="ctr"/>
          <a:lstStyle/>
          <a:p>
            <a:endParaRPr lang="fi-FI"/>
          </a:p>
        </p:txBody>
      </p:sp>
      <p:sp>
        <p:nvSpPr>
          <p:cNvPr id="586" name="Freeform: Shape 585">
            <a:extLst>
              <a:ext uri="{FF2B5EF4-FFF2-40B4-BE49-F238E27FC236}">
                <a16:creationId xmlns:a16="http://schemas.microsoft.com/office/drawing/2014/main" id="{32C07A4B-9DEC-4FA9-AC77-8F9CD37A510F}"/>
              </a:ext>
            </a:extLst>
          </p:cNvPr>
          <p:cNvSpPr/>
          <p:nvPr/>
        </p:nvSpPr>
        <p:spPr>
          <a:xfrm>
            <a:off x="2720539" y="2072313"/>
            <a:ext cx="118353" cy="581474"/>
          </a:xfrm>
          <a:custGeom>
            <a:avLst/>
            <a:gdLst>
              <a:gd name="connsiteX0" fmla="*/ 3859 w 118353"/>
              <a:gd name="connsiteY0" fmla="*/ 577615 h 581474"/>
              <a:gd name="connsiteX1" fmla="*/ 50171 w 118353"/>
              <a:gd name="connsiteY1" fmla="*/ 581217 h 581474"/>
              <a:gd name="connsiteX2" fmla="*/ 116038 w 118353"/>
              <a:gd name="connsiteY2" fmla="*/ 3859 h 581474"/>
              <a:gd name="connsiteX3" fmla="*/ 12093 w 118353"/>
              <a:gd name="connsiteY3" fmla="*/ 3859 h 581474"/>
            </a:gdLst>
            <a:ahLst/>
            <a:cxnLst>
              <a:cxn ang="0">
                <a:pos x="connsiteX0" y="connsiteY0"/>
              </a:cxn>
              <a:cxn ang="0">
                <a:pos x="connsiteX1" y="connsiteY1"/>
              </a:cxn>
              <a:cxn ang="0">
                <a:pos x="connsiteX2" y="connsiteY2"/>
              </a:cxn>
              <a:cxn ang="0">
                <a:pos x="connsiteX3" y="connsiteY3"/>
              </a:cxn>
            </a:cxnLst>
            <a:rect l="l" t="t" r="r" b="b"/>
            <a:pathLst>
              <a:path w="118353" h="581474">
                <a:moveTo>
                  <a:pt x="3859" y="577615"/>
                </a:moveTo>
                <a:lnTo>
                  <a:pt x="50171" y="581217"/>
                </a:lnTo>
                <a:lnTo>
                  <a:pt x="116038" y="3859"/>
                </a:lnTo>
                <a:lnTo>
                  <a:pt x="12093" y="3859"/>
                </a:lnTo>
                <a:close/>
              </a:path>
            </a:pathLst>
          </a:custGeom>
          <a:solidFill>
            <a:srgbClr val="FAA2A1"/>
          </a:solidFill>
          <a:ln w="9525" cap="flat">
            <a:noFill/>
            <a:prstDash val="solid"/>
            <a:miter/>
          </a:ln>
        </p:spPr>
        <p:txBody>
          <a:bodyPr rtlCol="0" anchor="ctr"/>
          <a:lstStyle/>
          <a:p>
            <a:endParaRPr lang="fi-FI"/>
          </a:p>
        </p:txBody>
      </p:sp>
      <p:sp>
        <p:nvSpPr>
          <p:cNvPr id="587" name="Freeform: Shape 586">
            <a:extLst>
              <a:ext uri="{FF2B5EF4-FFF2-40B4-BE49-F238E27FC236}">
                <a16:creationId xmlns:a16="http://schemas.microsoft.com/office/drawing/2014/main" id="{B058A74B-9D87-400A-BFD2-D3CD58492C72}"/>
              </a:ext>
            </a:extLst>
          </p:cNvPr>
          <p:cNvSpPr/>
          <p:nvPr/>
        </p:nvSpPr>
        <p:spPr>
          <a:xfrm>
            <a:off x="2554330" y="2072313"/>
            <a:ext cx="185248" cy="560891"/>
          </a:xfrm>
          <a:custGeom>
            <a:avLst/>
            <a:gdLst>
              <a:gd name="connsiteX0" fmla="*/ 3859 w 185248"/>
              <a:gd name="connsiteY0" fmla="*/ 559090 h 560891"/>
              <a:gd name="connsiteX1" fmla="*/ 39365 w 185248"/>
              <a:gd name="connsiteY1" fmla="*/ 559090 h 560891"/>
              <a:gd name="connsiteX2" fmla="*/ 182418 w 185248"/>
              <a:gd name="connsiteY2" fmla="*/ 3859 h 560891"/>
              <a:gd name="connsiteX3" fmla="*/ 51715 w 185248"/>
              <a:gd name="connsiteY3" fmla="*/ 3859 h 560891"/>
            </a:gdLst>
            <a:ahLst/>
            <a:cxnLst>
              <a:cxn ang="0">
                <a:pos x="connsiteX0" y="connsiteY0"/>
              </a:cxn>
              <a:cxn ang="0">
                <a:pos x="connsiteX1" y="connsiteY1"/>
              </a:cxn>
              <a:cxn ang="0">
                <a:pos x="connsiteX2" y="connsiteY2"/>
              </a:cxn>
              <a:cxn ang="0">
                <a:pos x="connsiteX3" y="connsiteY3"/>
              </a:cxn>
            </a:cxnLst>
            <a:rect l="l" t="t" r="r" b="b"/>
            <a:pathLst>
              <a:path w="185248" h="560891">
                <a:moveTo>
                  <a:pt x="3859" y="559090"/>
                </a:moveTo>
                <a:lnTo>
                  <a:pt x="39365" y="559090"/>
                </a:lnTo>
                <a:lnTo>
                  <a:pt x="182418" y="3859"/>
                </a:lnTo>
                <a:lnTo>
                  <a:pt x="51715" y="3859"/>
                </a:lnTo>
                <a:close/>
              </a:path>
            </a:pathLst>
          </a:custGeom>
          <a:solidFill>
            <a:srgbClr val="FAA2A1"/>
          </a:solidFill>
          <a:ln w="9525" cap="flat">
            <a:noFill/>
            <a:prstDash val="solid"/>
            <a:miter/>
          </a:ln>
        </p:spPr>
        <p:txBody>
          <a:bodyPr rtlCol="0" anchor="ctr"/>
          <a:lstStyle/>
          <a:p>
            <a:endParaRPr lang="fi-FI"/>
          </a:p>
        </p:txBody>
      </p:sp>
      <p:sp>
        <p:nvSpPr>
          <p:cNvPr id="588" name="Freeform: Shape 587">
            <a:extLst>
              <a:ext uri="{FF2B5EF4-FFF2-40B4-BE49-F238E27FC236}">
                <a16:creationId xmlns:a16="http://schemas.microsoft.com/office/drawing/2014/main" id="{2126897C-9FBC-4064-A86F-389C844B26E1}"/>
              </a:ext>
            </a:extLst>
          </p:cNvPr>
          <p:cNvSpPr/>
          <p:nvPr/>
        </p:nvSpPr>
        <p:spPr>
          <a:xfrm>
            <a:off x="2571311" y="2072313"/>
            <a:ext cx="267581" cy="272727"/>
          </a:xfrm>
          <a:custGeom>
            <a:avLst/>
            <a:gdLst>
              <a:gd name="connsiteX0" fmla="*/ 3859 w 267581"/>
              <a:gd name="connsiteY0" fmla="*/ 271955 h 272726"/>
              <a:gd name="connsiteX1" fmla="*/ 113979 w 267581"/>
              <a:gd name="connsiteY1" fmla="*/ 271955 h 272726"/>
              <a:gd name="connsiteX2" fmla="*/ 133533 w 267581"/>
              <a:gd name="connsiteY2" fmla="*/ 143310 h 272726"/>
              <a:gd name="connsiteX3" fmla="*/ 126329 w 267581"/>
              <a:gd name="connsiteY3" fmla="*/ 271955 h 272726"/>
              <a:gd name="connsiteX4" fmla="*/ 243653 w 267581"/>
              <a:gd name="connsiteY4" fmla="*/ 271955 h 272726"/>
              <a:gd name="connsiteX5" fmla="*/ 265265 w 267581"/>
              <a:gd name="connsiteY5" fmla="*/ 3859 h 272726"/>
              <a:gd name="connsiteX6" fmla="*/ 34734 w 267581"/>
              <a:gd name="connsiteY6" fmla="*/ 3859 h 27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81" h="272726">
                <a:moveTo>
                  <a:pt x="3859" y="271955"/>
                </a:moveTo>
                <a:lnTo>
                  <a:pt x="113979" y="271955"/>
                </a:lnTo>
                <a:lnTo>
                  <a:pt x="133533" y="143310"/>
                </a:lnTo>
                <a:lnTo>
                  <a:pt x="126329" y="271955"/>
                </a:lnTo>
                <a:lnTo>
                  <a:pt x="243653" y="271955"/>
                </a:lnTo>
                <a:lnTo>
                  <a:pt x="265265" y="3859"/>
                </a:lnTo>
                <a:lnTo>
                  <a:pt x="34734" y="3859"/>
                </a:lnTo>
                <a:close/>
              </a:path>
            </a:pathLst>
          </a:custGeom>
          <a:solidFill>
            <a:srgbClr val="4A4B5E"/>
          </a:solidFill>
          <a:ln w="9525" cap="flat">
            <a:noFill/>
            <a:prstDash val="solid"/>
            <a:miter/>
          </a:ln>
        </p:spPr>
        <p:txBody>
          <a:bodyPr rtlCol="0" anchor="ctr"/>
          <a:lstStyle/>
          <a:p>
            <a:endParaRPr lang="fi-FI"/>
          </a:p>
        </p:txBody>
      </p:sp>
      <p:sp>
        <p:nvSpPr>
          <p:cNvPr id="589" name="Freeform: Shape 588">
            <a:extLst>
              <a:ext uri="{FF2B5EF4-FFF2-40B4-BE49-F238E27FC236}">
                <a16:creationId xmlns:a16="http://schemas.microsoft.com/office/drawing/2014/main" id="{5880B264-4C3B-4E74-8A56-2081CCAFB637}"/>
              </a:ext>
            </a:extLst>
          </p:cNvPr>
          <p:cNvSpPr/>
          <p:nvPr/>
        </p:nvSpPr>
        <p:spPr>
          <a:xfrm>
            <a:off x="2595097" y="2092536"/>
            <a:ext cx="46312" cy="252144"/>
          </a:xfrm>
          <a:custGeom>
            <a:avLst/>
            <a:gdLst>
              <a:gd name="connsiteX0" fmla="*/ 4324 w 46312"/>
              <a:gd name="connsiteY0" fmla="*/ 251313 h 252143"/>
              <a:gd name="connsiteX1" fmla="*/ 36378 w 46312"/>
              <a:gd name="connsiteY1" fmla="*/ 4324 h 252143"/>
              <a:gd name="connsiteX2" fmla="*/ 42501 w 46312"/>
              <a:gd name="connsiteY2" fmla="*/ 5119 h 252143"/>
              <a:gd name="connsiteX3" fmla="*/ 10448 w 46312"/>
              <a:gd name="connsiteY3" fmla="*/ 252108 h 252143"/>
            </a:gdLst>
            <a:ahLst/>
            <a:cxnLst>
              <a:cxn ang="0">
                <a:pos x="connsiteX0" y="connsiteY0"/>
              </a:cxn>
              <a:cxn ang="0">
                <a:pos x="connsiteX1" y="connsiteY1"/>
              </a:cxn>
              <a:cxn ang="0">
                <a:pos x="connsiteX2" y="connsiteY2"/>
              </a:cxn>
              <a:cxn ang="0">
                <a:pos x="connsiteX3" y="connsiteY3"/>
              </a:cxn>
            </a:cxnLst>
            <a:rect l="l" t="t" r="r" b="b"/>
            <a:pathLst>
              <a:path w="46312" h="252143">
                <a:moveTo>
                  <a:pt x="4324" y="251313"/>
                </a:moveTo>
                <a:lnTo>
                  <a:pt x="36378" y="4324"/>
                </a:lnTo>
                <a:lnTo>
                  <a:pt x="42501" y="5119"/>
                </a:lnTo>
                <a:lnTo>
                  <a:pt x="10448" y="252108"/>
                </a:lnTo>
                <a:close/>
              </a:path>
            </a:pathLst>
          </a:custGeom>
          <a:solidFill>
            <a:srgbClr val="181929"/>
          </a:solidFill>
          <a:ln w="9525" cap="flat">
            <a:noFill/>
            <a:prstDash val="solid"/>
            <a:miter/>
          </a:ln>
        </p:spPr>
        <p:txBody>
          <a:bodyPr rtlCol="0" anchor="ctr"/>
          <a:lstStyle/>
          <a:p>
            <a:endParaRPr lang="fi-FI"/>
          </a:p>
        </p:txBody>
      </p:sp>
      <p:sp>
        <p:nvSpPr>
          <p:cNvPr id="590" name="Freeform: Shape 589">
            <a:extLst>
              <a:ext uri="{FF2B5EF4-FFF2-40B4-BE49-F238E27FC236}">
                <a16:creationId xmlns:a16="http://schemas.microsoft.com/office/drawing/2014/main" id="{5BD8BFB2-CBDD-4EA6-9F9D-4910610372E8}"/>
              </a:ext>
            </a:extLst>
          </p:cNvPr>
          <p:cNvSpPr/>
          <p:nvPr/>
        </p:nvSpPr>
        <p:spPr>
          <a:xfrm>
            <a:off x="2762127" y="2093305"/>
            <a:ext cx="30875" cy="252144"/>
          </a:xfrm>
          <a:custGeom>
            <a:avLst/>
            <a:gdLst>
              <a:gd name="connsiteX0" fmla="*/ 4165 w 30874"/>
              <a:gd name="connsiteY0" fmla="*/ 250836 h 252143"/>
              <a:gd name="connsiteX1" fmla="*/ 24605 w 30874"/>
              <a:gd name="connsiteY1" fmla="*/ 4165 h 252143"/>
              <a:gd name="connsiteX2" fmla="*/ 30759 w 30874"/>
              <a:gd name="connsiteY2" fmla="*/ 4675 h 252143"/>
              <a:gd name="connsiteX3" fmla="*/ 10319 w 30874"/>
              <a:gd name="connsiteY3" fmla="*/ 251346 h 252143"/>
            </a:gdLst>
            <a:ahLst/>
            <a:cxnLst>
              <a:cxn ang="0">
                <a:pos x="connsiteX0" y="connsiteY0"/>
              </a:cxn>
              <a:cxn ang="0">
                <a:pos x="connsiteX1" y="connsiteY1"/>
              </a:cxn>
              <a:cxn ang="0">
                <a:pos x="connsiteX2" y="connsiteY2"/>
              </a:cxn>
              <a:cxn ang="0">
                <a:pos x="connsiteX3" y="connsiteY3"/>
              </a:cxn>
            </a:cxnLst>
            <a:rect l="l" t="t" r="r" b="b"/>
            <a:pathLst>
              <a:path w="30874" h="252143">
                <a:moveTo>
                  <a:pt x="4165" y="250836"/>
                </a:moveTo>
                <a:lnTo>
                  <a:pt x="24605" y="4165"/>
                </a:lnTo>
                <a:lnTo>
                  <a:pt x="30759" y="4675"/>
                </a:lnTo>
                <a:lnTo>
                  <a:pt x="10319" y="251346"/>
                </a:lnTo>
                <a:close/>
              </a:path>
            </a:pathLst>
          </a:custGeom>
          <a:solidFill>
            <a:srgbClr val="181929"/>
          </a:solidFill>
          <a:ln w="9525" cap="flat">
            <a:noFill/>
            <a:prstDash val="solid"/>
            <a:miter/>
          </a:ln>
        </p:spPr>
        <p:txBody>
          <a:bodyPr rtlCol="0" anchor="ctr"/>
          <a:lstStyle/>
          <a:p>
            <a:endParaRPr lang="fi-FI"/>
          </a:p>
        </p:txBody>
      </p:sp>
      <p:sp>
        <p:nvSpPr>
          <p:cNvPr id="591" name="Freeform: Shape 590">
            <a:extLst>
              <a:ext uri="{FF2B5EF4-FFF2-40B4-BE49-F238E27FC236}">
                <a16:creationId xmlns:a16="http://schemas.microsoft.com/office/drawing/2014/main" id="{9BE0CF6A-78CF-4958-8ED8-A1A784B86B5A}"/>
              </a:ext>
            </a:extLst>
          </p:cNvPr>
          <p:cNvSpPr/>
          <p:nvPr/>
        </p:nvSpPr>
        <p:spPr>
          <a:xfrm>
            <a:off x="2488978" y="2627543"/>
            <a:ext cx="108062" cy="51458"/>
          </a:xfrm>
          <a:custGeom>
            <a:avLst/>
            <a:gdLst>
              <a:gd name="connsiteX0" fmla="*/ 3859 w 108061"/>
              <a:gd name="connsiteY0" fmla="*/ 48113 h 51457"/>
              <a:gd name="connsiteX1" fmla="*/ 95969 w 108061"/>
              <a:gd name="connsiteY1" fmla="*/ 48113 h 51457"/>
              <a:gd name="connsiteX2" fmla="*/ 104717 w 108061"/>
              <a:gd name="connsiteY2" fmla="*/ 3859 h 51457"/>
              <a:gd name="connsiteX3" fmla="*/ 48113 w 108061"/>
              <a:gd name="connsiteY3" fmla="*/ 3859 h 51457"/>
              <a:gd name="connsiteX4" fmla="*/ 3859 w 108061"/>
              <a:gd name="connsiteY4" fmla="*/ 48113 h 51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61" h="51457">
                <a:moveTo>
                  <a:pt x="3859" y="48113"/>
                </a:moveTo>
                <a:lnTo>
                  <a:pt x="95969" y="48113"/>
                </a:lnTo>
                <a:lnTo>
                  <a:pt x="104717" y="3859"/>
                </a:lnTo>
                <a:lnTo>
                  <a:pt x="48113" y="3859"/>
                </a:lnTo>
                <a:cubicBezTo>
                  <a:pt x="23928" y="3859"/>
                  <a:pt x="3859" y="23928"/>
                  <a:pt x="3859" y="48113"/>
                </a:cubicBezTo>
                <a:close/>
              </a:path>
            </a:pathLst>
          </a:custGeom>
          <a:solidFill>
            <a:srgbClr val="242324"/>
          </a:solidFill>
          <a:ln w="9525" cap="flat">
            <a:noFill/>
            <a:prstDash val="solid"/>
            <a:miter/>
          </a:ln>
        </p:spPr>
        <p:txBody>
          <a:bodyPr rtlCol="0" anchor="ctr"/>
          <a:lstStyle/>
          <a:p>
            <a:endParaRPr lang="fi-FI"/>
          </a:p>
        </p:txBody>
      </p:sp>
      <p:sp>
        <p:nvSpPr>
          <p:cNvPr id="592" name="Freeform: Shape 591">
            <a:extLst>
              <a:ext uri="{FF2B5EF4-FFF2-40B4-BE49-F238E27FC236}">
                <a16:creationId xmlns:a16="http://schemas.microsoft.com/office/drawing/2014/main" id="{A31FB9F1-8BC4-484F-A352-BF8BF65665E0}"/>
              </a:ext>
            </a:extLst>
          </p:cNvPr>
          <p:cNvSpPr/>
          <p:nvPr/>
        </p:nvSpPr>
        <p:spPr>
          <a:xfrm>
            <a:off x="2718995" y="2627543"/>
            <a:ext cx="51458" cy="51458"/>
          </a:xfrm>
          <a:custGeom>
            <a:avLst/>
            <a:gdLst>
              <a:gd name="connsiteX0" fmla="*/ 27530 w 51457"/>
              <a:gd name="connsiteY0" fmla="*/ 3859 h 51457"/>
              <a:gd name="connsiteX1" fmla="*/ 3859 w 51457"/>
              <a:gd name="connsiteY1" fmla="*/ 27530 h 51457"/>
              <a:gd name="connsiteX2" fmla="*/ 3859 w 51457"/>
              <a:gd name="connsiteY2" fmla="*/ 48113 h 51457"/>
              <a:gd name="connsiteX3" fmla="*/ 51715 w 51457"/>
              <a:gd name="connsiteY3" fmla="*/ 48113 h 51457"/>
              <a:gd name="connsiteX4" fmla="*/ 51715 w 51457"/>
              <a:gd name="connsiteY4" fmla="*/ 27530 h 51457"/>
              <a:gd name="connsiteX5" fmla="*/ 27530 w 51457"/>
              <a:gd name="connsiteY5" fmla="*/ 3859 h 5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457" h="51457">
                <a:moveTo>
                  <a:pt x="27530" y="3859"/>
                </a:moveTo>
                <a:cubicBezTo>
                  <a:pt x="14151" y="3859"/>
                  <a:pt x="3859" y="14666"/>
                  <a:pt x="3859" y="27530"/>
                </a:cubicBezTo>
                <a:lnTo>
                  <a:pt x="3859" y="48113"/>
                </a:lnTo>
                <a:lnTo>
                  <a:pt x="51715" y="48113"/>
                </a:lnTo>
                <a:lnTo>
                  <a:pt x="51715" y="27530"/>
                </a:lnTo>
                <a:cubicBezTo>
                  <a:pt x="51715" y="14666"/>
                  <a:pt x="40909" y="3859"/>
                  <a:pt x="27530" y="3859"/>
                </a:cubicBezTo>
                <a:close/>
              </a:path>
            </a:pathLst>
          </a:custGeom>
          <a:solidFill>
            <a:srgbClr val="242324"/>
          </a:solidFill>
          <a:ln w="9525" cap="flat">
            <a:noFill/>
            <a:prstDash val="solid"/>
            <a:miter/>
          </a:ln>
        </p:spPr>
        <p:txBody>
          <a:bodyPr rtlCol="0" anchor="ctr"/>
          <a:lstStyle/>
          <a:p>
            <a:endParaRPr lang="fi-FI"/>
          </a:p>
        </p:txBody>
      </p:sp>
      <p:sp>
        <p:nvSpPr>
          <p:cNvPr id="593" name="Freeform: Shape 592">
            <a:extLst>
              <a:ext uri="{FF2B5EF4-FFF2-40B4-BE49-F238E27FC236}">
                <a16:creationId xmlns:a16="http://schemas.microsoft.com/office/drawing/2014/main" id="{29E1A054-BE39-4454-B4C8-FD0ADB645F3E}"/>
              </a:ext>
            </a:extLst>
          </p:cNvPr>
          <p:cNvSpPr/>
          <p:nvPr/>
        </p:nvSpPr>
        <p:spPr>
          <a:xfrm>
            <a:off x="2674226" y="2140237"/>
            <a:ext cx="36021" cy="72041"/>
          </a:xfrm>
          <a:custGeom>
            <a:avLst/>
            <a:gdLst>
              <a:gd name="connsiteX0" fmla="*/ 8491 w 36020"/>
              <a:gd name="connsiteY0" fmla="*/ 3859 h 72041"/>
              <a:gd name="connsiteX1" fmla="*/ 3859 w 36020"/>
              <a:gd name="connsiteY1" fmla="*/ 7976 h 72041"/>
              <a:gd name="connsiteX2" fmla="*/ 24957 w 36020"/>
              <a:gd name="connsiteY2" fmla="*/ 30103 h 72041"/>
              <a:gd name="connsiteX3" fmla="*/ 27530 w 36020"/>
              <a:gd name="connsiteY3" fmla="*/ 70755 h 72041"/>
              <a:gd name="connsiteX4" fmla="*/ 33705 w 36020"/>
              <a:gd name="connsiteY4" fmla="*/ 70755 h 72041"/>
              <a:gd name="connsiteX5" fmla="*/ 31132 w 36020"/>
              <a:gd name="connsiteY5" fmla="*/ 27530 h 7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020" h="72041">
                <a:moveTo>
                  <a:pt x="8491" y="3859"/>
                </a:moveTo>
                <a:lnTo>
                  <a:pt x="3859" y="7976"/>
                </a:lnTo>
                <a:lnTo>
                  <a:pt x="24957" y="30103"/>
                </a:lnTo>
                <a:lnTo>
                  <a:pt x="27530" y="70755"/>
                </a:lnTo>
                <a:lnTo>
                  <a:pt x="33705" y="70755"/>
                </a:lnTo>
                <a:lnTo>
                  <a:pt x="31132" y="27530"/>
                </a:lnTo>
                <a:close/>
              </a:path>
            </a:pathLst>
          </a:custGeom>
          <a:solidFill>
            <a:srgbClr val="181929"/>
          </a:solidFill>
          <a:ln w="9525" cap="flat">
            <a:noFill/>
            <a:prstDash val="solid"/>
            <a:miter/>
          </a:ln>
        </p:spPr>
        <p:txBody>
          <a:bodyPr rtlCol="0" anchor="ctr"/>
          <a:lstStyle/>
          <a:p>
            <a:endParaRPr lang="fi-FI"/>
          </a:p>
        </p:txBody>
      </p:sp>
      <p:sp>
        <p:nvSpPr>
          <p:cNvPr id="594" name="Freeform: Shape 593">
            <a:extLst>
              <a:ext uri="{FF2B5EF4-FFF2-40B4-BE49-F238E27FC236}">
                <a16:creationId xmlns:a16="http://schemas.microsoft.com/office/drawing/2014/main" id="{52CF6E10-6BDF-4CF4-9B6B-1F690BCD6405}"/>
              </a:ext>
            </a:extLst>
          </p:cNvPr>
          <p:cNvSpPr/>
          <p:nvPr/>
        </p:nvSpPr>
        <p:spPr>
          <a:xfrm>
            <a:off x="2711791" y="1524801"/>
            <a:ext cx="128645" cy="123499"/>
          </a:xfrm>
          <a:custGeom>
            <a:avLst/>
            <a:gdLst>
              <a:gd name="connsiteX0" fmla="*/ 3859 w 128644"/>
              <a:gd name="connsiteY0" fmla="*/ 102659 h 123498"/>
              <a:gd name="connsiteX1" fmla="*/ 52744 w 128644"/>
              <a:gd name="connsiteY1" fmla="*/ 120669 h 123498"/>
              <a:gd name="connsiteX2" fmla="*/ 103173 w 128644"/>
              <a:gd name="connsiteY2" fmla="*/ 102659 h 123498"/>
              <a:gd name="connsiteX3" fmla="*/ 128902 w 128644"/>
              <a:gd name="connsiteY3" fmla="*/ 24442 h 123498"/>
              <a:gd name="connsiteX4" fmla="*/ 24957 w 128644"/>
              <a:gd name="connsiteY4" fmla="*/ 3859 h 123498"/>
              <a:gd name="connsiteX5" fmla="*/ 3859 w 128644"/>
              <a:gd name="connsiteY5" fmla="*/ 102659 h 12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44" h="123498">
                <a:moveTo>
                  <a:pt x="3859" y="102659"/>
                </a:moveTo>
                <a:cubicBezTo>
                  <a:pt x="3859" y="102659"/>
                  <a:pt x="11578" y="119640"/>
                  <a:pt x="52744" y="120669"/>
                </a:cubicBezTo>
                <a:cubicBezTo>
                  <a:pt x="93396" y="121698"/>
                  <a:pt x="103173" y="102659"/>
                  <a:pt x="103173" y="102659"/>
                </a:cubicBezTo>
                <a:lnTo>
                  <a:pt x="128902" y="24442"/>
                </a:lnTo>
                <a:lnTo>
                  <a:pt x="24957" y="3859"/>
                </a:lnTo>
                <a:lnTo>
                  <a:pt x="3859" y="102659"/>
                </a:lnTo>
                <a:close/>
              </a:path>
            </a:pathLst>
          </a:custGeom>
          <a:solidFill>
            <a:srgbClr val="FAA2A1"/>
          </a:solidFill>
          <a:ln w="9525" cap="flat">
            <a:noFill/>
            <a:prstDash val="solid"/>
            <a:miter/>
          </a:ln>
        </p:spPr>
        <p:txBody>
          <a:bodyPr rtlCol="0" anchor="ctr"/>
          <a:lstStyle/>
          <a:p>
            <a:endParaRPr lang="fi-FI"/>
          </a:p>
        </p:txBody>
      </p:sp>
      <p:sp>
        <p:nvSpPr>
          <p:cNvPr id="595" name="Freeform: Shape 594">
            <a:extLst>
              <a:ext uri="{FF2B5EF4-FFF2-40B4-BE49-F238E27FC236}">
                <a16:creationId xmlns:a16="http://schemas.microsoft.com/office/drawing/2014/main" id="{085D26B8-7576-4B3D-BFEE-1131247F654B}"/>
              </a:ext>
            </a:extLst>
          </p:cNvPr>
          <p:cNvSpPr/>
          <p:nvPr/>
        </p:nvSpPr>
        <p:spPr>
          <a:xfrm>
            <a:off x="2781773" y="1590152"/>
            <a:ext cx="46312" cy="30875"/>
          </a:xfrm>
          <a:custGeom>
            <a:avLst/>
            <a:gdLst>
              <a:gd name="connsiteX0" fmla="*/ 35249 w 46312"/>
              <a:gd name="connsiteY0" fmla="*/ 30103 h 30874"/>
              <a:gd name="connsiteX1" fmla="*/ 42967 w 46312"/>
              <a:gd name="connsiteY1" fmla="*/ 5403 h 30874"/>
              <a:gd name="connsiteX2" fmla="*/ 3859 w 46312"/>
              <a:gd name="connsiteY2" fmla="*/ 3859 h 30874"/>
            </a:gdLst>
            <a:ahLst/>
            <a:cxnLst>
              <a:cxn ang="0">
                <a:pos x="connsiteX0" y="connsiteY0"/>
              </a:cxn>
              <a:cxn ang="0">
                <a:pos x="connsiteX1" y="connsiteY1"/>
              </a:cxn>
              <a:cxn ang="0">
                <a:pos x="connsiteX2" y="connsiteY2"/>
              </a:cxn>
            </a:cxnLst>
            <a:rect l="l" t="t" r="r" b="b"/>
            <a:pathLst>
              <a:path w="46312" h="30874">
                <a:moveTo>
                  <a:pt x="35249" y="30103"/>
                </a:moveTo>
                <a:lnTo>
                  <a:pt x="42967" y="5403"/>
                </a:lnTo>
                <a:lnTo>
                  <a:pt x="3859" y="3859"/>
                </a:lnTo>
                <a:close/>
              </a:path>
            </a:pathLst>
          </a:custGeom>
          <a:solidFill>
            <a:srgbClr val="DB7170"/>
          </a:solidFill>
          <a:ln w="9525" cap="flat">
            <a:noFill/>
            <a:prstDash val="solid"/>
            <a:miter/>
          </a:ln>
        </p:spPr>
        <p:txBody>
          <a:bodyPr rtlCol="0" anchor="ctr"/>
          <a:lstStyle/>
          <a:p>
            <a:endParaRPr lang="fi-FI"/>
          </a:p>
        </p:txBody>
      </p:sp>
      <p:sp>
        <p:nvSpPr>
          <p:cNvPr id="596" name="Freeform: Shape 595">
            <a:extLst>
              <a:ext uri="{FF2B5EF4-FFF2-40B4-BE49-F238E27FC236}">
                <a16:creationId xmlns:a16="http://schemas.microsoft.com/office/drawing/2014/main" id="{416F0AB3-4253-477E-8FA5-2CAC32AD5A6D}"/>
              </a:ext>
            </a:extLst>
          </p:cNvPr>
          <p:cNvSpPr/>
          <p:nvPr/>
        </p:nvSpPr>
        <p:spPr>
          <a:xfrm>
            <a:off x="2769938" y="1489809"/>
            <a:ext cx="92624" cy="123499"/>
          </a:xfrm>
          <a:custGeom>
            <a:avLst/>
            <a:gdLst>
              <a:gd name="connsiteX0" fmla="*/ 3859 w 92624"/>
              <a:gd name="connsiteY0" fmla="*/ 105231 h 123498"/>
              <a:gd name="connsiteX1" fmla="*/ 83619 w 92624"/>
              <a:gd name="connsiteY1" fmla="*/ 117067 h 123498"/>
              <a:gd name="connsiteX2" fmla="*/ 90309 w 92624"/>
              <a:gd name="connsiteY2" fmla="*/ 16724 h 123498"/>
              <a:gd name="connsiteX3" fmla="*/ 3859 w 92624"/>
              <a:gd name="connsiteY3" fmla="*/ 3859 h 123498"/>
              <a:gd name="connsiteX4" fmla="*/ 3859 w 92624"/>
              <a:gd name="connsiteY4" fmla="*/ 105231 h 12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24" h="123498">
                <a:moveTo>
                  <a:pt x="3859" y="105231"/>
                </a:moveTo>
                <a:cubicBezTo>
                  <a:pt x="3859" y="105231"/>
                  <a:pt x="47084" y="127358"/>
                  <a:pt x="83619" y="117067"/>
                </a:cubicBezTo>
                <a:lnTo>
                  <a:pt x="90309" y="16724"/>
                </a:lnTo>
                <a:lnTo>
                  <a:pt x="3859" y="3859"/>
                </a:lnTo>
                <a:lnTo>
                  <a:pt x="3859" y="105231"/>
                </a:lnTo>
                <a:close/>
              </a:path>
            </a:pathLst>
          </a:custGeom>
          <a:solidFill>
            <a:srgbClr val="FAA2A1"/>
          </a:solidFill>
          <a:ln w="9525" cap="flat">
            <a:noFill/>
            <a:prstDash val="solid"/>
            <a:miter/>
          </a:ln>
        </p:spPr>
        <p:txBody>
          <a:bodyPr rtlCol="0" anchor="ctr"/>
          <a:lstStyle/>
          <a:p>
            <a:endParaRPr lang="fi-FI"/>
          </a:p>
        </p:txBody>
      </p:sp>
      <p:sp>
        <p:nvSpPr>
          <p:cNvPr id="597" name="Freeform: Shape 596">
            <a:extLst>
              <a:ext uri="{FF2B5EF4-FFF2-40B4-BE49-F238E27FC236}">
                <a16:creationId xmlns:a16="http://schemas.microsoft.com/office/drawing/2014/main" id="{261FEC4E-BBDD-468D-A615-35DECA20D331}"/>
              </a:ext>
            </a:extLst>
          </p:cNvPr>
          <p:cNvSpPr/>
          <p:nvPr/>
        </p:nvSpPr>
        <p:spPr>
          <a:xfrm>
            <a:off x="2698777" y="1428060"/>
            <a:ext cx="164665" cy="149228"/>
          </a:xfrm>
          <a:custGeom>
            <a:avLst/>
            <a:gdLst>
              <a:gd name="connsiteX0" fmla="*/ 77079 w 164665"/>
              <a:gd name="connsiteY0" fmla="*/ 3859 h 149227"/>
              <a:gd name="connsiteX1" fmla="*/ 5038 w 164665"/>
              <a:gd name="connsiteY1" fmla="*/ 78473 h 149227"/>
              <a:gd name="connsiteX2" fmla="*/ 77079 w 164665"/>
              <a:gd name="connsiteY2" fmla="*/ 146912 h 149227"/>
              <a:gd name="connsiteX3" fmla="*/ 161470 w 164665"/>
              <a:gd name="connsiteY3" fmla="*/ 78473 h 149227"/>
              <a:gd name="connsiteX4" fmla="*/ 77079 w 164665"/>
              <a:gd name="connsiteY4" fmla="*/ 3859 h 149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65" h="149227">
                <a:moveTo>
                  <a:pt x="77079" y="3859"/>
                </a:moveTo>
                <a:cubicBezTo>
                  <a:pt x="43116" y="3859"/>
                  <a:pt x="-4225" y="24442"/>
                  <a:pt x="5038" y="78473"/>
                </a:cubicBezTo>
                <a:cubicBezTo>
                  <a:pt x="13271" y="124785"/>
                  <a:pt x="29223" y="140223"/>
                  <a:pt x="77079" y="146912"/>
                </a:cubicBezTo>
                <a:cubicBezTo>
                  <a:pt x="123391" y="153087"/>
                  <a:pt x="161470" y="122213"/>
                  <a:pt x="161470" y="78473"/>
                </a:cubicBezTo>
                <a:cubicBezTo>
                  <a:pt x="161470" y="34734"/>
                  <a:pt x="123905" y="3859"/>
                  <a:pt x="77079" y="3859"/>
                </a:cubicBezTo>
                <a:close/>
              </a:path>
            </a:pathLst>
          </a:custGeom>
          <a:solidFill>
            <a:srgbClr val="FAA2A1"/>
          </a:solidFill>
          <a:ln w="9525" cap="flat">
            <a:noFill/>
            <a:prstDash val="solid"/>
            <a:miter/>
          </a:ln>
        </p:spPr>
        <p:txBody>
          <a:bodyPr rtlCol="0" anchor="ctr"/>
          <a:lstStyle/>
          <a:p>
            <a:endParaRPr lang="fi-FI"/>
          </a:p>
        </p:txBody>
      </p:sp>
      <p:sp>
        <p:nvSpPr>
          <p:cNvPr id="598" name="Freeform: Shape 597">
            <a:extLst>
              <a:ext uri="{FF2B5EF4-FFF2-40B4-BE49-F238E27FC236}">
                <a16:creationId xmlns:a16="http://schemas.microsoft.com/office/drawing/2014/main" id="{2A6767A0-EC1C-49D3-B235-3A0E8A53EC8F}"/>
              </a:ext>
            </a:extLst>
          </p:cNvPr>
          <p:cNvSpPr/>
          <p:nvPr/>
        </p:nvSpPr>
        <p:spPr>
          <a:xfrm>
            <a:off x="2697897" y="1428060"/>
            <a:ext cx="159519" cy="154374"/>
          </a:xfrm>
          <a:custGeom>
            <a:avLst/>
            <a:gdLst>
              <a:gd name="connsiteX0" fmla="*/ 58405 w 159519"/>
              <a:gd name="connsiteY0" fmla="*/ 3859 h 154373"/>
              <a:gd name="connsiteX1" fmla="*/ 5403 w 159519"/>
              <a:gd name="connsiteY1" fmla="*/ 59948 h 154373"/>
              <a:gd name="connsiteX2" fmla="*/ 3859 w 159519"/>
              <a:gd name="connsiteY2" fmla="*/ 77444 h 154373"/>
              <a:gd name="connsiteX3" fmla="*/ 26501 w 159519"/>
              <a:gd name="connsiteY3" fmla="*/ 153087 h 154373"/>
              <a:gd name="connsiteX4" fmla="*/ 64065 w 159519"/>
              <a:gd name="connsiteY4" fmla="*/ 117067 h 154373"/>
              <a:gd name="connsiteX5" fmla="*/ 89279 w 159519"/>
              <a:gd name="connsiteY5" fmla="*/ 117067 h 154373"/>
              <a:gd name="connsiteX6" fmla="*/ 103173 w 159519"/>
              <a:gd name="connsiteY6" fmla="*/ 45026 h 154373"/>
              <a:gd name="connsiteX7" fmla="*/ 155660 w 159519"/>
              <a:gd name="connsiteY7" fmla="*/ 45026 h 154373"/>
              <a:gd name="connsiteX8" fmla="*/ 115523 w 159519"/>
              <a:gd name="connsiteY8" fmla="*/ 6947 h 154373"/>
              <a:gd name="connsiteX9" fmla="*/ 58405 w 159519"/>
              <a:gd name="connsiteY9" fmla="*/ 3859 h 15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19" h="154373">
                <a:moveTo>
                  <a:pt x="58405" y="3859"/>
                </a:moveTo>
                <a:lnTo>
                  <a:pt x="5403" y="59948"/>
                </a:lnTo>
                <a:cubicBezTo>
                  <a:pt x="5403" y="59948"/>
                  <a:pt x="3859" y="64580"/>
                  <a:pt x="3859" y="77444"/>
                </a:cubicBezTo>
                <a:cubicBezTo>
                  <a:pt x="3859" y="137135"/>
                  <a:pt x="26501" y="153087"/>
                  <a:pt x="26501" y="153087"/>
                </a:cubicBezTo>
                <a:lnTo>
                  <a:pt x="64065" y="117067"/>
                </a:lnTo>
                <a:lnTo>
                  <a:pt x="89279" y="117067"/>
                </a:lnTo>
                <a:lnTo>
                  <a:pt x="103173" y="45026"/>
                </a:lnTo>
                <a:lnTo>
                  <a:pt x="155660" y="45026"/>
                </a:lnTo>
                <a:lnTo>
                  <a:pt x="115523" y="6947"/>
                </a:lnTo>
                <a:lnTo>
                  <a:pt x="58405" y="3859"/>
                </a:lnTo>
                <a:close/>
              </a:path>
            </a:pathLst>
          </a:custGeom>
          <a:solidFill>
            <a:srgbClr val="674650"/>
          </a:solidFill>
          <a:ln w="9525" cap="flat">
            <a:noFill/>
            <a:prstDash val="solid"/>
            <a:miter/>
          </a:ln>
        </p:spPr>
        <p:txBody>
          <a:bodyPr rtlCol="0" anchor="ctr"/>
          <a:lstStyle/>
          <a:p>
            <a:endParaRPr lang="fi-FI"/>
          </a:p>
        </p:txBody>
      </p:sp>
      <p:sp>
        <p:nvSpPr>
          <p:cNvPr id="599" name="Freeform: Shape 598">
            <a:extLst>
              <a:ext uri="{FF2B5EF4-FFF2-40B4-BE49-F238E27FC236}">
                <a16:creationId xmlns:a16="http://schemas.microsoft.com/office/drawing/2014/main" id="{C096D865-7639-45C0-B667-E2519F5574C6}"/>
              </a:ext>
            </a:extLst>
          </p:cNvPr>
          <p:cNvSpPr/>
          <p:nvPr/>
        </p:nvSpPr>
        <p:spPr>
          <a:xfrm>
            <a:off x="2837348" y="1515024"/>
            <a:ext cx="46312" cy="51458"/>
          </a:xfrm>
          <a:custGeom>
            <a:avLst/>
            <a:gdLst>
              <a:gd name="connsiteX0" fmla="*/ 3859 w 46312"/>
              <a:gd name="connsiteY0" fmla="*/ 47599 h 51457"/>
              <a:gd name="connsiteX1" fmla="*/ 42453 w 46312"/>
              <a:gd name="connsiteY1" fmla="*/ 47599 h 51457"/>
              <a:gd name="connsiteX2" fmla="*/ 17238 w 46312"/>
              <a:gd name="connsiteY2" fmla="*/ 3859 h 51457"/>
            </a:gdLst>
            <a:ahLst/>
            <a:cxnLst>
              <a:cxn ang="0">
                <a:pos x="connsiteX0" y="connsiteY0"/>
              </a:cxn>
              <a:cxn ang="0">
                <a:pos x="connsiteX1" y="connsiteY1"/>
              </a:cxn>
              <a:cxn ang="0">
                <a:pos x="connsiteX2" y="connsiteY2"/>
              </a:cxn>
            </a:cxnLst>
            <a:rect l="l" t="t" r="r" b="b"/>
            <a:pathLst>
              <a:path w="46312" h="51457">
                <a:moveTo>
                  <a:pt x="3859" y="47599"/>
                </a:moveTo>
                <a:lnTo>
                  <a:pt x="42453" y="47599"/>
                </a:lnTo>
                <a:lnTo>
                  <a:pt x="17238" y="3859"/>
                </a:lnTo>
                <a:close/>
              </a:path>
            </a:pathLst>
          </a:custGeom>
          <a:solidFill>
            <a:srgbClr val="FAA2A1"/>
          </a:solidFill>
          <a:ln w="9525" cap="flat">
            <a:noFill/>
            <a:prstDash val="solid"/>
            <a:miter/>
          </a:ln>
        </p:spPr>
        <p:txBody>
          <a:bodyPr rtlCol="0" anchor="ctr"/>
          <a:lstStyle/>
          <a:p>
            <a:endParaRPr lang="fi-FI"/>
          </a:p>
        </p:txBody>
      </p:sp>
      <p:sp>
        <p:nvSpPr>
          <p:cNvPr id="600" name="Freeform: Shape 599">
            <a:extLst>
              <a:ext uri="{FF2B5EF4-FFF2-40B4-BE49-F238E27FC236}">
                <a16:creationId xmlns:a16="http://schemas.microsoft.com/office/drawing/2014/main" id="{BE2A50E0-6006-43FB-9F92-C236B6519CF4}"/>
              </a:ext>
            </a:extLst>
          </p:cNvPr>
          <p:cNvSpPr/>
          <p:nvPr/>
        </p:nvSpPr>
        <p:spPr>
          <a:xfrm>
            <a:off x="2755530" y="1632348"/>
            <a:ext cx="77187" cy="61749"/>
          </a:xfrm>
          <a:custGeom>
            <a:avLst/>
            <a:gdLst>
              <a:gd name="connsiteX0" fmla="*/ 51201 w 77186"/>
              <a:gd name="connsiteY0" fmla="*/ 5918 h 61749"/>
              <a:gd name="connsiteX1" fmla="*/ 65609 w 77186"/>
              <a:gd name="connsiteY1" fmla="*/ 53774 h 61749"/>
              <a:gd name="connsiteX2" fmla="*/ 23413 w 77186"/>
              <a:gd name="connsiteY2" fmla="*/ 45540 h 61749"/>
              <a:gd name="connsiteX3" fmla="*/ 3859 w 77186"/>
              <a:gd name="connsiteY3" fmla="*/ 57376 h 61749"/>
              <a:gd name="connsiteX4" fmla="*/ 6947 w 77186"/>
              <a:gd name="connsiteY4" fmla="*/ 62521 h 61749"/>
              <a:gd name="connsiteX5" fmla="*/ 24443 w 77186"/>
              <a:gd name="connsiteY5" fmla="*/ 51715 h 61749"/>
              <a:gd name="connsiteX6" fmla="*/ 74357 w 77186"/>
              <a:gd name="connsiteY6" fmla="*/ 62007 h 61749"/>
              <a:gd name="connsiteX7" fmla="*/ 56861 w 77186"/>
              <a:gd name="connsiteY7"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186" h="61749">
                <a:moveTo>
                  <a:pt x="51201" y="5918"/>
                </a:moveTo>
                <a:lnTo>
                  <a:pt x="65609" y="53774"/>
                </a:lnTo>
                <a:lnTo>
                  <a:pt x="23413" y="45540"/>
                </a:lnTo>
                <a:lnTo>
                  <a:pt x="3859" y="57376"/>
                </a:lnTo>
                <a:lnTo>
                  <a:pt x="6947" y="62521"/>
                </a:lnTo>
                <a:lnTo>
                  <a:pt x="24443" y="51715"/>
                </a:lnTo>
                <a:lnTo>
                  <a:pt x="74357" y="62007"/>
                </a:lnTo>
                <a:lnTo>
                  <a:pt x="56861" y="3859"/>
                </a:lnTo>
                <a:close/>
              </a:path>
            </a:pathLst>
          </a:custGeom>
          <a:solidFill>
            <a:srgbClr val="C95481"/>
          </a:solidFill>
          <a:ln w="9525" cap="flat">
            <a:noFill/>
            <a:prstDash val="solid"/>
            <a:miter/>
          </a:ln>
        </p:spPr>
        <p:txBody>
          <a:bodyPr rtlCol="0" anchor="ctr"/>
          <a:lstStyle/>
          <a:p>
            <a:endParaRPr lang="fi-FI"/>
          </a:p>
        </p:txBody>
      </p:sp>
      <p:sp>
        <p:nvSpPr>
          <p:cNvPr id="601" name="Freeform: Shape 600">
            <a:extLst>
              <a:ext uri="{FF2B5EF4-FFF2-40B4-BE49-F238E27FC236}">
                <a16:creationId xmlns:a16="http://schemas.microsoft.com/office/drawing/2014/main" id="{E30188A3-2DC5-44B1-BEFA-4EBECDF45889}"/>
              </a:ext>
            </a:extLst>
          </p:cNvPr>
          <p:cNvSpPr/>
          <p:nvPr/>
        </p:nvSpPr>
        <p:spPr>
          <a:xfrm>
            <a:off x="2660333" y="1632862"/>
            <a:ext cx="66895" cy="61749"/>
          </a:xfrm>
          <a:custGeom>
            <a:avLst/>
            <a:gdLst>
              <a:gd name="connsiteX0" fmla="*/ 20326 w 66895"/>
              <a:gd name="connsiteY0" fmla="*/ 36278 h 61749"/>
              <a:gd name="connsiteX1" fmla="*/ 48628 w 66895"/>
              <a:gd name="connsiteY1" fmla="*/ 8491 h 61749"/>
              <a:gd name="connsiteX2" fmla="*/ 44511 w 66895"/>
              <a:gd name="connsiteY2" fmla="*/ 3859 h 61749"/>
              <a:gd name="connsiteX3" fmla="*/ 3859 w 66895"/>
              <a:gd name="connsiteY3" fmla="*/ 43482 h 61749"/>
              <a:gd name="connsiteX4" fmla="*/ 49657 w 66895"/>
              <a:gd name="connsiteY4" fmla="*/ 40394 h 61749"/>
              <a:gd name="connsiteX5" fmla="*/ 58405 w 66895"/>
              <a:gd name="connsiteY5" fmla="*/ 60463 h 61749"/>
              <a:gd name="connsiteX6" fmla="*/ 64065 w 66895"/>
              <a:gd name="connsiteY6" fmla="*/ 58405 h 61749"/>
              <a:gd name="connsiteX7" fmla="*/ 53774 w 66895"/>
              <a:gd name="connsiteY7" fmla="*/ 33705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95" h="61749">
                <a:moveTo>
                  <a:pt x="20326" y="36278"/>
                </a:moveTo>
                <a:lnTo>
                  <a:pt x="48628" y="8491"/>
                </a:lnTo>
                <a:lnTo>
                  <a:pt x="44511" y="3859"/>
                </a:lnTo>
                <a:lnTo>
                  <a:pt x="3859" y="43482"/>
                </a:lnTo>
                <a:lnTo>
                  <a:pt x="49657" y="40394"/>
                </a:lnTo>
                <a:lnTo>
                  <a:pt x="58405" y="60463"/>
                </a:lnTo>
                <a:lnTo>
                  <a:pt x="64065" y="58405"/>
                </a:lnTo>
                <a:lnTo>
                  <a:pt x="53774" y="33705"/>
                </a:lnTo>
                <a:close/>
              </a:path>
            </a:pathLst>
          </a:custGeom>
          <a:solidFill>
            <a:srgbClr val="C95481"/>
          </a:solidFill>
          <a:ln w="9525" cap="flat">
            <a:noFill/>
            <a:prstDash val="solid"/>
            <a:miter/>
          </a:ln>
        </p:spPr>
        <p:txBody>
          <a:bodyPr rtlCol="0" anchor="ctr"/>
          <a:lstStyle/>
          <a:p>
            <a:endParaRPr lang="fi-FI"/>
          </a:p>
        </p:txBody>
      </p:sp>
      <p:sp>
        <p:nvSpPr>
          <p:cNvPr id="602" name="Freeform: Shape 601">
            <a:extLst>
              <a:ext uri="{FF2B5EF4-FFF2-40B4-BE49-F238E27FC236}">
                <a16:creationId xmlns:a16="http://schemas.microsoft.com/office/drawing/2014/main" id="{8A7F5E21-580B-4EA7-A3F8-82A2199676E6}"/>
              </a:ext>
            </a:extLst>
          </p:cNvPr>
          <p:cNvSpPr/>
          <p:nvPr/>
        </p:nvSpPr>
        <p:spPr>
          <a:xfrm>
            <a:off x="2733403" y="1505761"/>
            <a:ext cx="41166" cy="61749"/>
          </a:xfrm>
          <a:custGeom>
            <a:avLst/>
            <a:gdLst>
              <a:gd name="connsiteX0" fmla="*/ 21870 w 41166"/>
              <a:gd name="connsiteY0" fmla="*/ 3859 h 61749"/>
              <a:gd name="connsiteX1" fmla="*/ 3859 w 41166"/>
              <a:gd name="connsiteY1" fmla="*/ 21870 h 61749"/>
              <a:gd name="connsiteX2" fmla="*/ 3859 w 41166"/>
              <a:gd name="connsiteY2" fmla="*/ 42967 h 61749"/>
              <a:gd name="connsiteX3" fmla="*/ 21870 w 41166"/>
              <a:gd name="connsiteY3" fmla="*/ 60978 h 61749"/>
              <a:gd name="connsiteX4" fmla="*/ 39880 w 41166"/>
              <a:gd name="connsiteY4" fmla="*/ 42967 h 61749"/>
              <a:gd name="connsiteX5" fmla="*/ 39880 w 41166"/>
              <a:gd name="connsiteY5" fmla="*/ 21870 h 61749"/>
              <a:gd name="connsiteX6" fmla="*/ 21870 w 41166"/>
              <a:gd name="connsiteY6" fmla="*/ 3859 h 6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66" h="61749">
                <a:moveTo>
                  <a:pt x="21870" y="3859"/>
                </a:moveTo>
                <a:cubicBezTo>
                  <a:pt x="12093" y="3859"/>
                  <a:pt x="3859" y="12093"/>
                  <a:pt x="3859" y="21870"/>
                </a:cubicBezTo>
                <a:lnTo>
                  <a:pt x="3859" y="42967"/>
                </a:lnTo>
                <a:cubicBezTo>
                  <a:pt x="3859" y="52744"/>
                  <a:pt x="12093" y="60978"/>
                  <a:pt x="21870" y="60978"/>
                </a:cubicBezTo>
                <a:cubicBezTo>
                  <a:pt x="31647" y="60978"/>
                  <a:pt x="39880" y="52744"/>
                  <a:pt x="39880" y="42967"/>
                </a:cubicBezTo>
                <a:lnTo>
                  <a:pt x="39880" y="21870"/>
                </a:lnTo>
                <a:cubicBezTo>
                  <a:pt x="39880" y="12093"/>
                  <a:pt x="31647" y="3859"/>
                  <a:pt x="21870" y="3859"/>
                </a:cubicBezTo>
                <a:close/>
              </a:path>
            </a:pathLst>
          </a:custGeom>
          <a:solidFill>
            <a:srgbClr val="FAA2A1"/>
          </a:solidFill>
          <a:ln w="9525" cap="flat">
            <a:noFill/>
            <a:prstDash val="solid"/>
            <a:miter/>
          </a:ln>
        </p:spPr>
        <p:txBody>
          <a:bodyPr rtlCol="0" anchor="ctr"/>
          <a:lstStyle/>
          <a:p>
            <a:endParaRPr lang="fi-FI"/>
          </a:p>
        </p:txBody>
      </p:sp>
      <p:sp>
        <p:nvSpPr>
          <p:cNvPr id="603" name="Freeform: Shape 602">
            <a:extLst>
              <a:ext uri="{FF2B5EF4-FFF2-40B4-BE49-F238E27FC236}">
                <a16:creationId xmlns:a16="http://schemas.microsoft.com/office/drawing/2014/main" id="{1D908D10-ECAC-41E2-9389-3F1AB14D0AE8}"/>
              </a:ext>
            </a:extLst>
          </p:cNvPr>
          <p:cNvSpPr/>
          <p:nvPr/>
        </p:nvSpPr>
        <p:spPr>
          <a:xfrm>
            <a:off x="2698412" y="1415195"/>
            <a:ext cx="164665" cy="92624"/>
          </a:xfrm>
          <a:custGeom>
            <a:avLst/>
            <a:gdLst>
              <a:gd name="connsiteX0" fmla="*/ 92882 w 164665"/>
              <a:gd name="connsiteY0" fmla="*/ 3859 h 92624"/>
              <a:gd name="connsiteX1" fmla="*/ 80017 w 164665"/>
              <a:gd name="connsiteY1" fmla="*/ 3859 h 92624"/>
              <a:gd name="connsiteX2" fmla="*/ 3859 w 164665"/>
              <a:gd name="connsiteY2" fmla="*/ 80017 h 92624"/>
              <a:gd name="connsiteX3" fmla="*/ 3859 w 164665"/>
              <a:gd name="connsiteY3" fmla="*/ 89794 h 92624"/>
              <a:gd name="connsiteX4" fmla="*/ 161835 w 164665"/>
              <a:gd name="connsiteY4" fmla="*/ 89794 h 92624"/>
              <a:gd name="connsiteX5" fmla="*/ 161835 w 164665"/>
              <a:gd name="connsiteY5" fmla="*/ 72813 h 92624"/>
              <a:gd name="connsiteX6" fmla="*/ 92882 w 164665"/>
              <a:gd name="connsiteY6" fmla="*/ 3859 h 9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65" h="92624">
                <a:moveTo>
                  <a:pt x="92882" y="3859"/>
                </a:moveTo>
                <a:lnTo>
                  <a:pt x="80017" y="3859"/>
                </a:lnTo>
                <a:cubicBezTo>
                  <a:pt x="37822" y="3859"/>
                  <a:pt x="3859" y="37822"/>
                  <a:pt x="3859" y="80017"/>
                </a:cubicBezTo>
                <a:lnTo>
                  <a:pt x="3859" y="89794"/>
                </a:lnTo>
                <a:lnTo>
                  <a:pt x="161835" y="89794"/>
                </a:lnTo>
                <a:lnTo>
                  <a:pt x="161835" y="72813"/>
                </a:lnTo>
                <a:cubicBezTo>
                  <a:pt x="161835" y="34734"/>
                  <a:pt x="130960" y="3859"/>
                  <a:pt x="92882" y="3859"/>
                </a:cubicBezTo>
                <a:close/>
              </a:path>
            </a:pathLst>
          </a:custGeom>
          <a:solidFill>
            <a:srgbClr val="383947"/>
          </a:solidFill>
          <a:ln w="9525" cap="flat">
            <a:noFill/>
            <a:prstDash val="solid"/>
            <a:miter/>
          </a:ln>
        </p:spPr>
        <p:txBody>
          <a:bodyPr rtlCol="0" anchor="ctr"/>
          <a:lstStyle/>
          <a:p>
            <a:endParaRPr lang="fi-FI"/>
          </a:p>
        </p:txBody>
      </p:sp>
      <p:sp>
        <p:nvSpPr>
          <p:cNvPr id="604" name="Freeform: Shape 603">
            <a:extLst>
              <a:ext uri="{FF2B5EF4-FFF2-40B4-BE49-F238E27FC236}">
                <a16:creationId xmlns:a16="http://schemas.microsoft.com/office/drawing/2014/main" id="{FD449A12-53F7-483E-85E4-311A35C51CC6}"/>
              </a:ext>
            </a:extLst>
          </p:cNvPr>
          <p:cNvSpPr/>
          <p:nvPr/>
        </p:nvSpPr>
        <p:spPr>
          <a:xfrm>
            <a:off x="2829115" y="1469725"/>
            <a:ext cx="82333" cy="36021"/>
          </a:xfrm>
          <a:custGeom>
            <a:avLst/>
            <a:gdLst>
              <a:gd name="connsiteX0" fmla="*/ 3859 w 82332"/>
              <a:gd name="connsiteY0" fmla="*/ 31148 h 36020"/>
              <a:gd name="connsiteX1" fmla="*/ 3859 w 82332"/>
              <a:gd name="connsiteY1" fmla="*/ 35779 h 36020"/>
              <a:gd name="connsiteX2" fmla="*/ 51715 w 82332"/>
              <a:gd name="connsiteY2" fmla="*/ 35779 h 36020"/>
              <a:gd name="connsiteX3" fmla="*/ 78988 w 82332"/>
              <a:gd name="connsiteY3" fmla="*/ 8506 h 36020"/>
              <a:gd name="connsiteX4" fmla="*/ 78988 w 82332"/>
              <a:gd name="connsiteY4" fmla="*/ 3875 h 36020"/>
              <a:gd name="connsiteX5" fmla="*/ 31132 w 82332"/>
              <a:gd name="connsiteY5" fmla="*/ 3875 h 36020"/>
              <a:gd name="connsiteX6" fmla="*/ 3859 w 82332"/>
              <a:gd name="connsiteY6" fmla="*/ 31148 h 3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332" h="36020">
                <a:moveTo>
                  <a:pt x="3859" y="31148"/>
                </a:moveTo>
                <a:lnTo>
                  <a:pt x="3859" y="35779"/>
                </a:lnTo>
                <a:lnTo>
                  <a:pt x="51715" y="35779"/>
                </a:lnTo>
                <a:cubicBezTo>
                  <a:pt x="67153" y="35779"/>
                  <a:pt x="78988" y="23429"/>
                  <a:pt x="78988" y="8506"/>
                </a:cubicBezTo>
                <a:lnTo>
                  <a:pt x="78988" y="3875"/>
                </a:lnTo>
                <a:lnTo>
                  <a:pt x="31132" y="3875"/>
                </a:lnTo>
                <a:cubicBezTo>
                  <a:pt x="16209" y="3360"/>
                  <a:pt x="3859" y="15710"/>
                  <a:pt x="3859" y="31148"/>
                </a:cubicBezTo>
                <a:close/>
              </a:path>
            </a:pathLst>
          </a:custGeom>
          <a:solidFill>
            <a:srgbClr val="525369"/>
          </a:solidFill>
          <a:ln w="9525" cap="flat">
            <a:noFill/>
            <a:prstDash val="solid"/>
            <a:miter/>
          </a:ln>
        </p:spPr>
        <p:txBody>
          <a:bodyPr rtlCol="0" anchor="ctr"/>
          <a:lstStyle/>
          <a:p>
            <a:endParaRPr lang="fi-FI"/>
          </a:p>
        </p:txBody>
      </p:sp>
      <p:sp>
        <p:nvSpPr>
          <p:cNvPr id="605" name="Freeform: Shape 604">
            <a:extLst>
              <a:ext uri="{FF2B5EF4-FFF2-40B4-BE49-F238E27FC236}">
                <a16:creationId xmlns:a16="http://schemas.microsoft.com/office/drawing/2014/main" id="{8C5BFF0D-76D1-4120-ACA9-0368E75D9F66}"/>
              </a:ext>
            </a:extLst>
          </p:cNvPr>
          <p:cNvSpPr/>
          <p:nvPr/>
        </p:nvSpPr>
        <p:spPr>
          <a:xfrm>
            <a:off x="2611962" y="1734749"/>
            <a:ext cx="20583" cy="133791"/>
          </a:xfrm>
          <a:custGeom>
            <a:avLst/>
            <a:gdLst>
              <a:gd name="connsiteX0" fmla="*/ 3859 w 20583"/>
              <a:gd name="connsiteY0" fmla="*/ 6947 h 133790"/>
              <a:gd name="connsiteX1" fmla="*/ 13122 w 20583"/>
              <a:gd name="connsiteY1" fmla="*/ 22384 h 133790"/>
              <a:gd name="connsiteX2" fmla="*/ 5403 w 20583"/>
              <a:gd name="connsiteY2" fmla="*/ 132504 h 133790"/>
              <a:gd name="connsiteX3" fmla="*/ 11578 w 20583"/>
              <a:gd name="connsiteY3" fmla="*/ 133019 h 133790"/>
              <a:gd name="connsiteX4" fmla="*/ 19811 w 20583"/>
              <a:gd name="connsiteY4" fmla="*/ 20326 h 133790"/>
              <a:gd name="connsiteX5" fmla="*/ 9005 w 20583"/>
              <a:gd name="connsiteY5" fmla="*/ 3859 h 1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83" h="133790">
                <a:moveTo>
                  <a:pt x="3859" y="6947"/>
                </a:moveTo>
                <a:lnTo>
                  <a:pt x="13122" y="22384"/>
                </a:lnTo>
                <a:lnTo>
                  <a:pt x="5403" y="132504"/>
                </a:lnTo>
                <a:lnTo>
                  <a:pt x="11578" y="133019"/>
                </a:lnTo>
                <a:lnTo>
                  <a:pt x="19811" y="20326"/>
                </a:lnTo>
                <a:lnTo>
                  <a:pt x="9005" y="3859"/>
                </a:lnTo>
                <a:close/>
              </a:path>
            </a:pathLst>
          </a:custGeom>
          <a:solidFill>
            <a:srgbClr val="C95481"/>
          </a:solidFill>
          <a:ln w="9525" cap="flat">
            <a:noFill/>
            <a:prstDash val="solid"/>
            <a:miter/>
          </a:ln>
        </p:spPr>
        <p:txBody>
          <a:bodyPr rtlCol="0" anchor="ctr"/>
          <a:lstStyle/>
          <a:p>
            <a:endParaRPr lang="fi-FI"/>
          </a:p>
        </p:txBody>
      </p:sp>
      <p:sp>
        <p:nvSpPr>
          <p:cNvPr id="606" name="Freeform: Shape 605">
            <a:extLst>
              <a:ext uri="{FF2B5EF4-FFF2-40B4-BE49-F238E27FC236}">
                <a16:creationId xmlns:a16="http://schemas.microsoft.com/office/drawing/2014/main" id="{D126E4BF-C6F0-4105-A560-70C756015ED0}"/>
              </a:ext>
            </a:extLst>
          </p:cNvPr>
          <p:cNvSpPr/>
          <p:nvPr/>
        </p:nvSpPr>
        <p:spPr>
          <a:xfrm>
            <a:off x="2617975" y="1713421"/>
            <a:ext cx="20583" cy="36021"/>
          </a:xfrm>
          <a:custGeom>
            <a:avLst/>
            <a:gdLst>
              <a:gd name="connsiteX0" fmla="*/ 4889 w 20583"/>
              <a:gd name="connsiteY0" fmla="*/ 6859 h 36020"/>
              <a:gd name="connsiteX1" fmla="*/ 10742 w 20583"/>
              <a:gd name="connsiteY1" fmla="*/ 4889 h 36020"/>
              <a:gd name="connsiteX2" fmla="*/ 19606 w 20583"/>
              <a:gd name="connsiteY2" fmla="*/ 31226 h 36020"/>
              <a:gd name="connsiteX3" fmla="*/ 13753 w 20583"/>
              <a:gd name="connsiteY3" fmla="*/ 33196 h 36020"/>
            </a:gdLst>
            <a:ahLst/>
            <a:cxnLst>
              <a:cxn ang="0">
                <a:pos x="connsiteX0" y="connsiteY0"/>
              </a:cxn>
              <a:cxn ang="0">
                <a:pos x="connsiteX1" y="connsiteY1"/>
              </a:cxn>
              <a:cxn ang="0">
                <a:pos x="connsiteX2" y="connsiteY2"/>
              </a:cxn>
              <a:cxn ang="0">
                <a:pos x="connsiteX3" y="connsiteY3"/>
              </a:cxn>
            </a:cxnLst>
            <a:rect l="l" t="t" r="r" b="b"/>
            <a:pathLst>
              <a:path w="20583" h="36020">
                <a:moveTo>
                  <a:pt x="4889" y="6859"/>
                </a:moveTo>
                <a:lnTo>
                  <a:pt x="10742" y="4889"/>
                </a:lnTo>
                <a:lnTo>
                  <a:pt x="19606" y="31226"/>
                </a:lnTo>
                <a:lnTo>
                  <a:pt x="13753" y="33196"/>
                </a:lnTo>
                <a:close/>
              </a:path>
            </a:pathLst>
          </a:custGeom>
          <a:solidFill>
            <a:srgbClr val="C95481"/>
          </a:solidFill>
          <a:ln w="9525" cap="flat">
            <a:noFill/>
            <a:prstDash val="solid"/>
            <a:miter/>
          </a:ln>
        </p:spPr>
        <p:txBody>
          <a:bodyPr rtlCol="0" anchor="ctr"/>
          <a:lstStyle/>
          <a:p>
            <a:endParaRPr lang="fi-FI"/>
          </a:p>
        </p:txBody>
      </p:sp>
      <p:sp>
        <p:nvSpPr>
          <p:cNvPr id="607" name="Freeform: Shape 606">
            <a:extLst>
              <a:ext uri="{FF2B5EF4-FFF2-40B4-BE49-F238E27FC236}">
                <a16:creationId xmlns:a16="http://schemas.microsoft.com/office/drawing/2014/main" id="{1D1FE057-6613-48DF-B66E-AACF3A691D2C}"/>
              </a:ext>
            </a:extLst>
          </p:cNvPr>
          <p:cNvSpPr/>
          <p:nvPr/>
        </p:nvSpPr>
        <p:spPr>
          <a:xfrm>
            <a:off x="2762734" y="1880889"/>
            <a:ext cx="159519" cy="56604"/>
          </a:xfrm>
          <a:custGeom>
            <a:avLst/>
            <a:gdLst>
              <a:gd name="connsiteX0" fmla="*/ 3859 w 159519"/>
              <a:gd name="connsiteY0" fmla="*/ 3859 h 56603"/>
              <a:gd name="connsiteX1" fmla="*/ 3859 w 159519"/>
              <a:gd name="connsiteY1" fmla="*/ 35249 h 56603"/>
              <a:gd name="connsiteX2" fmla="*/ 157718 w 159519"/>
              <a:gd name="connsiteY2" fmla="*/ 54803 h 56603"/>
              <a:gd name="connsiteX3" fmla="*/ 157718 w 159519"/>
              <a:gd name="connsiteY3" fmla="*/ 4374 h 56603"/>
              <a:gd name="connsiteX4" fmla="*/ 3859 w 159519"/>
              <a:gd name="connsiteY4" fmla="*/ 3859 h 56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19" h="56603">
                <a:moveTo>
                  <a:pt x="3859" y="3859"/>
                </a:moveTo>
                <a:lnTo>
                  <a:pt x="3859" y="35249"/>
                </a:lnTo>
                <a:cubicBezTo>
                  <a:pt x="3859" y="35249"/>
                  <a:pt x="57376" y="51715"/>
                  <a:pt x="157718" y="54803"/>
                </a:cubicBezTo>
                <a:lnTo>
                  <a:pt x="157718" y="4374"/>
                </a:lnTo>
                <a:lnTo>
                  <a:pt x="3859" y="3859"/>
                </a:lnTo>
                <a:close/>
              </a:path>
            </a:pathLst>
          </a:custGeom>
          <a:solidFill>
            <a:srgbClr val="FAA2A1"/>
          </a:solidFill>
          <a:ln w="9525" cap="flat">
            <a:noFill/>
            <a:prstDash val="solid"/>
            <a:miter/>
          </a:ln>
        </p:spPr>
        <p:txBody>
          <a:bodyPr rtlCol="0" anchor="ctr"/>
          <a:lstStyle/>
          <a:p>
            <a:endParaRPr lang="fi-FI"/>
          </a:p>
        </p:txBody>
      </p:sp>
      <p:sp>
        <p:nvSpPr>
          <p:cNvPr id="608" name="Freeform: Shape 607">
            <a:extLst>
              <a:ext uri="{FF2B5EF4-FFF2-40B4-BE49-F238E27FC236}">
                <a16:creationId xmlns:a16="http://schemas.microsoft.com/office/drawing/2014/main" id="{972710EC-BDBC-45C9-935B-7BCC6449C020}"/>
              </a:ext>
            </a:extLst>
          </p:cNvPr>
          <p:cNvSpPr/>
          <p:nvPr/>
        </p:nvSpPr>
        <p:spPr>
          <a:xfrm>
            <a:off x="2705101" y="1641610"/>
            <a:ext cx="164665" cy="442538"/>
          </a:xfrm>
          <a:custGeom>
            <a:avLst/>
            <a:gdLst>
              <a:gd name="connsiteX0" fmla="*/ 140223 w 164665"/>
              <a:gd name="connsiteY0" fmla="*/ 3859 h 442537"/>
              <a:gd name="connsiteX1" fmla="*/ 3859 w 164665"/>
              <a:gd name="connsiteY1" fmla="*/ 219468 h 442537"/>
              <a:gd name="connsiteX2" fmla="*/ 50171 w 164665"/>
              <a:gd name="connsiteY2" fmla="*/ 439193 h 442537"/>
              <a:gd name="connsiteX3" fmla="*/ 81046 w 164665"/>
              <a:gd name="connsiteY3" fmla="*/ 434562 h 442537"/>
              <a:gd name="connsiteX4" fmla="*/ 32161 w 164665"/>
              <a:gd name="connsiteY4" fmla="*/ 230789 h 442537"/>
              <a:gd name="connsiteX5" fmla="*/ 165437 w 164665"/>
              <a:gd name="connsiteY5" fmla="*/ 15695 h 44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65" h="442537">
                <a:moveTo>
                  <a:pt x="140223" y="3859"/>
                </a:moveTo>
                <a:lnTo>
                  <a:pt x="3859" y="219468"/>
                </a:lnTo>
                <a:lnTo>
                  <a:pt x="50171" y="439193"/>
                </a:lnTo>
                <a:lnTo>
                  <a:pt x="81046" y="434562"/>
                </a:lnTo>
                <a:lnTo>
                  <a:pt x="32161" y="230789"/>
                </a:lnTo>
                <a:lnTo>
                  <a:pt x="165437" y="15695"/>
                </a:lnTo>
                <a:close/>
              </a:path>
            </a:pathLst>
          </a:custGeom>
          <a:solidFill>
            <a:srgbClr val="252740"/>
          </a:solidFill>
          <a:ln w="9525" cap="flat">
            <a:noFill/>
            <a:prstDash val="solid"/>
            <a:miter/>
          </a:ln>
        </p:spPr>
        <p:txBody>
          <a:bodyPr rtlCol="0" anchor="ctr"/>
          <a:lstStyle/>
          <a:p>
            <a:endParaRPr lang="fi-FI"/>
          </a:p>
        </p:txBody>
      </p:sp>
      <p:sp>
        <p:nvSpPr>
          <p:cNvPr id="609" name="Freeform: Shape 608">
            <a:extLst>
              <a:ext uri="{FF2B5EF4-FFF2-40B4-BE49-F238E27FC236}">
                <a16:creationId xmlns:a16="http://schemas.microsoft.com/office/drawing/2014/main" id="{27FEDCA4-B395-4EDC-88A4-3F570B300E7F}"/>
              </a:ext>
            </a:extLst>
          </p:cNvPr>
          <p:cNvSpPr/>
          <p:nvPr/>
        </p:nvSpPr>
        <p:spPr>
          <a:xfrm>
            <a:off x="2698412" y="1851558"/>
            <a:ext cx="72041" cy="66895"/>
          </a:xfrm>
          <a:custGeom>
            <a:avLst/>
            <a:gdLst>
              <a:gd name="connsiteX0" fmla="*/ 46055 w 72041"/>
              <a:gd name="connsiteY0" fmla="*/ 3859 h 66895"/>
              <a:gd name="connsiteX1" fmla="*/ 3859 w 72041"/>
              <a:gd name="connsiteY1" fmla="*/ 3859 h 66895"/>
              <a:gd name="connsiteX2" fmla="*/ 3859 w 72041"/>
              <a:gd name="connsiteY2" fmla="*/ 28559 h 66895"/>
              <a:gd name="connsiteX3" fmla="*/ 39365 w 72041"/>
              <a:gd name="connsiteY3" fmla="*/ 64065 h 66895"/>
              <a:gd name="connsiteX4" fmla="*/ 68182 w 72041"/>
              <a:gd name="connsiteY4" fmla="*/ 64065 h 66895"/>
              <a:gd name="connsiteX5" fmla="*/ 68182 w 72041"/>
              <a:gd name="connsiteY5" fmla="*/ 25472 h 66895"/>
              <a:gd name="connsiteX6" fmla="*/ 46055 w 72041"/>
              <a:gd name="connsiteY6" fmla="*/ 3859 h 6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41" h="66895">
                <a:moveTo>
                  <a:pt x="46055" y="3859"/>
                </a:moveTo>
                <a:lnTo>
                  <a:pt x="3859" y="3859"/>
                </a:lnTo>
                <a:lnTo>
                  <a:pt x="3859" y="28559"/>
                </a:lnTo>
                <a:cubicBezTo>
                  <a:pt x="3859" y="48113"/>
                  <a:pt x="19811" y="64065"/>
                  <a:pt x="39365" y="64065"/>
                </a:cubicBezTo>
                <a:lnTo>
                  <a:pt x="68182" y="64065"/>
                </a:lnTo>
                <a:lnTo>
                  <a:pt x="68182" y="25472"/>
                </a:lnTo>
                <a:cubicBezTo>
                  <a:pt x="68182" y="13636"/>
                  <a:pt x="58405" y="3859"/>
                  <a:pt x="46055" y="3859"/>
                </a:cubicBezTo>
                <a:close/>
              </a:path>
            </a:pathLst>
          </a:custGeom>
          <a:solidFill>
            <a:srgbClr val="FAA2A1"/>
          </a:solidFill>
          <a:ln w="9525" cap="flat">
            <a:noFill/>
            <a:prstDash val="solid"/>
            <a:miter/>
          </a:ln>
        </p:spPr>
        <p:txBody>
          <a:bodyPr rtlCol="0" anchor="ctr"/>
          <a:lstStyle/>
          <a:p>
            <a:endParaRPr lang="fi-FI"/>
          </a:p>
        </p:txBody>
      </p:sp>
      <p:sp>
        <p:nvSpPr>
          <p:cNvPr id="610" name="Freeform: Shape 609">
            <a:extLst>
              <a:ext uri="{FF2B5EF4-FFF2-40B4-BE49-F238E27FC236}">
                <a16:creationId xmlns:a16="http://schemas.microsoft.com/office/drawing/2014/main" id="{80207D9A-DFC0-4BA4-8CA0-C9BC526D4392}"/>
              </a:ext>
            </a:extLst>
          </p:cNvPr>
          <p:cNvSpPr/>
          <p:nvPr/>
        </p:nvSpPr>
        <p:spPr>
          <a:xfrm>
            <a:off x="2860504" y="1661679"/>
            <a:ext cx="72041" cy="195540"/>
          </a:xfrm>
          <a:custGeom>
            <a:avLst/>
            <a:gdLst>
              <a:gd name="connsiteX0" fmla="*/ 55832 w 72041"/>
              <a:gd name="connsiteY0" fmla="*/ 84134 h 195539"/>
              <a:gd name="connsiteX1" fmla="*/ 27530 w 72041"/>
              <a:gd name="connsiteY1" fmla="*/ 3859 h 195539"/>
              <a:gd name="connsiteX2" fmla="*/ 3859 w 72041"/>
              <a:gd name="connsiteY2" fmla="*/ 194768 h 195539"/>
              <a:gd name="connsiteX3" fmla="*/ 70755 w 72041"/>
              <a:gd name="connsiteY3" fmla="*/ 194768 h 195539"/>
              <a:gd name="connsiteX4" fmla="*/ 60978 w 72041"/>
              <a:gd name="connsiteY4" fmla="*/ 113465 h 195539"/>
              <a:gd name="connsiteX5" fmla="*/ 55832 w 72041"/>
              <a:gd name="connsiteY5" fmla="*/ 84134 h 19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41" h="195539">
                <a:moveTo>
                  <a:pt x="55832" y="84134"/>
                </a:moveTo>
                <a:cubicBezTo>
                  <a:pt x="49142" y="47599"/>
                  <a:pt x="39365" y="14151"/>
                  <a:pt x="27530" y="3859"/>
                </a:cubicBezTo>
                <a:lnTo>
                  <a:pt x="3859" y="194768"/>
                </a:lnTo>
                <a:lnTo>
                  <a:pt x="70755" y="194768"/>
                </a:lnTo>
                <a:cubicBezTo>
                  <a:pt x="70755" y="194768"/>
                  <a:pt x="67667" y="156175"/>
                  <a:pt x="60978" y="113465"/>
                </a:cubicBezTo>
                <a:cubicBezTo>
                  <a:pt x="58919" y="103688"/>
                  <a:pt x="57376" y="93911"/>
                  <a:pt x="55832" y="84134"/>
                </a:cubicBezTo>
                <a:close/>
              </a:path>
            </a:pathLst>
          </a:custGeom>
          <a:solidFill>
            <a:srgbClr val="E8709F"/>
          </a:solidFill>
          <a:ln w="9525" cap="flat">
            <a:noFill/>
            <a:prstDash val="solid"/>
            <a:miter/>
          </a:ln>
        </p:spPr>
        <p:txBody>
          <a:bodyPr rtlCol="0" anchor="ctr"/>
          <a:lstStyle/>
          <a:p>
            <a:endParaRPr lang="fi-FI"/>
          </a:p>
        </p:txBody>
      </p:sp>
      <p:sp>
        <p:nvSpPr>
          <p:cNvPr id="611" name="Freeform: Shape 610">
            <a:extLst>
              <a:ext uri="{FF2B5EF4-FFF2-40B4-BE49-F238E27FC236}">
                <a16:creationId xmlns:a16="http://schemas.microsoft.com/office/drawing/2014/main" id="{A155CD7C-3D49-444C-9FFD-F1E269D3A4B7}"/>
              </a:ext>
            </a:extLst>
          </p:cNvPr>
          <p:cNvSpPr/>
          <p:nvPr/>
        </p:nvSpPr>
        <p:spPr>
          <a:xfrm>
            <a:off x="2852880" y="1729192"/>
            <a:ext cx="20583" cy="128645"/>
          </a:xfrm>
          <a:custGeom>
            <a:avLst/>
            <a:gdLst>
              <a:gd name="connsiteX0" fmla="*/ 4171 w 20583"/>
              <a:gd name="connsiteY0" fmla="*/ 126200 h 128644"/>
              <a:gd name="connsiteX1" fmla="*/ 14517 w 20583"/>
              <a:gd name="connsiteY1" fmla="*/ 4171 h 128644"/>
              <a:gd name="connsiteX2" fmla="*/ 20670 w 20583"/>
              <a:gd name="connsiteY2" fmla="*/ 4693 h 128644"/>
              <a:gd name="connsiteX3" fmla="*/ 10324 w 20583"/>
              <a:gd name="connsiteY3" fmla="*/ 126722 h 128644"/>
            </a:gdLst>
            <a:ahLst/>
            <a:cxnLst>
              <a:cxn ang="0">
                <a:pos x="connsiteX0" y="connsiteY0"/>
              </a:cxn>
              <a:cxn ang="0">
                <a:pos x="connsiteX1" y="connsiteY1"/>
              </a:cxn>
              <a:cxn ang="0">
                <a:pos x="connsiteX2" y="connsiteY2"/>
              </a:cxn>
              <a:cxn ang="0">
                <a:pos x="connsiteX3" y="connsiteY3"/>
              </a:cxn>
            </a:cxnLst>
            <a:rect l="l" t="t" r="r" b="b"/>
            <a:pathLst>
              <a:path w="20583" h="128644">
                <a:moveTo>
                  <a:pt x="4171" y="126200"/>
                </a:moveTo>
                <a:lnTo>
                  <a:pt x="14517" y="4171"/>
                </a:lnTo>
                <a:lnTo>
                  <a:pt x="20670" y="4693"/>
                </a:lnTo>
                <a:lnTo>
                  <a:pt x="10324" y="126722"/>
                </a:lnTo>
                <a:close/>
              </a:path>
            </a:pathLst>
          </a:custGeom>
          <a:solidFill>
            <a:srgbClr val="C95481"/>
          </a:solidFill>
          <a:ln w="9525" cap="flat">
            <a:noFill/>
            <a:prstDash val="solid"/>
            <a:miter/>
          </a:ln>
        </p:spPr>
        <p:txBody>
          <a:bodyPr rtlCol="0" anchor="ctr"/>
          <a:lstStyle/>
          <a:p>
            <a:endParaRPr lang="fi-FI"/>
          </a:p>
        </p:txBody>
      </p:sp>
      <p:sp>
        <p:nvSpPr>
          <p:cNvPr id="612" name="Freeform: Shape 611">
            <a:extLst>
              <a:ext uri="{FF2B5EF4-FFF2-40B4-BE49-F238E27FC236}">
                <a16:creationId xmlns:a16="http://schemas.microsoft.com/office/drawing/2014/main" id="{B89B6F8B-1466-46A0-B56A-BB79C8A14FB6}"/>
              </a:ext>
            </a:extLst>
          </p:cNvPr>
          <p:cNvSpPr/>
          <p:nvPr/>
        </p:nvSpPr>
        <p:spPr>
          <a:xfrm>
            <a:off x="2743180" y="2052244"/>
            <a:ext cx="226415" cy="159519"/>
          </a:xfrm>
          <a:custGeom>
            <a:avLst/>
            <a:gdLst>
              <a:gd name="connsiteX0" fmla="*/ 3859 w 226414"/>
              <a:gd name="connsiteY0" fmla="*/ 3859 h 159519"/>
              <a:gd name="connsiteX1" fmla="*/ 224099 w 226414"/>
              <a:gd name="connsiteY1" fmla="*/ 3859 h 159519"/>
              <a:gd name="connsiteX2" fmla="*/ 224099 w 226414"/>
              <a:gd name="connsiteY2" fmla="*/ 158748 h 159519"/>
              <a:gd name="connsiteX3" fmla="*/ 3859 w 226414"/>
              <a:gd name="connsiteY3" fmla="*/ 158748 h 159519"/>
            </a:gdLst>
            <a:ahLst/>
            <a:cxnLst>
              <a:cxn ang="0">
                <a:pos x="connsiteX0" y="connsiteY0"/>
              </a:cxn>
              <a:cxn ang="0">
                <a:pos x="connsiteX1" y="connsiteY1"/>
              </a:cxn>
              <a:cxn ang="0">
                <a:pos x="connsiteX2" y="connsiteY2"/>
              </a:cxn>
              <a:cxn ang="0">
                <a:pos x="connsiteX3" y="connsiteY3"/>
              </a:cxn>
            </a:cxnLst>
            <a:rect l="l" t="t" r="r" b="b"/>
            <a:pathLst>
              <a:path w="226414" h="159519">
                <a:moveTo>
                  <a:pt x="3859" y="3859"/>
                </a:moveTo>
                <a:lnTo>
                  <a:pt x="224099" y="3859"/>
                </a:lnTo>
                <a:lnTo>
                  <a:pt x="224099" y="158748"/>
                </a:lnTo>
                <a:lnTo>
                  <a:pt x="3859" y="158748"/>
                </a:lnTo>
                <a:close/>
              </a:path>
            </a:pathLst>
          </a:custGeom>
          <a:solidFill>
            <a:srgbClr val="252740"/>
          </a:solidFill>
          <a:ln w="9525" cap="flat">
            <a:noFill/>
            <a:prstDash val="solid"/>
            <a:miter/>
          </a:ln>
        </p:spPr>
        <p:txBody>
          <a:bodyPr rtlCol="0" anchor="ctr"/>
          <a:lstStyle/>
          <a:p>
            <a:endParaRPr lang="fi-FI"/>
          </a:p>
        </p:txBody>
      </p:sp>
      <p:sp>
        <p:nvSpPr>
          <p:cNvPr id="613" name="Freeform: Shape 612">
            <a:extLst>
              <a:ext uri="{FF2B5EF4-FFF2-40B4-BE49-F238E27FC236}">
                <a16:creationId xmlns:a16="http://schemas.microsoft.com/office/drawing/2014/main" id="{5FDA676A-597A-4CFD-9531-86A3F3BD3E86}"/>
              </a:ext>
            </a:extLst>
          </p:cNvPr>
          <p:cNvSpPr/>
          <p:nvPr/>
        </p:nvSpPr>
        <p:spPr>
          <a:xfrm>
            <a:off x="2809623" y="1564029"/>
            <a:ext cx="30875" cy="20583"/>
          </a:xfrm>
          <a:custGeom>
            <a:avLst/>
            <a:gdLst>
              <a:gd name="connsiteX0" fmla="*/ 5116 w 30874"/>
              <a:gd name="connsiteY0" fmla="*/ 10262 h 20583"/>
              <a:gd name="connsiteX1" fmla="*/ 7474 w 30874"/>
              <a:gd name="connsiteY1" fmla="*/ 5116 h 20583"/>
              <a:gd name="connsiteX2" fmla="*/ 28058 w 30874"/>
              <a:gd name="connsiteY2" fmla="*/ 14549 h 20583"/>
              <a:gd name="connsiteX3" fmla="*/ 25700 w 30874"/>
              <a:gd name="connsiteY3" fmla="*/ 19695 h 20583"/>
            </a:gdLst>
            <a:ahLst/>
            <a:cxnLst>
              <a:cxn ang="0">
                <a:pos x="connsiteX0" y="connsiteY0"/>
              </a:cxn>
              <a:cxn ang="0">
                <a:pos x="connsiteX1" y="connsiteY1"/>
              </a:cxn>
              <a:cxn ang="0">
                <a:pos x="connsiteX2" y="connsiteY2"/>
              </a:cxn>
              <a:cxn ang="0">
                <a:pos x="connsiteX3" y="connsiteY3"/>
              </a:cxn>
            </a:cxnLst>
            <a:rect l="l" t="t" r="r" b="b"/>
            <a:pathLst>
              <a:path w="30874" h="20583">
                <a:moveTo>
                  <a:pt x="5116" y="10262"/>
                </a:moveTo>
                <a:lnTo>
                  <a:pt x="7474" y="5116"/>
                </a:lnTo>
                <a:lnTo>
                  <a:pt x="28058" y="14549"/>
                </a:lnTo>
                <a:lnTo>
                  <a:pt x="25700" y="19695"/>
                </a:lnTo>
                <a:close/>
              </a:path>
            </a:pathLst>
          </a:custGeom>
          <a:solidFill>
            <a:srgbClr val="DB7170"/>
          </a:solidFill>
          <a:ln w="9525" cap="flat">
            <a:noFill/>
            <a:prstDash val="solid"/>
            <a:miter/>
          </a:ln>
        </p:spPr>
        <p:txBody>
          <a:bodyPr rtlCol="0" anchor="ctr"/>
          <a:lstStyle/>
          <a:p>
            <a:endParaRPr lang="fi-FI"/>
          </a:p>
        </p:txBody>
      </p:sp>
      <p:pic>
        <p:nvPicPr>
          <p:cNvPr id="615" name="Picture 614">
            <a:hlinkClick r:id="rId3" action="ppaction://hlinksldjump"/>
            <a:extLst>
              <a:ext uri="{FF2B5EF4-FFF2-40B4-BE49-F238E27FC236}">
                <a16:creationId xmlns:a16="http://schemas.microsoft.com/office/drawing/2014/main" id="{1A219146-BC7A-411C-BB9C-CFC5912C7BEA}"/>
              </a:ext>
            </a:extLst>
          </p:cNvPr>
          <p:cNvPicPr>
            <a:picLocks/>
          </p:cNvPicPr>
          <p:nvPr/>
        </p:nvPicPr>
        <p:blipFill>
          <a:blip r:embed="rId4">
            <a:duotone>
              <a:prstClr val="black"/>
              <a:schemeClr val="accent1">
                <a:tint val="45000"/>
                <a:satMod val="400000"/>
              </a:schemeClr>
            </a:duotone>
          </a:blip>
          <a:stretch>
            <a:fillRect/>
          </a:stretch>
        </p:blipFill>
        <p:spPr>
          <a:xfrm>
            <a:off x="675139" y="299727"/>
            <a:ext cx="520564" cy="520564"/>
          </a:xfrm>
          <a:prstGeom prst="rect">
            <a:avLst/>
          </a:prstGeom>
        </p:spPr>
      </p:pic>
    </p:spTree>
    <p:extLst>
      <p:ext uri="{BB962C8B-B14F-4D97-AF65-F5344CB8AC3E}">
        <p14:creationId xmlns:p14="http://schemas.microsoft.com/office/powerpoint/2010/main" val="30301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4B85D-D1FE-2443-9174-8DEF9C14D3EF}"/>
              </a:ext>
            </a:extLst>
          </p:cNvPr>
          <p:cNvSpPr/>
          <p:nvPr/>
        </p:nvSpPr>
        <p:spPr>
          <a:xfrm>
            <a:off x="-2" y="-89012"/>
            <a:ext cx="12192000" cy="74793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2" name="Title 1">
            <a:extLst>
              <a:ext uri="{FF2B5EF4-FFF2-40B4-BE49-F238E27FC236}">
                <a16:creationId xmlns:a16="http://schemas.microsoft.com/office/drawing/2014/main" id="{F1CA3250-3D09-7345-8012-857C3E6C83D6}"/>
              </a:ext>
            </a:extLst>
          </p:cNvPr>
          <p:cNvSpPr>
            <a:spLocks noGrp="1"/>
          </p:cNvSpPr>
          <p:nvPr>
            <p:ph type="title"/>
          </p:nvPr>
        </p:nvSpPr>
        <p:spPr>
          <a:xfrm>
            <a:off x="0" y="-89011"/>
            <a:ext cx="12192000" cy="1325563"/>
          </a:xfrm>
        </p:spPr>
        <p:txBody>
          <a:bodyPr/>
          <a:lstStyle/>
          <a:p>
            <a:pPr algn="ctr"/>
            <a:r>
              <a:rPr lang="fi-FI"/>
              <a:t>Kansankapitalismi kukoistukseen</a:t>
            </a:r>
            <a:endParaRPr lang="fi-FI">
              <a:solidFill>
                <a:schemeClr val="bg1"/>
              </a:solidFill>
            </a:endParaRPr>
          </a:p>
        </p:txBody>
      </p:sp>
      <p:grpSp>
        <p:nvGrpSpPr>
          <p:cNvPr id="24" name="Group 23">
            <a:extLst>
              <a:ext uri="{FF2B5EF4-FFF2-40B4-BE49-F238E27FC236}">
                <a16:creationId xmlns:a16="http://schemas.microsoft.com/office/drawing/2014/main" id="{ECF049AE-082E-1E42-B15A-3F78CB3E41BE}"/>
              </a:ext>
            </a:extLst>
          </p:cNvPr>
          <p:cNvGrpSpPr/>
          <p:nvPr/>
        </p:nvGrpSpPr>
        <p:grpSpPr>
          <a:xfrm>
            <a:off x="1" y="1029833"/>
            <a:ext cx="2997776" cy="4221020"/>
            <a:chOff x="3679115" y="2743200"/>
            <a:chExt cx="2423679" cy="3412663"/>
          </a:xfrm>
        </p:grpSpPr>
        <p:grpSp>
          <p:nvGrpSpPr>
            <p:cNvPr id="25" name="Group 24">
              <a:extLst>
                <a:ext uri="{FF2B5EF4-FFF2-40B4-BE49-F238E27FC236}">
                  <a16:creationId xmlns:a16="http://schemas.microsoft.com/office/drawing/2014/main" id="{D675372E-8AA0-6F48-A368-B20EB92F8416}"/>
                </a:ext>
              </a:extLst>
            </p:cNvPr>
            <p:cNvGrpSpPr/>
            <p:nvPr/>
          </p:nvGrpSpPr>
          <p:grpSpPr>
            <a:xfrm>
              <a:off x="5129722" y="3278224"/>
              <a:ext cx="945066" cy="2877639"/>
              <a:chOff x="3063610" y="311410"/>
              <a:chExt cx="1492643" cy="4544963"/>
            </a:xfrm>
            <a:solidFill>
              <a:schemeClr val="tx2">
                <a:lumMod val="60000"/>
                <a:lumOff val="40000"/>
              </a:schemeClr>
            </a:solidFill>
          </p:grpSpPr>
          <p:sp>
            <p:nvSpPr>
              <p:cNvPr id="38" name="Rectangle 37">
                <a:extLst>
                  <a:ext uri="{FF2B5EF4-FFF2-40B4-BE49-F238E27FC236}">
                    <a16:creationId xmlns:a16="http://schemas.microsoft.com/office/drawing/2014/main" id="{2B50FCBC-7C11-9848-A48E-1A98FC68992C}"/>
                  </a:ext>
                </a:extLst>
              </p:cNvPr>
              <p:cNvSpPr/>
              <p:nvPr/>
            </p:nvSpPr>
            <p:spPr>
              <a:xfrm>
                <a:off x="3063610" y="4201460"/>
                <a:ext cx="207034" cy="654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39" name="Rectangle 38">
                <a:extLst>
                  <a:ext uri="{FF2B5EF4-FFF2-40B4-BE49-F238E27FC236}">
                    <a16:creationId xmlns:a16="http://schemas.microsoft.com/office/drawing/2014/main" id="{F7030F5A-0FFF-514D-A086-0BAA789CC644}"/>
                  </a:ext>
                </a:extLst>
              </p:cNvPr>
              <p:cNvSpPr/>
              <p:nvPr/>
            </p:nvSpPr>
            <p:spPr>
              <a:xfrm>
                <a:off x="3376397" y="3234380"/>
                <a:ext cx="207034" cy="16219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40" name="Rectangle 39">
                <a:extLst>
                  <a:ext uri="{FF2B5EF4-FFF2-40B4-BE49-F238E27FC236}">
                    <a16:creationId xmlns:a16="http://schemas.microsoft.com/office/drawing/2014/main" id="{0D801D87-C264-B34E-B90E-0DD5C6B8EE84}"/>
                  </a:ext>
                </a:extLst>
              </p:cNvPr>
              <p:cNvSpPr/>
              <p:nvPr/>
            </p:nvSpPr>
            <p:spPr>
              <a:xfrm>
                <a:off x="3710347" y="2260057"/>
                <a:ext cx="207034" cy="25963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41" name="Rectangle 40">
                <a:extLst>
                  <a:ext uri="{FF2B5EF4-FFF2-40B4-BE49-F238E27FC236}">
                    <a16:creationId xmlns:a16="http://schemas.microsoft.com/office/drawing/2014/main" id="{AAD4B741-E817-D845-A4FE-8C0C6F8E9EDC}"/>
                  </a:ext>
                </a:extLst>
              </p:cNvPr>
              <p:cNvSpPr/>
              <p:nvPr/>
            </p:nvSpPr>
            <p:spPr>
              <a:xfrm>
                <a:off x="4029783" y="1285733"/>
                <a:ext cx="207034" cy="35706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42" name="Rectangle 41">
                <a:extLst>
                  <a:ext uri="{FF2B5EF4-FFF2-40B4-BE49-F238E27FC236}">
                    <a16:creationId xmlns:a16="http://schemas.microsoft.com/office/drawing/2014/main" id="{91E499C9-9D17-074C-B7D4-408AB81A0390}"/>
                  </a:ext>
                </a:extLst>
              </p:cNvPr>
              <p:cNvSpPr/>
              <p:nvPr/>
            </p:nvSpPr>
            <p:spPr>
              <a:xfrm>
                <a:off x="4349219" y="311410"/>
                <a:ext cx="207034" cy="4544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grpSp>
        <p:grpSp>
          <p:nvGrpSpPr>
            <p:cNvPr id="26" name="Group 25">
              <a:extLst>
                <a:ext uri="{FF2B5EF4-FFF2-40B4-BE49-F238E27FC236}">
                  <a16:creationId xmlns:a16="http://schemas.microsoft.com/office/drawing/2014/main" id="{DECFB49A-EE3B-8242-B26B-745F974015C3}"/>
                </a:ext>
              </a:extLst>
            </p:cNvPr>
            <p:cNvGrpSpPr/>
            <p:nvPr/>
          </p:nvGrpSpPr>
          <p:grpSpPr>
            <a:xfrm flipH="1">
              <a:off x="4622683" y="2743200"/>
              <a:ext cx="1480111" cy="2998005"/>
              <a:chOff x="5691484" y="294741"/>
              <a:chExt cx="2337697" cy="4735070"/>
            </a:xfrm>
          </p:grpSpPr>
          <p:sp>
            <p:nvSpPr>
              <p:cNvPr id="33" name="Freeform 32">
                <a:extLst>
                  <a:ext uri="{FF2B5EF4-FFF2-40B4-BE49-F238E27FC236}">
                    <a16:creationId xmlns:a16="http://schemas.microsoft.com/office/drawing/2014/main" id="{38B4E84B-811F-5049-B8D0-BA9B34B9F27F}"/>
                  </a:ext>
                </a:extLst>
              </p:cNvPr>
              <p:cNvSpPr/>
              <p:nvPr/>
            </p:nvSpPr>
            <p:spPr>
              <a:xfrm rot="5400000">
                <a:off x="7077978" y="4078609"/>
                <a:ext cx="885949" cy="1016456"/>
              </a:xfrm>
              <a:custGeom>
                <a:avLst/>
                <a:gdLst>
                  <a:gd name="connsiteX0" fmla="*/ 3 w 885949"/>
                  <a:gd name="connsiteY0" fmla="*/ 353724 h 1016456"/>
                  <a:gd name="connsiteX1" fmla="*/ 20602 w 885949"/>
                  <a:gd name="connsiteY1" fmla="*/ 302612 h 1016456"/>
                  <a:gd name="connsiteX2" fmla="*/ 44267 w 885949"/>
                  <a:gd name="connsiteY2" fmla="*/ 286568 h 1016456"/>
                  <a:gd name="connsiteX3" fmla="*/ 62116 w 885949"/>
                  <a:gd name="connsiteY3" fmla="*/ 282916 h 1016456"/>
                  <a:gd name="connsiteX4" fmla="*/ 62116 w 885949"/>
                  <a:gd name="connsiteY4" fmla="*/ 216614 h 1016456"/>
                  <a:gd name="connsiteX5" fmla="*/ 53145 w 885949"/>
                  <a:gd name="connsiteY5" fmla="*/ 216614 h 1016456"/>
                  <a:gd name="connsiteX6" fmla="*/ 39837 w 885949"/>
                  <a:gd name="connsiteY6" fmla="*/ 203306 h 1016456"/>
                  <a:gd name="connsiteX7" fmla="*/ 39837 w 885949"/>
                  <a:gd name="connsiteY7" fmla="*/ 116801 h 1016456"/>
                  <a:gd name="connsiteX8" fmla="*/ 53145 w 885949"/>
                  <a:gd name="connsiteY8" fmla="*/ 103493 h 1016456"/>
                  <a:gd name="connsiteX9" fmla="*/ 106373 w 885949"/>
                  <a:gd name="connsiteY9" fmla="*/ 103493 h 1016456"/>
                  <a:gd name="connsiteX10" fmla="*/ 119681 w 885949"/>
                  <a:gd name="connsiteY10" fmla="*/ 116801 h 1016456"/>
                  <a:gd name="connsiteX11" fmla="*/ 119681 w 885949"/>
                  <a:gd name="connsiteY11" fmla="*/ 203306 h 1016456"/>
                  <a:gd name="connsiteX12" fmla="*/ 115784 w 885949"/>
                  <a:gd name="connsiteY12" fmla="*/ 212716 h 1016456"/>
                  <a:gd name="connsiteX13" fmla="*/ 107835 w 885949"/>
                  <a:gd name="connsiteY13" fmla="*/ 216008 h 1016456"/>
                  <a:gd name="connsiteX14" fmla="*/ 107835 w 885949"/>
                  <a:gd name="connsiteY14" fmla="*/ 292150 h 1016456"/>
                  <a:gd name="connsiteX15" fmla="*/ 122421 w 885949"/>
                  <a:gd name="connsiteY15" fmla="*/ 301634 h 1016456"/>
                  <a:gd name="connsiteX16" fmla="*/ 134368 w 885949"/>
                  <a:gd name="connsiteY16" fmla="*/ 308647 h 1016456"/>
                  <a:gd name="connsiteX17" fmla="*/ 137944 w 885949"/>
                  <a:gd name="connsiteY17" fmla="*/ 307166 h 1016456"/>
                  <a:gd name="connsiteX18" fmla="*/ 233642 w 885949"/>
                  <a:gd name="connsiteY18" fmla="*/ 307166 h 1016456"/>
                  <a:gd name="connsiteX19" fmla="*/ 233642 w 885949"/>
                  <a:gd name="connsiteY19" fmla="*/ 278448 h 1016456"/>
                  <a:gd name="connsiteX20" fmla="*/ 260877 w 885949"/>
                  <a:gd name="connsiteY20" fmla="*/ 251213 h 1016456"/>
                  <a:gd name="connsiteX21" fmla="*/ 359449 w 885949"/>
                  <a:gd name="connsiteY21" fmla="*/ 251213 h 1016456"/>
                  <a:gd name="connsiteX22" fmla="*/ 359449 w 885949"/>
                  <a:gd name="connsiteY22" fmla="*/ 232977 h 1016456"/>
                  <a:gd name="connsiteX23" fmla="*/ 406064 w 885949"/>
                  <a:gd name="connsiteY23" fmla="*/ 186362 h 1016456"/>
                  <a:gd name="connsiteX24" fmla="*/ 406064 w 885949"/>
                  <a:gd name="connsiteY24" fmla="*/ 170337 h 1016456"/>
                  <a:gd name="connsiteX25" fmla="*/ 461375 w 885949"/>
                  <a:gd name="connsiteY25" fmla="*/ 115026 h 1016456"/>
                  <a:gd name="connsiteX26" fmla="*/ 454326 w 885949"/>
                  <a:gd name="connsiteY26" fmla="*/ 115026 h 1016456"/>
                  <a:gd name="connsiteX27" fmla="*/ 454326 w 885949"/>
                  <a:gd name="connsiteY27" fmla="*/ 82249 h 1016456"/>
                  <a:gd name="connsiteX28" fmla="*/ 463927 w 885949"/>
                  <a:gd name="connsiteY28" fmla="*/ 59072 h 1016456"/>
                  <a:gd name="connsiteX29" fmla="*/ 483710 w 885949"/>
                  <a:gd name="connsiteY29" fmla="*/ 50877 h 1016456"/>
                  <a:gd name="connsiteX30" fmla="*/ 480672 w 885949"/>
                  <a:gd name="connsiteY30" fmla="*/ 50877 h 1016456"/>
                  <a:gd name="connsiteX31" fmla="*/ 480672 w 885949"/>
                  <a:gd name="connsiteY31" fmla="*/ 25439 h 1016456"/>
                  <a:gd name="connsiteX32" fmla="*/ 506111 w 885949"/>
                  <a:gd name="connsiteY32" fmla="*/ 0 h 1016456"/>
                  <a:gd name="connsiteX33" fmla="*/ 637878 w 885949"/>
                  <a:gd name="connsiteY33" fmla="*/ 0 h 1016456"/>
                  <a:gd name="connsiteX34" fmla="*/ 663317 w 885949"/>
                  <a:gd name="connsiteY34" fmla="*/ 25439 h 1016456"/>
                  <a:gd name="connsiteX35" fmla="*/ 663316 w 885949"/>
                  <a:gd name="connsiteY35" fmla="*/ 50877 h 1016456"/>
                  <a:gd name="connsiteX36" fmla="*/ 660277 w 885949"/>
                  <a:gd name="connsiteY36" fmla="*/ 50877 h 1016456"/>
                  <a:gd name="connsiteX37" fmla="*/ 680060 w 885949"/>
                  <a:gd name="connsiteY37" fmla="*/ 59072 h 1016456"/>
                  <a:gd name="connsiteX38" fmla="*/ 689661 w 885949"/>
                  <a:gd name="connsiteY38" fmla="*/ 82249 h 1016456"/>
                  <a:gd name="connsiteX39" fmla="*/ 689661 w 885949"/>
                  <a:gd name="connsiteY39" fmla="*/ 115026 h 1016456"/>
                  <a:gd name="connsiteX40" fmla="*/ 682613 w 885949"/>
                  <a:gd name="connsiteY40" fmla="*/ 115026 h 1016456"/>
                  <a:gd name="connsiteX41" fmla="*/ 737924 w 885949"/>
                  <a:gd name="connsiteY41" fmla="*/ 170337 h 1016456"/>
                  <a:gd name="connsiteX42" fmla="*/ 737924 w 885949"/>
                  <a:gd name="connsiteY42" fmla="*/ 529885 h 1016456"/>
                  <a:gd name="connsiteX43" fmla="*/ 682613 w 885949"/>
                  <a:gd name="connsiteY43" fmla="*/ 585196 h 1016456"/>
                  <a:gd name="connsiteX44" fmla="*/ 637924 w 885949"/>
                  <a:gd name="connsiteY44" fmla="*/ 585196 h 1016456"/>
                  <a:gd name="connsiteX45" fmla="*/ 637924 w 885949"/>
                  <a:gd name="connsiteY45" fmla="*/ 760230 h 1016456"/>
                  <a:gd name="connsiteX46" fmla="*/ 688572 w 885949"/>
                  <a:gd name="connsiteY46" fmla="*/ 810878 h 1016456"/>
                  <a:gd name="connsiteX47" fmla="*/ 792720 w 885949"/>
                  <a:gd name="connsiteY47" fmla="*/ 810878 h 1016456"/>
                  <a:gd name="connsiteX48" fmla="*/ 792720 w 885949"/>
                  <a:gd name="connsiteY48" fmla="*/ 780968 h 1016456"/>
                  <a:gd name="connsiteX49" fmla="*/ 839335 w 885949"/>
                  <a:gd name="connsiteY49" fmla="*/ 734353 h 1016456"/>
                  <a:gd name="connsiteX50" fmla="*/ 885949 w 885949"/>
                  <a:gd name="connsiteY50" fmla="*/ 734354 h 1016456"/>
                  <a:gd name="connsiteX51" fmla="*/ 885949 w 885949"/>
                  <a:gd name="connsiteY51" fmla="*/ 1016456 h 1016456"/>
                  <a:gd name="connsiteX52" fmla="*/ 839335 w 885949"/>
                  <a:gd name="connsiteY52" fmla="*/ 1016456 h 1016456"/>
                  <a:gd name="connsiteX53" fmla="*/ 792720 w 885949"/>
                  <a:gd name="connsiteY53" fmla="*/ 969841 h 1016456"/>
                  <a:gd name="connsiteX54" fmla="*/ 792720 w 885949"/>
                  <a:gd name="connsiteY54" fmla="*/ 942225 h 1016456"/>
                  <a:gd name="connsiteX55" fmla="*/ 688572 w 885949"/>
                  <a:gd name="connsiteY55" fmla="*/ 942225 h 1016456"/>
                  <a:gd name="connsiteX56" fmla="*/ 506577 w 885949"/>
                  <a:gd name="connsiteY56" fmla="*/ 760230 h 1016456"/>
                  <a:gd name="connsiteX57" fmla="*/ 506577 w 885949"/>
                  <a:gd name="connsiteY57" fmla="*/ 585196 h 1016456"/>
                  <a:gd name="connsiteX58" fmla="*/ 461375 w 885949"/>
                  <a:gd name="connsiteY58" fmla="*/ 585196 h 1016456"/>
                  <a:gd name="connsiteX59" fmla="*/ 406064 w 885949"/>
                  <a:gd name="connsiteY59" fmla="*/ 529885 h 1016456"/>
                  <a:gd name="connsiteX60" fmla="*/ 406064 w 885949"/>
                  <a:gd name="connsiteY60" fmla="*/ 521048 h 1016456"/>
                  <a:gd name="connsiteX61" fmla="*/ 359449 w 885949"/>
                  <a:gd name="connsiteY61" fmla="*/ 474433 h 1016456"/>
                  <a:gd name="connsiteX62" fmla="*/ 359449 w 885949"/>
                  <a:gd name="connsiteY62" fmla="*/ 449711 h 1016456"/>
                  <a:gd name="connsiteX63" fmla="*/ 260877 w 885949"/>
                  <a:gd name="connsiteY63" fmla="*/ 449711 h 1016456"/>
                  <a:gd name="connsiteX64" fmla="*/ 233642 w 885949"/>
                  <a:gd name="connsiteY64" fmla="*/ 422476 h 1016456"/>
                  <a:gd name="connsiteX65" fmla="*/ 233642 w 885949"/>
                  <a:gd name="connsiteY65" fmla="*/ 391530 h 1016456"/>
                  <a:gd name="connsiteX66" fmla="*/ 142845 w 885949"/>
                  <a:gd name="connsiteY66" fmla="*/ 391530 h 1016456"/>
                  <a:gd name="connsiteX67" fmla="*/ 123399 w 885949"/>
                  <a:gd name="connsiteY67" fmla="*/ 403453 h 1016456"/>
                  <a:gd name="connsiteX68" fmla="*/ 107835 w 885949"/>
                  <a:gd name="connsiteY68" fmla="*/ 414005 h 1016456"/>
                  <a:gd name="connsiteX69" fmla="*/ 107835 w 885949"/>
                  <a:gd name="connsiteY69" fmla="*/ 474618 h 1016456"/>
                  <a:gd name="connsiteX70" fmla="*/ 115784 w 885949"/>
                  <a:gd name="connsiteY70" fmla="*/ 477910 h 1016456"/>
                  <a:gd name="connsiteX71" fmla="*/ 119681 w 885949"/>
                  <a:gd name="connsiteY71" fmla="*/ 487321 h 1016456"/>
                  <a:gd name="connsiteX72" fmla="*/ 119681 w 885949"/>
                  <a:gd name="connsiteY72" fmla="*/ 573826 h 1016456"/>
                  <a:gd name="connsiteX73" fmla="*/ 106373 w 885949"/>
                  <a:gd name="connsiteY73" fmla="*/ 587134 h 1016456"/>
                  <a:gd name="connsiteX74" fmla="*/ 53145 w 885949"/>
                  <a:gd name="connsiteY74" fmla="*/ 587134 h 1016456"/>
                  <a:gd name="connsiteX75" fmla="*/ 39837 w 885949"/>
                  <a:gd name="connsiteY75" fmla="*/ 573826 h 1016456"/>
                  <a:gd name="connsiteX76" fmla="*/ 39837 w 885949"/>
                  <a:gd name="connsiteY76" fmla="*/ 487321 h 1016456"/>
                  <a:gd name="connsiteX77" fmla="*/ 53145 w 885949"/>
                  <a:gd name="connsiteY77" fmla="*/ 474013 h 1016456"/>
                  <a:gd name="connsiteX78" fmla="*/ 62116 w 885949"/>
                  <a:gd name="connsiteY78" fmla="*/ 474013 h 1016456"/>
                  <a:gd name="connsiteX79" fmla="*/ 62116 w 885949"/>
                  <a:gd name="connsiteY79" fmla="*/ 423077 h 1016456"/>
                  <a:gd name="connsiteX80" fmla="*/ 45549 w 885949"/>
                  <a:gd name="connsiteY80" fmla="*/ 420018 h 1016456"/>
                  <a:gd name="connsiteX81" fmla="*/ 21580 w 885949"/>
                  <a:gd name="connsiteY81" fmla="*/ 404431 h 1016456"/>
                  <a:gd name="connsiteX82" fmla="*/ 3 w 885949"/>
                  <a:gd name="connsiteY82" fmla="*/ 353724 h 1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5949" h="1016456">
                    <a:moveTo>
                      <a:pt x="3" y="353724"/>
                    </a:moveTo>
                    <a:cubicBezTo>
                      <a:pt x="-173" y="335299"/>
                      <a:pt x="6679" y="316806"/>
                      <a:pt x="20602" y="302612"/>
                    </a:cubicBezTo>
                    <a:cubicBezTo>
                      <a:pt x="27564" y="295516"/>
                      <a:pt x="35634" y="290166"/>
                      <a:pt x="44267" y="286568"/>
                    </a:cubicBezTo>
                    <a:lnTo>
                      <a:pt x="62116" y="282916"/>
                    </a:lnTo>
                    <a:lnTo>
                      <a:pt x="62116" y="216614"/>
                    </a:lnTo>
                    <a:lnTo>
                      <a:pt x="53145" y="216614"/>
                    </a:lnTo>
                    <a:cubicBezTo>
                      <a:pt x="45795" y="216614"/>
                      <a:pt x="39837" y="210656"/>
                      <a:pt x="39837" y="203306"/>
                    </a:cubicBezTo>
                    <a:lnTo>
                      <a:pt x="39837" y="116801"/>
                    </a:lnTo>
                    <a:cubicBezTo>
                      <a:pt x="39837" y="109451"/>
                      <a:pt x="45795" y="103493"/>
                      <a:pt x="53145" y="103493"/>
                    </a:cubicBezTo>
                    <a:lnTo>
                      <a:pt x="106373" y="103493"/>
                    </a:lnTo>
                    <a:cubicBezTo>
                      <a:pt x="113723" y="103493"/>
                      <a:pt x="119681" y="109451"/>
                      <a:pt x="119681" y="116801"/>
                    </a:cubicBezTo>
                    <a:lnTo>
                      <a:pt x="119681" y="203306"/>
                    </a:lnTo>
                    <a:cubicBezTo>
                      <a:pt x="119681" y="206981"/>
                      <a:pt x="118192" y="210308"/>
                      <a:pt x="115784" y="212716"/>
                    </a:cubicBezTo>
                    <a:lnTo>
                      <a:pt x="107835" y="216008"/>
                    </a:lnTo>
                    <a:lnTo>
                      <a:pt x="107835" y="292150"/>
                    </a:lnTo>
                    <a:lnTo>
                      <a:pt x="122421" y="301634"/>
                    </a:lnTo>
                    <a:lnTo>
                      <a:pt x="134368" y="308647"/>
                    </a:lnTo>
                    <a:lnTo>
                      <a:pt x="137944" y="307166"/>
                    </a:lnTo>
                    <a:lnTo>
                      <a:pt x="233642" y="307166"/>
                    </a:lnTo>
                    <a:lnTo>
                      <a:pt x="233642" y="278448"/>
                    </a:lnTo>
                    <a:cubicBezTo>
                      <a:pt x="233642" y="263407"/>
                      <a:pt x="245836" y="251213"/>
                      <a:pt x="260877" y="251213"/>
                    </a:cubicBezTo>
                    <a:lnTo>
                      <a:pt x="359449" y="251213"/>
                    </a:lnTo>
                    <a:lnTo>
                      <a:pt x="359449" y="232977"/>
                    </a:lnTo>
                    <a:cubicBezTo>
                      <a:pt x="359449" y="207232"/>
                      <a:pt x="380319" y="186362"/>
                      <a:pt x="406064" y="186362"/>
                    </a:cubicBezTo>
                    <a:lnTo>
                      <a:pt x="406064" y="170337"/>
                    </a:lnTo>
                    <a:cubicBezTo>
                      <a:pt x="406064" y="139790"/>
                      <a:pt x="430828" y="115026"/>
                      <a:pt x="461375" y="115026"/>
                    </a:cubicBezTo>
                    <a:lnTo>
                      <a:pt x="454326" y="115026"/>
                    </a:lnTo>
                    <a:lnTo>
                      <a:pt x="454326" y="82249"/>
                    </a:lnTo>
                    <a:cubicBezTo>
                      <a:pt x="454326" y="73198"/>
                      <a:pt x="457995" y="65003"/>
                      <a:pt x="463927" y="59072"/>
                    </a:cubicBezTo>
                    <a:lnTo>
                      <a:pt x="483710" y="50877"/>
                    </a:lnTo>
                    <a:lnTo>
                      <a:pt x="480672" y="50877"/>
                    </a:lnTo>
                    <a:lnTo>
                      <a:pt x="480672" y="25439"/>
                    </a:lnTo>
                    <a:cubicBezTo>
                      <a:pt x="480672" y="11389"/>
                      <a:pt x="492061" y="0"/>
                      <a:pt x="506111" y="0"/>
                    </a:cubicBezTo>
                    <a:lnTo>
                      <a:pt x="637878" y="0"/>
                    </a:lnTo>
                    <a:cubicBezTo>
                      <a:pt x="651928" y="0"/>
                      <a:pt x="663317" y="11389"/>
                      <a:pt x="663317" y="25439"/>
                    </a:cubicBezTo>
                    <a:cubicBezTo>
                      <a:pt x="663317" y="33918"/>
                      <a:pt x="663316" y="42398"/>
                      <a:pt x="663316" y="50877"/>
                    </a:cubicBezTo>
                    <a:lnTo>
                      <a:pt x="660277" y="50877"/>
                    </a:lnTo>
                    <a:lnTo>
                      <a:pt x="680060" y="59072"/>
                    </a:lnTo>
                    <a:cubicBezTo>
                      <a:pt x="685992" y="65003"/>
                      <a:pt x="689661" y="73198"/>
                      <a:pt x="689661" y="82249"/>
                    </a:cubicBezTo>
                    <a:lnTo>
                      <a:pt x="689661" y="115026"/>
                    </a:lnTo>
                    <a:lnTo>
                      <a:pt x="682613" y="115026"/>
                    </a:lnTo>
                    <a:cubicBezTo>
                      <a:pt x="713160" y="115026"/>
                      <a:pt x="737924" y="139790"/>
                      <a:pt x="737924" y="170337"/>
                    </a:cubicBezTo>
                    <a:lnTo>
                      <a:pt x="737924" y="529885"/>
                    </a:lnTo>
                    <a:cubicBezTo>
                      <a:pt x="737924" y="560432"/>
                      <a:pt x="713160" y="585196"/>
                      <a:pt x="682613" y="585196"/>
                    </a:cubicBezTo>
                    <a:lnTo>
                      <a:pt x="637924" y="585196"/>
                    </a:lnTo>
                    <a:lnTo>
                      <a:pt x="637924" y="760230"/>
                    </a:lnTo>
                    <a:cubicBezTo>
                      <a:pt x="637924" y="788202"/>
                      <a:pt x="660600" y="810878"/>
                      <a:pt x="688572" y="810878"/>
                    </a:cubicBezTo>
                    <a:lnTo>
                      <a:pt x="792720" y="810878"/>
                    </a:lnTo>
                    <a:lnTo>
                      <a:pt x="792720" y="780968"/>
                    </a:lnTo>
                    <a:cubicBezTo>
                      <a:pt x="792720" y="755223"/>
                      <a:pt x="813590" y="734353"/>
                      <a:pt x="839335" y="734353"/>
                    </a:cubicBezTo>
                    <a:cubicBezTo>
                      <a:pt x="854873" y="734353"/>
                      <a:pt x="870411" y="734354"/>
                      <a:pt x="885949" y="734354"/>
                    </a:cubicBezTo>
                    <a:lnTo>
                      <a:pt x="885949" y="1016456"/>
                    </a:lnTo>
                    <a:lnTo>
                      <a:pt x="839335" y="1016456"/>
                    </a:lnTo>
                    <a:cubicBezTo>
                      <a:pt x="813590" y="1016456"/>
                      <a:pt x="792720" y="995586"/>
                      <a:pt x="792720" y="969841"/>
                    </a:cubicBezTo>
                    <a:lnTo>
                      <a:pt x="792720" y="942225"/>
                    </a:lnTo>
                    <a:lnTo>
                      <a:pt x="688572" y="942225"/>
                    </a:lnTo>
                    <a:cubicBezTo>
                      <a:pt x="588059" y="942225"/>
                      <a:pt x="506577" y="860743"/>
                      <a:pt x="506577" y="760230"/>
                    </a:cubicBezTo>
                    <a:lnTo>
                      <a:pt x="506577" y="585196"/>
                    </a:lnTo>
                    <a:lnTo>
                      <a:pt x="461375" y="585196"/>
                    </a:lnTo>
                    <a:cubicBezTo>
                      <a:pt x="430828" y="585196"/>
                      <a:pt x="406064" y="560432"/>
                      <a:pt x="406064" y="529885"/>
                    </a:cubicBezTo>
                    <a:lnTo>
                      <a:pt x="406064" y="521048"/>
                    </a:lnTo>
                    <a:cubicBezTo>
                      <a:pt x="380319" y="521048"/>
                      <a:pt x="359449" y="500178"/>
                      <a:pt x="359449" y="474433"/>
                    </a:cubicBezTo>
                    <a:lnTo>
                      <a:pt x="359449" y="449711"/>
                    </a:lnTo>
                    <a:lnTo>
                      <a:pt x="260877" y="449711"/>
                    </a:lnTo>
                    <a:cubicBezTo>
                      <a:pt x="245836" y="449711"/>
                      <a:pt x="233642" y="437517"/>
                      <a:pt x="233642" y="422476"/>
                    </a:cubicBezTo>
                    <a:lnTo>
                      <a:pt x="233642" y="391530"/>
                    </a:lnTo>
                    <a:lnTo>
                      <a:pt x="142845" y="391530"/>
                    </a:lnTo>
                    <a:lnTo>
                      <a:pt x="123399" y="403453"/>
                    </a:lnTo>
                    <a:lnTo>
                      <a:pt x="107835" y="414005"/>
                    </a:lnTo>
                    <a:lnTo>
                      <a:pt x="107835" y="474618"/>
                    </a:lnTo>
                    <a:lnTo>
                      <a:pt x="115784" y="477910"/>
                    </a:lnTo>
                    <a:cubicBezTo>
                      <a:pt x="118192" y="480319"/>
                      <a:pt x="119681" y="483646"/>
                      <a:pt x="119681" y="487321"/>
                    </a:cubicBezTo>
                    <a:lnTo>
                      <a:pt x="119681" y="573826"/>
                    </a:lnTo>
                    <a:cubicBezTo>
                      <a:pt x="119681" y="581176"/>
                      <a:pt x="113723" y="587134"/>
                      <a:pt x="106373" y="587134"/>
                    </a:cubicBezTo>
                    <a:lnTo>
                      <a:pt x="53145" y="587134"/>
                    </a:lnTo>
                    <a:cubicBezTo>
                      <a:pt x="45795" y="587134"/>
                      <a:pt x="39837" y="581176"/>
                      <a:pt x="39837" y="573826"/>
                    </a:cubicBezTo>
                    <a:lnTo>
                      <a:pt x="39837" y="487321"/>
                    </a:lnTo>
                    <a:cubicBezTo>
                      <a:pt x="39837" y="479971"/>
                      <a:pt x="45795" y="474013"/>
                      <a:pt x="53145" y="474013"/>
                    </a:cubicBezTo>
                    <a:lnTo>
                      <a:pt x="62116" y="474013"/>
                    </a:lnTo>
                    <a:lnTo>
                      <a:pt x="62116" y="423077"/>
                    </a:lnTo>
                    <a:lnTo>
                      <a:pt x="45549" y="420018"/>
                    </a:lnTo>
                    <a:cubicBezTo>
                      <a:pt x="36848" y="416587"/>
                      <a:pt x="28677" y="411393"/>
                      <a:pt x="21580" y="404431"/>
                    </a:cubicBezTo>
                    <a:cubicBezTo>
                      <a:pt x="7387" y="390508"/>
                      <a:pt x="180" y="372150"/>
                      <a:pt x="3" y="35372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34" name="Freeform 33">
                <a:extLst>
                  <a:ext uri="{FF2B5EF4-FFF2-40B4-BE49-F238E27FC236}">
                    <a16:creationId xmlns:a16="http://schemas.microsoft.com/office/drawing/2014/main" id="{439D1C15-3319-6A4D-B562-658C428D0A8E}"/>
                  </a:ext>
                </a:extLst>
              </p:cNvPr>
              <p:cNvSpPr/>
              <p:nvPr/>
            </p:nvSpPr>
            <p:spPr>
              <a:xfrm rot="5400000">
                <a:off x="6740667" y="3105889"/>
                <a:ext cx="885949" cy="1016456"/>
              </a:xfrm>
              <a:custGeom>
                <a:avLst/>
                <a:gdLst>
                  <a:gd name="connsiteX0" fmla="*/ 3 w 885949"/>
                  <a:gd name="connsiteY0" fmla="*/ 353724 h 1016456"/>
                  <a:gd name="connsiteX1" fmla="*/ 20602 w 885949"/>
                  <a:gd name="connsiteY1" fmla="*/ 302612 h 1016456"/>
                  <a:gd name="connsiteX2" fmla="*/ 44267 w 885949"/>
                  <a:gd name="connsiteY2" fmla="*/ 286568 h 1016456"/>
                  <a:gd name="connsiteX3" fmla="*/ 62116 w 885949"/>
                  <a:gd name="connsiteY3" fmla="*/ 282916 h 1016456"/>
                  <a:gd name="connsiteX4" fmla="*/ 62116 w 885949"/>
                  <a:gd name="connsiteY4" fmla="*/ 216614 h 1016456"/>
                  <a:gd name="connsiteX5" fmla="*/ 53145 w 885949"/>
                  <a:gd name="connsiteY5" fmla="*/ 216614 h 1016456"/>
                  <a:gd name="connsiteX6" fmla="*/ 39837 w 885949"/>
                  <a:gd name="connsiteY6" fmla="*/ 203306 h 1016456"/>
                  <a:gd name="connsiteX7" fmla="*/ 39837 w 885949"/>
                  <a:gd name="connsiteY7" fmla="*/ 116801 h 1016456"/>
                  <a:gd name="connsiteX8" fmla="*/ 53145 w 885949"/>
                  <a:gd name="connsiteY8" fmla="*/ 103493 h 1016456"/>
                  <a:gd name="connsiteX9" fmla="*/ 106373 w 885949"/>
                  <a:gd name="connsiteY9" fmla="*/ 103493 h 1016456"/>
                  <a:gd name="connsiteX10" fmla="*/ 119681 w 885949"/>
                  <a:gd name="connsiteY10" fmla="*/ 116801 h 1016456"/>
                  <a:gd name="connsiteX11" fmla="*/ 119681 w 885949"/>
                  <a:gd name="connsiteY11" fmla="*/ 203306 h 1016456"/>
                  <a:gd name="connsiteX12" fmla="*/ 115784 w 885949"/>
                  <a:gd name="connsiteY12" fmla="*/ 212716 h 1016456"/>
                  <a:gd name="connsiteX13" fmla="*/ 107835 w 885949"/>
                  <a:gd name="connsiteY13" fmla="*/ 216008 h 1016456"/>
                  <a:gd name="connsiteX14" fmla="*/ 107835 w 885949"/>
                  <a:gd name="connsiteY14" fmla="*/ 292150 h 1016456"/>
                  <a:gd name="connsiteX15" fmla="*/ 122421 w 885949"/>
                  <a:gd name="connsiteY15" fmla="*/ 301634 h 1016456"/>
                  <a:gd name="connsiteX16" fmla="*/ 134368 w 885949"/>
                  <a:gd name="connsiteY16" fmla="*/ 308647 h 1016456"/>
                  <a:gd name="connsiteX17" fmla="*/ 137944 w 885949"/>
                  <a:gd name="connsiteY17" fmla="*/ 307166 h 1016456"/>
                  <a:gd name="connsiteX18" fmla="*/ 233642 w 885949"/>
                  <a:gd name="connsiteY18" fmla="*/ 307166 h 1016456"/>
                  <a:gd name="connsiteX19" fmla="*/ 233642 w 885949"/>
                  <a:gd name="connsiteY19" fmla="*/ 278448 h 1016456"/>
                  <a:gd name="connsiteX20" fmla="*/ 260877 w 885949"/>
                  <a:gd name="connsiteY20" fmla="*/ 251213 h 1016456"/>
                  <a:gd name="connsiteX21" fmla="*/ 359449 w 885949"/>
                  <a:gd name="connsiteY21" fmla="*/ 251213 h 1016456"/>
                  <a:gd name="connsiteX22" fmla="*/ 359449 w 885949"/>
                  <a:gd name="connsiteY22" fmla="*/ 232977 h 1016456"/>
                  <a:gd name="connsiteX23" fmla="*/ 406064 w 885949"/>
                  <a:gd name="connsiteY23" fmla="*/ 186362 h 1016456"/>
                  <a:gd name="connsiteX24" fmla="*/ 406064 w 885949"/>
                  <a:gd name="connsiteY24" fmla="*/ 170337 h 1016456"/>
                  <a:gd name="connsiteX25" fmla="*/ 461375 w 885949"/>
                  <a:gd name="connsiteY25" fmla="*/ 115026 h 1016456"/>
                  <a:gd name="connsiteX26" fmla="*/ 454326 w 885949"/>
                  <a:gd name="connsiteY26" fmla="*/ 115026 h 1016456"/>
                  <a:gd name="connsiteX27" fmla="*/ 454326 w 885949"/>
                  <a:gd name="connsiteY27" fmla="*/ 82249 h 1016456"/>
                  <a:gd name="connsiteX28" fmla="*/ 463927 w 885949"/>
                  <a:gd name="connsiteY28" fmla="*/ 59072 h 1016456"/>
                  <a:gd name="connsiteX29" fmla="*/ 483710 w 885949"/>
                  <a:gd name="connsiteY29" fmla="*/ 50877 h 1016456"/>
                  <a:gd name="connsiteX30" fmla="*/ 480672 w 885949"/>
                  <a:gd name="connsiteY30" fmla="*/ 50877 h 1016456"/>
                  <a:gd name="connsiteX31" fmla="*/ 480672 w 885949"/>
                  <a:gd name="connsiteY31" fmla="*/ 25439 h 1016456"/>
                  <a:gd name="connsiteX32" fmla="*/ 506111 w 885949"/>
                  <a:gd name="connsiteY32" fmla="*/ 0 h 1016456"/>
                  <a:gd name="connsiteX33" fmla="*/ 637878 w 885949"/>
                  <a:gd name="connsiteY33" fmla="*/ 0 h 1016456"/>
                  <a:gd name="connsiteX34" fmla="*/ 663317 w 885949"/>
                  <a:gd name="connsiteY34" fmla="*/ 25439 h 1016456"/>
                  <a:gd name="connsiteX35" fmla="*/ 663316 w 885949"/>
                  <a:gd name="connsiteY35" fmla="*/ 50877 h 1016456"/>
                  <a:gd name="connsiteX36" fmla="*/ 660277 w 885949"/>
                  <a:gd name="connsiteY36" fmla="*/ 50877 h 1016456"/>
                  <a:gd name="connsiteX37" fmla="*/ 680060 w 885949"/>
                  <a:gd name="connsiteY37" fmla="*/ 59072 h 1016456"/>
                  <a:gd name="connsiteX38" fmla="*/ 689661 w 885949"/>
                  <a:gd name="connsiteY38" fmla="*/ 82249 h 1016456"/>
                  <a:gd name="connsiteX39" fmla="*/ 689661 w 885949"/>
                  <a:gd name="connsiteY39" fmla="*/ 115026 h 1016456"/>
                  <a:gd name="connsiteX40" fmla="*/ 682613 w 885949"/>
                  <a:gd name="connsiteY40" fmla="*/ 115026 h 1016456"/>
                  <a:gd name="connsiteX41" fmla="*/ 737924 w 885949"/>
                  <a:gd name="connsiteY41" fmla="*/ 170337 h 1016456"/>
                  <a:gd name="connsiteX42" fmla="*/ 737924 w 885949"/>
                  <a:gd name="connsiteY42" fmla="*/ 529885 h 1016456"/>
                  <a:gd name="connsiteX43" fmla="*/ 682613 w 885949"/>
                  <a:gd name="connsiteY43" fmla="*/ 585196 h 1016456"/>
                  <a:gd name="connsiteX44" fmla="*/ 637924 w 885949"/>
                  <a:gd name="connsiteY44" fmla="*/ 585196 h 1016456"/>
                  <a:gd name="connsiteX45" fmla="*/ 637924 w 885949"/>
                  <a:gd name="connsiteY45" fmla="*/ 760230 h 1016456"/>
                  <a:gd name="connsiteX46" fmla="*/ 688572 w 885949"/>
                  <a:gd name="connsiteY46" fmla="*/ 810878 h 1016456"/>
                  <a:gd name="connsiteX47" fmla="*/ 792720 w 885949"/>
                  <a:gd name="connsiteY47" fmla="*/ 810878 h 1016456"/>
                  <a:gd name="connsiteX48" fmla="*/ 792720 w 885949"/>
                  <a:gd name="connsiteY48" fmla="*/ 780968 h 1016456"/>
                  <a:gd name="connsiteX49" fmla="*/ 839335 w 885949"/>
                  <a:gd name="connsiteY49" fmla="*/ 734353 h 1016456"/>
                  <a:gd name="connsiteX50" fmla="*/ 885949 w 885949"/>
                  <a:gd name="connsiteY50" fmla="*/ 734354 h 1016456"/>
                  <a:gd name="connsiteX51" fmla="*/ 885949 w 885949"/>
                  <a:gd name="connsiteY51" fmla="*/ 1016456 h 1016456"/>
                  <a:gd name="connsiteX52" fmla="*/ 839335 w 885949"/>
                  <a:gd name="connsiteY52" fmla="*/ 1016456 h 1016456"/>
                  <a:gd name="connsiteX53" fmla="*/ 792720 w 885949"/>
                  <a:gd name="connsiteY53" fmla="*/ 969841 h 1016456"/>
                  <a:gd name="connsiteX54" fmla="*/ 792720 w 885949"/>
                  <a:gd name="connsiteY54" fmla="*/ 942225 h 1016456"/>
                  <a:gd name="connsiteX55" fmla="*/ 688572 w 885949"/>
                  <a:gd name="connsiteY55" fmla="*/ 942225 h 1016456"/>
                  <a:gd name="connsiteX56" fmla="*/ 506577 w 885949"/>
                  <a:gd name="connsiteY56" fmla="*/ 760230 h 1016456"/>
                  <a:gd name="connsiteX57" fmla="*/ 506577 w 885949"/>
                  <a:gd name="connsiteY57" fmla="*/ 585196 h 1016456"/>
                  <a:gd name="connsiteX58" fmla="*/ 461375 w 885949"/>
                  <a:gd name="connsiteY58" fmla="*/ 585196 h 1016456"/>
                  <a:gd name="connsiteX59" fmla="*/ 406064 w 885949"/>
                  <a:gd name="connsiteY59" fmla="*/ 529885 h 1016456"/>
                  <a:gd name="connsiteX60" fmla="*/ 406064 w 885949"/>
                  <a:gd name="connsiteY60" fmla="*/ 521048 h 1016456"/>
                  <a:gd name="connsiteX61" fmla="*/ 359449 w 885949"/>
                  <a:gd name="connsiteY61" fmla="*/ 474433 h 1016456"/>
                  <a:gd name="connsiteX62" fmla="*/ 359449 w 885949"/>
                  <a:gd name="connsiteY62" fmla="*/ 449711 h 1016456"/>
                  <a:gd name="connsiteX63" fmla="*/ 260877 w 885949"/>
                  <a:gd name="connsiteY63" fmla="*/ 449711 h 1016456"/>
                  <a:gd name="connsiteX64" fmla="*/ 233642 w 885949"/>
                  <a:gd name="connsiteY64" fmla="*/ 422476 h 1016456"/>
                  <a:gd name="connsiteX65" fmla="*/ 233642 w 885949"/>
                  <a:gd name="connsiteY65" fmla="*/ 391530 h 1016456"/>
                  <a:gd name="connsiteX66" fmla="*/ 142845 w 885949"/>
                  <a:gd name="connsiteY66" fmla="*/ 391530 h 1016456"/>
                  <a:gd name="connsiteX67" fmla="*/ 123399 w 885949"/>
                  <a:gd name="connsiteY67" fmla="*/ 403453 h 1016456"/>
                  <a:gd name="connsiteX68" fmla="*/ 107835 w 885949"/>
                  <a:gd name="connsiteY68" fmla="*/ 414005 h 1016456"/>
                  <a:gd name="connsiteX69" fmla="*/ 107835 w 885949"/>
                  <a:gd name="connsiteY69" fmla="*/ 474618 h 1016456"/>
                  <a:gd name="connsiteX70" fmla="*/ 115784 w 885949"/>
                  <a:gd name="connsiteY70" fmla="*/ 477910 h 1016456"/>
                  <a:gd name="connsiteX71" fmla="*/ 119681 w 885949"/>
                  <a:gd name="connsiteY71" fmla="*/ 487321 h 1016456"/>
                  <a:gd name="connsiteX72" fmla="*/ 119681 w 885949"/>
                  <a:gd name="connsiteY72" fmla="*/ 573826 h 1016456"/>
                  <a:gd name="connsiteX73" fmla="*/ 106373 w 885949"/>
                  <a:gd name="connsiteY73" fmla="*/ 587134 h 1016456"/>
                  <a:gd name="connsiteX74" fmla="*/ 53145 w 885949"/>
                  <a:gd name="connsiteY74" fmla="*/ 587134 h 1016456"/>
                  <a:gd name="connsiteX75" fmla="*/ 39837 w 885949"/>
                  <a:gd name="connsiteY75" fmla="*/ 573826 h 1016456"/>
                  <a:gd name="connsiteX76" fmla="*/ 39837 w 885949"/>
                  <a:gd name="connsiteY76" fmla="*/ 487321 h 1016456"/>
                  <a:gd name="connsiteX77" fmla="*/ 53145 w 885949"/>
                  <a:gd name="connsiteY77" fmla="*/ 474013 h 1016456"/>
                  <a:gd name="connsiteX78" fmla="*/ 62116 w 885949"/>
                  <a:gd name="connsiteY78" fmla="*/ 474013 h 1016456"/>
                  <a:gd name="connsiteX79" fmla="*/ 62116 w 885949"/>
                  <a:gd name="connsiteY79" fmla="*/ 423077 h 1016456"/>
                  <a:gd name="connsiteX80" fmla="*/ 45549 w 885949"/>
                  <a:gd name="connsiteY80" fmla="*/ 420018 h 1016456"/>
                  <a:gd name="connsiteX81" fmla="*/ 21580 w 885949"/>
                  <a:gd name="connsiteY81" fmla="*/ 404431 h 1016456"/>
                  <a:gd name="connsiteX82" fmla="*/ 3 w 885949"/>
                  <a:gd name="connsiteY82" fmla="*/ 353724 h 1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5949" h="1016456">
                    <a:moveTo>
                      <a:pt x="3" y="353724"/>
                    </a:moveTo>
                    <a:cubicBezTo>
                      <a:pt x="-173" y="335299"/>
                      <a:pt x="6679" y="316806"/>
                      <a:pt x="20602" y="302612"/>
                    </a:cubicBezTo>
                    <a:cubicBezTo>
                      <a:pt x="27564" y="295516"/>
                      <a:pt x="35634" y="290166"/>
                      <a:pt x="44267" y="286568"/>
                    </a:cubicBezTo>
                    <a:lnTo>
                      <a:pt x="62116" y="282916"/>
                    </a:lnTo>
                    <a:lnTo>
                      <a:pt x="62116" y="216614"/>
                    </a:lnTo>
                    <a:lnTo>
                      <a:pt x="53145" y="216614"/>
                    </a:lnTo>
                    <a:cubicBezTo>
                      <a:pt x="45795" y="216614"/>
                      <a:pt x="39837" y="210656"/>
                      <a:pt x="39837" y="203306"/>
                    </a:cubicBezTo>
                    <a:lnTo>
                      <a:pt x="39837" y="116801"/>
                    </a:lnTo>
                    <a:cubicBezTo>
                      <a:pt x="39837" y="109451"/>
                      <a:pt x="45795" y="103493"/>
                      <a:pt x="53145" y="103493"/>
                    </a:cubicBezTo>
                    <a:lnTo>
                      <a:pt x="106373" y="103493"/>
                    </a:lnTo>
                    <a:cubicBezTo>
                      <a:pt x="113723" y="103493"/>
                      <a:pt x="119681" y="109451"/>
                      <a:pt x="119681" y="116801"/>
                    </a:cubicBezTo>
                    <a:lnTo>
                      <a:pt x="119681" y="203306"/>
                    </a:lnTo>
                    <a:cubicBezTo>
                      <a:pt x="119681" y="206981"/>
                      <a:pt x="118192" y="210308"/>
                      <a:pt x="115784" y="212716"/>
                    </a:cubicBezTo>
                    <a:lnTo>
                      <a:pt x="107835" y="216008"/>
                    </a:lnTo>
                    <a:lnTo>
                      <a:pt x="107835" y="292150"/>
                    </a:lnTo>
                    <a:lnTo>
                      <a:pt x="122421" y="301634"/>
                    </a:lnTo>
                    <a:lnTo>
                      <a:pt x="134368" y="308647"/>
                    </a:lnTo>
                    <a:lnTo>
                      <a:pt x="137944" y="307166"/>
                    </a:lnTo>
                    <a:lnTo>
                      <a:pt x="233642" y="307166"/>
                    </a:lnTo>
                    <a:lnTo>
                      <a:pt x="233642" y="278448"/>
                    </a:lnTo>
                    <a:cubicBezTo>
                      <a:pt x="233642" y="263407"/>
                      <a:pt x="245836" y="251213"/>
                      <a:pt x="260877" y="251213"/>
                    </a:cubicBezTo>
                    <a:lnTo>
                      <a:pt x="359449" y="251213"/>
                    </a:lnTo>
                    <a:lnTo>
                      <a:pt x="359449" y="232977"/>
                    </a:lnTo>
                    <a:cubicBezTo>
                      <a:pt x="359449" y="207232"/>
                      <a:pt x="380319" y="186362"/>
                      <a:pt x="406064" y="186362"/>
                    </a:cubicBezTo>
                    <a:lnTo>
                      <a:pt x="406064" y="170337"/>
                    </a:lnTo>
                    <a:cubicBezTo>
                      <a:pt x="406064" y="139790"/>
                      <a:pt x="430828" y="115026"/>
                      <a:pt x="461375" y="115026"/>
                    </a:cubicBezTo>
                    <a:lnTo>
                      <a:pt x="454326" y="115026"/>
                    </a:lnTo>
                    <a:lnTo>
                      <a:pt x="454326" y="82249"/>
                    </a:lnTo>
                    <a:cubicBezTo>
                      <a:pt x="454326" y="73198"/>
                      <a:pt x="457995" y="65003"/>
                      <a:pt x="463927" y="59072"/>
                    </a:cubicBezTo>
                    <a:lnTo>
                      <a:pt x="483710" y="50877"/>
                    </a:lnTo>
                    <a:lnTo>
                      <a:pt x="480672" y="50877"/>
                    </a:lnTo>
                    <a:lnTo>
                      <a:pt x="480672" y="25439"/>
                    </a:lnTo>
                    <a:cubicBezTo>
                      <a:pt x="480672" y="11389"/>
                      <a:pt x="492061" y="0"/>
                      <a:pt x="506111" y="0"/>
                    </a:cubicBezTo>
                    <a:lnTo>
                      <a:pt x="637878" y="0"/>
                    </a:lnTo>
                    <a:cubicBezTo>
                      <a:pt x="651928" y="0"/>
                      <a:pt x="663317" y="11389"/>
                      <a:pt x="663317" y="25439"/>
                    </a:cubicBezTo>
                    <a:cubicBezTo>
                      <a:pt x="663317" y="33918"/>
                      <a:pt x="663316" y="42398"/>
                      <a:pt x="663316" y="50877"/>
                    </a:cubicBezTo>
                    <a:lnTo>
                      <a:pt x="660277" y="50877"/>
                    </a:lnTo>
                    <a:lnTo>
                      <a:pt x="680060" y="59072"/>
                    </a:lnTo>
                    <a:cubicBezTo>
                      <a:pt x="685992" y="65003"/>
                      <a:pt x="689661" y="73198"/>
                      <a:pt x="689661" y="82249"/>
                    </a:cubicBezTo>
                    <a:lnTo>
                      <a:pt x="689661" y="115026"/>
                    </a:lnTo>
                    <a:lnTo>
                      <a:pt x="682613" y="115026"/>
                    </a:lnTo>
                    <a:cubicBezTo>
                      <a:pt x="713160" y="115026"/>
                      <a:pt x="737924" y="139790"/>
                      <a:pt x="737924" y="170337"/>
                    </a:cubicBezTo>
                    <a:lnTo>
                      <a:pt x="737924" y="529885"/>
                    </a:lnTo>
                    <a:cubicBezTo>
                      <a:pt x="737924" y="560432"/>
                      <a:pt x="713160" y="585196"/>
                      <a:pt x="682613" y="585196"/>
                    </a:cubicBezTo>
                    <a:lnTo>
                      <a:pt x="637924" y="585196"/>
                    </a:lnTo>
                    <a:lnTo>
                      <a:pt x="637924" y="760230"/>
                    </a:lnTo>
                    <a:cubicBezTo>
                      <a:pt x="637924" y="788202"/>
                      <a:pt x="660600" y="810878"/>
                      <a:pt x="688572" y="810878"/>
                    </a:cubicBezTo>
                    <a:lnTo>
                      <a:pt x="792720" y="810878"/>
                    </a:lnTo>
                    <a:lnTo>
                      <a:pt x="792720" y="780968"/>
                    </a:lnTo>
                    <a:cubicBezTo>
                      <a:pt x="792720" y="755223"/>
                      <a:pt x="813590" y="734353"/>
                      <a:pt x="839335" y="734353"/>
                    </a:cubicBezTo>
                    <a:cubicBezTo>
                      <a:pt x="854873" y="734353"/>
                      <a:pt x="870411" y="734354"/>
                      <a:pt x="885949" y="734354"/>
                    </a:cubicBezTo>
                    <a:lnTo>
                      <a:pt x="885949" y="1016456"/>
                    </a:lnTo>
                    <a:lnTo>
                      <a:pt x="839335" y="1016456"/>
                    </a:lnTo>
                    <a:cubicBezTo>
                      <a:pt x="813590" y="1016456"/>
                      <a:pt x="792720" y="995586"/>
                      <a:pt x="792720" y="969841"/>
                    </a:cubicBezTo>
                    <a:lnTo>
                      <a:pt x="792720" y="942225"/>
                    </a:lnTo>
                    <a:lnTo>
                      <a:pt x="688572" y="942225"/>
                    </a:lnTo>
                    <a:cubicBezTo>
                      <a:pt x="588059" y="942225"/>
                      <a:pt x="506577" y="860743"/>
                      <a:pt x="506577" y="760230"/>
                    </a:cubicBezTo>
                    <a:lnTo>
                      <a:pt x="506577" y="585196"/>
                    </a:lnTo>
                    <a:lnTo>
                      <a:pt x="461375" y="585196"/>
                    </a:lnTo>
                    <a:cubicBezTo>
                      <a:pt x="430828" y="585196"/>
                      <a:pt x="406064" y="560432"/>
                      <a:pt x="406064" y="529885"/>
                    </a:cubicBezTo>
                    <a:lnTo>
                      <a:pt x="406064" y="521048"/>
                    </a:lnTo>
                    <a:cubicBezTo>
                      <a:pt x="380319" y="521048"/>
                      <a:pt x="359449" y="500178"/>
                      <a:pt x="359449" y="474433"/>
                    </a:cubicBezTo>
                    <a:lnTo>
                      <a:pt x="359449" y="449711"/>
                    </a:lnTo>
                    <a:lnTo>
                      <a:pt x="260877" y="449711"/>
                    </a:lnTo>
                    <a:cubicBezTo>
                      <a:pt x="245836" y="449711"/>
                      <a:pt x="233642" y="437517"/>
                      <a:pt x="233642" y="422476"/>
                    </a:cubicBezTo>
                    <a:lnTo>
                      <a:pt x="233642" y="391530"/>
                    </a:lnTo>
                    <a:lnTo>
                      <a:pt x="142845" y="391530"/>
                    </a:lnTo>
                    <a:lnTo>
                      <a:pt x="123399" y="403453"/>
                    </a:lnTo>
                    <a:lnTo>
                      <a:pt x="107835" y="414005"/>
                    </a:lnTo>
                    <a:lnTo>
                      <a:pt x="107835" y="474618"/>
                    </a:lnTo>
                    <a:lnTo>
                      <a:pt x="115784" y="477910"/>
                    </a:lnTo>
                    <a:cubicBezTo>
                      <a:pt x="118192" y="480319"/>
                      <a:pt x="119681" y="483646"/>
                      <a:pt x="119681" y="487321"/>
                    </a:cubicBezTo>
                    <a:lnTo>
                      <a:pt x="119681" y="573826"/>
                    </a:lnTo>
                    <a:cubicBezTo>
                      <a:pt x="119681" y="581176"/>
                      <a:pt x="113723" y="587134"/>
                      <a:pt x="106373" y="587134"/>
                    </a:cubicBezTo>
                    <a:lnTo>
                      <a:pt x="53145" y="587134"/>
                    </a:lnTo>
                    <a:cubicBezTo>
                      <a:pt x="45795" y="587134"/>
                      <a:pt x="39837" y="581176"/>
                      <a:pt x="39837" y="573826"/>
                    </a:cubicBezTo>
                    <a:lnTo>
                      <a:pt x="39837" y="487321"/>
                    </a:lnTo>
                    <a:cubicBezTo>
                      <a:pt x="39837" y="479971"/>
                      <a:pt x="45795" y="474013"/>
                      <a:pt x="53145" y="474013"/>
                    </a:cubicBezTo>
                    <a:lnTo>
                      <a:pt x="62116" y="474013"/>
                    </a:lnTo>
                    <a:lnTo>
                      <a:pt x="62116" y="423077"/>
                    </a:lnTo>
                    <a:lnTo>
                      <a:pt x="45549" y="420018"/>
                    </a:lnTo>
                    <a:cubicBezTo>
                      <a:pt x="36848" y="416587"/>
                      <a:pt x="28677" y="411393"/>
                      <a:pt x="21580" y="404431"/>
                    </a:cubicBezTo>
                    <a:cubicBezTo>
                      <a:pt x="7387" y="390508"/>
                      <a:pt x="180" y="372150"/>
                      <a:pt x="3" y="35372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35" name="Freeform 34">
                <a:extLst>
                  <a:ext uri="{FF2B5EF4-FFF2-40B4-BE49-F238E27FC236}">
                    <a16:creationId xmlns:a16="http://schemas.microsoft.com/office/drawing/2014/main" id="{EB9126AE-7EA6-7142-A314-86FBDA3792AC}"/>
                  </a:ext>
                </a:extLst>
              </p:cNvPr>
              <p:cNvSpPr/>
              <p:nvPr/>
            </p:nvSpPr>
            <p:spPr>
              <a:xfrm rot="5400000">
                <a:off x="6401024" y="2223081"/>
                <a:ext cx="885949" cy="1016456"/>
              </a:xfrm>
              <a:custGeom>
                <a:avLst/>
                <a:gdLst>
                  <a:gd name="connsiteX0" fmla="*/ 3 w 885949"/>
                  <a:gd name="connsiteY0" fmla="*/ 353724 h 1016456"/>
                  <a:gd name="connsiteX1" fmla="*/ 20602 w 885949"/>
                  <a:gd name="connsiteY1" fmla="*/ 302612 h 1016456"/>
                  <a:gd name="connsiteX2" fmla="*/ 44267 w 885949"/>
                  <a:gd name="connsiteY2" fmla="*/ 286568 h 1016456"/>
                  <a:gd name="connsiteX3" fmla="*/ 62116 w 885949"/>
                  <a:gd name="connsiteY3" fmla="*/ 282916 h 1016456"/>
                  <a:gd name="connsiteX4" fmla="*/ 62116 w 885949"/>
                  <a:gd name="connsiteY4" fmla="*/ 216614 h 1016456"/>
                  <a:gd name="connsiteX5" fmla="*/ 53145 w 885949"/>
                  <a:gd name="connsiteY5" fmla="*/ 216614 h 1016456"/>
                  <a:gd name="connsiteX6" fmla="*/ 39837 w 885949"/>
                  <a:gd name="connsiteY6" fmla="*/ 203306 h 1016456"/>
                  <a:gd name="connsiteX7" fmla="*/ 39837 w 885949"/>
                  <a:gd name="connsiteY7" fmla="*/ 116801 h 1016456"/>
                  <a:gd name="connsiteX8" fmla="*/ 53145 w 885949"/>
                  <a:gd name="connsiteY8" fmla="*/ 103493 h 1016456"/>
                  <a:gd name="connsiteX9" fmla="*/ 106373 w 885949"/>
                  <a:gd name="connsiteY9" fmla="*/ 103493 h 1016456"/>
                  <a:gd name="connsiteX10" fmla="*/ 119681 w 885949"/>
                  <a:gd name="connsiteY10" fmla="*/ 116801 h 1016456"/>
                  <a:gd name="connsiteX11" fmla="*/ 119681 w 885949"/>
                  <a:gd name="connsiteY11" fmla="*/ 203306 h 1016456"/>
                  <a:gd name="connsiteX12" fmla="*/ 115784 w 885949"/>
                  <a:gd name="connsiteY12" fmla="*/ 212716 h 1016456"/>
                  <a:gd name="connsiteX13" fmla="*/ 107835 w 885949"/>
                  <a:gd name="connsiteY13" fmla="*/ 216008 h 1016456"/>
                  <a:gd name="connsiteX14" fmla="*/ 107835 w 885949"/>
                  <a:gd name="connsiteY14" fmla="*/ 292150 h 1016456"/>
                  <a:gd name="connsiteX15" fmla="*/ 122421 w 885949"/>
                  <a:gd name="connsiteY15" fmla="*/ 301634 h 1016456"/>
                  <a:gd name="connsiteX16" fmla="*/ 134368 w 885949"/>
                  <a:gd name="connsiteY16" fmla="*/ 308647 h 1016456"/>
                  <a:gd name="connsiteX17" fmla="*/ 137944 w 885949"/>
                  <a:gd name="connsiteY17" fmla="*/ 307166 h 1016456"/>
                  <a:gd name="connsiteX18" fmla="*/ 233642 w 885949"/>
                  <a:gd name="connsiteY18" fmla="*/ 307166 h 1016456"/>
                  <a:gd name="connsiteX19" fmla="*/ 233642 w 885949"/>
                  <a:gd name="connsiteY19" fmla="*/ 278448 h 1016456"/>
                  <a:gd name="connsiteX20" fmla="*/ 260877 w 885949"/>
                  <a:gd name="connsiteY20" fmla="*/ 251213 h 1016456"/>
                  <a:gd name="connsiteX21" fmla="*/ 359449 w 885949"/>
                  <a:gd name="connsiteY21" fmla="*/ 251213 h 1016456"/>
                  <a:gd name="connsiteX22" fmla="*/ 359449 w 885949"/>
                  <a:gd name="connsiteY22" fmla="*/ 232977 h 1016456"/>
                  <a:gd name="connsiteX23" fmla="*/ 406064 w 885949"/>
                  <a:gd name="connsiteY23" fmla="*/ 186362 h 1016456"/>
                  <a:gd name="connsiteX24" fmla="*/ 406064 w 885949"/>
                  <a:gd name="connsiteY24" fmla="*/ 170337 h 1016456"/>
                  <a:gd name="connsiteX25" fmla="*/ 461375 w 885949"/>
                  <a:gd name="connsiteY25" fmla="*/ 115026 h 1016456"/>
                  <a:gd name="connsiteX26" fmla="*/ 454326 w 885949"/>
                  <a:gd name="connsiteY26" fmla="*/ 115026 h 1016456"/>
                  <a:gd name="connsiteX27" fmla="*/ 454326 w 885949"/>
                  <a:gd name="connsiteY27" fmla="*/ 82249 h 1016456"/>
                  <a:gd name="connsiteX28" fmla="*/ 463927 w 885949"/>
                  <a:gd name="connsiteY28" fmla="*/ 59072 h 1016456"/>
                  <a:gd name="connsiteX29" fmla="*/ 483710 w 885949"/>
                  <a:gd name="connsiteY29" fmla="*/ 50877 h 1016456"/>
                  <a:gd name="connsiteX30" fmla="*/ 480672 w 885949"/>
                  <a:gd name="connsiteY30" fmla="*/ 50877 h 1016456"/>
                  <a:gd name="connsiteX31" fmla="*/ 480672 w 885949"/>
                  <a:gd name="connsiteY31" fmla="*/ 25439 h 1016456"/>
                  <a:gd name="connsiteX32" fmla="*/ 506111 w 885949"/>
                  <a:gd name="connsiteY32" fmla="*/ 0 h 1016456"/>
                  <a:gd name="connsiteX33" fmla="*/ 637878 w 885949"/>
                  <a:gd name="connsiteY33" fmla="*/ 0 h 1016456"/>
                  <a:gd name="connsiteX34" fmla="*/ 663317 w 885949"/>
                  <a:gd name="connsiteY34" fmla="*/ 25439 h 1016456"/>
                  <a:gd name="connsiteX35" fmla="*/ 663316 w 885949"/>
                  <a:gd name="connsiteY35" fmla="*/ 50877 h 1016456"/>
                  <a:gd name="connsiteX36" fmla="*/ 660277 w 885949"/>
                  <a:gd name="connsiteY36" fmla="*/ 50877 h 1016456"/>
                  <a:gd name="connsiteX37" fmla="*/ 680060 w 885949"/>
                  <a:gd name="connsiteY37" fmla="*/ 59072 h 1016456"/>
                  <a:gd name="connsiteX38" fmla="*/ 689661 w 885949"/>
                  <a:gd name="connsiteY38" fmla="*/ 82249 h 1016456"/>
                  <a:gd name="connsiteX39" fmla="*/ 689661 w 885949"/>
                  <a:gd name="connsiteY39" fmla="*/ 115026 h 1016456"/>
                  <a:gd name="connsiteX40" fmla="*/ 682613 w 885949"/>
                  <a:gd name="connsiteY40" fmla="*/ 115026 h 1016456"/>
                  <a:gd name="connsiteX41" fmla="*/ 737924 w 885949"/>
                  <a:gd name="connsiteY41" fmla="*/ 170337 h 1016456"/>
                  <a:gd name="connsiteX42" fmla="*/ 737924 w 885949"/>
                  <a:gd name="connsiteY42" fmla="*/ 529885 h 1016456"/>
                  <a:gd name="connsiteX43" fmla="*/ 682613 w 885949"/>
                  <a:gd name="connsiteY43" fmla="*/ 585196 h 1016456"/>
                  <a:gd name="connsiteX44" fmla="*/ 637924 w 885949"/>
                  <a:gd name="connsiteY44" fmla="*/ 585196 h 1016456"/>
                  <a:gd name="connsiteX45" fmla="*/ 637924 w 885949"/>
                  <a:gd name="connsiteY45" fmla="*/ 760230 h 1016456"/>
                  <a:gd name="connsiteX46" fmla="*/ 688572 w 885949"/>
                  <a:gd name="connsiteY46" fmla="*/ 810878 h 1016456"/>
                  <a:gd name="connsiteX47" fmla="*/ 792720 w 885949"/>
                  <a:gd name="connsiteY47" fmla="*/ 810878 h 1016456"/>
                  <a:gd name="connsiteX48" fmla="*/ 792720 w 885949"/>
                  <a:gd name="connsiteY48" fmla="*/ 780968 h 1016456"/>
                  <a:gd name="connsiteX49" fmla="*/ 839335 w 885949"/>
                  <a:gd name="connsiteY49" fmla="*/ 734353 h 1016456"/>
                  <a:gd name="connsiteX50" fmla="*/ 885949 w 885949"/>
                  <a:gd name="connsiteY50" fmla="*/ 734354 h 1016456"/>
                  <a:gd name="connsiteX51" fmla="*/ 885949 w 885949"/>
                  <a:gd name="connsiteY51" fmla="*/ 1016456 h 1016456"/>
                  <a:gd name="connsiteX52" fmla="*/ 839335 w 885949"/>
                  <a:gd name="connsiteY52" fmla="*/ 1016456 h 1016456"/>
                  <a:gd name="connsiteX53" fmla="*/ 792720 w 885949"/>
                  <a:gd name="connsiteY53" fmla="*/ 969841 h 1016456"/>
                  <a:gd name="connsiteX54" fmla="*/ 792720 w 885949"/>
                  <a:gd name="connsiteY54" fmla="*/ 942225 h 1016456"/>
                  <a:gd name="connsiteX55" fmla="*/ 688572 w 885949"/>
                  <a:gd name="connsiteY55" fmla="*/ 942225 h 1016456"/>
                  <a:gd name="connsiteX56" fmla="*/ 506577 w 885949"/>
                  <a:gd name="connsiteY56" fmla="*/ 760230 h 1016456"/>
                  <a:gd name="connsiteX57" fmla="*/ 506577 w 885949"/>
                  <a:gd name="connsiteY57" fmla="*/ 585196 h 1016456"/>
                  <a:gd name="connsiteX58" fmla="*/ 461375 w 885949"/>
                  <a:gd name="connsiteY58" fmla="*/ 585196 h 1016456"/>
                  <a:gd name="connsiteX59" fmla="*/ 406064 w 885949"/>
                  <a:gd name="connsiteY59" fmla="*/ 529885 h 1016456"/>
                  <a:gd name="connsiteX60" fmla="*/ 406064 w 885949"/>
                  <a:gd name="connsiteY60" fmla="*/ 521048 h 1016456"/>
                  <a:gd name="connsiteX61" fmla="*/ 359449 w 885949"/>
                  <a:gd name="connsiteY61" fmla="*/ 474433 h 1016456"/>
                  <a:gd name="connsiteX62" fmla="*/ 359449 w 885949"/>
                  <a:gd name="connsiteY62" fmla="*/ 449711 h 1016456"/>
                  <a:gd name="connsiteX63" fmla="*/ 260877 w 885949"/>
                  <a:gd name="connsiteY63" fmla="*/ 449711 h 1016456"/>
                  <a:gd name="connsiteX64" fmla="*/ 233642 w 885949"/>
                  <a:gd name="connsiteY64" fmla="*/ 422476 h 1016456"/>
                  <a:gd name="connsiteX65" fmla="*/ 233642 w 885949"/>
                  <a:gd name="connsiteY65" fmla="*/ 391530 h 1016456"/>
                  <a:gd name="connsiteX66" fmla="*/ 142845 w 885949"/>
                  <a:gd name="connsiteY66" fmla="*/ 391530 h 1016456"/>
                  <a:gd name="connsiteX67" fmla="*/ 123399 w 885949"/>
                  <a:gd name="connsiteY67" fmla="*/ 403453 h 1016456"/>
                  <a:gd name="connsiteX68" fmla="*/ 107835 w 885949"/>
                  <a:gd name="connsiteY68" fmla="*/ 414005 h 1016456"/>
                  <a:gd name="connsiteX69" fmla="*/ 107835 w 885949"/>
                  <a:gd name="connsiteY69" fmla="*/ 474618 h 1016456"/>
                  <a:gd name="connsiteX70" fmla="*/ 115784 w 885949"/>
                  <a:gd name="connsiteY70" fmla="*/ 477910 h 1016456"/>
                  <a:gd name="connsiteX71" fmla="*/ 119681 w 885949"/>
                  <a:gd name="connsiteY71" fmla="*/ 487321 h 1016456"/>
                  <a:gd name="connsiteX72" fmla="*/ 119681 w 885949"/>
                  <a:gd name="connsiteY72" fmla="*/ 573826 h 1016456"/>
                  <a:gd name="connsiteX73" fmla="*/ 106373 w 885949"/>
                  <a:gd name="connsiteY73" fmla="*/ 587134 h 1016456"/>
                  <a:gd name="connsiteX74" fmla="*/ 53145 w 885949"/>
                  <a:gd name="connsiteY74" fmla="*/ 587134 h 1016456"/>
                  <a:gd name="connsiteX75" fmla="*/ 39837 w 885949"/>
                  <a:gd name="connsiteY75" fmla="*/ 573826 h 1016456"/>
                  <a:gd name="connsiteX76" fmla="*/ 39837 w 885949"/>
                  <a:gd name="connsiteY76" fmla="*/ 487321 h 1016456"/>
                  <a:gd name="connsiteX77" fmla="*/ 53145 w 885949"/>
                  <a:gd name="connsiteY77" fmla="*/ 474013 h 1016456"/>
                  <a:gd name="connsiteX78" fmla="*/ 62116 w 885949"/>
                  <a:gd name="connsiteY78" fmla="*/ 474013 h 1016456"/>
                  <a:gd name="connsiteX79" fmla="*/ 62116 w 885949"/>
                  <a:gd name="connsiteY79" fmla="*/ 423077 h 1016456"/>
                  <a:gd name="connsiteX80" fmla="*/ 45549 w 885949"/>
                  <a:gd name="connsiteY80" fmla="*/ 420018 h 1016456"/>
                  <a:gd name="connsiteX81" fmla="*/ 21580 w 885949"/>
                  <a:gd name="connsiteY81" fmla="*/ 404431 h 1016456"/>
                  <a:gd name="connsiteX82" fmla="*/ 3 w 885949"/>
                  <a:gd name="connsiteY82" fmla="*/ 353724 h 1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5949" h="1016456">
                    <a:moveTo>
                      <a:pt x="3" y="353724"/>
                    </a:moveTo>
                    <a:cubicBezTo>
                      <a:pt x="-173" y="335299"/>
                      <a:pt x="6679" y="316806"/>
                      <a:pt x="20602" y="302612"/>
                    </a:cubicBezTo>
                    <a:cubicBezTo>
                      <a:pt x="27564" y="295516"/>
                      <a:pt x="35634" y="290166"/>
                      <a:pt x="44267" y="286568"/>
                    </a:cubicBezTo>
                    <a:lnTo>
                      <a:pt x="62116" y="282916"/>
                    </a:lnTo>
                    <a:lnTo>
                      <a:pt x="62116" y="216614"/>
                    </a:lnTo>
                    <a:lnTo>
                      <a:pt x="53145" y="216614"/>
                    </a:lnTo>
                    <a:cubicBezTo>
                      <a:pt x="45795" y="216614"/>
                      <a:pt x="39837" y="210656"/>
                      <a:pt x="39837" y="203306"/>
                    </a:cubicBezTo>
                    <a:lnTo>
                      <a:pt x="39837" y="116801"/>
                    </a:lnTo>
                    <a:cubicBezTo>
                      <a:pt x="39837" y="109451"/>
                      <a:pt x="45795" y="103493"/>
                      <a:pt x="53145" y="103493"/>
                    </a:cubicBezTo>
                    <a:lnTo>
                      <a:pt x="106373" y="103493"/>
                    </a:lnTo>
                    <a:cubicBezTo>
                      <a:pt x="113723" y="103493"/>
                      <a:pt x="119681" y="109451"/>
                      <a:pt x="119681" y="116801"/>
                    </a:cubicBezTo>
                    <a:lnTo>
                      <a:pt x="119681" y="203306"/>
                    </a:lnTo>
                    <a:cubicBezTo>
                      <a:pt x="119681" y="206981"/>
                      <a:pt x="118192" y="210308"/>
                      <a:pt x="115784" y="212716"/>
                    </a:cubicBezTo>
                    <a:lnTo>
                      <a:pt x="107835" y="216008"/>
                    </a:lnTo>
                    <a:lnTo>
                      <a:pt x="107835" y="292150"/>
                    </a:lnTo>
                    <a:lnTo>
                      <a:pt x="122421" y="301634"/>
                    </a:lnTo>
                    <a:lnTo>
                      <a:pt x="134368" y="308647"/>
                    </a:lnTo>
                    <a:lnTo>
                      <a:pt x="137944" y="307166"/>
                    </a:lnTo>
                    <a:lnTo>
                      <a:pt x="233642" y="307166"/>
                    </a:lnTo>
                    <a:lnTo>
                      <a:pt x="233642" y="278448"/>
                    </a:lnTo>
                    <a:cubicBezTo>
                      <a:pt x="233642" y="263407"/>
                      <a:pt x="245836" y="251213"/>
                      <a:pt x="260877" y="251213"/>
                    </a:cubicBezTo>
                    <a:lnTo>
                      <a:pt x="359449" y="251213"/>
                    </a:lnTo>
                    <a:lnTo>
                      <a:pt x="359449" y="232977"/>
                    </a:lnTo>
                    <a:cubicBezTo>
                      <a:pt x="359449" y="207232"/>
                      <a:pt x="380319" y="186362"/>
                      <a:pt x="406064" y="186362"/>
                    </a:cubicBezTo>
                    <a:lnTo>
                      <a:pt x="406064" y="170337"/>
                    </a:lnTo>
                    <a:cubicBezTo>
                      <a:pt x="406064" y="139790"/>
                      <a:pt x="430828" y="115026"/>
                      <a:pt x="461375" y="115026"/>
                    </a:cubicBezTo>
                    <a:lnTo>
                      <a:pt x="454326" y="115026"/>
                    </a:lnTo>
                    <a:lnTo>
                      <a:pt x="454326" y="82249"/>
                    </a:lnTo>
                    <a:cubicBezTo>
                      <a:pt x="454326" y="73198"/>
                      <a:pt x="457995" y="65003"/>
                      <a:pt x="463927" y="59072"/>
                    </a:cubicBezTo>
                    <a:lnTo>
                      <a:pt x="483710" y="50877"/>
                    </a:lnTo>
                    <a:lnTo>
                      <a:pt x="480672" y="50877"/>
                    </a:lnTo>
                    <a:lnTo>
                      <a:pt x="480672" y="25439"/>
                    </a:lnTo>
                    <a:cubicBezTo>
                      <a:pt x="480672" y="11389"/>
                      <a:pt x="492061" y="0"/>
                      <a:pt x="506111" y="0"/>
                    </a:cubicBezTo>
                    <a:lnTo>
                      <a:pt x="637878" y="0"/>
                    </a:lnTo>
                    <a:cubicBezTo>
                      <a:pt x="651928" y="0"/>
                      <a:pt x="663317" y="11389"/>
                      <a:pt x="663317" y="25439"/>
                    </a:cubicBezTo>
                    <a:cubicBezTo>
                      <a:pt x="663317" y="33918"/>
                      <a:pt x="663316" y="42398"/>
                      <a:pt x="663316" y="50877"/>
                    </a:cubicBezTo>
                    <a:lnTo>
                      <a:pt x="660277" y="50877"/>
                    </a:lnTo>
                    <a:lnTo>
                      <a:pt x="680060" y="59072"/>
                    </a:lnTo>
                    <a:cubicBezTo>
                      <a:pt x="685992" y="65003"/>
                      <a:pt x="689661" y="73198"/>
                      <a:pt x="689661" y="82249"/>
                    </a:cubicBezTo>
                    <a:lnTo>
                      <a:pt x="689661" y="115026"/>
                    </a:lnTo>
                    <a:lnTo>
                      <a:pt x="682613" y="115026"/>
                    </a:lnTo>
                    <a:cubicBezTo>
                      <a:pt x="713160" y="115026"/>
                      <a:pt x="737924" y="139790"/>
                      <a:pt x="737924" y="170337"/>
                    </a:cubicBezTo>
                    <a:lnTo>
                      <a:pt x="737924" y="529885"/>
                    </a:lnTo>
                    <a:cubicBezTo>
                      <a:pt x="737924" y="560432"/>
                      <a:pt x="713160" y="585196"/>
                      <a:pt x="682613" y="585196"/>
                    </a:cubicBezTo>
                    <a:lnTo>
                      <a:pt x="637924" y="585196"/>
                    </a:lnTo>
                    <a:lnTo>
                      <a:pt x="637924" y="760230"/>
                    </a:lnTo>
                    <a:cubicBezTo>
                      <a:pt x="637924" y="788202"/>
                      <a:pt x="660600" y="810878"/>
                      <a:pt x="688572" y="810878"/>
                    </a:cubicBezTo>
                    <a:lnTo>
                      <a:pt x="792720" y="810878"/>
                    </a:lnTo>
                    <a:lnTo>
                      <a:pt x="792720" y="780968"/>
                    </a:lnTo>
                    <a:cubicBezTo>
                      <a:pt x="792720" y="755223"/>
                      <a:pt x="813590" y="734353"/>
                      <a:pt x="839335" y="734353"/>
                    </a:cubicBezTo>
                    <a:cubicBezTo>
                      <a:pt x="854873" y="734353"/>
                      <a:pt x="870411" y="734354"/>
                      <a:pt x="885949" y="734354"/>
                    </a:cubicBezTo>
                    <a:lnTo>
                      <a:pt x="885949" y="1016456"/>
                    </a:lnTo>
                    <a:lnTo>
                      <a:pt x="839335" y="1016456"/>
                    </a:lnTo>
                    <a:cubicBezTo>
                      <a:pt x="813590" y="1016456"/>
                      <a:pt x="792720" y="995586"/>
                      <a:pt x="792720" y="969841"/>
                    </a:cubicBezTo>
                    <a:lnTo>
                      <a:pt x="792720" y="942225"/>
                    </a:lnTo>
                    <a:lnTo>
                      <a:pt x="688572" y="942225"/>
                    </a:lnTo>
                    <a:cubicBezTo>
                      <a:pt x="588059" y="942225"/>
                      <a:pt x="506577" y="860743"/>
                      <a:pt x="506577" y="760230"/>
                    </a:cubicBezTo>
                    <a:lnTo>
                      <a:pt x="506577" y="585196"/>
                    </a:lnTo>
                    <a:lnTo>
                      <a:pt x="461375" y="585196"/>
                    </a:lnTo>
                    <a:cubicBezTo>
                      <a:pt x="430828" y="585196"/>
                      <a:pt x="406064" y="560432"/>
                      <a:pt x="406064" y="529885"/>
                    </a:cubicBezTo>
                    <a:lnTo>
                      <a:pt x="406064" y="521048"/>
                    </a:lnTo>
                    <a:cubicBezTo>
                      <a:pt x="380319" y="521048"/>
                      <a:pt x="359449" y="500178"/>
                      <a:pt x="359449" y="474433"/>
                    </a:cubicBezTo>
                    <a:lnTo>
                      <a:pt x="359449" y="449711"/>
                    </a:lnTo>
                    <a:lnTo>
                      <a:pt x="260877" y="449711"/>
                    </a:lnTo>
                    <a:cubicBezTo>
                      <a:pt x="245836" y="449711"/>
                      <a:pt x="233642" y="437517"/>
                      <a:pt x="233642" y="422476"/>
                    </a:cubicBezTo>
                    <a:lnTo>
                      <a:pt x="233642" y="391530"/>
                    </a:lnTo>
                    <a:lnTo>
                      <a:pt x="142845" y="391530"/>
                    </a:lnTo>
                    <a:lnTo>
                      <a:pt x="123399" y="403453"/>
                    </a:lnTo>
                    <a:lnTo>
                      <a:pt x="107835" y="414005"/>
                    </a:lnTo>
                    <a:lnTo>
                      <a:pt x="107835" y="474618"/>
                    </a:lnTo>
                    <a:lnTo>
                      <a:pt x="115784" y="477910"/>
                    </a:lnTo>
                    <a:cubicBezTo>
                      <a:pt x="118192" y="480319"/>
                      <a:pt x="119681" y="483646"/>
                      <a:pt x="119681" y="487321"/>
                    </a:cubicBezTo>
                    <a:lnTo>
                      <a:pt x="119681" y="573826"/>
                    </a:lnTo>
                    <a:cubicBezTo>
                      <a:pt x="119681" y="581176"/>
                      <a:pt x="113723" y="587134"/>
                      <a:pt x="106373" y="587134"/>
                    </a:cubicBezTo>
                    <a:lnTo>
                      <a:pt x="53145" y="587134"/>
                    </a:lnTo>
                    <a:cubicBezTo>
                      <a:pt x="45795" y="587134"/>
                      <a:pt x="39837" y="581176"/>
                      <a:pt x="39837" y="573826"/>
                    </a:cubicBezTo>
                    <a:lnTo>
                      <a:pt x="39837" y="487321"/>
                    </a:lnTo>
                    <a:cubicBezTo>
                      <a:pt x="39837" y="479971"/>
                      <a:pt x="45795" y="474013"/>
                      <a:pt x="53145" y="474013"/>
                    </a:cubicBezTo>
                    <a:lnTo>
                      <a:pt x="62116" y="474013"/>
                    </a:lnTo>
                    <a:lnTo>
                      <a:pt x="62116" y="423077"/>
                    </a:lnTo>
                    <a:lnTo>
                      <a:pt x="45549" y="420018"/>
                    </a:lnTo>
                    <a:cubicBezTo>
                      <a:pt x="36848" y="416587"/>
                      <a:pt x="28677" y="411393"/>
                      <a:pt x="21580" y="404431"/>
                    </a:cubicBezTo>
                    <a:cubicBezTo>
                      <a:pt x="7387" y="390508"/>
                      <a:pt x="180" y="372150"/>
                      <a:pt x="3" y="35372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36" name="Freeform 35">
                <a:extLst>
                  <a:ext uri="{FF2B5EF4-FFF2-40B4-BE49-F238E27FC236}">
                    <a16:creationId xmlns:a16="http://schemas.microsoft.com/office/drawing/2014/main" id="{C6C0B637-76E0-9E41-BE96-097100DF5B7B}"/>
                  </a:ext>
                </a:extLst>
              </p:cNvPr>
              <p:cNvSpPr/>
              <p:nvPr/>
            </p:nvSpPr>
            <p:spPr>
              <a:xfrm rot="5400000">
                <a:off x="6076730" y="1164487"/>
                <a:ext cx="885949" cy="1016456"/>
              </a:xfrm>
              <a:custGeom>
                <a:avLst/>
                <a:gdLst>
                  <a:gd name="connsiteX0" fmla="*/ 3 w 885949"/>
                  <a:gd name="connsiteY0" fmla="*/ 353724 h 1016456"/>
                  <a:gd name="connsiteX1" fmla="*/ 20602 w 885949"/>
                  <a:gd name="connsiteY1" fmla="*/ 302612 h 1016456"/>
                  <a:gd name="connsiteX2" fmla="*/ 44267 w 885949"/>
                  <a:gd name="connsiteY2" fmla="*/ 286568 h 1016456"/>
                  <a:gd name="connsiteX3" fmla="*/ 62116 w 885949"/>
                  <a:gd name="connsiteY3" fmla="*/ 282916 h 1016456"/>
                  <a:gd name="connsiteX4" fmla="*/ 62116 w 885949"/>
                  <a:gd name="connsiteY4" fmla="*/ 216614 h 1016456"/>
                  <a:gd name="connsiteX5" fmla="*/ 53145 w 885949"/>
                  <a:gd name="connsiteY5" fmla="*/ 216614 h 1016456"/>
                  <a:gd name="connsiteX6" fmla="*/ 39837 w 885949"/>
                  <a:gd name="connsiteY6" fmla="*/ 203306 h 1016456"/>
                  <a:gd name="connsiteX7" fmla="*/ 39837 w 885949"/>
                  <a:gd name="connsiteY7" fmla="*/ 116801 h 1016456"/>
                  <a:gd name="connsiteX8" fmla="*/ 53145 w 885949"/>
                  <a:gd name="connsiteY8" fmla="*/ 103493 h 1016456"/>
                  <a:gd name="connsiteX9" fmla="*/ 106373 w 885949"/>
                  <a:gd name="connsiteY9" fmla="*/ 103493 h 1016456"/>
                  <a:gd name="connsiteX10" fmla="*/ 119681 w 885949"/>
                  <a:gd name="connsiteY10" fmla="*/ 116801 h 1016456"/>
                  <a:gd name="connsiteX11" fmla="*/ 119681 w 885949"/>
                  <a:gd name="connsiteY11" fmla="*/ 203306 h 1016456"/>
                  <a:gd name="connsiteX12" fmla="*/ 115784 w 885949"/>
                  <a:gd name="connsiteY12" fmla="*/ 212716 h 1016456"/>
                  <a:gd name="connsiteX13" fmla="*/ 107835 w 885949"/>
                  <a:gd name="connsiteY13" fmla="*/ 216008 h 1016456"/>
                  <a:gd name="connsiteX14" fmla="*/ 107835 w 885949"/>
                  <a:gd name="connsiteY14" fmla="*/ 292150 h 1016456"/>
                  <a:gd name="connsiteX15" fmla="*/ 122421 w 885949"/>
                  <a:gd name="connsiteY15" fmla="*/ 301634 h 1016456"/>
                  <a:gd name="connsiteX16" fmla="*/ 134368 w 885949"/>
                  <a:gd name="connsiteY16" fmla="*/ 308647 h 1016456"/>
                  <a:gd name="connsiteX17" fmla="*/ 137944 w 885949"/>
                  <a:gd name="connsiteY17" fmla="*/ 307166 h 1016456"/>
                  <a:gd name="connsiteX18" fmla="*/ 233642 w 885949"/>
                  <a:gd name="connsiteY18" fmla="*/ 307166 h 1016456"/>
                  <a:gd name="connsiteX19" fmla="*/ 233642 w 885949"/>
                  <a:gd name="connsiteY19" fmla="*/ 278448 h 1016456"/>
                  <a:gd name="connsiteX20" fmla="*/ 260877 w 885949"/>
                  <a:gd name="connsiteY20" fmla="*/ 251213 h 1016456"/>
                  <a:gd name="connsiteX21" fmla="*/ 359449 w 885949"/>
                  <a:gd name="connsiteY21" fmla="*/ 251213 h 1016456"/>
                  <a:gd name="connsiteX22" fmla="*/ 359449 w 885949"/>
                  <a:gd name="connsiteY22" fmla="*/ 232977 h 1016456"/>
                  <a:gd name="connsiteX23" fmla="*/ 406064 w 885949"/>
                  <a:gd name="connsiteY23" fmla="*/ 186362 h 1016456"/>
                  <a:gd name="connsiteX24" fmla="*/ 406064 w 885949"/>
                  <a:gd name="connsiteY24" fmla="*/ 170337 h 1016456"/>
                  <a:gd name="connsiteX25" fmla="*/ 461375 w 885949"/>
                  <a:gd name="connsiteY25" fmla="*/ 115026 h 1016456"/>
                  <a:gd name="connsiteX26" fmla="*/ 454326 w 885949"/>
                  <a:gd name="connsiteY26" fmla="*/ 115026 h 1016456"/>
                  <a:gd name="connsiteX27" fmla="*/ 454326 w 885949"/>
                  <a:gd name="connsiteY27" fmla="*/ 82249 h 1016456"/>
                  <a:gd name="connsiteX28" fmla="*/ 463927 w 885949"/>
                  <a:gd name="connsiteY28" fmla="*/ 59072 h 1016456"/>
                  <a:gd name="connsiteX29" fmla="*/ 483710 w 885949"/>
                  <a:gd name="connsiteY29" fmla="*/ 50877 h 1016456"/>
                  <a:gd name="connsiteX30" fmla="*/ 480672 w 885949"/>
                  <a:gd name="connsiteY30" fmla="*/ 50877 h 1016456"/>
                  <a:gd name="connsiteX31" fmla="*/ 480672 w 885949"/>
                  <a:gd name="connsiteY31" fmla="*/ 25439 h 1016456"/>
                  <a:gd name="connsiteX32" fmla="*/ 506111 w 885949"/>
                  <a:gd name="connsiteY32" fmla="*/ 0 h 1016456"/>
                  <a:gd name="connsiteX33" fmla="*/ 637878 w 885949"/>
                  <a:gd name="connsiteY33" fmla="*/ 0 h 1016456"/>
                  <a:gd name="connsiteX34" fmla="*/ 663317 w 885949"/>
                  <a:gd name="connsiteY34" fmla="*/ 25439 h 1016456"/>
                  <a:gd name="connsiteX35" fmla="*/ 663316 w 885949"/>
                  <a:gd name="connsiteY35" fmla="*/ 50877 h 1016456"/>
                  <a:gd name="connsiteX36" fmla="*/ 660277 w 885949"/>
                  <a:gd name="connsiteY36" fmla="*/ 50877 h 1016456"/>
                  <a:gd name="connsiteX37" fmla="*/ 680060 w 885949"/>
                  <a:gd name="connsiteY37" fmla="*/ 59072 h 1016456"/>
                  <a:gd name="connsiteX38" fmla="*/ 689661 w 885949"/>
                  <a:gd name="connsiteY38" fmla="*/ 82249 h 1016456"/>
                  <a:gd name="connsiteX39" fmla="*/ 689661 w 885949"/>
                  <a:gd name="connsiteY39" fmla="*/ 115026 h 1016456"/>
                  <a:gd name="connsiteX40" fmla="*/ 682613 w 885949"/>
                  <a:gd name="connsiteY40" fmla="*/ 115026 h 1016456"/>
                  <a:gd name="connsiteX41" fmla="*/ 737924 w 885949"/>
                  <a:gd name="connsiteY41" fmla="*/ 170337 h 1016456"/>
                  <a:gd name="connsiteX42" fmla="*/ 737924 w 885949"/>
                  <a:gd name="connsiteY42" fmla="*/ 529885 h 1016456"/>
                  <a:gd name="connsiteX43" fmla="*/ 682613 w 885949"/>
                  <a:gd name="connsiteY43" fmla="*/ 585196 h 1016456"/>
                  <a:gd name="connsiteX44" fmla="*/ 637924 w 885949"/>
                  <a:gd name="connsiteY44" fmla="*/ 585196 h 1016456"/>
                  <a:gd name="connsiteX45" fmla="*/ 637924 w 885949"/>
                  <a:gd name="connsiteY45" fmla="*/ 760230 h 1016456"/>
                  <a:gd name="connsiteX46" fmla="*/ 688572 w 885949"/>
                  <a:gd name="connsiteY46" fmla="*/ 810878 h 1016456"/>
                  <a:gd name="connsiteX47" fmla="*/ 792720 w 885949"/>
                  <a:gd name="connsiteY47" fmla="*/ 810878 h 1016456"/>
                  <a:gd name="connsiteX48" fmla="*/ 792720 w 885949"/>
                  <a:gd name="connsiteY48" fmla="*/ 780968 h 1016456"/>
                  <a:gd name="connsiteX49" fmla="*/ 839335 w 885949"/>
                  <a:gd name="connsiteY49" fmla="*/ 734353 h 1016456"/>
                  <a:gd name="connsiteX50" fmla="*/ 885949 w 885949"/>
                  <a:gd name="connsiteY50" fmla="*/ 734354 h 1016456"/>
                  <a:gd name="connsiteX51" fmla="*/ 885949 w 885949"/>
                  <a:gd name="connsiteY51" fmla="*/ 1016456 h 1016456"/>
                  <a:gd name="connsiteX52" fmla="*/ 839335 w 885949"/>
                  <a:gd name="connsiteY52" fmla="*/ 1016456 h 1016456"/>
                  <a:gd name="connsiteX53" fmla="*/ 792720 w 885949"/>
                  <a:gd name="connsiteY53" fmla="*/ 969841 h 1016456"/>
                  <a:gd name="connsiteX54" fmla="*/ 792720 w 885949"/>
                  <a:gd name="connsiteY54" fmla="*/ 942225 h 1016456"/>
                  <a:gd name="connsiteX55" fmla="*/ 688572 w 885949"/>
                  <a:gd name="connsiteY55" fmla="*/ 942225 h 1016456"/>
                  <a:gd name="connsiteX56" fmla="*/ 506577 w 885949"/>
                  <a:gd name="connsiteY56" fmla="*/ 760230 h 1016456"/>
                  <a:gd name="connsiteX57" fmla="*/ 506577 w 885949"/>
                  <a:gd name="connsiteY57" fmla="*/ 585196 h 1016456"/>
                  <a:gd name="connsiteX58" fmla="*/ 461375 w 885949"/>
                  <a:gd name="connsiteY58" fmla="*/ 585196 h 1016456"/>
                  <a:gd name="connsiteX59" fmla="*/ 406064 w 885949"/>
                  <a:gd name="connsiteY59" fmla="*/ 529885 h 1016456"/>
                  <a:gd name="connsiteX60" fmla="*/ 406064 w 885949"/>
                  <a:gd name="connsiteY60" fmla="*/ 521048 h 1016456"/>
                  <a:gd name="connsiteX61" fmla="*/ 359449 w 885949"/>
                  <a:gd name="connsiteY61" fmla="*/ 474433 h 1016456"/>
                  <a:gd name="connsiteX62" fmla="*/ 359449 w 885949"/>
                  <a:gd name="connsiteY62" fmla="*/ 449711 h 1016456"/>
                  <a:gd name="connsiteX63" fmla="*/ 260877 w 885949"/>
                  <a:gd name="connsiteY63" fmla="*/ 449711 h 1016456"/>
                  <a:gd name="connsiteX64" fmla="*/ 233642 w 885949"/>
                  <a:gd name="connsiteY64" fmla="*/ 422476 h 1016456"/>
                  <a:gd name="connsiteX65" fmla="*/ 233642 w 885949"/>
                  <a:gd name="connsiteY65" fmla="*/ 391530 h 1016456"/>
                  <a:gd name="connsiteX66" fmla="*/ 142845 w 885949"/>
                  <a:gd name="connsiteY66" fmla="*/ 391530 h 1016456"/>
                  <a:gd name="connsiteX67" fmla="*/ 123399 w 885949"/>
                  <a:gd name="connsiteY67" fmla="*/ 403453 h 1016456"/>
                  <a:gd name="connsiteX68" fmla="*/ 107835 w 885949"/>
                  <a:gd name="connsiteY68" fmla="*/ 414005 h 1016456"/>
                  <a:gd name="connsiteX69" fmla="*/ 107835 w 885949"/>
                  <a:gd name="connsiteY69" fmla="*/ 474618 h 1016456"/>
                  <a:gd name="connsiteX70" fmla="*/ 115784 w 885949"/>
                  <a:gd name="connsiteY70" fmla="*/ 477910 h 1016456"/>
                  <a:gd name="connsiteX71" fmla="*/ 119681 w 885949"/>
                  <a:gd name="connsiteY71" fmla="*/ 487321 h 1016456"/>
                  <a:gd name="connsiteX72" fmla="*/ 119681 w 885949"/>
                  <a:gd name="connsiteY72" fmla="*/ 573826 h 1016456"/>
                  <a:gd name="connsiteX73" fmla="*/ 106373 w 885949"/>
                  <a:gd name="connsiteY73" fmla="*/ 587134 h 1016456"/>
                  <a:gd name="connsiteX74" fmla="*/ 53145 w 885949"/>
                  <a:gd name="connsiteY74" fmla="*/ 587134 h 1016456"/>
                  <a:gd name="connsiteX75" fmla="*/ 39837 w 885949"/>
                  <a:gd name="connsiteY75" fmla="*/ 573826 h 1016456"/>
                  <a:gd name="connsiteX76" fmla="*/ 39837 w 885949"/>
                  <a:gd name="connsiteY76" fmla="*/ 487321 h 1016456"/>
                  <a:gd name="connsiteX77" fmla="*/ 53145 w 885949"/>
                  <a:gd name="connsiteY77" fmla="*/ 474013 h 1016456"/>
                  <a:gd name="connsiteX78" fmla="*/ 62116 w 885949"/>
                  <a:gd name="connsiteY78" fmla="*/ 474013 h 1016456"/>
                  <a:gd name="connsiteX79" fmla="*/ 62116 w 885949"/>
                  <a:gd name="connsiteY79" fmla="*/ 423077 h 1016456"/>
                  <a:gd name="connsiteX80" fmla="*/ 45549 w 885949"/>
                  <a:gd name="connsiteY80" fmla="*/ 420018 h 1016456"/>
                  <a:gd name="connsiteX81" fmla="*/ 21580 w 885949"/>
                  <a:gd name="connsiteY81" fmla="*/ 404431 h 1016456"/>
                  <a:gd name="connsiteX82" fmla="*/ 3 w 885949"/>
                  <a:gd name="connsiteY82" fmla="*/ 353724 h 1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5949" h="1016456">
                    <a:moveTo>
                      <a:pt x="3" y="353724"/>
                    </a:moveTo>
                    <a:cubicBezTo>
                      <a:pt x="-173" y="335299"/>
                      <a:pt x="6679" y="316806"/>
                      <a:pt x="20602" y="302612"/>
                    </a:cubicBezTo>
                    <a:cubicBezTo>
                      <a:pt x="27564" y="295516"/>
                      <a:pt x="35634" y="290166"/>
                      <a:pt x="44267" y="286568"/>
                    </a:cubicBezTo>
                    <a:lnTo>
                      <a:pt x="62116" y="282916"/>
                    </a:lnTo>
                    <a:lnTo>
                      <a:pt x="62116" y="216614"/>
                    </a:lnTo>
                    <a:lnTo>
                      <a:pt x="53145" y="216614"/>
                    </a:lnTo>
                    <a:cubicBezTo>
                      <a:pt x="45795" y="216614"/>
                      <a:pt x="39837" y="210656"/>
                      <a:pt x="39837" y="203306"/>
                    </a:cubicBezTo>
                    <a:lnTo>
                      <a:pt x="39837" y="116801"/>
                    </a:lnTo>
                    <a:cubicBezTo>
                      <a:pt x="39837" y="109451"/>
                      <a:pt x="45795" y="103493"/>
                      <a:pt x="53145" y="103493"/>
                    </a:cubicBezTo>
                    <a:lnTo>
                      <a:pt x="106373" y="103493"/>
                    </a:lnTo>
                    <a:cubicBezTo>
                      <a:pt x="113723" y="103493"/>
                      <a:pt x="119681" y="109451"/>
                      <a:pt x="119681" y="116801"/>
                    </a:cubicBezTo>
                    <a:lnTo>
                      <a:pt x="119681" y="203306"/>
                    </a:lnTo>
                    <a:cubicBezTo>
                      <a:pt x="119681" y="206981"/>
                      <a:pt x="118192" y="210308"/>
                      <a:pt x="115784" y="212716"/>
                    </a:cubicBezTo>
                    <a:lnTo>
                      <a:pt x="107835" y="216008"/>
                    </a:lnTo>
                    <a:lnTo>
                      <a:pt x="107835" y="292150"/>
                    </a:lnTo>
                    <a:lnTo>
                      <a:pt x="122421" y="301634"/>
                    </a:lnTo>
                    <a:lnTo>
                      <a:pt x="134368" y="308647"/>
                    </a:lnTo>
                    <a:lnTo>
                      <a:pt x="137944" y="307166"/>
                    </a:lnTo>
                    <a:lnTo>
                      <a:pt x="233642" y="307166"/>
                    </a:lnTo>
                    <a:lnTo>
                      <a:pt x="233642" y="278448"/>
                    </a:lnTo>
                    <a:cubicBezTo>
                      <a:pt x="233642" y="263407"/>
                      <a:pt x="245836" y="251213"/>
                      <a:pt x="260877" y="251213"/>
                    </a:cubicBezTo>
                    <a:lnTo>
                      <a:pt x="359449" y="251213"/>
                    </a:lnTo>
                    <a:lnTo>
                      <a:pt x="359449" y="232977"/>
                    </a:lnTo>
                    <a:cubicBezTo>
                      <a:pt x="359449" y="207232"/>
                      <a:pt x="380319" y="186362"/>
                      <a:pt x="406064" y="186362"/>
                    </a:cubicBezTo>
                    <a:lnTo>
                      <a:pt x="406064" y="170337"/>
                    </a:lnTo>
                    <a:cubicBezTo>
                      <a:pt x="406064" y="139790"/>
                      <a:pt x="430828" y="115026"/>
                      <a:pt x="461375" y="115026"/>
                    </a:cubicBezTo>
                    <a:lnTo>
                      <a:pt x="454326" y="115026"/>
                    </a:lnTo>
                    <a:lnTo>
                      <a:pt x="454326" y="82249"/>
                    </a:lnTo>
                    <a:cubicBezTo>
                      <a:pt x="454326" y="73198"/>
                      <a:pt x="457995" y="65003"/>
                      <a:pt x="463927" y="59072"/>
                    </a:cubicBezTo>
                    <a:lnTo>
                      <a:pt x="483710" y="50877"/>
                    </a:lnTo>
                    <a:lnTo>
                      <a:pt x="480672" y="50877"/>
                    </a:lnTo>
                    <a:lnTo>
                      <a:pt x="480672" y="25439"/>
                    </a:lnTo>
                    <a:cubicBezTo>
                      <a:pt x="480672" y="11389"/>
                      <a:pt x="492061" y="0"/>
                      <a:pt x="506111" y="0"/>
                    </a:cubicBezTo>
                    <a:lnTo>
                      <a:pt x="637878" y="0"/>
                    </a:lnTo>
                    <a:cubicBezTo>
                      <a:pt x="651928" y="0"/>
                      <a:pt x="663317" y="11389"/>
                      <a:pt x="663317" y="25439"/>
                    </a:cubicBezTo>
                    <a:cubicBezTo>
                      <a:pt x="663317" y="33918"/>
                      <a:pt x="663316" y="42398"/>
                      <a:pt x="663316" y="50877"/>
                    </a:cubicBezTo>
                    <a:lnTo>
                      <a:pt x="660277" y="50877"/>
                    </a:lnTo>
                    <a:lnTo>
                      <a:pt x="680060" y="59072"/>
                    </a:lnTo>
                    <a:cubicBezTo>
                      <a:pt x="685992" y="65003"/>
                      <a:pt x="689661" y="73198"/>
                      <a:pt x="689661" y="82249"/>
                    </a:cubicBezTo>
                    <a:lnTo>
                      <a:pt x="689661" y="115026"/>
                    </a:lnTo>
                    <a:lnTo>
                      <a:pt x="682613" y="115026"/>
                    </a:lnTo>
                    <a:cubicBezTo>
                      <a:pt x="713160" y="115026"/>
                      <a:pt x="737924" y="139790"/>
                      <a:pt x="737924" y="170337"/>
                    </a:cubicBezTo>
                    <a:lnTo>
                      <a:pt x="737924" y="529885"/>
                    </a:lnTo>
                    <a:cubicBezTo>
                      <a:pt x="737924" y="560432"/>
                      <a:pt x="713160" y="585196"/>
                      <a:pt x="682613" y="585196"/>
                    </a:cubicBezTo>
                    <a:lnTo>
                      <a:pt x="637924" y="585196"/>
                    </a:lnTo>
                    <a:lnTo>
                      <a:pt x="637924" y="760230"/>
                    </a:lnTo>
                    <a:cubicBezTo>
                      <a:pt x="637924" y="788202"/>
                      <a:pt x="660600" y="810878"/>
                      <a:pt x="688572" y="810878"/>
                    </a:cubicBezTo>
                    <a:lnTo>
                      <a:pt x="792720" y="810878"/>
                    </a:lnTo>
                    <a:lnTo>
                      <a:pt x="792720" y="780968"/>
                    </a:lnTo>
                    <a:cubicBezTo>
                      <a:pt x="792720" y="755223"/>
                      <a:pt x="813590" y="734353"/>
                      <a:pt x="839335" y="734353"/>
                    </a:cubicBezTo>
                    <a:cubicBezTo>
                      <a:pt x="854873" y="734353"/>
                      <a:pt x="870411" y="734354"/>
                      <a:pt x="885949" y="734354"/>
                    </a:cubicBezTo>
                    <a:lnTo>
                      <a:pt x="885949" y="1016456"/>
                    </a:lnTo>
                    <a:lnTo>
                      <a:pt x="839335" y="1016456"/>
                    </a:lnTo>
                    <a:cubicBezTo>
                      <a:pt x="813590" y="1016456"/>
                      <a:pt x="792720" y="995586"/>
                      <a:pt x="792720" y="969841"/>
                    </a:cubicBezTo>
                    <a:lnTo>
                      <a:pt x="792720" y="942225"/>
                    </a:lnTo>
                    <a:lnTo>
                      <a:pt x="688572" y="942225"/>
                    </a:lnTo>
                    <a:cubicBezTo>
                      <a:pt x="588059" y="942225"/>
                      <a:pt x="506577" y="860743"/>
                      <a:pt x="506577" y="760230"/>
                    </a:cubicBezTo>
                    <a:lnTo>
                      <a:pt x="506577" y="585196"/>
                    </a:lnTo>
                    <a:lnTo>
                      <a:pt x="461375" y="585196"/>
                    </a:lnTo>
                    <a:cubicBezTo>
                      <a:pt x="430828" y="585196"/>
                      <a:pt x="406064" y="560432"/>
                      <a:pt x="406064" y="529885"/>
                    </a:cubicBezTo>
                    <a:lnTo>
                      <a:pt x="406064" y="521048"/>
                    </a:lnTo>
                    <a:cubicBezTo>
                      <a:pt x="380319" y="521048"/>
                      <a:pt x="359449" y="500178"/>
                      <a:pt x="359449" y="474433"/>
                    </a:cubicBezTo>
                    <a:lnTo>
                      <a:pt x="359449" y="449711"/>
                    </a:lnTo>
                    <a:lnTo>
                      <a:pt x="260877" y="449711"/>
                    </a:lnTo>
                    <a:cubicBezTo>
                      <a:pt x="245836" y="449711"/>
                      <a:pt x="233642" y="437517"/>
                      <a:pt x="233642" y="422476"/>
                    </a:cubicBezTo>
                    <a:lnTo>
                      <a:pt x="233642" y="391530"/>
                    </a:lnTo>
                    <a:lnTo>
                      <a:pt x="142845" y="391530"/>
                    </a:lnTo>
                    <a:lnTo>
                      <a:pt x="123399" y="403453"/>
                    </a:lnTo>
                    <a:lnTo>
                      <a:pt x="107835" y="414005"/>
                    </a:lnTo>
                    <a:lnTo>
                      <a:pt x="107835" y="474618"/>
                    </a:lnTo>
                    <a:lnTo>
                      <a:pt x="115784" y="477910"/>
                    </a:lnTo>
                    <a:cubicBezTo>
                      <a:pt x="118192" y="480319"/>
                      <a:pt x="119681" y="483646"/>
                      <a:pt x="119681" y="487321"/>
                    </a:cubicBezTo>
                    <a:lnTo>
                      <a:pt x="119681" y="573826"/>
                    </a:lnTo>
                    <a:cubicBezTo>
                      <a:pt x="119681" y="581176"/>
                      <a:pt x="113723" y="587134"/>
                      <a:pt x="106373" y="587134"/>
                    </a:cubicBezTo>
                    <a:lnTo>
                      <a:pt x="53145" y="587134"/>
                    </a:lnTo>
                    <a:cubicBezTo>
                      <a:pt x="45795" y="587134"/>
                      <a:pt x="39837" y="581176"/>
                      <a:pt x="39837" y="573826"/>
                    </a:cubicBezTo>
                    <a:lnTo>
                      <a:pt x="39837" y="487321"/>
                    </a:lnTo>
                    <a:cubicBezTo>
                      <a:pt x="39837" y="479971"/>
                      <a:pt x="45795" y="474013"/>
                      <a:pt x="53145" y="474013"/>
                    </a:cubicBezTo>
                    <a:lnTo>
                      <a:pt x="62116" y="474013"/>
                    </a:lnTo>
                    <a:lnTo>
                      <a:pt x="62116" y="423077"/>
                    </a:lnTo>
                    <a:lnTo>
                      <a:pt x="45549" y="420018"/>
                    </a:lnTo>
                    <a:cubicBezTo>
                      <a:pt x="36848" y="416587"/>
                      <a:pt x="28677" y="411393"/>
                      <a:pt x="21580" y="404431"/>
                    </a:cubicBezTo>
                    <a:cubicBezTo>
                      <a:pt x="7387" y="390508"/>
                      <a:pt x="180" y="372150"/>
                      <a:pt x="3" y="35372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37" name="Freeform 36">
                <a:extLst>
                  <a:ext uri="{FF2B5EF4-FFF2-40B4-BE49-F238E27FC236}">
                    <a16:creationId xmlns:a16="http://schemas.microsoft.com/office/drawing/2014/main" id="{7B2DA568-E0DE-E548-B531-D6AEAB5A2C72}"/>
                  </a:ext>
                </a:extLst>
              </p:cNvPr>
              <p:cNvSpPr/>
              <p:nvPr/>
            </p:nvSpPr>
            <p:spPr>
              <a:xfrm rot="5400000">
                <a:off x="5756737" y="229488"/>
                <a:ext cx="885949" cy="1016456"/>
              </a:xfrm>
              <a:custGeom>
                <a:avLst/>
                <a:gdLst>
                  <a:gd name="connsiteX0" fmla="*/ 3 w 885949"/>
                  <a:gd name="connsiteY0" fmla="*/ 353724 h 1016456"/>
                  <a:gd name="connsiteX1" fmla="*/ 20602 w 885949"/>
                  <a:gd name="connsiteY1" fmla="*/ 302612 h 1016456"/>
                  <a:gd name="connsiteX2" fmla="*/ 44267 w 885949"/>
                  <a:gd name="connsiteY2" fmla="*/ 286568 h 1016456"/>
                  <a:gd name="connsiteX3" fmla="*/ 62116 w 885949"/>
                  <a:gd name="connsiteY3" fmla="*/ 282916 h 1016456"/>
                  <a:gd name="connsiteX4" fmla="*/ 62116 w 885949"/>
                  <a:gd name="connsiteY4" fmla="*/ 216614 h 1016456"/>
                  <a:gd name="connsiteX5" fmla="*/ 53145 w 885949"/>
                  <a:gd name="connsiteY5" fmla="*/ 216614 h 1016456"/>
                  <a:gd name="connsiteX6" fmla="*/ 39837 w 885949"/>
                  <a:gd name="connsiteY6" fmla="*/ 203306 h 1016456"/>
                  <a:gd name="connsiteX7" fmla="*/ 39837 w 885949"/>
                  <a:gd name="connsiteY7" fmla="*/ 116801 h 1016456"/>
                  <a:gd name="connsiteX8" fmla="*/ 53145 w 885949"/>
                  <a:gd name="connsiteY8" fmla="*/ 103493 h 1016456"/>
                  <a:gd name="connsiteX9" fmla="*/ 106373 w 885949"/>
                  <a:gd name="connsiteY9" fmla="*/ 103493 h 1016456"/>
                  <a:gd name="connsiteX10" fmla="*/ 119681 w 885949"/>
                  <a:gd name="connsiteY10" fmla="*/ 116801 h 1016456"/>
                  <a:gd name="connsiteX11" fmla="*/ 119681 w 885949"/>
                  <a:gd name="connsiteY11" fmla="*/ 203306 h 1016456"/>
                  <a:gd name="connsiteX12" fmla="*/ 115784 w 885949"/>
                  <a:gd name="connsiteY12" fmla="*/ 212716 h 1016456"/>
                  <a:gd name="connsiteX13" fmla="*/ 107835 w 885949"/>
                  <a:gd name="connsiteY13" fmla="*/ 216008 h 1016456"/>
                  <a:gd name="connsiteX14" fmla="*/ 107835 w 885949"/>
                  <a:gd name="connsiteY14" fmla="*/ 292150 h 1016456"/>
                  <a:gd name="connsiteX15" fmla="*/ 122421 w 885949"/>
                  <a:gd name="connsiteY15" fmla="*/ 301634 h 1016456"/>
                  <a:gd name="connsiteX16" fmla="*/ 134368 w 885949"/>
                  <a:gd name="connsiteY16" fmla="*/ 308647 h 1016456"/>
                  <a:gd name="connsiteX17" fmla="*/ 137944 w 885949"/>
                  <a:gd name="connsiteY17" fmla="*/ 307166 h 1016456"/>
                  <a:gd name="connsiteX18" fmla="*/ 233642 w 885949"/>
                  <a:gd name="connsiteY18" fmla="*/ 307166 h 1016456"/>
                  <a:gd name="connsiteX19" fmla="*/ 233642 w 885949"/>
                  <a:gd name="connsiteY19" fmla="*/ 278448 h 1016456"/>
                  <a:gd name="connsiteX20" fmla="*/ 260877 w 885949"/>
                  <a:gd name="connsiteY20" fmla="*/ 251213 h 1016456"/>
                  <a:gd name="connsiteX21" fmla="*/ 359449 w 885949"/>
                  <a:gd name="connsiteY21" fmla="*/ 251213 h 1016456"/>
                  <a:gd name="connsiteX22" fmla="*/ 359449 w 885949"/>
                  <a:gd name="connsiteY22" fmla="*/ 232977 h 1016456"/>
                  <a:gd name="connsiteX23" fmla="*/ 406064 w 885949"/>
                  <a:gd name="connsiteY23" fmla="*/ 186362 h 1016456"/>
                  <a:gd name="connsiteX24" fmla="*/ 406064 w 885949"/>
                  <a:gd name="connsiteY24" fmla="*/ 170337 h 1016456"/>
                  <a:gd name="connsiteX25" fmla="*/ 461375 w 885949"/>
                  <a:gd name="connsiteY25" fmla="*/ 115026 h 1016456"/>
                  <a:gd name="connsiteX26" fmla="*/ 454326 w 885949"/>
                  <a:gd name="connsiteY26" fmla="*/ 115026 h 1016456"/>
                  <a:gd name="connsiteX27" fmla="*/ 454326 w 885949"/>
                  <a:gd name="connsiteY27" fmla="*/ 82249 h 1016456"/>
                  <a:gd name="connsiteX28" fmla="*/ 463927 w 885949"/>
                  <a:gd name="connsiteY28" fmla="*/ 59072 h 1016456"/>
                  <a:gd name="connsiteX29" fmla="*/ 483710 w 885949"/>
                  <a:gd name="connsiteY29" fmla="*/ 50877 h 1016456"/>
                  <a:gd name="connsiteX30" fmla="*/ 480672 w 885949"/>
                  <a:gd name="connsiteY30" fmla="*/ 50877 h 1016456"/>
                  <a:gd name="connsiteX31" fmla="*/ 480672 w 885949"/>
                  <a:gd name="connsiteY31" fmla="*/ 25439 h 1016456"/>
                  <a:gd name="connsiteX32" fmla="*/ 506111 w 885949"/>
                  <a:gd name="connsiteY32" fmla="*/ 0 h 1016456"/>
                  <a:gd name="connsiteX33" fmla="*/ 637878 w 885949"/>
                  <a:gd name="connsiteY33" fmla="*/ 0 h 1016456"/>
                  <a:gd name="connsiteX34" fmla="*/ 663317 w 885949"/>
                  <a:gd name="connsiteY34" fmla="*/ 25439 h 1016456"/>
                  <a:gd name="connsiteX35" fmla="*/ 663316 w 885949"/>
                  <a:gd name="connsiteY35" fmla="*/ 50877 h 1016456"/>
                  <a:gd name="connsiteX36" fmla="*/ 660277 w 885949"/>
                  <a:gd name="connsiteY36" fmla="*/ 50877 h 1016456"/>
                  <a:gd name="connsiteX37" fmla="*/ 680060 w 885949"/>
                  <a:gd name="connsiteY37" fmla="*/ 59072 h 1016456"/>
                  <a:gd name="connsiteX38" fmla="*/ 689661 w 885949"/>
                  <a:gd name="connsiteY38" fmla="*/ 82249 h 1016456"/>
                  <a:gd name="connsiteX39" fmla="*/ 689661 w 885949"/>
                  <a:gd name="connsiteY39" fmla="*/ 115026 h 1016456"/>
                  <a:gd name="connsiteX40" fmla="*/ 682613 w 885949"/>
                  <a:gd name="connsiteY40" fmla="*/ 115026 h 1016456"/>
                  <a:gd name="connsiteX41" fmla="*/ 737924 w 885949"/>
                  <a:gd name="connsiteY41" fmla="*/ 170337 h 1016456"/>
                  <a:gd name="connsiteX42" fmla="*/ 737924 w 885949"/>
                  <a:gd name="connsiteY42" fmla="*/ 529885 h 1016456"/>
                  <a:gd name="connsiteX43" fmla="*/ 682613 w 885949"/>
                  <a:gd name="connsiteY43" fmla="*/ 585196 h 1016456"/>
                  <a:gd name="connsiteX44" fmla="*/ 637924 w 885949"/>
                  <a:gd name="connsiteY44" fmla="*/ 585196 h 1016456"/>
                  <a:gd name="connsiteX45" fmla="*/ 637924 w 885949"/>
                  <a:gd name="connsiteY45" fmla="*/ 760230 h 1016456"/>
                  <a:gd name="connsiteX46" fmla="*/ 688572 w 885949"/>
                  <a:gd name="connsiteY46" fmla="*/ 810878 h 1016456"/>
                  <a:gd name="connsiteX47" fmla="*/ 792720 w 885949"/>
                  <a:gd name="connsiteY47" fmla="*/ 810878 h 1016456"/>
                  <a:gd name="connsiteX48" fmla="*/ 792720 w 885949"/>
                  <a:gd name="connsiteY48" fmla="*/ 780968 h 1016456"/>
                  <a:gd name="connsiteX49" fmla="*/ 839335 w 885949"/>
                  <a:gd name="connsiteY49" fmla="*/ 734353 h 1016456"/>
                  <a:gd name="connsiteX50" fmla="*/ 885949 w 885949"/>
                  <a:gd name="connsiteY50" fmla="*/ 734354 h 1016456"/>
                  <a:gd name="connsiteX51" fmla="*/ 885949 w 885949"/>
                  <a:gd name="connsiteY51" fmla="*/ 1016456 h 1016456"/>
                  <a:gd name="connsiteX52" fmla="*/ 839335 w 885949"/>
                  <a:gd name="connsiteY52" fmla="*/ 1016456 h 1016456"/>
                  <a:gd name="connsiteX53" fmla="*/ 792720 w 885949"/>
                  <a:gd name="connsiteY53" fmla="*/ 969841 h 1016456"/>
                  <a:gd name="connsiteX54" fmla="*/ 792720 w 885949"/>
                  <a:gd name="connsiteY54" fmla="*/ 942225 h 1016456"/>
                  <a:gd name="connsiteX55" fmla="*/ 688572 w 885949"/>
                  <a:gd name="connsiteY55" fmla="*/ 942225 h 1016456"/>
                  <a:gd name="connsiteX56" fmla="*/ 506577 w 885949"/>
                  <a:gd name="connsiteY56" fmla="*/ 760230 h 1016456"/>
                  <a:gd name="connsiteX57" fmla="*/ 506577 w 885949"/>
                  <a:gd name="connsiteY57" fmla="*/ 585196 h 1016456"/>
                  <a:gd name="connsiteX58" fmla="*/ 461375 w 885949"/>
                  <a:gd name="connsiteY58" fmla="*/ 585196 h 1016456"/>
                  <a:gd name="connsiteX59" fmla="*/ 406064 w 885949"/>
                  <a:gd name="connsiteY59" fmla="*/ 529885 h 1016456"/>
                  <a:gd name="connsiteX60" fmla="*/ 406064 w 885949"/>
                  <a:gd name="connsiteY60" fmla="*/ 521048 h 1016456"/>
                  <a:gd name="connsiteX61" fmla="*/ 359449 w 885949"/>
                  <a:gd name="connsiteY61" fmla="*/ 474433 h 1016456"/>
                  <a:gd name="connsiteX62" fmla="*/ 359449 w 885949"/>
                  <a:gd name="connsiteY62" fmla="*/ 449711 h 1016456"/>
                  <a:gd name="connsiteX63" fmla="*/ 260877 w 885949"/>
                  <a:gd name="connsiteY63" fmla="*/ 449711 h 1016456"/>
                  <a:gd name="connsiteX64" fmla="*/ 233642 w 885949"/>
                  <a:gd name="connsiteY64" fmla="*/ 422476 h 1016456"/>
                  <a:gd name="connsiteX65" fmla="*/ 233642 w 885949"/>
                  <a:gd name="connsiteY65" fmla="*/ 391530 h 1016456"/>
                  <a:gd name="connsiteX66" fmla="*/ 142845 w 885949"/>
                  <a:gd name="connsiteY66" fmla="*/ 391530 h 1016456"/>
                  <a:gd name="connsiteX67" fmla="*/ 123399 w 885949"/>
                  <a:gd name="connsiteY67" fmla="*/ 403453 h 1016456"/>
                  <a:gd name="connsiteX68" fmla="*/ 107835 w 885949"/>
                  <a:gd name="connsiteY68" fmla="*/ 414005 h 1016456"/>
                  <a:gd name="connsiteX69" fmla="*/ 107835 w 885949"/>
                  <a:gd name="connsiteY69" fmla="*/ 474618 h 1016456"/>
                  <a:gd name="connsiteX70" fmla="*/ 115784 w 885949"/>
                  <a:gd name="connsiteY70" fmla="*/ 477910 h 1016456"/>
                  <a:gd name="connsiteX71" fmla="*/ 119681 w 885949"/>
                  <a:gd name="connsiteY71" fmla="*/ 487321 h 1016456"/>
                  <a:gd name="connsiteX72" fmla="*/ 119681 w 885949"/>
                  <a:gd name="connsiteY72" fmla="*/ 573826 h 1016456"/>
                  <a:gd name="connsiteX73" fmla="*/ 106373 w 885949"/>
                  <a:gd name="connsiteY73" fmla="*/ 587134 h 1016456"/>
                  <a:gd name="connsiteX74" fmla="*/ 53145 w 885949"/>
                  <a:gd name="connsiteY74" fmla="*/ 587134 h 1016456"/>
                  <a:gd name="connsiteX75" fmla="*/ 39837 w 885949"/>
                  <a:gd name="connsiteY75" fmla="*/ 573826 h 1016456"/>
                  <a:gd name="connsiteX76" fmla="*/ 39837 w 885949"/>
                  <a:gd name="connsiteY76" fmla="*/ 487321 h 1016456"/>
                  <a:gd name="connsiteX77" fmla="*/ 53145 w 885949"/>
                  <a:gd name="connsiteY77" fmla="*/ 474013 h 1016456"/>
                  <a:gd name="connsiteX78" fmla="*/ 62116 w 885949"/>
                  <a:gd name="connsiteY78" fmla="*/ 474013 h 1016456"/>
                  <a:gd name="connsiteX79" fmla="*/ 62116 w 885949"/>
                  <a:gd name="connsiteY79" fmla="*/ 423077 h 1016456"/>
                  <a:gd name="connsiteX80" fmla="*/ 45549 w 885949"/>
                  <a:gd name="connsiteY80" fmla="*/ 420018 h 1016456"/>
                  <a:gd name="connsiteX81" fmla="*/ 21580 w 885949"/>
                  <a:gd name="connsiteY81" fmla="*/ 404431 h 1016456"/>
                  <a:gd name="connsiteX82" fmla="*/ 3 w 885949"/>
                  <a:gd name="connsiteY82" fmla="*/ 353724 h 1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885949" h="1016456">
                    <a:moveTo>
                      <a:pt x="3" y="353724"/>
                    </a:moveTo>
                    <a:cubicBezTo>
                      <a:pt x="-173" y="335299"/>
                      <a:pt x="6679" y="316806"/>
                      <a:pt x="20602" y="302612"/>
                    </a:cubicBezTo>
                    <a:cubicBezTo>
                      <a:pt x="27564" y="295516"/>
                      <a:pt x="35634" y="290166"/>
                      <a:pt x="44267" y="286568"/>
                    </a:cubicBezTo>
                    <a:lnTo>
                      <a:pt x="62116" y="282916"/>
                    </a:lnTo>
                    <a:lnTo>
                      <a:pt x="62116" y="216614"/>
                    </a:lnTo>
                    <a:lnTo>
                      <a:pt x="53145" y="216614"/>
                    </a:lnTo>
                    <a:cubicBezTo>
                      <a:pt x="45795" y="216614"/>
                      <a:pt x="39837" y="210656"/>
                      <a:pt x="39837" y="203306"/>
                    </a:cubicBezTo>
                    <a:lnTo>
                      <a:pt x="39837" y="116801"/>
                    </a:lnTo>
                    <a:cubicBezTo>
                      <a:pt x="39837" y="109451"/>
                      <a:pt x="45795" y="103493"/>
                      <a:pt x="53145" y="103493"/>
                    </a:cubicBezTo>
                    <a:lnTo>
                      <a:pt x="106373" y="103493"/>
                    </a:lnTo>
                    <a:cubicBezTo>
                      <a:pt x="113723" y="103493"/>
                      <a:pt x="119681" y="109451"/>
                      <a:pt x="119681" y="116801"/>
                    </a:cubicBezTo>
                    <a:lnTo>
                      <a:pt x="119681" y="203306"/>
                    </a:lnTo>
                    <a:cubicBezTo>
                      <a:pt x="119681" y="206981"/>
                      <a:pt x="118192" y="210308"/>
                      <a:pt x="115784" y="212716"/>
                    </a:cubicBezTo>
                    <a:lnTo>
                      <a:pt x="107835" y="216008"/>
                    </a:lnTo>
                    <a:lnTo>
                      <a:pt x="107835" y="292150"/>
                    </a:lnTo>
                    <a:lnTo>
                      <a:pt x="122421" y="301634"/>
                    </a:lnTo>
                    <a:lnTo>
                      <a:pt x="134368" y="308647"/>
                    </a:lnTo>
                    <a:lnTo>
                      <a:pt x="137944" y="307166"/>
                    </a:lnTo>
                    <a:lnTo>
                      <a:pt x="233642" y="307166"/>
                    </a:lnTo>
                    <a:lnTo>
                      <a:pt x="233642" y="278448"/>
                    </a:lnTo>
                    <a:cubicBezTo>
                      <a:pt x="233642" y="263407"/>
                      <a:pt x="245836" y="251213"/>
                      <a:pt x="260877" y="251213"/>
                    </a:cubicBezTo>
                    <a:lnTo>
                      <a:pt x="359449" y="251213"/>
                    </a:lnTo>
                    <a:lnTo>
                      <a:pt x="359449" y="232977"/>
                    </a:lnTo>
                    <a:cubicBezTo>
                      <a:pt x="359449" y="207232"/>
                      <a:pt x="380319" y="186362"/>
                      <a:pt x="406064" y="186362"/>
                    </a:cubicBezTo>
                    <a:lnTo>
                      <a:pt x="406064" y="170337"/>
                    </a:lnTo>
                    <a:cubicBezTo>
                      <a:pt x="406064" y="139790"/>
                      <a:pt x="430828" y="115026"/>
                      <a:pt x="461375" y="115026"/>
                    </a:cubicBezTo>
                    <a:lnTo>
                      <a:pt x="454326" y="115026"/>
                    </a:lnTo>
                    <a:lnTo>
                      <a:pt x="454326" y="82249"/>
                    </a:lnTo>
                    <a:cubicBezTo>
                      <a:pt x="454326" y="73198"/>
                      <a:pt x="457995" y="65003"/>
                      <a:pt x="463927" y="59072"/>
                    </a:cubicBezTo>
                    <a:lnTo>
                      <a:pt x="483710" y="50877"/>
                    </a:lnTo>
                    <a:lnTo>
                      <a:pt x="480672" y="50877"/>
                    </a:lnTo>
                    <a:lnTo>
                      <a:pt x="480672" y="25439"/>
                    </a:lnTo>
                    <a:cubicBezTo>
                      <a:pt x="480672" y="11389"/>
                      <a:pt x="492061" y="0"/>
                      <a:pt x="506111" y="0"/>
                    </a:cubicBezTo>
                    <a:lnTo>
                      <a:pt x="637878" y="0"/>
                    </a:lnTo>
                    <a:cubicBezTo>
                      <a:pt x="651928" y="0"/>
                      <a:pt x="663317" y="11389"/>
                      <a:pt x="663317" y="25439"/>
                    </a:cubicBezTo>
                    <a:cubicBezTo>
                      <a:pt x="663317" y="33918"/>
                      <a:pt x="663316" y="42398"/>
                      <a:pt x="663316" y="50877"/>
                    </a:cubicBezTo>
                    <a:lnTo>
                      <a:pt x="660277" y="50877"/>
                    </a:lnTo>
                    <a:lnTo>
                      <a:pt x="680060" y="59072"/>
                    </a:lnTo>
                    <a:cubicBezTo>
                      <a:pt x="685992" y="65003"/>
                      <a:pt x="689661" y="73198"/>
                      <a:pt x="689661" y="82249"/>
                    </a:cubicBezTo>
                    <a:lnTo>
                      <a:pt x="689661" y="115026"/>
                    </a:lnTo>
                    <a:lnTo>
                      <a:pt x="682613" y="115026"/>
                    </a:lnTo>
                    <a:cubicBezTo>
                      <a:pt x="713160" y="115026"/>
                      <a:pt x="737924" y="139790"/>
                      <a:pt x="737924" y="170337"/>
                    </a:cubicBezTo>
                    <a:lnTo>
                      <a:pt x="737924" y="529885"/>
                    </a:lnTo>
                    <a:cubicBezTo>
                      <a:pt x="737924" y="560432"/>
                      <a:pt x="713160" y="585196"/>
                      <a:pt x="682613" y="585196"/>
                    </a:cubicBezTo>
                    <a:lnTo>
                      <a:pt x="637924" y="585196"/>
                    </a:lnTo>
                    <a:lnTo>
                      <a:pt x="637924" y="760230"/>
                    </a:lnTo>
                    <a:cubicBezTo>
                      <a:pt x="637924" y="788202"/>
                      <a:pt x="660600" y="810878"/>
                      <a:pt x="688572" y="810878"/>
                    </a:cubicBezTo>
                    <a:lnTo>
                      <a:pt x="792720" y="810878"/>
                    </a:lnTo>
                    <a:lnTo>
                      <a:pt x="792720" y="780968"/>
                    </a:lnTo>
                    <a:cubicBezTo>
                      <a:pt x="792720" y="755223"/>
                      <a:pt x="813590" y="734353"/>
                      <a:pt x="839335" y="734353"/>
                    </a:cubicBezTo>
                    <a:cubicBezTo>
                      <a:pt x="854873" y="734353"/>
                      <a:pt x="870411" y="734354"/>
                      <a:pt x="885949" y="734354"/>
                    </a:cubicBezTo>
                    <a:lnTo>
                      <a:pt x="885949" y="1016456"/>
                    </a:lnTo>
                    <a:lnTo>
                      <a:pt x="839335" y="1016456"/>
                    </a:lnTo>
                    <a:cubicBezTo>
                      <a:pt x="813590" y="1016456"/>
                      <a:pt x="792720" y="995586"/>
                      <a:pt x="792720" y="969841"/>
                    </a:cubicBezTo>
                    <a:lnTo>
                      <a:pt x="792720" y="942225"/>
                    </a:lnTo>
                    <a:lnTo>
                      <a:pt x="688572" y="942225"/>
                    </a:lnTo>
                    <a:cubicBezTo>
                      <a:pt x="588059" y="942225"/>
                      <a:pt x="506577" y="860743"/>
                      <a:pt x="506577" y="760230"/>
                    </a:cubicBezTo>
                    <a:lnTo>
                      <a:pt x="506577" y="585196"/>
                    </a:lnTo>
                    <a:lnTo>
                      <a:pt x="461375" y="585196"/>
                    </a:lnTo>
                    <a:cubicBezTo>
                      <a:pt x="430828" y="585196"/>
                      <a:pt x="406064" y="560432"/>
                      <a:pt x="406064" y="529885"/>
                    </a:cubicBezTo>
                    <a:lnTo>
                      <a:pt x="406064" y="521048"/>
                    </a:lnTo>
                    <a:cubicBezTo>
                      <a:pt x="380319" y="521048"/>
                      <a:pt x="359449" y="500178"/>
                      <a:pt x="359449" y="474433"/>
                    </a:cubicBezTo>
                    <a:lnTo>
                      <a:pt x="359449" y="449711"/>
                    </a:lnTo>
                    <a:lnTo>
                      <a:pt x="260877" y="449711"/>
                    </a:lnTo>
                    <a:cubicBezTo>
                      <a:pt x="245836" y="449711"/>
                      <a:pt x="233642" y="437517"/>
                      <a:pt x="233642" y="422476"/>
                    </a:cubicBezTo>
                    <a:lnTo>
                      <a:pt x="233642" y="391530"/>
                    </a:lnTo>
                    <a:lnTo>
                      <a:pt x="142845" y="391530"/>
                    </a:lnTo>
                    <a:lnTo>
                      <a:pt x="123399" y="403453"/>
                    </a:lnTo>
                    <a:lnTo>
                      <a:pt x="107835" y="414005"/>
                    </a:lnTo>
                    <a:lnTo>
                      <a:pt x="107835" y="474618"/>
                    </a:lnTo>
                    <a:lnTo>
                      <a:pt x="115784" y="477910"/>
                    </a:lnTo>
                    <a:cubicBezTo>
                      <a:pt x="118192" y="480319"/>
                      <a:pt x="119681" y="483646"/>
                      <a:pt x="119681" y="487321"/>
                    </a:cubicBezTo>
                    <a:lnTo>
                      <a:pt x="119681" y="573826"/>
                    </a:lnTo>
                    <a:cubicBezTo>
                      <a:pt x="119681" y="581176"/>
                      <a:pt x="113723" y="587134"/>
                      <a:pt x="106373" y="587134"/>
                    </a:cubicBezTo>
                    <a:lnTo>
                      <a:pt x="53145" y="587134"/>
                    </a:lnTo>
                    <a:cubicBezTo>
                      <a:pt x="45795" y="587134"/>
                      <a:pt x="39837" y="581176"/>
                      <a:pt x="39837" y="573826"/>
                    </a:cubicBezTo>
                    <a:lnTo>
                      <a:pt x="39837" y="487321"/>
                    </a:lnTo>
                    <a:cubicBezTo>
                      <a:pt x="39837" y="479971"/>
                      <a:pt x="45795" y="474013"/>
                      <a:pt x="53145" y="474013"/>
                    </a:cubicBezTo>
                    <a:lnTo>
                      <a:pt x="62116" y="474013"/>
                    </a:lnTo>
                    <a:lnTo>
                      <a:pt x="62116" y="423077"/>
                    </a:lnTo>
                    <a:lnTo>
                      <a:pt x="45549" y="420018"/>
                    </a:lnTo>
                    <a:cubicBezTo>
                      <a:pt x="36848" y="416587"/>
                      <a:pt x="28677" y="411393"/>
                      <a:pt x="21580" y="404431"/>
                    </a:cubicBezTo>
                    <a:cubicBezTo>
                      <a:pt x="7387" y="390508"/>
                      <a:pt x="180" y="372150"/>
                      <a:pt x="3" y="35372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grpSp>
        <p:sp>
          <p:nvSpPr>
            <p:cNvPr id="32" name="Rectangle 31">
              <a:extLst>
                <a:ext uri="{FF2B5EF4-FFF2-40B4-BE49-F238E27FC236}">
                  <a16:creationId xmlns:a16="http://schemas.microsoft.com/office/drawing/2014/main" id="{C52C1FB4-598A-F24C-8A9D-9B156D94CDE0}"/>
                </a:ext>
              </a:extLst>
            </p:cNvPr>
            <p:cNvSpPr/>
            <p:nvPr/>
          </p:nvSpPr>
          <p:spPr>
            <a:xfrm>
              <a:off x="3679115" y="3032753"/>
              <a:ext cx="2038252" cy="1131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54" name="Rectangle 53">
              <a:extLst>
                <a:ext uri="{FF2B5EF4-FFF2-40B4-BE49-F238E27FC236}">
                  <a16:creationId xmlns:a16="http://schemas.microsoft.com/office/drawing/2014/main" id="{D37A5CCF-8DF5-4C10-A213-66647E4A2F23}"/>
                </a:ext>
              </a:extLst>
            </p:cNvPr>
            <p:cNvSpPr/>
            <p:nvPr/>
          </p:nvSpPr>
          <p:spPr>
            <a:xfrm>
              <a:off x="3679115" y="3646808"/>
              <a:ext cx="1693965" cy="1131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55" name="Rectangle 54">
              <a:extLst>
                <a:ext uri="{FF2B5EF4-FFF2-40B4-BE49-F238E27FC236}">
                  <a16:creationId xmlns:a16="http://schemas.microsoft.com/office/drawing/2014/main" id="{5296E1C6-4FB9-43A5-B5FE-E06220AD16B5}"/>
                </a:ext>
              </a:extLst>
            </p:cNvPr>
            <p:cNvSpPr/>
            <p:nvPr/>
          </p:nvSpPr>
          <p:spPr>
            <a:xfrm>
              <a:off x="3679116" y="4311082"/>
              <a:ext cx="1587137" cy="1131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56" name="Rectangle 55">
              <a:extLst>
                <a:ext uri="{FF2B5EF4-FFF2-40B4-BE49-F238E27FC236}">
                  <a16:creationId xmlns:a16="http://schemas.microsoft.com/office/drawing/2014/main" id="{12B0995B-2C69-49DD-9678-4E07D4BAFF9A}"/>
                </a:ext>
              </a:extLst>
            </p:cNvPr>
            <p:cNvSpPr/>
            <p:nvPr/>
          </p:nvSpPr>
          <p:spPr>
            <a:xfrm>
              <a:off x="3679116" y="4867418"/>
              <a:ext cx="1423960" cy="11314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57" name="Rectangle 56">
              <a:extLst>
                <a:ext uri="{FF2B5EF4-FFF2-40B4-BE49-F238E27FC236}">
                  <a16:creationId xmlns:a16="http://schemas.microsoft.com/office/drawing/2014/main" id="{9E1BCEBF-0DE0-4CE9-B844-1F1ACC1CFE9B}"/>
                </a:ext>
              </a:extLst>
            </p:cNvPr>
            <p:cNvSpPr/>
            <p:nvPr/>
          </p:nvSpPr>
          <p:spPr>
            <a:xfrm>
              <a:off x="3679115" y="5488741"/>
              <a:ext cx="1283140" cy="1131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grpSp>
      <p:grpSp>
        <p:nvGrpSpPr>
          <p:cNvPr id="43" name="Group 42">
            <a:extLst>
              <a:ext uri="{FF2B5EF4-FFF2-40B4-BE49-F238E27FC236}">
                <a16:creationId xmlns:a16="http://schemas.microsoft.com/office/drawing/2014/main" id="{CAD12789-613D-B64B-BD57-D8D460F24686}"/>
              </a:ext>
            </a:extLst>
          </p:cNvPr>
          <p:cNvGrpSpPr/>
          <p:nvPr/>
        </p:nvGrpSpPr>
        <p:grpSpPr>
          <a:xfrm>
            <a:off x="990401" y="5007467"/>
            <a:ext cx="2259658" cy="1868790"/>
            <a:chOff x="4910195" y="6064277"/>
            <a:chExt cx="2327665" cy="1925033"/>
          </a:xfrm>
          <a:solidFill>
            <a:schemeClr val="tx2"/>
          </a:solidFill>
        </p:grpSpPr>
        <p:sp>
          <p:nvSpPr>
            <p:cNvPr id="44" name="Freeform 43">
              <a:extLst>
                <a:ext uri="{FF2B5EF4-FFF2-40B4-BE49-F238E27FC236}">
                  <a16:creationId xmlns:a16="http://schemas.microsoft.com/office/drawing/2014/main" id="{022EF568-A9A0-E549-8C77-CD374759202C}"/>
                </a:ext>
              </a:extLst>
            </p:cNvPr>
            <p:cNvSpPr/>
            <p:nvPr/>
          </p:nvSpPr>
          <p:spPr>
            <a:xfrm>
              <a:off x="4910195" y="6064277"/>
              <a:ext cx="1164593" cy="1925033"/>
            </a:xfrm>
            <a:custGeom>
              <a:avLst/>
              <a:gdLst>
                <a:gd name="connsiteX0" fmla="*/ 0 w 1164593"/>
                <a:gd name="connsiteY0" fmla="*/ 0 h 1925033"/>
                <a:gd name="connsiteX1" fmla="*/ 1164593 w 1164593"/>
                <a:gd name="connsiteY1" fmla="*/ 0 h 1925033"/>
                <a:gd name="connsiteX2" fmla="*/ 1164593 w 1164593"/>
                <a:gd name="connsiteY2" fmla="*/ 1925033 h 1925033"/>
                <a:gd name="connsiteX3" fmla="*/ 627848 w 1164593"/>
                <a:gd name="connsiteY3" fmla="*/ 1925033 h 1925033"/>
                <a:gd name="connsiteX4" fmla="*/ 170503 w 1164593"/>
                <a:gd name="connsiteY4" fmla="*/ 471485 h 1925033"/>
                <a:gd name="connsiteX5" fmla="*/ 0 w 1164593"/>
                <a:gd name="connsiteY5" fmla="*/ 471485 h 19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593" h="1925033">
                  <a:moveTo>
                    <a:pt x="0" y="0"/>
                  </a:moveTo>
                  <a:lnTo>
                    <a:pt x="1164593" y="0"/>
                  </a:lnTo>
                  <a:lnTo>
                    <a:pt x="1164593" y="1925033"/>
                  </a:lnTo>
                  <a:lnTo>
                    <a:pt x="627848" y="1925033"/>
                  </a:lnTo>
                  <a:lnTo>
                    <a:pt x="170503" y="471485"/>
                  </a:lnTo>
                  <a:lnTo>
                    <a:pt x="0" y="4714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sp>
          <p:nvSpPr>
            <p:cNvPr id="45" name="Freeform 44">
              <a:extLst>
                <a:ext uri="{FF2B5EF4-FFF2-40B4-BE49-F238E27FC236}">
                  <a16:creationId xmlns:a16="http://schemas.microsoft.com/office/drawing/2014/main" id="{62E5428E-9033-334C-A458-ECD7984A1446}"/>
                </a:ext>
              </a:extLst>
            </p:cNvPr>
            <p:cNvSpPr/>
            <p:nvPr/>
          </p:nvSpPr>
          <p:spPr>
            <a:xfrm flipH="1">
              <a:off x="6073267" y="6064277"/>
              <a:ext cx="1164593" cy="1925033"/>
            </a:xfrm>
            <a:custGeom>
              <a:avLst/>
              <a:gdLst>
                <a:gd name="connsiteX0" fmla="*/ 0 w 1164593"/>
                <a:gd name="connsiteY0" fmla="*/ 0 h 1925033"/>
                <a:gd name="connsiteX1" fmla="*/ 1164593 w 1164593"/>
                <a:gd name="connsiteY1" fmla="*/ 0 h 1925033"/>
                <a:gd name="connsiteX2" fmla="*/ 1164593 w 1164593"/>
                <a:gd name="connsiteY2" fmla="*/ 1925033 h 1925033"/>
                <a:gd name="connsiteX3" fmla="*/ 627848 w 1164593"/>
                <a:gd name="connsiteY3" fmla="*/ 1925033 h 1925033"/>
                <a:gd name="connsiteX4" fmla="*/ 170503 w 1164593"/>
                <a:gd name="connsiteY4" fmla="*/ 471485 h 1925033"/>
                <a:gd name="connsiteX5" fmla="*/ 0 w 1164593"/>
                <a:gd name="connsiteY5" fmla="*/ 471485 h 192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4593" h="1925033">
                  <a:moveTo>
                    <a:pt x="0" y="0"/>
                  </a:moveTo>
                  <a:lnTo>
                    <a:pt x="1164593" y="0"/>
                  </a:lnTo>
                  <a:lnTo>
                    <a:pt x="1164593" y="1925033"/>
                  </a:lnTo>
                  <a:lnTo>
                    <a:pt x="627848" y="1925033"/>
                  </a:lnTo>
                  <a:lnTo>
                    <a:pt x="170503" y="471485"/>
                  </a:lnTo>
                  <a:lnTo>
                    <a:pt x="0" y="4714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FFFFF"/>
                </a:solidFill>
                <a:effectLst/>
                <a:uLnTx/>
                <a:uFillTx/>
                <a:latin typeface="Merriweather Sans"/>
                <a:ea typeface="+mn-ea"/>
                <a:cs typeface="+mn-cs"/>
              </a:endParaRPr>
            </a:p>
          </p:txBody>
        </p:sp>
      </p:grpSp>
      <p:sp>
        <p:nvSpPr>
          <p:cNvPr id="46" name="Rectangle 45">
            <a:extLst>
              <a:ext uri="{FF2B5EF4-FFF2-40B4-BE49-F238E27FC236}">
                <a16:creationId xmlns:a16="http://schemas.microsoft.com/office/drawing/2014/main" id="{DA12DB59-F5BD-40DF-9D41-1CED4BDBE0E7}"/>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48" name="Oval 47">
            <a:extLst>
              <a:ext uri="{FF2B5EF4-FFF2-40B4-BE49-F238E27FC236}">
                <a16:creationId xmlns:a16="http://schemas.microsoft.com/office/drawing/2014/main" id="{1BC08325-91A2-47A6-B1F5-2BE0A4EE74A5}"/>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8" name="Rectangle 7">
            <a:extLst>
              <a:ext uri="{FF2B5EF4-FFF2-40B4-BE49-F238E27FC236}">
                <a16:creationId xmlns:a16="http://schemas.microsoft.com/office/drawing/2014/main" id="{BDBEB0E5-EDF4-48E3-A7D7-E4CCCA524F6F}"/>
              </a:ext>
            </a:extLst>
          </p:cNvPr>
          <p:cNvSpPr/>
          <p:nvPr/>
        </p:nvSpPr>
        <p:spPr>
          <a:xfrm>
            <a:off x="3562373" y="4418760"/>
            <a:ext cx="7756934" cy="1138773"/>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600"/>
              </a:spcAft>
              <a:buClrTx/>
              <a:buSzTx/>
              <a:buFontTx/>
              <a:buNone/>
              <a:tabLst/>
              <a:defRPr/>
            </a:pPr>
            <a:r>
              <a:rPr kumimoji="0" lang="fi-FI" sz="1700" b="1" i="0" u="none" strike="noStrike" kern="1200" cap="none" spc="0" normalizeH="0" baseline="0" noProof="0">
                <a:ln>
                  <a:noFill/>
                </a:ln>
                <a:solidFill>
                  <a:srgbClr val="164180"/>
                </a:solidFill>
                <a:effectLst/>
                <a:uLnTx/>
                <a:uFillTx/>
                <a:latin typeface="Merriweather Sans"/>
                <a:ea typeface="+mn-ea"/>
                <a:cs typeface="+mn-cs"/>
              </a:rPr>
              <a:t>On viisasta varautua taloudellisesti seniorivaiheen toimintakyvystä huolehtimiseen ja lisääntyvään hoivan tarpeeseen. </a:t>
            </a:r>
            <a:r>
              <a:rPr kumimoji="0" lang="fi-FI" sz="1700" b="0" i="0" u="none" strike="noStrike" kern="1200" cap="none" spc="0" normalizeH="0" baseline="0" noProof="0">
                <a:ln>
                  <a:noFill/>
                </a:ln>
                <a:solidFill>
                  <a:srgbClr val="164180"/>
                </a:solidFill>
                <a:effectLst/>
                <a:uLnTx/>
                <a:uFillTx/>
                <a:latin typeface="Merriweather Sans"/>
                <a:ea typeface="+mn-ea"/>
                <a:cs typeface="+mn-cs"/>
              </a:rPr>
              <a:t>Vapaaehtoinen eläkesäästäminen (eläkevakuutus ja PS-tilit) täydentää taloudellista turvaa. Lakisääteinen eläketurva kattaa senioriajan peruskulut.</a:t>
            </a:r>
            <a:endParaRPr kumimoji="0" lang="fi-FI" sz="1700" b="1" i="0" u="none" strike="noStrike" kern="1200" cap="none" spc="0" normalizeH="0" baseline="0" noProof="0">
              <a:ln>
                <a:noFill/>
              </a:ln>
              <a:solidFill>
                <a:srgbClr val="164180"/>
              </a:solidFill>
              <a:effectLst/>
              <a:uLnTx/>
              <a:uFillTx/>
              <a:latin typeface="Merriweather Sans"/>
              <a:ea typeface="+mn-ea"/>
              <a:cs typeface="+mn-cs"/>
            </a:endParaRPr>
          </a:p>
        </p:txBody>
      </p:sp>
      <p:sp>
        <p:nvSpPr>
          <p:cNvPr id="47" name="Rectangle 46">
            <a:extLst>
              <a:ext uri="{FF2B5EF4-FFF2-40B4-BE49-F238E27FC236}">
                <a16:creationId xmlns:a16="http://schemas.microsoft.com/office/drawing/2014/main" id="{AF7C8BCE-931A-43B0-96AA-AD26A49FF735}"/>
              </a:ext>
            </a:extLst>
          </p:cNvPr>
          <p:cNvSpPr/>
          <p:nvPr/>
        </p:nvSpPr>
        <p:spPr>
          <a:xfrm>
            <a:off x="3379833" y="4288934"/>
            <a:ext cx="8231606" cy="1398424"/>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49" name="Rectangle 48">
            <a:extLst>
              <a:ext uri="{FF2B5EF4-FFF2-40B4-BE49-F238E27FC236}">
                <a16:creationId xmlns:a16="http://schemas.microsoft.com/office/drawing/2014/main" id="{9220D9DC-500A-400A-B84A-442285D7B070}"/>
              </a:ext>
            </a:extLst>
          </p:cNvPr>
          <p:cNvSpPr/>
          <p:nvPr/>
        </p:nvSpPr>
        <p:spPr>
          <a:xfrm>
            <a:off x="3562373" y="1220146"/>
            <a:ext cx="7756935" cy="615553"/>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fi-FI" sz="1700" b="1" i="0" u="none" strike="noStrike" kern="1200" cap="none" spc="0" normalizeH="0" baseline="0" noProof="0">
                <a:ln>
                  <a:noFill/>
                </a:ln>
                <a:solidFill>
                  <a:srgbClr val="164180"/>
                </a:solidFill>
                <a:effectLst/>
                <a:uLnTx/>
                <a:uFillTx/>
                <a:latin typeface="Merriweather Sans"/>
                <a:ea typeface="+mn-ea"/>
                <a:cs typeface="+mn-cs"/>
              </a:rPr>
              <a:t>Suomalaisia on kannustettava säästämään ja sijoittamaan. Säästöt tasapainottavat velkaantumista. </a:t>
            </a:r>
          </a:p>
        </p:txBody>
      </p:sp>
      <p:sp>
        <p:nvSpPr>
          <p:cNvPr id="58" name="Rectangle 57">
            <a:extLst>
              <a:ext uri="{FF2B5EF4-FFF2-40B4-BE49-F238E27FC236}">
                <a16:creationId xmlns:a16="http://schemas.microsoft.com/office/drawing/2014/main" id="{18E90AB8-9181-4778-BFF1-19D534B93235}"/>
              </a:ext>
            </a:extLst>
          </p:cNvPr>
          <p:cNvSpPr/>
          <p:nvPr/>
        </p:nvSpPr>
        <p:spPr>
          <a:xfrm>
            <a:off x="3379833" y="1076910"/>
            <a:ext cx="8231606" cy="902025"/>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6" name="Rectangle 5">
            <a:extLst>
              <a:ext uri="{FF2B5EF4-FFF2-40B4-BE49-F238E27FC236}">
                <a16:creationId xmlns:a16="http://schemas.microsoft.com/office/drawing/2014/main" id="{26F410B6-5EFF-4CFE-B34D-30942A151D54}"/>
              </a:ext>
            </a:extLst>
          </p:cNvPr>
          <p:cNvSpPr/>
          <p:nvPr/>
        </p:nvSpPr>
        <p:spPr>
          <a:xfrm>
            <a:off x="3562373" y="2160016"/>
            <a:ext cx="7756934" cy="877163"/>
          </a:xfrm>
          <a:prstGeom prst="rect">
            <a:avLst/>
          </a:prstGeom>
        </p:spPr>
        <p:txBody>
          <a:bodyPr wrap="square">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fi-FI" sz="1700" b="1" i="0" u="none" strike="noStrike" kern="1200" cap="none" spc="0" normalizeH="0" baseline="0" noProof="0">
                <a:ln>
                  <a:noFill/>
                </a:ln>
                <a:solidFill>
                  <a:srgbClr val="164180"/>
                </a:solidFill>
                <a:effectLst/>
                <a:uLnTx/>
                <a:uFillTx/>
                <a:latin typeface="Merriweather Sans"/>
                <a:ea typeface="+mn-ea"/>
                <a:cs typeface="+mn-cs"/>
              </a:rPr>
              <a:t>Välillinen sijoittaminen eli sijoitusvakuutukset, kapitalisaatio-sopimukset ja rahastosijoittaminen mahdollistavat sijoittamisen kaikille.</a:t>
            </a:r>
          </a:p>
        </p:txBody>
      </p:sp>
      <p:sp>
        <p:nvSpPr>
          <p:cNvPr id="59" name="Rectangle 58">
            <a:extLst>
              <a:ext uri="{FF2B5EF4-FFF2-40B4-BE49-F238E27FC236}">
                <a16:creationId xmlns:a16="http://schemas.microsoft.com/office/drawing/2014/main" id="{62D1A29C-C317-41A7-BEDD-D3B287DD223B}"/>
              </a:ext>
            </a:extLst>
          </p:cNvPr>
          <p:cNvSpPr/>
          <p:nvPr/>
        </p:nvSpPr>
        <p:spPr>
          <a:xfrm>
            <a:off x="3379833" y="2147585"/>
            <a:ext cx="8231606" cy="902025"/>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7" name="Rectangle 6">
            <a:extLst>
              <a:ext uri="{FF2B5EF4-FFF2-40B4-BE49-F238E27FC236}">
                <a16:creationId xmlns:a16="http://schemas.microsoft.com/office/drawing/2014/main" id="{AA3F49F5-17FD-40E8-9D62-9DA60519623B}"/>
              </a:ext>
            </a:extLst>
          </p:cNvPr>
          <p:cNvSpPr/>
          <p:nvPr/>
        </p:nvSpPr>
        <p:spPr>
          <a:xfrm>
            <a:off x="3562373" y="3282408"/>
            <a:ext cx="7756934" cy="1338828"/>
          </a:xfrm>
          <a:prstGeom prst="rect">
            <a:avLst/>
          </a:prstGeom>
        </p:spPr>
        <p:txBody>
          <a:bodyPr wrap="square" anchor="ctr">
            <a:spAutoFit/>
          </a:body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fi-FI" sz="1700" b="1" i="0" u="none" strike="noStrike" kern="1200" cap="none" spc="0" normalizeH="0" baseline="0" noProof="0">
                <a:ln>
                  <a:noFill/>
                </a:ln>
                <a:solidFill>
                  <a:srgbClr val="164180"/>
                </a:solidFill>
                <a:effectLst/>
                <a:uLnTx/>
                <a:uFillTx/>
                <a:latin typeface="Merriweather Sans"/>
                <a:ea typeface="+mn-ea"/>
                <a:cs typeface="+mn-cs"/>
              </a:rPr>
              <a:t>Osakesäätötilistä uusi vaihtoehto sijoittajille. </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fi-FI" sz="1700" b="1" i="0" u="none" strike="noStrike" kern="1200" cap="none" spc="0" normalizeH="0" baseline="0" noProof="0">
                <a:ln>
                  <a:noFill/>
                </a:ln>
                <a:solidFill>
                  <a:srgbClr val="164180"/>
                </a:solidFill>
                <a:effectLst/>
                <a:uLnTx/>
                <a:uFillTx/>
                <a:latin typeface="Merriweather Sans"/>
                <a:ea typeface="+mn-ea"/>
                <a:cs typeface="+mn-cs"/>
              </a:rPr>
              <a:t>Suoraa ja välillistä sijoittamista ei tule asettaa vastakkain. </a:t>
            </a:r>
          </a:p>
          <a:p>
            <a:pPr marL="0" marR="0" lvl="0" indent="0" algn="l" defTabSz="914400" rtl="0" eaLnBrk="1" fontAlgn="auto" latinLnBrk="0" hangingPunct="1">
              <a:lnSpc>
                <a:spcPct val="100000"/>
              </a:lnSpc>
              <a:spcBef>
                <a:spcPts val="1800"/>
              </a:spcBef>
              <a:spcAft>
                <a:spcPts val="0"/>
              </a:spcAft>
              <a:buClrTx/>
              <a:buSzTx/>
              <a:buFontTx/>
              <a:buNone/>
              <a:tabLst/>
              <a:defRPr/>
            </a:pPr>
            <a:endParaRPr kumimoji="0" lang="fi-FI" sz="1700" b="1" i="0" u="none" strike="noStrike" kern="1200" cap="none" spc="0" normalizeH="0" baseline="0" noProof="0">
              <a:ln>
                <a:noFill/>
              </a:ln>
              <a:solidFill>
                <a:srgbClr val="164180"/>
              </a:solidFill>
              <a:effectLst/>
              <a:uLnTx/>
              <a:uFillTx/>
              <a:latin typeface="Merriweather Sans"/>
              <a:ea typeface="+mn-ea"/>
              <a:cs typeface="+mn-cs"/>
            </a:endParaRPr>
          </a:p>
        </p:txBody>
      </p:sp>
      <p:sp>
        <p:nvSpPr>
          <p:cNvPr id="60" name="Rectangle 59">
            <a:extLst>
              <a:ext uri="{FF2B5EF4-FFF2-40B4-BE49-F238E27FC236}">
                <a16:creationId xmlns:a16="http://schemas.microsoft.com/office/drawing/2014/main" id="{546FFB2A-D745-49EF-AAED-38D9CDF5DD6C}"/>
              </a:ext>
            </a:extLst>
          </p:cNvPr>
          <p:cNvSpPr/>
          <p:nvPr/>
        </p:nvSpPr>
        <p:spPr>
          <a:xfrm>
            <a:off x="3379833" y="3218260"/>
            <a:ext cx="8231606" cy="902025"/>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pic>
        <p:nvPicPr>
          <p:cNvPr id="61" name="Picture 60">
            <a:hlinkClick r:id="rId2" action="ppaction://hlinksldjump"/>
            <a:extLst>
              <a:ext uri="{FF2B5EF4-FFF2-40B4-BE49-F238E27FC236}">
                <a16:creationId xmlns:a16="http://schemas.microsoft.com/office/drawing/2014/main" id="{D27F73D3-F3C0-416C-AA1D-1D3B70BCFD0B}"/>
              </a:ext>
            </a:extLst>
          </p:cNvPr>
          <p:cNvPicPr>
            <a:picLocks/>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61001" y="324965"/>
            <a:ext cx="512742" cy="512742"/>
          </a:xfrm>
          <a:prstGeom prst="rect">
            <a:avLst/>
          </a:prstGeom>
        </p:spPr>
      </p:pic>
      <p:pic>
        <p:nvPicPr>
          <p:cNvPr id="50" name="Picture 49">
            <a:extLst>
              <a:ext uri="{FF2B5EF4-FFF2-40B4-BE49-F238E27FC236}">
                <a16:creationId xmlns:a16="http://schemas.microsoft.com/office/drawing/2014/main" id="{498BA937-41F8-41D3-9E47-AC0E0B42019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224853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2859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E58EB75C-33D5-455C-A135-AF92F5AF394A}"/>
              </a:ext>
            </a:extLst>
          </p:cNvPr>
          <p:cNvSpPr/>
          <p:nvPr/>
        </p:nvSpPr>
        <p:spPr>
          <a:xfrm>
            <a:off x="6266404" y="1380007"/>
            <a:ext cx="5082093" cy="4031873"/>
          </a:xfrm>
          <a:prstGeom prst="rect">
            <a:avLst/>
          </a:prstGeom>
        </p:spPr>
        <p:txBody>
          <a:bodyPr wrap="square">
            <a:spAutoFit/>
          </a:bodyPr>
          <a:lstStyle/>
          <a:p>
            <a:pPr marL="342900" lvl="0" indent="-342900">
              <a:buClr>
                <a:schemeClr val="accent4">
                  <a:lumMod val="75000"/>
                </a:schemeClr>
              </a:buClr>
              <a:buFont typeface="+mj-lt"/>
              <a:buAutoNum type="arabicPeriod"/>
            </a:pPr>
            <a:r>
              <a:rPr lang="fi-FI" sz="1600" b="1"/>
              <a:t>Kotitalouksien halukkuus sijoittamiseen ja säästämiseen paranee</a:t>
            </a:r>
            <a:r>
              <a:rPr lang="fi-FI" sz="1600"/>
              <a:t>, kun tarjolla on erilaisia sijoitusmuotoja, joiden verotus on riittävän yksinkertaista ja pitkäjänteistä. Verotuksella ei pidä ohjata sijoituksia tiettyihin sijoitusmuotoihin. </a:t>
            </a:r>
          </a:p>
          <a:p>
            <a:pPr marL="342900" lvl="0" indent="-342900">
              <a:buClr>
                <a:schemeClr val="accent4">
                  <a:lumMod val="75000"/>
                </a:schemeClr>
              </a:buClr>
              <a:buFont typeface="+mj-lt"/>
              <a:buAutoNum type="arabicPeriod"/>
            </a:pPr>
            <a:endParaRPr lang="fi-FI" sz="1600" b="1"/>
          </a:p>
          <a:p>
            <a:pPr marL="342900" lvl="0" indent="-342900">
              <a:buClr>
                <a:schemeClr val="accent4">
                  <a:lumMod val="75000"/>
                </a:schemeClr>
              </a:buClr>
              <a:buFont typeface="+mj-lt"/>
              <a:buAutoNum type="arabicPeriod"/>
            </a:pPr>
            <a:r>
              <a:rPr lang="fi-FI" sz="1600" b="1"/>
              <a:t>Senioreille on tarjottava mahdollisuus hyödyntää nykyistä helpommin omaa varallisuuttaan hyvinvointinsa tukemiseksi. </a:t>
            </a:r>
          </a:p>
          <a:p>
            <a:pPr marL="342900" lvl="0" indent="-342900">
              <a:buClr>
                <a:schemeClr val="accent4">
                  <a:lumMod val="75000"/>
                </a:schemeClr>
              </a:buClr>
              <a:buFont typeface="+mj-lt"/>
              <a:buAutoNum type="arabicPeriod"/>
            </a:pPr>
            <a:endParaRPr lang="fi-FI" sz="1600"/>
          </a:p>
          <a:p>
            <a:pPr marL="342900" indent="-342900">
              <a:buClr>
                <a:schemeClr val="accent4">
                  <a:lumMod val="75000"/>
                </a:schemeClr>
              </a:buClr>
              <a:buFont typeface="+mj-lt"/>
              <a:buAutoNum type="arabicPeriod"/>
            </a:pPr>
            <a:r>
              <a:rPr lang="fi-FI" sz="1600" b="1"/>
              <a:t>Vapaaehtoinen eläkesäästäminen on elvytettävä</a:t>
            </a:r>
            <a:r>
              <a:rPr lang="fi-FI" sz="1600"/>
              <a:t>. Yksilön on voitava alkaa nostaa säästöjään, kun hän jää työeläkkeelle. Elinikäisen eläkevakuutuksen verokohtelun on oltava kannustavaa.</a:t>
            </a:r>
          </a:p>
        </p:txBody>
      </p:sp>
      <p:sp>
        <p:nvSpPr>
          <p:cNvPr id="8" name="Rectangle 7">
            <a:extLst>
              <a:ext uri="{FF2B5EF4-FFF2-40B4-BE49-F238E27FC236}">
                <a16:creationId xmlns:a16="http://schemas.microsoft.com/office/drawing/2014/main" id="{F354B332-CE0B-4D22-9561-743C8A5CCC8A}"/>
              </a:ext>
            </a:extLst>
          </p:cNvPr>
          <p:cNvSpPr/>
          <p:nvPr/>
        </p:nvSpPr>
        <p:spPr>
          <a:xfrm>
            <a:off x="1017291" y="1086943"/>
            <a:ext cx="4629554" cy="4800600"/>
          </a:xfrm>
          <a:prstGeom prst="rect">
            <a:avLst/>
          </a:prstGeom>
          <a:solidFill>
            <a:schemeClr val="accent4">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1" name="Rectangle 10">
            <a:extLst>
              <a:ext uri="{FF2B5EF4-FFF2-40B4-BE49-F238E27FC236}">
                <a16:creationId xmlns:a16="http://schemas.microsoft.com/office/drawing/2014/main" id="{3E3CE222-54B4-4078-9A00-6909EFCE6CBB}"/>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128" name="Group 127">
            <a:extLst>
              <a:ext uri="{FF2B5EF4-FFF2-40B4-BE49-F238E27FC236}">
                <a16:creationId xmlns:a16="http://schemas.microsoft.com/office/drawing/2014/main" id="{3CA0AAB2-758B-4B58-BCC3-9FDB5B407D83}"/>
              </a:ext>
            </a:extLst>
          </p:cNvPr>
          <p:cNvGrpSpPr/>
          <p:nvPr/>
        </p:nvGrpSpPr>
        <p:grpSpPr>
          <a:xfrm>
            <a:off x="1534923" y="3487243"/>
            <a:ext cx="3035005" cy="2046365"/>
            <a:chOff x="2052438" y="3899421"/>
            <a:chExt cx="2119481" cy="1429069"/>
          </a:xfrm>
        </p:grpSpPr>
        <p:sp>
          <p:nvSpPr>
            <p:cNvPr id="7" name="Freeform: Shape 6">
              <a:extLst>
                <a:ext uri="{FF2B5EF4-FFF2-40B4-BE49-F238E27FC236}">
                  <a16:creationId xmlns:a16="http://schemas.microsoft.com/office/drawing/2014/main" id="{D077E6AC-F3C8-40E5-B55E-9CDBF3697ED0}"/>
                </a:ext>
              </a:extLst>
            </p:cNvPr>
            <p:cNvSpPr/>
            <p:nvPr/>
          </p:nvSpPr>
          <p:spPr>
            <a:xfrm>
              <a:off x="2718725" y="4921826"/>
              <a:ext cx="735213" cy="126365"/>
            </a:xfrm>
            <a:custGeom>
              <a:avLst/>
              <a:gdLst>
                <a:gd name="connsiteX0" fmla="*/ 369330 w 735212"/>
                <a:gd name="connsiteY0" fmla="*/ 75244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4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4"/>
                  </a:moveTo>
                  <a:cubicBezTo>
                    <a:pt x="170592" y="75244"/>
                    <a:pt x="8616" y="45376"/>
                    <a:pt x="8616" y="8616"/>
                  </a:cubicBezTo>
                  <a:cubicBezTo>
                    <a:pt x="8616" y="8616"/>
                    <a:pt x="8616" y="39632"/>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6"/>
                    <a:pt x="569216" y="75244"/>
                    <a:pt x="369330" y="75244"/>
                  </a:cubicBezTo>
                  <a:close/>
                </a:path>
              </a:pathLst>
            </a:custGeom>
            <a:solidFill>
              <a:srgbClr val="EFB150"/>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8C08C584-5751-478E-95B9-CF29CEFA7B75}"/>
                </a:ext>
              </a:extLst>
            </p:cNvPr>
            <p:cNvSpPr/>
            <p:nvPr/>
          </p:nvSpPr>
          <p:spPr>
            <a:xfrm>
              <a:off x="2718725" y="4855197"/>
              <a:ext cx="735213" cy="149340"/>
            </a:xfrm>
            <a:custGeom>
              <a:avLst/>
              <a:gdLst>
                <a:gd name="connsiteX0" fmla="*/ 730043 w 735212"/>
                <a:gd name="connsiteY0" fmla="*/ 75245 h 149340"/>
                <a:gd name="connsiteX1" fmla="*/ 369330 w 735212"/>
                <a:gd name="connsiteY1" fmla="*/ 141873 h 149340"/>
                <a:gd name="connsiteX2" fmla="*/ 8616 w 735212"/>
                <a:gd name="connsiteY2" fmla="*/ 75245 h 149340"/>
                <a:gd name="connsiteX3" fmla="*/ 369330 w 735212"/>
                <a:gd name="connsiteY3" fmla="*/ 8616 h 149340"/>
                <a:gd name="connsiteX4" fmla="*/ 730043 w 735212"/>
                <a:gd name="connsiteY4" fmla="*/ 75245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5"/>
                  </a:moveTo>
                  <a:cubicBezTo>
                    <a:pt x="730043" y="112043"/>
                    <a:pt x="568546" y="141873"/>
                    <a:pt x="369330" y="141873"/>
                  </a:cubicBezTo>
                  <a:cubicBezTo>
                    <a:pt x="170113" y="141873"/>
                    <a:pt x="8616" y="112043"/>
                    <a:pt x="8616" y="75245"/>
                  </a:cubicBezTo>
                  <a:cubicBezTo>
                    <a:pt x="8616" y="38447"/>
                    <a:pt x="170113" y="8616"/>
                    <a:pt x="369330" y="8616"/>
                  </a:cubicBezTo>
                  <a:cubicBezTo>
                    <a:pt x="568546" y="8616"/>
                    <a:pt x="730043" y="38447"/>
                    <a:pt x="730043" y="75245"/>
                  </a:cubicBezTo>
                  <a:close/>
                </a:path>
              </a:pathLst>
            </a:custGeom>
            <a:solidFill>
              <a:srgbClr val="FFC947"/>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D581672D-D87E-4B86-B828-2AAD03C62BB6}"/>
                </a:ext>
              </a:extLst>
            </p:cNvPr>
            <p:cNvSpPr/>
            <p:nvPr/>
          </p:nvSpPr>
          <p:spPr>
            <a:xfrm>
              <a:off x="2669328" y="4832222"/>
              <a:ext cx="735213" cy="126365"/>
            </a:xfrm>
            <a:custGeom>
              <a:avLst/>
              <a:gdLst>
                <a:gd name="connsiteX0" fmla="*/ 369330 w 735212"/>
                <a:gd name="connsiteY0" fmla="*/ 75245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5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5"/>
                  </a:moveTo>
                  <a:cubicBezTo>
                    <a:pt x="170592" y="75245"/>
                    <a:pt x="8616" y="45377"/>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1192" y="45377"/>
                    <a:pt x="569216" y="75245"/>
                    <a:pt x="369330" y="75245"/>
                  </a:cubicBezTo>
                  <a:close/>
                </a:path>
              </a:pathLst>
            </a:custGeom>
            <a:solidFill>
              <a:srgbClr val="EFB150"/>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8567D502-7ACD-4EFD-BF95-A4FF3D1EDDC2}"/>
                </a:ext>
              </a:extLst>
            </p:cNvPr>
            <p:cNvSpPr/>
            <p:nvPr/>
          </p:nvSpPr>
          <p:spPr>
            <a:xfrm>
              <a:off x="2669328" y="4765593"/>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0E740186-4404-42ED-AB82-15D1AA4C17FA}"/>
                </a:ext>
              </a:extLst>
            </p:cNvPr>
            <p:cNvSpPr/>
            <p:nvPr/>
          </p:nvSpPr>
          <p:spPr>
            <a:xfrm>
              <a:off x="2746295" y="4717345"/>
              <a:ext cx="735213" cy="126365"/>
            </a:xfrm>
            <a:custGeom>
              <a:avLst/>
              <a:gdLst>
                <a:gd name="connsiteX0" fmla="*/ 369330 w 735212"/>
                <a:gd name="connsiteY0" fmla="*/ 75245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5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5"/>
                  </a:moveTo>
                  <a:cubicBezTo>
                    <a:pt x="170592" y="75245"/>
                    <a:pt x="8616" y="45377"/>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7"/>
                    <a:pt x="568067" y="75245"/>
                    <a:pt x="369330" y="75245"/>
                  </a:cubicBezTo>
                  <a:close/>
                </a:path>
              </a:pathLst>
            </a:custGeom>
            <a:solidFill>
              <a:srgbClr val="EFB150"/>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31B6C52B-995C-4EC4-A778-71254F61B94A}"/>
                </a:ext>
              </a:extLst>
            </p:cNvPr>
            <p:cNvSpPr/>
            <p:nvPr/>
          </p:nvSpPr>
          <p:spPr>
            <a:xfrm>
              <a:off x="2746295" y="4650716"/>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3509F260-7E3D-44DC-A382-BFAE3B0079A4}"/>
                </a:ext>
              </a:extLst>
            </p:cNvPr>
            <p:cNvSpPr/>
            <p:nvPr/>
          </p:nvSpPr>
          <p:spPr>
            <a:xfrm>
              <a:off x="2718725" y="4630038"/>
              <a:ext cx="735213" cy="126365"/>
            </a:xfrm>
            <a:custGeom>
              <a:avLst/>
              <a:gdLst>
                <a:gd name="connsiteX0" fmla="*/ 369330 w 735212"/>
                <a:gd name="connsiteY0" fmla="*/ 75245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5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5"/>
                  </a:moveTo>
                  <a:cubicBezTo>
                    <a:pt x="170592" y="75245"/>
                    <a:pt x="8616" y="45377"/>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7"/>
                    <a:pt x="569216" y="75245"/>
                    <a:pt x="369330" y="75245"/>
                  </a:cubicBezTo>
                  <a:close/>
                </a:path>
              </a:pathLst>
            </a:custGeom>
            <a:solidFill>
              <a:srgbClr val="EFB150"/>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FAE45F8D-49F8-4D4D-A906-A576CEF15026}"/>
                </a:ext>
              </a:extLst>
            </p:cNvPr>
            <p:cNvSpPr/>
            <p:nvPr/>
          </p:nvSpPr>
          <p:spPr>
            <a:xfrm>
              <a:off x="2718725" y="4563410"/>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AE7A4C42-21DB-4489-8A26-9994BF8446D2}"/>
                </a:ext>
              </a:extLst>
            </p:cNvPr>
            <p:cNvSpPr/>
            <p:nvPr/>
          </p:nvSpPr>
          <p:spPr>
            <a:xfrm>
              <a:off x="2669328" y="4539286"/>
              <a:ext cx="735213" cy="126365"/>
            </a:xfrm>
            <a:custGeom>
              <a:avLst/>
              <a:gdLst>
                <a:gd name="connsiteX0" fmla="*/ 369330 w 735212"/>
                <a:gd name="connsiteY0" fmla="*/ 75245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5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5"/>
                  </a:moveTo>
                  <a:cubicBezTo>
                    <a:pt x="170592" y="75245"/>
                    <a:pt x="8616" y="45377"/>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1192" y="45377"/>
                    <a:pt x="569216" y="75245"/>
                    <a:pt x="369330" y="75245"/>
                  </a:cubicBezTo>
                  <a:close/>
                </a:path>
              </a:pathLst>
            </a:custGeom>
            <a:solidFill>
              <a:srgbClr val="EFB150"/>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8C78C3FC-E32D-4C6B-BB4D-3D17C4397BAB}"/>
                </a:ext>
              </a:extLst>
            </p:cNvPr>
            <p:cNvSpPr/>
            <p:nvPr/>
          </p:nvSpPr>
          <p:spPr>
            <a:xfrm>
              <a:off x="2669328" y="4473806"/>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005FEC4F-9B12-4490-B102-229D9B2B5445}"/>
                </a:ext>
              </a:extLst>
            </p:cNvPr>
            <p:cNvSpPr/>
            <p:nvPr/>
          </p:nvSpPr>
          <p:spPr>
            <a:xfrm>
              <a:off x="2746295" y="4424409"/>
              <a:ext cx="735213" cy="126365"/>
            </a:xfrm>
            <a:custGeom>
              <a:avLst/>
              <a:gdLst>
                <a:gd name="connsiteX0" fmla="*/ 369330 w 735212"/>
                <a:gd name="connsiteY0" fmla="*/ 75245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5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5"/>
                  </a:moveTo>
                  <a:cubicBezTo>
                    <a:pt x="170592" y="75245"/>
                    <a:pt x="8616" y="45377"/>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7"/>
                    <a:pt x="568067" y="75245"/>
                    <a:pt x="369330" y="75245"/>
                  </a:cubicBezTo>
                  <a:close/>
                </a:path>
              </a:pathLst>
            </a:custGeom>
            <a:solidFill>
              <a:srgbClr val="EFB150"/>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3357B64B-42E8-4A31-A1D8-C63E8ED709C5}"/>
                </a:ext>
              </a:extLst>
            </p:cNvPr>
            <p:cNvSpPr/>
            <p:nvPr/>
          </p:nvSpPr>
          <p:spPr>
            <a:xfrm>
              <a:off x="2746295" y="4357780"/>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5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5"/>
                    <a:pt x="369330" y="8615"/>
                  </a:cubicBezTo>
                  <a:cubicBezTo>
                    <a:pt x="568546" y="8615"/>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C444D885-195D-42A2-B406-070A79AC62FD}"/>
                </a:ext>
              </a:extLst>
            </p:cNvPr>
            <p:cNvSpPr/>
            <p:nvPr/>
          </p:nvSpPr>
          <p:spPr>
            <a:xfrm>
              <a:off x="2718725" y="4337102"/>
              <a:ext cx="735213" cy="126365"/>
            </a:xfrm>
            <a:custGeom>
              <a:avLst/>
              <a:gdLst>
                <a:gd name="connsiteX0" fmla="*/ 369330 w 735212"/>
                <a:gd name="connsiteY0" fmla="*/ 75244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4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4"/>
                  </a:moveTo>
                  <a:cubicBezTo>
                    <a:pt x="170592" y="75244"/>
                    <a:pt x="8616" y="45376"/>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6"/>
                    <a:pt x="569216" y="75244"/>
                    <a:pt x="369330" y="75244"/>
                  </a:cubicBezTo>
                  <a:close/>
                </a:path>
              </a:pathLst>
            </a:custGeom>
            <a:solidFill>
              <a:srgbClr val="EFB150"/>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A68BBF03-C082-44EE-B9BC-18EBC9EDD17E}"/>
                </a:ext>
              </a:extLst>
            </p:cNvPr>
            <p:cNvSpPr/>
            <p:nvPr/>
          </p:nvSpPr>
          <p:spPr>
            <a:xfrm>
              <a:off x="2718725" y="4270474"/>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7"/>
                    <a:pt x="170113" y="8616"/>
                    <a:pt x="369330" y="8616"/>
                  </a:cubicBezTo>
                  <a:cubicBezTo>
                    <a:pt x="568546" y="8616"/>
                    <a:pt x="730043" y="38447"/>
                    <a:pt x="730043" y="75244"/>
                  </a:cubicBezTo>
                  <a:close/>
                </a:path>
              </a:pathLst>
            </a:custGeom>
            <a:solidFill>
              <a:srgbClr val="FFC947"/>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252C6A1B-E77D-46AF-A23E-1AD4E007032F}"/>
                </a:ext>
              </a:extLst>
            </p:cNvPr>
            <p:cNvSpPr/>
            <p:nvPr/>
          </p:nvSpPr>
          <p:spPr>
            <a:xfrm>
              <a:off x="2669328" y="4247498"/>
              <a:ext cx="735213" cy="126365"/>
            </a:xfrm>
            <a:custGeom>
              <a:avLst/>
              <a:gdLst>
                <a:gd name="connsiteX0" fmla="*/ 369330 w 735212"/>
                <a:gd name="connsiteY0" fmla="*/ 75244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4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4"/>
                  </a:moveTo>
                  <a:cubicBezTo>
                    <a:pt x="170592" y="75244"/>
                    <a:pt x="8616" y="45376"/>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1192" y="45376"/>
                    <a:pt x="569216" y="75244"/>
                    <a:pt x="369330" y="75244"/>
                  </a:cubicBezTo>
                  <a:close/>
                </a:path>
              </a:pathLst>
            </a:custGeom>
            <a:solidFill>
              <a:srgbClr val="EFB150"/>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4A3187FE-94EF-467C-BB42-146EDBA75EB9}"/>
                </a:ext>
              </a:extLst>
            </p:cNvPr>
            <p:cNvSpPr/>
            <p:nvPr/>
          </p:nvSpPr>
          <p:spPr>
            <a:xfrm>
              <a:off x="2669328" y="4180869"/>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3A9E091D-DD1B-4CAE-94B0-6950787E4855}"/>
                </a:ext>
              </a:extLst>
            </p:cNvPr>
            <p:cNvSpPr/>
            <p:nvPr/>
          </p:nvSpPr>
          <p:spPr>
            <a:xfrm>
              <a:off x="2684262" y="4142960"/>
              <a:ext cx="735213" cy="126365"/>
            </a:xfrm>
            <a:custGeom>
              <a:avLst/>
              <a:gdLst>
                <a:gd name="connsiteX0" fmla="*/ 369330 w 735212"/>
                <a:gd name="connsiteY0" fmla="*/ 75244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4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4"/>
                  </a:moveTo>
                  <a:cubicBezTo>
                    <a:pt x="170592" y="75244"/>
                    <a:pt x="8616" y="45377"/>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7"/>
                    <a:pt x="569216" y="75244"/>
                    <a:pt x="369330" y="75244"/>
                  </a:cubicBezTo>
                  <a:close/>
                </a:path>
              </a:pathLst>
            </a:custGeom>
            <a:solidFill>
              <a:srgbClr val="EFB150"/>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B43E4A01-CABB-42C1-885A-6F43CC6789D9}"/>
                </a:ext>
              </a:extLst>
            </p:cNvPr>
            <p:cNvSpPr/>
            <p:nvPr/>
          </p:nvSpPr>
          <p:spPr>
            <a:xfrm>
              <a:off x="2684262" y="4076331"/>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2ABA4213-0CA9-46C4-A3B5-460358C334A7}"/>
                </a:ext>
              </a:extLst>
            </p:cNvPr>
            <p:cNvSpPr/>
            <p:nvPr/>
          </p:nvSpPr>
          <p:spPr>
            <a:xfrm>
              <a:off x="2657840" y="4055654"/>
              <a:ext cx="735213" cy="126365"/>
            </a:xfrm>
            <a:custGeom>
              <a:avLst/>
              <a:gdLst>
                <a:gd name="connsiteX0" fmla="*/ 369330 w 735212"/>
                <a:gd name="connsiteY0" fmla="*/ 75244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4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4"/>
                  </a:moveTo>
                  <a:cubicBezTo>
                    <a:pt x="170592" y="75244"/>
                    <a:pt x="8616" y="45376"/>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6"/>
                    <a:pt x="568067" y="75244"/>
                    <a:pt x="369330" y="75244"/>
                  </a:cubicBezTo>
                  <a:close/>
                </a:path>
              </a:pathLst>
            </a:custGeom>
            <a:solidFill>
              <a:srgbClr val="EFB150"/>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0766474C-17EE-4873-9897-A7176FC21559}"/>
                </a:ext>
              </a:extLst>
            </p:cNvPr>
            <p:cNvSpPr/>
            <p:nvPr/>
          </p:nvSpPr>
          <p:spPr>
            <a:xfrm>
              <a:off x="2657840" y="3989025"/>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7"/>
                    <a:pt x="170113" y="8616"/>
                    <a:pt x="369330" y="8616"/>
                  </a:cubicBezTo>
                  <a:cubicBezTo>
                    <a:pt x="568546" y="8616"/>
                    <a:pt x="730043" y="38447"/>
                    <a:pt x="730043" y="75244"/>
                  </a:cubicBezTo>
                  <a:close/>
                </a:path>
              </a:pathLst>
            </a:custGeom>
            <a:solidFill>
              <a:srgbClr val="FFC947"/>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814BC541-9144-43B9-B567-B6060A70F4AE}"/>
                </a:ext>
              </a:extLst>
            </p:cNvPr>
            <p:cNvSpPr/>
            <p:nvPr/>
          </p:nvSpPr>
          <p:spPr>
            <a:xfrm>
              <a:off x="2645204" y="3966049"/>
              <a:ext cx="735213" cy="126365"/>
            </a:xfrm>
            <a:custGeom>
              <a:avLst/>
              <a:gdLst>
                <a:gd name="connsiteX0" fmla="*/ 369330 w 735212"/>
                <a:gd name="connsiteY0" fmla="*/ 75244 h 126364"/>
                <a:gd name="connsiteX1" fmla="*/ 8616 w 735212"/>
                <a:gd name="connsiteY1" fmla="*/ 8616 h 126364"/>
                <a:gd name="connsiteX2" fmla="*/ 8616 w 735212"/>
                <a:gd name="connsiteY2" fmla="*/ 55715 h 126364"/>
                <a:gd name="connsiteX3" fmla="*/ 369330 w 735212"/>
                <a:gd name="connsiteY3" fmla="*/ 122344 h 126364"/>
                <a:gd name="connsiteX4" fmla="*/ 730043 w 735212"/>
                <a:gd name="connsiteY4" fmla="*/ 55715 h 126364"/>
                <a:gd name="connsiteX5" fmla="*/ 730043 w 735212"/>
                <a:gd name="connsiteY5" fmla="*/ 8616 h 126364"/>
                <a:gd name="connsiteX6" fmla="*/ 369330 w 735212"/>
                <a:gd name="connsiteY6" fmla="*/ 75244 h 12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212" h="126364">
                  <a:moveTo>
                    <a:pt x="369330" y="75244"/>
                  </a:moveTo>
                  <a:cubicBezTo>
                    <a:pt x="170592" y="75244"/>
                    <a:pt x="8616" y="45376"/>
                    <a:pt x="8616" y="8616"/>
                  </a:cubicBezTo>
                  <a:cubicBezTo>
                    <a:pt x="8616" y="8616"/>
                    <a:pt x="8616" y="39633"/>
                    <a:pt x="8616" y="55715"/>
                  </a:cubicBezTo>
                  <a:cubicBezTo>
                    <a:pt x="8616" y="92476"/>
                    <a:pt x="170592" y="122344"/>
                    <a:pt x="369330" y="122344"/>
                  </a:cubicBezTo>
                  <a:cubicBezTo>
                    <a:pt x="568067" y="122344"/>
                    <a:pt x="730043" y="92476"/>
                    <a:pt x="730043" y="55715"/>
                  </a:cubicBezTo>
                  <a:cubicBezTo>
                    <a:pt x="730043" y="43079"/>
                    <a:pt x="730043" y="8616"/>
                    <a:pt x="730043" y="8616"/>
                  </a:cubicBezTo>
                  <a:cubicBezTo>
                    <a:pt x="730043" y="45376"/>
                    <a:pt x="569216" y="75244"/>
                    <a:pt x="369330" y="75244"/>
                  </a:cubicBezTo>
                  <a:close/>
                </a:path>
              </a:pathLst>
            </a:custGeom>
            <a:solidFill>
              <a:srgbClr val="EFB150"/>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201E9BCA-4CFC-42E8-AB3F-46D14BDB3AF6}"/>
                </a:ext>
              </a:extLst>
            </p:cNvPr>
            <p:cNvSpPr/>
            <p:nvPr/>
          </p:nvSpPr>
          <p:spPr>
            <a:xfrm>
              <a:off x="2645204" y="3899421"/>
              <a:ext cx="735213" cy="149340"/>
            </a:xfrm>
            <a:custGeom>
              <a:avLst/>
              <a:gdLst>
                <a:gd name="connsiteX0" fmla="*/ 730043 w 735212"/>
                <a:gd name="connsiteY0" fmla="*/ 75244 h 149340"/>
                <a:gd name="connsiteX1" fmla="*/ 369330 w 735212"/>
                <a:gd name="connsiteY1" fmla="*/ 141873 h 149340"/>
                <a:gd name="connsiteX2" fmla="*/ 8616 w 735212"/>
                <a:gd name="connsiteY2" fmla="*/ 75244 h 149340"/>
                <a:gd name="connsiteX3" fmla="*/ 369330 w 735212"/>
                <a:gd name="connsiteY3" fmla="*/ 8616 h 149340"/>
                <a:gd name="connsiteX4" fmla="*/ 730043 w 735212"/>
                <a:gd name="connsiteY4" fmla="*/ 75244 h 149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212" h="149340">
                  <a:moveTo>
                    <a:pt x="730043" y="75244"/>
                  </a:moveTo>
                  <a:cubicBezTo>
                    <a:pt x="730043" y="112042"/>
                    <a:pt x="568546" y="141873"/>
                    <a:pt x="369330" y="141873"/>
                  </a:cubicBezTo>
                  <a:cubicBezTo>
                    <a:pt x="170113" y="141873"/>
                    <a:pt x="8616" y="112042"/>
                    <a:pt x="8616" y="75244"/>
                  </a:cubicBezTo>
                  <a:cubicBezTo>
                    <a:pt x="8616" y="38446"/>
                    <a:pt x="170113" y="8616"/>
                    <a:pt x="369330" y="8616"/>
                  </a:cubicBezTo>
                  <a:cubicBezTo>
                    <a:pt x="568546" y="8616"/>
                    <a:pt x="730043" y="38446"/>
                    <a:pt x="730043" y="75244"/>
                  </a:cubicBezTo>
                  <a:close/>
                </a:path>
              </a:pathLst>
            </a:custGeom>
            <a:solidFill>
              <a:srgbClr val="FFC947"/>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3FA9B4EB-D05B-4336-81B4-083310A4261F}"/>
                </a:ext>
              </a:extLst>
            </p:cNvPr>
            <p:cNvSpPr/>
            <p:nvPr/>
          </p:nvSpPr>
          <p:spPr>
            <a:xfrm>
              <a:off x="3337912" y="5052786"/>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55897325-1E8E-4CED-AF26-7746A785330F}"/>
                </a:ext>
              </a:extLst>
            </p:cNvPr>
            <p:cNvSpPr/>
            <p:nvPr/>
          </p:nvSpPr>
          <p:spPr>
            <a:xfrm>
              <a:off x="3337912" y="4979265"/>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6" y="155658"/>
                    <a:pt x="8616" y="122742"/>
                    <a:pt x="8616" y="82137"/>
                  </a:cubicBezTo>
                  <a:cubicBezTo>
                    <a:pt x="8616" y="41532"/>
                    <a:pt x="187086" y="8616"/>
                    <a:pt x="407239" y="8616"/>
                  </a:cubicBezTo>
                  <a:cubicBezTo>
                    <a:pt x="627393" y="8616"/>
                    <a:pt x="805862" y="41533"/>
                    <a:pt x="805862" y="82137"/>
                  </a:cubicBezTo>
                  <a:close/>
                </a:path>
              </a:pathLst>
            </a:custGeom>
            <a:solidFill>
              <a:srgbClr val="FFC947"/>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30660226-380E-477F-B242-7483FFEE36CE}"/>
                </a:ext>
              </a:extLst>
            </p:cNvPr>
            <p:cNvSpPr/>
            <p:nvPr/>
          </p:nvSpPr>
          <p:spPr>
            <a:xfrm>
              <a:off x="3283920" y="4953992"/>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98ABBE5E-9EDB-4E48-86DA-6979259FAB30}"/>
                </a:ext>
              </a:extLst>
            </p:cNvPr>
            <p:cNvSpPr/>
            <p:nvPr/>
          </p:nvSpPr>
          <p:spPr>
            <a:xfrm>
              <a:off x="3283920" y="4880470"/>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6" y="155658"/>
                    <a:pt x="8616" y="122742"/>
                    <a:pt x="8616" y="82137"/>
                  </a:cubicBezTo>
                  <a:cubicBezTo>
                    <a:pt x="8616" y="41532"/>
                    <a:pt x="187086" y="8616"/>
                    <a:pt x="407239" y="8616"/>
                  </a:cubicBezTo>
                  <a:cubicBezTo>
                    <a:pt x="627393" y="8616"/>
                    <a:pt x="805862" y="41533"/>
                    <a:pt x="805862" y="82137"/>
                  </a:cubicBezTo>
                  <a:close/>
                </a:path>
              </a:pathLst>
            </a:custGeom>
            <a:solidFill>
              <a:srgbClr val="FFC947"/>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C312E7B2-B3C1-4067-BD91-EF732385472A}"/>
                </a:ext>
              </a:extLst>
            </p:cNvPr>
            <p:cNvSpPr/>
            <p:nvPr/>
          </p:nvSpPr>
          <p:spPr>
            <a:xfrm>
              <a:off x="3367780" y="4826478"/>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138E1B7D-4053-4D3A-B4D5-7658DE52727B}"/>
                </a:ext>
              </a:extLst>
            </p:cNvPr>
            <p:cNvSpPr/>
            <p:nvPr/>
          </p:nvSpPr>
          <p:spPr>
            <a:xfrm>
              <a:off x="3367780" y="4752957"/>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2" y="155658"/>
                    <a:pt x="407239" y="155658"/>
                  </a:cubicBezTo>
                  <a:cubicBezTo>
                    <a:pt x="187086" y="155658"/>
                    <a:pt x="8616" y="122741"/>
                    <a:pt x="8616" y="82137"/>
                  </a:cubicBezTo>
                  <a:cubicBezTo>
                    <a:pt x="8616" y="41532"/>
                    <a:pt x="187086" y="8616"/>
                    <a:pt x="407239" y="8616"/>
                  </a:cubicBezTo>
                  <a:cubicBezTo>
                    <a:pt x="627392" y="8616"/>
                    <a:pt x="805862" y="41532"/>
                    <a:pt x="805862" y="82137"/>
                  </a:cubicBezTo>
                  <a:close/>
                </a:path>
              </a:pathLst>
            </a:custGeom>
            <a:solidFill>
              <a:srgbClr val="FFC947"/>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20928A4D-0C3E-4DB0-8373-9AADE64D2180}"/>
                </a:ext>
              </a:extLst>
            </p:cNvPr>
            <p:cNvSpPr/>
            <p:nvPr/>
          </p:nvSpPr>
          <p:spPr>
            <a:xfrm>
              <a:off x="3337912" y="4728833"/>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9972"/>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B10CE8E4-783B-499D-B871-C4734B8F366B}"/>
                </a:ext>
              </a:extLst>
            </p:cNvPr>
            <p:cNvSpPr/>
            <p:nvPr/>
          </p:nvSpPr>
          <p:spPr>
            <a:xfrm>
              <a:off x="3337912" y="4656460"/>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6" y="155658"/>
                    <a:pt x="8616" y="122742"/>
                    <a:pt x="8616" y="82137"/>
                  </a:cubicBezTo>
                  <a:cubicBezTo>
                    <a:pt x="8616" y="41532"/>
                    <a:pt x="187086" y="8616"/>
                    <a:pt x="407239" y="8616"/>
                  </a:cubicBezTo>
                  <a:cubicBezTo>
                    <a:pt x="627393" y="8616"/>
                    <a:pt x="805862" y="41533"/>
                    <a:pt x="805862" y="82137"/>
                  </a:cubicBezTo>
                  <a:close/>
                </a:path>
              </a:pathLst>
            </a:custGeom>
            <a:solidFill>
              <a:srgbClr val="FFC947"/>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53C4294A-BA95-4D81-B3E0-556D49F6225D}"/>
                </a:ext>
              </a:extLst>
            </p:cNvPr>
            <p:cNvSpPr/>
            <p:nvPr/>
          </p:nvSpPr>
          <p:spPr>
            <a:xfrm>
              <a:off x="3283920" y="4630038"/>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9972"/>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0CE63ABE-82F8-41CA-9C00-F95D16996EFF}"/>
                </a:ext>
              </a:extLst>
            </p:cNvPr>
            <p:cNvSpPr/>
            <p:nvPr/>
          </p:nvSpPr>
          <p:spPr>
            <a:xfrm>
              <a:off x="3283920" y="4556517"/>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6" y="155658"/>
                    <a:pt x="8616" y="122741"/>
                    <a:pt x="8616" y="82137"/>
                  </a:cubicBezTo>
                  <a:cubicBezTo>
                    <a:pt x="8616" y="41532"/>
                    <a:pt x="187086" y="8616"/>
                    <a:pt x="407239" y="8616"/>
                  </a:cubicBezTo>
                  <a:cubicBezTo>
                    <a:pt x="627393" y="8616"/>
                    <a:pt x="805862" y="41532"/>
                    <a:pt x="805862" y="82137"/>
                  </a:cubicBezTo>
                  <a:close/>
                </a:path>
              </a:pathLst>
            </a:custGeom>
            <a:solidFill>
              <a:srgbClr val="FFC947"/>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3A90B1B8-31A6-4CEF-938C-78E3EE35B6EB}"/>
                </a:ext>
              </a:extLst>
            </p:cNvPr>
            <p:cNvSpPr/>
            <p:nvPr/>
          </p:nvSpPr>
          <p:spPr>
            <a:xfrm>
              <a:off x="3367780" y="4502525"/>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9971"/>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014EF806-A671-4D57-8DC7-2C5BE9B6A92F}"/>
                </a:ext>
              </a:extLst>
            </p:cNvPr>
            <p:cNvSpPr/>
            <p:nvPr/>
          </p:nvSpPr>
          <p:spPr>
            <a:xfrm>
              <a:off x="3367780" y="4429004"/>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2" y="155658"/>
                    <a:pt x="407239" y="155658"/>
                  </a:cubicBezTo>
                  <a:cubicBezTo>
                    <a:pt x="187086" y="155658"/>
                    <a:pt x="8616" y="122742"/>
                    <a:pt x="8616" y="82137"/>
                  </a:cubicBezTo>
                  <a:cubicBezTo>
                    <a:pt x="8616" y="41533"/>
                    <a:pt x="187086" y="8616"/>
                    <a:pt x="407239" y="8616"/>
                  </a:cubicBezTo>
                  <a:cubicBezTo>
                    <a:pt x="627392" y="8616"/>
                    <a:pt x="805862" y="41533"/>
                    <a:pt x="805862" y="82137"/>
                  </a:cubicBezTo>
                  <a:close/>
                </a:path>
              </a:pathLst>
            </a:custGeom>
            <a:solidFill>
              <a:srgbClr val="FFC947"/>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CB84705F-5FB7-4454-8E57-C275A51AD02C}"/>
                </a:ext>
              </a:extLst>
            </p:cNvPr>
            <p:cNvSpPr/>
            <p:nvPr/>
          </p:nvSpPr>
          <p:spPr>
            <a:xfrm>
              <a:off x="3337912" y="4406028"/>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9971"/>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92D5C586-2E02-4EB0-9E70-4E12B8429626}"/>
                </a:ext>
              </a:extLst>
            </p:cNvPr>
            <p:cNvSpPr/>
            <p:nvPr/>
          </p:nvSpPr>
          <p:spPr>
            <a:xfrm>
              <a:off x="3337912" y="4332507"/>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6" y="155658"/>
                    <a:pt x="8616" y="122742"/>
                    <a:pt x="8616" y="82137"/>
                  </a:cubicBezTo>
                  <a:cubicBezTo>
                    <a:pt x="8616" y="41533"/>
                    <a:pt x="187086" y="8616"/>
                    <a:pt x="407239" y="8616"/>
                  </a:cubicBezTo>
                  <a:cubicBezTo>
                    <a:pt x="627393" y="8616"/>
                    <a:pt x="805862" y="41533"/>
                    <a:pt x="805862" y="82137"/>
                  </a:cubicBezTo>
                  <a:close/>
                </a:path>
              </a:pathLst>
            </a:custGeom>
            <a:solidFill>
              <a:srgbClr val="FFC947"/>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374C4AFA-6015-47B9-B616-70F0671D1874}"/>
                </a:ext>
              </a:extLst>
            </p:cNvPr>
            <p:cNvSpPr/>
            <p:nvPr/>
          </p:nvSpPr>
          <p:spPr>
            <a:xfrm>
              <a:off x="3283920" y="4307234"/>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1BEDA189-984D-40C8-B56C-23D5DAEA1BB7}"/>
                </a:ext>
              </a:extLst>
            </p:cNvPr>
            <p:cNvSpPr/>
            <p:nvPr/>
          </p:nvSpPr>
          <p:spPr>
            <a:xfrm>
              <a:off x="3283920" y="4233713"/>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6" y="155658"/>
                    <a:pt x="8616" y="122742"/>
                    <a:pt x="8616" y="82137"/>
                  </a:cubicBezTo>
                  <a:cubicBezTo>
                    <a:pt x="8616" y="41532"/>
                    <a:pt x="187086" y="8616"/>
                    <a:pt x="407239" y="8616"/>
                  </a:cubicBezTo>
                  <a:cubicBezTo>
                    <a:pt x="627393" y="8616"/>
                    <a:pt x="805862" y="41532"/>
                    <a:pt x="805862" y="82137"/>
                  </a:cubicBezTo>
                  <a:close/>
                </a:path>
              </a:pathLst>
            </a:custGeom>
            <a:solidFill>
              <a:srgbClr val="FFC947"/>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BA231C21-21FB-49B0-A507-0B6E838C5603}"/>
                </a:ext>
              </a:extLst>
            </p:cNvPr>
            <p:cNvSpPr/>
            <p:nvPr/>
          </p:nvSpPr>
          <p:spPr>
            <a:xfrm>
              <a:off x="3300003" y="4192357"/>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3CCE3228-5C26-49B5-87FF-8D50776AD97F}"/>
                </a:ext>
              </a:extLst>
            </p:cNvPr>
            <p:cNvSpPr/>
            <p:nvPr/>
          </p:nvSpPr>
          <p:spPr>
            <a:xfrm>
              <a:off x="3300003" y="4118836"/>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5" y="155658"/>
                    <a:pt x="8616" y="122742"/>
                    <a:pt x="8616" y="82137"/>
                  </a:cubicBezTo>
                  <a:cubicBezTo>
                    <a:pt x="8616" y="41532"/>
                    <a:pt x="187086" y="8616"/>
                    <a:pt x="407239" y="8616"/>
                  </a:cubicBezTo>
                  <a:cubicBezTo>
                    <a:pt x="627393" y="8616"/>
                    <a:pt x="805862" y="41532"/>
                    <a:pt x="805862" y="82137"/>
                  </a:cubicBezTo>
                  <a:close/>
                </a:path>
              </a:pathLst>
            </a:custGeom>
            <a:solidFill>
              <a:srgbClr val="FFC947"/>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D6434A1E-2EBF-4A81-AB49-0623581B1E36}"/>
                </a:ext>
              </a:extLst>
            </p:cNvPr>
            <p:cNvSpPr/>
            <p:nvPr/>
          </p:nvSpPr>
          <p:spPr>
            <a:xfrm>
              <a:off x="3270135" y="4095861"/>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6654" y="82137"/>
                    <a:pt x="407239" y="82137"/>
                  </a:cubicBezTo>
                  <a:close/>
                </a:path>
              </a:pathLst>
            </a:custGeom>
            <a:solidFill>
              <a:srgbClr val="EFB150"/>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C04BFA67-2240-455A-8B95-CD84A2E10E11}"/>
                </a:ext>
              </a:extLst>
            </p:cNvPr>
            <p:cNvSpPr/>
            <p:nvPr/>
          </p:nvSpPr>
          <p:spPr>
            <a:xfrm>
              <a:off x="3270135" y="4022339"/>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2" y="155658"/>
                    <a:pt x="407239" y="155658"/>
                  </a:cubicBezTo>
                  <a:cubicBezTo>
                    <a:pt x="187085" y="155658"/>
                    <a:pt x="8616" y="122742"/>
                    <a:pt x="8616" y="82137"/>
                  </a:cubicBezTo>
                  <a:cubicBezTo>
                    <a:pt x="8616" y="41532"/>
                    <a:pt x="187086" y="8616"/>
                    <a:pt x="407239" y="8616"/>
                  </a:cubicBezTo>
                  <a:cubicBezTo>
                    <a:pt x="627392" y="8616"/>
                    <a:pt x="805862" y="41532"/>
                    <a:pt x="805862" y="82137"/>
                  </a:cubicBezTo>
                  <a:close/>
                </a:path>
              </a:pathLst>
            </a:custGeom>
            <a:solidFill>
              <a:srgbClr val="FFC947"/>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58726770-D5E9-4FCB-ABB4-FC774859D0E6}"/>
                </a:ext>
              </a:extLst>
            </p:cNvPr>
            <p:cNvSpPr/>
            <p:nvPr/>
          </p:nvSpPr>
          <p:spPr>
            <a:xfrm>
              <a:off x="3256349" y="3997066"/>
              <a:ext cx="804139" cy="137852"/>
            </a:xfrm>
            <a:custGeom>
              <a:avLst/>
              <a:gdLst>
                <a:gd name="connsiteX0" fmla="*/ 407239 w 804139"/>
                <a:gd name="connsiteY0" fmla="*/ 82137 h 137852"/>
                <a:gd name="connsiteX1" fmla="*/ 8616 w 804139"/>
                <a:gd name="connsiteY1" fmla="*/ 8616 h 137852"/>
                <a:gd name="connsiteX2" fmla="*/ 8616 w 804139"/>
                <a:gd name="connsiteY2" fmla="*/ 60310 h 137852"/>
                <a:gd name="connsiteX3" fmla="*/ 407239 w 804139"/>
                <a:gd name="connsiteY3" fmla="*/ 133832 h 137852"/>
                <a:gd name="connsiteX4" fmla="*/ 805862 w 804139"/>
                <a:gd name="connsiteY4" fmla="*/ 60310 h 137852"/>
                <a:gd name="connsiteX5" fmla="*/ 805862 w 804139"/>
                <a:gd name="connsiteY5" fmla="*/ 8616 h 137852"/>
                <a:gd name="connsiteX6" fmla="*/ 407239 w 804139"/>
                <a:gd name="connsiteY6" fmla="*/ 82137 h 13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139" h="137852">
                  <a:moveTo>
                    <a:pt x="407239" y="82137"/>
                  </a:moveTo>
                  <a:cubicBezTo>
                    <a:pt x="186675" y="82137"/>
                    <a:pt x="8616" y="48823"/>
                    <a:pt x="8616" y="8616"/>
                  </a:cubicBezTo>
                  <a:cubicBezTo>
                    <a:pt x="8616" y="8616"/>
                    <a:pt x="8616" y="43079"/>
                    <a:pt x="8616" y="60310"/>
                  </a:cubicBezTo>
                  <a:cubicBezTo>
                    <a:pt x="8616" y="100517"/>
                    <a:pt x="186675" y="133832"/>
                    <a:pt x="407239" y="133832"/>
                  </a:cubicBezTo>
                  <a:cubicBezTo>
                    <a:pt x="627803" y="133832"/>
                    <a:pt x="805862" y="100517"/>
                    <a:pt x="805862" y="60310"/>
                  </a:cubicBezTo>
                  <a:cubicBezTo>
                    <a:pt x="805862" y="46525"/>
                    <a:pt x="805862" y="8616"/>
                    <a:pt x="805862" y="8616"/>
                  </a:cubicBezTo>
                  <a:cubicBezTo>
                    <a:pt x="805862" y="48823"/>
                    <a:pt x="627803" y="82137"/>
                    <a:pt x="407239" y="82137"/>
                  </a:cubicBezTo>
                  <a:close/>
                </a:path>
              </a:pathLst>
            </a:custGeom>
            <a:solidFill>
              <a:srgbClr val="EFB150"/>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EE023B79-7B70-4CF4-B8A6-A798CBF40420}"/>
                </a:ext>
              </a:extLst>
            </p:cNvPr>
            <p:cNvSpPr/>
            <p:nvPr/>
          </p:nvSpPr>
          <p:spPr>
            <a:xfrm>
              <a:off x="3256349" y="3923545"/>
              <a:ext cx="804139" cy="160828"/>
            </a:xfrm>
            <a:custGeom>
              <a:avLst/>
              <a:gdLst>
                <a:gd name="connsiteX0" fmla="*/ 805862 w 804139"/>
                <a:gd name="connsiteY0" fmla="*/ 82137 h 160827"/>
                <a:gd name="connsiteX1" fmla="*/ 407239 w 804139"/>
                <a:gd name="connsiteY1" fmla="*/ 155658 h 160827"/>
                <a:gd name="connsiteX2" fmla="*/ 8616 w 804139"/>
                <a:gd name="connsiteY2" fmla="*/ 82137 h 160827"/>
                <a:gd name="connsiteX3" fmla="*/ 407239 w 804139"/>
                <a:gd name="connsiteY3" fmla="*/ 8616 h 160827"/>
                <a:gd name="connsiteX4" fmla="*/ 805862 w 804139"/>
                <a:gd name="connsiteY4" fmla="*/ 82137 h 160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139" h="160827">
                  <a:moveTo>
                    <a:pt x="805862" y="82137"/>
                  </a:moveTo>
                  <a:cubicBezTo>
                    <a:pt x="805862" y="122742"/>
                    <a:pt x="627393" y="155658"/>
                    <a:pt x="407239" y="155658"/>
                  </a:cubicBezTo>
                  <a:cubicBezTo>
                    <a:pt x="187085" y="155658"/>
                    <a:pt x="8616" y="122742"/>
                    <a:pt x="8616" y="82137"/>
                  </a:cubicBezTo>
                  <a:cubicBezTo>
                    <a:pt x="8616" y="41532"/>
                    <a:pt x="187086" y="8616"/>
                    <a:pt x="407239" y="8616"/>
                  </a:cubicBezTo>
                  <a:cubicBezTo>
                    <a:pt x="627393" y="8616"/>
                    <a:pt x="805862" y="41532"/>
                    <a:pt x="805862" y="82137"/>
                  </a:cubicBezTo>
                  <a:close/>
                </a:path>
              </a:pathLst>
            </a:custGeom>
            <a:solidFill>
              <a:srgbClr val="FFC947"/>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B9344EF2-B9E9-4894-A9B7-4A236059735D}"/>
                </a:ext>
              </a:extLst>
            </p:cNvPr>
            <p:cNvSpPr/>
            <p:nvPr/>
          </p:nvSpPr>
          <p:spPr>
            <a:xfrm>
              <a:off x="2460252" y="5010281"/>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8"/>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54EE0019-99BF-451B-B113-46A7025E3144}"/>
                </a:ext>
              </a:extLst>
            </p:cNvPr>
            <p:cNvSpPr/>
            <p:nvPr/>
          </p:nvSpPr>
          <p:spPr>
            <a:xfrm>
              <a:off x="2460252" y="4958587"/>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438D0723-7D2B-4F45-BC32-839C77EE7A21}"/>
                </a:ext>
              </a:extLst>
            </p:cNvPr>
            <p:cNvSpPr/>
            <p:nvPr/>
          </p:nvSpPr>
          <p:spPr>
            <a:xfrm>
              <a:off x="2425789" y="4941355"/>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8"/>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DE9BCD86-D876-439C-8345-6C9327F0AE89}"/>
                </a:ext>
              </a:extLst>
            </p:cNvPr>
            <p:cNvSpPr/>
            <p:nvPr/>
          </p:nvSpPr>
          <p:spPr>
            <a:xfrm>
              <a:off x="2425789" y="4889661"/>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95F68CBC-3D6F-4D15-9836-F368AF2667AE}"/>
                </a:ext>
              </a:extLst>
            </p:cNvPr>
            <p:cNvSpPr/>
            <p:nvPr/>
          </p:nvSpPr>
          <p:spPr>
            <a:xfrm>
              <a:off x="2479781" y="4851751"/>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7"/>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A9C07DA5-0A99-4551-B6CF-7CCCD8332DFD}"/>
                </a:ext>
              </a:extLst>
            </p:cNvPr>
            <p:cNvSpPr/>
            <p:nvPr/>
          </p:nvSpPr>
          <p:spPr>
            <a:xfrm>
              <a:off x="2479781" y="4800056"/>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074189C0-7178-422B-B6A2-565634C6EDF8}"/>
                </a:ext>
              </a:extLst>
            </p:cNvPr>
            <p:cNvSpPr/>
            <p:nvPr/>
          </p:nvSpPr>
          <p:spPr>
            <a:xfrm>
              <a:off x="2460252" y="4783974"/>
              <a:ext cx="528434" cy="103389"/>
            </a:xfrm>
            <a:custGeom>
              <a:avLst/>
              <a:gdLst>
                <a:gd name="connsiteX0" fmla="*/ 265940 w 528434"/>
                <a:gd name="connsiteY0" fmla="*/ 60310 h 103389"/>
                <a:gd name="connsiteX1" fmla="*/ 8616 w 528434"/>
                <a:gd name="connsiteY1" fmla="*/ 8616 h 103389"/>
                <a:gd name="connsiteX2" fmla="*/ 8616 w 528434"/>
                <a:gd name="connsiteY2" fmla="*/ 44227 h 103389"/>
                <a:gd name="connsiteX3" fmla="*/ 265940 w 528434"/>
                <a:gd name="connsiteY3" fmla="*/ 95922 h 103389"/>
                <a:gd name="connsiteX4" fmla="*/ 523265 w 528434"/>
                <a:gd name="connsiteY4" fmla="*/ 44227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7"/>
                  </a:cubicBezTo>
                  <a:cubicBezTo>
                    <a:pt x="8616" y="72947"/>
                    <a:pt x="123493" y="95922"/>
                    <a:pt x="265940" y="95922"/>
                  </a:cubicBezTo>
                  <a:cubicBezTo>
                    <a:pt x="408388" y="95922"/>
                    <a:pt x="523265" y="72947"/>
                    <a:pt x="523265" y="44227"/>
                  </a:cubicBezTo>
                  <a:cubicBezTo>
                    <a:pt x="523265" y="35037"/>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A97B4522-385B-4DBE-8105-4BF618FD3732}"/>
                </a:ext>
              </a:extLst>
            </p:cNvPr>
            <p:cNvSpPr/>
            <p:nvPr/>
          </p:nvSpPr>
          <p:spPr>
            <a:xfrm>
              <a:off x="2460252" y="4732279"/>
              <a:ext cx="528434" cy="114877"/>
            </a:xfrm>
            <a:custGeom>
              <a:avLst/>
              <a:gdLst>
                <a:gd name="connsiteX0" fmla="*/ 523265 w 528434"/>
                <a:gd name="connsiteY0" fmla="*/ 60311 h 114877"/>
                <a:gd name="connsiteX1" fmla="*/ 265940 w 528434"/>
                <a:gd name="connsiteY1" fmla="*/ 112005 h 114877"/>
                <a:gd name="connsiteX2" fmla="*/ 8616 w 528434"/>
                <a:gd name="connsiteY2" fmla="*/ 60311 h 114877"/>
                <a:gd name="connsiteX3" fmla="*/ 265940 w 528434"/>
                <a:gd name="connsiteY3" fmla="*/ 8616 h 114877"/>
                <a:gd name="connsiteX4" fmla="*/ 523265 w 528434"/>
                <a:gd name="connsiteY4" fmla="*/ 60311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1"/>
                  </a:moveTo>
                  <a:cubicBezTo>
                    <a:pt x="523265" y="88861"/>
                    <a:pt x="408057" y="112005"/>
                    <a:pt x="265940" y="112005"/>
                  </a:cubicBezTo>
                  <a:cubicBezTo>
                    <a:pt x="123824" y="112005"/>
                    <a:pt x="8616" y="88861"/>
                    <a:pt x="8616" y="60311"/>
                  </a:cubicBezTo>
                  <a:cubicBezTo>
                    <a:pt x="8616" y="31760"/>
                    <a:pt x="123824" y="8616"/>
                    <a:pt x="265940" y="8616"/>
                  </a:cubicBezTo>
                  <a:cubicBezTo>
                    <a:pt x="408057" y="8616"/>
                    <a:pt x="523265" y="31760"/>
                    <a:pt x="523265" y="60311"/>
                  </a:cubicBezTo>
                  <a:close/>
                </a:path>
              </a:pathLst>
            </a:custGeom>
            <a:solidFill>
              <a:srgbClr val="FFC947"/>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D40ED59D-7ABE-41A7-9080-909C988AC65A}"/>
                </a:ext>
              </a:extLst>
            </p:cNvPr>
            <p:cNvSpPr/>
            <p:nvPr/>
          </p:nvSpPr>
          <p:spPr>
            <a:xfrm>
              <a:off x="2425789" y="4715048"/>
              <a:ext cx="528434" cy="103389"/>
            </a:xfrm>
            <a:custGeom>
              <a:avLst/>
              <a:gdLst>
                <a:gd name="connsiteX0" fmla="*/ 265940 w 528434"/>
                <a:gd name="connsiteY0" fmla="*/ 60310 h 103389"/>
                <a:gd name="connsiteX1" fmla="*/ 8616 w 528434"/>
                <a:gd name="connsiteY1" fmla="*/ 8616 h 103389"/>
                <a:gd name="connsiteX2" fmla="*/ 8616 w 528434"/>
                <a:gd name="connsiteY2" fmla="*/ 44227 h 103389"/>
                <a:gd name="connsiteX3" fmla="*/ 265940 w 528434"/>
                <a:gd name="connsiteY3" fmla="*/ 95922 h 103389"/>
                <a:gd name="connsiteX4" fmla="*/ 523265 w 528434"/>
                <a:gd name="connsiteY4" fmla="*/ 44227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7"/>
                  </a:cubicBezTo>
                  <a:cubicBezTo>
                    <a:pt x="8616" y="72947"/>
                    <a:pt x="123493" y="95922"/>
                    <a:pt x="265940" y="95922"/>
                  </a:cubicBezTo>
                  <a:cubicBezTo>
                    <a:pt x="408388" y="95922"/>
                    <a:pt x="523265" y="72947"/>
                    <a:pt x="523265" y="44227"/>
                  </a:cubicBezTo>
                  <a:cubicBezTo>
                    <a:pt x="523265" y="35037"/>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E952B1D6-9D0D-4A77-BEDC-90105FE7C9F1}"/>
                </a:ext>
              </a:extLst>
            </p:cNvPr>
            <p:cNvSpPr/>
            <p:nvPr/>
          </p:nvSpPr>
          <p:spPr>
            <a:xfrm>
              <a:off x="2425789" y="4663353"/>
              <a:ext cx="528434" cy="114877"/>
            </a:xfrm>
            <a:custGeom>
              <a:avLst/>
              <a:gdLst>
                <a:gd name="connsiteX0" fmla="*/ 523265 w 528434"/>
                <a:gd name="connsiteY0" fmla="*/ 60311 h 114877"/>
                <a:gd name="connsiteX1" fmla="*/ 265940 w 528434"/>
                <a:gd name="connsiteY1" fmla="*/ 112005 h 114877"/>
                <a:gd name="connsiteX2" fmla="*/ 8616 w 528434"/>
                <a:gd name="connsiteY2" fmla="*/ 60311 h 114877"/>
                <a:gd name="connsiteX3" fmla="*/ 265940 w 528434"/>
                <a:gd name="connsiteY3" fmla="*/ 8616 h 114877"/>
                <a:gd name="connsiteX4" fmla="*/ 523265 w 528434"/>
                <a:gd name="connsiteY4" fmla="*/ 60311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1"/>
                  </a:moveTo>
                  <a:cubicBezTo>
                    <a:pt x="523265" y="88861"/>
                    <a:pt x="408057" y="112005"/>
                    <a:pt x="265940" y="112005"/>
                  </a:cubicBezTo>
                  <a:cubicBezTo>
                    <a:pt x="123824" y="112005"/>
                    <a:pt x="8616" y="88861"/>
                    <a:pt x="8616" y="60311"/>
                  </a:cubicBezTo>
                  <a:cubicBezTo>
                    <a:pt x="8616" y="31760"/>
                    <a:pt x="123824" y="8616"/>
                    <a:pt x="265940" y="8616"/>
                  </a:cubicBezTo>
                  <a:cubicBezTo>
                    <a:pt x="408057" y="8616"/>
                    <a:pt x="523265" y="31760"/>
                    <a:pt x="523265" y="60311"/>
                  </a:cubicBezTo>
                  <a:close/>
                </a:path>
              </a:pathLst>
            </a:custGeom>
            <a:solidFill>
              <a:srgbClr val="FFC947"/>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9C9872C6-A1ED-4648-94F5-007F36E6D0D0}"/>
                </a:ext>
              </a:extLst>
            </p:cNvPr>
            <p:cNvSpPr/>
            <p:nvPr/>
          </p:nvSpPr>
          <p:spPr>
            <a:xfrm>
              <a:off x="2479781" y="4625443"/>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8"/>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8E13D7CF-7B5F-4176-9406-2B3ED3A4B37C}"/>
                </a:ext>
              </a:extLst>
            </p:cNvPr>
            <p:cNvSpPr/>
            <p:nvPr/>
          </p:nvSpPr>
          <p:spPr>
            <a:xfrm>
              <a:off x="2479781" y="4573749"/>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6F8F8F81-BFC2-4521-ACEC-6A6C27D31A48}"/>
                </a:ext>
              </a:extLst>
            </p:cNvPr>
            <p:cNvSpPr/>
            <p:nvPr/>
          </p:nvSpPr>
          <p:spPr>
            <a:xfrm>
              <a:off x="2460252" y="4557666"/>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7"/>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006E4D03-5164-42A3-9860-2192F5A70055}"/>
                </a:ext>
              </a:extLst>
            </p:cNvPr>
            <p:cNvSpPr/>
            <p:nvPr/>
          </p:nvSpPr>
          <p:spPr>
            <a:xfrm>
              <a:off x="2460252" y="4505971"/>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F7471810-77F1-4E3E-A6AD-A4173DE65C72}"/>
                </a:ext>
              </a:extLst>
            </p:cNvPr>
            <p:cNvSpPr/>
            <p:nvPr/>
          </p:nvSpPr>
          <p:spPr>
            <a:xfrm>
              <a:off x="2425789" y="4488740"/>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7"/>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D57C54A7-7978-468C-8D6F-5689D42F15A7}"/>
                </a:ext>
              </a:extLst>
            </p:cNvPr>
            <p:cNvSpPr/>
            <p:nvPr/>
          </p:nvSpPr>
          <p:spPr>
            <a:xfrm>
              <a:off x="2425789" y="4437045"/>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0E0231E1-E2A6-4666-AEE7-C8E8B1E717AC}"/>
                </a:ext>
              </a:extLst>
            </p:cNvPr>
            <p:cNvSpPr/>
            <p:nvPr/>
          </p:nvSpPr>
          <p:spPr>
            <a:xfrm>
              <a:off x="2479781" y="4399136"/>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8"/>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D1A6A40B-C6FF-4D20-B759-555C285CCD14}"/>
                </a:ext>
              </a:extLst>
            </p:cNvPr>
            <p:cNvSpPr/>
            <p:nvPr/>
          </p:nvSpPr>
          <p:spPr>
            <a:xfrm>
              <a:off x="2479781" y="4347441"/>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0"/>
                    <a:pt x="408057" y="112005"/>
                    <a:pt x="265940" y="112005"/>
                  </a:cubicBezTo>
                  <a:cubicBezTo>
                    <a:pt x="123824" y="112005"/>
                    <a:pt x="8616" y="88860"/>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BC366566-6F3D-42E1-8C14-A309B00328CB}"/>
                </a:ext>
              </a:extLst>
            </p:cNvPr>
            <p:cNvSpPr/>
            <p:nvPr/>
          </p:nvSpPr>
          <p:spPr>
            <a:xfrm>
              <a:off x="2460252" y="4331358"/>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8"/>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447D9B81-98D1-4C95-9381-7AE15EE5F37C}"/>
                </a:ext>
              </a:extLst>
            </p:cNvPr>
            <p:cNvSpPr/>
            <p:nvPr/>
          </p:nvSpPr>
          <p:spPr>
            <a:xfrm>
              <a:off x="2460252" y="4279664"/>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E8FD8096-F2D4-40DB-B449-0B94962BD176}"/>
                </a:ext>
              </a:extLst>
            </p:cNvPr>
            <p:cNvSpPr/>
            <p:nvPr/>
          </p:nvSpPr>
          <p:spPr>
            <a:xfrm>
              <a:off x="2452210" y="4262432"/>
              <a:ext cx="528434" cy="103389"/>
            </a:xfrm>
            <a:custGeom>
              <a:avLst/>
              <a:gdLst>
                <a:gd name="connsiteX0" fmla="*/ 265940 w 528434"/>
                <a:gd name="connsiteY0" fmla="*/ 60310 h 103389"/>
                <a:gd name="connsiteX1" fmla="*/ 8616 w 528434"/>
                <a:gd name="connsiteY1" fmla="*/ 8616 h 103389"/>
                <a:gd name="connsiteX2" fmla="*/ 8616 w 528434"/>
                <a:gd name="connsiteY2" fmla="*/ 44228 h 103389"/>
                <a:gd name="connsiteX3" fmla="*/ 265940 w 528434"/>
                <a:gd name="connsiteY3" fmla="*/ 95922 h 103389"/>
                <a:gd name="connsiteX4" fmla="*/ 523265 w 528434"/>
                <a:gd name="connsiteY4" fmla="*/ 44228 h 103389"/>
                <a:gd name="connsiteX5" fmla="*/ 523265 w 528434"/>
                <a:gd name="connsiteY5" fmla="*/ 8616 h 103389"/>
                <a:gd name="connsiteX6" fmla="*/ 265940 w 528434"/>
                <a:gd name="connsiteY6" fmla="*/ 60310 h 10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434" h="103389">
                  <a:moveTo>
                    <a:pt x="265940" y="60310"/>
                  </a:moveTo>
                  <a:cubicBezTo>
                    <a:pt x="123493" y="60310"/>
                    <a:pt x="8616" y="37335"/>
                    <a:pt x="8616" y="8616"/>
                  </a:cubicBezTo>
                  <a:cubicBezTo>
                    <a:pt x="8616" y="8616"/>
                    <a:pt x="8616" y="32740"/>
                    <a:pt x="8616" y="44228"/>
                  </a:cubicBezTo>
                  <a:cubicBezTo>
                    <a:pt x="8616" y="72947"/>
                    <a:pt x="123493" y="95922"/>
                    <a:pt x="265940" y="95922"/>
                  </a:cubicBezTo>
                  <a:cubicBezTo>
                    <a:pt x="408388" y="95922"/>
                    <a:pt x="523265" y="72947"/>
                    <a:pt x="523265" y="44228"/>
                  </a:cubicBezTo>
                  <a:cubicBezTo>
                    <a:pt x="523265" y="35038"/>
                    <a:pt x="523265" y="8616"/>
                    <a:pt x="523265" y="8616"/>
                  </a:cubicBezTo>
                  <a:cubicBezTo>
                    <a:pt x="523265" y="37335"/>
                    <a:pt x="408388" y="60310"/>
                    <a:pt x="265940" y="60310"/>
                  </a:cubicBezTo>
                  <a:close/>
                </a:path>
              </a:pathLst>
            </a:custGeom>
            <a:solidFill>
              <a:srgbClr val="EFB150"/>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527C8BFC-B2BB-4AC1-A255-E0382D88E571}"/>
                </a:ext>
              </a:extLst>
            </p:cNvPr>
            <p:cNvSpPr/>
            <p:nvPr/>
          </p:nvSpPr>
          <p:spPr>
            <a:xfrm>
              <a:off x="2452210" y="4210737"/>
              <a:ext cx="528434" cy="114877"/>
            </a:xfrm>
            <a:custGeom>
              <a:avLst/>
              <a:gdLst>
                <a:gd name="connsiteX0" fmla="*/ 523265 w 528434"/>
                <a:gd name="connsiteY0" fmla="*/ 60310 h 114877"/>
                <a:gd name="connsiteX1" fmla="*/ 265940 w 528434"/>
                <a:gd name="connsiteY1" fmla="*/ 112005 h 114877"/>
                <a:gd name="connsiteX2" fmla="*/ 8616 w 528434"/>
                <a:gd name="connsiteY2" fmla="*/ 60310 h 114877"/>
                <a:gd name="connsiteX3" fmla="*/ 265940 w 528434"/>
                <a:gd name="connsiteY3" fmla="*/ 8616 h 114877"/>
                <a:gd name="connsiteX4" fmla="*/ 523265 w 528434"/>
                <a:gd name="connsiteY4" fmla="*/ 60310 h 114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434" h="114877">
                  <a:moveTo>
                    <a:pt x="523265" y="60310"/>
                  </a:moveTo>
                  <a:cubicBezTo>
                    <a:pt x="523265" y="88861"/>
                    <a:pt x="408057" y="112005"/>
                    <a:pt x="265940" y="112005"/>
                  </a:cubicBezTo>
                  <a:cubicBezTo>
                    <a:pt x="123824" y="112005"/>
                    <a:pt x="8616" y="88861"/>
                    <a:pt x="8616" y="60310"/>
                  </a:cubicBezTo>
                  <a:cubicBezTo>
                    <a:pt x="8616" y="31760"/>
                    <a:pt x="123824" y="8616"/>
                    <a:pt x="265940" y="8616"/>
                  </a:cubicBezTo>
                  <a:cubicBezTo>
                    <a:pt x="408057" y="8616"/>
                    <a:pt x="523265" y="31760"/>
                    <a:pt x="523265" y="60310"/>
                  </a:cubicBezTo>
                  <a:close/>
                </a:path>
              </a:pathLst>
            </a:custGeom>
            <a:solidFill>
              <a:srgbClr val="FFC947"/>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80DC7C42-D85C-432E-B5F7-B41DAC882F73}"/>
                </a:ext>
              </a:extLst>
            </p:cNvPr>
            <p:cNvSpPr/>
            <p:nvPr/>
          </p:nvSpPr>
          <p:spPr>
            <a:xfrm>
              <a:off x="3120794" y="5197531"/>
              <a:ext cx="448020" cy="91902"/>
            </a:xfrm>
            <a:custGeom>
              <a:avLst/>
              <a:gdLst>
                <a:gd name="connsiteX0" fmla="*/ 226882 w 448020"/>
                <a:gd name="connsiteY0" fmla="*/ 52269 h 91901"/>
                <a:gd name="connsiteX1" fmla="*/ 8616 w 448020"/>
                <a:gd name="connsiteY1" fmla="*/ 8616 h 91901"/>
                <a:gd name="connsiteX2" fmla="*/ 8616 w 448020"/>
                <a:gd name="connsiteY2" fmla="*/ 39632 h 91901"/>
                <a:gd name="connsiteX3" fmla="*/ 226882 w 448020"/>
                <a:gd name="connsiteY3" fmla="*/ 83286 h 91901"/>
                <a:gd name="connsiteX4" fmla="*/ 445148 w 448020"/>
                <a:gd name="connsiteY4" fmla="*/ 39632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2"/>
                  </a:cubicBezTo>
                  <a:cubicBezTo>
                    <a:pt x="8616" y="63757"/>
                    <a:pt x="106261" y="83286"/>
                    <a:pt x="226882" y="83286"/>
                  </a:cubicBezTo>
                  <a:cubicBezTo>
                    <a:pt x="347503" y="83286"/>
                    <a:pt x="445148" y="63757"/>
                    <a:pt x="445148" y="39632"/>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1482EF29-1309-4BDE-B8A7-E8D973C4D5DD}"/>
                </a:ext>
              </a:extLst>
            </p:cNvPr>
            <p:cNvSpPr/>
            <p:nvPr/>
          </p:nvSpPr>
          <p:spPr>
            <a:xfrm>
              <a:off x="3120794" y="5153878"/>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297988AA-67AF-4870-BCAA-A2B5A4C9D8DA}"/>
                </a:ext>
              </a:extLst>
            </p:cNvPr>
            <p:cNvSpPr/>
            <p:nvPr/>
          </p:nvSpPr>
          <p:spPr>
            <a:xfrm>
              <a:off x="3092075" y="5138944"/>
              <a:ext cx="448020" cy="91902"/>
            </a:xfrm>
            <a:custGeom>
              <a:avLst/>
              <a:gdLst>
                <a:gd name="connsiteX0" fmla="*/ 226882 w 448020"/>
                <a:gd name="connsiteY0" fmla="*/ 52269 h 91901"/>
                <a:gd name="connsiteX1" fmla="*/ 8616 w 448020"/>
                <a:gd name="connsiteY1" fmla="*/ 8616 h 91901"/>
                <a:gd name="connsiteX2" fmla="*/ 8616 w 448020"/>
                <a:gd name="connsiteY2" fmla="*/ 39632 h 91901"/>
                <a:gd name="connsiteX3" fmla="*/ 226882 w 448020"/>
                <a:gd name="connsiteY3" fmla="*/ 83286 h 91901"/>
                <a:gd name="connsiteX4" fmla="*/ 445148 w 448020"/>
                <a:gd name="connsiteY4" fmla="*/ 39632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2"/>
                  </a:cubicBezTo>
                  <a:cubicBezTo>
                    <a:pt x="8616" y="63757"/>
                    <a:pt x="106261" y="83286"/>
                    <a:pt x="226882" y="83286"/>
                  </a:cubicBezTo>
                  <a:cubicBezTo>
                    <a:pt x="347503" y="83286"/>
                    <a:pt x="445148" y="63757"/>
                    <a:pt x="445148" y="39632"/>
                  </a:cubicBezTo>
                  <a:cubicBezTo>
                    <a:pt x="445148" y="31591"/>
                    <a:pt x="445148" y="8616"/>
                    <a:pt x="445148" y="8616"/>
                  </a:cubicBezTo>
                  <a:cubicBezTo>
                    <a:pt x="444000" y="32740"/>
                    <a:pt x="346354" y="52269"/>
                    <a:pt x="226882" y="52269"/>
                  </a:cubicBezTo>
                  <a:close/>
                </a:path>
              </a:pathLst>
            </a:custGeom>
            <a:solidFill>
              <a:srgbClr val="EFB150"/>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93AEC928-7041-453C-8AC0-65977CB76F1C}"/>
                </a:ext>
              </a:extLst>
            </p:cNvPr>
            <p:cNvSpPr/>
            <p:nvPr/>
          </p:nvSpPr>
          <p:spPr>
            <a:xfrm>
              <a:off x="3092075" y="5095290"/>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809E6D9E-C247-4107-830A-0B396F8CF344}"/>
                </a:ext>
              </a:extLst>
            </p:cNvPr>
            <p:cNvSpPr/>
            <p:nvPr/>
          </p:nvSpPr>
          <p:spPr>
            <a:xfrm>
              <a:off x="3138026" y="5063125"/>
              <a:ext cx="448020" cy="91902"/>
            </a:xfrm>
            <a:custGeom>
              <a:avLst/>
              <a:gdLst>
                <a:gd name="connsiteX0" fmla="*/ 226882 w 448020"/>
                <a:gd name="connsiteY0" fmla="*/ 52269 h 91901"/>
                <a:gd name="connsiteX1" fmla="*/ 8616 w 448020"/>
                <a:gd name="connsiteY1" fmla="*/ 8616 h 91901"/>
                <a:gd name="connsiteX2" fmla="*/ 8616 w 448020"/>
                <a:gd name="connsiteY2" fmla="*/ 39633 h 91901"/>
                <a:gd name="connsiteX3" fmla="*/ 226882 w 448020"/>
                <a:gd name="connsiteY3" fmla="*/ 83286 h 91901"/>
                <a:gd name="connsiteX4" fmla="*/ 445148 w 448020"/>
                <a:gd name="connsiteY4" fmla="*/ 39633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3"/>
                  </a:cubicBezTo>
                  <a:cubicBezTo>
                    <a:pt x="8616" y="63757"/>
                    <a:pt x="106261" y="83286"/>
                    <a:pt x="226882" y="83286"/>
                  </a:cubicBezTo>
                  <a:cubicBezTo>
                    <a:pt x="347503" y="83286"/>
                    <a:pt x="445148" y="63757"/>
                    <a:pt x="445148" y="39633"/>
                  </a:cubicBezTo>
                  <a:cubicBezTo>
                    <a:pt x="445148" y="31591"/>
                    <a:pt x="445148" y="8616"/>
                    <a:pt x="445148" y="8616"/>
                  </a:cubicBezTo>
                  <a:cubicBezTo>
                    <a:pt x="444000" y="32740"/>
                    <a:pt x="346354" y="52269"/>
                    <a:pt x="226882" y="52269"/>
                  </a:cubicBezTo>
                  <a:close/>
                </a:path>
              </a:pathLst>
            </a:custGeom>
            <a:solidFill>
              <a:srgbClr val="EFB150"/>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4403790C-D933-4C6A-A37E-5076BD2044E3}"/>
                </a:ext>
              </a:extLst>
            </p:cNvPr>
            <p:cNvSpPr/>
            <p:nvPr/>
          </p:nvSpPr>
          <p:spPr>
            <a:xfrm>
              <a:off x="3138026" y="5019472"/>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304291FB-2AD0-48FB-A083-B131D4CC4D11}"/>
                </a:ext>
              </a:extLst>
            </p:cNvPr>
            <p:cNvSpPr/>
            <p:nvPr/>
          </p:nvSpPr>
          <p:spPr>
            <a:xfrm>
              <a:off x="3120794" y="5005686"/>
              <a:ext cx="448020" cy="91902"/>
            </a:xfrm>
            <a:custGeom>
              <a:avLst/>
              <a:gdLst>
                <a:gd name="connsiteX0" fmla="*/ 226882 w 448020"/>
                <a:gd name="connsiteY0" fmla="*/ 52269 h 91901"/>
                <a:gd name="connsiteX1" fmla="*/ 8616 w 448020"/>
                <a:gd name="connsiteY1" fmla="*/ 8616 h 91901"/>
                <a:gd name="connsiteX2" fmla="*/ 8616 w 448020"/>
                <a:gd name="connsiteY2" fmla="*/ 39633 h 91901"/>
                <a:gd name="connsiteX3" fmla="*/ 226882 w 448020"/>
                <a:gd name="connsiteY3" fmla="*/ 83286 h 91901"/>
                <a:gd name="connsiteX4" fmla="*/ 445148 w 448020"/>
                <a:gd name="connsiteY4" fmla="*/ 39633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3"/>
                  </a:cubicBezTo>
                  <a:cubicBezTo>
                    <a:pt x="8616" y="63757"/>
                    <a:pt x="106261" y="83286"/>
                    <a:pt x="226882" y="83286"/>
                  </a:cubicBezTo>
                  <a:cubicBezTo>
                    <a:pt x="347503" y="83286"/>
                    <a:pt x="445148" y="63757"/>
                    <a:pt x="445148" y="39633"/>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938A8768-8E8D-4B1D-B421-AD4B4241D981}"/>
                </a:ext>
              </a:extLst>
            </p:cNvPr>
            <p:cNvSpPr/>
            <p:nvPr/>
          </p:nvSpPr>
          <p:spPr>
            <a:xfrm>
              <a:off x="3120794" y="4962033"/>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E8C37202-DA84-432E-928F-89577961895C}"/>
                </a:ext>
              </a:extLst>
            </p:cNvPr>
            <p:cNvSpPr/>
            <p:nvPr/>
          </p:nvSpPr>
          <p:spPr>
            <a:xfrm>
              <a:off x="3136877" y="4947099"/>
              <a:ext cx="448020" cy="91902"/>
            </a:xfrm>
            <a:custGeom>
              <a:avLst/>
              <a:gdLst>
                <a:gd name="connsiteX0" fmla="*/ 226882 w 448020"/>
                <a:gd name="connsiteY0" fmla="*/ 52269 h 91901"/>
                <a:gd name="connsiteX1" fmla="*/ 8616 w 448020"/>
                <a:gd name="connsiteY1" fmla="*/ 8616 h 91901"/>
                <a:gd name="connsiteX2" fmla="*/ 8616 w 448020"/>
                <a:gd name="connsiteY2" fmla="*/ 39633 h 91901"/>
                <a:gd name="connsiteX3" fmla="*/ 226882 w 448020"/>
                <a:gd name="connsiteY3" fmla="*/ 83286 h 91901"/>
                <a:gd name="connsiteX4" fmla="*/ 445148 w 448020"/>
                <a:gd name="connsiteY4" fmla="*/ 39633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4"/>
                    <a:pt x="8616" y="39633"/>
                  </a:cubicBezTo>
                  <a:cubicBezTo>
                    <a:pt x="8616" y="63757"/>
                    <a:pt x="106261" y="83286"/>
                    <a:pt x="226882" y="83286"/>
                  </a:cubicBezTo>
                  <a:cubicBezTo>
                    <a:pt x="347503" y="83286"/>
                    <a:pt x="445148" y="63757"/>
                    <a:pt x="445148" y="39633"/>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202DA0B6-149A-4238-87D0-A605B8452E5B}"/>
                </a:ext>
              </a:extLst>
            </p:cNvPr>
            <p:cNvSpPr/>
            <p:nvPr/>
          </p:nvSpPr>
          <p:spPr>
            <a:xfrm>
              <a:off x="3136877" y="4903446"/>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BC97A3AD-A188-4BE7-A2FB-85898382A11B}"/>
                </a:ext>
              </a:extLst>
            </p:cNvPr>
            <p:cNvSpPr/>
            <p:nvPr/>
          </p:nvSpPr>
          <p:spPr>
            <a:xfrm>
              <a:off x="3100117" y="4871280"/>
              <a:ext cx="448020" cy="91902"/>
            </a:xfrm>
            <a:custGeom>
              <a:avLst/>
              <a:gdLst>
                <a:gd name="connsiteX0" fmla="*/ 226882 w 448020"/>
                <a:gd name="connsiteY0" fmla="*/ 52269 h 91901"/>
                <a:gd name="connsiteX1" fmla="*/ 8616 w 448020"/>
                <a:gd name="connsiteY1" fmla="*/ 8616 h 91901"/>
                <a:gd name="connsiteX2" fmla="*/ 8616 w 448020"/>
                <a:gd name="connsiteY2" fmla="*/ 39633 h 91901"/>
                <a:gd name="connsiteX3" fmla="*/ 226882 w 448020"/>
                <a:gd name="connsiteY3" fmla="*/ 83286 h 91901"/>
                <a:gd name="connsiteX4" fmla="*/ 445148 w 448020"/>
                <a:gd name="connsiteY4" fmla="*/ 39633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4"/>
                    <a:pt x="8616" y="39633"/>
                  </a:cubicBezTo>
                  <a:cubicBezTo>
                    <a:pt x="8616" y="63757"/>
                    <a:pt x="106261" y="83286"/>
                    <a:pt x="226882" y="83286"/>
                  </a:cubicBezTo>
                  <a:cubicBezTo>
                    <a:pt x="347503" y="83286"/>
                    <a:pt x="445148" y="63757"/>
                    <a:pt x="445148" y="39633"/>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BC6D3260-51E2-4453-9162-7A49DC1F36B9}"/>
                </a:ext>
              </a:extLst>
            </p:cNvPr>
            <p:cNvSpPr/>
            <p:nvPr/>
          </p:nvSpPr>
          <p:spPr>
            <a:xfrm>
              <a:off x="3100117" y="4827627"/>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727F5FEF-BA60-44EA-8718-77E4E61F259F}"/>
                </a:ext>
              </a:extLst>
            </p:cNvPr>
            <p:cNvSpPr/>
            <p:nvPr/>
          </p:nvSpPr>
          <p:spPr>
            <a:xfrm>
              <a:off x="3120794" y="4813842"/>
              <a:ext cx="448020" cy="91902"/>
            </a:xfrm>
            <a:custGeom>
              <a:avLst/>
              <a:gdLst>
                <a:gd name="connsiteX0" fmla="*/ 226882 w 448020"/>
                <a:gd name="connsiteY0" fmla="*/ 52269 h 91901"/>
                <a:gd name="connsiteX1" fmla="*/ 8616 w 448020"/>
                <a:gd name="connsiteY1" fmla="*/ 8616 h 91901"/>
                <a:gd name="connsiteX2" fmla="*/ 8616 w 448020"/>
                <a:gd name="connsiteY2" fmla="*/ 39633 h 91901"/>
                <a:gd name="connsiteX3" fmla="*/ 226882 w 448020"/>
                <a:gd name="connsiteY3" fmla="*/ 83286 h 91901"/>
                <a:gd name="connsiteX4" fmla="*/ 445148 w 448020"/>
                <a:gd name="connsiteY4" fmla="*/ 39633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4"/>
                    <a:pt x="8616" y="39633"/>
                  </a:cubicBezTo>
                  <a:cubicBezTo>
                    <a:pt x="8616" y="63757"/>
                    <a:pt x="106261" y="83286"/>
                    <a:pt x="226882" y="83286"/>
                  </a:cubicBezTo>
                  <a:cubicBezTo>
                    <a:pt x="347503" y="83286"/>
                    <a:pt x="445148" y="63757"/>
                    <a:pt x="445148" y="39633"/>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DC529D9C-05E6-49A5-B01B-3CD7FAC9A64C}"/>
                </a:ext>
              </a:extLst>
            </p:cNvPr>
            <p:cNvSpPr/>
            <p:nvPr/>
          </p:nvSpPr>
          <p:spPr>
            <a:xfrm>
              <a:off x="3120794" y="4770188"/>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38CBACFA-F567-4957-B4C8-C50FBDCFEC99}"/>
                </a:ext>
              </a:extLst>
            </p:cNvPr>
            <p:cNvSpPr/>
            <p:nvPr/>
          </p:nvSpPr>
          <p:spPr>
            <a:xfrm>
              <a:off x="3092075" y="4755255"/>
              <a:ext cx="448020" cy="91902"/>
            </a:xfrm>
            <a:custGeom>
              <a:avLst/>
              <a:gdLst>
                <a:gd name="connsiteX0" fmla="*/ 226882 w 448020"/>
                <a:gd name="connsiteY0" fmla="*/ 52269 h 91901"/>
                <a:gd name="connsiteX1" fmla="*/ 8616 w 448020"/>
                <a:gd name="connsiteY1" fmla="*/ 8616 h 91901"/>
                <a:gd name="connsiteX2" fmla="*/ 8616 w 448020"/>
                <a:gd name="connsiteY2" fmla="*/ 39632 h 91901"/>
                <a:gd name="connsiteX3" fmla="*/ 226882 w 448020"/>
                <a:gd name="connsiteY3" fmla="*/ 83286 h 91901"/>
                <a:gd name="connsiteX4" fmla="*/ 445148 w 448020"/>
                <a:gd name="connsiteY4" fmla="*/ 39632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2"/>
                  </a:cubicBezTo>
                  <a:cubicBezTo>
                    <a:pt x="8616" y="63757"/>
                    <a:pt x="106261" y="83286"/>
                    <a:pt x="226882" y="83286"/>
                  </a:cubicBezTo>
                  <a:cubicBezTo>
                    <a:pt x="347503" y="83286"/>
                    <a:pt x="445148" y="63757"/>
                    <a:pt x="445148" y="39632"/>
                  </a:cubicBezTo>
                  <a:cubicBezTo>
                    <a:pt x="445148" y="31591"/>
                    <a:pt x="445148" y="8616"/>
                    <a:pt x="445148" y="8616"/>
                  </a:cubicBezTo>
                  <a:cubicBezTo>
                    <a:pt x="444000" y="32740"/>
                    <a:pt x="346354" y="52269"/>
                    <a:pt x="226882" y="52269"/>
                  </a:cubicBezTo>
                  <a:close/>
                </a:path>
              </a:pathLst>
            </a:custGeom>
            <a:solidFill>
              <a:srgbClr val="EFB150"/>
            </a:solidFill>
            <a:ln w="9525"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0A24E915-DD3B-48B1-927B-9600858B058F}"/>
                </a:ext>
              </a:extLst>
            </p:cNvPr>
            <p:cNvSpPr/>
            <p:nvPr/>
          </p:nvSpPr>
          <p:spPr>
            <a:xfrm>
              <a:off x="3092075" y="4711601"/>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2FF0FABC-7336-4CF0-A12B-CBED3C4D5F02}"/>
                </a:ext>
              </a:extLst>
            </p:cNvPr>
            <p:cNvSpPr/>
            <p:nvPr/>
          </p:nvSpPr>
          <p:spPr>
            <a:xfrm>
              <a:off x="3100117" y="4679436"/>
              <a:ext cx="448020" cy="91902"/>
            </a:xfrm>
            <a:custGeom>
              <a:avLst/>
              <a:gdLst>
                <a:gd name="connsiteX0" fmla="*/ 226882 w 448020"/>
                <a:gd name="connsiteY0" fmla="*/ 52269 h 91901"/>
                <a:gd name="connsiteX1" fmla="*/ 8616 w 448020"/>
                <a:gd name="connsiteY1" fmla="*/ 8616 h 91901"/>
                <a:gd name="connsiteX2" fmla="*/ 8616 w 448020"/>
                <a:gd name="connsiteY2" fmla="*/ 39632 h 91901"/>
                <a:gd name="connsiteX3" fmla="*/ 226882 w 448020"/>
                <a:gd name="connsiteY3" fmla="*/ 83286 h 91901"/>
                <a:gd name="connsiteX4" fmla="*/ 445148 w 448020"/>
                <a:gd name="connsiteY4" fmla="*/ 39632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2"/>
                  </a:cubicBezTo>
                  <a:cubicBezTo>
                    <a:pt x="8616" y="63757"/>
                    <a:pt x="106261" y="83286"/>
                    <a:pt x="226882" y="83286"/>
                  </a:cubicBezTo>
                  <a:cubicBezTo>
                    <a:pt x="347503" y="83286"/>
                    <a:pt x="445148" y="63757"/>
                    <a:pt x="445148" y="39632"/>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7118227B-E963-40AF-A16A-96A7AFE654DA}"/>
                </a:ext>
              </a:extLst>
            </p:cNvPr>
            <p:cNvSpPr/>
            <p:nvPr/>
          </p:nvSpPr>
          <p:spPr>
            <a:xfrm>
              <a:off x="3100117" y="4635782"/>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394F9B60-D605-42BA-BF92-BCAD11A260F6}"/>
                </a:ext>
              </a:extLst>
            </p:cNvPr>
            <p:cNvSpPr/>
            <p:nvPr/>
          </p:nvSpPr>
          <p:spPr>
            <a:xfrm>
              <a:off x="3120794" y="4621997"/>
              <a:ext cx="448020" cy="91902"/>
            </a:xfrm>
            <a:custGeom>
              <a:avLst/>
              <a:gdLst>
                <a:gd name="connsiteX0" fmla="*/ 226882 w 448020"/>
                <a:gd name="connsiteY0" fmla="*/ 52269 h 91901"/>
                <a:gd name="connsiteX1" fmla="*/ 8616 w 448020"/>
                <a:gd name="connsiteY1" fmla="*/ 8616 h 91901"/>
                <a:gd name="connsiteX2" fmla="*/ 8616 w 448020"/>
                <a:gd name="connsiteY2" fmla="*/ 39632 h 91901"/>
                <a:gd name="connsiteX3" fmla="*/ 226882 w 448020"/>
                <a:gd name="connsiteY3" fmla="*/ 83286 h 91901"/>
                <a:gd name="connsiteX4" fmla="*/ 445148 w 448020"/>
                <a:gd name="connsiteY4" fmla="*/ 39632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2"/>
                  </a:cubicBezTo>
                  <a:cubicBezTo>
                    <a:pt x="8616" y="63757"/>
                    <a:pt x="106261" y="83286"/>
                    <a:pt x="226882" y="83286"/>
                  </a:cubicBezTo>
                  <a:cubicBezTo>
                    <a:pt x="347503" y="83286"/>
                    <a:pt x="445148" y="63757"/>
                    <a:pt x="445148" y="39632"/>
                  </a:cubicBezTo>
                  <a:cubicBezTo>
                    <a:pt x="445148" y="31591"/>
                    <a:pt x="445148" y="8616"/>
                    <a:pt x="445148" y="8616"/>
                  </a:cubicBezTo>
                  <a:cubicBezTo>
                    <a:pt x="445148" y="32740"/>
                    <a:pt x="347503" y="52269"/>
                    <a:pt x="226882" y="52269"/>
                  </a:cubicBezTo>
                  <a:close/>
                </a:path>
              </a:pathLst>
            </a:custGeom>
            <a:solidFill>
              <a:srgbClr val="EFB150"/>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D2970C77-989E-4810-807F-6E2D3CBBBE55}"/>
                </a:ext>
              </a:extLst>
            </p:cNvPr>
            <p:cNvSpPr/>
            <p:nvPr/>
          </p:nvSpPr>
          <p:spPr>
            <a:xfrm>
              <a:off x="3120794" y="4578344"/>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C947"/>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AC24F5F9-8C0E-4F3D-A0E5-3C3B9BE64DDB}"/>
                </a:ext>
              </a:extLst>
            </p:cNvPr>
            <p:cNvSpPr/>
            <p:nvPr/>
          </p:nvSpPr>
          <p:spPr>
            <a:xfrm>
              <a:off x="3138026" y="4563410"/>
              <a:ext cx="448020" cy="91902"/>
            </a:xfrm>
            <a:custGeom>
              <a:avLst/>
              <a:gdLst>
                <a:gd name="connsiteX0" fmla="*/ 226882 w 448020"/>
                <a:gd name="connsiteY0" fmla="*/ 52269 h 91901"/>
                <a:gd name="connsiteX1" fmla="*/ 8616 w 448020"/>
                <a:gd name="connsiteY1" fmla="*/ 8616 h 91901"/>
                <a:gd name="connsiteX2" fmla="*/ 8616 w 448020"/>
                <a:gd name="connsiteY2" fmla="*/ 39633 h 91901"/>
                <a:gd name="connsiteX3" fmla="*/ 226882 w 448020"/>
                <a:gd name="connsiteY3" fmla="*/ 83286 h 91901"/>
                <a:gd name="connsiteX4" fmla="*/ 445148 w 448020"/>
                <a:gd name="connsiteY4" fmla="*/ 39633 h 91901"/>
                <a:gd name="connsiteX5" fmla="*/ 445148 w 448020"/>
                <a:gd name="connsiteY5" fmla="*/ 8616 h 91901"/>
                <a:gd name="connsiteX6" fmla="*/ 226882 w 448020"/>
                <a:gd name="connsiteY6" fmla="*/ 52269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20" h="91901">
                  <a:moveTo>
                    <a:pt x="226882" y="52269"/>
                  </a:moveTo>
                  <a:cubicBezTo>
                    <a:pt x="106261" y="52269"/>
                    <a:pt x="8616" y="32740"/>
                    <a:pt x="8616" y="8616"/>
                  </a:cubicBezTo>
                  <a:cubicBezTo>
                    <a:pt x="8616" y="8616"/>
                    <a:pt x="8616" y="29293"/>
                    <a:pt x="8616" y="39633"/>
                  </a:cubicBezTo>
                  <a:cubicBezTo>
                    <a:pt x="8616" y="63757"/>
                    <a:pt x="106261" y="83286"/>
                    <a:pt x="226882" y="83286"/>
                  </a:cubicBezTo>
                  <a:cubicBezTo>
                    <a:pt x="347503" y="83286"/>
                    <a:pt x="445148" y="63757"/>
                    <a:pt x="445148" y="39633"/>
                  </a:cubicBezTo>
                  <a:cubicBezTo>
                    <a:pt x="445148" y="31591"/>
                    <a:pt x="445148" y="8616"/>
                    <a:pt x="445148" y="8616"/>
                  </a:cubicBezTo>
                  <a:cubicBezTo>
                    <a:pt x="444000" y="32740"/>
                    <a:pt x="346354" y="52269"/>
                    <a:pt x="226882" y="52269"/>
                  </a:cubicBezTo>
                  <a:close/>
                </a:path>
              </a:pathLst>
            </a:custGeom>
            <a:solidFill>
              <a:srgbClr val="EFB150"/>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BEC7E1EE-0978-4B81-814F-2D1484A209EC}"/>
                </a:ext>
              </a:extLst>
            </p:cNvPr>
            <p:cNvSpPr/>
            <p:nvPr/>
          </p:nvSpPr>
          <p:spPr>
            <a:xfrm>
              <a:off x="3138026" y="4519757"/>
              <a:ext cx="448020" cy="103389"/>
            </a:xfrm>
            <a:custGeom>
              <a:avLst/>
              <a:gdLst>
                <a:gd name="connsiteX0" fmla="*/ 445148 w 448020"/>
                <a:gd name="connsiteY0" fmla="*/ 52269 h 103389"/>
                <a:gd name="connsiteX1" fmla="*/ 226882 w 448020"/>
                <a:gd name="connsiteY1" fmla="*/ 95922 h 103389"/>
                <a:gd name="connsiteX2" fmla="*/ 8616 w 448020"/>
                <a:gd name="connsiteY2" fmla="*/ 52269 h 103389"/>
                <a:gd name="connsiteX3" fmla="*/ 226882 w 448020"/>
                <a:gd name="connsiteY3" fmla="*/ 8616 h 103389"/>
                <a:gd name="connsiteX4" fmla="*/ 445148 w 448020"/>
                <a:gd name="connsiteY4" fmla="*/ 52269 h 103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020" h="103389">
                  <a:moveTo>
                    <a:pt x="445148" y="52269"/>
                  </a:moveTo>
                  <a:cubicBezTo>
                    <a:pt x="445148" y="76378"/>
                    <a:pt x="347427" y="95922"/>
                    <a:pt x="226882" y="95922"/>
                  </a:cubicBezTo>
                  <a:cubicBezTo>
                    <a:pt x="106337" y="95922"/>
                    <a:pt x="8616" y="76378"/>
                    <a:pt x="8616" y="52269"/>
                  </a:cubicBezTo>
                  <a:cubicBezTo>
                    <a:pt x="8616" y="28160"/>
                    <a:pt x="106337" y="8616"/>
                    <a:pt x="226882" y="8616"/>
                  </a:cubicBezTo>
                  <a:cubicBezTo>
                    <a:pt x="347427" y="8616"/>
                    <a:pt x="445148" y="28160"/>
                    <a:pt x="445148" y="52269"/>
                  </a:cubicBezTo>
                  <a:close/>
                </a:path>
              </a:pathLst>
            </a:custGeom>
            <a:solidFill>
              <a:srgbClr val="FFD348"/>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D7959F7B-A2CF-44EE-93DE-C269F2EBD5ED}"/>
                </a:ext>
              </a:extLst>
            </p:cNvPr>
            <p:cNvSpPr/>
            <p:nvPr/>
          </p:nvSpPr>
          <p:spPr>
            <a:xfrm>
              <a:off x="2083990" y="4572268"/>
              <a:ext cx="723725" cy="723725"/>
            </a:xfrm>
            <a:custGeom>
              <a:avLst/>
              <a:gdLst>
                <a:gd name="connsiteX0" fmla="*/ 399740 w 723725"/>
                <a:gd name="connsiteY0" fmla="*/ 41684 h 723725"/>
                <a:gd name="connsiteX1" fmla="*/ 693274 w 723725"/>
                <a:gd name="connsiteY1" fmla="*/ 399740 h 723725"/>
                <a:gd name="connsiteX2" fmla="*/ 335218 w 723725"/>
                <a:gd name="connsiteY2" fmla="*/ 693274 h 723725"/>
                <a:gd name="connsiteX3" fmla="*/ 41684 w 723725"/>
                <a:gd name="connsiteY3" fmla="*/ 335218 h 723725"/>
                <a:gd name="connsiteX4" fmla="*/ 399740 w 723725"/>
                <a:gd name="connsiteY4" fmla="*/ 41684 h 72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725" h="723725">
                  <a:moveTo>
                    <a:pt x="399740" y="41684"/>
                  </a:moveTo>
                  <a:cubicBezTo>
                    <a:pt x="579672" y="59501"/>
                    <a:pt x="711091" y="219808"/>
                    <a:pt x="693274" y="399740"/>
                  </a:cubicBezTo>
                  <a:cubicBezTo>
                    <a:pt x="675457" y="579672"/>
                    <a:pt x="515149" y="711091"/>
                    <a:pt x="335218" y="693274"/>
                  </a:cubicBezTo>
                  <a:cubicBezTo>
                    <a:pt x="155286" y="675457"/>
                    <a:pt x="23866" y="515149"/>
                    <a:pt x="41684" y="335218"/>
                  </a:cubicBezTo>
                  <a:cubicBezTo>
                    <a:pt x="59501" y="155286"/>
                    <a:pt x="219808" y="23866"/>
                    <a:pt x="399740" y="41684"/>
                  </a:cubicBezTo>
                  <a:close/>
                </a:path>
              </a:pathLst>
            </a:custGeom>
            <a:solidFill>
              <a:srgbClr val="FFFFFF"/>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9323D73C-942E-4867-A842-C04C86B18CF9}"/>
                </a:ext>
              </a:extLst>
            </p:cNvPr>
            <p:cNvSpPr/>
            <p:nvPr/>
          </p:nvSpPr>
          <p:spPr>
            <a:xfrm>
              <a:off x="2052438" y="4535839"/>
              <a:ext cx="792651" cy="792651"/>
            </a:xfrm>
            <a:custGeom>
              <a:avLst/>
              <a:gdLst>
                <a:gd name="connsiteX0" fmla="*/ 400346 w 792651"/>
                <a:gd name="connsiteY0" fmla="*/ 8616 h 792651"/>
                <a:gd name="connsiteX1" fmla="*/ 8616 w 792651"/>
                <a:gd name="connsiteY1" fmla="*/ 400346 h 792651"/>
                <a:gd name="connsiteX2" fmla="*/ 400346 w 792651"/>
                <a:gd name="connsiteY2" fmla="*/ 792077 h 792651"/>
                <a:gd name="connsiteX3" fmla="*/ 792077 w 792651"/>
                <a:gd name="connsiteY3" fmla="*/ 400346 h 792651"/>
                <a:gd name="connsiteX4" fmla="*/ 400346 w 792651"/>
                <a:gd name="connsiteY4" fmla="*/ 8616 h 792651"/>
                <a:gd name="connsiteX5" fmla="*/ 400346 w 792651"/>
                <a:gd name="connsiteY5" fmla="*/ 727746 h 792651"/>
                <a:gd name="connsiteX6" fmla="*/ 74096 w 792651"/>
                <a:gd name="connsiteY6" fmla="*/ 401495 h 792651"/>
                <a:gd name="connsiteX7" fmla="*/ 400346 w 792651"/>
                <a:gd name="connsiteY7" fmla="*/ 75244 h 792651"/>
                <a:gd name="connsiteX8" fmla="*/ 726597 w 792651"/>
                <a:gd name="connsiteY8" fmla="*/ 401495 h 792651"/>
                <a:gd name="connsiteX9" fmla="*/ 400346 w 792651"/>
                <a:gd name="connsiteY9" fmla="*/ 727746 h 79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2651" h="792651">
                  <a:moveTo>
                    <a:pt x="400346" y="8616"/>
                  </a:moveTo>
                  <a:cubicBezTo>
                    <a:pt x="184378" y="8616"/>
                    <a:pt x="8616" y="184377"/>
                    <a:pt x="8616" y="400346"/>
                  </a:cubicBezTo>
                  <a:cubicBezTo>
                    <a:pt x="8616" y="616315"/>
                    <a:pt x="184378" y="792077"/>
                    <a:pt x="400346" y="792077"/>
                  </a:cubicBezTo>
                  <a:cubicBezTo>
                    <a:pt x="616315" y="792077"/>
                    <a:pt x="792077" y="616315"/>
                    <a:pt x="792077" y="400346"/>
                  </a:cubicBezTo>
                  <a:cubicBezTo>
                    <a:pt x="792077" y="184377"/>
                    <a:pt x="616315" y="8616"/>
                    <a:pt x="400346" y="8616"/>
                  </a:cubicBezTo>
                  <a:close/>
                  <a:moveTo>
                    <a:pt x="400346" y="727746"/>
                  </a:moveTo>
                  <a:cubicBezTo>
                    <a:pt x="219989" y="727746"/>
                    <a:pt x="74096" y="580703"/>
                    <a:pt x="74096" y="401495"/>
                  </a:cubicBezTo>
                  <a:cubicBezTo>
                    <a:pt x="74096" y="221138"/>
                    <a:pt x="221138" y="75244"/>
                    <a:pt x="400346" y="75244"/>
                  </a:cubicBezTo>
                  <a:cubicBezTo>
                    <a:pt x="579555" y="75244"/>
                    <a:pt x="726597" y="222287"/>
                    <a:pt x="726597" y="401495"/>
                  </a:cubicBezTo>
                  <a:cubicBezTo>
                    <a:pt x="726597" y="580703"/>
                    <a:pt x="580703" y="727746"/>
                    <a:pt x="400346" y="727746"/>
                  </a:cubicBezTo>
                  <a:close/>
                </a:path>
              </a:pathLst>
            </a:custGeom>
            <a:solidFill>
              <a:srgbClr val="CB4E7D"/>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55077026-7962-4063-8F80-4C3DAC460F81}"/>
                </a:ext>
              </a:extLst>
            </p:cNvPr>
            <p:cNvSpPr/>
            <p:nvPr/>
          </p:nvSpPr>
          <p:spPr>
            <a:xfrm>
              <a:off x="2421193" y="4612807"/>
              <a:ext cx="57439" cy="91902"/>
            </a:xfrm>
            <a:custGeom>
              <a:avLst/>
              <a:gdLst>
                <a:gd name="connsiteX0" fmla="*/ 31591 w 57438"/>
                <a:gd name="connsiteY0" fmla="*/ 83286 h 91901"/>
                <a:gd name="connsiteX1" fmla="*/ 8616 w 57438"/>
                <a:gd name="connsiteY1" fmla="*/ 60310 h 91901"/>
                <a:gd name="connsiteX2" fmla="*/ 8616 w 57438"/>
                <a:gd name="connsiteY2" fmla="*/ 31591 h 91901"/>
                <a:gd name="connsiteX3" fmla="*/ 31591 w 57438"/>
                <a:gd name="connsiteY3" fmla="*/ 8616 h 91901"/>
                <a:gd name="connsiteX4" fmla="*/ 54567 w 57438"/>
                <a:gd name="connsiteY4" fmla="*/ 31591 h 91901"/>
                <a:gd name="connsiteX5" fmla="*/ 54567 w 57438"/>
                <a:gd name="connsiteY5" fmla="*/ 60310 h 91901"/>
                <a:gd name="connsiteX6" fmla="*/ 31591 w 57438"/>
                <a:gd name="connsiteY6" fmla="*/ 83286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8" h="91901">
                  <a:moveTo>
                    <a:pt x="31591" y="83286"/>
                  </a:moveTo>
                  <a:cubicBezTo>
                    <a:pt x="18955" y="83286"/>
                    <a:pt x="8616" y="72947"/>
                    <a:pt x="8616" y="60310"/>
                  </a:cubicBezTo>
                  <a:lnTo>
                    <a:pt x="8616" y="31591"/>
                  </a:lnTo>
                  <a:cubicBezTo>
                    <a:pt x="8616" y="18955"/>
                    <a:pt x="18955" y="8616"/>
                    <a:pt x="31591" y="8616"/>
                  </a:cubicBezTo>
                  <a:cubicBezTo>
                    <a:pt x="44228" y="8616"/>
                    <a:pt x="54567" y="18955"/>
                    <a:pt x="54567" y="31591"/>
                  </a:cubicBezTo>
                  <a:lnTo>
                    <a:pt x="54567" y="60310"/>
                  </a:lnTo>
                  <a:cubicBezTo>
                    <a:pt x="54567" y="72947"/>
                    <a:pt x="44228" y="83286"/>
                    <a:pt x="31591" y="83286"/>
                  </a:cubicBezTo>
                  <a:close/>
                </a:path>
              </a:pathLst>
            </a:custGeom>
            <a:solidFill>
              <a:srgbClr val="F6BD4A"/>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FAFDD403-6734-4303-8C02-D4F04D46D28A}"/>
                </a:ext>
              </a:extLst>
            </p:cNvPr>
            <p:cNvSpPr/>
            <p:nvPr/>
          </p:nvSpPr>
          <p:spPr>
            <a:xfrm>
              <a:off x="2421193" y="5174556"/>
              <a:ext cx="57439" cy="91902"/>
            </a:xfrm>
            <a:custGeom>
              <a:avLst/>
              <a:gdLst>
                <a:gd name="connsiteX0" fmla="*/ 31591 w 57438"/>
                <a:gd name="connsiteY0" fmla="*/ 83286 h 91901"/>
                <a:gd name="connsiteX1" fmla="*/ 8616 w 57438"/>
                <a:gd name="connsiteY1" fmla="*/ 60310 h 91901"/>
                <a:gd name="connsiteX2" fmla="*/ 8616 w 57438"/>
                <a:gd name="connsiteY2" fmla="*/ 31591 h 91901"/>
                <a:gd name="connsiteX3" fmla="*/ 31591 w 57438"/>
                <a:gd name="connsiteY3" fmla="*/ 8616 h 91901"/>
                <a:gd name="connsiteX4" fmla="*/ 54567 w 57438"/>
                <a:gd name="connsiteY4" fmla="*/ 31591 h 91901"/>
                <a:gd name="connsiteX5" fmla="*/ 54567 w 57438"/>
                <a:gd name="connsiteY5" fmla="*/ 60310 h 91901"/>
                <a:gd name="connsiteX6" fmla="*/ 31591 w 57438"/>
                <a:gd name="connsiteY6" fmla="*/ 83286 h 9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38" h="91901">
                  <a:moveTo>
                    <a:pt x="31591" y="83286"/>
                  </a:moveTo>
                  <a:cubicBezTo>
                    <a:pt x="18955" y="83286"/>
                    <a:pt x="8616" y="72947"/>
                    <a:pt x="8616" y="60310"/>
                  </a:cubicBezTo>
                  <a:lnTo>
                    <a:pt x="8616" y="31591"/>
                  </a:lnTo>
                  <a:cubicBezTo>
                    <a:pt x="8616" y="18955"/>
                    <a:pt x="18955" y="8616"/>
                    <a:pt x="31591" y="8616"/>
                  </a:cubicBezTo>
                  <a:cubicBezTo>
                    <a:pt x="44228" y="8616"/>
                    <a:pt x="54567" y="18955"/>
                    <a:pt x="54567" y="31591"/>
                  </a:cubicBezTo>
                  <a:lnTo>
                    <a:pt x="54567" y="60310"/>
                  </a:lnTo>
                  <a:cubicBezTo>
                    <a:pt x="54567" y="71798"/>
                    <a:pt x="44228" y="83286"/>
                    <a:pt x="31591" y="83286"/>
                  </a:cubicBezTo>
                  <a:close/>
                </a:path>
              </a:pathLst>
            </a:custGeom>
            <a:solidFill>
              <a:srgbClr val="F6BD4A"/>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CA9C0E6E-5FB3-4509-9CF0-F6420BFA4B71}"/>
                </a:ext>
              </a:extLst>
            </p:cNvPr>
            <p:cNvSpPr/>
            <p:nvPr/>
          </p:nvSpPr>
          <p:spPr>
            <a:xfrm>
              <a:off x="2685411" y="4905743"/>
              <a:ext cx="91902" cy="57439"/>
            </a:xfrm>
            <a:custGeom>
              <a:avLst/>
              <a:gdLst>
                <a:gd name="connsiteX0" fmla="*/ 60310 w 91901"/>
                <a:gd name="connsiteY0" fmla="*/ 54567 h 57438"/>
                <a:gd name="connsiteX1" fmla="*/ 31591 w 91901"/>
                <a:gd name="connsiteY1" fmla="*/ 54567 h 57438"/>
                <a:gd name="connsiteX2" fmla="*/ 8616 w 91901"/>
                <a:gd name="connsiteY2" fmla="*/ 31591 h 57438"/>
                <a:gd name="connsiteX3" fmla="*/ 31591 w 91901"/>
                <a:gd name="connsiteY3" fmla="*/ 8616 h 57438"/>
                <a:gd name="connsiteX4" fmla="*/ 60310 w 91901"/>
                <a:gd name="connsiteY4" fmla="*/ 8616 h 57438"/>
                <a:gd name="connsiteX5" fmla="*/ 83286 w 91901"/>
                <a:gd name="connsiteY5" fmla="*/ 31591 h 57438"/>
                <a:gd name="connsiteX6" fmla="*/ 60310 w 91901"/>
                <a:gd name="connsiteY6" fmla="*/ 54567 h 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01" h="57438">
                  <a:moveTo>
                    <a:pt x="60310" y="54567"/>
                  </a:moveTo>
                  <a:lnTo>
                    <a:pt x="31591" y="54567"/>
                  </a:lnTo>
                  <a:cubicBezTo>
                    <a:pt x="18955" y="54567"/>
                    <a:pt x="8616" y="44228"/>
                    <a:pt x="8616" y="31591"/>
                  </a:cubicBezTo>
                  <a:cubicBezTo>
                    <a:pt x="8616" y="18955"/>
                    <a:pt x="18955" y="8616"/>
                    <a:pt x="31591" y="8616"/>
                  </a:cubicBezTo>
                  <a:lnTo>
                    <a:pt x="60310" y="8616"/>
                  </a:lnTo>
                  <a:cubicBezTo>
                    <a:pt x="72947" y="8616"/>
                    <a:pt x="83286" y="18955"/>
                    <a:pt x="83286" y="31591"/>
                  </a:cubicBezTo>
                  <a:cubicBezTo>
                    <a:pt x="84435" y="44228"/>
                    <a:pt x="74096" y="54567"/>
                    <a:pt x="60310" y="54567"/>
                  </a:cubicBezTo>
                  <a:close/>
                </a:path>
              </a:pathLst>
            </a:custGeom>
            <a:solidFill>
              <a:srgbClr val="F6BD4A"/>
            </a:solidFill>
            <a:ln w="9525" cap="flat">
              <a:no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C58DBD5C-9283-4090-8A0E-2EA009A39C6B}"/>
                </a:ext>
              </a:extLst>
            </p:cNvPr>
            <p:cNvSpPr/>
            <p:nvPr/>
          </p:nvSpPr>
          <p:spPr>
            <a:xfrm>
              <a:off x="2128257" y="4905743"/>
              <a:ext cx="91902" cy="57439"/>
            </a:xfrm>
            <a:custGeom>
              <a:avLst/>
              <a:gdLst>
                <a:gd name="connsiteX0" fmla="*/ 60310 w 91901"/>
                <a:gd name="connsiteY0" fmla="*/ 54567 h 57438"/>
                <a:gd name="connsiteX1" fmla="*/ 31591 w 91901"/>
                <a:gd name="connsiteY1" fmla="*/ 54567 h 57438"/>
                <a:gd name="connsiteX2" fmla="*/ 8616 w 91901"/>
                <a:gd name="connsiteY2" fmla="*/ 31591 h 57438"/>
                <a:gd name="connsiteX3" fmla="*/ 31591 w 91901"/>
                <a:gd name="connsiteY3" fmla="*/ 8616 h 57438"/>
                <a:gd name="connsiteX4" fmla="*/ 60310 w 91901"/>
                <a:gd name="connsiteY4" fmla="*/ 8616 h 57438"/>
                <a:gd name="connsiteX5" fmla="*/ 83286 w 91901"/>
                <a:gd name="connsiteY5" fmla="*/ 31591 h 57438"/>
                <a:gd name="connsiteX6" fmla="*/ 60310 w 91901"/>
                <a:gd name="connsiteY6" fmla="*/ 54567 h 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901" h="57438">
                  <a:moveTo>
                    <a:pt x="60310" y="54567"/>
                  </a:moveTo>
                  <a:lnTo>
                    <a:pt x="31591" y="54567"/>
                  </a:lnTo>
                  <a:cubicBezTo>
                    <a:pt x="18955" y="54567"/>
                    <a:pt x="8616" y="44228"/>
                    <a:pt x="8616" y="31591"/>
                  </a:cubicBezTo>
                  <a:cubicBezTo>
                    <a:pt x="8616" y="18955"/>
                    <a:pt x="18955" y="8616"/>
                    <a:pt x="31591" y="8616"/>
                  </a:cubicBezTo>
                  <a:lnTo>
                    <a:pt x="60310" y="8616"/>
                  </a:lnTo>
                  <a:cubicBezTo>
                    <a:pt x="72947" y="8616"/>
                    <a:pt x="83286" y="18955"/>
                    <a:pt x="83286" y="31591"/>
                  </a:cubicBezTo>
                  <a:cubicBezTo>
                    <a:pt x="83286" y="44228"/>
                    <a:pt x="72947" y="54567"/>
                    <a:pt x="60310" y="54567"/>
                  </a:cubicBezTo>
                  <a:close/>
                </a:path>
              </a:pathLst>
            </a:custGeom>
            <a:solidFill>
              <a:srgbClr val="F6BD4A"/>
            </a:solidFill>
            <a:ln w="9525" cap="flat">
              <a:no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F36297FE-402B-4BDB-A658-EF456B8E1135}"/>
                </a:ext>
              </a:extLst>
            </p:cNvPr>
            <p:cNvSpPr/>
            <p:nvPr/>
          </p:nvSpPr>
          <p:spPr>
            <a:xfrm>
              <a:off x="2307290" y="4750419"/>
              <a:ext cx="310168" cy="241242"/>
            </a:xfrm>
            <a:custGeom>
              <a:avLst/>
              <a:gdLst>
                <a:gd name="connsiteX0" fmla="*/ 144346 w 310167"/>
                <a:gd name="connsiteY0" fmla="*/ 240908 h 241241"/>
                <a:gd name="connsiteX1" fmla="*/ 135156 w 310167"/>
                <a:gd name="connsiteY1" fmla="*/ 238610 h 241241"/>
                <a:gd name="connsiteX2" fmla="*/ 21428 w 310167"/>
                <a:gd name="connsiteY2" fmla="*/ 185767 h 241241"/>
                <a:gd name="connsiteX3" fmla="*/ 11089 w 310167"/>
                <a:gd name="connsiteY3" fmla="*/ 155899 h 241241"/>
                <a:gd name="connsiteX4" fmla="*/ 40957 w 310167"/>
                <a:gd name="connsiteY4" fmla="*/ 145560 h 241241"/>
                <a:gd name="connsiteX5" fmla="*/ 137453 w 310167"/>
                <a:gd name="connsiteY5" fmla="*/ 190362 h 241241"/>
                <a:gd name="connsiteX6" fmla="*/ 262669 w 310167"/>
                <a:gd name="connsiteY6" fmla="*/ 18046 h 241241"/>
                <a:gd name="connsiteX7" fmla="*/ 294835 w 310167"/>
                <a:gd name="connsiteY7" fmla="*/ 13451 h 241241"/>
                <a:gd name="connsiteX8" fmla="*/ 299430 w 310167"/>
                <a:gd name="connsiteY8" fmla="*/ 45617 h 241241"/>
                <a:gd name="connsiteX9" fmla="*/ 163875 w 310167"/>
                <a:gd name="connsiteY9" fmla="*/ 232866 h 241241"/>
                <a:gd name="connsiteX10" fmla="*/ 144346 w 310167"/>
                <a:gd name="connsiteY10" fmla="*/ 240908 h 24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67" h="241241">
                  <a:moveTo>
                    <a:pt x="144346" y="240908"/>
                  </a:moveTo>
                  <a:cubicBezTo>
                    <a:pt x="140900" y="240908"/>
                    <a:pt x="137453" y="239759"/>
                    <a:pt x="135156" y="238610"/>
                  </a:cubicBezTo>
                  <a:lnTo>
                    <a:pt x="21428" y="185767"/>
                  </a:lnTo>
                  <a:cubicBezTo>
                    <a:pt x="9940" y="180023"/>
                    <a:pt x="5345" y="167386"/>
                    <a:pt x="11089" y="155899"/>
                  </a:cubicBezTo>
                  <a:cubicBezTo>
                    <a:pt x="16832" y="144411"/>
                    <a:pt x="29469" y="139816"/>
                    <a:pt x="40957" y="145560"/>
                  </a:cubicBezTo>
                  <a:lnTo>
                    <a:pt x="137453" y="190362"/>
                  </a:lnTo>
                  <a:lnTo>
                    <a:pt x="262669" y="18046"/>
                  </a:lnTo>
                  <a:cubicBezTo>
                    <a:pt x="269562" y="7708"/>
                    <a:pt x="284496" y="5410"/>
                    <a:pt x="294835" y="13451"/>
                  </a:cubicBezTo>
                  <a:cubicBezTo>
                    <a:pt x="305174" y="20344"/>
                    <a:pt x="307471" y="35278"/>
                    <a:pt x="299430" y="45617"/>
                  </a:cubicBezTo>
                  <a:lnTo>
                    <a:pt x="163875" y="232866"/>
                  </a:lnTo>
                  <a:cubicBezTo>
                    <a:pt x="158131" y="237462"/>
                    <a:pt x="151239" y="240908"/>
                    <a:pt x="144346" y="240908"/>
                  </a:cubicBezTo>
                  <a:close/>
                </a:path>
              </a:pathLst>
            </a:custGeom>
            <a:solidFill>
              <a:srgbClr val="363346"/>
            </a:solidFill>
            <a:ln w="9525" cap="flat">
              <a:noFill/>
              <a:prstDash val="solid"/>
              <a:miter/>
            </a:ln>
          </p:spPr>
          <p:txBody>
            <a:bodyPr rtlCol="0" anchor="ctr"/>
            <a:lstStyle/>
            <a:p>
              <a:endParaRPr lang="fi-FI"/>
            </a:p>
          </p:txBody>
        </p:sp>
      </p:grpSp>
      <p:pic>
        <p:nvPicPr>
          <p:cNvPr id="129" name="Picture 128">
            <a:hlinkClick r:id="rId3" action="ppaction://hlinksldjump"/>
            <a:extLst>
              <a:ext uri="{FF2B5EF4-FFF2-40B4-BE49-F238E27FC236}">
                <a16:creationId xmlns:a16="http://schemas.microsoft.com/office/drawing/2014/main" id="{9508D668-9A3F-4A0A-B0D1-C9C5AE80A056}"/>
              </a:ext>
            </a:extLst>
          </p:cNvPr>
          <p:cNvPicPr>
            <a:picLocks/>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661001" y="324965"/>
            <a:ext cx="512742" cy="512742"/>
          </a:xfrm>
          <a:prstGeom prst="rect">
            <a:avLst/>
          </a:prstGeom>
        </p:spPr>
      </p:pic>
      <p:grpSp>
        <p:nvGrpSpPr>
          <p:cNvPr id="180" name="Group 179">
            <a:extLst>
              <a:ext uri="{FF2B5EF4-FFF2-40B4-BE49-F238E27FC236}">
                <a16:creationId xmlns:a16="http://schemas.microsoft.com/office/drawing/2014/main" id="{E65EB192-55A8-470B-9F71-4D34020783B0}"/>
              </a:ext>
            </a:extLst>
          </p:cNvPr>
          <p:cNvGrpSpPr/>
          <p:nvPr/>
        </p:nvGrpSpPr>
        <p:grpSpPr>
          <a:xfrm>
            <a:off x="2687343" y="1403460"/>
            <a:ext cx="1497155" cy="2292199"/>
            <a:chOff x="2523558" y="1344939"/>
            <a:chExt cx="1497155" cy="2292199"/>
          </a:xfrm>
        </p:grpSpPr>
        <p:sp>
          <p:nvSpPr>
            <p:cNvPr id="131" name="Freeform: Shape 130">
              <a:extLst>
                <a:ext uri="{FF2B5EF4-FFF2-40B4-BE49-F238E27FC236}">
                  <a16:creationId xmlns:a16="http://schemas.microsoft.com/office/drawing/2014/main" id="{9CCCE5C0-8F83-4281-ABA5-A99BA84FBDE0}"/>
                </a:ext>
              </a:extLst>
            </p:cNvPr>
            <p:cNvSpPr/>
            <p:nvPr/>
          </p:nvSpPr>
          <p:spPr>
            <a:xfrm>
              <a:off x="3381767" y="1853957"/>
              <a:ext cx="60694" cy="84971"/>
            </a:xfrm>
            <a:custGeom>
              <a:avLst/>
              <a:gdLst>
                <a:gd name="connsiteX0" fmla="*/ 54422 w 60693"/>
                <a:gd name="connsiteY0" fmla="*/ 6272 h 84971"/>
                <a:gd name="connsiteX1" fmla="*/ 60896 w 60693"/>
                <a:gd name="connsiteY1" fmla="*/ 54422 h 84971"/>
                <a:gd name="connsiteX2" fmla="*/ 40665 w 60693"/>
                <a:gd name="connsiteY2" fmla="*/ 85578 h 84971"/>
                <a:gd name="connsiteX3" fmla="*/ 7486 w 60693"/>
                <a:gd name="connsiteY3" fmla="*/ 80723 h 84971"/>
                <a:gd name="connsiteX4" fmla="*/ 3035 w 60693"/>
                <a:gd name="connsiteY4" fmla="*/ 25289 h 84971"/>
                <a:gd name="connsiteX5" fmla="*/ 47948 w 60693"/>
                <a:gd name="connsiteY5" fmla="*/ 3035 h 8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3" h="84971">
                  <a:moveTo>
                    <a:pt x="54422" y="6272"/>
                  </a:moveTo>
                  <a:lnTo>
                    <a:pt x="60896" y="54422"/>
                  </a:lnTo>
                  <a:lnTo>
                    <a:pt x="40665" y="85578"/>
                  </a:lnTo>
                  <a:lnTo>
                    <a:pt x="7486" y="80723"/>
                  </a:lnTo>
                  <a:lnTo>
                    <a:pt x="3035" y="25289"/>
                  </a:lnTo>
                  <a:lnTo>
                    <a:pt x="47948" y="3035"/>
                  </a:lnTo>
                  <a:close/>
                </a:path>
              </a:pathLst>
            </a:custGeom>
            <a:solidFill>
              <a:srgbClr val="F4CDAF"/>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E98D7122-26EA-4FA2-89B5-89B904866E94}"/>
                </a:ext>
              </a:extLst>
            </p:cNvPr>
            <p:cNvSpPr/>
            <p:nvPr/>
          </p:nvSpPr>
          <p:spPr>
            <a:xfrm>
              <a:off x="3077490" y="1818755"/>
              <a:ext cx="368208" cy="485550"/>
            </a:xfrm>
            <a:custGeom>
              <a:avLst/>
              <a:gdLst>
                <a:gd name="connsiteX0" fmla="*/ 3035 w 368208"/>
                <a:gd name="connsiteY0" fmla="*/ 3035 h 485549"/>
                <a:gd name="connsiteX1" fmla="*/ 236908 w 368208"/>
                <a:gd name="connsiteY1" fmla="*/ 310549 h 485549"/>
                <a:gd name="connsiteX2" fmla="*/ 281821 w 368208"/>
                <a:gd name="connsiteY2" fmla="*/ 108642 h 485549"/>
                <a:gd name="connsiteX3" fmla="*/ 365174 w 368208"/>
                <a:gd name="connsiteY3" fmla="*/ 124827 h 485549"/>
                <a:gd name="connsiteX4" fmla="*/ 317023 w 368208"/>
                <a:gd name="connsiteY4" fmla="*/ 429105 h 485549"/>
                <a:gd name="connsiteX5" fmla="*/ 236099 w 368208"/>
                <a:gd name="connsiteY5" fmla="*/ 484943 h 485549"/>
                <a:gd name="connsiteX6" fmla="*/ 22457 w 368208"/>
                <a:gd name="connsiteY6" fmla="*/ 342515 h 48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208" h="485549">
                  <a:moveTo>
                    <a:pt x="3035" y="3035"/>
                  </a:moveTo>
                  <a:lnTo>
                    <a:pt x="236908" y="310549"/>
                  </a:lnTo>
                  <a:lnTo>
                    <a:pt x="281821" y="108642"/>
                  </a:lnTo>
                  <a:lnTo>
                    <a:pt x="365174" y="124827"/>
                  </a:lnTo>
                  <a:lnTo>
                    <a:pt x="317023" y="429105"/>
                  </a:lnTo>
                  <a:lnTo>
                    <a:pt x="236099" y="484943"/>
                  </a:lnTo>
                  <a:lnTo>
                    <a:pt x="22457" y="342515"/>
                  </a:lnTo>
                  <a:close/>
                </a:path>
              </a:pathLst>
            </a:custGeom>
            <a:solidFill>
              <a:srgbClr val="FDB037"/>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16BFC59C-E8DF-4A3B-86AE-A01D23A3C79A}"/>
                </a:ext>
              </a:extLst>
            </p:cNvPr>
            <p:cNvSpPr/>
            <p:nvPr/>
          </p:nvSpPr>
          <p:spPr>
            <a:xfrm>
              <a:off x="2646564" y="3507658"/>
              <a:ext cx="109249" cy="129480"/>
            </a:xfrm>
            <a:custGeom>
              <a:avLst/>
              <a:gdLst>
                <a:gd name="connsiteX0" fmla="*/ 11127 w 109248"/>
                <a:gd name="connsiteY0" fmla="*/ 39451 h 129479"/>
                <a:gd name="connsiteX1" fmla="*/ 3035 w 109248"/>
                <a:gd name="connsiteY1" fmla="*/ 75463 h 129479"/>
                <a:gd name="connsiteX2" fmla="*/ 66156 w 109248"/>
                <a:gd name="connsiteY2" fmla="*/ 127255 h 129479"/>
                <a:gd name="connsiteX3" fmla="*/ 109046 w 109248"/>
                <a:gd name="connsiteY3" fmla="*/ 98931 h 129479"/>
                <a:gd name="connsiteX4" fmla="*/ 81936 w 109248"/>
                <a:gd name="connsiteY4" fmla="*/ 54827 h 129479"/>
                <a:gd name="connsiteX5" fmla="*/ 19220 w 109248"/>
                <a:gd name="connsiteY5" fmla="*/ 3035 h 12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48" h="129479">
                  <a:moveTo>
                    <a:pt x="11127" y="39451"/>
                  </a:moveTo>
                  <a:lnTo>
                    <a:pt x="3035" y="75463"/>
                  </a:lnTo>
                  <a:lnTo>
                    <a:pt x="66156" y="127255"/>
                  </a:lnTo>
                  <a:lnTo>
                    <a:pt x="109046" y="98931"/>
                  </a:lnTo>
                  <a:lnTo>
                    <a:pt x="81936" y="54827"/>
                  </a:lnTo>
                  <a:lnTo>
                    <a:pt x="19220" y="3035"/>
                  </a:lnTo>
                  <a:close/>
                </a:path>
              </a:pathLst>
            </a:custGeom>
            <a:solidFill>
              <a:srgbClr val="33435A"/>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26B9F9C9-7C06-40AE-BF16-3D5447BC0DBA}"/>
                </a:ext>
              </a:extLst>
            </p:cNvPr>
            <p:cNvSpPr/>
            <p:nvPr/>
          </p:nvSpPr>
          <p:spPr>
            <a:xfrm>
              <a:off x="2653443" y="2426906"/>
              <a:ext cx="412717" cy="1136996"/>
            </a:xfrm>
            <a:custGeom>
              <a:avLst/>
              <a:gdLst>
                <a:gd name="connsiteX0" fmla="*/ 223555 w 412717"/>
                <a:gd name="connsiteY0" fmla="*/ 3035 h 1136995"/>
                <a:gd name="connsiteX1" fmla="*/ 153555 w 412717"/>
                <a:gd name="connsiteY1" fmla="*/ 164480 h 1136995"/>
                <a:gd name="connsiteX2" fmla="*/ 147081 w 412717"/>
                <a:gd name="connsiteY2" fmla="*/ 618874 h 1136995"/>
                <a:gd name="connsiteX3" fmla="*/ 3035 w 412717"/>
                <a:gd name="connsiteY3" fmla="*/ 1107660 h 1136995"/>
                <a:gd name="connsiteX4" fmla="*/ 70202 w 412717"/>
                <a:gd name="connsiteY4" fmla="*/ 1137198 h 1136995"/>
                <a:gd name="connsiteX5" fmla="*/ 363960 w 412717"/>
                <a:gd name="connsiteY5" fmla="*/ 569914 h 1136995"/>
                <a:gd name="connsiteX6" fmla="*/ 397544 w 412717"/>
                <a:gd name="connsiteY6" fmla="*/ 389856 h 1136995"/>
                <a:gd name="connsiteX7" fmla="*/ 410492 w 412717"/>
                <a:gd name="connsiteY7" fmla="*/ 11532 h 11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17" h="1136995">
                  <a:moveTo>
                    <a:pt x="223555" y="3035"/>
                  </a:moveTo>
                  <a:lnTo>
                    <a:pt x="153555" y="164480"/>
                  </a:lnTo>
                  <a:lnTo>
                    <a:pt x="147081" y="618874"/>
                  </a:lnTo>
                  <a:lnTo>
                    <a:pt x="3035" y="1107660"/>
                  </a:lnTo>
                  <a:lnTo>
                    <a:pt x="70202" y="1137198"/>
                  </a:lnTo>
                  <a:lnTo>
                    <a:pt x="363960" y="569914"/>
                  </a:lnTo>
                  <a:lnTo>
                    <a:pt x="397544" y="389856"/>
                  </a:lnTo>
                  <a:lnTo>
                    <a:pt x="410492" y="11532"/>
                  </a:lnTo>
                  <a:close/>
                </a:path>
              </a:pathLst>
            </a:custGeom>
            <a:solidFill>
              <a:srgbClr val="33435A"/>
            </a:solidFill>
            <a:ln w="9525"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006904F2-061B-4829-9ADA-6F997B4BD48B}"/>
                </a:ext>
              </a:extLst>
            </p:cNvPr>
            <p:cNvSpPr/>
            <p:nvPr/>
          </p:nvSpPr>
          <p:spPr>
            <a:xfrm>
              <a:off x="2922114" y="2420027"/>
              <a:ext cx="299422" cy="1136996"/>
            </a:xfrm>
            <a:custGeom>
              <a:avLst/>
              <a:gdLst>
                <a:gd name="connsiteX0" fmla="*/ 293960 w 299422"/>
                <a:gd name="connsiteY0" fmla="*/ 45925 h 1136995"/>
                <a:gd name="connsiteX1" fmla="*/ 299625 w 299422"/>
                <a:gd name="connsiteY1" fmla="*/ 522168 h 1136995"/>
                <a:gd name="connsiteX2" fmla="*/ 209798 w 299422"/>
                <a:gd name="connsiteY2" fmla="*/ 1135984 h 1136995"/>
                <a:gd name="connsiteX3" fmla="*/ 141012 w 299422"/>
                <a:gd name="connsiteY3" fmla="*/ 1135984 h 1136995"/>
                <a:gd name="connsiteX4" fmla="*/ 97312 w 299422"/>
                <a:gd name="connsiteY4" fmla="*/ 569509 h 1136995"/>
                <a:gd name="connsiteX5" fmla="*/ 3035 w 299422"/>
                <a:gd name="connsiteY5" fmla="*/ 3035 h 1136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422" h="1136995">
                  <a:moveTo>
                    <a:pt x="293960" y="45925"/>
                  </a:moveTo>
                  <a:lnTo>
                    <a:pt x="299625" y="522168"/>
                  </a:lnTo>
                  <a:lnTo>
                    <a:pt x="209798" y="1135984"/>
                  </a:lnTo>
                  <a:lnTo>
                    <a:pt x="141012" y="1135984"/>
                  </a:lnTo>
                  <a:lnTo>
                    <a:pt x="97312" y="569509"/>
                  </a:lnTo>
                  <a:lnTo>
                    <a:pt x="3035" y="3035"/>
                  </a:lnTo>
                  <a:close/>
                </a:path>
              </a:pathLst>
            </a:custGeom>
            <a:solidFill>
              <a:srgbClr val="33435A"/>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C6416154-70B1-4A83-AFD1-B71E14F3FC73}"/>
                </a:ext>
              </a:extLst>
            </p:cNvPr>
            <p:cNvSpPr/>
            <p:nvPr/>
          </p:nvSpPr>
          <p:spPr>
            <a:xfrm>
              <a:off x="3060495" y="3544884"/>
              <a:ext cx="117341" cy="80925"/>
            </a:xfrm>
            <a:custGeom>
              <a:avLst/>
              <a:gdLst>
                <a:gd name="connsiteX0" fmla="*/ 3035 w 117341"/>
                <a:gd name="connsiteY0" fmla="*/ 3035 h 80924"/>
                <a:gd name="connsiteX1" fmla="*/ 3035 w 117341"/>
                <a:gd name="connsiteY1" fmla="*/ 40260 h 80924"/>
                <a:gd name="connsiteX2" fmla="*/ 77486 w 117341"/>
                <a:gd name="connsiteY2" fmla="*/ 77890 h 80924"/>
                <a:gd name="connsiteX3" fmla="*/ 114711 w 117341"/>
                <a:gd name="connsiteY3" fmla="*/ 40260 h 80924"/>
                <a:gd name="connsiteX4" fmla="*/ 77486 w 117341"/>
                <a:gd name="connsiteY4" fmla="*/ 3035 h 80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41" h="80924">
                  <a:moveTo>
                    <a:pt x="3035" y="3035"/>
                  </a:moveTo>
                  <a:lnTo>
                    <a:pt x="3035" y="40260"/>
                  </a:lnTo>
                  <a:lnTo>
                    <a:pt x="77486" y="77890"/>
                  </a:lnTo>
                  <a:lnTo>
                    <a:pt x="114711" y="40260"/>
                  </a:lnTo>
                  <a:lnTo>
                    <a:pt x="77486" y="3035"/>
                  </a:lnTo>
                  <a:close/>
                </a:path>
              </a:pathLst>
            </a:custGeom>
            <a:solidFill>
              <a:srgbClr val="33435A"/>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E02B31E0-90FC-4C30-BFAC-A40911CF971A}"/>
                </a:ext>
              </a:extLst>
            </p:cNvPr>
            <p:cNvSpPr/>
            <p:nvPr/>
          </p:nvSpPr>
          <p:spPr>
            <a:xfrm>
              <a:off x="2704648" y="1811472"/>
              <a:ext cx="610983" cy="971099"/>
            </a:xfrm>
            <a:custGeom>
              <a:avLst/>
              <a:gdLst>
                <a:gd name="connsiteX0" fmla="*/ 375876 w 610983"/>
                <a:gd name="connsiteY0" fmla="*/ 9913 h 971099"/>
                <a:gd name="connsiteX1" fmla="*/ 192581 w 610983"/>
                <a:gd name="connsiteY1" fmla="*/ 3035 h 971099"/>
                <a:gd name="connsiteX2" fmla="*/ 26281 w 610983"/>
                <a:gd name="connsiteY2" fmla="*/ 349393 h 971099"/>
                <a:gd name="connsiteX3" fmla="*/ 36801 w 610983"/>
                <a:gd name="connsiteY3" fmla="*/ 970492 h 971099"/>
                <a:gd name="connsiteX4" fmla="*/ 609345 w 610983"/>
                <a:gd name="connsiteY4" fmla="*/ 894828 h 971099"/>
                <a:gd name="connsiteX5" fmla="*/ 486339 w 610983"/>
                <a:gd name="connsiteY5" fmla="*/ 392284 h 971099"/>
                <a:gd name="connsiteX6" fmla="*/ 375876 w 610983"/>
                <a:gd name="connsiteY6" fmla="*/ 9913 h 97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983" h="971099">
                  <a:moveTo>
                    <a:pt x="375876" y="9913"/>
                  </a:moveTo>
                  <a:lnTo>
                    <a:pt x="192581" y="3035"/>
                  </a:lnTo>
                  <a:cubicBezTo>
                    <a:pt x="192581" y="3035"/>
                    <a:pt x="82928" y="99335"/>
                    <a:pt x="26281" y="349393"/>
                  </a:cubicBezTo>
                  <a:cubicBezTo>
                    <a:pt x="-31581" y="603902"/>
                    <a:pt x="36801" y="970492"/>
                    <a:pt x="36801" y="970492"/>
                  </a:cubicBezTo>
                  <a:cubicBezTo>
                    <a:pt x="36801" y="970492"/>
                    <a:pt x="528420" y="904943"/>
                    <a:pt x="609345" y="894828"/>
                  </a:cubicBezTo>
                  <a:lnTo>
                    <a:pt x="486339" y="392284"/>
                  </a:lnTo>
                  <a:lnTo>
                    <a:pt x="375876" y="9913"/>
                  </a:lnTo>
                  <a:close/>
                </a:path>
              </a:pathLst>
            </a:custGeom>
            <a:solidFill>
              <a:srgbClr val="FDB037"/>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3761D2A0-48D7-4F9C-AF21-666D9557EF03}"/>
                </a:ext>
              </a:extLst>
            </p:cNvPr>
            <p:cNvSpPr/>
            <p:nvPr/>
          </p:nvSpPr>
          <p:spPr>
            <a:xfrm>
              <a:off x="2908435" y="1607019"/>
              <a:ext cx="194220" cy="234682"/>
            </a:xfrm>
            <a:custGeom>
              <a:avLst/>
              <a:gdLst>
                <a:gd name="connsiteX0" fmla="*/ 106135 w 194219"/>
                <a:gd name="connsiteY0" fmla="*/ 232979 h 234682"/>
                <a:gd name="connsiteX1" fmla="*/ 41800 w 194219"/>
                <a:gd name="connsiteY1" fmla="*/ 226505 h 234682"/>
                <a:gd name="connsiteX2" fmla="*/ 45037 w 194219"/>
                <a:gd name="connsiteY2" fmla="*/ 175118 h 234682"/>
                <a:gd name="connsiteX3" fmla="*/ 3360 w 194219"/>
                <a:gd name="connsiteY3" fmla="*/ 140725 h 234682"/>
                <a:gd name="connsiteX4" fmla="*/ 4574 w 194219"/>
                <a:gd name="connsiteY4" fmla="*/ 122921 h 234682"/>
                <a:gd name="connsiteX5" fmla="*/ 17118 w 194219"/>
                <a:gd name="connsiteY5" fmla="*/ 50089 h 234682"/>
                <a:gd name="connsiteX6" fmla="*/ 24806 w 194219"/>
                <a:gd name="connsiteY6" fmla="*/ 25811 h 234682"/>
                <a:gd name="connsiteX7" fmla="*/ 63245 w 194219"/>
                <a:gd name="connsiteY7" fmla="*/ 5175 h 234682"/>
                <a:gd name="connsiteX8" fmla="*/ 170875 w 194219"/>
                <a:gd name="connsiteY8" fmla="*/ 31071 h 234682"/>
                <a:gd name="connsiteX9" fmla="*/ 189083 w 194219"/>
                <a:gd name="connsiteY9" fmla="*/ 54944 h 234682"/>
                <a:gd name="connsiteX10" fmla="*/ 186655 w 194219"/>
                <a:gd name="connsiteY10" fmla="*/ 101071 h 234682"/>
                <a:gd name="connsiteX11" fmla="*/ 175731 w 194219"/>
                <a:gd name="connsiteY11" fmla="*/ 143152 h 234682"/>
                <a:gd name="connsiteX12" fmla="*/ 149835 w 194219"/>
                <a:gd name="connsiteY12" fmla="*/ 183615 h 234682"/>
                <a:gd name="connsiteX13" fmla="*/ 124343 w 194219"/>
                <a:gd name="connsiteY13" fmla="*/ 190493 h 234682"/>
                <a:gd name="connsiteX14" fmla="*/ 106135 w 194219"/>
                <a:gd name="connsiteY14" fmla="*/ 232979 h 23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219" h="234682">
                  <a:moveTo>
                    <a:pt x="106135" y="232979"/>
                  </a:moveTo>
                  <a:cubicBezTo>
                    <a:pt x="84690" y="230956"/>
                    <a:pt x="63245" y="228933"/>
                    <a:pt x="41800" y="226505"/>
                  </a:cubicBezTo>
                  <a:cubicBezTo>
                    <a:pt x="41395" y="209511"/>
                    <a:pt x="42609" y="192112"/>
                    <a:pt x="45037" y="175118"/>
                  </a:cubicBezTo>
                  <a:cubicBezTo>
                    <a:pt x="27233" y="169048"/>
                    <a:pt x="6597" y="159337"/>
                    <a:pt x="3360" y="140725"/>
                  </a:cubicBezTo>
                  <a:cubicBezTo>
                    <a:pt x="2551" y="134655"/>
                    <a:pt x="3360" y="128990"/>
                    <a:pt x="4574" y="122921"/>
                  </a:cubicBezTo>
                  <a:cubicBezTo>
                    <a:pt x="8621" y="98644"/>
                    <a:pt x="13071" y="74366"/>
                    <a:pt x="17118" y="50089"/>
                  </a:cubicBezTo>
                  <a:cubicBezTo>
                    <a:pt x="18736" y="41591"/>
                    <a:pt x="19950" y="33094"/>
                    <a:pt x="24806" y="25811"/>
                  </a:cubicBezTo>
                  <a:cubicBezTo>
                    <a:pt x="32898" y="13268"/>
                    <a:pt x="48274" y="7603"/>
                    <a:pt x="63245" y="5175"/>
                  </a:cubicBezTo>
                  <a:cubicBezTo>
                    <a:pt x="100875" y="-1299"/>
                    <a:pt x="141742" y="6794"/>
                    <a:pt x="170875" y="31071"/>
                  </a:cubicBezTo>
                  <a:cubicBezTo>
                    <a:pt x="178563" y="37545"/>
                    <a:pt x="185846" y="45638"/>
                    <a:pt x="189083" y="54944"/>
                  </a:cubicBezTo>
                  <a:cubicBezTo>
                    <a:pt x="194343" y="69511"/>
                    <a:pt x="190297" y="86100"/>
                    <a:pt x="186655" y="101071"/>
                  </a:cubicBezTo>
                  <a:cubicBezTo>
                    <a:pt x="183014" y="115233"/>
                    <a:pt x="179372" y="128990"/>
                    <a:pt x="175731" y="143152"/>
                  </a:cubicBezTo>
                  <a:cubicBezTo>
                    <a:pt x="171684" y="159337"/>
                    <a:pt x="165615" y="177545"/>
                    <a:pt x="149835" y="183615"/>
                  </a:cubicBezTo>
                  <a:cubicBezTo>
                    <a:pt x="141742" y="186852"/>
                    <a:pt x="132031" y="186042"/>
                    <a:pt x="124343" y="190493"/>
                  </a:cubicBezTo>
                  <a:cubicBezTo>
                    <a:pt x="111395" y="199395"/>
                    <a:pt x="113014" y="218817"/>
                    <a:pt x="106135" y="232979"/>
                  </a:cubicBezTo>
                  <a:close/>
                </a:path>
              </a:pathLst>
            </a:custGeom>
            <a:solidFill>
              <a:srgbClr val="F4CDAF"/>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483624B2-C0D7-49B5-8E61-D28690A09478}"/>
                </a:ext>
              </a:extLst>
            </p:cNvPr>
            <p:cNvSpPr/>
            <p:nvPr/>
          </p:nvSpPr>
          <p:spPr>
            <a:xfrm>
              <a:off x="2829960" y="1488879"/>
              <a:ext cx="396532" cy="275145"/>
            </a:xfrm>
            <a:custGeom>
              <a:avLst/>
              <a:gdLst>
                <a:gd name="connsiteX0" fmla="*/ 393801 w 396532"/>
                <a:gd name="connsiteY0" fmla="*/ 108749 h 275144"/>
                <a:gd name="connsiteX1" fmla="*/ 388541 w 396532"/>
                <a:gd name="connsiteY1" fmla="*/ 60194 h 275144"/>
                <a:gd name="connsiteX2" fmla="*/ 325419 w 396532"/>
                <a:gd name="connsiteY2" fmla="*/ 20540 h 275144"/>
                <a:gd name="connsiteX3" fmla="*/ 156286 w 396532"/>
                <a:gd name="connsiteY3" fmla="*/ 10425 h 275144"/>
                <a:gd name="connsiteX4" fmla="*/ 51893 w 396532"/>
                <a:gd name="connsiteY4" fmla="*/ 40772 h 275144"/>
                <a:gd name="connsiteX5" fmla="*/ 22760 w 396532"/>
                <a:gd name="connsiteY5" fmla="*/ 69905 h 275144"/>
                <a:gd name="connsiteX6" fmla="*/ 22760 w 396532"/>
                <a:gd name="connsiteY6" fmla="*/ 206668 h 275144"/>
                <a:gd name="connsiteX7" fmla="*/ 42991 w 396532"/>
                <a:gd name="connsiteY7" fmla="*/ 232159 h 275144"/>
                <a:gd name="connsiteX8" fmla="*/ 97211 w 396532"/>
                <a:gd name="connsiteY8" fmla="*/ 275049 h 275144"/>
                <a:gd name="connsiteX9" fmla="*/ 94783 w 396532"/>
                <a:gd name="connsiteY9" fmla="*/ 182390 h 275144"/>
                <a:gd name="connsiteX10" fmla="*/ 197153 w 396532"/>
                <a:gd name="connsiteY10" fmla="*/ 172275 h 275144"/>
                <a:gd name="connsiteX11" fmla="*/ 285766 w 396532"/>
                <a:gd name="connsiteY11" fmla="*/ 205049 h 275144"/>
                <a:gd name="connsiteX12" fmla="*/ 354148 w 396532"/>
                <a:gd name="connsiteY12" fmla="*/ 186032 h 275144"/>
                <a:gd name="connsiteX13" fmla="*/ 393801 w 396532"/>
                <a:gd name="connsiteY13" fmla="*/ 108749 h 27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32" h="275144">
                  <a:moveTo>
                    <a:pt x="393801" y="108749"/>
                  </a:moveTo>
                  <a:cubicBezTo>
                    <a:pt x="394206" y="92159"/>
                    <a:pt x="391778" y="75165"/>
                    <a:pt x="388541" y="60194"/>
                  </a:cubicBezTo>
                  <a:cubicBezTo>
                    <a:pt x="382876" y="34298"/>
                    <a:pt x="352125" y="22564"/>
                    <a:pt x="325419" y="20540"/>
                  </a:cubicBezTo>
                  <a:cubicBezTo>
                    <a:pt x="267963" y="16494"/>
                    <a:pt x="212529" y="-9402"/>
                    <a:pt x="156286" y="10425"/>
                  </a:cubicBezTo>
                  <a:cubicBezTo>
                    <a:pt x="124321" y="21754"/>
                    <a:pt x="81026" y="24587"/>
                    <a:pt x="51893" y="40772"/>
                  </a:cubicBezTo>
                  <a:cubicBezTo>
                    <a:pt x="39754" y="47650"/>
                    <a:pt x="30043" y="58171"/>
                    <a:pt x="22760" y="69905"/>
                  </a:cubicBezTo>
                  <a:cubicBezTo>
                    <a:pt x="-3540" y="110367"/>
                    <a:pt x="-3540" y="166205"/>
                    <a:pt x="22760" y="206668"/>
                  </a:cubicBezTo>
                  <a:cubicBezTo>
                    <a:pt x="28425" y="215570"/>
                    <a:pt x="35708" y="224067"/>
                    <a:pt x="42991" y="232159"/>
                  </a:cubicBezTo>
                  <a:cubicBezTo>
                    <a:pt x="57963" y="248749"/>
                    <a:pt x="76171" y="268980"/>
                    <a:pt x="97211" y="275049"/>
                  </a:cubicBezTo>
                  <a:cubicBezTo>
                    <a:pt x="97616" y="256437"/>
                    <a:pt x="80621" y="197766"/>
                    <a:pt x="94783" y="182390"/>
                  </a:cubicBezTo>
                  <a:cubicBezTo>
                    <a:pt x="117442" y="158113"/>
                    <a:pt x="168830" y="166610"/>
                    <a:pt x="197153" y="172275"/>
                  </a:cubicBezTo>
                  <a:cubicBezTo>
                    <a:pt x="227905" y="178749"/>
                    <a:pt x="255419" y="200599"/>
                    <a:pt x="285766" y="205049"/>
                  </a:cubicBezTo>
                  <a:cubicBezTo>
                    <a:pt x="307616" y="208286"/>
                    <a:pt x="335535" y="197766"/>
                    <a:pt x="354148" y="186032"/>
                  </a:cubicBezTo>
                  <a:cubicBezTo>
                    <a:pt x="383281" y="168229"/>
                    <a:pt x="392992" y="138691"/>
                    <a:pt x="393801" y="108749"/>
                  </a:cubicBezTo>
                  <a:close/>
                </a:path>
              </a:pathLst>
            </a:custGeom>
            <a:solidFill>
              <a:schemeClr val="accent4">
                <a:lumMod val="50000"/>
              </a:schemeClr>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92110BF0-15A2-43A4-A150-E21A8E00CD7E}"/>
                </a:ext>
              </a:extLst>
            </p:cNvPr>
            <p:cNvSpPr/>
            <p:nvPr/>
          </p:nvSpPr>
          <p:spPr>
            <a:xfrm>
              <a:off x="2943094" y="1831703"/>
              <a:ext cx="295376" cy="918498"/>
            </a:xfrm>
            <a:custGeom>
              <a:avLst/>
              <a:gdLst>
                <a:gd name="connsiteX0" fmla="*/ 86853 w 295376"/>
                <a:gd name="connsiteY0" fmla="*/ 12341 h 918498"/>
                <a:gd name="connsiteX1" fmla="*/ 279454 w 295376"/>
                <a:gd name="connsiteY1" fmla="*/ 783151 h 918498"/>
                <a:gd name="connsiteX2" fmla="*/ 295234 w 295376"/>
                <a:gd name="connsiteY2" fmla="*/ 884307 h 918498"/>
                <a:gd name="connsiteX3" fmla="*/ 55292 w 295376"/>
                <a:gd name="connsiteY3" fmla="*/ 915868 h 918498"/>
                <a:gd name="connsiteX4" fmla="*/ 61766 w 295376"/>
                <a:gd name="connsiteY4" fmla="*/ 497486 h 918498"/>
                <a:gd name="connsiteX5" fmla="*/ 17662 w 295376"/>
                <a:gd name="connsiteY5" fmla="*/ 227197 h 918498"/>
                <a:gd name="connsiteX6" fmla="*/ 8355 w 295376"/>
                <a:gd name="connsiteY6" fmla="*/ 3035 h 918498"/>
                <a:gd name="connsiteX7" fmla="*/ 86853 w 295376"/>
                <a:gd name="connsiteY7" fmla="*/ 12341 h 91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376" h="918498">
                  <a:moveTo>
                    <a:pt x="86853" y="12341"/>
                  </a:moveTo>
                  <a:lnTo>
                    <a:pt x="279454" y="783151"/>
                  </a:lnTo>
                  <a:lnTo>
                    <a:pt x="295234" y="884307"/>
                  </a:lnTo>
                  <a:lnTo>
                    <a:pt x="55292" y="915868"/>
                  </a:lnTo>
                  <a:cubicBezTo>
                    <a:pt x="55292" y="915868"/>
                    <a:pt x="64598" y="546850"/>
                    <a:pt x="61766" y="497486"/>
                  </a:cubicBezTo>
                  <a:cubicBezTo>
                    <a:pt x="58933" y="448122"/>
                    <a:pt x="22922" y="341706"/>
                    <a:pt x="17662" y="227197"/>
                  </a:cubicBezTo>
                  <a:cubicBezTo>
                    <a:pt x="14425" y="160838"/>
                    <a:pt x="-6616" y="41879"/>
                    <a:pt x="8355" y="3035"/>
                  </a:cubicBezTo>
                  <a:lnTo>
                    <a:pt x="86853" y="12341"/>
                  </a:lnTo>
                  <a:close/>
                </a:path>
              </a:pathLst>
            </a:custGeom>
            <a:solidFill>
              <a:srgbClr val="71C3CC"/>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2DE6CE58-70CB-4FBE-B6E9-F1623D14432E}"/>
                </a:ext>
              </a:extLst>
            </p:cNvPr>
            <p:cNvSpPr/>
            <p:nvPr/>
          </p:nvSpPr>
          <p:spPr>
            <a:xfrm>
              <a:off x="2523558" y="1812281"/>
              <a:ext cx="376301" cy="582660"/>
            </a:xfrm>
            <a:custGeom>
              <a:avLst/>
              <a:gdLst>
                <a:gd name="connsiteX0" fmla="*/ 374480 w 376300"/>
                <a:gd name="connsiteY0" fmla="*/ 3035 h 582659"/>
                <a:gd name="connsiteX1" fmla="*/ 287890 w 376300"/>
                <a:gd name="connsiteY1" fmla="*/ 51185 h 582659"/>
                <a:gd name="connsiteX2" fmla="*/ 3035 w 376300"/>
                <a:gd name="connsiteY2" fmla="*/ 474018 h 582659"/>
                <a:gd name="connsiteX3" fmla="*/ 28526 w 376300"/>
                <a:gd name="connsiteY3" fmla="*/ 582862 h 582659"/>
                <a:gd name="connsiteX4" fmla="*/ 185520 w 376300"/>
                <a:gd name="connsiteY4" fmla="*/ 563440 h 58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300" h="582659">
                  <a:moveTo>
                    <a:pt x="374480" y="3035"/>
                  </a:moveTo>
                  <a:lnTo>
                    <a:pt x="287890" y="51185"/>
                  </a:lnTo>
                  <a:lnTo>
                    <a:pt x="3035" y="474018"/>
                  </a:lnTo>
                  <a:lnTo>
                    <a:pt x="28526" y="582862"/>
                  </a:lnTo>
                  <a:lnTo>
                    <a:pt x="185520" y="563440"/>
                  </a:lnTo>
                  <a:close/>
                </a:path>
              </a:pathLst>
            </a:custGeom>
            <a:solidFill>
              <a:srgbClr val="FDB037"/>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70C1B876-0E9F-4E87-93FD-D8E27AD02DD4}"/>
                </a:ext>
              </a:extLst>
            </p:cNvPr>
            <p:cNvSpPr/>
            <p:nvPr/>
          </p:nvSpPr>
          <p:spPr>
            <a:xfrm>
              <a:off x="2523558" y="2251299"/>
              <a:ext cx="461272" cy="267052"/>
            </a:xfrm>
            <a:custGeom>
              <a:avLst/>
              <a:gdLst>
                <a:gd name="connsiteX0" fmla="*/ 3035 w 461272"/>
                <a:gd name="connsiteY0" fmla="*/ 35000 h 267052"/>
                <a:gd name="connsiteX1" fmla="*/ 108642 w 461272"/>
                <a:gd name="connsiteY1" fmla="*/ 3035 h 267052"/>
                <a:gd name="connsiteX2" fmla="*/ 461070 w 461272"/>
                <a:gd name="connsiteY2" fmla="*/ 191994 h 267052"/>
                <a:gd name="connsiteX3" fmla="*/ 433555 w 461272"/>
                <a:gd name="connsiteY3" fmla="*/ 265636 h 267052"/>
                <a:gd name="connsiteX4" fmla="*/ 28526 w 461272"/>
                <a:gd name="connsiteY4" fmla="*/ 143844 h 26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272" h="267052">
                  <a:moveTo>
                    <a:pt x="3035" y="35000"/>
                  </a:moveTo>
                  <a:lnTo>
                    <a:pt x="108642" y="3035"/>
                  </a:lnTo>
                  <a:lnTo>
                    <a:pt x="461070" y="191994"/>
                  </a:lnTo>
                  <a:lnTo>
                    <a:pt x="433555" y="265636"/>
                  </a:lnTo>
                  <a:lnTo>
                    <a:pt x="28526" y="143844"/>
                  </a:lnTo>
                  <a:close/>
                </a:path>
              </a:pathLst>
            </a:custGeom>
            <a:solidFill>
              <a:srgbClr val="FDB037"/>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048E3DB3-2C32-4C24-B779-026253A18906}"/>
                </a:ext>
              </a:extLst>
            </p:cNvPr>
            <p:cNvSpPr/>
            <p:nvPr/>
          </p:nvSpPr>
          <p:spPr>
            <a:xfrm>
              <a:off x="2956911" y="2452802"/>
              <a:ext cx="137572" cy="84971"/>
            </a:xfrm>
            <a:custGeom>
              <a:avLst/>
              <a:gdLst>
                <a:gd name="connsiteX0" fmla="*/ 22861 w 137572"/>
                <a:gd name="connsiteY0" fmla="*/ 3035 h 84971"/>
                <a:gd name="connsiteX1" fmla="*/ 85174 w 137572"/>
                <a:gd name="connsiteY1" fmla="*/ 3035 h 84971"/>
                <a:gd name="connsiteX2" fmla="*/ 134942 w 137572"/>
                <a:gd name="connsiteY2" fmla="*/ 63324 h 84971"/>
                <a:gd name="connsiteX3" fmla="*/ 78699 w 137572"/>
                <a:gd name="connsiteY3" fmla="*/ 83150 h 84971"/>
                <a:gd name="connsiteX4" fmla="*/ 3035 w 137572"/>
                <a:gd name="connsiteY4" fmla="*/ 56445 h 84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572" h="84971">
                  <a:moveTo>
                    <a:pt x="22861" y="3035"/>
                  </a:moveTo>
                  <a:lnTo>
                    <a:pt x="85174" y="3035"/>
                  </a:lnTo>
                  <a:lnTo>
                    <a:pt x="134942" y="63324"/>
                  </a:lnTo>
                  <a:lnTo>
                    <a:pt x="78699" y="83150"/>
                  </a:lnTo>
                  <a:lnTo>
                    <a:pt x="3035" y="56445"/>
                  </a:lnTo>
                  <a:close/>
                </a:path>
              </a:pathLst>
            </a:custGeom>
            <a:solidFill>
              <a:srgbClr val="F4CDAF"/>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7FC64DD6-2A57-4112-82E0-7B981C6FD44A}"/>
                </a:ext>
              </a:extLst>
            </p:cNvPr>
            <p:cNvSpPr/>
            <p:nvPr/>
          </p:nvSpPr>
          <p:spPr>
            <a:xfrm>
              <a:off x="3155582" y="1344939"/>
              <a:ext cx="8092" cy="4046"/>
            </a:xfrm>
            <a:custGeom>
              <a:avLst/>
              <a:gdLst>
                <a:gd name="connsiteX0" fmla="*/ 3439 w 8092"/>
                <a:gd name="connsiteY0" fmla="*/ 3035 h 4046"/>
                <a:gd name="connsiteX1" fmla="*/ 3035 w 8092"/>
                <a:gd name="connsiteY1" fmla="*/ 4653 h 4046"/>
                <a:gd name="connsiteX2" fmla="*/ 5462 w 8092"/>
                <a:gd name="connsiteY2" fmla="*/ 3844 h 4046"/>
                <a:gd name="connsiteX3" fmla="*/ 3439 w 8092"/>
                <a:gd name="connsiteY3" fmla="*/ 3035 h 4046"/>
              </a:gdLst>
              <a:ahLst/>
              <a:cxnLst>
                <a:cxn ang="0">
                  <a:pos x="connsiteX0" y="connsiteY0"/>
                </a:cxn>
                <a:cxn ang="0">
                  <a:pos x="connsiteX1" y="connsiteY1"/>
                </a:cxn>
                <a:cxn ang="0">
                  <a:pos x="connsiteX2" y="connsiteY2"/>
                </a:cxn>
                <a:cxn ang="0">
                  <a:pos x="connsiteX3" y="connsiteY3"/>
                </a:cxn>
              </a:cxnLst>
              <a:rect l="l" t="t" r="r" b="b"/>
              <a:pathLst>
                <a:path w="8092" h="4046">
                  <a:moveTo>
                    <a:pt x="3439" y="3035"/>
                  </a:moveTo>
                  <a:lnTo>
                    <a:pt x="3035" y="4653"/>
                  </a:lnTo>
                  <a:cubicBezTo>
                    <a:pt x="3844" y="4249"/>
                    <a:pt x="4653" y="3844"/>
                    <a:pt x="5462" y="3844"/>
                  </a:cubicBezTo>
                  <a:cubicBezTo>
                    <a:pt x="4653" y="3035"/>
                    <a:pt x="4249" y="3035"/>
                    <a:pt x="3439" y="3035"/>
                  </a:cubicBezTo>
                  <a:close/>
                </a:path>
              </a:pathLst>
            </a:custGeom>
            <a:solidFill>
              <a:srgbClr val="FFFFFF"/>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EC75B39B-EE3B-4493-8DFD-0C004FA94627}"/>
                </a:ext>
              </a:extLst>
            </p:cNvPr>
            <p:cNvSpPr/>
            <p:nvPr/>
          </p:nvSpPr>
          <p:spPr>
            <a:xfrm>
              <a:off x="3342519" y="1831298"/>
              <a:ext cx="64740" cy="105202"/>
            </a:xfrm>
            <a:custGeom>
              <a:avLst/>
              <a:gdLst>
                <a:gd name="connsiteX0" fmla="*/ 23266 w 64739"/>
                <a:gd name="connsiteY0" fmla="*/ 96098 h 105202"/>
                <a:gd name="connsiteX1" fmla="*/ 3035 w 64739"/>
                <a:gd name="connsiteY1" fmla="*/ 60087 h 105202"/>
                <a:gd name="connsiteX2" fmla="*/ 3844 w 64739"/>
                <a:gd name="connsiteY2" fmla="*/ 3035 h 105202"/>
                <a:gd name="connsiteX3" fmla="*/ 23266 w 64739"/>
                <a:gd name="connsiteY3" fmla="*/ 9509 h 105202"/>
                <a:gd name="connsiteX4" fmla="*/ 29740 w 64739"/>
                <a:gd name="connsiteY4" fmla="*/ 38642 h 105202"/>
                <a:gd name="connsiteX5" fmla="*/ 64942 w 64739"/>
                <a:gd name="connsiteY5" fmla="*/ 70607 h 105202"/>
                <a:gd name="connsiteX6" fmla="*/ 54422 w 64739"/>
                <a:gd name="connsiteY6" fmla="*/ 103382 h 105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39" h="105202">
                  <a:moveTo>
                    <a:pt x="23266" y="96098"/>
                  </a:moveTo>
                  <a:lnTo>
                    <a:pt x="3035" y="60087"/>
                  </a:lnTo>
                  <a:lnTo>
                    <a:pt x="3844" y="3035"/>
                  </a:lnTo>
                  <a:lnTo>
                    <a:pt x="23266" y="9509"/>
                  </a:lnTo>
                  <a:lnTo>
                    <a:pt x="29740" y="38642"/>
                  </a:lnTo>
                  <a:lnTo>
                    <a:pt x="64942" y="70607"/>
                  </a:lnTo>
                  <a:lnTo>
                    <a:pt x="54422" y="103382"/>
                  </a:lnTo>
                  <a:close/>
                </a:path>
              </a:pathLst>
            </a:custGeom>
            <a:solidFill>
              <a:srgbClr val="F4CDAF"/>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2D39EF90-ED66-4219-AED2-10D5053E3341}"/>
                </a:ext>
              </a:extLst>
            </p:cNvPr>
            <p:cNvSpPr/>
            <p:nvPr/>
          </p:nvSpPr>
          <p:spPr>
            <a:xfrm>
              <a:off x="3363155" y="1812281"/>
              <a:ext cx="72832" cy="68786"/>
            </a:xfrm>
            <a:custGeom>
              <a:avLst/>
              <a:gdLst>
                <a:gd name="connsiteX0" fmla="*/ 3035 w 72832"/>
                <a:gd name="connsiteY0" fmla="*/ 68584 h 68786"/>
                <a:gd name="connsiteX1" fmla="*/ 7890 w 72832"/>
                <a:gd name="connsiteY1" fmla="*/ 31358 h 68786"/>
                <a:gd name="connsiteX2" fmla="*/ 45925 w 72832"/>
                <a:gd name="connsiteY2" fmla="*/ 3035 h 68786"/>
                <a:gd name="connsiteX3" fmla="*/ 71821 w 72832"/>
                <a:gd name="connsiteY3" fmla="*/ 23266 h 68786"/>
                <a:gd name="connsiteX4" fmla="*/ 65752 w 72832"/>
                <a:gd name="connsiteY4" fmla="*/ 54422 h 6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32" h="68786">
                  <a:moveTo>
                    <a:pt x="3035" y="68584"/>
                  </a:moveTo>
                  <a:lnTo>
                    <a:pt x="7890" y="31358"/>
                  </a:lnTo>
                  <a:lnTo>
                    <a:pt x="45925" y="3035"/>
                  </a:lnTo>
                  <a:lnTo>
                    <a:pt x="71821" y="23266"/>
                  </a:lnTo>
                  <a:lnTo>
                    <a:pt x="65752" y="54422"/>
                  </a:lnTo>
                  <a:close/>
                </a:path>
              </a:pathLst>
            </a:custGeom>
            <a:solidFill>
              <a:srgbClr val="F4CDAF"/>
            </a:solidFill>
            <a:ln w="9525" cap="flat">
              <a:noFill/>
              <a:prstDash val="solid"/>
              <a:miter/>
            </a:ln>
          </p:spPr>
          <p:txBody>
            <a:bodyPr rtlCol="0" anchor="ctr"/>
            <a:lstStyle/>
            <a:p>
              <a:endParaRPr lang="fi-FI"/>
            </a:p>
          </p:txBody>
        </p:sp>
        <p:grpSp>
          <p:nvGrpSpPr>
            <p:cNvPr id="179" name="Group 178">
              <a:extLst>
                <a:ext uri="{FF2B5EF4-FFF2-40B4-BE49-F238E27FC236}">
                  <a16:creationId xmlns:a16="http://schemas.microsoft.com/office/drawing/2014/main" id="{0E63F8EB-B53B-4169-97EA-B3D90192C7F4}"/>
                </a:ext>
              </a:extLst>
            </p:cNvPr>
            <p:cNvGrpSpPr/>
            <p:nvPr/>
          </p:nvGrpSpPr>
          <p:grpSpPr>
            <a:xfrm>
              <a:off x="3172215" y="1344939"/>
              <a:ext cx="848498" cy="2276418"/>
              <a:chOff x="3448935" y="1351009"/>
              <a:chExt cx="848498" cy="2276418"/>
            </a:xfrm>
          </p:grpSpPr>
          <p:sp>
            <p:nvSpPr>
              <p:cNvPr id="133" name="Freeform: Shape 132">
                <a:extLst>
                  <a:ext uri="{FF2B5EF4-FFF2-40B4-BE49-F238E27FC236}">
                    <a16:creationId xmlns:a16="http://schemas.microsoft.com/office/drawing/2014/main" id="{7A8A47AC-F424-4BC5-857D-D875C8FC5E5A}"/>
                  </a:ext>
                </a:extLst>
              </p:cNvPr>
              <p:cNvSpPr/>
              <p:nvPr/>
            </p:nvSpPr>
            <p:spPr>
              <a:xfrm>
                <a:off x="3855987" y="1866905"/>
                <a:ext cx="441041" cy="558382"/>
              </a:xfrm>
              <a:custGeom>
                <a:avLst/>
                <a:gdLst>
                  <a:gd name="connsiteX0" fmla="*/ 73439 w 441040"/>
                  <a:gd name="connsiteY0" fmla="*/ 3035 h 558382"/>
                  <a:gd name="connsiteX1" fmla="*/ 147081 w 441040"/>
                  <a:gd name="connsiteY1" fmla="*/ 57255 h 558382"/>
                  <a:gd name="connsiteX2" fmla="*/ 438816 w 441040"/>
                  <a:gd name="connsiteY2" fmla="*/ 461070 h 558382"/>
                  <a:gd name="connsiteX3" fmla="*/ 425867 w 441040"/>
                  <a:gd name="connsiteY3" fmla="*/ 556966 h 558382"/>
                  <a:gd name="connsiteX4" fmla="*/ 294769 w 441040"/>
                  <a:gd name="connsiteY4" fmla="*/ 556966 h 558382"/>
                  <a:gd name="connsiteX5" fmla="*/ 3035 w 441040"/>
                  <a:gd name="connsiteY5" fmla="*/ 166099 h 55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1040" h="558382">
                    <a:moveTo>
                      <a:pt x="73439" y="3035"/>
                    </a:moveTo>
                    <a:lnTo>
                      <a:pt x="147081" y="57255"/>
                    </a:lnTo>
                    <a:lnTo>
                      <a:pt x="438816" y="461070"/>
                    </a:lnTo>
                    <a:lnTo>
                      <a:pt x="425867" y="556966"/>
                    </a:lnTo>
                    <a:lnTo>
                      <a:pt x="294769" y="556966"/>
                    </a:lnTo>
                    <a:lnTo>
                      <a:pt x="3035" y="166099"/>
                    </a:lnTo>
                    <a:close/>
                  </a:path>
                </a:pathLst>
              </a:custGeom>
              <a:solidFill>
                <a:schemeClr val="accent1"/>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FE7C0243-77D4-4E25-867F-5865011EAC29}"/>
                  </a:ext>
                </a:extLst>
              </p:cNvPr>
              <p:cNvSpPr/>
              <p:nvPr/>
            </p:nvSpPr>
            <p:spPr>
              <a:xfrm>
                <a:off x="3675391" y="1591356"/>
                <a:ext cx="105202" cy="311561"/>
              </a:xfrm>
              <a:custGeom>
                <a:avLst/>
                <a:gdLst>
                  <a:gd name="connsiteX0" fmla="*/ 25422 w 105202"/>
                  <a:gd name="connsiteY0" fmla="*/ 3844 h 311561"/>
                  <a:gd name="connsiteX1" fmla="*/ 7214 w 105202"/>
                  <a:gd name="connsiteY1" fmla="*/ 134133 h 311561"/>
                  <a:gd name="connsiteX2" fmla="*/ 13688 w 105202"/>
                  <a:gd name="connsiteY2" fmla="*/ 304076 h 311561"/>
                  <a:gd name="connsiteX3" fmla="*/ 74382 w 105202"/>
                  <a:gd name="connsiteY3" fmla="*/ 304076 h 311561"/>
                  <a:gd name="connsiteX4" fmla="*/ 99873 w 105202"/>
                  <a:gd name="connsiteY4" fmla="*/ 243382 h 311561"/>
                  <a:gd name="connsiteX5" fmla="*/ 71145 w 105202"/>
                  <a:gd name="connsiteY5" fmla="*/ 3035 h 311561"/>
                  <a:gd name="connsiteX6" fmla="*/ 25422 w 105202"/>
                  <a:gd name="connsiteY6" fmla="*/ 3844 h 3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02" h="311561">
                    <a:moveTo>
                      <a:pt x="25422" y="3844"/>
                    </a:moveTo>
                    <a:cubicBezTo>
                      <a:pt x="25422" y="3844"/>
                      <a:pt x="-8566" y="31763"/>
                      <a:pt x="7214" y="134133"/>
                    </a:cubicBezTo>
                    <a:cubicBezTo>
                      <a:pt x="23399" y="236503"/>
                      <a:pt x="13688" y="304076"/>
                      <a:pt x="13688" y="304076"/>
                    </a:cubicBezTo>
                    <a:cubicBezTo>
                      <a:pt x="13688" y="304076"/>
                      <a:pt x="48891" y="320261"/>
                      <a:pt x="74382" y="304076"/>
                    </a:cubicBezTo>
                    <a:cubicBezTo>
                      <a:pt x="99873" y="287891"/>
                      <a:pt x="109584" y="284653"/>
                      <a:pt x="99873" y="243382"/>
                    </a:cubicBezTo>
                    <a:cubicBezTo>
                      <a:pt x="90162" y="202110"/>
                      <a:pt x="71145" y="3035"/>
                      <a:pt x="71145" y="3035"/>
                    </a:cubicBezTo>
                    <a:lnTo>
                      <a:pt x="25422" y="3844"/>
                    </a:lnTo>
                    <a:close/>
                  </a:path>
                </a:pathLst>
              </a:custGeom>
              <a:solidFill>
                <a:srgbClr val="33435A"/>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35D1293F-B91F-4C0A-B100-47473CBD05E5}"/>
                  </a:ext>
                </a:extLst>
              </p:cNvPr>
              <p:cNvSpPr/>
              <p:nvPr/>
            </p:nvSpPr>
            <p:spPr>
              <a:xfrm>
                <a:off x="3925583" y="3512918"/>
                <a:ext cx="89017" cy="101156"/>
              </a:xfrm>
              <a:custGeom>
                <a:avLst/>
                <a:gdLst>
                  <a:gd name="connsiteX0" fmla="*/ 84769 w 89017"/>
                  <a:gd name="connsiteY0" fmla="*/ 32572 h 101156"/>
                  <a:gd name="connsiteX1" fmla="*/ 87601 w 89017"/>
                  <a:gd name="connsiteY1" fmla="*/ 62110 h 101156"/>
                  <a:gd name="connsiteX2" fmla="*/ 34191 w 89017"/>
                  <a:gd name="connsiteY2" fmla="*/ 98931 h 101156"/>
                  <a:gd name="connsiteX3" fmla="*/ 3035 w 89017"/>
                  <a:gd name="connsiteY3" fmla="*/ 73035 h 101156"/>
                  <a:gd name="connsiteX4" fmla="*/ 28121 w 89017"/>
                  <a:gd name="connsiteY4" fmla="*/ 39856 h 101156"/>
                  <a:gd name="connsiteX5" fmla="*/ 81936 w 89017"/>
                  <a:gd name="connsiteY5" fmla="*/ 3035 h 10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017" h="101156">
                    <a:moveTo>
                      <a:pt x="84769" y="32572"/>
                    </a:moveTo>
                    <a:lnTo>
                      <a:pt x="87601" y="62110"/>
                    </a:lnTo>
                    <a:lnTo>
                      <a:pt x="34191" y="98931"/>
                    </a:lnTo>
                    <a:lnTo>
                      <a:pt x="3035" y="73035"/>
                    </a:lnTo>
                    <a:lnTo>
                      <a:pt x="28121" y="39856"/>
                    </a:lnTo>
                    <a:lnTo>
                      <a:pt x="81936" y="3035"/>
                    </a:lnTo>
                    <a:close/>
                  </a:path>
                </a:pathLst>
              </a:custGeom>
              <a:solidFill>
                <a:srgbClr val="534741"/>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933CEC53-212A-4D51-B095-9AC63838EA07}"/>
                  </a:ext>
                </a:extLst>
              </p:cNvPr>
              <p:cNvSpPr/>
              <p:nvPr/>
            </p:nvSpPr>
            <p:spPr>
              <a:xfrm>
                <a:off x="3786392" y="2629218"/>
                <a:ext cx="234682" cy="926591"/>
              </a:xfrm>
              <a:custGeom>
                <a:avLst/>
                <a:gdLst>
                  <a:gd name="connsiteX0" fmla="*/ 222746 w 234682"/>
                  <a:gd name="connsiteY0" fmla="*/ 13150 h 926590"/>
                  <a:gd name="connsiteX1" fmla="*/ 231648 w 234682"/>
                  <a:gd name="connsiteY1" fmla="*/ 102572 h 926590"/>
                  <a:gd name="connsiteX2" fmla="*/ 151127 w 234682"/>
                  <a:gd name="connsiteY2" fmla="*/ 410896 h 926590"/>
                  <a:gd name="connsiteX3" fmla="*/ 225983 w 234682"/>
                  <a:gd name="connsiteY3" fmla="*/ 906157 h 926590"/>
                  <a:gd name="connsiteX4" fmla="*/ 170954 w 234682"/>
                  <a:gd name="connsiteY4" fmla="*/ 925174 h 926590"/>
                  <a:gd name="connsiteX5" fmla="*/ 26098 w 234682"/>
                  <a:gd name="connsiteY5" fmla="*/ 441648 h 926590"/>
                  <a:gd name="connsiteX6" fmla="*/ 3035 w 234682"/>
                  <a:gd name="connsiteY6" fmla="*/ 300838 h 926590"/>
                  <a:gd name="connsiteX7" fmla="*/ 3844 w 234682"/>
                  <a:gd name="connsiteY7" fmla="*/ 3035 h 92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682" h="926590">
                    <a:moveTo>
                      <a:pt x="222746" y="13150"/>
                    </a:moveTo>
                    <a:lnTo>
                      <a:pt x="231648" y="102572"/>
                    </a:lnTo>
                    <a:lnTo>
                      <a:pt x="151127" y="410896"/>
                    </a:lnTo>
                    <a:lnTo>
                      <a:pt x="225983" y="906157"/>
                    </a:lnTo>
                    <a:lnTo>
                      <a:pt x="170954" y="925174"/>
                    </a:lnTo>
                    <a:lnTo>
                      <a:pt x="26098" y="441648"/>
                    </a:lnTo>
                    <a:lnTo>
                      <a:pt x="3035" y="300838"/>
                    </a:lnTo>
                    <a:lnTo>
                      <a:pt x="3844" y="3035"/>
                    </a:lnTo>
                    <a:close/>
                  </a:path>
                </a:pathLst>
              </a:custGeom>
              <a:solidFill>
                <a:srgbClr val="F4CDAF"/>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07E8B34B-6847-4D72-A846-CF5C5ED05FE5}"/>
                  </a:ext>
                </a:extLst>
              </p:cNvPr>
              <p:cNvSpPr/>
              <p:nvPr/>
            </p:nvSpPr>
            <p:spPr>
              <a:xfrm>
                <a:off x="3583675" y="2663611"/>
                <a:ext cx="275145" cy="910406"/>
              </a:xfrm>
              <a:custGeom>
                <a:avLst/>
                <a:gdLst>
                  <a:gd name="connsiteX0" fmla="*/ 3035 w 275144"/>
                  <a:gd name="connsiteY0" fmla="*/ 78700 h 910405"/>
                  <a:gd name="connsiteX1" fmla="*/ 118353 w 275144"/>
                  <a:gd name="connsiteY1" fmla="*/ 908585 h 910405"/>
                  <a:gd name="connsiteX2" fmla="*/ 170954 w 275144"/>
                  <a:gd name="connsiteY2" fmla="*/ 908585 h 910405"/>
                  <a:gd name="connsiteX3" fmla="*/ 180260 w 275144"/>
                  <a:gd name="connsiteY3" fmla="*/ 376503 h 910405"/>
                  <a:gd name="connsiteX4" fmla="*/ 275752 w 275144"/>
                  <a:gd name="connsiteY4" fmla="*/ 3035 h 910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144" h="910405">
                    <a:moveTo>
                      <a:pt x="3035" y="78700"/>
                    </a:moveTo>
                    <a:lnTo>
                      <a:pt x="118353" y="908585"/>
                    </a:lnTo>
                    <a:lnTo>
                      <a:pt x="170954" y="908585"/>
                    </a:lnTo>
                    <a:lnTo>
                      <a:pt x="180260" y="376503"/>
                    </a:lnTo>
                    <a:lnTo>
                      <a:pt x="275752" y="3035"/>
                    </a:lnTo>
                    <a:close/>
                  </a:path>
                </a:pathLst>
              </a:custGeom>
              <a:solidFill>
                <a:srgbClr val="F4CDAF"/>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842DDBC4-CA45-4E44-8E64-3264FE858B8A}"/>
                  </a:ext>
                </a:extLst>
              </p:cNvPr>
              <p:cNvSpPr/>
              <p:nvPr/>
            </p:nvSpPr>
            <p:spPr>
              <a:xfrm>
                <a:off x="3666218" y="3562687"/>
                <a:ext cx="89017" cy="64740"/>
              </a:xfrm>
              <a:custGeom>
                <a:avLst/>
                <a:gdLst>
                  <a:gd name="connsiteX0" fmla="*/ 88006 w 89017"/>
                  <a:gd name="connsiteY0" fmla="*/ 3035 h 64739"/>
                  <a:gd name="connsiteX1" fmla="*/ 88006 w 89017"/>
                  <a:gd name="connsiteY1" fmla="*/ 32977 h 64739"/>
                  <a:gd name="connsiteX2" fmla="*/ 31358 w 89017"/>
                  <a:gd name="connsiteY2" fmla="*/ 62514 h 64739"/>
                  <a:gd name="connsiteX3" fmla="*/ 3035 w 89017"/>
                  <a:gd name="connsiteY3" fmla="*/ 32977 h 64739"/>
                  <a:gd name="connsiteX4" fmla="*/ 31358 w 89017"/>
                  <a:gd name="connsiteY4" fmla="*/ 3035 h 6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17" h="64739">
                    <a:moveTo>
                      <a:pt x="88006" y="3035"/>
                    </a:moveTo>
                    <a:lnTo>
                      <a:pt x="88006" y="32977"/>
                    </a:lnTo>
                    <a:lnTo>
                      <a:pt x="31358" y="62514"/>
                    </a:lnTo>
                    <a:lnTo>
                      <a:pt x="3035" y="32977"/>
                    </a:lnTo>
                    <a:lnTo>
                      <a:pt x="31358" y="3035"/>
                    </a:lnTo>
                    <a:close/>
                  </a:path>
                </a:pathLst>
              </a:custGeom>
              <a:solidFill>
                <a:srgbClr val="534741"/>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785B473A-DEEC-401D-9554-39A0621DFBC8}"/>
                  </a:ext>
                </a:extLst>
              </p:cNvPr>
              <p:cNvSpPr/>
              <p:nvPr/>
            </p:nvSpPr>
            <p:spPr>
              <a:xfrm>
                <a:off x="3448935" y="1854708"/>
                <a:ext cx="679769" cy="1088441"/>
              </a:xfrm>
              <a:custGeom>
                <a:avLst/>
                <a:gdLst>
                  <a:gd name="connsiteX0" fmla="*/ 280203 w 679769"/>
                  <a:gd name="connsiteY0" fmla="*/ 43556 h 1088440"/>
                  <a:gd name="connsiteX1" fmla="*/ 283440 w 679769"/>
                  <a:gd name="connsiteY1" fmla="*/ 38296 h 1088440"/>
                  <a:gd name="connsiteX2" fmla="*/ 479278 w 679769"/>
                  <a:gd name="connsiteY2" fmla="*/ 15232 h 1088440"/>
                  <a:gd name="connsiteX3" fmla="*/ 571937 w 679769"/>
                  <a:gd name="connsiteY3" fmla="*/ 533152 h 1088440"/>
                  <a:gd name="connsiteX4" fmla="*/ 679163 w 679769"/>
                  <a:gd name="connsiteY4" fmla="*/ 1082632 h 1088440"/>
                  <a:gd name="connsiteX5" fmla="*/ 506388 w 679769"/>
                  <a:gd name="connsiteY5" fmla="*/ 1087892 h 1088440"/>
                  <a:gd name="connsiteX6" fmla="*/ 3035 w 679769"/>
                  <a:gd name="connsiteY6" fmla="*/ 1043384 h 1088440"/>
                  <a:gd name="connsiteX7" fmla="*/ 206966 w 679769"/>
                  <a:gd name="connsiteY7" fmla="*/ 253961 h 1088440"/>
                  <a:gd name="connsiteX8" fmla="*/ 262399 w 679769"/>
                  <a:gd name="connsiteY8" fmla="*/ 84018 h 1088440"/>
                  <a:gd name="connsiteX9" fmla="*/ 280203 w 679769"/>
                  <a:gd name="connsiteY9" fmla="*/ 43556 h 108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769" h="1088440">
                    <a:moveTo>
                      <a:pt x="280203" y="43556"/>
                    </a:moveTo>
                    <a:cubicBezTo>
                      <a:pt x="281416" y="41937"/>
                      <a:pt x="282226" y="39914"/>
                      <a:pt x="283440" y="38296"/>
                    </a:cubicBezTo>
                    <a:cubicBezTo>
                      <a:pt x="324711" y="-24016"/>
                      <a:pt x="418180" y="15232"/>
                      <a:pt x="479278" y="15232"/>
                    </a:cubicBezTo>
                    <a:cubicBezTo>
                      <a:pt x="495868" y="191649"/>
                      <a:pt x="542399" y="359972"/>
                      <a:pt x="571937" y="533152"/>
                    </a:cubicBezTo>
                    <a:cubicBezTo>
                      <a:pt x="603498" y="717256"/>
                      <a:pt x="639509" y="900551"/>
                      <a:pt x="679163" y="1082632"/>
                    </a:cubicBezTo>
                    <a:cubicBezTo>
                      <a:pt x="681590" y="1093153"/>
                      <a:pt x="521764" y="1087892"/>
                      <a:pt x="506388" y="1087892"/>
                    </a:cubicBezTo>
                    <a:cubicBezTo>
                      <a:pt x="352630" y="1090320"/>
                      <a:pt x="151532" y="1089916"/>
                      <a:pt x="3035" y="1043384"/>
                    </a:cubicBezTo>
                    <a:cubicBezTo>
                      <a:pt x="97717" y="788875"/>
                      <a:pt x="132110" y="514944"/>
                      <a:pt x="206966" y="253961"/>
                    </a:cubicBezTo>
                    <a:cubicBezTo>
                      <a:pt x="223555" y="196504"/>
                      <a:pt x="241359" y="139452"/>
                      <a:pt x="262399" y="84018"/>
                    </a:cubicBezTo>
                    <a:cubicBezTo>
                      <a:pt x="267659" y="69856"/>
                      <a:pt x="272919" y="56099"/>
                      <a:pt x="280203" y="43556"/>
                    </a:cubicBezTo>
                    <a:close/>
                  </a:path>
                </a:pathLst>
              </a:custGeom>
              <a:solidFill>
                <a:schemeClr val="accent1"/>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91EF2BA1-3E25-4F93-99A6-855A31FBAD43}"/>
                  </a:ext>
                </a:extLst>
              </p:cNvPr>
              <p:cNvSpPr/>
              <p:nvPr/>
            </p:nvSpPr>
            <p:spPr>
              <a:xfrm>
                <a:off x="3679671" y="1565864"/>
                <a:ext cx="105202" cy="153757"/>
              </a:xfrm>
              <a:custGeom>
                <a:avLst/>
                <a:gdLst>
                  <a:gd name="connsiteX0" fmla="*/ 105709 w 105202"/>
                  <a:gd name="connsiteY0" fmla="*/ 64133 h 153757"/>
                  <a:gd name="connsiteX1" fmla="*/ 32068 w 105202"/>
                  <a:gd name="connsiteY1" fmla="*/ 151127 h 153757"/>
                  <a:gd name="connsiteX2" fmla="*/ 3744 w 105202"/>
                  <a:gd name="connsiteY2" fmla="*/ 71821 h 153757"/>
                  <a:gd name="connsiteX3" fmla="*/ 51894 w 105202"/>
                  <a:gd name="connsiteY3" fmla="*/ 3035 h 153757"/>
                  <a:gd name="connsiteX4" fmla="*/ 102877 w 105202"/>
                  <a:gd name="connsiteY4" fmla="*/ 64538 h 153757"/>
                  <a:gd name="connsiteX5" fmla="*/ 105709 w 105202"/>
                  <a:gd name="connsiteY5" fmla="*/ 64133 h 15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02" h="153757">
                    <a:moveTo>
                      <a:pt x="105709" y="64133"/>
                    </a:moveTo>
                    <a:cubicBezTo>
                      <a:pt x="66866" y="74653"/>
                      <a:pt x="36114" y="110665"/>
                      <a:pt x="32068" y="151127"/>
                    </a:cubicBezTo>
                    <a:cubicBezTo>
                      <a:pt x="10623" y="131301"/>
                      <a:pt x="102" y="100954"/>
                      <a:pt x="3744" y="71821"/>
                    </a:cubicBezTo>
                    <a:cubicBezTo>
                      <a:pt x="7790" y="43093"/>
                      <a:pt x="26403" y="16387"/>
                      <a:pt x="51894" y="3035"/>
                    </a:cubicBezTo>
                    <a:cubicBezTo>
                      <a:pt x="76172" y="15983"/>
                      <a:pt x="94785" y="38642"/>
                      <a:pt x="102877" y="64538"/>
                    </a:cubicBezTo>
                    <a:lnTo>
                      <a:pt x="105709" y="64133"/>
                    </a:lnTo>
                    <a:close/>
                  </a:path>
                </a:pathLst>
              </a:custGeom>
              <a:solidFill>
                <a:srgbClr val="33435A"/>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8F235AFF-1DEC-40F8-B31F-C856B24F4B02}"/>
                  </a:ext>
                </a:extLst>
              </p:cNvPr>
              <p:cNvSpPr/>
              <p:nvPr/>
            </p:nvSpPr>
            <p:spPr>
              <a:xfrm>
                <a:off x="3697876" y="1605940"/>
                <a:ext cx="210405" cy="271099"/>
              </a:xfrm>
              <a:custGeom>
                <a:avLst/>
                <a:gdLst>
                  <a:gd name="connsiteX0" fmla="*/ 8198 w 210404"/>
                  <a:gd name="connsiteY0" fmla="*/ 76254 h 271098"/>
                  <a:gd name="connsiteX1" fmla="*/ 199180 w 210404"/>
                  <a:gd name="connsiteY1" fmla="*/ 74231 h 271098"/>
                  <a:gd name="connsiteX2" fmla="*/ 154672 w 210404"/>
                  <a:gd name="connsiteY2" fmla="*/ 234867 h 271098"/>
                  <a:gd name="connsiteX3" fmla="*/ 145365 w 210404"/>
                  <a:gd name="connsiteY3" fmla="*/ 268046 h 271098"/>
                  <a:gd name="connsiteX4" fmla="*/ 103284 w 210404"/>
                  <a:gd name="connsiteY4" fmla="*/ 266023 h 271098"/>
                  <a:gd name="connsiteX5" fmla="*/ 96001 w 210404"/>
                  <a:gd name="connsiteY5" fmla="*/ 262786 h 271098"/>
                  <a:gd name="connsiteX6" fmla="*/ 93169 w 210404"/>
                  <a:gd name="connsiteY6" fmla="*/ 246601 h 271098"/>
                  <a:gd name="connsiteX7" fmla="*/ 71724 w 210404"/>
                  <a:gd name="connsiteY7" fmla="*/ 242150 h 271098"/>
                  <a:gd name="connsiteX8" fmla="*/ 9411 w 210404"/>
                  <a:gd name="connsiteY8" fmla="*/ 172150 h 271098"/>
                  <a:gd name="connsiteX9" fmla="*/ 8198 w 210404"/>
                  <a:gd name="connsiteY9" fmla="*/ 76254 h 2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404" h="271098">
                    <a:moveTo>
                      <a:pt x="8198" y="76254"/>
                    </a:moveTo>
                    <a:cubicBezTo>
                      <a:pt x="28429" y="-30163"/>
                      <a:pt x="160741" y="-11550"/>
                      <a:pt x="199180" y="74231"/>
                    </a:cubicBezTo>
                    <a:cubicBezTo>
                      <a:pt x="220626" y="123190"/>
                      <a:pt x="215770" y="218682"/>
                      <a:pt x="154672" y="234867"/>
                    </a:cubicBezTo>
                    <a:cubicBezTo>
                      <a:pt x="153863" y="244173"/>
                      <a:pt x="152649" y="261976"/>
                      <a:pt x="145365" y="268046"/>
                    </a:cubicBezTo>
                    <a:cubicBezTo>
                      <a:pt x="137678" y="274924"/>
                      <a:pt x="112995" y="268450"/>
                      <a:pt x="103284" y="266023"/>
                    </a:cubicBezTo>
                    <a:cubicBezTo>
                      <a:pt x="100452" y="265213"/>
                      <a:pt x="98024" y="264809"/>
                      <a:pt x="96001" y="262786"/>
                    </a:cubicBezTo>
                    <a:cubicBezTo>
                      <a:pt x="93573" y="260358"/>
                      <a:pt x="93169" y="253884"/>
                      <a:pt x="93169" y="246601"/>
                    </a:cubicBezTo>
                    <a:cubicBezTo>
                      <a:pt x="86290" y="246196"/>
                      <a:pt x="79007" y="244578"/>
                      <a:pt x="71724" y="242150"/>
                    </a:cubicBezTo>
                    <a:cubicBezTo>
                      <a:pt x="40972" y="232034"/>
                      <a:pt x="18718" y="203306"/>
                      <a:pt x="9411" y="172150"/>
                    </a:cubicBezTo>
                    <a:cubicBezTo>
                      <a:pt x="105" y="141803"/>
                      <a:pt x="2128" y="108219"/>
                      <a:pt x="8198" y="76254"/>
                    </a:cubicBezTo>
                    <a:close/>
                  </a:path>
                </a:pathLst>
              </a:custGeom>
              <a:solidFill>
                <a:srgbClr val="F4CDAF"/>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D78C6091-470A-492D-911B-6E50CEDD4850}"/>
                  </a:ext>
                </a:extLst>
              </p:cNvPr>
              <p:cNvSpPr/>
              <p:nvPr/>
            </p:nvSpPr>
            <p:spPr>
              <a:xfrm>
                <a:off x="3730082" y="1513897"/>
                <a:ext cx="295376" cy="392486"/>
              </a:xfrm>
              <a:custGeom>
                <a:avLst/>
                <a:gdLst>
                  <a:gd name="connsiteX0" fmla="*/ 3911 w 295376"/>
                  <a:gd name="connsiteY0" fmla="*/ 54598 h 392485"/>
                  <a:gd name="connsiteX1" fmla="*/ 64605 w 295376"/>
                  <a:gd name="connsiteY1" fmla="*/ 128239 h 392485"/>
                  <a:gd name="connsiteX2" fmla="*/ 173449 w 295376"/>
                  <a:gd name="connsiteY2" fmla="*/ 262979 h 392485"/>
                  <a:gd name="connsiteX3" fmla="*/ 135009 w 295376"/>
                  <a:gd name="connsiteY3" fmla="*/ 384771 h 392485"/>
                  <a:gd name="connsiteX4" fmla="*/ 269750 w 295376"/>
                  <a:gd name="connsiteY4" fmla="*/ 384771 h 392485"/>
                  <a:gd name="connsiteX5" fmla="*/ 247495 w 295376"/>
                  <a:gd name="connsiteY5" fmla="*/ 77257 h 392485"/>
                  <a:gd name="connsiteX6" fmla="*/ 3911 w 295376"/>
                  <a:gd name="connsiteY6" fmla="*/ 54598 h 39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376" h="392485">
                    <a:moveTo>
                      <a:pt x="3911" y="54598"/>
                    </a:moveTo>
                    <a:cubicBezTo>
                      <a:pt x="3911" y="54598"/>
                      <a:pt x="-9037" y="112459"/>
                      <a:pt x="64605" y="128239"/>
                    </a:cubicBezTo>
                    <a:cubicBezTo>
                      <a:pt x="138247" y="144424"/>
                      <a:pt x="185992" y="201881"/>
                      <a:pt x="173449" y="262979"/>
                    </a:cubicBezTo>
                    <a:cubicBezTo>
                      <a:pt x="160905" y="323673"/>
                      <a:pt x="106281" y="368586"/>
                      <a:pt x="135009" y="384771"/>
                    </a:cubicBezTo>
                    <a:cubicBezTo>
                      <a:pt x="163738" y="400956"/>
                      <a:pt x="269750" y="384771"/>
                      <a:pt x="269750" y="384771"/>
                    </a:cubicBezTo>
                    <a:cubicBezTo>
                      <a:pt x="269750" y="384771"/>
                      <a:pt x="333680" y="170320"/>
                      <a:pt x="247495" y="77257"/>
                    </a:cubicBezTo>
                    <a:cubicBezTo>
                      <a:pt x="161310" y="-15807"/>
                      <a:pt x="36281" y="-19044"/>
                      <a:pt x="3911" y="54598"/>
                    </a:cubicBezTo>
                    <a:close/>
                  </a:path>
                </a:pathLst>
              </a:custGeom>
              <a:solidFill>
                <a:srgbClr val="33435A"/>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1AC259CB-1A3F-45AB-8D01-B77AFE5E4EB1}"/>
                  </a:ext>
                </a:extLst>
              </p:cNvPr>
              <p:cNvSpPr/>
              <p:nvPr/>
            </p:nvSpPr>
            <p:spPr>
              <a:xfrm>
                <a:off x="3455409" y="1874188"/>
                <a:ext cx="319653" cy="404625"/>
              </a:xfrm>
              <a:custGeom>
                <a:avLst/>
                <a:gdLst>
                  <a:gd name="connsiteX0" fmla="*/ 290723 w 319653"/>
                  <a:gd name="connsiteY0" fmla="*/ 3035 h 404624"/>
                  <a:gd name="connsiteX1" fmla="*/ 240145 w 319653"/>
                  <a:gd name="connsiteY1" fmla="*/ 35405 h 404624"/>
                  <a:gd name="connsiteX2" fmla="*/ 3035 w 319653"/>
                  <a:gd name="connsiteY2" fmla="*/ 322284 h 404624"/>
                  <a:gd name="connsiteX3" fmla="*/ 9509 w 319653"/>
                  <a:gd name="connsiteY3" fmla="*/ 402399 h 404624"/>
                  <a:gd name="connsiteX4" fmla="*/ 119567 w 319653"/>
                  <a:gd name="connsiteY4" fmla="*/ 402399 h 404624"/>
                  <a:gd name="connsiteX5" fmla="*/ 320260 w 319653"/>
                  <a:gd name="connsiteY5" fmla="*/ 85173 h 40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9653" h="404624">
                    <a:moveTo>
                      <a:pt x="290723" y="3035"/>
                    </a:moveTo>
                    <a:lnTo>
                      <a:pt x="240145" y="35405"/>
                    </a:lnTo>
                    <a:lnTo>
                      <a:pt x="3035" y="322284"/>
                    </a:lnTo>
                    <a:lnTo>
                      <a:pt x="9509" y="402399"/>
                    </a:lnTo>
                    <a:lnTo>
                      <a:pt x="119567" y="402399"/>
                    </a:lnTo>
                    <a:lnTo>
                      <a:pt x="320260" y="85173"/>
                    </a:lnTo>
                    <a:close/>
                  </a:path>
                </a:pathLst>
              </a:custGeom>
              <a:solidFill>
                <a:schemeClr val="accent1"/>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EE5DA3B9-3679-4797-BB6C-13EA93DC5660}"/>
                  </a:ext>
                </a:extLst>
              </p:cNvPr>
              <p:cNvSpPr/>
              <p:nvPr/>
            </p:nvSpPr>
            <p:spPr>
              <a:xfrm>
                <a:off x="3900901" y="2286501"/>
                <a:ext cx="396532" cy="157804"/>
              </a:xfrm>
              <a:custGeom>
                <a:avLst/>
                <a:gdLst>
                  <a:gd name="connsiteX0" fmla="*/ 393902 w 396532"/>
                  <a:gd name="connsiteY0" fmla="*/ 41474 h 157803"/>
                  <a:gd name="connsiteX1" fmla="*/ 275347 w 396532"/>
                  <a:gd name="connsiteY1" fmla="*/ 3035 h 157803"/>
                  <a:gd name="connsiteX2" fmla="*/ 3035 w 396532"/>
                  <a:gd name="connsiteY2" fmla="*/ 31763 h 157803"/>
                  <a:gd name="connsiteX3" fmla="*/ 6272 w 396532"/>
                  <a:gd name="connsiteY3" fmla="*/ 115116 h 157803"/>
                  <a:gd name="connsiteX4" fmla="*/ 380954 w 396532"/>
                  <a:gd name="connsiteY4" fmla="*/ 156792 h 157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532" h="157803">
                    <a:moveTo>
                      <a:pt x="393902" y="41474"/>
                    </a:moveTo>
                    <a:lnTo>
                      <a:pt x="275347" y="3035"/>
                    </a:lnTo>
                    <a:lnTo>
                      <a:pt x="3035" y="31763"/>
                    </a:lnTo>
                    <a:lnTo>
                      <a:pt x="6272" y="115116"/>
                    </a:lnTo>
                    <a:lnTo>
                      <a:pt x="380954" y="156792"/>
                    </a:lnTo>
                    <a:close/>
                  </a:path>
                </a:pathLst>
              </a:custGeom>
              <a:solidFill>
                <a:schemeClr val="accent1"/>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C8660812-B534-416F-99C2-0A9F98ABEB75}"/>
                  </a:ext>
                </a:extLst>
              </p:cNvPr>
              <p:cNvSpPr/>
              <p:nvPr/>
            </p:nvSpPr>
            <p:spPr>
              <a:xfrm>
                <a:off x="3772635" y="2324940"/>
                <a:ext cx="133526" cy="76879"/>
              </a:xfrm>
              <a:custGeom>
                <a:avLst/>
                <a:gdLst>
                  <a:gd name="connsiteX0" fmla="*/ 131301 w 133526"/>
                  <a:gd name="connsiteY0" fmla="*/ 3844 h 76878"/>
                  <a:gd name="connsiteX1" fmla="*/ 67370 w 133526"/>
                  <a:gd name="connsiteY1" fmla="*/ 3035 h 76878"/>
                  <a:gd name="connsiteX2" fmla="*/ 3035 w 133526"/>
                  <a:gd name="connsiteY2" fmla="*/ 41474 h 76878"/>
                  <a:gd name="connsiteX3" fmla="*/ 28931 w 133526"/>
                  <a:gd name="connsiteY3" fmla="*/ 76676 h 76878"/>
                  <a:gd name="connsiteX4" fmla="*/ 92861 w 133526"/>
                  <a:gd name="connsiteY4" fmla="*/ 70202 h 76878"/>
                  <a:gd name="connsiteX5" fmla="*/ 133729 w 133526"/>
                  <a:gd name="connsiteY5" fmla="*/ 51590 h 76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526" h="76878">
                    <a:moveTo>
                      <a:pt x="131301" y="3844"/>
                    </a:moveTo>
                    <a:lnTo>
                      <a:pt x="67370" y="3035"/>
                    </a:lnTo>
                    <a:lnTo>
                      <a:pt x="3035" y="41474"/>
                    </a:lnTo>
                    <a:lnTo>
                      <a:pt x="28931" y="76676"/>
                    </a:lnTo>
                    <a:lnTo>
                      <a:pt x="92861" y="70202"/>
                    </a:lnTo>
                    <a:lnTo>
                      <a:pt x="133729" y="51590"/>
                    </a:lnTo>
                    <a:close/>
                  </a:path>
                </a:pathLst>
              </a:custGeom>
              <a:solidFill>
                <a:srgbClr val="F4CDAF"/>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A56CF1F2-7B2A-4621-8A58-5CC41582298F}"/>
                  </a:ext>
                </a:extLst>
              </p:cNvPr>
              <p:cNvSpPr/>
              <p:nvPr/>
            </p:nvSpPr>
            <p:spPr>
              <a:xfrm>
                <a:off x="3773849" y="1351009"/>
                <a:ext cx="16185" cy="8092"/>
              </a:xfrm>
              <a:custGeom>
                <a:avLst/>
                <a:gdLst>
                  <a:gd name="connsiteX0" fmla="*/ 3035 w 16184"/>
                  <a:gd name="connsiteY0" fmla="*/ 3035 h 8092"/>
                  <a:gd name="connsiteX1" fmla="*/ 7890 w 16184"/>
                  <a:gd name="connsiteY1" fmla="*/ 5462 h 8092"/>
                  <a:gd name="connsiteX2" fmla="*/ 14769 w 16184"/>
                  <a:gd name="connsiteY2" fmla="*/ 3035 h 8092"/>
                  <a:gd name="connsiteX3" fmla="*/ 7486 w 16184"/>
                  <a:gd name="connsiteY3" fmla="*/ 3035 h 8092"/>
                  <a:gd name="connsiteX4" fmla="*/ 3035 w 16184"/>
                  <a:gd name="connsiteY4" fmla="*/ 3035 h 8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84" h="8092">
                    <a:moveTo>
                      <a:pt x="3035" y="3035"/>
                    </a:moveTo>
                    <a:cubicBezTo>
                      <a:pt x="4653" y="3844"/>
                      <a:pt x="6272" y="4653"/>
                      <a:pt x="7890" y="5462"/>
                    </a:cubicBezTo>
                    <a:cubicBezTo>
                      <a:pt x="10318" y="4653"/>
                      <a:pt x="12341" y="3844"/>
                      <a:pt x="14769" y="3035"/>
                    </a:cubicBezTo>
                    <a:lnTo>
                      <a:pt x="7486" y="3035"/>
                    </a:lnTo>
                    <a:lnTo>
                      <a:pt x="3035" y="3035"/>
                    </a:lnTo>
                    <a:close/>
                  </a:path>
                </a:pathLst>
              </a:custGeom>
              <a:no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19B3CE9B-C352-42CD-AFE7-8DFED2F57ECA}"/>
                  </a:ext>
                </a:extLst>
              </p:cNvPr>
              <p:cNvSpPr/>
              <p:nvPr/>
            </p:nvSpPr>
            <p:spPr>
              <a:xfrm>
                <a:off x="3455409" y="2185345"/>
                <a:ext cx="299422" cy="258960"/>
              </a:xfrm>
              <a:custGeom>
                <a:avLst/>
                <a:gdLst>
                  <a:gd name="connsiteX0" fmla="*/ 3035 w 299422"/>
                  <a:gd name="connsiteY0" fmla="*/ 11127 h 258959"/>
                  <a:gd name="connsiteX1" fmla="*/ 107023 w 299422"/>
                  <a:gd name="connsiteY1" fmla="*/ 3035 h 258959"/>
                  <a:gd name="connsiteX2" fmla="*/ 298006 w 299422"/>
                  <a:gd name="connsiteY2" fmla="*/ 216272 h 258959"/>
                  <a:gd name="connsiteX3" fmla="*/ 256330 w 299422"/>
                  <a:gd name="connsiteY3" fmla="*/ 257948 h 258959"/>
                  <a:gd name="connsiteX4" fmla="*/ 9509 w 299422"/>
                  <a:gd name="connsiteY4" fmla="*/ 91243 h 25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422" h="258959">
                    <a:moveTo>
                      <a:pt x="3035" y="11127"/>
                    </a:moveTo>
                    <a:lnTo>
                      <a:pt x="107023" y="3035"/>
                    </a:lnTo>
                    <a:lnTo>
                      <a:pt x="298006" y="216272"/>
                    </a:lnTo>
                    <a:lnTo>
                      <a:pt x="256330" y="257948"/>
                    </a:lnTo>
                    <a:lnTo>
                      <a:pt x="9509" y="91243"/>
                    </a:lnTo>
                    <a:close/>
                  </a:path>
                </a:pathLst>
              </a:custGeom>
              <a:solidFill>
                <a:schemeClr val="accent1"/>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5ABD863B-7582-4398-BADE-644C379DFDE7}"/>
                  </a:ext>
                </a:extLst>
              </p:cNvPr>
              <p:cNvSpPr/>
              <p:nvPr/>
            </p:nvSpPr>
            <p:spPr>
              <a:xfrm>
                <a:off x="3720034" y="2407484"/>
                <a:ext cx="68786" cy="97110"/>
              </a:xfrm>
              <a:custGeom>
                <a:avLst/>
                <a:gdLst>
                  <a:gd name="connsiteX0" fmla="*/ 24480 w 68786"/>
                  <a:gd name="connsiteY0" fmla="*/ 3035 h 97109"/>
                  <a:gd name="connsiteX1" fmla="*/ 65347 w 68786"/>
                  <a:gd name="connsiteY1" fmla="*/ 35809 h 97109"/>
                  <a:gd name="connsiteX2" fmla="*/ 68584 w 68786"/>
                  <a:gd name="connsiteY2" fmla="*/ 96503 h 97109"/>
                  <a:gd name="connsiteX3" fmla="*/ 33382 w 68786"/>
                  <a:gd name="connsiteY3" fmla="*/ 96503 h 97109"/>
                  <a:gd name="connsiteX4" fmla="*/ 3035 w 68786"/>
                  <a:gd name="connsiteY4" fmla="*/ 24480 h 97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86" h="97109">
                    <a:moveTo>
                      <a:pt x="24480" y="3035"/>
                    </a:moveTo>
                    <a:lnTo>
                      <a:pt x="65347" y="35809"/>
                    </a:lnTo>
                    <a:lnTo>
                      <a:pt x="68584" y="96503"/>
                    </a:lnTo>
                    <a:lnTo>
                      <a:pt x="33382" y="96503"/>
                    </a:lnTo>
                    <a:lnTo>
                      <a:pt x="3035" y="24480"/>
                    </a:lnTo>
                    <a:close/>
                  </a:path>
                </a:pathLst>
              </a:custGeom>
              <a:solidFill>
                <a:srgbClr val="F4CDAF"/>
              </a:solidFill>
              <a:ln w="9525" cap="flat">
                <a:noFill/>
                <a:prstDash val="solid"/>
                <a:miter/>
              </a:ln>
            </p:spPr>
            <p:txBody>
              <a:bodyPr rtlCol="0" anchor="ctr"/>
              <a:lstStyle/>
              <a:p>
                <a:endParaRPr lang="fi-FI"/>
              </a:p>
            </p:txBody>
          </p:sp>
        </p:grpSp>
      </p:grpSp>
    </p:spTree>
    <p:extLst>
      <p:ext uri="{BB962C8B-B14F-4D97-AF65-F5344CB8AC3E}">
        <p14:creationId xmlns:p14="http://schemas.microsoft.com/office/powerpoint/2010/main" val="2438765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C6AEBB-F0EF-044B-AA04-37542A0D1942}"/>
              </a:ext>
            </a:extLst>
          </p:cNvPr>
          <p:cNvSpPr/>
          <p:nvPr/>
        </p:nvSpPr>
        <p:spPr>
          <a:xfrm>
            <a:off x="0" y="0"/>
            <a:ext cx="12192000" cy="68675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1CA3250-3D09-7345-8012-857C3E6C83D6}"/>
              </a:ext>
            </a:extLst>
          </p:cNvPr>
          <p:cNvSpPr>
            <a:spLocks noGrp="1"/>
          </p:cNvSpPr>
          <p:nvPr>
            <p:ph type="title"/>
          </p:nvPr>
        </p:nvSpPr>
        <p:spPr>
          <a:xfrm>
            <a:off x="0" y="-108167"/>
            <a:ext cx="12192000" cy="1325563"/>
          </a:xfrm>
        </p:spPr>
        <p:txBody>
          <a:bodyPr>
            <a:normAutofit/>
          </a:bodyPr>
          <a:lstStyle/>
          <a:p>
            <a:pPr algn="ctr"/>
            <a:r>
              <a:rPr lang="fi-FI" sz="3200">
                <a:solidFill>
                  <a:schemeClr val="bg1"/>
                </a:solidFill>
              </a:rPr>
              <a:t>Omistajuudella rakennetaan tulevaisuutta</a:t>
            </a:r>
          </a:p>
        </p:txBody>
      </p:sp>
      <p:sp>
        <p:nvSpPr>
          <p:cNvPr id="115" name="Rectangle 114">
            <a:extLst>
              <a:ext uri="{FF2B5EF4-FFF2-40B4-BE49-F238E27FC236}">
                <a16:creationId xmlns:a16="http://schemas.microsoft.com/office/drawing/2014/main" id="{2272CF18-4108-4B70-B503-C122847D6257}"/>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Oval 115">
            <a:extLst>
              <a:ext uri="{FF2B5EF4-FFF2-40B4-BE49-F238E27FC236}">
                <a16:creationId xmlns:a16="http://schemas.microsoft.com/office/drawing/2014/main" id="{2FFC39A7-7C4C-4860-AA0F-313CF110DA5E}"/>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8" name="Rectangle 117">
            <a:extLst>
              <a:ext uri="{FF2B5EF4-FFF2-40B4-BE49-F238E27FC236}">
                <a16:creationId xmlns:a16="http://schemas.microsoft.com/office/drawing/2014/main" id="{8EEEB7DB-F025-4402-B3B1-E1C5743DCD40}"/>
              </a:ext>
            </a:extLst>
          </p:cNvPr>
          <p:cNvSpPr/>
          <p:nvPr/>
        </p:nvSpPr>
        <p:spPr>
          <a:xfrm>
            <a:off x="3506374" y="1286764"/>
            <a:ext cx="3063548" cy="1174937"/>
          </a:xfrm>
          <a:prstGeom prst="rect">
            <a:avLst/>
          </a:prstGeom>
        </p:spPr>
        <p:txBody>
          <a:bodyPr wrap="square" anchor="ctr">
            <a:spAutoFit/>
          </a:bodyPr>
          <a:lstStyle/>
          <a:p>
            <a:pPr>
              <a:lnSpc>
                <a:spcPct val="120000"/>
              </a:lnSpc>
            </a:pPr>
            <a:r>
              <a:rPr lang="fi-FI" sz="2000" b="1">
                <a:solidFill>
                  <a:schemeClr val="bg1"/>
                </a:solidFill>
              </a:rPr>
              <a:t>Kotimaiset omistajat ja yritykset ovat kasvun perusta </a:t>
            </a:r>
          </a:p>
        </p:txBody>
      </p:sp>
      <p:sp>
        <p:nvSpPr>
          <p:cNvPr id="126" name="Rectangle 125">
            <a:extLst>
              <a:ext uri="{FF2B5EF4-FFF2-40B4-BE49-F238E27FC236}">
                <a16:creationId xmlns:a16="http://schemas.microsoft.com/office/drawing/2014/main" id="{A4CF07AC-20E8-4B03-A674-43DEEA76F5FF}"/>
              </a:ext>
            </a:extLst>
          </p:cNvPr>
          <p:cNvSpPr/>
          <p:nvPr/>
        </p:nvSpPr>
        <p:spPr>
          <a:xfrm>
            <a:off x="6553288" y="1356142"/>
            <a:ext cx="4863141" cy="1036181"/>
          </a:xfrm>
          <a:prstGeom prst="rect">
            <a:avLst/>
          </a:prstGeom>
        </p:spPr>
        <p:txBody>
          <a:bodyPr wrap="square">
            <a:spAutoFit/>
          </a:bodyPr>
          <a:lstStyle/>
          <a:p>
            <a:pPr marL="285750" indent="-285750">
              <a:spcBef>
                <a:spcPts val="400"/>
              </a:spcBef>
              <a:buFont typeface="Arial" panose="020B0604020202020204" pitchFamily="34" charset="0"/>
              <a:buChar char="•"/>
            </a:pPr>
            <a:r>
              <a:rPr lang="fi-FI" sz="1400">
                <a:solidFill>
                  <a:schemeClr val="bg1"/>
                </a:solidFill>
              </a:rPr>
              <a:t>Yhteiskunnan on kannustettava omistamaan ja ottamaan riskejä.</a:t>
            </a:r>
          </a:p>
          <a:p>
            <a:pPr marL="285750" indent="-285750">
              <a:spcBef>
                <a:spcPts val="400"/>
              </a:spcBef>
              <a:buFont typeface="Arial" panose="020B0604020202020204" pitchFamily="34" charset="0"/>
              <a:buChar char="•"/>
            </a:pPr>
            <a:r>
              <a:rPr lang="fi-FI" sz="1400">
                <a:solidFill>
                  <a:schemeClr val="bg1"/>
                </a:solidFill>
              </a:rPr>
              <a:t>Yritystoimintaa on helpotettava sääntelyä sujuvoittamalla ja työmarkkinoita uudistamalla.    </a:t>
            </a:r>
          </a:p>
        </p:txBody>
      </p:sp>
      <p:sp>
        <p:nvSpPr>
          <p:cNvPr id="13" name="Rectangle 12">
            <a:extLst>
              <a:ext uri="{FF2B5EF4-FFF2-40B4-BE49-F238E27FC236}">
                <a16:creationId xmlns:a16="http://schemas.microsoft.com/office/drawing/2014/main" id="{F0C03C70-B5C6-4345-8DE8-F414A7499638}"/>
              </a:ext>
            </a:extLst>
          </p:cNvPr>
          <p:cNvSpPr/>
          <p:nvPr/>
        </p:nvSpPr>
        <p:spPr>
          <a:xfrm>
            <a:off x="3379833" y="1211451"/>
            <a:ext cx="8231606" cy="1325563"/>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Rectangle 123">
            <a:extLst>
              <a:ext uri="{FF2B5EF4-FFF2-40B4-BE49-F238E27FC236}">
                <a16:creationId xmlns:a16="http://schemas.microsoft.com/office/drawing/2014/main" id="{5779D5DC-0A67-4459-9746-CCA479247C44}"/>
              </a:ext>
            </a:extLst>
          </p:cNvPr>
          <p:cNvSpPr/>
          <p:nvPr/>
        </p:nvSpPr>
        <p:spPr>
          <a:xfrm>
            <a:off x="3532968" y="2969122"/>
            <a:ext cx="2879152" cy="1015663"/>
          </a:xfrm>
          <a:prstGeom prst="rect">
            <a:avLst/>
          </a:prstGeom>
        </p:spPr>
        <p:txBody>
          <a:bodyPr wrap="square">
            <a:spAutoFit/>
          </a:bodyPr>
          <a:lstStyle/>
          <a:p>
            <a:r>
              <a:rPr lang="fi-FI" sz="2000" b="1">
                <a:solidFill>
                  <a:schemeClr val="bg1"/>
                </a:solidFill>
              </a:rPr>
              <a:t>Suomi tarvitsee myös ulkomaista pääomaa </a:t>
            </a:r>
          </a:p>
        </p:txBody>
      </p:sp>
      <p:sp>
        <p:nvSpPr>
          <p:cNvPr id="127" name="Rectangle 126">
            <a:extLst>
              <a:ext uri="{FF2B5EF4-FFF2-40B4-BE49-F238E27FC236}">
                <a16:creationId xmlns:a16="http://schemas.microsoft.com/office/drawing/2014/main" id="{0B17DE5A-0BA0-4808-BD22-B1919CFED6CC}"/>
              </a:ext>
            </a:extLst>
          </p:cNvPr>
          <p:cNvSpPr/>
          <p:nvPr/>
        </p:nvSpPr>
        <p:spPr>
          <a:xfrm>
            <a:off x="6553288" y="2974252"/>
            <a:ext cx="4888511" cy="1005403"/>
          </a:xfrm>
          <a:prstGeom prst="rect">
            <a:avLst/>
          </a:prstGeom>
        </p:spPr>
        <p:txBody>
          <a:bodyPr wrap="square">
            <a:spAutoFit/>
          </a:bodyPr>
          <a:lstStyle/>
          <a:p>
            <a:pPr marL="285750" indent="-285750">
              <a:spcBef>
                <a:spcPts val="400"/>
              </a:spcBef>
              <a:buFont typeface="Arial" panose="020B0604020202020204" pitchFamily="34" charset="0"/>
              <a:buChar char="•"/>
            </a:pPr>
            <a:r>
              <a:rPr lang="fi-FI" sz="1400">
                <a:solidFill>
                  <a:schemeClr val="bg1"/>
                </a:solidFill>
              </a:rPr>
              <a:t>Suomesta on tehtävä houkutteleva investointimaa ja sijoituskohde.</a:t>
            </a:r>
          </a:p>
          <a:p>
            <a:pPr marL="285750" indent="-285750">
              <a:spcBef>
                <a:spcPts val="400"/>
              </a:spcBef>
              <a:buFont typeface="Arial" panose="020B0604020202020204" pitchFamily="34" charset="0"/>
              <a:buChar char="•"/>
            </a:pPr>
            <a:r>
              <a:rPr lang="fi-FI" sz="1400">
                <a:solidFill>
                  <a:schemeClr val="bg1"/>
                </a:solidFill>
              </a:rPr>
              <a:t>Kotimaisessa sääntelyssä on otettava huomioon myös ulkomaisten sijoittajien näkökulma. </a:t>
            </a:r>
          </a:p>
        </p:txBody>
      </p:sp>
      <p:sp>
        <p:nvSpPr>
          <p:cNvPr id="14" name="Rectangle 13">
            <a:extLst>
              <a:ext uri="{FF2B5EF4-FFF2-40B4-BE49-F238E27FC236}">
                <a16:creationId xmlns:a16="http://schemas.microsoft.com/office/drawing/2014/main" id="{21F5E740-A9F9-4630-AB6A-9CF8AF4F2F45}"/>
              </a:ext>
            </a:extLst>
          </p:cNvPr>
          <p:cNvSpPr/>
          <p:nvPr/>
        </p:nvSpPr>
        <p:spPr>
          <a:xfrm>
            <a:off x="3379833" y="2814172"/>
            <a:ext cx="8231606" cy="1325563"/>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1" name="Rectangle 120">
            <a:extLst>
              <a:ext uri="{FF2B5EF4-FFF2-40B4-BE49-F238E27FC236}">
                <a16:creationId xmlns:a16="http://schemas.microsoft.com/office/drawing/2014/main" id="{3B78DE7A-9756-4C93-B049-7ADAE5A9A9F5}"/>
              </a:ext>
            </a:extLst>
          </p:cNvPr>
          <p:cNvSpPr/>
          <p:nvPr/>
        </p:nvSpPr>
        <p:spPr>
          <a:xfrm>
            <a:off x="3506374" y="4556610"/>
            <a:ext cx="2589626" cy="805605"/>
          </a:xfrm>
          <a:prstGeom prst="rect">
            <a:avLst/>
          </a:prstGeom>
        </p:spPr>
        <p:txBody>
          <a:bodyPr wrap="square">
            <a:spAutoFit/>
          </a:bodyPr>
          <a:lstStyle/>
          <a:p>
            <a:pPr>
              <a:lnSpc>
                <a:spcPct val="120000"/>
              </a:lnSpc>
            </a:pPr>
            <a:r>
              <a:rPr lang="fi-FI" sz="2000" b="1">
                <a:solidFill>
                  <a:schemeClr val="bg1"/>
                </a:solidFill>
              </a:rPr>
              <a:t>Yrittäjyyttä kannustettava </a:t>
            </a:r>
          </a:p>
        </p:txBody>
      </p:sp>
      <p:sp>
        <p:nvSpPr>
          <p:cNvPr id="128" name="Rectangle 127">
            <a:extLst>
              <a:ext uri="{FF2B5EF4-FFF2-40B4-BE49-F238E27FC236}">
                <a16:creationId xmlns:a16="http://schemas.microsoft.com/office/drawing/2014/main" id="{33E4F744-8423-48D5-9A9C-2CCEE1664BF2}"/>
              </a:ext>
            </a:extLst>
          </p:cNvPr>
          <p:cNvSpPr/>
          <p:nvPr/>
        </p:nvSpPr>
        <p:spPr>
          <a:xfrm>
            <a:off x="6553288" y="4590080"/>
            <a:ext cx="4888511" cy="738664"/>
          </a:xfrm>
          <a:prstGeom prst="rect">
            <a:avLst/>
          </a:prstGeom>
        </p:spPr>
        <p:txBody>
          <a:bodyPr wrap="square">
            <a:spAutoFit/>
          </a:bodyPr>
          <a:lstStyle/>
          <a:p>
            <a:pPr marL="285750" indent="-285750">
              <a:spcBef>
                <a:spcPts val="600"/>
              </a:spcBef>
              <a:spcAft>
                <a:spcPts val="1200"/>
              </a:spcAft>
              <a:buFont typeface="Arial" panose="020B0604020202020204" pitchFamily="34" charset="0"/>
              <a:buChar char="•"/>
            </a:pPr>
            <a:r>
              <a:rPr lang="fi-FI" sz="1400">
                <a:solidFill>
                  <a:schemeClr val="bg1"/>
                </a:solidFill>
              </a:rPr>
              <a:t>Pankit kykenevät rahoittamaan kannattavia investointeja, kun sääntely pidetään järkevällä tasolla.  </a:t>
            </a:r>
          </a:p>
        </p:txBody>
      </p:sp>
      <p:sp>
        <p:nvSpPr>
          <p:cNvPr id="15" name="Rectangle 14">
            <a:extLst>
              <a:ext uri="{FF2B5EF4-FFF2-40B4-BE49-F238E27FC236}">
                <a16:creationId xmlns:a16="http://schemas.microsoft.com/office/drawing/2014/main" id="{66258D39-0D9A-4109-853E-248B653F7310}"/>
              </a:ext>
            </a:extLst>
          </p:cNvPr>
          <p:cNvSpPr/>
          <p:nvPr/>
        </p:nvSpPr>
        <p:spPr>
          <a:xfrm>
            <a:off x="3379833" y="4416893"/>
            <a:ext cx="8231606" cy="1085038"/>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a:hlinkClick r:id="rId3" action="ppaction://hlinksldjump"/>
            <a:extLst>
              <a:ext uri="{FF2B5EF4-FFF2-40B4-BE49-F238E27FC236}">
                <a16:creationId xmlns:a16="http://schemas.microsoft.com/office/drawing/2014/main" id="{8A1FB6AC-4011-4410-A525-F76A6F90AF8E}"/>
              </a:ext>
            </a:extLst>
          </p:cNvPr>
          <p:cNvPicPr>
            <a:picLocks/>
          </p:cNvPicPr>
          <p:nvPr/>
        </p:nvPicPr>
        <p:blipFill>
          <a:blip r:embed="rId4">
            <a:duotone>
              <a:prstClr val="black"/>
              <a:schemeClr val="accent3">
                <a:tint val="45000"/>
                <a:satMod val="400000"/>
              </a:schemeClr>
            </a:duotone>
          </a:blip>
          <a:stretch>
            <a:fillRect/>
          </a:stretch>
        </p:blipFill>
        <p:spPr>
          <a:xfrm>
            <a:off x="664603" y="308585"/>
            <a:ext cx="505538" cy="505538"/>
          </a:xfrm>
          <a:prstGeom prst="rect">
            <a:avLst/>
          </a:prstGeom>
        </p:spPr>
      </p:pic>
      <p:grpSp>
        <p:nvGrpSpPr>
          <p:cNvPr id="4" name="Graphic 2">
            <a:extLst>
              <a:ext uri="{FF2B5EF4-FFF2-40B4-BE49-F238E27FC236}">
                <a16:creationId xmlns:a16="http://schemas.microsoft.com/office/drawing/2014/main" id="{780034F3-B395-4301-932C-EA68D9A81CC9}"/>
              </a:ext>
            </a:extLst>
          </p:cNvPr>
          <p:cNvGrpSpPr/>
          <p:nvPr/>
        </p:nvGrpSpPr>
        <p:grpSpPr>
          <a:xfrm>
            <a:off x="-318494" y="966190"/>
            <a:ext cx="3390046" cy="6089810"/>
            <a:chOff x="-318494" y="966190"/>
            <a:chExt cx="3390046" cy="6089810"/>
          </a:xfrm>
        </p:grpSpPr>
        <p:sp>
          <p:nvSpPr>
            <p:cNvPr id="5" name="Freeform: Shape 4">
              <a:extLst>
                <a:ext uri="{FF2B5EF4-FFF2-40B4-BE49-F238E27FC236}">
                  <a16:creationId xmlns:a16="http://schemas.microsoft.com/office/drawing/2014/main" id="{C0F4662A-CF52-43EA-AC2F-2211C0983312}"/>
                </a:ext>
              </a:extLst>
            </p:cNvPr>
            <p:cNvSpPr/>
            <p:nvPr/>
          </p:nvSpPr>
          <p:spPr>
            <a:xfrm>
              <a:off x="1280326" y="2296385"/>
              <a:ext cx="1113817" cy="1113817"/>
            </a:xfrm>
            <a:custGeom>
              <a:avLst/>
              <a:gdLst>
                <a:gd name="connsiteX0" fmla="*/ 556731 w 1113816"/>
                <a:gd name="connsiteY0" fmla="*/ 1111156 h 1113816"/>
                <a:gd name="connsiteX1" fmla="*/ 542897 w 1113816"/>
                <a:gd name="connsiteY1" fmla="*/ 1111156 h 1113816"/>
                <a:gd name="connsiteX2" fmla="*/ 542897 w 1113816"/>
                <a:gd name="connsiteY2" fmla="*/ 1106190 h 1113816"/>
                <a:gd name="connsiteX3" fmla="*/ 556731 w 1113816"/>
                <a:gd name="connsiteY3" fmla="*/ 1106190 h 1113816"/>
                <a:gd name="connsiteX4" fmla="*/ 557795 w 1113816"/>
                <a:gd name="connsiteY4" fmla="*/ 1106190 h 1113816"/>
                <a:gd name="connsiteX5" fmla="*/ 557795 w 1113816"/>
                <a:gd name="connsiteY5" fmla="*/ 1111156 h 1113816"/>
                <a:gd name="connsiteX6" fmla="*/ 556731 w 1113816"/>
                <a:gd name="connsiteY6" fmla="*/ 1111156 h 1113816"/>
                <a:gd name="connsiteX7" fmla="*/ 573048 w 1113816"/>
                <a:gd name="connsiteY7" fmla="*/ 1110802 h 1113816"/>
                <a:gd name="connsiteX8" fmla="*/ 573048 w 1113816"/>
                <a:gd name="connsiteY8" fmla="*/ 1105835 h 1113816"/>
                <a:gd name="connsiteX9" fmla="*/ 587946 w 1113816"/>
                <a:gd name="connsiteY9" fmla="*/ 1105126 h 1113816"/>
                <a:gd name="connsiteX10" fmla="*/ 588301 w 1113816"/>
                <a:gd name="connsiteY10" fmla="*/ 1110092 h 1113816"/>
                <a:gd name="connsiteX11" fmla="*/ 573048 w 1113816"/>
                <a:gd name="connsiteY11" fmla="*/ 1110802 h 1113816"/>
                <a:gd name="connsiteX12" fmla="*/ 527999 w 1113816"/>
                <a:gd name="connsiteY12" fmla="*/ 1110447 h 1113816"/>
                <a:gd name="connsiteX13" fmla="*/ 513100 w 1113816"/>
                <a:gd name="connsiteY13" fmla="*/ 1109383 h 1113816"/>
                <a:gd name="connsiteX14" fmla="*/ 513455 w 1113816"/>
                <a:gd name="connsiteY14" fmla="*/ 1104417 h 1113816"/>
                <a:gd name="connsiteX15" fmla="*/ 528354 w 1113816"/>
                <a:gd name="connsiteY15" fmla="*/ 1105481 h 1113816"/>
                <a:gd name="connsiteX16" fmla="*/ 527999 w 1113816"/>
                <a:gd name="connsiteY16" fmla="*/ 1110447 h 1113816"/>
                <a:gd name="connsiteX17" fmla="*/ 602844 w 1113816"/>
                <a:gd name="connsiteY17" fmla="*/ 1109383 h 1113816"/>
                <a:gd name="connsiteX18" fmla="*/ 602490 w 1113816"/>
                <a:gd name="connsiteY18" fmla="*/ 1104417 h 1113816"/>
                <a:gd name="connsiteX19" fmla="*/ 617388 w 1113816"/>
                <a:gd name="connsiteY19" fmla="*/ 1102998 h 1113816"/>
                <a:gd name="connsiteX20" fmla="*/ 618097 w 1113816"/>
                <a:gd name="connsiteY20" fmla="*/ 1107964 h 1113816"/>
                <a:gd name="connsiteX21" fmla="*/ 602844 w 1113816"/>
                <a:gd name="connsiteY21" fmla="*/ 1109383 h 1113816"/>
                <a:gd name="connsiteX22" fmla="*/ 498202 w 1113816"/>
                <a:gd name="connsiteY22" fmla="*/ 1107964 h 1113816"/>
                <a:gd name="connsiteX23" fmla="*/ 483304 w 1113816"/>
                <a:gd name="connsiteY23" fmla="*/ 1106190 h 1113816"/>
                <a:gd name="connsiteX24" fmla="*/ 484014 w 1113816"/>
                <a:gd name="connsiteY24" fmla="*/ 1101224 h 1113816"/>
                <a:gd name="connsiteX25" fmla="*/ 498912 w 1113816"/>
                <a:gd name="connsiteY25" fmla="*/ 1102998 h 1113816"/>
                <a:gd name="connsiteX26" fmla="*/ 498202 w 1113816"/>
                <a:gd name="connsiteY26" fmla="*/ 1107964 h 1113816"/>
                <a:gd name="connsiteX27" fmla="*/ 632641 w 1113816"/>
                <a:gd name="connsiteY27" fmla="*/ 1105835 h 1113816"/>
                <a:gd name="connsiteX28" fmla="*/ 631931 w 1113816"/>
                <a:gd name="connsiteY28" fmla="*/ 1100869 h 1113816"/>
                <a:gd name="connsiteX29" fmla="*/ 646475 w 1113816"/>
                <a:gd name="connsiteY29" fmla="*/ 1098741 h 1113816"/>
                <a:gd name="connsiteX30" fmla="*/ 647184 w 1113816"/>
                <a:gd name="connsiteY30" fmla="*/ 1103707 h 1113816"/>
                <a:gd name="connsiteX31" fmla="*/ 632641 w 1113816"/>
                <a:gd name="connsiteY31" fmla="*/ 1105835 h 1113816"/>
                <a:gd name="connsiteX32" fmla="*/ 468406 w 1113816"/>
                <a:gd name="connsiteY32" fmla="*/ 1104062 h 1113816"/>
                <a:gd name="connsiteX33" fmla="*/ 453508 w 1113816"/>
                <a:gd name="connsiteY33" fmla="*/ 1101579 h 1113816"/>
                <a:gd name="connsiteX34" fmla="*/ 454572 w 1113816"/>
                <a:gd name="connsiteY34" fmla="*/ 1096613 h 1113816"/>
                <a:gd name="connsiteX35" fmla="*/ 469115 w 1113816"/>
                <a:gd name="connsiteY35" fmla="*/ 1099096 h 1113816"/>
                <a:gd name="connsiteX36" fmla="*/ 468406 w 1113816"/>
                <a:gd name="connsiteY36" fmla="*/ 1104062 h 1113816"/>
                <a:gd name="connsiteX37" fmla="*/ 662437 w 1113816"/>
                <a:gd name="connsiteY37" fmla="*/ 1101224 h 1113816"/>
                <a:gd name="connsiteX38" fmla="*/ 661373 w 1113816"/>
                <a:gd name="connsiteY38" fmla="*/ 1096258 h 1113816"/>
                <a:gd name="connsiteX39" fmla="*/ 675916 w 1113816"/>
                <a:gd name="connsiteY39" fmla="*/ 1093420 h 1113816"/>
                <a:gd name="connsiteX40" fmla="*/ 676981 w 1113816"/>
                <a:gd name="connsiteY40" fmla="*/ 1098386 h 1113816"/>
                <a:gd name="connsiteX41" fmla="*/ 662437 w 1113816"/>
                <a:gd name="connsiteY41" fmla="*/ 1101224 h 1113816"/>
                <a:gd name="connsiteX42" fmla="*/ 438964 w 1113816"/>
                <a:gd name="connsiteY42" fmla="*/ 1098386 h 1113816"/>
                <a:gd name="connsiteX43" fmla="*/ 424421 w 1113816"/>
                <a:gd name="connsiteY43" fmla="*/ 1094839 h 1113816"/>
                <a:gd name="connsiteX44" fmla="*/ 425485 w 1113816"/>
                <a:gd name="connsiteY44" fmla="*/ 1089873 h 1113816"/>
                <a:gd name="connsiteX45" fmla="*/ 440029 w 1113816"/>
                <a:gd name="connsiteY45" fmla="*/ 1093066 h 1113816"/>
                <a:gd name="connsiteX46" fmla="*/ 438964 w 1113816"/>
                <a:gd name="connsiteY46" fmla="*/ 1098386 h 1113816"/>
                <a:gd name="connsiteX47" fmla="*/ 691524 w 1113816"/>
                <a:gd name="connsiteY47" fmla="*/ 1094839 h 1113816"/>
                <a:gd name="connsiteX48" fmla="*/ 690460 w 1113816"/>
                <a:gd name="connsiteY48" fmla="*/ 1089873 h 1113816"/>
                <a:gd name="connsiteX49" fmla="*/ 705003 w 1113816"/>
                <a:gd name="connsiteY49" fmla="*/ 1085971 h 1113816"/>
                <a:gd name="connsiteX50" fmla="*/ 706422 w 1113816"/>
                <a:gd name="connsiteY50" fmla="*/ 1090937 h 1113816"/>
                <a:gd name="connsiteX51" fmla="*/ 691524 w 1113816"/>
                <a:gd name="connsiteY51" fmla="*/ 1094839 h 1113816"/>
                <a:gd name="connsiteX52" fmla="*/ 409877 w 1113816"/>
                <a:gd name="connsiteY52" fmla="*/ 1091292 h 1113816"/>
                <a:gd name="connsiteX53" fmla="*/ 395334 w 1113816"/>
                <a:gd name="connsiteY53" fmla="*/ 1087035 h 1113816"/>
                <a:gd name="connsiteX54" fmla="*/ 396753 w 1113816"/>
                <a:gd name="connsiteY54" fmla="*/ 1082424 h 1113816"/>
                <a:gd name="connsiteX55" fmla="*/ 410942 w 1113816"/>
                <a:gd name="connsiteY55" fmla="*/ 1086681 h 1113816"/>
                <a:gd name="connsiteX56" fmla="*/ 409877 w 1113816"/>
                <a:gd name="connsiteY56" fmla="*/ 1091292 h 1113816"/>
                <a:gd name="connsiteX57" fmla="*/ 720611 w 1113816"/>
                <a:gd name="connsiteY57" fmla="*/ 1086681 h 1113816"/>
                <a:gd name="connsiteX58" fmla="*/ 719192 w 1113816"/>
                <a:gd name="connsiteY58" fmla="*/ 1082069 h 1113816"/>
                <a:gd name="connsiteX59" fmla="*/ 733381 w 1113816"/>
                <a:gd name="connsiteY59" fmla="*/ 1077458 h 1113816"/>
                <a:gd name="connsiteX60" fmla="*/ 734800 w 1113816"/>
                <a:gd name="connsiteY60" fmla="*/ 1082069 h 1113816"/>
                <a:gd name="connsiteX61" fmla="*/ 720611 w 1113816"/>
                <a:gd name="connsiteY61" fmla="*/ 1086681 h 1113816"/>
                <a:gd name="connsiteX62" fmla="*/ 380790 w 1113816"/>
                <a:gd name="connsiteY62" fmla="*/ 1082779 h 1113816"/>
                <a:gd name="connsiteX63" fmla="*/ 366602 w 1113816"/>
                <a:gd name="connsiteY63" fmla="*/ 1077813 h 1113816"/>
                <a:gd name="connsiteX64" fmla="*/ 368375 w 1113816"/>
                <a:gd name="connsiteY64" fmla="*/ 1073201 h 1113816"/>
                <a:gd name="connsiteX65" fmla="*/ 382564 w 1113816"/>
                <a:gd name="connsiteY65" fmla="*/ 1078167 h 1113816"/>
                <a:gd name="connsiteX66" fmla="*/ 380790 w 1113816"/>
                <a:gd name="connsiteY66" fmla="*/ 1082779 h 1113816"/>
                <a:gd name="connsiteX67" fmla="*/ 748988 w 1113816"/>
                <a:gd name="connsiteY67" fmla="*/ 1077103 h 1113816"/>
                <a:gd name="connsiteX68" fmla="*/ 747215 w 1113816"/>
                <a:gd name="connsiteY68" fmla="*/ 1072492 h 1113816"/>
                <a:gd name="connsiteX69" fmla="*/ 761049 w 1113816"/>
                <a:gd name="connsiteY69" fmla="*/ 1067171 h 1113816"/>
                <a:gd name="connsiteX70" fmla="*/ 762823 w 1113816"/>
                <a:gd name="connsiteY70" fmla="*/ 1071783 h 1113816"/>
                <a:gd name="connsiteX71" fmla="*/ 748988 w 1113816"/>
                <a:gd name="connsiteY71" fmla="*/ 1077103 h 1113816"/>
                <a:gd name="connsiteX72" fmla="*/ 352768 w 1113816"/>
                <a:gd name="connsiteY72" fmla="*/ 1072492 h 1113816"/>
                <a:gd name="connsiteX73" fmla="*/ 338934 w 1113816"/>
                <a:gd name="connsiteY73" fmla="*/ 1066816 h 1113816"/>
                <a:gd name="connsiteX74" fmla="*/ 341062 w 1113816"/>
                <a:gd name="connsiteY74" fmla="*/ 1062205 h 1113816"/>
                <a:gd name="connsiteX75" fmla="*/ 354896 w 1113816"/>
                <a:gd name="connsiteY75" fmla="*/ 1067881 h 1113816"/>
                <a:gd name="connsiteX76" fmla="*/ 352768 w 1113816"/>
                <a:gd name="connsiteY76" fmla="*/ 1072492 h 1113816"/>
                <a:gd name="connsiteX77" fmla="*/ 776657 w 1113816"/>
                <a:gd name="connsiteY77" fmla="*/ 1065752 h 1113816"/>
                <a:gd name="connsiteX78" fmla="*/ 774528 w 1113816"/>
                <a:gd name="connsiteY78" fmla="*/ 1061141 h 1113816"/>
                <a:gd name="connsiteX79" fmla="*/ 788007 w 1113816"/>
                <a:gd name="connsiteY79" fmla="*/ 1055111 h 1113816"/>
                <a:gd name="connsiteX80" fmla="*/ 790136 w 1113816"/>
                <a:gd name="connsiteY80" fmla="*/ 1059722 h 1113816"/>
                <a:gd name="connsiteX81" fmla="*/ 776657 w 1113816"/>
                <a:gd name="connsiteY81" fmla="*/ 1065752 h 1113816"/>
                <a:gd name="connsiteX82" fmla="*/ 325100 w 1113816"/>
                <a:gd name="connsiteY82" fmla="*/ 1060432 h 1113816"/>
                <a:gd name="connsiteX83" fmla="*/ 311620 w 1113816"/>
                <a:gd name="connsiteY83" fmla="*/ 1054047 h 1113816"/>
                <a:gd name="connsiteX84" fmla="*/ 313749 w 1113816"/>
                <a:gd name="connsiteY84" fmla="*/ 1049435 h 1113816"/>
                <a:gd name="connsiteX85" fmla="*/ 327228 w 1113816"/>
                <a:gd name="connsiteY85" fmla="*/ 1055820 h 1113816"/>
                <a:gd name="connsiteX86" fmla="*/ 325100 w 1113816"/>
                <a:gd name="connsiteY86" fmla="*/ 1060432 h 1113816"/>
                <a:gd name="connsiteX87" fmla="*/ 803615 w 1113816"/>
                <a:gd name="connsiteY87" fmla="*/ 1053337 h 1113816"/>
                <a:gd name="connsiteX88" fmla="*/ 801487 w 1113816"/>
                <a:gd name="connsiteY88" fmla="*/ 1048726 h 1113816"/>
                <a:gd name="connsiteX89" fmla="*/ 814611 w 1113816"/>
                <a:gd name="connsiteY89" fmla="*/ 1041986 h 1113816"/>
                <a:gd name="connsiteX90" fmla="*/ 817094 w 1113816"/>
                <a:gd name="connsiteY90" fmla="*/ 1046243 h 1113816"/>
                <a:gd name="connsiteX91" fmla="*/ 803615 w 1113816"/>
                <a:gd name="connsiteY91" fmla="*/ 1053337 h 1113816"/>
                <a:gd name="connsiteX92" fmla="*/ 298141 w 1113816"/>
                <a:gd name="connsiteY92" fmla="*/ 1047307 h 1113816"/>
                <a:gd name="connsiteX93" fmla="*/ 285016 w 1113816"/>
                <a:gd name="connsiteY93" fmla="*/ 1040212 h 1113816"/>
                <a:gd name="connsiteX94" fmla="*/ 287499 w 1113816"/>
                <a:gd name="connsiteY94" fmla="*/ 1035956 h 1113816"/>
                <a:gd name="connsiteX95" fmla="*/ 300624 w 1113816"/>
                <a:gd name="connsiteY95" fmla="*/ 1043050 h 1113816"/>
                <a:gd name="connsiteX96" fmla="*/ 298141 w 1113816"/>
                <a:gd name="connsiteY96" fmla="*/ 1047307 h 1113816"/>
                <a:gd name="connsiteX97" fmla="*/ 830219 w 1113816"/>
                <a:gd name="connsiteY97" fmla="*/ 1039148 h 1113816"/>
                <a:gd name="connsiteX98" fmla="*/ 827736 w 1113816"/>
                <a:gd name="connsiteY98" fmla="*/ 1034892 h 1113816"/>
                <a:gd name="connsiteX99" fmla="*/ 840506 w 1113816"/>
                <a:gd name="connsiteY99" fmla="*/ 1027443 h 1113816"/>
                <a:gd name="connsiteX100" fmla="*/ 842989 w 1113816"/>
                <a:gd name="connsiteY100" fmla="*/ 1031699 h 1113816"/>
                <a:gd name="connsiteX101" fmla="*/ 830219 w 1113816"/>
                <a:gd name="connsiteY101" fmla="*/ 1039148 h 1113816"/>
                <a:gd name="connsiteX102" fmla="*/ 271892 w 1113816"/>
                <a:gd name="connsiteY102" fmla="*/ 1032409 h 1113816"/>
                <a:gd name="connsiteX103" fmla="*/ 259122 w 1113816"/>
                <a:gd name="connsiteY103" fmla="*/ 1024605 h 1113816"/>
                <a:gd name="connsiteX104" fmla="*/ 261960 w 1113816"/>
                <a:gd name="connsiteY104" fmla="*/ 1020348 h 1113816"/>
                <a:gd name="connsiteX105" fmla="*/ 274730 w 1113816"/>
                <a:gd name="connsiteY105" fmla="*/ 1028152 h 1113816"/>
                <a:gd name="connsiteX106" fmla="*/ 271892 w 1113816"/>
                <a:gd name="connsiteY106" fmla="*/ 1032409 h 1113816"/>
                <a:gd name="connsiteX107" fmla="*/ 855759 w 1113816"/>
                <a:gd name="connsiteY107" fmla="*/ 1023896 h 1113816"/>
                <a:gd name="connsiteX108" fmla="*/ 852921 w 1113816"/>
                <a:gd name="connsiteY108" fmla="*/ 1019639 h 1113816"/>
                <a:gd name="connsiteX109" fmla="*/ 865336 w 1113816"/>
                <a:gd name="connsiteY109" fmla="*/ 1011480 h 1113816"/>
                <a:gd name="connsiteX110" fmla="*/ 868174 w 1113816"/>
                <a:gd name="connsiteY110" fmla="*/ 1015737 h 1113816"/>
                <a:gd name="connsiteX111" fmla="*/ 855759 w 1113816"/>
                <a:gd name="connsiteY111" fmla="*/ 1023896 h 1113816"/>
                <a:gd name="connsiteX112" fmla="*/ 246707 w 1113816"/>
                <a:gd name="connsiteY112" fmla="*/ 1016092 h 1113816"/>
                <a:gd name="connsiteX113" fmla="*/ 234292 w 1113816"/>
                <a:gd name="connsiteY113" fmla="*/ 1007578 h 1113816"/>
                <a:gd name="connsiteX114" fmla="*/ 237129 w 1113816"/>
                <a:gd name="connsiteY114" fmla="*/ 1003677 h 1113816"/>
                <a:gd name="connsiteX115" fmla="*/ 249190 w 1113816"/>
                <a:gd name="connsiteY115" fmla="*/ 1012190 h 1113816"/>
                <a:gd name="connsiteX116" fmla="*/ 246707 w 1113816"/>
                <a:gd name="connsiteY116" fmla="*/ 1016092 h 1113816"/>
                <a:gd name="connsiteX117" fmla="*/ 880589 w 1113816"/>
                <a:gd name="connsiteY117" fmla="*/ 1006869 h 1113816"/>
                <a:gd name="connsiteX118" fmla="*/ 877751 w 1113816"/>
                <a:gd name="connsiteY118" fmla="*/ 1002967 h 1113816"/>
                <a:gd name="connsiteX119" fmla="*/ 889812 w 1113816"/>
                <a:gd name="connsiteY119" fmla="*/ 994099 h 1113816"/>
                <a:gd name="connsiteX120" fmla="*/ 893004 w 1113816"/>
                <a:gd name="connsiteY120" fmla="*/ 998001 h 1113816"/>
                <a:gd name="connsiteX121" fmla="*/ 880589 w 1113816"/>
                <a:gd name="connsiteY121" fmla="*/ 1006869 h 1113816"/>
                <a:gd name="connsiteX122" fmla="*/ 222231 w 1113816"/>
                <a:gd name="connsiteY122" fmla="*/ 998710 h 1113816"/>
                <a:gd name="connsiteX123" fmla="*/ 210525 w 1113816"/>
                <a:gd name="connsiteY123" fmla="*/ 989488 h 1113816"/>
                <a:gd name="connsiteX124" fmla="*/ 213718 w 1113816"/>
                <a:gd name="connsiteY124" fmla="*/ 985586 h 1113816"/>
                <a:gd name="connsiteX125" fmla="*/ 225424 w 1113816"/>
                <a:gd name="connsiteY125" fmla="*/ 994809 h 1113816"/>
                <a:gd name="connsiteX126" fmla="*/ 222231 w 1113816"/>
                <a:gd name="connsiteY126" fmla="*/ 998710 h 1113816"/>
                <a:gd name="connsiteX127" fmla="*/ 904355 w 1113816"/>
                <a:gd name="connsiteY127" fmla="*/ 988778 h 1113816"/>
                <a:gd name="connsiteX128" fmla="*/ 901163 w 1113816"/>
                <a:gd name="connsiteY128" fmla="*/ 984876 h 1113816"/>
                <a:gd name="connsiteX129" fmla="*/ 912514 w 1113816"/>
                <a:gd name="connsiteY129" fmla="*/ 975299 h 1113816"/>
                <a:gd name="connsiteX130" fmla="*/ 915706 w 1113816"/>
                <a:gd name="connsiteY130" fmla="*/ 979201 h 1113816"/>
                <a:gd name="connsiteX131" fmla="*/ 904355 w 1113816"/>
                <a:gd name="connsiteY131" fmla="*/ 988778 h 1113816"/>
                <a:gd name="connsiteX132" fmla="*/ 198820 w 1113816"/>
                <a:gd name="connsiteY132" fmla="*/ 979910 h 1113816"/>
                <a:gd name="connsiteX133" fmla="*/ 187469 w 1113816"/>
                <a:gd name="connsiteY133" fmla="*/ 969978 h 1113816"/>
                <a:gd name="connsiteX134" fmla="*/ 190661 w 1113816"/>
                <a:gd name="connsiteY134" fmla="*/ 966431 h 1113816"/>
                <a:gd name="connsiteX135" fmla="*/ 202012 w 1113816"/>
                <a:gd name="connsiteY135" fmla="*/ 976363 h 1113816"/>
                <a:gd name="connsiteX136" fmla="*/ 198820 w 1113816"/>
                <a:gd name="connsiteY136" fmla="*/ 979910 h 1113816"/>
                <a:gd name="connsiteX137" fmla="*/ 927057 w 1113816"/>
                <a:gd name="connsiteY137" fmla="*/ 969269 h 1113816"/>
                <a:gd name="connsiteX138" fmla="*/ 923865 w 1113816"/>
                <a:gd name="connsiteY138" fmla="*/ 965722 h 1113816"/>
                <a:gd name="connsiteX139" fmla="*/ 934861 w 1113816"/>
                <a:gd name="connsiteY139" fmla="*/ 955789 h 1113816"/>
                <a:gd name="connsiteX140" fmla="*/ 938408 w 1113816"/>
                <a:gd name="connsiteY140" fmla="*/ 959337 h 1113816"/>
                <a:gd name="connsiteX141" fmla="*/ 927057 w 1113816"/>
                <a:gd name="connsiteY141" fmla="*/ 969269 h 1113816"/>
                <a:gd name="connsiteX142" fmla="*/ 176473 w 1113816"/>
                <a:gd name="connsiteY142" fmla="*/ 960046 h 1113816"/>
                <a:gd name="connsiteX143" fmla="*/ 165831 w 1113816"/>
                <a:gd name="connsiteY143" fmla="*/ 949759 h 1113816"/>
                <a:gd name="connsiteX144" fmla="*/ 169378 w 1113816"/>
                <a:gd name="connsiteY144" fmla="*/ 946212 h 1113816"/>
                <a:gd name="connsiteX145" fmla="*/ 180020 w 1113816"/>
                <a:gd name="connsiteY145" fmla="*/ 956499 h 1113816"/>
                <a:gd name="connsiteX146" fmla="*/ 176473 w 1113816"/>
                <a:gd name="connsiteY146" fmla="*/ 960046 h 1113816"/>
                <a:gd name="connsiteX147" fmla="*/ 949050 w 1113816"/>
                <a:gd name="connsiteY147" fmla="*/ 948695 h 1113816"/>
                <a:gd name="connsiteX148" fmla="*/ 945503 w 1113816"/>
                <a:gd name="connsiteY148" fmla="*/ 945148 h 1113816"/>
                <a:gd name="connsiteX149" fmla="*/ 955790 w 1113816"/>
                <a:gd name="connsiteY149" fmla="*/ 934506 h 1113816"/>
                <a:gd name="connsiteX150" fmla="*/ 959337 w 1113816"/>
                <a:gd name="connsiteY150" fmla="*/ 938054 h 1113816"/>
                <a:gd name="connsiteX151" fmla="*/ 949050 w 1113816"/>
                <a:gd name="connsiteY151" fmla="*/ 948695 h 1113816"/>
                <a:gd name="connsiteX152" fmla="*/ 155189 w 1113816"/>
                <a:gd name="connsiteY152" fmla="*/ 938763 h 1113816"/>
                <a:gd name="connsiteX153" fmla="*/ 144903 w 1113816"/>
                <a:gd name="connsiteY153" fmla="*/ 927767 h 1113816"/>
                <a:gd name="connsiteX154" fmla="*/ 148450 w 1113816"/>
                <a:gd name="connsiteY154" fmla="*/ 924574 h 1113816"/>
                <a:gd name="connsiteX155" fmla="*/ 158382 w 1113816"/>
                <a:gd name="connsiteY155" fmla="*/ 935570 h 1113816"/>
                <a:gd name="connsiteX156" fmla="*/ 155189 w 1113816"/>
                <a:gd name="connsiteY156" fmla="*/ 938763 h 1113816"/>
                <a:gd name="connsiteX157" fmla="*/ 969623 w 1113816"/>
                <a:gd name="connsiteY157" fmla="*/ 927057 h 1113816"/>
                <a:gd name="connsiteX158" fmla="*/ 966076 w 1113816"/>
                <a:gd name="connsiteY158" fmla="*/ 923865 h 1113816"/>
                <a:gd name="connsiteX159" fmla="*/ 976008 w 1113816"/>
                <a:gd name="connsiteY159" fmla="*/ 912514 h 1113816"/>
                <a:gd name="connsiteX160" fmla="*/ 979910 w 1113816"/>
                <a:gd name="connsiteY160" fmla="*/ 915706 h 1113816"/>
                <a:gd name="connsiteX161" fmla="*/ 969623 w 1113816"/>
                <a:gd name="connsiteY161" fmla="*/ 927057 h 1113816"/>
                <a:gd name="connsiteX162" fmla="*/ 134970 w 1113816"/>
                <a:gd name="connsiteY162" fmla="*/ 916416 h 1113816"/>
                <a:gd name="connsiteX163" fmla="*/ 125393 w 1113816"/>
                <a:gd name="connsiteY163" fmla="*/ 905065 h 1113816"/>
                <a:gd name="connsiteX164" fmla="*/ 129295 w 1113816"/>
                <a:gd name="connsiteY164" fmla="*/ 901872 h 1113816"/>
                <a:gd name="connsiteX165" fmla="*/ 138872 w 1113816"/>
                <a:gd name="connsiteY165" fmla="*/ 913223 h 1113816"/>
                <a:gd name="connsiteX166" fmla="*/ 134970 w 1113816"/>
                <a:gd name="connsiteY166" fmla="*/ 916416 h 1113816"/>
                <a:gd name="connsiteX167" fmla="*/ 989133 w 1113816"/>
                <a:gd name="connsiteY167" fmla="*/ 904000 h 1113816"/>
                <a:gd name="connsiteX168" fmla="*/ 985231 w 1113816"/>
                <a:gd name="connsiteY168" fmla="*/ 900808 h 1113816"/>
                <a:gd name="connsiteX169" fmla="*/ 994454 w 1113816"/>
                <a:gd name="connsiteY169" fmla="*/ 889102 h 1113816"/>
                <a:gd name="connsiteX170" fmla="*/ 998356 w 1113816"/>
                <a:gd name="connsiteY170" fmla="*/ 891940 h 1113816"/>
                <a:gd name="connsiteX171" fmla="*/ 989133 w 1113816"/>
                <a:gd name="connsiteY171" fmla="*/ 904000 h 1113816"/>
                <a:gd name="connsiteX172" fmla="*/ 116170 w 1113816"/>
                <a:gd name="connsiteY172" fmla="*/ 893359 h 1113816"/>
                <a:gd name="connsiteX173" fmla="*/ 107302 w 1113816"/>
                <a:gd name="connsiteY173" fmla="*/ 881299 h 1113816"/>
                <a:gd name="connsiteX174" fmla="*/ 111204 w 1113816"/>
                <a:gd name="connsiteY174" fmla="*/ 878461 h 1113816"/>
                <a:gd name="connsiteX175" fmla="*/ 120072 w 1113816"/>
                <a:gd name="connsiteY175" fmla="*/ 890521 h 1113816"/>
                <a:gd name="connsiteX176" fmla="*/ 116170 w 1113816"/>
                <a:gd name="connsiteY176" fmla="*/ 893359 h 1113816"/>
                <a:gd name="connsiteX177" fmla="*/ 1007224 w 1113816"/>
                <a:gd name="connsiteY177" fmla="*/ 880234 h 1113816"/>
                <a:gd name="connsiteX178" fmla="*/ 1003322 w 1113816"/>
                <a:gd name="connsiteY178" fmla="*/ 877397 h 1113816"/>
                <a:gd name="connsiteX179" fmla="*/ 1011835 w 1113816"/>
                <a:gd name="connsiteY179" fmla="*/ 865336 h 1113816"/>
                <a:gd name="connsiteX180" fmla="*/ 1016092 w 1113816"/>
                <a:gd name="connsiteY180" fmla="*/ 868174 h 1113816"/>
                <a:gd name="connsiteX181" fmla="*/ 1007224 w 1113816"/>
                <a:gd name="connsiteY181" fmla="*/ 880234 h 1113816"/>
                <a:gd name="connsiteX182" fmla="*/ 98789 w 1113816"/>
                <a:gd name="connsiteY182" fmla="*/ 868883 h 1113816"/>
                <a:gd name="connsiteX183" fmla="*/ 90631 w 1113816"/>
                <a:gd name="connsiteY183" fmla="*/ 856468 h 1113816"/>
                <a:gd name="connsiteX184" fmla="*/ 94887 w 1113816"/>
                <a:gd name="connsiteY184" fmla="*/ 853631 h 1113816"/>
                <a:gd name="connsiteX185" fmla="*/ 103046 w 1113816"/>
                <a:gd name="connsiteY185" fmla="*/ 866046 h 1113816"/>
                <a:gd name="connsiteX186" fmla="*/ 98789 w 1113816"/>
                <a:gd name="connsiteY186" fmla="*/ 868883 h 1113816"/>
                <a:gd name="connsiteX187" fmla="*/ 1024250 w 1113816"/>
                <a:gd name="connsiteY187" fmla="*/ 855404 h 1113816"/>
                <a:gd name="connsiteX188" fmla="*/ 1019994 w 1113816"/>
                <a:gd name="connsiteY188" fmla="*/ 852566 h 1113816"/>
                <a:gd name="connsiteX189" fmla="*/ 1027797 w 1113816"/>
                <a:gd name="connsiteY189" fmla="*/ 839796 h 1113816"/>
                <a:gd name="connsiteX190" fmla="*/ 1032054 w 1113816"/>
                <a:gd name="connsiteY190" fmla="*/ 842280 h 1113816"/>
                <a:gd name="connsiteX191" fmla="*/ 1024250 w 1113816"/>
                <a:gd name="connsiteY191" fmla="*/ 855404 h 1113816"/>
                <a:gd name="connsiteX192" fmla="*/ 82472 w 1113816"/>
                <a:gd name="connsiteY192" fmla="*/ 843698 h 1113816"/>
                <a:gd name="connsiteX193" fmla="*/ 75023 w 1113816"/>
                <a:gd name="connsiteY193" fmla="*/ 830928 h 1113816"/>
                <a:gd name="connsiteX194" fmla="*/ 79280 w 1113816"/>
                <a:gd name="connsiteY194" fmla="*/ 828445 h 1113816"/>
                <a:gd name="connsiteX195" fmla="*/ 86729 w 1113816"/>
                <a:gd name="connsiteY195" fmla="*/ 841215 h 1113816"/>
                <a:gd name="connsiteX196" fmla="*/ 82472 w 1113816"/>
                <a:gd name="connsiteY196" fmla="*/ 843698 h 1113816"/>
                <a:gd name="connsiteX197" fmla="*/ 1039503 w 1113816"/>
                <a:gd name="connsiteY197" fmla="*/ 829510 h 1113816"/>
                <a:gd name="connsiteX198" fmla="*/ 1035246 w 1113816"/>
                <a:gd name="connsiteY198" fmla="*/ 827027 h 1113816"/>
                <a:gd name="connsiteX199" fmla="*/ 1042341 w 1113816"/>
                <a:gd name="connsiteY199" fmla="*/ 813902 h 1113816"/>
                <a:gd name="connsiteX200" fmla="*/ 1046597 w 1113816"/>
                <a:gd name="connsiteY200" fmla="*/ 816385 h 1113816"/>
                <a:gd name="connsiteX201" fmla="*/ 1039503 w 1113816"/>
                <a:gd name="connsiteY201" fmla="*/ 829510 h 1113816"/>
                <a:gd name="connsiteX202" fmla="*/ 67574 w 1113816"/>
                <a:gd name="connsiteY202" fmla="*/ 817804 h 1113816"/>
                <a:gd name="connsiteX203" fmla="*/ 60834 w 1113816"/>
                <a:gd name="connsiteY203" fmla="*/ 804679 h 1113816"/>
                <a:gd name="connsiteX204" fmla="*/ 65446 w 1113816"/>
                <a:gd name="connsiteY204" fmla="*/ 802551 h 1113816"/>
                <a:gd name="connsiteX205" fmla="*/ 72185 w 1113816"/>
                <a:gd name="connsiteY205" fmla="*/ 815676 h 1113816"/>
                <a:gd name="connsiteX206" fmla="*/ 67574 w 1113816"/>
                <a:gd name="connsiteY206" fmla="*/ 817804 h 1113816"/>
                <a:gd name="connsiteX207" fmla="*/ 1053692 w 1113816"/>
                <a:gd name="connsiteY207" fmla="*/ 802906 h 1113816"/>
                <a:gd name="connsiteX208" fmla="*/ 1049081 w 1113816"/>
                <a:gd name="connsiteY208" fmla="*/ 800777 h 1113816"/>
                <a:gd name="connsiteX209" fmla="*/ 1055465 w 1113816"/>
                <a:gd name="connsiteY209" fmla="*/ 787298 h 1113816"/>
                <a:gd name="connsiteX210" fmla="*/ 1060077 w 1113816"/>
                <a:gd name="connsiteY210" fmla="*/ 789426 h 1113816"/>
                <a:gd name="connsiteX211" fmla="*/ 1053692 w 1113816"/>
                <a:gd name="connsiteY211" fmla="*/ 802906 h 1113816"/>
                <a:gd name="connsiteX212" fmla="*/ 54449 w 1113816"/>
                <a:gd name="connsiteY212" fmla="*/ 791200 h 1113816"/>
                <a:gd name="connsiteX213" fmla="*/ 48419 w 1113816"/>
                <a:gd name="connsiteY213" fmla="*/ 777721 h 1113816"/>
                <a:gd name="connsiteX214" fmla="*/ 53030 w 1113816"/>
                <a:gd name="connsiteY214" fmla="*/ 775592 h 1113816"/>
                <a:gd name="connsiteX215" fmla="*/ 59061 w 1113816"/>
                <a:gd name="connsiteY215" fmla="*/ 789072 h 1113816"/>
                <a:gd name="connsiteX216" fmla="*/ 54449 w 1113816"/>
                <a:gd name="connsiteY216" fmla="*/ 791200 h 1113816"/>
                <a:gd name="connsiteX217" fmla="*/ 1066462 w 1113816"/>
                <a:gd name="connsiteY217" fmla="*/ 775947 h 1113816"/>
                <a:gd name="connsiteX218" fmla="*/ 1061850 w 1113816"/>
                <a:gd name="connsiteY218" fmla="*/ 773819 h 1113816"/>
                <a:gd name="connsiteX219" fmla="*/ 1067526 w 1113816"/>
                <a:gd name="connsiteY219" fmla="*/ 759985 h 1113816"/>
                <a:gd name="connsiteX220" fmla="*/ 1072137 w 1113816"/>
                <a:gd name="connsiteY220" fmla="*/ 761758 h 1113816"/>
                <a:gd name="connsiteX221" fmla="*/ 1066462 w 1113816"/>
                <a:gd name="connsiteY221" fmla="*/ 775947 h 1113816"/>
                <a:gd name="connsiteX222" fmla="*/ 42389 w 1113816"/>
                <a:gd name="connsiteY222" fmla="*/ 763532 h 1113816"/>
                <a:gd name="connsiteX223" fmla="*/ 37068 w 1113816"/>
                <a:gd name="connsiteY223" fmla="*/ 749698 h 1113816"/>
                <a:gd name="connsiteX224" fmla="*/ 41679 w 1113816"/>
                <a:gd name="connsiteY224" fmla="*/ 747924 h 1113816"/>
                <a:gd name="connsiteX225" fmla="*/ 47000 w 1113816"/>
                <a:gd name="connsiteY225" fmla="*/ 761758 h 1113816"/>
                <a:gd name="connsiteX226" fmla="*/ 42389 w 1113816"/>
                <a:gd name="connsiteY226" fmla="*/ 763532 h 1113816"/>
                <a:gd name="connsiteX227" fmla="*/ 1077458 w 1113816"/>
                <a:gd name="connsiteY227" fmla="*/ 747924 h 1113816"/>
                <a:gd name="connsiteX228" fmla="*/ 1072847 w 1113816"/>
                <a:gd name="connsiteY228" fmla="*/ 746151 h 1113816"/>
                <a:gd name="connsiteX229" fmla="*/ 1077813 w 1113816"/>
                <a:gd name="connsiteY229" fmla="*/ 731962 h 1113816"/>
                <a:gd name="connsiteX230" fmla="*/ 1082424 w 1113816"/>
                <a:gd name="connsiteY230" fmla="*/ 733381 h 1113816"/>
                <a:gd name="connsiteX231" fmla="*/ 1077458 w 1113816"/>
                <a:gd name="connsiteY231" fmla="*/ 747924 h 1113816"/>
                <a:gd name="connsiteX232" fmla="*/ 32102 w 1113816"/>
                <a:gd name="connsiteY232" fmla="*/ 735509 h 1113816"/>
                <a:gd name="connsiteX233" fmla="*/ 27491 w 1113816"/>
                <a:gd name="connsiteY233" fmla="*/ 721320 h 1113816"/>
                <a:gd name="connsiteX234" fmla="*/ 32102 w 1113816"/>
                <a:gd name="connsiteY234" fmla="*/ 719902 h 1113816"/>
                <a:gd name="connsiteX235" fmla="*/ 36713 w 1113816"/>
                <a:gd name="connsiteY235" fmla="*/ 734090 h 1113816"/>
                <a:gd name="connsiteX236" fmla="*/ 32102 w 1113816"/>
                <a:gd name="connsiteY236" fmla="*/ 735509 h 1113816"/>
                <a:gd name="connsiteX237" fmla="*/ 1087036 w 1113816"/>
                <a:gd name="connsiteY237" fmla="*/ 719192 h 1113816"/>
                <a:gd name="connsiteX238" fmla="*/ 1082424 w 1113816"/>
                <a:gd name="connsiteY238" fmla="*/ 717773 h 1113816"/>
                <a:gd name="connsiteX239" fmla="*/ 1086681 w 1113816"/>
                <a:gd name="connsiteY239" fmla="*/ 703584 h 1113816"/>
                <a:gd name="connsiteX240" fmla="*/ 1091647 w 1113816"/>
                <a:gd name="connsiteY240" fmla="*/ 705003 h 1113816"/>
                <a:gd name="connsiteX241" fmla="*/ 1087036 w 1113816"/>
                <a:gd name="connsiteY241" fmla="*/ 719192 h 1113816"/>
                <a:gd name="connsiteX242" fmla="*/ 23234 w 1113816"/>
                <a:gd name="connsiteY242" fmla="*/ 706777 h 1113816"/>
                <a:gd name="connsiteX243" fmla="*/ 19332 w 1113816"/>
                <a:gd name="connsiteY243" fmla="*/ 692234 h 1113816"/>
                <a:gd name="connsiteX244" fmla="*/ 24298 w 1113816"/>
                <a:gd name="connsiteY244" fmla="*/ 691169 h 1113816"/>
                <a:gd name="connsiteX245" fmla="*/ 28200 w 1113816"/>
                <a:gd name="connsiteY245" fmla="*/ 705358 h 1113816"/>
                <a:gd name="connsiteX246" fmla="*/ 23234 w 1113816"/>
                <a:gd name="connsiteY246" fmla="*/ 706777 h 1113816"/>
                <a:gd name="connsiteX247" fmla="*/ 1095194 w 1113816"/>
                <a:gd name="connsiteY247" fmla="*/ 690460 h 1113816"/>
                <a:gd name="connsiteX248" fmla="*/ 1090228 w 1113816"/>
                <a:gd name="connsiteY248" fmla="*/ 689396 h 1113816"/>
                <a:gd name="connsiteX249" fmla="*/ 1093775 w 1113816"/>
                <a:gd name="connsiteY249" fmla="*/ 674852 h 1113816"/>
                <a:gd name="connsiteX250" fmla="*/ 1098741 w 1113816"/>
                <a:gd name="connsiteY250" fmla="*/ 675916 h 1113816"/>
                <a:gd name="connsiteX251" fmla="*/ 1095194 w 1113816"/>
                <a:gd name="connsiteY251" fmla="*/ 690460 h 1113816"/>
                <a:gd name="connsiteX252" fmla="*/ 15785 w 1113816"/>
                <a:gd name="connsiteY252" fmla="*/ 677690 h 1113816"/>
                <a:gd name="connsiteX253" fmla="*/ 12592 w 1113816"/>
                <a:gd name="connsiteY253" fmla="*/ 663147 h 1113816"/>
                <a:gd name="connsiteX254" fmla="*/ 17559 w 1113816"/>
                <a:gd name="connsiteY254" fmla="*/ 662082 h 1113816"/>
                <a:gd name="connsiteX255" fmla="*/ 20751 w 1113816"/>
                <a:gd name="connsiteY255" fmla="*/ 676626 h 1113816"/>
                <a:gd name="connsiteX256" fmla="*/ 15785 w 1113816"/>
                <a:gd name="connsiteY256" fmla="*/ 677690 h 1113816"/>
                <a:gd name="connsiteX257" fmla="*/ 1101579 w 1113816"/>
                <a:gd name="connsiteY257" fmla="*/ 661018 h 1113816"/>
                <a:gd name="connsiteX258" fmla="*/ 1096613 w 1113816"/>
                <a:gd name="connsiteY258" fmla="*/ 659954 h 1113816"/>
                <a:gd name="connsiteX259" fmla="*/ 1099096 w 1113816"/>
                <a:gd name="connsiteY259" fmla="*/ 645411 h 1113816"/>
                <a:gd name="connsiteX260" fmla="*/ 1104062 w 1113816"/>
                <a:gd name="connsiteY260" fmla="*/ 646120 h 1113816"/>
                <a:gd name="connsiteX261" fmla="*/ 1101579 w 1113816"/>
                <a:gd name="connsiteY261" fmla="*/ 661018 h 1113816"/>
                <a:gd name="connsiteX262" fmla="*/ 10109 w 1113816"/>
                <a:gd name="connsiteY262" fmla="*/ 648248 h 1113816"/>
                <a:gd name="connsiteX263" fmla="*/ 7981 w 1113816"/>
                <a:gd name="connsiteY263" fmla="*/ 633350 h 1113816"/>
                <a:gd name="connsiteX264" fmla="*/ 12947 w 1113816"/>
                <a:gd name="connsiteY264" fmla="*/ 632641 h 1113816"/>
                <a:gd name="connsiteX265" fmla="*/ 15076 w 1113816"/>
                <a:gd name="connsiteY265" fmla="*/ 647184 h 1113816"/>
                <a:gd name="connsiteX266" fmla="*/ 10109 w 1113816"/>
                <a:gd name="connsiteY266" fmla="*/ 648248 h 1113816"/>
                <a:gd name="connsiteX267" fmla="*/ 1106190 w 1113816"/>
                <a:gd name="connsiteY267" fmla="*/ 631577 h 1113816"/>
                <a:gd name="connsiteX268" fmla="*/ 1101224 w 1113816"/>
                <a:gd name="connsiteY268" fmla="*/ 630867 h 1113816"/>
                <a:gd name="connsiteX269" fmla="*/ 1102998 w 1113816"/>
                <a:gd name="connsiteY269" fmla="*/ 615969 h 1113816"/>
                <a:gd name="connsiteX270" fmla="*/ 1107964 w 1113816"/>
                <a:gd name="connsiteY270" fmla="*/ 616324 h 1113816"/>
                <a:gd name="connsiteX271" fmla="*/ 1106190 w 1113816"/>
                <a:gd name="connsiteY271" fmla="*/ 631577 h 1113816"/>
                <a:gd name="connsiteX272" fmla="*/ 5853 w 1113816"/>
                <a:gd name="connsiteY272" fmla="*/ 618807 h 1113816"/>
                <a:gd name="connsiteX273" fmla="*/ 4434 w 1113816"/>
                <a:gd name="connsiteY273" fmla="*/ 603909 h 1113816"/>
                <a:gd name="connsiteX274" fmla="*/ 9400 w 1113816"/>
                <a:gd name="connsiteY274" fmla="*/ 603554 h 1113816"/>
                <a:gd name="connsiteX275" fmla="*/ 10819 w 1113816"/>
                <a:gd name="connsiteY275" fmla="*/ 618452 h 1113816"/>
                <a:gd name="connsiteX276" fmla="*/ 5853 w 1113816"/>
                <a:gd name="connsiteY276" fmla="*/ 618807 h 1113816"/>
                <a:gd name="connsiteX277" fmla="*/ 1109383 w 1113816"/>
                <a:gd name="connsiteY277" fmla="*/ 601780 h 1113816"/>
                <a:gd name="connsiteX278" fmla="*/ 1104417 w 1113816"/>
                <a:gd name="connsiteY278" fmla="*/ 601425 h 1113816"/>
                <a:gd name="connsiteX279" fmla="*/ 1105481 w 1113816"/>
                <a:gd name="connsiteY279" fmla="*/ 586527 h 1113816"/>
                <a:gd name="connsiteX280" fmla="*/ 1110447 w 1113816"/>
                <a:gd name="connsiteY280" fmla="*/ 586882 h 1113816"/>
                <a:gd name="connsiteX281" fmla="*/ 1109383 w 1113816"/>
                <a:gd name="connsiteY281" fmla="*/ 601780 h 1113816"/>
                <a:gd name="connsiteX282" fmla="*/ 3370 w 1113816"/>
                <a:gd name="connsiteY282" fmla="*/ 588656 h 1113816"/>
                <a:gd name="connsiteX283" fmla="*/ 2660 w 1113816"/>
                <a:gd name="connsiteY283" fmla="*/ 573757 h 1113816"/>
                <a:gd name="connsiteX284" fmla="*/ 7626 w 1113816"/>
                <a:gd name="connsiteY284" fmla="*/ 573757 h 1113816"/>
                <a:gd name="connsiteX285" fmla="*/ 8336 w 1113816"/>
                <a:gd name="connsiteY285" fmla="*/ 588656 h 1113816"/>
                <a:gd name="connsiteX286" fmla="*/ 3370 w 1113816"/>
                <a:gd name="connsiteY286" fmla="*/ 588656 h 1113816"/>
                <a:gd name="connsiteX287" fmla="*/ 1111156 w 1113816"/>
                <a:gd name="connsiteY287" fmla="*/ 571629 h 1113816"/>
                <a:gd name="connsiteX288" fmla="*/ 1106190 w 1113816"/>
                <a:gd name="connsiteY288" fmla="*/ 571629 h 1113816"/>
                <a:gd name="connsiteX289" fmla="*/ 1106545 w 1113816"/>
                <a:gd name="connsiteY289" fmla="*/ 556731 h 1113816"/>
                <a:gd name="connsiteX290" fmla="*/ 1106545 w 1113816"/>
                <a:gd name="connsiteY290" fmla="*/ 552829 h 1113816"/>
                <a:gd name="connsiteX291" fmla="*/ 1111511 w 1113816"/>
                <a:gd name="connsiteY291" fmla="*/ 552829 h 1113816"/>
                <a:gd name="connsiteX292" fmla="*/ 1111511 w 1113816"/>
                <a:gd name="connsiteY292" fmla="*/ 557086 h 1113816"/>
                <a:gd name="connsiteX293" fmla="*/ 1111156 w 1113816"/>
                <a:gd name="connsiteY293" fmla="*/ 571629 h 1113816"/>
                <a:gd name="connsiteX294" fmla="*/ 2660 w 1113816"/>
                <a:gd name="connsiteY294" fmla="*/ 558859 h 1113816"/>
                <a:gd name="connsiteX295" fmla="*/ 2660 w 1113816"/>
                <a:gd name="connsiteY295" fmla="*/ 556731 h 1113816"/>
                <a:gd name="connsiteX296" fmla="*/ 2660 w 1113816"/>
                <a:gd name="connsiteY296" fmla="*/ 543961 h 1113816"/>
                <a:gd name="connsiteX297" fmla="*/ 7626 w 1113816"/>
                <a:gd name="connsiteY297" fmla="*/ 543961 h 1113816"/>
                <a:gd name="connsiteX298" fmla="*/ 7626 w 1113816"/>
                <a:gd name="connsiteY298" fmla="*/ 556731 h 1113816"/>
                <a:gd name="connsiteX299" fmla="*/ 7626 w 1113816"/>
                <a:gd name="connsiteY299" fmla="*/ 558859 h 1113816"/>
                <a:gd name="connsiteX300" fmla="*/ 2660 w 1113816"/>
                <a:gd name="connsiteY300" fmla="*/ 558859 h 1113816"/>
                <a:gd name="connsiteX301" fmla="*/ 1105836 w 1113816"/>
                <a:gd name="connsiteY301" fmla="*/ 537931 h 1113816"/>
                <a:gd name="connsiteX302" fmla="*/ 1105126 w 1113816"/>
                <a:gd name="connsiteY302" fmla="*/ 523033 h 1113816"/>
                <a:gd name="connsiteX303" fmla="*/ 1110092 w 1113816"/>
                <a:gd name="connsiteY303" fmla="*/ 522678 h 1113816"/>
                <a:gd name="connsiteX304" fmla="*/ 1110801 w 1113816"/>
                <a:gd name="connsiteY304" fmla="*/ 537576 h 1113816"/>
                <a:gd name="connsiteX305" fmla="*/ 1105836 w 1113816"/>
                <a:gd name="connsiteY305" fmla="*/ 537931 h 1113816"/>
                <a:gd name="connsiteX306" fmla="*/ 7981 w 1113816"/>
                <a:gd name="connsiteY306" fmla="*/ 529063 h 1113816"/>
                <a:gd name="connsiteX307" fmla="*/ 3015 w 1113816"/>
                <a:gd name="connsiteY307" fmla="*/ 528708 h 1113816"/>
                <a:gd name="connsiteX308" fmla="*/ 4079 w 1113816"/>
                <a:gd name="connsiteY308" fmla="*/ 513810 h 1113816"/>
                <a:gd name="connsiteX309" fmla="*/ 9045 w 1113816"/>
                <a:gd name="connsiteY309" fmla="*/ 514165 h 1113816"/>
                <a:gd name="connsiteX310" fmla="*/ 7981 w 1113816"/>
                <a:gd name="connsiteY310" fmla="*/ 529063 h 1113816"/>
                <a:gd name="connsiteX311" fmla="*/ 1104062 w 1113816"/>
                <a:gd name="connsiteY311" fmla="*/ 508134 h 1113816"/>
                <a:gd name="connsiteX312" fmla="*/ 1102643 w 1113816"/>
                <a:gd name="connsiteY312" fmla="*/ 493236 h 1113816"/>
                <a:gd name="connsiteX313" fmla="*/ 1107609 w 1113816"/>
                <a:gd name="connsiteY313" fmla="*/ 492527 h 1113816"/>
                <a:gd name="connsiteX314" fmla="*/ 1109028 w 1113816"/>
                <a:gd name="connsiteY314" fmla="*/ 507425 h 1113816"/>
                <a:gd name="connsiteX315" fmla="*/ 1104062 w 1113816"/>
                <a:gd name="connsiteY315" fmla="*/ 508134 h 1113816"/>
                <a:gd name="connsiteX316" fmla="*/ 10464 w 1113816"/>
                <a:gd name="connsiteY316" fmla="*/ 499267 h 1113816"/>
                <a:gd name="connsiteX317" fmla="*/ 5498 w 1113816"/>
                <a:gd name="connsiteY317" fmla="*/ 498912 h 1113816"/>
                <a:gd name="connsiteX318" fmla="*/ 7272 w 1113816"/>
                <a:gd name="connsiteY318" fmla="*/ 484014 h 1113816"/>
                <a:gd name="connsiteX319" fmla="*/ 12238 w 1113816"/>
                <a:gd name="connsiteY319" fmla="*/ 484723 h 1113816"/>
                <a:gd name="connsiteX320" fmla="*/ 10464 w 1113816"/>
                <a:gd name="connsiteY320" fmla="*/ 499267 h 1113816"/>
                <a:gd name="connsiteX321" fmla="*/ 1100869 w 1113816"/>
                <a:gd name="connsiteY321" fmla="*/ 478693 h 1113816"/>
                <a:gd name="connsiteX322" fmla="*/ 1098741 w 1113816"/>
                <a:gd name="connsiteY322" fmla="*/ 464149 h 1113816"/>
                <a:gd name="connsiteX323" fmla="*/ 1103707 w 1113816"/>
                <a:gd name="connsiteY323" fmla="*/ 463440 h 1113816"/>
                <a:gd name="connsiteX324" fmla="*/ 1106190 w 1113816"/>
                <a:gd name="connsiteY324" fmla="*/ 478338 h 1113816"/>
                <a:gd name="connsiteX325" fmla="*/ 1100869 w 1113816"/>
                <a:gd name="connsiteY325" fmla="*/ 478693 h 1113816"/>
                <a:gd name="connsiteX326" fmla="*/ 14366 w 1113816"/>
                <a:gd name="connsiteY326" fmla="*/ 469825 h 1113816"/>
                <a:gd name="connsiteX327" fmla="*/ 9400 w 1113816"/>
                <a:gd name="connsiteY327" fmla="*/ 469115 h 1113816"/>
                <a:gd name="connsiteX328" fmla="*/ 11883 w 1113816"/>
                <a:gd name="connsiteY328" fmla="*/ 454217 h 1113816"/>
                <a:gd name="connsiteX329" fmla="*/ 16849 w 1113816"/>
                <a:gd name="connsiteY329" fmla="*/ 455281 h 1113816"/>
                <a:gd name="connsiteX330" fmla="*/ 14366 w 1113816"/>
                <a:gd name="connsiteY330" fmla="*/ 469825 h 1113816"/>
                <a:gd name="connsiteX331" fmla="*/ 1095903 w 1113816"/>
                <a:gd name="connsiteY331" fmla="*/ 449251 h 1113816"/>
                <a:gd name="connsiteX332" fmla="*/ 1092711 w 1113816"/>
                <a:gd name="connsiteY332" fmla="*/ 434708 h 1113816"/>
                <a:gd name="connsiteX333" fmla="*/ 1097677 w 1113816"/>
                <a:gd name="connsiteY333" fmla="*/ 433644 h 1113816"/>
                <a:gd name="connsiteX334" fmla="*/ 1100869 w 1113816"/>
                <a:gd name="connsiteY334" fmla="*/ 448187 h 1113816"/>
                <a:gd name="connsiteX335" fmla="*/ 1095903 w 1113816"/>
                <a:gd name="connsiteY335" fmla="*/ 449251 h 1113816"/>
                <a:gd name="connsiteX336" fmla="*/ 19687 w 1113816"/>
                <a:gd name="connsiteY336" fmla="*/ 440738 h 1113816"/>
                <a:gd name="connsiteX337" fmla="*/ 14721 w 1113816"/>
                <a:gd name="connsiteY337" fmla="*/ 439674 h 1113816"/>
                <a:gd name="connsiteX338" fmla="*/ 17913 w 1113816"/>
                <a:gd name="connsiteY338" fmla="*/ 425130 h 1113816"/>
                <a:gd name="connsiteX339" fmla="*/ 22879 w 1113816"/>
                <a:gd name="connsiteY339" fmla="*/ 426194 h 1113816"/>
                <a:gd name="connsiteX340" fmla="*/ 19687 w 1113816"/>
                <a:gd name="connsiteY340" fmla="*/ 440738 h 1113816"/>
                <a:gd name="connsiteX341" fmla="*/ 1089164 w 1113816"/>
                <a:gd name="connsiteY341" fmla="*/ 420164 h 1113816"/>
                <a:gd name="connsiteX342" fmla="*/ 1085262 w 1113816"/>
                <a:gd name="connsiteY342" fmla="*/ 405976 h 1113816"/>
                <a:gd name="connsiteX343" fmla="*/ 1089873 w 1113816"/>
                <a:gd name="connsiteY343" fmla="*/ 404557 h 1113816"/>
                <a:gd name="connsiteX344" fmla="*/ 1093775 w 1113816"/>
                <a:gd name="connsiteY344" fmla="*/ 419100 h 1113816"/>
                <a:gd name="connsiteX345" fmla="*/ 1089164 w 1113816"/>
                <a:gd name="connsiteY345" fmla="*/ 420164 h 1113816"/>
                <a:gd name="connsiteX346" fmla="*/ 26781 w 1113816"/>
                <a:gd name="connsiteY346" fmla="*/ 412006 h 1113816"/>
                <a:gd name="connsiteX347" fmla="*/ 21815 w 1113816"/>
                <a:gd name="connsiteY347" fmla="*/ 410587 h 1113816"/>
                <a:gd name="connsiteX348" fmla="*/ 26072 w 1113816"/>
                <a:gd name="connsiteY348" fmla="*/ 396043 h 1113816"/>
                <a:gd name="connsiteX349" fmla="*/ 30683 w 1113816"/>
                <a:gd name="connsiteY349" fmla="*/ 397462 h 1113816"/>
                <a:gd name="connsiteX350" fmla="*/ 26781 w 1113816"/>
                <a:gd name="connsiteY350" fmla="*/ 412006 h 1113816"/>
                <a:gd name="connsiteX351" fmla="*/ 1081005 w 1113816"/>
                <a:gd name="connsiteY351" fmla="*/ 391787 h 1113816"/>
                <a:gd name="connsiteX352" fmla="*/ 1076394 w 1113816"/>
                <a:gd name="connsiteY352" fmla="*/ 377598 h 1113816"/>
                <a:gd name="connsiteX353" fmla="*/ 1081005 w 1113816"/>
                <a:gd name="connsiteY353" fmla="*/ 375824 h 1113816"/>
                <a:gd name="connsiteX354" fmla="*/ 1085617 w 1113816"/>
                <a:gd name="connsiteY354" fmla="*/ 390013 h 1113816"/>
                <a:gd name="connsiteX355" fmla="*/ 1081005 w 1113816"/>
                <a:gd name="connsiteY355" fmla="*/ 391787 h 1113816"/>
                <a:gd name="connsiteX356" fmla="*/ 35295 w 1113816"/>
                <a:gd name="connsiteY356" fmla="*/ 383273 h 1113816"/>
                <a:gd name="connsiteX357" fmla="*/ 30683 w 1113816"/>
                <a:gd name="connsiteY357" fmla="*/ 381855 h 1113816"/>
                <a:gd name="connsiteX358" fmla="*/ 35649 w 1113816"/>
                <a:gd name="connsiteY358" fmla="*/ 367666 h 1113816"/>
                <a:gd name="connsiteX359" fmla="*/ 40260 w 1113816"/>
                <a:gd name="connsiteY359" fmla="*/ 369439 h 1113816"/>
                <a:gd name="connsiteX360" fmla="*/ 35295 w 1113816"/>
                <a:gd name="connsiteY360" fmla="*/ 383273 h 1113816"/>
                <a:gd name="connsiteX361" fmla="*/ 1071428 w 1113816"/>
                <a:gd name="connsiteY361" fmla="*/ 363764 h 1113816"/>
                <a:gd name="connsiteX362" fmla="*/ 1066107 w 1113816"/>
                <a:gd name="connsiteY362" fmla="*/ 349930 h 1113816"/>
                <a:gd name="connsiteX363" fmla="*/ 1070718 w 1113816"/>
                <a:gd name="connsiteY363" fmla="*/ 348156 h 1113816"/>
                <a:gd name="connsiteX364" fmla="*/ 1076039 w 1113816"/>
                <a:gd name="connsiteY364" fmla="*/ 361990 h 1113816"/>
                <a:gd name="connsiteX365" fmla="*/ 1071428 w 1113816"/>
                <a:gd name="connsiteY365" fmla="*/ 363764 h 1113816"/>
                <a:gd name="connsiteX366" fmla="*/ 45581 w 1113816"/>
                <a:gd name="connsiteY366" fmla="*/ 355251 h 1113816"/>
                <a:gd name="connsiteX367" fmla="*/ 40970 w 1113816"/>
                <a:gd name="connsiteY367" fmla="*/ 353477 h 1113816"/>
                <a:gd name="connsiteX368" fmla="*/ 46645 w 1113816"/>
                <a:gd name="connsiteY368" fmla="*/ 339643 h 1113816"/>
                <a:gd name="connsiteX369" fmla="*/ 51257 w 1113816"/>
                <a:gd name="connsiteY369" fmla="*/ 341771 h 1113816"/>
                <a:gd name="connsiteX370" fmla="*/ 45581 w 1113816"/>
                <a:gd name="connsiteY370" fmla="*/ 355251 h 1113816"/>
                <a:gd name="connsiteX371" fmla="*/ 1060077 w 1113816"/>
                <a:gd name="connsiteY371" fmla="*/ 336096 h 1113816"/>
                <a:gd name="connsiteX372" fmla="*/ 1054047 w 1113816"/>
                <a:gd name="connsiteY372" fmla="*/ 322617 h 1113816"/>
                <a:gd name="connsiteX373" fmla="*/ 1058658 w 1113816"/>
                <a:gd name="connsiteY373" fmla="*/ 320488 h 1113816"/>
                <a:gd name="connsiteX374" fmla="*/ 1064688 w 1113816"/>
                <a:gd name="connsiteY374" fmla="*/ 333968 h 1113816"/>
                <a:gd name="connsiteX375" fmla="*/ 1060077 w 1113816"/>
                <a:gd name="connsiteY375" fmla="*/ 336096 h 1113816"/>
                <a:gd name="connsiteX376" fmla="*/ 57287 w 1113816"/>
                <a:gd name="connsiteY376" fmla="*/ 327937 h 1113816"/>
                <a:gd name="connsiteX377" fmla="*/ 52676 w 1113816"/>
                <a:gd name="connsiteY377" fmla="*/ 325809 h 1113816"/>
                <a:gd name="connsiteX378" fmla="*/ 59061 w 1113816"/>
                <a:gd name="connsiteY378" fmla="*/ 312330 h 1113816"/>
                <a:gd name="connsiteX379" fmla="*/ 63672 w 1113816"/>
                <a:gd name="connsiteY379" fmla="*/ 314458 h 1113816"/>
                <a:gd name="connsiteX380" fmla="*/ 57287 w 1113816"/>
                <a:gd name="connsiteY380" fmla="*/ 327937 h 1113816"/>
                <a:gd name="connsiteX381" fmla="*/ 1047662 w 1113816"/>
                <a:gd name="connsiteY381" fmla="*/ 309492 h 1113816"/>
                <a:gd name="connsiteX382" fmla="*/ 1040922 w 1113816"/>
                <a:gd name="connsiteY382" fmla="*/ 296367 h 1113816"/>
                <a:gd name="connsiteX383" fmla="*/ 1045179 w 1113816"/>
                <a:gd name="connsiteY383" fmla="*/ 293884 h 1113816"/>
                <a:gd name="connsiteX384" fmla="*/ 1052273 w 1113816"/>
                <a:gd name="connsiteY384" fmla="*/ 307009 h 1113816"/>
                <a:gd name="connsiteX385" fmla="*/ 1047662 w 1113816"/>
                <a:gd name="connsiteY385" fmla="*/ 309492 h 1113816"/>
                <a:gd name="connsiteX386" fmla="*/ 70412 w 1113816"/>
                <a:gd name="connsiteY386" fmla="*/ 301334 h 1113816"/>
                <a:gd name="connsiteX387" fmla="*/ 66155 w 1113816"/>
                <a:gd name="connsiteY387" fmla="*/ 298850 h 1113816"/>
                <a:gd name="connsiteX388" fmla="*/ 73249 w 1113816"/>
                <a:gd name="connsiteY388" fmla="*/ 285726 h 1113816"/>
                <a:gd name="connsiteX389" fmla="*/ 77506 w 1113816"/>
                <a:gd name="connsiteY389" fmla="*/ 288209 h 1113816"/>
                <a:gd name="connsiteX390" fmla="*/ 70412 w 1113816"/>
                <a:gd name="connsiteY390" fmla="*/ 301334 h 1113816"/>
                <a:gd name="connsiteX391" fmla="*/ 1033473 w 1113816"/>
                <a:gd name="connsiteY391" fmla="*/ 283243 h 1113816"/>
                <a:gd name="connsiteX392" fmla="*/ 1026024 w 1113816"/>
                <a:gd name="connsiteY392" fmla="*/ 270473 h 1113816"/>
                <a:gd name="connsiteX393" fmla="*/ 1030280 w 1113816"/>
                <a:gd name="connsiteY393" fmla="*/ 267990 h 1113816"/>
                <a:gd name="connsiteX394" fmla="*/ 1038084 w 1113816"/>
                <a:gd name="connsiteY394" fmla="*/ 280760 h 1113816"/>
                <a:gd name="connsiteX395" fmla="*/ 1033473 w 1113816"/>
                <a:gd name="connsiteY395" fmla="*/ 283243 h 1113816"/>
                <a:gd name="connsiteX396" fmla="*/ 84955 w 1113816"/>
                <a:gd name="connsiteY396" fmla="*/ 275084 h 1113816"/>
                <a:gd name="connsiteX397" fmla="*/ 80699 w 1113816"/>
                <a:gd name="connsiteY397" fmla="*/ 272601 h 1113816"/>
                <a:gd name="connsiteX398" fmla="*/ 88502 w 1113816"/>
                <a:gd name="connsiteY398" fmla="*/ 259831 h 1113816"/>
                <a:gd name="connsiteX399" fmla="*/ 92759 w 1113816"/>
                <a:gd name="connsiteY399" fmla="*/ 262669 h 1113816"/>
                <a:gd name="connsiteX400" fmla="*/ 84955 w 1113816"/>
                <a:gd name="connsiteY400" fmla="*/ 275084 h 1113816"/>
                <a:gd name="connsiteX401" fmla="*/ 1017865 w 1113816"/>
                <a:gd name="connsiteY401" fmla="*/ 258058 h 1113816"/>
                <a:gd name="connsiteX402" fmla="*/ 1009707 w 1113816"/>
                <a:gd name="connsiteY402" fmla="*/ 245643 h 1113816"/>
                <a:gd name="connsiteX403" fmla="*/ 1013963 w 1113816"/>
                <a:gd name="connsiteY403" fmla="*/ 242805 h 1113816"/>
                <a:gd name="connsiteX404" fmla="*/ 1022122 w 1113816"/>
                <a:gd name="connsiteY404" fmla="*/ 255220 h 1113816"/>
                <a:gd name="connsiteX405" fmla="*/ 1017865 w 1113816"/>
                <a:gd name="connsiteY405" fmla="*/ 258058 h 1113816"/>
                <a:gd name="connsiteX406" fmla="*/ 100918 w 1113816"/>
                <a:gd name="connsiteY406" fmla="*/ 250254 h 1113816"/>
                <a:gd name="connsiteX407" fmla="*/ 96661 w 1113816"/>
                <a:gd name="connsiteY407" fmla="*/ 247416 h 1113816"/>
                <a:gd name="connsiteX408" fmla="*/ 105174 w 1113816"/>
                <a:gd name="connsiteY408" fmla="*/ 235001 h 1113816"/>
                <a:gd name="connsiteX409" fmla="*/ 109076 w 1113816"/>
                <a:gd name="connsiteY409" fmla="*/ 237839 h 1113816"/>
                <a:gd name="connsiteX410" fmla="*/ 100918 w 1113816"/>
                <a:gd name="connsiteY410" fmla="*/ 250254 h 1113816"/>
                <a:gd name="connsiteX411" fmla="*/ 1001194 w 1113816"/>
                <a:gd name="connsiteY411" fmla="*/ 233582 h 1113816"/>
                <a:gd name="connsiteX412" fmla="*/ 992326 w 1113816"/>
                <a:gd name="connsiteY412" fmla="*/ 221876 h 1113816"/>
                <a:gd name="connsiteX413" fmla="*/ 996227 w 1113816"/>
                <a:gd name="connsiteY413" fmla="*/ 218684 h 1113816"/>
                <a:gd name="connsiteX414" fmla="*/ 1005095 w 1113816"/>
                <a:gd name="connsiteY414" fmla="*/ 230744 h 1113816"/>
                <a:gd name="connsiteX415" fmla="*/ 1001194 w 1113816"/>
                <a:gd name="connsiteY415" fmla="*/ 233582 h 1113816"/>
                <a:gd name="connsiteX416" fmla="*/ 118299 w 1113816"/>
                <a:gd name="connsiteY416" fmla="*/ 225778 h 1113816"/>
                <a:gd name="connsiteX417" fmla="*/ 114397 w 1113816"/>
                <a:gd name="connsiteY417" fmla="*/ 222941 h 1113816"/>
                <a:gd name="connsiteX418" fmla="*/ 123619 w 1113816"/>
                <a:gd name="connsiteY418" fmla="*/ 211235 h 1113816"/>
                <a:gd name="connsiteX419" fmla="*/ 127521 w 1113816"/>
                <a:gd name="connsiteY419" fmla="*/ 214427 h 1113816"/>
                <a:gd name="connsiteX420" fmla="*/ 118299 w 1113816"/>
                <a:gd name="connsiteY420" fmla="*/ 225778 h 1113816"/>
                <a:gd name="connsiteX421" fmla="*/ 983103 w 1113816"/>
                <a:gd name="connsiteY421" fmla="*/ 209816 h 1113816"/>
                <a:gd name="connsiteX422" fmla="*/ 973526 w 1113816"/>
                <a:gd name="connsiteY422" fmla="*/ 198465 h 1113816"/>
                <a:gd name="connsiteX423" fmla="*/ 977427 w 1113816"/>
                <a:gd name="connsiteY423" fmla="*/ 195273 h 1113816"/>
                <a:gd name="connsiteX424" fmla="*/ 987005 w 1113816"/>
                <a:gd name="connsiteY424" fmla="*/ 206624 h 1113816"/>
                <a:gd name="connsiteX425" fmla="*/ 983103 w 1113816"/>
                <a:gd name="connsiteY425" fmla="*/ 209816 h 1113816"/>
                <a:gd name="connsiteX426" fmla="*/ 136744 w 1113816"/>
                <a:gd name="connsiteY426" fmla="*/ 202722 h 1113816"/>
                <a:gd name="connsiteX427" fmla="*/ 132842 w 1113816"/>
                <a:gd name="connsiteY427" fmla="*/ 199529 h 1113816"/>
                <a:gd name="connsiteX428" fmla="*/ 142774 w 1113816"/>
                <a:gd name="connsiteY428" fmla="*/ 188178 h 1113816"/>
                <a:gd name="connsiteX429" fmla="*/ 146321 w 1113816"/>
                <a:gd name="connsiteY429" fmla="*/ 191371 h 1113816"/>
                <a:gd name="connsiteX430" fmla="*/ 136744 w 1113816"/>
                <a:gd name="connsiteY430" fmla="*/ 202722 h 1113816"/>
                <a:gd name="connsiteX431" fmla="*/ 963593 w 1113816"/>
                <a:gd name="connsiteY431" fmla="*/ 187469 h 1113816"/>
                <a:gd name="connsiteX432" fmla="*/ 953306 w 1113816"/>
                <a:gd name="connsiteY432" fmla="*/ 176473 h 1113816"/>
                <a:gd name="connsiteX433" fmla="*/ 956854 w 1113816"/>
                <a:gd name="connsiteY433" fmla="*/ 172925 h 1113816"/>
                <a:gd name="connsiteX434" fmla="*/ 967140 w 1113816"/>
                <a:gd name="connsiteY434" fmla="*/ 183922 h 1113816"/>
                <a:gd name="connsiteX435" fmla="*/ 963593 w 1113816"/>
                <a:gd name="connsiteY435" fmla="*/ 187469 h 1113816"/>
                <a:gd name="connsiteX436" fmla="*/ 156608 w 1113816"/>
                <a:gd name="connsiteY436" fmla="*/ 180374 h 1113816"/>
                <a:gd name="connsiteX437" fmla="*/ 153061 w 1113816"/>
                <a:gd name="connsiteY437" fmla="*/ 176827 h 1113816"/>
                <a:gd name="connsiteX438" fmla="*/ 163348 w 1113816"/>
                <a:gd name="connsiteY438" fmla="*/ 166186 h 1113816"/>
                <a:gd name="connsiteX439" fmla="*/ 166895 w 1113816"/>
                <a:gd name="connsiteY439" fmla="*/ 169733 h 1113816"/>
                <a:gd name="connsiteX440" fmla="*/ 156608 w 1113816"/>
                <a:gd name="connsiteY440" fmla="*/ 180374 h 1113816"/>
                <a:gd name="connsiteX441" fmla="*/ 943020 w 1113816"/>
                <a:gd name="connsiteY441" fmla="*/ 166186 h 1113816"/>
                <a:gd name="connsiteX442" fmla="*/ 932378 w 1113816"/>
                <a:gd name="connsiteY442" fmla="*/ 155899 h 1113816"/>
                <a:gd name="connsiteX443" fmla="*/ 935925 w 1113816"/>
                <a:gd name="connsiteY443" fmla="*/ 152352 h 1113816"/>
                <a:gd name="connsiteX444" fmla="*/ 946567 w 1113816"/>
                <a:gd name="connsiteY444" fmla="*/ 162639 h 1113816"/>
                <a:gd name="connsiteX445" fmla="*/ 943020 w 1113816"/>
                <a:gd name="connsiteY445" fmla="*/ 166186 h 1113816"/>
                <a:gd name="connsiteX446" fmla="*/ 177537 w 1113816"/>
                <a:gd name="connsiteY446" fmla="*/ 159446 h 1113816"/>
                <a:gd name="connsiteX447" fmla="*/ 173989 w 1113816"/>
                <a:gd name="connsiteY447" fmla="*/ 155899 h 1113816"/>
                <a:gd name="connsiteX448" fmla="*/ 184986 w 1113816"/>
                <a:gd name="connsiteY448" fmla="*/ 145612 h 1113816"/>
                <a:gd name="connsiteX449" fmla="*/ 188178 w 1113816"/>
                <a:gd name="connsiteY449" fmla="*/ 149159 h 1113816"/>
                <a:gd name="connsiteX450" fmla="*/ 177537 w 1113816"/>
                <a:gd name="connsiteY450" fmla="*/ 159446 h 1113816"/>
                <a:gd name="connsiteX451" fmla="*/ 921382 w 1113816"/>
                <a:gd name="connsiteY451" fmla="*/ 145612 h 1113816"/>
                <a:gd name="connsiteX452" fmla="*/ 910031 w 1113816"/>
                <a:gd name="connsiteY452" fmla="*/ 136035 h 1113816"/>
                <a:gd name="connsiteX453" fmla="*/ 913223 w 1113816"/>
                <a:gd name="connsiteY453" fmla="*/ 132133 h 1113816"/>
                <a:gd name="connsiteX454" fmla="*/ 924574 w 1113816"/>
                <a:gd name="connsiteY454" fmla="*/ 142065 h 1113816"/>
                <a:gd name="connsiteX455" fmla="*/ 921382 w 1113816"/>
                <a:gd name="connsiteY455" fmla="*/ 145612 h 1113816"/>
                <a:gd name="connsiteX456" fmla="*/ 199529 w 1113816"/>
                <a:gd name="connsiteY456" fmla="*/ 139582 h 1113816"/>
                <a:gd name="connsiteX457" fmla="*/ 196337 w 1113816"/>
                <a:gd name="connsiteY457" fmla="*/ 135680 h 1113816"/>
                <a:gd name="connsiteX458" fmla="*/ 207688 w 1113816"/>
                <a:gd name="connsiteY458" fmla="*/ 126102 h 1113816"/>
                <a:gd name="connsiteX459" fmla="*/ 210880 w 1113816"/>
                <a:gd name="connsiteY459" fmla="*/ 130004 h 1113816"/>
                <a:gd name="connsiteX460" fmla="*/ 199529 w 1113816"/>
                <a:gd name="connsiteY460" fmla="*/ 139582 h 1113816"/>
                <a:gd name="connsiteX461" fmla="*/ 898680 w 1113816"/>
                <a:gd name="connsiteY461" fmla="*/ 126457 h 1113816"/>
                <a:gd name="connsiteX462" fmla="*/ 886974 w 1113816"/>
                <a:gd name="connsiteY462" fmla="*/ 117234 h 1113816"/>
                <a:gd name="connsiteX463" fmla="*/ 889812 w 1113816"/>
                <a:gd name="connsiteY463" fmla="*/ 113333 h 1113816"/>
                <a:gd name="connsiteX464" fmla="*/ 901517 w 1113816"/>
                <a:gd name="connsiteY464" fmla="*/ 122555 h 1113816"/>
                <a:gd name="connsiteX465" fmla="*/ 898680 w 1113816"/>
                <a:gd name="connsiteY465" fmla="*/ 126457 h 1113816"/>
                <a:gd name="connsiteX466" fmla="*/ 222586 w 1113816"/>
                <a:gd name="connsiteY466" fmla="*/ 120782 h 1113816"/>
                <a:gd name="connsiteX467" fmla="*/ 219393 w 1113816"/>
                <a:gd name="connsiteY467" fmla="*/ 116880 h 1113816"/>
                <a:gd name="connsiteX468" fmla="*/ 231454 w 1113816"/>
                <a:gd name="connsiteY468" fmla="*/ 108012 h 1113816"/>
                <a:gd name="connsiteX469" fmla="*/ 234292 w 1113816"/>
                <a:gd name="connsiteY469" fmla="*/ 111914 h 1113816"/>
                <a:gd name="connsiteX470" fmla="*/ 222586 w 1113816"/>
                <a:gd name="connsiteY470" fmla="*/ 120782 h 1113816"/>
                <a:gd name="connsiteX471" fmla="*/ 874914 w 1113816"/>
                <a:gd name="connsiteY471" fmla="*/ 108721 h 1113816"/>
                <a:gd name="connsiteX472" fmla="*/ 862498 w 1113816"/>
                <a:gd name="connsiteY472" fmla="*/ 100208 h 1113816"/>
                <a:gd name="connsiteX473" fmla="*/ 865336 w 1113816"/>
                <a:gd name="connsiteY473" fmla="*/ 95951 h 1113816"/>
                <a:gd name="connsiteX474" fmla="*/ 877751 w 1113816"/>
                <a:gd name="connsiteY474" fmla="*/ 104465 h 1113816"/>
                <a:gd name="connsiteX475" fmla="*/ 874914 w 1113816"/>
                <a:gd name="connsiteY475" fmla="*/ 108721 h 1113816"/>
                <a:gd name="connsiteX476" fmla="*/ 246707 w 1113816"/>
                <a:gd name="connsiteY476" fmla="*/ 103400 h 1113816"/>
                <a:gd name="connsiteX477" fmla="*/ 243869 w 1113816"/>
                <a:gd name="connsiteY477" fmla="*/ 99144 h 1113816"/>
                <a:gd name="connsiteX478" fmla="*/ 256284 w 1113816"/>
                <a:gd name="connsiteY478" fmla="*/ 90985 h 1113816"/>
                <a:gd name="connsiteX479" fmla="*/ 259122 w 1113816"/>
                <a:gd name="connsiteY479" fmla="*/ 95242 h 1113816"/>
                <a:gd name="connsiteX480" fmla="*/ 246707 w 1113816"/>
                <a:gd name="connsiteY480" fmla="*/ 103400 h 1113816"/>
                <a:gd name="connsiteX481" fmla="*/ 850083 w 1113816"/>
                <a:gd name="connsiteY481" fmla="*/ 92050 h 1113816"/>
                <a:gd name="connsiteX482" fmla="*/ 837313 w 1113816"/>
                <a:gd name="connsiteY482" fmla="*/ 84246 h 1113816"/>
                <a:gd name="connsiteX483" fmla="*/ 839797 w 1113816"/>
                <a:gd name="connsiteY483" fmla="*/ 79989 h 1113816"/>
                <a:gd name="connsiteX484" fmla="*/ 852566 w 1113816"/>
                <a:gd name="connsiteY484" fmla="*/ 87793 h 1113816"/>
                <a:gd name="connsiteX485" fmla="*/ 850083 w 1113816"/>
                <a:gd name="connsiteY485" fmla="*/ 92050 h 1113816"/>
                <a:gd name="connsiteX486" fmla="*/ 271537 w 1113816"/>
                <a:gd name="connsiteY486" fmla="*/ 87083 h 1113816"/>
                <a:gd name="connsiteX487" fmla="*/ 269054 w 1113816"/>
                <a:gd name="connsiteY487" fmla="*/ 82827 h 1113816"/>
                <a:gd name="connsiteX488" fmla="*/ 281824 w 1113816"/>
                <a:gd name="connsiteY488" fmla="*/ 75378 h 1113816"/>
                <a:gd name="connsiteX489" fmla="*/ 284307 w 1113816"/>
                <a:gd name="connsiteY489" fmla="*/ 79634 h 1113816"/>
                <a:gd name="connsiteX490" fmla="*/ 271537 w 1113816"/>
                <a:gd name="connsiteY490" fmla="*/ 87083 h 1113816"/>
                <a:gd name="connsiteX491" fmla="*/ 824544 w 1113816"/>
                <a:gd name="connsiteY491" fmla="*/ 76797 h 1113816"/>
                <a:gd name="connsiteX492" fmla="*/ 811419 w 1113816"/>
                <a:gd name="connsiteY492" fmla="*/ 69702 h 1113816"/>
                <a:gd name="connsiteX493" fmla="*/ 813902 w 1113816"/>
                <a:gd name="connsiteY493" fmla="*/ 65446 h 1113816"/>
                <a:gd name="connsiteX494" fmla="*/ 827027 w 1113816"/>
                <a:gd name="connsiteY494" fmla="*/ 72540 h 1113816"/>
                <a:gd name="connsiteX495" fmla="*/ 824544 w 1113816"/>
                <a:gd name="connsiteY495" fmla="*/ 76797 h 1113816"/>
                <a:gd name="connsiteX496" fmla="*/ 297077 w 1113816"/>
                <a:gd name="connsiteY496" fmla="*/ 72540 h 1113816"/>
                <a:gd name="connsiteX497" fmla="*/ 294594 w 1113816"/>
                <a:gd name="connsiteY497" fmla="*/ 68283 h 1113816"/>
                <a:gd name="connsiteX498" fmla="*/ 307718 w 1113816"/>
                <a:gd name="connsiteY498" fmla="*/ 61544 h 1113816"/>
                <a:gd name="connsiteX499" fmla="*/ 309847 w 1113816"/>
                <a:gd name="connsiteY499" fmla="*/ 66155 h 1113816"/>
                <a:gd name="connsiteX500" fmla="*/ 297077 w 1113816"/>
                <a:gd name="connsiteY500" fmla="*/ 72540 h 1113816"/>
                <a:gd name="connsiteX501" fmla="*/ 798294 w 1113816"/>
                <a:gd name="connsiteY501" fmla="*/ 62963 h 1113816"/>
                <a:gd name="connsiteX502" fmla="*/ 784815 w 1113816"/>
                <a:gd name="connsiteY502" fmla="*/ 56578 h 1113816"/>
                <a:gd name="connsiteX503" fmla="*/ 786943 w 1113816"/>
                <a:gd name="connsiteY503" fmla="*/ 51966 h 1113816"/>
                <a:gd name="connsiteX504" fmla="*/ 800423 w 1113816"/>
                <a:gd name="connsiteY504" fmla="*/ 58351 h 1113816"/>
                <a:gd name="connsiteX505" fmla="*/ 798294 w 1113816"/>
                <a:gd name="connsiteY505" fmla="*/ 62963 h 1113816"/>
                <a:gd name="connsiteX506" fmla="*/ 323681 w 1113816"/>
                <a:gd name="connsiteY506" fmla="*/ 59061 h 1113816"/>
                <a:gd name="connsiteX507" fmla="*/ 321552 w 1113816"/>
                <a:gd name="connsiteY507" fmla="*/ 54449 h 1113816"/>
                <a:gd name="connsiteX508" fmla="*/ 335032 w 1113816"/>
                <a:gd name="connsiteY508" fmla="*/ 48419 h 1113816"/>
                <a:gd name="connsiteX509" fmla="*/ 337160 w 1113816"/>
                <a:gd name="connsiteY509" fmla="*/ 53030 h 1113816"/>
                <a:gd name="connsiteX510" fmla="*/ 323681 w 1113816"/>
                <a:gd name="connsiteY510" fmla="*/ 59061 h 1113816"/>
                <a:gd name="connsiteX511" fmla="*/ 770981 w 1113816"/>
                <a:gd name="connsiteY511" fmla="*/ 50547 h 1113816"/>
                <a:gd name="connsiteX512" fmla="*/ 757147 w 1113816"/>
                <a:gd name="connsiteY512" fmla="*/ 44872 h 1113816"/>
                <a:gd name="connsiteX513" fmla="*/ 758921 w 1113816"/>
                <a:gd name="connsiteY513" fmla="*/ 40261 h 1113816"/>
                <a:gd name="connsiteX514" fmla="*/ 772755 w 1113816"/>
                <a:gd name="connsiteY514" fmla="*/ 45936 h 1113816"/>
                <a:gd name="connsiteX515" fmla="*/ 770981 w 1113816"/>
                <a:gd name="connsiteY515" fmla="*/ 50547 h 1113816"/>
                <a:gd name="connsiteX516" fmla="*/ 350994 w 1113816"/>
                <a:gd name="connsiteY516" fmla="*/ 47355 h 1113816"/>
                <a:gd name="connsiteX517" fmla="*/ 349221 w 1113816"/>
                <a:gd name="connsiteY517" fmla="*/ 42744 h 1113816"/>
                <a:gd name="connsiteX518" fmla="*/ 363055 w 1113816"/>
                <a:gd name="connsiteY518" fmla="*/ 37423 h 1113816"/>
                <a:gd name="connsiteX519" fmla="*/ 364828 w 1113816"/>
                <a:gd name="connsiteY519" fmla="*/ 42034 h 1113816"/>
                <a:gd name="connsiteX520" fmla="*/ 350994 w 1113816"/>
                <a:gd name="connsiteY520" fmla="*/ 47355 h 1113816"/>
                <a:gd name="connsiteX521" fmla="*/ 743313 w 1113816"/>
                <a:gd name="connsiteY521" fmla="*/ 39906 h 1113816"/>
                <a:gd name="connsiteX522" fmla="*/ 729124 w 1113816"/>
                <a:gd name="connsiteY522" fmla="*/ 34940 h 1113816"/>
                <a:gd name="connsiteX523" fmla="*/ 730543 w 1113816"/>
                <a:gd name="connsiteY523" fmla="*/ 30328 h 1113816"/>
                <a:gd name="connsiteX524" fmla="*/ 744732 w 1113816"/>
                <a:gd name="connsiteY524" fmla="*/ 35295 h 1113816"/>
                <a:gd name="connsiteX525" fmla="*/ 743313 w 1113816"/>
                <a:gd name="connsiteY525" fmla="*/ 39906 h 1113816"/>
                <a:gd name="connsiteX526" fmla="*/ 378662 w 1113816"/>
                <a:gd name="connsiteY526" fmla="*/ 36713 h 1113816"/>
                <a:gd name="connsiteX527" fmla="*/ 376889 w 1113816"/>
                <a:gd name="connsiteY527" fmla="*/ 32102 h 1113816"/>
                <a:gd name="connsiteX528" fmla="*/ 391077 w 1113816"/>
                <a:gd name="connsiteY528" fmla="*/ 27491 h 1113816"/>
                <a:gd name="connsiteX529" fmla="*/ 392496 w 1113816"/>
                <a:gd name="connsiteY529" fmla="*/ 32102 h 1113816"/>
                <a:gd name="connsiteX530" fmla="*/ 378662 w 1113816"/>
                <a:gd name="connsiteY530" fmla="*/ 36713 h 1113816"/>
                <a:gd name="connsiteX531" fmla="*/ 714935 w 1113816"/>
                <a:gd name="connsiteY531" fmla="*/ 30328 h 1113816"/>
                <a:gd name="connsiteX532" fmla="*/ 700747 w 1113816"/>
                <a:gd name="connsiteY532" fmla="*/ 26427 h 1113816"/>
                <a:gd name="connsiteX533" fmla="*/ 702166 w 1113816"/>
                <a:gd name="connsiteY533" fmla="*/ 21460 h 1113816"/>
                <a:gd name="connsiteX534" fmla="*/ 716709 w 1113816"/>
                <a:gd name="connsiteY534" fmla="*/ 25717 h 1113816"/>
                <a:gd name="connsiteX535" fmla="*/ 714935 w 1113816"/>
                <a:gd name="connsiteY535" fmla="*/ 30328 h 1113816"/>
                <a:gd name="connsiteX536" fmla="*/ 407040 w 1113816"/>
                <a:gd name="connsiteY536" fmla="*/ 27845 h 1113816"/>
                <a:gd name="connsiteX537" fmla="*/ 405621 w 1113816"/>
                <a:gd name="connsiteY537" fmla="*/ 23234 h 1113816"/>
                <a:gd name="connsiteX538" fmla="*/ 420164 w 1113816"/>
                <a:gd name="connsiteY538" fmla="*/ 19332 h 1113816"/>
                <a:gd name="connsiteX539" fmla="*/ 421228 w 1113816"/>
                <a:gd name="connsiteY539" fmla="*/ 24298 h 1113816"/>
                <a:gd name="connsiteX540" fmla="*/ 407040 w 1113816"/>
                <a:gd name="connsiteY540" fmla="*/ 27845 h 1113816"/>
                <a:gd name="connsiteX541" fmla="*/ 686203 w 1113816"/>
                <a:gd name="connsiteY541" fmla="*/ 22525 h 1113816"/>
                <a:gd name="connsiteX542" fmla="*/ 671660 w 1113816"/>
                <a:gd name="connsiteY542" fmla="*/ 19332 h 1113816"/>
                <a:gd name="connsiteX543" fmla="*/ 672724 w 1113816"/>
                <a:gd name="connsiteY543" fmla="*/ 14366 h 1113816"/>
                <a:gd name="connsiteX544" fmla="*/ 687267 w 1113816"/>
                <a:gd name="connsiteY544" fmla="*/ 17559 h 1113816"/>
                <a:gd name="connsiteX545" fmla="*/ 686203 w 1113816"/>
                <a:gd name="connsiteY545" fmla="*/ 22525 h 1113816"/>
                <a:gd name="connsiteX546" fmla="*/ 435772 w 1113816"/>
                <a:gd name="connsiteY546" fmla="*/ 20751 h 1113816"/>
                <a:gd name="connsiteX547" fmla="*/ 434708 w 1113816"/>
                <a:gd name="connsiteY547" fmla="*/ 15785 h 1113816"/>
                <a:gd name="connsiteX548" fmla="*/ 449251 w 1113816"/>
                <a:gd name="connsiteY548" fmla="*/ 12592 h 1113816"/>
                <a:gd name="connsiteX549" fmla="*/ 450315 w 1113816"/>
                <a:gd name="connsiteY549" fmla="*/ 17559 h 1113816"/>
                <a:gd name="connsiteX550" fmla="*/ 435772 w 1113816"/>
                <a:gd name="connsiteY550" fmla="*/ 20751 h 1113816"/>
                <a:gd name="connsiteX551" fmla="*/ 657471 w 1113816"/>
                <a:gd name="connsiteY551" fmla="*/ 16494 h 1113816"/>
                <a:gd name="connsiteX552" fmla="*/ 642928 w 1113816"/>
                <a:gd name="connsiteY552" fmla="*/ 14011 h 1113816"/>
                <a:gd name="connsiteX553" fmla="*/ 643637 w 1113816"/>
                <a:gd name="connsiteY553" fmla="*/ 9045 h 1113816"/>
                <a:gd name="connsiteX554" fmla="*/ 658535 w 1113816"/>
                <a:gd name="connsiteY554" fmla="*/ 11528 h 1113816"/>
                <a:gd name="connsiteX555" fmla="*/ 657471 w 1113816"/>
                <a:gd name="connsiteY555" fmla="*/ 16494 h 1113816"/>
                <a:gd name="connsiteX556" fmla="*/ 465213 w 1113816"/>
                <a:gd name="connsiteY556" fmla="*/ 15076 h 1113816"/>
                <a:gd name="connsiteX557" fmla="*/ 464504 w 1113816"/>
                <a:gd name="connsiteY557" fmla="*/ 10110 h 1113816"/>
                <a:gd name="connsiteX558" fmla="*/ 479402 w 1113816"/>
                <a:gd name="connsiteY558" fmla="*/ 7981 h 1113816"/>
                <a:gd name="connsiteX559" fmla="*/ 480112 w 1113816"/>
                <a:gd name="connsiteY559" fmla="*/ 12947 h 1113816"/>
                <a:gd name="connsiteX560" fmla="*/ 465213 w 1113816"/>
                <a:gd name="connsiteY560" fmla="*/ 15076 h 1113816"/>
                <a:gd name="connsiteX561" fmla="*/ 628029 w 1113816"/>
                <a:gd name="connsiteY561" fmla="*/ 11883 h 1113816"/>
                <a:gd name="connsiteX562" fmla="*/ 613131 w 1113816"/>
                <a:gd name="connsiteY562" fmla="*/ 10110 h 1113816"/>
                <a:gd name="connsiteX563" fmla="*/ 613486 w 1113816"/>
                <a:gd name="connsiteY563" fmla="*/ 5143 h 1113816"/>
                <a:gd name="connsiteX564" fmla="*/ 628384 w 1113816"/>
                <a:gd name="connsiteY564" fmla="*/ 6917 h 1113816"/>
                <a:gd name="connsiteX565" fmla="*/ 628029 w 1113816"/>
                <a:gd name="connsiteY565" fmla="*/ 11883 h 1113816"/>
                <a:gd name="connsiteX566" fmla="*/ 494655 w 1113816"/>
                <a:gd name="connsiteY566" fmla="*/ 10819 h 1113816"/>
                <a:gd name="connsiteX567" fmla="*/ 493946 w 1113816"/>
                <a:gd name="connsiteY567" fmla="*/ 5853 h 1113816"/>
                <a:gd name="connsiteX568" fmla="*/ 508844 w 1113816"/>
                <a:gd name="connsiteY568" fmla="*/ 4434 h 1113816"/>
                <a:gd name="connsiteX569" fmla="*/ 509199 w 1113816"/>
                <a:gd name="connsiteY569" fmla="*/ 9400 h 1113816"/>
                <a:gd name="connsiteX570" fmla="*/ 494655 w 1113816"/>
                <a:gd name="connsiteY570" fmla="*/ 10819 h 1113816"/>
                <a:gd name="connsiteX571" fmla="*/ 598233 w 1113816"/>
                <a:gd name="connsiteY571" fmla="*/ 9045 h 1113816"/>
                <a:gd name="connsiteX572" fmla="*/ 583335 w 1113816"/>
                <a:gd name="connsiteY572" fmla="*/ 7981 h 1113816"/>
                <a:gd name="connsiteX573" fmla="*/ 583690 w 1113816"/>
                <a:gd name="connsiteY573" fmla="*/ 3015 h 1113816"/>
                <a:gd name="connsiteX574" fmla="*/ 598588 w 1113816"/>
                <a:gd name="connsiteY574" fmla="*/ 4079 h 1113816"/>
                <a:gd name="connsiteX575" fmla="*/ 598233 w 1113816"/>
                <a:gd name="connsiteY575" fmla="*/ 9045 h 1113816"/>
                <a:gd name="connsiteX576" fmla="*/ 524097 w 1113816"/>
                <a:gd name="connsiteY576" fmla="*/ 8336 h 1113816"/>
                <a:gd name="connsiteX577" fmla="*/ 523742 w 1113816"/>
                <a:gd name="connsiteY577" fmla="*/ 3370 h 1113816"/>
                <a:gd name="connsiteX578" fmla="*/ 538640 w 1113816"/>
                <a:gd name="connsiteY578" fmla="*/ 2660 h 1113816"/>
                <a:gd name="connsiteX579" fmla="*/ 538640 w 1113816"/>
                <a:gd name="connsiteY579" fmla="*/ 7626 h 1113816"/>
                <a:gd name="connsiteX580" fmla="*/ 524097 w 1113816"/>
                <a:gd name="connsiteY580" fmla="*/ 8336 h 1113816"/>
                <a:gd name="connsiteX581" fmla="*/ 568791 w 1113816"/>
                <a:gd name="connsiteY581" fmla="*/ 7626 h 1113816"/>
                <a:gd name="connsiteX582" fmla="*/ 557086 w 1113816"/>
                <a:gd name="connsiteY582" fmla="*/ 7626 h 1113816"/>
                <a:gd name="connsiteX583" fmla="*/ 553893 w 1113816"/>
                <a:gd name="connsiteY583" fmla="*/ 7626 h 1113816"/>
                <a:gd name="connsiteX584" fmla="*/ 553893 w 1113816"/>
                <a:gd name="connsiteY584" fmla="*/ 2660 h 1113816"/>
                <a:gd name="connsiteX585" fmla="*/ 557086 w 1113816"/>
                <a:gd name="connsiteY585" fmla="*/ 2660 h 1113816"/>
                <a:gd name="connsiteX586" fmla="*/ 569146 w 1113816"/>
                <a:gd name="connsiteY586" fmla="*/ 2660 h 1113816"/>
                <a:gd name="connsiteX587" fmla="*/ 568791 w 1113816"/>
                <a:gd name="connsiteY587" fmla="*/ 7626 h 1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Lst>
              <a:rect l="l" t="t" r="r" b="b"/>
              <a:pathLst>
                <a:path w="1113816" h="1113816">
                  <a:moveTo>
                    <a:pt x="556731" y="1111156"/>
                  </a:moveTo>
                  <a:cubicBezTo>
                    <a:pt x="552120" y="1111156"/>
                    <a:pt x="547508" y="1111156"/>
                    <a:pt x="542897" y="1111156"/>
                  </a:cubicBezTo>
                  <a:lnTo>
                    <a:pt x="542897" y="1106190"/>
                  </a:lnTo>
                  <a:cubicBezTo>
                    <a:pt x="547508" y="1106190"/>
                    <a:pt x="552120" y="1106190"/>
                    <a:pt x="556731" y="1106190"/>
                  </a:cubicBezTo>
                  <a:lnTo>
                    <a:pt x="557795" y="1106190"/>
                  </a:lnTo>
                  <a:lnTo>
                    <a:pt x="557795" y="1111156"/>
                  </a:lnTo>
                  <a:lnTo>
                    <a:pt x="556731" y="1111156"/>
                  </a:lnTo>
                  <a:close/>
                  <a:moveTo>
                    <a:pt x="573048" y="1110802"/>
                  </a:moveTo>
                  <a:lnTo>
                    <a:pt x="573048" y="1105835"/>
                  </a:lnTo>
                  <a:cubicBezTo>
                    <a:pt x="578014" y="1105835"/>
                    <a:pt x="582980" y="1105481"/>
                    <a:pt x="587946" y="1105126"/>
                  </a:cubicBezTo>
                  <a:lnTo>
                    <a:pt x="588301" y="1110092"/>
                  </a:lnTo>
                  <a:cubicBezTo>
                    <a:pt x="582980" y="1110447"/>
                    <a:pt x="578014" y="1110802"/>
                    <a:pt x="573048" y="1110802"/>
                  </a:cubicBezTo>
                  <a:close/>
                  <a:moveTo>
                    <a:pt x="527999" y="1110447"/>
                  </a:moveTo>
                  <a:cubicBezTo>
                    <a:pt x="523033" y="1110092"/>
                    <a:pt x="518067" y="1109737"/>
                    <a:pt x="513100" y="1109383"/>
                  </a:cubicBezTo>
                  <a:lnTo>
                    <a:pt x="513455" y="1104417"/>
                  </a:lnTo>
                  <a:cubicBezTo>
                    <a:pt x="518421" y="1104771"/>
                    <a:pt x="523387" y="1105126"/>
                    <a:pt x="528354" y="1105481"/>
                  </a:cubicBezTo>
                  <a:lnTo>
                    <a:pt x="527999" y="1110447"/>
                  </a:lnTo>
                  <a:close/>
                  <a:moveTo>
                    <a:pt x="602844" y="1109383"/>
                  </a:moveTo>
                  <a:lnTo>
                    <a:pt x="602490" y="1104417"/>
                  </a:lnTo>
                  <a:cubicBezTo>
                    <a:pt x="607456" y="1104062"/>
                    <a:pt x="612422" y="1103707"/>
                    <a:pt x="617388" y="1102998"/>
                  </a:cubicBezTo>
                  <a:lnTo>
                    <a:pt x="618097" y="1107964"/>
                  </a:lnTo>
                  <a:cubicBezTo>
                    <a:pt x="612777" y="1108319"/>
                    <a:pt x="607810" y="1109028"/>
                    <a:pt x="602844" y="1109383"/>
                  </a:cubicBezTo>
                  <a:close/>
                  <a:moveTo>
                    <a:pt x="498202" y="1107964"/>
                  </a:moveTo>
                  <a:cubicBezTo>
                    <a:pt x="493236" y="1107609"/>
                    <a:pt x="488270" y="1106900"/>
                    <a:pt x="483304" y="1106190"/>
                  </a:cubicBezTo>
                  <a:lnTo>
                    <a:pt x="484014" y="1101224"/>
                  </a:lnTo>
                  <a:cubicBezTo>
                    <a:pt x="488980" y="1101934"/>
                    <a:pt x="493946" y="1102288"/>
                    <a:pt x="498912" y="1102998"/>
                  </a:cubicBezTo>
                  <a:lnTo>
                    <a:pt x="498202" y="1107964"/>
                  </a:lnTo>
                  <a:close/>
                  <a:moveTo>
                    <a:pt x="632641" y="1105835"/>
                  </a:moveTo>
                  <a:lnTo>
                    <a:pt x="631931" y="1100869"/>
                  </a:lnTo>
                  <a:cubicBezTo>
                    <a:pt x="636897" y="1100160"/>
                    <a:pt x="641864" y="1099451"/>
                    <a:pt x="646475" y="1098741"/>
                  </a:cubicBezTo>
                  <a:lnTo>
                    <a:pt x="647184" y="1103707"/>
                  </a:lnTo>
                  <a:cubicBezTo>
                    <a:pt x="642573" y="1104417"/>
                    <a:pt x="637607" y="1105481"/>
                    <a:pt x="632641" y="1105835"/>
                  </a:cubicBezTo>
                  <a:close/>
                  <a:moveTo>
                    <a:pt x="468406" y="1104062"/>
                  </a:moveTo>
                  <a:cubicBezTo>
                    <a:pt x="463440" y="1103352"/>
                    <a:pt x="458474" y="1102288"/>
                    <a:pt x="453508" y="1101579"/>
                  </a:cubicBezTo>
                  <a:lnTo>
                    <a:pt x="454572" y="1096613"/>
                  </a:lnTo>
                  <a:cubicBezTo>
                    <a:pt x="459538" y="1097677"/>
                    <a:pt x="464149" y="1098386"/>
                    <a:pt x="469115" y="1099096"/>
                  </a:cubicBezTo>
                  <a:lnTo>
                    <a:pt x="468406" y="1104062"/>
                  </a:lnTo>
                  <a:close/>
                  <a:moveTo>
                    <a:pt x="662437" y="1101224"/>
                  </a:moveTo>
                  <a:lnTo>
                    <a:pt x="661373" y="1096258"/>
                  </a:lnTo>
                  <a:cubicBezTo>
                    <a:pt x="666339" y="1095194"/>
                    <a:pt x="670950" y="1094484"/>
                    <a:pt x="675916" y="1093420"/>
                  </a:cubicBezTo>
                  <a:lnTo>
                    <a:pt x="676981" y="1098386"/>
                  </a:lnTo>
                  <a:cubicBezTo>
                    <a:pt x="672015" y="1099096"/>
                    <a:pt x="667048" y="1100160"/>
                    <a:pt x="662437" y="1101224"/>
                  </a:cubicBezTo>
                  <a:close/>
                  <a:moveTo>
                    <a:pt x="438964" y="1098386"/>
                  </a:moveTo>
                  <a:cubicBezTo>
                    <a:pt x="433998" y="1097322"/>
                    <a:pt x="429032" y="1096258"/>
                    <a:pt x="424421" y="1094839"/>
                  </a:cubicBezTo>
                  <a:lnTo>
                    <a:pt x="425485" y="1089873"/>
                  </a:lnTo>
                  <a:cubicBezTo>
                    <a:pt x="430451" y="1090937"/>
                    <a:pt x="435062" y="1092001"/>
                    <a:pt x="440029" y="1093066"/>
                  </a:cubicBezTo>
                  <a:lnTo>
                    <a:pt x="438964" y="1098386"/>
                  </a:lnTo>
                  <a:close/>
                  <a:moveTo>
                    <a:pt x="691524" y="1094839"/>
                  </a:moveTo>
                  <a:lnTo>
                    <a:pt x="690460" y="1089873"/>
                  </a:lnTo>
                  <a:cubicBezTo>
                    <a:pt x="695426" y="1088809"/>
                    <a:pt x="700037" y="1087390"/>
                    <a:pt x="705003" y="1085971"/>
                  </a:cubicBezTo>
                  <a:lnTo>
                    <a:pt x="706422" y="1090937"/>
                  </a:lnTo>
                  <a:cubicBezTo>
                    <a:pt x="701101" y="1092356"/>
                    <a:pt x="696490" y="1093420"/>
                    <a:pt x="691524" y="1094839"/>
                  </a:cubicBezTo>
                  <a:close/>
                  <a:moveTo>
                    <a:pt x="409877" y="1091292"/>
                  </a:moveTo>
                  <a:cubicBezTo>
                    <a:pt x="404911" y="1089873"/>
                    <a:pt x="400300" y="1088454"/>
                    <a:pt x="395334" y="1087035"/>
                  </a:cubicBezTo>
                  <a:lnTo>
                    <a:pt x="396753" y="1082424"/>
                  </a:lnTo>
                  <a:cubicBezTo>
                    <a:pt x="401364" y="1083843"/>
                    <a:pt x="406330" y="1085262"/>
                    <a:pt x="410942" y="1086681"/>
                  </a:cubicBezTo>
                  <a:lnTo>
                    <a:pt x="409877" y="1091292"/>
                  </a:lnTo>
                  <a:close/>
                  <a:moveTo>
                    <a:pt x="720611" y="1086681"/>
                  </a:moveTo>
                  <a:lnTo>
                    <a:pt x="719192" y="1082069"/>
                  </a:lnTo>
                  <a:cubicBezTo>
                    <a:pt x="723803" y="1080651"/>
                    <a:pt x="728770" y="1079232"/>
                    <a:pt x="733381" y="1077458"/>
                  </a:cubicBezTo>
                  <a:lnTo>
                    <a:pt x="734800" y="1082069"/>
                  </a:lnTo>
                  <a:cubicBezTo>
                    <a:pt x="729834" y="1083488"/>
                    <a:pt x="725222" y="1085262"/>
                    <a:pt x="720611" y="1086681"/>
                  </a:cubicBezTo>
                  <a:close/>
                  <a:moveTo>
                    <a:pt x="380790" y="1082779"/>
                  </a:moveTo>
                  <a:cubicBezTo>
                    <a:pt x="376179" y="1081360"/>
                    <a:pt x="371213" y="1079586"/>
                    <a:pt x="366602" y="1077813"/>
                  </a:cubicBezTo>
                  <a:lnTo>
                    <a:pt x="368375" y="1073201"/>
                  </a:lnTo>
                  <a:cubicBezTo>
                    <a:pt x="372987" y="1074975"/>
                    <a:pt x="377598" y="1076394"/>
                    <a:pt x="382564" y="1078167"/>
                  </a:cubicBezTo>
                  <a:lnTo>
                    <a:pt x="380790" y="1082779"/>
                  </a:lnTo>
                  <a:close/>
                  <a:moveTo>
                    <a:pt x="748988" y="1077103"/>
                  </a:moveTo>
                  <a:lnTo>
                    <a:pt x="747215" y="1072492"/>
                  </a:lnTo>
                  <a:cubicBezTo>
                    <a:pt x="751826" y="1070718"/>
                    <a:pt x="756438" y="1068945"/>
                    <a:pt x="761049" y="1067171"/>
                  </a:cubicBezTo>
                  <a:lnTo>
                    <a:pt x="762823" y="1071783"/>
                  </a:lnTo>
                  <a:cubicBezTo>
                    <a:pt x="758211" y="1073556"/>
                    <a:pt x="753600" y="1075330"/>
                    <a:pt x="748988" y="1077103"/>
                  </a:cubicBezTo>
                  <a:close/>
                  <a:moveTo>
                    <a:pt x="352768" y="1072492"/>
                  </a:moveTo>
                  <a:cubicBezTo>
                    <a:pt x="348156" y="1070718"/>
                    <a:pt x="343545" y="1068590"/>
                    <a:pt x="338934" y="1066816"/>
                  </a:cubicBezTo>
                  <a:lnTo>
                    <a:pt x="341062" y="1062205"/>
                  </a:lnTo>
                  <a:cubicBezTo>
                    <a:pt x="345673" y="1064333"/>
                    <a:pt x="350285" y="1066107"/>
                    <a:pt x="354896" y="1067881"/>
                  </a:cubicBezTo>
                  <a:lnTo>
                    <a:pt x="352768" y="1072492"/>
                  </a:lnTo>
                  <a:close/>
                  <a:moveTo>
                    <a:pt x="776657" y="1065752"/>
                  </a:moveTo>
                  <a:lnTo>
                    <a:pt x="774528" y="1061141"/>
                  </a:lnTo>
                  <a:cubicBezTo>
                    <a:pt x="779139" y="1059013"/>
                    <a:pt x="783751" y="1057239"/>
                    <a:pt x="788007" y="1055111"/>
                  </a:cubicBezTo>
                  <a:lnTo>
                    <a:pt x="790136" y="1059722"/>
                  </a:lnTo>
                  <a:cubicBezTo>
                    <a:pt x="785879" y="1061850"/>
                    <a:pt x="781268" y="1063979"/>
                    <a:pt x="776657" y="1065752"/>
                  </a:cubicBezTo>
                  <a:close/>
                  <a:moveTo>
                    <a:pt x="325100" y="1060432"/>
                  </a:moveTo>
                  <a:cubicBezTo>
                    <a:pt x="320488" y="1058303"/>
                    <a:pt x="315877" y="1056175"/>
                    <a:pt x="311620" y="1054047"/>
                  </a:cubicBezTo>
                  <a:lnTo>
                    <a:pt x="313749" y="1049435"/>
                  </a:lnTo>
                  <a:cubicBezTo>
                    <a:pt x="318360" y="1051564"/>
                    <a:pt x="322617" y="1053692"/>
                    <a:pt x="327228" y="1055820"/>
                  </a:cubicBezTo>
                  <a:lnTo>
                    <a:pt x="325100" y="1060432"/>
                  </a:lnTo>
                  <a:close/>
                  <a:moveTo>
                    <a:pt x="803615" y="1053337"/>
                  </a:moveTo>
                  <a:lnTo>
                    <a:pt x="801487" y="1048726"/>
                  </a:lnTo>
                  <a:cubicBezTo>
                    <a:pt x="805743" y="1046597"/>
                    <a:pt x="810355" y="1044114"/>
                    <a:pt x="814611" y="1041986"/>
                  </a:cubicBezTo>
                  <a:lnTo>
                    <a:pt x="817094" y="1046243"/>
                  </a:lnTo>
                  <a:cubicBezTo>
                    <a:pt x="812838" y="1048726"/>
                    <a:pt x="808226" y="1051209"/>
                    <a:pt x="803615" y="1053337"/>
                  </a:cubicBezTo>
                  <a:close/>
                  <a:moveTo>
                    <a:pt x="298141" y="1047307"/>
                  </a:moveTo>
                  <a:cubicBezTo>
                    <a:pt x="293884" y="1044824"/>
                    <a:pt x="289273" y="1042696"/>
                    <a:pt x="285016" y="1040212"/>
                  </a:cubicBezTo>
                  <a:lnTo>
                    <a:pt x="287499" y="1035956"/>
                  </a:lnTo>
                  <a:cubicBezTo>
                    <a:pt x="291756" y="1038439"/>
                    <a:pt x="296013" y="1040922"/>
                    <a:pt x="300624" y="1043050"/>
                  </a:cubicBezTo>
                  <a:lnTo>
                    <a:pt x="298141" y="1047307"/>
                  </a:lnTo>
                  <a:close/>
                  <a:moveTo>
                    <a:pt x="830219" y="1039148"/>
                  </a:moveTo>
                  <a:lnTo>
                    <a:pt x="827736" y="1034892"/>
                  </a:lnTo>
                  <a:cubicBezTo>
                    <a:pt x="831993" y="1032409"/>
                    <a:pt x="836249" y="1029926"/>
                    <a:pt x="840506" y="1027443"/>
                  </a:cubicBezTo>
                  <a:lnTo>
                    <a:pt x="842989" y="1031699"/>
                  </a:lnTo>
                  <a:cubicBezTo>
                    <a:pt x="838732" y="1034182"/>
                    <a:pt x="834476" y="1036665"/>
                    <a:pt x="830219" y="1039148"/>
                  </a:cubicBezTo>
                  <a:close/>
                  <a:moveTo>
                    <a:pt x="271892" y="1032409"/>
                  </a:moveTo>
                  <a:cubicBezTo>
                    <a:pt x="267635" y="1029926"/>
                    <a:pt x="263379" y="1027088"/>
                    <a:pt x="259122" y="1024605"/>
                  </a:cubicBezTo>
                  <a:lnTo>
                    <a:pt x="261960" y="1020348"/>
                  </a:lnTo>
                  <a:cubicBezTo>
                    <a:pt x="266216" y="1023186"/>
                    <a:pt x="270473" y="1025669"/>
                    <a:pt x="274730" y="1028152"/>
                  </a:cubicBezTo>
                  <a:lnTo>
                    <a:pt x="271892" y="1032409"/>
                  </a:lnTo>
                  <a:close/>
                  <a:moveTo>
                    <a:pt x="855759" y="1023896"/>
                  </a:moveTo>
                  <a:lnTo>
                    <a:pt x="852921" y="1019639"/>
                  </a:lnTo>
                  <a:cubicBezTo>
                    <a:pt x="857178" y="1016801"/>
                    <a:pt x="861080" y="1014318"/>
                    <a:pt x="865336" y="1011480"/>
                  </a:cubicBezTo>
                  <a:lnTo>
                    <a:pt x="868174" y="1015737"/>
                  </a:lnTo>
                  <a:cubicBezTo>
                    <a:pt x="864272" y="1018220"/>
                    <a:pt x="860016" y="1021058"/>
                    <a:pt x="855759" y="1023896"/>
                  </a:cubicBezTo>
                  <a:close/>
                  <a:moveTo>
                    <a:pt x="246707" y="1016092"/>
                  </a:moveTo>
                  <a:cubicBezTo>
                    <a:pt x="242450" y="1013254"/>
                    <a:pt x="238548" y="1010416"/>
                    <a:pt x="234292" y="1007578"/>
                  </a:cubicBezTo>
                  <a:lnTo>
                    <a:pt x="237129" y="1003677"/>
                  </a:lnTo>
                  <a:cubicBezTo>
                    <a:pt x="241031" y="1006514"/>
                    <a:pt x="245288" y="1009352"/>
                    <a:pt x="249190" y="1012190"/>
                  </a:cubicBezTo>
                  <a:lnTo>
                    <a:pt x="246707" y="1016092"/>
                  </a:lnTo>
                  <a:close/>
                  <a:moveTo>
                    <a:pt x="880589" y="1006869"/>
                  </a:moveTo>
                  <a:lnTo>
                    <a:pt x="877751" y="1002967"/>
                  </a:lnTo>
                  <a:cubicBezTo>
                    <a:pt x="881653" y="1000129"/>
                    <a:pt x="885910" y="997292"/>
                    <a:pt x="889812" y="994099"/>
                  </a:cubicBezTo>
                  <a:lnTo>
                    <a:pt x="893004" y="998001"/>
                  </a:lnTo>
                  <a:cubicBezTo>
                    <a:pt x="888748" y="1000839"/>
                    <a:pt x="884491" y="1004031"/>
                    <a:pt x="880589" y="1006869"/>
                  </a:cubicBezTo>
                  <a:close/>
                  <a:moveTo>
                    <a:pt x="222231" y="998710"/>
                  </a:moveTo>
                  <a:cubicBezTo>
                    <a:pt x="218329" y="995518"/>
                    <a:pt x="214427" y="992680"/>
                    <a:pt x="210525" y="989488"/>
                  </a:cubicBezTo>
                  <a:lnTo>
                    <a:pt x="213718" y="985586"/>
                  </a:lnTo>
                  <a:cubicBezTo>
                    <a:pt x="217620" y="988778"/>
                    <a:pt x="221522" y="991616"/>
                    <a:pt x="225424" y="994809"/>
                  </a:cubicBezTo>
                  <a:lnTo>
                    <a:pt x="222231" y="998710"/>
                  </a:lnTo>
                  <a:close/>
                  <a:moveTo>
                    <a:pt x="904355" y="988778"/>
                  </a:moveTo>
                  <a:lnTo>
                    <a:pt x="901163" y="984876"/>
                  </a:lnTo>
                  <a:cubicBezTo>
                    <a:pt x="905065" y="981684"/>
                    <a:pt x="908967" y="978491"/>
                    <a:pt x="912514" y="975299"/>
                  </a:cubicBezTo>
                  <a:lnTo>
                    <a:pt x="915706" y="979201"/>
                  </a:lnTo>
                  <a:cubicBezTo>
                    <a:pt x="912159" y="982393"/>
                    <a:pt x="908257" y="985586"/>
                    <a:pt x="904355" y="988778"/>
                  </a:cubicBezTo>
                  <a:close/>
                  <a:moveTo>
                    <a:pt x="198820" y="979910"/>
                  </a:moveTo>
                  <a:cubicBezTo>
                    <a:pt x="194918" y="976718"/>
                    <a:pt x="191371" y="973525"/>
                    <a:pt x="187469" y="969978"/>
                  </a:cubicBezTo>
                  <a:lnTo>
                    <a:pt x="190661" y="966431"/>
                  </a:lnTo>
                  <a:cubicBezTo>
                    <a:pt x="194208" y="969623"/>
                    <a:pt x="198110" y="972816"/>
                    <a:pt x="202012" y="976363"/>
                  </a:cubicBezTo>
                  <a:lnTo>
                    <a:pt x="198820" y="979910"/>
                  </a:lnTo>
                  <a:close/>
                  <a:moveTo>
                    <a:pt x="927057" y="969269"/>
                  </a:moveTo>
                  <a:lnTo>
                    <a:pt x="923865" y="965722"/>
                  </a:lnTo>
                  <a:cubicBezTo>
                    <a:pt x="927412" y="962529"/>
                    <a:pt x="931314" y="958982"/>
                    <a:pt x="934861" y="955789"/>
                  </a:cubicBezTo>
                  <a:lnTo>
                    <a:pt x="938408" y="959337"/>
                  </a:lnTo>
                  <a:cubicBezTo>
                    <a:pt x="934506" y="962529"/>
                    <a:pt x="930959" y="966076"/>
                    <a:pt x="927057" y="969269"/>
                  </a:cubicBezTo>
                  <a:close/>
                  <a:moveTo>
                    <a:pt x="176473" y="960046"/>
                  </a:moveTo>
                  <a:cubicBezTo>
                    <a:pt x="172925" y="956499"/>
                    <a:pt x="169378" y="953306"/>
                    <a:pt x="165831" y="949759"/>
                  </a:cubicBezTo>
                  <a:lnTo>
                    <a:pt x="169378" y="946212"/>
                  </a:lnTo>
                  <a:cubicBezTo>
                    <a:pt x="172925" y="949759"/>
                    <a:pt x="176473" y="953306"/>
                    <a:pt x="180020" y="956499"/>
                  </a:cubicBezTo>
                  <a:lnTo>
                    <a:pt x="176473" y="960046"/>
                  </a:lnTo>
                  <a:close/>
                  <a:moveTo>
                    <a:pt x="949050" y="948695"/>
                  </a:moveTo>
                  <a:lnTo>
                    <a:pt x="945503" y="945148"/>
                  </a:lnTo>
                  <a:cubicBezTo>
                    <a:pt x="949050" y="941601"/>
                    <a:pt x="952597" y="938054"/>
                    <a:pt x="955790" y="934506"/>
                  </a:cubicBezTo>
                  <a:lnTo>
                    <a:pt x="959337" y="938054"/>
                  </a:lnTo>
                  <a:cubicBezTo>
                    <a:pt x="956144" y="941601"/>
                    <a:pt x="952597" y="945148"/>
                    <a:pt x="949050" y="948695"/>
                  </a:cubicBezTo>
                  <a:close/>
                  <a:moveTo>
                    <a:pt x="155189" y="938763"/>
                  </a:moveTo>
                  <a:cubicBezTo>
                    <a:pt x="151642" y="935216"/>
                    <a:pt x="148450" y="931314"/>
                    <a:pt x="144903" y="927767"/>
                  </a:cubicBezTo>
                  <a:lnTo>
                    <a:pt x="148450" y="924574"/>
                  </a:lnTo>
                  <a:cubicBezTo>
                    <a:pt x="151642" y="928121"/>
                    <a:pt x="155189" y="932023"/>
                    <a:pt x="158382" y="935570"/>
                  </a:cubicBezTo>
                  <a:lnTo>
                    <a:pt x="155189" y="938763"/>
                  </a:lnTo>
                  <a:close/>
                  <a:moveTo>
                    <a:pt x="969623" y="927057"/>
                  </a:moveTo>
                  <a:lnTo>
                    <a:pt x="966076" y="923865"/>
                  </a:lnTo>
                  <a:cubicBezTo>
                    <a:pt x="969269" y="920318"/>
                    <a:pt x="972816" y="916416"/>
                    <a:pt x="976008" y="912514"/>
                  </a:cubicBezTo>
                  <a:lnTo>
                    <a:pt x="979910" y="915706"/>
                  </a:lnTo>
                  <a:cubicBezTo>
                    <a:pt x="976363" y="919254"/>
                    <a:pt x="972816" y="923155"/>
                    <a:pt x="969623" y="927057"/>
                  </a:cubicBezTo>
                  <a:close/>
                  <a:moveTo>
                    <a:pt x="134970" y="916416"/>
                  </a:moveTo>
                  <a:cubicBezTo>
                    <a:pt x="131778" y="912514"/>
                    <a:pt x="128586" y="908612"/>
                    <a:pt x="125393" y="905065"/>
                  </a:cubicBezTo>
                  <a:lnTo>
                    <a:pt x="129295" y="901872"/>
                  </a:lnTo>
                  <a:cubicBezTo>
                    <a:pt x="132487" y="905774"/>
                    <a:pt x="135680" y="909676"/>
                    <a:pt x="138872" y="913223"/>
                  </a:cubicBezTo>
                  <a:lnTo>
                    <a:pt x="134970" y="916416"/>
                  </a:lnTo>
                  <a:close/>
                  <a:moveTo>
                    <a:pt x="989133" y="904000"/>
                  </a:moveTo>
                  <a:lnTo>
                    <a:pt x="985231" y="900808"/>
                  </a:lnTo>
                  <a:cubicBezTo>
                    <a:pt x="988424" y="896906"/>
                    <a:pt x="991261" y="893004"/>
                    <a:pt x="994454" y="889102"/>
                  </a:cubicBezTo>
                  <a:lnTo>
                    <a:pt x="998356" y="891940"/>
                  </a:lnTo>
                  <a:cubicBezTo>
                    <a:pt x="995163" y="896197"/>
                    <a:pt x="992326" y="900099"/>
                    <a:pt x="989133" y="904000"/>
                  </a:cubicBezTo>
                  <a:close/>
                  <a:moveTo>
                    <a:pt x="116170" y="893359"/>
                  </a:moveTo>
                  <a:cubicBezTo>
                    <a:pt x="112978" y="889457"/>
                    <a:pt x="110140" y="885555"/>
                    <a:pt x="107302" y="881299"/>
                  </a:cubicBezTo>
                  <a:lnTo>
                    <a:pt x="111204" y="878461"/>
                  </a:lnTo>
                  <a:cubicBezTo>
                    <a:pt x="114042" y="882363"/>
                    <a:pt x="117234" y="886619"/>
                    <a:pt x="120072" y="890521"/>
                  </a:cubicBezTo>
                  <a:lnTo>
                    <a:pt x="116170" y="893359"/>
                  </a:lnTo>
                  <a:close/>
                  <a:moveTo>
                    <a:pt x="1007224" y="880234"/>
                  </a:moveTo>
                  <a:lnTo>
                    <a:pt x="1003322" y="877397"/>
                  </a:lnTo>
                  <a:cubicBezTo>
                    <a:pt x="1006159" y="873495"/>
                    <a:pt x="1008997" y="869238"/>
                    <a:pt x="1011835" y="865336"/>
                  </a:cubicBezTo>
                  <a:lnTo>
                    <a:pt x="1016092" y="868174"/>
                  </a:lnTo>
                  <a:cubicBezTo>
                    <a:pt x="1012899" y="872076"/>
                    <a:pt x="1010061" y="875978"/>
                    <a:pt x="1007224" y="880234"/>
                  </a:cubicBezTo>
                  <a:close/>
                  <a:moveTo>
                    <a:pt x="98789" y="868883"/>
                  </a:moveTo>
                  <a:cubicBezTo>
                    <a:pt x="95951" y="864627"/>
                    <a:pt x="93114" y="860725"/>
                    <a:pt x="90631" y="856468"/>
                  </a:cubicBezTo>
                  <a:lnTo>
                    <a:pt x="94887" y="853631"/>
                  </a:lnTo>
                  <a:cubicBezTo>
                    <a:pt x="97725" y="857887"/>
                    <a:pt x="100208" y="861789"/>
                    <a:pt x="103046" y="866046"/>
                  </a:cubicBezTo>
                  <a:lnTo>
                    <a:pt x="98789" y="868883"/>
                  </a:lnTo>
                  <a:close/>
                  <a:moveTo>
                    <a:pt x="1024250" y="855404"/>
                  </a:moveTo>
                  <a:lnTo>
                    <a:pt x="1019994" y="852566"/>
                  </a:lnTo>
                  <a:cubicBezTo>
                    <a:pt x="1022831" y="848310"/>
                    <a:pt x="1025314" y="844053"/>
                    <a:pt x="1027797" y="839796"/>
                  </a:cubicBezTo>
                  <a:lnTo>
                    <a:pt x="1032054" y="842280"/>
                  </a:lnTo>
                  <a:cubicBezTo>
                    <a:pt x="1029571" y="846891"/>
                    <a:pt x="1026733" y="851147"/>
                    <a:pt x="1024250" y="855404"/>
                  </a:cubicBezTo>
                  <a:close/>
                  <a:moveTo>
                    <a:pt x="82472" y="843698"/>
                  </a:moveTo>
                  <a:cubicBezTo>
                    <a:pt x="79989" y="839442"/>
                    <a:pt x="77506" y="835185"/>
                    <a:pt x="75023" y="830928"/>
                  </a:cubicBezTo>
                  <a:lnTo>
                    <a:pt x="79280" y="828445"/>
                  </a:lnTo>
                  <a:cubicBezTo>
                    <a:pt x="81763" y="832702"/>
                    <a:pt x="84246" y="836959"/>
                    <a:pt x="86729" y="841215"/>
                  </a:cubicBezTo>
                  <a:lnTo>
                    <a:pt x="82472" y="843698"/>
                  </a:lnTo>
                  <a:close/>
                  <a:moveTo>
                    <a:pt x="1039503" y="829510"/>
                  </a:moveTo>
                  <a:lnTo>
                    <a:pt x="1035246" y="827027"/>
                  </a:lnTo>
                  <a:cubicBezTo>
                    <a:pt x="1037730" y="822770"/>
                    <a:pt x="1040213" y="818513"/>
                    <a:pt x="1042341" y="813902"/>
                  </a:cubicBezTo>
                  <a:lnTo>
                    <a:pt x="1046597" y="816385"/>
                  </a:lnTo>
                  <a:cubicBezTo>
                    <a:pt x="1044469" y="820996"/>
                    <a:pt x="1041986" y="825253"/>
                    <a:pt x="1039503" y="829510"/>
                  </a:cubicBezTo>
                  <a:close/>
                  <a:moveTo>
                    <a:pt x="67574" y="817804"/>
                  </a:moveTo>
                  <a:cubicBezTo>
                    <a:pt x="65091" y="813547"/>
                    <a:pt x="62963" y="808936"/>
                    <a:pt x="60834" y="804679"/>
                  </a:cubicBezTo>
                  <a:lnTo>
                    <a:pt x="65446" y="802551"/>
                  </a:lnTo>
                  <a:cubicBezTo>
                    <a:pt x="67574" y="806808"/>
                    <a:pt x="70057" y="811419"/>
                    <a:pt x="72185" y="815676"/>
                  </a:cubicBezTo>
                  <a:lnTo>
                    <a:pt x="67574" y="817804"/>
                  </a:lnTo>
                  <a:close/>
                  <a:moveTo>
                    <a:pt x="1053692" y="802906"/>
                  </a:moveTo>
                  <a:lnTo>
                    <a:pt x="1049081" y="800777"/>
                  </a:lnTo>
                  <a:cubicBezTo>
                    <a:pt x="1051209" y="796166"/>
                    <a:pt x="1053337" y="791909"/>
                    <a:pt x="1055465" y="787298"/>
                  </a:cubicBezTo>
                  <a:lnTo>
                    <a:pt x="1060077" y="789426"/>
                  </a:lnTo>
                  <a:cubicBezTo>
                    <a:pt x="1057949" y="794038"/>
                    <a:pt x="1055820" y="798649"/>
                    <a:pt x="1053692" y="802906"/>
                  </a:cubicBezTo>
                  <a:close/>
                  <a:moveTo>
                    <a:pt x="54449" y="791200"/>
                  </a:moveTo>
                  <a:cubicBezTo>
                    <a:pt x="52321" y="786589"/>
                    <a:pt x="50193" y="781977"/>
                    <a:pt x="48419" y="777721"/>
                  </a:cubicBezTo>
                  <a:lnTo>
                    <a:pt x="53030" y="775592"/>
                  </a:lnTo>
                  <a:cubicBezTo>
                    <a:pt x="55159" y="780204"/>
                    <a:pt x="56932" y="784460"/>
                    <a:pt x="59061" y="789072"/>
                  </a:cubicBezTo>
                  <a:lnTo>
                    <a:pt x="54449" y="791200"/>
                  </a:lnTo>
                  <a:close/>
                  <a:moveTo>
                    <a:pt x="1066462" y="775947"/>
                  </a:moveTo>
                  <a:lnTo>
                    <a:pt x="1061850" y="773819"/>
                  </a:lnTo>
                  <a:cubicBezTo>
                    <a:pt x="1063979" y="769207"/>
                    <a:pt x="1065752" y="764596"/>
                    <a:pt x="1067526" y="759985"/>
                  </a:cubicBezTo>
                  <a:lnTo>
                    <a:pt x="1072137" y="761758"/>
                  </a:lnTo>
                  <a:cubicBezTo>
                    <a:pt x="1070364" y="766724"/>
                    <a:pt x="1068235" y="771336"/>
                    <a:pt x="1066462" y="775947"/>
                  </a:cubicBezTo>
                  <a:close/>
                  <a:moveTo>
                    <a:pt x="42389" y="763532"/>
                  </a:moveTo>
                  <a:cubicBezTo>
                    <a:pt x="40615" y="758921"/>
                    <a:pt x="38842" y="754309"/>
                    <a:pt x="37068" y="749698"/>
                  </a:cubicBezTo>
                  <a:lnTo>
                    <a:pt x="41679" y="747924"/>
                  </a:lnTo>
                  <a:cubicBezTo>
                    <a:pt x="43453" y="752536"/>
                    <a:pt x="45227" y="757147"/>
                    <a:pt x="47000" y="761758"/>
                  </a:cubicBezTo>
                  <a:lnTo>
                    <a:pt x="42389" y="763532"/>
                  </a:lnTo>
                  <a:close/>
                  <a:moveTo>
                    <a:pt x="1077458" y="747924"/>
                  </a:moveTo>
                  <a:lnTo>
                    <a:pt x="1072847" y="746151"/>
                  </a:lnTo>
                  <a:cubicBezTo>
                    <a:pt x="1074620" y="741539"/>
                    <a:pt x="1076039" y="736928"/>
                    <a:pt x="1077813" y="731962"/>
                  </a:cubicBezTo>
                  <a:lnTo>
                    <a:pt x="1082424" y="733381"/>
                  </a:lnTo>
                  <a:cubicBezTo>
                    <a:pt x="1081005" y="738347"/>
                    <a:pt x="1079232" y="743313"/>
                    <a:pt x="1077458" y="747924"/>
                  </a:cubicBezTo>
                  <a:close/>
                  <a:moveTo>
                    <a:pt x="32102" y="735509"/>
                  </a:moveTo>
                  <a:cubicBezTo>
                    <a:pt x="30328" y="730898"/>
                    <a:pt x="28909" y="725932"/>
                    <a:pt x="27491" y="721320"/>
                  </a:cubicBezTo>
                  <a:lnTo>
                    <a:pt x="32102" y="719902"/>
                  </a:lnTo>
                  <a:cubicBezTo>
                    <a:pt x="33521" y="724513"/>
                    <a:pt x="34940" y="729479"/>
                    <a:pt x="36713" y="734090"/>
                  </a:cubicBezTo>
                  <a:lnTo>
                    <a:pt x="32102" y="735509"/>
                  </a:lnTo>
                  <a:close/>
                  <a:moveTo>
                    <a:pt x="1087036" y="719192"/>
                  </a:moveTo>
                  <a:lnTo>
                    <a:pt x="1082424" y="717773"/>
                  </a:lnTo>
                  <a:cubicBezTo>
                    <a:pt x="1083843" y="713162"/>
                    <a:pt x="1085262" y="708196"/>
                    <a:pt x="1086681" y="703584"/>
                  </a:cubicBezTo>
                  <a:lnTo>
                    <a:pt x="1091647" y="705003"/>
                  </a:lnTo>
                  <a:cubicBezTo>
                    <a:pt x="1089873" y="709615"/>
                    <a:pt x="1088454" y="714581"/>
                    <a:pt x="1087036" y="719192"/>
                  </a:cubicBezTo>
                  <a:close/>
                  <a:moveTo>
                    <a:pt x="23234" y="706777"/>
                  </a:moveTo>
                  <a:cubicBezTo>
                    <a:pt x="21815" y="701811"/>
                    <a:pt x="20751" y="697200"/>
                    <a:pt x="19332" y="692234"/>
                  </a:cubicBezTo>
                  <a:lnTo>
                    <a:pt x="24298" y="691169"/>
                  </a:lnTo>
                  <a:cubicBezTo>
                    <a:pt x="25362" y="696135"/>
                    <a:pt x="26781" y="700747"/>
                    <a:pt x="28200" y="705358"/>
                  </a:cubicBezTo>
                  <a:lnTo>
                    <a:pt x="23234" y="706777"/>
                  </a:lnTo>
                  <a:close/>
                  <a:moveTo>
                    <a:pt x="1095194" y="690460"/>
                  </a:moveTo>
                  <a:lnTo>
                    <a:pt x="1090228" y="689396"/>
                  </a:lnTo>
                  <a:cubicBezTo>
                    <a:pt x="1091292" y="684430"/>
                    <a:pt x="1092711" y="679818"/>
                    <a:pt x="1093775" y="674852"/>
                  </a:cubicBezTo>
                  <a:lnTo>
                    <a:pt x="1098741" y="675916"/>
                  </a:lnTo>
                  <a:cubicBezTo>
                    <a:pt x="1097322" y="680528"/>
                    <a:pt x="1096258" y="685494"/>
                    <a:pt x="1095194" y="690460"/>
                  </a:cubicBezTo>
                  <a:close/>
                  <a:moveTo>
                    <a:pt x="15785" y="677690"/>
                  </a:moveTo>
                  <a:cubicBezTo>
                    <a:pt x="14721" y="672724"/>
                    <a:pt x="13657" y="667758"/>
                    <a:pt x="12592" y="663147"/>
                  </a:cubicBezTo>
                  <a:lnTo>
                    <a:pt x="17559" y="662082"/>
                  </a:lnTo>
                  <a:cubicBezTo>
                    <a:pt x="18623" y="667048"/>
                    <a:pt x="19687" y="671660"/>
                    <a:pt x="20751" y="676626"/>
                  </a:cubicBezTo>
                  <a:lnTo>
                    <a:pt x="15785" y="677690"/>
                  </a:lnTo>
                  <a:close/>
                  <a:moveTo>
                    <a:pt x="1101579" y="661018"/>
                  </a:moveTo>
                  <a:lnTo>
                    <a:pt x="1096613" y="659954"/>
                  </a:lnTo>
                  <a:cubicBezTo>
                    <a:pt x="1097677" y="654988"/>
                    <a:pt x="1098386" y="650377"/>
                    <a:pt x="1099096" y="645411"/>
                  </a:cubicBezTo>
                  <a:lnTo>
                    <a:pt x="1104062" y="646120"/>
                  </a:lnTo>
                  <a:cubicBezTo>
                    <a:pt x="1103352" y="651441"/>
                    <a:pt x="1102288" y="656052"/>
                    <a:pt x="1101579" y="661018"/>
                  </a:cubicBezTo>
                  <a:close/>
                  <a:moveTo>
                    <a:pt x="10109" y="648248"/>
                  </a:moveTo>
                  <a:cubicBezTo>
                    <a:pt x="9400" y="643282"/>
                    <a:pt x="8691" y="638316"/>
                    <a:pt x="7981" y="633350"/>
                  </a:cubicBezTo>
                  <a:lnTo>
                    <a:pt x="12947" y="632641"/>
                  </a:lnTo>
                  <a:cubicBezTo>
                    <a:pt x="13657" y="637607"/>
                    <a:pt x="14366" y="642573"/>
                    <a:pt x="15076" y="647184"/>
                  </a:cubicBezTo>
                  <a:lnTo>
                    <a:pt x="10109" y="648248"/>
                  </a:lnTo>
                  <a:close/>
                  <a:moveTo>
                    <a:pt x="1106190" y="631577"/>
                  </a:moveTo>
                  <a:lnTo>
                    <a:pt x="1101224" y="630867"/>
                  </a:lnTo>
                  <a:cubicBezTo>
                    <a:pt x="1101934" y="625901"/>
                    <a:pt x="1102643" y="620935"/>
                    <a:pt x="1102998" y="615969"/>
                  </a:cubicBezTo>
                  <a:lnTo>
                    <a:pt x="1107964" y="616324"/>
                  </a:lnTo>
                  <a:cubicBezTo>
                    <a:pt x="1107609" y="621644"/>
                    <a:pt x="1106900" y="626611"/>
                    <a:pt x="1106190" y="631577"/>
                  </a:cubicBezTo>
                  <a:close/>
                  <a:moveTo>
                    <a:pt x="5853" y="618807"/>
                  </a:moveTo>
                  <a:cubicBezTo>
                    <a:pt x="5143" y="613841"/>
                    <a:pt x="4789" y="608875"/>
                    <a:pt x="4434" y="603909"/>
                  </a:cubicBezTo>
                  <a:lnTo>
                    <a:pt x="9400" y="603554"/>
                  </a:lnTo>
                  <a:cubicBezTo>
                    <a:pt x="9755" y="608520"/>
                    <a:pt x="10464" y="613486"/>
                    <a:pt x="10819" y="618452"/>
                  </a:cubicBezTo>
                  <a:lnTo>
                    <a:pt x="5853" y="618807"/>
                  </a:lnTo>
                  <a:close/>
                  <a:moveTo>
                    <a:pt x="1109383" y="601780"/>
                  </a:moveTo>
                  <a:lnTo>
                    <a:pt x="1104417" y="601425"/>
                  </a:lnTo>
                  <a:cubicBezTo>
                    <a:pt x="1104771" y="596460"/>
                    <a:pt x="1105126" y="591493"/>
                    <a:pt x="1105481" y="586527"/>
                  </a:cubicBezTo>
                  <a:lnTo>
                    <a:pt x="1110447" y="586882"/>
                  </a:lnTo>
                  <a:cubicBezTo>
                    <a:pt x="1110092" y="591848"/>
                    <a:pt x="1109737" y="596814"/>
                    <a:pt x="1109383" y="601780"/>
                  </a:cubicBezTo>
                  <a:close/>
                  <a:moveTo>
                    <a:pt x="3370" y="588656"/>
                  </a:moveTo>
                  <a:cubicBezTo>
                    <a:pt x="3015" y="583690"/>
                    <a:pt x="3015" y="578724"/>
                    <a:pt x="2660" y="573757"/>
                  </a:cubicBezTo>
                  <a:lnTo>
                    <a:pt x="7626" y="573757"/>
                  </a:lnTo>
                  <a:cubicBezTo>
                    <a:pt x="7626" y="578724"/>
                    <a:pt x="7981" y="583690"/>
                    <a:pt x="8336" y="588656"/>
                  </a:cubicBezTo>
                  <a:lnTo>
                    <a:pt x="3370" y="588656"/>
                  </a:lnTo>
                  <a:close/>
                  <a:moveTo>
                    <a:pt x="1111156" y="571629"/>
                  </a:moveTo>
                  <a:lnTo>
                    <a:pt x="1106190" y="571629"/>
                  </a:lnTo>
                  <a:cubicBezTo>
                    <a:pt x="1106190" y="566663"/>
                    <a:pt x="1106545" y="561697"/>
                    <a:pt x="1106545" y="556731"/>
                  </a:cubicBezTo>
                  <a:lnTo>
                    <a:pt x="1106545" y="552829"/>
                  </a:lnTo>
                  <a:lnTo>
                    <a:pt x="1111511" y="552829"/>
                  </a:lnTo>
                  <a:lnTo>
                    <a:pt x="1111511" y="557086"/>
                  </a:lnTo>
                  <a:cubicBezTo>
                    <a:pt x="1111156" y="561697"/>
                    <a:pt x="1111156" y="566663"/>
                    <a:pt x="1111156" y="571629"/>
                  </a:cubicBezTo>
                  <a:close/>
                  <a:moveTo>
                    <a:pt x="2660" y="558859"/>
                  </a:moveTo>
                  <a:lnTo>
                    <a:pt x="2660" y="556731"/>
                  </a:lnTo>
                  <a:cubicBezTo>
                    <a:pt x="2660" y="552474"/>
                    <a:pt x="2660" y="548218"/>
                    <a:pt x="2660" y="543961"/>
                  </a:cubicBezTo>
                  <a:lnTo>
                    <a:pt x="7626" y="543961"/>
                  </a:lnTo>
                  <a:cubicBezTo>
                    <a:pt x="7626" y="548218"/>
                    <a:pt x="7626" y="552474"/>
                    <a:pt x="7626" y="556731"/>
                  </a:cubicBezTo>
                  <a:lnTo>
                    <a:pt x="7626" y="558859"/>
                  </a:lnTo>
                  <a:lnTo>
                    <a:pt x="2660" y="558859"/>
                  </a:lnTo>
                  <a:close/>
                  <a:moveTo>
                    <a:pt x="1105836" y="537931"/>
                  </a:moveTo>
                  <a:cubicBezTo>
                    <a:pt x="1105836" y="532965"/>
                    <a:pt x="1105481" y="527999"/>
                    <a:pt x="1105126" y="523033"/>
                  </a:cubicBezTo>
                  <a:lnTo>
                    <a:pt x="1110092" y="522678"/>
                  </a:lnTo>
                  <a:cubicBezTo>
                    <a:pt x="1110447" y="527644"/>
                    <a:pt x="1110801" y="532610"/>
                    <a:pt x="1110801" y="537576"/>
                  </a:cubicBezTo>
                  <a:lnTo>
                    <a:pt x="1105836" y="537931"/>
                  </a:lnTo>
                  <a:close/>
                  <a:moveTo>
                    <a:pt x="7981" y="529063"/>
                  </a:moveTo>
                  <a:lnTo>
                    <a:pt x="3015" y="528708"/>
                  </a:lnTo>
                  <a:cubicBezTo>
                    <a:pt x="3370" y="523742"/>
                    <a:pt x="3725" y="518776"/>
                    <a:pt x="4079" y="513810"/>
                  </a:cubicBezTo>
                  <a:lnTo>
                    <a:pt x="9045" y="514165"/>
                  </a:lnTo>
                  <a:cubicBezTo>
                    <a:pt x="8691" y="519131"/>
                    <a:pt x="8336" y="524097"/>
                    <a:pt x="7981" y="529063"/>
                  </a:cubicBezTo>
                  <a:close/>
                  <a:moveTo>
                    <a:pt x="1104062" y="508134"/>
                  </a:moveTo>
                  <a:cubicBezTo>
                    <a:pt x="1103707" y="503168"/>
                    <a:pt x="1102998" y="498202"/>
                    <a:pt x="1102643" y="493236"/>
                  </a:cubicBezTo>
                  <a:lnTo>
                    <a:pt x="1107609" y="492527"/>
                  </a:lnTo>
                  <a:cubicBezTo>
                    <a:pt x="1108319" y="497493"/>
                    <a:pt x="1108673" y="502459"/>
                    <a:pt x="1109028" y="507425"/>
                  </a:cubicBezTo>
                  <a:lnTo>
                    <a:pt x="1104062" y="508134"/>
                  </a:lnTo>
                  <a:close/>
                  <a:moveTo>
                    <a:pt x="10464" y="499267"/>
                  </a:moveTo>
                  <a:lnTo>
                    <a:pt x="5498" y="498912"/>
                  </a:lnTo>
                  <a:cubicBezTo>
                    <a:pt x="5853" y="493946"/>
                    <a:pt x="6562" y="488980"/>
                    <a:pt x="7272" y="484014"/>
                  </a:cubicBezTo>
                  <a:lnTo>
                    <a:pt x="12238" y="484723"/>
                  </a:lnTo>
                  <a:cubicBezTo>
                    <a:pt x="11528" y="489689"/>
                    <a:pt x="10819" y="494655"/>
                    <a:pt x="10464" y="499267"/>
                  </a:cubicBezTo>
                  <a:close/>
                  <a:moveTo>
                    <a:pt x="1100869" y="478693"/>
                  </a:moveTo>
                  <a:cubicBezTo>
                    <a:pt x="1100160" y="473727"/>
                    <a:pt x="1099451" y="468761"/>
                    <a:pt x="1098741" y="464149"/>
                  </a:cubicBezTo>
                  <a:lnTo>
                    <a:pt x="1103707" y="463440"/>
                  </a:lnTo>
                  <a:cubicBezTo>
                    <a:pt x="1104417" y="468406"/>
                    <a:pt x="1105481" y="473372"/>
                    <a:pt x="1106190" y="478338"/>
                  </a:cubicBezTo>
                  <a:lnTo>
                    <a:pt x="1100869" y="478693"/>
                  </a:lnTo>
                  <a:close/>
                  <a:moveTo>
                    <a:pt x="14366" y="469825"/>
                  </a:moveTo>
                  <a:lnTo>
                    <a:pt x="9400" y="469115"/>
                  </a:lnTo>
                  <a:cubicBezTo>
                    <a:pt x="10109" y="464149"/>
                    <a:pt x="11174" y="459183"/>
                    <a:pt x="11883" y="454217"/>
                  </a:cubicBezTo>
                  <a:lnTo>
                    <a:pt x="16849" y="455281"/>
                  </a:lnTo>
                  <a:cubicBezTo>
                    <a:pt x="15785" y="460247"/>
                    <a:pt x="15076" y="465214"/>
                    <a:pt x="14366" y="469825"/>
                  </a:cubicBezTo>
                  <a:close/>
                  <a:moveTo>
                    <a:pt x="1095903" y="449251"/>
                  </a:moveTo>
                  <a:cubicBezTo>
                    <a:pt x="1094839" y="444285"/>
                    <a:pt x="1093775" y="439674"/>
                    <a:pt x="1092711" y="434708"/>
                  </a:cubicBezTo>
                  <a:lnTo>
                    <a:pt x="1097677" y="433644"/>
                  </a:lnTo>
                  <a:cubicBezTo>
                    <a:pt x="1098741" y="438610"/>
                    <a:pt x="1099805" y="443576"/>
                    <a:pt x="1100869" y="448187"/>
                  </a:cubicBezTo>
                  <a:lnTo>
                    <a:pt x="1095903" y="449251"/>
                  </a:lnTo>
                  <a:close/>
                  <a:moveTo>
                    <a:pt x="19687" y="440738"/>
                  </a:moveTo>
                  <a:lnTo>
                    <a:pt x="14721" y="439674"/>
                  </a:lnTo>
                  <a:cubicBezTo>
                    <a:pt x="15785" y="434708"/>
                    <a:pt x="16849" y="429742"/>
                    <a:pt x="17913" y="425130"/>
                  </a:cubicBezTo>
                  <a:lnTo>
                    <a:pt x="22879" y="426194"/>
                  </a:lnTo>
                  <a:cubicBezTo>
                    <a:pt x="21815" y="431160"/>
                    <a:pt x="20751" y="435772"/>
                    <a:pt x="19687" y="440738"/>
                  </a:cubicBezTo>
                  <a:close/>
                  <a:moveTo>
                    <a:pt x="1089164" y="420164"/>
                  </a:moveTo>
                  <a:cubicBezTo>
                    <a:pt x="1088100" y="415198"/>
                    <a:pt x="1086681" y="410587"/>
                    <a:pt x="1085262" y="405976"/>
                  </a:cubicBezTo>
                  <a:lnTo>
                    <a:pt x="1089873" y="404557"/>
                  </a:lnTo>
                  <a:cubicBezTo>
                    <a:pt x="1091292" y="409523"/>
                    <a:pt x="1092711" y="414134"/>
                    <a:pt x="1093775" y="419100"/>
                  </a:cubicBezTo>
                  <a:lnTo>
                    <a:pt x="1089164" y="420164"/>
                  </a:lnTo>
                  <a:close/>
                  <a:moveTo>
                    <a:pt x="26781" y="412006"/>
                  </a:moveTo>
                  <a:lnTo>
                    <a:pt x="21815" y="410587"/>
                  </a:lnTo>
                  <a:cubicBezTo>
                    <a:pt x="23234" y="405621"/>
                    <a:pt x="24653" y="401009"/>
                    <a:pt x="26072" y="396043"/>
                  </a:cubicBezTo>
                  <a:lnTo>
                    <a:pt x="30683" y="397462"/>
                  </a:lnTo>
                  <a:cubicBezTo>
                    <a:pt x="29264" y="402428"/>
                    <a:pt x="28200" y="407040"/>
                    <a:pt x="26781" y="412006"/>
                  </a:cubicBezTo>
                  <a:close/>
                  <a:moveTo>
                    <a:pt x="1081005" y="391787"/>
                  </a:moveTo>
                  <a:cubicBezTo>
                    <a:pt x="1079586" y="387175"/>
                    <a:pt x="1077813" y="382209"/>
                    <a:pt x="1076394" y="377598"/>
                  </a:cubicBezTo>
                  <a:lnTo>
                    <a:pt x="1081005" y="375824"/>
                  </a:lnTo>
                  <a:cubicBezTo>
                    <a:pt x="1082779" y="380436"/>
                    <a:pt x="1084198" y="385402"/>
                    <a:pt x="1085617" y="390013"/>
                  </a:cubicBezTo>
                  <a:lnTo>
                    <a:pt x="1081005" y="391787"/>
                  </a:lnTo>
                  <a:close/>
                  <a:moveTo>
                    <a:pt x="35295" y="383273"/>
                  </a:moveTo>
                  <a:lnTo>
                    <a:pt x="30683" y="381855"/>
                  </a:lnTo>
                  <a:cubicBezTo>
                    <a:pt x="32102" y="377243"/>
                    <a:pt x="33876" y="372277"/>
                    <a:pt x="35649" y="367666"/>
                  </a:cubicBezTo>
                  <a:lnTo>
                    <a:pt x="40260" y="369439"/>
                  </a:lnTo>
                  <a:cubicBezTo>
                    <a:pt x="38487" y="374051"/>
                    <a:pt x="37068" y="378662"/>
                    <a:pt x="35295" y="383273"/>
                  </a:cubicBezTo>
                  <a:close/>
                  <a:moveTo>
                    <a:pt x="1071428" y="363764"/>
                  </a:moveTo>
                  <a:cubicBezTo>
                    <a:pt x="1069654" y="359153"/>
                    <a:pt x="1067881" y="354541"/>
                    <a:pt x="1066107" y="349930"/>
                  </a:cubicBezTo>
                  <a:lnTo>
                    <a:pt x="1070718" y="348156"/>
                  </a:lnTo>
                  <a:cubicBezTo>
                    <a:pt x="1072492" y="352768"/>
                    <a:pt x="1074266" y="357379"/>
                    <a:pt x="1076039" y="361990"/>
                  </a:cubicBezTo>
                  <a:lnTo>
                    <a:pt x="1071428" y="363764"/>
                  </a:lnTo>
                  <a:close/>
                  <a:moveTo>
                    <a:pt x="45581" y="355251"/>
                  </a:moveTo>
                  <a:lnTo>
                    <a:pt x="40970" y="353477"/>
                  </a:lnTo>
                  <a:cubicBezTo>
                    <a:pt x="42744" y="348866"/>
                    <a:pt x="44872" y="344254"/>
                    <a:pt x="46645" y="339643"/>
                  </a:cubicBezTo>
                  <a:lnTo>
                    <a:pt x="51257" y="341771"/>
                  </a:lnTo>
                  <a:cubicBezTo>
                    <a:pt x="49128" y="346028"/>
                    <a:pt x="47355" y="350639"/>
                    <a:pt x="45581" y="355251"/>
                  </a:cubicBezTo>
                  <a:close/>
                  <a:moveTo>
                    <a:pt x="1060077" y="336096"/>
                  </a:moveTo>
                  <a:cubicBezTo>
                    <a:pt x="1057949" y="331485"/>
                    <a:pt x="1056175" y="327228"/>
                    <a:pt x="1054047" y="322617"/>
                  </a:cubicBezTo>
                  <a:lnTo>
                    <a:pt x="1058658" y="320488"/>
                  </a:lnTo>
                  <a:cubicBezTo>
                    <a:pt x="1060786" y="325100"/>
                    <a:pt x="1062914" y="329356"/>
                    <a:pt x="1064688" y="333968"/>
                  </a:cubicBezTo>
                  <a:lnTo>
                    <a:pt x="1060077" y="336096"/>
                  </a:lnTo>
                  <a:close/>
                  <a:moveTo>
                    <a:pt x="57287" y="327937"/>
                  </a:moveTo>
                  <a:lnTo>
                    <a:pt x="52676" y="325809"/>
                  </a:lnTo>
                  <a:cubicBezTo>
                    <a:pt x="54804" y="321198"/>
                    <a:pt x="56932" y="316586"/>
                    <a:pt x="59061" y="312330"/>
                  </a:cubicBezTo>
                  <a:lnTo>
                    <a:pt x="63672" y="314458"/>
                  </a:lnTo>
                  <a:cubicBezTo>
                    <a:pt x="61544" y="319069"/>
                    <a:pt x="59415" y="323326"/>
                    <a:pt x="57287" y="327937"/>
                  </a:cubicBezTo>
                  <a:close/>
                  <a:moveTo>
                    <a:pt x="1047662" y="309492"/>
                  </a:moveTo>
                  <a:cubicBezTo>
                    <a:pt x="1045533" y="305235"/>
                    <a:pt x="1043050" y="300624"/>
                    <a:pt x="1040922" y="296367"/>
                  </a:cubicBezTo>
                  <a:lnTo>
                    <a:pt x="1045179" y="293884"/>
                  </a:lnTo>
                  <a:cubicBezTo>
                    <a:pt x="1047662" y="298141"/>
                    <a:pt x="1049790" y="302752"/>
                    <a:pt x="1052273" y="307009"/>
                  </a:cubicBezTo>
                  <a:lnTo>
                    <a:pt x="1047662" y="309492"/>
                  </a:lnTo>
                  <a:close/>
                  <a:moveTo>
                    <a:pt x="70412" y="301334"/>
                  </a:moveTo>
                  <a:lnTo>
                    <a:pt x="66155" y="298850"/>
                  </a:lnTo>
                  <a:cubicBezTo>
                    <a:pt x="68638" y="294239"/>
                    <a:pt x="70766" y="289983"/>
                    <a:pt x="73249" y="285726"/>
                  </a:cubicBezTo>
                  <a:lnTo>
                    <a:pt x="77506" y="288209"/>
                  </a:lnTo>
                  <a:cubicBezTo>
                    <a:pt x="75023" y="292466"/>
                    <a:pt x="72540" y="296722"/>
                    <a:pt x="70412" y="301334"/>
                  </a:cubicBezTo>
                  <a:close/>
                  <a:moveTo>
                    <a:pt x="1033473" y="283243"/>
                  </a:moveTo>
                  <a:cubicBezTo>
                    <a:pt x="1030990" y="278986"/>
                    <a:pt x="1028507" y="274730"/>
                    <a:pt x="1026024" y="270473"/>
                  </a:cubicBezTo>
                  <a:lnTo>
                    <a:pt x="1030280" y="267990"/>
                  </a:lnTo>
                  <a:cubicBezTo>
                    <a:pt x="1032763" y="272247"/>
                    <a:pt x="1035601" y="276503"/>
                    <a:pt x="1038084" y="280760"/>
                  </a:cubicBezTo>
                  <a:lnTo>
                    <a:pt x="1033473" y="283243"/>
                  </a:lnTo>
                  <a:close/>
                  <a:moveTo>
                    <a:pt x="84955" y="275084"/>
                  </a:moveTo>
                  <a:lnTo>
                    <a:pt x="80699" y="272601"/>
                  </a:lnTo>
                  <a:cubicBezTo>
                    <a:pt x="83182" y="268345"/>
                    <a:pt x="86019" y="264088"/>
                    <a:pt x="88502" y="259831"/>
                  </a:cubicBezTo>
                  <a:lnTo>
                    <a:pt x="92759" y="262669"/>
                  </a:lnTo>
                  <a:cubicBezTo>
                    <a:pt x="90276" y="266926"/>
                    <a:pt x="87438" y="270828"/>
                    <a:pt x="84955" y="275084"/>
                  </a:cubicBezTo>
                  <a:close/>
                  <a:moveTo>
                    <a:pt x="1017865" y="258058"/>
                  </a:moveTo>
                  <a:cubicBezTo>
                    <a:pt x="1015027" y="253801"/>
                    <a:pt x="1012545" y="249899"/>
                    <a:pt x="1009707" y="245643"/>
                  </a:cubicBezTo>
                  <a:lnTo>
                    <a:pt x="1013963" y="242805"/>
                  </a:lnTo>
                  <a:cubicBezTo>
                    <a:pt x="1016801" y="247062"/>
                    <a:pt x="1019639" y="250963"/>
                    <a:pt x="1022122" y="255220"/>
                  </a:cubicBezTo>
                  <a:lnTo>
                    <a:pt x="1017865" y="258058"/>
                  </a:lnTo>
                  <a:close/>
                  <a:moveTo>
                    <a:pt x="100918" y="250254"/>
                  </a:moveTo>
                  <a:lnTo>
                    <a:pt x="96661" y="247416"/>
                  </a:lnTo>
                  <a:cubicBezTo>
                    <a:pt x="99499" y="243160"/>
                    <a:pt x="102336" y="239258"/>
                    <a:pt x="105174" y="235001"/>
                  </a:cubicBezTo>
                  <a:lnTo>
                    <a:pt x="109076" y="237839"/>
                  </a:lnTo>
                  <a:cubicBezTo>
                    <a:pt x="106593" y="242095"/>
                    <a:pt x="103755" y="245997"/>
                    <a:pt x="100918" y="250254"/>
                  </a:cubicBezTo>
                  <a:close/>
                  <a:moveTo>
                    <a:pt x="1001194" y="233582"/>
                  </a:moveTo>
                  <a:cubicBezTo>
                    <a:pt x="998356" y="229680"/>
                    <a:pt x="995163" y="225778"/>
                    <a:pt x="992326" y="221876"/>
                  </a:cubicBezTo>
                  <a:lnTo>
                    <a:pt x="996227" y="218684"/>
                  </a:lnTo>
                  <a:cubicBezTo>
                    <a:pt x="999420" y="222586"/>
                    <a:pt x="1002258" y="226488"/>
                    <a:pt x="1005095" y="230744"/>
                  </a:cubicBezTo>
                  <a:lnTo>
                    <a:pt x="1001194" y="233582"/>
                  </a:lnTo>
                  <a:close/>
                  <a:moveTo>
                    <a:pt x="118299" y="225778"/>
                  </a:moveTo>
                  <a:lnTo>
                    <a:pt x="114397" y="222941"/>
                  </a:lnTo>
                  <a:cubicBezTo>
                    <a:pt x="117234" y="219039"/>
                    <a:pt x="120427" y="215137"/>
                    <a:pt x="123619" y="211235"/>
                  </a:cubicBezTo>
                  <a:lnTo>
                    <a:pt x="127521" y="214427"/>
                  </a:lnTo>
                  <a:cubicBezTo>
                    <a:pt x="124329" y="217975"/>
                    <a:pt x="121136" y="221876"/>
                    <a:pt x="118299" y="225778"/>
                  </a:cubicBezTo>
                  <a:close/>
                  <a:moveTo>
                    <a:pt x="983103" y="209816"/>
                  </a:moveTo>
                  <a:cubicBezTo>
                    <a:pt x="979910" y="205914"/>
                    <a:pt x="976718" y="202012"/>
                    <a:pt x="973526" y="198465"/>
                  </a:cubicBezTo>
                  <a:lnTo>
                    <a:pt x="977427" y="195273"/>
                  </a:lnTo>
                  <a:cubicBezTo>
                    <a:pt x="980620" y="199175"/>
                    <a:pt x="983812" y="202722"/>
                    <a:pt x="987005" y="206624"/>
                  </a:cubicBezTo>
                  <a:lnTo>
                    <a:pt x="983103" y="209816"/>
                  </a:lnTo>
                  <a:close/>
                  <a:moveTo>
                    <a:pt x="136744" y="202722"/>
                  </a:moveTo>
                  <a:lnTo>
                    <a:pt x="132842" y="199529"/>
                  </a:lnTo>
                  <a:cubicBezTo>
                    <a:pt x="136035" y="195627"/>
                    <a:pt x="139227" y="192080"/>
                    <a:pt x="142774" y="188178"/>
                  </a:cubicBezTo>
                  <a:lnTo>
                    <a:pt x="146321" y="191371"/>
                  </a:lnTo>
                  <a:cubicBezTo>
                    <a:pt x="143129" y="195273"/>
                    <a:pt x="139937" y="198820"/>
                    <a:pt x="136744" y="202722"/>
                  </a:cubicBezTo>
                  <a:close/>
                  <a:moveTo>
                    <a:pt x="963593" y="187469"/>
                  </a:moveTo>
                  <a:cubicBezTo>
                    <a:pt x="960401" y="183922"/>
                    <a:pt x="956854" y="180020"/>
                    <a:pt x="953306" y="176473"/>
                  </a:cubicBezTo>
                  <a:lnTo>
                    <a:pt x="956854" y="172925"/>
                  </a:lnTo>
                  <a:cubicBezTo>
                    <a:pt x="960401" y="176473"/>
                    <a:pt x="963593" y="180020"/>
                    <a:pt x="967140" y="183922"/>
                  </a:cubicBezTo>
                  <a:lnTo>
                    <a:pt x="963593" y="187469"/>
                  </a:lnTo>
                  <a:close/>
                  <a:moveTo>
                    <a:pt x="156608" y="180374"/>
                  </a:moveTo>
                  <a:lnTo>
                    <a:pt x="153061" y="176827"/>
                  </a:lnTo>
                  <a:cubicBezTo>
                    <a:pt x="156608" y="173280"/>
                    <a:pt x="159801" y="169733"/>
                    <a:pt x="163348" y="166186"/>
                  </a:cubicBezTo>
                  <a:lnTo>
                    <a:pt x="166895" y="169733"/>
                  </a:lnTo>
                  <a:cubicBezTo>
                    <a:pt x="163348" y="173280"/>
                    <a:pt x="159801" y="176827"/>
                    <a:pt x="156608" y="180374"/>
                  </a:cubicBezTo>
                  <a:close/>
                  <a:moveTo>
                    <a:pt x="943020" y="166186"/>
                  </a:moveTo>
                  <a:cubicBezTo>
                    <a:pt x="939472" y="162639"/>
                    <a:pt x="935925" y="159091"/>
                    <a:pt x="932378" y="155899"/>
                  </a:cubicBezTo>
                  <a:lnTo>
                    <a:pt x="935925" y="152352"/>
                  </a:lnTo>
                  <a:cubicBezTo>
                    <a:pt x="939472" y="155899"/>
                    <a:pt x="943020" y="159091"/>
                    <a:pt x="946567" y="162639"/>
                  </a:cubicBezTo>
                  <a:lnTo>
                    <a:pt x="943020" y="166186"/>
                  </a:lnTo>
                  <a:close/>
                  <a:moveTo>
                    <a:pt x="177537" y="159446"/>
                  </a:moveTo>
                  <a:lnTo>
                    <a:pt x="173989" y="155899"/>
                  </a:lnTo>
                  <a:cubicBezTo>
                    <a:pt x="177537" y="152352"/>
                    <a:pt x="181438" y="149159"/>
                    <a:pt x="184986" y="145612"/>
                  </a:cubicBezTo>
                  <a:lnTo>
                    <a:pt x="188178" y="149159"/>
                  </a:lnTo>
                  <a:cubicBezTo>
                    <a:pt x="184631" y="152706"/>
                    <a:pt x="181084" y="155899"/>
                    <a:pt x="177537" y="159446"/>
                  </a:cubicBezTo>
                  <a:close/>
                  <a:moveTo>
                    <a:pt x="921382" y="145612"/>
                  </a:moveTo>
                  <a:cubicBezTo>
                    <a:pt x="917835" y="142420"/>
                    <a:pt x="913933" y="139227"/>
                    <a:pt x="910031" y="136035"/>
                  </a:cubicBezTo>
                  <a:lnTo>
                    <a:pt x="913223" y="132133"/>
                  </a:lnTo>
                  <a:cubicBezTo>
                    <a:pt x="917125" y="135325"/>
                    <a:pt x="920672" y="138518"/>
                    <a:pt x="924574" y="142065"/>
                  </a:cubicBezTo>
                  <a:lnTo>
                    <a:pt x="921382" y="145612"/>
                  </a:lnTo>
                  <a:close/>
                  <a:moveTo>
                    <a:pt x="199529" y="139582"/>
                  </a:moveTo>
                  <a:lnTo>
                    <a:pt x="196337" y="135680"/>
                  </a:lnTo>
                  <a:cubicBezTo>
                    <a:pt x="200239" y="132487"/>
                    <a:pt x="204141" y="129295"/>
                    <a:pt x="207688" y="126102"/>
                  </a:cubicBezTo>
                  <a:lnTo>
                    <a:pt x="210880" y="130004"/>
                  </a:lnTo>
                  <a:cubicBezTo>
                    <a:pt x="206978" y="133197"/>
                    <a:pt x="203431" y="136035"/>
                    <a:pt x="199529" y="139582"/>
                  </a:cubicBezTo>
                  <a:close/>
                  <a:moveTo>
                    <a:pt x="898680" y="126457"/>
                  </a:moveTo>
                  <a:cubicBezTo>
                    <a:pt x="894778" y="123265"/>
                    <a:pt x="890876" y="120427"/>
                    <a:pt x="886974" y="117234"/>
                  </a:cubicBezTo>
                  <a:lnTo>
                    <a:pt x="889812" y="113333"/>
                  </a:lnTo>
                  <a:cubicBezTo>
                    <a:pt x="893714" y="116170"/>
                    <a:pt x="897616" y="119363"/>
                    <a:pt x="901517" y="122555"/>
                  </a:cubicBezTo>
                  <a:lnTo>
                    <a:pt x="898680" y="126457"/>
                  </a:lnTo>
                  <a:close/>
                  <a:moveTo>
                    <a:pt x="222586" y="120782"/>
                  </a:moveTo>
                  <a:lnTo>
                    <a:pt x="219393" y="116880"/>
                  </a:lnTo>
                  <a:cubicBezTo>
                    <a:pt x="223295" y="113687"/>
                    <a:pt x="227197" y="110850"/>
                    <a:pt x="231454" y="108012"/>
                  </a:cubicBezTo>
                  <a:lnTo>
                    <a:pt x="234292" y="111914"/>
                  </a:lnTo>
                  <a:cubicBezTo>
                    <a:pt x="230390" y="114752"/>
                    <a:pt x="226488" y="117589"/>
                    <a:pt x="222586" y="120782"/>
                  </a:cubicBezTo>
                  <a:close/>
                  <a:moveTo>
                    <a:pt x="874914" y="108721"/>
                  </a:moveTo>
                  <a:cubicBezTo>
                    <a:pt x="871012" y="105884"/>
                    <a:pt x="866755" y="103046"/>
                    <a:pt x="862498" y="100208"/>
                  </a:cubicBezTo>
                  <a:lnTo>
                    <a:pt x="865336" y="95951"/>
                  </a:lnTo>
                  <a:cubicBezTo>
                    <a:pt x="869593" y="98789"/>
                    <a:pt x="873495" y="101627"/>
                    <a:pt x="877751" y="104465"/>
                  </a:cubicBezTo>
                  <a:lnTo>
                    <a:pt x="874914" y="108721"/>
                  </a:lnTo>
                  <a:close/>
                  <a:moveTo>
                    <a:pt x="246707" y="103400"/>
                  </a:moveTo>
                  <a:lnTo>
                    <a:pt x="243869" y="99144"/>
                  </a:lnTo>
                  <a:cubicBezTo>
                    <a:pt x="248126" y="96306"/>
                    <a:pt x="252028" y="93468"/>
                    <a:pt x="256284" y="90985"/>
                  </a:cubicBezTo>
                  <a:lnTo>
                    <a:pt x="259122" y="95242"/>
                  </a:lnTo>
                  <a:cubicBezTo>
                    <a:pt x="254865" y="97725"/>
                    <a:pt x="250609" y="100563"/>
                    <a:pt x="246707" y="103400"/>
                  </a:cubicBezTo>
                  <a:close/>
                  <a:moveTo>
                    <a:pt x="850083" y="92050"/>
                  </a:moveTo>
                  <a:cubicBezTo>
                    <a:pt x="845827" y="89566"/>
                    <a:pt x="841570" y="86729"/>
                    <a:pt x="837313" y="84246"/>
                  </a:cubicBezTo>
                  <a:lnTo>
                    <a:pt x="839797" y="79989"/>
                  </a:lnTo>
                  <a:cubicBezTo>
                    <a:pt x="844053" y="82472"/>
                    <a:pt x="848310" y="85310"/>
                    <a:pt x="852566" y="87793"/>
                  </a:cubicBezTo>
                  <a:lnTo>
                    <a:pt x="850083" y="92050"/>
                  </a:lnTo>
                  <a:close/>
                  <a:moveTo>
                    <a:pt x="271537" y="87083"/>
                  </a:moveTo>
                  <a:lnTo>
                    <a:pt x="269054" y="82827"/>
                  </a:lnTo>
                  <a:cubicBezTo>
                    <a:pt x="273311" y="80344"/>
                    <a:pt x="277567" y="77861"/>
                    <a:pt x="281824" y="75378"/>
                  </a:cubicBezTo>
                  <a:lnTo>
                    <a:pt x="284307" y="79634"/>
                  </a:lnTo>
                  <a:cubicBezTo>
                    <a:pt x="280050" y="82117"/>
                    <a:pt x="275794" y="84600"/>
                    <a:pt x="271537" y="87083"/>
                  </a:cubicBezTo>
                  <a:close/>
                  <a:moveTo>
                    <a:pt x="824544" y="76797"/>
                  </a:moveTo>
                  <a:cubicBezTo>
                    <a:pt x="820287" y="74314"/>
                    <a:pt x="815676" y="72185"/>
                    <a:pt x="811419" y="69702"/>
                  </a:cubicBezTo>
                  <a:lnTo>
                    <a:pt x="813902" y="65446"/>
                  </a:lnTo>
                  <a:cubicBezTo>
                    <a:pt x="818513" y="67929"/>
                    <a:pt x="822770" y="70057"/>
                    <a:pt x="827027" y="72540"/>
                  </a:cubicBezTo>
                  <a:lnTo>
                    <a:pt x="824544" y="76797"/>
                  </a:lnTo>
                  <a:close/>
                  <a:moveTo>
                    <a:pt x="297077" y="72540"/>
                  </a:moveTo>
                  <a:lnTo>
                    <a:pt x="294594" y="68283"/>
                  </a:lnTo>
                  <a:cubicBezTo>
                    <a:pt x="298851" y="65800"/>
                    <a:pt x="303462" y="63672"/>
                    <a:pt x="307718" y="61544"/>
                  </a:cubicBezTo>
                  <a:lnTo>
                    <a:pt x="309847" y="66155"/>
                  </a:lnTo>
                  <a:cubicBezTo>
                    <a:pt x="305945" y="67929"/>
                    <a:pt x="301688" y="70057"/>
                    <a:pt x="297077" y="72540"/>
                  </a:cubicBezTo>
                  <a:close/>
                  <a:moveTo>
                    <a:pt x="798294" y="62963"/>
                  </a:moveTo>
                  <a:cubicBezTo>
                    <a:pt x="793683" y="60834"/>
                    <a:pt x="789426" y="58706"/>
                    <a:pt x="784815" y="56578"/>
                  </a:cubicBezTo>
                  <a:lnTo>
                    <a:pt x="786943" y="51966"/>
                  </a:lnTo>
                  <a:cubicBezTo>
                    <a:pt x="791555" y="54095"/>
                    <a:pt x="796166" y="56223"/>
                    <a:pt x="800423" y="58351"/>
                  </a:cubicBezTo>
                  <a:lnTo>
                    <a:pt x="798294" y="62963"/>
                  </a:lnTo>
                  <a:close/>
                  <a:moveTo>
                    <a:pt x="323681" y="59061"/>
                  </a:moveTo>
                  <a:lnTo>
                    <a:pt x="321552" y="54449"/>
                  </a:lnTo>
                  <a:cubicBezTo>
                    <a:pt x="326164" y="52321"/>
                    <a:pt x="330775" y="50193"/>
                    <a:pt x="335032" y="48419"/>
                  </a:cubicBezTo>
                  <a:lnTo>
                    <a:pt x="337160" y="53030"/>
                  </a:lnTo>
                  <a:cubicBezTo>
                    <a:pt x="332549" y="54804"/>
                    <a:pt x="328292" y="56932"/>
                    <a:pt x="323681" y="59061"/>
                  </a:cubicBezTo>
                  <a:close/>
                  <a:moveTo>
                    <a:pt x="770981" y="50547"/>
                  </a:moveTo>
                  <a:cubicBezTo>
                    <a:pt x="766370" y="48774"/>
                    <a:pt x="761758" y="46645"/>
                    <a:pt x="757147" y="44872"/>
                  </a:cubicBezTo>
                  <a:lnTo>
                    <a:pt x="758921" y="40261"/>
                  </a:lnTo>
                  <a:cubicBezTo>
                    <a:pt x="763532" y="42034"/>
                    <a:pt x="768143" y="44163"/>
                    <a:pt x="772755" y="45936"/>
                  </a:cubicBezTo>
                  <a:lnTo>
                    <a:pt x="770981" y="50547"/>
                  </a:lnTo>
                  <a:close/>
                  <a:moveTo>
                    <a:pt x="350994" y="47355"/>
                  </a:moveTo>
                  <a:lnTo>
                    <a:pt x="349221" y="42744"/>
                  </a:lnTo>
                  <a:cubicBezTo>
                    <a:pt x="353832" y="40970"/>
                    <a:pt x="358443" y="39196"/>
                    <a:pt x="363055" y="37423"/>
                  </a:cubicBezTo>
                  <a:lnTo>
                    <a:pt x="364828" y="42034"/>
                  </a:lnTo>
                  <a:cubicBezTo>
                    <a:pt x="360217" y="43453"/>
                    <a:pt x="355605" y="45227"/>
                    <a:pt x="350994" y="47355"/>
                  </a:cubicBezTo>
                  <a:close/>
                  <a:moveTo>
                    <a:pt x="743313" y="39906"/>
                  </a:moveTo>
                  <a:cubicBezTo>
                    <a:pt x="738702" y="38132"/>
                    <a:pt x="734090" y="36713"/>
                    <a:pt x="729124" y="34940"/>
                  </a:cubicBezTo>
                  <a:lnTo>
                    <a:pt x="730543" y="30328"/>
                  </a:lnTo>
                  <a:cubicBezTo>
                    <a:pt x="735155" y="31747"/>
                    <a:pt x="740120" y="33521"/>
                    <a:pt x="744732" y="35295"/>
                  </a:cubicBezTo>
                  <a:lnTo>
                    <a:pt x="743313" y="39906"/>
                  </a:lnTo>
                  <a:close/>
                  <a:moveTo>
                    <a:pt x="378662" y="36713"/>
                  </a:moveTo>
                  <a:lnTo>
                    <a:pt x="376889" y="32102"/>
                  </a:lnTo>
                  <a:cubicBezTo>
                    <a:pt x="381500" y="30328"/>
                    <a:pt x="386466" y="28910"/>
                    <a:pt x="391077" y="27491"/>
                  </a:cubicBezTo>
                  <a:lnTo>
                    <a:pt x="392496" y="32102"/>
                  </a:lnTo>
                  <a:cubicBezTo>
                    <a:pt x="388240" y="33876"/>
                    <a:pt x="383274" y="35295"/>
                    <a:pt x="378662" y="36713"/>
                  </a:cubicBezTo>
                  <a:close/>
                  <a:moveTo>
                    <a:pt x="714935" y="30328"/>
                  </a:moveTo>
                  <a:cubicBezTo>
                    <a:pt x="710324" y="28910"/>
                    <a:pt x="705358" y="27491"/>
                    <a:pt x="700747" y="26427"/>
                  </a:cubicBezTo>
                  <a:lnTo>
                    <a:pt x="702166" y="21460"/>
                  </a:lnTo>
                  <a:cubicBezTo>
                    <a:pt x="707132" y="22879"/>
                    <a:pt x="711743" y="24298"/>
                    <a:pt x="716709" y="25717"/>
                  </a:cubicBezTo>
                  <a:lnTo>
                    <a:pt x="714935" y="30328"/>
                  </a:lnTo>
                  <a:close/>
                  <a:moveTo>
                    <a:pt x="407040" y="27845"/>
                  </a:moveTo>
                  <a:lnTo>
                    <a:pt x="405621" y="23234"/>
                  </a:lnTo>
                  <a:cubicBezTo>
                    <a:pt x="410587" y="21815"/>
                    <a:pt x="415198" y="20751"/>
                    <a:pt x="420164" y="19332"/>
                  </a:cubicBezTo>
                  <a:lnTo>
                    <a:pt x="421228" y="24298"/>
                  </a:lnTo>
                  <a:cubicBezTo>
                    <a:pt x="416617" y="25362"/>
                    <a:pt x="412006" y="26781"/>
                    <a:pt x="407040" y="27845"/>
                  </a:cubicBezTo>
                  <a:close/>
                  <a:moveTo>
                    <a:pt x="686203" y="22525"/>
                  </a:moveTo>
                  <a:cubicBezTo>
                    <a:pt x="681237" y="21460"/>
                    <a:pt x="676626" y="20396"/>
                    <a:pt x="671660" y="19332"/>
                  </a:cubicBezTo>
                  <a:lnTo>
                    <a:pt x="672724" y="14366"/>
                  </a:lnTo>
                  <a:cubicBezTo>
                    <a:pt x="677690" y="15430"/>
                    <a:pt x="682656" y="16494"/>
                    <a:pt x="687267" y="17559"/>
                  </a:cubicBezTo>
                  <a:lnTo>
                    <a:pt x="686203" y="22525"/>
                  </a:lnTo>
                  <a:close/>
                  <a:moveTo>
                    <a:pt x="435772" y="20751"/>
                  </a:moveTo>
                  <a:lnTo>
                    <a:pt x="434708" y="15785"/>
                  </a:lnTo>
                  <a:cubicBezTo>
                    <a:pt x="439674" y="14721"/>
                    <a:pt x="444640" y="13657"/>
                    <a:pt x="449251" y="12592"/>
                  </a:cubicBezTo>
                  <a:lnTo>
                    <a:pt x="450315" y="17559"/>
                  </a:lnTo>
                  <a:cubicBezTo>
                    <a:pt x="445704" y="18623"/>
                    <a:pt x="440738" y="19687"/>
                    <a:pt x="435772" y="20751"/>
                  </a:cubicBezTo>
                  <a:close/>
                  <a:moveTo>
                    <a:pt x="657471" y="16494"/>
                  </a:moveTo>
                  <a:cubicBezTo>
                    <a:pt x="652505" y="15430"/>
                    <a:pt x="647894" y="14721"/>
                    <a:pt x="642928" y="14011"/>
                  </a:cubicBezTo>
                  <a:lnTo>
                    <a:pt x="643637" y="9045"/>
                  </a:lnTo>
                  <a:cubicBezTo>
                    <a:pt x="648603" y="9755"/>
                    <a:pt x="653569" y="10819"/>
                    <a:pt x="658535" y="11528"/>
                  </a:cubicBezTo>
                  <a:lnTo>
                    <a:pt x="657471" y="16494"/>
                  </a:lnTo>
                  <a:close/>
                  <a:moveTo>
                    <a:pt x="465213" y="15076"/>
                  </a:moveTo>
                  <a:lnTo>
                    <a:pt x="464504" y="10110"/>
                  </a:lnTo>
                  <a:cubicBezTo>
                    <a:pt x="469470" y="9400"/>
                    <a:pt x="474436" y="8691"/>
                    <a:pt x="479402" y="7981"/>
                  </a:cubicBezTo>
                  <a:lnTo>
                    <a:pt x="480112" y="12947"/>
                  </a:lnTo>
                  <a:cubicBezTo>
                    <a:pt x="474791" y="13302"/>
                    <a:pt x="469825" y="14011"/>
                    <a:pt x="465213" y="15076"/>
                  </a:cubicBezTo>
                  <a:close/>
                  <a:moveTo>
                    <a:pt x="628029" y="11883"/>
                  </a:moveTo>
                  <a:cubicBezTo>
                    <a:pt x="623063" y="11174"/>
                    <a:pt x="618097" y="10819"/>
                    <a:pt x="613131" y="10110"/>
                  </a:cubicBezTo>
                  <a:lnTo>
                    <a:pt x="613486" y="5143"/>
                  </a:lnTo>
                  <a:cubicBezTo>
                    <a:pt x="618452" y="5498"/>
                    <a:pt x="623418" y="6208"/>
                    <a:pt x="628384" y="6917"/>
                  </a:cubicBezTo>
                  <a:lnTo>
                    <a:pt x="628029" y="11883"/>
                  </a:lnTo>
                  <a:close/>
                  <a:moveTo>
                    <a:pt x="494655" y="10819"/>
                  </a:moveTo>
                  <a:lnTo>
                    <a:pt x="493946" y="5853"/>
                  </a:lnTo>
                  <a:cubicBezTo>
                    <a:pt x="498912" y="5143"/>
                    <a:pt x="503878" y="4789"/>
                    <a:pt x="508844" y="4434"/>
                  </a:cubicBezTo>
                  <a:lnTo>
                    <a:pt x="509199" y="9400"/>
                  </a:lnTo>
                  <a:cubicBezTo>
                    <a:pt x="504232" y="9755"/>
                    <a:pt x="499267" y="10110"/>
                    <a:pt x="494655" y="10819"/>
                  </a:cubicBezTo>
                  <a:close/>
                  <a:moveTo>
                    <a:pt x="598233" y="9045"/>
                  </a:moveTo>
                  <a:cubicBezTo>
                    <a:pt x="593267" y="8691"/>
                    <a:pt x="588301" y="8336"/>
                    <a:pt x="583335" y="7981"/>
                  </a:cubicBezTo>
                  <a:lnTo>
                    <a:pt x="583690" y="3015"/>
                  </a:lnTo>
                  <a:cubicBezTo>
                    <a:pt x="588656" y="3370"/>
                    <a:pt x="593622" y="3725"/>
                    <a:pt x="598588" y="4079"/>
                  </a:cubicBezTo>
                  <a:lnTo>
                    <a:pt x="598233" y="9045"/>
                  </a:lnTo>
                  <a:close/>
                  <a:moveTo>
                    <a:pt x="524097" y="8336"/>
                  </a:moveTo>
                  <a:lnTo>
                    <a:pt x="523742" y="3370"/>
                  </a:lnTo>
                  <a:cubicBezTo>
                    <a:pt x="528708" y="3015"/>
                    <a:pt x="533674" y="3015"/>
                    <a:pt x="538640" y="2660"/>
                  </a:cubicBezTo>
                  <a:lnTo>
                    <a:pt x="538640" y="7626"/>
                  </a:lnTo>
                  <a:cubicBezTo>
                    <a:pt x="534029" y="7626"/>
                    <a:pt x="529063" y="7981"/>
                    <a:pt x="524097" y="8336"/>
                  </a:cubicBezTo>
                  <a:close/>
                  <a:moveTo>
                    <a:pt x="568791" y="7626"/>
                  </a:moveTo>
                  <a:cubicBezTo>
                    <a:pt x="564890" y="7626"/>
                    <a:pt x="560988" y="7626"/>
                    <a:pt x="557086" y="7626"/>
                  </a:cubicBezTo>
                  <a:lnTo>
                    <a:pt x="553893" y="7626"/>
                  </a:lnTo>
                  <a:lnTo>
                    <a:pt x="553893" y="2660"/>
                  </a:lnTo>
                  <a:lnTo>
                    <a:pt x="557086" y="2660"/>
                  </a:lnTo>
                  <a:cubicBezTo>
                    <a:pt x="560988" y="2660"/>
                    <a:pt x="564890" y="2660"/>
                    <a:pt x="569146" y="2660"/>
                  </a:cubicBezTo>
                  <a:lnTo>
                    <a:pt x="568791" y="7626"/>
                  </a:lnTo>
                  <a:close/>
                </a:path>
              </a:pathLst>
            </a:custGeom>
            <a:solidFill>
              <a:srgbClr val="FFFFFF"/>
            </a:solidFill>
            <a:ln w="9525" cap="flat">
              <a:noFill/>
              <a:prstDash val="solid"/>
              <a:miter/>
            </a:ln>
          </p:spPr>
          <p:txBody>
            <a:bodyPr rtlCol="0" anchor="ctr"/>
            <a:lstStyle/>
            <a:p>
              <a:endParaRPr lang="fi-FI"/>
            </a:p>
          </p:txBody>
        </p:sp>
        <p:sp>
          <p:nvSpPr>
            <p:cNvPr id="6" name="Freeform: Shape 5">
              <a:extLst>
                <a:ext uri="{FF2B5EF4-FFF2-40B4-BE49-F238E27FC236}">
                  <a16:creationId xmlns:a16="http://schemas.microsoft.com/office/drawing/2014/main" id="{08F535EA-E062-4BEA-B35E-CB3A1A4E0A95}"/>
                </a:ext>
              </a:extLst>
            </p:cNvPr>
            <p:cNvSpPr/>
            <p:nvPr/>
          </p:nvSpPr>
          <p:spPr>
            <a:xfrm>
              <a:off x="1398093" y="2413796"/>
              <a:ext cx="876155" cy="876155"/>
            </a:xfrm>
            <a:custGeom>
              <a:avLst/>
              <a:gdLst>
                <a:gd name="connsiteX0" fmla="*/ 434353 w 876155"/>
                <a:gd name="connsiteY0" fmla="*/ 875978 h 876155"/>
                <a:gd name="connsiteX1" fmla="*/ 419455 w 876155"/>
                <a:gd name="connsiteY1" fmla="*/ 875623 h 876155"/>
                <a:gd name="connsiteX2" fmla="*/ 419809 w 876155"/>
                <a:gd name="connsiteY2" fmla="*/ 870657 h 876155"/>
                <a:gd name="connsiteX3" fmla="*/ 434708 w 876155"/>
                <a:gd name="connsiteY3" fmla="*/ 871012 h 876155"/>
                <a:gd name="connsiteX4" fmla="*/ 434353 w 876155"/>
                <a:gd name="connsiteY4" fmla="*/ 875978 h 876155"/>
                <a:gd name="connsiteX5" fmla="*/ 449251 w 876155"/>
                <a:gd name="connsiteY5" fmla="*/ 875978 h 876155"/>
                <a:gd name="connsiteX6" fmla="*/ 449251 w 876155"/>
                <a:gd name="connsiteY6" fmla="*/ 871012 h 876155"/>
                <a:gd name="connsiteX7" fmla="*/ 464149 w 876155"/>
                <a:gd name="connsiteY7" fmla="*/ 870302 h 876155"/>
                <a:gd name="connsiteX8" fmla="*/ 464504 w 876155"/>
                <a:gd name="connsiteY8" fmla="*/ 875268 h 876155"/>
                <a:gd name="connsiteX9" fmla="*/ 449251 w 876155"/>
                <a:gd name="connsiteY9" fmla="*/ 875978 h 876155"/>
                <a:gd name="connsiteX10" fmla="*/ 404202 w 876155"/>
                <a:gd name="connsiteY10" fmla="*/ 874559 h 876155"/>
                <a:gd name="connsiteX11" fmla="*/ 389304 w 876155"/>
                <a:gd name="connsiteY11" fmla="*/ 873140 h 876155"/>
                <a:gd name="connsiteX12" fmla="*/ 390013 w 876155"/>
                <a:gd name="connsiteY12" fmla="*/ 868174 h 876155"/>
                <a:gd name="connsiteX13" fmla="*/ 404911 w 876155"/>
                <a:gd name="connsiteY13" fmla="*/ 869593 h 876155"/>
                <a:gd name="connsiteX14" fmla="*/ 404202 w 876155"/>
                <a:gd name="connsiteY14" fmla="*/ 874559 h 876155"/>
                <a:gd name="connsiteX15" fmla="*/ 479402 w 876155"/>
                <a:gd name="connsiteY15" fmla="*/ 874204 h 876155"/>
                <a:gd name="connsiteX16" fmla="*/ 479048 w 876155"/>
                <a:gd name="connsiteY16" fmla="*/ 869238 h 876155"/>
                <a:gd name="connsiteX17" fmla="*/ 493946 w 876155"/>
                <a:gd name="connsiteY17" fmla="*/ 867465 h 876155"/>
                <a:gd name="connsiteX18" fmla="*/ 494655 w 876155"/>
                <a:gd name="connsiteY18" fmla="*/ 872431 h 876155"/>
                <a:gd name="connsiteX19" fmla="*/ 479402 w 876155"/>
                <a:gd name="connsiteY19" fmla="*/ 874204 h 876155"/>
                <a:gd name="connsiteX20" fmla="*/ 374406 w 876155"/>
                <a:gd name="connsiteY20" fmla="*/ 871012 h 876155"/>
                <a:gd name="connsiteX21" fmla="*/ 359507 w 876155"/>
                <a:gd name="connsiteY21" fmla="*/ 868529 h 876155"/>
                <a:gd name="connsiteX22" fmla="*/ 360571 w 876155"/>
                <a:gd name="connsiteY22" fmla="*/ 863563 h 876155"/>
                <a:gd name="connsiteX23" fmla="*/ 375115 w 876155"/>
                <a:gd name="connsiteY23" fmla="*/ 866046 h 876155"/>
                <a:gd name="connsiteX24" fmla="*/ 374406 w 876155"/>
                <a:gd name="connsiteY24" fmla="*/ 871012 h 876155"/>
                <a:gd name="connsiteX25" fmla="*/ 509199 w 876155"/>
                <a:gd name="connsiteY25" fmla="*/ 870302 h 876155"/>
                <a:gd name="connsiteX26" fmla="*/ 508489 w 876155"/>
                <a:gd name="connsiteY26" fmla="*/ 865336 h 876155"/>
                <a:gd name="connsiteX27" fmla="*/ 523033 w 876155"/>
                <a:gd name="connsiteY27" fmla="*/ 862853 h 876155"/>
                <a:gd name="connsiteX28" fmla="*/ 524097 w 876155"/>
                <a:gd name="connsiteY28" fmla="*/ 867819 h 876155"/>
                <a:gd name="connsiteX29" fmla="*/ 509199 w 876155"/>
                <a:gd name="connsiteY29" fmla="*/ 870302 h 876155"/>
                <a:gd name="connsiteX30" fmla="*/ 344964 w 876155"/>
                <a:gd name="connsiteY30" fmla="*/ 865691 h 876155"/>
                <a:gd name="connsiteX31" fmla="*/ 330420 w 876155"/>
                <a:gd name="connsiteY31" fmla="*/ 862144 h 876155"/>
                <a:gd name="connsiteX32" fmla="*/ 331484 w 876155"/>
                <a:gd name="connsiteY32" fmla="*/ 857178 h 876155"/>
                <a:gd name="connsiteX33" fmla="*/ 346028 w 876155"/>
                <a:gd name="connsiteY33" fmla="*/ 860725 h 876155"/>
                <a:gd name="connsiteX34" fmla="*/ 344964 w 876155"/>
                <a:gd name="connsiteY34" fmla="*/ 865691 h 876155"/>
                <a:gd name="connsiteX35" fmla="*/ 538640 w 876155"/>
                <a:gd name="connsiteY35" fmla="*/ 864627 h 876155"/>
                <a:gd name="connsiteX36" fmla="*/ 537576 w 876155"/>
                <a:gd name="connsiteY36" fmla="*/ 859661 h 876155"/>
                <a:gd name="connsiteX37" fmla="*/ 552120 w 876155"/>
                <a:gd name="connsiteY37" fmla="*/ 856114 h 876155"/>
                <a:gd name="connsiteX38" fmla="*/ 553538 w 876155"/>
                <a:gd name="connsiteY38" fmla="*/ 861079 h 876155"/>
                <a:gd name="connsiteX39" fmla="*/ 538640 w 876155"/>
                <a:gd name="connsiteY39" fmla="*/ 864627 h 876155"/>
                <a:gd name="connsiteX40" fmla="*/ 315877 w 876155"/>
                <a:gd name="connsiteY40" fmla="*/ 858242 h 876155"/>
                <a:gd name="connsiteX41" fmla="*/ 301688 w 876155"/>
                <a:gd name="connsiteY41" fmla="*/ 853630 h 876155"/>
                <a:gd name="connsiteX42" fmla="*/ 303107 w 876155"/>
                <a:gd name="connsiteY42" fmla="*/ 849019 h 876155"/>
                <a:gd name="connsiteX43" fmla="*/ 317296 w 876155"/>
                <a:gd name="connsiteY43" fmla="*/ 853276 h 876155"/>
                <a:gd name="connsiteX44" fmla="*/ 315877 w 876155"/>
                <a:gd name="connsiteY44" fmla="*/ 858242 h 876155"/>
                <a:gd name="connsiteX45" fmla="*/ 567372 w 876155"/>
                <a:gd name="connsiteY45" fmla="*/ 856823 h 876155"/>
                <a:gd name="connsiteX46" fmla="*/ 565954 w 876155"/>
                <a:gd name="connsiteY46" fmla="*/ 852211 h 876155"/>
                <a:gd name="connsiteX47" fmla="*/ 580142 w 876155"/>
                <a:gd name="connsiteY47" fmla="*/ 847600 h 876155"/>
                <a:gd name="connsiteX48" fmla="*/ 581916 w 876155"/>
                <a:gd name="connsiteY48" fmla="*/ 852211 h 876155"/>
                <a:gd name="connsiteX49" fmla="*/ 567372 w 876155"/>
                <a:gd name="connsiteY49" fmla="*/ 856823 h 876155"/>
                <a:gd name="connsiteX50" fmla="*/ 287145 w 876155"/>
                <a:gd name="connsiteY50" fmla="*/ 848664 h 876155"/>
                <a:gd name="connsiteX51" fmla="*/ 272956 w 876155"/>
                <a:gd name="connsiteY51" fmla="*/ 843344 h 876155"/>
                <a:gd name="connsiteX52" fmla="*/ 274729 w 876155"/>
                <a:gd name="connsiteY52" fmla="*/ 838732 h 876155"/>
                <a:gd name="connsiteX53" fmla="*/ 288564 w 876155"/>
                <a:gd name="connsiteY53" fmla="*/ 844053 h 876155"/>
                <a:gd name="connsiteX54" fmla="*/ 287145 w 876155"/>
                <a:gd name="connsiteY54" fmla="*/ 848664 h 876155"/>
                <a:gd name="connsiteX55" fmla="*/ 595750 w 876155"/>
                <a:gd name="connsiteY55" fmla="*/ 846891 h 876155"/>
                <a:gd name="connsiteX56" fmla="*/ 593976 w 876155"/>
                <a:gd name="connsiteY56" fmla="*/ 842279 h 876155"/>
                <a:gd name="connsiteX57" fmla="*/ 607810 w 876155"/>
                <a:gd name="connsiteY57" fmla="*/ 836604 h 876155"/>
                <a:gd name="connsiteX58" fmla="*/ 609584 w 876155"/>
                <a:gd name="connsiteY58" fmla="*/ 841215 h 876155"/>
                <a:gd name="connsiteX59" fmla="*/ 595750 w 876155"/>
                <a:gd name="connsiteY59" fmla="*/ 846891 h 876155"/>
                <a:gd name="connsiteX60" fmla="*/ 259477 w 876155"/>
                <a:gd name="connsiteY60" fmla="*/ 837313 h 876155"/>
                <a:gd name="connsiteX61" fmla="*/ 245997 w 876155"/>
                <a:gd name="connsiteY61" fmla="*/ 830928 h 876155"/>
                <a:gd name="connsiteX62" fmla="*/ 248126 w 876155"/>
                <a:gd name="connsiteY62" fmla="*/ 826317 h 876155"/>
                <a:gd name="connsiteX63" fmla="*/ 261605 w 876155"/>
                <a:gd name="connsiteY63" fmla="*/ 832702 h 876155"/>
                <a:gd name="connsiteX64" fmla="*/ 259477 w 876155"/>
                <a:gd name="connsiteY64" fmla="*/ 837313 h 876155"/>
                <a:gd name="connsiteX65" fmla="*/ 623418 w 876155"/>
                <a:gd name="connsiteY65" fmla="*/ 835185 h 876155"/>
                <a:gd name="connsiteX66" fmla="*/ 621290 w 876155"/>
                <a:gd name="connsiteY66" fmla="*/ 830574 h 876155"/>
                <a:gd name="connsiteX67" fmla="*/ 634769 w 876155"/>
                <a:gd name="connsiteY67" fmla="*/ 824189 h 876155"/>
                <a:gd name="connsiteX68" fmla="*/ 636897 w 876155"/>
                <a:gd name="connsiteY68" fmla="*/ 828800 h 876155"/>
                <a:gd name="connsiteX69" fmla="*/ 623418 w 876155"/>
                <a:gd name="connsiteY69" fmla="*/ 835185 h 876155"/>
                <a:gd name="connsiteX70" fmla="*/ 232518 w 876155"/>
                <a:gd name="connsiteY70" fmla="*/ 824189 h 876155"/>
                <a:gd name="connsiteX71" fmla="*/ 219393 w 876155"/>
                <a:gd name="connsiteY71" fmla="*/ 816740 h 876155"/>
                <a:gd name="connsiteX72" fmla="*/ 221877 w 876155"/>
                <a:gd name="connsiteY72" fmla="*/ 812483 h 876155"/>
                <a:gd name="connsiteX73" fmla="*/ 235001 w 876155"/>
                <a:gd name="connsiteY73" fmla="*/ 819578 h 876155"/>
                <a:gd name="connsiteX74" fmla="*/ 232518 w 876155"/>
                <a:gd name="connsiteY74" fmla="*/ 824189 h 876155"/>
                <a:gd name="connsiteX75" fmla="*/ 650022 w 876155"/>
                <a:gd name="connsiteY75" fmla="*/ 821706 h 876155"/>
                <a:gd name="connsiteX76" fmla="*/ 647539 w 876155"/>
                <a:gd name="connsiteY76" fmla="*/ 817449 h 876155"/>
                <a:gd name="connsiteX77" fmla="*/ 660309 w 876155"/>
                <a:gd name="connsiteY77" fmla="*/ 810000 h 876155"/>
                <a:gd name="connsiteX78" fmla="*/ 662792 w 876155"/>
                <a:gd name="connsiteY78" fmla="*/ 814257 h 876155"/>
                <a:gd name="connsiteX79" fmla="*/ 650022 w 876155"/>
                <a:gd name="connsiteY79" fmla="*/ 821706 h 876155"/>
                <a:gd name="connsiteX80" fmla="*/ 206624 w 876155"/>
                <a:gd name="connsiteY80" fmla="*/ 808936 h 876155"/>
                <a:gd name="connsiteX81" fmla="*/ 194208 w 876155"/>
                <a:gd name="connsiteY81" fmla="*/ 800777 h 876155"/>
                <a:gd name="connsiteX82" fmla="*/ 197046 w 876155"/>
                <a:gd name="connsiteY82" fmla="*/ 796521 h 876155"/>
                <a:gd name="connsiteX83" fmla="*/ 209461 w 876155"/>
                <a:gd name="connsiteY83" fmla="*/ 804679 h 876155"/>
                <a:gd name="connsiteX84" fmla="*/ 206624 w 876155"/>
                <a:gd name="connsiteY84" fmla="*/ 808936 h 876155"/>
                <a:gd name="connsiteX85" fmla="*/ 675916 w 876155"/>
                <a:gd name="connsiteY85" fmla="*/ 806098 h 876155"/>
                <a:gd name="connsiteX86" fmla="*/ 673079 w 876155"/>
                <a:gd name="connsiteY86" fmla="*/ 801842 h 876155"/>
                <a:gd name="connsiteX87" fmla="*/ 685494 w 876155"/>
                <a:gd name="connsiteY87" fmla="*/ 793683 h 876155"/>
                <a:gd name="connsiteX88" fmla="*/ 688332 w 876155"/>
                <a:gd name="connsiteY88" fmla="*/ 797940 h 876155"/>
                <a:gd name="connsiteX89" fmla="*/ 675916 w 876155"/>
                <a:gd name="connsiteY89" fmla="*/ 806098 h 876155"/>
                <a:gd name="connsiteX90" fmla="*/ 181793 w 876155"/>
                <a:gd name="connsiteY90" fmla="*/ 791909 h 876155"/>
                <a:gd name="connsiteX91" fmla="*/ 169733 w 876155"/>
                <a:gd name="connsiteY91" fmla="*/ 782687 h 876155"/>
                <a:gd name="connsiteX92" fmla="*/ 172925 w 876155"/>
                <a:gd name="connsiteY92" fmla="*/ 778785 h 876155"/>
                <a:gd name="connsiteX93" fmla="*/ 184631 w 876155"/>
                <a:gd name="connsiteY93" fmla="*/ 787653 h 876155"/>
                <a:gd name="connsiteX94" fmla="*/ 181793 w 876155"/>
                <a:gd name="connsiteY94" fmla="*/ 791909 h 876155"/>
                <a:gd name="connsiteX95" fmla="*/ 700392 w 876155"/>
                <a:gd name="connsiteY95" fmla="*/ 789072 h 876155"/>
                <a:gd name="connsiteX96" fmla="*/ 697554 w 876155"/>
                <a:gd name="connsiteY96" fmla="*/ 785170 h 876155"/>
                <a:gd name="connsiteX97" fmla="*/ 709260 w 876155"/>
                <a:gd name="connsiteY97" fmla="*/ 775947 h 876155"/>
                <a:gd name="connsiteX98" fmla="*/ 712452 w 876155"/>
                <a:gd name="connsiteY98" fmla="*/ 779849 h 876155"/>
                <a:gd name="connsiteX99" fmla="*/ 700392 w 876155"/>
                <a:gd name="connsiteY99" fmla="*/ 789072 h 876155"/>
                <a:gd name="connsiteX100" fmla="*/ 158027 w 876155"/>
                <a:gd name="connsiteY100" fmla="*/ 773464 h 876155"/>
                <a:gd name="connsiteX101" fmla="*/ 146676 w 876155"/>
                <a:gd name="connsiteY101" fmla="*/ 763532 h 876155"/>
                <a:gd name="connsiteX102" fmla="*/ 149869 w 876155"/>
                <a:gd name="connsiteY102" fmla="*/ 759985 h 876155"/>
                <a:gd name="connsiteX103" fmla="*/ 161219 w 876155"/>
                <a:gd name="connsiteY103" fmla="*/ 769917 h 876155"/>
                <a:gd name="connsiteX104" fmla="*/ 158027 w 876155"/>
                <a:gd name="connsiteY104" fmla="*/ 773464 h 876155"/>
                <a:gd name="connsiteX105" fmla="*/ 723803 w 876155"/>
                <a:gd name="connsiteY105" fmla="*/ 770272 h 876155"/>
                <a:gd name="connsiteX106" fmla="*/ 720611 w 876155"/>
                <a:gd name="connsiteY106" fmla="*/ 766370 h 876155"/>
                <a:gd name="connsiteX107" fmla="*/ 731607 w 876155"/>
                <a:gd name="connsiteY107" fmla="*/ 756437 h 876155"/>
                <a:gd name="connsiteX108" fmla="*/ 735155 w 876155"/>
                <a:gd name="connsiteY108" fmla="*/ 759985 h 876155"/>
                <a:gd name="connsiteX109" fmla="*/ 723803 w 876155"/>
                <a:gd name="connsiteY109" fmla="*/ 770272 h 876155"/>
                <a:gd name="connsiteX110" fmla="*/ 135680 w 876155"/>
                <a:gd name="connsiteY110" fmla="*/ 753245 h 876155"/>
                <a:gd name="connsiteX111" fmla="*/ 125038 w 876155"/>
                <a:gd name="connsiteY111" fmla="*/ 742604 h 876155"/>
                <a:gd name="connsiteX112" fmla="*/ 128586 w 876155"/>
                <a:gd name="connsiteY112" fmla="*/ 739056 h 876155"/>
                <a:gd name="connsiteX113" fmla="*/ 139227 w 876155"/>
                <a:gd name="connsiteY113" fmla="*/ 749698 h 876155"/>
                <a:gd name="connsiteX114" fmla="*/ 135680 w 876155"/>
                <a:gd name="connsiteY114" fmla="*/ 753245 h 876155"/>
                <a:gd name="connsiteX115" fmla="*/ 745796 w 876155"/>
                <a:gd name="connsiteY115" fmla="*/ 750053 h 876155"/>
                <a:gd name="connsiteX116" fmla="*/ 742249 w 876155"/>
                <a:gd name="connsiteY116" fmla="*/ 746505 h 876155"/>
                <a:gd name="connsiteX117" fmla="*/ 752536 w 876155"/>
                <a:gd name="connsiteY117" fmla="*/ 735864 h 876155"/>
                <a:gd name="connsiteX118" fmla="*/ 756083 w 876155"/>
                <a:gd name="connsiteY118" fmla="*/ 739411 h 876155"/>
                <a:gd name="connsiteX119" fmla="*/ 745796 w 876155"/>
                <a:gd name="connsiteY119" fmla="*/ 750053 h 876155"/>
                <a:gd name="connsiteX120" fmla="*/ 114751 w 876155"/>
                <a:gd name="connsiteY120" fmla="*/ 731607 h 876155"/>
                <a:gd name="connsiteX121" fmla="*/ 104819 w 876155"/>
                <a:gd name="connsiteY121" fmla="*/ 720256 h 876155"/>
                <a:gd name="connsiteX122" fmla="*/ 108721 w 876155"/>
                <a:gd name="connsiteY122" fmla="*/ 717064 h 876155"/>
                <a:gd name="connsiteX123" fmla="*/ 118299 w 876155"/>
                <a:gd name="connsiteY123" fmla="*/ 728415 h 876155"/>
                <a:gd name="connsiteX124" fmla="*/ 114751 w 876155"/>
                <a:gd name="connsiteY124" fmla="*/ 731607 h 876155"/>
                <a:gd name="connsiteX125" fmla="*/ 766370 w 876155"/>
                <a:gd name="connsiteY125" fmla="*/ 728060 h 876155"/>
                <a:gd name="connsiteX126" fmla="*/ 762468 w 876155"/>
                <a:gd name="connsiteY126" fmla="*/ 724868 h 876155"/>
                <a:gd name="connsiteX127" fmla="*/ 772045 w 876155"/>
                <a:gd name="connsiteY127" fmla="*/ 713517 h 876155"/>
                <a:gd name="connsiteX128" fmla="*/ 775947 w 876155"/>
                <a:gd name="connsiteY128" fmla="*/ 716709 h 876155"/>
                <a:gd name="connsiteX129" fmla="*/ 766370 w 876155"/>
                <a:gd name="connsiteY129" fmla="*/ 728060 h 876155"/>
                <a:gd name="connsiteX130" fmla="*/ 95597 w 876155"/>
                <a:gd name="connsiteY130" fmla="*/ 708905 h 876155"/>
                <a:gd name="connsiteX131" fmla="*/ 86374 w 876155"/>
                <a:gd name="connsiteY131" fmla="*/ 696845 h 876155"/>
                <a:gd name="connsiteX132" fmla="*/ 90276 w 876155"/>
                <a:gd name="connsiteY132" fmla="*/ 694007 h 876155"/>
                <a:gd name="connsiteX133" fmla="*/ 99144 w 876155"/>
                <a:gd name="connsiteY133" fmla="*/ 705713 h 876155"/>
                <a:gd name="connsiteX134" fmla="*/ 95597 w 876155"/>
                <a:gd name="connsiteY134" fmla="*/ 708905 h 876155"/>
                <a:gd name="connsiteX135" fmla="*/ 785524 w 876155"/>
                <a:gd name="connsiteY135" fmla="*/ 705003 h 876155"/>
                <a:gd name="connsiteX136" fmla="*/ 781623 w 876155"/>
                <a:gd name="connsiteY136" fmla="*/ 701811 h 876155"/>
                <a:gd name="connsiteX137" fmla="*/ 790491 w 876155"/>
                <a:gd name="connsiteY137" fmla="*/ 689750 h 876155"/>
                <a:gd name="connsiteX138" fmla="*/ 794392 w 876155"/>
                <a:gd name="connsiteY138" fmla="*/ 692588 h 876155"/>
                <a:gd name="connsiteX139" fmla="*/ 785524 w 876155"/>
                <a:gd name="connsiteY139" fmla="*/ 705003 h 876155"/>
                <a:gd name="connsiteX140" fmla="*/ 77861 w 876155"/>
                <a:gd name="connsiteY140" fmla="*/ 684430 h 876155"/>
                <a:gd name="connsiteX141" fmla="*/ 69702 w 876155"/>
                <a:gd name="connsiteY141" fmla="*/ 672014 h 876155"/>
                <a:gd name="connsiteX142" fmla="*/ 73959 w 876155"/>
                <a:gd name="connsiteY142" fmla="*/ 669531 h 876155"/>
                <a:gd name="connsiteX143" fmla="*/ 82117 w 876155"/>
                <a:gd name="connsiteY143" fmla="*/ 681947 h 876155"/>
                <a:gd name="connsiteX144" fmla="*/ 77861 w 876155"/>
                <a:gd name="connsiteY144" fmla="*/ 684430 h 876155"/>
                <a:gd name="connsiteX145" fmla="*/ 803260 w 876155"/>
                <a:gd name="connsiteY145" fmla="*/ 680528 h 876155"/>
                <a:gd name="connsiteX146" fmla="*/ 799004 w 876155"/>
                <a:gd name="connsiteY146" fmla="*/ 677690 h 876155"/>
                <a:gd name="connsiteX147" fmla="*/ 807162 w 876155"/>
                <a:gd name="connsiteY147" fmla="*/ 665275 h 876155"/>
                <a:gd name="connsiteX148" fmla="*/ 811419 w 876155"/>
                <a:gd name="connsiteY148" fmla="*/ 667758 h 876155"/>
                <a:gd name="connsiteX149" fmla="*/ 803260 w 876155"/>
                <a:gd name="connsiteY149" fmla="*/ 680528 h 876155"/>
                <a:gd name="connsiteX150" fmla="*/ 61898 w 876155"/>
                <a:gd name="connsiteY150" fmla="*/ 659245 h 876155"/>
                <a:gd name="connsiteX151" fmla="*/ 54449 w 876155"/>
                <a:gd name="connsiteY151" fmla="*/ 646120 h 876155"/>
                <a:gd name="connsiteX152" fmla="*/ 58706 w 876155"/>
                <a:gd name="connsiteY152" fmla="*/ 643637 h 876155"/>
                <a:gd name="connsiteX153" fmla="*/ 65800 w 876155"/>
                <a:gd name="connsiteY153" fmla="*/ 656407 h 876155"/>
                <a:gd name="connsiteX154" fmla="*/ 61898 w 876155"/>
                <a:gd name="connsiteY154" fmla="*/ 659245 h 876155"/>
                <a:gd name="connsiteX155" fmla="*/ 818868 w 876155"/>
                <a:gd name="connsiteY155" fmla="*/ 654988 h 876155"/>
                <a:gd name="connsiteX156" fmla="*/ 814611 w 876155"/>
                <a:gd name="connsiteY156" fmla="*/ 652505 h 876155"/>
                <a:gd name="connsiteX157" fmla="*/ 821706 w 876155"/>
                <a:gd name="connsiteY157" fmla="*/ 639380 h 876155"/>
                <a:gd name="connsiteX158" fmla="*/ 825962 w 876155"/>
                <a:gd name="connsiteY158" fmla="*/ 641863 h 876155"/>
                <a:gd name="connsiteX159" fmla="*/ 818868 w 876155"/>
                <a:gd name="connsiteY159" fmla="*/ 654988 h 876155"/>
                <a:gd name="connsiteX160" fmla="*/ 47709 w 876155"/>
                <a:gd name="connsiteY160" fmla="*/ 632641 h 876155"/>
                <a:gd name="connsiteX161" fmla="*/ 41325 w 876155"/>
                <a:gd name="connsiteY161" fmla="*/ 619162 h 876155"/>
                <a:gd name="connsiteX162" fmla="*/ 45936 w 876155"/>
                <a:gd name="connsiteY162" fmla="*/ 617033 h 876155"/>
                <a:gd name="connsiteX163" fmla="*/ 52321 w 876155"/>
                <a:gd name="connsiteY163" fmla="*/ 630512 h 876155"/>
                <a:gd name="connsiteX164" fmla="*/ 47709 w 876155"/>
                <a:gd name="connsiteY164" fmla="*/ 632641 h 876155"/>
                <a:gd name="connsiteX165" fmla="*/ 832702 w 876155"/>
                <a:gd name="connsiteY165" fmla="*/ 628384 h 876155"/>
                <a:gd name="connsiteX166" fmla="*/ 828091 w 876155"/>
                <a:gd name="connsiteY166" fmla="*/ 626256 h 876155"/>
                <a:gd name="connsiteX167" fmla="*/ 834476 w 876155"/>
                <a:gd name="connsiteY167" fmla="*/ 612776 h 876155"/>
                <a:gd name="connsiteX168" fmla="*/ 839087 w 876155"/>
                <a:gd name="connsiteY168" fmla="*/ 614905 h 876155"/>
                <a:gd name="connsiteX169" fmla="*/ 832702 w 876155"/>
                <a:gd name="connsiteY169" fmla="*/ 628384 h 876155"/>
                <a:gd name="connsiteX170" fmla="*/ 35294 w 876155"/>
                <a:gd name="connsiteY170" fmla="*/ 605682 h 876155"/>
                <a:gd name="connsiteX171" fmla="*/ 29974 w 876155"/>
                <a:gd name="connsiteY171" fmla="*/ 591848 h 876155"/>
                <a:gd name="connsiteX172" fmla="*/ 34585 w 876155"/>
                <a:gd name="connsiteY172" fmla="*/ 590075 h 876155"/>
                <a:gd name="connsiteX173" fmla="*/ 39906 w 876155"/>
                <a:gd name="connsiteY173" fmla="*/ 603908 h 876155"/>
                <a:gd name="connsiteX174" fmla="*/ 35294 w 876155"/>
                <a:gd name="connsiteY174" fmla="*/ 605682 h 876155"/>
                <a:gd name="connsiteX175" fmla="*/ 844762 w 876155"/>
                <a:gd name="connsiteY175" fmla="*/ 600716 h 876155"/>
                <a:gd name="connsiteX176" fmla="*/ 840151 w 876155"/>
                <a:gd name="connsiteY176" fmla="*/ 598943 h 876155"/>
                <a:gd name="connsiteX177" fmla="*/ 845472 w 876155"/>
                <a:gd name="connsiteY177" fmla="*/ 585108 h 876155"/>
                <a:gd name="connsiteX178" fmla="*/ 850083 w 876155"/>
                <a:gd name="connsiteY178" fmla="*/ 586882 h 876155"/>
                <a:gd name="connsiteX179" fmla="*/ 844762 w 876155"/>
                <a:gd name="connsiteY179" fmla="*/ 600716 h 876155"/>
                <a:gd name="connsiteX180" fmla="*/ 24653 w 876155"/>
                <a:gd name="connsiteY180" fmla="*/ 577305 h 876155"/>
                <a:gd name="connsiteX181" fmla="*/ 20041 w 876155"/>
                <a:gd name="connsiteY181" fmla="*/ 563116 h 876155"/>
                <a:gd name="connsiteX182" fmla="*/ 24653 w 876155"/>
                <a:gd name="connsiteY182" fmla="*/ 561697 h 876155"/>
                <a:gd name="connsiteX183" fmla="*/ 29264 w 876155"/>
                <a:gd name="connsiteY183" fmla="*/ 575886 h 876155"/>
                <a:gd name="connsiteX184" fmla="*/ 24653 w 876155"/>
                <a:gd name="connsiteY184" fmla="*/ 577305 h 876155"/>
                <a:gd name="connsiteX185" fmla="*/ 855049 w 876155"/>
                <a:gd name="connsiteY185" fmla="*/ 572339 h 876155"/>
                <a:gd name="connsiteX186" fmla="*/ 850438 w 876155"/>
                <a:gd name="connsiteY186" fmla="*/ 570920 h 876155"/>
                <a:gd name="connsiteX187" fmla="*/ 854695 w 876155"/>
                <a:gd name="connsiteY187" fmla="*/ 556731 h 876155"/>
                <a:gd name="connsiteX188" fmla="*/ 859661 w 876155"/>
                <a:gd name="connsiteY188" fmla="*/ 558150 h 876155"/>
                <a:gd name="connsiteX189" fmla="*/ 855049 w 876155"/>
                <a:gd name="connsiteY189" fmla="*/ 572339 h 876155"/>
                <a:gd name="connsiteX190" fmla="*/ 16140 w 876155"/>
                <a:gd name="connsiteY190" fmla="*/ 548572 h 876155"/>
                <a:gd name="connsiteX191" fmla="*/ 12592 w 876155"/>
                <a:gd name="connsiteY191" fmla="*/ 534029 h 876155"/>
                <a:gd name="connsiteX192" fmla="*/ 17558 w 876155"/>
                <a:gd name="connsiteY192" fmla="*/ 532965 h 876155"/>
                <a:gd name="connsiteX193" fmla="*/ 21106 w 876155"/>
                <a:gd name="connsiteY193" fmla="*/ 547508 h 876155"/>
                <a:gd name="connsiteX194" fmla="*/ 16140 w 876155"/>
                <a:gd name="connsiteY194" fmla="*/ 548572 h 876155"/>
                <a:gd name="connsiteX195" fmla="*/ 863208 w 876155"/>
                <a:gd name="connsiteY195" fmla="*/ 543606 h 876155"/>
                <a:gd name="connsiteX196" fmla="*/ 858242 w 876155"/>
                <a:gd name="connsiteY196" fmla="*/ 542542 h 876155"/>
                <a:gd name="connsiteX197" fmla="*/ 861434 w 876155"/>
                <a:gd name="connsiteY197" fmla="*/ 527999 h 876155"/>
                <a:gd name="connsiteX198" fmla="*/ 866400 w 876155"/>
                <a:gd name="connsiteY198" fmla="*/ 529063 h 876155"/>
                <a:gd name="connsiteX199" fmla="*/ 863208 w 876155"/>
                <a:gd name="connsiteY199" fmla="*/ 543606 h 876155"/>
                <a:gd name="connsiteX200" fmla="*/ 9755 w 876155"/>
                <a:gd name="connsiteY200" fmla="*/ 519131 h 876155"/>
                <a:gd name="connsiteX201" fmla="*/ 7272 w 876155"/>
                <a:gd name="connsiteY201" fmla="*/ 504233 h 876155"/>
                <a:gd name="connsiteX202" fmla="*/ 12238 w 876155"/>
                <a:gd name="connsiteY202" fmla="*/ 503523 h 876155"/>
                <a:gd name="connsiteX203" fmla="*/ 14721 w 876155"/>
                <a:gd name="connsiteY203" fmla="*/ 518067 h 876155"/>
                <a:gd name="connsiteX204" fmla="*/ 9755 w 876155"/>
                <a:gd name="connsiteY204" fmla="*/ 519131 h 876155"/>
                <a:gd name="connsiteX205" fmla="*/ 869238 w 876155"/>
                <a:gd name="connsiteY205" fmla="*/ 514165 h 876155"/>
                <a:gd name="connsiteX206" fmla="*/ 864272 w 876155"/>
                <a:gd name="connsiteY206" fmla="*/ 513455 h 876155"/>
                <a:gd name="connsiteX207" fmla="*/ 866400 w 876155"/>
                <a:gd name="connsiteY207" fmla="*/ 498912 h 876155"/>
                <a:gd name="connsiteX208" fmla="*/ 871366 w 876155"/>
                <a:gd name="connsiteY208" fmla="*/ 499621 h 876155"/>
                <a:gd name="connsiteX209" fmla="*/ 869238 w 876155"/>
                <a:gd name="connsiteY209" fmla="*/ 514165 h 876155"/>
                <a:gd name="connsiteX210" fmla="*/ 5498 w 876155"/>
                <a:gd name="connsiteY210" fmla="*/ 489689 h 876155"/>
                <a:gd name="connsiteX211" fmla="*/ 4079 w 876155"/>
                <a:gd name="connsiteY211" fmla="*/ 474791 h 876155"/>
                <a:gd name="connsiteX212" fmla="*/ 9045 w 876155"/>
                <a:gd name="connsiteY212" fmla="*/ 474436 h 876155"/>
                <a:gd name="connsiteX213" fmla="*/ 10464 w 876155"/>
                <a:gd name="connsiteY213" fmla="*/ 489334 h 876155"/>
                <a:gd name="connsiteX214" fmla="*/ 5498 w 876155"/>
                <a:gd name="connsiteY214" fmla="*/ 489689 h 876155"/>
                <a:gd name="connsiteX215" fmla="*/ 873495 w 876155"/>
                <a:gd name="connsiteY215" fmla="*/ 484368 h 876155"/>
                <a:gd name="connsiteX216" fmla="*/ 868529 w 876155"/>
                <a:gd name="connsiteY216" fmla="*/ 484014 h 876155"/>
                <a:gd name="connsiteX217" fmla="*/ 869948 w 876155"/>
                <a:gd name="connsiteY217" fmla="*/ 469115 h 876155"/>
                <a:gd name="connsiteX218" fmla="*/ 874914 w 876155"/>
                <a:gd name="connsiteY218" fmla="*/ 469470 h 876155"/>
                <a:gd name="connsiteX219" fmla="*/ 873495 w 876155"/>
                <a:gd name="connsiteY219" fmla="*/ 484368 h 876155"/>
                <a:gd name="connsiteX220" fmla="*/ 3015 w 876155"/>
                <a:gd name="connsiteY220" fmla="*/ 459538 h 876155"/>
                <a:gd name="connsiteX221" fmla="*/ 2660 w 876155"/>
                <a:gd name="connsiteY221" fmla="*/ 444640 h 876155"/>
                <a:gd name="connsiteX222" fmla="*/ 7626 w 876155"/>
                <a:gd name="connsiteY222" fmla="*/ 444640 h 876155"/>
                <a:gd name="connsiteX223" fmla="*/ 7981 w 876155"/>
                <a:gd name="connsiteY223" fmla="*/ 459538 h 876155"/>
                <a:gd name="connsiteX224" fmla="*/ 3015 w 876155"/>
                <a:gd name="connsiteY224" fmla="*/ 459538 h 876155"/>
                <a:gd name="connsiteX225" fmla="*/ 875623 w 876155"/>
                <a:gd name="connsiteY225" fmla="*/ 454217 h 876155"/>
                <a:gd name="connsiteX226" fmla="*/ 870657 w 876155"/>
                <a:gd name="connsiteY226" fmla="*/ 454217 h 876155"/>
                <a:gd name="connsiteX227" fmla="*/ 871012 w 876155"/>
                <a:gd name="connsiteY227" fmla="*/ 439319 h 876155"/>
                <a:gd name="connsiteX228" fmla="*/ 871012 w 876155"/>
                <a:gd name="connsiteY228" fmla="*/ 429032 h 876155"/>
                <a:gd name="connsiteX229" fmla="*/ 875978 w 876155"/>
                <a:gd name="connsiteY229" fmla="*/ 429032 h 876155"/>
                <a:gd name="connsiteX230" fmla="*/ 875978 w 876155"/>
                <a:gd name="connsiteY230" fmla="*/ 439674 h 876155"/>
                <a:gd name="connsiteX231" fmla="*/ 875623 w 876155"/>
                <a:gd name="connsiteY231" fmla="*/ 454217 h 876155"/>
                <a:gd name="connsiteX232" fmla="*/ 7626 w 876155"/>
                <a:gd name="connsiteY232" fmla="*/ 429742 h 876155"/>
                <a:gd name="connsiteX233" fmla="*/ 2660 w 876155"/>
                <a:gd name="connsiteY233" fmla="*/ 429742 h 876155"/>
                <a:gd name="connsiteX234" fmla="*/ 3370 w 876155"/>
                <a:gd name="connsiteY234" fmla="*/ 414843 h 876155"/>
                <a:gd name="connsiteX235" fmla="*/ 8336 w 876155"/>
                <a:gd name="connsiteY235" fmla="*/ 415198 h 876155"/>
                <a:gd name="connsiteX236" fmla="*/ 7626 w 876155"/>
                <a:gd name="connsiteY236" fmla="*/ 429742 h 876155"/>
                <a:gd name="connsiteX237" fmla="*/ 869948 w 876155"/>
                <a:gd name="connsiteY237" fmla="*/ 414134 h 876155"/>
                <a:gd name="connsiteX238" fmla="*/ 868883 w 876155"/>
                <a:gd name="connsiteY238" fmla="*/ 399236 h 876155"/>
                <a:gd name="connsiteX239" fmla="*/ 873849 w 876155"/>
                <a:gd name="connsiteY239" fmla="*/ 398881 h 876155"/>
                <a:gd name="connsiteX240" fmla="*/ 874914 w 876155"/>
                <a:gd name="connsiteY240" fmla="*/ 413779 h 876155"/>
                <a:gd name="connsiteX241" fmla="*/ 869948 w 876155"/>
                <a:gd name="connsiteY241" fmla="*/ 414134 h 876155"/>
                <a:gd name="connsiteX242" fmla="*/ 9400 w 876155"/>
                <a:gd name="connsiteY242" fmla="*/ 399945 h 876155"/>
                <a:gd name="connsiteX243" fmla="*/ 4434 w 876155"/>
                <a:gd name="connsiteY243" fmla="*/ 399591 h 876155"/>
                <a:gd name="connsiteX244" fmla="*/ 6208 w 876155"/>
                <a:gd name="connsiteY244" fmla="*/ 384692 h 876155"/>
                <a:gd name="connsiteX245" fmla="*/ 11174 w 876155"/>
                <a:gd name="connsiteY245" fmla="*/ 385402 h 876155"/>
                <a:gd name="connsiteX246" fmla="*/ 9400 w 876155"/>
                <a:gd name="connsiteY246" fmla="*/ 399945 h 876155"/>
                <a:gd name="connsiteX247" fmla="*/ 867110 w 876155"/>
                <a:gd name="connsiteY247" fmla="*/ 384338 h 876155"/>
                <a:gd name="connsiteX248" fmla="*/ 864981 w 876155"/>
                <a:gd name="connsiteY248" fmla="*/ 369794 h 876155"/>
                <a:gd name="connsiteX249" fmla="*/ 869948 w 876155"/>
                <a:gd name="connsiteY249" fmla="*/ 369085 h 876155"/>
                <a:gd name="connsiteX250" fmla="*/ 872076 w 876155"/>
                <a:gd name="connsiteY250" fmla="*/ 383983 h 876155"/>
                <a:gd name="connsiteX251" fmla="*/ 867110 w 876155"/>
                <a:gd name="connsiteY251" fmla="*/ 384338 h 876155"/>
                <a:gd name="connsiteX252" fmla="*/ 12947 w 876155"/>
                <a:gd name="connsiteY252" fmla="*/ 370504 h 876155"/>
                <a:gd name="connsiteX253" fmla="*/ 7981 w 876155"/>
                <a:gd name="connsiteY253" fmla="*/ 369794 h 876155"/>
                <a:gd name="connsiteX254" fmla="*/ 10464 w 876155"/>
                <a:gd name="connsiteY254" fmla="*/ 354896 h 876155"/>
                <a:gd name="connsiteX255" fmla="*/ 15430 w 876155"/>
                <a:gd name="connsiteY255" fmla="*/ 355960 h 876155"/>
                <a:gd name="connsiteX256" fmla="*/ 12947 w 876155"/>
                <a:gd name="connsiteY256" fmla="*/ 370504 h 876155"/>
                <a:gd name="connsiteX257" fmla="*/ 862498 w 876155"/>
                <a:gd name="connsiteY257" fmla="*/ 355251 h 876155"/>
                <a:gd name="connsiteX258" fmla="*/ 859306 w 876155"/>
                <a:gd name="connsiteY258" fmla="*/ 340707 h 876155"/>
                <a:gd name="connsiteX259" fmla="*/ 864272 w 876155"/>
                <a:gd name="connsiteY259" fmla="*/ 339643 h 876155"/>
                <a:gd name="connsiteX260" fmla="*/ 867465 w 876155"/>
                <a:gd name="connsiteY260" fmla="*/ 354187 h 876155"/>
                <a:gd name="connsiteX261" fmla="*/ 862498 w 876155"/>
                <a:gd name="connsiteY261" fmla="*/ 355251 h 876155"/>
                <a:gd name="connsiteX262" fmla="*/ 18623 w 876155"/>
                <a:gd name="connsiteY262" fmla="*/ 341417 h 876155"/>
                <a:gd name="connsiteX263" fmla="*/ 13657 w 876155"/>
                <a:gd name="connsiteY263" fmla="*/ 340353 h 876155"/>
                <a:gd name="connsiteX264" fmla="*/ 17204 w 876155"/>
                <a:gd name="connsiteY264" fmla="*/ 325809 h 876155"/>
                <a:gd name="connsiteX265" fmla="*/ 22170 w 876155"/>
                <a:gd name="connsiteY265" fmla="*/ 327228 h 876155"/>
                <a:gd name="connsiteX266" fmla="*/ 18623 w 876155"/>
                <a:gd name="connsiteY266" fmla="*/ 341417 h 876155"/>
                <a:gd name="connsiteX267" fmla="*/ 855759 w 876155"/>
                <a:gd name="connsiteY267" fmla="*/ 326164 h 876155"/>
                <a:gd name="connsiteX268" fmla="*/ 851502 w 876155"/>
                <a:gd name="connsiteY268" fmla="*/ 311975 h 876155"/>
                <a:gd name="connsiteX269" fmla="*/ 856113 w 876155"/>
                <a:gd name="connsiteY269" fmla="*/ 310556 h 876155"/>
                <a:gd name="connsiteX270" fmla="*/ 860370 w 876155"/>
                <a:gd name="connsiteY270" fmla="*/ 325100 h 876155"/>
                <a:gd name="connsiteX271" fmla="*/ 855759 w 876155"/>
                <a:gd name="connsiteY271" fmla="*/ 326164 h 876155"/>
                <a:gd name="connsiteX272" fmla="*/ 26426 w 876155"/>
                <a:gd name="connsiteY272" fmla="*/ 312684 h 876155"/>
                <a:gd name="connsiteX273" fmla="*/ 21815 w 876155"/>
                <a:gd name="connsiteY273" fmla="*/ 311266 h 876155"/>
                <a:gd name="connsiteX274" fmla="*/ 26426 w 876155"/>
                <a:gd name="connsiteY274" fmla="*/ 297077 h 876155"/>
                <a:gd name="connsiteX275" fmla="*/ 31038 w 876155"/>
                <a:gd name="connsiteY275" fmla="*/ 298850 h 876155"/>
                <a:gd name="connsiteX276" fmla="*/ 26426 w 876155"/>
                <a:gd name="connsiteY276" fmla="*/ 312684 h 876155"/>
                <a:gd name="connsiteX277" fmla="*/ 846891 w 876155"/>
                <a:gd name="connsiteY277" fmla="*/ 297786 h 876155"/>
                <a:gd name="connsiteX278" fmla="*/ 841925 w 876155"/>
                <a:gd name="connsiteY278" fmla="*/ 283952 h 876155"/>
                <a:gd name="connsiteX279" fmla="*/ 846536 w 876155"/>
                <a:gd name="connsiteY279" fmla="*/ 282179 h 876155"/>
                <a:gd name="connsiteX280" fmla="*/ 851857 w 876155"/>
                <a:gd name="connsiteY280" fmla="*/ 296367 h 876155"/>
                <a:gd name="connsiteX281" fmla="*/ 846891 w 876155"/>
                <a:gd name="connsiteY281" fmla="*/ 297786 h 876155"/>
                <a:gd name="connsiteX282" fmla="*/ 36004 w 876155"/>
                <a:gd name="connsiteY282" fmla="*/ 284662 h 876155"/>
                <a:gd name="connsiteX283" fmla="*/ 31393 w 876155"/>
                <a:gd name="connsiteY283" fmla="*/ 282888 h 876155"/>
                <a:gd name="connsiteX284" fmla="*/ 37068 w 876155"/>
                <a:gd name="connsiteY284" fmla="*/ 269054 h 876155"/>
                <a:gd name="connsiteX285" fmla="*/ 41679 w 876155"/>
                <a:gd name="connsiteY285" fmla="*/ 270828 h 876155"/>
                <a:gd name="connsiteX286" fmla="*/ 36004 w 876155"/>
                <a:gd name="connsiteY286" fmla="*/ 284662 h 876155"/>
                <a:gd name="connsiteX287" fmla="*/ 836249 w 876155"/>
                <a:gd name="connsiteY287" fmla="*/ 270118 h 876155"/>
                <a:gd name="connsiteX288" fmla="*/ 830219 w 876155"/>
                <a:gd name="connsiteY288" fmla="*/ 256639 h 876155"/>
                <a:gd name="connsiteX289" fmla="*/ 834830 w 876155"/>
                <a:gd name="connsiteY289" fmla="*/ 254511 h 876155"/>
                <a:gd name="connsiteX290" fmla="*/ 840861 w 876155"/>
                <a:gd name="connsiteY290" fmla="*/ 268345 h 876155"/>
                <a:gd name="connsiteX291" fmla="*/ 836249 w 876155"/>
                <a:gd name="connsiteY291" fmla="*/ 270118 h 876155"/>
                <a:gd name="connsiteX292" fmla="*/ 47709 w 876155"/>
                <a:gd name="connsiteY292" fmla="*/ 257348 h 876155"/>
                <a:gd name="connsiteX293" fmla="*/ 43098 w 876155"/>
                <a:gd name="connsiteY293" fmla="*/ 255220 h 876155"/>
                <a:gd name="connsiteX294" fmla="*/ 49838 w 876155"/>
                <a:gd name="connsiteY294" fmla="*/ 241741 h 876155"/>
                <a:gd name="connsiteX295" fmla="*/ 54449 w 876155"/>
                <a:gd name="connsiteY295" fmla="*/ 243869 h 876155"/>
                <a:gd name="connsiteX296" fmla="*/ 47709 w 876155"/>
                <a:gd name="connsiteY296" fmla="*/ 257348 h 876155"/>
                <a:gd name="connsiteX297" fmla="*/ 823834 w 876155"/>
                <a:gd name="connsiteY297" fmla="*/ 243514 h 876155"/>
                <a:gd name="connsiteX298" fmla="*/ 816740 w 876155"/>
                <a:gd name="connsiteY298" fmla="*/ 230390 h 876155"/>
                <a:gd name="connsiteX299" fmla="*/ 820996 w 876155"/>
                <a:gd name="connsiteY299" fmla="*/ 227907 h 876155"/>
                <a:gd name="connsiteX300" fmla="*/ 828091 w 876155"/>
                <a:gd name="connsiteY300" fmla="*/ 241031 h 876155"/>
                <a:gd name="connsiteX301" fmla="*/ 823834 w 876155"/>
                <a:gd name="connsiteY301" fmla="*/ 243514 h 876155"/>
                <a:gd name="connsiteX302" fmla="*/ 61189 w 876155"/>
                <a:gd name="connsiteY302" fmla="*/ 230744 h 876155"/>
                <a:gd name="connsiteX303" fmla="*/ 56932 w 876155"/>
                <a:gd name="connsiteY303" fmla="*/ 228261 h 876155"/>
                <a:gd name="connsiteX304" fmla="*/ 64381 w 876155"/>
                <a:gd name="connsiteY304" fmla="*/ 215137 h 876155"/>
                <a:gd name="connsiteX305" fmla="*/ 68638 w 876155"/>
                <a:gd name="connsiteY305" fmla="*/ 217620 h 876155"/>
                <a:gd name="connsiteX306" fmla="*/ 61189 w 876155"/>
                <a:gd name="connsiteY306" fmla="*/ 230744 h 876155"/>
                <a:gd name="connsiteX307" fmla="*/ 809291 w 876155"/>
                <a:gd name="connsiteY307" fmla="*/ 217620 h 876155"/>
                <a:gd name="connsiteX308" fmla="*/ 801487 w 876155"/>
                <a:gd name="connsiteY308" fmla="*/ 205205 h 876155"/>
                <a:gd name="connsiteX309" fmla="*/ 805743 w 876155"/>
                <a:gd name="connsiteY309" fmla="*/ 202367 h 876155"/>
                <a:gd name="connsiteX310" fmla="*/ 813547 w 876155"/>
                <a:gd name="connsiteY310" fmla="*/ 215137 h 876155"/>
                <a:gd name="connsiteX311" fmla="*/ 809291 w 876155"/>
                <a:gd name="connsiteY311" fmla="*/ 217620 h 876155"/>
                <a:gd name="connsiteX312" fmla="*/ 76442 w 876155"/>
                <a:gd name="connsiteY312" fmla="*/ 205205 h 876155"/>
                <a:gd name="connsiteX313" fmla="*/ 72185 w 876155"/>
                <a:gd name="connsiteY313" fmla="*/ 202367 h 876155"/>
                <a:gd name="connsiteX314" fmla="*/ 80699 w 876155"/>
                <a:gd name="connsiteY314" fmla="*/ 189952 h 876155"/>
                <a:gd name="connsiteX315" fmla="*/ 84955 w 876155"/>
                <a:gd name="connsiteY315" fmla="*/ 192790 h 876155"/>
                <a:gd name="connsiteX316" fmla="*/ 76442 w 876155"/>
                <a:gd name="connsiteY316" fmla="*/ 205205 h 876155"/>
                <a:gd name="connsiteX317" fmla="*/ 793328 w 876155"/>
                <a:gd name="connsiteY317" fmla="*/ 192790 h 876155"/>
                <a:gd name="connsiteX318" fmla="*/ 784815 w 876155"/>
                <a:gd name="connsiteY318" fmla="*/ 180729 h 876155"/>
                <a:gd name="connsiteX319" fmla="*/ 788717 w 876155"/>
                <a:gd name="connsiteY319" fmla="*/ 177891 h 876155"/>
                <a:gd name="connsiteX320" fmla="*/ 797585 w 876155"/>
                <a:gd name="connsiteY320" fmla="*/ 189952 h 876155"/>
                <a:gd name="connsiteX321" fmla="*/ 793328 w 876155"/>
                <a:gd name="connsiteY321" fmla="*/ 192790 h 876155"/>
                <a:gd name="connsiteX322" fmla="*/ 93468 w 876155"/>
                <a:gd name="connsiteY322" fmla="*/ 180729 h 876155"/>
                <a:gd name="connsiteX323" fmla="*/ 89566 w 876155"/>
                <a:gd name="connsiteY323" fmla="*/ 177891 h 876155"/>
                <a:gd name="connsiteX324" fmla="*/ 98789 w 876155"/>
                <a:gd name="connsiteY324" fmla="*/ 166186 h 876155"/>
                <a:gd name="connsiteX325" fmla="*/ 102691 w 876155"/>
                <a:gd name="connsiteY325" fmla="*/ 169378 h 876155"/>
                <a:gd name="connsiteX326" fmla="*/ 93468 w 876155"/>
                <a:gd name="connsiteY326" fmla="*/ 180729 h 876155"/>
                <a:gd name="connsiteX327" fmla="*/ 775592 w 876155"/>
                <a:gd name="connsiteY327" fmla="*/ 169023 h 876155"/>
                <a:gd name="connsiteX328" fmla="*/ 766015 w 876155"/>
                <a:gd name="connsiteY328" fmla="*/ 157672 h 876155"/>
                <a:gd name="connsiteX329" fmla="*/ 769917 w 876155"/>
                <a:gd name="connsiteY329" fmla="*/ 154480 h 876155"/>
                <a:gd name="connsiteX330" fmla="*/ 779494 w 876155"/>
                <a:gd name="connsiteY330" fmla="*/ 165831 h 876155"/>
                <a:gd name="connsiteX331" fmla="*/ 775592 w 876155"/>
                <a:gd name="connsiteY331" fmla="*/ 169023 h 876155"/>
                <a:gd name="connsiteX332" fmla="*/ 111914 w 876155"/>
                <a:gd name="connsiteY332" fmla="*/ 157672 h 876155"/>
                <a:gd name="connsiteX333" fmla="*/ 108012 w 876155"/>
                <a:gd name="connsiteY333" fmla="*/ 154480 h 876155"/>
                <a:gd name="connsiteX334" fmla="*/ 117944 w 876155"/>
                <a:gd name="connsiteY334" fmla="*/ 143129 h 876155"/>
                <a:gd name="connsiteX335" fmla="*/ 121491 w 876155"/>
                <a:gd name="connsiteY335" fmla="*/ 146676 h 876155"/>
                <a:gd name="connsiteX336" fmla="*/ 111914 w 876155"/>
                <a:gd name="connsiteY336" fmla="*/ 157672 h 876155"/>
                <a:gd name="connsiteX337" fmla="*/ 756083 w 876155"/>
                <a:gd name="connsiteY337" fmla="*/ 146321 h 876155"/>
                <a:gd name="connsiteX338" fmla="*/ 745796 w 876155"/>
                <a:gd name="connsiteY338" fmla="*/ 135680 h 876155"/>
                <a:gd name="connsiteX339" fmla="*/ 749343 w 876155"/>
                <a:gd name="connsiteY339" fmla="*/ 132133 h 876155"/>
                <a:gd name="connsiteX340" fmla="*/ 759630 w 876155"/>
                <a:gd name="connsiteY340" fmla="*/ 143129 h 876155"/>
                <a:gd name="connsiteX341" fmla="*/ 756083 w 876155"/>
                <a:gd name="connsiteY341" fmla="*/ 146321 h 876155"/>
                <a:gd name="connsiteX342" fmla="*/ 132133 w 876155"/>
                <a:gd name="connsiteY342" fmla="*/ 136035 h 876155"/>
                <a:gd name="connsiteX343" fmla="*/ 128586 w 876155"/>
                <a:gd name="connsiteY343" fmla="*/ 132487 h 876155"/>
                <a:gd name="connsiteX344" fmla="*/ 139227 w 876155"/>
                <a:gd name="connsiteY344" fmla="*/ 121846 h 876155"/>
                <a:gd name="connsiteX345" fmla="*/ 142774 w 876155"/>
                <a:gd name="connsiteY345" fmla="*/ 125393 h 876155"/>
                <a:gd name="connsiteX346" fmla="*/ 132133 w 876155"/>
                <a:gd name="connsiteY346" fmla="*/ 136035 h 876155"/>
                <a:gd name="connsiteX347" fmla="*/ 735155 w 876155"/>
                <a:gd name="connsiteY347" fmla="*/ 125393 h 876155"/>
                <a:gd name="connsiteX348" fmla="*/ 724158 w 876155"/>
                <a:gd name="connsiteY348" fmla="*/ 115461 h 876155"/>
                <a:gd name="connsiteX349" fmla="*/ 727351 w 876155"/>
                <a:gd name="connsiteY349" fmla="*/ 111559 h 876155"/>
                <a:gd name="connsiteX350" fmla="*/ 738347 w 876155"/>
                <a:gd name="connsiteY350" fmla="*/ 121846 h 876155"/>
                <a:gd name="connsiteX351" fmla="*/ 735155 w 876155"/>
                <a:gd name="connsiteY351" fmla="*/ 125393 h 876155"/>
                <a:gd name="connsiteX352" fmla="*/ 153770 w 876155"/>
                <a:gd name="connsiteY352" fmla="*/ 115461 h 876155"/>
                <a:gd name="connsiteX353" fmla="*/ 150578 w 876155"/>
                <a:gd name="connsiteY353" fmla="*/ 111559 h 876155"/>
                <a:gd name="connsiteX354" fmla="*/ 161929 w 876155"/>
                <a:gd name="connsiteY354" fmla="*/ 101982 h 876155"/>
                <a:gd name="connsiteX355" fmla="*/ 165122 w 876155"/>
                <a:gd name="connsiteY355" fmla="*/ 105884 h 876155"/>
                <a:gd name="connsiteX356" fmla="*/ 153770 w 876155"/>
                <a:gd name="connsiteY356" fmla="*/ 115461 h 876155"/>
                <a:gd name="connsiteX357" fmla="*/ 713162 w 876155"/>
                <a:gd name="connsiteY357" fmla="*/ 105884 h 876155"/>
                <a:gd name="connsiteX358" fmla="*/ 701456 w 876155"/>
                <a:gd name="connsiteY358" fmla="*/ 96661 h 876155"/>
                <a:gd name="connsiteX359" fmla="*/ 704649 w 876155"/>
                <a:gd name="connsiteY359" fmla="*/ 92759 h 876155"/>
                <a:gd name="connsiteX360" fmla="*/ 716354 w 876155"/>
                <a:gd name="connsiteY360" fmla="*/ 101982 h 876155"/>
                <a:gd name="connsiteX361" fmla="*/ 713162 w 876155"/>
                <a:gd name="connsiteY361" fmla="*/ 105884 h 876155"/>
                <a:gd name="connsiteX362" fmla="*/ 176473 w 876155"/>
                <a:gd name="connsiteY362" fmla="*/ 96661 h 876155"/>
                <a:gd name="connsiteX363" fmla="*/ 173280 w 876155"/>
                <a:gd name="connsiteY363" fmla="*/ 92759 h 876155"/>
                <a:gd name="connsiteX364" fmla="*/ 185341 w 876155"/>
                <a:gd name="connsiteY364" fmla="*/ 83891 h 876155"/>
                <a:gd name="connsiteX365" fmla="*/ 188178 w 876155"/>
                <a:gd name="connsiteY365" fmla="*/ 87793 h 876155"/>
                <a:gd name="connsiteX366" fmla="*/ 176473 w 876155"/>
                <a:gd name="connsiteY366" fmla="*/ 96661 h 876155"/>
                <a:gd name="connsiteX367" fmla="*/ 689396 w 876155"/>
                <a:gd name="connsiteY367" fmla="*/ 87793 h 876155"/>
                <a:gd name="connsiteX368" fmla="*/ 676981 w 876155"/>
                <a:gd name="connsiteY368" fmla="*/ 79280 h 876155"/>
                <a:gd name="connsiteX369" fmla="*/ 679818 w 876155"/>
                <a:gd name="connsiteY369" fmla="*/ 75023 h 876155"/>
                <a:gd name="connsiteX370" fmla="*/ 692233 w 876155"/>
                <a:gd name="connsiteY370" fmla="*/ 83536 h 876155"/>
                <a:gd name="connsiteX371" fmla="*/ 689396 w 876155"/>
                <a:gd name="connsiteY371" fmla="*/ 87793 h 876155"/>
                <a:gd name="connsiteX372" fmla="*/ 200593 w 876155"/>
                <a:gd name="connsiteY372" fmla="*/ 79634 h 876155"/>
                <a:gd name="connsiteX373" fmla="*/ 197756 w 876155"/>
                <a:gd name="connsiteY373" fmla="*/ 75378 h 876155"/>
                <a:gd name="connsiteX374" fmla="*/ 210525 w 876155"/>
                <a:gd name="connsiteY374" fmla="*/ 67219 h 876155"/>
                <a:gd name="connsiteX375" fmla="*/ 213009 w 876155"/>
                <a:gd name="connsiteY375" fmla="*/ 71476 h 876155"/>
                <a:gd name="connsiteX376" fmla="*/ 200593 w 876155"/>
                <a:gd name="connsiteY376" fmla="*/ 79634 h 876155"/>
                <a:gd name="connsiteX377" fmla="*/ 664565 w 876155"/>
                <a:gd name="connsiteY377" fmla="*/ 71121 h 876155"/>
                <a:gd name="connsiteX378" fmla="*/ 651796 w 876155"/>
                <a:gd name="connsiteY378" fmla="*/ 63672 h 876155"/>
                <a:gd name="connsiteX379" fmla="*/ 654278 w 876155"/>
                <a:gd name="connsiteY379" fmla="*/ 59415 h 876155"/>
                <a:gd name="connsiteX380" fmla="*/ 667403 w 876155"/>
                <a:gd name="connsiteY380" fmla="*/ 67219 h 876155"/>
                <a:gd name="connsiteX381" fmla="*/ 664565 w 876155"/>
                <a:gd name="connsiteY381" fmla="*/ 71121 h 876155"/>
                <a:gd name="connsiteX382" fmla="*/ 226133 w 876155"/>
                <a:gd name="connsiteY382" fmla="*/ 64027 h 876155"/>
                <a:gd name="connsiteX383" fmla="*/ 223650 w 876155"/>
                <a:gd name="connsiteY383" fmla="*/ 59770 h 876155"/>
                <a:gd name="connsiteX384" fmla="*/ 236775 w 876155"/>
                <a:gd name="connsiteY384" fmla="*/ 52676 h 876155"/>
                <a:gd name="connsiteX385" fmla="*/ 239258 w 876155"/>
                <a:gd name="connsiteY385" fmla="*/ 56932 h 876155"/>
                <a:gd name="connsiteX386" fmla="*/ 226133 w 876155"/>
                <a:gd name="connsiteY386" fmla="*/ 64027 h 876155"/>
                <a:gd name="connsiteX387" fmla="*/ 638671 w 876155"/>
                <a:gd name="connsiteY387" fmla="*/ 56578 h 876155"/>
                <a:gd name="connsiteX388" fmla="*/ 625546 w 876155"/>
                <a:gd name="connsiteY388" fmla="*/ 49838 h 876155"/>
                <a:gd name="connsiteX389" fmla="*/ 627675 w 876155"/>
                <a:gd name="connsiteY389" fmla="*/ 45227 h 876155"/>
                <a:gd name="connsiteX390" fmla="*/ 641154 w 876155"/>
                <a:gd name="connsiteY390" fmla="*/ 51966 h 876155"/>
                <a:gd name="connsiteX391" fmla="*/ 638671 w 876155"/>
                <a:gd name="connsiteY391" fmla="*/ 56578 h 876155"/>
                <a:gd name="connsiteX392" fmla="*/ 252382 w 876155"/>
                <a:gd name="connsiteY392" fmla="*/ 50193 h 876155"/>
                <a:gd name="connsiteX393" fmla="*/ 250254 w 876155"/>
                <a:gd name="connsiteY393" fmla="*/ 45581 h 876155"/>
                <a:gd name="connsiteX394" fmla="*/ 263733 w 876155"/>
                <a:gd name="connsiteY394" fmla="*/ 39196 h 876155"/>
                <a:gd name="connsiteX395" fmla="*/ 265861 w 876155"/>
                <a:gd name="connsiteY395" fmla="*/ 43808 h 876155"/>
                <a:gd name="connsiteX396" fmla="*/ 252382 w 876155"/>
                <a:gd name="connsiteY396" fmla="*/ 50193 h 876155"/>
                <a:gd name="connsiteX397" fmla="*/ 612067 w 876155"/>
                <a:gd name="connsiteY397" fmla="*/ 43808 h 876155"/>
                <a:gd name="connsiteX398" fmla="*/ 598233 w 876155"/>
                <a:gd name="connsiteY398" fmla="*/ 38132 h 876155"/>
                <a:gd name="connsiteX399" fmla="*/ 600007 w 876155"/>
                <a:gd name="connsiteY399" fmla="*/ 33521 h 876155"/>
                <a:gd name="connsiteX400" fmla="*/ 613841 w 876155"/>
                <a:gd name="connsiteY400" fmla="*/ 39196 h 876155"/>
                <a:gd name="connsiteX401" fmla="*/ 612067 w 876155"/>
                <a:gd name="connsiteY401" fmla="*/ 43808 h 876155"/>
                <a:gd name="connsiteX402" fmla="*/ 279341 w 876155"/>
                <a:gd name="connsiteY402" fmla="*/ 38132 h 876155"/>
                <a:gd name="connsiteX403" fmla="*/ 277567 w 876155"/>
                <a:gd name="connsiteY403" fmla="*/ 33521 h 876155"/>
                <a:gd name="connsiteX404" fmla="*/ 291756 w 876155"/>
                <a:gd name="connsiteY404" fmla="*/ 28200 h 876155"/>
                <a:gd name="connsiteX405" fmla="*/ 293530 w 876155"/>
                <a:gd name="connsiteY405" fmla="*/ 32811 h 876155"/>
                <a:gd name="connsiteX406" fmla="*/ 279341 w 876155"/>
                <a:gd name="connsiteY406" fmla="*/ 38132 h 876155"/>
                <a:gd name="connsiteX407" fmla="*/ 584399 w 876155"/>
                <a:gd name="connsiteY407" fmla="*/ 32811 h 876155"/>
                <a:gd name="connsiteX408" fmla="*/ 570210 w 876155"/>
                <a:gd name="connsiteY408" fmla="*/ 28200 h 876155"/>
                <a:gd name="connsiteX409" fmla="*/ 571629 w 876155"/>
                <a:gd name="connsiteY409" fmla="*/ 23589 h 876155"/>
                <a:gd name="connsiteX410" fmla="*/ 585818 w 876155"/>
                <a:gd name="connsiteY410" fmla="*/ 28555 h 876155"/>
                <a:gd name="connsiteX411" fmla="*/ 584399 w 876155"/>
                <a:gd name="connsiteY411" fmla="*/ 32811 h 876155"/>
                <a:gd name="connsiteX412" fmla="*/ 307364 w 876155"/>
                <a:gd name="connsiteY412" fmla="*/ 28200 h 876155"/>
                <a:gd name="connsiteX413" fmla="*/ 305945 w 876155"/>
                <a:gd name="connsiteY413" fmla="*/ 23589 h 876155"/>
                <a:gd name="connsiteX414" fmla="*/ 320488 w 876155"/>
                <a:gd name="connsiteY414" fmla="*/ 19332 h 876155"/>
                <a:gd name="connsiteX415" fmla="*/ 321907 w 876155"/>
                <a:gd name="connsiteY415" fmla="*/ 23944 h 876155"/>
                <a:gd name="connsiteX416" fmla="*/ 307364 w 876155"/>
                <a:gd name="connsiteY416" fmla="*/ 28200 h 876155"/>
                <a:gd name="connsiteX417" fmla="*/ 556022 w 876155"/>
                <a:gd name="connsiteY417" fmla="*/ 23589 h 876155"/>
                <a:gd name="connsiteX418" fmla="*/ 541833 w 876155"/>
                <a:gd name="connsiteY418" fmla="*/ 19687 h 876155"/>
                <a:gd name="connsiteX419" fmla="*/ 542897 w 876155"/>
                <a:gd name="connsiteY419" fmla="*/ 14721 h 876155"/>
                <a:gd name="connsiteX420" fmla="*/ 557440 w 876155"/>
                <a:gd name="connsiteY420" fmla="*/ 18623 h 876155"/>
                <a:gd name="connsiteX421" fmla="*/ 556022 w 876155"/>
                <a:gd name="connsiteY421" fmla="*/ 23589 h 876155"/>
                <a:gd name="connsiteX422" fmla="*/ 335741 w 876155"/>
                <a:gd name="connsiteY422" fmla="*/ 20042 h 876155"/>
                <a:gd name="connsiteX423" fmla="*/ 334677 w 876155"/>
                <a:gd name="connsiteY423" fmla="*/ 15076 h 876155"/>
                <a:gd name="connsiteX424" fmla="*/ 349220 w 876155"/>
                <a:gd name="connsiteY424" fmla="*/ 11883 h 876155"/>
                <a:gd name="connsiteX425" fmla="*/ 350285 w 876155"/>
                <a:gd name="connsiteY425" fmla="*/ 16849 h 876155"/>
                <a:gd name="connsiteX426" fmla="*/ 335741 w 876155"/>
                <a:gd name="connsiteY426" fmla="*/ 20042 h 876155"/>
                <a:gd name="connsiteX427" fmla="*/ 527289 w 876155"/>
                <a:gd name="connsiteY427" fmla="*/ 16849 h 876155"/>
                <a:gd name="connsiteX428" fmla="*/ 512746 w 876155"/>
                <a:gd name="connsiteY428" fmla="*/ 14011 h 876155"/>
                <a:gd name="connsiteX429" fmla="*/ 513455 w 876155"/>
                <a:gd name="connsiteY429" fmla="*/ 9045 h 876155"/>
                <a:gd name="connsiteX430" fmla="*/ 528353 w 876155"/>
                <a:gd name="connsiteY430" fmla="*/ 11883 h 876155"/>
                <a:gd name="connsiteX431" fmla="*/ 527289 w 876155"/>
                <a:gd name="connsiteY431" fmla="*/ 16849 h 876155"/>
                <a:gd name="connsiteX432" fmla="*/ 364828 w 876155"/>
                <a:gd name="connsiteY432" fmla="*/ 14011 h 876155"/>
                <a:gd name="connsiteX433" fmla="*/ 364119 w 876155"/>
                <a:gd name="connsiteY433" fmla="*/ 9045 h 876155"/>
                <a:gd name="connsiteX434" fmla="*/ 379017 w 876155"/>
                <a:gd name="connsiteY434" fmla="*/ 6562 h 876155"/>
                <a:gd name="connsiteX435" fmla="*/ 379726 w 876155"/>
                <a:gd name="connsiteY435" fmla="*/ 11528 h 876155"/>
                <a:gd name="connsiteX436" fmla="*/ 364828 w 876155"/>
                <a:gd name="connsiteY436" fmla="*/ 14011 h 876155"/>
                <a:gd name="connsiteX437" fmla="*/ 497848 w 876155"/>
                <a:gd name="connsiteY437" fmla="*/ 11528 h 876155"/>
                <a:gd name="connsiteX438" fmla="*/ 482949 w 876155"/>
                <a:gd name="connsiteY438" fmla="*/ 9755 h 876155"/>
                <a:gd name="connsiteX439" fmla="*/ 483304 w 876155"/>
                <a:gd name="connsiteY439" fmla="*/ 4789 h 876155"/>
                <a:gd name="connsiteX440" fmla="*/ 498202 w 876155"/>
                <a:gd name="connsiteY440" fmla="*/ 6562 h 876155"/>
                <a:gd name="connsiteX441" fmla="*/ 497848 w 876155"/>
                <a:gd name="connsiteY441" fmla="*/ 11528 h 876155"/>
                <a:gd name="connsiteX442" fmla="*/ 394270 w 876155"/>
                <a:gd name="connsiteY442" fmla="*/ 10110 h 876155"/>
                <a:gd name="connsiteX443" fmla="*/ 393915 w 876155"/>
                <a:gd name="connsiteY443" fmla="*/ 5143 h 876155"/>
                <a:gd name="connsiteX444" fmla="*/ 408813 w 876155"/>
                <a:gd name="connsiteY444" fmla="*/ 3725 h 876155"/>
                <a:gd name="connsiteX445" fmla="*/ 409168 w 876155"/>
                <a:gd name="connsiteY445" fmla="*/ 8691 h 876155"/>
                <a:gd name="connsiteX446" fmla="*/ 394270 w 876155"/>
                <a:gd name="connsiteY446" fmla="*/ 10110 h 876155"/>
                <a:gd name="connsiteX447" fmla="*/ 468406 w 876155"/>
                <a:gd name="connsiteY447" fmla="*/ 8691 h 876155"/>
                <a:gd name="connsiteX448" fmla="*/ 453508 w 876155"/>
                <a:gd name="connsiteY448" fmla="*/ 7981 h 876155"/>
                <a:gd name="connsiteX449" fmla="*/ 453508 w 876155"/>
                <a:gd name="connsiteY449" fmla="*/ 3015 h 876155"/>
                <a:gd name="connsiteX450" fmla="*/ 468406 w 876155"/>
                <a:gd name="connsiteY450" fmla="*/ 3725 h 876155"/>
                <a:gd name="connsiteX451" fmla="*/ 468406 w 876155"/>
                <a:gd name="connsiteY451" fmla="*/ 8691 h 876155"/>
                <a:gd name="connsiteX452" fmla="*/ 423711 w 876155"/>
                <a:gd name="connsiteY452" fmla="*/ 7981 h 876155"/>
                <a:gd name="connsiteX453" fmla="*/ 423711 w 876155"/>
                <a:gd name="connsiteY453" fmla="*/ 3015 h 876155"/>
                <a:gd name="connsiteX454" fmla="*/ 438610 w 876155"/>
                <a:gd name="connsiteY454" fmla="*/ 2660 h 876155"/>
                <a:gd name="connsiteX455" fmla="*/ 438610 w 876155"/>
                <a:gd name="connsiteY455" fmla="*/ 7626 h 876155"/>
                <a:gd name="connsiteX456" fmla="*/ 423711 w 876155"/>
                <a:gd name="connsiteY456" fmla="*/ 7981 h 8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876155" h="876155">
                  <a:moveTo>
                    <a:pt x="434353" y="875978"/>
                  </a:moveTo>
                  <a:cubicBezTo>
                    <a:pt x="429387" y="875978"/>
                    <a:pt x="424421" y="875623"/>
                    <a:pt x="419455" y="875623"/>
                  </a:cubicBezTo>
                  <a:lnTo>
                    <a:pt x="419809" y="870657"/>
                  </a:lnTo>
                  <a:cubicBezTo>
                    <a:pt x="424776" y="871012"/>
                    <a:pt x="429742" y="871012"/>
                    <a:pt x="434708" y="871012"/>
                  </a:cubicBezTo>
                  <a:lnTo>
                    <a:pt x="434353" y="875978"/>
                  </a:lnTo>
                  <a:close/>
                  <a:moveTo>
                    <a:pt x="449251" y="875978"/>
                  </a:moveTo>
                  <a:lnTo>
                    <a:pt x="449251" y="871012"/>
                  </a:lnTo>
                  <a:cubicBezTo>
                    <a:pt x="454217" y="871012"/>
                    <a:pt x="459183" y="870657"/>
                    <a:pt x="464149" y="870302"/>
                  </a:cubicBezTo>
                  <a:lnTo>
                    <a:pt x="464504" y="875268"/>
                  </a:lnTo>
                  <a:cubicBezTo>
                    <a:pt x="459183" y="875623"/>
                    <a:pt x="454217" y="875623"/>
                    <a:pt x="449251" y="875978"/>
                  </a:cubicBezTo>
                  <a:close/>
                  <a:moveTo>
                    <a:pt x="404202" y="874559"/>
                  </a:moveTo>
                  <a:cubicBezTo>
                    <a:pt x="399236" y="874204"/>
                    <a:pt x="394270" y="873849"/>
                    <a:pt x="389304" y="873140"/>
                  </a:cubicBezTo>
                  <a:lnTo>
                    <a:pt x="390013" y="868174"/>
                  </a:lnTo>
                  <a:cubicBezTo>
                    <a:pt x="394979" y="868883"/>
                    <a:pt x="399945" y="869238"/>
                    <a:pt x="404911" y="869593"/>
                  </a:cubicBezTo>
                  <a:lnTo>
                    <a:pt x="404202" y="874559"/>
                  </a:lnTo>
                  <a:close/>
                  <a:moveTo>
                    <a:pt x="479402" y="874204"/>
                  </a:moveTo>
                  <a:lnTo>
                    <a:pt x="479048" y="869238"/>
                  </a:lnTo>
                  <a:cubicBezTo>
                    <a:pt x="484013" y="868883"/>
                    <a:pt x="488980" y="868174"/>
                    <a:pt x="493946" y="867465"/>
                  </a:cubicBezTo>
                  <a:lnTo>
                    <a:pt x="494655" y="872431"/>
                  </a:lnTo>
                  <a:cubicBezTo>
                    <a:pt x="489334" y="873140"/>
                    <a:pt x="484368" y="873495"/>
                    <a:pt x="479402" y="874204"/>
                  </a:cubicBezTo>
                  <a:close/>
                  <a:moveTo>
                    <a:pt x="374406" y="871012"/>
                  </a:moveTo>
                  <a:cubicBezTo>
                    <a:pt x="369439" y="870302"/>
                    <a:pt x="364473" y="869593"/>
                    <a:pt x="359507" y="868529"/>
                  </a:cubicBezTo>
                  <a:lnTo>
                    <a:pt x="360571" y="863563"/>
                  </a:lnTo>
                  <a:cubicBezTo>
                    <a:pt x="365538" y="864627"/>
                    <a:pt x="370149" y="865336"/>
                    <a:pt x="375115" y="866046"/>
                  </a:cubicBezTo>
                  <a:lnTo>
                    <a:pt x="374406" y="871012"/>
                  </a:lnTo>
                  <a:close/>
                  <a:moveTo>
                    <a:pt x="509199" y="870302"/>
                  </a:moveTo>
                  <a:lnTo>
                    <a:pt x="508489" y="865336"/>
                  </a:lnTo>
                  <a:cubicBezTo>
                    <a:pt x="513455" y="864627"/>
                    <a:pt x="518421" y="863563"/>
                    <a:pt x="523033" y="862853"/>
                  </a:cubicBezTo>
                  <a:lnTo>
                    <a:pt x="524097" y="867819"/>
                  </a:lnTo>
                  <a:cubicBezTo>
                    <a:pt x="518776" y="868529"/>
                    <a:pt x="514165" y="869593"/>
                    <a:pt x="509199" y="870302"/>
                  </a:cubicBezTo>
                  <a:close/>
                  <a:moveTo>
                    <a:pt x="344964" y="865691"/>
                  </a:moveTo>
                  <a:cubicBezTo>
                    <a:pt x="339998" y="864627"/>
                    <a:pt x="335032" y="863563"/>
                    <a:pt x="330420" y="862144"/>
                  </a:cubicBezTo>
                  <a:lnTo>
                    <a:pt x="331484" y="857178"/>
                  </a:lnTo>
                  <a:cubicBezTo>
                    <a:pt x="336096" y="858242"/>
                    <a:pt x="341062" y="859661"/>
                    <a:pt x="346028" y="860725"/>
                  </a:cubicBezTo>
                  <a:lnTo>
                    <a:pt x="344964" y="865691"/>
                  </a:lnTo>
                  <a:close/>
                  <a:moveTo>
                    <a:pt x="538640" y="864627"/>
                  </a:moveTo>
                  <a:lnTo>
                    <a:pt x="537576" y="859661"/>
                  </a:lnTo>
                  <a:cubicBezTo>
                    <a:pt x="542542" y="858597"/>
                    <a:pt x="547154" y="857178"/>
                    <a:pt x="552120" y="856114"/>
                  </a:cubicBezTo>
                  <a:lnTo>
                    <a:pt x="553538" y="861079"/>
                  </a:lnTo>
                  <a:cubicBezTo>
                    <a:pt x="548218" y="862144"/>
                    <a:pt x="543252" y="863563"/>
                    <a:pt x="538640" y="864627"/>
                  </a:cubicBezTo>
                  <a:close/>
                  <a:moveTo>
                    <a:pt x="315877" y="858242"/>
                  </a:moveTo>
                  <a:cubicBezTo>
                    <a:pt x="310911" y="856823"/>
                    <a:pt x="306300" y="855404"/>
                    <a:pt x="301688" y="853630"/>
                  </a:cubicBezTo>
                  <a:lnTo>
                    <a:pt x="303107" y="849019"/>
                  </a:lnTo>
                  <a:cubicBezTo>
                    <a:pt x="307718" y="850438"/>
                    <a:pt x="312684" y="852211"/>
                    <a:pt x="317296" y="853276"/>
                  </a:cubicBezTo>
                  <a:lnTo>
                    <a:pt x="315877" y="858242"/>
                  </a:lnTo>
                  <a:close/>
                  <a:moveTo>
                    <a:pt x="567372" y="856823"/>
                  </a:moveTo>
                  <a:lnTo>
                    <a:pt x="565954" y="852211"/>
                  </a:lnTo>
                  <a:cubicBezTo>
                    <a:pt x="570565" y="850793"/>
                    <a:pt x="575531" y="849374"/>
                    <a:pt x="580142" y="847600"/>
                  </a:cubicBezTo>
                  <a:lnTo>
                    <a:pt x="581916" y="852211"/>
                  </a:lnTo>
                  <a:cubicBezTo>
                    <a:pt x="576950" y="853630"/>
                    <a:pt x="572339" y="855404"/>
                    <a:pt x="567372" y="856823"/>
                  </a:cubicBezTo>
                  <a:close/>
                  <a:moveTo>
                    <a:pt x="287145" y="848664"/>
                  </a:moveTo>
                  <a:cubicBezTo>
                    <a:pt x="282533" y="846891"/>
                    <a:pt x="277922" y="845117"/>
                    <a:pt x="272956" y="843344"/>
                  </a:cubicBezTo>
                  <a:lnTo>
                    <a:pt x="274729" y="838732"/>
                  </a:lnTo>
                  <a:cubicBezTo>
                    <a:pt x="279341" y="840506"/>
                    <a:pt x="283952" y="842279"/>
                    <a:pt x="288564" y="844053"/>
                  </a:cubicBezTo>
                  <a:lnTo>
                    <a:pt x="287145" y="848664"/>
                  </a:lnTo>
                  <a:close/>
                  <a:moveTo>
                    <a:pt x="595750" y="846891"/>
                  </a:moveTo>
                  <a:lnTo>
                    <a:pt x="593976" y="842279"/>
                  </a:lnTo>
                  <a:cubicBezTo>
                    <a:pt x="598588" y="840506"/>
                    <a:pt x="603199" y="838732"/>
                    <a:pt x="607810" y="836604"/>
                  </a:cubicBezTo>
                  <a:lnTo>
                    <a:pt x="609584" y="841215"/>
                  </a:lnTo>
                  <a:cubicBezTo>
                    <a:pt x="605327" y="843344"/>
                    <a:pt x="600361" y="845117"/>
                    <a:pt x="595750" y="846891"/>
                  </a:cubicBezTo>
                  <a:close/>
                  <a:moveTo>
                    <a:pt x="259477" y="837313"/>
                  </a:moveTo>
                  <a:cubicBezTo>
                    <a:pt x="254865" y="835185"/>
                    <a:pt x="250254" y="833057"/>
                    <a:pt x="245997" y="830928"/>
                  </a:cubicBezTo>
                  <a:lnTo>
                    <a:pt x="248126" y="826317"/>
                  </a:lnTo>
                  <a:cubicBezTo>
                    <a:pt x="252737" y="828446"/>
                    <a:pt x="256994" y="830574"/>
                    <a:pt x="261605" y="832702"/>
                  </a:cubicBezTo>
                  <a:lnTo>
                    <a:pt x="259477" y="837313"/>
                  </a:lnTo>
                  <a:close/>
                  <a:moveTo>
                    <a:pt x="623418" y="835185"/>
                  </a:moveTo>
                  <a:lnTo>
                    <a:pt x="621290" y="830574"/>
                  </a:lnTo>
                  <a:cubicBezTo>
                    <a:pt x="625901" y="828446"/>
                    <a:pt x="630158" y="826317"/>
                    <a:pt x="634769" y="824189"/>
                  </a:cubicBezTo>
                  <a:lnTo>
                    <a:pt x="636897" y="828800"/>
                  </a:lnTo>
                  <a:cubicBezTo>
                    <a:pt x="632286" y="830928"/>
                    <a:pt x="628029" y="833057"/>
                    <a:pt x="623418" y="835185"/>
                  </a:cubicBezTo>
                  <a:close/>
                  <a:moveTo>
                    <a:pt x="232518" y="824189"/>
                  </a:moveTo>
                  <a:cubicBezTo>
                    <a:pt x="228261" y="821706"/>
                    <a:pt x="223650" y="819223"/>
                    <a:pt x="219393" y="816740"/>
                  </a:cubicBezTo>
                  <a:lnTo>
                    <a:pt x="221877" y="812483"/>
                  </a:lnTo>
                  <a:cubicBezTo>
                    <a:pt x="226133" y="814966"/>
                    <a:pt x="230390" y="817449"/>
                    <a:pt x="235001" y="819578"/>
                  </a:cubicBezTo>
                  <a:lnTo>
                    <a:pt x="232518" y="824189"/>
                  </a:lnTo>
                  <a:close/>
                  <a:moveTo>
                    <a:pt x="650022" y="821706"/>
                  </a:moveTo>
                  <a:lnTo>
                    <a:pt x="647539" y="817449"/>
                  </a:lnTo>
                  <a:cubicBezTo>
                    <a:pt x="651796" y="814966"/>
                    <a:pt x="656052" y="812483"/>
                    <a:pt x="660309" y="810000"/>
                  </a:cubicBezTo>
                  <a:lnTo>
                    <a:pt x="662792" y="814257"/>
                  </a:lnTo>
                  <a:cubicBezTo>
                    <a:pt x="658890" y="816740"/>
                    <a:pt x="654633" y="819223"/>
                    <a:pt x="650022" y="821706"/>
                  </a:cubicBezTo>
                  <a:close/>
                  <a:moveTo>
                    <a:pt x="206624" y="808936"/>
                  </a:moveTo>
                  <a:cubicBezTo>
                    <a:pt x="202367" y="806098"/>
                    <a:pt x="198110" y="803615"/>
                    <a:pt x="194208" y="800777"/>
                  </a:cubicBezTo>
                  <a:lnTo>
                    <a:pt x="197046" y="796521"/>
                  </a:lnTo>
                  <a:cubicBezTo>
                    <a:pt x="201303" y="799359"/>
                    <a:pt x="205205" y="801842"/>
                    <a:pt x="209461" y="804679"/>
                  </a:cubicBezTo>
                  <a:lnTo>
                    <a:pt x="206624" y="808936"/>
                  </a:lnTo>
                  <a:close/>
                  <a:moveTo>
                    <a:pt x="675916" y="806098"/>
                  </a:moveTo>
                  <a:lnTo>
                    <a:pt x="673079" y="801842"/>
                  </a:lnTo>
                  <a:cubicBezTo>
                    <a:pt x="677335" y="799004"/>
                    <a:pt x="681237" y="796521"/>
                    <a:pt x="685494" y="793683"/>
                  </a:cubicBezTo>
                  <a:lnTo>
                    <a:pt x="688332" y="797940"/>
                  </a:lnTo>
                  <a:cubicBezTo>
                    <a:pt x="684075" y="800777"/>
                    <a:pt x="680173" y="803615"/>
                    <a:pt x="675916" y="806098"/>
                  </a:cubicBezTo>
                  <a:close/>
                  <a:moveTo>
                    <a:pt x="181793" y="791909"/>
                  </a:moveTo>
                  <a:cubicBezTo>
                    <a:pt x="177891" y="789072"/>
                    <a:pt x="173635" y="785879"/>
                    <a:pt x="169733" y="782687"/>
                  </a:cubicBezTo>
                  <a:lnTo>
                    <a:pt x="172925" y="778785"/>
                  </a:lnTo>
                  <a:cubicBezTo>
                    <a:pt x="176827" y="781977"/>
                    <a:pt x="180729" y="784815"/>
                    <a:pt x="184631" y="787653"/>
                  </a:cubicBezTo>
                  <a:lnTo>
                    <a:pt x="181793" y="791909"/>
                  </a:lnTo>
                  <a:close/>
                  <a:moveTo>
                    <a:pt x="700392" y="789072"/>
                  </a:moveTo>
                  <a:lnTo>
                    <a:pt x="697554" y="785170"/>
                  </a:lnTo>
                  <a:cubicBezTo>
                    <a:pt x="701456" y="782332"/>
                    <a:pt x="705358" y="779140"/>
                    <a:pt x="709260" y="775947"/>
                  </a:cubicBezTo>
                  <a:lnTo>
                    <a:pt x="712452" y="779849"/>
                  </a:lnTo>
                  <a:cubicBezTo>
                    <a:pt x="708551" y="783041"/>
                    <a:pt x="704294" y="786234"/>
                    <a:pt x="700392" y="789072"/>
                  </a:cubicBezTo>
                  <a:close/>
                  <a:moveTo>
                    <a:pt x="158027" y="773464"/>
                  </a:moveTo>
                  <a:cubicBezTo>
                    <a:pt x="154125" y="770272"/>
                    <a:pt x="150578" y="767079"/>
                    <a:pt x="146676" y="763532"/>
                  </a:cubicBezTo>
                  <a:lnTo>
                    <a:pt x="149869" y="759985"/>
                  </a:lnTo>
                  <a:cubicBezTo>
                    <a:pt x="153416" y="763177"/>
                    <a:pt x="157318" y="766724"/>
                    <a:pt x="161219" y="769917"/>
                  </a:cubicBezTo>
                  <a:lnTo>
                    <a:pt x="158027" y="773464"/>
                  </a:lnTo>
                  <a:close/>
                  <a:moveTo>
                    <a:pt x="723803" y="770272"/>
                  </a:moveTo>
                  <a:lnTo>
                    <a:pt x="720611" y="766370"/>
                  </a:lnTo>
                  <a:cubicBezTo>
                    <a:pt x="724513" y="763177"/>
                    <a:pt x="728060" y="759985"/>
                    <a:pt x="731607" y="756437"/>
                  </a:cubicBezTo>
                  <a:lnTo>
                    <a:pt x="735155" y="759985"/>
                  </a:lnTo>
                  <a:cubicBezTo>
                    <a:pt x="731252" y="763887"/>
                    <a:pt x="727705" y="767079"/>
                    <a:pt x="723803" y="770272"/>
                  </a:cubicBezTo>
                  <a:close/>
                  <a:moveTo>
                    <a:pt x="135680" y="753245"/>
                  </a:moveTo>
                  <a:cubicBezTo>
                    <a:pt x="132133" y="749698"/>
                    <a:pt x="128586" y="746151"/>
                    <a:pt x="125038" y="742604"/>
                  </a:cubicBezTo>
                  <a:lnTo>
                    <a:pt x="128586" y="739056"/>
                  </a:lnTo>
                  <a:cubicBezTo>
                    <a:pt x="132133" y="742604"/>
                    <a:pt x="135680" y="746151"/>
                    <a:pt x="139227" y="749698"/>
                  </a:cubicBezTo>
                  <a:lnTo>
                    <a:pt x="135680" y="753245"/>
                  </a:lnTo>
                  <a:close/>
                  <a:moveTo>
                    <a:pt x="745796" y="750053"/>
                  </a:moveTo>
                  <a:lnTo>
                    <a:pt x="742249" y="746505"/>
                  </a:lnTo>
                  <a:cubicBezTo>
                    <a:pt x="745796" y="742958"/>
                    <a:pt x="749343" y="739411"/>
                    <a:pt x="752536" y="735864"/>
                  </a:cubicBezTo>
                  <a:lnTo>
                    <a:pt x="756083" y="739411"/>
                  </a:lnTo>
                  <a:cubicBezTo>
                    <a:pt x="752890" y="742958"/>
                    <a:pt x="749343" y="746505"/>
                    <a:pt x="745796" y="750053"/>
                  </a:cubicBezTo>
                  <a:close/>
                  <a:moveTo>
                    <a:pt x="114751" y="731607"/>
                  </a:moveTo>
                  <a:cubicBezTo>
                    <a:pt x="111559" y="728060"/>
                    <a:pt x="108012" y="724158"/>
                    <a:pt x="104819" y="720256"/>
                  </a:cubicBezTo>
                  <a:lnTo>
                    <a:pt x="108721" y="717064"/>
                  </a:lnTo>
                  <a:cubicBezTo>
                    <a:pt x="111914" y="720966"/>
                    <a:pt x="115106" y="724513"/>
                    <a:pt x="118299" y="728415"/>
                  </a:cubicBezTo>
                  <a:lnTo>
                    <a:pt x="114751" y="731607"/>
                  </a:lnTo>
                  <a:close/>
                  <a:moveTo>
                    <a:pt x="766370" y="728060"/>
                  </a:moveTo>
                  <a:lnTo>
                    <a:pt x="762468" y="724868"/>
                  </a:lnTo>
                  <a:cubicBezTo>
                    <a:pt x="765660" y="721320"/>
                    <a:pt x="768853" y="717418"/>
                    <a:pt x="772045" y="713517"/>
                  </a:cubicBezTo>
                  <a:lnTo>
                    <a:pt x="775947" y="716709"/>
                  </a:lnTo>
                  <a:cubicBezTo>
                    <a:pt x="773109" y="720611"/>
                    <a:pt x="769917" y="724513"/>
                    <a:pt x="766370" y="728060"/>
                  </a:cubicBezTo>
                  <a:close/>
                  <a:moveTo>
                    <a:pt x="95597" y="708905"/>
                  </a:moveTo>
                  <a:cubicBezTo>
                    <a:pt x="92404" y="705003"/>
                    <a:pt x="89566" y="701101"/>
                    <a:pt x="86374" y="696845"/>
                  </a:cubicBezTo>
                  <a:lnTo>
                    <a:pt x="90276" y="694007"/>
                  </a:lnTo>
                  <a:cubicBezTo>
                    <a:pt x="93114" y="697909"/>
                    <a:pt x="96306" y="701811"/>
                    <a:pt x="99144" y="705713"/>
                  </a:cubicBezTo>
                  <a:lnTo>
                    <a:pt x="95597" y="708905"/>
                  </a:lnTo>
                  <a:close/>
                  <a:moveTo>
                    <a:pt x="785524" y="705003"/>
                  </a:moveTo>
                  <a:lnTo>
                    <a:pt x="781623" y="701811"/>
                  </a:lnTo>
                  <a:cubicBezTo>
                    <a:pt x="784460" y="697909"/>
                    <a:pt x="787653" y="694007"/>
                    <a:pt x="790491" y="689750"/>
                  </a:cubicBezTo>
                  <a:lnTo>
                    <a:pt x="794392" y="692588"/>
                  </a:lnTo>
                  <a:cubicBezTo>
                    <a:pt x="791555" y="696845"/>
                    <a:pt x="788717" y="701101"/>
                    <a:pt x="785524" y="705003"/>
                  </a:cubicBezTo>
                  <a:close/>
                  <a:moveTo>
                    <a:pt x="77861" y="684430"/>
                  </a:moveTo>
                  <a:cubicBezTo>
                    <a:pt x="75023" y="680173"/>
                    <a:pt x="72185" y="676271"/>
                    <a:pt x="69702" y="672014"/>
                  </a:cubicBezTo>
                  <a:lnTo>
                    <a:pt x="73959" y="669531"/>
                  </a:lnTo>
                  <a:cubicBezTo>
                    <a:pt x="76442" y="673788"/>
                    <a:pt x="79280" y="677690"/>
                    <a:pt x="82117" y="681947"/>
                  </a:cubicBezTo>
                  <a:lnTo>
                    <a:pt x="77861" y="684430"/>
                  </a:lnTo>
                  <a:close/>
                  <a:moveTo>
                    <a:pt x="803260" y="680528"/>
                  </a:moveTo>
                  <a:lnTo>
                    <a:pt x="799004" y="677690"/>
                  </a:lnTo>
                  <a:cubicBezTo>
                    <a:pt x="801842" y="673433"/>
                    <a:pt x="804325" y="669531"/>
                    <a:pt x="807162" y="665275"/>
                  </a:cubicBezTo>
                  <a:lnTo>
                    <a:pt x="811419" y="667758"/>
                  </a:lnTo>
                  <a:cubicBezTo>
                    <a:pt x="808581" y="672014"/>
                    <a:pt x="805743" y="676271"/>
                    <a:pt x="803260" y="680528"/>
                  </a:cubicBezTo>
                  <a:close/>
                  <a:moveTo>
                    <a:pt x="61898" y="659245"/>
                  </a:moveTo>
                  <a:cubicBezTo>
                    <a:pt x="59415" y="654988"/>
                    <a:pt x="56932" y="650731"/>
                    <a:pt x="54449" y="646120"/>
                  </a:cubicBezTo>
                  <a:lnTo>
                    <a:pt x="58706" y="643637"/>
                  </a:lnTo>
                  <a:cubicBezTo>
                    <a:pt x="61189" y="647894"/>
                    <a:pt x="63317" y="652150"/>
                    <a:pt x="65800" y="656407"/>
                  </a:cubicBezTo>
                  <a:lnTo>
                    <a:pt x="61898" y="659245"/>
                  </a:lnTo>
                  <a:close/>
                  <a:moveTo>
                    <a:pt x="818868" y="654988"/>
                  </a:moveTo>
                  <a:lnTo>
                    <a:pt x="814611" y="652505"/>
                  </a:lnTo>
                  <a:cubicBezTo>
                    <a:pt x="817094" y="648248"/>
                    <a:pt x="819578" y="643992"/>
                    <a:pt x="821706" y="639380"/>
                  </a:cubicBezTo>
                  <a:lnTo>
                    <a:pt x="825962" y="641863"/>
                  </a:lnTo>
                  <a:cubicBezTo>
                    <a:pt x="823834" y="646120"/>
                    <a:pt x="821351" y="650377"/>
                    <a:pt x="818868" y="654988"/>
                  </a:cubicBezTo>
                  <a:close/>
                  <a:moveTo>
                    <a:pt x="47709" y="632641"/>
                  </a:moveTo>
                  <a:cubicBezTo>
                    <a:pt x="45581" y="628029"/>
                    <a:pt x="43453" y="623773"/>
                    <a:pt x="41325" y="619162"/>
                  </a:cubicBezTo>
                  <a:lnTo>
                    <a:pt x="45936" y="617033"/>
                  </a:lnTo>
                  <a:cubicBezTo>
                    <a:pt x="48064" y="621644"/>
                    <a:pt x="50193" y="625901"/>
                    <a:pt x="52321" y="630512"/>
                  </a:cubicBezTo>
                  <a:lnTo>
                    <a:pt x="47709" y="632641"/>
                  </a:lnTo>
                  <a:close/>
                  <a:moveTo>
                    <a:pt x="832702" y="628384"/>
                  </a:moveTo>
                  <a:lnTo>
                    <a:pt x="828091" y="626256"/>
                  </a:lnTo>
                  <a:cubicBezTo>
                    <a:pt x="830219" y="621644"/>
                    <a:pt x="832347" y="617388"/>
                    <a:pt x="834476" y="612776"/>
                  </a:cubicBezTo>
                  <a:lnTo>
                    <a:pt x="839087" y="614905"/>
                  </a:lnTo>
                  <a:cubicBezTo>
                    <a:pt x="836959" y="619162"/>
                    <a:pt x="834830" y="623773"/>
                    <a:pt x="832702" y="628384"/>
                  </a:cubicBezTo>
                  <a:close/>
                  <a:moveTo>
                    <a:pt x="35294" y="605682"/>
                  </a:moveTo>
                  <a:cubicBezTo>
                    <a:pt x="33521" y="601071"/>
                    <a:pt x="31393" y="596459"/>
                    <a:pt x="29974" y="591848"/>
                  </a:cubicBezTo>
                  <a:lnTo>
                    <a:pt x="34585" y="590075"/>
                  </a:lnTo>
                  <a:cubicBezTo>
                    <a:pt x="36359" y="594686"/>
                    <a:pt x="38132" y="599297"/>
                    <a:pt x="39906" y="603908"/>
                  </a:cubicBezTo>
                  <a:lnTo>
                    <a:pt x="35294" y="605682"/>
                  </a:lnTo>
                  <a:close/>
                  <a:moveTo>
                    <a:pt x="844762" y="600716"/>
                  </a:moveTo>
                  <a:lnTo>
                    <a:pt x="840151" y="598943"/>
                  </a:lnTo>
                  <a:cubicBezTo>
                    <a:pt x="841925" y="594331"/>
                    <a:pt x="843698" y="589720"/>
                    <a:pt x="845472" y="585108"/>
                  </a:cubicBezTo>
                  <a:lnTo>
                    <a:pt x="850083" y="586882"/>
                  </a:lnTo>
                  <a:cubicBezTo>
                    <a:pt x="848664" y="591493"/>
                    <a:pt x="846891" y="596105"/>
                    <a:pt x="844762" y="600716"/>
                  </a:cubicBezTo>
                  <a:close/>
                  <a:moveTo>
                    <a:pt x="24653" y="577305"/>
                  </a:moveTo>
                  <a:cubicBezTo>
                    <a:pt x="23234" y="572693"/>
                    <a:pt x="21460" y="567727"/>
                    <a:pt x="20041" y="563116"/>
                  </a:cubicBezTo>
                  <a:lnTo>
                    <a:pt x="24653" y="561697"/>
                  </a:lnTo>
                  <a:cubicBezTo>
                    <a:pt x="26072" y="566308"/>
                    <a:pt x="27491" y="571274"/>
                    <a:pt x="29264" y="575886"/>
                  </a:cubicBezTo>
                  <a:lnTo>
                    <a:pt x="24653" y="577305"/>
                  </a:lnTo>
                  <a:close/>
                  <a:moveTo>
                    <a:pt x="855049" y="572339"/>
                  </a:moveTo>
                  <a:lnTo>
                    <a:pt x="850438" y="570920"/>
                  </a:lnTo>
                  <a:cubicBezTo>
                    <a:pt x="851857" y="566308"/>
                    <a:pt x="853276" y="561342"/>
                    <a:pt x="854695" y="556731"/>
                  </a:cubicBezTo>
                  <a:lnTo>
                    <a:pt x="859661" y="558150"/>
                  </a:lnTo>
                  <a:cubicBezTo>
                    <a:pt x="857887" y="562761"/>
                    <a:pt x="856468" y="567727"/>
                    <a:pt x="855049" y="572339"/>
                  </a:cubicBezTo>
                  <a:close/>
                  <a:moveTo>
                    <a:pt x="16140" y="548572"/>
                  </a:moveTo>
                  <a:cubicBezTo>
                    <a:pt x="14721" y="543606"/>
                    <a:pt x="13657" y="538995"/>
                    <a:pt x="12592" y="534029"/>
                  </a:cubicBezTo>
                  <a:lnTo>
                    <a:pt x="17558" y="532965"/>
                  </a:lnTo>
                  <a:cubicBezTo>
                    <a:pt x="18623" y="537931"/>
                    <a:pt x="19687" y="542542"/>
                    <a:pt x="21106" y="547508"/>
                  </a:cubicBezTo>
                  <a:lnTo>
                    <a:pt x="16140" y="548572"/>
                  </a:lnTo>
                  <a:close/>
                  <a:moveTo>
                    <a:pt x="863208" y="543606"/>
                  </a:moveTo>
                  <a:lnTo>
                    <a:pt x="858242" y="542542"/>
                  </a:lnTo>
                  <a:cubicBezTo>
                    <a:pt x="859306" y="537576"/>
                    <a:pt x="860370" y="532965"/>
                    <a:pt x="861434" y="527999"/>
                  </a:cubicBezTo>
                  <a:lnTo>
                    <a:pt x="866400" y="529063"/>
                  </a:lnTo>
                  <a:cubicBezTo>
                    <a:pt x="865336" y="533674"/>
                    <a:pt x="864272" y="538640"/>
                    <a:pt x="863208" y="543606"/>
                  </a:cubicBezTo>
                  <a:close/>
                  <a:moveTo>
                    <a:pt x="9755" y="519131"/>
                  </a:moveTo>
                  <a:cubicBezTo>
                    <a:pt x="8690" y="514165"/>
                    <a:pt x="7981" y="509199"/>
                    <a:pt x="7272" y="504233"/>
                  </a:cubicBezTo>
                  <a:lnTo>
                    <a:pt x="12238" y="503523"/>
                  </a:lnTo>
                  <a:cubicBezTo>
                    <a:pt x="12947" y="508489"/>
                    <a:pt x="13657" y="513455"/>
                    <a:pt x="14721" y="518067"/>
                  </a:cubicBezTo>
                  <a:lnTo>
                    <a:pt x="9755" y="519131"/>
                  </a:lnTo>
                  <a:close/>
                  <a:moveTo>
                    <a:pt x="869238" y="514165"/>
                  </a:moveTo>
                  <a:lnTo>
                    <a:pt x="864272" y="513455"/>
                  </a:lnTo>
                  <a:cubicBezTo>
                    <a:pt x="864981" y="508489"/>
                    <a:pt x="865691" y="503878"/>
                    <a:pt x="866400" y="498912"/>
                  </a:cubicBezTo>
                  <a:lnTo>
                    <a:pt x="871366" y="499621"/>
                  </a:lnTo>
                  <a:cubicBezTo>
                    <a:pt x="871012" y="504233"/>
                    <a:pt x="870302" y="509199"/>
                    <a:pt x="869238" y="514165"/>
                  </a:cubicBezTo>
                  <a:close/>
                  <a:moveTo>
                    <a:pt x="5498" y="489689"/>
                  </a:moveTo>
                  <a:cubicBezTo>
                    <a:pt x="4789" y="484723"/>
                    <a:pt x="4434" y="479757"/>
                    <a:pt x="4079" y="474791"/>
                  </a:cubicBezTo>
                  <a:lnTo>
                    <a:pt x="9045" y="474436"/>
                  </a:lnTo>
                  <a:cubicBezTo>
                    <a:pt x="9400" y="479402"/>
                    <a:pt x="9755" y="484368"/>
                    <a:pt x="10464" y="489334"/>
                  </a:cubicBezTo>
                  <a:lnTo>
                    <a:pt x="5498" y="489689"/>
                  </a:lnTo>
                  <a:close/>
                  <a:moveTo>
                    <a:pt x="873495" y="484368"/>
                  </a:moveTo>
                  <a:lnTo>
                    <a:pt x="868529" y="484014"/>
                  </a:lnTo>
                  <a:cubicBezTo>
                    <a:pt x="868883" y="479048"/>
                    <a:pt x="869593" y="474081"/>
                    <a:pt x="869948" y="469115"/>
                  </a:cubicBezTo>
                  <a:lnTo>
                    <a:pt x="874914" y="469470"/>
                  </a:lnTo>
                  <a:cubicBezTo>
                    <a:pt x="874204" y="474436"/>
                    <a:pt x="873849" y="479402"/>
                    <a:pt x="873495" y="484368"/>
                  </a:cubicBezTo>
                  <a:close/>
                  <a:moveTo>
                    <a:pt x="3015" y="459538"/>
                  </a:moveTo>
                  <a:cubicBezTo>
                    <a:pt x="2660" y="454572"/>
                    <a:pt x="2660" y="449606"/>
                    <a:pt x="2660" y="444640"/>
                  </a:cubicBezTo>
                  <a:lnTo>
                    <a:pt x="7626" y="444640"/>
                  </a:lnTo>
                  <a:cubicBezTo>
                    <a:pt x="7626" y="449606"/>
                    <a:pt x="7981" y="454572"/>
                    <a:pt x="7981" y="459538"/>
                  </a:cubicBezTo>
                  <a:lnTo>
                    <a:pt x="3015" y="459538"/>
                  </a:lnTo>
                  <a:close/>
                  <a:moveTo>
                    <a:pt x="875623" y="454217"/>
                  </a:moveTo>
                  <a:lnTo>
                    <a:pt x="870657" y="454217"/>
                  </a:lnTo>
                  <a:cubicBezTo>
                    <a:pt x="870657" y="449251"/>
                    <a:pt x="871012" y="444285"/>
                    <a:pt x="871012" y="439319"/>
                  </a:cubicBezTo>
                  <a:cubicBezTo>
                    <a:pt x="871012" y="435772"/>
                    <a:pt x="871012" y="432225"/>
                    <a:pt x="871012" y="429032"/>
                  </a:cubicBezTo>
                  <a:lnTo>
                    <a:pt x="875978" y="429032"/>
                  </a:lnTo>
                  <a:cubicBezTo>
                    <a:pt x="875978" y="432579"/>
                    <a:pt x="875978" y="436127"/>
                    <a:pt x="875978" y="439674"/>
                  </a:cubicBezTo>
                  <a:cubicBezTo>
                    <a:pt x="875623" y="444285"/>
                    <a:pt x="875623" y="449251"/>
                    <a:pt x="875623" y="454217"/>
                  </a:cubicBezTo>
                  <a:close/>
                  <a:moveTo>
                    <a:pt x="7626" y="429742"/>
                  </a:moveTo>
                  <a:lnTo>
                    <a:pt x="2660" y="429742"/>
                  </a:lnTo>
                  <a:cubicBezTo>
                    <a:pt x="2660" y="424775"/>
                    <a:pt x="3015" y="419810"/>
                    <a:pt x="3370" y="414843"/>
                  </a:cubicBezTo>
                  <a:lnTo>
                    <a:pt x="8336" y="415198"/>
                  </a:lnTo>
                  <a:cubicBezTo>
                    <a:pt x="7981" y="419810"/>
                    <a:pt x="7626" y="424775"/>
                    <a:pt x="7626" y="429742"/>
                  </a:cubicBezTo>
                  <a:close/>
                  <a:moveTo>
                    <a:pt x="869948" y="414134"/>
                  </a:moveTo>
                  <a:cubicBezTo>
                    <a:pt x="869593" y="409168"/>
                    <a:pt x="869238" y="404202"/>
                    <a:pt x="868883" y="399236"/>
                  </a:cubicBezTo>
                  <a:lnTo>
                    <a:pt x="873849" y="398881"/>
                  </a:lnTo>
                  <a:cubicBezTo>
                    <a:pt x="874204" y="403847"/>
                    <a:pt x="874559" y="408813"/>
                    <a:pt x="874914" y="413779"/>
                  </a:cubicBezTo>
                  <a:lnTo>
                    <a:pt x="869948" y="414134"/>
                  </a:lnTo>
                  <a:close/>
                  <a:moveTo>
                    <a:pt x="9400" y="399945"/>
                  </a:moveTo>
                  <a:lnTo>
                    <a:pt x="4434" y="399591"/>
                  </a:lnTo>
                  <a:cubicBezTo>
                    <a:pt x="4789" y="394624"/>
                    <a:pt x="5498" y="389658"/>
                    <a:pt x="6208" y="384692"/>
                  </a:cubicBezTo>
                  <a:lnTo>
                    <a:pt x="11174" y="385402"/>
                  </a:lnTo>
                  <a:cubicBezTo>
                    <a:pt x="10109" y="390368"/>
                    <a:pt x="9755" y="394979"/>
                    <a:pt x="9400" y="399945"/>
                  </a:cubicBezTo>
                  <a:close/>
                  <a:moveTo>
                    <a:pt x="867110" y="384338"/>
                  </a:moveTo>
                  <a:cubicBezTo>
                    <a:pt x="866400" y="379372"/>
                    <a:pt x="865691" y="374406"/>
                    <a:pt x="864981" y="369794"/>
                  </a:cubicBezTo>
                  <a:lnTo>
                    <a:pt x="869948" y="369085"/>
                  </a:lnTo>
                  <a:cubicBezTo>
                    <a:pt x="870657" y="374051"/>
                    <a:pt x="871366" y="379017"/>
                    <a:pt x="872076" y="383983"/>
                  </a:cubicBezTo>
                  <a:lnTo>
                    <a:pt x="867110" y="384338"/>
                  </a:lnTo>
                  <a:close/>
                  <a:moveTo>
                    <a:pt x="12947" y="370504"/>
                  </a:moveTo>
                  <a:lnTo>
                    <a:pt x="7981" y="369794"/>
                  </a:lnTo>
                  <a:cubicBezTo>
                    <a:pt x="8690" y="364828"/>
                    <a:pt x="9755" y="359862"/>
                    <a:pt x="10464" y="354896"/>
                  </a:cubicBezTo>
                  <a:lnTo>
                    <a:pt x="15430" y="355960"/>
                  </a:lnTo>
                  <a:cubicBezTo>
                    <a:pt x="14721" y="360926"/>
                    <a:pt x="13657" y="365892"/>
                    <a:pt x="12947" y="370504"/>
                  </a:cubicBezTo>
                  <a:close/>
                  <a:moveTo>
                    <a:pt x="862498" y="355251"/>
                  </a:moveTo>
                  <a:cubicBezTo>
                    <a:pt x="861434" y="350285"/>
                    <a:pt x="860370" y="345673"/>
                    <a:pt x="859306" y="340707"/>
                  </a:cubicBezTo>
                  <a:lnTo>
                    <a:pt x="864272" y="339643"/>
                  </a:lnTo>
                  <a:cubicBezTo>
                    <a:pt x="865336" y="344609"/>
                    <a:pt x="866400" y="349575"/>
                    <a:pt x="867465" y="354187"/>
                  </a:cubicBezTo>
                  <a:lnTo>
                    <a:pt x="862498" y="355251"/>
                  </a:lnTo>
                  <a:close/>
                  <a:moveTo>
                    <a:pt x="18623" y="341417"/>
                  </a:moveTo>
                  <a:lnTo>
                    <a:pt x="13657" y="340353"/>
                  </a:lnTo>
                  <a:cubicBezTo>
                    <a:pt x="14721" y="335386"/>
                    <a:pt x="16140" y="330775"/>
                    <a:pt x="17204" y="325809"/>
                  </a:cubicBezTo>
                  <a:lnTo>
                    <a:pt x="22170" y="327228"/>
                  </a:lnTo>
                  <a:cubicBezTo>
                    <a:pt x="21106" y="331839"/>
                    <a:pt x="19687" y="336805"/>
                    <a:pt x="18623" y="341417"/>
                  </a:cubicBezTo>
                  <a:close/>
                  <a:moveTo>
                    <a:pt x="855759" y="326164"/>
                  </a:moveTo>
                  <a:cubicBezTo>
                    <a:pt x="854340" y="321552"/>
                    <a:pt x="852921" y="316586"/>
                    <a:pt x="851502" y="311975"/>
                  </a:cubicBezTo>
                  <a:lnTo>
                    <a:pt x="856113" y="310556"/>
                  </a:lnTo>
                  <a:cubicBezTo>
                    <a:pt x="857532" y="315168"/>
                    <a:pt x="858951" y="320134"/>
                    <a:pt x="860370" y="325100"/>
                  </a:cubicBezTo>
                  <a:lnTo>
                    <a:pt x="855759" y="326164"/>
                  </a:lnTo>
                  <a:close/>
                  <a:moveTo>
                    <a:pt x="26426" y="312684"/>
                  </a:moveTo>
                  <a:lnTo>
                    <a:pt x="21815" y="311266"/>
                  </a:lnTo>
                  <a:cubicBezTo>
                    <a:pt x="23234" y="306300"/>
                    <a:pt x="25008" y="301688"/>
                    <a:pt x="26426" y="297077"/>
                  </a:cubicBezTo>
                  <a:lnTo>
                    <a:pt x="31038" y="298850"/>
                  </a:lnTo>
                  <a:cubicBezTo>
                    <a:pt x="29264" y="303462"/>
                    <a:pt x="27845" y="308073"/>
                    <a:pt x="26426" y="312684"/>
                  </a:cubicBezTo>
                  <a:close/>
                  <a:moveTo>
                    <a:pt x="846891" y="297786"/>
                  </a:moveTo>
                  <a:cubicBezTo>
                    <a:pt x="845117" y="293175"/>
                    <a:pt x="843698" y="288564"/>
                    <a:pt x="841925" y="283952"/>
                  </a:cubicBezTo>
                  <a:lnTo>
                    <a:pt x="846536" y="282179"/>
                  </a:lnTo>
                  <a:cubicBezTo>
                    <a:pt x="848310" y="286790"/>
                    <a:pt x="850083" y="291401"/>
                    <a:pt x="851857" y="296367"/>
                  </a:cubicBezTo>
                  <a:lnTo>
                    <a:pt x="846891" y="297786"/>
                  </a:lnTo>
                  <a:close/>
                  <a:moveTo>
                    <a:pt x="36004" y="284662"/>
                  </a:moveTo>
                  <a:lnTo>
                    <a:pt x="31393" y="282888"/>
                  </a:lnTo>
                  <a:cubicBezTo>
                    <a:pt x="33166" y="278277"/>
                    <a:pt x="34940" y="273665"/>
                    <a:pt x="37068" y="269054"/>
                  </a:cubicBezTo>
                  <a:lnTo>
                    <a:pt x="41679" y="270828"/>
                  </a:lnTo>
                  <a:cubicBezTo>
                    <a:pt x="39551" y="275439"/>
                    <a:pt x="37777" y="280050"/>
                    <a:pt x="36004" y="284662"/>
                  </a:cubicBezTo>
                  <a:close/>
                  <a:moveTo>
                    <a:pt x="836249" y="270118"/>
                  </a:moveTo>
                  <a:cubicBezTo>
                    <a:pt x="834476" y="265507"/>
                    <a:pt x="832347" y="260896"/>
                    <a:pt x="830219" y="256639"/>
                  </a:cubicBezTo>
                  <a:lnTo>
                    <a:pt x="834830" y="254511"/>
                  </a:lnTo>
                  <a:cubicBezTo>
                    <a:pt x="836959" y="259122"/>
                    <a:pt x="839087" y="263733"/>
                    <a:pt x="840861" y="268345"/>
                  </a:cubicBezTo>
                  <a:lnTo>
                    <a:pt x="836249" y="270118"/>
                  </a:lnTo>
                  <a:close/>
                  <a:moveTo>
                    <a:pt x="47709" y="257348"/>
                  </a:moveTo>
                  <a:lnTo>
                    <a:pt x="43098" y="255220"/>
                  </a:lnTo>
                  <a:cubicBezTo>
                    <a:pt x="45227" y="250609"/>
                    <a:pt x="47355" y="245997"/>
                    <a:pt x="49838" y="241741"/>
                  </a:cubicBezTo>
                  <a:lnTo>
                    <a:pt x="54449" y="243869"/>
                  </a:lnTo>
                  <a:cubicBezTo>
                    <a:pt x="51966" y="248480"/>
                    <a:pt x="49838" y="252737"/>
                    <a:pt x="47709" y="257348"/>
                  </a:cubicBezTo>
                  <a:close/>
                  <a:moveTo>
                    <a:pt x="823834" y="243514"/>
                  </a:moveTo>
                  <a:cubicBezTo>
                    <a:pt x="821706" y="239258"/>
                    <a:pt x="819223" y="234646"/>
                    <a:pt x="816740" y="230390"/>
                  </a:cubicBezTo>
                  <a:lnTo>
                    <a:pt x="820996" y="227907"/>
                  </a:lnTo>
                  <a:cubicBezTo>
                    <a:pt x="823479" y="232163"/>
                    <a:pt x="825608" y="236775"/>
                    <a:pt x="828091" y="241031"/>
                  </a:cubicBezTo>
                  <a:lnTo>
                    <a:pt x="823834" y="243514"/>
                  </a:lnTo>
                  <a:close/>
                  <a:moveTo>
                    <a:pt x="61189" y="230744"/>
                  </a:moveTo>
                  <a:lnTo>
                    <a:pt x="56932" y="228261"/>
                  </a:lnTo>
                  <a:cubicBezTo>
                    <a:pt x="59415" y="224005"/>
                    <a:pt x="61898" y="219394"/>
                    <a:pt x="64381" y="215137"/>
                  </a:cubicBezTo>
                  <a:lnTo>
                    <a:pt x="68638" y="217620"/>
                  </a:lnTo>
                  <a:cubicBezTo>
                    <a:pt x="66155" y="222231"/>
                    <a:pt x="63672" y="226488"/>
                    <a:pt x="61189" y="230744"/>
                  </a:cubicBezTo>
                  <a:close/>
                  <a:moveTo>
                    <a:pt x="809291" y="217620"/>
                  </a:moveTo>
                  <a:cubicBezTo>
                    <a:pt x="806808" y="213363"/>
                    <a:pt x="803970" y="209107"/>
                    <a:pt x="801487" y="205205"/>
                  </a:cubicBezTo>
                  <a:lnTo>
                    <a:pt x="805743" y="202367"/>
                  </a:lnTo>
                  <a:cubicBezTo>
                    <a:pt x="808581" y="206624"/>
                    <a:pt x="811064" y="210880"/>
                    <a:pt x="813547" y="215137"/>
                  </a:cubicBezTo>
                  <a:lnTo>
                    <a:pt x="809291" y="217620"/>
                  </a:lnTo>
                  <a:close/>
                  <a:moveTo>
                    <a:pt x="76442" y="205205"/>
                  </a:moveTo>
                  <a:lnTo>
                    <a:pt x="72185" y="202367"/>
                  </a:lnTo>
                  <a:cubicBezTo>
                    <a:pt x="75023" y="198110"/>
                    <a:pt x="77861" y="193854"/>
                    <a:pt x="80699" y="189952"/>
                  </a:cubicBezTo>
                  <a:lnTo>
                    <a:pt x="84955" y="192790"/>
                  </a:lnTo>
                  <a:cubicBezTo>
                    <a:pt x="81763" y="197046"/>
                    <a:pt x="79280" y="200948"/>
                    <a:pt x="76442" y="205205"/>
                  </a:cubicBezTo>
                  <a:close/>
                  <a:moveTo>
                    <a:pt x="793328" y="192790"/>
                  </a:moveTo>
                  <a:cubicBezTo>
                    <a:pt x="790491" y="188888"/>
                    <a:pt x="787653" y="184631"/>
                    <a:pt x="784815" y="180729"/>
                  </a:cubicBezTo>
                  <a:lnTo>
                    <a:pt x="788717" y="177891"/>
                  </a:lnTo>
                  <a:cubicBezTo>
                    <a:pt x="791555" y="181793"/>
                    <a:pt x="794747" y="186050"/>
                    <a:pt x="797585" y="189952"/>
                  </a:cubicBezTo>
                  <a:lnTo>
                    <a:pt x="793328" y="192790"/>
                  </a:lnTo>
                  <a:close/>
                  <a:moveTo>
                    <a:pt x="93468" y="180729"/>
                  </a:moveTo>
                  <a:lnTo>
                    <a:pt x="89566" y="177891"/>
                  </a:lnTo>
                  <a:cubicBezTo>
                    <a:pt x="92404" y="173989"/>
                    <a:pt x="95597" y="170088"/>
                    <a:pt x="98789" y="166186"/>
                  </a:cubicBezTo>
                  <a:lnTo>
                    <a:pt x="102691" y="169378"/>
                  </a:lnTo>
                  <a:cubicBezTo>
                    <a:pt x="99499" y="172925"/>
                    <a:pt x="96306" y="176827"/>
                    <a:pt x="93468" y="180729"/>
                  </a:cubicBezTo>
                  <a:close/>
                  <a:moveTo>
                    <a:pt x="775592" y="169023"/>
                  </a:moveTo>
                  <a:cubicBezTo>
                    <a:pt x="772400" y="165121"/>
                    <a:pt x="769207" y="161220"/>
                    <a:pt x="766015" y="157672"/>
                  </a:cubicBezTo>
                  <a:lnTo>
                    <a:pt x="769917" y="154480"/>
                  </a:lnTo>
                  <a:cubicBezTo>
                    <a:pt x="773109" y="158382"/>
                    <a:pt x="776302" y="162284"/>
                    <a:pt x="779494" y="165831"/>
                  </a:cubicBezTo>
                  <a:lnTo>
                    <a:pt x="775592" y="169023"/>
                  </a:lnTo>
                  <a:close/>
                  <a:moveTo>
                    <a:pt x="111914" y="157672"/>
                  </a:moveTo>
                  <a:lnTo>
                    <a:pt x="108012" y="154480"/>
                  </a:lnTo>
                  <a:cubicBezTo>
                    <a:pt x="111204" y="150578"/>
                    <a:pt x="114751" y="147031"/>
                    <a:pt x="117944" y="143129"/>
                  </a:cubicBezTo>
                  <a:lnTo>
                    <a:pt x="121491" y="146676"/>
                  </a:lnTo>
                  <a:cubicBezTo>
                    <a:pt x="118653" y="150223"/>
                    <a:pt x="115106" y="154125"/>
                    <a:pt x="111914" y="157672"/>
                  </a:cubicBezTo>
                  <a:close/>
                  <a:moveTo>
                    <a:pt x="756083" y="146321"/>
                  </a:moveTo>
                  <a:cubicBezTo>
                    <a:pt x="752890" y="142774"/>
                    <a:pt x="749343" y="139227"/>
                    <a:pt x="745796" y="135680"/>
                  </a:cubicBezTo>
                  <a:lnTo>
                    <a:pt x="749343" y="132133"/>
                  </a:lnTo>
                  <a:cubicBezTo>
                    <a:pt x="752890" y="135680"/>
                    <a:pt x="756438" y="139227"/>
                    <a:pt x="759630" y="143129"/>
                  </a:cubicBezTo>
                  <a:lnTo>
                    <a:pt x="756083" y="146321"/>
                  </a:lnTo>
                  <a:close/>
                  <a:moveTo>
                    <a:pt x="132133" y="136035"/>
                  </a:moveTo>
                  <a:lnTo>
                    <a:pt x="128586" y="132487"/>
                  </a:lnTo>
                  <a:cubicBezTo>
                    <a:pt x="132133" y="128940"/>
                    <a:pt x="135680" y="125393"/>
                    <a:pt x="139227" y="121846"/>
                  </a:cubicBezTo>
                  <a:lnTo>
                    <a:pt x="142774" y="125393"/>
                  </a:lnTo>
                  <a:cubicBezTo>
                    <a:pt x="139227" y="128940"/>
                    <a:pt x="135680" y="132487"/>
                    <a:pt x="132133" y="136035"/>
                  </a:cubicBezTo>
                  <a:close/>
                  <a:moveTo>
                    <a:pt x="735155" y="125393"/>
                  </a:moveTo>
                  <a:cubicBezTo>
                    <a:pt x="731607" y="121846"/>
                    <a:pt x="728060" y="118653"/>
                    <a:pt x="724158" y="115461"/>
                  </a:cubicBezTo>
                  <a:lnTo>
                    <a:pt x="727351" y="111559"/>
                  </a:lnTo>
                  <a:cubicBezTo>
                    <a:pt x="731252" y="114752"/>
                    <a:pt x="734800" y="118299"/>
                    <a:pt x="738347" y="121846"/>
                  </a:cubicBezTo>
                  <a:lnTo>
                    <a:pt x="735155" y="125393"/>
                  </a:lnTo>
                  <a:close/>
                  <a:moveTo>
                    <a:pt x="153770" y="115461"/>
                  </a:moveTo>
                  <a:lnTo>
                    <a:pt x="150578" y="111559"/>
                  </a:lnTo>
                  <a:cubicBezTo>
                    <a:pt x="154480" y="108367"/>
                    <a:pt x="158027" y="105174"/>
                    <a:pt x="161929" y="101982"/>
                  </a:cubicBezTo>
                  <a:lnTo>
                    <a:pt x="165122" y="105884"/>
                  </a:lnTo>
                  <a:cubicBezTo>
                    <a:pt x="161219" y="109076"/>
                    <a:pt x="157318" y="112268"/>
                    <a:pt x="153770" y="115461"/>
                  </a:cubicBezTo>
                  <a:close/>
                  <a:moveTo>
                    <a:pt x="713162" y="105884"/>
                  </a:moveTo>
                  <a:cubicBezTo>
                    <a:pt x="709260" y="102691"/>
                    <a:pt x="705358" y="99499"/>
                    <a:pt x="701456" y="96661"/>
                  </a:cubicBezTo>
                  <a:lnTo>
                    <a:pt x="704649" y="92759"/>
                  </a:lnTo>
                  <a:cubicBezTo>
                    <a:pt x="708551" y="95951"/>
                    <a:pt x="712452" y="98789"/>
                    <a:pt x="716354" y="101982"/>
                  </a:cubicBezTo>
                  <a:lnTo>
                    <a:pt x="713162" y="105884"/>
                  </a:lnTo>
                  <a:close/>
                  <a:moveTo>
                    <a:pt x="176473" y="96661"/>
                  </a:moveTo>
                  <a:lnTo>
                    <a:pt x="173280" y="92759"/>
                  </a:lnTo>
                  <a:cubicBezTo>
                    <a:pt x="177182" y="89566"/>
                    <a:pt x="181438" y="86729"/>
                    <a:pt x="185341" y="83891"/>
                  </a:cubicBezTo>
                  <a:lnTo>
                    <a:pt x="188178" y="87793"/>
                  </a:lnTo>
                  <a:cubicBezTo>
                    <a:pt x="184631" y="90631"/>
                    <a:pt x="180374" y="93823"/>
                    <a:pt x="176473" y="96661"/>
                  </a:cubicBezTo>
                  <a:close/>
                  <a:moveTo>
                    <a:pt x="689396" y="87793"/>
                  </a:moveTo>
                  <a:cubicBezTo>
                    <a:pt x="685494" y="84955"/>
                    <a:pt x="681237" y="82117"/>
                    <a:pt x="676981" y="79280"/>
                  </a:cubicBezTo>
                  <a:lnTo>
                    <a:pt x="679818" y="75023"/>
                  </a:lnTo>
                  <a:cubicBezTo>
                    <a:pt x="684075" y="77861"/>
                    <a:pt x="687977" y="80698"/>
                    <a:pt x="692233" y="83536"/>
                  </a:cubicBezTo>
                  <a:lnTo>
                    <a:pt x="689396" y="87793"/>
                  </a:lnTo>
                  <a:close/>
                  <a:moveTo>
                    <a:pt x="200593" y="79634"/>
                  </a:moveTo>
                  <a:lnTo>
                    <a:pt x="197756" y="75378"/>
                  </a:lnTo>
                  <a:cubicBezTo>
                    <a:pt x="202012" y="72540"/>
                    <a:pt x="206269" y="70057"/>
                    <a:pt x="210525" y="67219"/>
                  </a:cubicBezTo>
                  <a:lnTo>
                    <a:pt x="213009" y="71476"/>
                  </a:lnTo>
                  <a:cubicBezTo>
                    <a:pt x="209106" y="73959"/>
                    <a:pt x="204850" y="76797"/>
                    <a:pt x="200593" y="79634"/>
                  </a:cubicBezTo>
                  <a:close/>
                  <a:moveTo>
                    <a:pt x="664565" y="71121"/>
                  </a:moveTo>
                  <a:cubicBezTo>
                    <a:pt x="660309" y="68638"/>
                    <a:pt x="656052" y="66155"/>
                    <a:pt x="651796" y="63672"/>
                  </a:cubicBezTo>
                  <a:lnTo>
                    <a:pt x="654278" y="59415"/>
                  </a:lnTo>
                  <a:cubicBezTo>
                    <a:pt x="658535" y="61898"/>
                    <a:pt x="662792" y="64381"/>
                    <a:pt x="667403" y="67219"/>
                  </a:cubicBezTo>
                  <a:lnTo>
                    <a:pt x="664565" y="71121"/>
                  </a:lnTo>
                  <a:close/>
                  <a:moveTo>
                    <a:pt x="226133" y="64027"/>
                  </a:moveTo>
                  <a:lnTo>
                    <a:pt x="223650" y="59770"/>
                  </a:lnTo>
                  <a:cubicBezTo>
                    <a:pt x="227907" y="57287"/>
                    <a:pt x="232518" y="54804"/>
                    <a:pt x="236775" y="52676"/>
                  </a:cubicBezTo>
                  <a:lnTo>
                    <a:pt x="239258" y="56932"/>
                  </a:lnTo>
                  <a:cubicBezTo>
                    <a:pt x="234646" y="59061"/>
                    <a:pt x="230390" y="61544"/>
                    <a:pt x="226133" y="64027"/>
                  </a:cubicBezTo>
                  <a:close/>
                  <a:moveTo>
                    <a:pt x="638671" y="56578"/>
                  </a:moveTo>
                  <a:cubicBezTo>
                    <a:pt x="634414" y="54449"/>
                    <a:pt x="629803" y="51966"/>
                    <a:pt x="625546" y="49838"/>
                  </a:cubicBezTo>
                  <a:lnTo>
                    <a:pt x="627675" y="45227"/>
                  </a:lnTo>
                  <a:cubicBezTo>
                    <a:pt x="632286" y="47355"/>
                    <a:pt x="636543" y="49483"/>
                    <a:pt x="641154" y="51966"/>
                  </a:cubicBezTo>
                  <a:lnTo>
                    <a:pt x="638671" y="56578"/>
                  </a:lnTo>
                  <a:close/>
                  <a:moveTo>
                    <a:pt x="252382" y="50193"/>
                  </a:moveTo>
                  <a:lnTo>
                    <a:pt x="250254" y="45581"/>
                  </a:lnTo>
                  <a:cubicBezTo>
                    <a:pt x="254865" y="43453"/>
                    <a:pt x="259122" y="41325"/>
                    <a:pt x="263733" y="39196"/>
                  </a:cubicBezTo>
                  <a:lnTo>
                    <a:pt x="265861" y="43808"/>
                  </a:lnTo>
                  <a:cubicBezTo>
                    <a:pt x="261250" y="45936"/>
                    <a:pt x="256639" y="48064"/>
                    <a:pt x="252382" y="50193"/>
                  </a:cubicBezTo>
                  <a:close/>
                  <a:moveTo>
                    <a:pt x="612067" y="43808"/>
                  </a:moveTo>
                  <a:cubicBezTo>
                    <a:pt x="607456" y="41679"/>
                    <a:pt x="602844" y="39906"/>
                    <a:pt x="598233" y="38132"/>
                  </a:cubicBezTo>
                  <a:lnTo>
                    <a:pt x="600007" y="33521"/>
                  </a:lnTo>
                  <a:cubicBezTo>
                    <a:pt x="604618" y="35294"/>
                    <a:pt x="609229" y="37423"/>
                    <a:pt x="613841" y="39196"/>
                  </a:cubicBezTo>
                  <a:lnTo>
                    <a:pt x="612067" y="43808"/>
                  </a:lnTo>
                  <a:close/>
                  <a:moveTo>
                    <a:pt x="279341" y="38132"/>
                  </a:moveTo>
                  <a:lnTo>
                    <a:pt x="277567" y="33521"/>
                  </a:lnTo>
                  <a:cubicBezTo>
                    <a:pt x="282179" y="31747"/>
                    <a:pt x="286790" y="29974"/>
                    <a:pt x="291756" y="28200"/>
                  </a:cubicBezTo>
                  <a:lnTo>
                    <a:pt x="293530" y="32811"/>
                  </a:lnTo>
                  <a:cubicBezTo>
                    <a:pt x="288564" y="34585"/>
                    <a:pt x="283952" y="36359"/>
                    <a:pt x="279341" y="38132"/>
                  </a:cubicBezTo>
                  <a:close/>
                  <a:moveTo>
                    <a:pt x="584399" y="32811"/>
                  </a:moveTo>
                  <a:cubicBezTo>
                    <a:pt x="579788" y="31038"/>
                    <a:pt x="575176" y="29619"/>
                    <a:pt x="570210" y="28200"/>
                  </a:cubicBezTo>
                  <a:lnTo>
                    <a:pt x="571629" y="23589"/>
                  </a:lnTo>
                  <a:cubicBezTo>
                    <a:pt x="576595" y="25008"/>
                    <a:pt x="581207" y="26781"/>
                    <a:pt x="585818" y="28555"/>
                  </a:cubicBezTo>
                  <a:lnTo>
                    <a:pt x="584399" y="32811"/>
                  </a:lnTo>
                  <a:close/>
                  <a:moveTo>
                    <a:pt x="307364" y="28200"/>
                  </a:moveTo>
                  <a:lnTo>
                    <a:pt x="305945" y="23589"/>
                  </a:lnTo>
                  <a:cubicBezTo>
                    <a:pt x="310556" y="22170"/>
                    <a:pt x="315522" y="20751"/>
                    <a:pt x="320488" y="19332"/>
                  </a:cubicBezTo>
                  <a:lnTo>
                    <a:pt x="321907" y="23944"/>
                  </a:lnTo>
                  <a:cubicBezTo>
                    <a:pt x="316586" y="25362"/>
                    <a:pt x="311975" y="26781"/>
                    <a:pt x="307364" y="28200"/>
                  </a:cubicBezTo>
                  <a:close/>
                  <a:moveTo>
                    <a:pt x="556022" y="23589"/>
                  </a:moveTo>
                  <a:cubicBezTo>
                    <a:pt x="551410" y="22170"/>
                    <a:pt x="546444" y="21106"/>
                    <a:pt x="541833" y="19687"/>
                  </a:cubicBezTo>
                  <a:lnTo>
                    <a:pt x="542897" y="14721"/>
                  </a:lnTo>
                  <a:cubicBezTo>
                    <a:pt x="547863" y="15785"/>
                    <a:pt x="552474" y="17204"/>
                    <a:pt x="557440" y="18623"/>
                  </a:cubicBezTo>
                  <a:lnTo>
                    <a:pt x="556022" y="23589"/>
                  </a:lnTo>
                  <a:close/>
                  <a:moveTo>
                    <a:pt x="335741" y="20042"/>
                  </a:moveTo>
                  <a:lnTo>
                    <a:pt x="334677" y="15076"/>
                  </a:lnTo>
                  <a:cubicBezTo>
                    <a:pt x="339643" y="14011"/>
                    <a:pt x="344254" y="12947"/>
                    <a:pt x="349220" y="11883"/>
                  </a:cubicBezTo>
                  <a:lnTo>
                    <a:pt x="350285" y="16849"/>
                  </a:lnTo>
                  <a:cubicBezTo>
                    <a:pt x="345319" y="17913"/>
                    <a:pt x="340707" y="18977"/>
                    <a:pt x="335741" y="20042"/>
                  </a:cubicBezTo>
                  <a:close/>
                  <a:moveTo>
                    <a:pt x="527289" y="16849"/>
                  </a:moveTo>
                  <a:cubicBezTo>
                    <a:pt x="522323" y="15785"/>
                    <a:pt x="517712" y="15076"/>
                    <a:pt x="512746" y="14011"/>
                  </a:cubicBezTo>
                  <a:lnTo>
                    <a:pt x="513455" y="9045"/>
                  </a:lnTo>
                  <a:cubicBezTo>
                    <a:pt x="518421" y="9755"/>
                    <a:pt x="523387" y="10819"/>
                    <a:pt x="528353" y="11883"/>
                  </a:cubicBezTo>
                  <a:lnTo>
                    <a:pt x="527289" y="16849"/>
                  </a:lnTo>
                  <a:close/>
                  <a:moveTo>
                    <a:pt x="364828" y="14011"/>
                  </a:moveTo>
                  <a:lnTo>
                    <a:pt x="364119" y="9045"/>
                  </a:lnTo>
                  <a:cubicBezTo>
                    <a:pt x="369085" y="8336"/>
                    <a:pt x="374051" y="7272"/>
                    <a:pt x="379017" y="6562"/>
                  </a:cubicBezTo>
                  <a:lnTo>
                    <a:pt x="379726" y="11528"/>
                  </a:lnTo>
                  <a:cubicBezTo>
                    <a:pt x="374760" y="12592"/>
                    <a:pt x="369794" y="13302"/>
                    <a:pt x="364828" y="14011"/>
                  </a:cubicBezTo>
                  <a:close/>
                  <a:moveTo>
                    <a:pt x="497848" y="11528"/>
                  </a:moveTo>
                  <a:cubicBezTo>
                    <a:pt x="492881" y="10819"/>
                    <a:pt x="487916" y="10110"/>
                    <a:pt x="482949" y="9755"/>
                  </a:cubicBezTo>
                  <a:lnTo>
                    <a:pt x="483304" y="4789"/>
                  </a:lnTo>
                  <a:cubicBezTo>
                    <a:pt x="488270" y="5143"/>
                    <a:pt x="493236" y="5853"/>
                    <a:pt x="498202" y="6562"/>
                  </a:cubicBezTo>
                  <a:lnTo>
                    <a:pt x="497848" y="11528"/>
                  </a:lnTo>
                  <a:close/>
                  <a:moveTo>
                    <a:pt x="394270" y="10110"/>
                  </a:moveTo>
                  <a:lnTo>
                    <a:pt x="393915" y="5143"/>
                  </a:lnTo>
                  <a:cubicBezTo>
                    <a:pt x="398881" y="4789"/>
                    <a:pt x="403847" y="4079"/>
                    <a:pt x="408813" y="3725"/>
                  </a:cubicBezTo>
                  <a:lnTo>
                    <a:pt x="409168" y="8691"/>
                  </a:lnTo>
                  <a:cubicBezTo>
                    <a:pt x="404202" y="9045"/>
                    <a:pt x="399236" y="9400"/>
                    <a:pt x="394270" y="10110"/>
                  </a:cubicBezTo>
                  <a:close/>
                  <a:moveTo>
                    <a:pt x="468406" y="8691"/>
                  </a:moveTo>
                  <a:cubicBezTo>
                    <a:pt x="463440" y="8336"/>
                    <a:pt x="458474" y="7981"/>
                    <a:pt x="453508" y="7981"/>
                  </a:cubicBezTo>
                  <a:lnTo>
                    <a:pt x="453508" y="3015"/>
                  </a:lnTo>
                  <a:cubicBezTo>
                    <a:pt x="458474" y="3015"/>
                    <a:pt x="463440" y="3370"/>
                    <a:pt x="468406" y="3725"/>
                  </a:cubicBezTo>
                  <a:lnTo>
                    <a:pt x="468406" y="8691"/>
                  </a:lnTo>
                  <a:close/>
                  <a:moveTo>
                    <a:pt x="423711" y="7981"/>
                  </a:moveTo>
                  <a:lnTo>
                    <a:pt x="423711" y="3015"/>
                  </a:lnTo>
                  <a:cubicBezTo>
                    <a:pt x="428677" y="3015"/>
                    <a:pt x="433644" y="2660"/>
                    <a:pt x="438610" y="2660"/>
                  </a:cubicBezTo>
                  <a:lnTo>
                    <a:pt x="438610" y="7626"/>
                  </a:lnTo>
                  <a:cubicBezTo>
                    <a:pt x="433644" y="7626"/>
                    <a:pt x="428677" y="7981"/>
                    <a:pt x="423711" y="7981"/>
                  </a:cubicBezTo>
                  <a:close/>
                </a:path>
              </a:pathLst>
            </a:custGeom>
            <a:solidFill>
              <a:srgbClr val="FFFFFF"/>
            </a:solidFill>
            <a:ln w="9525" cap="flat">
              <a:noFill/>
              <a:prstDash val="solid"/>
              <a:miter/>
            </a:ln>
          </p:spPr>
          <p:txBody>
            <a:bodyPr rtlCol="0" anchor="ctr"/>
            <a:lstStyle/>
            <a:p>
              <a:endParaRPr lang="fi-FI"/>
            </a:p>
          </p:txBody>
        </p:sp>
        <p:sp>
          <p:nvSpPr>
            <p:cNvPr id="7" name="Freeform: Shape 6">
              <a:extLst>
                <a:ext uri="{FF2B5EF4-FFF2-40B4-BE49-F238E27FC236}">
                  <a16:creationId xmlns:a16="http://schemas.microsoft.com/office/drawing/2014/main" id="{C0B59E83-7807-45E5-BE44-0879B0886E1C}"/>
                </a:ext>
              </a:extLst>
            </p:cNvPr>
            <p:cNvSpPr/>
            <p:nvPr/>
          </p:nvSpPr>
          <p:spPr>
            <a:xfrm>
              <a:off x="1854970" y="2998018"/>
              <a:ext cx="872608" cy="585286"/>
            </a:xfrm>
            <a:custGeom>
              <a:avLst/>
              <a:gdLst>
                <a:gd name="connsiteX0" fmla="*/ 25717 w 872607"/>
                <a:gd name="connsiteY0" fmla="*/ 3370 h 585285"/>
                <a:gd name="connsiteX1" fmla="*/ 846181 w 872607"/>
                <a:gd name="connsiteY1" fmla="*/ 2660 h 585285"/>
                <a:gd name="connsiteX2" fmla="*/ 869238 w 872607"/>
                <a:gd name="connsiteY2" fmla="*/ 27136 h 585285"/>
                <a:gd name="connsiteX3" fmla="*/ 870302 w 872607"/>
                <a:gd name="connsiteY3" fmla="*/ 558859 h 585285"/>
                <a:gd name="connsiteX4" fmla="*/ 847246 w 872607"/>
                <a:gd name="connsiteY4" fmla="*/ 583335 h 585285"/>
                <a:gd name="connsiteX5" fmla="*/ 26781 w 872607"/>
                <a:gd name="connsiteY5" fmla="*/ 584044 h 585285"/>
                <a:gd name="connsiteX6" fmla="*/ 3725 w 872607"/>
                <a:gd name="connsiteY6" fmla="*/ 559569 h 585285"/>
                <a:gd name="connsiteX7" fmla="*/ 2660 w 872607"/>
                <a:gd name="connsiteY7" fmla="*/ 28200 h 585285"/>
                <a:gd name="connsiteX8" fmla="*/ 25717 w 872607"/>
                <a:gd name="connsiteY8" fmla="*/ 3370 h 58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2607" h="585285">
                  <a:moveTo>
                    <a:pt x="25717" y="3370"/>
                  </a:moveTo>
                  <a:lnTo>
                    <a:pt x="846181" y="2660"/>
                  </a:lnTo>
                  <a:cubicBezTo>
                    <a:pt x="858951" y="2660"/>
                    <a:pt x="869238" y="13657"/>
                    <a:pt x="869238" y="27136"/>
                  </a:cubicBezTo>
                  <a:lnTo>
                    <a:pt x="870302" y="558859"/>
                  </a:lnTo>
                  <a:cubicBezTo>
                    <a:pt x="870302" y="572339"/>
                    <a:pt x="860016" y="583335"/>
                    <a:pt x="847246" y="583335"/>
                  </a:cubicBezTo>
                  <a:lnTo>
                    <a:pt x="26781" y="584044"/>
                  </a:lnTo>
                  <a:cubicBezTo>
                    <a:pt x="14011" y="584044"/>
                    <a:pt x="3725" y="573048"/>
                    <a:pt x="3725" y="559569"/>
                  </a:cubicBezTo>
                  <a:lnTo>
                    <a:pt x="2660" y="28200"/>
                  </a:lnTo>
                  <a:cubicBezTo>
                    <a:pt x="2660" y="14721"/>
                    <a:pt x="12947" y="3370"/>
                    <a:pt x="25717" y="3370"/>
                  </a:cubicBezTo>
                  <a:close/>
                </a:path>
              </a:pathLst>
            </a:custGeom>
            <a:solidFill>
              <a:srgbClr val="2B2B2B"/>
            </a:solidFill>
            <a:ln w="9525" cap="flat">
              <a:noFill/>
              <a:prstDash val="solid"/>
              <a:miter/>
            </a:ln>
          </p:spPr>
          <p:txBody>
            <a:bodyPr rtlCol="0" anchor="ctr"/>
            <a:lstStyle/>
            <a:p>
              <a:endParaRPr lang="fi-FI"/>
            </a:p>
          </p:txBody>
        </p:sp>
        <p:sp>
          <p:nvSpPr>
            <p:cNvPr id="8" name="Freeform: Shape 7">
              <a:extLst>
                <a:ext uri="{FF2B5EF4-FFF2-40B4-BE49-F238E27FC236}">
                  <a16:creationId xmlns:a16="http://schemas.microsoft.com/office/drawing/2014/main" id="{8F41ED55-669E-4536-A957-63BB9F1024B3}"/>
                </a:ext>
              </a:extLst>
            </p:cNvPr>
            <p:cNvSpPr/>
            <p:nvPr/>
          </p:nvSpPr>
          <p:spPr>
            <a:xfrm>
              <a:off x="1945069" y="3040584"/>
              <a:ext cx="723626" cy="500153"/>
            </a:xfrm>
            <a:custGeom>
              <a:avLst/>
              <a:gdLst>
                <a:gd name="connsiteX0" fmla="*/ 23589 w 723626"/>
                <a:gd name="connsiteY0" fmla="*/ 4079 h 500153"/>
                <a:gd name="connsiteX1" fmla="*/ 701456 w 723626"/>
                <a:gd name="connsiteY1" fmla="*/ 2660 h 500153"/>
                <a:gd name="connsiteX2" fmla="*/ 722385 w 723626"/>
                <a:gd name="connsiteY2" fmla="*/ 23589 h 500153"/>
                <a:gd name="connsiteX3" fmla="*/ 723449 w 723626"/>
                <a:gd name="connsiteY3" fmla="*/ 475855 h 500153"/>
                <a:gd name="connsiteX4" fmla="*/ 702521 w 723626"/>
                <a:gd name="connsiteY4" fmla="*/ 496783 h 500153"/>
                <a:gd name="connsiteX5" fmla="*/ 24653 w 723626"/>
                <a:gd name="connsiteY5" fmla="*/ 498202 h 500153"/>
                <a:gd name="connsiteX6" fmla="*/ 3725 w 723626"/>
                <a:gd name="connsiteY6" fmla="*/ 477274 h 500153"/>
                <a:gd name="connsiteX7" fmla="*/ 2660 w 723626"/>
                <a:gd name="connsiteY7" fmla="*/ 25008 h 500153"/>
                <a:gd name="connsiteX8" fmla="*/ 23589 w 723626"/>
                <a:gd name="connsiteY8" fmla="*/ 4079 h 50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3626" h="500153">
                  <a:moveTo>
                    <a:pt x="23589" y="4079"/>
                  </a:moveTo>
                  <a:lnTo>
                    <a:pt x="701456" y="2660"/>
                  </a:lnTo>
                  <a:cubicBezTo>
                    <a:pt x="713162" y="2660"/>
                    <a:pt x="722385" y="11883"/>
                    <a:pt x="722385" y="23589"/>
                  </a:cubicBezTo>
                  <a:lnTo>
                    <a:pt x="723449" y="475855"/>
                  </a:lnTo>
                  <a:cubicBezTo>
                    <a:pt x="723449" y="487561"/>
                    <a:pt x="714226" y="496783"/>
                    <a:pt x="702521" y="496783"/>
                  </a:cubicBezTo>
                  <a:lnTo>
                    <a:pt x="24653" y="498202"/>
                  </a:lnTo>
                  <a:cubicBezTo>
                    <a:pt x="12947" y="498202"/>
                    <a:pt x="3725" y="488980"/>
                    <a:pt x="3725" y="477274"/>
                  </a:cubicBezTo>
                  <a:lnTo>
                    <a:pt x="2660" y="25008"/>
                  </a:lnTo>
                  <a:cubicBezTo>
                    <a:pt x="2660" y="13302"/>
                    <a:pt x="11883" y="4079"/>
                    <a:pt x="23589" y="4079"/>
                  </a:cubicBezTo>
                  <a:close/>
                </a:path>
              </a:pathLst>
            </a:custGeom>
            <a:solidFill>
              <a:srgbClr val="FFFFFF"/>
            </a:solidFill>
            <a:ln w="9525" cap="flat">
              <a:noFill/>
              <a:prstDash val="solid"/>
              <a:miter/>
            </a:ln>
          </p:spPr>
          <p:txBody>
            <a:bodyPr rtlCol="0" anchor="ctr"/>
            <a:lstStyle/>
            <a:p>
              <a:endParaRPr lang="fi-FI"/>
            </a:p>
          </p:txBody>
        </p:sp>
        <p:sp>
          <p:nvSpPr>
            <p:cNvPr id="9" name="Freeform: Shape 8">
              <a:extLst>
                <a:ext uri="{FF2B5EF4-FFF2-40B4-BE49-F238E27FC236}">
                  <a16:creationId xmlns:a16="http://schemas.microsoft.com/office/drawing/2014/main" id="{E38A1E3D-5CBE-4B4F-AB9C-D976E15EA5FF}"/>
                </a:ext>
              </a:extLst>
            </p:cNvPr>
            <p:cNvSpPr/>
            <p:nvPr/>
          </p:nvSpPr>
          <p:spPr>
            <a:xfrm>
              <a:off x="1881574" y="3231423"/>
              <a:ext cx="46113" cy="106416"/>
            </a:xfrm>
            <a:custGeom>
              <a:avLst/>
              <a:gdLst>
                <a:gd name="connsiteX0" fmla="*/ 2660 w 46113"/>
                <a:gd name="connsiteY0" fmla="*/ 83182 h 106415"/>
                <a:gd name="connsiteX1" fmla="*/ 2660 w 46113"/>
                <a:gd name="connsiteY1" fmla="*/ 23589 h 106415"/>
                <a:gd name="connsiteX2" fmla="*/ 23589 w 46113"/>
                <a:gd name="connsiteY2" fmla="*/ 2660 h 106415"/>
                <a:gd name="connsiteX3" fmla="*/ 23944 w 46113"/>
                <a:gd name="connsiteY3" fmla="*/ 2660 h 106415"/>
                <a:gd name="connsiteX4" fmla="*/ 44872 w 46113"/>
                <a:gd name="connsiteY4" fmla="*/ 23589 h 106415"/>
                <a:gd name="connsiteX5" fmla="*/ 44872 w 46113"/>
                <a:gd name="connsiteY5" fmla="*/ 83182 h 106415"/>
                <a:gd name="connsiteX6" fmla="*/ 23944 w 46113"/>
                <a:gd name="connsiteY6" fmla="*/ 104110 h 106415"/>
                <a:gd name="connsiteX7" fmla="*/ 23589 w 46113"/>
                <a:gd name="connsiteY7" fmla="*/ 104110 h 106415"/>
                <a:gd name="connsiteX8" fmla="*/ 2660 w 46113"/>
                <a:gd name="connsiteY8" fmla="*/ 83182 h 10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13" h="106415">
                  <a:moveTo>
                    <a:pt x="2660" y="83182"/>
                  </a:moveTo>
                  <a:lnTo>
                    <a:pt x="2660" y="23589"/>
                  </a:lnTo>
                  <a:cubicBezTo>
                    <a:pt x="2660" y="11883"/>
                    <a:pt x="11883" y="2660"/>
                    <a:pt x="23589" y="2660"/>
                  </a:cubicBezTo>
                  <a:lnTo>
                    <a:pt x="23944" y="2660"/>
                  </a:lnTo>
                  <a:cubicBezTo>
                    <a:pt x="35295" y="2660"/>
                    <a:pt x="44872" y="11883"/>
                    <a:pt x="44872" y="23589"/>
                  </a:cubicBezTo>
                  <a:lnTo>
                    <a:pt x="44872" y="83182"/>
                  </a:lnTo>
                  <a:cubicBezTo>
                    <a:pt x="44872" y="94533"/>
                    <a:pt x="35649" y="104110"/>
                    <a:pt x="23944" y="104110"/>
                  </a:cubicBezTo>
                  <a:lnTo>
                    <a:pt x="23589" y="104110"/>
                  </a:lnTo>
                  <a:cubicBezTo>
                    <a:pt x="11883" y="104110"/>
                    <a:pt x="2660" y="94533"/>
                    <a:pt x="2660" y="83182"/>
                  </a:cubicBezTo>
                  <a:close/>
                </a:path>
              </a:pathLst>
            </a:custGeom>
            <a:solidFill>
              <a:srgbClr val="8C8C8C"/>
            </a:solidFill>
            <a:ln w="9525" cap="flat">
              <a:noFill/>
              <a:prstDash val="solid"/>
              <a:miter/>
            </a:ln>
          </p:spPr>
          <p:txBody>
            <a:bodyPr rtlCol="0" anchor="ctr"/>
            <a:lstStyle/>
            <a:p>
              <a:endParaRPr lang="fi-FI"/>
            </a:p>
          </p:txBody>
        </p:sp>
        <p:sp>
          <p:nvSpPr>
            <p:cNvPr id="10" name="Freeform: Shape 9">
              <a:extLst>
                <a:ext uri="{FF2B5EF4-FFF2-40B4-BE49-F238E27FC236}">
                  <a16:creationId xmlns:a16="http://schemas.microsoft.com/office/drawing/2014/main" id="{914C1A66-7BCF-4FBD-A66F-53A46F555101}"/>
                </a:ext>
              </a:extLst>
            </p:cNvPr>
            <p:cNvSpPr/>
            <p:nvPr/>
          </p:nvSpPr>
          <p:spPr>
            <a:xfrm>
              <a:off x="2682438" y="3284895"/>
              <a:ext cx="21283" cy="21283"/>
            </a:xfrm>
            <a:custGeom>
              <a:avLst/>
              <a:gdLst>
                <a:gd name="connsiteX0" fmla="*/ 10555 w 21283"/>
                <a:gd name="connsiteY0" fmla="*/ 20487 h 21283"/>
                <a:gd name="connsiteX1" fmla="*/ 2751 w 21283"/>
                <a:gd name="connsiteY1" fmla="*/ 10555 h 21283"/>
                <a:gd name="connsiteX2" fmla="*/ 12683 w 21283"/>
                <a:gd name="connsiteY2" fmla="*/ 2751 h 21283"/>
                <a:gd name="connsiteX3" fmla="*/ 20487 w 21283"/>
                <a:gd name="connsiteY3" fmla="*/ 12683 h 21283"/>
                <a:gd name="connsiteX4" fmla="*/ 10555 w 21283"/>
                <a:gd name="connsiteY4" fmla="*/ 20487 h 2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83" h="21283">
                  <a:moveTo>
                    <a:pt x="10555" y="20487"/>
                  </a:moveTo>
                  <a:cubicBezTo>
                    <a:pt x="5589" y="19777"/>
                    <a:pt x="2041" y="15521"/>
                    <a:pt x="2751" y="10555"/>
                  </a:cubicBezTo>
                  <a:cubicBezTo>
                    <a:pt x="3460" y="5589"/>
                    <a:pt x="7717" y="2041"/>
                    <a:pt x="12683" y="2751"/>
                  </a:cubicBezTo>
                  <a:cubicBezTo>
                    <a:pt x="17649" y="3460"/>
                    <a:pt x="21196" y="7717"/>
                    <a:pt x="20487" y="12683"/>
                  </a:cubicBezTo>
                  <a:cubicBezTo>
                    <a:pt x="20132" y="17294"/>
                    <a:pt x="15521" y="20841"/>
                    <a:pt x="10555" y="20487"/>
                  </a:cubicBezTo>
                  <a:close/>
                </a:path>
              </a:pathLst>
            </a:custGeom>
            <a:solidFill>
              <a:srgbClr val="5D7096"/>
            </a:solidFill>
            <a:ln w="9525"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1E8E58BD-D4EE-4381-908C-91CEE0691BB6}"/>
                </a:ext>
              </a:extLst>
            </p:cNvPr>
            <p:cNvSpPr/>
            <p:nvPr/>
          </p:nvSpPr>
          <p:spPr>
            <a:xfrm>
              <a:off x="2036941" y="3355929"/>
              <a:ext cx="14189" cy="81585"/>
            </a:xfrm>
            <a:custGeom>
              <a:avLst/>
              <a:gdLst>
                <a:gd name="connsiteX0" fmla="*/ 2660 w 14188"/>
                <a:gd name="connsiteY0" fmla="*/ 2660 h 81585"/>
                <a:gd name="connsiteX1" fmla="*/ 12947 w 14188"/>
                <a:gd name="connsiteY1" fmla="*/ 2660 h 81585"/>
                <a:gd name="connsiteX2" fmla="*/ 12947 w 14188"/>
                <a:gd name="connsiteY2" fmla="*/ 81763 h 81585"/>
                <a:gd name="connsiteX3" fmla="*/ 2660 w 14188"/>
                <a:gd name="connsiteY3" fmla="*/ 81763 h 81585"/>
              </a:gdLst>
              <a:ahLst/>
              <a:cxnLst>
                <a:cxn ang="0">
                  <a:pos x="connsiteX0" y="connsiteY0"/>
                </a:cxn>
                <a:cxn ang="0">
                  <a:pos x="connsiteX1" y="connsiteY1"/>
                </a:cxn>
                <a:cxn ang="0">
                  <a:pos x="connsiteX2" y="connsiteY2"/>
                </a:cxn>
                <a:cxn ang="0">
                  <a:pos x="connsiteX3" y="connsiteY3"/>
                </a:cxn>
              </a:cxnLst>
              <a:rect l="l" t="t" r="r" b="b"/>
              <a:pathLst>
                <a:path w="14188" h="81585">
                  <a:moveTo>
                    <a:pt x="2660" y="2660"/>
                  </a:moveTo>
                  <a:lnTo>
                    <a:pt x="12947" y="2660"/>
                  </a:lnTo>
                  <a:lnTo>
                    <a:pt x="12947" y="81763"/>
                  </a:lnTo>
                  <a:lnTo>
                    <a:pt x="2660" y="81763"/>
                  </a:lnTo>
                  <a:close/>
                </a:path>
              </a:pathLst>
            </a:custGeom>
            <a:solidFill>
              <a:srgbClr val="48A7AB"/>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FD9073D1-17B0-4982-B525-2EBE42D649D4}"/>
                </a:ext>
              </a:extLst>
            </p:cNvPr>
            <p:cNvSpPr/>
            <p:nvPr/>
          </p:nvSpPr>
          <p:spPr>
            <a:xfrm>
              <a:off x="2047170" y="3337122"/>
              <a:ext cx="14189" cy="102868"/>
            </a:xfrm>
            <a:custGeom>
              <a:avLst/>
              <a:gdLst>
                <a:gd name="connsiteX0" fmla="*/ 2664 w 14188"/>
                <a:gd name="connsiteY0" fmla="*/ 2675 h 102868"/>
                <a:gd name="connsiteX1" fmla="*/ 12950 w 14188"/>
                <a:gd name="connsiteY1" fmla="*/ 2664 h 102868"/>
                <a:gd name="connsiteX2" fmla="*/ 13062 w 14188"/>
                <a:gd name="connsiteY2" fmla="*/ 100566 h 102868"/>
                <a:gd name="connsiteX3" fmla="*/ 2775 w 14188"/>
                <a:gd name="connsiteY3" fmla="*/ 100578 h 102868"/>
              </a:gdLst>
              <a:ahLst/>
              <a:cxnLst>
                <a:cxn ang="0">
                  <a:pos x="connsiteX0" y="connsiteY0"/>
                </a:cxn>
                <a:cxn ang="0">
                  <a:pos x="connsiteX1" y="connsiteY1"/>
                </a:cxn>
                <a:cxn ang="0">
                  <a:pos x="connsiteX2" y="connsiteY2"/>
                </a:cxn>
                <a:cxn ang="0">
                  <a:pos x="connsiteX3" y="connsiteY3"/>
                </a:cxn>
              </a:cxnLst>
              <a:rect l="l" t="t" r="r" b="b"/>
              <a:pathLst>
                <a:path w="14188" h="102868">
                  <a:moveTo>
                    <a:pt x="2664" y="2675"/>
                  </a:moveTo>
                  <a:lnTo>
                    <a:pt x="12950" y="2664"/>
                  </a:lnTo>
                  <a:lnTo>
                    <a:pt x="13062" y="100566"/>
                  </a:lnTo>
                  <a:lnTo>
                    <a:pt x="2775" y="100578"/>
                  </a:lnTo>
                  <a:close/>
                </a:path>
              </a:pathLst>
            </a:custGeom>
            <a:solidFill>
              <a:srgbClr val="48A7AB"/>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56E8F312-4772-4EC7-BEF4-A54CC2BB5AA0}"/>
                </a:ext>
              </a:extLst>
            </p:cNvPr>
            <p:cNvSpPr/>
            <p:nvPr/>
          </p:nvSpPr>
          <p:spPr>
            <a:xfrm>
              <a:off x="2057515" y="3333582"/>
              <a:ext cx="14189" cy="106416"/>
            </a:xfrm>
            <a:custGeom>
              <a:avLst/>
              <a:gdLst>
                <a:gd name="connsiteX0" fmla="*/ 2660 w 14188"/>
                <a:gd name="connsiteY0" fmla="*/ 2660 h 106415"/>
                <a:gd name="connsiteX1" fmla="*/ 12947 w 14188"/>
                <a:gd name="connsiteY1" fmla="*/ 2660 h 106415"/>
                <a:gd name="connsiteX2" fmla="*/ 12947 w 14188"/>
                <a:gd name="connsiteY2" fmla="*/ 104110 h 106415"/>
                <a:gd name="connsiteX3" fmla="*/ 2660 w 14188"/>
                <a:gd name="connsiteY3" fmla="*/ 104110 h 106415"/>
              </a:gdLst>
              <a:ahLst/>
              <a:cxnLst>
                <a:cxn ang="0">
                  <a:pos x="connsiteX0" y="connsiteY0"/>
                </a:cxn>
                <a:cxn ang="0">
                  <a:pos x="connsiteX1" y="connsiteY1"/>
                </a:cxn>
                <a:cxn ang="0">
                  <a:pos x="connsiteX2" y="connsiteY2"/>
                </a:cxn>
                <a:cxn ang="0">
                  <a:pos x="connsiteX3" y="connsiteY3"/>
                </a:cxn>
              </a:cxnLst>
              <a:rect l="l" t="t" r="r" b="b"/>
              <a:pathLst>
                <a:path w="14188" h="106415">
                  <a:moveTo>
                    <a:pt x="2660" y="2660"/>
                  </a:moveTo>
                  <a:lnTo>
                    <a:pt x="12947" y="2660"/>
                  </a:lnTo>
                  <a:lnTo>
                    <a:pt x="12947" y="104110"/>
                  </a:lnTo>
                  <a:lnTo>
                    <a:pt x="2660" y="104110"/>
                  </a:lnTo>
                  <a:close/>
                </a:path>
              </a:pathLst>
            </a:custGeom>
            <a:solidFill>
              <a:srgbClr val="48A7AB"/>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5BC244C3-AFF0-4A59-9010-AF2A71D00AC0}"/>
                </a:ext>
              </a:extLst>
            </p:cNvPr>
            <p:cNvSpPr/>
            <p:nvPr/>
          </p:nvSpPr>
          <p:spPr>
            <a:xfrm>
              <a:off x="2067801" y="3363733"/>
              <a:ext cx="14189" cy="74491"/>
            </a:xfrm>
            <a:custGeom>
              <a:avLst/>
              <a:gdLst>
                <a:gd name="connsiteX0" fmla="*/ 2660 w 14188"/>
                <a:gd name="connsiteY0" fmla="*/ 2660 h 74490"/>
                <a:gd name="connsiteX1" fmla="*/ 12947 w 14188"/>
                <a:gd name="connsiteY1" fmla="*/ 2660 h 74490"/>
                <a:gd name="connsiteX2" fmla="*/ 12947 w 14188"/>
                <a:gd name="connsiteY2" fmla="*/ 73959 h 74490"/>
                <a:gd name="connsiteX3" fmla="*/ 2660 w 14188"/>
                <a:gd name="connsiteY3" fmla="*/ 73959 h 74490"/>
              </a:gdLst>
              <a:ahLst/>
              <a:cxnLst>
                <a:cxn ang="0">
                  <a:pos x="connsiteX0" y="connsiteY0"/>
                </a:cxn>
                <a:cxn ang="0">
                  <a:pos x="connsiteX1" y="connsiteY1"/>
                </a:cxn>
                <a:cxn ang="0">
                  <a:pos x="connsiteX2" y="connsiteY2"/>
                </a:cxn>
                <a:cxn ang="0">
                  <a:pos x="connsiteX3" y="connsiteY3"/>
                </a:cxn>
              </a:cxnLst>
              <a:rect l="l" t="t" r="r" b="b"/>
              <a:pathLst>
                <a:path w="14188" h="74490">
                  <a:moveTo>
                    <a:pt x="2660" y="2660"/>
                  </a:moveTo>
                  <a:lnTo>
                    <a:pt x="12947" y="2660"/>
                  </a:lnTo>
                  <a:lnTo>
                    <a:pt x="12947" y="73959"/>
                  </a:lnTo>
                  <a:lnTo>
                    <a:pt x="2660" y="73959"/>
                  </a:lnTo>
                  <a:close/>
                </a:path>
              </a:pathLst>
            </a:custGeom>
            <a:solidFill>
              <a:srgbClr val="48A7AB"/>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37EC90E0-2631-4F9D-A7F6-B7C96183F2BE}"/>
                </a:ext>
              </a:extLst>
            </p:cNvPr>
            <p:cNvSpPr/>
            <p:nvPr/>
          </p:nvSpPr>
          <p:spPr>
            <a:xfrm>
              <a:off x="2078044" y="3359469"/>
              <a:ext cx="14189" cy="78038"/>
            </a:xfrm>
            <a:custGeom>
              <a:avLst/>
              <a:gdLst>
                <a:gd name="connsiteX0" fmla="*/ 2663 w 14188"/>
                <a:gd name="connsiteY0" fmla="*/ 2675 h 78038"/>
                <a:gd name="connsiteX1" fmla="*/ 12950 w 14188"/>
                <a:gd name="connsiteY1" fmla="*/ 2663 h 78038"/>
                <a:gd name="connsiteX2" fmla="*/ 13037 w 14188"/>
                <a:gd name="connsiteY2" fmla="*/ 78219 h 78038"/>
                <a:gd name="connsiteX3" fmla="*/ 2750 w 14188"/>
                <a:gd name="connsiteY3" fmla="*/ 78230 h 78038"/>
              </a:gdLst>
              <a:ahLst/>
              <a:cxnLst>
                <a:cxn ang="0">
                  <a:pos x="connsiteX0" y="connsiteY0"/>
                </a:cxn>
                <a:cxn ang="0">
                  <a:pos x="connsiteX1" y="connsiteY1"/>
                </a:cxn>
                <a:cxn ang="0">
                  <a:pos x="connsiteX2" y="connsiteY2"/>
                </a:cxn>
                <a:cxn ang="0">
                  <a:pos x="connsiteX3" y="connsiteY3"/>
                </a:cxn>
              </a:cxnLst>
              <a:rect l="l" t="t" r="r" b="b"/>
              <a:pathLst>
                <a:path w="14188" h="78038">
                  <a:moveTo>
                    <a:pt x="2663" y="2675"/>
                  </a:moveTo>
                  <a:lnTo>
                    <a:pt x="12950" y="2663"/>
                  </a:lnTo>
                  <a:lnTo>
                    <a:pt x="13037" y="78219"/>
                  </a:lnTo>
                  <a:lnTo>
                    <a:pt x="2750" y="78230"/>
                  </a:lnTo>
                  <a:close/>
                </a:path>
              </a:pathLst>
            </a:custGeom>
            <a:solidFill>
              <a:srgbClr val="48A7AB"/>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BAE87738-4CF3-4F87-A67C-FEAA35E0C744}"/>
                </a:ext>
              </a:extLst>
            </p:cNvPr>
            <p:cNvSpPr/>
            <p:nvPr/>
          </p:nvSpPr>
          <p:spPr>
            <a:xfrm>
              <a:off x="2088375" y="3375084"/>
              <a:ext cx="14189" cy="63849"/>
            </a:xfrm>
            <a:custGeom>
              <a:avLst/>
              <a:gdLst>
                <a:gd name="connsiteX0" fmla="*/ 2660 w 14188"/>
                <a:gd name="connsiteY0" fmla="*/ 2660 h 63849"/>
                <a:gd name="connsiteX1" fmla="*/ 12947 w 14188"/>
                <a:gd name="connsiteY1" fmla="*/ 2660 h 63849"/>
                <a:gd name="connsiteX2" fmla="*/ 12947 w 14188"/>
                <a:gd name="connsiteY2" fmla="*/ 62608 h 63849"/>
                <a:gd name="connsiteX3" fmla="*/ 2660 w 14188"/>
                <a:gd name="connsiteY3" fmla="*/ 62608 h 63849"/>
              </a:gdLst>
              <a:ahLst/>
              <a:cxnLst>
                <a:cxn ang="0">
                  <a:pos x="connsiteX0" y="connsiteY0"/>
                </a:cxn>
                <a:cxn ang="0">
                  <a:pos x="connsiteX1" y="connsiteY1"/>
                </a:cxn>
                <a:cxn ang="0">
                  <a:pos x="connsiteX2" y="connsiteY2"/>
                </a:cxn>
                <a:cxn ang="0">
                  <a:pos x="connsiteX3" y="connsiteY3"/>
                </a:cxn>
              </a:cxnLst>
              <a:rect l="l" t="t" r="r" b="b"/>
              <a:pathLst>
                <a:path w="14188" h="63849">
                  <a:moveTo>
                    <a:pt x="2660" y="2660"/>
                  </a:moveTo>
                  <a:lnTo>
                    <a:pt x="12947" y="2660"/>
                  </a:lnTo>
                  <a:lnTo>
                    <a:pt x="12947" y="62608"/>
                  </a:lnTo>
                  <a:lnTo>
                    <a:pt x="2660" y="62608"/>
                  </a:lnTo>
                  <a:close/>
                </a:path>
              </a:pathLst>
            </a:custGeom>
            <a:solidFill>
              <a:srgbClr val="48A7AB"/>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A5161F1B-E936-4979-9D90-61FDD1B15E0D}"/>
                </a:ext>
              </a:extLst>
            </p:cNvPr>
            <p:cNvSpPr/>
            <p:nvPr/>
          </p:nvSpPr>
          <p:spPr>
            <a:xfrm>
              <a:off x="2098623" y="3369046"/>
              <a:ext cx="14189" cy="70944"/>
            </a:xfrm>
            <a:custGeom>
              <a:avLst/>
              <a:gdLst>
                <a:gd name="connsiteX0" fmla="*/ 2664 w 14188"/>
                <a:gd name="connsiteY0" fmla="*/ 2675 h 70943"/>
                <a:gd name="connsiteX1" fmla="*/ 12950 w 14188"/>
                <a:gd name="connsiteY1" fmla="*/ 2664 h 70943"/>
                <a:gd name="connsiteX2" fmla="*/ 13026 w 14188"/>
                <a:gd name="connsiteY2" fmla="*/ 68641 h 70943"/>
                <a:gd name="connsiteX3" fmla="*/ 2739 w 14188"/>
                <a:gd name="connsiteY3" fmla="*/ 68653 h 70943"/>
              </a:gdLst>
              <a:ahLst/>
              <a:cxnLst>
                <a:cxn ang="0">
                  <a:pos x="connsiteX0" y="connsiteY0"/>
                </a:cxn>
                <a:cxn ang="0">
                  <a:pos x="connsiteX1" y="connsiteY1"/>
                </a:cxn>
                <a:cxn ang="0">
                  <a:pos x="connsiteX2" y="connsiteY2"/>
                </a:cxn>
                <a:cxn ang="0">
                  <a:pos x="connsiteX3" y="connsiteY3"/>
                </a:cxn>
              </a:cxnLst>
              <a:rect l="l" t="t" r="r" b="b"/>
              <a:pathLst>
                <a:path w="14188" h="70943">
                  <a:moveTo>
                    <a:pt x="2664" y="2675"/>
                  </a:moveTo>
                  <a:lnTo>
                    <a:pt x="12950" y="2664"/>
                  </a:lnTo>
                  <a:lnTo>
                    <a:pt x="13026" y="68641"/>
                  </a:lnTo>
                  <a:lnTo>
                    <a:pt x="2739" y="68653"/>
                  </a:lnTo>
                  <a:close/>
                </a:path>
              </a:pathLst>
            </a:custGeom>
            <a:solidFill>
              <a:srgbClr val="48A7AB"/>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A36476F3-9176-4EA2-8B1C-C513443C9898}"/>
                </a:ext>
              </a:extLst>
            </p:cNvPr>
            <p:cNvSpPr/>
            <p:nvPr/>
          </p:nvSpPr>
          <p:spPr>
            <a:xfrm>
              <a:off x="2108894" y="3341733"/>
              <a:ext cx="14189" cy="95774"/>
            </a:xfrm>
            <a:custGeom>
              <a:avLst/>
              <a:gdLst>
                <a:gd name="connsiteX0" fmla="*/ 2663 w 14188"/>
                <a:gd name="connsiteY0" fmla="*/ 2675 h 95774"/>
                <a:gd name="connsiteX1" fmla="*/ 12950 w 14188"/>
                <a:gd name="connsiteY1" fmla="*/ 2663 h 95774"/>
                <a:gd name="connsiteX2" fmla="*/ 13057 w 14188"/>
                <a:gd name="connsiteY2" fmla="*/ 95954 h 95774"/>
                <a:gd name="connsiteX3" fmla="*/ 2770 w 14188"/>
                <a:gd name="connsiteY3" fmla="*/ 95966 h 95774"/>
              </a:gdLst>
              <a:ahLst/>
              <a:cxnLst>
                <a:cxn ang="0">
                  <a:pos x="connsiteX0" y="connsiteY0"/>
                </a:cxn>
                <a:cxn ang="0">
                  <a:pos x="connsiteX1" y="connsiteY1"/>
                </a:cxn>
                <a:cxn ang="0">
                  <a:pos x="connsiteX2" y="connsiteY2"/>
                </a:cxn>
                <a:cxn ang="0">
                  <a:pos x="connsiteX3" y="connsiteY3"/>
                </a:cxn>
              </a:cxnLst>
              <a:rect l="l" t="t" r="r" b="b"/>
              <a:pathLst>
                <a:path w="14188" h="95774">
                  <a:moveTo>
                    <a:pt x="2663" y="2675"/>
                  </a:moveTo>
                  <a:lnTo>
                    <a:pt x="12950" y="2663"/>
                  </a:lnTo>
                  <a:lnTo>
                    <a:pt x="13057" y="95954"/>
                  </a:lnTo>
                  <a:lnTo>
                    <a:pt x="2770" y="95966"/>
                  </a:lnTo>
                  <a:close/>
                </a:path>
              </a:pathLst>
            </a:custGeom>
            <a:solidFill>
              <a:srgbClr val="48A7AB"/>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92D8420C-F448-42AA-A732-AB787CC9AA28}"/>
                </a:ext>
              </a:extLst>
            </p:cNvPr>
            <p:cNvSpPr/>
            <p:nvPr/>
          </p:nvSpPr>
          <p:spPr>
            <a:xfrm>
              <a:off x="2119160" y="3305197"/>
              <a:ext cx="14189" cy="134793"/>
            </a:xfrm>
            <a:custGeom>
              <a:avLst/>
              <a:gdLst>
                <a:gd name="connsiteX0" fmla="*/ 2663 w 14188"/>
                <a:gd name="connsiteY0" fmla="*/ 2675 h 134793"/>
                <a:gd name="connsiteX1" fmla="*/ 12950 w 14188"/>
                <a:gd name="connsiteY1" fmla="*/ 2664 h 134793"/>
                <a:gd name="connsiteX2" fmla="*/ 13099 w 14188"/>
                <a:gd name="connsiteY2" fmla="*/ 132490 h 134793"/>
                <a:gd name="connsiteX3" fmla="*/ 2812 w 14188"/>
                <a:gd name="connsiteY3" fmla="*/ 132502 h 134793"/>
              </a:gdLst>
              <a:ahLst/>
              <a:cxnLst>
                <a:cxn ang="0">
                  <a:pos x="connsiteX0" y="connsiteY0"/>
                </a:cxn>
                <a:cxn ang="0">
                  <a:pos x="connsiteX1" y="connsiteY1"/>
                </a:cxn>
                <a:cxn ang="0">
                  <a:pos x="connsiteX2" y="connsiteY2"/>
                </a:cxn>
                <a:cxn ang="0">
                  <a:pos x="connsiteX3" y="connsiteY3"/>
                </a:cxn>
              </a:cxnLst>
              <a:rect l="l" t="t" r="r" b="b"/>
              <a:pathLst>
                <a:path w="14188" h="134793">
                  <a:moveTo>
                    <a:pt x="2663" y="2675"/>
                  </a:moveTo>
                  <a:lnTo>
                    <a:pt x="12950" y="2664"/>
                  </a:lnTo>
                  <a:lnTo>
                    <a:pt x="13099" y="132490"/>
                  </a:lnTo>
                  <a:lnTo>
                    <a:pt x="2812" y="132502"/>
                  </a:lnTo>
                  <a:close/>
                </a:path>
              </a:pathLst>
            </a:custGeom>
            <a:solidFill>
              <a:srgbClr val="48A7AB"/>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F480C232-434F-47A6-A506-60CD203DB190}"/>
                </a:ext>
              </a:extLst>
            </p:cNvPr>
            <p:cNvSpPr/>
            <p:nvPr/>
          </p:nvSpPr>
          <p:spPr>
            <a:xfrm>
              <a:off x="2129452" y="3314065"/>
              <a:ext cx="14189" cy="124152"/>
            </a:xfrm>
            <a:custGeom>
              <a:avLst/>
              <a:gdLst>
                <a:gd name="connsiteX0" fmla="*/ 2663 w 14188"/>
                <a:gd name="connsiteY0" fmla="*/ 2675 h 124151"/>
                <a:gd name="connsiteX1" fmla="*/ 12950 w 14188"/>
                <a:gd name="connsiteY1" fmla="*/ 2664 h 124151"/>
                <a:gd name="connsiteX2" fmla="*/ 13088 w 14188"/>
                <a:gd name="connsiteY2" fmla="*/ 123622 h 124151"/>
                <a:gd name="connsiteX3" fmla="*/ 2802 w 14188"/>
                <a:gd name="connsiteY3" fmla="*/ 123634 h 124151"/>
              </a:gdLst>
              <a:ahLst/>
              <a:cxnLst>
                <a:cxn ang="0">
                  <a:pos x="connsiteX0" y="connsiteY0"/>
                </a:cxn>
                <a:cxn ang="0">
                  <a:pos x="connsiteX1" y="connsiteY1"/>
                </a:cxn>
                <a:cxn ang="0">
                  <a:pos x="connsiteX2" y="connsiteY2"/>
                </a:cxn>
                <a:cxn ang="0">
                  <a:pos x="connsiteX3" y="connsiteY3"/>
                </a:cxn>
              </a:cxnLst>
              <a:rect l="l" t="t" r="r" b="b"/>
              <a:pathLst>
                <a:path w="14188" h="124151">
                  <a:moveTo>
                    <a:pt x="2663" y="2675"/>
                  </a:moveTo>
                  <a:lnTo>
                    <a:pt x="12950" y="2664"/>
                  </a:lnTo>
                  <a:lnTo>
                    <a:pt x="13088" y="123622"/>
                  </a:lnTo>
                  <a:lnTo>
                    <a:pt x="2802" y="123634"/>
                  </a:lnTo>
                  <a:close/>
                </a:path>
              </a:pathLst>
            </a:custGeom>
            <a:solidFill>
              <a:srgbClr val="48A7AB"/>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91E84E1F-1B90-4DC7-9996-1C3649B8A834}"/>
                </a:ext>
              </a:extLst>
            </p:cNvPr>
            <p:cNvSpPr/>
            <p:nvPr/>
          </p:nvSpPr>
          <p:spPr>
            <a:xfrm>
              <a:off x="2139809" y="3317974"/>
              <a:ext cx="14189" cy="120604"/>
            </a:xfrm>
            <a:custGeom>
              <a:avLst/>
              <a:gdLst>
                <a:gd name="connsiteX0" fmla="*/ 2660 w 14188"/>
                <a:gd name="connsiteY0" fmla="*/ 2660 h 120604"/>
                <a:gd name="connsiteX1" fmla="*/ 12947 w 14188"/>
                <a:gd name="connsiteY1" fmla="*/ 2660 h 120604"/>
                <a:gd name="connsiteX2" fmla="*/ 12947 w 14188"/>
                <a:gd name="connsiteY2" fmla="*/ 119718 h 120604"/>
                <a:gd name="connsiteX3" fmla="*/ 2660 w 14188"/>
                <a:gd name="connsiteY3" fmla="*/ 119718 h 120604"/>
              </a:gdLst>
              <a:ahLst/>
              <a:cxnLst>
                <a:cxn ang="0">
                  <a:pos x="connsiteX0" y="connsiteY0"/>
                </a:cxn>
                <a:cxn ang="0">
                  <a:pos x="connsiteX1" y="connsiteY1"/>
                </a:cxn>
                <a:cxn ang="0">
                  <a:pos x="connsiteX2" y="connsiteY2"/>
                </a:cxn>
                <a:cxn ang="0">
                  <a:pos x="connsiteX3" y="connsiteY3"/>
                </a:cxn>
              </a:cxnLst>
              <a:rect l="l" t="t" r="r" b="b"/>
              <a:pathLst>
                <a:path w="14188" h="120604">
                  <a:moveTo>
                    <a:pt x="2660" y="2660"/>
                  </a:moveTo>
                  <a:lnTo>
                    <a:pt x="12947" y="2660"/>
                  </a:lnTo>
                  <a:lnTo>
                    <a:pt x="12947" y="119718"/>
                  </a:lnTo>
                  <a:lnTo>
                    <a:pt x="2660" y="119718"/>
                  </a:lnTo>
                  <a:close/>
                </a:path>
              </a:pathLst>
            </a:custGeom>
            <a:solidFill>
              <a:srgbClr val="48A7AB"/>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4B5B9AB8-EE5B-4624-81DB-1941756460D6}"/>
                </a:ext>
              </a:extLst>
            </p:cNvPr>
            <p:cNvSpPr/>
            <p:nvPr/>
          </p:nvSpPr>
          <p:spPr>
            <a:xfrm>
              <a:off x="2150013" y="3291718"/>
              <a:ext cx="14189" cy="145435"/>
            </a:xfrm>
            <a:custGeom>
              <a:avLst/>
              <a:gdLst>
                <a:gd name="connsiteX0" fmla="*/ 2664 w 14188"/>
                <a:gd name="connsiteY0" fmla="*/ 2675 h 145434"/>
                <a:gd name="connsiteX1" fmla="*/ 12950 w 14188"/>
                <a:gd name="connsiteY1" fmla="*/ 2663 h 145434"/>
                <a:gd name="connsiteX2" fmla="*/ 13114 w 14188"/>
                <a:gd name="connsiteY2" fmla="*/ 145970 h 145434"/>
                <a:gd name="connsiteX3" fmla="*/ 2827 w 14188"/>
                <a:gd name="connsiteY3" fmla="*/ 145982 h 145434"/>
              </a:gdLst>
              <a:ahLst/>
              <a:cxnLst>
                <a:cxn ang="0">
                  <a:pos x="connsiteX0" y="connsiteY0"/>
                </a:cxn>
                <a:cxn ang="0">
                  <a:pos x="connsiteX1" y="connsiteY1"/>
                </a:cxn>
                <a:cxn ang="0">
                  <a:pos x="connsiteX2" y="connsiteY2"/>
                </a:cxn>
                <a:cxn ang="0">
                  <a:pos x="connsiteX3" y="connsiteY3"/>
                </a:cxn>
              </a:cxnLst>
              <a:rect l="l" t="t" r="r" b="b"/>
              <a:pathLst>
                <a:path w="14188" h="145434">
                  <a:moveTo>
                    <a:pt x="2664" y="2675"/>
                  </a:moveTo>
                  <a:lnTo>
                    <a:pt x="12950" y="2663"/>
                  </a:lnTo>
                  <a:lnTo>
                    <a:pt x="13114" y="145970"/>
                  </a:lnTo>
                  <a:lnTo>
                    <a:pt x="2827" y="145982"/>
                  </a:lnTo>
                  <a:close/>
                </a:path>
              </a:pathLst>
            </a:custGeom>
            <a:solidFill>
              <a:srgbClr val="48A7AB"/>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5C499B83-887F-416C-8691-34A9378EE418}"/>
                </a:ext>
              </a:extLst>
            </p:cNvPr>
            <p:cNvSpPr/>
            <p:nvPr/>
          </p:nvSpPr>
          <p:spPr>
            <a:xfrm>
              <a:off x="2160738" y="3326133"/>
              <a:ext cx="14189" cy="113510"/>
            </a:xfrm>
            <a:custGeom>
              <a:avLst/>
              <a:gdLst>
                <a:gd name="connsiteX0" fmla="*/ 2660 w 14188"/>
                <a:gd name="connsiteY0" fmla="*/ 2660 h 113509"/>
                <a:gd name="connsiteX1" fmla="*/ 12947 w 14188"/>
                <a:gd name="connsiteY1" fmla="*/ 2660 h 113509"/>
                <a:gd name="connsiteX2" fmla="*/ 12947 w 14188"/>
                <a:gd name="connsiteY2" fmla="*/ 111559 h 113509"/>
                <a:gd name="connsiteX3" fmla="*/ 2660 w 14188"/>
                <a:gd name="connsiteY3" fmla="*/ 111559 h 113509"/>
              </a:gdLst>
              <a:ahLst/>
              <a:cxnLst>
                <a:cxn ang="0">
                  <a:pos x="connsiteX0" y="connsiteY0"/>
                </a:cxn>
                <a:cxn ang="0">
                  <a:pos x="connsiteX1" y="connsiteY1"/>
                </a:cxn>
                <a:cxn ang="0">
                  <a:pos x="connsiteX2" y="connsiteY2"/>
                </a:cxn>
                <a:cxn ang="0">
                  <a:pos x="connsiteX3" y="connsiteY3"/>
                </a:cxn>
              </a:cxnLst>
              <a:rect l="l" t="t" r="r" b="b"/>
              <a:pathLst>
                <a:path w="14188" h="113509">
                  <a:moveTo>
                    <a:pt x="2660" y="2660"/>
                  </a:moveTo>
                  <a:lnTo>
                    <a:pt x="12947" y="2660"/>
                  </a:lnTo>
                  <a:lnTo>
                    <a:pt x="12947" y="111559"/>
                  </a:lnTo>
                  <a:lnTo>
                    <a:pt x="2660" y="111559"/>
                  </a:lnTo>
                  <a:close/>
                </a:path>
              </a:pathLst>
            </a:custGeom>
            <a:solidFill>
              <a:srgbClr val="48A7AB"/>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93AEE7F7-964C-41FC-8CBA-3434FBB407B8}"/>
                </a:ext>
              </a:extLst>
            </p:cNvPr>
            <p:cNvSpPr/>
            <p:nvPr/>
          </p:nvSpPr>
          <p:spPr>
            <a:xfrm>
              <a:off x="2170950" y="3305906"/>
              <a:ext cx="14189" cy="131246"/>
            </a:xfrm>
            <a:custGeom>
              <a:avLst/>
              <a:gdLst>
                <a:gd name="connsiteX0" fmla="*/ 2663 w 14188"/>
                <a:gd name="connsiteY0" fmla="*/ 2675 h 131245"/>
                <a:gd name="connsiteX1" fmla="*/ 12950 w 14188"/>
                <a:gd name="connsiteY1" fmla="*/ 2663 h 131245"/>
                <a:gd name="connsiteX2" fmla="*/ 13097 w 14188"/>
                <a:gd name="connsiteY2" fmla="*/ 131426 h 131245"/>
                <a:gd name="connsiteX3" fmla="*/ 2810 w 14188"/>
                <a:gd name="connsiteY3" fmla="*/ 131438 h 131245"/>
              </a:gdLst>
              <a:ahLst/>
              <a:cxnLst>
                <a:cxn ang="0">
                  <a:pos x="connsiteX0" y="connsiteY0"/>
                </a:cxn>
                <a:cxn ang="0">
                  <a:pos x="connsiteX1" y="connsiteY1"/>
                </a:cxn>
                <a:cxn ang="0">
                  <a:pos x="connsiteX2" y="connsiteY2"/>
                </a:cxn>
                <a:cxn ang="0">
                  <a:pos x="connsiteX3" y="connsiteY3"/>
                </a:cxn>
              </a:cxnLst>
              <a:rect l="l" t="t" r="r" b="b"/>
              <a:pathLst>
                <a:path w="14188" h="131245">
                  <a:moveTo>
                    <a:pt x="2663" y="2675"/>
                  </a:moveTo>
                  <a:lnTo>
                    <a:pt x="12950" y="2663"/>
                  </a:lnTo>
                  <a:lnTo>
                    <a:pt x="13097" y="131426"/>
                  </a:lnTo>
                  <a:lnTo>
                    <a:pt x="2810" y="131438"/>
                  </a:lnTo>
                  <a:close/>
                </a:path>
              </a:pathLst>
            </a:custGeom>
            <a:solidFill>
              <a:srgbClr val="48A7AB"/>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369689DD-C30C-46CA-BE2C-B2D15E56156E}"/>
                </a:ext>
              </a:extLst>
            </p:cNvPr>
            <p:cNvSpPr/>
            <p:nvPr/>
          </p:nvSpPr>
          <p:spPr>
            <a:xfrm>
              <a:off x="2181311" y="3285695"/>
              <a:ext cx="14189" cy="152529"/>
            </a:xfrm>
            <a:custGeom>
              <a:avLst/>
              <a:gdLst>
                <a:gd name="connsiteX0" fmla="*/ 2660 w 14188"/>
                <a:gd name="connsiteY0" fmla="*/ 2660 h 152529"/>
                <a:gd name="connsiteX1" fmla="*/ 12947 w 14188"/>
                <a:gd name="connsiteY1" fmla="*/ 2660 h 152529"/>
                <a:gd name="connsiteX2" fmla="*/ 12947 w 14188"/>
                <a:gd name="connsiteY2" fmla="*/ 151997 h 152529"/>
                <a:gd name="connsiteX3" fmla="*/ 2660 w 14188"/>
                <a:gd name="connsiteY3" fmla="*/ 151997 h 152529"/>
              </a:gdLst>
              <a:ahLst/>
              <a:cxnLst>
                <a:cxn ang="0">
                  <a:pos x="connsiteX0" y="connsiteY0"/>
                </a:cxn>
                <a:cxn ang="0">
                  <a:pos x="connsiteX1" y="connsiteY1"/>
                </a:cxn>
                <a:cxn ang="0">
                  <a:pos x="connsiteX2" y="connsiteY2"/>
                </a:cxn>
                <a:cxn ang="0">
                  <a:pos x="connsiteX3" y="connsiteY3"/>
                </a:cxn>
              </a:cxnLst>
              <a:rect l="l" t="t" r="r" b="b"/>
              <a:pathLst>
                <a:path w="14188" h="152529">
                  <a:moveTo>
                    <a:pt x="2660" y="2660"/>
                  </a:moveTo>
                  <a:lnTo>
                    <a:pt x="12947" y="2660"/>
                  </a:lnTo>
                  <a:lnTo>
                    <a:pt x="12947" y="151997"/>
                  </a:lnTo>
                  <a:lnTo>
                    <a:pt x="2660" y="151997"/>
                  </a:lnTo>
                  <a:close/>
                </a:path>
              </a:pathLst>
            </a:custGeom>
            <a:solidFill>
              <a:srgbClr val="48A7AB"/>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E93FBA4E-F55A-452E-9120-6B6702AA90CD}"/>
                </a:ext>
              </a:extLst>
            </p:cNvPr>
            <p:cNvSpPr/>
            <p:nvPr/>
          </p:nvSpPr>
          <p:spPr>
            <a:xfrm>
              <a:off x="2191598" y="3310525"/>
              <a:ext cx="14189" cy="127699"/>
            </a:xfrm>
            <a:custGeom>
              <a:avLst/>
              <a:gdLst>
                <a:gd name="connsiteX0" fmla="*/ 2660 w 14188"/>
                <a:gd name="connsiteY0" fmla="*/ 2660 h 127698"/>
                <a:gd name="connsiteX1" fmla="*/ 12947 w 14188"/>
                <a:gd name="connsiteY1" fmla="*/ 2660 h 127698"/>
                <a:gd name="connsiteX2" fmla="*/ 12947 w 14188"/>
                <a:gd name="connsiteY2" fmla="*/ 126812 h 127698"/>
                <a:gd name="connsiteX3" fmla="*/ 2660 w 14188"/>
                <a:gd name="connsiteY3" fmla="*/ 126812 h 127698"/>
              </a:gdLst>
              <a:ahLst/>
              <a:cxnLst>
                <a:cxn ang="0">
                  <a:pos x="connsiteX0" y="connsiteY0"/>
                </a:cxn>
                <a:cxn ang="0">
                  <a:pos x="connsiteX1" y="connsiteY1"/>
                </a:cxn>
                <a:cxn ang="0">
                  <a:pos x="connsiteX2" y="connsiteY2"/>
                </a:cxn>
                <a:cxn ang="0">
                  <a:pos x="connsiteX3" y="connsiteY3"/>
                </a:cxn>
              </a:cxnLst>
              <a:rect l="l" t="t" r="r" b="b"/>
              <a:pathLst>
                <a:path w="14188" h="127698">
                  <a:moveTo>
                    <a:pt x="2660" y="2660"/>
                  </a:moveTo>
                  <a:lnTo>
                    <a:pt x="12947" y="2660"/>
                  </a:lnTo>
                  <a:lnTo>
                    <a:pt x="12947" y="126812"/>
                  </a:lnTo>
                  <a:lnTo>
                    <a:pt x="2660" y="126812"/>
                  </a:lnTo>
                  <a:close/>
                </a:path>
              </a:pathLst>
            </a:custGeom>
            <a:solidFill>
              <a:srgbClr val="48A7AB"/>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C0B91D12-C6E9-40E8-B027-8AE5802D2399}"/>
                </a:ext>
              </a:extLst>
            </p:cNvPr>
            <p:cNvSpPr/>
            <p:nvPr/>
          </p:nvSpPr>
          <p:spPr>
            <a:xfrm>
              <a:off x="2201885" y="3295272"/>
              <a:ext cx="14189" cy="141887"/>
            </a:xfrm>
            <a:custGeom>
              <a:avLst/>
              <a:gdLst>
                <a:gd name="connsiteX0" fmla="*/ 2660 w 14188"/>
                <a:gd name="connsiteY0" fmla="*/ 2660 h 141887"/>
                <a:gd name="connsiteX1" fmla="*/ 12947 w 14188"/>
                <a:gd name="connsiteY1" fmla="*/ 2660 h 141887"/>
                <a:gd name="connsiteX2" fmla="*/ 12947 w 14188"/>
                <a:gd name="connsiteY2" fmla="*/ 142420 h 141887"/>
                <a:gd name="connsiteX3" fmla="*/ 2660 w 14188"/>
                <a:gd name="connsiteY3" fmla="*/ 142420 h 141887"/>
              </a:gdLst>
              <a:ahLst/>
              <a:cxnLst>
                <a:cxn ang="0">
                  <a:pos x="connsiteX0" y="connsiteY0"/>
                </a:cxn>
                <a:cxn ang="0">
                  <a:pos x="connsiteX1" y="connsiteY1"/>
                </a:cxn>
                <a:cxn ang="0">
                  <a:pos x="connsiteX2" y="connsiteY2"/>
                </a:cxn>
                <a:cxn ang="0">
                  <a:pos x="connsiteX3" y="connsiteY3"/>
                </a:cxn>
              </a:cxnLst>
              <a:rect l="l" t="t" r="r" b="b"/>
              <a:pathLst>
                <a:path w="14188" h="141887">
                  <a:moveTo>
                    <a:pt x="2660" y="2660"/>
                  </a:moveTo>
                  <a:lnTo>
                    <a:pt x="12947" y="2660"/>
                  </a:lnTo>
                  <a:lnTo>
                    <a:pt x="12947" y="142420"/>
                  </a:lnTo>
                  <a:lnTo>
                    <a:pt x="2660" y="142420"/>
                  </a:lnTo>
                  <a:close/>
                </a:path>
              </a:pathLst>
            </a:custGeom>
            <a:solidFill>
              <a:srgbClr val="48A7AB"/>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E80C9C76-2DD8-401D-992F-F5EBB49817E9}"/>
                </a:ext>
              </a:extLst>
            </p:cNvPr>
            <p:cNvSpPr/>
            <p:nvPr/>
          </p:nvSpPr>
          <p:spPr>
            <a:xfrm>
              <a:off x="2212082" y="3278948"/>
              <a:ext cx="14189" cy="159623"/>
            </a:xfrm>
            <a:custGeom>
              <a:avLst/>
              <a:gdLst>
                <a:gd name="connsiteX0" fmla="*/ 2664 w 14188"/>
                <a:gd name="connsiteY0" fmla="*/ 2675 h 159623"/>
                <a:gd name="connsiteX1" fmla="*/ 12950 w 14188"/>
                <a:gd name="connsiteY1" fmla="*/ 2663 h 159623"/>
                <a:gd name="connsiteX2" fmla="*/ 13129 w 14188"/>
                <a:gd name="connsiteY2" fmla="*/ 158740 h 159623"/>
                <a:gd name="connsiteX3" fmla="*/ 2842 w 14188"/>
                <a:gd name="connsiteY3" fmla="*/ 158751 h 159623"/>
              </a:gdLst>
              <a:ahLst/>
              <a:cxnLst>
                <a:cxn ang="0">
                  <a:pos x="connsiteX0" y="connsiteY0"/>
                </a:cxn>
                <a:cxn ang="0">
                  <a:pos x="connsiteX1" y="connsiteY1"/>
                </a:cxn>
                <a:cxn ang="0">
                  <a:pos x="connsiteX2" y="connsiteY2"/>
                </a:cxn>
                <a:cxn ang="0">
                  <a:pos x="connsiteX3" y="connsiteY3"/>
                </a:cxn>
              </a:cxnLst>
              <a:rect l="l" t="t" r="r" b="b"/>
              <a:pathLst>
                <a:path w="14188" h="159623">
                  <a:moveTo>
                    <a:pt x="2664" y="2675"/>
                  </a:moveTo>
                  <a:lnTo>
                    <a:pt x="12950" y="2663"/>
                  </a:lnTo>
                  <a:lnTo>
                    <a:pt x="13129" y="158740"/>
                  </a:lnTo>
                  <a:lnTo>
                    <a:pt x="2842" y="158751"/>
                  </a:lnTo>
                  <a:close/>
                </a:path>
              </a:pathLst>
            </a:custGeom>
            <a:solidFill>
              <a:srgbClr val="48A7AB"/>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8001B129-FC90-4B80-BD5D-5B6C8FE9D65C}"/>
                </a:ext>
              </a:extLst>
            </p:cNvPr>
            <p:cNvSpPr/>
            <p:nvPr/>
          </p:nvSpPr>
          <p:spPr>
            <a:xfrm>
              <a:off x="2222359" y="3262631"/>
              <a:ext cx="14189" cy="177359"/>
            </a:xfrm>
            <a:custGeom>
              <a:avLst/>
              <a:gdLst>
                <a:gd name="connsiteX0" fmla="*/ 2663 w 14188"/>
                <a:gd name="connsiteY0" fmla="*/ 2675 h 177359"/>
                <a:gd name="connsiteX1" fmla="*/ 12950 w 14188"/>
                <a:gd name="connsiteY1" fmla="*/ 2664 h 177359"/>
                <a:gd name="connsiteX2" fmla="*/ 13147 w 14188"/>
                <a:gd name="connsiteY2" fmla="*/ 175057 h 177359"/>
                <a:gd name="connsiteX3" fmla="*/ 2860 w 14188"/>
                <a:gd name="connsiteY3" fmla="*/ 175068 h 177359"/>
              </a:gdLst>
              <a:ahLst/>
              <a:cxnLst>
                <a:cxn ang="0">
                  <a:pos x="connsiteX0" y="connsiteY0"/>
                </a:cxn>
                <a:cxn ang="0">
                  <a:pos x="connsiteX1" y="connsiteY1"/>
                </a:cxn>
                <a:cxn ang="0">
                  <a:pos x="connsiteX2" y="connsiteY2"/>
                </a:cxn>
                <a:cxn ang="0">
                  <a:pos x="connsiteX3" y="connsiteY3"/>
                </a:cxn>
              </a:cxnLst>
              <a:rect l="l" t="t" r="r" b="b"/>
              <a:pathLst>
                <a:path w="14188" h="177359">
                  <a:moveTo>
                    <a:pt x="2663" y="2675"/>
                  </a:moveTo>
                  <a:lnTo>
                    <a:pt x="12950" y="2664"/>
                  </a:lnTo>
                  <a:lnTo>
                    <a:pt x="13147" y="175057"/>
                  </a:lnTo>
                  <a:lnTo>
                    <a:pt x="2860" y="175068"/>
                  </a:lnTo>
                  <a:close/>
                </a:path>
              </a:pathLst>
            </a:custGeom>
            <a:solidFill>
              <a:srgbClr val="48A7AB"/>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5CB51241-A0D2-4A2A-A711-B48C4C24562C}"/>
                </a:ext>
              </a:extLst>
            </p:cNvPr>
            <p:cNvSpPr/>
            <p:nvPr/>
          </p:nvSpPr>
          <p:spPr>
            <a:xfrm>
              <a:off x="2232746" y="3251642"/>
              <a:ext cx="14189" cy="188001"/>
            </a:xfrm>
            <a:custGeom>
              <a:avLst/>
              <a:gdLst>
                <a:gd name="connsiteX0" fmla="*/ 2660 w 14188"/>
                <a:gd name="connsiteY0" fmla="*/ 2660 h 188000"/>
                <a:gd name="connsiteX1" fmla="*/ 12947 w 14188"/>
                <a:gd name="connsiteY1" fmla="*/ 2660 h 188000"/>
                <a:gd name="connsiteX2" fmla="*/ 12947 w 14188"/>
                <a:gd name="connsiteY2" fmla="*/ 185695 h 188000"/>
                <a:gd name="connsiteX3" fmla="*/ 2660 w 14188"/>
                <a:gd name="connsiteY3" fmla="*/ 185695 h 188000"/>
              </a:gdLst>
              <a:ahLst/>
              <a:cxnLst>
                <a:cxn ang="0">
                  <a:pos x="connsiteX0" y="connsiteY0"/>
                </a:cxn>
                <a:cxn ang="0">
                  <a:pos x="connsiteX1" y="connsiteY1"/>
                </a:cxn>
                <a:cxn ang="0">
                  <a:pos x="connsiteX2" y="connsiteY2"/>
                </a:cxn>
                <a:cxn ang="0">
                  <a:pos x="connsiteX3" y="connsiteY3"/>
                </a:cxn>
              </a:cxnLst>
              <a:rect l="l" t="t" r="r" b="b"/>
              <a:pathLst>
                <a:path w="14188" h="188000">
                  <a:moveTo>
                    <a:pt x="2660" y="2660"/>
                  </a:moveTo>
                  <a:lnTo>
                    <a:pt x="12947" y="2660"/>
                  </a:lnTo>
                  <a:lnTo>
                    <a:pt x="12947" y="185695"/>
                  </a:lnTo>
                  <a:lnTo>
                    <a:pt x="2660" y="185695"/>
                  </a:lnTo>
                  <a:close/>
                </a:path>
              </a:pathLst>
            </a:custGeom>
            <a:solidFill>
              <a:srgbClr val="48A7AB"/>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3CE5F440-E5C6-4D7F-8E8F-0EE51303DCA3}"/>
                </a:ext>
              </a:extLst>
            </p:cNvPr>
            <p:cNvSpPr/>
            <p:nvPr/>
          </p:nvSpPr>
          <p:spPr>
            <a:xfrm>
              <a:off x="2242929" y="3255891"/>
              <a:ext cx="14189" cy="184454"/>
            </a:xfrm>
            <a:custGeom>
              <a:avLst/>
              <a:gdLst>
                <a:gd name="connsiteX0" fmla="*/ 2663 w 14188"/>
                <a:gd name="connsiteY0" fmla="*/ 2675 h 184453"/>
                <a:gd name="connsiteX1" fmla="*/ 12950 w 14188"/>
                <a:gd name="connsiteY1" fmla="*/ 2663 h 184453"/>
                <a:gd name="connsiteX2" fmla="*/ 13155 w 14188"/>
                <a:gd name="connsiteY2" fmla="*/ 181796 h 184453"/>
                <a:gd name="connsiteX3" fmla="*/ 2868 w 14188"/>
                <a:gd name="connsiteY3" fmla="*/ 181808 h 184453"/>
              </a:gdLst>
              <a:ahLst/>
              <a:cxnLst>
                <a:cxn ang="0">
                  <a:pos x="connsiteX0" y="connsiteY0"/>
                </a:cxn>
                <a:cxn ang="0">
                  <a:pos x="connsiteX1" y="connsiteY1"/>
                </a:cxn>
                <a:cxn ang="0">
                  <a:pos x="connsiteX2" y="connsiteY2"/>
                </a:cxn>
                <a:cxn ang="0">
                  <a:pos x="connsiteX3" y="connsiteY3"/>
                </a:cxn>
              </a:cxnLst>
              <a:rect l="l" t="t" r="r" b="b"/>
              <a:pathLst>
                <a:path w="14188" h="184453">
                  <a:moveTo>
                    <a:pt x="2663" y="2675"/>
                  </a:moveTo>
                  <a:lnTo>
                    <a:pt x="12950" y="2663"/>
                  </a:lnTo>
                  <a:lnTo>
                    <a:pt x="13155" y="181796"/>
                  </a:lnTo>
                  <a:lnTo>
                    <a:pt x="2868" y="181808"/>
                  </a:lnTo>
                  <a:close/>
                </a:path>
              </a:pathLst>
            </a:custGeom>
            <a:solidFill>
              <a:srgbClr val="48A7AB"/>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64A596BD-D016-4D33-9DE6-EC626F795DBB}"/>
                </a:ext>
              </a:extLst>
            </p:cNvPr>
            <p:cNvSpPr/>
            <p:nvPr/>
          </p:nvSpPr>
          <p:spPr>
            <a:xfrm>
              <a:off x="2253224" y="3269725"/>
              <a:ext cx="14189" cy="170265"/>
            </a:xfrm>
            <a:custGeom>
              <a:avLst/>
              <a:gdLst>
                <a:gd name="connsiteX0" fmla="*/ 2663 w 14188"/>
                <a:gd name="connsiteY0" fmla="*/ 2675 h 170264"/>
                <a:gd name="connsiteX1" fmla="*/ 12950 w 14188"/>
                <a:gd name="connsiteY1" fmla="*/ 2664 h 170264"/>
                <a:gd name="connsiteX2" fmla="*/ 13139 w 14188"/>
                <a:gd name="connsiteY2" fmla="*/ 167608 h 170264"/>
                <a:gd name="connsiteX3" fmla="*/ 2852 w 14188"/>
                <a:gd name="connsiteY3" fmla="*/ 167619 h 170264"/>
              </a:gdLst>
              <a:ahLst/>
              <a:cxnLst>
                <a:cxn ang="0">
                  <a:pos x="connsiteX0" y="connsiteY0"/>
                </a:cxn>
                <a:cxn ang="0">
                  <a:pos x="connsiteX1" y="connsiteY1"/>
                </a:cxn>
                <a:cxn ang="0">
                  <a:pos x="connsiteX2" y="connsiteY2"/>
                </a:cxn>
                <a:cxn ang="0">
                  <a:pos x="connsiteX3" y="connsiteY3"/>
                </a:cxn>
              </a:cxnLst>
              <a:rect l="l" t="t" r="r" b="b"/>
              <a:pathLst>
                <a:path w="14188" h="170264">
                  <a:moveTo>
                    <a:pt x="2663" y="2675"/>
                  </a:moveTo>
                  <a:lnTo>
                    <a:pt x="12950" y="2664"/>
                  </a:lnTo>
                  <a:lnTo>
                    <a:pt x="13139" y="167608"/>
                  </a:lnTo>
                  <a:lnTo>
                    <a:pt x="2852" y="167619"/>
                  </a:lnTo>
                  <a:close/>
                </a:path>
              </a:pathLst>
            </a:custGeom>
            <a:solidFill>
              <a:srgbClr val="48A7AB"/>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35FA65D2-DC04-4AA6-B183-0A7D8520A276}"/>
                </a:ext>
              </a:extLst>
            </p:cNvPr>
            <p:cNvSpPr/>
            <p:nvPr/>
          </p:nvSpPr>
          <p:spPr>
            <a:xfrm>
              <a:off x="2263514" y="3276465"/>
              <a:ext cx="14189" cy="163171"/>
            </a:xfrm>
            <a:custGeom>
              <a:avLst/>
              <a:gdLst>
                <a:gd name="connsiteX0" fmla="*/ 2664 w 14188"/>
                <a:gd name="connsiteY0" fmla="*/ 2675 h 163170"/>
                <a:gd name="connsiteX1" fmla="*/ 12950 w 14188"/>
                <a:gd name="connsiteY1" fmla="*/ 2663 h 163170"/>
                <a:gd name="connsiteX2" fmla="*/ 13132 w 14188"/>
                <a:gd name="connsiteY2" fmla="*/ 161223 h 163170"/>
                <a:gd name="connsiteX3" fmla="*/ 2845 w 14188"/>
                <a:gd name="connsiteY3" fmla="*/ 161234 h 163170"/>
              </a:gdLst>
              <a:ahLst/>
              <a:cxnLst>
                <a:cxn ang="0">
                  <a:pos x="connsiteX0" y="connsiteY0"/>
                </a:cxn>
                <a:cxn ang="0">
                  <a:pos x="connsiteX1" y="connsiteY1"/>
                </a:cxn>
                <a:cxn ang="0">
                  <a:pos x="connsiteX2" y="connsiteY2"/>
                </a:cxn>
                <a:cxn ang="0">
                  <a:pos x="connsiteX3" y="connsiteY3"/>
                </a:cxn>
              </a:cxnLst>
              <a:rect l="l" t="t" r="r" b="b"/>
              <a:pathLst>
                <a:path w="14188" h="163170">
                  <a:moveTo>
                    <a:pt x="2664" y="2675"/>
                  </a:moveTo>
                  <a:lnTo>
                    <a:pt x="12950" y="2663"/>
                  </a:lnTo>
                  <a:lnTo>
                    <a:pt x="13132" y="161223"/>
                  </a:lnTo>
                  <a:lnTo>
                    <a:pt x="2845" y="161234"/>
                  </a:lnTo>
                  <a:close/>
                </a:path>
              </a:pathLst>
            </a:custGeom>
            <a:solidFill>
              <a:srgbClr val="48A7AB"/>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759F1DD4-7A5E-4E5A-87CC-95CE2D34E1A2}"/>
                </a:ext>
              </a:extLst>
            </p:cNvPr>
            <p:cNvSpPr/>
            <p:nvPr/>
          </p:nvSpPr>
          <p:spPr>
            <a:xfrm>
              <a:off x="2273794" y="3262631"/>
              <a:ext cx="14189" cy="177359"/>
            </a:xfrm>
            <a:custGeom>
              <a:avLst/>
              <a:gdLst>
                <a:gd name="connsiteX0" fmla="*/ 2663 w 14188"/>
                <a:gd name="connsiteY0" fmla="*/ 2675 h 177359"/>
                <a:gd name="connsiteX1" fmla="*/ 12950 w 14188"/>
                <a:gd name="connsiteY1" fmla="*/ 2664 h 177359"/>
                <a:gd name="connsiteX2" fmla="*/ 13147 w 14188"/>
                <a:gd name="connsiteY2" fmla="*/ 175057 h 177359"/>
                <a:gd name="connsiteX3" fmla="*/ 2860 w 14188"/>
                <a:gd name="connsiteY3" fmla="*/ 175068 h 177359"/>
              </a:gdLst>
              <a:ahLst/>
              <a:cxnLst>
                <a:cxn ang="0">
                  <a:pos x="connsiteX0" y="connsiteY0"/>
                </a:cxn>
                <a:cxn ang="0">
                  <a:pos x="connsiteX1" y="connsiteY1"/>
                </a:cxn>
                <a:cxn ang="0">
                  <a:pos x="connsiteX2" y="connsiteY2"/>
                </a:cxn>
                <a:cxn ang="0">
                  <a:pos x="connsiteX3" y="connsiteY3"/>
                </a:cxn>
              </a:cxnLst>
              <a:rect l="l" t="t" r="r" b="b"/>
              <a:pathLst>
                <a:path w="14188" h="177359">
                  <a:moveTo>
                    <a:pt x="2663" y="2675"/>
                  </a:moveTo>
                  <a:lnTo>
                    <a:pt x="12950" y="2664"/>
                  </a:lnTo>
                  <a:lnTo>
                    <a:pt x="13147" y="175057"/>
                  </a:lnTo>
                  <a:lnTo>
                    <a:pt x="2860" y="175068"/>
                  </a:lnTo>
                  <a:close/>
                </a:path>
              </a:pathLst>
            </a:custGeom>
            <a:solidFill>
              <a:srgbClr val="48A7AB"/>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20D0CEE5-F325-4717-AC00-9731F16224E6}"/>
                </a:ext>
              </a:extLst>
            </p:cNvPr>
            <p:cNvSpPr/>
            <p:nvPr/>
          </p:nvSpPr>
          <p:spPr>
            <a:xfrm>
              <a:off x="2284072" y="3248088"/>
              <a:ext cx="14189" cy="191548"/>
            </a:xfrm>
            <a:custGeom>
              <a:avLst/>
              <a:gdLst>
                <a:gd name="connsiteX0" fmla="*/ 2663 w 14188"/>
                <a:gd name="connsiteY0" fmla="*/ 2675 h 191548"/>
                <a:gd name="connsiteX1" fmla="*/ 12950 w 14188"/>
                <a:gd name="connsiteY1" fmla="*/ 2663 h 191548"/>
                <a:gd name="connsiteX2" fmla="*/ 13164 w 14188"/>
                <a:gd name="connsiteY2" fmla="*/ 189600 h 191548"/>
                <a:gd name="connsiteX3" fmla="*/ 2877 w 14188"/>
                <a:gd name="connsiteY3" fmla="*/ 189612 h 191548"/>
              </a:gdLst>
              <a:ahLst/>
              <a:cxnLst>
                <a:cxn ang="0">
                  <a:pos x="connsiteX0" y="connsiteY0"/>
                </a:cxn>
                <a:cxn ang="0">
                  <a:pos x="connsiteX1" y="connsiteY1"/>
                </a:cxn>
                <a:cxn ang="0">
                  <a:pos x="connsiteX2" y="connsiteY2"/>
                </a:cxn>
                <a:cxn ang="0">
                  <a:pos x="connsiteX3" y="connsiteY3"/>
                </a:cxn>
              </a:cxnLst>
              <a:rect l="l" t="t" r="r" b="b"/>
              <a:pathLst>
                <a:path w="14188" h="191548">
                  <a:moveTo>
                    <a:pt x="2663" y="2675"/>
                  </a:moveTo>
                  <a:lnTo>
                    <a:pt x="12950" y="2663"/>
                  </a:lnTo>
                  <a:lnTo>
                    <a:pt x="13164" y="189600"/>
                  </a:lnTo>
                  <a:lnTo>
                    <a:pt x="2877" y="189612"/>
                  </a:lnTo>
                  <a:close/>
                </a:path>
              </a:pathLst>
            </a:custGeom>
            <a:solidFill>
              <a:srgbClr val="48A7AB"/>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C6083299-4B55-437C-AD79-4C37A416044B}"/>
                </a:ext>
              </a:extLst>
            </p:cNvPr>
            <p:cNvSpPr/>
            <p:nvPr/>
          </p:nvSpPr>
          <p:spPr>
            <a:xfrm>
              <a:off x="2294467" y="3229295"/>
              <a:ext cx="14189" cy="209284"/>
            </a:xfrm>
            <a:custGeom>
              <a:avLst/>
              <a:gdLst>
                <a:gd name="connsiteX0" fmla="*/ 2660 w 14188"/>
                <a:gd name="connsiteY0" fmla="*/ 2660 h 209284"/>
                <a:gd name="connsiteX1" fmla="*/ 12947 w 14188"/>
                <a:gd name="connsiteY1" fmla="*/ 2660 h 209284"/>
                <a:gd name="connsiteX2" fmla="*/ 12947 w 14188"/>
                <a:gd name="connsiteY2" fmla="*/ 208043 h 209284"/>
                <a:gd name="connsiteX3" fmla="*/ 2660 w 14188"/>
                <a:gd name="connsiteY3" fmla="*/ 208043 h 209284"/>
              </a:gdLst>
              <a:ahLst/>
              <a:cxnLst>
                <a:cxn ang="0">
                  <a:pos x="connsiteX0" y="connsiteY0"/>
                </a:cxn>
                <a:cxn ang="0">
                  <a:pos x="connsiteX1" y="connsiteY1"/>
                </a:cxn>
                <a:cxn ang="0">
                  <a:pos x="connsiteX2" y="connsiteY2"/>
                </a:cxn>
                <a:cxn ang="0">
                  <a:pos x="connsiteX3" y="connsiteY3"/>
                </a:cxn>
              </a:cxnLst>
              <a:rect l="l" t="t" r="r" b="b"/>
              <a:pathLst>
                <a:path w="14188" h="209284">
                  <a:moveTo>
                    <a:pt x="2660" y="2660"/>
                  </a:moveTo>
                  <a:lnTo>
                    <a:pt x="12947" y="2660"/>
                  </a:lnTo>
                  <a:lnTo>
                    <a:pt x="12947" y="208043"/>
                  </a:lnTo>
                  <a:lnTo>
                    <a:pt x="2660" y="208043"/>
                  </a:lnTo>
                  <a:close/>
                </a:path>
              </a:pathLst>
            </a:custGeom>
            <a:solidFill>
              <a:srgbClr val="48A7AB"/>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04B9E12F-4B29-41CA-8C7F-9B884A263A4A}"/>
                </a:ext>
              </a:extLst>
            </p:cNvPr>
            <p:cNvSpPr/>
            <p:nvPr/>
          </p:nvSpPr>
          <p:spPr>
            <a:xfrm>
              <a:off x="2304633" y="3225740"/>
              <a:ext cx="14189" cy="212831"/>
            </a:xfrm>
            <a:custGeom>
              <a:avLst/>
              <a:gdLst>
                <a:gd name="connsiteX0" fmla="*/ 2663 w 14188"/>
                <a:gd name="connsiteY0" fmla="*/ 2675 h 212831"/>
                <a:gd name="connsiteX1" fmla="*/ 12950 w 14188"/>
                <a:gd name="connsiteY1" fmla="*/ 2663 h 212831"/>
                <a:gd name="connsiteX2" fmla="*/ 13189 w 14188"/>
                <a:gd name="connsiteY2" fmla="*/ 211593 h 212831"/>
                <a:gd name="connsiteX3" fmla="*/ 2902 w 14188"/>
                <a:gd name="connsiteY3" fmla="*/ 211605 h 212831"/>
              </a:gdLst>
              <a:ahLst/>
              <a:cxnLst>
                <a:cxn ang="0">
                  <a:pos x="connsiteX0" y="connsiteY0"/>
                </a:cxn>
                <a:cxn ang="0">
                  <a:pos x="connsiteX1" y="connsiteY1"/>
                </a:cxn>
                <a:cxn ang="0">
                  <a:pos x="connsiteX2" y="connsiteY2"/>
                </a:cxn>
                <a:cxn ang="0">
                  <a:pos x="connsiteX3" y="connsiteY3"/>
                </a:cxn>
              </a:cxnLst>
              <a:rect l="l" t="t" r="r" b="b"/>
              <a:pathLst>
                <a:path w="14188" h="212831">
                  <a:moveTo>
                    <a:pt x="2663" y="2675"/>
                  </a:moveTo>
                  <a:lnTo>
                    <a:pt x="12950" y="2663"/>
                  </a:lnTo>
                  <a:lnTo>
                    <a:pt x="13189" y="211593"/>
                  </a:lnTo>
                  <a:lnTo>
                    <a:pt x="2902" y="211605"/>
                  </a:lnTo>
                  <a:close/>
                </a:path>
              </a:pathLst>
            </a:custGeom>
            <a:solidFill>
              <a:srgbClr val="48A7AB"/>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9C869B6D-809D-42C4-B863-1559A820F031}"/>
                </a:ext>
              </a:extLst>
            </p:cNvPr>
            <p:cNvSpPr/>
            <p:nvPr/>
          </p:nvSpPr>
          <p:spPr>
            <a:xfrm>
              <a:off x="2314937" y="3255537"/>
              <a:ext cx="14189" cy="184454"/>
            </a:xfrm>
            <a:custGeom>
              <a:avLst/>
              <a:gdLst>
                <a:gd name="connsiteX0" fmla="*/ 2664 w 14188"/>
                <a:gd name="connsiteY0" fmla="*/ 2675 h 184453"/>
                <a:gd name="connsiteX1" fmla="*/ 12950 w 14188"/>
                <a:gd name="connsiteY1" fmla="*/ 2664 h 184453"/>
                <a:gd name="connsiteX2" fmla="*/ 13155 w 14188"/>
                <a:gd name="connsiteY2" fmla="*/ 181796 h 184453"/>
                <a:gd name="connsiteX3" fmla="*/ 2868 w 14188"/>
                <a:gd name="connsiteY3" fmla="*/ 181808 h 184453"/>
              </a:gdLst>
              <a:ahLst/>
              <a:cxnLst>
                <a:cxn ang="0">
                  <a:pos x="connsiteX0" y="connsiteY0"/>
                </a:cxn>
                <a:cxn ang="0">
                  <a:pos x="connsiteX1" y="connsiteY1"/>
                </a:cxn>
                <a:cxn ang="0">
                  <a:pos x="connsiteX2" y="connsiteY2"/>
                </a:cxn>
                <a:cxn ang="0">
                  <a:pos x="connsiteX3" y="connsiteY3"/>
                </a:cxn>
              </a:cxnLst>
              <a:rect l="l" t="t" r="r" b="b"/>
              <a:pathLst>
                <a:path w="14188" h="184453">
                  <a:moveTo>
                    <a:pt x="2664" y="2675"/>
                  </a:moveTo>
                  <a:lnTo>
                    <a:pt x="12950" y="2664"/>
                  </a:lnTo>
                  <a:lnTo>
                    <a:pt x="13155" y="181796"/>
                  </a:lnTo>
                  <a:lnTo>
                    <a:pt x="2868" y="181808"/>
                  </a:lnTo>
                  <a:close/>
                </a:path>
              </a:pathLst>
            </a:custGeom>
            <a:solidFill>
              <a:srgbClr val="48A7AB"/>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3FF367F4-583F-427A-92E0-5C68F423FF30}"/>
                </a:ext>
              </a:extLst>
            </p:cNvPr>
            <p:cNvSpPr/>
            <p:nvPr/>
          </p:nvSpPr>
          <p:spPr>
            <a:xfrm>
              <a:off x="2325221" y="3251635"/>
              <a:ext cx="14189" cy="188001"/>
            </a:xfrm>
            <a:custGeom>
              <a:avLst/>
              <a:gdLst>
                <a:gd name="connsiteX0" fmla="*/ 2663 w 14188"/>
                <a:gd name="connsiteY0" fmla="*/ 2675 h 188000"/>
                <a:gd name="connsiteX1" fmla="*/ 12950 w 14188"/>
                <a:gd name="connsiteY1" fmla="*/ 2663 h 188000"/>
                <a:gd name="connsiteX2" fmla="*/ 13159 w 14188"/>
                <a:gd name="connsiteY2" fmla="*/ 185698 h 188000"/>
                <a:gd name="connsiteX3" fmla="*/ 2872 w 14188"/>
                <a:gd name="connsiteY3" fmla="*/ 185710 h 188000"/>
              </a:gdLst>
              <a:ahLst/>
              <a:cxnLst>
                <a:cxn ang="0">
                  <a:pos x="connsiteX0" y="connsiteY0"/>
                </a:cxn>
                <a:cxn ang="0">
                  <a:pos x="connsiteX1" y="connsiteY1"/>
                </a:cxn>
                <a:cxn ang="0">
                  <a:pos x="connsiteX2" y="connsiteY2"/>
                </a:cxn>
                <a:cxn ang="0">
                  <a:pos x="connsiteX3" y="connsiteY3"/>
                </a:cxn>
              </a:cxnLst>
              <a:rect l="l" t="t" r="r" b="b"/>
              <a:pathLst>
                <a:path w="14188" h="188000">
                  <a:moveTo>
                    <a:pt x="2663" y="2675"/>
                  </a:moveTo>
                  <a:lnTo>
                    <a:pt x="12950" y="2663"/>
                  </a:lnTo>
                  <a:lnTo>
                    <a:pt x="13159" y="185698"/>
                  </a:lnTo>
                  <a:lnTo>
                    <a:pt x="2872" y="185710"/>
                  </a:lnTo>
                  <a:close/>
                </a:path>
              </a:pathLst>
            </a:custGeom>
            <a:solidFill>
              <a:srgbClr val="48A7AB"/>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943A58CF-8B8E-4C7B-9C9C-A2448221626D}"/>
                </a:ext>
              </a:extLst>
            </p:cNvPr>
            <p:cNvSpPr/>
            <p:nvPr/>
          </p:nvSpPr>
          <p:spPr>
            <a:xfrm>
              <a:off x="2335614" y="3233551"/>
              <a:ext cx="14189" cy="205737"/>
            </a:xfrm>
            <a:custGeom>
              <a:avLst/>
              <a:gdLst>
                <a:gd name="connsiteX0" fmla="*/ 2660 w 14188"/>
                <a:gd name="connsiteY0" fmla="*/ 2660 h 205736"/>
                <a:gd name="connsiteX1" fmla="*/ 12947 w 14188"/>
                <a:gd name="connsiteY1" fmla="*/ 2660 h 205736"/>
                <a:gd name="connsiteX2" fmla="*/ 12947 w 14188"/>
                <a:gd name="connsiteY2" fmla="*/ 203786 h 205736"/>
                <a:gd name="connsiteX3" fmla="*/ 2660 w 14188"/>
                <a:gd name="connsiteY3" fmla="*/ 203786 h 205736"/>
              </a:gdLst>
              <a:ahLst/>
              <a:cxnLst>
                <a:cxn ang="0">
                  <a:pos x="connsiteX0" y="connsiteY0"/>
                </a:cxn>
                <a:cxn ang="0">
                  <a:pos x="connsiteX1" y="connsiteY1"/>
                </a:cxn>
                <a:cxn ang="0">
                  <a:pos x="connsiteX2" y="connsiteY2"/>
                </a:cxn>
                <a:cxn ang="0">
                  <a:pos x="connsiteX3" y="connsiteY3"/>
                </a:cxn>
              </a:cxnLst>
              <a:rect l="l" t="t" r="r" b="b"/>
              <a:pathLst>
                <a:path w="14188" h="205736">
                  <a:moveTo>
                    <a:pt x="2660" y="2660"/>
                  </a:moveTo>
                  <a:lnTo>
                    <a:pt x="12947" y="2660"/>
                  </a:lnTo>
                  <a:lnTo>
                    <a:pt x="12947" y="203786"/>
                  </a:lnTo>
                  <a:lnTo>
                    <a:pt x="2660" y="203786"/>
                  </a:lnTo>
                  <a:close/>
                </a:path>
              </a:pathLst>
            </a:custGeom>
            <a:solidFill>
              <a:srgbClr val="48A7AB"/>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895091ED-2C0E-409A-AE45-CEAE4BBBF5D8}"/>
                </a:ext>
              </a:extLst>
            </p:cNvPr>
            <p:cNvSpPr/>
            <p:nvPr/>
          </p:nvSpPr>
          <p:spPr>
            <a:xfrm>
              <a:off x="2346158" y="3265469"/>
              <a:ext cx="14189" cy="173812"/>
            </a:xfrm>
            <a:custGeom>
              <a:avLst/>
              <a:gdLst>
                <a:gd name="connsiteX0" fmla="*/ 2663 w 14188"/>
                <a:gd name="connsiteY0" fmla="*/ 2675 h 173812"/>
                <a:gd name="connsiteX1" fmla="*/ 12950 w 14188"/>
                <a:gd name="connsiteY1" fmla="*/ 2663 h 173812"/>
                <a:gd name="connsiteX2" fmla="*/ 13144 w 14188"/>
                <a:gd name="connsiteY2" fmla="*/ 171864 h 173812"/>
                <a:gd name="connsiteX3" fmla="*/ 2857 w 14188"/>
                <a:gd name="connsiteY3" fmla="*/ 171876 h 173812"/>
              </a:gdLst>
              <a:ahLst/>
              <a:cxnLst>
                <a:cxn ang="0">
                  <a:pos x="connsiteX0" y="connsiteY0"/>
                </a:cxn>
                <a:cxn ang="0">
                  <a:pos x="connsiteX1" y="connsiteY1"/>
                </a:cxn>
                <a:cxn ang="0">
                  <a:pos x="connsiteX2" y="connsiteY2"/>
                </a:cxn>
                <a:cxn ang="0">
                  <a:pos x="connsiteX3" y="connsiteY3"/>
                </a:cxn>
              </a:cxnLst>
              <a:rect l="l" t="t" r="r" b="b"/>
              <a:pathLst>
                <a:path w="14188" h="173812">
                  <a:moveTo>
                    <a:pt x="2663" y="2675"/>
                  </a:moveTo>
                  <a:lnTo>
                    <a:pt x="12950" y="2663"/>
                  </a:lnTo>
                  <a:lnTo>
                    <a:pt x="13144" y="171864"/>
                  </a:lnTo>
                  <a:lnTo>
                    <a:pt x="2857" y="171876"/>
                  </a:lnTo>
                  <a:close/>
                </a:path>
              </a:pathLst>
            </a:custGeom>
            <a:solidFill>
              <a:srgbClr val="48A7AB"/>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7D069F70-9D01-498D-8436-D0DB112C108D}"/>
                </a:ext>
              </a:extLst>
            </p:cNvPr>
            <p:cNvSpPr/>
            <p:nvPr/>
          </p:nvSpPr>
          <p:spPr>
            <a:xfrm>
              <a:off x="2356542" y="3233551"/>
              <a:ext cx="14189" cy="205737"/>
            </a:xfrm>
            <a:custGeom>
              <a:avLst/>
              <a:gdLst>
                <a:gd name="connsiteX0" fmla="*/ 2660 w 14188"/>
                <a:gd name="connsiteY0" fmla="*/ 2660 h 205736"/>
                <a:gd name="connsiteX1" fmla="*/ 12947 w 14188"/>
                <a:gd name="connsiteY1" fmla="*/ 2660 h 205736"/>
                <a:gd name="connsiteX2" fmla="*/ 12947 w 14188"/>
                <a:gd name="connsiteY2" fmla="*/ 203786 h 205736"/>
                <a:gd name="connsiteX3" fmla="*/ 2660 w 14188"/>
                <a:gd name="connsiteY3" fmla="*/ 203786 h 205736"/>
              </a:gdLst>
              <a:ahLst/>
              <a:cxnLst>
                <a:cxn ang="0">
                  <a:pos x="connsiteX0" y="connsiteY0"/>
                </a:cxn>
                <a:cxn ang="0">
                  <a:pos x="connsiteX1" y="connsiteY1"/>
                </a:cxn>
                <a:cxn ang="0">
                  <a:pos x="connsiteX2" y="connsiteY2"/>
                </a:cxn>
                <a:cxn ang="0">
                  <a:pos x="connsiteX3" y="connsiteY3"/>
                </a:cxn>
              </a:cxnLst>
              <a:rect l="l" t="t" r="r" b="b"/>
              <a:pathLst>
                <a:path w="14188" h="205736">
                  <a:moveTo>
                    <a:pt x="2660" y="2660"/>
                  </a:moveTo>
                  <a:lnTo>
                    <a:pt x="12947" y="2660"/>
                  </a:lnTo>
                  <a:lnTo>
                    <a:pt x="12947" y="203786"/>
                  </a:lnTo>
                  <a:lnTo>
                    <a:pt x="2660" y="203786"/>
                  </a:lnTo>
                  <a:close/>
                </a:path>
              </a:pathLst>
            </a:custGeom>
            <a:solidFill>
              <a:srgbClr val="48A7AB"/>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E6D01AD1-86B5-48FD-BE80-904331F1F76F}"/>
                </a:ext>
              </a:extLst>
            </p:cNvPr>
            <p:cNvSpPr/>
            <p:nvPr/>
          </p:nvSpPr>
          <p:spPr>
            <a:xfrm>
              <a:off x="2366693" y="3197362"/>
              <a:ext cx="14189" cy="241209"/>
            </a:xfrm>
            <a:custGeom>
              <a:avLst/>
              <a:gdLst>
                <a:gd name="connsiteX0" fmla="*/ 2663 w 14188"/>
                <a:gd name="connsiteY0" fmla="*/ 2675 h 241208"/>
                <a:gd name="connsiteX1" fmla="*/ 12950 w 14188"/>
                <a:gd name="connsiteY1" fmla="*/ 2663 h 241208"/>
                <a:gd name="connsiteX2" fmla="*/ 13221 w 14188"/>
                <a:gd name="connsiteY2" fmla="*/ 239970 h 241208"/>
                <a:gd name="connsiteX3" fmla="*/ 2934 w 14188"/>
                <a:gd name="connsiteY3" fmla="*/ 239982 h 241208"/>
              </a:gdLst>
              <a:ahLst/>
              <a:cxnLst>
                <a:cxn ang="0">
                  <a:pos x="connsiteX0" y="connsiteY0"/>
                </a:cxn>
                <a:cxn ang="0">
                  <a:pos x="connsiteX1" y="connsiteY1"/>
                </a:cxn>
                <a:cxn ang="0">
                  <a:pos x="connsiteX2" y="connsiteY2"/>
                </a:cxn>
                <a:cxn ang="0">
                  <a:pos x="connsiteX3" y="connsiteY3"/>
                </a:cxn>
              </a:cxnLst>
              <a:rect l="l" t="t" r="r" b="b"/>
              <a:pathLst>
                <a:path w="14188" h="241208">
                  <a:moveTo>
                    <a:pt x="2663" y="2675"/>
                  </a:moveTo>
                  <a:lnTo>
                    <a:pt x="12950" y="2663"/>
                  </a:lnTo>
                  <a:lnTo>
                    <a:pt x="13221" y="239970"/>
                  </a:lnTo>
                  <a:lnTo>
                    <a:pt x="2934" y="239982"/>
                  </a:lnTo>
                  <a:close/>
                </a:path>
              </a:pathLst>
            </a:custGeom>
            <a:solidFill>
              <a:srgbClr val="48A7AB"/>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C4620D97-4816-4D9D-B195-DE26E6E731F3}"/>
                </a:ext>
              </a:extLst>
            </p:cNvPr>
            <p:cNvSpPr/>
            <p:nvPr/>
          </p:nvSpPr>
          <p:spPr>
            <a:xfrm>
              <a:off x="2376984" y="3206230"/>
              <a:ext cx="14189" cy="230567"/>
            </a:xfrm>
            <a:custGeom>
              <a:avLst/>
              <a:gdLst>
                <a:gd name="connsiteX0" fmla="*/ 2664 w 14188"/>
                <a:gd name="connsiteY0" fmla="*/ 2675 h 230567"/>
                <a:gd name="connsiteX1" fmla="*/ 12950 w 14188"/>
                <a:gd name="connsiteY1" fmla="*/ 2663 h 230567"/>
                <a:gd name="connsiteX2" fmla="*/ 13211 w 14188"/>
                <a:gd name="connsiteY2" fmla="*/ 231102 h 230567"/>
                <a:gd name="connsiteX3" fmla="*/ 2924 w 14188"/>
                <a:gd name="connsiteY3" fmla="*/ 231114 h 230567"/>
              </a:gdLst>
              <a:ahLst/>
              <a:cxnLst>
                <a:cxn ang="0">
                  <a:pos x="connsiteX0" y="connsiteY0"/>
                </a:cxn>
                <a:cxn ang="0">
                  <a:pos x="connsiteX1" y="connsiteY1"/>
                </a:cxn>
                <a:cxn ang="0">
                  <a:pos x="connsiteX2" y="connsiteY2"/>
                </a:cxn>
                <a:cxn ang="0">
                  <a:pos x="connsiteX3" y="connsiteY3"/>
                </a:cxn>
              </a:cxnLst>
              <a:rect l="l" t="t" r="r" b="b"/>
              <a:pathLst>
                <a:path w="14188" h="230567">
                  <a:moveTo>
                    <a:pt x="2664" y="2675"/>
                  </a:moveTo>
                  <a:lnTo>
                    <a:pt x="12950" y="2663"/>
                  </a:lnTo>
                  <a:lnTo>
                    <a:pt x="13211" y="231102"/>
                  </a:lnTo>
                  <a:lnTo>
                    <a:pt x="2924" y="231114"/>
                  </a:lnTo>
                  <a:close/>
                </a:path>
              </a:pathLst>
            </a:custGeom>
            <a:solidFill>
              <a:srgbClr val="48A7AB"/>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201106C1-665E-491B-B7C0-EDF94E167975}"/>
                </a:ext>
              </a:extLst>
            </p:cNvPr>
            <p:cNvSpPr/>
            <p:nvPr/>
          </p:nvSpPr>
          <p:spPr>
            <a:xfrm>
              <a:off x="2387403" y="3210140"/>
              <a:ext cx="14189" cy="227020"/>
            </a:xfrm>
            <a:custGeom>
              <a:avLst/>
              <a:gdLst>
                <a:gd name="connsiteX0" fmla="*/ 2660 w 14188"/>
                <a:gd name="connsiteY0" fmla="*/ 2660 h 227019"/>
                <a:gd name="connsiteX1" fmla="*/ 12947 w 14188"/>
                <a:gd name="connsiteY1" fmla="*/ 2660 h 227019"/>
                <a:gd name="connsiteX2" fmla="*/ 12947 w 14188"/>
                <a:gd name="connsiteY2" fmla="*/ 227197 h 227019"/>
                <a:gd name="connsiteX3" fmla="*/ 2660 w 14188"/>
                <a:gd name="connsiteY3" fmla="*/ 227197 h 227019"/>
              </a:gdLst>
              <a:ahLst/>
              <a:cxnLst>
                <a:cxn ang="0">
                  <a:pos x="connsiteX0" y="connsiteY0"/>
                </a:cxn>
                <a:cxn ang="0">
                  <a:pos x="connsiteX1" y="connsiteY1"/>
                </a:cxn>
                <a:cxn ang="0">
                  <a:pos x="connsiteX2" y="connsiteY2"/>
                </a:cxn>
                <a:cxn ang="0">
                  <a:pos x="connsiteX3" y="connsiteY3"/>
                </a:cxn>
              </a:cxnLst>
              <a:rect l="l" t="t" r="r" b="b"/>
              <a:pathLst>
                <a:path w="14188" h="227019">
                  <a:moveTo>
                    <a:pt x="2660" y="2660"/>
                  </a:moveTo>
                  <a:lnTo>
                    <a:pt x="12947" y="2660"/>
                  </a:lnTo>
                  <a:lnTo>
                    <a:pt x="12947" y="227197"/>
                  </a:lnTo>
                  <a:lnTo>
                    <a:pt x="2660" y="227197"/>
                  </a:lnTo>
                  <a:close/>
                </a:path>
              </a:pathLst>
            </a:custGeom>
            <a:solidFill>
              <a:srgbClr val="48A7AB"/>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C9A4B2D9-57FF-4D5E-BAEC-C276DF133DD0}"/>
                </a:ext>
              </a:extLst>
            </p:cNvPr>
            <p:cNvSpPr/>
            <p:nvPr/>
          </p:nvSpPr>
          <p:spPr>
            <a:xfrm>
              <a:off x="2397546" y="3183883"/>
              <a:ext cx="14189" cy="255397"/>
            </a:xfrm>
            <a:custGeom>
              <a:avLst/>
              <a:gdLst>
                <a:gd name="connsiteX0" fmla="*/ 2663 w 14188"/>
                <a:gd name="connsiteY0" fmla="*/ 2675 h 255397"/>
                <a:gd name="connsiteX1" fmla="*/ 12950 w 14188"/>
                <a:gd name="connsiteY1" fmla="*/ 2663 h 255397"/>
                <a:gd name="connsiteX2" fmla="*/ 13237 w 14188"/>
                <a:gd name="connsiteY2" fmla="*/ 253450 h 255397"/>
                <a:gd name="connsiteX3" fmla="*/ 2950 w 14188"/>
                <a:gd name="connsiteY3" fmla="*/ 253461 h 255397"/>
              </a:gdLst>
              <a:ahLst/>
              <a:cxnLst>
                <a:cxn ang="0">
                  <a:pos x="connsiteX0" y="connsiteY0"/>
                </a:cxn>
                <a:cxn ang="0">
                  <a:pos x="connsiteX1" y="connsiteY1"/>
                </a:cxn>
                <a:cxn ang="0">
                  <a:pos x="connsiteX2" y="connsiteY2"/>
                </a:cxn>
                <a:cxn ang="0">
                  <a:pos x="connsiteX3" y="connsiteY3"/>
                </a:cxn>
              </a:cxnLst>
              <a:rect l="l" t="t" r="r" b="b"/>
              <a:pathLst>
                <a:path w="14188" h="255397">
                  <a:moveTo>
                    <a:pt x="2663" y="2675"/>
                  </a:moveTo>
                  <a:lnTo>
                    <a:pt x="12950" y="2663"/>
                  </a:lnTo>
                  <a:lnTo>
                    <a:pt x="13237" y="253450"/>
                  </a:lnTo>
                  <a:lnTo>
                    <a:pt x="2950" y="253461"/>
                  </a:lnTo>
                  <a:close/>
                </a:path>
              </a:pathLst>
            </a:custGeom>
            <a:solidFill>
              <a:srgbClr val="48A7AB"/>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C355B85D-3ABE-469B-877D-28E09BDCF8A2}"/>
                </a:ext>
              </a:extLst>
            </p:cNvPr>
            <p:cNvSpPr/>
            <p:nvPr/>
          </p:nvSpPr>
          <p:spPr>
            <a:xfrm>
              <a:off x="2407852" y="3218291"/>
              <a:ext cx="14189" cy="219926"/>
            </a:xfrm>
            <a:custGeom>
              <a:avLst/>
              <a:gdLst>
                <a:gd name="connsiteX0" fmla="*/ 2663 w 14188"/>
                <a:gd name="connsiteY0" fmla="*/ 2675 h 219925"/>
                <a:gd name="connsiteX1" fmla="*/ 12950 w 14188"/>
                <a:gd name="connsiteY1" fmla="*/ 2664 h 219925"/>
                <a:gd name="connsiteX2" fmla="*/ 13197 w 14188"/>
                <a:gd name="connsiteY2" fmla="*/ 219042 h 219925"/>
                <a:gd name="connsiteX3" fmla="*/ 2910 w 14188"/>
                <a:gd name="connsiteY3" fmla="*/ 219054 h 219925"/>
              </a:gdLst>
              <a:ahLst/>
              <a:cxnLst>
                <a:cxn ang="0">
                  <a:pos x="connsiteX0" y="connsiteY0"/>
                </a:cxn>
                <a:cxn ang="0">
                  <a:pos x="connsiteX1" y="connsiteY1"/>
                </a:cxn>
                <a:cxn ang="0">
                  <a:pos x="connsiteX2" y="connsiteY2"/>
                </a:cxn>
                <a:cxn ang="0">
                  <a:pos x="connsiteX3" y="connsiteY3"/>
                </a:cxn>
              </a:cxnLst>
              <a:rect l="l" t="t" r="r" b="b"/>
              <a:pathLst>
                <a:path w="14188" h="219925">
                  <a:moveTo>
                    <a:pt x="2663" y="2675"/>
                  </a:moveTo>
                  <a:lnTo>
                    <a:pt x="12950" y="2664"/>
                  </a:lnTo>
                  <a:lnTo>
                    <a:pt x="13197" y="219042"/>
                  </a:lnTo>
                  <a:lnTo>
                    <a:pt x="2910" y="219054"/>
                  </a:lnTo>
                  <a:close/>
                </a:path>
              </a:pathLst>
            </a:custGeom>
            <a:solidFill>
              <a:srgbClr val="48A7AB"/>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30CC3237-74A9-4D10-B84E-A6192BFDBF08}"/>
                </a:ext>
              </a:extLst>
            </p:cNvPr>
            <p:cNvSpPr/>
            <p:nvPr/>
          </p:nvSpPr>
          <p:spPr>
            <a:xfrm>
              <a:off x="2418263" y="3198079"/>
              <a:ext cx="14189" cy="241209"/>
            </a:xfrm>
            <a:custGeom>
              <a:avLst/>
              <a:gdLst>
                <a:gd name="connsiteX0" fmla="*/ 2660 w 14188"/>
                <a:gd name="connsiteY0" fmla="*/ 2660 h 241208"/>
                <a:gd name="connsiteX1" fmla="*/ 12947 w 14188"/>
                <a:gd name="connsiteY1" fmla="*/ 2660 h 241208"/>
                <a:gd name="connsiteX2" fmla="*/ 12947 w 14188"/>
                <a:gd name="connsiteY2" fmla="*/ 239258 h 241208"/>
                <a:gd name="connsiteX3" fmla="*/ 2660 w 14188"/>
                <a:gd name="connsiteY3" fmla="*/ 239258 h 241208"/>
              </a:gdLst>
              <a:ahLst/>
              <a:cxnLst>
                <a:cxn ang="0">
                  <a:pos x="connsiteX0" y="connsiteY0"/>
                </a:cxn>
                <a:cxn ang="0">
                  <a:pos x="connsiteX1" y="connsiteY1"/>
                </a:cxn>
                <a:cxn ang="0">
                  <a:pos x="connsiteX2" y="connsiteY2"/>
                </a:cxn>
                <a:cxn ang="0">
                  <a:pos x="connsiteX3" y="connsiteY3"/>
                </a:cxn>
              </a:cxnLst>
              <a:rect l="l" t="t" r="r" b="b"/>
              <a:pathLst>
                <a:path w="14188" h="241208">
                  <a:moveTo>
                    <a:pt x="2660" y="2660"/>
                  </a:moveTo>
                  <a:lnTo>
                    <a:pt x="12947" y="2660"/>
                  </a:lnTo>
                  <a:lnTo>
                    <a:pt x="12947" y="239258"/>
                  </a:lnTo>
                  <a:lnTo>
                    <a:pt x="2660" y="239258"/>
                  </a:lnTo>
                  <a:close/>
                </a:path>
              </a:pathLst>
            </a:custGeom>
            <a:solidFill>
              <a:srgbClr val="48A7AB"/>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B1C9CA22-5870-4964-9629-38063A76AE83}"/>
                </a:ext>
              </a:extLst>
            </p:cNvPr>
            <p:cNvSpPr/>
            <p:nvPr/>
          </p:nvSpPr>
          <p:spPr>
            <a:xfrm>
              <a:off x="2428403" y="3177853"/>
              <a:ext cx="14189" cy="258945"/>
            </a:xfrm>
            <a:custGeom>
              <a:avLst/>
              <a:gdLst>
                <a:gd name="connsiteX0" fmla="*/ 2664 w 14188"/>
                <a:gd name="connsiteY0" fmla="*/ 2675 h 258944"/>
                <a:gd name="connsiteX1" fmla="*/ 12950 w 14188"/>
                <a:gd name="connsiteY1" fmla="*/ 2663 h 258944"/>
                <a:gd name="connsiteX2" fmla="*/ 13244 w 14188"/>
                <a:gd name="connsiteY2" fmla="*/ 259480 h 258944"/>
                <a:gd name="connsiteX3" fmla="*/ 2957 w 14188"/>
                <a:gd name="connsiteY3" fmla="*/ 259492 h 258944"/>
              </a:gdLst>
              <a:ahLst/>
              <a:cxnLst>
                <a:cxn ang="0">
                  <a:pos x="connsiteX0" y="connsiteY0"/>
                </a:cxn>
                <a:cxn ang="0">
                  <a:pos x="connsiteX1" y="connsiteY1"/>
                </a:cxn>
                <a:cxn ang="0">
                  <a:pos x="connsiteX2" y="connsiteY2"/>
                </a:cxn>
                <a:cxn ang="0">
                  <a:pos x="connsiteX3" y="connsiteY3"/>
                </a:cxn>
              </a:cxnLst>
              <a:rect l="l" t="t" r="r" b="b"/>
              <a:pathLst>
                <a:path w="14188" h="258944">
                  <a:moveTo>
                    <a:pt x="2664" y="2675"/>
                  </a:moveTo>
                  <a:lnTo>
                    <a:pt x="12950" y="2663"/>
                  </a:lnTo>
                  <a:lnTo>
                    <a:pt x="13244" y="259480"/>
                  </a:lnTo>
                  <a:lnTo>
                    <a:pt x="2957" y="259492"/>
                  </a:lnTo>
                  <a:close/>
                </a:path>
              </a:pathLst>
            </a:custGeom>
            <a:solidFill>
              <a:srgbClr val="48A7AB"/>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2BAD8D38-F7A5-4EBF-A387-F94ADE161391}"/>
                </a:ext>
              </a:extLst>
            </p:cNvPr>
            <p:cNvSpPr/>
            <p:nvPr/>
          </p:nvSpPr>
          <p:spPr>
            <a:xfrm>
              <a:off x="2438704" y="3202683"/>
              <a:ext cx="14189" cy="234114"/>
            </a:xfrm>
            <a:custGeom>
              <a:avLst/>
              <a:gdLst>
                <a:gd name="connsiteX0" fmla="*/ 2663 w 14188"/>
                <a:gd name="connsiteY0" fmla="*/ 2675 h 234114"/>
                <a:gd name="connsiteX1" fmla="*/ 12950 w 14188"/>
                <a:gd name="connsiteY1" fmla="*/ 2663 h 234114"/>
                <a:gd name="connsiteX2" fmla="*/ 13215 w 14188"/>
                <a:gd name="connsiteY2" fmla="*/ 234650 h 234114"/>
                <a:gd name="connsiteX3" fmla="*/ 2928 w 14188"/>
                <a:gd name="connsiteY3" fmla="*/ 234661 h 234114"/>
              </a:gdLst>
              <a:ahLst/>
              <a:cxnLst>
                <a:cxn ang="0">
                  <a:pos x="connsiteX0" y="connsiteY0"/>
                </a:cxn>
                <a:cxn ang="0">
                  <a:pos x="connsiteX1" y="connsiteY1"/>
                </a:cxn>
                <a:cxn ang="0">
                  <a:pos x="connsiteX2" y="connsiteY2"/>
                </a:cxn>
                <a:cxn ang="0">
                  <a:pos x="connsiteX3" y="connsiteY3"/>
                </a:cxn>
              </a:cxnLst>
              <a:rect l="l" t="t" r="r" b="b"/>
              <a:pathLst>
                <a:path w="14188" h="234114">
                  <a:moveTo>
                    <a:pt x="2663" y="2675"/>
                  </a:moveTo>
                  <a:lnTo>
                    <a:pt x="12950" y="2663"/>
                  </a:lnTo>
                  <a:lnTo>
                    <a:pt x="13215" y="234650"/>
                  </a:lnTo>
                  <a:lnTo>
                    <a:pt x="2928" y="234661"/>
                  </a:lnTo>
                  <a:close/>
                </a:path>
              </a:pathLst>
            </a:custGeom>
            <a:solidFill>
              <a:srgbClr val="48A7AB"/>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1DBB9CF5-1C69-4F96-8ADE-9AE9A26A2A7C}"/>
                </a:ext>
              </a:extLst>
            </p:cNvPr>
            <p:cNvSpPr/>
            <p:nvPr/>
          </p:nvSpPr>
          <p:spPr>
            <a:xfrm>
              <a:off x="2449012" y="3239929"/>
              <a:ext cx="14189" cy="198642"/>
            </a:xfrm>
            <a:custGeom>
              <a:avLst/>
              <a:gdLst>
                <a:gd name="connsiteX0" fmla="*/ 2663 w 14188"/>
                <a:gd name="connsiteY0" fmla="*/ 2675 h 198642"/>
                <a:gd name="connsiteX1" fmla="*/ 12950 w 14188"/>
                <a:gd name="connsiteY1" fmla="*/ 2663 h 198642"/>
                <a:gd name="connsiteX2" fmla="*/ 13173 w 14188"/>
                <a:gd name="connsiteY2" fmla="*/ 197404 h 198642"/>
                <a:gd name="connsiteX3" fmla="*/ 2886 w 14188"/>
                <a:gd name="connsiteY3" fmla="*/ 197416 h 198642"/>
              </a:gdLst>
              <a:ahLst/>
              <a:cxnLst>
                <a:cxn ang="0">
                  <a:pos x="connsiteX0" y="connsiteY0"/>
                </a:cxn>
                <a:cxn ang="0">
                  <a:pos x="connsiteX1" y="connsiteY1"/>
                </a:cxn>
                <a:cxn ang="0">
                  <a:pos x="connsiteX2" y="connsiteY2"/>
                </a:cxn>
                <a:cxn ang="0">
                  <a:pos x="connsiteX3" y="connsiteY3"/>
                </a:cxn>
              </a:cxnLst>
              <a:rect l="l" t="t" r="r" b="b"/>
              <a:pathLst>
                <a:path w="14188" h="198642">
                  <a:moveTo>
                    <a:pt x="2663" y="2675"/>
                  </a:moveTo>
                  <a:lnTo>
                    <a:pt x="12950" y="2663"/>
                  </a:lnTo>
                  <a:lnTo>
                    <a:pt x="13173" y="197404"/>
                  </a:lnTo>
                  <a:lnTo>
                    <a:pt x="2886" y="197416"/>
                  </a:lnTo>
                  <a:close/>
                </a:path>
              </a:pathLst>
            </a:custGeom>
            <a:solidFill>
              <a:srgbClr val="48A7AB"/>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B658E042-A8CA-4A68-A8B4-34E4E1C73ADD}"/>
                </a:ext>
              </a:extLst>
            </p:cNvPr>
            <p:cNvSpPr/>
            <p:nvPr/>
          </p:nvSpPr>
          <p:spPr>
            <a:xfrm>
              <a:off x="2459411" y="3223619"/>
              <a:ext cx="14189" cy="216378"/>
            </a:xfrm>
            <a:custGeom>
              <a:avLst/>
              <a:gdLst>
                <a:gd name="connsiteX0" fmla="*/ 2660 w 14188"/>
                <a:gd name="connsiteY0" fmla="*/ 2660 h 216378"/>
                <a:gd name="connsiteX1" fmla="*/ 12947 w 14188"/>
                <a:gd name="connsiteY1" fmla="*/ 2660 h 216378"/>
                <a:gd name="connsiteX2" fmla="*/ 12947 w 14188"/>
                <a:gd name="connsiteY2" fmla="*/ 213718 h 216378"/>
                <a:gd name="connsiteX3" fmla="*/ 2660 w 14188"/>
                <a:gd name="connsiteY3" fmla="*/ 213718 h 216378"/>
              </a:gdLst>
              <a:ahLst/>
              <a:cxnLst>
                <a:cxn ang="0">
                  <a:pos x="connsiteX0" y="connsiteY0"/>
                </a:cxn>
                <a:cxn ang="0">
                  <a:pos x="connsiteX1" y="connsiteY1"/>
                </a:cxn>
                <a:cxn ang="0">
                  <a:pos x="connsiteX2" y="connsiteY2"/>
                </a:cxn>
                <a:cxn ang="0">
                  <a:pos x="connsiteX3" y="connsiteY3"/>
                </a:cxn>
              </a:cxnLst>
              <a:rect l="l" t="t" r="r" b="b"/>
              <a:pathLst>
                <a:path w="14188" h="216378">
                  <a:moveTo>
                    <a:pt x="2660" y="2660"/>
                  </a:moveTo>
                  <a:lnTo>
                    <a:pt x="12947" y="2660"/>
                  </a:lnTo>
                  <a:lnTo>
                    <a:pt x="12947" y="213718"/>
                  </a:lnTo>
                  <a:lnTo>
                    <a:pt x="2660" y="213718"/>
                  </a:lnTo>
                  <a:close/>
                </a:path>
              </a:pathLst>
            </a:custGeom>
            <a:solidFill>
              <a:srgbClr val="48A7AB"/>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FCC34C98-EF98-4187-8929-E5145A4B56B8}"/>
                </a:ext>
              </a:extLst>
            </p:cNvPr>
            <p:cNvSpPr/>
            <p:nvPr/>
          </p:nvSpPr>
          <p:spPr>
            <a:xfrm>
              <a:off x="2469698" y="3207302"/>
              <a:ext cx="14189" cy="230567"/>
            </a:xfrm>
            <a:custGeom>
              <a:avLst/>
              <a:gdLst>
                <a:gd name="connsiteX0" fmla="*/ 2660 w 14188"/>
                <a:gd name="connsiteY0" fmla="*/ 2660 h 230567"/>
                <a:gd name="connsiteX1" fmla="*/ 12947 w 14188"/>
                <a:gd name="connsiteY1" fmla="*/ 2660 h 230567"/>
                <a:gd name="connsiteX2" fmla="*/ 12947 w 14188"/>
                <a:gd name="connsiteY2" fmla="*/ 230035 h 230567"/>
                <a:gd name="connsiteX3" fmla="*/ 2660 w 14188"/>
                <a:gd name="connsiteY3" fmla="*/ 230035 h 230567"/>
              </a:gdLst>
              <a:ahLst/>
              <a:cxnLst>
                <a:cxn ang="0">
                  <a:pos x="connsiteX0" y="connsiteY0"/>
                </a:cxn>
                <a:cxn ang="0">
                  <a:pos x="connsiteX1" y="connsiteY1"/>
                </a:cxn>
                <a:cxn ang="0">
                  <a:pos x="connsiteX2" y="connsiteY2"/>
                </a:cxn>
                <a:cxn ang="0">
                  <a:pos x="connsiteX3" y="connsiteY3"/>
                </a:cxn>
              </a:cxnLst>
              <a:rect l="l" t="t" r="r" b="b"/>
              <a:pathLst>
                <a:path w="14188" h="230567">
                  <a:moveTo>
                    <a:pt x="2660" y="2660"/>
                  </a:moveTo>
                  <a:lnTo>
                    <a:pt x="12947" y="2660"/>
                  </a:lnTo>
                  <a:lnTo>
                    <a:pt x="12947" y="230035"/>
                  </a:lnTo>
                  <a:lnTo>
                    <a:pt x="2660" y="230035"/>
                  </a:lnTo>
                  <a:close/>
                </a:path>
              </a:pathLst>
            </a:custGeom>
            <a:solidFill>
              <a:srgbClr val="48A7AB"/>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8A4C10D4-9C06-4223-8AA9-AC6AD0AC34D3}"/>
                </a:ext>
              </a:extLst>
            </p:cNvPr>
            <p:cNvSpPr/>
            <p:nvPr/>
          </p:nvSpPr>
          <p:spPr>
            <a:xfrm>
              <a:off x="2479847" y="3196299"/>
              <a:ext cx="14189" cy="241209"/>
            </a:xfrm>
            <a:custGeom>
              <a:avLst/>
              <a:gdLst>
                <a:gd name="connsiteX0" fmla="*/ 2664 w 14188"/>
                <a:gd name="connsiteY0" fmla="*/ 2675 h 241208"/>
                <a:gd name="connsiteX1" fmla="*/ 12950 w 14188"/>
                <a:gd name="connsiteY1" fmla="*/ 2663 h 241208"/>
                <a:gd name="connsiteX2" fmla="*/ 13222 w 14188"/>
                <a:gd name="connsiteY2" fmla="*/ 240680 h 241208"/>
                <a:gd name="connsiteX3" fmla="*/ 2935 w 14188"/>
                <a:gd name="connsiteY3" fmla="*/ 240691 h 241208"/>
              </a:gdLst>
              <a:ahLst/>
              <a:cxnLst>
                <a:cxn ang="0">
                  <a:pos x="connsiteX0" y="connsiteY0"/>
                </a:cxn>
                <a:cxn ang="0">
                  <a:pos x="connsiteX1" y="connsiteY1"/>
                </a:cxn>
                <a:cxn ang="0">
                  <a:pos x="connsiteX2" y="connsiteY2"/>
                </a:cxn>
                <a:cxn ang="0">
                  <a:pos x="connsiteX3" y="connsiteY3"/>
                </a:cxn>
              </a:cxnLst>
              <a:rect l="l" t="t" r="r" b="b"/>
              <a:pathLst>
                <a:path w="14188" h="241208">
                  <a:moveTo>
                    <a:pt x="2664" y="2675"/>
                  </a:moveTo>
                  <a:lnTo>
                    <a:pt x="12950" y="2663"/>
                  </a:lnTo>
                  <a:lnTo>
                    <a:pt x="13222" y="240680"/>
                  </a:lnTo>
                  <a:lnTo>
                    <a:pt x="2935" y="240691"/>
                  </a:lnTo>
                  <a:close/>
                </a:path>
              </a:pathLst>
            </a:custGeom>
            <a:solidFill>
              <a:srgbClr val="48A7AB"/>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161E74CD-2BD0-465B-92B8-CC694B54D671}"/>
                </a:ext>
              </a:extLst>
            </p:cNvPr>
            <p:cNvSpPr/>
            <p:nvPr/>
          </p:nvSpPr>
          <p:spPr>
            <a:xfrm>
              <a:off x="2490137" y="3200555"/>
              <a:ext cx="14189" cy="237662"/>
            </a:xfrm>
            <a:custGeom>
              <a:avLst/>
              <a:gdLst>
                <a:gd name="connsiteX0" fmla="*/ 2663 w 14188"/>
                <a:gd name="connsiteY0" fmla="*/ 2675 h 237661"/>
                <a:gd name="connsiteX1" fmla="*/ 12950 w 14188"/>
                <a:gd name="connsiteY1" fmla="*/ 2664 h 237661"/>
                <a:gd name="connsiteX2" fmla="*/ 13218 w 14188"/>
                <a:gd name="connsiteY2" fmla="*/ 236778 h 237661"/>
                <a:gd name="connsiteX3" fmla="*/ 2931 w 14188"/>
                <a:gd name="connsiteY3" fmla="*/ 236790 h 237661"/>
              </a:gdLst>
              <a:ahLst/>
              <a:cxnLst>
                <a:cxn ang="0">
                  <a:pos x="connsiteX0" y="connsiteY0"/>
                </a:cxn>
                <a:cxn ang="0">
                  <a:pos x="connsiteX1" y="connsiteY1"/>
                </a:cxn>
                <a:cxn ang="0">
                  <a:pos x="connsiteX2" y="connsiteY2"/>
                </a:cxn>
                <a:cxn ang="0">
                  <a:pos x="connsiteX3" y="connsiteY3"/>
                </a:cxn>
              </a:cxnLst>
              <a:rect l="l" t="t" r="r" b="b"/>
              <a:pathLst>
                <a:path w="14188" h="237661">
                  <a:moveTo>
                    <a:pt x="2663" y="2675"/>
                  </a:moveTo>
                  <a:lnTo>
                    <a:pt x="12950" y="2664"/>
                  </a:lnTo>
                  <a:lnTo>
                    <a:pt x="13218" y="236778"/>
                  </a:lnTo>
                  <a:lnTo>
                    <a:pt x="2931" y="236790"/>
                  </a:lnTo>
                  <a:close/>
                </a:path>
              </a:pathLst>
            </a:custGeom>
            <a:solidFill>
              <a:srgbClr val="48A7AB"/>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846F22FD-4C64-4CCC-B8CF-155C2E4EBC1B}"/>
                </a:ext>
              </a:extLst>
            </p:cNvPr>
            <p:cNvSpPr/>
            <p:nvPr/>
          </p:nvSpPr>
          <p:spPr>
            <a:xfrm>
              <a:off x="2500913" y="3214396"/>
              <a:ext cx="14189" cy="223473"/>
            </a:xfrm>
            <a:custGeom>
              <a:avLst/>
              <a:gdLst>
                <a:gd name="connsiteX0" fmla="*/ 2660 w 14188"/>
                <a:gd name="connsiteY0" fmla="*/ 2660 h 223472"/>
                <a:gd name="connsiteX1" fmla="*/ 12947 w 14188"/>
                <a:gd name="connsiteY1" fmla="*/ 2660 h 223472"/>
                <a:gd name="connsiteX2" fmla="*/ 12947 w 14188"/>
                <a:gd name="connsiteY2" fmla="*/ 222941 h 223472"/>
                <a:gd name="connsiteX3" fmla="*/ 2660 w 14188"/>
                <a:gd name="connsiteY3" fmla="*/ 222941 h 223472"/>
              </a:gdLst>
              <a:ahLst/>
              <a:cxnLst>
                <a:cxn ang="0">
                  <a:pos x="connsiteX0" y="connsiteY0"/>
                </a:cxn>
                <a:cxn ang="0">
                  <a:pos x="connsiteX1" y="connsiteY1"/>
                </a:cxn>
                <a:cxn ang="0">
                  <a:pos x="connsiteX2" y="connsiteY2"/>
                </a:cxn>
                <a:cxn ang="0">
                  <a:pos x="connsiteX3" y="connsiteY3"/>
                </a:cxn>
              </a:cxnLst>
              <a:rect l="l" t="t" r="r" b="b"/>
              <a:pathLst>
                <a:path w="14188" h="223472">
                  <a:moveTo>
                    <a:pt x="2660" y="2660"/>
                  </a:moveTo>
                  <a:lnTo>
                    <a:pt x="12947" y="2660"/>
                  </a:lnTo>
                  <a:lnTo>
                    <a:pt x="12947" y="222941"/>
                  </a:lnTo>
                  <a:lnTo>
                    <a:pt x="2660" y="222941"/>
                  </a:lnTo>
                  <a:close/>
                </a:path>
              </a:pathLst>
            </a:custGeom>
            <a:solidFill>
              <a:srgbClr val="48A7AB"/>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1854BF0E-1B05-46BB-AA78-5A8867E3597E}"/>
                </a:ext>
              </a:extLst>
            </p:cNvPr>
            <p:cNvSpPr/>
            <p:nvPr/>
          </p:nvSpPr>
          <p:spPr>
            <a:xfrm>
              <a:off x="2511200" y="3221136"/>
              <a:ext cx="14189" cy="216378"/>
            </a:xfrm>
            <a:custGeom>
              <a:avLst/>
              <a:gdLst>
                <a:gd name="connsiteX0" fmla="*/ 2660 w 14188"/>
                <a:gd name="connsiteY0" fmla="*/ 2660 h 216378"/>
                <a:gd name="connsiteX1" fmla="*/ 12947 w 14188"/>
                <a:gd name="connsiteY1" fmla="*/ 2660 h 216378"/>
                <a:gd name="connsiteX2" fmla="*/ 12947 w 14188"/>
                <a:gd name="connsiteY2" fmla="*/ 216201 h 216378"/>
                <a:gd name="connsiteX3" fmla="*/ 2660 w 14188"/>
                <a:gd name="connsiteY3" fmla="*/ 216201 h 216378"/>
              </a:gdLst>
              <a:ahLst/>
              <a:cxnLst>
                <a:cxn ang="0">
                  <a:pos x="connsiteX0" y="connsiteY0"/>
                </a:cxn>
                <a:cxn ang="0">
                  <a:pos x="connsiteX1" y="connsiteY1"/>
                </a:cxn>
                <a:cxn ang="0">
                  <a:pos x="connsiteX2" y="connsiteY2"/>
                </a:cxn>
                <a:cxn ang="0">
                  <a:pos x="connsiteX3" y="connsiteY3"/>
                </a:cxn>
              </a:cxnLst>
              <a:rect l="l" t="t" r="r" b="b"/>
              <a:pathLst>
                <a:path w="14188" h="216378">
                  <a:moveTo>
                    <a:pt x="2660" y="2660"/>
                  </a:moveTo>
                  <a:lnTo>
                    <a:pt x="12947" y="2660"/>
                  </a:lnTo>
                  <a:lnTo>
                    <a:pt x="12947" y="216201"/>
                  </a:lnTo>
                  <a:lnTo>
                    <a:pt x="2660" y="216201"/>
                  </a:lnTo>
                  <a:close/>
                </a:path>
              </a:pathLst>
            </a:custGeom>
            <a:solidFill>
              <a:srgbClr val="48A7AB"/>
            </a:solidFill>
            <a:ln w="9525"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2CF9A770-9915-496C-B689-A540721BA650}"/>
                </a:ext>
              </a:extLst>
            </p:cNvPr>
            <p:cNvSpPr/>
            <p:nvPr/>
          </p:nvSpPr>
          <p:spPr>
            <a:xfrm>
              <a:off x="2521487" y="3207302"/>
              <a:ext cx="14189" cy="230567"/>
            </a:xfrm>
            <a:custGeom>
              <a:avLst/>
              <a:gdLst>
                <a:gd name="connsiteX0" fmla="*/ 2660 w 14188"/>
                <a:gd name="connsiteY0" fmla="*/ 2660 h 230567"/>
                <a:gd name="connsiteX1" fmla="*/ 12947 w 14188"/>
                <a:gd name="connsiteY1" fmla="*/ 2660 h 230567"/>
                <a:gd name="connsiteX2" fmla="*/ 12947 w 14188"/>
                <a:gd name="connsiteY2" fmla="*/ 230035 h 230567"/>
                <a:gd name="connsiteX3" fmla="*/ 2660 w 14188"/>
                <a:gd name="connsiteY3" fmla="*/ 230035 h 230567"/>
              </a:gdLst>
              <a:ahLst/>
              <a:cxnLst>
                <a:cxn ang="0">
                  <a:pos x="connsiteX0" y="connsiteY0"/>
                </a:cxn>
                <a:cxn ang="0">
                  <a:pos x="connsiteX1" y="connsiteY1"/>
                </a:cxn>
                <a:cxn ang="0">
                  <a:pos x="connsiteX2" y="connsiteY2"/>
                </a:cxn>
                <a:cxn ang="0">
                  <a:pos x="connsiteX3" y="connsiteY3"/>
                </a:cxn>
              </a:cxnLst>
              <a:rect l="l" t="t" r="r" b="b"/>
              <a:pathLst>
                <a:path w="14188" h="230567">
                  <a:moveTo>
                    <a:pt x="2660" y="2660"/>
                  </a:moveTo>
                  <a:lnTo>
                    <a:pt x="12947" y="2660"/>
                  </a:lnTo>
                  <a:lnTo>
                    <a:pt x="12947" y="230035"/>
                  </a:lnTo>
                  <a:lnTo>
                    <a:pt x="2660" y="230035"/>
                  </a:lnTo>
                  <a:close/>
                </a:path>
              </a:pathLst>
            </a:custGeom>
            <a:solidFill>
              <a:srgbClr val="48A7AB"/>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FCA3820A-3580-4132-841F-0C5D85B3761A}"/>
                </a:ext>
              </a:extLst>
            </p:cNvPr>
            <p:cNvSpPr/>
            <p:nvPr/>
          </p:nvSpPr>
          <p:spPr>
            <a:xfrm>
              <a:off x="2531244" y="3131030"/>
              <a:ext cx="14189" cy="308605"/>
            </a:xfrm>
            <a:custGeom>
              <a:avLst/>
              <a:gdLst>
                <a:gd name="connsiteX0" fmla="*/ 2664 w 14188"/>
                <a:gd name="connsiteY0" fmla="*/ 2675 h 308605"/>
                <a:gd name="connsiteX1" fmla="*/ 12950 w 14188"/>
                <a:gd name="connsiteY1" fmla="*/ 2663 h 308605"/>
                <a:gd name="connsiteX2" fmla="*/ 13297 w 14188"/>
                <a:gd name="connsiteY2" fmla="*/ 306302 h 308605"/>
                <a:gd name="connsiteX3" fmla="*/ 3010 w 14188"/>
                <a:gd name="connsiteY3" fmla="*/ 306314 h 308605"/>
              </a:gdLst>
              <a:ahLst/>
              <a:cxnLst>
                <a:cxn ang="0">
                  <a:pos x="connsiteX0" y="connsiteY0"/>
                </a:cxn>
                <a:cxn ang="0">
                  <a:pos x="connsiteX1" y="connsiteY1"/>
                </a:cxn>
                <a:cxn ang="0">
                  <a:pos x="connsiteX2" y="connsiteY2"/>
                </a:cxn>
                <a:cxn ang="0">
                  <a:pos x="connsiteX3" y="connsiteY3"/>
                </a:cxn>
              </a:cxnLst>
              <a:rect l="l" t="t" r="r" b="b"/>
              <a:pathLst>
                <a:path w="14188" h="308605">
                  <a:moveTo>
                    <a:pt x="2664" y="2675"/>
                  </a:moveTo>
                  <a:lnTo>
                    <a:pt x="12950" y="2663"/>
                  </a:lnTo>
                  <a:lnTo>
                    <a:pt x="13297" y="306302"/>
                  </a:lnTo>
                  <a:lnTo>
                    <a:pt x="3010" y="306314"/>
                  </a:lnTo>
                  <a:close/>
                </a:path>
              </a:pathLst>
            </a:custGeom>
            <a:solidFill>
              <a:srgbClr val="48A7AB"/>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8B56D259-540A-4007-A769-55AFDB949E53}"/>
                </a:ext>
              </a:extLst>
            </p:cNvPr>
            <p:cNvSpPr/>
            <p:nvPr/>
          </p:nvSpPr>
          <p:spPr>
            <a:xfrm>
              <a:off x="2541706" y="3179634"/>
              <a:ext cx="14189" cy="258945"/>
            </a:xfrm>
            <a:custGeom>
              <a:avLst/>
              <a:gdLst>
                <a:gd name="connsiteX0" fmla="*/ 2660 w 14188"/>
                <a:gd name="connsiteY0" fmla="*/ 2660 h 258944"/>
                <a:gd name="connsiteX1" fmla="*/ 12947 w 14188"/>
                <a:gd name="connsiteY1" fmla="*/ 2660 h 258944"/>
                <a:gd name="connsiteX2" fmla="*/ 12947 w 14188"/>
                <a:gd name="connsiteY2" fmla="*/ 257703 h 258944"/>
                <a:gd name="connsiteX3" fmla="*/ 2660 w 14188"/>
                <a:gd name="connsiteY3" fmla="*/ 257703 h 258944"/>
              </a:gdLst>
              <a:ahLst/>
              <a:cxnLst>
                <a:cxn ang="0">
                  <a:pos x="connsiteX0" y="connsiteY0"/>
                </a:cxn>
                <a:cxn ang="0">
                  <a:pos x="connsiteX1" y="connsiteY1"/>
                </a:cxn>
                <a:cxn ang="0">
                  <a:pos x="connsiteX2" y="connsiteY2"/>
                </a:cxn>
                <a:cxn ang="0">
                  <a:pos x="connsiteX3" y="connsiteY3"/>
                </a:cxn>
              </a:cxnLst>
              <a:rect l="l" t="t" r="r" b="b"/>
              <a:pathLst>
                <a:path w="14188" h="258944">
                  <a:moveTo>
                    <a:pt x="2660" y="2660"/>
                  </a:moveTo>
                  <a:lnTo>
                    <a:pt x="12947" y="2660"/>
                  </a:lnTo>
                  <a:lnTo>
                    <a:pt x="12947" y="257703"/>
                  </a:lnTo>
                  <a:lnTo>
                    <a:pt x="2660" y="257703"/>
                  </a:lnTo>
                  <a:close/>
                </a:path>
              </a:pathLst>
            </a:custGeom>
            <a:solidFill>
              <a:srgbClr val="48A7AB"/>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65A21A14-5EC7-4242-9908-44157277E8E5}"/>
                </a:ext>
              </a:extLst>
            </p:cNvPr>
            <p:cNvSpPr/>
            <p:nvPr/>
          </p:nvSpPr>
          <p:spPr>
            <a:xfrm>
              <a:off x="2551834" y="3158343"/>
              <a:ext cx="14189" cy="280228"/>
            </a:xfrm>
            <a:custGeom>
              <a:avLst/>
              <a:gdLst>
                <a:gd name="connsiteX0" fmla="*/ 2663 w 14188"/>
                <a:gd name="connsiteY0" fmla="*/ 2675 h 280227"/>
                <a:gd name="connsiteX1" fmla="*/ 12950 w 14188"/>
                <a:gd name="connsiteY1" fmla="*/ 2663 h 280227"/>
                <a:gd name="connsiteX2" fmla="*/ 13266 w 14188"/>
                <a:gd name="connsiteY2" fmla="*/ 278635 h 280227"/>
                <a:gd name="connsiteX3" fmla="*/ 2979 w 14188"/>
                <a:gd name="connsiteY3" fmla="*/ 278646 h 280227"/>
              </a:gdLst>
              <a:ahLst/>
              <a:cxnLst>
                <a:cxn ang="0">
                  <a:pos x="connsiteX0" y="connsiteY0"/>
                </a:cxn>
                <a:cxn ang="0">
                  <a:pos x="connsiteX1" y="connsiteY1"/>
                </a:cxn>
                <a:cxn ang="0">
                  <a:pos x="connsiteX2" y="connsiteY2"/>
                </a:cxn>
                <a:cxn ang="0">
                  <a:pos x="connsiteX3" y="connsiteY3"/>
                </a:cxn>
              </a:cxnLst>
              <a:rect l="l" t="t" r="r" b="b"/>
              <a:pathLst>
                <a:path w="14188" h="280227">
                  <a:moveTo>
                    <a:pt x="2663" y="2675"/>
                  </a:moveTo>
                  <a:lnTo>
                    <a:pt x="12950" y="2663"/>
                  </a:lnTo>
                  <a:lnTo>
                    <a:pt x="13266" y="278635"/>
                  </a:lnTo>
                  <a:lnTo>
                    <a:pt x="2979" y="278646"/>
                  </a:lnTo>
                  <a:close/>
                </a:path>
              </a:pathLst>
            </a:custGeom>
            <a:solidFill>
              <a:srgbClr val="48A7AB"/>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6B1841F3-91BE-451F-95B5-898D5492E150}"/>
                </a:ext>
              </a:extLst>
            </p:cNvPr>
            <p:cNvSpPr/>
            <p:nvPr/>
          </p:nvSpPr>
          <p:spPr>
            <a:xfrm>
              <a:off x="2562279" y="3137068"/>
              <a:ext cx="14189" cy="301511"/>
            </a:xfrm>
            <a:custGeom>
              <a:avLst/>
              <a:gdLst>
                <a:gd name="connsiteX0" fmla="*/ 2660 w 14188"/>
                <a:gd name="connsiteY0" fmla="*/ 2660 h 301510"/>
                <a:gd name="connsiteX1" fmla="*/ 12947 w 14188"/>
                <a:gd name="connsiteY1" fmla="*/ 2660 h 301510"/>
                <a:gd name="connsiteX2" fmla="*/ 12947 w 14188"/>
                <a:gd name="connsiteY2" fmla="*/ 300269 h 301510"/>
                <a:gd name="connsiteX3" fmla="*/ 2660 w 14188"/>
                <a:gd name="connsiteY3" fmla="*/ 300269 h 301510"/>
              </a:gdLst>
              <a:ahLst/>
              <a:cxnLst>
                <a:cxn ang="0">
                  <a:pos x="connsiteX0" y="connsiteY0"/>
                </a:cxn>
                <a:cxn ang="0">
                  <a:pos x="connsiteX1" y="connsiteY1"/>
                </a:cxn>
                <a:cxn ang="0">
                  <a:pos x="connsiteX2" y="connsiteY2"/>
                </a:cxn>
                <a:cxn ang="0">
                  <a:pos x="connsiteX3" y="connsiteY3"/>
                </a:cxn>
              </a:cxnLst>
              <a:rect l="l" t="t" r="r" b="b"/>
              <a:pathLst>
                <a:path w="14188" h="301510">
                  <a:moveTo>
                    <a:pt x="2660" y="2660"/>
                  </a:moveTo>
                  <a:lnTo>
                    <a:pt x="12947" y="2660"/>
                  </a:lnTo>
                  <a:lnTo>
                    <a:pt x="12947" y="300269"/>
                  </a:lnTo>
                  <a:lnTo>
                    <a:pt x="2660" y="300269"/>
                  </a:lnTo>
                  <a:close/>
                </a:path>
              </a:pathLst>
            </a:custGeom>
            <a:solidFill>
              <a:srgbClr val="48A7AB"/>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2E48D763-EE2F-4E88-B161-9993814CA230}"/>
                </a:ext>
              </a:extLst>
            </p:cNvPr>
            <p:cNvSpPr/>
            <p:nvPr/>
          </p:nvSpPr>
          <p:spPr>
            <a:xfrm>
              <a:off x="2572387" y="3122872"/>
              <a:ext cx="14189" cy="315700"/>
            </a:xfrm>
            <a:custGeom>
              <a:avLst/>
              <a:gdLst>
                <a:gd name="connsiteX0" fmla="*/ 2663 w 14188"/>
                <a:gd name="connsiteY0" fmla="*/ 2675 h 315699"/>
                <a:gd name="connsiteX1" fmla="*/ 12950 w 14188"/>
                <a:gd name="connsiteY1" fmla="*/ 2663 h 315699"/>
                <a:gd name="connsiteX2" fmla="*/ 13306 w 14188"/>
                <a:gd name="connsiteY2" fmla="*/ 314461 h 315699"/>
                <a:gd name="connsiteX3" fmla="*/ 3019 w 14188"/>
                <a:gd name="connsiteY3" fmla="*/ 314473 h 315699"/>
              </a:gdLst>
              <a:ahLst/>
              <a:cxnLst>
                <a:cxn ang="0">
                  <a:pos x="connsiteX0" y="connsiteY0"/>
                </a:cxn>
                <a:cxn ang="0">
                  <a:pos x="connsiteX1" y="connsiteY1"/>
                </a:cxn>
                <a:cxn ang="0">
                  <a:pos x="connsiteX2" y="connsiteY2"/>
                </a:cxn>
                <a:cxn ang="0">
                  <a:pos x="connsiteX3" y="connsiteY3"/>
                </a:cxn>
              </a:cxnLst>
              <a:rect l="l" t="t" r="r" b="b"/>
              <a:pathLst>
                <a:path w="14188" h="315699">
                  <a:moveTo>
                    <a:pt x="2663" y="2675"/>
                  </a:moveTo>
                  <a:lnTo>
                    <a:pt x="12950" y="2663"/>
                  </a:lnTo>
                  <a:lnTo>
                    <a:pt x="13306" y="314461"/>
                  </a:lnTo>
                  <a:lnTo>
                    <a:pt x="3019" y="314473"/>
                  </a:lnTo>
                  <a:close/>
                </a:path>
              </a:pathLst>
            </a:custGeom>
            <a:solidFill>
              <a:srgbClr val="48A7AB"/>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86736F46-268C-4614-AB6F-8C0DD1C71100}"/>
                </a:ext>
              </a:extLst>
            </p:cNvPr>
            <p:cNvSpPr/>
            <p:nvPr/>
          </p:nvSpPr>
          <p:spPr>
            <a:xfrm>
              <a:off x="2582677" y="3127838"/>
              <a:ext cx="14189" cy="308605"/>
            </a:xfrm>
            <a:custGeom>
              <a:avLst/>
              <a:gdLst>
                <a:gd name="connsiteX0" fmla="*/ 2664 w 14188"/>
                <a:gd name="connsiteY0" fmla="*/ 2675 h 308605"/>
                <a:gd name="connsiteX1" fmla="*/ 12950 w 14188"/>
                <a:gd name="connsiteY1" fmla="*/ 2664 h 308605"/>
                <a:gd name="connsiteX2" fmla="*/ 13301 w 14188"/>
                <a:gd name="connsiteY2" fmla="*/ 309141 h 308605"/>
                <a:gd name="connsiteX3" fmla="*/ 3014 w 14188"/>
                <a:gd name="connsiteY3" fmla="*/ 309152 h 308605"/>
              </a:gdLst>
              <a:ahLst/>
              <a:cxnLst>
                <a:cxn ang="0">
                  <a:pos x="connsiteX0" y="connsiteY0"/>
                </a:cxn>
                <a:cxn ang="0">
                  <a:pos x="connsiteX1" y="connsiteY1"/>
                </a:cxn>
                <a:cxn ang="0">
                  <a:pos x="connsiteX2" y="connsiteY2"/>
                </a:cxn>
                <a:cxn ang="0">
                  <a:pos x="connsiteX3" y="connsiteY3"/>
                </a:cxn>
              </a:cxnLst>
              <a:rect l="l" t="t" r="r" b="b"/>
              <a:pathLst>
                <a:path w="14188" h="308605">
                  <a:moveTo>
                    <a:pt x="2664" y="2675"/>
                  </a:moveTo>
                  <a:lnTo>
                    <a:pt x="12950" y="2664"/>
                  </a:lnTo>
                  <a:lnTo>
                    <a:pt x="13301" y="309141"/>
                  </a:lnTo>
                  <a:lnTo>
                    <a:pt x="3014" y="309152"/>
                  </a:lnTo>
                  <a:close/>
                </a:path>
              </a:pathLst>
            </a:custGeom>
            <a:solidFill>
              <a:srgbClr val="48A7AB"/>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4F3C263E-9C76-4C82-B5E7-25D07F63B1F0}"/>
                </a:ext>
              </a:extLst>
            </p:cNvPr>
            <p:cNvSpPr/>
            <p:nvPr/>
          </p:nvSpPr>
          <p:spPr>
            <a:xfrm>
              <a:off x="2592974" y="3146283"/>
              <a:ext cx="14189" cy="290869"/>
            </a:xfrm>
            <a:custGeom>
              <a:avLst/>
              <a:gdLst>
                <a:gd name="connsiteX0" fmla="*/ 2663 w 14188"/>
                <a:gd name="connsiteY0" fmla="*/ 2675 h 290869"/>
                <a:gd name="connsiteX1" fmla="*/ 12950 w 14188"/>
                <a:gd name="connsiteY1" fmla="*/ 2663 h 290869"/>
                <a:gd name="connsiteX2" fmla="*/ 13279 w 14188"/>
                <a:gd name="connsiteY2" fmla="*/ 290695 h 290869"/>
                <a:gd name="connsiteX3" fmla="*/ 2992 w 14188"/>
                <a:gd name="connsiteY3" fmla="*/ 290707 h 290869"/>
              </a:gdLst>
              <a:ahLst/>
              <a:cxnLst>
                <a:cxn ang="0">
                  <a:pos x="connsiteX0" y="connsiteY0"/>
                </a:cxn>
                <a:cxn ang="0">
                  <a:pos x="connsiteX1" y="connsiteY1"/>
                </a:cxn>
                <a:cxn ang="0">
                  <a:pos x="connsiteX2" y="connsiteY2"/>
                </a:cxn>
                <a:cxn ang="0">
                  <a:pos x="connsiteX3" y="connsiteY3"/>
                </a:cxn>
              </a:cxnLst>
              <a:rect l="l" t="t" r="r" b="b"/>
              <a:pathLst>
                <a:path w="14188" h="290869">
                  <a:moveTo>
                    <a:pt x="2663" y="2675"/>
                  </a:moveTo>
                  <a:lnTo>
                    <a:pt x="12950" y="2663"/>
                  </a:lnTo>
                  <a:lnTo>
                    <a:pt x="13279" y="290695"/>
                  </a:lnTo>
                  <a:lnTo>
                    <a:pt x="2992" y="290707"/>
                  </a:lnTo>
                  <a:close/>
                </a:path>
              </a:pathLst>
            </a:custGeom>
            <a:solidFill>
              <a:srgbClr val="48A7AB"/>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FC7B0CF7-290F-4376-9611-2272D86230CC}"/>
                </a:ext>
              </a:extLst>
            </p:cNvPr>
            <p:cNvSpPr/>
            <p:nvPr/>
          </p:nvSpPr>
          <p:spPr>
            <a:xfrm>
              <a:off x="2603266" y="3155151"/>
              <a:ext cx="14189" cy="283775"/>
            </a:xfrm>
            <a:custGeom>
              <a:avLst/>
              <a:gdLst>
                <a:gd name="connsiteX0" fmla="*/ 2663 w 14188"/>
                <a:gd name="connsiteY0" fmla="*/ 2675 h 283774"/>
                <a:gd name="connsiteX1" fmla="*/ 12950 w 14188"/>
                <a:gd name="connsiteY1" fmla="*/ 2663 h 283774"/>
                <a:gd name="connsiteX2" fmla="*/ 13270 w 14188"/>
                <a:gd name="connsiteY2" fmla="*/ 282182 h 283774"/>
                <a:gd name="connsiteX3" fmla="*/ 2983 w 14188"/>
                <a:gd name="connsiteY3" fmla="*/ 282193 h 283774"/>
              </a:gdLst>
              <a:ahLst/>
              <a:cxnLst>
                <a:cxn ang="0">
                  <a:pos x="connsiteX0" y="connsiteY0"/>
                </a:cxn>
                <a:cxn ang="0">
                  <a:pos x="connsiteX1" y="connsiteY1"/>
                </a:cxn>
                <a:cxn ang="0">
                  <a:pos x="connsiteX2" y="connsiteY2"/>
                </a:cxn>
                <a:cxn ang="0">
                  <a:pos x="connsiteX3" y="connsiteY3"/>
                </a:cxn>
              </a:cxnLst>
              <a:rect l="l" t="t" r="r" b="b"/>
              <a:pathLst>
                <a:path w="14188" h="283774">
                  <a:moveTo>
                    <a:pt x="2663" y="2675"/>
                  </a:moveTo>
                  <a:lnTo>
                    <a:pt x="12950" y="2663"/>
                  </a:lnTo>
                  <a:lnTo>
                    <a:pt x="13270" y="282182"/>
                  </a:lnTo>
                  <a:lnTo>
                    <a:pt x="2983" y="282193"/>
                  </a:lnTo>
                  <a:close/>
                </a:path>
              </a:pathLst>
            </a:custGeom>
            <a:solidFill>
              <a:srgbClr val="48A7AB"/>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3D0876EE-FCC6-442A-B78F-FC669F8D5B9A}"/>
                </a:ext>
              </a:extLst>
            </p:cNvPr>
            <p:cNvSpPr/>
            <p:nvPr/>
          </p:nvSpPr>
          <p:spPr>
            <a:xfrm>
              <a:off x="2613713" y="3137068"/>
              <a:ext cx="14189" cy="301511"/>
            </a:xfrm>
            <a:custGeom>
              <a:avLst/>
              <a:gdLst>
                <a:gd name="connsiteX0" fmla="*/ 2660 w 14188"/>
                <a:gd name="connsiteY0" fmla="*/ 2660 h 301510"/>
                <a:gd name="connsiteX1" fmla="*/ 12947 w 14188"/>
                <a:gd name="connsiteY1" fmla="*/ 2660 h 301510"/>
                <a:gd name="connsiteX2" fmla="*/ 12947 w 14188"/>
                <a:gd name="connsiteY2" fmla="*/ 300269 h 301510"/>
                <a:gd name="connsiteX3" fmla="*/ 2660 w 14188"/>
                <a:gd name="connsiteY3" fmla="*/ 300269 h 301510"/>
              </a:gdLst>
              <a:ahLst/>
              <a:cxnLst>
                <a:cxn ang="0">
                  <a:pos x="connsiteX0" y="connsiteY0"/>
                </a:cxn>
                <a:cxn ang="0">
                  <a:pos x="connsiteX1" y="connsiteY1"/>
                </a:cxn>
                <a:cxn ang="0">
                  <a:pos x="connsiteX2" y="connsiteY2"/>
                </a:cxn>
                <a:cxn ang="0">
                  <a:pos x="connsiteX3" y="connsiteY3"/>
                </a:cxn>
              </a:cxnLst>
              <a:rect l="l" t="t" r="r" b="b"/>
              <a:pathLst>
                <a:path w="14188" h="301510">
                  <a:moveTo>
                    <a:pt x="2660" y="2660"/>
                  </a:moveTo>
                  <a:lnTo>
                    <a:pt x="12947" y="2660"/>
                  </a:lnTo>
                  <a:lnTo>
                    <a:pt x="12947" y="300269"/>
                  </a:lnTo>
                  <a:lnTo>
                    <a:pt x="2660" y="300269"/>
                  </a:lnTo>
                  <a:close/>
                </a:path>
              </a:pathLst>
            </a:custGeom>
            <a:solidFill>
              <a:srgbClr val="48A7AB"/>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67495C6F-E4C2-430E-BC03-E8259B65655A}"/>
                </a:ext>
              </a:extLst>
            </p:cNvPr>
            <p:cNvSpPr/>
            <p:nvPr/>
          </p:nvSpPr>
          <p:spPr>
            <a:xfrm>
              <a:off x="2032684" y="3453832"/>
              <a:ext cx="10642" cy="21283"/>
            </a:xfrm>
            <a:custGeom>
              <a:avLst/>
              <a:gdLst>
                <a:gd name="connsiteX0" fmla="*/ 5853 w 10641"/>
                <a:gd name="connsiteY0" fmla="*/ 5143 h 21283"/>
                <a:gd name="connsiteX1" fmla="*/ 5853 w 10641"/>
                <a:gd name="connsiteY1" fmla="*/ 5143 h 21283"/>
                <a:gd name="connsiteX2" fmla="*/ 3015 w 10641"/>
                <a:gd name="connsiteY2" fmla="*/ 6562 h 21283"/>
                <a:gd name="connsiteX3" fmla="*/ 2660 w 10641"/>
                <a:gd name="connsiteY3" fmla="*/ 4434 h 21283"/>
                <a:gd name="connsiteX4" fmla="*/ 6562 w 10641"/>
                <a:gd name="connsiteY4" fmla="*/ 2660 h 21283"/>
                <a:gd name="connsiteX5" fmla="*/ 9045 w 10641"/>
                <a:gd name="connsiteY5" fmla="*/ 2660 h 21283"/>
                <a:gd name="connsiteX6" fmla="*/ 9045 w 10641"/>
                <a:gd name="connsiteY6" fmla="*/ 18623 h 21283"/>
                <a:gd name="connsiteX7" fmla="*/ 6208 w 10641"/>
                <a:gd name="connsiteY7" fmla="*/ 18623 h 21283"/>
                <a:gd name="connsiteX8" fmla="*/ 5853 w 10641"/>
                <a:gd name="connsiteY8"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 h="21283">
                  <a:moveTo>
                    <a:pt x="5853" y="5143"/>
                  </a:moveTo>
                  <a:lnTo>
                    <a:pt x="5853" y="5143"/>
                  </a:lnTo>
                  <a:lnTo>
                    <a:pt x="3015" y="6562"/>
                  </a:lnTo>
                  <a:lnTo>
                    <a:pt x="2660" y="4434"/>
                  </a:lnTo>
                  <a:lnTo>
                    <a:pt x="6562" y="2660"/>
                  </a:lnTo>
                  <a:lnTo>
                    <a:pt x="9045" y="2660"/>
                  </a:lnTo>
                  <a:lnTo>
                    <a:pt x="9045" y="18623"/>
                  </a:lnTo>
                  <a:lnTo>
                    <a:pt x="6208" y="18623"/>
                  </a:lnTo>
                  <a:lnTo>
                    <a:pt x="5853" y="5143"/>
                  </a:lnTo>
                  <a:close/>
                </a:path>
              </a:pathLst>
            </a:custGeom>
            <a:solidFill>
              <a:srgbClr val="62827C"/>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09ED51C1-18F1-4ADD-8297-CB3BE0BC11E9}"/>
                </a:ext>
              </a:extLst>
            </p:cNvPr>
            <p:cNvSpPr/>
            <p:nvPr/>
          </p:nvSpPr>
          <p:spPr>
            <a:xfrm>
              <a:off x="2044035" y="3453477"/>
              <a:ext cx="14189" cy="21283"/>
            </a:xfrm>
            <a:custGeom>
              <a:avLst/>
              <a:gdLst>
                <a:gd name="connsiteX0" fmla="*/ 4079 w 14188"/>
                <a:gd name="connsiteY0" fmla="*/ 16494 h 21283"/>
                <a:gd name="connsiteX1" fmla="*/ 5853 w 14188"/>
                <a:gd name="connsiteY1" fmla="*/ 16494 h 21283"/>
                <a:gd name="connsiteX2" fmla="*/ 9045 w 14188"/>
                <a:gd name="connsiteY2" fmla="*/ 15430 h 21283"/>
                <a:gd name="connsiteX3" fmla="*/ 11174 w 14188"/>
                <a:gd name="connsiteY3" fmla="*/ 11883 h 21283"/>
                <a:gd name="connsiteX4" fmla="*/ 11174 w 14188"/>
                <a:gd name="connsiteY4" fmla="*/ 11883 h 21283"/>
                <a:gd name="connsiteX5" fmla="*/ 7627 w 14188"/>
                <a:gd name="connsiteY5" fmla="*/ 13302 h 21283"/>
                <a:gd name="connsiteX6" fmla="*/ 2660 w 14188"/>
                <a:gd name="connsiteY6" fmla="*/ 8336 h 21283"/>
                <a:gd name="connsiteX7" fmla="*/ 8336 w 14188"/>
                <a:gd name="connsiteY7" fmla="*/ 2660 h 21283"/>
                <a:gd name="connsiteX8" fmla="*/ 14011 w 14188"/>
                <a:gd name="connsiteY8" fmla="*/ 9400 h 21283"/>
                <a:gd name="connsiteX9" fmla="*/ 11174 w 14188"/>
                <a:gd name="connsiteY9" fmla="*/ 16849 h 21283"/>
                <a:gd name="connsiteX10" fmla="*/ 5853 w 14188"/>
                <a:gd name="connsiteY10" fmla="*/ 18977 h 21283"/>
                <a:gd name="connsiteX11" fmla="*/ 4079 w 14188"/>
                <a:gd name="connsiteY11" fmla="*/ 18977 h 21283"/>
                <a:gd name="connsiteX12" fmla="*/ 4079 w 14188"/>
                <a:gd name="connsiteY12" fmla="*/ 16494 h 21283"/>
                <a:gd name="connsiteX13" fmla="*/ 5853 w 14188"/>
                <a:gd name="connsiteY13" fmla="*/ 7981 h 21283"/>
                <a:gd name="connsiteX14" fmla="*/ 8336 w 14188"/>
                <a:gd name="connsiteY14" fmla="*/ 10819 h 21283"/>
                <a:gd name="connsiteX15" fmla="*/ 10819 w 14188"/>
                <a:gd name="connsiteY15" fmla="*/ 9400 h 21283"/>
                <a:gd name="connsiteX16" fmla="*/ 10819 w 14188"/>
                <a:gd name="connsiteY16" fmla="*/ 8691 h 21283"/>
                <a:gd name="connsiteX17" fmla="*/ 7981 w 14188"/>
                <a:gd name="connsiteY17" fmla="*/ 4789 h 21283"/>
                <a:gd name="connsiteX18" fmla="*/ 5853 w 14188"/>
                <a:gd name="connsiteY18" fmla="*/ 798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8" h="21283">
                  <a:moveTo>
                    <a:pt x="4079" y="16494"/>
                  </a:moveTo>
                  <a:cubicBezTo>
                    <a:pt x="4434" y="16494"/>
                    <a:pt x="5143" y="16494"/>
                    <a:pt x="5853" y="16494"/>
                  </a:cubicBezTo>
                  <a:cubicBezTo>
                    <a:pt x="6917" y="16494"/>
                    <a:pt x="8336" y="16140"/>
                    <a:pt x="9045" y="15430"/>
                  </a:cubicBezTo>
                  <a:cubicBezTo>
                    <a:pt x="10109" y="14721"/>
                    <a:pt x="10819" y="13302"/>
                    <a:pt x="11174" y="11883"/>
                  </a:cubicBezTo>
                  <a:lnTo>
                    <a:pt x="11174" y="11883"/>
                  </a:lnTo>
                  <a:cubicBezTo>
                    <a:pt x="10464" y="12947"/>
                    <a:pt x="9400" y="13302"/>
                    <a:pt x="7627" y="13302"/>
                  </a:cubicBezTo>
                  <a:cubicBezTo>
                    <a:pt x="4789" y="13302"/>
                    <a:pt x="2660" y="11174"/>
                    <a:pt x="2660" y="8336"/>
                  </a:cubicBezTo>
                  <a:cubicBezTo>
                    <a:pt x="2660" y="5143"/>
                    <a:pt x="5143" y="2660"/>
                    <a:pt x="8336" y="2660"/>
                  </a:cubicBezTo>
                  <a:cubicBezTo>
                    <a:pt x="11883" y="2660"/>
                    <a:pt x="14011" y="5498"/>
                    <a:pt x="14011" y="9400"/>
                  </a:cubicBezTo>
                  <a:cubicBezTo>
                    <a:pt x="14011" y="12947"/>
                    <a:pt x="12947" y="15076"/>
                    <a:pt x="11174" y="16849"/>
                  </a:cubicBezTo>
                  <a:cubicBezTo>
                    <a:pt x="9755" y="18268"/>
                    <a:pt x="7981" y="18977"/>
                    <a:pt x="5853" y="18977"/>
                  </a:cubicBezTo>
                  <a:cubicBezTo>
                    <a:pt x="5143" y="18977"/>
                    <a:pt x="4434" y="18977"/>
                    <a:pt x="4079" y="18977"/>
                  </a:cubicBezTo>
                  <a:lnTo>
                    <a:pt x="4079" y="16494"/>
                  </a:lnTo>
                  <a:close/>
                  <a:moveTo>
                    <a:pt x="5853" y="7981"/>
                  </a:moveTo>
                  <a:cubicBezTo>
                    <a:pt x="5853" y="9755"/>
                    <a:pt x="6917" y="10819"/>
                    <a:pt x="8336" y="10819"/>
                  </a:cubicBezTo>
                  <a:cubicBezTo>
                    <a:pt x="9400" y="10819"/>
                    <a:pt x="10464" y="10109"/>
                    <a:pt x="10819" y="9400"/>
                  </a:cubicBezTo>
                  <a:cubicBezTo>
                    <a:pt x="10819" y="9045"/>
                    <a:pt x="10819" y="9045"/>
                    <a:pt x="10819" y="8691"/>
                  </a:cubicBezTo>
                  <a:cubicBezTo>
                    <a:pt x="10819" y="6562"/>
                    <a:pt x="10109" y="4789"/>
                    <a:pt x="7981" y="4789"/>
                  </a:cubicBezTo>
                  <a:cubicBezTo>
                    <a:pt x="6917" y="4789"/>
                    <a:pt x="5853" y="6208"/>
                    <a:pt x="5853" y="7981"/>
                  </a:cubicBezTo>
                  <a:close/>
                </a:path>
              </a:pathLst>
            </a:custGeom>
            <a:solidFill>
              <a:srgbClr val="62827C"/>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9CE552B3-23BA-4C86-8633-20926F8EDCD1}"/>
                </a:ext>
              </a:extLst>
            </p:cNvPr>
            <p:cNvSpPr/>
            <p:nvPr/>
          </p:nvSpPr>
          <p:spPr>
            <a:xfrm>
              <a:off x="2057160" y="3453477"/>
              <a:ext cx="14189" cy="21283"/>
            </a:xfrm>
            <a:custGeom>
              <a:avLst/>
              <a:gdLst>
                <a:gd name="connsiteX0" fmla="*/ 2660 w 14188"/>
                <a:gd name="connsiteY0" fmla="*/ 14721 h 21283"/>
                <a:gd name="connsiteX1" fmla="*/ 5498 w 14188"/>
                <a:gd name="connsiteY1" fmla="*/ 10464 h 21283"/>
                <a:gd name="connsiteX2" fmla="*/ 5498 w 14188"/>
                <a:gd name="connsiteY2" fmla="*/ 10464 h 21283"/>
                <a:gd name="connsiteX3" fmla="*/ 3015 w 14188"/>
                <a:gd name="connsiteY3" fmla="*/ 6917 h 21283"/>
                <a:gd name="connsiteX4" fmla="*/ 8336 w 14188"/>
                <a:gd name="connsiteY4" fmla="*/ 2660 h 21283"/>
                <a:gd name="connsiteX5" fmla="*/ 13302 w 14188"/>
                <a:gd name="connsiteY5" fmla="*/ 6562 h 21283"/>
                <a:gd name="connsiteX6" fmla="*/ 10819 w 14188"/>
                <a:gd name="connsiteY6" fmla="*/ 10109 h 21283"/>
                <a:gd name="connsiteX7" fmla="*/ 10819 w 14188"/>
                <a:gd name="connsiteY7" fmla="*/ 10109 h 21283"/>
                <a:gd name="connsiteX8" fmla="*/ 14011 w 14188"/>
                <a:gd name="connsiteY8" fmla="*/ 14011 h 21283"/>
                <a:gd name="connsiteX9" fmla="*/ 8336 w 14188"/>
                <a:gd name="connsiteY9" fmla="*/ 18623 h 21283"/>
                <a:gd name="connsiteX10" fmla="*/ 2660 w 14188"/>
                <a:gd name="connsiteY10" fmla="*/ 14721 h 21283"/>
                <a:gd name="connsiteX11" fmla="*/ 11174 w 14188"/>
                <a:gd name="connsiteY11" fmla="*/ 14721 h 21283"/>
                <a:gd name="connsiteX12" fmla="*/ 8336 w 14188"/>
                <a:gd name="connsiteY12" fmla="*/ 11883 h 21283"/>
                <a:gd name="connsiteX13" fmla="*/ 5853 w 14188"/>
                <a:gd name="connsiteY13" fmla="*/ 14721 h 21283"/>
                <a:gd name="connsiteX14" fmla="*/ 8691 w 14188"/>
                <a:gd name="connsiteY14" fmla="*/ 17204 h 21283"/>
                <a:gd name="connsiteX15" fmla="*/ 11174 w 14188"/>
                <a:gd name="connsiteY15" fmla="*/ 14721 h 21283"/>
                <a:gd name="connsiteX16" fmla="*/ 6208 w 14188"/>
                <a:gd name="connsiteY16" fmla="*/ 6917 h 21283"/>
                <a:gd name="connsiteX17" fmla="*/ 8691 w 14188"/>
                <a:gd name="connsiteY17" fmla="*/ 9400 h 21283"/>
                <a:gd name="connsiteX18" fmla="*/ 10819 w 14188"/>
                <a:gd name="connsiteY18" fmla="*/ 6917 h 21283"/>
                <a:gd name="connsiteX19" fmla="*/ 8691 w 14188"/>
                <a:gd name="connsiteY19" fmla="*/ 4789 h 21283"/>
                <a:gd name="connsiteX20" fmla="*/ 6208 w 14188"/>
                <a:gd name="connsiteY20" fmla="*/ 6917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21283">
                  <a:moveTo>
                    <a:pt x="2660" y="14721"/>
                  </a:moveTo>
                  <a:cubicBezTo>
                    <a:pt x="2660" y="12592"/>
                    <a:pt x="3725" y="11528"/>
                    <a:pt x="5498" y="10464"/>
                  </a:cubicBezTo>
                  <a:lnTo>
                    <a:pt x="5498" y="10464"/>
                  </a:lnTo>
                  <a:cubicBezTo>
                    <a:pt x="3725" y="9755"/>
                    <a:pt x="3015" y="8336"/>
                    <a:pt x="3015" y="6917"/>
                  </a:cubicBezTo>
                  <a:cubicBezTo>
                    <a:pt x="3015" y="4434"/>
                    <a:pt x="5143" y="2660"/>
                    <a:pt x="8336" y="2660"/>
                  </a:cubicBezTo>
                  <a:cubicBezTo>
                    <a:pt x="11883" y="2660"/>
                    <a:pt x="13302" y="4789"/>
                    <a:pt x="13302" y="6562"/>
                  </a:cubicBezTo>
                  <a:cubicBezTo>
                    <a:pt x="13302" y="7981"/>
                    <a:pt x="12592" y="9400"/>
                    <a:pt x="10819" y="10109"/>
                  </a:cubicBezTo>
                  <a:lnTo>
                    <a:pt x="10819" y="10109"/>
                  </a:lnTo>
                  <a:cubicBezTo>
                    <a:pt x="12592" y="10819"/>
                    <a:pt x="14011" y="12238"/>
                    <a:pt x="14011" y="14011"/>
                  </a:cubicBezTo>
                  <a:cubicBezTo>
                    <a:pt x="14011" y="16849"/>
                    <a:pt x="11528" y="18623"/>
                    <a:pt x="8336" y="18623"/>
                  </a:cubicBezTo>
                  <a:cubicBezTo>
                    <a:pt x="4789" y="18977"/>
                    <a:pt x="2660" y="16849"/>
                    <a:pt x="2660" y="14721"/>
                  </a:cubicBezTo>
                  <a:close/>
                  <a:moveTo>
                    <a:pt x="11174" y="14721"/>
                  </a:moveTo>
                  <a:cubicBezTo>
                    <a:pt x="11174" y="12947"/>
                    <a:pt x="10109" y="12238"/>
                    <a:pt x="8336" y="11883"/>
                  </a:cubicBezTo>
                  <a:cubicBezTo>
                    <a:pt x="6917" y="12238"/>
                    <a:pt x="5853" y="13302"/>
                    <a:pt x="5853" y="14721"/>
                  </a:cubicBezTo>
                  <a:cubicBezTo>
                    <a:pt x="5853" y="16140"/>
                    <a:pt x="6917" y="17204"/>
                    <a:pt x="8691" y="17204"/>
                  </a:cubicBezTo>
                  <a:cubicBezTo>
                    <a:pt x="10109" y="16849"/>
                    <a:pt x="11174" y="15785"/>
                    <a:pt x="11174" y="14721"/>
                  </a:cubicBezTo>
                  <a:close/>
                  <a:moveTo>
                    <a:pt x="6208" y="6917"/>
                  </a:moveTo>
                  <a:cubicBezTo>
                    <a:pt x="6208" y="8336"/>
                    <a:pt x="7272" y="9045"/>
                    <a:pt x="8691" y="9400"/>
                  </a:cubicBezTo>
                  <a:cubicBezTo>
                    <a:pt x="9755" y="9045"/>
                    <a:pt x="10819" y="8336"/>
                    <a:pt x="10819" y="6917"/>
                  </a:cubicBezTo>
                  <a:cubicBezTo>
                    <a:pt x="10819" y="5853"/>
                    <a:pt x="10109" y="4789"/>
                    <a:pt x="8691" y="4789"/>
                  </a:cubicBezTo>
                  <a:cubicBezTo>
                    <a:pt x="6917" y="4789"/>
                    <a:pt x="6208" y="5498"/>
                    <a:pt x="6208" y="6917"/>
                  </a:cubicBezTo>
                  <a:close/>
                </a:path>
              </a:pathLst>
            </a:custGeom>
            <a:solidFill>
              <a:srgbClr val="62827C"/>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788BE451-5D69-4E2A-BC1A-1B1016A9931B}"/>
                </a:ext>
              </a:extLst>
            </p:cNvPr>
            <p:cNvSpPr/>
            <p:nvPr/>
          </p:nvSpPr>
          <p:spPr>
            <a:xfrm>
              <a:off x="2070639" y="3453805"/>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498 w 14188"/>
                <a:gd name="connsiteY5" fmla="*/ 10491 h 21283"/>
                <a:gd name="connsiteX6" fmla="*/ 8336 w 14188"/>
                <a:gd name="connsiteY6" fmla="*/ 16521 h 21283"/>
                <a:gd name="connsiteX7" fmla="*/ 11174 w 14188"/>
                <a:gd name="connsiteY7" fmla="*/ 10491 h 21283"/>
                <a:gd name="connsiteX8" fmla="*/ 8336 w 14188"/>
                <a:gd name="connsiteY8" fmla="*/ 4461 h 21283"/>
                <a:gd name="connsiteX9" fmla="*/ 5498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3"/>
                    <a:pt x="14011" y="5525"/>
                    <a:pt x="14011" y="10491"/>
                  </a:cubicBezTo>
                  <a:close/>
                  <a:moveTo>
                    <a:pt x="5498" y="10491"/>
                  </a:moveTo>
                  <a:cubicBezTo>
                    <a:pt x="5498" y="14393"/>
                    <a:pt x="6562" y="16521"/>
                    <a:pt x="8336" y="16521"/>
                  </a:cubicBezTo>
                  <a:cubicBezTo>
                    <a:pt x="10109" y="16521"/>
                    <a:pt x="11174" y="14393"/>
                    <a:pt x="11174" y="10491"/>
                  </a:cubicBezTo>
                  <a:cubicBezTo>
                    <a:pt x="11174" y="6944"/>
                    <a:pt x="10109" y="4461"/>
                    <a:pt x="8336" y="4461"/>
                  </a:cubicBezTo>
                  <a:cubicBezTo>
                    <a:pt x="6562" y="4461"/>
                    <a:pt x="5498" y="6589"/>
                    <a:pt x="5498" y="10491"/>
                  </a:cubicBezTo>
                  <a:close/>
                </a:path>
              </a:pathLst>
            </a:custGeom>
            <a:solidFill>
              <a:srgbClr val="62827C"/>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9F5B92BF-02A4-42AB-B8ED-94F872C3CE98}"/>
                </a:ext>
              </a:extLst>
            </p:cNvPr>
            <p:cNvSpPr/>
            <p:nvPr/>
          </p:nvSpPr>
          <p:spPr>
            <a:xfrm>
              <a:off x="2110013" y="3453832"/>
              <a:ext cx="10642" cy="21283"/>
            </a:xfrm>
            <a:custGeom>
              <a:avLst/>
              <a:gdLst>
                <a:gd name="connsiteX0" fmla="*/ 5853 w 10641"/>
                <a:gd name="connsiteY0" fmla="*/ 5143 h 21283"/>
                <a:gd name="connsiteX1" fmla="*/ 5853 w 10641"/>
                <a:gd name="connsiteY1" fmla="*/ 5143 h 21283"/>
                <a:gd name="connsiteX2" fmla="*/ 3015 w 10641"/>
                <a:gd name="connsiteY2" fmla="*/ 6562 h 21283"/>
                <a:gd name="connsiteX3" fmla="*/ 2660 w 10641"/>
                <a:gd name="connsiteY3" fmla="*/ 4434 h 21283"/>
                <a:gd name="connsiteX4" fmla="*/ 6562 w 10641"/>
                <a:gd name="connsiteY4" fmla="*/ 2660 h 21283"/>
                <a:gd name="connsiteX5" fmla="*/ 9046 w 10641"/>
                <a:gd name="connsiteY5" fmla="*/ 2660 h 21283"/>
                <a:gd name="connsiteX6" fmla="*/ 9046 w 10641"/>
                <a:gd name="connsiteY6" fmla="*/ 18623 h 21283"/>
                <a:gd name="connsiteX7" fmla="*/ 6208 w 10641"/>
                <a:gd name="connsiteY7" fmla="*/ 18623 h 21283"/>
                <a:gd name="connsiteX8" fmla="*/ 5853 w 10641"/>
                <a:gd name="connsiteY8"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 h="21283">
                  <a:moveTo>
                    <a:pt x="5853" y="5143"/>
                  </a:moveTo>
                  <a:lnTo>
                    <a:pt x="5853" y="5143"/>
                  </a:lnTo>
                  <a:lnTo>
                    <a:pt x="3015" y="6562"/>
                  </a:lnTo>
                  <a:lnTo>
                    <a:pt x="2660" y="4434"/>
                  </a:lnTo>
                  <a:lnTo>
                    <a:pt x="6562" y="2660"/>
                  </a:lnTo>
                  <a:lnTo>
                    <a:pt x="9046" y="2660"/>
                  </a:lnTo>
                  <a:lnTo>
                    <a:pt x="9046" y="18623"/>
                  </a:lnTo>
                  <a:lnTo>
                    <a:pt x="6208" y="18623"/>
                  </a:lnTo>
                  <a:lnTo>
                    <a:pt x="5853" y="5143"/>
                  </a:lnTo>
                  <a:close/>
                </a:path>
              </a:pathLst>
            </a:custGeom>
            <a:solidFill>
              <a:srgbClr val="62827C"/>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A82ABC81-43ED-4B70-A186-0F3E49B5F111}"/>
                </a:ext>
              </a:extLst>
            </p:cNvPr>
            <p:cNvSpPr/>
            <p:nvPr/>
          </p:nvSpPr>
          <p:spPr>
            <a:xfrm>
              <a:off x="2121364" y="3453477"/>
              <a:ext cx="14189" cy="21283"/>
            </a:xfrm>
            <a:custGeom>
              <a:avLst/>
              <a:gdLst>
                <a:gd name="connsiteX0" fmla="*/ 4079 w 14188"/>
                <a:gd name="connsiteY0" fmla="*/ 16494 h 21283"/>
                <a:gd name="connsiteX1" fmla="*/ 5853 w 14188"/>
                <a:gd name="connsiteY1" fmla="*/ 16494 h 21283"/>
                <a:gd name="connsiteX2" fmla="*/ 9045 w 14188"/>
                <a:gd name="connsiteY2" fmla="*/ 15430 h 21283"/>
                <a:gd name="connsiteX3" fmla="*/ 11174 w 14188"/>
                <a:gd name="connsiteY3" fmla="*/ 11883 h 21283"/>
                <a:gd name="connsiteX4" fmla="*/ 11174 w 14188"/>
                <a:gd name="connsiteY4" fmla="*/ 11883 h 21283"/>
                <a:gd name="connsiteX5" fmla="*/ 7627 w 14188"/>
                <a:gd name="connsiteY5" fmla="*/ 13302 h 21283"/>
                <a:gd name="connsiteX6" fmla="*/ 2660 w 14188"/>
                <a:gd name="connsiteY6" fmla="*/ 8336 h 21283"/>
                <a:gd name="connsiteX7" fmla="*/ 8336 w 14188"/>
                <a:gd name="connsiteY7" fmla="*/ 2660 h 21283"/>
                <a:gd name="connsiteX8" fmla="*/ 14011 w 14188"/>
                <a:gd name="connsiteY8" fmla="*/ 9400 h 21283"/>
                <a:gd name="connsiteX9" fmla="*/ 11174 w 14188"/>
                <a:gd name="connsiteY9" fmla="*/ 16849 h 21283"/>
                <a:gd name="connsiteX10" fmla="*/ 5853 w 14188"/>
                <a:gd name="connsiteY10" fmla="*/ 18977 h 21283"/>
                <a:gd name="connsiteX11" fmla="*/ 4079 w 14188"/>
                <a:gd name="connsiteY11" fmla="*/ 18977 h 21283"/>
                <a:gd name="connsiteX12" fmla="*/ 4079 w 14188"/>
                <a:gd name="connsiteY12" fmla="*/ 16494 h 21283"/>
                <a:gd name="connsiteX13" fmla="*/ 5498 w 14188"/>
                <a:gd name="connsiteY13" fmla="*/ 7981 h 21283"/>
                <a:gd name="connsiteX14" fmla="*/ 7981 w 14188"/>
                <a:gd name="connsiteY14" fmla="*/ 10819 h 21283"/>
                <a:gd name="connsiteX15" fmla="*/ 10464 w 14188"/>
                <a:gd name="connsiteY15" fmla="*/ 9400 h 21283"/>
                <a:gd name="connsiteX16" fmla="*/ 10464 w 14188"/>
                <a:gd name="connsiteY16" fmla="*/ 8691 h 21283"/>
                <a:gd name="connsiteX17" fmla="*/ 7627 w 14188"/>
                <a:gd name="connsiteY17" fmla="*/ 4789 h 21283"/>
                <a:gd name="connsiteX18" fmla="*/ 5498 w 14188"/>
                <a:gd name="connsiteY18" fmla="*/ 798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8" h="21283">
                  <a:moveTo>
                    <a:pt x="4079" y="16494"/>
                  </a:moveTo>
                  <a:cubicBezTo>
                    <a:pt x="4434" y="16494"/>
                    <a:pt x="5143" y="16494"/>
                    <a:pt x="5853" y="16494"/>
                  </a:cubicBezTo>
                  <a:cubicBezTo>
                    <a:pt x="6917" y="16494"/>
                    <a:pt x="8336" y="16140"/>
                    <a:pt x="9045" y="15430"/>
                  </a:cubicBezTo>
                  <a:cubicBezTo>
                    <a:pt x="10110" y="14721"/>
                    <a:pt x="10819" y="13302"/>
                    <a:pt x="11174" y="11883"/>
                  </a:cubicBezTo>
                  <a:lnTo>
                    <a:pt x="11174" y="11883"/>
                  </a:lnTo>
                  <a:cubicBezTo>
                    <a:pt x="10464" y="12947"/>
                    <a:pt x="9400" y="13302"/>
                    <a:pt x="7627" y="13302"/>
                  </a:cubicBezTo>
                  <a:cubicBezTo>
                    <a:pt x="4789" y="13302"/>
                    <a:pt x="2660" y="11174"/>
                    <a:pt x="2660" y="8336"/>
                  </a:cubicBezTo>
                  <a:cubicBezTo>
                    <a:pt x="2660" y="5143"/>
                    <a:pt x="5143" y="2660"/>
                    <a:pt x="8336" y="2660"/>
                  </a:cubicBezTo>
                  <a:cubicBezTo>
                    <a:pt x="11883" y="2660"/>
                    <a:pt x="14011" y="5498"/>
                    <a:pt x="14011" y="9400"/>
                  </a:cubicBezTo>
                  <a:cubicBezTo>
                    <a:pt x="14011" y="12947"/>
                    <a:pt x="12947" y="15076"/>
                    <a:pt x="11174" y="16849"/>
                  </a:cubicBezTo>
                  <a:cubicBezTo>
                    <a:pt x="9755" y="18268"/>
                    <a:pt x="7981" y="18977"/>
                    <a:pt x="5853" y="18977"/>
                  </a:cubicBezTo>
                  <a:cubicBezTo>
                    <a:pt x="5143" y="18977"/>
                    <a:pt x="4434" y="18977"/>
                    <a:pt x="4079" y="18977"/>
                  </a:cubicBezTo>
                  <a:lnTo>
                    <a:pt x="4079" y="16494"/>
                  </a:lnTo>
                  <a:close/>
                  <a:moveTo>
                    <a:pt x="5498" y="7981"/>
                  </a:moveTo>
                  <a:cubicBezTo>
                    <a:pt x="5498" y="9755"/>
                    <a:pt x="6562" y="10819"/>
                    <a:pt x="7981" y="10819"/>
                  </a:cubicBezTo>
                  <a:cubicBezTo>
                    <a:pt x="9045" y="10819"/>
                    <a:pt x="10110" y="10109"/>
                    <a:pt x="10464" y="9400"/>
                  </a:cubicBezTo>
                  <a:cubicBezTo>
                    <a:pt x="10464" y="9045"/>
                    <a:pt x="10464" y="9045"/>
                    <a:pt x="10464" y="8691"/>
                  </a:cubicBezTo>
                  <a:cubicBezTo>
                    <a:pt x="10464" y="6562"/>
                    <a:pt x="9755" y="4789"/>
                    <a:pt x="7627" y="4789"/>
                  </a:cubicBezTo>
                  <a:cubicBezTo>
                    <a:pt x="6562" y="4789"/>
                    <a:pt x="5498" y="6208"/>
                    <a:pt x="5498" y="7981"/>
                  </a:cubicBezTo>
                  <a:close/>
                </a:path>
              </a:pathLst>
            </a:custGeom>
            <a:solidFill>
              <a:srgbClr val="62827C"/>
            </a:solidFill>
            <a:ln w="9525"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520BF608-C240-4CA5-9142-A0AF53BAE633}"/>
                </a:ext>
              </a:extLst>
            </p:cNvPr>
            <p:cNvSpPr/>
            <p:nvPr/>
          </p:nvSpPr>
          <p:spPr>
            <a:xfrm>
              <a:off x="2134489" y="3453477"/>
              <a:ext cx="14189" cy="21283"/>
            </a:xfrm>
            <a:custGeom>
              <a:avLst/>
              <a:gdLst>
                <a:gd name="connsiteX0" fmla="*/ 2660 w 14188"/>
                <a:gd name="connsiteY0" fmla="*/ 14721 h 21283"/>
                <a:gd name="connsiteX1" fmla="*/ 5498 w 14188"/>
                <a:gd name="connsiteY1" fmla="*/ 10464 h 21283"/>
                <a:gd name="connsiteX2" fmla="*/ 5498 w 14188"/>
                <a:gd name="connsiteY2" fmla="*/ 10464 h 21283"/>
                <a:gd name="connsiteX3" fmla="*/ 3015 w 14188"/>
                <a:gd name="connsiteY3" fmla="*/ 6917 h 21283"/>
                <a:gd name="connsiteX4" fmla="*/ 8336 w 14188"/>
                <a:gd name="connsiteY4" fmla="*/ 2660 h 21283"/>
                <a:gd name="connsiteX5" fmla="*/ 13302 w 14188"/>
                <a:gd name="connsiteY5" fmla="*/ 6562 h 21283"/>
                <a:gd name="connsiteX6" fmla="*/ 10819 w 14188"/>
                <a:gd name="connsiteY6" fmla="*/ 10109 h 21283"/>
                <a:gd name="connsiteX7" fmla="*/ 10819 w 14188"/>
                <a:gd name="connsiteY7" fmla="*/ 10109 h 21283"/>
                <a:gd name="connsiteX8" fmla="*/ 14011 w 14188"/>
                <a:gd name="connsiteY8" fmla="*/ 14011 h 21283"/>
                <a:gd name="connsiteX9" fmla="*/ 8336 w 14188"/>
                <a:gd name="connsiteY9" fmla="*/ 18623 h 21283"/>
                <a:gd name="connsiteX10" fmla="*/ 2660 w 14188"/>
                <a:gd name="connsiteY10" fmla="*/ 14721 h 21283"/>
                <a:gd name="connsiteX11" fmla="*/ 11174 w 14188"/>
                <a:gd name="connsiteY11" fmla="*/ 14366 h 21283"/>
                <a:gd name="connsiteX12" fmla="*/ 8336 w 14188"/>
                <a:gd name="connsiteY12" fmla="*/ 11528 h 21283"/>
                <a:gd name="connsiteX13" fmla="*/ 5853 w 14188"/>
                <a:gd name="connsiteY13" fmla="*/ 14366 h 21283"/>
                <a:gd name="connsiteX14" fmla="*/ 8691 w 14188"/>
                <a:gd name="connsiteY14" fmla="*/ 16849 h 21283"/>
                <a:gd name="connsiteX15" fmla="*/ 11174 w 14188"/>
                <a:gd name="connsiteY15" fmla="*/ 14366 h 21283"/>
                <a:gd name="connsiteX16" fmla="*/ 6208 w 14188"/>
                <a:gd name="connsiteY16" fmla="*/ 6917 h 21283"/>
                <a:gd name="connsiteX17" fmla="*/ 8691 w 14188"/>
                <a:gd name="connsiteY17" fmla="*/ 9400 h 21283"/>
                <a:gd name="connsiteX18" fmla="*/ 10819 w 14188"/>
                <a:gd name="connsiteY18" fmla="*/ 6917 h 21283"/>
                <a:gd name="connsiteX19" fmla="*/ 8691 w 14188"/>
                <a:gd name="connsiteY19" fmla="*/ 4789 h 21283"/>
                <a:gd name="connsiteX20" fmla="*/ 6208 w 14188"/>
                <a:gd name="connsiteY20" fmla="*/ 6917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21283">
                  <a:moveTo>
                    <a:pt x="2660" y="14721"/>
                  </a:moveTo>
                  <a:cubicBezTo>
                    <a:pt x="2660" y="12592"/>
                    <a:pt x="3725" y="11528"/>
                    <a:pt x="5498" y="10464"/>
                  </a:cubicBezTo>
                  <a:lnTo>
                    <a:pt x="5498" y="10464"/>
                  </a:lnTo>
                  <a:cubicBezTo>
                    <a:pt x="3725" y="9755"/>
                    <a:pt x="3015" y="8336"/>
                    <a:pt x="3015" y="6917"/>
                  </a:cubicBezTo>
                  <a:cubicBezTo>
                    <a:pt x="3015" y="4434"/>
                    <a:pt x="5143" y="2660"/>
                    <a:pt x="8336" y="2660"/>
                  </a:cubicBezTo>
                  <a:cubicBezTo>
                    <a:pt x="11883" y="2660"/>
                    <a:pt x="13302" y="4789"/>
                    <a:pt x="13302" y="6562"/>
                  </a:cubicBezTo>
                  <a:cubicBezTo>
                    <a:pt x="13302" y="7981"/>
                    <a:pt x="12592" y="9400"/>
                    <a:pt x="10819" y="10109"/>
                  </a:cubicBezTo>
                  <a:lnTo>
                    <a:pt x="10819" y="10109"/>
                  </a:lnTo>
                  <a:cubicBezTo>
                    <a:pt x="12592" y="10819"/>
                    <a:pt x="14011" y="12238"/>
                    <a:pt x="14011" y="14011"/>
                  </a:cubicBezTo>
                  <a:cubicBezTo>
                    <a:pt x="14011" y="16849"/>
                    <a:pt x="11528" y="18623"/>
                    <a:pt x="8336" y="18623"/>
                  </a:cubicBezTo>
                  <a:cubicBezTo>
                    <a:pt x="4434" y="18977"/>
                    <a:pt x="2660" y="16849"/>
                    <a:pt x="2660" y="14721"/>
                  </a:cubicBezTo>
                  <a:close/>
                  <a:moveTo>
                    <a:pt x="11174" y="14366"/>
                  </a:moveTo>
                  <a:cubicBezTo>
                    <a:pt x="11174" y="12592"/>
                    <a:pt x="10109" y="11883"/>
                    <a:pt x="8336" y="11528"/>
                  </a:cubicBezTo>
                  <a:cubicBezTo>
                    <a:pt x="6917" y="11883"/>
                    <a:pt x="5853" y="12947"/>
                    <a:pt x="5853" y="14366"/>
                  </a:cubicBezTo>
                  <a:cubicBezTo>
                    <a:pt x="5853" y="15785"/>
                    <a:pt x="6917" y="16849"/>
                    <a:pt x="8691" y="16849"/>
                  </a:cubicBezTo>
                  <a:cubicBezTo>
                    <a:pt x="10109" y="16849"/>
                    <a:pt x="11174" y="15785"/>
                    <a:pt x="11174" y="14366"/>
                  </a:cubicBezTo>
                  <a:close/>
                  <a:moveTo>
                    <a:pt x="6208" y="6917"/>
                  </a:moveTo>
                  <a:cubicBezTo>
                    <a:pt x="6208" y="8336"/>
                    <a:pt x="7272" y="9045"/>
                    <a:pt x="8691" y="9400"/>
                  </a:cubicBezTo>
                  <a:cubicBezTo>
                    <a:pt x="9755" y="9045"/>
                    <a:pt x="10819" y="8336"/>
                    <a:pt x="10819" y="6917"/>
                  </a:cubicBezTo>
                  <a:cubicBezTo>
                    <a:pt x="10819" y="5853"/>
                    <a:pt x="10109" y="4789"/>
                    <a:pt x="8691" y="4789"/>
                  </a:cubicBezTo>
                  <a:cubicBezTo>
                    <a:pt x="6917" y="4434"/>
                    <a:pt x="5853" y="5498"/>
                    <a:pt x="6208" y="6917"/>
                  </a:cubicBezTo>
                  <a:close/>
                </a:path>
              </a:pathLst>
            </a:custGeom>
            <a:solidFill>
              <a:srgbClr val="62827C"/>
            </a:solidFill>
            <a:ln w="9525"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748FC6E4-E975-423C-8BD9-4A3CF0C99D44}"/>
                </a:ext>
              </a:extLst>
            </p:cNvPr>
            <p:cNvSpPr/>
            <p:nvPr/>
          </p:nvSpPr>
          <p:spPr>
            <a:xfrm>
              <a:off x="2147968" y="3453477"/>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7 h 21283"/>
                <a:gd name="connsiteX7" fmla="*/ 2660 w 14188"/>
                <a:gd name="connsiteY7" fmla="*/ 17913 h 21283"/>
                <a:gd name="connsiteX8" fmla="*/ 3370 w 14188"/>
                <a:gd name="connsiteY8" fmla="*/ 15785 h 21283"/>
                <a:gd name="connsiteX9" fmla="*/ 6917 w 14188"/>
                <a:gd name="connsiteY9" fmla="*/ 16494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10" y="8691"/>
                    <a:pt x="11174" y="9400"/>
                  </a:cubicBezTo>
                  <a:cubicBezTo>
                    <a:pt x="12238" y="10109"/>
                    <a:pt x="13302" y="11528"/>
                    <a:pt x="13302" y="13302"/>
                  </a:cubicBezTo>
                  <a:cubicBezTo>
                    <a:pt x="13302" y="16494"/>
                    <a:pt x="10819" y="18977"/>
                    <a:pt x="6917" y="18977"/>
                  </a:cubicBezTo>
                  <a:cubicBezTo>
                    <a:pt x="5143" y="18977"/>
                    <a:pt x="3370" y="18623"/>
                    <a:pt x="2660" y="17913"/>
                  </a:cubicBezTo>
                  <a:lnTo>
                    <a:pt x="3370" y="15785"/>
                  </a:lnTo>
                  <a:cubicBezTo>
                    <a:pt x="4079" y="16140"/>
                    <a:pt x="5498" y="16494"/>
                    <a:pt x="6917" y="16494"/>
                  </a:cubicBezTo>
                  <a:cubicBezTo>
                    <a:pt x="8691" y="16494"/>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62827C"/>
            </a:solidFill>
            <a:ln w="9525"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C7061E44-F1A6-4BEB-9F93-002FCF32C237}"/>
                </a:ext>
              </a:extLst>
            </p:cNvPr>
            <p:cNvSpPr/>
            <p:nvPr/>
          </p:nvSpPr>
          <p:spPr>
            <a:xfrm>
              <a:off x="2189825" y="3453832"/>
              <a:ext cx="10642" cy="21283"/>
            </a:xfrm>
            <a:custGeom>
              <a:avLst/>
              <a:gdLst>
                <a:gd name="connsiteX0" fmla="*/ 5853 w 10641"/>
                <a:gd name="connsiteY0" fmla="*/ 5143 h 21283"/>
                <a:gd name="connsiteX1" fmla="*/ 5853 w 10641"/>
                <a:gd name="connsiteY1" fmla="*/ 5143 h 21283"/>
                <a:gd name="connsiteX2" fmla="*/ 3015 w 10641"/>
                <a:gd name="connsiteY2" fmla="*/ 6562 h 21283"/>
                <a:gd name="connsiteX3" fmla="*/ 2660 w 10641"/>
                <a:gd name="connsiteY3" fmla="*/ 4434 h 21283"/>
                <a:gd name="connsiteX4" fmla="*/ 6562 w 10641"/>
                <a:gd name="connsiteY4" fmla="*/ 2660 h 21283"/>
                <a:gd name="connsiteX5" fmla="*/ 9046 w 10641"/>
                <a:gd name="connsiteY5" fmla="*/ 2660 h 21283"/>
                <a:gd name="connsiteX6" fmla="*/ 9046 w 10641"/>
                <a:gd name="connsiteY6" fmla="*/ 18623 h 21283"/>
                <a:gd name="connsiteX7" fmla="*/ 6208 w 10641"/>
                <a:gd name="connsiteY7" fmla="*/ 18623 h 21283"/>
                <a:gd name="connsiteX8" fmla="*/ 5853 w 10641"/>
                <a:gd name="connsiteY8"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 h="21283">
                  <a:moveTo>
                    <a:pt x="5853" y="5143"/>
                  </a:moveTo>
                  <a:lnTo>
                    <a:pt x="5853" y="5143"/>
                  </a:lnTo>
                  <a:lnTo>
                    <a:pt x="3015" y="6562"/>
                  </a:lnTo>
                  <a:lnTo>
                    <a:pt x="2660" y="4434"/>
                  </a:lnTo>
                  <a:lnTo>
                    <a:pt x="6562" y="2660"/>
                  </a:lnTo>
                  <a:lnTo>
                    <a:pt x="9046" y="2660"/>
                  </a:lnTo>
                  <a:lnTo>
                    <a:pt x="9046" y="18623"/>
                  </a:lnTo>
                  <a:lnTo>
                    <a:pt x="6208" y="18623"/>
                  </a:lnTo>
                  <a:lnTo>
                    <a:pt x="5853" y="5143"/>
                  </a:lnTo>
                  <a:close/>
                </a:path>
              </a:pathLst>
            </a:custGeom>
            <a:solidFill>
              <a:srgbClr val="62827C"/>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213CDDFE-8D97-4708-B511-B381113A51D1}"/>
                </a:ext>
              </a:extLst>
            </p:cNvPr>
            <p:cNvSpPr/>
            <p:nvPr/>
          </p:nvSpPr>
          <p:spPr>
            <a:xfrm>
              <a:off x="2201176" y="3453477"/>
              <a:ext cx="14189" cy="21283"/>
            </a:xfrm>
            <a:custGeom>
              <a:avLst/>
              <a:gdLst>
                <a:gd name="connsiteX0" fmla="*/ 4079 w 14188"/>
                <a:gd name="connsiteY0" fmla="*/ 16494 h 21283"/>
                <a:gd name="connsiteX1" fmla="*/ 5853 w 14188"/>
                <a:gd name="connsiteY1" fmla="*/ 16494 h 21283"/>
                <a:gd name="connsiteX2" fmla="*/ 9045 w 14188"/>
                <a:gd name="connsiteY2" fmla="*/ 15430 h 21283"/>
                <a:gd name="connsiteX3" fmla="*/ 11174 w 14188"/>
                <a:gd name="connsiteY3" fmla="*/ 11883 h 21283"/>
                <a:gd name="connsiteX4" fmla="*/ 11174 w 14188"/>
                <a:gd name="connsiteY4" fmla="*/ 11883 h 21283"/>
                <a:gd name="connsiteX5" fmla="*/ 7627 w 14188"/>
                <a:gd name="connsiteY5" fmla="*/ 13302 h 21283"/>
                <a:gd name="connsiteX6" fmla="*/ 2660 w 14188"/>
                <a:gd name="connsiteY6" fmla="*/ 8336 h 21283"/>
                <a:gd name="connsiteX7" fmla="*/ 8336 w 14188"/>
                <a:gd name="connsiteY7" fmla="*/ 2660 h 21283"/>
                <a:gd name="connsiteX8" fmla="*/ 14011 w 14188"/>
                <a:gd name="connsiteY8" fmla="*/ 9400 h 21283"/>
                <a:gd name="connsiteX9" fmla="*/ 11174 w 14188"/>
                <a:gd name="connsiteY9" fmla="*/ 16849 h 21283"/>
                <a:gd name="connsiteX10" fmla="*/ 5853 w 14188"/>
                <a:gd name="connsiteY10" fmla="*/ 18977 h 21283"/>
                <a:gd name="connsiteX11" fmla="*/ 4079 w 14188"/>
                <a:gd name="connsiteY11" fmla="*/ 18977 h 21283"/>
                <a:gd name="connsiteX12" fmla="*/ 4079 w 14188"/>
                <a:gd name="connsiteY12" fmla="*/ 16494 h 21283"/>
                <a:gd name="connsiteX13" fmla="*/ 5498 w 14188"/>
                <a:gd name="connsiteY13" fmla="*/ 7981 h 21283"/>
                <a:gd name="connsiteX14" fmla="*/ 7981 w 14188"/>
                <a:gd name="connsiteY14" fmla="*/ 10819 h 21283"/>
                <a:gd name="connsiteX15" fmla="*/ 10464 w 14188"/>
                <a:gd name="connsiteY15" fmla="*/ 9400 h 21283"/>
                <a:gd name="connsiteX16" fmla="*/ 10464 w 14188"/>
                <a:gd name="connsiteY16" fmla="*/ 8691 h 21283"/>
                <a:gd name="connsiteX17" fmla="*/ 7627 w 14188"/>
                <a:gd name="connsiteY17" fmla="*/ 4789 h 21283"/>
                <a:gd name="connsiteX18" fmla="*/ 5498 w 14188"/>
                <a:gd name="connsiteY18" fmla="*/ 798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8" h="21283">
                  <a:moveTo>
                    <a:pt x="4079" y="16494"/>
                  </a:moveTo>
                  <a:cubicBezTo>
                    <a:pt x="4434" y="16494"/>
                    <a:pt x="5143" y="16494"/>
                    <a:pt x="5853" y="16494"/>
                  </a:cubicBezTo>
                  <a:cubicBezTo>
                    <a:pt x="6917" y="16494"/>
                    <a:pt x="8336" y="16140"/>
                    <a:pt x="9045" y="15430"/>
                  </a:cubicBezTo>
                  <a:cubicBezTo>
                    <a:pt x="10110" y="14721"/>
                    <a:pt x="10819" y="13302"/>
                    <a:pt x="11174" y="11883"/>
                  </a:cubicBezTo>
                  <a:lnTo>
                    <a:pt x="11174" y="11883"/>
                  </a:lnTo>
                  <a:cubicBezTo>
                    <a:pt x="10464" y="12947"/>
                    <a:pt x="9400" y="13302"/>
                    <a:pt x="7627" y="13302"/>
                  </a:cubicBezTo>
                  <a:cubicBezTo>
                    <a:pt x="4789" y="13302"/>
                    <a:pt x="2660" y="11174"/>
                    <a:pt x="2660" y="8336"/>
                  </a:cubicBezTo>
                  <a:cubicBezTo>
                    <a:pt x="2660" y="5143"/>
                    <a:pt x="5143" y="2660"/>
                    <a:pt x="8336" y="2660"/>
                  </a:cubicBezTo>
                  <a:cubicBezTo>
                    <a:pt x="11883" y="2660"/>
                    <a:pt x="14011" y="5498"/>
                    <a:pt x="14011" y="9400"/>
                  </a:cubicBezTo>
                  <a:cubicBezTo>
                    <a:pt x="14011" y="12947"/>
                    <a:pt x="12947" y="15076"/>
                    <a:pt x="11174" y="16849"/>
                  </a:cubicBezTo>
                  <a:cubicBezTo>
                    <a:pt x="9755" y="18268"/>
                    <a:pt x="7981" y="18977"/>
                    <a:pt x="5853" y="18977"/>
                  </a:cubicBezTo>
                  <a:cubicBezTo>
                    <a:pt x="5143" y="18977"/>
                    <a:pt x="4434" y="18977"/>
                    <a:pt x="4079" y="18977"/>
                  </a:cubicBezTo>
                  <a:lnTo>
                    <a:pt x="4079" y="16494"/>
                  </a:lnTo>
                  <a:close/>
                  <a:moveTo>
                    <a:pt x="5498" y="7981"/>
                  </a:moveTo>
                  <a:cubicBezTo>
                    <a:pt x="5498" y="9755"/>
                    <a:pt x="6562" y="10819"/>
                    <a:pt x="7981" y="10819"/>
                  </a:cubicBezTo>
                  <a:cubicBezTo>
                    <a:pt x="9045" y="10819"/>
                    <a:pt x="10110" y="10109"/>
                    <a:pt x="10464" y="9400"/>
                  </a:cubicBezTo>
                  <a:cubicBezTo>
                    <a:pt x="10464" y="9045"/>
                    <a:pt x="10464" y="9045"/>
                    <a:pt x="10464" y="8691"/>
                  </a:cubicBezTo>
                  <a:cubicBezTo>
                    <a:pt x="10464" y="6562"/>
                    <a:pt x="9755" y="4789"/>
                    <a:pt x="7627" y="4789"/>
                  </a:cubicBezTo>
                  <a:cubicBezTo>
                    <a:pt x="6562" y="4789"/>
                    <a:pt x="5498" y="5853"/>
                    <a:pt x="5498" y="7981"/>
                  </a:cubicBezTo>
                  <a:close/>
                </a:path>
              </a:pathLst>
            </a:custGeom>
            <a:solidFill>
              <a:srgbClr val="62827C"/>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D01B365B-A1F2-4ED8-A91D-A4CA320E3894}"/>
                </a:ext>
              </a:extLst>
            </p:cNvPr>
            <p:cNvSpPr/>
            <p:nvPr/>
          </p:nvSpPr>
          <p:spPr>
            <a:xfrm>
              <a:off x="2214300" y="3453477"/>
              <a:ext cx="14189" cy="21283"/>
            </a:xfrm>
            <a:custGeom>
              <a:avLst/>
              <a:gdLst>
                <a:gd name="connsiteX0" fmla="*/ 4079 w 14188"/>
                <a:gd name="connsiteY0" fmla="*/ 16494 h 21283"/>
                <a:gd name="connsiteX1" fmla="*/ 5853 w 14188"/>
                <a:gd name="connsiteY1" fmla="*/ 16494 h 21283"/>
                <a:gd name="connsiteX2" fmla="*/ 9045 w 14188"/>
                <a:gd name="connsiteY2" fmla="*/ 15430 h 21283"/>
                <a:gd name="connsiteX3" fmla="*/ 11174 w 14188"/>
                <a:gd name="connsiteY3" fmla="*/ 11883 h 21283"/>
                <a:gd name="connsiteX4" fmla="*/ 11174 w 14188"/>
                <a:gd name="connsiteY4" fmla="*/ 11883 h 21283"/>
                <a:gd name="connsiteX5" fmla="*/ 7627 w 14188"/>
                <a:gd name="connsiteY5" fmla="*/ 13302 h 21283"/>
                <a:gd name="connsiteX6" fmla="*/ 2660 w 14188"/>
                <a:gd name="connsiteY6" fmla="*/ 8336 h 21283"/>
                <a:gd name="connsiteX7" fmla="*/ 8336 w 14188"/>
                <a:gd name="connsiteY7" fmla="*/ 2660 h 21283"/>
                <a:gd name="connsiteX8" fmla="*/ 14011 w 14188"/>
                <a:gd name="connsiteY8" fmla="*/ 9400 h 21283"/>
                <a:gd name="connsiteX9" fmla="*/ 11174 w 14188"/>
                <a:gd name="connsiteY9" fmla="*/ 16849 h 21283"/>
                <a:gd name="connsiteX10" fmla="*/ 5853 w 14188"/>
                <a:gd name="connsiteY10" fmla="*/ 18977 h 21283"/>
                <a:gd name="connsiteX11" fmla="*/ 4079 w 14188"/>
                <a:gd name="connsiteY11" fmla="*/ 18977 h 21283"/>
                <a:gd name="connsiteX12" fmla="*/ 4079 w 14188"/>
                <a:gd name="connsiteY12" fmla="*/ 16494 h 21283"/>
                <a:gd name="connsiteX13" fmla="*/ 5498 w 14188"/>
                <a:gd name="connsiteY13" fmla="*/ 7981 h 21283"/>
                <a:gd name="connsiteX14" fmla="*/ 7981 w 14188"/>
                <a:gd name="connsiteY14" fmla="*/ 10819 h 21283"/>
                <a:gd name="connsiteX15" fmla="*/ 10464 w 14188"/>
                <a:gd name="connsiteY15" fmla="*/ 9400 h 21283"/>
                <a:gd name="connsiteX16" fmla="*/ 10464 w 14188"/>
                <a:gd name="connsiteY16" fmla="*/ 8691 h 21283"/>
                <a:gd name="connsiteX17" fmla="*/ 7627 w 14188"/>
                <a:gd name="connsiteY17" fmla="*/ 4789 h 21283"/>
                <a:gd name="connsiteX18" fmla="*/ 5498 w 14188"/>
                <a:gd name="connsiteY18" fmla="*/ 798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8" h="21283">
                  <a:moveTo>
                    <a:pt x="4079" y="16494"/>
                  </a:moveTo>
                  <a:cubicBezTo>
                    <a:pt x="4434" y="16494"/>
                    <a:pt x="5143" y="16494"/>
                    <a:pt x="5853" y="16494"/>
                  </a:cubicBezTo>
                  <a:cubicBezTo>
                    <a:pt x="6917" y="16494"/>
                    <a:pt x="8336" y="16140"/>
                    <a:pt x="9045" y="15430"/>
                  </a:cubicBezTo>
                  <a:cubicBezTo>
                    <a:pt x="10109" y="14721"/>
                    <a:pt x="10819" y="13302"/>
                    <a:pt x="11174" y="11883"/>
                  </a:cubicBezTo>
                  <a:lnTo>
                    <a:pt x="11174" y="11883"/>
                  </a:lnTo>
                  <a:cubicBezTo>
                    <a:pt x="10464" y="12947"/>
                    <a:pt x="9400" y="13302"/>
                    <a:pt x="7627" y="13302"/>
                  </a:cubicBezTo>
                  <a:cubicBezTo>
                    <a:pt x="4789" y="13302"/>
                    <a:pt x="2660" y="11174"/>
                    <a:pt x="2660" y="8336"/>
                  </a:cubicBezTo>
                  <a:cubicBezTo>
                    <a:pt x="2660" y="5143"/>
                    <a:pt x="5143" y="2660"/>
                    <a:pt x="8336" y="2660"/>
                  </a:cubicBezTo>
                  <a:cubicBezTo>
                    <a:pt x="11883" y="2660"/>
                    <a:pt x="14011" y="5498"/>
                    <a:pt x="14011" y="9400"/>
                  </a:cubicBezTo>
                  <a:cubicBezTo>
                    <a:pt x="14011" y="12947"/>
                    <a:pt x="12947" y="15076"/>
                    <a:pt x="11174" y="16849"/>
                  </a:cubicBezTo>
                  <a:cubicBezTo>
                    <a:pt x="9755" y="18268"/>
                    <a:pt x="7981" y="18977"/>
                    <a:pt x="5853" y="18977"/>
                  </a:cubicBezTo>
                  <a:cubicBezTo>
                    <a:pt x="5143" y="18977"/>
                    <a:pt x="4434" y="18977"/>
                    <a:pt x="4079" y="18977"/>
                  </a:cubicBezTo>
                  <a:lnTo>
                    <a:pt x="4079" y="16494"/>
                  </a:lnTo>
                  <a:close/>
                  <a:moveTo>
                    <a:pt x="5498" y="7981"/>
                  </a:moveTo>
                  <a:cubicBezTo>
                    <a:pt x="5498" y="9755"/>
                    <a:pt x="6562" y="10819"/>
                    <a:pt x="7981" y="10819"/>
                  </a:cubicBezTo>
                  <a:cubicBezTo>
                    <a:pt x="9045" y="10819"/>
                    <a:pt x="10109" y="10109"/>
                    <a:pt x="10464" y="9400"/>
                  </a:cubicBezTo>
                  <a:cubicBezTo>
                    <a:pt x="10464" y="9045"/>
                    <a:pt x="10464" y="9045"/>
                    <a:pt x="10464" y="8691"/>
                  </a:cubicBezTo>
                  <a:cubicBezTo>
                    <a:pt x="10464" y="6562"/>
                    <a:pt x="9755" y="4789"/>
                    <a:pt x="7627" y="4789"/>
                  </a:cubicBezTo>
                  <a:cubicBezTo>
                    <a:pt x="6562" y="4789"/>
                    <a:pt x="5498" y="5853"/>
                    <a:pt x="5498" y="7981"/>
                  </a:cubicBezTo>
                  <a:close/>
                </a:path>
              </a:pathLst>
            </a:custGeom>
            <a:solidFill>
              <a:srgbClr val="62827C"/>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EF60D809-82C1-40B4-B971-73C0AD2651B0}"/>
                </a:ext>
              </a:extLst>
            </p:cNvPr>
            <p:cNvSpPr/>
            <p:nvPr/>
          </p:nvSpPr>
          <p:spPr>
            <a:xfrm>
              <a:off x="2227425" y="3453452"/>
              <a:ext cx="14189" cy="21283"/>
            </a:xfrm>
            <a:custGeom>
              <a:avLst/>
              <a:gdLst>
                <a:gd name="connsiteX0" fmla="*/ 14011 w 14188"/>
                <a:gd name="connsiteY0" fmla="*/ 10489 h 21283"/>
                <a:gd name="connsiteX1" fmla="*/ 8336 w 14188"/>
                <a:gd name="connsiteY1" fmla="*/ 19002 h 21283"/>
                <a:gd name="connsiteX2" fmla="*/ 2660 w 14188"/>
                <a:gd name="connsiteY2" fmla="*/ 10843 h 21283"/>
                <a:gd name="connsiteX3" fmla="*/ 8336 w 14188"/>
                <a:gd name="connsiteY3" fmla="*/ 2685 h 21283"/>
                <a:gd name="connsiteX4" fmla="*/ 14011 w 14188"/>
                <a:gd name="connsiteY4" fmla="*/ 10489 h 21283"/>
                <a:gd name="connsiteX5" fmla="*/ 5853 w 14188"/>
                <a:gd name="connsiteY5" fmla="*/ 10843 h 21283"/>
                <a:gd name="connsiteX6" fmla="*/ 8691 w 14188"/>
                <a:gd name="connsiteY6" fmla="*/ 16874 h 21283"/>
                <a:gd name="connsiteX7" fmla="*/ 11528 w 14188"/>
                <a:gd name="connsiteY7" fmla="*/ 10843 h 21283"/>
                <a:gd name="connsiteX8" fmla="*/ 8691 w 14188"/>
                <a:gd name="connsiteY8" fmla="*/ 4813 h 21283"/>
                <a:gd name="connsiteX9" fmla="*/ 5853 w 14188"/>
                <a:gd name="connsiteY9" fmla="*/ 108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89"/>
                  </a:moveTo>
                  <a:cubicBezTo>
                    <a:pt x="14011" y="15455"/>
                    <a:pt x="11883" y="19002"/>
                    <a:pt x="8336" y="19002"/>
                  </a:cubicBezTo>
                  <a:cubicBezTo>
                    <a:pt x="4789" y="19002"/>
                    <a:pt x="2660" y="15809"/>
                    <a:pt x="2660" y="10843"/>
                  </a:cubicBezTo>
                  <a:cubicBezTo>
                    <a:pt x="2660" y="5877"/>
                    <a:pt x="4789" y="2685"/>
                    <a:pt x="8336" y="2685"/>
                  </a:cubicBezTo>
                  <a:cubicBezTo>
                    <a:pt x="12238" y="2330"/>
                    <a:pt x="14011" y="5877"/>
                    <a:pt x="14011" y="10489"/>
                  </a:cubicBezTo>
                  <a:close/>
                  <a:moveTo>
                    <a:pt x="5853" y="10843"/>
                  </a:moveTo>
                  <a:cubicBezTo>
                    <a:pt x="5853" y="14745"/>
                    <a:pt x="6917" y="16874"/>
                    <a:pt x="8691" y="16874"/>
                  </a:cubicBezTo>
                  <a:cubicBezTo>
                    <a:pt x="10464" y="16874"/>
                    <a:pt x="11528" y="14745"/>
                    <a:pt x="11528" y="10843"/>
                  </a:cubicBezTo>
                  <a:cubicBezTo>
                    <a:pt x="11528" y="7296"/>
                    <a:pt x="10464" y="4813"/>
                    <a:pt x="8691" y="4813"/>
                  </a:cubicBezTo>
                  <a:cubicBezTo>
                    <a:pt x="6917" y="4813"/>
                    <a:pt x="5498" y="6587"/>
                    <a:pt x="5853" y="10843"/>
                  </a:cubicBezTo>
                  <a:close/>
                </a:path>
              </a:pathLst>
            </a:custGeom>
            <a:solidFill>
              <a:srgbClr val="62827C"/>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9609187B-6347-45A2-9353-08C301DC63C1}"/>
                </a:ext>
              </a:extLst>
            </p:cNvPr>
            <p:cNvSpPr/>
            <p:nvPr/>
          </p:nvSpPr>
          <p:spPr>
            <a:xfrm>
              <a:off x="2267863" y="3453832"/>
              <a:ext cx="10642" cy="21283"/>
            </a:xfrm>
            <a:custGeom>
              <a:avLst/>
              <a:gdLst>
                <a:gd name="connsiteX0" fmla="*/ 5853 w 10641"/>
                <a:gd name="connsiteY0" fmla="*/ 5143 h 21283"/>
                <a:gd name="connsiteX1" fmla="*/ 5853 w 10641"/>
                <a:gd name="connsiteY1" fmla="*/ 5143 h 21283"/>
                <a:gd name="connsiteX2" fmla="*/ 3015 w 10641"/>
                <a:gd name="connsiteY2" fmla="*/ 6562 h 21283"/>
                <a:gd name="connsiteX3" fmla="*/ 2660 w 10641"/>
                <a:gd name="connsiteY3" fmla="*/ 4434 h 21283"/>
                <a:gd name="connsiteX4" fmla="*/ 6562 w 10641"/>
                <a:gd name="connsiteY4" fmla="*/ 2660 h 21283"/>
                <a:gd name="connsiteX5" fmla="*/ 9046 w 10641"/>
                <a:gd name="connsiteY5" fmla="*/ 2660 h 21283"/>
                <a:gd name="connsiteX6" fmla="*/ 9046 w 10641"/>
                <a:gd name="connsiteY6" fmla="*/ 18623 h 21283"/>
                <a:gd name="connsiteX7" fmla="*/ 6208 w 10641"/>
                <a:gd name="connsiteY7" fmla="*/ 18623 h 21283"/>
                <a:gd name="connsiteX8" fmla="*/ 5853 w 10641"/>
                <a:gd name="connsiteY8"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 h="21283">
                  <a:moveTo>
                    <a:pt x="5853" y="5143"/>
                  </a:moveTo>
                  <a:lnTo>
                    <a:pt x="5853" y="5143"/>
                  </a:lnTo>
                  <a:lnTo>
                    <a:pt x="3015" y="6562"/>
                  </a:lnTo>
                  <a:lnTo>
                    <a:pt x="2660" y="4434"/>
                  </a:lnTo>
                  <a:lnTo>
                    <a:pt x="6562" y="2660"/>
                  </a:lnTo>
                  <a:lnTo>
                    <a:pt x="9046" y="2660"/>
                  </a:lnTo>
                  <a:lnTo>
                    <a:pt x="9046" y="18623"/>
                  </a:lnTo>
                  <a:lnTo>
                    <a:pt x="6208" y="18623"/>
                  </a:lnTo>
                  <a:lnTo>
                    <a:pt x="5853" y="5143"/>
                  </a:lnTo>
                  <a:close/>
                </a:path>
              </a:pathLst>
            </a:custGeom>
            <a:solidFill>
              <a:srgbClr val="62827C"/>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E41A83D1-BD08-45C0-819B-A2FA638A270E}"/>
                </a:ext>
              </a:extLst>
            </p:cNvPr>
            <p:cNvSpPr/>
            <p:nvPr/>
          </p:nvSpPr>
          <p:spPr>
            <a:xfrm>
              <a:off x="2279214" y="3453477"/>
              <a:ext cx="14189" cy="21283"/>
            </a:xfrm>
            <a:custGeom>
              <a:avLst/>
              <a:gdLst>
                <a:gd name="connsiteX0" fmla="*/ 4079 w 14188"/>
                <a:gd name="connsiteY0" fmla="*/ 16494 h 21283"/>
                <a:gd name="connsiteX1" fmla="*/ 5853 w 14188"/>
                <a:gd name="connsiteY1" fmla="*/ 16494 h 21283"/>
                <a:gd name="connsiteX2" fmla="*/ 9045 w 14188"/>
                <a:gd name="connsiteY2" fmla="*/ 15430 h 21283"/>
                <a:gd name="connsiteX3" fmla="*/ 11174 w 14188"/>
                <a:gd name="connsiteY3" fmla="*/ 11883 h 21283"/>
                <a:gd name="connsiteX4" fmla="*/ 11174 w 14188"/>
                <a:gd name="connsiteY4" fmla="*/ 11883 h 21283"/>
                <a:gd name="connsiteX5" fmla="*/ 7627 w 14188"/>
                <a:gd name="connsiteY5" fmla="*/ 13302 h 21283"/>
                <a:gd name="connsiteX6" fmla="*/ 2660 w 14188"/>
                <a:gd name="connsiteY6" fmla="*/ 8336 h 21283"/>
                <a:gd name="connsiteX7" fmla="*/ 8336 w 14188"/>
                <a:gd name="connsiteY7" fmla="*/ 2660 h 21283"/>
                <a:gd name="connsiteX8" fmla="*/ 14011 w 14188"/>
                <a:gd name="connsiteY8" fmla="*/ 9400 h 21283"/>
                <a:gd name="connsiteX9" fmla="*/ 11174 w 14188"/>
                <a:gd name="connsiteY9" fmla="*/ 16849 h 21283"/>
                <a:gd name="connsiteX10" fmla="*/ 5853 w 14188"/>
                <a:gd name="connsiteY10" fmla="*/ 18977 h 21283"/>
                <a:gd name="connsiteX11" fmla="*/ 4079 w 14188"/>
                <a:gd name="connsiteY11" fmla="*/ 18977 h 21283"/>
                <a:gd name="connsiteX12" fmla="*/ 4079 w 14188"/>
                <a:gd name="connsiteY12" fmla="*/ 16494 h 21283"/>
                <a:gd name="connsiteX13" fmla="*/ 5498 w 14188"/>
                <a:gd name="connsiteY13" fmla="*/ 7981 h 21283"/>
                <a:gd name="connsiteX14" fmla="*/ 7981 w 14188"/>
                <a:gd name="connsiteY14" fmla="*/ 10819 h 21283"/>
                <a:gd name="connsiteX15" fmla="*/ 10464 w 14188"/>
                <a:gd name="connsiteY15" fmla="*/ 9400 h 21283"/>
                <a:gd name="connsiteX16" fmla="*/ 10464 w 14188"/>
                <a:gd name="connsiteY16" fmla="*/ 8691 h 21283"/>
                <a:gd name="connsiteX17" fmla="*/ 7627 w 14188"/>
                <a:gd name="connsiteY17" fmla="*/ 4789 h 21283"/>
                <a:gd name="connsiteX18" fmla="*/ 5498 w 14188"/>
                <a:gd name="connsiteY18" fmla="*/ 798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8" h="21283">
                  <a:moveTo>
                    <a:pt x="4079" y="16494"/>
                  </a:moveTo>
                  <a:cubicBezTo>
                    <a:pt x="4434" y="16494"/>
                    <a:pt x="5143" y="16494"/>
                    <a:pt x="5853" y="16494"/>
                  </a:cubicBezTo>
                  <a:cubicBezTo>
                    <a:pt x="6917" y="16494"/>
                    <a:pt x="8336" y="16140"/>
                    <a:pt x="9045" y="15430"/>
                  </a:cubicBezTo>
                  <a:cubicBezTo>
                    <a:pt x="10110" y="14721"/>
                    <a:pt x="10819" y="13302"/>
                    <a:pt x="11174" y="11883"/>
                  </a:cubicBezTo>
                  <a:lnTo>
                    <a:pt x="11174" y="11883"/>
                  </a:lnTo>
                  <a:cubicBezTo>
                    <a:pt x="10464" y="12947"/>
                    <a:pt x="9400" y="13302"/>
                    <a:pt x="7627" y="13302"/>
                  </a:cubicBezTo>
                  <a:cubicBezTo>
                    <a:pt x="4789" y="13302"/>
                    <a:pt x="2660" y="11174"/>
                    <a:pt x="2660" y="8336"/>
                  </a:cubicBezTo>
                  <a:cubicBezTo>
                    <a:pt x="2660" y="5143"/>
                    <a:pt x="5143" y="2660"/>
                    <a:pt x="8336" y="2660"/>
                  </a:cubicBezTo>
                  <a:cubicBezTo>
                    <a:pt x="11883" y="2660"/>
                    <a:pt x="14011" y="5498"/>
                    <a:pt x="14011" y="9400"/>
                  </a:cubicBezTo>
                  <a:cubicBezTo>
                    <a:pt x="14011" y="12947"/>
                    <a:pt x="12947" y="15076"/>
                    <a:pt x="11174" y="16849"/>
                  </a:cubicBezTo>
                  <a:cubicBezTo>
                    <a:pt x="9755" y="18268"/>
                    <a:pt x="7981" y="18977"/>
                    <a:pt x="5853" y="18977"/>
                  </a:cubicBezTo>
                  <a:cubicBezTo>
                    <a:pt x="5143" y="18977"/>
                    <a:pt x="4434" y="18977"/>
                    <a:pt x="4079" y="18977"/>
                  </a:cubicBezTo>
                  <a:lnTo>
                    <a:pt x="4079" y="16494"/>
                  </a:lnTo>
                  <a:close/>
                  <a:moveTo>
                    <a:pt x="5498" y="7981"/>
                  </a:moveTo>
                  <a:cubicBezTo>
                    <a:pt x="5498" y="9755"/>
                    <a:pt x="6562" y="10819"/>
                    <a:pt x="7981" y="10819"/>
                  </a:cubicBezTo>
                  <a:cubicBezTo>
                    <a:pt x="9045" y="10819"/>
                    <a:pt x="10110" y="10109"/>
                    <a:pt x="10464" y="9400"/>
                  </a:cubicBezTo>
                  <a:cubicBezTo>
                    <a:pt x="10464" y="9045"/>
                    <a:pt x="10464" y="9045"/>
                    <a:pt x="10464" y="8691"/>
                  </a:cubicBezTo>
                  <a:cubicBezTo>
                    <a:pt x="10464" y="6562"/>
                    <a:pt x="9755" y="4789"/>
                    <a:pt x="7627" y="4789"/>
                  </a:cubicBezTo>
                  <a:cubicBezTo>
                    <a:pt x="6562" y="4434"/>
                    <a:pt x="5498" y="5853"/>
                    <a:pt x="5498" y="7981"/>
                  </a:cubicBezTo>
                  <a:close/>
                </a:path>
              </a:pathLst>
            </a:custGeom>
            <a:solidFill>
              <a:srgbClr val="62827C"/>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C6DDD5E9-3D05-4BA0-95FE-671029518044}"/>
                </a:ext>
              </a:extLst>
            </p:cNvPr>
            <p:cNvSpPr/>
            <p:nvPr/>
          </p:nvSpPr>
          <p:spPr>
            <a:xfrm>
              <a:off x="2292338" y="3453477"/>
              <a:ext cx="14189" cy="21283"/>
            </a:xfrm>
            <a:custGeom>
              <a:avLst/>
              <a:gdLst>
                <a:gd name="connsiteX0" fmla="*/ 4079 w 14188"/>
                <a:gd name="connsiteY0" fmla="*/ 16494 h 21283"/>
                <a:gd name="connsiteX1" fmla="*/ 5853 w 14188"/>
                <a:gd name="connsiteY1" fmla="*/ 16494 h 21283"/>
                <a:gd name="connsiteX2" fmla="*/ 9045 w 14188"/>
                <a:gd name="connsiteY2" fmla="*/ 15430 h 21283"/>
                <a:gd name="connsiteX3" fmla="*/ 11174 w 14188"/>
                <a:gd name="connsiteY3" fmla="*/ 11883 h 21283"/>
                <a:gd name="connsiteX4" fmla="*/ 11174 w 14188"/>
                <a:gd name="connsiteY4" fmla="*/ 11883 h 21283"/>
                <a:gd name="connsiteX5" fmla="*/ 7627 w 14188"/>
                <a:gd name="connsiteY5" fmla="*/ 13302 h 21283"/>
                <a:gd name="connsiteX6" fmla="*/ 2660 w 14188"/>
                <a:gd name="connsiteY6" fmla="*/ 8336 h 21283"/>
                <a:gd name="connsiteX7" fmla="*/ 8336 w 14188"/>
                <a:gd name="connsiteY7" fmla="*/ 2660 h 21283"/>
                <a:gd name="connsiteX8" fmla="*/ 14011 w 14188"/>
                <a:gd name="connsiteY8" fmla="*/ 9400 h 21283"/>
                <a:gd name="connsiteX9" fmla="*/ 11174 w 14188"/>
                <a:gd name="connsiteY9" fmla="*/ 16849 h 21283"/>
                <a:gd name="connsiteX10" fmla="*/ 5853 w 14188"/>
                <a:gd name="connsiteY10" fmla="*/ 18977 h 21283"/>
                <a:gd name="connsiteX11" fmla="*/ 4079 w 14188"/>
                <a:gd name="connsiteY11" fmla="*/ 18977 h 21283"/>
                <a:gd name="connsiteX12" fmla="*/ 4079 w 14188"/>
                <a:gd name="connsiteY12" fmla="*/ 16494 h 21283"/>
                <a:gd name="connsiteX13" fmla="*/ 5498 w 14188"/>
                <a:gd name="connsiteY13" fmla="*/ 7981 h 21283"/>
                <a:gd name="connsiteX14" fmla="*/ 7981 w 14188"/>
                <a:gd name="connsiteY14" fmla="*/ 10819 h 21283"/>
                <a:gd name="connsiteX15" fmla="*/ 10464 w 14188"/>
                <a:gd name="connsiteY15" fmla="*/ 9400 h 21283"/>
                <a:gd name="connsiteX16" fmla="*/ 10464 w 14188"/>
                <a:gd name="connsiteY16" fmla="*/ 8691 h 21283"/>
                <a:gd name="connsiteX17" fmla="*/ 7627 w 14188"/>
                <a:gd name="connsiteY17" fmla="*/ 4789 h 21283"/>
                <a:gd name="connsiteX18" fmla="*/ 5498 w 14188"/>
                <a:gd name="connsiteY18" fmla="*/ 798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88" h="21283">
                  <a:moveTo>
                    <a:pt x="4079" y="16494"/>
                  </a:moveTo>
                  <a:cubicBezTo>
                    <a:pt x="4434" y="16494"/>
                    <a:pt x="5143" y="16494"/>
                    <a:pt x="5853" y="16494"/>
                  </a:cubicBezTo>
                  <a:cubicBezTo>
                    <a:pt x="6917" y="16494"/>
                    <a:pt x="8336" y="16140"/>
                    <a:pt x="9045" y="15430"/>
                  </a:cubicBezTo>
                  <a:cubicBezTo>
                    <a:pt x="10109" y="14721"/>
                    <a:pt x="10819" y="13302"/>
                    <a:pt x="11174" y="11883"/>
                  </a:cubicBezTo>
                  <a:lnTo>
                    <a:pt x="11174" y="11883"/>
                  </a:lnTo>
                  <a:cubicBezTo>
                    <a:pt x="10464" y="12947"/>
                    <a:pt x="9400" y="13302"/>
                    <a:pt x="7627" y="13302"/>
                  </a:cubicBezTo>
                  <a:cubicBezTo>
                    <a:pt x="4789" y="13302"/>
                    <a:pt x="2660" y="11174"/>
                    <a:pt x="2660" y="8336"/>
                  </a:cubicBezTo>
                  <a:cubicBezTo>
                    <a:pt x="2660" y="5143"/>
                    <a:pt x="5143" y="2660"/>
                    <a:pt x="8336" y="2660"/>
                  </a:cubicBezTo>
                  <a:cubicBezTo>
                    <a:pt x="11883" y="2660"/>
                    <a:pt x="14011" y="5498"/>
                    <a:pt x="14011" y="9400"/>
                  </a:cubicBezTo>
                  <a:cubicBezTo>
                    <a:pt x="14011" y="12947"/>
                    <a:pt x="12947" y="15076"/>
                    <a:pt x="11174" y="16849"/>
                  </a:cubicBezTo>
                  <a:cubicBezTo>
                    <a:pt x="9755" y="18268"/>
                    <a:pt x="7981" y="18977"/>
                    <a:pt x="5853" y="18977"/>
                  </a:cubicBezTo>
                  <a:cubicBezTo>
                    <a:pt x="5143" y="18977"/>
                    <a:pt x="4434" y="18977"/>
                    <a:pt x="4079" y="18977"/>
                  </a:cubicBezTo>
                  <a:lnTo>
                    <a:pt x="4079" y="16494"/>
                  </a:lnTo>
                  <a:close/>
                  <a:moveTo>
                    <a:pt x="5498" y="7981"/>
                  </a:moveTo>
                  <a:cubicBezTo>
                    <a:pt x="5498" y="9755"/>
                    <a:pt x="6562" y="10819"/>
                    <a:pt x="7981" y="10819"/>
                  </a:cubicBezTo>
                  <a:cubicBezTo>
                    <a:pt x="9045" y="10819"/>
                    <a:pt x="10109" y="10109"/>
                    <a:pt x="10464" y="9400"/>
                  </a:cubicBezTo>
                  <a:cubicBezTo>
                    <a:pt x="10464" y="9045"/>
                    <a:pt x="10464" y="9045"/>
                    <a:pt x="10464" y="8691"/>
                  </a:cubicBezTo>
                  <a:cubicBezTo>
                    <a:pt x="10464" y="6562"/>
                    <a:pt x="9755" y="4789"/>
                    <a:pt x="7627" y="4789"/>
                  </a:cubicBezTo>
                  <a:cubicBezTo>
                    <a:pt x="6562" y="4434"/>
                    <a:pt x="5498" y="5853"/>
                    <a:pt x="5498" y="7981"/>
                  </a:cubicBezTo>
                  <a:close/>
                </a:path>
              </a:pathLst>
            </a:custGeom>
            <a:solidFill>
              <a:srgbClr val="62827C"/>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FA85C4D5-F9EF-4DE6-ABBA-F3104FCCD21E}"/>
                </a:ext>
              </a:extLst>
            </p:cNvPr>
            <p:cNvSpPr/>
            <p:nvPr/>
          </p:nvSpPr>
          <p:spPr>
            <a:xfrm>
              <a:off x="2305818" y="3453477"/>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7 h 21283"/>
                <a:gd name="connsiteX7" fmla="*/ 2660 w 14188"/>
                <a:gd name="connsiteY7" fmla="*/ 17913 h 21283"/>
                <a:gd name="connsiteX8" fmla="*/ 3370 w 14188"/>
                <a:gd name="connsiteY8" fmla="*/ 15785 h 21283"/>
                <a:gd name="connsiteX9" fmla="*/ 6917 w 14188"/>
                <a:gd name="connsiteY9" fmla="*/ 16494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10" y="8691"/>
                    <a:pt x="11174" y="9400"/>
                  </a:cubicBezTo>
                  <a:cubicBezTo>
                    <a:pt x="12238" y="10109"/>
                    <a:pt x="13302" y="11528"/>
                    <a:pt x="13302" y="13302"/>
                  </a:cubicBezTo>
                  <a:cubicBezTo>
                    <a:pt x="13302" y="16494"/>
                    <a:pt x="10819" y="18977"/>
                    <a:pt x="6917" y="18977"/>
                  </a:cubicBezTo>
                  <a:cubicBezTo>
                    <a:pt x="5143" y="18977"/>
                    <a:pt x="3370" y="18623"/>
                    <a:pt x="2660" y="17913"/>
                  </a:cubicBezTo>
                  <a:lnTo>
                    <a:pt x="3370" y="15785"/>
                  </a:lnTo>
                  <a:cubicBezTo>
                    <a:pt x="4079" y="16140"/>
                    <a:pt x="5498" y="16494"/>
                    <a:pt x="6917" y="16494"/>
                  </a:cubicBezTo>
                  <a:cubicBezTo>
                    <a:pt x="8691" y="16494"/>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62827C"/>
            </a:solidFill>
            <a:ln w="9525" cap="flat">
              <a:no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52475D36-FD8D-468B-9CE0-6A5841D2D996}"/>
                </a:ext>
              </a:extLst>
            </p:cNvPr>
            <p:cNvSpPr/>
            <p:nvPr/>
          </p:nvSpPr>
          <p:spPr>
            <a:xfrm>
              <a:off x="2346610" y="3453122"/>
              <a:ext cx="14189" cy="21283"/>
            </a:xfrm>
            <a:custGeom>
              <a:avLst/>
              <a:gdLst>
                <a:gd name="connsiteX0" fmla="*/ 2660 w 14188"/>
                <a:gd name="connsiteY0" fmla="*/ 18978 h 21283"/>
                <a:gd name="connsiteX1" fmla="*/ 2660 w 14188"/>
                <a:gd name="connsiteY1" fmla="*/ 17204 h 21283"/>
                <a:gd name="connsiteX2" fmla="*/ 4434 w 14188"/>
                <a:gd name="connsiteY2" fmla="*/ 15430 h 21283"/>
                <a:gd name="connsiteX3" fmla="*/ 10110 w 14188"/>
                <a:gd name="connsiteY3" fmla="*/ 7981 h 21283"/>
                <a:gd name="connsiteX4" fmla="*/ 7272 w 14188"/>
                <a:gd name="connsiteY4" fmla="*/ 5143 h 21283"/>
                <a:gd name="connsiteX5" fmla="*/ 3725 w 14188"/>
                <a:gd name="connsiteY5" fmla="*/ 6562 h 21283"/>
                <a:gd name="connsiteX6" fmla="*/ 2660 w 14188"/>
                <a:gd name="connsiteY6" fmla="*/ 4434 h 21283"/>
                <a:gd name="connsiteX7" fmla="*/ 7627 w 14188"/>
                <a:gd name="connsiteY7" fmla="*/ 2660 h 21283"/>
                <a:gd name="connsiteX8" fmla="*/ 12947 w 14188"/>
                <a:gd name="connsiteY8" fmla="*/ 7627 h 21283"/>
                <a:gd name="connsiteX9" fmla="*/ 8336 w 14188"/>
                <a:gd name="connsiteY9" fmla="*/ 15430 h 21283"/>
                <a:gd name="connsiteX10" fmla="*/ 6917 w 14188"/>
                <a:gd name="connsiteY10" fmla="*/ 16495 h 21283"/>
                <a:gd name="connsiteX11" fmla="*/ 6917 w 14188"/>
                <a:gd name="connsiteY11" fmla="*/ 16495 h 21283"/>
                <a:gd name="connsiteX12" fmla="*/ 13302 w 14188"/>
                <a:gd name="connsiteY12" fmla="*/ 16495 h 21283"/>
                <a:gd name="connsiteX13" fmla="*/ 13302 w 14188"/>
                <a:gd name="connsiteY13" fmla="*/ 18978 h 21283"/>
                <a:gd name="connsiteX14" fmla="*/ 2660 w 14188"/>
                <a:gd name="connsiteY14" fmla="*/ 18978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8" h="21283">
                  <a:moveTo>
                    <a:pt x="2660" y="18978"/>
                  </a:moveTo>
                  <a:lnTo>
                    <a:pt x="2660" y="17204"/>
                  </a:lnTo>
                  <a:lnTo>
                    <a:pt x="4434" y="15430"/>
                  </a:lnTo>
                  <a:cubicBezTo>
                    <a:pt x="8336" y="11883"/>
                    <a:pt x="10110" y="10110"/>
                    <a:pt x="10110" y="7981"/>
                  </a:cubicBezTo>
                  <a:cubicBezTo>
                    <a:pt x="10110" y="6562"/>
                    <a:pt x="9400" y="5143"/>
                    <a:pt x="7272" y="5143"/>
                  </a:cubicBezTo>
                  <a:cubicBezTo>
                    <a:pt x="5853" y="5143"/>
                    <a:pt x="4789" y="5853"/>
                    <a:pt x="3725" y="6562"/>
                  </a:cubicBezTo>
                  <a:lnTo>
                    <a:pt x="2660" y="4434"/>
                  </a:lnTo>
                  <a:cubicBezTo>
                    <a:pt x="3725" y="3370"/>
                    <a:pt x="5498" y="2660"/>
                    <a:pt x="7627" y="2660"/>
                  </a:cubicBezTo>
                  <a:cubicBezTo>
                    <a:pt x="11174" y="2660"/>
                    <a:pt x="12947" y="4789"/>
                    <a:pt x="12947" y="7627"/>
                  </a:cubicBezTo>
                  <a:cubicBezTo>
                    <a:pt x="12947" y="10464"/>
                    <a:pt x="10819" y="12593"/>
                    <a:pt x="8336" y="15430"/>
                  </a:cubicBezTo>
                  <a:lnTo>
                    <a:pt x="6917" y="16495"/>
                  </a:lnTo>
                  <a:lnTo>
                    <a:pt x="6917" y="16495"/>
                  </a:lnTo>
                  <a:lnTo>
                    <a:pt x="13302" y="16495"/>
                  </a:lnTo>
                  <a:lnTo>
                    <a:pt x="13302" y="18978"/>
                  </a:lnTo>
                  <a:lnTo>
                    <a:pt x="2660" y="18978"/>
                  </a:lnTo>
                  <a:close/>
                </a:path>
              </a:pathLst>
            </a:custGeom>
            <a:solidFill>
              <a:srgbClr val="62827C"/>
            </a:solidFill>
            <a:ln w="9525" cap="flat">
              <a:no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74518716-C83D-42FC-A701-183A4A10B6C5}"/>
                </a:ext>
              </a:extLst>
            </p:cNvPr>
            <p:cNvSpPr/>
            <p:nvPr/>
          </p:nvSpPr>
          <p:spPr>
            <a:xfrm>
              <a:off x="2359735" y="3453452"/>
              <a:ext cx="14189" cy="21283"/>
            </a:xfrm>
            <a:custGeom>
              <a:avLst/>
              <a:gdLst>
                <a:gd name="connsiteX0" fmla="*/ 14011 w 14188"/>
                <a:gd name="connsiteY0" fmla="*/ 10489 h 21283"/>
                <a:gd name="connsiteX1" fmla="*/ 8336 w 14188"/>
                <a:gd name="connsiteY1" fmla="*/ 19002 h 21283"/>
                <a:gd name="connsiteX2" fmla="*/ 2660 w 14188"/>
                <a:gd name="connsiteY2" fmla="*/ 10843 h 21283"/>
                <a:gd name="connsiteX3" fmla="*/ 8336 w 14188"/>
                <a:gd name="connsiteY3" fmla="*/ 2685 h 21283"/>
                <a:gd name="connsiteX4" fmla="*/ 14011 w 14188"/>
                <a:gd name="connsiteY4" fmla="*/ 10489 h 21283"/>
                <a:gd name="connsiteX5" fmla="*/ 5498 w 14188"/>
                <a:gd name="connsiteY5" fmla="*/ 10489 h 21283"/>
                <a:gd name="connsiteX6" fmla="*/ 8336 w 14188"/>
                <a:gd name="connsiteY6" fmla="*/ 16519 h 21283"/>
                <a:gd name="connsiteX7" fmla="*/ 11174 w 14188"/>
                <a:gd name="connsiteY7" fmla="*/ 10489 h 21283"/>
                <a:gd name="connsiteX8" fmla="*/ 8336 w 14188"/>
                <a:gd name="connsiteY8" fmla="*/ 4458 h 21283"/>
                <a:gd name="connsiteX9" fmla="*/ 5498 w 14188"/>
                <a:gd name="connsiteY9" fmla="*/ 10489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89"/>
                  </a:moveTo>
                  <a:cubicBezTo>
                    <a:pt x="14011" y="15455"/>
                    <a:pt x="11883" y="19002"/>
                    <a:pt x="8336" y="19002"/>
                  </a:cubicBezTo>
                  <a:cubicBezTo>
                    <a:pt x="4789" y="19002"/>
                    <a:pt x="2660" y="15809"/>
                    <a:pt x="2660" y="10843"/>
                  </a:cubicBezTo>
                  <a:cubicBezTo>
                    <a:pt x="2660" y="5877"/>
                    <a:pt x="4789" y="2685"/>
                    <a:pt x="8336" y="2685"/>
                  </a:cubicBezTo>
                  <a:cubicBezTo>
                    <a:pt x="12238" y="2330"/>
                    <a:pt x="14011" y="5877"/>
                    <a:pt x="14011" y="10489"/>
                  </a:cubicBezTo>
                  <a:close/>
                  <a:moveTo>
                    <a:pt x="5498" y="10489"/>
                  </a:moveTo>
                  <a:cubicBezTo>
                    <a:pt x="5498" y="14391"/>
                    <a:pt x="6562" y="16519"/>
                    <a:pt x="8336" y="16519"/>
                  </a:cubicBezTo>
                  <a:cubicBezTo>
                    <a:pt x="10109" y="16519"/>
                    <a:pt x="11174" y="14391"/>
                    <a:pt x="11174" y="10489"/>
                  </a:cubicBezTo>
                  <a:cubicBezTo>
                    <a:pt x="11174" y="6942"/>
                    <a:pt x="10109" y="4458"/>
                    <a:pt x="8336" y="4458"/>
                  </a:cubicBezTo>
                  <a:cubicBezTo>
                    <a:pt x="6917" y="4458"/>
                    <a:pt x="5498" y="6587"/>
                    <a:pt x="5498" y="10489"/>
                  </a:cubicBezTo>
                  <a:close/>
                </a:path>
              </a:pathLst>
            </a:custGeom>
            <a:solidFill>
              <a:srgbClr val="62827C"/>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AECF16D6-DCEE-4CC5-BBAB-3F354D42F2F6}"/>
                </a:ext>
              </a:extLst>
            </p:cNvPr>
            <p:cNvSpPr/>
            <p:nvPr/>
          </p:nvSpPr>
          <p:spPr>
            <a:xfrm>
              <a:off x="2372860" y="3453450"/>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853 w 14188"/>
                <a:gd name="connsiteY5" fmla="*/ 10491 h 21283"/>
                <a:gd name="connsiteX6" fmla="*/ 8691 w 14188"/>
                <a:gd name="connsiteY6" fmla="*/ 16521 h 21283"/>
                <a:gd name="connsiteX7" fmla="*/ 11528 w 14188"/>
                <a:gd name="connsiteY7" fmla="*/ 10491 h 21283"/>
                <a:gd name="connsiteX8" fmla="*/ 8691 w 14188"/>
                <a:gd name="connsiteY8" fmla="*/ 4461 h 21283"/>
                <a:gd name="connsiteX9" fmla="*/ 5853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2"/>
                    <a:pt x="14011" y="5525"/>
                    <a:pt x="14011" y="10491"/>
                  </a:cubicBezTo>
                  <a:close/>
                  <a:moveTo>
                    <a:pt x="5853" y="10491"/>
                  </a:moveTo>
                  <a:cubicBezTo>
                    <a:pt x="5853" y="14393"/>
                    <a:pt x="6917" y="16521"/>
                    <a:pt x="8691" y="16521"/>
                  </a:cubicBezTo>
                  <a:cubicBezTo>
                    <a:pt x="10464" y="16521"/>
                    <a:pt x="11528" y="14393"/>
                    <a:pt x="11528" y="10491"/>
                  </a:cubicBezTo>
                  <a:cubicBezTo>
                    <a:pt x="11528" y="6944"/>
                    <a:pt x="10464" y="4461"/>
                    <a:pt x="8691" y="4461"/>
                  </a:cubicBezTo>
                  <a:cubicBezTo>
                    <a:pt x="6917" y="4461"/>
                    <a:pt x="5498" y="6589"/>
                    <a:pt x="5853" y="10491"/>
                  </a:cubicBezTo>
                  <a:close/>
                </a:path>
              </a:pathLst>
            </a:custGeom>
            <a:solidFill>
              <a:srgbClr val="62827C"/>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281800F2-705D-4EA0-983F-FD648CEED182}"/>
                </a:ext>
              </a:extLst>
            </p:cNvPr>
            <p:cNvSpPr/>
            <p:nvPr/>
          </p:nvSpPr>
          <p:spPr>
            <a:xfrm>
              <a:off x="2385984" y="3453450"/>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853 w 14188"/>
                <a:gd name="connsiteY5" fmla="*/ 10491 h 21283"/>
                <a:gd name="connsiteX6" fmla="*/ 8690 w 14188"/>
                <a:gd name="connsiteY6" fmla="*/ 16521 h 21283"/>
                <a:gd name="connsiteX7" fmla="*/ 11528 w 14188"/>
                <a:gd name="connsiteY7" fmla="*/ 10491 h 21283"/>
                <a:gd name="connsiteX8" fmla="*/ 8690 w 14188"/>
                <a:gd name="connsiteY8" fmla="*/ 4461 h 21283"/>
                <a:gd name="connsiteX9" fmla="*/ 5853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2"/>
                    <a:pt x="14011" y="5525"/>
                    <a:pt x="14011" y="10491"/>
                  </a:cubicBezTo>
                  <a:close/>
                  <a:moveTo>
                    <a:pt x="5853" y="10491"/>
                  </a:moveTo>
                  <a:cubicBezTo>
                    <a:pt x="5853" y="14393"/>
                    <a:pt x="6917" y="16521"/>
                    <a:pt x="8690" y="16521"/>
                  </a:cubicBezTo>
                  <a:cubicBezTo>
                    <a:pt x="10464" y="16521"/>
                    <a:pt x="11528" y="14393"/>
                    <a:pt x="11528" y="10491"/>
                  </a:cubicBezTo>
                  <a:cubicBezTo>
                    <a:pt x="11528" y="6944"/>
                    <a:pt x="10464" y="4461"/>
                    <a:pt x="8690" y="4461"/>
                  </a:cubicBezTo>
                  <a:cubicBezTo>
                    <a:pt x="6917" y="4461"/>
                    <a:pt x="5853" y="6589"/>
                    <a:pt x="5853" y="10491"/>
                  </a:cubicBezTo>
                  <a:close/>
                </a:path>
              </a:pathLst>
            </a:custGeom>
            <a:solidFill>
              <a:srgbClr val="62827C"/>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CDAB880A-5ED9-4357-B8D4-7E77EC182435}"/>
                </a:ext>
              </a:extLst>
            </p:cNvPr>
            <p:cNvSpPr/>
            <p:nvPr/>
          </p:nvSpPr>
          <p:spPr>
            <a:xfrm>
              <a:off x="2426067" y="3452767"/>
              <a:ext cx="14189" cy="21283"/>
            </a:xfrm>
            <a:custGeom>
              <a:avLst/>
              <a:gdLst>
                <a:gd name="connsiteX0" fmla="*/ 2660 w 14188"/>
                <a:gd name="connsiteY0" fmla="*/ 18977 h 21283"/>
                <a:gd name="connsiteX1" fmla="*/ 2660 w 14188"/>
                <a:gd name="connsiteY1" fmla="*/ 17204 h 21283"/>
                <a:gd name="connsiteX2" fmla="*/ 4434 w 14188"/>
                <a:gd name="connsiteY2" fmla="*/ 15430 h 21283"/>
                <a:gd name="connsiteX3" fmla="*/ 10109 w 14188"/>
                <a:gd name="connsiteY3" fmla="*/ 7981 h 21283"/>
                <a:gd name="connsiteX4" fmla="*/ 7272 w 14188"/>
                <a:gd name="connsiteY4" fmla="*/ 5143 h 21283"/>
                <a:gd name="connsiteX5" fmla="*/ 3725 w 14188"/>
                <a:gd name="connsiteY5" fmla="*/ 6562 h 21283"/>
                <a:gd name="connsiteX6" fmla="*/ 2660 w 14188"/>
                <a:gd name="connsiteY6" fmla="*/ 4434 h 21283"/>
                <a:gd name="connsiteX7" fmla="*/ 7626 w 14188"/>
                <a:gd name="connsiteY7" fmla="*/ 2660 h 21283"/>
                <a:gd name="connsiteX8" fmla="*/ 12947 w 14188"/>
                <a:gd name="connsiteY8" fmla="*/ 7627 h 21283"/>
                <a:gd name="connsiteX9" fmla="*/ 8336 w 14188"/>
                <a:gd name="connsiteY9" fmla="*/ 15430 h 21283"/>
                <a:gd name="connsiteX10" fmla="*/ 6917 w 14188"/>
                <a:gd name="connsiteY10" fmla="*/ 16495 h 21283"/>
                <a:gd name="connsiteX11" fmla="*/ 6917 w 14188"/>
                <a:gd name="connsiteY11" fmla="*/ 16495 h 21283"/>
                <a:gd name="connsiteX12" fmla="*/ 13302 w 14188"/>
                <a:gd name="connsiteY12" fmla="*/ 16495 h 21283"/>
                <a:gd name="connsiteX13" fmla="*/ 13302 w 14188"/>
                <a:gd name="connsiteY13" fmla="*/ 18977 h 21283"/>
                <a:gd name="connsiteX14" fmla="*/ 2660 w 14188"/>
                <a:gd name="connsiteY14" fmla="*/ 18977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8" h="21283">
                  <a:moveTo>
                    <a:pt x="2660" y="18977"/>
                  </a:moveTo>
                  <a:lnTo>
                    <a:pt x="2660" y="17204"/>
                  </a:lnTo>
                  <a:lnTo>
                    <a:pt x="4434" y="15430"/>
                  </a:lnTo>
                  <a:cubicBezTo>
                    <a:pt x="8336" y="11883"/>
                    <a:pt x="10109" y="10109"/>
                    <a:pt x="10109" y="7981"/>
                  </a:cubicBezTo>
                  <a:cubicBezTo>
                    <a:pt x="10109" y="6562"/>
                    <a:pt x="9400" y="5143"/>
                    <a:pt x="7272" y="5143"/>
                  </a:cubicBezTo>
                  <a:cubicBezTo>
                    <a:pt x="5853" y="5143"/>
                    <a:pt x="4789" y="5853"/>
                    <a:pt x="3725" y="6562"/>
                  </a:cubicBezTo>
                  <a:lnTo>
                    <a:pt x="2660" y="4434"/>
                  </a:lnTo>
                  <a:cubicBezTo>
                    <a:pt x="3725" y="3370"/>
                    <a:pt x="5498" y="2660"/>
                    <a:pt x="7626" y="2660"/>
                  </a:cubicBezTo>
                  <a:cubicBezTo>
                    <a:pt x="11174" y="2660"/>
                    <a:pt x="12947" y="4789"/>
                    <a:pt x="12947" y="7627"/>
                  </a:cubicBezTo>
                  <a:cubicBezTo>
                    <a:pt x="12947" y="10464"/>
                    <a:pt x="10819" y="12592"/>
                    <a:pt x="8336" y="15430"/>
                  </a:cubicBezTo>
                  <a:lnTo>
                    <a:pt x="6917" y="16495"/>
                  </a:lnTo>
                  <a:lnTo>
                    <a:pt x="6917" y="16495"/>
                  </a:lnTo>
                  <a:lnTo>
                    <a:pt x="13302" y="16495"/>
                  </a:lnTo>
                  <a:lnTo>
                    <a:pt x="13302" y="18977"/>
                  </a:lnTo>
                  <a:lnTo>
                    <a:pt x="2660" y="18977"/>
                  </a:lnTo>
                  <a:close/>
                </a:path>
              </a:pathLst>
            </a:custGeom>
            <a:solidFill>
              <a:srgbClr val="62827C"/>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D25A45B1-DC2E-4BD6-B8F2-6BAF3FB5DC5C}"/>
                </a:ext>
              </a:extLst>
            </p:cNvPr>
            <p:cNvSpPr/>
            <p:nvPr/>
          </p:nvSpPr>
          <p:spPr>
            <a:xfrm>
              <a:off x="2439192" y="3453450"/>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498 w 14188"/>
                <a:gd name="connsiteY5" fmla="*/ 10491 h 21283"/>
                <a:gd name="connsiteX6" fmla="*/ 8336 w 14188"/>
                <a:gd name="connsiteY6" fmla="*/ 16521 h 21283"/>
                <a:gd name="connsiteX7" fmla="*/ 11174 w 14188"/>
                <a:gd name="connsiteY7" fmla="*/ 10491 h 21283"/>
                <a:gd name="connsiteX8" fmla="*/ 8336 w 14188"/>
                <a:gd name="connsiteY8" fmla="*/ 4461 h 21283"/>
                <a:gd name="connsiteX9" fmla="*/ 5498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2"/>
                    <a:pt x="14011" y="5525"/>
                    <a:pt x="14011" y="10491"/>
                  </a:cubicBezTo>
                  <a:close/>
                  <a:moveTo>
                    <a:pt x="5498" y="10491"/>
                  </a:moveTo>
                  <a:cubicBezTo>
                    <a:pt x="5498" y="14393"/>
                    <a:pt x="6562" y="16521"/>
                    <a:pt x="8336" y="16521"/>
                  </a:cubicBezTo>
                  <a:cubicBezTo>
                    <a:pt x="10109" y="16521"/>
                    <a:pt x="11174" y="14393"/>
                    <a:pt x="11174" y="10491"/>
                  </a:cubicBezTo>
                  <a:cubicBezTo>
                    <a:pt x="11174" y="6944"/>
                    <a:pt x="10109" y="4461"/>
                    <a:pt x="8336" y="4461"/>
                  </a:cubicBezTo>
                  <a:cubicBezTo>
                    <a:pt x="6562" y="4461"/>
                    <a:pt x="5498" y="6589"/>
                    <a:pt x="5498" y="10491"/>
                  </a:cubicBezTo>
                  <a:close/>
                </a:path>
              </a:pathLst>
            </a:custGeom>
            <a:solidFill>
              <a:srgbClr val="62827C"/>
            </a:solidFill>
            <a:ln w="9525"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015DD861-FF20-4BA0-B6A0-A770203ABACC}"/>
                </a:ext>
              </a:extLst>
            </p:cNvPr>
            <p:cNvSpPr/>
            <p:nvPr/>
          </p:nvSpPr>
          <p:spPr>
            <a:xfrm>
              <a:off x="2452316" y="3453450"/>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498 w 14188"/>
                <a:gd name="connsiteY5" fmla="*/ 10491 h 21283"/>
                <a:gd name="connsiteX6" fmla="*/ 8336 w 14188"/>
                <a:gd name="connsiteY6" fmla="*/ 16521 h 21283"/>
                <a:gd name="connsiteX7" fmla="*/ 11174 w 14188"/>
                <a:gd name="connsiteY7" fmla="*/ 10491 h 21283"/>
                <a:gd name="connsiteX8" fmla="*/ 8336 w 14188"/>
                <a:gd name="connsiteY8" fmla="*/ 4461 h 21283"/>
                <a:gd name="connsiteX9" fmla="*/ 5498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2"/>
                    <a:pt x="14011" y="5525"/>
                    <a:pt x="14011" y="10491"/>
                  </a:cubicBezTo>
                  <a:close/>
                  <a:moveTo>
                    <a:pt x="5498" y="10491"/>
                  </a:moveTo>
                  <a:cubicBezTo>
                    <a:pt x="5498" y="14393"/>
                    <a:pt x="6562" y="16521"/>
                    <a:pt x="8336" y="16521"/>
                  </a:cubicBezTo>
                  <a:cubicBezTo>
                    <a:pt x="10110" y="16521"/>
                    <a:pt x="11174" y="14393"/>
                    <a:pt x="11174" y="10491"/>
                  </a:cubicBezTo>
                  <a:cubicBezTo>
                    <a:pt x="11174" y="6944"/>
                    <a:pt x="10110" y="4461"/>
                    <a:pt x="8336" y="4461"/>
                  </a:cubicBezTo>
                  <a:cubicBezTo>
                    <a:pt x="6562" y="4461"/>
                    <a:pt x="5498" y="6589"/>
                    <a:pt x="5498" y="10491"/>
                  </a:cubicBezTo>
                  <a:close/>
                </a:path>
              </a:pathLst>
            </a:custGeom>
            <a:solidFill>
              <a:srgbClr val="62827C"/>
            </a:solidFill>
            <a:ln w="9525"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0B9ECE5B-7197-4BD4-822F-B14C3B0539E3}"/>
                </a:ext>
              </a:extLst>
            </p:cNvPr>
            <p:cNvSpPr/>
            <p:nvPr/>
          </p:nvSpPr>
          <p:spPr>
            <a:xfrm>
              <a:off x="2465796" y="3452767"/>
              <a:ext cx="14189" cy="21283"/>
            </a:xfrm>
            <a:custGeom>
              <a:avLst/>
              <a:gdLst>
                <a:gd name="connsiteX0" fmla="*/ 12592 w 14188"/>
                <a:gd name="connsiteY0" fmla="*/ 5498 h 21283"/>
                <a:gd name="connsiteX1" fmla="*/ 6562 w 14188"/>
                <a:gd name="connsiteY1" fmla="*/ 5498 h 21283"/>
                <a:gd name="connsiteX2" fmla="*/ 6208 w 14188"/>
                <a:gd name="connsiteY2" fmla="*/ 8691 h 21283"/>
                <a:gd name="connsiteX3" fmla="*/ 7272 w 14188"/>
                <a:gd name="connsiteY3" fmla="*/ 8691 h 21283"/>
                <a:gd name="connsiteX4" fmla="*/ 11174 w 14188"/>
                <a:gd name="connsiteY4" fmla="*/ 9755 h 21283"/>
                <a:gd name="connsiteX5" fmla="*/ 13302 w 14188"/>
                <a:gd name="connsiteY5" fmla="*/ 13657 h 21283"/>
                <a:gd name="connsiteX6" fmla="*/ 6917 w 14188"/>
                <a:gd name="connsiteY6" fmla="*/ 19332 h 21283"/>
                <a:gd name="connsiteX7" fmla="*/ 2660 w 14188"/>
                <a:gd name="connsiteY7" fmla="*/ 18268 h 21283"/>
                <a:gd name="connsiteX8" fmla="*/ 3370 w 14188"/>
                <a:gd name="connsiteY8" fmla="*/ 16140 h 21283"/>
                <a:gd name="connsiteX9" fmla="*/ 6917 w 14188"/>
                <a:gd name="connsiteY9" fmla="*/ 16849 h 21283"/>
                <a:gd name="connsiteX10" fmla="*/ 10464 w 14188"/>
                <a:gd name="connsiteY10" fmla="*/ 14011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498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498"/>
                  </a:moveTo>
                  <a:lnTo>
                    <a:pt x="6562" y="5498"/>
                  </a:lnTo>
                  <a:lnTo>
                    <a:pt x="6208" y="8691"/>
                  </a:lnTo>
                  <a:cubicBezTo>
                    <a:pt x="6562" y="8691"/>
                    <a:pt x="6917" y="8691"/>
                    <a:pt x="7272" y="8691"/>
                  </a:cubicBezTo>
                  <a:cubicBezTo>
                    <a:pt x="8690" y="8691"/>
                    <a:pt x="10109" y="9045"/>
                    <a:pt x="11174" y="9755"/>
                  </a:cubicBezTo>
                  <a:cubicBezTo>
                    <a:pt x="12238" y="10464"/>
                    <a:pt x="13302" y="11883"/>
                    <a:pt x="13302" y="13657"/>
                  </a:cubicBezTo>
                  <a:cubicBezTo>
                    <a:pt x="13302" y="16849"/>
                    <a:pt x="10819" y="19332"/>
                    <a:pt x="6917" y="19332"/>
                  </a:cubicBezTo>
                  <a:cubicBezTo>
                    <a:pt x="5143" y="19332"/>
                    <a:pt x="3370" y="18977"/>
                    <a:pt x="2660" y="18268"/>
                  </a:cubicBezTo>
                  <a:lnTo>
                    <a:pt x="3370" y="16140"/>
                  </a:lnTo>
                  <a:cubicBezTo>
                    <a:pt x="4079" y="16495"/>
                    <a:pt x="5498" y="16849"/>
                    <a:pt x="6917" y="16849"/>
                  </a:cubicBezTo>
                  <a:cubicBezTo>
                    <a:pt x="8690" y="16849"/>
                    <a:pt x="10464" y="15785"/>
                    <a:pt x="10464" y="14011"/>
                  </a:cubicBezTo>
                  <a:cubicBezTo>
                    <a:pt x="10464" y="12238"/>
                    <a:pt x="9045" y="10819"/>
                    <a:pt x="5853" y="10819"/>
                  </a:cubicBezTo>
                  <a:cubicBezTo>
                    <a:pt x="5143" y="10819"/>
                    <a:pt x="4434" y="10819"/>
                    <a:pt x="3725" y="10819"/>
                  </a:cubicBezTo>
                  <a:lnTo>
                    <a:pt x="4789" y="2660"/>
                  </a:lnTo>
                  <a:lnTo>
                    <a:pt x="12947" y="2660"/>
                  </a:lnTo>
                  <a:lnTo>
                    <a:pt x="12592" y="5498"/>
                  </a:lnTo>
                  <a:close/>
                </a:path>
              </a:pathLst>
            </a:custGeom>
            <a:solidFill>
              <a:srgbClr val="62827C"/>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24116C98-3F36-4DA3-A9E4-0E2F6A4B3439}"/>
                </a:ext>
              </a:extLst>
            </p:cNvPr>
            <p:cNvSpPr/>
            <p:nvPr/>
          </p:nvSpPr>
          <p:spPr>
            <a:xfrm>
              <a:off x="2503751" y="3452767"/>
              <a:ext cx="14189" cy="21283"/>
            </a:xfrm>
            <a:custGeom>
              <a:avLst/>
              <a:gdLst>
                <a:gd name="connsiteX0" fmla="*/ 2660 w 14188"/>
                <a:gd name="connsiteY0" fmla="*/ 18977 h 21283"/>
                <a:gd name="connsiteX1" fmla="*/ 2660 w 14188"/>
                <a:gd name="connsiteY1" fmla="*/ 17204 h 21283"/>
                <a:gd name="connsiteX2" fmla="*/ 4434 w 14188"/>
                <a:gd name="connsiteY2" fmla="*/ 15430 h 21283"/>
                <a:gd name="connsiteX3" fmla="*/ 10110 w 14188"/>
                <a:gd name="connsiteY3" fmla="*/ 7981 h 21283"/>
                <a:gd name="connsiteX4" fmla="*/ 7272 w 14188"/>
                <a:gd name="connsiteY4" fmla="*/ 5143 h 21283"/>
                <a:gd name="connsiteX5" fmla="*/ 3725 w 14188"/>
                <a:gd name="connsiteY5" fmla="*/ 6562 h 21283"/>
                <a:gd name="connsiteX6" fmla="*/ 3015 w 14188"/>
                <a:gd name="connsiteY6" fmla="*/ 4434 h 21283"/>
                <a:gd name="connsiteX7" fmla="*/ 7981 w 14188"/>
                <a:gd name="connsiteY7" fmla="*/ 2660 h 21283"/>
                <a:gd name="connsiteX8" fmla="*/ 13302 w 14188"/>
                <a:gd name="connsiteY8" fmla="*/ 7627 h 21283"/>
                <a:gd name="connsiteX9" fmla="*/ 8691 w 14188"/>
                <a:gd name="connsiteY9" fmla="*/ 15430 h 21283"/>
                <a:gd name="connsiteX10" fmla="*/ 7272 w 14188"/>
                <a:gd name="connsiteY10" fmla="*/ 16495 h 21283"/>
                <a:gd name="connsiteX11" fmla="*/ 7272 w 14188"/>
                <a:gd name="connsiteY11" fmla="*/ 16495 h 21283"/>
                <a:gd name="connsiteX12" fmla="*/ 13657 w 14188"/>
                <a:gd name="connsiteY12" fmla="*/ 16495 h 21283"/>
                <a:gd name="connsiteX13" fmla="*/ 13657 w 14188"/>
                <a:gd name="connsiteY13" fmla="*/ 18977 h 21283"/>
                <a:gd name="connsiteX14" fmla="*/ 2660 w 14188"/>
                <a:gd name="connsiteY14" fmla="*/ 18977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8" h="21283">
                  <a:moveTo>
                    <a:pt x="2660" y="18977"/>
                  </a:moveTo>
                  <a:lnTo>
                    <a:pt x="2660" y="17204"/>
                  </a:lnTo>
                  <a:lnTo>
                    <a:pt x="4434" y="15430"/>
                  </a:lnTo>
                  <a:cubicBezTo>
                    <a:pt x="8336" y="11883"/>
                    <a:pt x="10110" y="10109"/>
                    <a:pt x="10110" y="7981"/>
                  </a:cubicBezTo>
                  <a:cubicBezTo>
                    <a:pt x="10110" y="6562"/>
                    <a:pt x="9400" y="5143"/>
                    <a:pt x="7272" y="5143"/>
                  </a:cubicBezTo>
                  <a:cubicBezTo>
                    <a:pt x="5853" y="5143"/>
                    <a:pt x="4789" y="5853"/>
                    <a:pt x="3725" y="6562"/>
                  </a:cubicBezTo>
                  <a:lnTo>
                    <a:pt x="3015" y="4434"/>
                  </a:lnTo>
                  <a:cubicBezTo>
                    <a:pt x="4079" y="3370"/>
                    <a:pt x="5853" y="2660"/>
                    <a:pt x="7981" y="2660"/>
                  </a:cubicBezTo>
                  <a:cubicBezTo>
                    <a:pt x="11528" y="2660"/>
                    <a:pt x="13302" y="4789"/>
                    <a:pt x="13302" y="7627"/>
                  </a:cubicBezTo>
                  <a:cubicBezTo>
                    <a:pt x="13302" y="10464"/>
                    <a:pt x="11174" y="12592"/>
                    <a:pt x="8691" y="15430"/>
                  </a:cubicBezTo>
                  <a:lnTo>
                    <a:pt x="7272" y="16495"/>
                  </a:lnTo>
                  <a:lnTo>
                    <a:pt x="7272" y="16495"/>
                  </a:lnTo>
                  <a:lnTo>
                    <a:pt x="13657" y="16495"/>
                  </a:lnTo>
                  <a:lnTo>
                    <a:pt x="13657" y="18977"/>
                  </a:lnTo>
                  <a:lnTo>
                    <a:pt x="2660" y="18977"/>
                  </a:lnTo>
                  <a:close/>
                </a:path>
              </a:pathLst>
            </a:custGeom>
            <a:solidFill>
              <a:srgbClr val="62827C"/>
            </a:solidFill>
            <a:ln w="9525"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4CA7798F-824B-4B09-BC86-2F19F7BAF329}"/>
                </a:ext>
              </a:extLst>
            </p:cNvPr>
            <p:cNvSpPr/>
            <p:nvPr/>
          </p:nvSpPr>
          <p:spPr>
            <a:xfrm>
              <a:off x="2516875" y="3453098"/>
              <a:ext cx="14189" cy="21283"/>
            </a:xfrm>
            <a:custGeom>
              <a:avLst/>
              <a:gdLst>
                <a:gd name="connsiteX0" fmla="*/ 14011 w 14188"/>
                <a:gd name="connsiteY0" fmla="*/ 10489 h 21283"/>
                <a:gd name="connsiteX1" fmla="*/ 8336 w 14188"/>
                <a:gd name="connsiteY1" fmla="*/ 19002 h 21283"/>
                <a:gd name="connsiteX2" fmla="*/ 2660 w 14188"/>
                <a:gd name="connsiteY2" fmla="*/ 10844 h 21283"/>
                <a:gd name="connsiteX3" fmla="*/ 8336 w 14188"/>
                <a:gd name="connsiteY3" fmla="*/ 2685 h 21283"/>
                <a:gd name="connsiteX4" fmla="*/ 14011 w 14188"/>
                <a:gd name="connsiteY4" fmla="*/ 10489 h 21283"/>
                <a:gd name="connsiteX5" fmla="*/ 5498 w 14188"/>
                <a:gd name="connsiteY5" fmla="*/ 10844 h 21283"/>
                <a:gd name="connsiteX6" fmla="*/ 8336 w 14188"/>
                <a:gd name="connsiteY6" fmla="*/ 16874 h 21283"/>
                <a:gd name="connsiteX7" fmla="*/ 11174 w 14188"/>
                <a:gd name="connsiteY7" fmla="*/ 10844 h 21283"/>
                <a:gd name="connsiteX8" fmla="*/ 8336 w 14188"/>
                <a:gd name="connsiteY8" fmla="*/ 4813 h 21283"/>
                <a:gd name="connsiteX9" fmla="*/ 5498 w 14188"/>
                <a:gd name="connsiteY9" fmla="*/ 10844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89"/>
                  </a:moveTo>
                  <a:cubicBezTo>
                    <a:pt x="14011" y="15455"/>
                    <a:pt x="11883" y="19002"/>
                    <a:pt x="8336" y="19002"/>
                  </a:cubicBezTo>
                  <a:cubicBezTo>
                    <a:pt x="4789" y="19002"/>
                    <a:pt x="2660" y="15809"/>
                    <a:pt x="2660" y="10844"/>
                  </a:cubicBezTo>
                  <a:cubicBezTo>
                    <a:pt x="2660" y="5877"/>
                    <a:pt x="4789" y="2685"/>
                    <a:pt x="8336" y="2685"/>
                  </a:cubicBezTo>
                  <a:cubicBezTo>
                    <a:pt x="12238" y="2330"/>
                    <a:pt x="14011" y="5877"/>
                    <a:pt x="14011" y="10489"/>
                  </a:cubicBezTo>
                  <a:close/>
                  <a:moveTo>
                    <a:pt x="5498" y="10844"/>
                  </a:moveTo>
                  <a:cubicBezTo>
                    <a:pt x="5498" y="14745"/>
                    <a:pt x="6562" y="16874"/>
                    <a:pt x="8336" y="16874"/>
                  </a:cubicBezTo>
                  <a:cubicBezTo>
                    <a:pt x="10110" y="16874"/>
                    <a:pt x="11174" y="14745"/>
                    <a:pt x="11174" y="10844"/>
                  </a:cubicBezTo>
                  <a:cubicBezTo>
                    <a:pt x="11174" y="7296"/>
                    <a:pt x="10110" y="4813"/>
                    <a:pt x="8336" y="4813"/>
                  </a:cubicBezTo>
                  <a:cubicBezTo>
                    <a:pt x="6917" y="4813"/>
                    <a:pt x="5498" y="6942"/>
                    <a:pt x="5498" y="10844"/>
                  </a:cubicBezTo>
                  <a:close/>
                </a:path>
              </a:pathLst>
            </a:custGeom>
            <a:solidFill>
              <a:srgbClr val="62827C"/>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3B4C5F71-057B-4C2B-9AFD-F914A7C77D00}"/>
                </a:ext>
              </a:extLst>
            </p:cNvPr>
            <p:cNvSpPr/>
            <p:nvPr/>
          </p:nvSpPr>
          <p:spPr>
            <a:xfrm>
              <a:off x="2531773" y="3453477"/>
              <a:ext cx="10642" cy="21283"/>
            </a:xfrm>
            <a:custGeom>
              <a:avLst/>
              <a:gdLst>
                <a:gd name="connsiteX0" fmla="*/ 5853 w 10641"/>
                <a:gd name="connsiteY0" fmla="*/ 5143 h 21283"/>
                <a:gd name="connsiteX1" fmla="*/ 5853 w 10641"/>
                <a:gd name="connsiteY1" fmla="*/ 5143 h 21283"/>
                <a:gd name="connsiteX2" fmla="*/ 3015 w 10641"/>
                <a:gd name="connsiteY2" fmla="*/ 6562 h 21283"/>
                <a:gd name="connsiteX3" fmla="*/ 2660 w 10641"/>
                <a:gd name="connsiteY3" fmla="*/ 4434 h 21283"/>
                <a:gd name="connsiteX4" fmla="*/ 6562 w 10641"/>
                <a:gd name="connsiteY4" fmla="*/ 2660 h 21283"/>
                <a:gd name="connsiteX5" fmla="*/ 9045 w 10641"/>
                <a:gd name="connsiteY5" fmla="*/ 2660 h 21283"/>
                <a:gd name="connsiteX6" fmla="*/ 9045 w 10641"/>
                <a:gd name="connsiteY6" fmla="*/ 18623 h 21283"/>
                <a:gd name="connsiteX7" fmla="*/ 6208 w 10641"/>
                <a:gd name="connsiteY7" fmla="*/ 18623 h 21283"/>
                <a:gd name="connsiteX8" fmla="*/ 5853 w 10641"/>
                <a:gd name="connsiteY8"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 h="21283">
                  <a:moveTo>
                    <a:pt x="5853" y="5143"/>
                  </a:moveTo>
                  <a:lnTo>
                    <a:pt x="5853" y="5143"/>
                  </a:lnTo>
                  <a:lnTo>
                    <a:pt x="3015" y="6562"/>
                  </a:lnTo>
                  <a:lnTo>
                    <a:pt x="2660" y="4434"/>
                  </a:lnTo>
                  <a:lnTo>
                    <a:pt x="6562" y="2660"/>
                  </a:lnTo>
                  <a:lnTo>
                    <a:pt x="9045" y="2660"/>
                  </a:lnTo>
                  <a:lnTo>
                    <a:pt x="9045" y="18623"/>
                  </a:lnTo>
                  <a:lnTo>
                    <a:pt x="6208" y="18623"/>
                  </a:lnTo>
                  <a:lnTo>
                    <a:pt x="5853" y="5143"/>
                  </a:lnTo>
                  <a:close/>
                </a:path>
              </a:pathLst>
            </a:custGeom>
            <a:solidFill>
              <a:srgbClr val="62827C"/>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BE09518C-0641-41D8-977B-A9874B3CF1D1}"/>
                </a:ext>
              </a:extLst>
            </p:cNvPr>
            <p:cNvSpPr/>
            <p:nvPr/>
          </p:nvSpPr>
          <p:spPr>
            <a:xfrm>
              <a:off x="2543124" y="3453098"/>
              <a:ext cx="14189" cy="21283"/>
            </a:xfrm>
            <a:custGeom>
              <a:avLst/>
              <a:gdLst>
                <a:gd name="connsiteX0" fmla="*/ 14011 w 14188"/>
                <a:gd name="connsiteY0" fmla="*/ 10489 h 21283"/>
                <a:gd name="connsiteX1" fmla="*/ 8336 w 14188"/>
                <a:gd name="connsiteY1" fmla="*/ 19002 h 21283"/>
                <a:gd name="connsiteX2" fmla="*/ 2660 w 14188"/>
                <a:gd name="connsiteY2" fmla="*/ 10844 h 21283"/>
                <a:gd name="connsiteX3" fmla="*/ 8336 w 14188"/>
                <a:gd name="connsiteY3" fmla="*/ 2685 h 21283"/>
                <a:gd name="connsiteX4" fmla="*/ 14011 w 14188"/>
                <a:gd name="connsiteY4" fmla="*/ 10489 h 21283"/>
                <a:gd name="connsiteX5" fmla="*/ 5853 w 14188"/>
                <a:gd name="connsiteY5" fmla="*/ 10844 h 21283"/>
                <a:gd name="connsiteX6" fmla="*/ 8691 w 14188"/>
                <a:gd name="connsiteY6" fmla="*/ 16874 h 21283"/>
                <a:gd name="connsiteX7" fmla="*/ 11528 w 14188"/>
                <a:gd name="connsiteY7" fmla="*/ 10844 h 21283"/>
                <a:gd name="connsiteX8" fmla="*/ 8691 w 14188"/>
                <a:gd name="connsiteY8" fmla="*/ 4813 h 21283"/>
                <a:gd name="connsiteX9" fmla="*/ 5853 w 14188"/>
                <a:gd name="connsiteY9" fmla="*/ 10844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89"/>
                  </a:moveTo>
                  <a:cubicBezTo>
                    <a:pt x="14011" y="15455"/>
                    <a:pt x="11883" y="19002"/>
                    <a:pt x="8336" y="19002"/>
                  </a:cubicBezTo>
                  <a:cubicBezTo>
                    <a:pt x="4789" y="19002"/>
                    <a:pt x="2660" y="15809"/>
                    <a:pt x="2660" y="10844"/>
                  </a:cubicBezTo>
                  <a:cubicBezTo>
                    <a:pt x="2660" y="5877"/>
                    <a:pt x="4789" y="2685"/>
                    <a:pt x="8336" y="2685"/>
                  </a:cubicBezTo>
                  <a:cubicBezTo>
                    <a:pt x="12238" y="2330"/>
                    <a:pt x="14011" y="5877"/>
                    <a:pt x="14011" y="10489"/>
                  </a:cubicBezTo>
                  <a:close/>
                  <a:moveTo>
                    <a:pt x="5853" y="10844"/>
                  </a:moveTo>
                  <a:cubicBezTo>
                    <a:pt x="5853" y="14745"/>
                    <a:pt x="6917" y="16874"/>
                    <a:pt x="8691" y="16874"/>
                  </a:cubicBezTo>
                  <a:cubicBezTo>
                    <a:pt x="10464" y="16874"/>
                    <a:pt x="11528" y="14745"/>
                    <a:pt x="11528" y="10844"/>
                  </a:cubicBezTo>
                  <a:cubicBezTo>
                    <a:pt x="11528" y="7296"/>
                    <a:pt x="10464" y="4813"/>
                    <a:pt x="8691" y="4813"/>
                  </a:cubicBezTo>
                  <a:cubicBezTo>
                    <a:pt x="6917" y="4813"/>
                    <a:pt x="5853" y="6587"/>
                    <a:pt x="5853" y="10844"/>
                  </a:cubicBezTo>
                  <a:close/>
                </a:path>
              </a:pathLst>
            </a:custGeom>
            <a:solidFill>
              <a:srgbClr val="62827C"/>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F10F5248-FBF8-48FE-BC5A-CA46A5A23A30}"/>
                </a:ext>
              </a:extLst>
            </p:cNvPr>
            <p:cNvSpPr/>
            <p:nvPr/>
          </p:nvSpPr>
          <p:spPr>
            <a:xfrm>
              <a:off x="2580015" y="3452767"/>
              <a:ext cx="14189" cy="21283"/>
            </a:xfrm>
            <a:custGeom>
              <a:avLst/>
              <a:gdLst>
                <a:gd name="connsiteX0" fmla="*/ 2660 w 14188"/>
                <a:gd name="connsiteY0" fmla="*/ 18977 h 21283"/>
                <a:gd name="connsiteX1" fmla="*/ 2660 w 14188"/>
                <a:gd name="connsiteY1" fmla="*/ 17204 h 21283"/>
                <a:gd name="connsiteX2" fmla="*/ 4434 w 14188"/>
                <a:gd name="connsiteY2" fmla="*/ 15430 h 21283"/>
                <a:gd name="connsiteX3" fmla="*/ 10110 w 14188"/>
                <a:gd name="connsiteY3" fmla="*/ 7981 h 21283"/>
                <a:gd name="connsiteX4" fmla="*/ 7272 w 14188"/>
                <a:gd name="connsiteY4" fmla="*/ 5143 h 21283"/>
                <a:gd name="connsiteX5" fmla="*/ 3725 w 14188"/>
                <a:gd name="connsiteY5" fmla="*/ 6562 h 21283"/>
                <a:gd name="connsiteX6" fmla="*/ 3015 w 14188"/>
                <a:gd name="connsiteY6" fmla="*/ 4434 h 21283"/>
                <a:gd name="connsiteX7" fmla="*/ 7981 w 14188"/>
                <a:gd name="connsiteY7" fmla="*/ 2660 h 21283"/>
                <a:gd name="connsiteX8" fmla="*/ 13302 w 14188"/>
                <a:gd name="connsiteY8" fmla="*/ 7627 h 21283"/>
                <a:gd name="connsiteX9" fmla="*/ 8691 w 14188"/>
                <a:gd name="connsiteY9" fmla="*/ 15430 h 21283"/>
                <a:gd name="connsiteX10" fmla="*/ 7272 w 14188"/>
                <a:gd name="connsiteY10" fmla="*/ 16495 h 21283"/>
                <a:gd name="connsiteX11" fmla="*/ 7272 w 14188"/>
                <a:gd name="connsiteY11" fmla="*/ 16495 h 21283"/>
                <a:gd name="connsiteX12" fmla="*/ 13657 w 14188"/>
                <a:gd name="connsiteY12" fmla="*/ 16495 h 21283"/>
                <a:gd name="connsiteX13" fmla="*/ 13657 w 14188"/>
                <a:gd name="connsiteY13" fmla="*/ 18977 h 21283"/>
                <a:gd name="connsiteX14" fmla="*/ 2660 w 14188"/>
                <a:gd name="connsiteY14" fmla="*/ 18977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8" h="21283">
                  <a:moveTo>
                    <a:pt x="2660" y="18977"/>
                  </a:moveTo>
                  <a:lnTo>
                    <a:pt x="2660" y="17204"/>
                  </a:lnTo>
                  <a:lnTo>
                    <a:pt x="4434" y="15430"/>
                  </a:lnTo>
                  <a:cubicBezTo>
                    <a:pt x="8336" y="11883"/>
                    <a:pt x="10110" y="10109"/>
                    <a:pt x="10110" y="7981"/>
                  </a:cubicBezTo>
                  <a:cubicBezTo>
                    <a:pt x="10110" y="6562"/>
                    <a:pt x="9400" y="5143"/>
                    <a:pt x="7272" y="5143"/>
                  </a:cubicBezTo>
                  <a:cubicBezTo>
                    <a:pt x="5853" y="5143"/>
                    <a:pt x="4789" y="5853"/>
                    <a:pt x="3725" y="6562"/>
                  </a:cubicBezTo>
                  <a:lnTo>
                    <a:pt x="3015" y="4434"/>
                  </a:lnTo>
                  <a:cubicBezTo>
                    <a:pt x="4079" y="3370"/>
                    <a:pt x="5853" y="2660"/>
                    <a:pt x="7981" y="2660"/>
                  </a:cubicBezTo>
                  <a:cubicBezTo>
                    <a:pt x="11528" y="2660"/>
                    <a:pt x="13302" y="4789"/>
                    <a:pt x="13302" y="7627"/>
                  </a:cubicBezTo>
                  <a:cubicBezTo>
                    <a:pt x="13302" y="10464"/>
                    <a:pt x="11174" y="12592"/>
                    <a:pt x="8691" y="15430"/>
                  </a:cubicBezTo>
                  <a:lnTo>
                    <a:pt x="7272" y="16495"/>
                  </a:lnTo>
                  <a:lnTo>
                    <a:pt x="7272" y="16495"/>
                  </a:lnTo>
                  <a:lnTo>
                    <a:pt x="13657" y="16495"/>
                  </a:lnTo>
                  <a:lnTo>
                    <a:pt x="13657" y="18977"/>
                  </a:lnTo>
                  <a:lnTo>
                    <a:pt x="2660" y="18977"/>
                  </a:lnTo>
                  <a:close/>
                </a:path>
              </a:pathLst>
            </a:custGeom>
            <a:solidFill>
              <a:srgbClr val="62827C"/>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1D46B0CB-4545-4580-B375-4F79A4F08990}"/>
                </a:ext>
              </a:extLst>
            </p:cNvPr>
            <p:cNvSpPr/>
            <p:nvPr/>
          </p:nvSpPr>
          <p:spPr>
            <a:xfrm>
              <a:off x="2593140" y="3453098"/>
              <a:ext cx="14189" cy="21283"/>
            </a:xfrm>
            <a:custGeom>
              <a:avLst/>
              <a:gdLst>
                <a:gd name="connsiteX0" fmla="*/ 14011 w 14188"/>
                <a:gd name="connsiteY0" fmla="*/ 10489 h 21283"/>
                <a:gd name="connsiteX1" fmla="*/ 8336 w 14188"/>
                <a:gd name="connsiteY1" fmla="*/ 19002 h 21283"/>
                <a:gd name="connsiteX2" fmla="*/ 2660 w 14188"/>
                <a:gd name="connsiteY2" fmla="*/ 10844 h 21283"/>
                <a:gd name="connsiteX3" fmla="*/ 8336 w 14188"/>
                <a:gd name="connsiteY3" fmla="*/ 2685 h 21283"/>
                <a:gd name="connsiteX4" fmla="*/ 14011 w 14188"/>
                <a:gd name="connsiteY4" fmla="*/ 10489 h 21283"/>
                <a:gd name="connsiteX5" fmla="*/ 5498 w 14188"/>
                <a:gd name="connsiteY5" fmla="*/ 10844 h 21283"/>
                <a:gd name="connsiteX6" fmla="*/ 8336 w 14188"/>
                <a:gd name="connsiteY6" fmla="*/ 16874 h 21283"/>
                <a:gd name="connsiteX7" fmla="*/ 11174 w 14188"/>
                <a:gd name="connsiteY7" fmla="*/ 10844 h 21283"/>
                <a:gd name="connsiteX8" fmla="*/ 8336 w 14188"/>
                <a:gd name="connsiteY8" fmla="*/ 4813 h 21283"/>
                <a:gd name="connsiteX9" fmla="*/ 5498 w 14188"/>
                <a:gd name="connsiteY9" fmla="*/ 10844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89"/>
                  </a:moveTo>
                  <a:cubicBezTo>
                    <a:pt x="14011" y="15455"/>
                    <a:pt x="11883" y="19002"/>
                    <a:pt x="8336" y="19002"/>
                  </a:cubicBezTo>
                  <a:cubicBezTo>
                    <a:pt x="4789" y="19002"/>
                    <a:pt x="2660" y="15809"/>
                    <a:pt x="2660" y="10844"/>
                  </a:cubicBezTo>
                  <a:cubicBezTo>
                    <a:pt x="2660" y="5877"/>
                    <a:pt x="4789" y="2685"/>
                    <a:pt x="8336" y="2685"/>
                  </a:cubicBezTo>
                  <a:cubicBezTo>
                    <a:pt x="12238" y="2330"/>
                    <a:pt x="14011" y="5877"/>
                    <a:pt x="14011" y="10489"/>
                  </a:cubicBezTo>
                  <a:close/>
                  <a:moveTo>
                    <a:pt x="5498" y="10844"/>
                  </a:moveTo>
                  <a:cubicBezTo>
                    <a:pt x="5498" y="14745"/>
                    <a:pt x="6562" y="16874"/>
                    <a:pt x="8336" y="16874"/>
                  </a:cubicBezTo>
                  <a:cubicBezTo>
                    <a:pt x="10110" y="16874"/>
                    <a:pt x="11174" y="14745"/>
                    <a:pt x="11174" y="10844"/>
                  </a:cubicBezTo>
                  <a:cubicBezTo>
                    <a:pt x="11174" y="7296"/>
                    <a:pt x="10110" y="4813"/>
                    <a:pt x="8336" y="4813"/>
                  </a:cubicBezTo>
                  <a:cubicBezTo>
                    <a:pt x="6917" y="4813"/>
                    <a:pt x="5498" y="6587"/>
                    <a:pt x="5498" y="10844"/>
                  </a:cubicBezTo>
                  <a:close/>
                </a:path>
              </a:pathLst>
            </a:custGeom>
            <a:solidFill>
              <a:srgbClr val="62827C"/>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BFEA7C77-2FA9-4CF4-B0F3-5576348761C0}"/>
                </a:ext>
              </a:extLst>
            </p:cNvPr>
            <p:cNvSpPr/>
            <p:nvPr/>
          </p:nvSpPr>
          <p:spPr>
            <a:xfrm>
              <a:off x="2608038" y="3453477"/>
              <a:ext cx="10642" cy="21283"/>
            </a:xfrm>
            <a:custGeom>
              <a:avLst/>
              <a:gdLst>
                <a:gd name="connsiteX0" fmla="*/ 5853 w 10641"/>
                <a:gd name="connsiteY0" fmla="*/ 5143 h 21283"/>
                <a:gd name="connsiteX1" fmla="*/ 5853 w 10641"/>
                <a:gd name="connsiteY1" fmla="*/ 5143 h 21283"/>
                <a:gd name="connsiteX2" fmla="*/ 3015 w 10641"/>
                <a:gd name="connsiteY2" fmla="*/ 6562 h 21283"/>
                <a:gd name="connsiteX3" fmla="*/ 2660 w 10641"/>
                <a:gd name="connsiteY3" fmla="*/ 4434 h 21283"/>
                <a:gd name="connsiteX4" fmla="*/ 6562 w 10641"/>
                <a:gd name="connsiteY4" fmla="*/ 2660 h 21283"/>
                <a:gd name="connsiteX5" fmla="*/ 9045 w 10641"/>
                <a:gd name="connsiteY5" fmla="*/ 2660 h 21283"/>
                <a:gd name="connsiteX6" fmla="*/ 9045 w 10641"/>
                <a:gd name="connsiteY6" fmla="*/ 18623 h 21283"/>
                <a:gd name="connsiteX7" fmla="*/ 6208 w 10641"/>
                <a:gd name="connsiteY7" fmla="*/ 18623 h 21283"/>
                <a:gd name="connsiteX8" fmla="*/ 5853 w 10641"/>
                <a:gd name="connsiteY8"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1" h="21283">
                  <a:moveTo>
                    <a:pt x="5853" y="5143"/>
                  </a:moveTo>
                  <a:lnTo>
                    <a:pt x="5853" y="5143"/>
                  </a:lnTo>
                  <a:lnTo>
                    <a:pt x="3015" y="6562"/>
                  </a:lnTo>
                  <a:lnTo>
                    <a:pt x="2660" y="4434"/>
                  </a:lnTo>
                  <a:lnTo>
                    <a:pt x="6562" y="2660"/>
                  </a:lnTo>
                  <a:lnTo>
                    <a:pt x="9045" y="2660"/>
                  </a:lnTo>
                  <a:lnTo>
                    <a:pt x="9045" y="18623"/>
                  </a:lnTo>
                  <a:lnTo>
                    <a:pt x="6208" y="18623"/>
                  </a:lnTo>
                  <a:lnTo>
                    <a:pt x="5853" y="5143"/>
                  </a:lnTo>
                  <a:close/>
                </a:path>
              </a:pathLst>
            </a:custGeom>
            <a:solidFill>
              <a:srgbClr val="62827C"/>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93E9AA32-9A20-495F-BDC8-E4024060DC53}"/>
                </a:ext>
              </a:extLst>
            </p:cNvPr>
            <p:cNvSpPr/>
            <p:nvPr/>
          </p:nvSpPr>
          <p:spPr>
            <a:xfrm>
              <a:off x="2619744" y="3453122"/>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8 h 21283"/>
                <a:gd name="connsiteX7" fmla="*/ 2660 w 14188"/>
                <a:gd name="connsiteY7" fmla="*/ 17913 h 21283"/>
                <a:gd name="connsiteX8" fmla="*/ 3370 w 14188"/>
                <a:gd name="connsiteY8" fmla="*/ 15785 h 21283"/>
                <a:gd name="connsiteX9" fmla="*/ 6917 w 14188"/>
                <a:gd name="connsiteY9" fmla="*/ 16495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10" y="8691"/>
                    <a:pt x="11174" y="9400"/>
                  </a:cubicBezTo>
                  <a:cubicBezTo>
                    <a:pt x="12238" y="10110"/>
                    <a:pt x="13302" y="11528"/>
                    <a:pt x="13302" y="13302"/>
                  </a:cubicBezTo>
                  <a:cubicBezTo>
                    <a:pt x="13302" y="16495"/>
                    <a:pt x="10819" y="18978"/>
                    <a:pt x="6917" y="18978"/>
                  </a:cubicBezTo>
                  <a:cubicBezTo>
                    <a:pt x="5143" y="18978"/>
                    <a:pt x="3370" y="18623"/>
                    <a:pt x="2660" y="17913"/>
                  </a:cubicBezTo>
                  <a:lnTo>
                    <a:pt x="3370" y="15785"/>
                  </a:lnTo>
                  <a:cubicBezTo>
                    <a:pt x="4079" y="16140"/>
                    <a:pt x="5498" y="16495"/>
                    <a:pt x="6917" y="16495"/>
                  </a:cubicBezTo>
                  <a:cubicBezTo>
                    <a:pt x="8691" y="16495"/>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62827C"/>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8FDE2B59-B104-4E3B-AAC5-BF903F88682D}"/>
                </a:ext>
              </a:extLst>
            </p:cNvPr>
            <p:cNvSpPr/>
            <p:nvPr/>
          </p:nvSpPr>
          <p:spPr>
            <a:xfrm>
              <a:off x="1978058" y="3418714"/>
              <a:ext cx="14189" cy="21283"/>
            </a:xfrm>
            <a:custGeom>
              <a:avLst/>
              <a:gdLst>
                <a:gd name="connsiteX0" fmla="*/ 9755 w 14188"/>
                <a:gd name="connsiteY0" fmla="*/ 18623 h 21283"/>
                <a:gd name="connsiteX1" fmla="*/ 9755 w 14188"/>
                <a:gd name="connsiteY1" fmla="*/ 14721 h 21283"/>
                <a:gd name="connsiteX2" fmla="*/ 2660 w 14188"/>
                <a:gd name="connsiteY2" fmla="*/ 14721 h 21283"/>
                <a:gd name="connsiteX3" fmla="*/ 2660 w 14188"/>
                <a:gd name="connsiteY3" fmla="*/ 12592 h 21283"/>
                <a:gd name="connsiteX4" fmla="*/ 9045 w 14188"/>
                <a:gd name="connsiteY4" fmla="*/ 2660 h 21283"/>
                <a:gd name="connsiteX5" fmla="*/ 12592 w 14188"/>
                <a:gd name="connsiteY5" fmla="*/ 2660 h 21283"/>
                <a:gd name="connsiteX6" fmla="*/ 12592 w 14188"/>
                <a:gd name="connsiteY6" fmla="*/ 12238 h 21283"/>
                <a:gd name="connsiteX7" fmla="*/ 14721 w 14188"/>
                <a:gd name="connsiteY7" fmla="*/ 12238 h 21283"/>
                <a:gd name="connsiteX8" fmla="*/ 14721 w 14188"/>
                <a:gd name="connsiteY8" fmla="*/ 14366 h 21283"/>
                <a:gd name="connsiteX9" fmla="*/ 12592 w 14188"/>
                <a:gd name="connsiteY9" fmla="*/ 14366 h 21283"/>
                <a:gd name="connsiteX10" fmla="*/ 12592 w 14188"/>
                <a:gd name="connsiteY10" fmla="*/ 18268 h 21283"/>
                <a:gd name="connsiteX11" fmla="*/ 9755 w 14188"/>
                <a:gd name="connsiteY11" fmla="*/ 18623 h 21283"/>
                <a:gd name="connsiteX12" fmla="*/ 9755 w 14188"/>
                <a:gd name="connsiteY12" fmla="*/ 12238 h 21283"/>
                <a:gd name="connsiteX13" fmla="*/ 9755 w 14188"/>
                <a:gd name="connsiteY13" fmla="*/ 7981 h 21283"/>
                <a:gd name="connsiteX14" fmla="*/ 9755 w 14188"/>
                <a:gd name="connsiteY14" fmla="*/ 5143 h 21283"/>
                <a:gd name="connsiteX15" fmla="*/ 9755 w 14188"/>
                <a:gd name="connsiteY15" fmla="*/ 5143 h 21283"/>
                <a:gd name="connsiteX16" fmla="*/ 8336 w 14188"/>
                <a:gd name="connsiteY16" fmla="*/ 7981 h 21283"/>
                <a:gd name="connsiteX17" fmla="*/ 5498 w 14188"/>
                <a:gd name="connsiteY17" fmla="*/ 12238 h 21283"/>
                <a:gd name="connsiteX18" fmla="*/ 5498 w 14188"/>
                <a:gd name="connsiteY18" fmla="*/ 12238 h 21283"/>
                <a:gd name="connsiteX19" fmla="*/ 9755 w 14188"/>
                <a:gd name="connsiteY19" fmla="*/ 12238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88" h="21283">
                  <a:moveTo>
                    <a:pt x="9755" y="18623"/>
                  </a:moveTo>
                  <a:lnTo>
                    <a:pt x="9755" y="14721"/>
                  </a:lnTo>
                  <a:lnTo>
                    <a:pt x="2660" y="14721"/>
                  </a:lnTo>
                  <a:lnTo>
                    <a:pt x="2660" y="12592"/>
                  </a:lnTo>
                  <a:lnTo>
                    <a:pt x="9045" y="2660"/>
                  </a:lnTo>
                  <a:lnTo>
                    <a:pt x="12592" y="2660"/>
                  </a:lnTo>
                  <a:lnTo>
                    <a:pt x="12592" y="12238"/>
                  </a:lnTo>
                  <a:lnTo>
                    <a:pt x="14721" y="12238"/>
                  </a:lnTo>
                  <a:lnTo>
                    <a:pt x="14721" y="14366"/>
                  </a:lnTo>
                  <a:lnTo>
                    <a:pt x="12592" y="14366"/>
                  </a:lnTo>
                  <a:lnTo>
                    <a:pt x="12592" y="18268"/>
                  </a:lnTo>
                  <a:lnTo>
                    <a:pt x="9755" y="18623"/>
                  </a:lnTo>
                  <a:close/>
                  <a:moveTo>
                    <a:pt x="9755" y="12238"/>
                  </a:moveTo>
                  <a:lnTo>
                    <a:pt x="9755" y="7981"/>
                  </a:lnTo>
                  <a:cubicBezTo>
                    <a:pt x="9755" y="6917"/>
                    <a:pt x="9755" y="6208"/>
                    <a:pt x="9755" y="5143"/>
                  </a:cubicBezTo>
                  <a:lnTo>
                    <a:pt x="9755" y="5143"/>
                  </a:lnTo>
                  <a:cubicBezTo>
                    <a:pt x="9400" y="6208"/>
                    <a:pt x="8690" y="6917"/>
                    <a:pt x="8336" y="7981"/>
                  </a:cubicBezTo>
                  <a:lnTo>
                    <a:pt x="5498" y="12238"/>
                  </a:lnTo>
                  <a:lnTo>
                    <a:pt x="5498" y="12238"/>
                  </a:lnTo>
                  <a:lnTo>
                    <a:pt x="9755" y="12238"/>
                  </a:lnTo>
                  <a:close/>
                </a:path>
              </a:pathLst>
            </a:custGeom>
            <a:solidFill>
              <a:srgbClr val="D67168"/>
            </a:solidFill>
            <a:ln w="9525"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9D9C862F-DC70-4F97-925C-FAB4858359EC}"/>
                </a:ext>
              </a:extLst>
            </p:cNvPr>
            <p:cNvSpPr/>
            <p:nvPr/>
          </p:nvSpPr>
          <p:spPr>
            <a:xfrm>
              <a:off x="1991537" y="3418690"/>
              <a:ext cx="14189" cy="21283"/>
            </a:xfrm>
            <a:custGeom>
              <a:avLst/>
              <a:gdLst>
                <a:gd name="connsiteX0" fmla="*/ 14011 w 14188"/>
                <a:gd name="connsiteY0" fmla="*/ 10489 h 21283"/>
                <a:gd name="connsiteX1" fmla="*/ 8336 w 14188"/>
                <a:gd name="connsiteY1" fmla="*/ 19002 h 21283"/>
                <a:gd name="connsiteX2" fmla="*/ 2660 w 14188"/>
                <a:gd name="connsiteY2" fmla="*/ 10843 h 21283"/>
                <a:gd name="connsiteX3" fmla="*/ 8336 w 14188"/>
                <a:gd name="connsiteY3" fmla="*/ 2685 h 21283"/>
                <a:gd name="connsiteX4" fmla="*/ 14011 w 14188"/>
                <a:gd name="connsiteY4" fmla="*/ 10489 h 21283"/>
                <a:gd name="connsiteX5" fmla="*/ 5498 w 14188"/>
                <a:gd name="connsiteY5" fmla="*/ 10843 h 21283"/>
                <a:gd name="connsiteX6" fmla="*/ 8336 w 14188"/>
                <a:gd name="connsiteY6" fmla="*/ 16874 h 21283"/>
                <a:gd name="connsiteX7" fmla="*/ 11174 w 14188"/>
                <a:gd name="connsiteY7" fmla="*/ 10843 h 21283"/>
                <a:gd name="connsiteX8" fmla="*/ 8336 w 14188"/>
                <a:gd name="connsiteY8" fmla="*/ 4813 h 21283"/>
                <a:gd name="connsiteX9" fmla="*/ 5498 w 14188"/>
                <a:gd name="connsiteY9" fmla="*/ 108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89"/>
                  </a:moveTo>
                  <a:cubicBezTo>
                    <a:pt x="14011" y="15455"/>
                    <a:pt x="11883" y="19002"/>
                    <a:pt x="8336" y="19002"/>
                  </a:cubicBezTo>
                  <a:cubicBezTo>
                    <a:pt x="4789" y="19002"/>
                    <a:pt x="2660" y="15809"/>
                    <a:pt x="2660" y="10843"/>
                  </a:cubicBezTo>
                  <a:cubicBezTo>
                    <a:pt x="2660" y="5877"/>
                    <a:pt x="4789" y="2685"/>
                    <a:pt x="8336" y="2685"/>
                  </a:cubicBezTo>
                  <a:cubicBezTo>
                    <a:pt x="12238" y="2330"/>
                    <a:pt x="14011" y="5877"/>
                    <a:pt x="14011" y="10489"/>
                  </a:cubicBezTo>
                  <a:close/>
                  <a:moveTo>
                    <a:pt x="5498" y="10843"/>
                  </a:moveTo>
                  <a:cubicBezTo>
                    <a:pt x="5498" y="14745"/>
                    <a:pt x="6562" y="16874"/>
                    <a:pt x="8336" y="16874"/>
                  </a:cubicBezTo>
                  <a:cubicBezTo>
                    <a:pt x="10109" y="16874"/>
                    <a:pt x="11174" y="14745"/>
                    <a:pt x="11174" y="10843"/>
                  </a:cubicBezTo>
                  <a:cubicBezTo>
                    <a:pt x="11174" y="7296"/>
                    <a:pt x="10109" y="4813"/>
                    <a:pt x="8336" y="4813"/>
                  </a:cubicBezTo>
                  <a:cubicBezTo>
                    <a:pt x="6562" y="4813"/>
                    <a:pt x="5498" y="6587"/>
                    <a:pt x="5498" y="10843"/>
                  </a:cubicBezTo>
                  <a:close/>
                </a:path>
              </a:pathLst>
            </a:custGeom>
            <a:solidFill>
              <a:srgbClr val="D67168"/>
            </a:solidFill>
            <a:ln w="9525"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655008F6-8CEA-4CCC-B80F-45626E639BD2}"/>
                </a:ext>
              </a:extLst>
            </p:cNvPr>
            <p:cNvSpPr/>
            <p:nvPr/>
          </p:nvSpPr>
          <p:spPr>
            <a:xfrm>
              <a:off x="2004307" y="3418360"/>
              <a:ext cx="24830" cy="21283"/>
            </a:xfrm>
            <a:custGeom>
              <a:avLst/>
              <a:gdLst>
                <a:gd name="connsiteX0" fmla="*/ 11174 w 24830"/>
                <a:gd name="connsiteY0" fmla="*/ 7272 h 21283"/>
                <a:gd name="connsiteX1" fmla="*/ 6917 w 24830"/>
                <a:gd name="connsiteY1" fmla="*/ 12238 h 21283"/>
                <a:gd name="connsiteX2" fmla="*/ 2660 w 24830"/>
                <a:gd name="connsiteY2" fmla="*/ 7627 h 21283"/>
                <a:gd name="connsiteX3" fmla="*/ 6917 w 24830"/>
                <a:gd name="connsiteY3" fmla="*/ 2660 h 21283"/>
                <a:gd name="connsiteX4" fmla="*/ 11174 w 24830"/>
                <a:gd name="connsiteY4" fmla="*/ 7272 h 21283"/>
                <a:gd name="connsiteX5" fmla="*/ 5143 w 24830"/>
                <a:gd name="connsiteY5" fmla="*/ 7627 h 21283"/>
                <a:gd name="connsiteX6" fmla="*/ 6917 w 24830"/>
                <a:gd name="connsiteY6" fmla="*/ 10819 h 21283"/>
                <a:gd name="connsiteX7" fmla="*/ 8691 w 24830"/>
                <a:gd name="connsiteY7" fmla="*/ 7627 h 21283"/>
                <a:gd name="connsiteX8" fmla="*/ 6917 w 24830"/>
                <a:gd name="connsiteY8" fmla="*/ 4434 h 21283"/>
                <a:gd name="connsiteX9" fmla="*/ 5143 w 24830"/>
                <a:gd name="connsiteY9" fmla="*/ 7627 h 21283"/>
                <a:gd name="connsiteX10" fmla="*/ 6917 w 24830"/>
                <a:gd name="connsiteY10" fmla="*/ 19332 h 21283"/>
                <a:gd name="connsiteX11" fmla="*/ 16140 w 24830"/>
                <a:gd name="connsiteY11" fmla="*/ 2660 h 21283"/>
                <a:gd name="connsiteX12" fmla="*/ 17913 w 24830"/>
                <a:gd name="connsiteY12" fmla="*/ 2660 h 21283"/>
                <a:gd name="connsiteX13" fmla="*/ 8691 w 24830"/>
                <a:gd name="connsiteY13" fmla="*/ 19332 h 21283"/>
                <a:gd name="connsiteX14" fmla="*/ 6917 w 24830"/>
                <a:gd name="connsiteY14" fmla="*/ 19332 h 21283"/>
                <a:gd name="connsiteX15" fmla="*/ 22170 w 24830"/>
                <a:gd name="connsiteY15" fmla="*/ 14011 h 21283"/>
                <a:gd name="connsiteX16" fmla="*/ 17913 w 24830"/>
                <a:gd name="connsiteY16" fmla="*/ 18978 h 21283"/>
                <a:gd name="connsiteX17" fmla="*/ 14011 w 24830"/>
                <a:gd name="connsiteY17" fmla="*/ 14011 h 21283"/>
                <a:gd name="connsiteX18" fmla="*/ 18268 w 24830"/>
                <a:gd name="connsiteY18" fmla="*/ 9045 h 21283"/>
                <a:gd name="connsiteX19" fmla="*/ 22170 w 24830"/>
                <a:gd name="connsiteY19" fmla="*/ 14011 h 21283"/>
                <a:gd name="connsiteX20" fmla="*/ 16140 w 24830"/>
                <a:gd name="connsiteY20" fmla="*/ 14366 h 21283"/>
                <a:gd name="connsiteX21" fmla="*/ 17913 w 24830"/>
                <a:gd name="connsiteY21" fmla="*/ 17559 h 21283"/>
                <a:gd name="connsiteX22" fmla="*/ 19687 w 24830"/>
                <a:gd name="connsiteY22" fmla="*/ 14366 h 21283"/>
                <a:gd name="connsiteX23" fmla="*/ 17913 w 24830"/>
                <a:gd name="connsiteY23" fmla="*/ 11174 h 21283"/>
                <a:gd name="connsiteX24" fmla="*/ 16140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272"/>
                  </a:moveTo>
                  <a:cubicBezTo>
                    <a:pt x="11174" y="10464"/>
                    <a:pt x="9045" y="12238"/>
                    <a:pt x="6917" y="12238"/>
                  </a:cubicBezTo>
                  <a:cubicBezTo>
                    <a:pt x="4789" y="12238"/>
                    <a:pt x="3015" y="10464"/>
                    <a:pt x="2660" y="7627"/>
                  </a:cubicBezTo>
                  <a:cubicBezTo>
                    <a:pt x="2660" y="4434"/>
                    <a:pt x="4434" y="2660"/>
                    <a:pt x="6917" y="2660"/>
                  </a:cubicBezTo>
                  <a:cubicBezTo>
                    <a:pt x="9400" y="2660"/>
                    <a:pt x="11174" y="4434"/>
                    <a:pt x="11174" y="7272"/>
                  </a:cubicBezTo>
                  <a:close/>
                  <a:moveTo>
                    <a:pt x="5143" y="7627"/>
                  </a:moveTo>
                  <a:cubicBezTo>
                    <a:pt x="5143" y="9400"/>
                    <a:pt x="5853" y="10819"/>
                    <a:pt x="6917" y="10819"/>
                  </a:cubicBezTo>
                  <a:cubicBezTo>
                    <a:pt x="7981" y="10819"/>
                    <a:pt x="8691" y="9400"/>
                    <a:pt x="8691" y="7627"/>
                  </a:cubicBezTo>
                  <a:cubicBezTo>
                    <a:pt x="8691" y="5853"/>
                    <a:pt x="8336" y="4434"/>
                    <a:pt x="6917" y="4434"/>
                  </a:cubicBezTo>
                  <a:cubicBezTo>
                    <a:pt x="5853" y="4434"/>
                    <a:pt x="5143" y="5853"/>
                    <a:pt x="5143" y="7627"/>
                  </a:cubicBezTo>
                  <a:close/>
                  <a:moveTo>
                    <a:pt x="6917" y="19332"/>
                  </a:moveTo>
                  <a:lnTo>
                    <a:pt x="16140" y="2660"/>
                  </a:lnTo>
                  <a:lnTo>
                    <a:pt x="17913" y="2660"/>
                  </a:lnTo>
                  <a:lnTo>
                    <a:pt x="8691" y="19332"/>
                  </a:lnTo>
                  <a:lnTo>
                    <a:pt x="6917" y="19332"/>
                  </a:lnTo>
                  <a:close/>
                  <a:moveTo>
                    <a:pt x="22170" y="14011"/>
                  </a:moveTo>
                  <a:cubicBezTo>
                    <a:pt x="22170" y="17204"/>
                    <a:pt x="20396" y="18978"/>
                    <a:pt x="17913" y="18978"/>
                  </a:cubicBezTo>
                  <a:cubicBezTo>
                    <a:pt x="15785" y="18978"/>
                    <a:pt x="14011" y="17204"/>
                    <a:pt x="14011" y="14011"/>
                  </a:cubicBezTo>
                  <a:cubicBezTo>
                    <a:pt x="14011" y="11174"/>
                    <a:pt x="15785" y="9045"/>
                    <a:pt x="18268" y="9045"/>
                  </a:cubicBezTo>
                  <a:cubicBezTo>
                    <a:pt x="20396" y="9400"/>
                    <a:pt x="22170" y="11174"/>
                    <a:pt x="22170" y="14011"/>
                  </a:cubicBezTo>
                  <a:close/>
                  <a:moveTo>
                    <a:pt x="16140" y="14366"/>
                  </a:moveTo>
                  <a:cubicBezTo>
                    <a:pt x="16140" y="16140"/>
                    <a:pt x="16849" y="17559"/>
                    <a:pt x="17913" y="17559"/>
                  </a:cubicBezTo>
                  <a:cubicBezTo>
                    <a:pt x="18978" y="17559"/>
                    <a:pt x="19687" y="16140"/>
                    <a:pt x="19687" y="14366"/>
                  </a:cubicBezTo>
                  <a:cubicBezTo>
                    <a:pt x="19687" y="12592"/>
                    <a:pt x="19332" y="11174"/>
                    <a:pt x="17913" y="11174"/>
                  </a:cubicBezTo>
                  <a:cubicBezTo>
                    <a:pt x="16849" y="11174"/>
                    <a:pt x="16140" y="12592"/>
                    <a:pt x="16140" y="14366"/>
                  </a:cubicBezTo>
                  <a:close/>
                </a:path>
              </a:pathLst>
            </a:custGeom>
            <a:solidFill>
              <a:srgbClr val="D67168"/>
            </a:solidFill>
            <a:ln w="9525"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5D4A35C7-47DD-451B-BCE9-EA5CDA4A168A}"/>
                </a:ext>
              </a:extLst>
            </p:cNvPr>
            <p:cNvSpPr/>
            <p:nvPr/>
          </p:nvSpPr>
          <p:spPr>
            <a:xfrm>
              <a:off x="1978058" y="3366216"/>
              <a:ext cx="14189" cy="21283"/>
            </a:xfrm>
            <a:custGeom>
              <a:avLst/>
              <a:gdLst>
                <a:gd name="connsiteX0" fmla="*/ 9755 w 14188"/>
                <a:gd name="connsiteY0" fmla="*/ 18623 h 21283"/>
                <a:gd name="connsiteX1" fmla="*/ 9755 w 14188"/>
                <a:gd name="connsiteY1" fmla="*/ 14721 h 21283"/>
                <a:gd name="connsiteX2" fmla="*/ 2660 w 14188"/>
                <a:gd name="connsiteY2" fmla="*/ 14721 h 21283"/>
                <a:gd name="connsiteX3" fmla="*/ 2660 w 14188"/>
                <a:gd name="connsiteY3" fmla="*/ 12593 h 21283"/>
                <a:gd name="connsiteX4" fmla="*/ 9045 w 14188"/>
                <a:gd name="connsiteY4" fmla="*/ 2660 h 21283"/>
                <a:gd name="connsiteX5" fmla="*/ 12592 w 14188"/>
                <a:gd name="connsiteY5" fmla="*/ 2660 h 21283"/>
                <a:gd name="connsiteX6" fmla="*/ 12592 w 14188"/>
                <a:gd name="connsiteY6" fmla="*/ 12238 h 21283"/>
                <a:gd name="connsiteX7" fmla="*/ 14721 w 14188"/>
                <a:gd name="connsiteY7" fmla="*/ 12238 h 21283"/>
                <a:gd name="connsiteX8" fmla="*/ 14721 w 14188"/>
                <a:gd name="connsiteY8" fmla="*/ 14366 h 21283"/>
                <a:gd name="connsiteX9" fmla="*/ 12592 w 14188"/>
                <a:gd name="connsiteY9" fmla="*/ 14366 h 21283"/>
                <a:gd name="connsiteX10" fmla="*/ 12592 w 14188"/>
                <a:gd name="connsiteY10" fmla="*/ 18268 h 21283"/>
                <a:gd name="connsiteX11" fmla="*/ 9755 w 14188"/>
                <a:gd name="connsiteY11" fmla="*/ 18623 h 21283"/>
                <a:gd name="connsiteX12" fmla="*/ 9755 w 14188"/>
                <a:gd name="connsiteY12" fmla="*/ 12238 h 21283"/>
                <a:gd name="connsiteX13" fmla="*/ 9755 w 14188"/>
                <a:gd name="connsiteY13" fmla="*/ 7981 h 21283"/>
                <a:gd name="connsiteX14" fmla="*/ 9755 w 14188"/>
                <a:gd name="connsiteY14" fmla="*/ 5143 h 21283"/>
                <a:gd name="connsiteX15" fmla="*/ 9755 w 14188"/>
                <a:gd name="connsiteY15" fmla="*/ 5143 h 21283"/>
                <a:gd name="connsiteX16" fmla="*/ 8336 w 14188"/>
                <a:gd name="connsiteY16" fmla="*/ 7981 h 21283"/>
                <a:gd name="connsiteX17" fmla="*/ 5498 w 14188"/>
                <a:gd name="connsiteY17" fmla="*/ 12238 h 21283"/>
                <a:gd name="connsiteX18" fmla="*/ 5498 w 14188"/>
                <a:gd name="connsiteY18" fmla="*/ 12238 h 21283"/>
                <a:gd name="connsiteX19" fmla="*/ 9755 w 14188"/>
                <a:gd name="connsiteY19" fmla="*/ 12238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188" h="21283">
                  <a:moveTo>
                    <a:pt x="9755" y="18623"/>
                  </a:moveTo>
                  <a:lnTo>
                    <a:pt x="9755" y="14721"/>
                  </a:lnTo>
                  <a:lnTo>
                    <a:pt x="2660" y="14721"/>
                  </a:lnTo>
                  <a:lnTo>
                    <a:pt x="2660" y="12593"/>
                  </a:lnTo>
                  <a:lnTo>
                    <a:pt x="9045" y="2660"/>
                  </a:lnTo>
                  <a:lnTo>
                    <a:pt x="12592" y="2660"/>
                  </a:lnTo>
                  <a:lnTo>
                    <a:pt x="12592" y="12238"/>
                  </a:lnTo>
                  <a:lnTo>
                    <a:pt x="14721" y="12238"/>
                  </a:lnTo>
                  <a:lnTo>
                    <a:pt x="14721" y="14366"/>
                  </a:lnTo>
                  <a:lnTo>
                    <a:pt x="12592" y="14366"/>
                  </a:lnTo>
                  <a:lnTo>
                    <a:pt x="12592" y="18268"/>
                  </a:lnTo>
                  <a:lnTo>
                    <a:pt x="9755" y="18623"/>
                  </a:lnTo>
                  <a:close/>
                  <a:moveTo>
                    <a:pt x="9755" y="12238"/>
                  </a:moveTo>
                  <a:lnTo>
                    <a:pt x="9755" y="7981"/>
                  </a:lnTo>
                  <a:cubicBezTo>
                    <a:pt x="9755" y="6917"/>
                    <a:pt x="9755" y="6208"/>
                    <a:pt x="9755" y="5143"/>
                  </a:cubicBezTo>
                  <a:lnTo>
                    <a:pt x="9755" y="5143"/>
                  </a:lnTo>
                  <a:cubicBezTo>
                    <a:pt x="9400" y="6208"/>
                    <a:pt x="8690" y="6917"/>
                    <a:pt x="8336" y="7981"/>
                  </a:cubicBezTo>
                  <a:lnTo>
                    <a:pt x="5498" y="12238"/>
                  </a:lnTo>
                  <a:lnTo>
                    <a:pt x="5498" y="12238"/>
                  </a:lnTo>
                  <a:lnTo>
                    <a:pt x="9755" y="12238"/>
                  </a:lnTo>
                  <a:close/>
                </a:path>
              </a:pathLst>
            </a:custGeom>
            <a:solidFill>
              <a:srgbClr val="D67168"/>
            </a:solidFill>
            <a:ln w="9525"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2527EDA0-9B13-47B3-9573-53A26FB99EDB}"/>
                </a:ext>
              </a:extLst>
            </p:cNvPr>
            <p:cNvSpPr/>
            <p:nvPr/>
          </p:nvSpPr>
          <p:spPr>
            <a:xfrm>
              <a:off x="1991892" y="3365861"/>
              <a:ext cx="14189" cy="21283"/>
            </a:xfrm>
            <a:custGeom>
              <a:avLst/>
              <a:gdLst>
                <a:gd name="connsiteX0" fmla="*/ 12592 w 14188"/>
                <a:gd name="connsiteY0" fmla="*/ 5498 h 21283"/>
                <a:gd name="connsiteX1" fmla="*/ 6562 w 14188"/>
                <a:gd name="connsiteY1" fmla="*/ 5498 h 21283"/>
                <a:gd name="connsiteX2" fmla="*/ 6208 w 14188"/>
                <a:gd name="connsiteY2" fmla="*/ 8691 h 21283"/>
                <a:gd name="connsiteX3" fmla="*/ 7272 w 14188"/>
                <a:gd name="connsiteY3" fmla="*/ 8691 h 21283"/>
                <a:gd name="connsiteX4" fmla="*/ 11174 w 14188"/>
                <a:gd name="connsiteY4" fmla="*/ 9755 h 21283"/>
                <a:gd name="connsiteX5" fmla="*/ 13302 w 14188"/>
                <a:gd name="connsiteY5" fmla="*/ 13657 h 21283"/>
                <a:gd name="connsiteX6" fmla="*/ 6917 w 14188"/>
                <a:gd name="connsiteY6" fmla="*/ 19332 h 21283"/>
                <a:gd name="connsiteX7" fmla="*/ 2660 w 14188"/>
                <a:gd name="connsiteY7" fmla="*/ 18268 h 21283"/>
                <a:gd name="connsiteX8" fmla="*/ 3370 w 14188"/>
                <a:gd name="connsiteY8" fmla="*/ 16140 h 21283"/>
                <a:gd name="connsiteX9" fmla="*/ 6917 w 14188"/>
                <a:gd name="connsiteY9" fmla="*/ 16849 h 21283"/>
                <a:gd name="connsiteX10" fmla="*/ 10464 w 14188"/>
                <a:gd name="connsiteY10" fmla="*/ 14011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498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498"/>
                  </a:moveTo>
                  <a:lnTo>
                    <a:pt x="6562" y="5498"/>
                  </a:lnTo>
                  <a:lnTo>
                    <a:pt x="6208" y="8691"/>
                  </a:lnTo>
                  <a:cubicBezTo>
                    <a:pt x="6562" y="8691"/>
                    <a:pt x="6917" y="8691"/>
                    <a:pt x="7272" y="8691"/>
                  </a:cubicBezTo>
                  <a:cubicBezTo>
                    <a:pt x="8691" y="8691"/>
                    <a:pt x="10110" y="9045"/>
                    <a:pt x="11174" y="9755"/>
                  </a:cubicBezTo>
                  <a:cubicBezTo>
                    <a:pt x="12238" y="10464"/>
                    <a:pt x="13302" y="11883"/>
                    <a:pt x="13302" y="13657"/>
                  </a:cubicBezTo>
                  <a:cubicBezTo>
                    <a:pt x="13302" y="16849"/>
                    <a:pt x="10819" y="19332"/>
                    <a:pt x="6917" y="19332"/>
                  </a:cubicBezTo>
                  <a:cubicBezTo>
                    <a:pt x="5143" y="19332"/>
                    <a:pt x="3370" y="18977"/>
                    <a:pt x="2660" y="18268"/>
                  </a:cubicBezTo>
                  <a:lnTo>
                    <a:pt x="3370" y="16140"/>
                  </a:lnTo>
                  <a:cubicBezTo>
                    <a:pt x="4079" y="16495"/>
                    <a:pt x="5498" y="16849"/>
                    <a:pt x="6917" y="16849"/>
                  </a:cubicBezTo>
                  <a:cubicBezTo>
                    <a:pt x="8691" y="16849"/>
                    <a:pt x="10464" y="15785"/>
                    <a:pt x="10464" y="14011"/>
                  </a:cubicBezTo>
                  <a:cubicBezTo>
                    <a:pt x="10464" y="12238"/>
                    <a:pt x="9045" y="10819"/>
                    <a:pt x="5853" y="10819"/>
                  </a:cubicBezTo>
                  <a:cubicBezTo>
                    <a:pt x="5143" y="10819"/>
                    <a:pt x="4434" y="10819"/>
                    <a:pt x="3725" y="10819"/>
                  </a:cubicBezTo>
                  <a:lnTo>
                    <a:pt x="4789" y="2660"/>
                  </a:lnTo>
                  <a:lnTo>
                    <a:pt x="12947" y="2660"/>
                  </a:lnTo>
                  <a:lnTo>
                    <a:pt x="12592" y="5498"/>
                  </a:lnTo>
                  <a:close/>
                </a:path>
              </a:pathLst>
            </a:custGeom>
            <a:solidFill>
              <a:srgbClr val="D67168"/>
            </a:solidFill>
            <a:ln w="9525" cap="flat">
              <a:noFill/>
              <a:prstDash val="solid"/>
              <a:miter/>
            </a:ln>
          </p:spPr>
          <p:txBody>
            <a:bodyPr rtlCol="0" anchor="ctr"/>
            <a:lstStyle/>
            <a:p>
              <a:endParaRPr lang="fi-FI"/>
            </a:p>
          </p:txBody>
        </p:sp>
        <p:sp>
          <p:nvSpPr>
            <p:cNvPr id="183" name="Freeform: Shape 182">
              <a:extLst>
                <a:ext uri="{FF2B5EF4-FFF2-40B4-BE49-F238E27FC236}">
                  <a16:creationId xmlns:a16="http://schemas.microsoft.com/office/drawing/2014/main" id="{BD5F4B1C-4978-4067-80CF-23BE36F7F6C1}"/>
                </a:ext>
              </a:extLst>
            </p:cNvPr>
            <p:cNvSpPr/>
            <p:nvPr/>
          </p:nvSpPr>
          <p:spPr>
            <a:xfrm>
              <a:off x="2003952" y="3365861"/>
              <a:ext cx="24830" cy="21283"/>
            </a:xfrm>
            <a:custGeom>
              <a:avLst/>
              <a:gdLst>
                <a:gd name="connsiteX0" fmla="*/ 11174 w 24830"/>
                <a:gd name="connsiteY0" fmla="*/ 7627 h 21283"/>
                <a:gd name="connsiteX1" fmla="*/ 6917 w 24830"/>
                <a:gd name="connsiteY1" fmla="*/ 12592 h 21283"/>
                <a:gd name="connsiteX2" fmla="*/ 2660 w 24830"/>
                <a:gd name="connsiteY2" fmla="*/ 7981 h 21283"/>
                <a:gd name="connsiteX3" fmla="*/ 6917 w 24830"/>
                <a:gd name="connsiteY3" fmla="*/ 3015 h 21283"/>
                <a:gd name="connsiteX4" fmla="*/ 11174 w 24830"/>
                <a:gd name="connsiteY4" fmla="*/ 7627 h 21283"/>
                <a:gd name="connsiteX5" fmla="*/ 5498 w 24830"/>
                <a:gd name="connsiteY5" fmla="*/ 7627 h 21283"/>
                <a:gd name="connsiteX6" fmla="*/ 7272 w 24830"/>
                <a:gd name="connsiteY6" fmla="*/ 10819 h 21283"/>
                <a:gd name="connsiteX7" fmla="*/ 9045 w 24830"/>
                <a:gd name="connsiteY7" fmla="*/ 7627 h 21283"/>
                <a:gd name="connsiteX8" fmla="*/ 7272 w 24830"/>
                <a:gd name="connsiteY8" fmla="*/ 4434 h 21283"/>
                <a:gd name="connsiteX9" fmla="*/ 5498 w 24830"/>
                <a:gd name="connsiteY9" fmla="*/ 7627 h 21283"/>
                <a:gd name="connsiteX10" fmla="*/ 7272 w 24830"/>
                <a:gd name="connsiteY10" fmla="*/ 19332 h 21283"/>
                <a:gd name="connsiteX11" fmla="*/ 16494 w 24830"/>
                <a:gd name="connsiteY11" fmla="*/ 2660 h 21283"/>
                <a:gd name="connsiteX12" fmla="*/ 18268 w 24830"/>
                <a:gd name="connsiteY12" fmla="*/ 2660 h 21283"/>
                <a:gd name="connsiteX13" fmla="*/ 9045 w 24830"/>
                <a:gd name="connsiteY13" fmla="*/ 19332 h 21283"/>
                <a:gd name="connsiteX14" fmla="*/ 7272 w 24830"/>
                <a:gd name="connsiteY14" fmla="*/ 19332 h 21283"/>
                <a:gd name="connsiteX15" fmla="*/ 22170 w 24830"/>
                <a:gd name="connsiteY15" fmla="*/ 14366 h 21283"/>
                <a:gd name="connsiteX16" fmla="*/ 17913 w 24830"/>
                <a:gd name="connsiteY16" fmla="*/ 19332 h 21283"/>
                <a:gd name="connsiteX17" fmla="*/ 14011 w 24830"/>
                <a:gd name="connsiteY17" fmla="*/ 14366 h 21283"/>
                <a:gd name="connsiteX18" fmla="*/ 18268 w 24830"/>
                <a:gd name="connsiteY18" fmla="*/ 9400 h 21283"/>
                <a:gd name="connsiteX19" fmla="*/ 22170 w 24830"/>
                <a:gd name="connsiteY19" fmla="*/ 14366 h 21283"/>
                <a:gd name="connsiteX20" fmla="*/ 16494 w 24830"/>
                <a:gd name="connsiteY20" fmla="*/ 14366 h 21283"/>
                <a:gd name="connsiteX21" fmla="*/ 18268 w 24830"/>
                <a:gd name="connsiteY21" fmla="*/ 17559 h 21283"/>
                <a:gd name="connsiteX22" fmla="*/ 20041 w 24830"/>
                <a:gd name="connsiteY22" fmla="*/ 14366 h 21283"/>
                <a:gd name="connsiteX23" fmla="*/ 18268 w 24830"/>
                <a:gd name="connsiteY23" fmla="*/ 11174 h 21283"/>
                <a:gd name="connsiteX24" fmla="*/ 16494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627"/>
                  </a:moveTo>
                  <a:cubicBezTo>
                    <a:pt x="11174" y="10819"/>
                    <a:pt x="9045" y="12592"/>
                    <a:pt x="6917" y="12592"/>
                  </a:cubicBezTo>
                  <a:cubicBezTo>
                    <a:pt x="4789" y="12592"/>
                    <a:pt x="3015" y="10819"/>
                    <a:pt x="2660" y="7981"/>
                  </a:cubicBezTo>
                  <a:cubicBezTo>
                    <a:pt x="2660" y="4789"/>
                    <a:pt x="4434" y="3015"/>
                    <a:pt x="6917" y="3015"/>
                  </a:cubicBezTo>
                  <a:cubicBezTo>
                    <a:pt x="9755" y="3015"/>
                    <a:pt x="11174" y="4789"/>
                    <a:pt x="11174" y="7627"/>
                  </a:cubicBezTo>
                  <a:close/>
                  <a:moveTo>
                    <a:pt x="5498" y="7627"/>
                  </a:moveTo>
                  <a:cubicBezTo>
                    <a:pt x="5498" y="9400"/>
                    <a:pt x="6208" y="10819"/>
                    <a:pt x="7272" y="10819"/>
                  </a:cubicBezTo>
                  <a:cubicBezTo>
                    <a:pt x="8336" y="10819"/>
                    <a:pt x="9045" y="9400"/>
                    <a:pt x="9045" y="7627"/>
                  </a:cubicBezTo>
                  <a:cubicBezTo>
                    <a:pt x="9045" y="5853"/>
                    <a:pt x="8691" y="4434"/>
                    <a:pt x="7272" y="4434"/>
                  </a:cubicBezTo>
                  <a:cubicBezTo>
                    <a:pt x="5853" y="4434"/>
                    <a:pt x="5498" y="5853"/>
                    <a:pt x="5498" y="7627"/>
                  </a:cubicBezTo>
                  <a:close/>
                  <a:moveTo>
                    <a:pt x="7272" y="19332"/>
                  </a:moveTo>
                  <a:lnTo>
                    <a:pt x="16494" y="2660"/>
                  </a:lnTo>
                  <a:lnTo>
                    <a:pt x="18268" y="2660"/>
                  </a:lnTo>
                  <a:lnTo>
                    <a:pt x="9045" y="19332"/>
                  </a:lnTo>
                  <a:lnTo>
                    <a:pt x="7272" y="19332"/>
                  </a:lnTo>
                  <a:close/>
                  <a:moveTo>
                    <a:pt x="22170" y="14366"/>
                  </a:moveTo>
                  <a:cubicBezTo>
                    <a:pt x="22170" y="17559"/>
                    <a:pt x="20396" y="19332"/>
                    <a:pt x="17913" y="19332"/>
                  </a:cubicBezTo>
                  <a:cubicBezTo>
                    <a:pt x="15430" y="19332"/>
                    <a:pt x="14011" y="17559"/>
                    <a:pt x="14011" y="14366"/>
                  </a:cubicBezTo>
                  <a:cubicBezTo>
                    <a:pt x="14011" y="11528"/>
                    <a:pt x="15785" y="9400"/>
                    <a:pt x="18268" y="9400"/>
                  </a:cubicBezTo>
                  <a:cubicBezTo>
                    <a:pt x="20751" y="9400"/>
                    <a:pt x="22170" y="11174"/>
                    <a:pt x="22170" y="14366"/>
                  </a:cubicBezTo>
                  <a:close/>
                  <a:moveTo>
                    <a:pt x="16494" y="14366"/>
                  </a:moveTo>
                  <a:cubicBezTo>
                    <a:pt x="16494" y="16140"/>
                    <a:pt x="17204" y="17559"/>
                    <a:pt x="18268" y="17559"/>
                  </a:cubicBezTo>
                  <a:cubicBezTo>
                    <a:pt x="19332" y="17559"/>
                    <a:pt x="20041" y="16140"/>
                    <a:pt x="20041" y="14366"/>
                  </a:cubicBezTo>
                  <a:cubicBezTo>
                    <a:pt x="20041" y="12592"/>
                    <a:pt x="19687" y="11174"/>
                    <a:pt x="18268" y="11174"/>
                  </a:cubicBezTo>
                  <a:cubicBezTo>
                    <a:pt x="16849" y="11174"/>
                    <a:pt x="16494" y="12592"/>
                    <a:pt x="16494" y="14366"/>
                  </a:cubicBezTo>
                  <a:close/>
                </a:path>
              </a:pathLst>
            </a:custGeom>
            <a:solidFill>
              <a:srgbClr val="D67168"/>
            </a:solidFill>
            <a:ln w="9525"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EE9FBC0F-2025-4350-9BF5-BD0F783FFF27}"/>
                </a:ext>
              </a:extLst>
            </p:cNvPr>
            <p:cNvSpPr/>
            <p:nvPr/>
          </p:nvSpPr>
          <p:spPr>
            <a:xfrm>
              <a:off x="1978412" y="3316555"/>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8 h 21283"/>
                <a:gd name="connsiteX7" fmla="*/ 2660 w 14188"/>
                <a:gd name="connsiteY7" fmla="*/ 17913 h 21283"/>
                <a:gd name="connsiteX8" fmla="*/ 3370 w 14188"/>
                <a:gd name="connsiteY8" fmla="*/ 15785 h 21283"/>
                <a:gd name="connsiteX9" fmla="*/ 6917 w 14188"/>
                <a:gd name="connsiteY9" fmla="*/ 16495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09" y="8691"/>
                    <a:pt x="11174" y="9400"/>
                  </a:cubicBezTo>
                  <a:cubicBezTo>
                    <a:pt x="12238" y="10110"/>
                    <a:pt x="13302" y="11528"/>
                    <a:pt x="13302" y="13302"/>
                  </a:cubicBezTo>
                  <a:cubicBezTo>
                    <a:pt x="13302" y="16495"/>
                    <a:pt x="10819" y="18978"/>
                    <a:pt x="6917" y="18978"/>
                  </a:cubicBezTo>
                  <a:cubicBezTo>
                    <a:pt x="5143" y="18978"/>
                    <a:pt x="3370" y="18623"/>
                    <a:pt x="2660" y="17913"/>
                  </a:cubicBezTo>
                  <a:lnTo>
                    <a:pt x="3370" y="15785"/>
                  </a:lnTo>
                  <a:cubicBezTo>
                    <a:pt x="4079" y="16140"/>
                    <a:pt x="5498" y="16495"/>
                    <a:pt x="6917" y="16495"/>
                  </a:cubicBezTo>
                  <a:cubicBezTo>
                    <a:pt x="8691" y="16495"/>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D67168"/>
            </a:solidFill>
            <a:ln w="9525"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C2EF42C4-582A-4605-A7DF-579420425E67}"/>
                </a:ext>
              </a:extLst>
            </p:cNvPr>
            <p:cNvSpPr/>
            <p:nvPr/>
          </p:nvSpPr>
          <p:spPr>
            <a:xfrm>
              <a:off x="1991537" y="3316529"/>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498 w 14188"/>
                <a:gd name="connsiteY5" fmla="*/ 10491 h 21283"/>
                <a:gd name="connsiteX6" fmla="*/ 8336 w 14188"/>
                <a:gd name="connsiteY6" fmla="*/ 16521 h 21283"/>
                <a:gd name="connsiteX7" fmla="*/ 11174 w 14188"/>
                <a:gd name="connsiteY7" fmla="*/ 10491 h 21283"/>
                <a:gd name="connsiteX8" fmla="*/ 8336 w 14188"/>
                <a:gd name="connsiteY8" fmla="*/ 4461 h 21283"/>
                <a:gd name="connsiteX9" fmla="*/ 5498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3"/>
                    <a:pt x="14011" y="5525"/>
                    <a:pt x="14011" y="10491"/>
                  </a:cubicBezTo>
                  <a:close/>
                  <a:moveTo>
                    <a:pt x="5498" y="10491"/>
                  </a:moveTo>
                  <a:cubicBezTo>
                    <a:pt x="5498" y="14393"/>
                    <a:pt x="6562" y="16521"/>
                    <a:pt x="8336" y="16521"/>
                  </a:cubicBezTo>
                  <a:cubicBezTo>
                    <a:pt x="10109" y="16521"/>
                    <a:pt x="11174" y="14393"/>
                    <a:pt x="11174" y="10491"/>
                  </a:cubicBezTo>
                  <a:cubicBezTo>
                    <a:pt x="11174" y="6944"/>
                    <a:pt x="10109" y="4461"/>
                    <a:pt x="8336" y="4461"/>
                  </a:cubicBezTo>
                  <a:cubicBezTo>
                    <a:pt x="6562" y="4461"/>
                    <a:pt x="5498" y="6589"/>
                    <a:pt x="5498" y="10491"/>
                  </a:cubicBezTo>
                  <a:close/>
                </a:path>
              </a:pathLst>
            </a:custGeom>
            <a:solidFill>
              <a:srgbClr val="D67168"/>
            </a:solidFill>
            <a:ln w="9525"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BD47E5B3-6E70-44BF-96E4-9D1AE858EFA5}"/>
                </a:ext>
              </a:extLst>
            </p:cNvPr>
            <p:cNvSpPr/>
            <p:nvPr/>
          </p:nvSpPr>
          <p:spPr>
            <a:xfrm>
              <a:off x="2003952" y="3315846"/>
              <a:ext cx="24830" cy="21283"/>
            </a:xfrm>
            <a:custGeom>
              <a:avLst/>
              <a:gdLst>
                <a:gd name="connsiteX0" fmla="*/ 11174 w 24830"/>
                <a:gd name="connsiteY0" fmla="*/ 7626 h 21283"/>
                <a:gd name="connsiteX1" fmla="*/ 6917 w 24830"/>
                <a:gd name="connsiteY1" fmla="*/ 12592 h 21283"/>
                <a:gd name="connsiteX2" fmla="*/ 2660 w 24830"/>
                <a:gd name="connsiteY2" fmla="*/ 7981 h 21283"/>
                <a:gd name="connsiteX3" fmla="*/ 6917 w 24830"/>
                <a:gd name="connsiteY3" fmla="*/ 3015 h 21283"/>
                <a:gd name="connsiteX4" fmla="*/ 11174 w 24830"/>
                <a:gd name="connsiteY4" fmla="*/ 7626 h 21283"/>
                <a:gd name="connsiteX5" fmla="*/ 5498 w 24830"/>
                <a:gd name="connsiteY5" fmla="*/ 7981 h 21283"/>
                <a:gd name="connsiteX6" fmla="*/ 7272 w 24830"/>
                <a:gd name="connsiteY6" fmla="*/ 11174 h 21283"/>
                <a:gd name="connsiteX7" fmla="*/ 9045 w 24830"/>
                <a:gd name="connsiteY7" fmla="*/ 7981 h 21283"/>
                <a:gd name="connsiteX8" fmla="*/ 7272 w 24830"/>
                <a:gd name="connsiteY8" fmla="*/ 4789 h 21283"/>
                <a:gd name="connsiteX9" fmla="*/ 5498 w 24830"/>
                <a:gd name="connsiteY9" fmla="*/ 7981 h 21283"/>
                <a:gd name="connsiteX10" fmla="*/ 7272 w 24830"/>
                <a:gd name="connsiteY10" fmla="*/ 19332 h 21283"/>
                <a:gd name="connsiteX11" fmla="*/ 16494 w 24830"/>
                <a:gd name="connsiteY11" fmla="*/ 2660 h 21283"/>
                <a:gd name="connsiteX12" fmla="*/ 18268 w 24830"/>
                <a:gd name="connsiteY12" fmla="*/ 2660 h 21283"/>
                <a:gd name="connsiteX13" fmla="*/ 9045 w 24830"/>
                <a:gd name="connsiteY13" fmla="*/ 19332 h 21283"/>
                <a:gd name="connsiteX14" fmla="*/ 7272 w 24830"/>
                <a:gd name="connsiteY14" fmla="*/ 19332 h 21283"/>
                <a:gd name="connsiteX15" fmla="*/ 22170 w 24830"/>
                <a:gd name="connsiteY15" fmla="*/ 14366 h 21283"/>
                <a:gd name="connsiteX16" fmla="*/ 17913 w 24830"/>
                <a:gd name="connsiteY16" fmla="*/ 19332 h 21283"/>
                <a:gd name="connsiteX17" fmla="*/ 14011 w 24830"/>
                <a:gd name="connsiteY17" fmla="*/ 14366 h 21283"/>
                <a:gd name="connsiteX18" fmla="*/ 18268 w 24830"/>
                <a:gd name="connsiteY18" fmla="*/ 9400 h 21283"/>
                <a:gd name="connsiteX19" fmla="*/ 22170 w 24830"/>
                <a:gd name="connsiteY19" fmla="*/ 14366 h 21283"/>
                <a:gd name="connsiteX20" fmla="*/ 16494 w 24830"/>
                <a:gd name="connsiteY20" fmla="*/ 14366 h 21283"/>
                <a:gd name="connsiteX21" fmla="*/ 18268 w 24830"/>
                <a:gd name="connsiteY21" fmla="*/ 17558 h 21283"/>
                <a:gd name="connsiteX22" fmla="*/ 20041 w 24830"/>
                <a:gd name="connsiteY22" fmla="*/ 14366 h 21283"/>
                <a:gd name="connsiteX23" fmla="*/ 18268 w 24830"/>
                <a:gd name="connsiteY23" fmla="*/ 11174 h 21283"/>
                <a:gd name="connsiteX24" fmla="*/ 16494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626"/>
                  </a:moveTo>
                  <a:cubicBezTo>
                    <a:pt x="11174" y="10819"/>
                    <a:pt x="9045" y="12592"/>
                    <a:pt x="6917" y="12592"/>
                  </a:cubicBezTo>
                  <a:cubicBezTo>
                    <a:pt x="4789" y="12592"/>
                    <a:pt x="3015" y="10819"/>
                    <a:pt x="2660" y="7981"/>
                  </a:cubicBezTo>
                  <a:cubicBezTo>
                    <a:pt x="2660" y="4789"/>
                    <a:pt x="4434" y="3015"/>
                    <a:pt x="6917" y="3015"/>
                  </a:cubicBezTo>
                  <a:cubicBezTo>
                    <a:pt x="9755" y="3015"/>
                    <a:pt x="11174" y="4789"/>
                    <a:pt x="11174" y="7626"/>
                  </a:cubicBezTo>
                  <a:close/>
                  <a:moveTo>
                    <a:pt x="5498" y="7981"/>
                  </a:moveTo>
                  <a:cubicBezTo>
                    <a:pt x="5498" y="9755"/>
                    <a:pt x="6208" y="11174"/>
                    <a:pt x="7272" y="11174"/>
                  </a:cubicBezTo>
                  <a:cubicBezTo>
                    <a:pt x="8336" y="11174"/>
                    <a:pt x="9045" y="9755"/>
                    <a:pt x="9045" y="7981"/>
                  </a:cubicBezTo>
                  <a:cubicBezTo>
                    <a:pt x="9045" y="6208"/>
                    <a:pt x="8691" y="4789"/>
                    <a:pt x="7272" y="4789"/>
                  </a:cubicBezTo>
                  <a:cubicBezTo>
                    <a:pt x="5853" y="4434"/>
                    <a:pt x="5498" y="5853"/>
                    <a:pt x="5498" y="7981"/>
                  </a:cubicBezTo>
                  <a:close/>
                  <a:moveTo>
                    <a:pt x="7272" y="19332"/>
                  </a:moveTo>
                  <a:lnTo>
                    <a:pt x="16494" y="2660"/>
                  </a:lnTo>
                  <a:lnTo>
                    <a:pt x="18268" y="2660"/>
                  </a:lnTo>
                  <a:lnTo>
                    <a:pt x="9045" y="19332"/>
                  </a:lnTo>
                  <a:lnTo>
                    <a:pt x="7272" y="19332"/>
                  </a:lnTo>
                  <a:close/>
                  <a:moveTo>
                    <a:pt x="22170" y="14366"/>
                  </a:moveTo>
                  <a:cubicBezTo>
                    <a:pt x="22170" y="17558"/>
                    <a:pt x="20396" y="19332"/>
                    <a:pt x="17913" y="19332"/>
                  </a:cubicBezTo>
                  <a:cubicBezTo>
                    <a:pt x="15785" y="19332"/>
                    <a:pt x="14011" y="17558"/>
                    <a:pt x="14011" y="14366"/>
                  </a:cubicBezTo>
                  <a:cubicBezTo>
                    <a:pt x="14011" y="11528"/>
                    <a:pt x="15785" y="9400"/>
                    <a:pt x="18268" y="9400"/>
                  </a:cubicBezTo>
                  <a:cubicBezTo>
                    <a:pt x="20751" y="9400"/>
                    <a:pt x="22170" y="11528"/>
                    <a:pt x="22170" y="14366"/>
                  </a:cubicBezTo>
                  <a:close/>
                  <a:moveTo>
                    <a:pt x="16494" y="14366"/>
                  </a:moveTo>
                  <a:cubicBezTo>
                    <a:pt x="16494" y="16140"/>
                    <a:pt x="17204" y="17558"/>
                    <a:pt x="18268" y="17558"/>
                  </a:cubicBezTo>
                  <a:cubicBezTo>
                    <a:pt x="19332" y="17558"/>
                    <a:pt x="20041" y="16140"/>
                    <a:pt x="20041" y="14366"/>
                  </a:cubicBezTo>
                  <a:cubicBezTo>
                    <a:pt x="20041" y="12592"/>
                    <a:pt x="19687" y="11174"/>
                    <a:pt x="18268" y="11174"/>
                  </a:cubicBezTo>
                  <a:cubicBezTo>
                    <a:pt x="16849" y="11174"/>
                    <a:pt x="16494" y="12592"/>
                    <a:pt x="16494" y="14366"/>
                  </a:cubicBezTo>
                  <a:close/>
                </a:path>
              </a:pathLst>
            </a:custGeom>
            <a:solidFill>
              <a:srgbClr val="D67168"/>
            </a:solidFill>
            <a:ln w="9525" cap="flat">
              <a:no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8ED69E92-E863-4D50-8F0B-FFBCA1725E38}"/>
                </a:ext>
              </a:extLst>
            </p:cNvPr>
            <p:cNvSpPr/>
            <p:nvPr/>
          </p:nvSpPr>
          <p:spPr>
            <a:xfrm>
              <a:off x="1978412" y="3267959"/>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7 h 21283"/>
                <a:gd name="connsiteX7" fmla="*/ 2660 w 14188"/>
                <a:gd name="connsiteY7" fmla="*/ 17913 h 21283"/>
                <a:gd name="connsiteX8" fmla="*/ 3370 w 14188"/>
                <a:gd name="connsiteY8" fmla="*/ 15785 h 21283"/>
                <a:gd name="connsiteX9" fmla="*/ 6917 w 14188"/>
                <a:gd name="connsiteY9" fmla="*/ 16494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09" y="8690"/>
                    <a:pt x="11174" y="9400"/>
                  </a:cubicBezTo>
                  <a:cubicBezTo>
                    <a:pt x="12238" y="10109"/>
                    <a:pt x="13302" y="11528"/>
                    <a:pt x="13302" y="13302"/>
                  </a:cubicBezTo>
                  <a:cubicBezTo>
                    <a:pt x="13302" y="16494"/>
                    <a:pt x="10819" y="18977"/>
                    <a:pt x="6917" y="18977"/>
                  </a:cubicBezTo>
                  <a:cubicBezTo>
                    <a:pt x="5143" y="18977"/>
                    <a:pt x="3370" y="18623"/>
                    <a:pt x="2660" y="17913"/>
                  </a:cubicBezTo>
                  <a:lnTo>
                    <a:pt x="3370" y="15785"/>
                  </a:lnTo>
                  <a:cubicBezTo>
                    <a:pt x="4079" y="16140"/>
                    <a:pt x="5498" y="16494"/>
                    <a:pt x="6917" y="16494"/>
                  </a:cubicBezTo>
                  <a:cubicBezTo>
                    <a:pt x="8691" y="16494"/>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D67168"/>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0833C910-0CF4-4ECA-A757-D80D719A8737}"/>
                </a:ext>
              </a:extLst>
            </p:cNvPr>
            <p:cNvSpPr/>
            <p:nvPr/>
          </p:nvSpPr>
          <p:spPr>
            <a:xfrm>
              <a:off x="1991537" y="3267959"/>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7 h 21283"/>
                <a:gd name="connsiteX7" fmla="*/ 2660 w 14188"/>
                <a:gd name="connsiteY7" fmla="*/ 17913 h 21283"/>
                <a:gd name="connsiteX8" fmla="*/ 3370 w 14188"/>
                <a:gd name="connsiteY8" fmla="*/ 15785 h 21283"/>
                <a:gd name="connsiteX9" fmla="*/ 6917 w 14188"/>
                <a:gd name="connsiteY9" fmla="*/ 16494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09" y="8690"/>
                    <a:pt x="11174" y="9400"/>
                  </a:cubicBezTo>
                  <a:cubicBezTo>
                    <a:pt x="12238" y="10109"/>
                    <a:pt x="13302" y="11528"/>
                    <a:pt x="13302" y="13302"/>
                  </a:cubicBezTo>
                  <a:cubicBezTo>
                    <a:pt x="13302" y="16494"/>
                    <a:pt x="10819" y="18977"/>
                    <a:pt x="6917" y="18977"/>
                  </a:cubicBezTo>
                  <a:cubicBezTo>
                    <a:pt x="5143" y="18977"/>
                    <a:pt x="3370" y="18623"/>
                    <a:pt x="2660" y="17913"/>
                  </a:cubicBezTo>
                  <a:lnTo>
                    <a:pt x="3370" y="15785"/>
                  </a:lnTo>
                  <a:cubicBezTo>
                    <a:pt x="4079" y="16140"/>
                    <a:pt x="5498" y="16494"/>
                    <a:pt x="6917" y="16494"/>
                  </a:cubicBezTo>
                  <a:cubicBezTo>
                    <a:pt x="8691" y="16494"/>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D67168"/>
            </a:solidFill>
            <a:ln w="9525"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3804DE2A-616F-4B80-9ED7-4D244451588B}"/>
                </a:ext>
              </a:extLst>
            </p:cNvPr>
            <p:cNvSpPr/>
            <p:nvPr/>
          </p:nvSpPr>
          <p:spPr>
            <a:xfrm>
              <a:off x="2003952" y="3267250"/>
              <a:ext cx="24830" cy="21283"/>
            </a:xfrm>
            <a:custGeom>
              <a:avLst/>
              <a:gdLst>
                <a:gd name="connsiteX0" fmla="*/ 11174 w 24830"/>
                <a:gd name="connsiteY0" fmla="*/ 7626 h 21283"/>
                <a:gd name="connsiteX1" fmla="*/ 6917 w 24830"/>
                <a:gd name="connsiteY1" fmla="*/ 12592 h 21283"/>
                <a:gd name="connsiteX2" fmla="*/ 2660 w 24830"/>
                <a:gd name="connsiteY2" fmla="*/ 7981 h 21283"/>
                <a:gd name="connsiteX3" fmla="*/ 6917 w 24830"/>
                <a:gd name="connsiteY3" fmla="*/ 3015 h 21283"/>
                <a:gd name="connsiteX4" fmla="*/ 11174 w 24830"/>
                <a:gd name="connsiteY4" fmla="*/ 7626 h 21283"/>
                <a:gd name="connsiteX5" fmla="*/ 5143 w 24830"/>
                <a:gd name="connsiteY5" fmla="*/ 7981 h 21283"/>
                <a:gd name="connsiteX6" fmla="*/ 6917 w 24830"/>
                <a:gd name="connsiteY6" fmla="*/ 11174 h 21283"/>
                <a:gd name="connsiteX7" fmla="*/ 8691 w 24830"/>
                <a:gd name="connsiteY7" fmla="*/ 7981 h 21283"/>
                <a:gd name="connsiteX8" fmla="*/ 6917 w 24830"/>
                <a:gd name="connsiteY8" fmla="*/ 4789 h 21283"/>
                <a:gd name="connsiteX9" fmla="*/ 5143 w 24830"/>
                <a:gd name="connsiteY9" fmla="*/ 7981 h 21283"/>
                <a:gd name="connsiteX10" fmla="*/ 7272 w 24830"/>
                <a:gd name="connsiteY10" fmla="*/ 19332 h 21283"/>
                <a:gd name="connsiteX11" fmla="*/ 16494 w 24830"/>
                <a:gd name="connsiteY11" fmla="*/ 2660 h 21283"/>
                <a:gd name="connsiteX12" fmla="*/ 18268 w 24830"/>
                <a:gd name="connsiteY12" fmla="*/ 2660 h 21283"/>
                <a:gd name="connsiteX13" fmla="*/ 9045 w 24830"/>
                <a:gd name="connsiteY13" fmla="*/ 19332 h 21283"/>
                <a:gd name="connsiteX14" fmla="*/ 7272 w 24830"/>
                <a:gd name="connsiteY14" fmla="*/ 19332 h 21283"/>
                <a:gd name="connsiteX15" fmla="*/ 22170 w 24830"/>
                <a:gd name="connsiteY15" fmla="*/ 14366 h 21283"/>
                <a:gd name="connsiteX16" fmla="*/ 17913 w 24830"/>
                <a:gd name="connsiteY16" fmla="*/ 19332 h 21283"/>
                <a:gd name="connsiteX17" fmla="*/ 14011 w 24830"/>
                <a:gd name="connsiteY17" fmla="*/ 14366 h 21283"/>
                <a:gd name="connsiteX18" fmla="*/ 18268 w 24830"/>
                <a:gd name="connsiteY18" fmla="*/ 9400 h 21283"/>
                <a:gd name="connsiteX19" fmla="*/ 22170 w 24830"/>
                <a:gd name="connsiteY19" fmla="*/ 14366 h 21283"/>
                <a:gd name="connsiteX20" fmla="*/ 16140 w 24830"/>
                <a:gd name="connsiteY20" fmla="*/ 14366 h 21283"/>
                <a:gd name="connsiteX21" fmla="*/ 17913 w 24830"/>
                <a:gd name="connsiteY21" fmla="*/ 17559 h 21283"/>
                <a:gd name="connsiteX22" fmla="*/ 19687 w 24830"/>
                <a:gd name="connsiteY22" fmla="*/ 14366 h 21283"/>
                <a:gd name="connsiteX23" fmla="*/ 17913 w 24830"/>
                <a:gd name="connsiteY23" fmla="*/ 11174 h 21283"/>
                <a:gd name="connsiteX24" fmla="*/ 16140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626"/>
                  </a:moveTo>
                  <a:cubicBezTo>
                    <a:pt x="11174" y="10819"/>
                    <a:pt x="9045" y="12592"/>
                    <a:pt x="6917" y="12592"/>
                  </a:cubicBezTo>
                  <a:cubicBezTo>
                    <a:pt x="4789" y="12592"/>
                    <a:pt x="3015" y="10819"/>
                    <a:pt x="2660" y="7981"/>
                  </a:cubicBezTo>
                  <a:cubicBezTo>
                    <a:pt x="2660" y="4789"/>
                    <a:pt x="4434" y="3015"/>
                    <a:pt x="6917" y="3015"/>
                  </a:cubicBezTo>
                  <a:cubicBezTo>
                    <a:pt x="9755" y="3015"/>
                    <a:pt x="11174" y="4789"/>
                    <a:pt x="11174" y="7626"/>
                  </a:cubicBezTo>
                  <a:close/>
                  <a:moveTo>
                    <a:pt x="5143" y="7981"/>
                  </a:moveTo>
                  <a:cubicBezTo>
                    <a:pt x="5143" y="9755"/>
                    <a:pt x="5853" y="11174"/>
                    <a:pt x="6917" y="11174"/>
                  </a:cubicBezTo>
                  <a:cubicBezTo>
                    <a:pt x="7981" y="11174"/>
                    <a:pt x="8691" y="9755"/>
                    <a:pt x="8691" y="7981"/>
                  </a:cubicBezTo>
                  <a:cubicBezTo>
                    <a:pt x="8691" y="6208"/>
                    <a:pt x="8336" y="4789"/>
                    <a:pt x="6917" y="4789"/>
                  </a:cubicBezTo>
                  <a:cubicBezTo>
                    <a:pt x="5853" y="4789"/>
                    <a:pt x="5143" y="6208"/>
                    <a:pt x="5143" y="7981"/>
                  </a:cubicBezTo>
                  <a:close/>
                  <a:moveTo>
                    <a:pt x="7272" y="19332"/>
                  </a:moveTo>
                  <a:lnTo>
                    <a:pt x="16494" y="2660"/>
                  </a:lnTo>
                  <a:lnTo>
                    <a:pt x="18268" y="2660"/>
                  </a:lnTo>
                  <a:lnTo>
                    <a:pt x="9045" y="19332"/>
                  </a:lnTo>
                  <a:lnTo>
                    <a:pt x="7272" y="19332"/>
                  </a:lnTo>
                  <a:close/>
                  <a:moveTo>
                    <a:pt x="22170" y="14366"/>
                  </a:moveTo>
                  <a:cubicBezTo>
                    <a:pt x="22170" y="17559"/>
                    <a:pt x="20396" y="19332"/>
                    <a:pt x="17913" y="19332"/>
                  </a:cubicBezTo>
                  <a:cubicBezTo>
                    <a:pt x="15785" y="19332"/>
                    <a:pt x="14011" y="17559"/>
                    <a:pt x="14011" y="14366"/>
                  </a:cubicBezTo>
                  <a:cubicBezTo>
                    <a:pt x="14011" y="11528"/>
                    <a:pt x="15785" y="9400"/>
                    <a:pt x="18268" y="9400"/>
                  </a:cubicBezTo>
                  <a:cubicBezTo>
                    <a:pt x="20751" y="9755"/>
                    <a:pt x="22170" y="11528"/>
                    <a:pt x="22170" y="14366"/>
                  </a:cubicBezTo>
                  <a:close/>
                  <a:moveTo>
                    <a:pt x="16140" y="14366"/>
                  </a:moveTo>
                  <a:cubicBezTo>
                    <a:pt x="16140" y="16140"/>
                    <a:pt x="16849" y="17559"/>
                    <a:pt x="17913" y="17559"/>
                  </a:cubicBezTo>
                  <a:cubicBezTo>
                    <a:pt x="18977" y="17559"/>
                    <a:pt x="19687" y="16140"/>
                    <a:pt x="19687" y="14366"/>
                  </a:cubicBezTo>
                  <a:cubicBezTo>
                    <a:pt x="19687" y="12592"/>
                    <a:pt x="19332" y="11174"/>
                    <a:pt x="17913" y="11174"/>
                  </a:cubicBezTo>
                  <a:cubicBezTo>
                    <a:pt x="16849" y="11174"/>
                    <a:pt x="16140" y="12592"/>
                    <a:pt x="16140" y="14366"/>
                  </a:cubicBezTo>
                  <a:close/>
                </a:path>
              </a:pathLst>
            </a:custGeom>
            <a:solidFill>
              <a:srgbClr val="D67168"/>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74C4E7C7-604B-4B59-868B-1E7D0CC673AA}"/>
                </a:ext>
              </a:extLst>
            </p:cNvPr>
            <p:cNvSpPr/>
            <p:nvPr/>
          </p:nvSpPr>
          <p:spPr>
            <a:xfrm>
              <a:off x="1978058" y="3219717"/>
              <a:ext cx="14189" cy="21283"/>
            </a:xfrm>
            <a:custGeom>
              <a:avLst/>
              <a:gdLst>
                <a:gd name="connsiteX0" fmla="*/ 12592 w 14188"/>
                <a:gd name="connsiteY0" fmla="*/ 4789 h 21283"/>
                <a:gd name="connsiteX1" fmla="*/ 11174 w 14188"/>
                <a:gd name="connsiteY1" fmla="*/ 4789 h 21283"/>
                <a:gd name="connsiteX2" fmla="*/ 5853 w 14188"/>
                <a:gd name="connsiteY2" fmla="*/ 9400 h 21283"/>
                <a:gd name="connsiteX3" fmla="*/ 5853 w 14188"/>
                <a:gd name="connsiteY3" fmla="*/ 9400 h 21283"/>
                <a:gd name="connsiteX4" fmla="*/ 9400 w 14188"/>
                <a:gd name="connsiteY4" fmla="*/ 7981 h 21283"/>
                <a:gd name="connsiteX5" fmla="*/ 14366 w 14188"/>
                <a:gd name="connsiteY5" fmla="*/ 13302 h 21283"/>
                <a:gd name="connsiteX6" fmla="*/ 8690 w 14188"/>
                <a:gd name="connsiteY6" fmla="*/ 18978 h 21283"/>
                <a:gd name="connsiteX7" fmla="*/ 2660 w 14188"/>
                <a:gd name="connsiteY7" fmla="*/ 12238 h 21283"/>
                <a:gd name="connsiteX8" fmla="*/ 5498 w 14188"/>
                <a:gd name="connsiteY8" fmla="*/ 5143 h 21283"/>
                <a:gd name="connsiteX9" fmla="*/ 11174 w 14188"/>
                <a:gd name="connsiteY9" fmla="*/ 2660 h 21283"/>
                <a:gd name="connsiteX10" fmla="*/ 12592 w 14188"/>
                <a:gd name="connsiteY10" fmla="*/ 2660 h 21283"/>
                <a:gd name="connsiteX11" fmla="*/ 12592 w 14188"/>
                <a:gd name="connsiteY11" fmla="*/ 4789 h 21283"/>
                <a:gd name="connsiteX12" fmla="*/ 11174 w 14188"/>
                <a:gd name="connsiteY12" fmla="*/ 13302 h 21283"/>
                <a:gd name="connsiteX13" fmla="*/ 8336 w 14188"/>
                <a:gd name="connsiteY13" fmla="*/ 10110 h 21283"/>
                <a:gd name="connsiteX14" fmla="*/ 5853 w 14188"/>
                <a:gd name="connsiteY14" fmla="*/ 11883 h 21283"/>
                <a:gd name="connsiteX15" fmla="*/ 5498 w 14188"/>
                <a:gd name="connsiteY15" fmla="*/ 12947 h 21283"/>
                <a:gd name="connsiteX16" fmla="*/ 8336 w 14188"/>
                <a:gd name="connsiteY16" fmla="*/ 16849 h 21283"/>
                <a:gd name="connsiteX17" fmla="*/ 11174 w 14188"/>
                <a:gd name="connsiteY17" fmla="*/ 13302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88" h="21283">
                  <a:moveTo>
                    <a:pt x="12592" y="4789"/>
                  </a:moveTo>
                  <a:cubicBezTo>
                    <a:pt x="12238" y="4789"/>
                    <a:pt x="11528" y="4789"/>
                    <a:pt x="11174" y="4789"/>
                  </a:cubicBezTo>
                  <a:cubicBezTo>
                    <a:pt x="7981" y="5143"/>
                    <a:pt x="6208" y="7272"/>
                    <a:pt x="5853" y="9400"/>
                  </a:cubicBezTo>
                  <a:lnTo>
                    <a:pt x="5853" y="9400"/>
                  </a:lnTo>
                  <a:cubicBezTo>
                    <a:pt x="6562" y="8336"/>
                    <a:pt x="7981" y="7981"/>
                    <a:pt x="9400" y="7981"/>
                  </a:cubicBezTo>
                  <a:cubicBezTo>
                    <a:pt x="12238" y="7981"/>
                    <a:pt x="14366" y="10110"/>
                    <a:pt x="14366" y="13302"/>
                  </a:cubicBezTo>
                  <a:cubicBezTo>
                    <a:pt x="14366" y="16495"/>
                    <a:pt x="12238" y="18978"/>
                    <a:pt x="8690" y="18978"/>
                  </a:cubicBezTo>
                  <a:cubicBezTo>
                    <a:pt x="4789" y="18978"/>
                    <a:pt x="2660" y="16140"/>
                    <a:pt x="2660" y="12238"/>
                  </a:cubicBezTo>
                  <a:cubicBezTo>
                    <a:pt x="2660" y="9045"/>
                    <a:pt x="3725" y="6562"/>
                    <a:pt x="5498" y="5143"/>
                  </a:cubicBezTo>
                  <a:cubicBezTo>
                    <a:pt x="6917" y="3725"/>
                    <a:pt x="9045" y="3015"/>
                    <a:pt x="11174" y="2660"/>
                  </a:cubicBezTo>
                  <a:cubicBezTo>
                    <a:pt x="11883" y="2660"/>
                    <a:pt x="12238" y="2660"/>
                    <a:pt x="12592" y="2660"/>
                  </a:cubicBezTo>
                  <a:lnTo>
                    <a:pt x="12592" y="4789"/>
                  </a:lnTo>
                  <a:close/>
                  <a:moveTo>
                    <a:pt x="11174" y="13302"/>
                  </a:moveTo>
                  <a:cubicBezTo>
                    <a:pt x="11174" y="11528"/>
                    <a:pt x="10109" y="10110"/>
                    <a:pt x="8336" y="10110"/>
                  </a:cubicBezTo>
                  <a:cubicBezTo>
                    <a:pt x="7272" y="10110"/>
                    <a:pt x="6208" y="10819"/>
                    <a:pt x="5853" y="11883"/>
                  </a:cubicBezTo>
                  <a:cubicBezTo>
                    <a:pt x="5853" y="12238"/>
                    <a:pt x="5498" y="12592"/>
                    <a:pt x="5498" y="12947"/>
                  </a:cubicBezTo>
                  <a:cubicBezTo>
                    <a:pt x="5498" y="15076"/>
                    <a:pt x="6562" y="16849"/>
                    <a:pt x="8336" y="16849"/>
                  </a:cubicBezTo>
                  <a:cubicBezTo>
                    <a:pt x="10109" y="16495"/>
                    <a:pt x="11174" y="15076"/>
                    <a:pt x="11174" y="13302"/>
                  </a:cubicBezTo>
                  <a:close/>
                </a:path>
              </a:pathLst>
            </a:custGeom>
            <a:solidFill>
              <a:srgbClr val="D67168"/>
            </a:solidFill>
            <a:ln w="9525" cap="flat">
              <a:no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AF87EB87-D6AC-416F-ACB5-60B499651028}"/>
                </a:ext>
              </a:extLst>
            </p:cNvPr>
            <p:cNvSpPr/>
            <p:nvPr/>
          </p:nvSpPr>
          <p:spPr>
            <a:xfrm>
              <a:off x="1991537" y="3219363"/>
              <a:ext cx="14189" cy="21283"/>
            </a:xfrm>
            <a:custGeom>
              <a:avLst/>
              <a:gdLst>
                <a:gd name="connsiteX0" fmla="*/ 12592 w 14188"/>
                <a:gd name="connsiteY0" fmla="*/ 5498 h 21283"/>
                <a:gd name="connsiteX1" fmla="*/ 6562 w 14188"/>
                <a:gd name="connsiteY1" fmla="*/ 5498 h 21283"/>
                <a:gd name="connsiteX2" fmla="*/ 6208 w 14188"/>
                <a:gd name="connsiteY2" fmla="*/ 8691 h 21283"/>
                <a:gd name="connsiteX3" fmla="*/ 7272 w 14188"/>
                <a:gd name="connsiteY3" fmla="*/ 8691 h 21283"/>
                <a:gd name="connsiteX4" fmla="*/ 11174 w 14188"/>
                <a:gd name="connsiteY4" fmla="*/ 9755 h 21283"/>
                <a:gd name="connsiteX5" fmla="*/ 13302 w 14188"/>
                <a:gd name="connsiteY5" fmla="*/ 13657 h 21283"/>
                <a:gd name="connsiteX6" fmla="*/ 6917 w 14188"/>
                <a:gd name="connsiteY6" fmla="*/ 19332 h 21283"/>
                <a:gd name="connsiteX7" fmla="*/ 2660 w 14188"/>
                <a:gd name="connsiteY7" fmla="*/ 18268 h 21283"/>
                <a:gd name="connsiteX8" fmla="*/ 3370 w 14188"/>
                <a:gd name="connsiteY8" fmla="*/ 16140 h 21283"/>
                <a:gd name="connsiteX9" fmla="*/ 6917 w 14188"/>
                <a:gd name="connsiteY9" fmla="*/ 16849 h 21283"/>
                <a:gd name="connsiteX10" fmla="*/ 10464 w 14188"/>
                <a:gd name="connsiteY10" fmla="*/ 14011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498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498"/>
                  </a:moveTo>
                  <a:lnTo>
                    <a:pt x="6562" y="5498"/>
                  </a:lnTo>
                  <a:lnTo>
                    <a:pt x="6208" y="8691"/>
                  </a:lnTo>
                  <a:cubicBezTo>
                    <a:pt x="6562" y="8691"/>
                    <a:pt x="6917" y="8691"/>
                    <a:pt x="7272" y="8691"/>
                  </a:cubicBezTo>
                  <a:cubicBezTo>
                    <a:pt x="8691" y="8691"/>
                    <a:pt x="10109" y="9045"/>
                    <a:pt x="11174" y="9755"/>
                  </a:cubicBezTo>
                  <a:cubicBezTo>
                    <a:pt x="12238" y="10464"/>
                    <a:pt x="13302" y="11883"/>
                    <a:pt x="13302" y="13657"/>
                  </a:cubicBezTo>
                  <a:cubicBezTo>
                    <a:pt x="13302" y="16849"/>
                    <a:pt x="10819" y="19332"/>
                    <a:pt x="6917" y="19332"/>
                  </a:cubicBezTo>
                  <a:cubicBezTo>
                    <a:pt x="5143" y="19332"/>
                    <a:pt x="3370" y="18977"/>
                    <a:pt x="2660" y="18268"/>
                  </a:cubicBezTo>
                  <a:lnTo>
                    <a:pt x="3370" y="16140"/>
                  </a:lnTo>
                  <a:cubicBezTo>
                    <a:pt x="4079" y="16494"/>
                    <a:pt x="5498" y="16849"/>
                    <a:pt x="6917" y="16849"/>
                  </a:cubicBezTo>
                  <a:cubicBezTo>
                    <a:pt x="8691" y="16849"/>
                    <a:pt x="10464" y="15785"/>
                    <a:pt x="10464" y="14011"/>
                  </a:cubicBezTo>
                  <a:cubicBezTo>
                    <a:pt x="10464" y="12238"/>
                    <a:pt x="9045" y="10819"/>
                    <a:pt x="5853" y="10819"/>
                  </a:cubicBezTo>
                  <a:cubicBezTo>
                    <a:pt x="5143" y="10819"/>
                    <a:pt x="4434" y="10819"/>
                    <a:pt x="3725" y="10819"/>
                  </a:cubicBezTo>
                  <a:lnTo>
                    <a:pt x="4789" y="2660"/>
                  </a:lnTo>
                  <a:lnTo>
                    <a:pt x="12947" y="2660"/>
                  </a:lnTo>
                  <a:lnTo>
                    <a:pt x="12592" y="5498"/>
                  </a:lnTo>
                  <a:close/>
                </a:path>
              </a:pathLst>
            </a:custGeom>
            <a:solidFill>
              <a:srgbClr val="D67168"/>
            </a:solidFill>
            <a:ln w="9525" cap="flat">
              <a:no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23ADC8B6-66B2-494C-A954-421589DABE36}"/>
                </a:ext>
              </a:extLst>
            </p:cNvPr>
            <p:cNvSpPr/>
            <p:nvPr/>
          </p:nvSpPr>
          <p:spPr>
            <a:xfrm>
              <a:off x="2003952" y="3219363"/>
              <a:ext cx="24830" cy="21283"/>
            </a:xfrm>
            <a:custGeom>
              <a:avLst/>
              <a:gdLst>
                <a:gd name="connsiteX0" fmla="*/ 11174 w 24830"/>
                <a:gd name="connsiteY0" fmla="*/ 7272 h 21283"/>
                <a:gd name="connsiteX1" fmla="*/ 6917 w 24830"/>
                <a:gd name="connsiteY1" fmla="*/ 12238 h 21283"/>
                <a:gd name="connsiteX2" fmla="*/ 2660 w 24830"/>
                <a:gd name="connsiteY2" fmla="*/ 7626 h 21283"/>
                <a:gd name="connsiteX3" fmla="*/ 6917 w 24830"/>
                <a:gd name="connsiteY3" fmla="*/ 2660 h 21283"/>
                <a:gd name="connsiteX4" fmla="*/ 11174 w 24830"/>
                <a:gd name="connsiteY4" fmla="*/ 7272 h 21283"/>
                <a:gd name="connsiteX5" fmla="*/ 5143 w 24830"/>
                <a:gd name="connsiteY5" fmla="*/ 7626 h 21283"/>
                <a:gd name="connsiteX6" fmla="*/ 6917 w 24830"/>
                <a:gd name="connsiteY6" fmla="*/ 10819 h 21283"/>
                <a:gd name="connsiteX7" fmla="*/ 8691 w 24830"/>
                <a:gd name="connsiteY7" fmla="*/ 7626 h 21283"/>
                <a:gd name="connsiteX8" fmla="*/ 6917 w 24830"/>
                <a:gd name="connsiteY8" fmla="*/ 4434 h 21283"/>
                <a:gd name="connsiteX9" fmla="*/ 5143 w 24830"/>
                <a:gd name="connsiteY9" fmla="*/ 7626 h 21283"/>
                <a:gd name="connsiteX10" fmla="*/ 6917 w 24830"/>
                <a:gd name="connsiteY10" fmla="*/ 19332 h 21283"/>
                <a:gd name="connsiteX11" fmla="*/ 16140 w 24830"/>
                <a:gd name="connsiteY11" fmla="*/ 2660 h 21283"/>
                <a:gd name="connsiteX12" fmla="*/ 17913 w 24830"/>
                <a:gd name="connsiteY12" fmla="*/ 2660 h 21283"/>
                <a:gd name="connsiteX13" fmla="*/ 8691 w 24830"/>
                <a:gd name="connsiteY13" fmla="*/ 19332 h 21283"/>
                <a:gd name="connsiteX14" fmla="*/ 6917 w 24830"/>
                <a:gd name="connsiteY14" fmla="*/ 19332 h 21283"/>
                <a:gd name="connsiteX15" fmla="*/ 22170 w 24830"/>
                <a:gd name="connsiteY15" fmla="*/ 14011 h 21283"/>
                <a:gd name="connsiteX16" fmla="*/ 17913 w 24830"/>
                <a:gd name="connsiteY16" fmla="*/ 18977 h 21283"/>
                <a:gd name="connsiteX17" fmla="*/ 14011 w 24830"/>
                <a:gd name="connsiteY17" fmla="*/ 14011 h 21283"/>
                <a:gd name="connsiteX18" fmla="*/ 18268 w 24830"/>
                <a:gd name="connsiteY18" fmla="*/ 9045 h 21283"/>
                <a:gd name="connsiteX19" fmla="*/ 22170 w 24830"/>
                <a:gd name="connsiteY19" fmla="*/ 14011 h 21283"/>
                <a:gd name="connsiteX20" fmla="*/ 16140 w 24830"/>
                <a:gd name="connsiteY20" fmla="*/ 14366 h 21283"/>
                <a:gd name="connsiteX21" fmla="*/ 17913 w 24830"/>
                <a:gd name="connsiteY21" fmla="*/ 17559 h 21283"/>
                <a:gd name="connsiteX22" fmla="*/ 19687 w 24830"/>
                <a:gd name="connsiteY22" fmla="*/ 14366 h 21283"/>
                <a:gd name="connsiteX23" fmla="*/ 17913 w 24830"/>
                <a:gd name="connsiteY23" fmla="*/ 11174 h 21283"/>
                <a:gd name="connsiteX24" fmla="*/ 16140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272"/>
                  </a:moveTo>
                  <a:cubicBezTo>
                    <a:pt x="11174" y="10464"/>
                    <a:pt x="9045" y="12238"/>
                    <a:pt x="6917" y="12238"/>
                  </a:cubicBezTo>
                  <a:cubicBezTo>
                    <a:pt x="4789" y="12238"/>
                    <a:pt x="3015" y="10464"/>
                    <a:pt x="2660" y="7626"/>
                  </a:cubicBezTo>
                  <a:cubicBezTo>
                    <a:pt x="2660" y="4434"/>
                    <a:pt x="4434" y="2660"/>
                    <a:pt x="6917" y="2660"/>
                  </a:cubicBezTo>
                  <a:cubicBezTo>
                    <a:pt x="9755" y="2660"/>
                    <a:pt x="11174" y="4434"/>
                    <a:pt x="11174" y="7272"/>
                  </a:cubicBezTo>
                  <a:close/>
                  <a:moveTo>
                    <a:pt x="5143" y="7626"/>
                  </a:moveTo>
                  <a:cubicBezTo>
                    <a:pt x="5143" y="9400"/>
                    <a:pt x="5853" y="10819"/>
                    <a:pt x="6917" y="10819"/>
                  </a:cubicBezTo>
                  <a:cubicBezTo>
                    <a:pt x="7981" y="10819"/>
                    <a:pt x="8691" y="9400"/>
                    <a:pt x="8691" y="7626"/>
                  </a:cubicBezTo>
                  <a:cubicBezTo>
                    <a:pt x="8691" y="5853"/>
                    <a:pt x="8336" y="4434"/>
                    <a:pt x="6917" y="4434"/>
                  </a:cubicBezTo>
                  <a:cubicBezTo>
                    <a:pt x="5853" y="4434"/>
                    <a:pt x="5143" y="5853"/>
                    <a:pt x="5143" y="7626"/>
                  </a:cubicBezTo>
                  <a:close/>
                  <a:moveTo>
                    <a:pt x="6917" y="19332"/>
                  </a:moveTo>
                  <a:lnTo>
                    <a:pt x="16140" y="2660"/>
                  </a:lnTo>
                  <a:lnTo>
                    <a:pt x="17913" y="2660"/>
                  </a:lnTo>
                  <a:lnTo>
                    <a:pt x="8691" y="19332"/>
                  </a:lnTo>
                  <a:lnTo>
                    <a:pt x="6917" y="19332"/>
                  </a:lnTo>
                  <a:close/>
                  <a:moveTo>
                    <a:pt x="22170" y="14011"/>
                  </a:moveTo>
                  <a:cubicBezTo>
                    <a:pt x="22170" y="17204"/>
                    <a:pt x="20396" y="18977"/>
                    <a:pt x="17913" y="18977"/>
                  </a:cubicBezTo>
                  <a:cubicBezTo>
                    <a:pt x="15430" y="18977"/>
                    <a:pt x="14011" y="17204"/>
                    <a:pt x="14011" y="14011"/>
                  </a:cubicBezTo>
                  <a:cubicBezTo>
                    <a:pt x="14011" y="11174"/>
                    <a:pt x="15785" y="9045"/>
                    <a:pt x="18268" y="9045"/>
                  </a:cubicBezTo>
                  <a:cubicBezTo>
                    <a:pt x="20751" y="9400"/>
                    <a:pt x="22170" y="11174"/>
                    <a:pt x="22170" y="14011"/>
                  </a:cubicBezTo>
                  <a:close/>
                  <a:moveTo>
                    <a:pt x="16140" y="14366"/>
                  </a:moveTo>
                  <a:cubicBezTo>
                    <a:pt x="16140" y="16140"/>
                    <a:pt x="16849" y="17559"/>
                    <a:pt x="17913" y="17559"/>
                  </a:cubicBezTo>
                  <a:cubicBezTo>
                    <a:pt x="18977" y="17559"/>
                    <a:pt x="19687" y="16140"/>
                    <a:pt x="19687" y="14366"/>
                  </a:cubicBezTo>
                  <a:cubicBezTo>
                    <a:pt x="19687" y="12592"/>
                    <a:pt x="19332" y="11174"/>
                    <a:pt x="17913" y="11174"/>
                  </a:cubicBezTo>
                  <a:cubicBezTo>
                    <a:pt x="16849" y="10819"/>
                    <a:pt x="16140" y="12238"/>
                    <a:pt x="16140" y="14366"/>
                  </a:cubicBezTo>
                  <a:close/>
                </a:path>
              </a:pathLst>
            </a:custGeom>
            <a:solidFill>
              <a:srgbClr val="D67168"/>
            </a:solidFill>
            <a:ln w="9525" cap="flat">
              <a:no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89EBFB63-A175-40C4-9E41-F3A4D4CC6F5C}"/>
                </a:ext>
              </a:extLst>
            </p:cNvPr>
            <p:cNvSpPr/>
            <p:nvPr/>
          </p:nvSpPr>
          <p:spPr>
            <a:xfrm>
              <a:off x="1978412" y="3169702"/>
              <a:ext cx="14189" cy="21283"/>
            </a:xfrm>
            <a:custGeom>
              <a:avLst/>
              <a:gdLst>
                <a:gd name="connsiteX0" fmla="*/ 13302 w 14188"/>
                <a:gd name="connsiteY0" fmla="*/ 2660 h 21283"/>
                <a:gd name="connsiteX1" fmla="*/ 13302 w 14188"/>
                <a:gd name="connsiteY1" fmla="*/ 4434 h 21283"/>
                <a:gd name="connsiteX2" fmla="*/ 6562 w 14188"/>
                <a:gd name="connsiteY2" fmla="*/ 18623 h 21283"/>
                <a:gd name="connsiteX3" fmla="*/ 3370 w 14188"/>
                <a:gd name="connsiteY3" fmla="*/ 18623 h 21283"/>
                <a:gd name="connsiteX4" fmla="*/ 10109 w 14188"/>
                <a:gd name="connsiteY4" fmla="*/ 5143 h 21283"/>
                <a:gd name="connsiteX5" fmla="*/ 10109 w 14188"/>
                <a:gd name="connsiteY5" fmla="*/ 5143 h 21283"/>
                <a:gd name="connsiteX6" fmla="*/ 2660 w 14188"/>
                <a:gd name="connsiteY6" fmla="*/ 5143 h 21283"/>
                <a:gd name="connsiteX7" fmla="*/ 2660 w 14188"/>
                <a:gd name="connsiteY7" fmla="*/ 2660 h 21283"/>
                <a:gd name="connsiteX8" fmla="*/ 13302 w 14188"/>
                <a:gd name="connsiteY8" fmla="*/ 2660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8" h="21283">
                  <a:moveTo>
                    <a:pt x="13302" y="2660"/>
                  </a:moveTo>
                  <a:lnTo>
                    <a:pt x="13302" y="4434"/>
                  </a:lnTo>
                  <a:lnTo>
                    <a:pt x="6562" y="18623"/>
                  </a:lnTo>
                  <a:lnTo>
                    <a:pt x="3370" y="18623"/>
                  </a:lnTo>
                  <a:lnTo>
                    <a:pt x="10109" y="5143"/>
                  </a:lnTo>
                  <a:lnTo>
                    <a:pt x="10109" y="5143"/>
                  </a:lnTo>
                  <a:lnTo>
                    <a:pt x="2660" y="5143"/>
                  </a:lnTo>
                  <a:lnTo>
                    <a:pt x="2660" y="2660"/>
                  </a:lnTo>
                  <a:lnTo>
                    <a:pt x="13302" y="2660"/>
                  </a:lnTo>
                  <a:close/>
                </a:path>
              </a:pathLst>
            </a:custGeom>
            <a:solidFill>
              <a:srgbClr val="D67168"/>
            </a:solidFill>
            <a:ln w="9525" cap="flat">
              <a:no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45DB6717-7830-4689-AAFC-7D9B29F3606B}"/>
                </a:ext>
              </a:extLst>
            </p:cNvPr>
            <p:cNvSpPr/>
            <p:nvPr/>
          </p:nvSpPr>
          <p:spPr>
            <a:xfrm>
              <a:off x="1991182" y="3169675"/>
              <a:ext cx="14189" cy="21283"/>
            </a:xfrm>
            <a:custGeom>
              <a:avLst/>
              <a:gdLst>
                <a:gd name="connsiteX0" fmla="*/ 14011 w 14188"/>
                <a:gd name="connsiteY0" fmla="*/ 10491 h 21283"/>
                <a:gd name="connsiteX1" fmla="*/ 8336 w 14188"/>
                <a:gd name="connsiteY1" fmla="*/ 19004 h 21283"/>
                <a:gd name="connsiteX2" fmla="*/ 2660 w 14188"/>
                <a:gd name="connsiteY2" fmla="*/ 10846 h 21283"/>
                <a:gd name="connsiteX3" fmla="*/ 8336 w 14188"/>
                <a:gd name="connsiteY3" fmla="*/ 2687 h 21283"/>
                <a:gd name="connsiteX4" fmla="*/ 14011 w 14188"/>
                <a:gd name="connsiteY4" fmla="*/ 10491 h 21283"/>
                <a:gd name="connsiteX5" fmla="*/ 5498 w 14188"/>
                <a:gd name="connsiteY5" fmla="*/ 10491 h 21283"/>
                <a:gd name="connsiteX6" fmla="*/ 8336 w 14188"/>
                <a:gd name="connsiteY6" fmla="*/ 16521 h 21283"/>
                <a:gd name="connsiteX7" fmla="*/ 11174 w 14188"/>
                <a:gd name="connsiteY7" fmla="*/ 10491 h 21283"/>
                <a:gd name="connsiteX8" fmla="*/ 8336 w 14188"/>
                <a:gd name="connsiteY8" fmla="*/ 4461 h 21283"/>
                <a:gd name="connsiteX9" fmla="*/ 5498 w 14188"/>
                <a:gd name="connsiteY9" fmla="*/ 10491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21283">
                  <a:moveTo>
                    <a:pt x="14011" y="10491"/>
                  </a:moveTo>
                  <a:cubicBezTo>
                    <a:pt x="14011" y="15457"/>
                    <a:pt x="11883" y="19004"/>
                    <a:pt x="8336" y="19004"/>
                  </a:cubicBezTo>
                  <a:cubicBezTo>
                    <a:pt x="4789" y="19004"/>
                    <a:pt x="2660" y="15812"/>
                    <a:pt x="2660" y="10846"/>
                  </a:cubicBezTo>
                  <a:cubicBezTo>
                    <a:pt x="2660" y="5880"/>
                    <a:pt x="4789" y="2687"/>
                    <a:pt x="8336" y="2687"/>
                  </a:cubicBezTo>
                  <a:cubicBezTo>
                    <a:pt x="12238" y="2332"/>
                    <a:pt x="14011" y="5525"/>
                    <a:pt x="14011" y="10491"/>
                  </a:cubicBezTo>
                  <a:close/>
                  <a:moveTo>
                    <a:pt x="5498" y="10491"/>
                  </a:moveTo>
                  <a:cubicBezTo>
                    <a:pt x="5498" y="14393"/>
                    <a:pt x="6562" y="16521"/>
                    <a:pt x="8336" y="16521"/>
                  </a:cubicBezTo>
                  <a:cubicBezTo>
                    <a:pt x="10110" y="16521"/>
                    <a:pt x="11174" y="14393"/>
                    <a:pt x="11174" y="10491"/>
                  </a:cubicBezTo>
                  <a:cubicBezTo>
                    <a:pt x="11174" y="6944"/>
                    <a:pt x="10110" y="4461"/>
                    <a:pt x="8336" y="4461"/>
                  </a:cubicBezTo>
                  <a:cubicBezTo>
                    <a:pt x="6917" y="4461"/>
                    <a:pt x="5498" y="6589"/>
                    <a:pt x="5498" y="10491"/>
                  </a:cubicBezTo>
                  <a:close/>
                </a:path>
              </a:pathLst>
            </a:custGeom>
            <a:solidFill>
              <a:srgbClr val="D67168"/>
            </a:solidFill>
            <a:ln w="952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57C2589C-F460-41B5-B8CE-7CCB32FB1AB9}"/>
                </a:ext>
              </a:extLst>
            </p:cNvPr>
            <p:cNvSpPr/>
            <p:nvPr/>
          </p:nvSpPr>
          <p:spPr>
            <a:xfrm>
              <a:off x="2003952" y="3168992"/>
              <a:ext cx="24830" cy="21283"/>
            </a:xfrm>
            <a:custGeom>
              <a:avLst/>
              <a:gdLst>
                <a:gd name="connsiteX0" fmla="*/ 11174 w 24830"/>
                <a:gd name="connsiteY0" fmla="*/ 7627 h 21283"/>
                <a:gd name="connsiteX1" fmla="*/ 6917 w 24830"/>
                <a:gd name="connsiteY1" fmla="*/ 12592 h 21283"/>
                <a:gd name="connsiteX2" fmla="*/ 2660 w 24830"/>
                <a:gd name="connsiteY2" fmla="*/ 7981 h 21283"/>
                <a:gd name="connsiteX3" fmla="*/ 6917 w 24830"/>
                <a:gd name="connsiteY3" fmla="*/ 3015 h 21283"/>
                <a:gd name="connsiteX4" fmla="*/ 11174 w 24830"/>
                <a:gd name="connsiteY4" fmla="*/ 7627 h 21283"/>
                <a:gd name="connsiteX5" fmla="*/ 5143 w 24830"/>
                <a:gd name="connsiteY5" fmla="*/ 7981 h 21283"/>
                <a:gd name="connsiteX6" fmla="*/ 6917 w 24830"/>
                <a:gd name="connsiteY6" fmla="*/ 11174 h 21283"/>
                <a:gd name="connsiteX7" fmla="*/ 8691 w 24830"/>
                <a:gd name="connsiteY7" fmla="*/ 7981 h 21283"/>
                <a:gd name="connsiteX8" fmla="*/ 6917 w 24830"/>
                <a:gd name="connsiteY8" fmla="*/ 4789 h 21283"/>
                <a:gd name="connsiteX9" fmla="*/ 5143 w 24830"/>
                <a:gd name="connsiteY9" fmla="*/ 7981 h 21283"/>
                <a:gd name="connsiteX10" fmla="*/ 6917 w 24830"/>
                <a:gd name="connsiteY10" fmla="*/ 19332 h 21283"/>
                <a:gd name="connsiteX11" fmla="*/ 16140 w 24830"/>
                <a:gd name="connsiteY11" fmla="*/ 2660 h 21283"/>
                <a:gd name="connsiteX12" fmla="*/ 17913 w 24830"/>
                <a:gd name="connsiteY12" fmla="*/ 2660 h 21283"/>
                <a:gd name="connsiteX13" fmla="*/ 8691 w 24830"/>
                <a:gd name="connsiteY13" fmla="*/ 19332 h 21283"/>
                <a:gd name="connsiteX14" fmla="*/ 6917 w 24830"/>
                <a:gd name="connsiteY14" fmla="*/ 19332 h 21283"/>
                <a:gd name="connsiteX15" fmla="*/ 22170 w 24830"/>
                <a:gd name="connsiteY15" fmla="*/ 14366 h 21283"/>
                <a:gd name="connsiteX16" fmla="*/ 17913 w 24830"/>
                <a:gd name="connsiteY16" fmla="*/ 19332 h 21283"/>
                <a:gd name="connsiteX17" fmla="*/ 14011 w 24830"/>
                <a:gd name="connsiteY17" fmla="*/ 14366 h 21283"/>
                <a:gd name="connsiteX18" fmla="*/ 18268 w 24830"/>
                <a:gd name="connsiteY18" fmla="*/ 9400 h 21283"/>
                <a:gd name="connsiteX19" fmla="*/ 22170 w 24830"/>
                <a:gd name="connsiteY19" fmla="*/ 14366 h 21283"/>
                <a:gd name="connsiteX20" fmla="*/ 16140 w 24830"/>
                <a:gd name="connsiteY20" fmla="*/ 14366 h 21283"/>
                <a:gd name="connsiteX21" fmla="*/ 17913 w 24830"/>
                <a:gd name="connsiteY21" fmla="*/ 17559 h 21283"/>
                <a:gd name="connsiteX22" fmla="*/ 19687 w 24830"/>
                <a:gd name="connsiteY22" fmla="*/ 14366 h 21283"/>
                <a:gd name="connsiteX23" fmla="*/ 17913 w 24830"/>
                <a:gd name="connsiteY23" fmla="*/ 11174 h 21283"/>
                <a:gd name="connsiteX24" fmla="*/ 16140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627"/>
                  </a:moveTo>
                  <a:cubicBezTo>
                    <a:pt x="11174" y="10819"/>
                    <a:pt x="9045" y="12592"/>
                    <a:pt x="6917" y="12592"/>
                  </a:cubicBezTo>
                  <a:cubicBezTo>
                    <a:pt x="4789" y="12592"/>
                    <a:pt x="3015" y="10819"/>
                    <a:pt x="2660" y="7981"/>
                  </a:cubicBezTo>
                  <a:cubicBezTo>
                    <a:pt x="2660" y="4789"/>
                    <a:pt x="4434" y="3015"/>
                    <a:pt x="6917" y="3015"/>
                  </a:cubicBezTo>
                  <a:cubicBezTo>
                    <a:pt x="9755" y="3015"/>
                    <a:pt x="11174" y="4789"/>
                    <a:pt x="11174" y="7627"/>
                  </a:cubicBezTo>
                  <a:close/>
                  <a:moveTo>
                    <a:pt x="5143" y="7981"/>
                  </a:moveTo>
                  <a:cubicBezTo>
                    <a:pt x="5143" y="9755"/>
                    <a:pt x="5853" y="11174"/>
                    <a:pt x="6917" y="11174"/>
                  </a:cubicBezTo>
                  <a:cubicBezTo>
                    <a:pt x="7981" y="11174"/>
                    <a:pt x="8691" y="9755"/>
                    <a:pt x="8691" y="7981"/>
                  </a:cubicBezTo>
                  <a:cubicBezTo>
                    <a:pt x="8691" y="6208"/>
                    <a:pt x="8336" y="4789"/>
                    <a:pt x="6917" y="4789"/>
                  </a:cubicBezTo>
                  <a:cubicBezTo>
                    <a:pt x="5853" y="4789"/>
                    <a:pt x="5143" y="6208"/>
                    <a:pt x="5143" y="7981"/>
                  </a:cubicBezTo>
                  <a:close/>
                  <a:moveTo>
                    <a:pt x="6917" y="19332"/>
                  </a:moveTo>
                  <a:lnTo>
                    <a:pt x="16140" y="2660"/>
                  </a:lnTo>
                  <a:lnTo>
                    <a:pt x="17913" y="2660"/>
                  </a:lnTo>
                  <a:lnTo>
                    <a:pt x="8691" y="19332"/>
                  </a:lnTo>
                  <a:lnTo>
                    <a:pt x="6917" y="19332"/>
                  </a:lnTo>
                  <a:close/>
                  <a:moveTo>
                    <a:pt x="22170" y="14366"/>
                  </a:moveTo>
                  <a:cubicBezTo>
                    <a:pt x="22170" y="17559"/>
                    <a:pt x="20396" y="19332"/>
                    <a:pt x="17913" y="19332"/>
                  </a:cubicBezTo>
                  <a:cubicBezTo>
                    <a:pt x="15430" y="19332"/>
                    <a:pt x="14011" y="17559"/>
                    <a:pt x="14011" y="14366"/>
                  </a:cubicBezTo>
                  <a:cubicBezTo>
                    <a:pt x="14011" y="11528"/>
                    <a:pt x="15785" y="9400"/>
                    <a:pt x="18268" y="9400"/>
                  </a:cubicBezTo>
                  <a:cubicBezTo>
                    <a:pt x="20751" y="9400"/>
                    <a:pt x="22170" y="11528"/>
                    <a:pt x="22170" y="14366"/>
                  </a:cubicBezTo>
                  <a:close/>
                  <a:moveTo>
                    <a:pt x="16140" y="14366"/>
                  </a:moveTo>
                  <a:cubicBezTo>
                    <a:pt x="16140" y="16140"/>
                    <a:pt x="16849" y="17559"/>
                    <a:pt x="17913" y="17559"/>
                  </a:cubicBezTo>
                  <a:cubicBezTo>
                    <a:pt x="18977" y="17559"/>
                    <a:pt x="19687" y="16140"/>
                    <a:pt x="19687" y="14366"/>
                  </a:cubicBezTo>
                  <a:cubicBezTo>
                    <a:pt x="19687" y="12592"/>
                    <a:pt x="19332" y="11174"/>
                    <a:pt x="17913" y="11174"/>
                  </a:cubicBezTo>
                  <a:cubicBezTo>
                    <a:pt x="16849" y="11174"/>
                    <a:pt x="16140" y="12592"/>
                    <a:pt x="16140" y="14366"/>
                  </a:cubicBezTo>
                  <a:close/>
                </a:path>
              </a:pathLst>
            </a:custGeom>
            <a:solidFill>
              <a:srgbClr val="D67168"/>
            </a:solidFill>
            <a:ln w="952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9A781072-AA01-46FD-BE26-7FD921505159}"/>
                </a:ext>
              </a:extLst>
            </p:cNvPr>
            <p:cNvSpPr/>
            <p:nvPr/>
          </p:nvSpPr>
          <p:spPr>
            <a:xfrm>
              <a:off x="1978412" y="3116139"/>
              <a:ext cx="14189" cy="21283"/>
            </a:xfrm>
            <a:custGeom>
              <a:avLst/>
              <a:gdLst>
                <a:gd name="connsiteX0" fmla="*/ 13302 w 14188"/>
                <a:gd name="connsiteY0" fmla="*/ 2660 h 21283"/>
                <a:gd name="connsiteX1" fmla="*/ 13302 w 14188"/>
                <a:gd name="connsiteY1" fmla="*/ 4434 h 21283"/>
                <a:gd name="connsiteX2" fmla="*/ 6562 w 14188"/>
                <a:gd name="connsiteY2" fmla="*/ 18623 h 21283"/>
                <a:gd name="connsiteX3" fmla="*/ 3370 w 14188"/>
                <a:gd name="connsiteY3" fmla="*/ 18623 h 21283"/>
                <a:gd name="connsiteX4" fmla="*/ 10109 w 14188"/>
                <a:gd name="connsiteY4" fmla="*/ 5143 h 21283"/>
                <a:gd name="connsiteX5" fmla="*/ 10109 w 14188"/>
                <a:gd name="connsiteY5" fmla="*/ 5143 h 21283"/>
                <a:gd name="connsiteX6" fmla="*/ 2660 w 14188"/>
                <a:gd name="connsiteY6" fmla="*/ 5143 h 21283"/>
                <a:gd name="connsiteX7" fmla="*/ 2660 w 14188"/>
                <a:gd name="connsiteY7" fmla="*/ 2660 h 21283"/>
                <a:gd name="connsiteX8" fmla="*/ 13302 w 14188"/>
                <a:gd name="connsiteY8" fmla="*/ 2660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88" h="21283">
                  <a:moveTo>
                    <a:pt x="13302" y="2660"/>
                  </a:moveTo>
                  <a:lnTo>
                    <a:pt x="13302" y="4434"/>
                  </a:lnTo>
                  <a:lnTo>
                    <a:pt x="6562" y="18623"/>
                  </a:lnTo>
                  <a:lnTo>
                    <a:pt x="3370" y="18623"/>
                  </a:lnTo>
                  <a:lnTo>
                    <a:pt x="10109" y="5143"/>
                  </a:lnTo>
                  <a:lnTo>
                    <a:pt x="10109" y="5143"/>
                  </a:lnTo>
                  <a:lnTo>
                    <a:pt x="2660" y="5143"/>
                  </a:lnTo>
                  <a:lnTo>
                    <a:pt x="2660" y="2660"/>
                  </a:lnTo>
                  <a:lnTo>
                    <a:pt x="13302" y="2660"/>
                  </a:lnTo>
                  <a:close/>
                </a:path>
              </a:pathLst>
            </a:custGeom>
            <a:solidFill>
              <a:srgbClr val="D67168"/>
            </a:solidFill>
            <a:ln w="9525" cap="flat">
              <a:no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DE87BD07-1750-4C12-83BB-21CF59888E5F}"/>
                </a:ext>
              </a:extLst>
            </p:cNvPr>
            <p:cNvSpPr/>
            <p:nvPr/>
          </p:nvSpPr>
          <p:spPr>
            <a:xfrm>
              <a:off x="1991537" y="3116139"/>
              <a:ext cx="14189" cy="21283"/>
            </a:xfrm>
            <a:custGeom>
              <a:avLst/>
              <a:gdLst>
                <a:gd name="connsiteX0" fmla="*/ 12592 w 14188"/>
                <a:gd name="connsiteY0" fmla="*/ 5143 h 21283"/>
                <a:gd name="connsiteX1" fmla="*/ 6562 w 14188"/>
                <a:gd name="connsiteY1" fmla="*/ 5143 h 21283"/>
                <a:gd name="connsiteX2" fmla="*/ 6208 w 14188"/>
                <a:gd name="connsiteY2" fmla="*/ 8336 h 21283"/>
                <a:gd name="connsiteX3" fmla="*/ 7272 w 14188"/>
                <a:gd name="connsiteY3" fmla="*/ 8336 h 21283"/>
                <a:gd name="connsiteX4" fmla="*/ 11174 w 14188"/>
                <a:gd name="connsiteY4" fmla="*/ 9400 h 21283"/>
                <a:gd name="connsiteX5" fmla="*/ 13302 w 14188"/>
                <a:gd name="connsiteY5" fmla="*/ 13302 h 21283"/>
                <a:gd name="connsiteX6" fmla="*/ 6917 w 14188"/>
                <a:gd name="connsiteY6" fmla="*/ 18978 h 21283"/>
                <a:gd name="connsiteX7" fmla="*/ 2660 w 14188"/>
                <a:gd name="connsiteY7" fmla="*/ 17913 h 21283"/>
                <a:gd name="connsiteX8" fmla="*/ 3370 w 14188"/>
                <a:gd name="connsiteY8" fmla="*/ 15785 h 21283"/>
                <a:gd name="connsiteX9" fmla="*/ 6917 w 14188"/>
                <a:gd name="connsiteY9" fmla="*/ 16495 h 21283"/>
                <a:gd name="connsiteX10" fmla="*/ 10464 w 14188"/>
                <a:gd name="connsiteY10" fmla="*/ 13657 h 21283"/>
                <a:gd name="connsiteX11" fmla="*/ 5853 w 14188"/>
                <a:gd name="connsiteY11" fmla="*/ 10819 h 21283"/>
                <a:gd name="connsiteX12" fmla="*/ 3725 w 14188"/>
                <a:gd name="connsiteY12" fmla="*/ 10819 h 21283"/>
                <a:gd name="connsiteX13" fmla="*/ 4789 w 14188"/>
                <a:gd name="connsiteY13" fmla="*/ 2660 h 21283"/>
                <a:gd name="connsiteX14" fmla="*/ 12947 w 14188"/>
                <a:gd name="connsiteY14" fmla="*/ 2660 h 21283"/>
                <a:gd name="connsiteX15" fmla="*/ 12592 w 14188"/>
                <a:gd name="connsiteY15" fmla="*/ 514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12592" y="5143"/>
                  </a:moveTo>
                  <a:lnTo>
                    <a:pt x="6562" y="5143"/>
                  </a:lnTo>
                  <a:lnTo>
                    <a:pt x="6208" y="8336"/>
                  </a:lnTo>
                  <a:cubicBezTo>
                    <a:pt x="6562" y="8336"/>
                    <a:pt x="6917" y="8336"/>
                    <a:pt x="7272" y="8336"/>
                  </a:cubicBezTo>
                  <a:cubicBezTo>
                    <a:pt x="8691" y="8336"/>
                    <a:pt x="10109" y="8691"/>
                    <a:pt x="11174" y="9400"/>
                  </a:cubicBezTo>
                  <a:cubicBezTo>
                    <a:pt x="12238" y="10110"/>
                    <a:pt x="13302" y="11528"/>
                    <a:pt x="13302" y="13302"/>
                  </a:cubicBezTo>
                  <a:cubicBezTo>
                    <a:pt x="13302" y="16495"/>
                    <a:pt x="10819" y="18978"/>
                    <a:pt x="6917" y="18978"/>
                  </a:cubicBezTo>
                  <a:cubicBezTo>
                    <a:pt x="5143" y="18978"/>
                    <a:pt x="3370" y="18623"/>
                    <a:pt x="2660" y="17913"/>
                  </a:cubicBezTo>
                  <a:lnTo>
                    <a:pt x="3370" y="15785"/>
                  </a:lnTo>
                  <a:cubicBezTo>
                    <a:pt x="4079" y="16140"/>
                    <a:pt x="5498" y="16495"/>
                    <a:pt x="6917" y="16495"/>
                  </a:cubicBezTo>
                  <a:cubicBezTo>
                    <a:pt x="8691" y="16495"/>
                    <a:pt x="10464" y="15430"/>
                    <a:pt x="10464" y="13657"/>
                  </a:cubicBezTo>
                  <a:cubicBezTo>
                    <a:pt x="10464" y="11883"/>
                    <a:pt x="9045" y="10464"/>
                    <a:pt x="5853" y="10819"/>
                  </a:cubicBezTo>
                  <a:cubicBezTo>
                    <a:pt x="5143" y="10819"/>
                    <a:pt x="4434" y="10819"/>
                    <a:pt x="3725" y="10819"/>
                  </a:cubicBezTo>
                  <a:lnTo>
                    <a:pt x="4789" y="2660"/>
                  </a:lnTo>
                  <a:lnTo>
                    <a:pt x="12947" y="2660"/>
                  </a:lnTo>
                  <a:lnTo>
                    <a:pt x="12592" y="5143"/>
                  </a:lnTo>
                  <a:close/>
                </a:path>
              </a:pathLst>
            </a:custGeom>
            <a:solidFill>
              <a:srgbClr val="D67168"/>
            </a:solidFill>
            <a:ln w="9525" cap="flat">
              <a:no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8C69914C-F101-4DCC-834D-42D22D4D78AC}"/>
                </a:ext>
              </a:extLst>
            </p:cNvPr>
            <p:cNvSpPr/>
            <p:nvPr/>
          </p:nvSpPr>
          <p:spPr>
            <a:xfrm>
              <a:off x="2003952" y="3115785"/>
              <a:ext cx="24830" cy="21283"/>
            </a:xfrm>
            <a:custGeom>
              <a:avLst/>
              <a:gdLst>
                <a:gd name="connsiteX0" fmla="*/ 11174 w 24830"/>
                <a:gd name="connsiteY0" fmla="*/ 7272 h 21283"/>
                <a:gd name="connsiteX1" fmla="*/ 6917 w 24830"/>
                <a:gd name="connsiteY1" fmla="*/ 12238 h 21283"/>
                <a:gd name="connsiteX2" fmla="*/ 2660 w 24830"/>
                <a:gd name="connsiteY2" fmla="*/ 7627 h 21283"/>
                <a:gd name="connsiteX3" fmla="*/ 6917 w 24830"/>
                <a:gd name="connsiteY3" fmla="*/ 2660 h 21283"/>
                <a:gd name="connsiteX4" fmla="*/ 11174 w 24830"/>
                <a:gd name="connsiteY4" fmla="*/ 7272 h 21283"/>
                <a:gd name="connsiteX5" fmla="*/ 5143 w 24830"/>
                <a:gd name="connsiteY5" fmla="*/ 7627 h 21283"/>
                <a:gd name="connsiteX6" fmla="*/ 6917 w 24830"/>
                <a:gd name="connsiteY6" fmla="*/ 10819 h 21283"/>
                <a:gd name="connsiteX7" fmla="*/ 8691 w 24830"/>
                <a:gd name="connsiteY7" fmla="*/ 7627 h 21283"/>
                <a:gd name="connsiteX8" fmla="*/ 6917 w 24830"/>
                <a:gd name="connsiteY8" fmla="*/ 4434 h 21283"/>
                <a:gd name="connsiteX9" fmla="*/ 5143 w 24830"/>
                <a:gd name="connsiteY9" fmla="*/ 7627 h 21283"/>
                <a:gd name="connsiteX10" fmla="*/ 6917 w 24830"/>
                <a:gd name="connsiteY10" fmla="*/ 19332 h 21283"/>
                <a:gd name="connsiteX11" fmla="*/ 16140 w 24830"/>
                <a:gd name="connsiteY11" fmla="*/ 2660 h 21283"/>
                <a:gd name="connsiteX12" fmla="*/ 17913 w 24830"/>
                <a:gd name="connsiteY12" fmla="*/ 2660 h 21283"/>
                <a:gd name="connsiteX13" fmla="*/ 8691 w 24830"/>
                <a:gd name="connsiteY13" fmla="*/ 19332 h 21283"/>
                <a:gd name="connsiteX14" fmla="*/ 6917 w 24830"/>
                <a:gd name="connsiteY14" fmla="*/ 19332 h 21283"/>
                <a:gd name="connsiteX15" fmla="*/ 22170 w 24830"/>
                <a:gd name="connsiteY15" fmla="*/ 14011 h 21283"/>
                <a:gd name="connsiteX16" fmla="*/ 17913 w 24830"/>
                <a:gd name="connsiteY16" fmla="*/ 18977 h 21283"/>
                <a:gd name="connsiteX17" fmla="*/ 14011 w 24830"/>
                <a:gd name="connsiteY17" fmla="*/ 14011 h 21283"/>
                <a:gd name="connsiteX18" fmla="*/ 18268 w 24830"/>
                <a:gd name="connsiteY18" fmla="*/ 9045 h 21283"/>
                <a:gd name="connsiteX19" fmla="*/ 22170 w 24830"/>
                <a:gd name="connsiteY19" fmla="*/ 14011 h 21283"/>
                <a:gd name="connsiteX20" fmla="*/ 16140 w 24830"/>
                <a:gd name="connsiteY20" fmla="*/ 14366 h 21283"/>
                <a:gd name="connsiteX21" fmla="*/ 17913 w 24830"/>
                <a:gd name="connsiteY21" fmla="*/ 17559 h 21283"/>
                <a:gd name="connsiteX22" fmla="*/ 19687 w 24830"/>
                <a:gd name="connsiteY22" fmla="*/ 14366 h 21283"/>
                <a:gd name="connsiteX23" fmla="*/ 17913 w 24830"/>
                <a:gd name="connsiteY23" fmla="*/ 11174 h 21283"/>
                <a:gd name="connsiteX24" fmla="*/ 16140 w 24830"/>
                <a:gd name="connsiteY24" fmla="*/ 14366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830" h="21283">
                  <a:moveTo>
                    <a:pt x="11174" y="7272"/>
                  </a:moveTo>
                  <a:cubicBezTo>
                    <a:pt x="11174" y="10464"/>
                    <a:pt x="9045" y="12238"/>
                    <a:pt x="6917" y="12238"/>
                  </a:cubicBezTo>
                  <a:cubicBezTo>
                    <a:pt x="4789" y="12238"/>
                    <a:pt x="3015" y="10464"/>
                    <a:pt x="2660" y="7627"/>
                  </a:cubicBezTo>
                  <a:cubicBezTo>
                    <a:pt x="2660" y="4434"/>
                    <a:pt x="4434" y="2660"/>
                    <a:pt x="6917" y="2660"/>
                  </a:cubicBezTo>
                  <a:cubicBezTo>
                    <a:pt x="9400" y="2660"/>
                    <a:pt x="11174" y="4434"/>
                    <a:pt x="11174" y="7272"/>
                  </a:cubicBezTo>
                  <a:close/>
                  <a:moveTo>
                    <a:pt x="5143" y="7627"/>
                  </a:moveTo>
                  <a:cubicBezTo>
                    <a:pt x="5143" y="9400"/>
                    <a:pt x="5853" y="10819"/>
                    <a:pt x="6917" y="10819"/>
                  </a:cubicBezTo>
                  <a:cubicBezTo>
                    <a:pt x="7981" y="10819"/>
                    <a:pt x="8691" y="9400"/>
                    <a:pt x="8691" y="7627"/>
                  </a:cubicBezTo>
                  <a:cubicBezTo>
                    <a:pt x="8691" y="5853"/>
                    <a:pt x="8336" y="4434"/>
                    <a:pt x="6917" y="4434"/>
                  </a:cubicBezTo>
                  <a:cubicBezTo>
                    <a:pt x="5853" y="4434"/>
                    <a:pt x="5143" y="5853"/>
                    <a:pt x="5143" y="7627"/>
                  </a:cubicBezTo>
                  <a:close/>
                  <a:moveTo>
                    <a:pt x="6917" y="19332"/>
                  </a:moveTo>
                  <a:lnTo>
                    <a:pt x="16140" y="2660"/>
                  </a:lnTo>
                  <a:lnTo>
                    <a:pt x="17913" y="2660"/>
                  </a:lnTo>
                  <a:lnTo>
                    <a:pt x="8691" y="19332"/>
                  </a:lnTo>
                  <a:lnTo>
                    <a:pt x="6917" y="19332"/>
                  </a:lnTo>
                  <a:close/>
                  <a:moveTo>
                    <a:pt x="22170" y="14011"/>
                  </a:moveTo>
                  <a:cubicBezTo>
                    <a:pt x="22170" y="17204"/>
                    <a:pt x="20396" y="18977"/>
                    <a:pt x="17913" y="18977"/>
                  </a:cubicBezTo>
                  <a:cubicBezTo>
                    <a:pt x="15785" y="18977"/>
                    <a:pt x="14011" y="17204"/>
                    <a:pt x="14011" y="14011"/>
                  </a:cubicBezTo>
                  <a:cubicBezTo>
                    <a:pt x="14011" y="11174"/>
                    <a:pt x="15785" y="9045"/>
                    <a:pt x="18268" y="9045"/>
                  </a:cubicBezTo>
                  <a:cubicBezTo>
                    <a:pt x="20396" y="9400"/>
                    <a:pt x="22170" y="11174"/>
                    <a:pt x="22170" y="14011"/>
                  </a:cubicBezTo>
                  <a:close/>
                  <a:moveTo>
                    <a:pt x="16140" y="14366"/>
                  </a:moveTo>
                  <a:cubicBezTo>
                    <a:pt x="16140" y="16140"/>
                    <a:pt x="16849" y="17559"/>
                    <a:pt x="17913" y="17559"/>
                  </a:cubicBezTo>
                  <a:cubicBezTo>
                    <a:pt x="18977" y="17559"/>
                    <a:pt x="19687" y="16140"/>
                    <a:pt x="19687" y="14366"/>
                  </a:cubicBezTo>
                  <a:cubicBezTo>
                    <a:pt x="19687" y="12592"/>
                    <a:pt x="19332" y="11174"/>
                    <a:pt x="17913" y="11174"/>
                  </a:cubicBezTo>
                  <a:cubicBezTo>
                    <a:pt x="16849" y="10819"/>
                    <a:pt x="16140" y="12238"/>
                    <a:pt x="16140" y="14366"/>
                  </a:cubicBezTo>
                  <a:close/>
                </a:path>
              </a:pathLst>
            </a:custGeom>
            <a:solidFill>
              <a:srgbClr val="D67168"/>
            </a:solidFill>
            <a:ln w="9525" cap="flat">
              <a:no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145BC6DB-A3CE-4128-93D0-2FD603CC70F4}"/>
                </a:ext>
              </a:extLst>
            </p:cNvPr>
            <p:cNvSpPr/>
            <p:nvPr/>
          </p:nvSpPr>
          <p:spPr>
            <a:xfrm>
              <a:off x="2036941" y="3370827"/>
              <a:ext cx="14189" cy="67397"/>
            </a:xfrm>
            <a:custGeom>
              <a:avLst/>
              <a:gdLst>
                <a:gd name="connsiteX0" fmla="*/ 2660 w 14188"/>
                <a:gd name="connsiteY0" fmla="*/ 2660 h 67396"/>
                <a:gd name="connsiteX1" fmla="*/ 12947 w 14188"/>
                <a:gd name="connsiteY1" fmla="*/ 2660 h 67396"/>
                <a:gd name="connsiteX2" fmla="*/ 12947 w 14188"/>
                <a:gd name="connsiteY2" fmla="*/ 66864 h 67396"/>
                <a:gd name="connsiteX3" fmla="*/ 2660 w 14188"/>
                <a:gd name="connsiteY3" fmla="*/ 66864 h 67396"/>
              </a:gdLst>
              <a:ahLst/>
              <a:cxnLst>
                <a:cxn ang="0">
                  <a:pos x="connsiteX0" y="connsiteY0"/>
                </a:cxn>
                <a:cxn ang="0">
                  <a:pos x="connsiteX1" y="connsiteY1"/>
                </a:cxn>
                <a:cxn ang="0">
                  <a:pos x="connsiteX2" y="connsiteY2"/>
                </a:cxn>
                <a:cxn ang="0">
                  <a:pos x="connsiteX3" y="connsiteY3"/>
                </a:cxn>
              </a:cxnLst>
              <a:rect l="l" t="t" r="r" b="b"/>
              <a:pathLst>
                <a:path w="14188" h="67396">
                  <a:moveTo>
                    <a:pt x="2660" y="2660"/>
                  </a:moveTo>
                  <a:lnTo>
                    <a:pt x="12947" y="2660"/>
                  </a:lnTo>
                  <a:lnTo>
                    <a:pt x="12947" y="66864"/>
                  </a:lnTo>
                  <a:lnTo>
                    <a:pt x="2660" y="66864"/>
                  </a:lnTo>
                  <a:close/>
                </a:path>
              </a:pathLst>
            </a:custGeom>
            <a:solidFill>
              <a:srgbClr val="C23E2F"/>
            </a:solidFill>
            <a:ln w="9525" cap="flat">
              <a:no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5F61C595-A028-45A6-AE9F-FDB47001C92B}"/>
                </a:ext>
              </a:extLst>
            </p:cNvPr>
            <p:cNvSpPr/>
            <p:nvPr/>
          </p:nvSpPr>
          <p:spPr>
            <a:xfrm>
              <a:off x="2047228" y="3319038"/>
              <a:ext cx="14189" cy="120604"/>
            </a:xfrm>
            <a:custGeom>
              <a:avLst/>
              <a:gdLst>
                <a:gd name="connsiteX0" fmla="*/ 2660 w 14188"/>
                <a:gd name="connsiteY0" fmla="*/ 2660 h 120604"/>
                <a:gd name="connsiteX1" fmla="*/ 12947 w 14188"/>
                <a:gd name="connsiteY1" fmla="*/ 2660 h 120604"/>
                <a:gd name="connsiteX2" fmla="*/ 12947 w 14188"/>
                <a:gd name="connsiteY2" fmla="*/ 118653 h 120604"/>
                <a:gd name="connsiteX3" fmla="*/ 2660 w 14188"/>
                <a:gd name="connsiteY3" fmla="*/ 118653 h 120604"/>
              </a:gdLst>
              <a:ahLst/>
              <a:cxnLst>
                <a:cxn ang="0">
                  <a:pos x="connsiteX0" y="connsiteY0"/>
                </a:cxn>
                <a:cxn ang="0">
                  <a:pos x="connsiteX1" y="connsiteY1"/>
                </a:cxn>
                <a:cxn ang="0">
                  <a:pos x="connsiteX2" y="connsiteY2"/>
                </a:cxn>
                <a:cxn ang="0">
                  <a:pos x="connsiteX3" y="connsiteY3"/>
                </a:cxn>
              </a:cxnLst>
              <a:rect l="l" t="t" r="r" b="b"/>
              <a:pathLst>
                <a:path w="14188" h="120604">
                  <a:moveTo>
                    <a:pt x="2660" y="2660"/>
                  </a:moveTo>
                  <a:lnTo>
                    <a:pt x="12947" y="2660"/>
                  </a:lnTo>
                  <a:lnTo>
                    <a:pt x="12947" y="118653"/>
                  </a:lnTo>
                  <a:lnTo>
                    <a:pt x="2660" y="118653"/>
                  </a:lnTo>
                  <a:close/>
                </a:path>
              </a:pathLst>
            </a:custGeom>
            <a:solidFill>
              <a:srgbClr val="C23E2F"/>
            </a:solidFill>
            <a:ln w="9525" cap="flat">
              <a:no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F682790F-4DA0-4936-B44F-0864E3CA5492}"/>
                </a:ext>
              </a:extLst>
            </p:cNvPr>
            <p:cNvSpPr/>
            <p:nvPr/>
          </p:nvSpPr>
          <p:spPr>
            <a:xfrm>
              <a:off x="2057466" y="3352730"/>
              <a:ext cx="14189" cy="85132"/>
            </a:xfrm>
            <a:custGeom>
              <a:avLst/>
              <a:gdLst>
                <a:gd name="connsiteX0" fmla="*/ 2663 w 14188"/>
                <a:gd name="connsiteY0" fmla="*/ 2675 h 85132"/>
                <a:gd name="connsiteX1" fmla="*/ 12950 w 14188"/>
                <a:gd name="connsiteY1" fmla="*/ 2663 h 85132"/>
                <a:gd name="connsiteX2" fmla="*/ 13044 w 14188"/>
                <a:gd name="connsiteY2" fmla="*/ 84958 h 85132"/>
                <a:gd name="connsiteX3" fmla="*/ 2757 w 14188"/>
                <a:gd name="connsiteY3" fmla="*/ 84970 h 85132"/>
              </a:gdLst>
              <a:ahLst/>
              <a:cxnLst>
                <a:cxn ang="0">
                  <a:pos x="connsiteX0" y="connsiteY0"/>
                </a:cxn>
                <a:cxn ang="0">
                  <a:pos x="connsiteX1" y="connsiteY1"/>
                </a:cxn>
                <a:cxn ang="0">
                  <a:pos x="connsiteX2" y="connsiteY2"/>
                </a:cxn>
                <a:cxn ang="0">
                  <a:pos x="connsiteX3" y="connsiteY3"/>
                </a:cxn>
              </a:cxnLst>
              <a:rect l="l" t="t" r="r" b="b"/>
              <a:pathLst>
                <a:path w="14188" h="85132">
                  <a:moveTo>
                    <a:pt x="2663" y="2675"/>
                  </a:moveTo>
                  <a:lnTo>
                    <a:pt x="12950" y="2663"/>
                  </a:lnTo>
                  <a:lnTo>
                    <a:pt x="13044" y="84958"/>
                  </a:lnTo>
                  <a:lnTo>
                    <a:pt x="2757" y="84970"/>
                  </a:lnTo>
                  <a:close/>
                </a:path>
              </a:pathLst>
            </a:custGeom>
            <a:solidFill>
              <a:srgbClr val="C23E2F"/>
            </a:solidFill>
            <a:ln w="9525" cap="flat">
              <a:no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B96C9BDC-CB5E-4540-89C9-2E94C28B23E7}"/>
                </a:ext>
              </a:extLst>
            </p:cNvPr>
            <p:cNvSpPr/>
            <p:nvPr/>
          </p:nvSpPr>
          <p:spPr>
            <a:xfrm>
              <a:off x="2067801" y="3352737"/>
              <a:ext cx="14189" cy="85132"/>
            </a:xfrm>
            <a:custGeom>
              <a:avLst/>
              <a:gdLst>
                <a:gd name="connsiteX0" fmla="*/ 2660 w 14188"/>
                <a:gd name="connsiteY0" fmla="*/ 2660 h 85132"/>
                <a:gd name="connsiteX1" fmla="*/ 12947 w 14188"/>
                <a:gd name="connsiteY1" fmla="*/ 2660 h 85132"/>
                <a:gd name="connsiteX2" fmla="*/ 12947 w 14188"/>
                <a:gd name="connsiteY2" fmla="*/ 84955 h 85132"/>
                <a:gd name="connsiteX3" fmla="*/ 2660 w 14188"/>
                <a:gd name="connsiteY3" fmla="*/ 84955 h 85132"/>
              </a:gdLst>
              <a:ahLst/>
              <a:cxnLst>
                <a:cxn ang="0">
                  <a:pos x="connsiteX0" y="connsiteY0"/>
                </a:cxn>
                <a:cxn ang="0">
                  <a:pos x="connsiteX1" y="connsiteY1"/>
                </a:cxn>
                <a:cxn ang="0">
                  <a:pos x="connsiteX2" y="connsiteY2"/>
                </a:cxn>
                <a:cxn ang="0">
                  <a:pos x="connsiteX3" y="connsiteY3"/>
                </a:cxn>
              </a:cxnLst>
              <a:rect l="l" t="t" r="r" b="b"/>
              <a:pathLst>
                <a:path w="14188" h="85132">
                  <a:moveTo>
                    <a:pt x="2660" y="2660"/>
                  </a:moveTo>
                  <a:lnTo>
                    <a:pt x="12947" y="2660"/>
                  </a:lnTo>
                  <a:lnTo>
                    <a:pt x="12947" y="84955"/>
                  </a:lnTo>
                  <a:lnTo>
                    <a:pt x="2660" y="84955"/>
                  </a:lnTo>
                  <a:close/>
                </a:path>
              </a:pathLst>
            </a:custGeom>
            <a:solidFill>
              <a:srgbClr val="C23E2F"/>
            </a:solidFill>
            <a:ln w="9525" cap="flat">
              <a:no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B4223AE3-EB91-4A59-9C98-669CE7576F19}"/>
                </a:ext>
              </a:extLst>
            </p:cNvPr>
            <p:cNvSpPr/>
            <p:nvPr/>
          </p:nvSpPr>
          <p:spPr>
            <a:xfrm>
              <a:off x="2078088" y="3373665"/>
              <a:ext cx="14189" cy="63849"/>
            </a:xfrm>
            <a:custGeom>
              <a:avLst/>
              <a:gdLst>
                <a:gd name="connsiteX0" fmla="*/ 2660 w 14188"/>
                <a:gd name="connsiteY0" fmla="*/ 2660 h 63849"/>
                <a:gd name="connsiteX1" fmla="*/ 12947 w 14188"/>
                <a:gd name="connsiteY1" fmla="*/ 2660 h 63849"/>
                <a:gd name="connsiteX2" fmla="*/ 12947 w 14188"/>
                <a:gd name="connsiteY2" fmla="*/ 64027 h 63849"/>
                <a:gd name="connsiteX3" fmla="*/ 2660 w 14188"/>
                <a:gd name="connsiteY3" fmla="*/ 64027 h 63849"/>
              </a:gdLst>
              <a:ahLst/>
              <a:cxnLst>
                <a:cxn ang="0">
                  <a:pos x="connsiteX0" y="connsiteY0"/>
                </a:cxn>
                <a:cxn ang="0">
                  <a:pos x="connsiteX1" y="connsiteY1"/>
                </a:cxn>
                <a:cxn ang="0">
                  <a:pos x="connsiteX2" y="connsiteY2"/>
                </a:cxn>
                <a:cxn ang="0">
                  <a:pos x="connsiteX3" y="connsiteY3"/>
                </a:cxn>
              </a:cxnLst>
              <a:rect l="l" t="t" r="r" b="b"/>
              <a:pathLst>
                <a:path w="14188" h="63849">
                  <a:moveTo>
                    <a:pt x="2660" y="2660"/>
                  </a:moveTo>
                  <a:lnTo>
                    <a:pt x="12947" y="2660"/>
                  </a:lnTo>
                  <a:lnTo>
                    <a:pt x="12947" y="64027"/>
                  </a:lnTo>
                  <a:lnTo>
                    <a:pt x="2660" y="64027"/>
                  </a:lnTo>
                  <a:close/>
                </a:path>
              </a:pathLst>
            </a:custGeom>
            <a:solidFill>
              <a:srgbClr val="C23E2F"/>
            </a:solidFill>
            <a:ln w="9525" cap="flat">
              <a:no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DE3297DB-450E-4448-B920-30D98350A9EB}"/>
                </a:ext>
              </a:extLst>
            </p:cNvPr>
            <p:cNvSpPr/>
            <p:nvPr/>
          </p:nvSpPr>
          <p:spPr>
            <a:xfrm>
              <a:off x="2088324" y="3346699"/>
              <a:ext cx="14189" cy="92227"/>
            </a:xfrm>
            <a:custGeom>
              <a:avLst/>
              <a:gdLst>
                <a:gd name="connsiteX0" fmla="*/ 2663 w 14188"/>
                <a:gd name="connsiteY0" fmla="*/ 2675 h 92226"/>
                <a:gd name="connsiteX1" fmla="*/ 12950 w 14188"/>
                <a:gd name="connsiteY1" fmla="*/ 2663 h 92226"/>
                <a:gd name="connsiteX2" fmla="*/ 13051 w 14188"/>
                <a:gd name="connsiteY2" fmla="*/ 90988 h 92226"/>
                <a:gd name="connsiteX3" fmla="*/ 2764 w 14188"/>
                <a:gd name="connsiteY3" fmla="*/ 91000 h 92226"/>
              </a:gdLst>
              <a:ahLst/>
              <a:cxnLst>
                <a:cxn ang="0">
                  <a:pos x="connsiteX0" y="connsiteY0"/>
                </a:cxn>
                <a:cxn ang="0">
                  <a:pos x="connsiteX1" y="connsiteY1"/>
                </a:cxn>
                <a:cxn ang="0">
                  <a:pos x="connsiteX2" y="connsiteY2"/>
                </a:cxn>
                <a:cxn ang="0">
                  <a:pos x="connsiteX3" y="connsiteY3"/>
                </a:cxn>
              </a:cxnLst>
              <a:rect l="l" t="t" r="r" b="b"/>
              <a:pathLst>
                <a:path w="14188" h="92226">
                  <a:moveTo>
                    <a:pt x="2663" y="2675"/>
                  </a:moveTo>
                  <a:lnTo>
                    <a:pt x="12950" y="2663"/>
                  </a:lnTo>
                  <a:lnTo>
                    <a:pt x="13051" y="90988"/>
                  </a:lnTo>
                  <a:lnTo>
                    <a:pt x="2764" y="91000"/>
                  </a:lnTo>
                  <a:close/>
                </a:path>
              </a:pathLst>
            </a:custGeom>
            <a:solidFill>
              <a:srgbClr val="C23E2F"/>
            </a:solidFill>
            <a:ln w="9525" cap="flat">
              <a:no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866B366E-F19C-4D7C-AD60-21AB1361E50F}"/>
                </a:ext>
              </a:extLst>
            </p:cNvPr>
            <p:cNvSpPr/>
            <p:nvPr/>
          </p:nvSpPr>
          <p:spPr>
            <a:xfrm>
              <a:off x="2098662" y="3381469"/>
              <a:ext cx="14189" cy="56755"/>
            </a:xfrm>
            <a:custGeom>
              <a:avLst/>
              <a:gdLst>
                <a:gd name="connsiteX0" fmla="*/ 2660 w 14188"/>
                <a:gd name="connsiteY0" fmla="*/ 2660 h 56754"/>
                <a:gd name="connsiteX1" fmla="*/ 12947 w 14188"/>
                <a:gd name="connsiteY1" fmla="*/ 2660 h 56754"/>
                <a:gd name="connsiteX2" fmla="*/ 12947 w 14188"/>
                <a:gd name="connsiteY2" fmla="*/ 56223 h 56754"/>
                <a:gd name="connsiteX3" fmla="*/ 2660 w 14188"/>
                <a:gd name="connsiteY3" fmla="*/ 56223 h 56754"/>
              </a:gdLst>
              <a:ahLst/>
              <a:cxnLst>
                <a:cxn ang="0">
                  <a:pos x="connsiteX0" y="connsiteY0"/>
                </a:cxn>
                <a:cxn ang="0">
                  <a:pos x="connsiteX1" y="connsiteY1"/>
                </a:cxn>
                <a:cxn ang="0">
                  <a:pos x="connsiteX2" y="connsiteY2"/>
                </a:cxn>
                <a:cxn ang="0">
                  <a:pos x="connsiteX3" y="connsiteY3"/>
                </a:cxn>
              </a:cxnLst>
              <a:rect l="l" t="t" r="r" b="b"/>
              <a:pathLst>
                <a:path w="14188" h="56754">
                  <a:moveTo>
                    <a:pt x="2660" y="2660"/>
                  </a:moveTo>
                  <a:lnTo>
                    <a:pt x="12947" y="2660"/>
                  </a:lnTo>
                  <a:lnTo>
                    <a:pt x="12947" y="56223"/>
                  </a:lnTo>
                  <a:lnTo>
                    <a:pt x="2660" y="56223"/>
                  </a:lnTo>
                  <a:close/>
                </a:path>
              </a:pathLst>
            </a:custGeom>
            <a:solidFill>
              <a:srgbClr val="C23E2F"/>
            </a:solidFill>
            <a:ln w="9525" cap="flat">
              <a:no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9DE3CE91-7943-4B83-8AD6-B43FAA65CA60}"/>
                </a:ext>
              </a:extLst>
            </p:cNvPr>
            <p:cNvSpPr/>
            <p:nvPr/>
          </p:nvSpPr>
          <p:spPr>
            <a:xfrm>
              <a:off x="2108949" y="3359122"/>
              <a:ext cx="14189" cy="78038"/>
            </a:xfrm>
            <a:custGeom>
              <a:avLst/>
              <a:gdLst>
                <a:gd name="connsiteX0" fmla="*/ 2660 w 14188"/>
                <a:gd name="connsiteY0" fmla="*/ 2660 h 78038"/>
                <a:gd name="connsiteX1" fmla="*/ 12947 w 14188"/>
                <a:gd name="connsiteY1" fmla="*/ 2660 h 78038"/>
                <a:gd name="connsiteX2" fmla="*/ 12947 w 14188"/>
                <a:gd name="connsiteY2" fmla="*/ 78570 h 78038"/>
                <a:gd name="connsiteX3" fmla="*/ 2660 w 14188"/>
                <a:gd name="connsiteY3" fmla="*/ 78570 h 78038"/>
              </a:gdLst>
              <a:ahLst/>
              <a:cxnLst>
                <a:cxn ang="0">
                  <a:pos x="connsiteX0" y="connsiteY0"/>
                </a:cxn>
                <a:cxn ang="0">
                  <a:pos x="connsiteX1" y="connsiteY1"/>
                </a:cxn>
                <a:cxn ang="0">
                  <a:pos x="connsiteX2" y="connsiteY2"/>
                </a:cxn>
                <a:cxn ang="0">
                  <a:pos x="connsiteX3" y="connsiteY3"/>
                </a:cxn>
              </a:cxnLst>
              <a:rect l="l" t="t" r="r" b="b"/>
              <a:pathLst>
                <a:path w="14188" h="78038">
                  <a:moveTo>
                    <a:pt x="2660" y="2660"/>
                  </a:moveTo>
                  <a:lnTo>
                    <a:pt x="12947" y="2660"/>
                  </a:lnTo>
                  <a:lnTo>
                    <a:pt x="12947" y="78570"/>
                  </a:lnTo>
                  <a:lnTo>
                    <a:pt x="2660" y="78570"/>
                  </a:lnTo>
                  <a:close/>
                </a:path>
              </a:pathLst>
            </a:custGeom>
            <a:solidFill>
              <a:srgbClr val="C23E2F"/>
            </a:solidFill>
            <a:ln w="9525" cap="flat">
              <a:no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1C1E2A0F-0BB4-4273-A252-DCBD09BD70B1}"/>
                </a:ext>
              </a:extLst>
            </p:cNvPr>
            <p:cNvSpPr/>
            <p:nvPr/>
          </p:nvSpPr>
          <p:spPr>
            <a:xfrm>
              <a:off x="2119174" y="3329673"/>
              <a:ext cx="14189" cy="109963"/>
            </a:xfrm>
            <a:custGeom>
              <a:avLst/>
              <a:gdLst>
                <a:gd name="connsiteX0" fmla="*/ 2663 w 14188"/>
                <a:gd name="connsiteY0" fmla="*/ 2675 h 109962"/>
                <a:gd name="connsiteX1" fmla="*/ 12950 w 14188"/>
                <a:gd name="connsiteY1" fmla="*/ 2663 h 109962"/>
                <a:gd name="connsiteX2" fmla="*/ 13071 w 14188"/>
                <a:gd name="connsiteY2" fmla="*/ 108015 h 109962"/>
                <a:gd name="connsiteX3" fmla="*/ 2784 w 14188"/>
                <a:gd name="connsiteY3" fmla="*/ 108027 h 109962"/>
              </a:gdLst>
              <a:ahLst/>
              <a:cxnLst>
                <a:cxn ang="0">
                  <a:pos x="connsiteX0" y="connsiteY0"/>
                </a:cxn>
                <a:cxn ang="0">
                  <a:pos x="connsiteX1" y="connsiteY1"/>
                </a:cxn>
                <a:cxn ang="0">
                  <a:pos x="connsiteX2" y="connsiteY2"/>
                </a:cxn>
                <a:cxn ang="0">
                  <a:pos x="connsiteX3" y="connsiteY3"/>
                </a:cxn>
              </a:cxnLst>
              <a:rect l="l" t="t" r="r" b="b"/>
              <a:pathLst>
                <a:path w="14188" h="109962">
                  <a:moveTo>
                    <a:pt x="2663" y="2675"/>
                  </a:moveTo>
                  <a:lnTo>
                    <a:pt x="12950" y="2663"/>
                  </a:lnTo>
                  <a:lnTo>
                    <a:pt x="13071" y="108015"/>
                  </a:lnTo>
                  <a:lnTo>
                    <a:pt x="2784" y="108027"/>
                  </a:lnTo>
                  <a:close/>
                </a:path>
              </a:pathLst>
            </a:custGeom>
            <a:solidFill>
              <a:srgbClr val="C23E2F"/>
            </a:solidFill>
            <a:ln w="9525" cap="flat">
              <a:no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016D6607-6ED2-45B3-92FE-E7B483072F85}"/>
                </a:ext>
              </a:extLst>
            </p:cNvPr>
            <p:cNvSpPr/>
            <p:nvPr/>
          </p:nvSpPr>
          <p:spPr>
            <a:xfrm>
              <a:off x="2129522" y="3371182"/>
              <a:ext cx="14189" cy="67397"/>
            </a:xfrm>
            <a:custGeom>
              <a:avLst/>
              <a:gdLst>
                <a:gd name="connsiteX0" fmla="*/ 2660 w 14188"/>
                <a:gd name="connsiteY0" fmla="*/ 2660 h 67396"/>
                <a:gd name="connsiteX1" fmla="*/ 12947 w 14188"/>
                <a:gd name="connsiteY1" fmla="*/ 2660 h 67396"/>
                <a:gd name="connsiteX2" fmla="*/ 12947 w 14188"/>
                <a:gd name="connsiteY2" fmla="*/ 66510 h 67396"/>
                <a:gd name="connsiteX3" fmla="*/ 2660 w 14188"/>
                <a:gd name="connsiteY3" fmla="*/ 66510 h 67396"/>
              </a:gdLst>
              <a:ahLst/>
              <a:cxnLst>
                <a:cxn ang="0">
                  <a:pos x="connsiteX0" y="connsiteY0"/>
                </a:cxn>
                <a:cxn ang="0">
                  <a:pos x="connsiteX1" y="connsiteY1"/>
                </a:cxn>
                <a:cxn ang="0">
                  <a:pos x="connsiteX2" y="connsiteY2"/>
                </a:cxn>
                <a:cxn ang="0">
                  <a:pos x="connsiteX3" y="connsiteY3"/>
                </a:cxn>
              </a:cxnLst>
              <a:rect l="l" t="t" r="r" b="b"/>
              <a:pathLst>
                <a:path w="14188" h="67396">
                  <a:moveTo>
                    <a:pt x="2660" y="2660"/>
                  </a:moveTo>
                  <a:lnTo>
                    <a:pt x="12947" y="2660"/>
                  </a:lnTo>
                  <a:lnTo>
                    <a:pt x="12947" y="66510"/>
                  </a:lnTo>
                  <a:lnTo>
                    <a:pt x="2660" y="66510"/>
                  </a:lnTo>
                  <a:close/>
                </a:path>
              </a:pathLst>
            </a:custGeom>
            <a:solidFill>
              <a:srgbClr val="C23E2F"/>
            </a:solidFill>
            <a:ln w="9525" cap="flat">
              <a:no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1253461B-E9CA-41B0-8725-9DA6ECE1104F}"/>
                </a:ext>
              </a:extLst>
            </p:cNvPr>
            <p:cNvSpPr/>
            <p:nvPr/>
          </p:nvSpPr>
          <p:spPr>
            <a:xfrm>
              <a:off x="2139754" y="3339960"/>
              <a:ext cx="14189" cy="99321"/>
            </a:xfrm>
            <a:custGeom>
              <a:avLst/>
              <a:gdLst>
                <a:gd name="connsiteX0" fmla="*/ 2663 w 14188"/>
                <a:gd name="connsiteY0" fmla="*/ 2675 h 99321"/>
                <a:gd name="connsiteX1" fmla="*/ 12950 w 14188"/>
                <a:gd name="connsiteY1" fmla="*/ 2663 h 99321"/>
                <a:gd name="connsiteX2" fmla="*/ 13059 w 14188"/>
                <a:gd name="connsiteY2" fmla="*/ 97728 h 99321"/>
                <a:gd name="connsiteX3" fmla="*/ 2772 w 14188"/>
                <a:gd name="connsiteY3" fmla="*/ 97740 h 99321"/>
              </a:gdLst>
              <a:ahLst/>
              <a:cxnLst>
                <a:cxn ang="0">
                  <a:pos x="connsiteX0" y="connsiteY0"/>
                </a:cxn>
                <a:cxn ang="0">
                  <a:pos x="connsiteX1" y="connsiteY1"/>
                </a:cxn>
                <a:cxn ang="0">
                  <a:pos x="connsiteX2" y="connsiteY2"/>
                </a:cxn>
                <a:cxn ang="0">
                  <a:pos x="connsiteX3" y="connsiteY3"/>
                </a:cxn>
              </a:cxnLst>
              <a:rect l="l" t="t" r="r" b="b"/>
              <a:pathLst>
                <a:path w="14188" h="99321">
                  <a:moveTo>
                    <a:pt x="2663" y="2675"/>
                  </a:moveTo>
                  <a:lnTo>
                    <a:pt x="12950" y="2663"/>
                  </a:lnTo>
                  <a:lnTo>
                    <a:pt x="13059" y="97728"/>
                  </a:lnTo>
                  <a:lnTo>
                    <a:pt x="2772" y="97740"/>
                  </a:lnTo>
                  <a:close/>
                </a:path>
              </a:pathLst>
            </a:custGeom>
            <a:solidFill>
              <a:srgbClr val="C23E2F"/>
            </a:solidFill>
            <a:ln w="9525" cap="flat">
              <a:no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F15CF9D6-361C-49E9-A12A-EC0835A5DCC7}"/>
                </a:ext>
              </a:extLst>
            </p:cNvPr>
            <p:cNvSpPr/>
            <p:nvPr/>
          </p:nvSpPr>
          <p:spPr>
            <a:xfrm>
              <a:off x="2150451" y="3364088"/>
              <a:ext cx="14189" cy="74491"/>
            </a:xfrm>
            <a:custGeom>
              <a:avLst/>
              <a:gdLst>
                <a:gd name="connsiteX0" fmla="*/ 2660 w 14188"/>
                <a:gd name="connsiteY0" fmla="*/ 2660 h 74490"/>
                <a:gd name="connsiteX1" fmla="*/ 12947 w 14188"/>
                <a:gd name="connsiteY1" fmla="*/ 2660 h 74490"/>
                <a:gd name="connsiteX2" fmla="*/ 12947 w 14188"/>
                <a:gd name="connsiteY2" fmla="*/ 73604 h 74490"/>
                <a:gd name="connsiteX3" fmla="*/ 2660 w 14188"/>
                <a:gd name="connsiteY3" fmla="*/ 73604 h 74490"/>
              </a:gdLst>
              <a:ahLst/>
              <a:cxnLst>
                <a:cxn ang="0">
                  <a:pos x="connsiteX0" y="connsiteY0"/>
                </a:cxn>
                <a:cxn ang="0">
                  <a:pos x="connsiteX1" y="connsiteY1"/>
                </a:cxn>
                <a:cxn ang="0">
                  <a:pos x="connsiteX2" y="connsiteY2"/>
                </a:cxn>
                <a:cxn ang="0">
                  <a:pos x="connsiteX3" y="connsiteY3"/>
                </a:cxn>
              </a:cxnLst>
              <a:rect l="l" t="t" r="r" b="b"/>
              <a:pathLst>
                <a:path w="14188" h="74490">
                  <a:moveTo>
                    <a:pt x="2660" y="2660"/>
                  </a:moveTo>
                  <a:lnTo>
                    <a:pt x="12947" y="2660"/>
                  </a:lnTo>
                  <a:lnTo>
                    <a:pt x="12947" y="73604"/>
                  </a:lnTo>
                  <a:lnTo>
                    <a:pt x="2660" y="73604"/>
                  </a:lnTo>
                  <a:close/>
                </a:path>
              </a:pathLst>
            </a:custGeom>
            <a:solidFill>
              <a:srgbClr val="C23E2F"/>
            </a:solidFill>
            <a:ln w="9525" cap="flat">
              <a:no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145DD473-8B08-4D73-93D4-F7608B565119}"/>
                </a:ext>
              </a:extLst>
            </p:cNvPr>
            <p:cNvSpPr/>
            <p:nvPr/>
          </p:nvSpPr>
          <p:spPr>
            <a:xfrm>
              <a:off x="2160686" y="3346699"/>
              <a:ext cx="14189" cy="92227"/>
            </a:xfrm>
            <a:custGeom>
              <a:avLst/>
              <a:gdLst>
                <a:gd name="connsiteX0" fmla="*/ 2664 w 14188"/>
                <a:gd name="connsiteY0" fmla="*/ 2675 h 92226"/>
                <a:gd name="connsiteX1" fmla="*/ 12950 w 14188"/>
                <a:gd name="connsiteY1" fmla="*/ 2663 h 92226"/>
                <a:gd name="connsiteX2" fmla="*/ 13051 w 14188"/>
                <a:gd name="connsiteY2" fmla="*/ 90988 h 92226"/>
                <a:gd name="connsiteX3" fmla="*/ 2764 w 14188"/>
                <a:gd name="connsiteY3" fmla="*/ 91000 h 92226"/>
              </a:gdLst>
              <a:ahLst/>
              <a:cxnLst>
                <a:cxn ang="0">
                  <a:pos x="connsiteX0" y="connsiteY0"/>
                </a:cxn>
                <a:cxn ang="0">
                  <a:pos x="connsiteX1" y="connsiteY1"/>
                </a:cxn>
                <a:cxn ang="0">
                  <a:pos x="connsiteX2" y="connsiteY2"/>
                </a:cxn>
                <a:cxn ang="0">
                  <a:pos x="connsiteX3" y="connsiteY3"/>
                </a:cxn>
              </a:cxnLst>
              <a:rect l="l" t="t" r="r" b="b"/>
              <a:pathLst>
                <a:path w="14188" h="92226">
                  <a:moveTo>
                    <a:pt x="2664" y="2675"/>
                  </a:moveTo>
                  <a:lnTo>
                    <a:pt x="12950" y="2663"/>
                  </a:lnTo>
                  <a:lnTo>
                    <a:pt x="13051" y="90988"/>
                  </a:lnTo>
                  <a:lnTo>
                    <a:pt x="2764" y="91000"/>
                  </a:lnTo>
                  <a:close/>
                </a:path>
              </a:pathLst>
            </a:custGeom>
            <a:solidFill>
              <a:srgbClr val="C23E2F"/>
            </a:solidFill>
            <a:ln w="9525" cap="flat">
              <a:noFill/>
              <a:prstDash val="solid"/>
              <a:miter/>
            </a:ln>
          </p:spPr>
          <p:txBody>
            <a:bodyPr rtlCol="0" anchor="ctr"/>
            <a:lstStyle/>
            <a:p>
              <a:endParaRPr lang="fi-FI"/>
            </a:p>
          </p:txBody>
        </p:sp>
        <p:sp>
          <p:nvSpPr>
            <p:cNvPr id="212" name="Freeform: Shape 211">
              <a:extLst>
                <a:ext uri="{FF2B5EF4-FFF2-40B4-BE49-F238E27FC236}">
                  <a16:creationId xmlns:a16="http://schemas.microsoft.com/office/drawing/2014/main" id="{870157E8-B6FF-4CEA-A3EC-4FCD031DE298}"/>
                </a:ext>
              </a:extLst>
            </p:cNvPr>
            <p:cNvSpPr/>
            <p:nvPr/>
          </p:nvSpPr>
          <p:spPr>
            <a:xfrm>
              <a:off x="2170980" y="3359469"/>
              <a:ext cx="14189" cy="78038"/>
            </a:xfrm>
            <a:custGeom>
              <a:avLst/>
              <a:gdLst>
                <a:gd name="connsiteX0" fmla="*/ 2663 w 14188"/>
                <a:gd name="connsiteY0" fmla="*/ 2675 h 78038"/>
                <a:gd name="connsiteX1" fmla="*/ 12950 w 14188"/>
                <a:gd name="connsiteY1" fmla="*/ 2663 h 78038"/>
                <a:gd name="connsiteX2" fmla="*/ 13037 w 14188"/>
                <a:gd name="connsiteY2" fmla="*/ 78219 h 78038"/>
                <a:gd name="connsiteX3" fmla="*/ 2750 w 14188"/>
                <a:gd name="connsiteY3" fmla="*/ 78230 h 78038"/>
              </a:gdLst>
              <a:ahLst/>
              <a:cxnLst>
                <a:cxn ang="0">
                  <a:pos x="connsiteX0" y="connsiteY0"/>
                </a:cxn>
                <a:cxn ang="0">
                  <a:pos x="connsiteX1" y="connsiteY1"/>
                </a:cxn>
                <a:cxn ang="0">
                  <a:pos x="connsiteX2" y="connsiteY2"/>
                </a:cxn>
                <a:cxn ang="0">
                  <a:pos x="connsiteX3" y="connsiteY3"/>
                </a:cxn>
              </a:cxnLst>
              <a:rect l="l" t="t" r="r" b="b"/>
              <a:pathLst>
                <a:path w="14188" h="78038">
                  <a:moveTo>
                    <a:pt x="2663" y="2675"/>
                  </a:moveTo>
                  <a:lnTo>
                    <a:pt x="12950" y="2663"/>
                  </a:lnTo>
                  <a:lnTo>
                    <a:pt x="13037" y="78219"/>
                  </a:lnTo>
                  <a:lnTo>
                    <a:pt x="2750" y="78230"/>
                  </a:lnTo>
                  <a:close/>
                </a:path>
              </a:pathLst>
            </a:custGeom>
            <a:solidFill>
              <a:srgbClr val="C23E2F"/>
            </a:solidFill>
            <a:ln w="9525" cap="flat">
              <a:noFill/>
              <a:prstDash val="solid"/>
              <a:miter/>
            </a:ln>
          </p:spPr>
          <p:txBody>
            <a:bodyPr rtlCol="0" anchor="ctr"/>
            <a:lstStyle/>
            <a:p>
              <a:endParaRPr lang="fi-FI"/>
            </a:p>
          </p:txBody>
        </p:sp>
        <p:sp>
          <p:nvSpPr>
            <p:cNvPr id="213" name="Freeform: Shape 212">
              <a:extLst>
                <a:ext uri="{FF2B5EF4-FFF2-40B4-BE49-F238E27FC236}">
                  <a16:creationId xmlns:a16="http://schemas.microsoft.com/office/drawing/2014/main" id="{CB761399-BCF8-4165-8D8C-3465D012F58E}"/>
                </a:ext>
              </a:extLst>
            </p:cNvPr>
            <p:cNvSpPr/>
            <p:nvPr/>
          </p:nvSpPr>
          <p:spPr>
            <a:xfrm>
              <a:off x="2181311" y="3313718"/>
              <a:ext cx="14189" cy="124152"/>
            </a:xfrm>
            <a:custGeom>
              <a:avLst/>
              <a:gdLst>
                <a:gd name="connsiteX0" fmla="*/ 2660 w 14188"/>
                <a:gd name="connsiteY0" fmla="*/ 2660 h 124151"/>
                <a:gd name="connsiteX1" fmla="*/ 12947 w 14188"/>
                <a:gd name="connsiteY1" fmla="*/ 2660 h 124151"/>
                <a:gd name="connsiteX2" fmla="*/ 12947 w 14188"/>
                <a:gd name="connsiteY2" fmla="*/ 123974 h 124151"/>
                <a:gd name="connsiteX3" fmla="*/ 2660 w 14188"/>
                <a:gd name="connsiteY3" fmla="*/ 123974 h 124151"/>
              </a:gdLst>
              <a:ahLst/>
              <a:cxnLst>
                <a:cxn ang="0">
                  <a:pos x="connsiteX0" y="connsiteY0"/>
                </a:cxn>
                <a:cxn ang="0">
                  <a:pos x="connsiteX1" y="connsiteY1"/>
                </a:cxn>
                <a:cxn ang="0">
                  <a:pos x="connsiteX2" y="connsiteY2"/>
                </a:cxn>
                <a:cxn ang="0">
                  <a:pos x="connsiteX3" y="connsiteY3"/>
                </a:cxn>
              </a:cxnLst>
              <a:rect l="l" t="t" r="r" b="b"/>
              <a:pathLst>
                <a:path w="14188" h="124151">
                  <a:moveTo>
                    <a:pt x="2660" y="2660"/>
                  </a:moveTo>
                  <a:lnTo>
                    <a:pt x="12947" y="2660"/>
                  </a:lnTo>
                  <a:lnTo>
                    <a:pt x="12947" y="123974"/>
                  </a:lnTo>
                  <a:lnTo>
                    <a:pt x="2660" y="123974"/>
                  </a:lnTo>
                  <a:close/>
                </a:path>
              </a:pathLst>
            </a:custGeom>
            <a:solidFill>
              <a:srgbClr val="C23E2F"/>
            </a:solidFill>
            <a:ln w="9525" cap="flat">
              <a:noFill/>
              <a:prstDash val="solid"/>
              <a:miter/>
            </a:ln>
          </p:spPr>
          <p:txBody>
            <a:bodyPr rtlCol="0" anchor="ctr"/>
            <a:lstStyle/>
            <a:p>
              <a:endParaRPr lang="fi-FI"/>
            </a:p>
          </p:txBody>
        </p:sp>
        <p:sp>
          <p:nvSpPr>
            <p:cNvPr id="214" name="Freeform: Shape 213">
              <a:extLst>
                <a:ext uri="{FF2B5EF4-FFF2-40B4-BE49-F238E27FC236}">
                  <a16:creationId xmlns:a16="http://schemas.microsoft.com/office/drawing/2014/main" id="{E3F47D59-665C-4633-80C9-E5AA97B7D5C6}"/>
                </a:ext>
              </a:extLst>
            </p:cNvPr>
            <p:cNvSpPr/>
            <p:nvPr/>
          </p:nvSpPr>
          <p:spPr>
            <a:xfrm>
              <a:off x="2191511" y="3283914"/>
              <a:ext cx="14189" cy="156076"/>
            </a:xfrm>
            <a:custGeom>
              <a:avLst/>
              <a:gdLst>
                <a:gd name="connsiteX0" fmla="*/ 2663 w 14188"/>
                <a:gd name="connsiteY0" fmla="*/ 2675 h 156076"/>
                <a:gd name="connsiteX1" fmla="*/ 12950 w 14188"/>
                <a:gd name="connsiteY1" fmla="*/ 2664 h 156076"/>
                <a:gd name="connsiteX2" fmla="*/ 13123 w 14188"/>
                <a:gd name="connsiteY2" fmla="*/ 153774 h 156076"/>
                <a:gd name="connsiteX3" fmla="*/ 2836 w 14188"/>
                <a:gd name="connsiteY3" fmla="*/ 153785 h 156076"/>
              </a:gdLst>
              <a:ahLst/>
              <a:cxnLst>
                <a:cxn ang="0">
                  <a:pos x="connsiteX0" y="connsiteY0"/>
                </a:cxn>
                <a:cxn ang="0">
                  <a:pos x="connsiteX1" y="connsiteY1"/>
                </a:cxn>
                <a:cxn ang="0">
                  <a:pos x="connsiteX2" y="connsiteY2"/>
                </a:cxn>
                <a:cxn ang="0">
                  <a:pos x="connsiteX3" y="connsiteY3"/>
                </a:cxn>
              </a:cxnLst>
              <a:rect l="l" t="t" r="r" b="b"/>
              <a:pathLst>
                <a:path w="14188" h="156076">
                  <a:moveTo>
                    <a:pt x="2663" y="2675"/>
                  </a:moveTo>
                  <a:lnTo>
                    <a:pt x="12950" y="2664"/>
                  </a:lnTo>
                  <a:lnTo>
                    <a:pt x="13123" y="153774"/>
                  </a:lnTo>
                  <a:lnTo>
                    <a:pt x="2836" y="153785"/>
                  </a:lnTo>
                  <a:close/>
                </a:path>
              </a:pathLst>
            </a:custGeom>
            <a:solidFill>
              <a:srgbClr val="C23E2F"/>
            </a:solidFill>
            <a:ln w="9525" cap="flat">
              <a:noFill/>
              <a:prstDash val="solid"/>
              <a:miter/>
            </a:ln>
          </p:spPr>
          <p:txBody>
            <a:bodyPr rtlCol="0" anchor="ctr"/>
            <a:lstStyle/>
            <a:p>
              <a:endParaRPr lang="fi-FI"/>
            </a:p>
          </p:txBody>
        </p:sp>
        <p:sp>
          <p:nvSpPr>
            <p:cNvPr id="215" name="Freeform: Shape 214">
              <a:extLst>
                <a:ext uri="{FF2B5EF4-FFF2-40B4-BE49-F238E27FC236}">
                  <a16:creationId xmlns:a16="http://schemas.microsoft.com/office/drawing/2014/main" id="{27FB3B0D-123A-4CD0-AD8C-3A6834CED4BF}"/>
                </a:ext>
              </a:extLst>
            </p:cNvPr>
            <p:cNvSpPr/>
            <p:nvPr/>
          </p:nvSpPr>
          <p:spPr>
            <a:xfrm>
              <a:off x="2201885" y="3321521"/>
              <a:ext cx="14189" cy="117057"/>
            </a:xfrm>
            <a:custGeom>
              <a:avLst/>
              <a:gdLst>
                <a:gd name="connsiteX0" fmla="*/ 2660 w 14188"/>
                <a:gd name="connsiteY0" fmla="*/ 2660 h 117057"/>
                <a:gd name="connsiteX1" fmla="*/ 12947 w 14188"/>
                <a:gd name="connsiteY1" fmla="*/ 2660 h 117057"/>
                <a:gd name="connsiteX2" fmla="*/ 12947 w 14188"/>
                <a:gd name="connsiteY2" fmla="*/ 116170 h 117057"/>
                <a:gd name="connsiteX3" fmla="*/ 2660 w 14188"/>
                <a:gd name="connsiteY3" fmla="*/ 116170 h 117057"/>
              </a:gdLst>
              <a:ahLst/>
              <a:cxnLst>
                <a:cxn ang="0">
                  <a:pos x="connsiteX0" y="connsiteY0"/>
                </a:cxn>
                <a:cxn ang="0">
                  <a:pos x="connsiteX1" y="connsiteY1"/>
                </a:cxn>
                <a:cxn ang="0">
                  <a:pos x="connsiteX2" y="connsiteY2"/>
                </a:cxn>
                <a:cxn ang="0">
                  <a:pos x="connsiteX3" y="connsiteY3"/>
                </a:cxn>
              </a:cxnLst>
              <a:rect l="l" t="t" r="r" b="b"/>
              <a:pathLst>
                <a:path w="14188" h="117057">
                  <a:moveTo>
                    <a:pt x="2660" y="2660"/>
                  </a:moveTo>
                  <a:lnTo>
                    <a:pt x="12947" y="2660"/>
                  </a:lnTo>
                  <a:lnTo>
                    <a:pt x="12947" y="116170"/>
                  </a:lnTo>
                  <a:lnTo>
                    <a:pt x="2660" y="116170"/>
                  </a:lnTo>
                  <a:close/>
                </a:path>
              </a:pathLst>
            </a:custGeom>
            <a:solidFill>
              <a:srgbClr val="C23E2F"/>
            </a:solidFill>
            <a:ln w="9525" cap="flat">
              <a:noFill/>
              <a:prstDash val="solid"/>
              <a:miter/>
            </a:ln>
          </p:spPr>
          <p:txBody>
            <a:bodyPr rtlCol="0" anchor="ctr"/>
            <a:lstStyle/>
            <a:p>
              <a:endParaRPr lang="fi-FI"/>
            </a:p>
          </p:txBody>
        </p:sp>
        <p:sp>
          <p:nvSpPr>
            <p:cNvPr id="216" name="Freeform: Shape 215">
              <a:extLst>
                <a:ext uri="{FF2B5EF4-FFF2-40B4-BE49-F238E27FC236}">
                  <a16:creationId xmlns:a16="http://schemas.microsoft.com/office/drawing/2014/main" id="{B5B09456-D389-4954-966D-0800B40CC9BC}"/>
                </a:ext>
              </a:extLst>
            </p:cNvPr>
            <p:cNvSpPr/>
            <p:nvPr/>
          </p:nvSpPr>
          <p:spPr>
            <a:xfrm>
              <a:off x="2212172" y="3265831"/>
              <a:ext cx="14189" cy="173812"/>
            </a:xfrm>
            <a:custGeom>
              <a:avLst/>
              <a:gdLst>
                <a:gd name="connsiteX0" fmla="*/ 2660 w 14188"/>
                <a:gd name="connsiteY0" fmla="*/ 2660 h 173812"/>
                <a:gd name="connsiteX1" fmla="*/ 12947 w 14188"/>
                <a:gd name="connsiteY1" fmla="*/ 2660 h 173812"/>
                <a:gd name="connsiteX2" fmla="*/ 12947 w 14188"/>
                <a:gd name="connsiteY2" fmla="*/ 171861 h 173812"/>
                <a:gd name="connsiteX3" fmla="*/ 2660 w 14188"/>
                <a:gd name="connsiteY3" fmla="*/ 171861 h 173812"/>
              </a:gdLst>
              <a:ahLst/>
              <a:cxnLst>
                <a:cxn ang="0">
                  <a:pos x="connsiteX0" y="connsiteY0"/>
                </a:cxn>
                <a:cxn ang="0">
                  <a:pos x="connsiteX1" y="connsiteY1"/>
                </a:cxn>
                <a:cxn ang="0">
                  <a:pos x="connsiteX2" y="connsiteY2"/>
                </a:cxn>
                <a:cxn ang="0">
                  <a:pos x="connsiteX3" y="connsiteY3"/>
                </a:cxn>
              </a:cxnLst>
              <a:rect l="l" t="t" r="r" b="b"/>
              <a:pathLst>
                <a:path w="14188" h="173812">
                  <a:moveTo>
                    <a:pt x="2660" y="2660"/>
                  </a:moveTo>
                  <a:lnTo>
                    <a:pt x="12947" y="2660"/>
                  </a:lnTo>
                  <a:lnTo>
                    <a:pt x="12947" y="171861"/>
                  </a:lnTo>
                  <a:lnTo>
                    <a:pt x="2660" y="171861"/>
                  </a:lnTo>
                  <a:close/>
                </a:path>
              </a:pathLst>
            </a:custGeom>
            <a:solidFill>
              <a:srgbClr val="C23E2F"/>
            </a:solidFill>
            <a:ln w="9525" cap="flat">
              <a:noFill/>
              <a:prstDash val="solid"/>
              <a:miter/>
            </a:ln>
          </p:spPr>
          <p:txBody>
            <a:bodyPr rtlCol="0" anchor="ctr"/>
            <a:lstStyle/>
            <a:p>
              <a:endParaRPr lang="fi-FI"/>
            </a:p>
          </p:txBody>
        </p:sp>
        <p:sp>
          <p:nvSpPr>
            <p:cNvPr id="217" name="Freeform: Shape 216">
              <a:extLst>
                <a:ext uri="{FF2B5EF4-FFF2-40B4-BE49-F238E27FC236}">
                  <a16:creationId xmlns:a16="http://schemas.microsoft.com/office/drawing/2014/main" id="{D65E7FDD-CD8D-4B0D-98D0-135A486C1093}"/>
                </a:ext>
              </a:extLst>
            </p:cNvPr>
            <p:cNvSpPr/>
            <p:nvPr/>
          </p:nvSpPr>
          <p:spPr>
            <a:xfrm>
              <a:off x="2222405" y="3343152"/>
              <a:ext cx="14189" cy="95774"/>
            </a:xfrm>
            <a:custGeom>
              <a:avLst/>
              <a:gdLst>
                <a:gd name="connsiteX0" fmla="*/ 2663 w 14188"/>
                <a:gd name="connsiteY0" fmla="*/ 2675 h 95774"/>
                <a:gd name="connsiteX1" fmla="*/ 12950 w 14188"/>
                <a:gd name="connsiteY1" fmla="*/ 2663 h 95774"/>
                <a:gd name="connsiteX2" fmla="*/ 13055 w 14188"/>
                <a:gd name="connsiteY2" fmla="*/ 94181 h 95774"/>
                <a:gd name="connsiteX3" fmla="*/ 2768 w 14188"/>
                <a:gd name="connsiteY3" fmla="*/ 94192 h 95774"/>
              </a:gdLst>
              <a:ahLst/>
              <a:cxnLst>
                <a:cxn ang="0">
                  <a:pos x="connsiteX0" y="connsiteY0"/>
                </a:cxn>
                <a:cxn ang="0">
                  <a:pos x="connsiteX1" y="connsiteY1"/>
                </a:cxn>
                <a:cxn ang="0">
                  <a:pos x="connsiteX2" y="connsiteY2"/>
                </a:cxn>
                <a:cxn ang="0">
                  <a:pos x="connsiteX3" y="connsiteY3"/>
                </a:cxn>
              </a:cxnLst>
              <a:rect l="l" t="t" r="r" b="b"/>
              <a:pathLst>
                <a:path w="14188" h="95774">
                  <a:moveTo>
                    <a:pt x="2663" y="2675"/>
                  </a:moveTo>
                  <a:lnTo>
                    <a:pt x="12950" y="2663"/>
                  </a:lnTo>
                  <a:lnTo>
                    <a:pt x="13055" y="94181"/>
                  </a:lnTo>
                  <a:lnTo>
                    <a:pt x="2768" y="94192"/>
                  </a:lnTo>
                  <a:close/>
                </a:path>
              </a:pathLst>
            </a:custGeom>
            <a:solidFill>
              <a:srgbClr val="C23E2F"/>
            </a:solidFill>
            <a:ln w="9525" cap="flat">
              <a:noFill/>
              <a:prstDash val="solid"/>
              <a:miter/>
            </a:ln>
          </p:spPr>
          <p:txBody>
            <a:bodyPr rtlCol="0" anchor="ctr"/>
            <a:lstStyle/>
            <a:p>
              <a:endParaRPr lang="fi-FI"/>
            </a:p>
          </p:txBody>
        </p:sp>
        <p:sp>
          <p:nvSpPr>
            <p:cNvPr id="218" name="Freeform: Shape 217">
              <a:extLst>
                <a:ext uri="{FF2B5EF4-FFF2-40B4-BE49-F238E27FC236}">
                  <a16:creationId xmlns:a16="http://schemas.microsoft.com/office/drawing/2014/main" id="{CDECEAAB-D037-4BE1-94A1-A1FB4BFB914B}"/>
                </a:ext>
              </a:extLst>
            </p:cNvPr>
            <p:cNvSpPr/>
            <p:nvPr/>
          </p:nvSpPr>
          <p:spPr>
            <a:xfrm>
              <a:off x="2232746" y="3337484"/>
              <a:ext cx="14189" cy="102868"/>
            </a:xfrm>
            <a:custGeom>
              <a:avLst/>
              <a:gdLst>
                <a:gd name="connsiteX0" fmla="*/ 2660 w 14188"/>
                <a:gd name="connsiteY0" fmla="*/ 2660 h 102868"/>
                <a:gd name="connsiteX1" fmla="*/ 12947 w 14188"/>
                <a:gd name="connsiteY1" fmla="*/ 2660 h 102868"/>
                <a:gd name="connsiteX2" fmla="*/ 12947 w 14188"/>
                <a:gd name="connsiteY2" fmla="*/ 100208 h 102868"/>
                <a:gd name="connsiteX3" fmla="*/ 2660 w 14188"/>
                <a:gd name="connsiteY3" fmla="*/ 100208 h 102868"/>
              </a:gdLst>
              <a:ahLst/>
              <a:cxnLst>
                <a:cxn ang="0">
                  <a:pos x="connsiteX0" y="connsiteY0"/>
                </a:cxn>
                <a:cxn ang="0">
                  <a:pos x="connsiteX1" y="connsiteY1"/>
                </a:cxn>
                <a:cxn ang="0">
                  <a:pos x="connsiteX2" y="connsiteY2"/>
                </a:cxn>
                <a:cxn ang="0">
                  <a:pos x="connsiteX3" y="connsiteY3"/>
                </a:cxn>
              </a:cxnLst>
              <a:rect l="l" t="t" r="r" b="b"/>
              <a:pathLst>
                <a:path w="14188" h="102868">
                  <a:moveTo>
                    <a:pt x="2660" y="2660"/>
                  </a:moveTo>
                  <a:lnTo>
                    <a:pt x="12947" y="2660"/>
                  </a:lnTo>
                  <a:lnTo>
                    <a:pt x="12947" y="100208"/>
                  </a:lnTo>
                  <a:lnTo>
                    <a:pt x="2660" y="100208"/>
                  </a:lnTo>
                  <a:close/>
                </a:path>
              </a:pathLst>
            </a:custGeom>
            <a:solidFill>
              <a:srgbClr val="C23E2F"/>
            </a:solidFill>
            <a:ln w="9525" cap="flat">
              <a:noFill/>
              <a:prstDash val="solid"/>
              <a:miter/>
            </a:ln>
          </p:spPr>
          <p:txBody>
            <a:bodyPr rtlCol="0" anchor="ctr"/>
            <a:lstStyle/>
            <a:p>
              <a:endParaRPr lang="fi-FI"/>
            </a:p>
          </p:txBody>
        </p:sp>
        <p:sp>
          <p:nvSpPr>
            <p:cNvPr id="219" name="Freeform: Shape 218">
              <a:extLst>
                <a:ext uri="{FF2B5EF4-FFF2-40B4-BE49-F238E27FC236}">
                  <a16:creationId xmlns:a16="http://schemas.microsoft.com/office/drawing/2014/main" id="{2E04E7ED-7984-41FC-95D0-6F42126B902E}"/>
                </a:ext>
              </a:extLst>
            </p:cNvPr>
            <p:cNvSpPr/>
            <p:nvPr/>
          </p:nvSpPr>
          <p:spPr>
            <a:xfrm>
              <a:off x="2242948" y="3289235"/>
              <a:ext cx="14189" cy="148982"/>
            </a:xfrm>
            <a:custGeom>
              <a:avLst/>
              <a:gdLst>
                <a:gd name="connsiteX0" fmla="*/ 2663 w 14188"/>
                <a:gd name="connsiteY0" fmla="*/ 2675 h 148981"/>
                <a:gd name="connsiteX1" fmla="*/ 12950 w 14188"/>
                <a:gd name="connsiteY1" fmla="*/ 2664 h 148981"/>
                <a:gd name="connsiteX2" fmla="*/ 13116 w 14188"/>
                <a:gd name="connsiteY2" fmla="*/ 148098 h 148981"/>
                <a:gd name="connsiteX3" fmla="*/ 2829 w 14188"/>
                <a:gd name="connsiteY3" fmla="*/ 148110 h 148981"/>
              </a:gdLst>
              <a:ahLst/>
              <a:cxnLst>
                <a:cxn ang="0">
                  <a:pos x="connsiteX0" y="connsiteY0"/>
                </a:cxn>
                <a:cxn ang="0">
                  <a:pos x="connsiteX1" y="connsiteY1"/>
                </a:cxn>
                <a:cxn ang="0">
                  <a:pos x="connsiteX2" y="connsiteY2"/>
                </a:cxn>
                <a:cxn ang="0">
                  <a:pos x="connsiteX3" y="connsiteY3"/>
                </a:cxn>
              </a:cxnLst>
              <a:rect l="l" t="t" r="r" b="b"/>
              <a:pathLst>
                <a:path w="14188" h="148981">
                  <a:moveTo>
                    <a:pt x="2663" y="2675"/>
                  </a:moveTo>
                  <a:lnTo>
                    <a:pt x="12950" y="2664"/>
                  </a:lnTo>
                  <a:lnTo>
                    <a:pt x="13116" y="148098"/>
                  </a:lnTo>
                  <a:lnTo>
                    <a:pt x="2829" y="148110"/>
                  </a:lnTo>
                  <a:close/>
                </a:path>
              </a:pathLst>
            </a:custGeom>
            <a:solidFill>
              <a:srgbClr val="C23E2F"/>
            </a:solidFill>
            <a:ln w="9525" cap="flat">
              <a:noFill/>
              <a:prstDash val="solid"/>
              <a:miter/>
            </a:ln>
          </p:spPr>
          <p:txBody>
            <a:bodyPr rtlCol="0" anchor="ctr"/>
            <a:lstStyle/>
            <a:p>
              <a:endParaRPr lang="fi-FI"/>
            </a:p>
          </p:txBody>
        </p:sp>
        <p:sp>
          <p:nvSpPr>
            <p:cNvPr id="220" name="Freeform: Shape 219">
              <a:extLst>
                <a:ext uri="{FF2B5EF4-FFF2-40B4-BE49-F238E27FC236}">
                  <a16:creationId xmlns:a16="http://schemas.microsoft.com/office/drawing/2014/main" id="{C315991A-76F0-49A1-8048-67232C41C255}"/>
                </a:ext>
              </a:extLst>
            </p:cNvPr>
            <p:cNvSpPr/>
            <p:nvPr/>
          </p:nvSpPr>
          <p:spPr>
            <a:xfrm>
              <a:off x="2253319" y="3300593"/>
              <a:ext cx="14189" cy="138340"/>
            </a:xfrm>
            <a:custGeom>
              <a:avLst/>
              <a:gdLst>
                <a:gd name="connsiteX0" fmla="*/ 2660 w 14188"/>
                <a:gd name="connsiteY0" fmla="*/ 2660 h 138340"/>
                <a:gd name="connsiteX1" fmla="*/ 12947 w 14188"/>
                <a:gd name="connsiteY1" fmla="*/ 2660 h 138340"/>
                <a:gd name="connsiteX2" fmla="*/ 12947 w 14188"/>
                <a:gd name="connsiteY2" fmla="*/ 136744 h 138340"/>
                <a:gd name="connsiteX3" fmla="*/ 2660 w 14188"/>
                <a:gd name="connsiteY3" fmla="*/ 136744 h 138340"/>
              </a:gdLst>
              <a:ahLst/>
              <a:cxnLst>
                <a:cxn ang="0">
                  <a:pos x="connsiteX0" y="connsiteY0"/>
                </a:cxn>
                <a:cxn ang="0">
                  <a:pos x="connsiteX1" y="connsiteY1"/>
                </a:cxn>
                <a:cxn ang="0">
                  <a:pos x="connsiteX2" y="connsiteY2"/>
                </a:cxn>
                <a:cxn ang="0">
                  <a:pos x="connsiteX3" y="connsiteY3"/>
                </a:cxn>
              </a:cxnLst>
              <a:rect l="l" t="t" r="r" b="b"/>
              <a:pathLst>
                <a:path w="14188" h="138340">
                  <a:moveTo>
                    <a:pt x="2660" y="2660"/>
                  </a:moveTo>
                  <a:lnTo>
                    <a:pt x="12947" y="2660"/>
                  </a:lnTo>
                  <a:lnTo>
                    <a:pt x="12947" y="136744"/>
                  </a:lnTo>
                  <a:lnTo>
                    <a:pt x="2660" y="136744"/>
                  </a:lnTo>
                  <a:close/>
                </a:path>
              </a:pathLst>
            </a:custGeom>
            <a:solidFill>
              <a:srgbClr val="C23E2F"/>
            </a:solidFill>
            <a:ln w="9525" cap="flat">
              <a:noFill/>
              <a:prstDash val="solid"/>
              <a:miter/>
            </a:ln>
          </p:spPr>
          <p:txBody>
            <a:bodyPr rtlCol="0" anchor="ctr"/>
            <a:lstStyle/>
            <a:p>
              <a:endParaRPr lang="fi-FI"/>
            </a:p>
          </p:txBody>
        </p:sp>
        <p:sp>
          <p:nvSpPr>
            <p:cNvPr id="221" name="Freeform: Shape 220">
              <a:extLst>
                <a:ext uri="{FF2B5EF4-FFF2-40B4-BE49-F238E27FC236}">
                  <a16:creationId xmlns:a16="http://schemas.microsoft.com/office/drawing/2014/main" id="{DE7A52BA-D748-4E16-94E1-5E9FCD4371CD}"/>
                </a:ext>
              </a:extLst>
            </p:cNvPr>
            <p:cNvSpPr/>
            <p:nvPr/>
          </p:nvSpPr>
          <p:spPr>
            <a:xfrm>
              <a:off x="2263606" y="3267250"/>
              <a:ext cx="14189" cy="170265"/>
            </a:xfrm>
            <a:custGeom>
              <a:avLst/>
              <a:gdLst>
                <a:gd name="connsiteX0" fmla="*/ 2660 w 14188"/>
                <a:gd name="connsiteY0" fmla="*/ 2660 h 170264"/>
                <a:gd name="connsiteX1" fmla="*/ 12947 w 14188"/>
                <a:gd name="connsiteY1" fmla="*/ 2660 h 170264"/>
                <a:gd name="connsiteX2" fmla="*/ 12947 w 14188"/>
                <a:gd name="connsiteY2" fmla="*/ 170088 h 170264"/>
                <a:gd name="connsiteX3" fmla="*/ 2660 w 14188"/>
                <a:gd name="connsiteY3" fmla="*/ 170088 h 170264"/>
              </a:gdLst>
              <a:ahLst/>
              <a:cxnLst>
                <a:cxn ang="0">
                  <a:pos x="connsiteX0" y="connsiteY0"/>
                </a:cxn>
                <a:cxn ang="0">
                  <a:pos x="connsiteX1" y="connsiteY1"/>
                </a:cxn>
                <a:cxn ang="0">
                  <a:pos x="connsiteX2" y="connsiteY2"/>
                </a:cxn>
                <a:cxn ang="0">
                  <a:pos x="connsiteX3" y="connsiteY3"/>
                </a:cxn>
              </a:cxnLst>
              <a:rect l="l" t="t" r="r" b="b"/>
              <a:pathLst>
                <a:path w="14188" h="170264">
                  <a:moveTo>
                    <a:pt x="2660" y="2660"/>
                  </a:moveTo>
                  <a:lnTo>
                    <a:pt x="12947" y="2660"/>
                  </a:lnTo>
                  <a:lnTo>
                    <a:pt x="12947" y="170088"/>
                  </a:lnTo>
                  <a:lnTo>
                    <a:pt x="2660" y="170088"/>
                  </a:lnTo>
                  <a:close/>
                </a:path>
              </a:pathLst>
            </a:custGeom>
            <a:solidFill>
              <a:srgbClr val="C23E2F"/>
            </a:solidFill>
            <a:ln w="9525" cap="flat">
              <a:noFill/>
              <a:prstDash val="solid"/>
              <a:miter/>
            </a:ln>
          </p:spPr>
          <p:txBody>
            <a:bodyPr rtlCol="0" anchor="ctr"/>
            <a:lstStyle/>
            <a:p>
              <a:endParaRPr lang="fi-FI"/>
            </a:p>
          </p:txBody>
        </p:sp>
        <p:sp>
          <p:nvSpPr>
            <p:cNvPr id="222" name="Freeform: Shape 221">
              <a:extLst>
                <a:ext uri="{FF2B5EF4-FFF2-40B4-BE49-F238E27FC236}">
                  <a16:creationId xmlns:a16="http://schemas.microsoft.com/office/drawing/2014/main" id="{F0530FA1-04D3-46DE-9332-9888B6EF3ACE}"/>
                </a:ext>
              </a:extLst>
            </p:cNvPr>
            <p:cNvSpPr/>
            <p:nvPr/>
          </p:nvSpPr>
          <p:spPr>
            <a:xfrm>
              <a:off x="2273789" y="3255891"/>
              <a:ext cx="14189" cy="180907"/>
            </a:xfrm>
            <a:custGeom>
              <a:avLst/>
              <a:gdLst>
                <a:gd name="connsiteX0" fmla="*/ 2663 w 14188"/>
                <a:gd name="connsiteY0" fmla="*/ 2675 h 180906"/>
                <a:gd name="connsiteX1" fmla="*/ 12950 w 14188"/>
                <a:gd name="connsiteY1" fmla="*/ 2663 h 180906"/>
                <a:gd name="connsiteX2" fmla="*/ 13155 w 14188"/>
                <a:gd name="connsiteY2" fmla="*/ 181442 h 180906"/>
                <a:gd name="connsiteX3" fmla="*/ 2868 w 14188"/>
                <a:gd name="connsiteY3" fmla="*/ 181453 h 180906"/>
              </a:gdLst>
              <a:ahLst/>
              <a:cxnLst>
                <a:cxn ang="0">
                  <a:pos x="connsiteX0" y="connsiteY0"/>
                </a:cxn>
                <a:cxn ang="0">
                  <a:pos x="connsiteX1" y="connsiteY1"/>
                </a:cxn>
                <a:cxn ang="0">
                  <a:pos x="connsiteX2" y="connsiteY2"/>
                </a:cxn>
                <a:cxn ang="0">
                  <a:pos x="connsiteX3" y="connsiteY3"/>
                </a:cxn>
              </a:cxnLst>
              <a:rect l="l" t="t" r="r" b="b"/>
              <a:pathLst>
                <a:path w="14188" h="180906">
                  <a:moveTo>
                    <a:pt x="2663" y="2675"/>
                  </a:moveTo>
                  <a:lnTo>
                    <a:pt x="12950" y="2663"/>
                  </a:lnTo>
                  <a:lnTo>
                    <a:pt x="13155" y="181442"/>
                  </a:lnTo>
                  <a:lnTo>
                    <a:pt x="2868" y="181453"/>
                  </a:lnTo>
                  <a:close/>
                </a:path>
              </a:pathLst>
            </a:custGeom>
            <a:solidFill>
              <a:srgbClr val="C23E2F"/>
            </a:solidFill>
            <a:ln w="9525" cap="flat">
              <a:noFill/>
              <a:prstDash val="solid"/>
              <a:miter/>
            </a:ln>
          </p:spPr>
          <p:txBody>
            <a:bodyPr rtlCol="0" anchor="ctr"/>
            <a:lstStyle/>
            <a:p>
              <a:endParaRPr lang="fi-FI"/>
            </a:p>
          </p:txBody>
        </p:sp>
        <p:sp>
          <p:nvSpPr>
            <p:cNvPr id="223" name="Freeform: Shape 222">
              <a:extLst>
                <a:ext uri="{FF2B5EF4-FFF2-40B4-BE49-F238E27FC236}">
                  <a16:creationId xmlns:a16="http://schemas.microsoft.com/office/drawing/2014/main" id="{81DCF584-0C80-4650-8646-0FC5CE96CB55}"/>
                </a:ext>
              </a:extLst>
            </p:cNvPr>
            <p:cNvSpPr/>
            <p:nvPr/>
          </p:nvSpPr>
          <p:spPr>
            <a:xfrm>
              <a:off x="2284092" y="3283205"/>
              <a:ext cx="14189" cy="156076"/>
            </a:xfrm>
            <a:custGeom>
              <a:avLst/>
              <a:gdLst>
                <a:gd name="connsiteX0" fmla="*/ 2663 w 14188"/>
                <a:gd name="connsiteY0" fmla="*/ 2675 h 156076"/>
                <a:gd name="connsiteX1" fmla="*/ 12950 w 14188"/>
                <a:gd name="connsiteY1" fmla="*/ 2663 h 156076"/>
                <a:gd name="connsiteX2" fmla="*/ 13124 w 14188"/>
                <a:gd name="connsiteY2" fmla="*/ 154483 h 156076"/>
                <a:gd name="connsiteX3" fmla="*/ 2837 w 14188"/>
                <a:gd name="connsiteY3" fmla="*/ 154495 h 156076"/>
              </a:gdLst>
              <a:ahLst/>
              <a:cxnLst>
                <a:cxn ang="0">
                  <a:pos x="connsiteX0" y="connsiteY0"/>
                </a:cxn>
                <a:cxn ang="0">
                  <a:pos x="connsiteX1" y="connsiteY1"/>
                </a:cxn>
                <a:cxn ang="0">
                  <a:pos x="connsiteX2" y="connsiteY2"/>
                </a:cxn>
                <a:cxn ang="0">
                  <a:pos x="connsiteX3" y="connsiteY3"/>
                </a:cxn>
              </a:cxnLst>
              <a:rect l="l" t="t" r="r" b="b"/>
              <a:pathLst>
                <a:path w="14188" h="156076">
                  <a:moveTo>
                    <a:pt x="2663" y="2675"/>
                  </a:moveTo>
                  <a:lnTo>
                    <a:pt x="12950" y="2663"/>
                  </a:lnTo>
                  <a:lnTo>
                    <a:pt x="13124" y="154483"/>
                  </a:lnTo>
                  <a:lnTo>
                    <a:pt x="2837" y="154495"/>
                  </a:lnTo>
                  <a:close/>
                </a:path>
              </a:pathLst>
            </a:custGeom>
            <a:solidFill>
              <a:srgbClr val="C23E2F"/>
            </a:solidFill>
            <a:ln w="9525" cap="flat">
              <a:noFill/>
              <a:prstDash val="solid"/>
              <a:miter/>
            </a:ln>
          </p:spPr>
          <p:txBody>
            <a:bodyPr rtlCol="0" anchor="ctr"/>
            <a:lstStyle/>
            <a:p>
              <a:endParaRPr lang="fi-FI"/>
            </a:p>
          </p:txBody>
        </p:sp>
        <p:sp>
          <p:nvSpPr>
            <p:cNvPr id="224" name="Freeform: Shape 223">
              <a:extLst>
                <a:ext uri="{FF2B5EF4-FFF2-40B4-BE49-F238E27FC236}">
                  <a16:creationId xmlns:a16="http://schemas.microsoft.com/office/drawing/2014/main" id="{1A8356A9-5B14-41AD-B1A5-7257B36362D9}"/>
                </a:ext>
              </a:extLst>
            </p:cNvPr>
            <p:cNvSpPr/>
            <p:nvPr/>
          </p:nvSpPr>
          <p:spPr>
            <a:xfrm>
              <a:off x="2294397" y="3315484"/>
              <a:ext cx="14189" cy="124152"/>
            </a:xfrm>
            <a:custGeom>
              <a:avLst/>
              <a:gdLst>
                <a:gd name="connsiteX0" fmla="*/ 2663 w 14188"/>
                <a:gd name="connsiteY0" fmla="*/ 2675 h 124151"/>
                <a:gd name="connsiteX1" fmla="*/ 12950 w 14188"/>
                <a:gd name="connsiteY1" fmla="*/ 2663 h 124151"/>
                <a:gd name="connsiteX2" fmla="*/ 13086 w 14188"/>
                <a:gd name="connsiteY2" fmla="*/ 121849 h 124151"/>
                <a:gd name="connsiteX3" fmla="*/ 2799 w 14188"/>
                <a:gd name="connsiteY3" fmla="*/ 121861 h 124151"/>
              </a:gdLst>
              <a:ahLst/>
              <a:cxnLst>
                <a:cxn ang="0">
                  <a:pos x="connsiteX0" y="connsiteY0"/>
                </a:cxn>
                <a:cxn ang="0">
                  <a:pos x="connsiteX1" y="connsiteY1"/>
                </a:cxn>
                <a:cxn ang="0">
                  <a:pos x="connsiteX2" y="connsiteY2"/>
                </a:cxn>
                <a:cxn ang="0">
                  <a:pos x="connsiteX3" y="connsiteY3"/>
                </a:cxn>
              </a:cxnLst>
              <a:rect l="l" t="t" r="r" b="b"/>
              <a:pathLst>
                <a:path w="14188" h="124151">
                  <a:moveTo>
                    <a:pt x="2663" y="2675"/>
                  </a:moveTo>
                  <a:lnTo>
                    <a:pt x="12950" y="2663"/>
                  </a:lnTo>
                  <a:lnTo>
                    <a:pt x="13086" y="121849"/>
                  </a:lnTo>
                  <a:lnTo>
                    <a:pt x="2799" y="121861"/>
                  </a:lnTo>
                  <a:close/>
                </a:path>
              </a:pathLst>
            </a:custGeom>
            <a:solidFill>
              <a:srgbClr val="C23E2F"/>
            </a:solidFill>
            <a:ln w="9525" cap="flat">
              <a:noFill/>
              <a:prstDash val="solid"/>
              <a:miter/>
            </a:ln>
          </p:spPr>
          <p:txBody>
            <a:bodyPr rtlCol="0" anchor="ctr"/>
            <a:lstStyle/>
            <a:p>
              <a:endParaRPr lang="fi-FI"/>
            </a:p>
          </p:txBody>
        </p:sp>
        <p:sp>
          <p:nvSpPr>
            <p:cNvPr id="225" name="Freeform: Shape 224">
              <a:extLst>
                <a:ext uri="{FF2B5EF4-FFF2-40B4-BE49-F238E27FC236}">
                  <a16:creationId xmlns:a16="http://schemas.microsoft.com/office/drawing/2014/main" id="{CC574035-C662-443B-BBC8-ABB4DA4B6CC0}"/>
                </a:ext>
              </a:extLst>
            </p:cNvPr>
            <p:cNvSpPr/>
            <p:nvPr/>
          </p:nvSpPr>
          <p:spPr>
            <a:xfrm>
              <a:off x="2304753" y="3278955"/>
              <a:ext cx="14189" cy="159623"/>
            </a:xfrm>
            <a:custGeom>
              <a:avLst/>
              <a:gdLst>
                <a:gd name="connsiteX0" fmla="*/ 2660 w 14188"/>
                <a:gd name="connsiteY0" fmla="*/ 2660 h 159623"/>
                <a:gd name="connsiteX1" fmla="*/ 12947 w 14188"/>
                <a:gd name="connsiteY1" fmla="*/ 2660 h 159623"/>
                <a:gd name="connsiteX2" fmla="*/ 12947 w 14188"/>
                <a:gd name="connsiteY2" fmla="*/ 158382 h 159623"/>
                <a:gd name="connsiteX3" fmla="*/ 2660 w 14188"/>
                <a:gd name="connsiteY3" fmla="*/ 158382 h 159623"/>
              </a:gdLst>
              <a:ahLst/>
              <a:cxnLst>
                <a:cxn ang="0">
                  <a:pos x="connsiteX0" y="connsiteY0"/>
                </a:cxn>
                <a:cxn ang="0">
                  <a:pos x="connsiteX1" y="connsiteY1"/>
                </a:cxn>
                <a:cxn ang="0">
                  <a:pos x="connsiteX2" y="connsiteY2"/>
                </a:cxn>
                <a:cxn ang="0">
                  <a:pos x="connsiteX3" y="connsiteY3"/>
                </a:cxn>
              </a:cxnLst>
              <a:rect l="l" t="t" r="r" b="b"/>
              <a:pathLst>
                <a:path w="14188" h="159623">
                  <a:moveTo>
                    <a:pt x="2660" y="2660"/>
                  </a:moveTo>
                  <a:lnTo>
                    <a:pt x="12947" y="2660"/>
                  </a:lnTo>
                  <a:lnTo>
                    <a:pt x="12947" y="158382"/>
                  </a:lnTo>
                  <a:lnTo>
                    <a:pt x="2660" y="158382"/>
                  </a:lnTo>
                  <a:close/>
                </a:path>
              </a:pathLst>
            </a:custGeom>
            <a:solidFill>
              <a:srgbClr val="C23E2F"/>
            </a:solidFill>
            <a:ln w="9525" cap="flat">
              <a:noFill/>
              <a:prstDash val="solid"/>
              <a:miter/>
            </a:ln>
          </p:spPr>
          <p:txBody>
            <a:bodyPr rtlCol="0" anchor="ctr"/>
            <a:lstStyle/>
            <a:p>
              <a:endParaRPr lang="fi-FI"/>
            </a:p>
          </p:txBody>
        </p:sp>
        <p:sp>
          <p:nvSpPr>
            <p:cNvPr id="226" name="Freeform: Shape 225">
              <a:extLst>
                <a:ext uri="{FF2B5EF4-FFF2-40B4-BE49-F238E27FC236}">
                  <a16:creationId xmlns:a16="http://schemas.microsoft.com/office/drawing/2014/main" id="{A829FDA5-1ABE-42BA-91EE-E5D45516CEE8}"/>
                </a:ext>
              </a:extLst>
            </p:cNvPr>
            <p:cNvSpPr/>
            <p:nvPr/>
          </p:nvSpPr>
          <p:spPr>
            <a:xfrm>
              <a:off x="2314956" y="3289235"/>
              <a:ext cx="14189" cy="148982"/>
            </a:xfrm>
            <a:custGeom>
              <a:avLst/>
              <a:gdLst>
                <a:gd name="connsiteX0" fmla="*/ 2664 w 14188"/>
                <a:gd name="connsiteY0" fmla="*/ 2675 h 148981"/>
                <a:gd name="connsiteX1" fmla="*/ 12950 w 14188"/>
                <a:gd name="connsiteY1" fmla="*/ 2664 h 148981"/>
                <a:gd name="connsiteX2" fmla="*/ 13117 w 14188"/>
                <a:gd name="connsiteY2" fmla="*/ 148098 h 148981"/>
                <a:gd name="connsiteX3" fmla="*/ 2830 w 14188"/>
                <a:gd name="connsiteY3" fmla="*/ 148110 h 148981"/>
              </a:gdLst>
              <a:ahLst/>
              <a:cxnLst>
                <a:cxn ang="0">
                  <a:pos x="connsiteX0" y="connsiteY0"/>
                </a:cxn>
                <a:cxn ang="0">
                  <a:pos x="connsiteX1" y="connsiteY1"/>
                </a:cxn>
                <a:cxn ang="0">
                  <a:pos x="connsiteX2" y="connsiteY2"/>
                </a:cxn>
                <a:cxn ang="0">
                  <a:pos x="connsiteX3" y="connsiteY3"/>
                </a:cxn>
              </a:cxnLst>
              <a:rect l="l" t="t" r="r" b="b"/>
              <a:pathLst>
                <a:path w="14188" h="148981">
                  <a:moveTo>
                    <a:pt x="2664" y="2675"/>
                  </a:moveTo>
                  <a:lnTo>
                    <a:pt x="12950" y="2664"/>
                  </a:lnTo>
                  <a:lnTo>
                    <a:pt x="13117" y="148098"/>
                  </a:lnTo>
                  <a:lnTo>
                    <a:pt x="2830" y="148110"/>
                  </a:lnTo>
                  <a:close/>
                </a:path>
              </a:pathLst>
            </a:custGeom>
            <a:solidFill>
              <a:srgbClr val="C23E2F"/>
            </a:solidFill>
            <a:ln w="9525" cap="flat">
              <a:noFill/>
              <a:prstDash val="solid"/>
              <a:miter/>
            </a:ln>
          </p:spPr>
          <p:txBody>
            <a:bodyPr rtlCol="0" anchor="ctr"/>
            <a:lstStyle/>
            <a:p>
              <a:endParaRPr lang="fi-FI"/>
            </a:p>
          </p:txBody>
        </p:sp>
        <p:sp>
          <p:nvSpPr>
            <p:cNvPr id="227" name="Freeform: Shape 226">
              <a:extLst>
                <a:ext uri="{FF2B5EF4-FFF2-40B4-BE49-F238E27FC236}">
                  <a16:creationId xmlns:a16="http://schemas.microsoft.com/office/drawing/2014/main" id="{C6240A35-58A5-4199-AD12-448A0B75696D}"/>
                </a:ext>
              </a:extLst>
            </p:cNvPr>
            <p:cNvSpPr/>
            <p:nvPr/>
          </p:nvSpPr>
          <p:spPr>
            <a:xfrm>
              <a:off x="2325682" y="3313718"/>
              <a:ext cx="14189" cy="124152"/>
            </a:xfrm>
            <a:custGeom>
              <a:avLst/>
              <a:gdLst>
                <a:gd name="connsiteX0" fmla="*/ 2660 w 14188"/>
                <a:gd name="connsiteY0" fmla="*/ 2660 h 124151"/>
                <a:gd name="connsiteX1" fmla="*/ 12947 w 14188"/>
                <a:gd name="connsiteY1" fmla="*/ 2660 h 124151"/>
                <a:gd name="connsiteX2" fmla="*/ 12947 w 14188"/>
                <a:gd name="connsiteY2" fmla="*/ 123974 h 124151"/>
                <a:gd name="connsiteX3" fmla="*/ 2660 w 14188"/>
                <a:gd name="connsiteY3" fmla="*/ 123974 h 124151"/>
              </a:gdLst>
              <a:ahLst/>
              <a:cxnLst>
                <a:cxn ang="0">
                  <a:pos x="connsiteX0" y="connsiteY0"/>
                </a:cxn>
                <a:cxn ang="0">
                  <a:pos x="connsiteX1" y="connsiteY1"/>
                </a:cxn>
                <a:cxn ang="0">
                  <a:pos x="connsiteX2" y="connsiteY2"/>
                </a:cxn>
                <a:cxn ang="0">
                  <a:pos x="connsiteX3" y="connsiteY3"/>
                </a:cxn>
              </a:cxnLst>
              <a:rect l="l" t="t" r="r" b="b"/>
              <a:pathLst>
                <a:path w="14188" h="124151">
                  <a:moveTo>
                    <a:pt x="2660" y="2660"/>
                  </a:moveTo>
                  <a:lnTo>
                    <a:pt x="12947" y="2660"/>
                  </a:lnTo>
                  <a:lnTo>
                    <a:pt x="12947" y="123974"/>
                  </a:lnTo>
                  <a:lnTo>
                    <a:pt x="2660" y="123974"/>
                  </a:lnTo>
                  <a:close/>
                </a:path>
              </a:pathLst>
            </a:custGeom>
            <a:solidFill>
              <a:srgbClr val="C23E2F"/>
            </a:solidFill>
            <a:ln w="9525" cap="flat">
              <a:noFill/>
              <a:prstDash val="solid"/>
              <a:miter/>
            </a:ln>
          </p:spPr>
          <p:txBody>
            <a:bodyPr rtlCol="0" anchor="ctr"/>
            <a:lstStyle/>
            <a:p>
              <a:endParaRPr lang="fi-FI"/>
            </a:p>
          </p:txBody>
        </p:sp>
        <p:sp>
          <p:nvSpPr>
            <p:cNvPr id="228" name="Freeform: Shape 227">
              <a:extLst>
                <a:ext uri="{FF2B5EF4-FFF2-40B4-BE49-F238E27FC236}">
                  <a16:creationId xmlns:a16="http://schemas.microsoft.com/office/drawing/2014/main" id="{6B77D547-7637-4EEA-A279-F4608FAB8535}"/>
                </a:ext>
              </a:extLst>
            </p:cNvPr>
            <p:cNvSpPr/>
            <p:nvPr/>
          </p:nvSpPr>
          <p:spPr>
            <a:xfrm>
              <a:off x="2335903" y="3321159"/>
              <a:ext cx="14189" cy="117057"/>
            </a:xfrm>
            <a:custGeom>
              <a:avLst/>
              <a:gdLst>
                <a:gd name="connsiteX0" fmla="*/ 2663 w 14188"/>
                <a:gd name="connsiteY0" fmla="*/ 2675 h 117057"/>
                <a:gd name="connsiteX1" fmla="*/ 12950 w 14188"/>
                <a:gd name="connsiteY1" fmla="*/ 2664 h 117057"/>
                <a:gd name="connsiteX2" fmla="*/ 13080 w 14188"/>
                <a:gd name="connsiteY2" fmla="*/ 116173 h 117057"/>
                <a:gd name="connsiteX3" fmla="*/ 2793 w 14188"/>
                <a:gd name="connsiteY3" fmla="*/ 116185 h 117057"/>
              </a:gdLst>
              <a:ahLst/>
              <a:cxnLst>
                <a:cxn ang="0">
                  <a:pos x="connsiteX0" y="connsiteY0"/>
                </a:cxn>
                <a:cxn ang="0">
                  <a:pos x="connsiteX1" y="connsiteY1"/>
                </a:cxn>
                <a:cxn ang="0">
                  <a:pos x="connsiteX2" y="connsiteY2"/>
                </a:cxn>
                <a:cxn ang="0">
                  <a:pos x="connsiteX3" y="connsiteY3"/>
                </a:cxn>
              </a:cxnLst>
              <a:rect l="l" t="t" r="r" b="b"/>
              <a:pathLst>
                <a:path w="14188" h="117057">
                  <a:moveTo>
                    <a:pt x="2663" y="2675"/>
                  </a:moveTo>
                  <a:lnTo>
                    <a:pt x="12950" y="2664"/>
                  </a:lnTo>
                  <a:lnTo>
                    <a:pt x="13080" y="116173"/>
                  </a:lnTo>
                  <a:lnTo>
                    <a:pt x="2793" y="116185"/>
                  </a:lnTo>
                  <a:close/>
                </a:path>
              </a:pathLst>
            </a:custGeom>
            <a:solidFill>
              <a:srgbClr val="C23E2F"/>
            </a:solidFill>
            <a:ln w="9525" cap="flat">
              <a:noFill/>
              <a:prstDash val="solid"/>
              <a:miter/>
            </a:ln>
          </p:spPr>
          <p:txBody>
            <a:bodyPr rtlCol="0" anchor="ctr"/>
            <a:lstStyle/>
            <a:p>
              <a:endParaRPr lang="fi-FI"/>
            </a:p>
          </p:txBody>
        </p:sp>
        <p:sp>
          <p:nvSpPr>
            <p:cNvPr id="229" name="Freeform: Shape 228">
              <a:extLst>
                <a:ext uri="{FF2B5EF4-FFF2-40B4-BE49-F238E27FC236}">
                  <a16:creationId xmlns:a16="http://schemas.microsoft.com/office/drawing/2014/main" id="{FE957987-2A47-482B-98E2-EEF5303B40F7}"/>
                </a:ext>
              </a:extLst>
            </p:cNvPr>
            <p:cNvSpPr/>
            <p:nvPr/>
          </p:nvSpPr>
          <p:spPr>
            <a:xfrm>
              <a:off x="2346256" y="3297401"/>
              <a:ext cx="14189" cy="141887"/>
            </a:xfrm>
            <a:custGeom>
              <a:avLst/>
              <a:gdLst>
                <a:gd name="connsiteX0" fmla="*/ 2660 w 14188"/>
                <a:gd name="connsiteY0" fmla="*/ 2660 h 141887"/>
                <a:gd name="connsiteX1" fmla="*/ 12947 w 14188"/>
                <a:gd name="connsiteY1" fmla="*/ 2660 h 141887"/>
                <a:gd name="connsiteX2" fmla="*/ 12947 w 14188"/>
                <a:gd name="connsiteY2" fmla="*/ 140291 h 141887"/>
                <a:gd name="connsiteX3" fmla="*/ 2660 w 14188"/>
                <a:gd name="connsiteY3" fmla="*/ 140291 h 141887"/>
              </a:gdLst>
              <a:ahLst/>
              <a:cxnLst>
                <a:cxn ang="0">
                  <a:pos x="connsiteX0" y="connsiteY0"/>
                </a:cxn>
                <a:cxn ang="0">
                  <a:pos x="connsiteX1" y="connsiteY1"/>
                </a:cxn>
                <a:cxn ang="0">
                  <a:pos x="connsiteX2" y="connsiteY2"/>
                </a:cxn>
                <a:cxn ang="0">
                  <a:pos x="connsiteX3" y="connsiteY3"/>
                </a:cxn>
              </a:cxnLst>
              <a:rect l="l" t="t" r="r" b="b"/>
              <a:pathLst>
                <a:path w="14188" h="141887">
                  <a:moveTo>
                    <a:pt x="2660" y="2660"/>
                  </a:moveTo>
                  <a:lnTo>
                    <a:pt x="12947" y="2660"/>
                  </a:lnTo>
                  <a:lnTo>
                    <a:pt x="12947" y="140291"/>
                  </a:lnTo>
                  <a:lnTo>
                    <a:pt x="2660" y="140291"/>
                  </a:lnTo>
                  <a:close/>
                </a:path>
              </a:pathLst>
            </a:custGeom>
            <a:solidFill>
              <a:srgbClr val="C23E2F"/>
            </a:solidFill>
            <a:ln w="9525" cap="flat">
              <a:noFill/>
              <a:prstDash val="solid"/>
              <a:miter/>
            </a:ln>
          </p:spPr>
          <p:txBody>
            <a:bodyPr rtlCol="0" anchor="ctr"/>
            <a:lstStyle/>
            <a:p>
              <a:endParaRPr lang="fi-FI"/>
            </a:p>
          </p:txBody>
        </p:sp>
        <p:sp>
          <p:nvSpPr>
            <p:cNvPr id="230" name="Freeform: Shape 229">
              <a:extLst>
                <a:ext uri="{FF2B5EF4-FFF2-40B4-BE49-F238E27FC236}">
                  <a16:creationId xmlns:a16="http://schemas.microsoft.com/office/drawing/2014/main" id="{992406BB-CC41-4ACA-8C5F-6ACCC0D0DD62}"/>
                </a:ext>
              </a:extLst>
            </p:cNvPr>
            <p:cNvSpPr/>
            <p:nvPr/>
          </p:nvSpPr>
          <p:spPr>
            <a:xfrm>
              <a:off x="2356448" y="3271499"/>
              <a:ext cx="14189" cy="166718"/>
            </a:xfrm>
            <a:custGeom>
              <a:avLst/>
              <a:gdLst>
                <a:gd name="connsiteX0" fmla="*/ 2663 w 14188"/>
                <a:gd name="connsiteY0" fmla="*/ 2675 h 166717"/>
                <a:gd name="connsiteX1" fmla="*/ 12950 w 14188"/>
                <a:gd name="connsiteY1" fmla="*/ 2664 h 166717"/>
                <a:gd name="connsiteX2" fmla="*/ 13137 w 14188"/>
                <a:gd name="connsiteY2" fmla="*/ 166189 h 166717"/>
                <a:gd name="connsiteX3" fmla="*/ 2850 w 14188"/>
                <a:gd name="connsiteY3" fmla="*/ 166200 h 166717"/>
              </a:gdLst>
              <a:ahLst/>
              <a:cxnLst>
                <a:cxn ang="0">
                  <a:pos x="connsiteX0" y="connsiteY0"/>
                </a:cxn>
                <a:cxn ang="0">
                  <a:pos x="connsiteX1" y="connsiteY1"/>
                </a:cxn>
                <a:cxn ang="0">
                  <a:pos x="connsiteX2" y="connsiteY2"/>
                </a:cxn>
                <a:cxn ang="0">
                  <a:pos x="connsiteX3" y="connsiteY3"/>
                </a:cxn>
              </a:cxnLst>
              <a:rect l="l" t="t" r="r" b="b"/>
              <a:pathLst>
                <a:path w="14188" h="166717">
                  <a:moveTo>
                    <a:pt x="2663" y="2675"/>
                  </a:moveTo>
                  <a:lnTo>
                    <a:pt x="12950" y="2664"/>
                  </a:lnTo>
                  <a:lnTo>
                    <a:pt x="13137" y="166189"/>
                  </a:lnTo>
                  <a:lnTo>
                    <a:pt x="2850" y="166200"/>
                  </a:lnTo>
                  <a:close/>
                </a:path>
              </a:pathLst>
            </a:custGeom>
            <a:solidFill>
              <a:srgbClr val="C23E2F"/>
            </a:solidFill>
            <a:ln w="9525" cap="flat">
              <a:noFill/>
              <a:prstDash val="solid"/>
              <a:miter/>
            </a:ln>
          </p:spPr>
          <p:txBody>
            <a:bodyPr rtlCol="0" anchor="ctr"/>
            <a:lstStyle/>
            <a:p>
              <a:endParaRPr lang="fi-FI"/>
            </a:p>
          </p:txBody>
        </p:sp>
        <p:sp>
          <p:nvSpPr>
            <p:cNvPr id="231" name="Freeform: Shape 230">
              <a:extLst>
                <a:ext uri="{FF2B5EF4-FFF2-40B4-BE49-F238E27FC236}">
                  <a16:creationId xmlns:a16="http://schemas.microsoft.com/office/drawing/2014/main" id="{8D5EE898-4B0B-4DE3-B3CB-DF1AF2D453B8}"/>
                </a:ext>
              </a:extLst>
            </p:cNvPr>
            <p:cNvSpPr/>
            <p:nvPr/>
          </p:nvSpPr>
          <p:spPr>
            <a:xfrm>
              <a:off x="2366829" y="3302721"/>
              <a:ext cx="14189" cy="134793"/>
            </a:xfrm>
            <a:custGeom>
              <a:avLst/>
              <a:gdLst>
                <a:gd name="connsiteX0" fmla="*/ 2660 w 14188"/>
                <a:gd name="connsiteY0" fmla="*/ 2660 h 134793"/>
                <a:gd name="connsiteX1" fmla="*/ 12947 w 14188"/>
                <a:gd name="connsiteY1" fmla="*/ 2660 h 134793"/>
                <a:gd name="connsiteX2" fmla="*/ 12947 w 14188"/>
                <a:gd name="connsiteY2" fmla="*/ 134616 h 134793"/>
                <a:gd name="connsiteX3" fmla="*/ 2660 w 14188"/>
                <a:gd name="connsiteY3" fmla="*/ 134616 h 134793"/>
              </a:gdLst>
              <a:ahLst/>
              <a:cxnLst>
                <a:cxn ang="0">
                  <a:pos x="connsiteX0" y="connsiteY0"/>
                </a:cxn>
                <a:cxn ang="0">
                  <a:pos x="connsiteX1" y="connsiteY1"/>
                </a:cxn>
                <a:cxn ang="0">
                  <a:pos x="connsiteX2" y="connsiteY2"/>
                </a:cxn>
                <a:cxn ang="0">
                  <a:pos x="connsiteX3" y="connsiteY3"/>
                </a:cxn>
              </a:cxnLst>
              <a:rect l="l" t="t" r="r" b="b"/>
              <a:pathLst>
                <a:path w="14188" h="134793">
                  <a:moveTo>
                    <a:pt x="2660" y="2660"/>
                  </a:moveTo>
                  <a:lnTo>
                    <a:pt x="12947" y="2660"/>
                  </a:lnTo>
                  <a:lnTo>
                    <a:pt x="12947" y="134616"/>
                  </a:lnTo>
                  <a:lnTo>
                    <a:pt x="2660" y="134616"/>
                  </a:lnTo>
                  <a:close/>
                </a:path>
              </a:pathLst>
            </a:custGeom>
            <a:solidFill>
              <a:srgbClr val="C23E2F"/>
            </a:solidFill>
            <a:ln w="9525" cap="flat">
              <a:noFill/>
              <a:prstDash val="solid"/>
              <a:miter/>
            </a:ln>
          </p:spPr>
          <p:txBody>
            <a:bodyPr rtlCol="0" anchor="ctr"/>
            <a:lstStyle/>
            <a:p>
              <a:endParaRPr lang="fi-FI"/>
            </a:p>
          </p:txBody>
        </p:sp>
        <p:sp>
          <p:nvSpPr>
            <p:cNvPr id="232" name="Freeform: Shape 231">
              <a:extLst>
                <a:ext uri="{FF2B5EF4-FFF2-40B4-BE49-F238E27FC236}">
                  <a16:creationId xmlns:a16="http://schemas.microsoft.com/office/drawing/2014/main" id="{451D3FF9-F198-4320-A2CD-29F185A20B3B}"/>
                </a:ext>
              </a:extLst>
            </p:cNvPr>
            <p:cNvSpPr/>
            <p:nvPr/>
          </p:nvSpPr>
          <p:spPr>
            <a:xfrm>
              <a:off x="2377047" y="3315484"/>
              <a:ext cx="14189" cy="124152"/>
            </a:xfrm>
            <a:custGeom>
              <a:avLst/>
              <a:gdLst>
                <a:gd name="connsiteX0" fmla="*/ 2664 w 14188"/>
                <a:gd name="connsiteY0" fmla="*/ 2675 h 124151"/>
                <a:gd name="connsiteX1" fmla="*/ 12950 w 14188"/>
                <a:gd name="connsiteY1" fmla="*/ 2663 h 124151"/>
                <a:gd name="connsiteX2" fmla="*/ 13087 w 14188"/>
                <a:gd name="connsiteY2" fmla="*/ 121849 h 124151"/>
                <a:gd name="connsiteX3" fmla="*/ 2800 w 14188"/>
                <a:gd name="connsiteY3" fmla="*/ 121861 h 124151"/>
              </a:gdLst>
              <a:ahLst/>
              <a:cxnLst>
                <a:cxn ang="0">
                  <a:pos x="connsiteX0" y="connsiteY0"/>
                </a:cxn>
                <a:cxn ang="0">
                  <a:pos x="connsiteX1" y="connsiteY1"/>
                </a:cxn>
                <a:cxn ang="0">
                  <a:pos x="connsiteX2" y="connsiteY2"/>
                </a:cxn>
                <a:cxn ang="0">
                  <a:pos x="connsiteX3" y="connsiteY3"/>
                </a:cxn>
              </a:cxnLst>
              <a:rect l="l" t="t" r="r" b="b"/>
              <a:pathLst>
                <a:path w="14188" h="124151">
                  <a:moveTo>
                    <a:pt x="2664" y="2675"/>
                  </a:moveTo>
                  <a:lnTo>
                    <a:pt x="12950" y="2663"/>
                  </a:lnTo>
                  <a:lnTo>
                    <a:pt x="13087" y="121849"/>
                  </a:lnTo>
                  <a:lnTo>
                    <a:pt x="2800" y="121861"/>
                  </a:lnTo>
                  <a:close/>
                </a:path>
              </a:pathLst>
            </a:custGeom>
            <a:solidFill>
              <a:srgbClr val="C23E2F"/>
            </a:solidFill>
            <a:ln w="9525" cap="flat">
              <a:noFill/>
              <a:prstDash val="solid"/>
              <a:miter/>
            </a:ln>
          </p:spPr>
          <p:txBody>
            <a:bodyPr rtlCol="0" anchor="ctr"/>
            <a:lstStyle/>
            <a:p>
              <a:endParaRPr lang="fi-FI"/>
            </a:p>
          </p:txBody>
        </p:sp>
        <p:sp>
          <p:nvSpPr>
            <p:cNvPr id="233" name="Freeform: Shape 232">
              <a:extLst>
                <a:ext uri="{FF2B5EF4-FFF2-40B4-BE49-F238E27FC236}">
                  <a16:creationId xmlns:a16="http://schemas.microsoft.com/office/drawing/2014/main" id="{3244BF1F-8A41-40BE-BE77-C6E820941D1B}"/>
                </a:ext>
              </a:extLst>
            </p:cNvPr>
            <p:cNvSpPr/>
            <p:nvPr/>
          </p:nvSpPr>
          <p:spPr>
            <a:xfrm>
              <a:off x="2387319" y="3289235"/>
              <a:ext cx="14189" cy="148982"/>
            </a:xfrm>
            <a:custGeom>
              <a:avLst/>
              <a:gdLst>
                <a:gd name="connsiteX0" fmla="*/ 2663 w 14188"/>
                <a:gd name="connsiteY0" fmla="*/ 2675 h 148981"/>
                <a:gd name="connsiteX1" fmla="*/ 12950 w 14188"/>
                <a:gd name="connsiteY1" fmla="*/ 2664 h 148981"/>
                <a:gd name="connsiteX2" fmla="*/ 13116 w 14188"/>
                <a:gd name="connsiteY2" fmla="*/ 148098 h 148981"/>
                <a:gd name="connsiteX3" fmla="*/ 2830 w 14188"/>
                <a:gd name="connsiteY3" fmla="*/ 148110 h 148981"/>
              </a:gdLst>
              <a:ahLst/>
              <a:cxnLst>
                <a:cxn ang="0">
                  <a:pos x="connsiteX0" y="connsiteY0"/>
                </a:cxn>
                <a:cxn ang="0">
                  <a:pos x="connsiteX1" y="connsiteY1"/>
                </a:cxn>
                <a:cxn ang="0">
                  <a:pos x="connsiteX2" y="connsiteY2"/>
                </a:cxn>
                <a:cxn ang="0">
                  <a:pos x="connsiteX3" y="connsiteY3"/>
                </a:cxn>
              </a:cxnLst>
              <a:rect l="l" t="t" r="r" b="b"/>
              <a:pathLst>
                <a:path w="14188" h="148981">
                  <a:moveTo>
                    <a:pt x="2663" y="2675"/>
                  </a:moveTo>
                  <a:lnTo>
                    <a:pt x="12950" y="2664"/>
                  </a:lnTo>
                  <a:lnTo>
                    <a:pt x="13116" y="148098"/>
                  </a:lnTo>
                  <a:lnTo>
                    <a:pt x="2830" y="148110"/>
                  </a:lnTo>
                  <a:close/>
                </a:path>
              </a:pathLst>
            </a:custGeom>
            <a:solidFill>
              <a:srgbClr val="C23E2F"/>
            </a:solidFill>
            <a:ln w="9525" cap="flat">
              <a:noFill/>
              <a:prstDash val="solid"/>
              <a:miter/>
            </a:ln>
          </p:spPr>
          <p:txBody>
            <a:bodyPr rtlCol="0" anchor="ctr"/>
            <a:lstStyle/>
            <a:p>
              <a:endParaRPr lang="fi-FI"/>
            </a:p>
          </p:txBody>
        </p:sp>
        <p:sp>
          <p:nvSpPr>
            <p:cNvPr id="234" name="Freeform: Shape 233">
              <a:extLst>
                <a:ext uri="{FF2B5EF4-FFF2-40B4-BE49-F238E27FC236}">
                  <a16:creationId xmlns:a16="http://schemas.microsoft.com/office/drawing/2014/main" id="{12A5C9C8-2456-48B9-8E0A-2306A154F176}"/>
                </a:ext>
              </a:extLst>
            </p:cNvPr>
            <p:cNvSpPr/>
            <p:nvPr/>
          </p:nvSpPr>
          <p:spPr>
            <a:xfrm>
              <a:off x="2397573" y="3231061"/>
              <a:ext cx="14189" cy="205737"/>
            </a:xfrm>
            <a:custGeom>
              <a:avLst/>
              <a:gdLst>
                <a:gd name="connsiteX0" fmla="*/ 2663 w 14188"/>
                <a:gd name="connsiteY0" fmla="*/ 2675 h 205736"/>
                <a:gd name="connsiteX1" fmla="*/ 12950 w 14188"/>
                <a:gd name="connsiteY1" fmla="*/ 2663 h 205736"/>
                <a:gd name="connsiteX2" fmla="*/ 13183 w 14188"/>
                <a:gd name="connsiteY2" fmla="*/ 206272 h 205736"/>
                <a:gd name="connsiteX3" fmla="*/ 2896 w 14188"/>
                <a:gd name="connsiteY3" fmla="*/ 206284 h 205736"/>
              </a:gdLst>
              <a:ahLst/>
              <a:cxnLst>
                <a:cxn ang="0">
                  <a:pos x="connsiteX0" y="connsiteY0"/>
                </a:cxn>
                <a:cxn ang="0">
                  <a:pos x="connsiteX1" y="connsiteY1"/>
                </a:cxn>
                <a:cxn ang="0">
                  <a:pos x="connsiteX2" y="connsiteY2"/>
                </a:cxn>
                <a:cxn ang="0">
                  <a:pos x="connsiteX3" y="connsiteY3"/>
                </a:cxn>
              </a:cxnLst>
              <a:rect l="l" t="t" r="r" b="b"/>
              <a:pathLst>
                <a:path w="14188" h="205736">
                  <a:moveTo>
                    <a:pt x="2663" y="2675"/>
                  </a:moveTo>
                  <a:lnTo>
                    <a:pt x="12950" y="2663"/>
                  </a:lnTo>
                  <a:lnTo>
                    <a:pt x="13183" y="206272"/>
                  </a:lnTo>
                  <a:lnTo>
                    <a:pt x="2896" y="206284"/>
                  </a:lnTo>
                  <a:close/>
                </a:path>
              </a:pathLst>
            </a:custGeom>
            <a:solidFill>
              <a:srgbClr val="C23E2F"/>
            </a:solidFill>
            <a:ln w="9525" cap="flat">
              <a:noFill/>
              <a:prstDash val="solid"/>
              <a:miter/>
            </a:ln>
          </p:spPr>
          <p:txBody>
            <a:bodyPr rtlCol="0" anchor="ctr"/>
            <a:lstStyle/>
            <a:p>
              <a:endParaRPr lang="fi-FI"/>
            </a:p>
          </p:txBody>
        </p:sp>
        <p:sp>
          <p:nvSpPr>
            <p:cNvPr id="235" name="Freeform: Shape 234">
              <a:extLst>
                <a:ext uri="{FF2B5EF4-FFF2-40B4-BE49-F238E27FC236}">
                  <a16:creationId xmlns:a16="http://schemas.microsoft.com/office/drawing/2014/main" id="{5844221A-7F2B-43E9-A6E3-0668BD6EB665}"/>
                </a:ext>
              </a:extLst>
            </p:cNvPr>
            <p:cNvSpPr/>
            <p:nvPr/>
          </p:nvSpPr>
          <p:spPr>
            <a:xfrm>
              <a:off x="2407902" y="3305197"/>
              <a:ext cx="14189" cy="134793"/>
            </a:xfrm>
            <a:custGeom>
              <a:avLst/>
              <a:gdLst>
                <a:gd name="connsiteX0" fmla="*/ 2663 w 14188"/>
                <a:gd name="connsiteY0" fmla="*/ 2675 h 134793"/>
                <a:gd name="connsiteX1" fmla="*/ 12950 w 14188"/>
                <a:gd name="connsiteY1" fmla="*/ 2664 h 134793"/>
                <a:gd name="connsiteX2" fmla="*/ 13099 w 14188"/>
                <a:gd name="connsiteY2" fmla="*/ 132490 h 134793"/>
                <a:gd name="connsiteX3" fmla="*/ 2812 w 14188"/>
                <a:gd name="connsiteY3" fmla="*/ 132502 h 134793"/>
              </a:gdLst>
              <a:ahLst/>
              <a:cxnLst>
                <a:cxn ang="0">
                  <a:pos x="connsiteX0" y="connsiteY0"/>
                </a:cxn>
                <a:cxn ang="0">
                  <a:pos x="connsiteX1" y="connsiteY1"/>
                </a:cxn>
                <a:cxn ang="0">
                  <a:pos x="connsiteX2" y="connsiteY2"/>
                </a:cxn>
                <a:cxn ang="0">
                  <a:pos x="connsiteX3" y="connsiteY3"/>
                </a:cxn>
              </a:cxnLst>
              <a:rect l="l" t="t" r="r" b="b"/>
              <a:pathLst>
                <a:path w="14188" h="134793">
                  <a:moveTo>
                    <a:pt x="2663" y="2675"/>
                  </a:moveTo>
                  <a:lnTo>
                    <a:pt x="12950" y="2664"/>
                  </a:lnTo>
                  <a:lnTo>
                    <a:pt x="13099" y="132490"/>
                  </a:lnTo>
                  <a:lnTo>
                    <a:pt x="2812" y="132502"/>
                  </a:lnTo>
                  <a:close/>
                </a:path>
              </a:pathLst>
            </a:custGeom>
            <a:solidFill>
              <a:srgbClr val="C23E2F"/>
            </a:solidFill>
            <a:ln w="9525" cap="flat">
              <a:noFill/>
              <a:prstDash val="solid"/>
              <a:miter/>
            </a:ln>
          </p:spPr>
          <p:txBody>
            <a:bodyPr rtlCol="0" anchor="ctr"/>
            <a:lstStyle/>
            <a:p>
              <a:endParaRPr lang="fi-FI"/>
            </a:p>
          </p:txBody>
        </p:sp>
        <p:sp>
          <p:nvSpPr>
            <p:cNvPr id="236" name="Freeform: Shape 235">
              <a:extLst>
                <a:ext uri="{FF2B5EF4-FFF2-40B4-BE49-F238E27FC236}">
                  <a16:creationId xmlns:a16="http://schemas.microsoft.com/office/drawing/2014/main" id="{27EB4C93-1707-43BC-B2EE-4A9AB0BD2307}"/>
                </a:ext>
              </a:extLst>
            </p:cNvPr>
            <p:cNvSpPr/>
            <p:nvPr/>
          </p:nvSpPr>
          <p:spPr>
            <a:xfrm>
              <a:off x="2418263" y="3291370"/>
              <a:ext cx="14189" cy="145435"/>
            </a:xfrm>
            <a:custGeom>
              <a:avLst/>
              <a:gdLst>
                <a:gd name="connsiteX0" fmla="*/ 2660 w 14188"/>
                <a:gd name="connsiteY0" fmla="*/ 2660 h 145434"/>
                <a:gd name="connsiteX1" fmla="*/ 12947 w 14188"/>
                <a:gd name="connsiteY1" fmla="*/ 2660 h 145434"/>
                <a:gd name="connsiteX2" fmla="*/ 12947 w 14188"/>
                <a:gd name="connsiteY2" fmla="*/ 145967 h 145434"/>
                <a:gd name="connsiteX3" fmla="*/ 2660 w 14188"/>
                <a:gd name="connsiteY3" fmla="*/ 145967 h 145434"/>
              </a:gdLst>
              <a:ahLst/>
              <a:cxnLst>
                <a:cxn ang="0">
                  <a:pos x="connsiteX0" y="connsiteY0"/>
                </a:cxn>
                <a:cxn ang="0">
                  <a:pos x="connsiteX1" y="connsiteY1"/>
                </a:cxn>
                <a:cxn ang="0">
                  <a:pos x="connsiteX2" y="connsiteY2"/>
                </a:cxn>
                <a:cxn ang="0">
                  <a:pos x="connsiteX3" y="connsiteY3"/>
                </a:cxn>
              </a:cxnLst>
              <a:rect l="l" t="t" r="r" b="b"/>
              <a:pathLst>
                <a:path w="14188" h="145434">
                  <a:moveTo>
                    <a:pt x="2660" y="2660"/>
                  </a:moveTo>
                  <a:lnTo>
                    <a:pt x="12947" y="2660"/>
                  </a:lnTo>
                  <a:lnTo>
                    <a:pt x="12947" y="145967"/>
                  </a:lnTo>
                  <a:lnTo>
                    <a:pt x="2660" y="145967"/>
                  </a:lnTo>
                  <a:close/>
                </a:path>
              </a:pathLst>
            </a:custGeom>
            <a:solidFill>
              <a:srgbClr val="C23E2F"/>
            </a:solidFill>
            <a:ln w="9525" cap="flat">
              <a:noFill/>
              <a:prstDash val="solid"/>
              <a:miter/>
            </a:ln>
          </p:spPr>
          <p:txBody>
            <a:bodyPr rtlCol="0" anchor="ctr"/>
            <a:lstStyle/>
            <a:p>
              <a:endParaRPr lang="fi-FI"/>
            </a:p>
          </p:txBody>
        </p:sp>
        <p:sp>
          <p:nvSpPr>
            <p:cNvPr id="237" name="Freeform: Shape 236">
              <a:extLst>
                <a:ext uri="{FF2B5EF4-FFF2-40B4-BE49-F238E27FC236}">
                  <a16:creationId xmlns:a16="http://schemas.microsoft.com/office/drawing/2014/main" id="{3D099B65-C435-43EB-823C-1B3946D2BBFD}"/>
                </a:ext>
              </a:extLst>
            </p:cNvPr>
            <p:cNvSpPr/>
            <p:nvPr/>
          </p:nvSpPr>
          <p:spPr>
            <a:xfrm>
              <a:off x="2428455" y="3270435"/>
              <a:ext cx="14189" cy="166718"/>
            </a:xfrm>
            <a:custGeom>
              <a:avLst/>
              <a:gdLst>
                <a:gd name="connsiteX0" fmla="*/ 2664 w 14188"/>
                <a:gd name="connsiteY0" fmla="*/ 2675 h 166717"/>
                <a:gd name="connsiteX1" fmla="*/ 12950 w 14188"/>
                <a:gd name="connsiteY1" fmla="*/ 2663 h 166717"/>
                <a:gd name="connsiteX2" fmla="*/ 13138 w 14188"/>
                <a:gd name="connsiteY2" fmla="*/ 166898 h 166717"/>
                <a:gd name="connsiteX3" fmla="*/ 2851 w 14188"/>
                <a:gd name="connsiteY3" fmla="*/ 166910 h 166717"/>
              </a:gdLst>
              <a:ahLst/>
              <a:cxnLst>
                <a:cxn ang="0">
                  <a:pos x="connsiteX0" y="connsiteY0"/>
                </a:cxn>
                <a:cxn ang="0">
                  <a:pos x="connsiteX1" y="connsiteY1"/>
                </a:cxn>
                <a:cxn ang="0">
                  <a:pos x="connsiteX2" y="connsiteY2"/>
                </a:cxn>
                <a:cxn ang="0">
                  <a:pos x="connsiteX3" y="connsiteY3"/>
                </a:cxn>
              </a:cxnLst>
              <a:rect l="l" t="t" r="r" b="b"/>
              <a:pathLst>
                <a:path w="14188" h="166717">
                  <a:moveTo>
                    <a:pt x="2664" y="2675"/>
                  </a:moveTo>
                  <a:lnTo>
                    <a:pt x="12950" y="2663"/>
                  </a:lnTo>
                  <a:lnTo>
                    <a:pt x="13138" y="166898"/>
                  </a:lnTo>
                  <a:lnTo>
                    <a:pt x="2851" y="166910"/>
                  </a:lnTo>
                  <a:close/>
                </a:path>
              </a:pathLst>
            </a:custGeom>
            <a:solidFill>
              <a:srgbClr val="C23E2F"/>
            </a:solidFill>
            <a:ln w="9525" cap="flat">
              <a:noFill/>
              <a:prstDash val="solid"/>
              <a:miter/>
            </a:ln>
          </p:spPr>
          <p:txBody>
            <a:bodyPr rtlCol="0" anchor="ctr"/>
            <a:lstStyle/>
            <a:p>
              <a:endParaRPr lang="fi-FI"/>
            </a:p>
          </p:txBody>
        </p:sp>
        <p:sp>
          <p:nvSpPr>
            <p:cNvPr id="238" name="Freeform: Shape 237">
              <a:extLst>
                <a:ext uri="{FF2B5EF4-FFF2-40B4-BE49-F238E27FC236}">
                  <a16:creationId xmlns:a16="http://schemas.microsoft.com/office/drawing/2014/main" id="{A1FADACD-FD28-485F-952B-B5AA7575D17F}"/>
                </a:ext>
              </a:extLst>
            </p:cNvPr>
            <p:cNvSpPr/>
            <p:nvPr/>
          </p:nvSpPr>
          <p:spPr>
            <a:xfrm>
              <a:off x="2438728" y="3246314"/>
              <a:ext cx="14189" cy="191548"/>
            </a:xfrm>
            <a:custGeom>
              <a:avLst/>
              <a:gdLst>
                <a:gd name="connsiteX0" fmla="*/ 2663 w 14188"/>
                <a:gd name="connsiteY0" fmla="*/ 2675 h 191548"/>
                <a:gd name="connsiteX1" fmla="*/ 12950 w 14188"/>
                <a:gd name="connsiteY1" fmla="*/ 2663 h 191548"/>
                <a:gd name="connsiteX2" fmla="*/ 13165 w 14188"/>
                <a:gd name="connsiteY2" fmla="*/ 191019 h 191548"/>
                <a:gd name="connsiteX3" fmla="*/ 2879 w 14188"/>
                <a:gd name="connsiteY3" fmla="*/ 191031 h 191548"/>
              </a:gdLst>
              <a:ahLst/>
              <a:cxnLst>
                <a:cxn ang="0">
                  <a:pos x="connsiteX0" y="connsiteY0"/>
                </a:cxn>
                <a:cxn ang="0">
                  <a:pos x="connsiteX1" y="connsiteY1"/>
                </a:cxn>
                <a:cxn ang="0">
                  <a:pos x="connsiteX2" y="connsiteY2"/>
                </a:cxn>
                <a:cxn ang="0">
                  <a:pos x="connsiteX3" y="connsiteY3"/>
                </a:cxn>
              </a:cxnLst>
              <a:rect l="l" t="t" r="r" b="b"/>
              <a:pathLst>
                <a:path w="14188" h="191548">
                  <a:moveTo>
                    <a:pt x="2663" y="2675"/>
                  </a:moveTo>
                  <a:lnTo>
                    <a:pt x="12950" y="2663"/>
                  </a:lnTo>
                  <a:lnTo>
                    <a:pt x="13165" y="191019"/>
                  </a:lnTo>
                  <a:lnTo>
                    <a:pt x="2879" y="191031"/>
                  </a:lnTo>
                  <a:close/>
                </a:path>
              </a:pathLst>
            </a:custGeom>
            <a:solidFill>
              <a:srgbClr val="C23E2F"/>
            </a:solidFill>
            <a:ln w="9525" cap="flat">
              <a:noFill/>
              <a:prstDash val="solid"/>
              <a:miter/>
            </a:ln>
          </p:spPr>
          <p:txBody>
            <a:bodyPr rtlCol="0" anchor="ctr"/>
            <a:lstStyle/>
            <a:p>
              <a:endParaRPr lang="fi-FI"/>
            </a:p>
          </p:txBody>
        </p:sp>
        <p:sp>
          <p:nvSpPr>
            <p:cNvPr id="239" name="Freeform: Shape 238">
              <a:extLst>
                <a:ext uri="{FF2B5EF4-FFF2-40B4-BE49-F238E27FC236}">
                  <a16:creationId xmlns:a16="http://schemas.microsoft.com/office/drawing/2014/main" id="{B233CE72-4F06-4CBC-B8AB-83D938FD9DFA}"/>
                </a:ext>
              </a:extLst>
            </p:cNvPr>
            <p:cNvSpPr/>
            <p:nvPr/>
          </p:nvSpPr>
          <p:spPr>
            <a:xfrm>
              <a:off x="2449124" y="3276472"/>
              <a:ext cx="14189" cy="163171"/>
            </a:xfrm>
            <a:custGeom>
              <a:avLst/>
              <a:gdLst>
                <a:gd name="connsiteX0" fmla="*/ 2660 w 14188"/>
                <a:gd name="connsiteY0" fmla="*/ 2660 h 163170"/>
                <a:gd name="connsiteX1" fmla="*/ 12947 w 14188"/>
                <a:gd name="connsiteY1" fmla="*/ 2660 h 163170"/>
                <a:gd name="connsiteX2" fmla="*/ 12947 w 14188"/>
                <a:gd name="connsiteY2" fmla="*/ 160865 h 163170"/>
                <a:gd name="connsiteX3" fmla="*/ 2660 w 14188"/>
                <a:gd name="connsiteY3" fmla="*/ 160865 h 163170"/>
              </a:gdLst>
              <a:ahLst/>
              <a:cxnLst>
                <a:cxn ang="0">
                  <a:pos x="connsiteX0" y="connsiteY0"/>
                </a:cxn>
                <a:cxn ang="0">
                  <a:pos x="connsiteX1" y="connsiteY1"/>
                </a:cxn>
                <a:cxn ang="0">
                  <a:pos x="connsiteX2" y="connsiteY2"/>
                </a:cxn>
                <a:cxn ang="0">
                  <a:pos x="connsiteX3" y="connsiteY3"/>
                </a:cxn>
              </a:cxnLst>
              <a:rect l="l" t="t" r="r" b="b"/>
              <a:pathLst>
                <a:path w="14188" h="163170">
                  <a:moveTo>
                    <a:pt x="2660" y="2660"/>
                  </a:moveTo>
                  <a:lnTo>
                    <a:pt x="12947" y="2660"/>
                  </a:lnTo>
                  <a:lnTo>
                    <a:pt x="12947" y="160865"/>
                  </a:lnTo>
                  <a:lnTo>
                    <a:pt x="2660" y="160865"/>
                  </a:lnTo>
                  <a:close/>
                </a:path>
              </a:pathLst>
            </a:custGeom>
            <a:solidFill>
              <a:srgbClr val="C23E2F"/>
            </a:solidFill>
            <a:ln w="9525" cap="flat">
              <a:noFill/>
              <a:prstDash val="solid"/>
              <a:miter/>
            </a:ln>
          </p:spPr>
          <p:txBody>
            <a:bodyPr rtlCol="0" anchor="ctr"/>
            <a:lstStyle/>
            <a:p>
              <a:endParaRPr lang="fi-FI"/>
            </a:p>
          </p:txBody>
        </p:sp>
        <p:sp>
          <p:nvSpPr>
            <p:cNvPr id="240" name="Freeform: Shape 239">
              <a:extLst>
                <a:ext uri="{FF2B5EF4-FFF2-40B4-BE49-F238E27FC236}">
                  <a16:creationId xmlns:a16="http://schemas.microsoft.com/office/drawing/2014/main" id="{252A6151-A2C3-4717-9755-0F7479E5DE12}"/>
                </a:ext>
              </a:extLst>
            </p:cNvPr>
            <p:cNvSpPr/>
            <p:nvPr/>
          </p:nvSpPr>
          <p:spPr>
            <a:xfrm>
              <a:off x="2459312" y="3263340"/>
              <a:ext cx="14189" cy="173812"/>
            </a:xfrm>
            <a:custGeom>
              <a:avLst/>
              <a:gdLst>
                <a:gd name="connsiteX0" fmla="*/ 2663 w 14188"/>
                <a:gd name="connsiteY0" fmla="*/ 2675 h 173812"/>
                <a:gd name="connsiteX1" fmla="*/ 12950 w 14188"/>
                <a:gd name="connsiteY1" fmla="*/ 2663 h 173812"/>
                <a:gd name="connsiteX2" fmla="*/ 13146 w 14188"/>
                <a:gd name="connsiteY2" fmla="*/ 173992 h 173812"/>
                <a:gd name="connsiteX3" fmla="*/ 2859 w 14188"/>
                <a:gd name="connsiteY3" fmla="*/ 174004 h 173812"/>
              </a:gdLst>
              <a:ahLst/>
              <a:cxnLst>
                <a:cxn ang="0">
                  <a:pos x="connsiteX0" y="connsiteY0"/>
                </a:cxn>
                <a:cxn ang="0">
                  <a:pos x="connsiteX1" y="connsiteY1"/>
                </a:cxn>
                <a:cxn ang="0">
                  <a:pos x="connsiteX2" y="connsiteY2"/>
                </a:cxn>
                <a:cxn ang="0">
                  <a:pos x="connsiteX3" y="connsiteY3"/>
                </a:cxn>
              </a:cxnLst>
              <a:rect l="l" t="t" r="r" b="b"/>
              <a:pathLst>
                <a:path w="14188" h="173812">
                  <a:moveTo>
                    <a:pt x="2663" y="2675"/>
                  </a:moveTo>
                  <a:lnTo>
                    <a:pt x="12950" y="2663"/>
                  </a:lnTo>
                  <a:lnTo>
                    <a:pt x="13146" y="173992"/>
                  </a:lnTo>
                  <a:lnTo>
                    <a:pt x="2859" y="174004"/>
                  </a:lnTo>
                  <a:close/>
                </a:path>
              </a:pathLst>
            </a:custGeom>
            <a:solidFill>
              <a:srgbClr val="C23E2F"/>
            </a:solidFill>
            <a:ln w="9525" cap="flat">
              <a:noFill/>
              <a:prstDash val="solid"/>
              <a:miter/>
            </a:ln>
          </p:spPr>
          <p:txBody>
            <a:bodyPr rtlCol="0" anchor="ctr"/>
            <a:lstStyle/>
            <a:p>
              <a:endParaRPr lang="fi-FI"/>
            </a:p>
          </p:txBody>
        </p:sp>
        <p:sp>
          <p:nvSpPr>
            <p:cNvPr id="241" name="Freeform: Shape 240">
              <a:extLst>
                <a:ext uri="{FF2B5EF4-FFF2-40B4-BE49-F238E27FC236}">
                  <a16:creationId xmlns:a16="http://schemas.microsoft.com/office/drawing/2014/main" id="{A27DDA7B-89A0-494B-A37E-A4185011EA98}"/>
                </a:ext>
              </a:extLst>
            </p:cNvPr>
            <p:cNvSpPr/>
            <p:nvPr/>
          </p:nvSpPr>
          <p:spPr>
            <a:xfrm>
              <a:off x="2469620" y="3299522"/>
              <a:ext cx="14189" cy="138340"/>
            </a:xfrm>
            <a:custGeom>
              <a:avLst/>
              <a:gdLst>
                <a:gd name="connsiteX0" fmla="*/ 2663 w 14188"/>
                <a:gd name="connsiteY0" fmla="*/ 2675 h 138340"/>
                <a:gd name="connsiteX1" fmla="*/ 12950 w 14188"/>
                <a:gd name="connsiteY1" fmla="*/ 2663 h 138340"/>
                <a:gd name="connsiteX2" fmla="*/ 13105 w 14188"/>
                <a:gd name="connsiteY2" fmla="*/ 137811 h 138340"/>
                <a:gd name="connsiteX3" fmla="*/ 2818 w 14188"/>
                <a:gd name="connsiteY3" fmla="*/ 137823 h 138340"/>
              </a:gdLst>
              <a:ahLst/>
              <a:cxnLst>
                <a:cxn ang="0">
                  <a:pos x="connsiteX0" y="connsiteY0"/>
                </a:cxn>
                <a:cxn ang="0">
                  <a:pos x="connsiteX1" y="connsiteY1"/>
                </a:cxn>
                <a:cxn ang="0">
                  <a:pos x="connsiteX2" y="connsiteY2"/>
                </a:cxn>
                <a:cxn ang="0">
                  <a:pos x="connsiteX3" y="connsiteY3"/>
                </a:cxn>
              </a:cxnLst>
              <a:rect l="l" t="t" r="r" b="b"/>
              <a:pathLst>
                <a:path w="14188" h="138340">
                  <a:moveTo>
                    <a:pt x="2663" y="2675"/>
                  </a:moveTo>
                  <a:lnTo>
                    <a:pt x="12950" y="2663"/>
                  </a:lnTo>
                  <a:lnTo>
                    <a:pt x="13105" y="137811"/>
                  </a:lnTo>
                  <a:lnTo>
                    <a:pt x="2818" y="137823"/>
                  </a:lnTo>
                  <a:close/>
                </a:path>
              </a:pathLst>
            </a:custGeom>
            <a:solidFill>
              <a:srgbClr val="C23E2F"/>
            </a:solidFill>
            <a:ln w="9525" cap="flat">
              <a:noFill/>
              <a:prstDash val="solid"/>
              <a:miter/>
            </a:ln>
          </p:spPr>
          <p:txBody>
            <a:bodyPr rtlCol="0" anchor="ctr"/>
            <a:lstStyle/>
            <a:p>
              <a:endParaRPr lang="fi-FI"/>
            </a:p>
          </p:txBody>
        </p:sp>
        <p:sp>
          <p:nvSpPr>
            <p:cNvPr id="242" name="Freeform: Shape 241">
              <a:extLst>
                <a:ext uri="{FF2B5EF4-FFF2-40B4-BE49-F238E27FC236}">
                  <a16:creationId xmlns:a16="http://schemas.microsoft.com/office/drawing/2014/main" id="{53E91885-DA21-4056-88D2-1223C1438FCF}"/>
                </a:ext>
              </a:extLst>
            </p:cNvPr>
            <p:cNvSpPr/>
            <p:nvPr/>
          </p:nvSpPr>
          <p:spPr>
            <a:xfrm>
              <a:off x="2479985" y="3292789"/>
              <a:ext cx="14189" cy="145435"/>
            </a:xfrm>
            <a:custGeom>
              <a:avLst/>
              <a:gdLst>
                <a:gd name="connsiteX0" fmla="*/ 2660 w 14188"/>
                <a:gd name="connsiteY0" fmla="*/ 2660 h 145434"/>
                <a:gd name="connsiteX1" fmla="*/ 12947 w 14188"/>
                <a:gd name="connsiteY1" fmla="*/ 2660 h 145434"/>
                <a:gd name="connsiteX2" fmla="*/ 12947 w 14188"/>
                <a:gd name="connsiteY2" fmla="*/ 144193 h 145434"/>
                <a:gd name="connsiteX3" fmla="*/ 2660 w 14188"/>
                <a:gd name="connsiteY3" fmla="*/ 144193 h 145434"/>
              </a:gdLst>
              <a:ahLst/>
              <a:cxnLst>
                <a:cxn ang="0">
                  <a:pos x="connsiteX0" y="connsiteY0"/>
                </a:cxn>
                <a:cxn ang="0">
                  <a:pos x="connsiteX1" y="connsiteY1"/>
                </a:cxn>
                <a:cxn ang="0">
                  <a:pos x="connsiteX2" y="connsiteY2"/>
                </a:cxn>
                <a:cxn ang="0">
                  <a:pos x="connsiteX3" y="connsiteY3"/>
                </a:cxn>
              </a:cxnLst>
              <a:rect l="l" t="t" r="r" b="b"/>
              <a:pathLst>
                <a:path w="14188" h="145434">
                  <a:moveTo>
                    <a:pt x="2660" y="2660"/>
                  </a:moveTo>
                  <a:lnTo>
                    <a:pt x="12947" y="2660"/>
                  </a:lnTo>
                  <a:lnTo>
                    <a:pt x="12947" y="144193"/>
                  </a:lnTo>
                  <a:lnTo>
                    <a:pt x="2660" y="144193"/>
                  </a:lnTo>
                  <a:close/>
                </a:path>
              </a:pathLst>
            </a:custGeom>
            <a:solidFill>
              <a:srgbClr val="C23E2F"/>
            </a:solidFill>
            <a:ln w="9525" cap="flat">
              <a:noFill/>
              <a:prstDash val="solid"/>
              <a:miter/>
            </a:ln>
          </p:spPr>
          <p:txBody>
            <a:bodyPr rtlCol="0" anchor="ctr"/>
            <a:lstStyle/>
            <a:p>
              <a:endParaRPr lang="fi-FI"/>
            </a:p>
          </p:txBody>
        </p:sp>
        <p:sp>
          <p:nvSpPr>
            <p:cNvPr id="243" name="Freeform: Shape 242">
              <a:extLst>
                <a:ext uri="{FF2B5EF4-FFF2-40B4-BE49-F238E27FC236}">
                  <a16:creationId xmlns:a16="http://schemas.microsoft.com/office/drawing/2014/main" id="{A252F0C6-14D2-4D05-8E62-477668C038B0}"/>
                </a:ext>
              </a:extLst>
            </p:cNvPr>
            <p:cNvSpPr/>
            <p:nvPr/>
          </p:nvSpPr>
          <p:spPr>
            <a:xfrm>
              <a:off x="2490166" y="3252344"/>
              <a:ext cx="14189" cy="184454"/>
            </a:xfrm>
            <a:custGeom>
              <a:avLst/>
              <a:gdLst>
                <a:gd name="connsiteX0" fmla="*/ 2663 w 14188"/>
                <a:gd name="connsiteY0" fmla="*/ 2675 h 184453"/>
                <a:gd name="connsiteX1" fmla="*/ 12950 w 14188"/>
                <a:gd name="connsiteY1" fmla="*/ 2663 h 184453"/>
                <a:gd name="connsiteX2" fmla="*/ 13159 w 14188"/>
                <a:gd name="connsiteY2" fmla="*/ 184989 h 184453"/>
                <a:gd name="connsiteX3" fmla="*/ 2872 w 14188"/>
                <a:gd name="connsiteY3" fmla="*/ 185001 h 184453"/>
              </a:gdLst>
              <a:ahLst/>
              <a:cxnLst>
                <a:cxn ang="0">
                  <a:pos x="connsiteX0" y="connsiteY0"/>
                </a:cxn>
                <a:cxn ang="0">
                  <a:pos x="connsiteX1" y="connsiteY1"/>
                </a:cxn>
                <a:cxn ang="0">
                  <a:pos x="connsiteX2" y="connsiteY2"/>
                </a:cxn>
                <a:cxn ang="0">
                  <a:pos x="connsiteX3" y="connsiteY3"/>
                </a:cxn>
              </a:cxnLst>
              <a:rect l="l" t="t" r="r" b="b"/>
              <a:pathLst>
                <a:path w="14188" h="184453">
                  <a:moveTo>
                    <a:pt x="2663" y="2675"/>
                  </a:moveTo>
                  <a:lnTo>
                    <a:pt x="12950" y="2663"/>
                  </a:lnTo>
                  <a:lnTo>
                    <a:pt x="13159" y="184989"/>
                  </a:lnTo>
                  <a:lnTo>
                    <a:pt x="2872" y="185001"/>
                  </a:lnTo>
                  <a:close/>
                </a:path>
              </a:pathLst>
            </a:custGeom>
            <a:solidFill>
              <a:srgbClr val="C23E2F"/>
            </a:solidFill>
            <a:ln w="9525" cap="flat">
              <a:noFill/>
              <a:prstDash val="solid"/>
              <a:miter/>
            </a:ln>
          </p:spPr>
          <p:txBody>
            <a:bodyPr rtlCol="0" anchor="ctr"/>
            <a:lstStyle/>
            <a:p>
              <a:endParaRPr lang="fi-FI"/>
            </a:p>
          </p:txBody>
        </p:sp>
        <p:sp>
          <p:nvSpPr>
            <p:cNvPr id="244" name="Freeform: Shape 243">
              <a:extLst>
                <a:ext uri="{FF2B5EF4-FFF2-40B4-BE49-F238E27FC236}">
                  <a16:creationId xmlns:a16="http://schemas.microsoft.com/office/drawing/2014/main" id="{566FA26F-8D9D-4AD6-99EB-BF1DA06E38CA}"/>
                </a:ext>
              </a:extLst>
            </p:cNvPr>
            <p:cNvSpPr/>
            <p:nvPr/>
          </p:nvSpPr>
          <p:spPr>
            <a:xfrm>
              <a:off x="2500836" y="3302359"/>
              <a:ext cx="14189" cy="134793"/>
            </a:xfrm>
            <a:custGeom>
              <a:avLst/>
              <a:gdLst>
                <a:gd name="connsiteX0" fmla="*/ 2663 w 14188"/>
                <a:gd name="connsiteY0" fmla="*/ 2675 h 134793"/>
                <a:gd name="connsiteX1" fmla="*/ 12950 w 14188"/>
                <a:gd name="connsiteY1" fmla="*/ 2663 h 134793"/>
                <a:gd name="connsiteX2" fmla="*/ 13101 w 14188"/>
                <a:gd name="connsiteY2" fmla="*/ 134619 h 134793"/>
                <a:gd name="connsiteX3" fmla="*/ 2814 w 14188"/>
                <a:gd name="connsiteY3" fmla="*/ 134630 h 134793"/>
              </a:gdLst>
              <a:ahLst/>
              <a:cxnLst>
                <a:cxn ang="0">
                  <a:pos x="connsiteX0" y="connsiteY0"/>
                </a:cxn>
                <a:cxn ang="0">
                  <a:pos x="connsiteX1" y="connsiteY1"/>
                </a:cxn>
                <a:cxn ang="0">
                  <a:pos x="connsiteX2" y="connsiteY2"/>
                </a:cxn>
                <a:cxn ang="0">
                  <a:pos x="connsiteX3" y="connsiteY3"/>
                </a:cxn>
              </a:cxnLst>
              <a:rect l="l" t="t" r="r" b="b"/>
              <a:pathLst>
                <a:path w="14188" h="134793">
                  <a:moveTo>
                    <a:pt x="2663" y="2675"/>
                  </a:moveTo>
                  <a:lnTo>
                    <a:pt x="12950" y="2663"/>
                  </a:lnTo>
                  <a:lnTo>
                    <a:pt x="13101" y="134619"/>
                  </a:lnTo>
                  <a:lnTo>
                    <a:pt x="2814" y="134630"/>
                  </a:lnTo>
                  <a:close/>
                </a:path>
              </a:pathLst>
            </a:custGeom>
            <a:solidFill>
              <a:srgbClr val="C23E2F"/>
            </a:solidFill>
            <a:ln w="9525" cap="flat">
              <a:noFill/>
              <a:prstDash val="solid"/>
              <a:miter/>
            </a:ln>
          </p:spPr>
          <p:txBody>
            <a:bodyPr rtlCol="0" anchor="ctr"/>
            <a:lstStyle/>
            <a:p>
              <a:endParaRPr lang="fi-FI"/>
            </a:p>
          </p:txBody>
        </p:sp>
        <p:sp>
          <p:nvSpPr>
            <p:cNvPr id="245" name="Freeform: Shape 244">
              <a:extLst>
                <a:ext uri="{FF2B5EF4-FFF2-40B4-BE49-F238E27FC236}">
                  <a16:creationId xmlns:a16="http://schemas.microsoft.com/office/drawing/2014/main" id="{BAC22CFA-71AC-4EB0-8DA2-35092342A898}"/>
                </a:ext>
              </a:extLst>
            </p:cNvPr>
            <p:cNvSpPr/>
            <p:nvPr/>
          </p:nvSpPr>
          <p:spPr>
            <a:xfrm>
              <a:off x="2511079" y="3225385"/>
              <a:ext cx="14189" cy="212831"/>
            </a:xfrm>
            <a:custGeom>
              <a:avLst/>
              <a:gdLst>
                <a:gd name="connsiteX0" fmla="*/ 2663 w 14188"/>
                <a:gd name="connsiteY0" fmla="*/ 2675 h 212831"/>
                <a:gd name="connsiteX1" fmla="*/ 12950 w 14188"/>
                <a:gd name="connsiteY1" fmla="*/ 2664 h 212831"/>
                <a:gd name="connsiteX2" fmla="*/ 13189 w 14188"/>
                <a:gd name="connsiteY2" fmla="*/ 211593 h 212831"/>
                <a:gd name="connsiteX3" fmla="*/ 2902 w 14188"/>
                <a:gd name="connsiteY3" fmla="*/ 211605 h 212831"/>
              </a:gdLst>
              <a:ahLst/>
              <a:cxnLst>
                <a:cxn ang="0">
                  <a:pos x="connsiteX0" y="connsiteY0"/>
                </a:cxn>
                <a:cxn ang="0">
                  <a:pos x="connsiteX1" y="connsiteY1"/>
                </a:cxn>
                <a:cxn ang="0">
                  <a:pos x="connsiteX2" y="connsiteY2"/>
                </a:cxn>
                <a:cxn ang="0">
                  <a:pos x="connsiteX3" y="connsiteY3"/>
                </a:cxn>
              </a:cxnLst>
              <a:rect l="l" t="t" r="r" b="b"/>
              <a:pathLst>
                <a:path w="14188" h="212831">
                  <a:moveTo>
                    <a:pt x="2663" y="2675"/>
                  </a:moveTo>
                  <a:lnTo>
                    <a:pt x="12950" y="2664"/>
                  </a:lnTo>
                  <a:lnTo>
                    <a:pt x="13189" y="211593"/>
                  </a:lnTo>
                  <a:lnTo>
                    <a:pt x="2902" y="211605"/>
                  </a:lnTo>
                  <a:close/>
                </a:path>
              </a:pathLst>
            </a:custGeom>
            <a:solidFill>
              <a:srgbClr val="C23E2F"/>
            </a:solidFill>
            <a:ln w="9525" cap="flat">
              <a:noFill/>
              <a:prstDash val="solid"/>
              <a:miter/>
            </a:ln>
          </p:spPr>
          <p:txBody>
            <a:bodyPr rtlCol="0" anchor="ctr"/>
            <a:lstStyle/>
            <a:p>
              <a:endParaRPr lang="fi-FI"/>
            </a:p>
          </p:txBody>
        </p:sp>
        <p:sp>
          <p:nvSpPr>
            <p:cNvPr id="246" name="Freeform: Shape 245">
              <a:extLst>
                <a:ext uri="{FF2B5EF4-FFF2-40B4-BE49-F238E27FC236}">
                  <a16:creationId xmlns:a16="http://schemas.microsoft.com/office/drawing/2014/main" id="{96754E36-8105-4745-B34A-B9BBA48EFE6D}"/>
                </a:ext>
              </a:extLst>
            </p:cNvPr>
            <p:cNvSpPr/>
            <p:nvPr/>
          </p:nvSpPr>
          <p:spPr>
            <a:xfrm>
              <a:off x="2521487" y="3288887"/>
              <a:ext cx="14189" cy="148982"/>
            </a:xfrm>
            <a:custGeom>
              <a:avLst/>
              <a:gdLst>
                <a:gd name="connsiteX0" fmla="*/ 2660 w 14188"/>
                <a:gd name="connsiteY0" fmla="*/ 2660 h 148981"/>
                <a:gd name="connsiteX1" fmla="*/ 12947 w 14188"/>
                <a:gd name="connsiteY1" fmla="*/ 2660 h 148981"/>
                <a:gd name="connsiteX2" fmla="*/ 12947 w 14188"/>
                <a:gd name="connsiteY2" fmla="*/ 148095 h 148981"/>
                <a:gd name="connsiteX3" fmla="*/ 2660 w 14188"/>
                <a:gd name="connsiteY3" fmla="*/ 148095 h 148981"/>
              </a:gdLst>
              <a:ahLst/>
              <a:cxnLst>
                <a:cxn ang="0">
                  <a:pos x="connsiteX0" y="connsiteY0"/>
                </a:cxn>
                <a:cxn ang="0">
                  <a:pos x="connsiteX1" y="connsiteY1"/>
                </a:cxn>
                <a:cxn ang="0">
                  <a:pos x="connsiteX2" y="connsiteY2"/>
                </a:cxn>
                <a:cxn ang="0">
                  <a:pos x="connsiteX3" y="connsiteY3"/>
                </a:cxn>
              </a:cxnLst>
              <a:rect l="l" t="t" r="r" b="b"/>
              <a:pathLst>
                <a:path w="14188" h="148981">
                  <a:moveTo>
                    <a:pt x="2660" y="2660"/>
                  </a:moveTo>
                  <a:lnTo>
                    <a:pt x="12947" y="2660"/>
                  </a:lnTo>
                  <a:lnTo>
                    <a:pt x="12947" y="148095"/>
                  </a:lnTo>
                  <a:lnTo>
                    <a:pt x="2660" y="148095"/>
                  </a:lnTo>
                  <a:close/>
                </a:path>
              </a:pathLst>
            </a:custGeom>
            <a:solidFill>
              <a:srgbClr val="C23E2F"/>
            </a:solidFill>
            <a:ln w="9525" cap="flat">
              <a:noFill/>
              <a:prstDash val="solid"/>
              <a:miter/>
            </a:ln>
          </p:spPr>
          <p:txBody>
            <a:bodyPr rtlCol="0" anchor="ctr"/>
            <a:lstStyle/>
            <a:p>
              <a:endParaRPr lang="fi-FI"/>
            </a:p>
          </p:txBody>
        </p:sp>
        <p:sp>
          <p:nvSpPr>
            <p:cNvPr id="247" name="Freeform: Shape 246">
              <a:extLst>
                <a:ext uri="{FF2B5EF4-FFF2-40B4-BE49-F238E27FC236}">
                  <a16:creationId xmlns:a16="http://schemas.microsoft.com/office/drawing/2014/main" id="{4E8CD21D-E1CE-44F5-99F0-EBFDDFE70A22}"/>
                </a:ext>
              </a:extLst>
            </p:cNvPr>
            <p:cNvSpPr/>
            <p:nvPr/>
          </p:nvSpPr>
          <p:spPr>
            <a:xfrm>
              <a:off x="2531419" y="3248804"/>
              <a:ext cx="14189" cy="188001"/>
            </a:xfrm>
            <a:custGeom>
              <a:avLst/>
              <a:gdLst>
                <a:gd name="connsiteX0" fmla="*/ 2660 w 14188"/>
                <a:gd name="connsiteY0" fmla="*/ 2660 h 188000"/>
                <a:gd name="connsiteX1" fmla="*/ 12947 w 14188"/>
                <a:gd name="connsiteY1" fmla="*/ 2660 h 188000"/>
                <a:gd name="connsiteX2" fmla="*/ 12947 w 14188"/>
                <a:gd name="connsiteY2" fmla="*/ 188178 h 188000"/>
                <a:gd name="connsiteX3" fmla="*/ 2660 w 14188"/>
                <a:gd name="connsiteY3" fmla="*/ 188178 h 188000"/>
              </a:gdLst>
              <a:ahLst/>
              <a:cxnLst>
                <a:cxn ang="0">
                  <a:pos x="connsiteX0" y="connsiteY0"/>
                </a:cxn>
                <a:cxn ang="0">
                  <a:pos x="connsiteX1" y="connsiteY1"/>
                </a:cxn>
                <a:cxn ang="0">
                  <a:pos x="connsiteX2" y="connsiteY2"/>
                </a:cxn>
                <a:cxn ang="0">
                  <a:pos x="connsiteX3" y="connsiteY3"/>
                </a:cxn>
              </a:cxnLst>
              <a:rect l="l" t="t" r="r" b="b"/>
              <a:pathLst>
                <a:path w="14188" h="188000">
                  <a:moveTo>
                    <a:pt x="2660" y="2660"/>
                  </a:moveTo>
                  <a:lnTo>
                    <a:pt x="12947" y="2660"/>
                  </a:lnTo>
                  <a:lnTo>
                    <a:pt x="12947" y="188178"/>
                  </a:lnTo>
                  <a:lnTo>
                    <a:pt x="2660" y="188178"/>
                  </a:lnTo>
                  <a:close/>
                </a:path>
              </a:pathLst>
            </a:custGeom>
            <a:solidFill>
              <a:srgbClr val="C23E2F"/>
            </a:solidFill>
            <a:ln w="9525" cap="flat">
              <a:noFill/>
              <a:prstDash val="solid"/>
              <a:miter/>
            </a:ln>
          </p:spPr>
          <p:txBody>
            <a:bodyPr rtlCol="0" anchor="ctr"/>
            <a:lstStyle/>
            <a:p>
              <a:endParaRPr lang="fi-FI"/>
            </a:p>
          </p:txBody>
        </p:sp>
        <p:sp>
          <p:nvSpPr>
            <p:cNvPr id="248" name="Freeform: Shape 247">
              <a:extLst>
                <a:ext uri="{FF2B5EF4-FFF2-40B4-BE49-F238E27FC236}">
                  <a16:creationId xmlns:a16="http://schemas.microsoft.com/office/drawing/2014/main" id="{C89806F5-9934-41D1-9869-CB0FEB90CD3F}"/>
                </a:ext>
              </a:extLst>
            </p:cNvPr>
            <p:cNvSpPr/>
            <p:nvPr/>
          </p:nvSpPr>
          <p:spPr>
            <a:xfrm>
              <a:off x="2541706" y="3227521"/>
              <a:ext cx="14189" cy="209284"/>
            </a:xfrm>
            <a:custGeom>
              <a:avLst/>
              <a:gdLst>
                <a:gd name="connsiteX0" fmla="*/ 2660 w 14188"/>
                <a:gd name="connsiteY0" fmla="*/ 2660 h 209284"/>
                <a:gd name="connsiteX1" fmla="*/ 12947 w 14188"/>
                <a:gd name="connsiteY1" fmla="*/ 2660 h 209284"/>
                <a:gd name="connsiteX2" fmla="*/ 12947 w 14188"/>
                <a:gd name="connsiteY2" fmla="*/ 209816 h 209284"/>
                <a:gd name="connsiteX3" fmla="*/ 2660 w 14188"/>
                <a:gd name="connsiteY3" fmla="*/ 209816 h 209284"/>
              </a:gdLst>
              <a:ahLst/>
              <a:cxnLst>
                <a:cxn ang="0">
                  <a:pos x="connsiteX0" y="connsiteY0"/>
                </a:cxn>
                <a:cxn ang="0">
                  <a:pos x="connsiteX1" y="connsiteY1"/>
                </a:cxn>
                <a:cxn ang="0">
                  <a:pos x="connsiteX2" y="connsiteY2"/>
                </a:cxn>
                <a:cxn ang="0">
                  <a:pos x="connsiteX3" y="connsiteY3"/>
                </a:cxn>
              </a:cxnLst>
              <a:rect l="l" t="t" r="r" b="b"/>
              <a:pathLst>
                <a:path w="14188" h="209284">
                  <a:moveTo>
                    <a:pt x="2660" y="2660"/>
                  </a:moveTo>
                  <a:lnTo>
                    <a:pt x="12947" y="2660"/>
                  </a:lnTo>
                  <a:lnTo>
                    <a:pt x="12947" y="209816"/>
                  </a:lnTo>
                  <a:lnTo>
                    <a:pt x="2660" y="209816"/>
                  </a:lnTo>
                  <a:close/>
                </a:path>
              </a:pathLst>
            </a:custGeom>
            <a:solidFill>
              <a:srgbClr val="C23E2F"/>
            </a:solidFill>
            <a:ln w="9525" cap="flat">
              <a:noFill/>
              <a:prstDash val="solid"/>
              <a:miter/>
            </a:ln>
          </p:spPr>
          <p:txBody>
            <a:bodyPr rtlCol="0" anchor="ctr"/>
            <a:lstStyle/>
            <a:p>
              <a:endParaRPr lang="fi-FI"/>
            </a:p>
          </p:txBody>
        </p:sp>
        <p:sp>
          <p:nvSpPr>
            <p:cNvPr id="249" name="Freeform: Shape 248">
              <a:extLst>
                <a:ext uri="{FF2B5EF4-FFF2-40B4-BE49-F238E27FC236}">
                  <a16:creationId xmlns:a16="http://schemas.microsoft.com/office/drawing/2014/main" id="{7CF00CD2-72C2-4C39-BB7D-9FB0E4DD7A1F}"/>
                </a:ext>
              </a:extLst>
            </p:cNvPr>
            <p:cNvSpPr/>
            <p:nvPr/>
          </p:nvSpPr>
          <p:spPr>
            <a:xfrm>
              <a:off x="2551992" y="3230714"/>
              <a:ext cx="14189" cy="205737"/>
            </a:xfrm>
            <a:custGeom>
              <a:avLst/>
              <a:gdLst>
                <a:gd name="connsiteX0" fmla="*/ 2660 w 14188"/>
                <a:gd name="connsiteY0" fmla="*/ 2660 h 205736"/>
                <a:gd name="connsiteX1" fmla="*/ 12947 w 14188"/>
                <a:gd name="connsiteY1" fmla="*/ 2660 h 205736"/>
                <a:gd name="connsiteX2" fmla="*/ 12947 w 14188"/>
                <a:gd name="connsiteY2" fmla="*/ 206269 h 205736"/>
                <a:gd name="connsiteX3" fmla="*/ 2660 w 14188"/>
                <a:gd name="connsiteY3" fmla="*/ 206269 h 205736"/>
              </a:gdLst>
              <a:ahLst/>
              <a:cxnLst>
                <a:cxn ang="0">
                  <a:pos x="connsiteX0" y="connsiteY0"/>
                </a:cxn>
                <a:cxn ang="0">
                  <a:pos x="connsiteX1" y="connsiteY1"/>
                </a:cxn>
                <a:cxn ang="0">
                  <a:pos x="connsiteX2" y="connsiteY2"/>
                </a:cxn>
                <a:cxn ang="0">
                  <a:pos x="connsiteX3" y="connsiteY3"/>
                </a:cxn>
              </a:cxnLst>
              <a:rect l="l" t="t" r="r" b="b"/>
              <a:pathLst>
                <a:path w="14188" h="205736">
                  <a:moveTo>
                    <a:pt x="2660" y="2660"/>
                  </a:moveTo>
                  <a:lnTo>
                    <a:pt x="12947" y="2660"/>
                  </a:lnTo>
                  <a:lnTo>
                    <a:pt x="12947" y="206269"/>
                  </a:lnTo>
                  <a:lnTo>
                    <a:pt x="2660" y="206269"/>
                  </a:lnTo>
                  <a:close/>
                </a:path>
              </a:pathLst>
            </a:custGeom>
            <a:solidFill>
              <a:srgbClr val="C23E2F"/>
            </a:solidFill>
            <a:ln w="9525" cap="flat">
              <a:noFill/>
              <a:prstDash val="solid"/>
              <a:miter/>
            </a:ln>
          </p:spPr>
          <p:txBody>
            <a:bodyPr rtlCol="0" anchor="ctr"/>
            <a:lstStyle/>
            <a:p>
              <a:endParaRPr lang="fi-FI"/>
            </a:p>
          </p:txBody>
        </p:sp>
        <p:sp>
          <p:nvSpPr>
            <p:cNvPr id="250" name="Freeform: Shape 249">
              <a:extLst>
                <a:ext uri="{FF2B5EF4-FFF2-40B4-BE49-F238E27FC236}">
                  <a16:creationId xmlns:a16="http://schemas.microsoft.com/office/drawing/2014/main" id="{D436DA5C-CBCA-49C5-A861-D8F1B02475AC}"/>
                </a:ext>
              </a:extLst>
            </p:cNvPr>
            <p:cNvSpPr/>
            <p:nvPr/>
          </p:nvSpPr>
          <p:spPr>
            <a:xfrm>
              <a:off x="2562279" y="3274699"/>
              <a:ext cx="14189" cy="163171"/>
            </a:xfrm>
            <a:custGeom>
              <a:avLst/>
              <a:gdLst>
                <a:gd name="connsiteX0" fmla="*/ 2660 w 14188"/>
                <a:gd name="connsiteY0" fmla="*/ 2660 h 163170"/>
                <a:gd name="connsiteX1" fmla="*/ 12947 w 14188"/>
                <a:gd name="connsiteY1" fmla="*/ 2660 h 163170"/>
                <a:gd name="connsiteX2" fmla="*/ 12947 w 14188"/>
                <a:gd name="connsiteY2" fmla="*/ 162638 h 163170"/>
                <a:gd name="connsiteX3" fmla="*/ 2660 w 14188"/>
                <a:gd name="connsiteY3" fmla="*/ 162638 h 163170"/>
              </a:gdLst>
              <a:ahLst/>
              <a:cxnLst>
                <a:cxn ang="0">
                  <a:pos x="connsiteX0" y="connsiteY0"/>
                </a:cxn>
                <a:cxn ang="0">
                  <a:pos x="connsiteX1" y="connsiteY1"/>
                </a:cxn>
                <a:cxn ang="0">
                  <a:pos x="connsiteX2" y="connsiteY2"/>
                </a:cxn>
                <a:cxn ang="0">
                  <a:pos x="connsiteX3" y="connsiteY3"/>
                </a:cxn>
              </a:cxnLst>
              <a:rect l="l" t="t" r="r" b="b"/>
              <a:pathLst>
                <a:path w="14188" h="163170">
                  <a:moveTo>
                    <a:pt x="2660" y="2660"/>
                  </a:moveTo>
                  <a:lnTo>
                    <a:pt x="12947" y="2660"/>
                  </a:lnTo>
                  <a:lnTo>
                    <a:pt x="12947" y="162638"/>
                  </a:lnTo>
                  <a:lnTo>
                    <a:pt x="2660" y="162638"/>
                  </a:lnTo>
                  <a:close/>
                </a:path>
              </a:pathLst>
            </a:custGeom>
            <a:solidFill>
              <a:srgbClr val="C23E2F"/>
            </a:solidFill>
            <a:ln w="9525" cap="flat">
              <a:noFill/>
              <a:prstDash val="solid"/>
              <a:miter/>
            </a:ln>
          </p:spPr>
          <p:txBody>
            <a:bodyPr rtlCol="0" anchor="ctr"/>
            <a:lstStyle/>
            <a:p>
              <a:endParaRPr lang="fi-FI"/>
            </a:p>
          </p:txBody>
        </p:sp>
        <p:sp>
          <p:nvSpPr>
            <p:cNvPr id="251" name="Freeform: Shape 250">
              <a:extLst>
                <a:ext uri="{FF2B5EF4-FFF2-40B4-BE49-F238E27FC236}">
                  <a16:creationId xmlns:a16="http://schemas.microsoft.com/office/drawing/2014/main" id="{32A6B65E-0307-43D3-9DCC-3A930545217A}"/>
                </a:ext>
              </a:extLst>
            </p:cNvPr>
            <p:cNvSpPr/>
            <p:nvPr/>
          </p:nvSpPr>
          <p:spPr>
            <a:xfrm>
              <a:off x="2572566" y="3266895"/>
              <a:ext cx="14189" cy="170265"/>
            </a:xfrm>
            <a:custGeom>
              <a:avLst/>
              <a:gdLst>
                <a:gd name="connsiteX0" fmla="*/ 2660 w 14188"/>
                <a:gd name="connsiteY0" fmla="*/ 2660 h 170264"/>
                <a:gd name="connsiteX1" fmla="*/ 12947 w 14188"/>
                <a:gd name="connsiteY1" fmla="*/ 2660 h 170264"/>
                <a:gd name="connsiteX2" fmla="*/ 12947 w 14188"/>
                <a:gd name="connsiteY2" fmla="*/ 170088 h 170264"/>
                <a:gd name="connsiteX3" fmla="*/ 2660 w 14188"/>
                <a:gd name="connsiteY3" fmla="*/ 170088 h 170264"/>
              </a:gdLst>
              <a:ahLst/>
              <a:cxnLst>
                <a:cxn ang="0">
                  <a:pos x="connsiteX0" y="connsiteY0"/>
                </a:cxn>
                <a:cxn ang="0">
                  <a:pos x="connsiteX1" y="connsiteY1"/>
                </a:cxn>
                <a:cxn ang="0">
                  <a:pos x="connsiteX2" y="connsiteY2"/>
                </a:cxn>
                <a:cxn ang="0">
                  <a:pos x="connsiteX3" y="connsiteY3"/>
                </a:cxn>
              </a:cxnLst>
              <a:rect l="l" t="t" r="r" b="b"/>
              <a:pathLst>
                <a:path w="14188" h="170264">
                  <a:moveTo>
                    <a:pt x="2660" y="2660"/>
                  </a:moveTo>
                  <a:lnTo>
                    <a:pt x="12947" y="2660"/>
                  </a:lnTo>
                  <a:lnTo>
                    <a:pt x="12947" y="170088"/>
                  </a:lnTo>
                  <a:lnTo>
                    <a:pt x="2660" y="170088"/>
                  </a:lnTo>
                  <a:close/>
                </a:path>
              </a:pathLst>
            </a:custGeom>
            <a:solidFill>
              <a:srgbClr val="C23E2F"/>
            </a:solidFill>
            <a:ln w="9525" cap="flat">
              <a:noFill/>
              <a:prstDash val="solid"/>
              <a:miter/>
            </a:ln>
          </p:spPr>
          <p:txBody>
            <a:bodyPr rtlCol="0" anchor="ctr"/>
            <a:lstStyle/>
            <a:p>
              <a:endParaRPr lang="fi-FI"/>
            </a:p>
          </p:txBody>
        </p:sp>
        <p:sp>
          <p:nvSpPr>
            <p:cNvPr id="252" name="Freeform: Shape 251">
              <a:extLst>
                <a:ext uri="{FF2B5EF4-FFF2-40B4-BE49-F238E27FC236}">
                  <a16:creationId xmlns:a16="http://schemas.microsoft.com/office/drawing/2014/main" id="{879FE6AC-BCFB-4ECF-9210-BD3386382C4E}"/>
                </a:ext>
              </a:extLst>
            </p:cNvPr>
            <p:cNvSpPr/>
            <p:nvPr/>
          </p:nvSpPr>
          <p:spPr>
            <a:xfrm>
              <a:off x="2582853" y="3269733"/>
              <a:ext cx="14189" cy="166718"/>
            </a:xfrm>
            <a:custGeom>
              <a:avLst/>
              <a:gdLst>
                <a:gd name="connsiteX0" fmla="*/ 2660 w 14188"/>
                <a:gd name="connsiteY0" fmla="*/ 2660 h 166717"/>
                <a:gd name="connsiteX1" fmla="*/ 12947 w 14188"/>
                <a:gd name="connsiteY1" fmla="*/ 2660 h 166717"/>
                <a:gd name="connsiteX2" fmla="*/ 12947 w 14188"/>
                <a:gd name="connsiteY2" fmla="*/ 167250 h 166717"/>
                <a:gd name="connsiteX3" fmla="*/ 2660 w 14188"/>
                <a:gd name="connsiteY3" fmla="*/ 167250 h 166717"/>
              </a:gdLst>
              <a:ahLst/>
              <a:cxnLst>
                <a:cxn ang="0">
                  <a:pos x="connsiteX0" y="connsiteY0"/>
                </a:cxn>
                <a:cxn ang="0">
                  <a:pos x="connsiteX1" y="connsiteY1"/>
                </a:cxn>
                <a:cxn ang="0">
                  <a:pos x="connsiteX2" y="connsiteY2"/>
                </a:cxn>
                <a:cxn ang="0">
                  <a:pos x="connsiteX3" y="connsiteY3"/>
                </a:cxn>
              </a:cxnLst>
              <a:rect l="l" t="t" r="r" b="b"/>
              <a:pathLst>
                <a:path w="14188" h="166717">
                  <a:moveTo>
                    <a:pt x="2660" y="2660"/>
                  </a:moveTo>
                  <a:lnTo>
                    <a:pt x="12947" y="2660"/>
                  </a:lnTo>
                  <a:lnTo>
                    <a:pt x="12947" y="167250"/>
                  </a:lnTo>
                  <a:lnTo>
                    <a:pt x="2660" y="167250"/>
                  </a:lnTo>
                  <a:close/>
                </a:path>
              </a:pathLst>
            </a:custGeom>
            <a:solidFill>
              <a:srgbClr val="C23E2F"/>
            </a:solidFill>
            <a:ln w="9525" cap="flat">
              <a:noFill/>
              <a:prstDash val="solid"/>
              <a:miter/>
            </a:ln>
          </p:spPr>
          <p:txBody>
            <a:bodyPr rtlCol="0" anchor="ctr"/>
            <a:lstStyle/>
            <a:p>
              <a:endParaRPr lang="fi-FI"/>
            </a:p>
          </p:txBody>
        </p:sp>
        <p:sp>
          <p:nvSpPr>
            <p:cNvPr id="253" name="Freeform: Shape 252">
              <a:extLst>
                <a:ext uri="{FF2B5EF4-FFF2-40B4-BE49-F238E27FC236}">
                  <a16:creationId xmlns:a16="http://schemas.microsoft.com/office/drawing/2014/main" id="{1FF10B1E-6CEC-4703-9A7C-BD8039EEA8AF}"/>
                </a:ext>
              </a:extLst>
            </p:cNvPr>
            <p:cNvSpPr/>
            <p:nvPr/>
          </p:nvSpPr>
          <p:spPr>
            <a:xfrm>
              <a:off x="2593140" y="3200562"/>
              <a:ext cx="14189" cy="237662"/>
            </a:xfrm>
            <a:custGeom>
              <a:avLst/>
              <a:gdLst>
                <a:gd name="connsiteX0" fmla="*/ 2660 w 14188"/>
                <a:gd name="connsiteY0" fmla="*/ 2660 h 237661"/>
                <a:gd name="connsiteX1" fmla="*/ 12947 w 14188"/>
                <a:gd name="connsiteY1" fmla="*/ 2660 h 237661"/>
                <a:gd name="connsiteX2" fmla="*/ 12947 w 14188"/>
                <a:gd name="connsiteY2" fmla="*/ 236775 h 237661"/>
                <a:gd name="connsiteX3" fmla="*/ 2660 w 14188"/>
                <a:gd name="connsiteY3" fmla="*/ 236775 h 237661"/>
              </a:gdLst>
              <a:ahLst/>
              <a:cxnLst>
                <a:cxn ang="0">
                  <a:pos x="connsiteX0" y="connsiteY0"/>
                </a:cxn>
                <a:cxn ang="0">
                  <a:pos x="connsiteX1" y="connsiteY1"/>
                </a:cxn>
                <a:cxn ang="0">
                  <a:pos x="connsiteX2" y="connsiteY2"/>
                </a:cxn>
                <a:cxn ang="0">
                  <a:pos x="connsiteX3" y="connsiteY3"/>
                </a:cxn>
              </a:cxnLst>
              <a:rect l="l" t="t" r="r" b="b"/>
              <a:pathLst>
                <a:path w="14188" h="237661">
                  <a:moveTo>
                    <a:pt x="2660" y="2660"/>
                  </a:moveTo>
                  <a:lnTo>
                    <a:pt x="12947" y="2660"/>
                  </a:lnTo>
                  <a:lnTo>
                    <a:pt x="12947" y="236775"/>
                  </a:lnTo>
                  <a:lnTo>
                    <a:pt x="2660" y="236775"/>
                  </a:lnTo>
                  <a:close/>
                </a:path>
              </a:pathLst>
            </a:custGeom>
            <a:solidFill>
              <a:srgbClr val="C23E2F"/>
            </a:solidFill>
            <a:ln w="9525" cap="flat">
              <a:noFill/>
              <a:prstDash val="solid"/>
              <a:miter/>
            </a:ln>
          </p:spPr>
          <p:txBody>
            <a:bodyPr rtlCol="0" anchor="ctr"/>
            <a:lstStyle/>
            <a:p>
              <a:endParaRPr lang="fi-FI"/>
            </a:p>
          </p:txBody>
        </p:sp>
        <p:sp>
          <p:nvSpPr>
            <p:cNvPr id="254" name="Freeform: Shape 253">
              <a:extLst>
                <a:ext uri="{FF2B5EF4-FFF2-40B4-BE49-F238E27FC236}">
                  <a16:creationId xmlns:a16="http://schemas.microsoft.com/office/drawing/2014/main" id="{F2447F28-8906-4E23-A4CA-4021FA5551BD}"/>
                </a:ext>
              </a:extLst>
            </p:cNvPr>
            <p:cNvSpPr/>
            <p:nvPr/>
          </p:nvSpPr>
          <p:spPr>
            <a:xfrm>
              <a:off x="2603319" y="3247733"/>
              <a:ext cx="14189" cy="191548"/>
            </a:xfrm>
            <a:custGeom>
              <a:avLst/>
              <a:gdLst>
                <a:gd name="connsiteX0" fmla="*/ 2663 w 14188"/>
                <a:gd name="connsiteY0" fmla="*/ 2675 h 191548"/>
                <a:gd name="connsiteX1" fmla="*/ 12950 w 14188"/>
                <a:gd name="connsiteY1" fmla="*/ 2663 h 191548"/>
                <a:gd name="connsiteX2" fmla="*/ 13164 w 14188"/>
                <a:gd name="connsiteY2" fmla="*/ 189600 h 191548"/>
                <a:gd name="connsiteX3" fmla="*/ 2877 w 14188"/>
                <a:gd name="connsiteY3" fmla="*/ 189612 h 191548"/>
              </a:gdLst>
              <a:ahLst/>
              <a:cxnLst>
                <a:cxn ang="0">
                  <a:pos x="connsiteX0" y="connsiteY0"/>
                </a:cxn>
                <a:cxn ang="0">
                  <a:pos x="connsiteX1" y="connsiteY1"/>
                </a:cxn>
                <a:cxn ang="0">
                  <a:pos x="connsiteX2" y="connsiteY2"/>
                </a:cxn>
                <a:cxn ang="0">
                  <a:pos x="connsiteX3" y="connsiteY3"/>
                </a:cxn>
              </a:cxnLst>
              <a:rect l="l" t="t" r="r" b="b"/>
              <a:pathLst>
                <a:path w="14188" h="191548">
                  <a:moveTo>
                    <a:pt x="2663" y="2675"/>
                  </a:moveTo>
                  <a:lnTo>
                    <a:pt x="12950" y="2663"/>
                  </a:lnTo>
                  <a:lnTo>
                    <a:pt x="13164" y="189600"/>
                  </a:lnTo>
                  <a:lnTo>
                    <a:pt x="2877" y="189612"/>
                  </a:lnTo>
                  <a:close/>
                </a:path>
              </a:pathLst>
            </a:custGeom>
            <a:solidFill>
              <a:srgbClr val="C23E2F"/>
            </a:solidFill>
            <a:ln w="9525" cap="flat">
              <a:noFill/>
              <a:prstDash val="solid"/>
              <a:miter/>
            </a:ln>
          </p:spPr>
          <p:txBody>
            <a:bodyPr rtlCol="0" anchor="ctr"/>
            <a:lstStyle/>
            <a:p>
              <a:endParaRPr lang="fi-FI"/>
            </a:p>
          </p:txBody>
        </p:sp>
        <p:sp>
          <p:nvSpPr>
            <p:cNvPr id="255" name="Freeform: Shape 254">
              <a:extLst>
                <a:ext uri="{FF2B5EF4-FFF2-40B4-BE49-F238E27FC236}">
                  <a16:creationId xmlns:a16="http://schemas.microsoft.com/office/drawing/2014/main" id="{60C58543-7EDE-49FD-A62D-9E90B464ABDC}"/>
                </a:ext>
              </a:extLst>
            </p:cNvPr>
            <p:cNvSpPr/>
            <p:nvPr/>
          </p:nvSpPr>
          <p:spPr>
            <a:xfrm>
              <a:off x="2613713" y="3192759"/>
              <a:ext cx="14189" cy="244756"/>
            </a:xfrm>
            <a:custGeom>
              <a:avLst/>
              <a:gdLst>
                <a:gd name="connsiteX0" fmla="*/ 2660 w 14188"/>
                <a:gd name="connsiteY0" fmla="*/ 2660 h 244755"/>
                <a:gd name="connsiteX1" fmla="*/ 12947 w 14188"/>
                <a:gd name="connsiteY1" fmla="*/ 2660 h 244755"/>
                <a:gd name="connsiteX2" fmla="*/ 12947 w 14188"/>
                <a:gd name="connsiteY2" fmla="*/ 244224 h 244755"/>
                <a:gd name="connsiteX3" fmla="*/ 2660 w 14188"/>
                <a:gd name="connsiteY3" fmla="*/ 244224 h 244755"/>
              </a:gdLst>
              <a:ahLst/>
              <a:cxnLst>
                <a:cxn ang="0">
                  <a:pos x="connsiteX0" y="connsiteY0"/>
                </a:cxn>
                <a:cxn ang="0">
                  <a:pos x="connsiteX1" y="connsiteY1"/>
                </a:cxn>
                <a:cxn ang="0">
                  <a:pos x="connsiteX2" y="connsiteY2"/>
                </a:cxn>
                <a:cxn ang="0">
                  <a:pos x="connsiteX3" y="connsiteY3"/>
                </a:cxn>
              </a:cxnLst>
              <a:rect l="l" t="t" r="r" b="b"/>
              <a:pathLst>
                <a:path w="14188" h="244755">
                  <a:moveTo>
                    <a:pt x="2660" y="2660"/>
                  </a:moveTo>
                  <a:lnTo>
                    <a:pt x="12947" y="2660"/>
                  </a:lnTo>
                  <a:lnTo>
                    <a:pt x="12947" y="244224"/>
                  </a:lnTo>
                  <a:lnTo>
                    <a:pt x="2660" y="244224"/>
                  </a:lnTo>
                  <a:close/>
                </a:path>
              </a:pathLst>
            </a:custGeom>
            <a:solidFill>
              <a:srgbClr val="C23E2F"/>
            </a:solidFill>
            <a:ln w="9525" cap="flat">
              <a:noFill/>
              <a:prstDash val="solid"/>
              <a:miter/>
            </a:ln>
          </p:spPr>
          <p:txBody>
            <a:bodyPr rtlCol="0" anchor="ctr"/>
            <a:lstStyle/>
            <a:p>
              <a:endParaRPr lang="fi-FI"/>
            </a:p>
          </p:txBody>
        </p:sp>
        <p:sp>
          <p:nvSpPr>
            <p:cNvPr id="256" name="Freeform: Shape 255">
              <a:extLst>
                <a:ext uri="{FF2B5EF4-FFF2-40B4-BE49-F238E27FC236}">
                  <a16:creationId xmlns:a16="http://schemas.microsoft.com/office/drawing/2014/main" id="{AF832917-153C-4C4D-9BA8-964267E5D7EE}"/>
                </a:ext>
              </a:extLst>
            </p:cNvPr>
            <p:cNvSpPr/>
            <p:nvPr/>
          </p:nvSpPr>
          <p:spPr>
            <a:xfrm>
              <a:off x="2036906" y="3376496"/>
              <a:ext cx="14189" cy="63849"/>
            </a:xfrm>
            <a:custGeom>
              <a:avLst/>
              <a:gdLst>
                <a:gd name="connsiteX0" fmla="*/ 2663 w 14188"/>
                <a:gd name="connsiteY0" fmla="*/ 2675 h 63849"/>
                <a:gd name="connsiteX1" fmla="*/ 12950 w 14188"/>
                <a:gd name="connsiteY1" fmla="*/ 2663 h 63849"/>
                <a:gd name="connsiteX2" fmla="*/ 13017 w 14188"/>
                <a:gd name="connsiteY2" fmla="*/ 61192 h 63849"/>
                <a:gd name="connsiteX3" fmla="*/ 2730 w 14188"/>
                <a:gd name="connsiteY3" fmla="*/ 61204 h 63849"/>
              </a:gdLst>
              <a:ahLst/>
              <a:cxnLst>
                <a:cxn ang="0">
                  <a:pos x="connsiteX0" y="connsiteY0"/>
                </a:cxn>
                <a:cxn ang="0">
                  <a:pos x="connsiteX1" y="connsiteY1"/>
                </a:cxn>
                <a:cxn ang="0">
                  <a:pos x="connsiteX2" y="connsiteY2"/>
                </a:cxn>
                <a:cxn ang="0">
                  <a:pos x="connsiteX3" y="connsiteY3"/>
                </a:cxn>
              </a:cxnLst>
              <a:rect l="l" t="t" r="r" b="b"/>
              <a:pathLst>
                <a:path w="14188" h="63849">
                  <a:moveTo>
                    <a:pt x="2663" y="2675"/>
                  </a:moveTo>
                  <a:lnTo>
                    <a:pt x="12950" y="2663"/>
                  </a:lnTo>
                  <a:lnTo>
                    <a:pt x="13017" y="61192"/>
                  </a:lnTo>
                  <a:lnTo>
                    <a:pt x="2730" y="61204"/>
                  </a:lnTo>
                  <a:close/>
                </a:path>
              </a:pathLst>
            </a:custGeom>
            <a:solidFill>
              <a:srgbClr val="FFA34D"/>
            </a:solidFill>
            <a:ln w="9525" cap="flat">
              <a:noFill/>
              <a:prstDash val="solid"/>
              <a:miter/>
            </a:ln>
          </p:spPr>
          <p:txBody>
            <a:bodyPr rtlCol="0" anchor="ctr"/>
            <a:lstStyle/>
            <a:p>
              <a:endParaRPr lang="fi-FI"/>
            </a:p>
          </p:txBody>
        </p:sp>
        <p:sp>
          <p:nvSpPr>
            <p:cNvPr id="257" name="Freeform: Shape 256">
              <a:extLst>
                <a:ext uri="{FF2B5EF4-FFF2-40B4-BE49-F238E27FC236}">
                  <a16:creationId xmlns:a16="http://schemas.microsoft.com/office/drawing/2014/main" id="{A9C42449-7B69-406F-AF1F-281D6F0A72CC}"/>
                </a:ext>
              </a:extLst>
            </p:cNvPr>
            <p:cNvSpPr/>
            <p:nvPr/>
          </p:nvSpPr>
          <p:spPr>
            <a:xfrm>
              <a:off x="2047185" y="3363016"/>
              <a:ext cx="14189" cy="74491"/>
            </a:xfrm>
            <a:custGeom>
              <a:avLst/>
              <a:gdLst>
                <a:gd name="connsiteX0" fmla="*/ 2664 w 14188"/>
                <a:gd name="connsiteY0" fmla="*/ 2675 h 74490"/>
                <a:gd name="connsiteX1" fmla="*/ 12950 w 14188"/>
                <a:gd name="connsiteY1" fmla="*/ 2663 h 74490"/>
                <a:gd name="connsiteX2" fmla="*/ 13033 w 14188"/>
                <a:gd name="connsiteY2" fmla="*/ 75026 h 74490"/>
                <a:gd name="connsiteX3" fmla="*/ 2746 w 14188"/>
                <a:gd name="connsiteY3" fmla="*/ 75038 h 74490"/>
              </a:gdLst>
              <a:ahLst/>
              <a:cxnLst>
                <a:cxn ang="0">
                  <a:pos x="connsiteX0" y="connsiteY0"/>
                </a:cxn>
                <a:cxn ang="0">
                  <a:pos x="connsiteX1" y="connsiteY1"/>
                </a:cxn>
                <a:cxn ang="0">
                  <a:pos x="connsiteX2" y="connsiteY2"/>
                </a:cxn>
                <a:cxn ang="0">
                  <a:pos x="connsiteX3" y="connsiteY3"/>
                </a:cxn>
              </a:cxnLst>
              <a:rect l="l" t="t" r="r" b="b"/>
              <a:pathLst>
                <a:path w="14188" h="74490">
                  <a:moveTo>
                    <a:pt x="2664" y="2675"/>
                  </a:moveTo>
                  <a:lnTo>
                    <a:pt x="12950" y="2663"/>
                  </a:lnTo>
                  <a:lnTo>
                    <a:pt x="13033" y="75026"/>
                  </a:lnTo>
                  <a:lnTo>
                    <a:pt x="2746" y="75038"/>
                  </a:lnTo>
                  <a:close/>
                </a:path>
              </a:pathLst>
            </a:custGeom>
            <a:solidFill>
              <a:srgbClr val="FFA34D"/>
            </a:solidFill>
            <a:ln w="9525" cap="flat">
              <a:noFill/>
              <a:prstDash val="solid"/>
              <a:miter/>
            </a:ln>
          </p:spPr>
          <p:txBody>
            <a:bodyPr rtlCol="0" anchor="ctr"/>
            <a:lstStyle/>
            <a:p>
              <a:endParaRPr lang="fi-FI"/>
            </a:p>
          </p:txBody>
        </p:sp>
        <p:sp>
          <p:nvSpPr>
            <p:cNvPr id="258" name="Freeform: Shape 257">
              <a:extLst>
                <a:ext uri="{FF2B5EF4-FFF2-40B4-BE49-F238E27FC236}">
                  <a16:creationId xmlns:a16="http://schemas.microsoft.com/office/drawing/2014/main" id="{69758253-C95B-4B52-BF4B-362B1799FE57}"/>
                </a:ext>
              </a:extLst>
            </p:cNvPr>
            <p:cNvSpPr/>
            <p:nvPr/>
          </p:nvSpPr>
          <p:spPr>
            <a:xfrm>
              <a:off x="2057471" y="3360179"/>
              <a:ext cx="14189" cy="78038"/>
            </a:xfrm>
            <a:custGeom>
              <a:avLst/>
              <a:gdLst>
                <a:gd name="connsiteX0" fmla="*/ 2663 w 14188"/>
                <a:gd name="connsiteY0" fmla="*/ 2675 h 78038"/>
                <a:gd name="connsiteX1" fmla="*/ 12950 w 14188"/>
                <a:gd name="connsiteY1" fmla="*/ 2664 h 78038"/>
                <a:gd name="connsiteX2" fmla="*/ 13036 w 14188"/>
                <a:gd name="connsiteY2" fmla="*/ 77509 h 78038"/>
                <a:gd name="connsiteX3" fmla="*/ 2749 w 14188"/>
                <a:gd name="connsiteY3" fmla="*/ 77521 h 78038"/>
              </a:gdLst>
              <a:ahLst/>
              <a:cxnLst>
                <a:cxn ang="0">
                  <a:pos x="connsiteX0" y="connsiteY0"/>
                </a:cxn>
                <a:cxn ang="0">
                  <a:pos x="connsiteX1" y="connsiteY1"/>
                </a:cxn>
                <a:cxn ang="0">
                  <a:pos x="connsiteX2" y="connsiteY2"/>
                </a:cxn>
                <a:cxn ang="0">
                  <a:pos x="connsiteX3" y="connsiteY3"/>
                </a:cxn>
              </a:cxnLst>
              <a:rect l="l" t="t" r="r" b="b"/>
              <a:pathLst>
                <a:path w="14188" h="78038">
                  <a:moveTo>
                    <a:pt x="2663" y="2675"/>
                  </a:moveTo>
                  <a:lnTo>
                    <a:pt x="12950" y="2664"/>
                  </a:lnTo>
                  <a:lnTo>
                    <a:pt x="13036" y="77509"/>
                  </a:lnTo>
                  <a:lnTo>
                    <a:pt x="2749" y="77521"/>
                  </a:lnTo>
                  <a:close/>
                </a:path>
              </a:pathLst>
            </a:custGeom>
            <a:solidFill>
              <a:srgbClr val="FFA34D"/>
            </a:solidFill>
            <a:ln w="9525" cap="flat">
              <a:noFill/>
              <a:prstDash val="solid"/>
              <a:miter/>
            </a:ln>
          </p:spPr>
          <p:txBody>
            <a:bodyPr rtlCol="0" anchor="ctr"/>
            <a:lstStyle/>
            <a:p>
              <a:endParaRPr lang="fi-FI"/>
            </a:p>
          </p:txBody>
        </p:sp>
        <p:sp>
          <p:nvSpPr>
            <p:cNvPr id="259" name="Freeform: Shape 258">
              <a:extLst>
                <a:ext uri="{FF2B5EF4-FFF2-40B4-BE49-F238E27FC236}">
                  <a16:creationId xmlns:a16="http://schemas.microsoft.com/office/drawing/2014/main" id="{18B0D198-DB26-4CBB-8E4B-673FF25256FA}"/>
                </a:ext>
              </a:extLst>
            </p:cNvPr>
            <p:cNvSpPr/>
            <p:nvPr/>
          </p:nvSpPr>
          <p:spPr>
            <a:xfrm>
              <a:off x="2067801" y="3382178"/>
              <a:ext cx="14189" cy="56755"/>
            </a:xfrm>
            <a:custGeom>
              <a:avLst/>
              <a:gdLst>
                <a:gd name="connsiteX0" fmla="*/ 2660 w 14188"/>
                <a:gd name="connsiteY0" fmla="*/ 2660 h 56754"/>
                <a:gd name="connsiteX1" fmla="*/ 12947 w 14188"/>
                <a:gd name="connsiteY1" fmla="*/ 2660 h 56754"/>
                <a:gd name="connsiteX2" fmla="*/ 12947 w 14188"/>
                <a:gd name="connsiteY2" fmla="*/ 55513 h 56754"/>
                <a:gd name="connsiteX3" fmla="*/ 2660 w 14188"/>
                <a:gd name="connsiteY3" fmla="*/ 55513 h 56754"/>
              </a:gdLst>
              <a:ahLst/>
              <a:cxnLst>
                <a:cxn ang="0">
                  <a:pos x="connsiteX0" y="connsiteY0"/>
                </a:cxn>
                <a:cxn ang="0">
                  <a:pos x="connsiteX1" y="connsiteY1"/>
                </a:cxn>
                <a:cxn ang="0">
                  <a:pos x="connsiteX2" y="connsiteY2"/>
                </a:cxn>
                <a:cxn ang="0">
                  <a:pos x="connsiteX3" y="connsiteY3"/>
                </a:cxn>
              </a:cxnLst>
              <a:rect l="l" t="t" r="r" b="b"/>
              <a:pathLst>
                <a:path w="14188" h="56754">
                  <a:moveTo>
                    <a:pt x="2660" y="2660"/>
                  </a:moveTo>
                  <a:lnTo>
                    <a:pt x="12947" y="2660"/>
                  </a:lnTo>
                  <a:lnTo>
                    <a:pt x="12947" y="55513"/>
                  </a:lnTo>
                  <a:lnTo>
                    <a:pt x="2660" y="55513"/>
                  </a:lnTo>
                  <a:close/>
                </a:path>
              </a:pathLst>
            </a:custGeom>
            <a:solidFill>
              <a:srgbClr val="FFA34D"/>
            </a:solidFill>
            <a:ln w="9525" cap="flat">
              <a:noFill/>
              <a:prstDash val="solid"/>
              <a:miter/>
            </a:ln>
          </p:spPr>
          <p:txBody>
            <a:bodyPr rtlCol="0" anchor="ctr"/>
            <a:lstStyle/>
            <a:p>
              <a:endParaRPr lang="fi-FI"/>
            </a:p>
          </p:txBody>
        </p:sp>
        <p:sp>
          <p:nvSpPr>
            <p:cNvPr id="260" name="Freeform: Shape 259">
              <a:extLst>
                <a:ext uri="{FF2B5EF4-FFF2-40B4-BE49-F238E27FC236}">
                  <a16:creationId xmlns:a16="http://schemas.microsoft.com/office/drawing/2014/main" id="{5597D958-9EB6-4DAC-932D-0A050BBC0C29}"/>
                </a:ext>
              </a:extLst>
            </p:cNvPr>
            <p:cNvSpPr/>
            <p:nvPr/>
          </p:nvSpPr>
          <p:spPr>
            <a:xfrm>
              <a:off x="2078055" y="3379333"/>
              <a:ext cx="14189" cy="60302"/>
            </a:xfrm>
            <a:custGeom>
              <a:avLst/>
              <a:gdLst>
                <a:gd name="connsiteX0" fmla="*/ 2663 w 14188"/>
                <a:gd name="connsiteY0" fmla="*/ 2675 h 60302"/>
                <a:gd name="connsiteX1" fmla="*/ 12950 w 14188"/>
                <a:gd name="connsiteY1" fmla="*/ 2663 h 60302"/>
                <a:gd name="connsiteX2" fmla="*/ 13014 w 14188"/>
                <a:gd name="connsiteY2" fmla="*/ 58354 h 60302"/>
                <a:gd name="connsiteX3" fmla="*/ 2727 w 14188"/>
                <a:gd name="connsiteY3" fmla="*/ 58366 h 60302"/>
              </a:gdLst>
              <a:ahLst/>
              <a:cxnLst>
                <a:cxn ang="0">
                  <a:pos x="connsiteX0" y="connsiteY0"/>
                </a:cxn>
                <a:cxn ang="0">
                  <a:pos x="connsiteX1" y="connsiteY1"/>
                </a:cxn>
                <a:cxn ang="0">
                  <a:pos x="connsiteX2" y="connsiteY2"/>
                </a:cxn>
                <a:cxn ang="0">
                  <a:pos x="connsiteX3" y="connsiteY3"/>
                </a:cxn>
              </a:cxnLst>
              <a:rect l="l" t="t" r="r" b="b"/>
              <a:pathLst>
                <a:path w="14188" h="60302">
                  <a:moveTo>
                    <a:pt x="2663" y="2675"/>
                  </a:moveTo>
                  <a:lnTo>
                    <a:pt x="12950" y="2663"/>
                  </a:lnTo>
                  <a:lnTo>
                    <a:pt x="13014" y="58354"/>
                  </a:lnTo>
                  <a:lnTo>
                    <a:pt x="2727" y="58366"/>
                  </a:lnTo>
                  <a:close/>
                </a:path>
              </a:pathLst>
            </a:custGeom>
            <a:solidFill>
              <a:srgbClr val="FFA34D"/>
            </a:solidFill>
            <a:ln w="9525" cap="flat">
              <a:noFill/>
              <a:prstDash val="solid"/>
              <a:miter/>
            </a:ln>
          </p:spPr>
          <p:txBody>
            <a:bodyPr rtlCol="0" anchor="ctr"/>
            <a:lstStyle/>
            <a:p>
              <a:endParaRPr lang="fi-FI"/>
            </a:p>
          </p:txBody>
        </p:sp>
        <p:sp>
          <p:nvSpPr>
            <p:cNvPr id="261" name="Freeform: Shape 260">
              <a:extLst>
                <a:ext uri="{FF2B5EF4-FFF2-40B4-BE49-F238E27FC236}">
                  <a16:creationId xmlns:a16="http://schemas.microsoft.com/office/drawing/2014/main" id="{61591840-0EF8-41F6-83CF-8FFCB5726BAD}"/>
                </a:ext>
              </a:extLst>
            </p:cNvPr>
            <p:cNvSpPr/>
            <p:nvPr/>
          </p:nvSpPr>
          <p:spPr>
            <a:xfrm>
              <a:off x="2088348" y="3390684"/>
              <a:ext cx="14189" cy="49661"/>
            </a:xfrm>
            <a:custGeom>
              <a:avLst/>
              <a:gdLst>
                <a:gd name="connsiteX0" fmla="*/ 2663 w 14188"/>
                <a:gd name="connsiteY0" fmla="*/ 2675 h 49660"/>
                <a:gd name="connsiteX1" fmla="*/ 12950 w 14188"/>
                <a:gd name="connsiteY1" fmla="*/ 2663 h 49660"/>
                <a:gd name="connsiteX2" fmla="*/ 13001 w 14188"/>
                <a:gd name="connsiteY2" fmla="*/ 47003 h 49660"/>
                <a:gd name="connsiteX3" fmla="*/ 2714 w 14188"/>
                <a:gd name="connsiteY3" fmla="*/ 47015 h 49660"/>
              </a:gdLst>
              <a:ahLst/>
              <a:cxnLst>
                <a:cxn ang="0">
                  <a:pos x="connsiteX0" y="connsiteY0"/>
                </a:cxn>
                <a:cxn ang="0">
                  <a:pos x="connsiteX1" y="connsiteY1"/>
                </a:cxn>
                <a:cxn ang="0">
                  <a:pos x="connsiteX2" y="connsiteY2"/>
                </a:cxn>
                <a:cxn ang="0">
                  <a:pos x="connsiteX3" y="connsiteY3"/>
                </a:cxn>
              </a:cxnLst>
              <a:rect l="l" t="t" r="r" b="b"/>
              <a:pathLst>
                <a:path w="14188" h="49660">
                  <a:moveTo>
                    <a:pt x="2663" y="2675"/>
                  </a:moveTo>
                  <a:lnTo>
                    <a:pt x="12950" y="2663"/>
                  </a:lnTo>
                  <a:lnTo>
                    <a:pt x="13001" y="47003"/>
                  </a:lnTo>
                  <a:lnTo>
                    <a:pt x="2714" y="47015"/>
                  </a:lnTo>
                  <a:close/>
                </a:path>
              </a:pathLst>
            </a:custGeom>
            <a:solidFill>
              <a:srgbClr val="FFA34D"/>
            </a:solidFill>
            <a:ln w="9525" cap="flat">
              <a:noFill/>
              <a:prstDash val="solid"/>
              <a:miter/>
            </a:ln>
          </p:spPr>
          <p:txBody>
            <a:bodyPr rtlCol="0" anchor="ctr"/>
            <a:lstStyle/>
            <a:p>
              <a:endParaRPr lang="fi-FI"/>
            </a:p>
          </p:txBody>
        </p:sp>
        <p:sp>
          <p:nvSpPr>
            <p:cNvPr id="262" name="Freeform: Shape 261">
              <a:extLst>
                <a:ext uri="{FF2B5EF4-FFF2-40B4-BE49-F238E27FC236}">
                  <a16:creationId xmlns:a16="http://schemas.microsoft.com/office/drawing/2014/main" id="{133998F7-BE88-4A6B-9BC9-DFF951AE0708}"/>
                </a:ext>
              </a:extLst>
            </p:cNvPr>
            <p:cNvSpPr/>
            <p:nvPr/>
          </p:nvSpPr>
          <p:spPr>
            <a:xfrm>
              <a:off x="2098662" y="3386435"/>
              <a:ext cx="14189" cy="53208"/>
            </a:xfrm>
            <a:custGeom>
              <a:avLst/>
              <a:gdLst>
                <a:gd name="connsiteX0" fmla="*/ 2660 w 14188"/>
                <a:gd name="connsiteY0" fmla="*/ 2660 h 53207"/>
                <a:gd name="connsiteX1" fmla="*/ 12947 w 14188"/>
                <a:gd name="connsiteY1" fmla="*/ 2660 h 53207"/>
                <a:gd name="connsiteX2" fmla="*/ 12947 w 14188"/>
                <a:gd name="connsiteY2" fmla="*/ 51257 h 53207"/>
                <a:gd name="connsiteX3" fmla="*/ 2660 w 14188"/>
                <a:gd name="connsiteY3" fmla="*/ 51257 h 53207"/>
              </a:gdLst>
              <a:ahLst/>
              <a:cxnLst>
                <a:cxn ang="0">
                  <a:pos x="connsiteX0" y="connsiteY0"/>
                </a:cxn>
                <a:cxn ang="0">
                  <a:pos x="connsiteX1" y="connsiteY1"/>
                </a:cxn>
                <a:cxn ang="0">
                  <a:pos x="connsiteX2" y="connsiteY2"/>
                </a:cxn>
                <a:cxn ang="0">
                  <a:pos x="connsiteX3" y="connsiteY3"/>
                </a:cxn>
              </a:cxnLst>
              <a:rect l="l" t="t" r="r" b="b"/>
              <a:pathLst>
                <a:path w="14188" h="53207">
                  <a:moveTo>
                    <a:pt x="2660" y="2660"/>
                  </a:moveTo>
                  <a:lnTo>
                    <a:pt x="12947" y="2660"/>
                  </a:lnTo>
                  <a:lnTo>
                    <a:pt x="12947" y="51257"/>
                  </a:lnTo>
                  <a:lnTo>
                    <a:pt x="2660" y="51257"/>
                  </a:lnTo>
                  <a:close/>
                </a:path>
              </a:pathLst>
            </a:custGeom>
            <a:solidFill>
              <a:srgbClr val="FFA34D"/>
            </a:solidFill>
            <a:ln w="9525" cap="flat">
              <a:noFill/>
              <a:prstDash val="solid"/>
              <a:miter/>
            </a:ln>
          </p:spPr>
          <p:txBody>
            <a:bodyPr rtlCol="0" anchor="ctr"/>
            <a:lstStyle/>
            <a:p>
              <a:endParaRPr lang="fi-FI"/>
            </a:p>
          </p:txBody>
        </p:sp>
        <p:sp>
          <p:nvSpPr>
            <p:cNvPr id="263" name="Freeform: Shape 262">
              <a:extLst>
                <a:ext uri="{FF2B5EF4-FFF2-40B4-BE49-F238E27FC236}">
                  <a16:creationId xmlns:a16="http://schemas.microsoft.com/office/drawing/2014/main" id="{825CAFE5-B5BD-4F72-AFB6-E5CC2F66B822}"/>
                </a:ext>
              </a:extLst>
            </p:cNvPr>
            <p:cNvSpPr/>
            <p:nvPr/>
          </p:nvSpPr>
          <p:spPr>
            <a:xfrm>
              <a:off x="2108949" y="3366216"/>
              <a:ext cx="14189" cy="70944"/>
            </a:xfrm>
            <a:custGeom>
              <a:avLst/>
              <a:gdLst>
                <a:gd name="connsiteX0" fmla="*/ 2660 w 14188"/>
                <a:gd name="connsiteY0" fmla="*/ 2660 h 70943"/>
                <a:gd name="connsiteX1" fmla="*/ 12947 w 14188"/>
                <a:gd name="connsiteY1" fmla="*/ 2660 h 70943"/>
                <a:gd name="connsiteX2" fmla="*/ 12947 w 14188"/>
                <a:gd name="connsiteY2" fmla="*/ 71476 h 70943"/>
                <a:gd name="connsiteX3" fmla="*/ 2660 w 14188"/>
                <a:gd name="connsiteY3" fmla="*/ 71476 h 70943"/>
              </a:gdLst>
              <a:ahLst/>
              <a:cxnLst>
                <a:cxn ang="0">
                  <a:pos x="connsiteX0" y="connsiteY0"/>
                </a:cxn>
                <a:cxn ang="0">
                  <a:pos x="connsiteX1" y="connsiteY1"/>
                </a:cxn>
                <a:cxn ang="0">
                  <a:pos x="connsiteX2" y="connsiteY2"/>
                </a:cxn>
                <a:cxn ang="0">
                  <a:pos x="connsiteX3" y="connsiteY3"/>
                </a:cxn>
              </a:cxnLst>
              <a:rect l="l" t="t" r="r" b="b"/>
              <a:pathLst>
                <a:path w="14188" h="70943">
                  <a:moveTo>
                    <a:pt x="2660" y="2660"/>
                  </a:moveTo>
                  <a:lnTo>
                    <a:pt x="12947" y="2660"/>
                  </a:lnTo>
                  <a:lnTo>
                    <a:pt x="12947" y="71476"/>
                  </a:lnTo>
                  <a:lnTo>
                    <a:pt x="2660" y="71476"/>
                  </a:lnTo>
                  <a:close/>
                </a:path>
              </a:pathLst>
            </a:custGeom>
            <a:solidFill>
              <a:srgbClr val="FFA34D"/>
            </a:solidFill>
            <a:ln w="9525" cap="flat">
              <a:noFill/>
              <a:prstDash val="solid"/>
              <a:miter/>
            </a:ln>
          </p:spPr>
          <p:txBody>
            <a:bodyPr rtlCol="0" anchor="ctr"/>
            <a:lstStyle/>
            <a:p>
              <a:endParaRPr lang="fi-FI"/>
            </a:p>
          </p:txBody>
        </p:sp>
        <p:sp>
          <p:nvSpPr>
            <p:cNvPr id="264" name="Freeform: Shape 263">
              <a:extLst>
                <a:ext uri="{FF2B5EF4-FFF2-40B4-BE49-F238E27FC236}">
                  <a16:creationId xmlns:a16="http://schemas.microsoft.com/office/drawing/2014/main" id="{F71B0EAC-CCA0-4C1B-8B2C-95EB33A53FDF}"/>
                </a:ext>
              </a:extLst>
            </p:cNvPr>
            <p:cNvSpPr/>
            <p:nvPr/>
          </p:nvSpPr>
          <p:spPr>
            <a:xfrm>
              <a:off x="2119202" y="3377915"/>
              <a:ext cx="14189" cy="60302"/>
            </a:xfrm>
            <a:custGeom>
              <a:avLst/>
              <a:gdLst>
                <a:gd name="connsiteX0" fmla="*/ 2663 w 14188"/>
                <a:gd name="connsiteY0" fmla="*/ 2675 h 60302"/>
                <a:gd name="connsiteX1" fmla="*/ 12950 w 14188"/>
                <a:gd name="connsiteY1" fmla="*/ 2664 h 60302"/>
                <a:gd name="connsiteX2" fmla="*/ 13016 w 14188"/>
                <a:gd name="connsiteY2" fmla="*/ 59773 h 60302"/>
                <a:gd name="connsiteX3" fmla="*/ 2729 w 14188"/>
                <a:gd name="connsiteY3" fmla="*/ 59785 h 60302"/>
              </a:gdLst>
              <a:ahLst/>
              <a:cxnLst>
                <a:cxn ang="0">
                  <a:pos x="connsiteX0" y="connsiteY0"/>
                </a:cxn>
                <a:cxn ang="0">
                  <a:pos x="connsiteX1" y="connsiteY1"/>
                </a:cxn>
                <a:cxn ang="0">
                  <a:pos x="connsiteX2" y="connsiteY2"/>
                </a:cxn>
                <a:cxn ang="0">
                  <a:pos x="connsiteX3" y="connsiteY3"/>
                </a:cxn>
              </a:cxnLst>
              <a:rect l="l" t="t" r="r" b="b"/>
              <a:pathLst>
                <a:path w="14188" h="60302">
                  <a:moveTo>
                    <a:pt x="2663" y="2675"/>
                  </a:moveTo>
                  <a:lnTo>
                    <a:pt x="12950" y="2664"/>
                  </a:lnTo>
                  <a:lnTo>
                    <a:pt x="13016" y="59773"/>
                  </a:lnTo>
                  <a:lnTo>
                    <a:pt x="2729" y="59785"/>
                  </a:lnTo>
                  <a:close/>
                </a:path>
              </a:pathLst>
            </a:custGeom>
            <a:solidFill>
              <a:srgbClr val="FFA34D"/>
            </a:solidFill>
            <a:ln w="9525" cap="flat">
              <a:noFill/>
              <a:prstDash val="solid"/>
              <a:miter/>
            </a:ln>
          </p:spPr>
          <p:txBody>
            <a:bodyPr rtlCol="0" anchor="ctr"/>
            <a:lstStyle/>
            <a:p>
              <a:endParaRPr lang="fi-FI"/>
            </a:p>
          </p:txBody>
        </p:sp>
        <p:sp>
          <p:nvSpPr>
            <p:cNvPr id="265" name="Freeform: Shape 264">
              <a:extLst>
                <a:ext uri="{FF2B5EF4-FFF2-40B4-BE49-F238E27FC236}">
                  <a16:creationId xmlns:a16="http://schemas.microsoft.com/office/drawing/2014/main" id="{05F81320-57DC-49A0-A002-433CEC145B34}"/>
                </a:ext>
              </a:extLst>
            </p:cNvPr>
            <p:cNvSpPr/>
            <p:nvPr/>
          </p:nvSpPr>
          <p:spPr>
            <a:xfrm>
              <a:off x="2129470" y="3345635"/>
              <a:ext cx="14189" cy="92227"/>
            </a:xfrm>
            <a:custGeom>
              <a:avLst/>
              <a:gdLst>
                <a:gd name="connsiteX0" fmla="*/ 2663 w 14188"/>
                <a:gd name="connsiteY0" fmla="*/ 2675 h 92226"/>
                <a:gd name="connsiteX1" fmla="*/ 12950 w 14188"/>
                <a:gd name="connsiteY1" fmla="*/ 2663 h 92226"/>
                <a:gd name="connsiteX2" fmla="*/ 13052 w 14188"/>
                <a:gd name="connsiteY2" fmla="*/ 92053 h 92226"/>
                <a:gd name="connsiteX3" fmla="*/ 2765 w 14188"/>
                <a:gd name="connsiteY3" fmla="*/ 92064 h 92226"/>
              </a:gdLst>
              <a:ahLst/>
              <a:cxnLst>
                <a:cxn ang="0">
                  <a:pos x="connsiteX0" y="connsiteY0"/>
                </a:cxn>
                <a:cxn ang="0">
                  <a:pos x="connsiteX1" y="connsiteY1"/>
                </a:cxn>
                <a:cxn ang="0">
                  <a:pos x="connsiteX2" y="connsiteY2"/>
                </a:cxn>
                <a:cxn ang="0">
                  <a:pos x="connsiteX3" y="connsiteY3"/>
                </a:cxn>
              </a:cxnLst>
              <a:rect l="l" t="t" r="r" b="b"/>
              <a:pathLst>
                <a:path w="14188" h="92226">
                  <a:moveTo>
                    <a:pt x="2663" y="2675"/>
                  </a:moveTo>
                  <a:lnTo>
                    <a:pt x="12950" y="2663"/>
                  </a:lnTo>
                  <a:lnTo>
                    <a:pt x="13052" y="92053"/>
                  </a:lnTo>
                  <a:lnTo>
                    <a:pt x="2765" y="92064"/>
                  </a:lnTo>
                  <a:close/>
                </a:path>
              </a:pathLst>
            </a:custGeom>
            <a:solidFill>
              <a:srgbClr val="FFA34D"/>
            </a:solidFill>
            <a:ln w="9525" cap="flat">
              <a:noFill/>
              <a:prstDash val="solid"/>
              <a:miter/>
            </a:ln>
          </p:spPr>
          <p:txBody>
            <a:bodyPr rtlCol="0" anchor="ctr"/>
            <a:lstStyle/>
            <a:p>
              <a:endParaRPr lang="fi-FI"/>
            </a:p>
          </p:txBody>
        </p:sp>
        <p:sp>
          <p:nvSpPr>
            <p:cNvPr id="266" name="Freeform: Shape 265">
              <a:extLst>
                <a:ext uri="{FF2B5EF4-FFF2-40B4-BE49-F238E27FC236}">
                  <a16:creationId xmlns:a16="http://schemas.microsoft.com/office/drawing/2014/main" id="{42DDBD01-952E-4EBD-8256-1512CB685C51}"/>
                </a:ext>
              </a:extLst>
            </p:cNvPr>
            <p:cNvSpPr/>
            <p:nvPr/>
          </p:nvSpPr>
          <p:spPr>
            <a:xfrm>
              <a:off x="2139759" y="3348828"/>
              <a:ext cx="14189" cy="88680"/>
            </a:xfrm>
            <a:custGeom>
              <a:avLst/>
              <a:gdLst>
                <a:gd name="connsiteX0" fmla="*/ 2663 w 14188"/>
                <a:gd name="connsiteY0" fmla="*/ 2675 h 88679"/>
                <a:gd name="connsiteX1" fmla="*/ 12950 w 14188"/>
                <a:gd name="connsiteY1" fmla="*/ 2663 h 88679"/>
                <a:gd name="connsiteX2" fmla="*/ 13049 w 14188"/>
                <a:gd name="connsiteY2" fmla="*/ 88860 h 88679"/>
                <a:gd name="connsiteX3" fmla="*/ 2762 w 14188"/>
                <a:gd name="connsiteY3" fmla="*/ 88872 h 88679"/>
              </a:gdLst>
              <a:ahLst/>
              <a:cxnLst>
                <a:cxn ang="0">
                  <a:pos x="connsiteX0" y="connsiteY0"/>
                </a:cxn>
                <a:cxn ang="0">
                  <a:pos x="connsiteX1" y="connsiteY1"/>
                </a:cxn>
                <a:cxn ang="0">
                  <a:pos x="connsiteX2" y="connsiteY2"/>
                </a:cxn>
                <a:cxn ang="0">
                  <a:pos x="connsiteX3" y="connsiteY3"/>
                </a:cxn>
              </a:cxnLst>
              <a:rect l="l" t="t" r="r" b="b"/>
              <a:pathLst>
                <a:path w="14188" h="88679">
                  <a:moveTo>
                    <a:pt x="2663" y="2675"/>
                  </a:moveTo>
                  <a:lnTo>
                    <a:pt x="12950" y="2663"/>
                  </a:lnTo>
                  <a:lnTo>
                    <a:pt x="13049" y="88860"/>
                  </a:lnTo>
                  <a:lnTo>
                    <a:pt x="2762" y="88872"/>
                  </a:lnTo>
                  <a:close/>
                </a:path>
              </a:pathLst>
            </a:custGeom>
            <a:solidFill>
              <a:srgbClr val="FFA34D"/>
            </a:solidFill>
            <a:ln w="9525" cap="flat">
              <a:noFill/>
              <a:prstDash val="solid"/>
              <a:miter/>
            </a:ln>
          </p:spPr>
          <p:txBody>
            <a:bodyPr rtlCol="0" anchor="ctr"/>
            <a:lstStyle/>
            <a:p>
              <a:endParaRPr lang="fi-FI"/>
            </a:p>
          </p:txBody>
        </p:sp>
        <p:sp>
          <p:nvSpPr>
            <p:cNvPr id="267" name="Freeform: Shape 266">
              <a:extLst>
                <a:ext uri="{FF2B5EF4-FFF2-40B4-BE49-F238E27FC236}">
                  <a16:creationId xmlns:a16="http://schemas.microsoft.com/office/drawing/2014/main" id="{6DE35796-875E-446C-9016-BB305CE169EF}"/>
                </a:ext>
              </a:extLst>
            </p:cNvPr>
            <p:cNvSpPr/>
            <p:nvPr/>
          </p:nvSpPr>
          <p:spPr>
            <a:xfrm>
              <a:off x="2150451" y="3367990"/>
              <a:ext cx="14189" cy="70944"/>
            </a:xfrm>
            <a:custGeom>
              <a:avLst/>
              <a:gdLst>
                <a:gd name="connsiteX0" fmla="*/ 2660 w 14188"/>
                <a:gd name="connsiteY0" fmla="*/ 2660 h 70943"/>
                <a:gd name="connsiteX1" fmla="*/ 12947 w 14188"/>
                <a:gd name="connsiteY1" fmla="*/ 2660 h 70943"/>
                <a:gd name="connsiteX2" fmla="*/ 12947 w 14188"/>
                <a:gd name="connsiteY2" fmla="*/ 69702 h 70943"/>
                <a:gd name="connsiteX3" fmla="*/ 2660 w 14188"/>
                <a:gd name="connsiteY3" fmla="*/ 69702 h 70943"/>
              </a:gdLst>
              <a:ahLst/>
              <a:cxnLst>
                <a:cxn ang="0">
                  <a:pos x="connsiteX0" y="connsiteY0"/>
                </a:cxn>
                <a:cxn ang="0">
                  <a:pos x="connsiteX1" y="connsiteY1"/>
                </a:cxn>
                <a:cxn ang="0">
                  <a:pos x="connsiteX2" y="connsiteY2"/>
                </a:cxn>
                <a:cxn ang="0">
                  <a:pos x="connsiteX3" y="connsiteY3"/>
                </a:cxn>
              </a:cxnLst>
              <a:rect l="l" t="t" r="r" b="b"/>
              <a:pathLst>
                <a:path w="14188" h="70943">
                  <a:moveTo>
                    <a:pt x="2660" y="2660"/>
                  </a:moveTo>
                  <a:lnTo>
                    <a:pt x="12947" y="2660"/>
                  </a:lnTo>
                  <a:lnTo>
                    <a:pt x="12947" y="69702"/>
                  </a:lnTo>
                  <a:lnTo>
                    <a:pt x="2660" y="69702"/>
                  </a:lnTo>
                  <a:close/>
                </a:path>
              </a:pathLst>
            </a:custGeom>
            <a:solidFill>
              <a:srgbClr val="FFA34D"/>
            </a:solidFill>
            <a:ln w="9525" cap="flat">
              <a:noFill/>
              <a:prstDash val="solid"/>
              <a:miter/>
            </a:ln>
          </p:spPr>
          <p:txBody>
            <a:bodyPr rtlCol="0" anchor="ctr"/>
            <a:lstStyle/>
            <a:p>
              <a:endParaRPr lang="fi-FI"/>
            </a:p>
          </p:txBody>
        </p:sp>
        <p:sp>
          <p:nvSpPr>
            <p:cNvPr id="268" name="Freeform: Shape 267">
              <a:extLst>
                <a:ext uri="{FF2B5EF4-FFF2-40B4-BE49-F238E27FC236}">
                  <a16:creationId xmlns:a16="http://schemas.microsoft.com/office/drawing/2014/main" id="{08D01BD1-7594-46E9-AFC3-A982A3A86E86}"/>
                </a:ext>
              </a:extLst>
            </p:cNvPr>
            <p:cNvSpPr/>
            <p:nvPr/>
          </p:nvSpPr>
          <p:spPr>
            <a:xfrm>
              <a:off x="2160690" y="3354503"/>
              <a:ext cx="14189" cy="85132"/>
            </a:xfrm>
            <a:custGeom>
              <a:avLst/>
              <a:gdLst>
                <a:gd name="connsiteX0" fmla="*/ 2664 w 14188"/>
                <a:gd name="connsiteY0" fmla="*/ 2675 h 85132"/>
                <a:gd name="connsiteX1" fmla="*/ 12950 w 14188"/>
                <a:gd name="connsiteY1" fmla="*/ 2663 h 85132"/>
                <a:gd name="connsiteX2" fmla="*/ 13042 w 14188"/>
                <a:gd name="connsiteY2" fmla="*/ 82830 h 85132"/>
                <a:gd name="connsiteX3" fmla="*/ 2755 w 14188"/>
                <a:gd name="connsiteY3" fmla="*/ 82841 h 85132"/>
              </a:gdLst>
              <a:ahLst/>
              <a:cxnLst>
                <a:cxn ang="0">
                  <a:pos x="connsiteX0" y="connsiteY0"/>
                </a:cxn>
                <a:cxn ang="0">
                  <a:pos x="connsiteX1" y="connsiteY1"/>
                </a:cxn>
                <a:cxn ang="0">
                  <a:pos x="connsiteX2" y="connsiteY2"/>
                </a:cxn>
                <a:cxn ang="0">
                  <a:pos x="connsiteX3" y="connsiteY3"/>
                </a:cxn>
              </a:cxnLst>
              <a:rect l="l" t="t" r="r" b="b"/>
              <a:pathLst>
                <a:path w="14188" h="85132">
                  <a:moveTo>
                    <a:pt x="2664" y="2675"/>
                  </a:moveTo>
                  <a:lnTo>
                    <a:pt x="12950" y="2663"/>
                  </a:lnTo>
                  <a:lnTo>
                    <a:pt x="13042" y="82830"/>
                  </a:lnTo>
                  <a:lnTo>
                    <a:pt x="2755" y="82841"/>
                  </a:lnTo>
                  <a:close/>
                </a:path>
              </a:pathLst>
            </a:custGeom>
            <a:solidFill>
              <a:srgbClr val="FFA34D"/>
            </a:solidFill>
            <a:ln w="9525" cap="flat">
              <a:noFill/>
              <a:prstDash val="solid"/>
              <a:miter/>
            </a:ln>
          </p:spPr>
          <p:txBody>
            <a:bodyPr rtlCol="0" anchor="ctr"/>
            <a:lstStyle/>
            <a:p>
              <a:endParaRPr lang="fi-FI"/>
            </a:p>
          </p:txBody>
        </p:sp>
        <p:sp>
          <p:nvSpPr>
            <p:cNvPr id="269" name="Freeform: Shape 268">
              <a:extLst>
                <a:ext uri="{FF2B5EF4-FFF2-40B4-BE49-F238E27FC236}">
                  <a16:creationId xmlns:a16="http://schemas.microsoft.com/office/drawing/2014/main" id="{ECB657A2-CFE3-47C2-83AA-825C31B2998C}"/>
                </a:ext>
              </a:extLst>
            </p:cNvPr>
            <p:cNvSpPr/>
            <p:nvPr/>
          </p:nvSpPr>
          <p:spPr>
            <a:xfrm>
              <a:off x="2170989" y="3374722"/>
              <a:ext cx="14189" cy="63849"/>
            </a:xfrm>
            <a:custGeom>
              <a:avLst/>
              <a:gdLst>
                <a:gd name="connsiteX0" fmla="*/ 2663 w 14188"/>
                <a:gd name="connsiteY0" fmla="*/ 2675 h 63849"/>
                <a:gd name="connsiteX1" fmla="*/ 12950 w 14188"/>
                <a:gd name="connsiteY1" fmla="*/ 2663 h 63849"/>
                <a:gd name="connsiteX2" fmla="*/ 13019 w 14188"/>
                <a:gd name="connsiteY2" fmla="*/ 62966 h 63849"/>
                <a:gd name="connsiteX3" fmla="*/ 2732 w 14188"/>
                <a:gd name="connsiteY3" fmla="*/ 62977 h 63849"/>
              </a:gdLst>
              <a:ahLst/>
              <a:cxnLst>
                <a:cxn ang="0">
                  <a:pos x="connsiteX0" y="connsiteY0"/>
                </a:cxn>
                <a:cxn ang="0">
                  <a:pos x="connsiteX1" y="connsiteY1"/>
                </a:cxn>
                <a:cxn ang="0">
                  <a:pos x="connsiteX2" y="connsiteY2"/>
                </a:cxn>
                <a:cxn ang="0">
                  <a:pos x="connsiteX3" y="connsiteY3"/>
                </a:cxn>
              </a:cxnLst>
              <a:rect l="l" t="t" r="r" b="b"/>
              <a:pathLst>
                <a:path w="14188" h="63849">
                  <a:moveTo>
                    <a:pt x="2663" y="2675"/>
                  </a:moveTo>
                  <a:lnTo>
                    <a:pt x="12950" y="2663"/>
                  </a:lnTo>
                  <a:lnTo>
                    <a:pt x="13019" y="62966"/>
                  </a:lnTo>
                  <a:lnTo>
                    <a:pt x="2732" y="62977"/>
                  </a:lnTo>
                  <a:close/>
                </a:path>
              </a:pathLst>
            </a:custGeom>
            <a:solidFill>
              <a:srgbClr val="FFA34D"/>
            </a:solidFill>
            <a:ln w="9525" cap="flat">
              <a:noFill/>
              <a:prstDash val="solid"/>
              <a:miter/>
            </a:ln>
          </p:spPr>
          <p:txBody>
            <a:bodyPr rtlCol="0" anchor="ctr"/>
            <a:lstStyle/>
            <a:p>
              <a:endParaRPr lang="fi-FI"/>
            </a:p>
          </p:txBody>
        </p:sp>
        <p:sp>
          <p:nvSpPr>
            <p:cNvPr id="270" name="Freeform: Shape 269">
              <a:extLst>
                <a:ext uri="{FF2B5EF4-FFF2-40B4-BE49-F238E27FC236}">
                  <a16:creationId xmlns:a16="http://schemas.microsoft.com/office/drawing/2014/main" id="{C056AB87-664F-4315-837F-B058281C035A}"/>
                </a:ext>
              </a:extLst>
            </p:cNvPr>
            <p:cNvSpPr/>
            <p:nvPr/>
          </p:nvSpPr>
          <p:spPr>
            <a:xfrm>
              <a:off x="2181311" y="3365152"/>
              <a:ext cx="14189" cy="74491"/>
            </a:xfrm>
            <a:custGeom>
              <a:avLst/>
              <a:gdLst>
                <a:gd name="connsiteX0" fmla="*/ 2660 w 14188"/>
                <a:gd name="connsiteY0" fmla="*/ 2660 h 74490"/>
                <a:gd name="connsiteX1" fmla="*/ 12947 w 14188"/>
                <a:gd name="connsiteY1" fmla="*/ 2660 h 74490"/>
                <a:gd name="connsiteX2" fmla="*/ 12947 w 14188"/>
                <a:gd name="connsiteY2" fmla="*/ 72540 h 74490"/>
                <a:gd name="connsiteX3" fmla="*/ 2660 w 14188"/>
                <a:gd name="connsiteY3" fmla="*/ 72540 h 74490"/>
              </a:gdLst>
              <a:ahLst/>
              <a:cxnLst>
                <a:cxn ang="0">
                  <a:pos x="connsiteX0" y="connsiteY0"/>
                </a:cxn>
                <a:cxn ang="0">
                  <a:pos x="connsiteX1" y="connsiteY1"/>
                </a:cxn>
                <a:cxn ang="0">
                  <a:pos x="connsiteX2" y="connsiteY2"/>
                </a:cxn>
                <a:cxn ang="0">
                  <a:pos x="connsiteX3" y="connsiteY3"/>
                </a:cxn>
              </a:cxnLst>
              <a:rect l="l" t="t" r="r" b="b"/>
              <a:pathLst>
                <a:path w="14188" h="74490">
                  <a:moveTo>
                    <a:pt x="2660" y="2660"/>
                  </a:moveTo>
                  <a:lnTo>
                    <a:pt x="12947" y="2660"/>
                  </a:lnTo>
                  <a:lnTo>
                    <a:pt x="12947" y="72540"/>
                  </a:lnTo>
                  <a:lnTo>
                    <a:pt x="2660" y="72540"/>
                  </a:lnTo>
                  <a:close/>
                </a:path>
              </a:pathLst>
            </a:custGeom>
            <a:solidFill>
              <a:srgbClr val="FFA34D"/>
            </a:solidFill>
            <a:ln w="9525" cap="flat">
              <a:noFill/>
              <a:prstDash val="solid"/>
              <a:miter/>
            </a:ln>
          </p:spPr>
          <p:txBody>
            <a:bodyPr rtlCol="0" anchor="ctr"/>
            <a:lstStyle/>
            <a:p>
              <a:endParaRPr lang="fi-FI"/>
            </a:p>
          </p:txBody>
        </p:sp>
        <p:sp>
          <p:nvSpPr>
            <p:cNvPr id="271" name="Freeform: Shape 270">
              <a:extLst>
                <a:ext uri="{FF2B5EF4-FFF2-40B4-BE49-F238E27FC236}">
                  <a16:creationId xmlns:a16="http://schemas.microsoft.com/office/drawing/2014/main" id="{33B4A15E-C4AA-4A4B-9B80-485BE31ED458}"/>
                </a:ext>
              </a:extLst>
            </p:cNvPr>
            <p:cNvSpPr/>
            <p:nvPr/>
          </p:nvSpPr>
          <p:spPr>
            <a:xfrm>
              <a:off x="2191598" y="3376858"/>
              <a:ext cx="14189" cy="60302"/>
            </a:xfrm>
            <a:custGeom>
              <a:avLst/>
              <a:gdLst>
                <a:gd name="connsiteX0" fmla="*/ 2660 w 14188"/>
                <a:gd name="connsiteY0" fmla="*/ 2660 h 60302"/>
                <a:gd name="connsiteX1" fmla="*/ 12947 w 14188"/>
                <a:gd name="connsiteY1" fmla="*/ 2660 h 60302"/>
                <a:gd name="connsiteX2" fmla="*/ 12947 w 14188"/>
                <a:gd name="connsiteY2" fmla="*/ 60834 h 60302"/>
                <a:gd name="connsiteX3" fmla="*/ 2660 w 14188"/>
                <a:gd name="connsiteY3" fmla="*/ 60834 h 60302"/>
              </a:gdLst>
              <a:ahLst/>
              <a:cxnLst>
                <a:cxn ang="0">
                  <a:pos x="connsiteX0" y="connsiteY0"/>
                </a:cxn>
                <a:cxn ang="0">
                  <a:pos x="connsiteX1" y="connsiteY1"/>
                </a:cxn>
                <a:cxn ang="0">
                  <a:pos x="connsiteX2" y="connsiteY2"/>
                </a:cxn>
                <a:cxn ang="0">
                  <a:pos x="connsiteX3" y="connsiteY3"/>
                </a:cxn>
              </a:cxnLst>
              <a:rect l="l" t="t" r="r" b="b"/>
              <a:pathLst>
                <a:path w="14188" h="60302">
                  <a:moveTo>
                    <a:pt x="2660" y="2660"/>
                  </a:moveTo>
                  <a:lnTo>
                    <a:pt x="12947" y="2660"/>
                  </a:lnTo>
                  <a:lnTo>
                    <a:pt x="12947" y="60834"/>
                  </a:lnTo>
                  <a:lnTo>
                    <a:pt x="2660" y="60834"/>
                  </a:lnTo>
                  <a:close/>
                </a:path>
              </a:pathLst>
            </a:custGeom>
            <a:solidFill>
              <a:srgbClr val="FFA34D"/>
            </a:solidFill>
            <a:ln w="9525" cap="flat">
              <a:noFill/>
              <a:prstDash val="solid"/>
              <a:miter/>
            </a:ln>
          </p:spPr>
          <p:txBody>
            <a:bodyPr rtlCol="0" anchor="ctr"/>
            <a:lstStyle/>
            <a:p>
              <a:endParaRPr lang="fi-FI"/>
            </a:p>
          </p:txBody>
        </p:sp>
        <p:sp>
          <p:nvSpPr>
            <p:cNvPr id="272" name="Freeform: Shape 271">
              <a:extLst>
                <a:ext uri="{FF2B5EF4-FFF2-40B4-BE49-F238E27FC236}">
                  <a16:creationId xmlns:a16="http://schemas.microsoft.com/office/drawing/2014/main" id="{82852D02-B133-4275-9492-92C8068093FC}"/>
                </a:ext>
              </a:extLst>
            </p:cNvPr>
            <p:cNvSpPr/>
            <p:nvPr/>
          </p:nvSpPr>
          <p:spPr>
            <a:xfrm>
              <a:off x="2201846" y="3369401"/>
              <a:ext cx="14189" cy="67397"/>
            </a:xfrm>
            <a:custGeom>
              <a:avLst/>
              <a:gdLst>
                <a:gd name="connsiteX0" fmla="*/ 2663 w 14188"/>
                <a:gd name="connsiteY0" fmla="*/ 2675 h 67396"/>
                <a:gd name="connsiteX1" fmla="*/ 12950 w 14188"/>
                <a:gd name="connsiteY1" fmla="*/ 2663 h 67396"/>
                <a:gd name="connsiteX2" fmla="*/ 13025 w 14188"/>
                <a:gd name="connsiteY2" fmla="*/ 67932 h 67396"/>
                <a:gd name="connsiteX3" fmla="*/ 2738 w 14188"/>
                <a:gd name="connsiteY3" fmla="*/ 67944 h 67396"/>
              </a:gdLst>
              <a:ahLst/>
              <a:cxnLst>
                <a:cxn ang="0">
                  <a:pos x="connsiteX0" y="connsiteY0"/>
                </a:cxn>
                <a:cxn ang="0">
                  <a:pos x="connsiteX1" y="connsiteY1"/>
                </a:cxn>
                <a:cxn ang="0">
                  <a:pos x="connsiteX2" y="connsiteY2"/>
                </a:cxn>
                <a:cxn ang="0">
                  <a:pos x="connsiteX3" y="connsiteY3"/>
                </a:cxn>
              </a:cxnLst>
              <a:rect l="l" t="t" r="r" b="b"/>
              <a:pathLst>
                <a:path w="14188" h="67396">
                  <a:moveTo>
                    <a:pt x="2663" y="2675"/>
                  </a:moveTo>
                  <a:lnTo>
                    <a:pt x="12950" y="2663"/>
                  </a:lnTo>
                  <a:lnTo>
                    <a:pt x="13025" y="67932"/>
                  </a:lnTo>
                  <a:lnTo>
                    <a:pt x="2738" y="67944"/>
                  </a:lnTo>
                  <a:close/>
                </a:path>
              </a:pathLst>
            </a:custGeom>
            <a:solidFill>
              <a:srgbClr val="FFA34D"/>
            </a:solidFill>
            <a:ln w="9525" cap="flat">
              <a:noFill/>
              <a:prstDash val="solid"/>
              <a:miter/>
            </a:ln>
          </p:spPr>
          <p:txBody>
            <a:bodyPr rtlCol="0" anchor="ctr"/>
            <a:lstStyle/>
            <a:p>
              <a:endParaRPr lang="fi-FI"/>
            </a:p>
          </p:txBody>
        </p:sp>
        <p:sp>
          <p:nvSpPr>
            <p:cNvPr id="273" name="Freeform: Shape 272">
              <a:extLst>
                <a:ext uri="{FF2B5EF4-FFF2-40B4-BE49-F238E27FC236}">
                  <a16:creationId xmlns:a16="http://schemas.microsoft.com/office/drawing/2014/main" id="{45C56C42-9731-437D-83B9-CDE8A3A6057F}"/>
                </a:ext>
              </a:extLst>
            </p:cNvPr>
            <p:cNvSpPr/>
            <p:nvPr/>
          </p:nvSpPr>
          <p:spPr>
            <a:xfrm>
              <a:off x="2212172" y="3341031"/>
              <a:ext cx="14189" cy="99321"/>
            </a:xfrm>
            <a:custGeom>
              <a:avLst/>
              <a:gdLst>
                <a:gd name="connsiteX0" fmla="*/ 2660 w 14188"/>
                <a:gd name="connsiteY0" fmla="*/ 2660 h 99321"/>
                <a:gd name="connsiteX1" fmla="*/ 12947 w 14188"/>
                <a:gd name="connsiteY1" fmla="*/ 2660 h 99321"/>
                <a:gd name="connsiteX2" fmla="*/ 12947 w 14188"/>
                <a:gd name="connsiteY2" fmla="*/ 96661 h 99321"/>
                <a:gd name="connsiteX3" fmla="*/ 2660 w 14188"/>
                <a:gd name="connsiteY3" fmla="*/ 96661 h 99321"/>
              </a:gdLst>
              <a:ahLst/>
              <a:cxnLst>
                <a:cxn ang="0">
                  <a:pos x="connsiteX0" y="connsiteY0"/>
                </a:cxn>
                <a:cxn ang="0">
                  <a:pos x="connsiteX1" y="connsiteY1"/>
                </a:cxn>
                <a:cxn ang="0">
                  <a:pos x="connsiteX2" y="connsiteY2"/>
                </a:cxn>
                <a:cxn ang="0">
                  <a:pos x="connsiteX3" y="connsiteY3"/>
                </a:cxn>
              </a:cxnLst>
              <a:rect l="l" t="t" r="r" b="b"/>
              <a:pathLst>
                <a:path w="14188" h="99321">
                  <a:moveTo>
                    <a:pt x="2660" y="2660"/>
                  </a:moveTo>
                  <a:lnTo>
                    <a:pt x="12947" y="2660"/>
                  </a:lnTo>
                  <a:lnTo>
                    <a:pt x="12947" y="96661"/>
                  </a:lnTo>
                  <a:lnTo>
                    <a:pt x="2660" y="96661"/>
                  </a:lnTo>
                  <a:close/>
                </a:path>
              </a:pathLst>
            </a:custGeom>
            <a:solidFill>
              <a:srgbClr val="FFA34D"/>
            </a:solidFill>
            <a:ln w="9525" cap="flat">
              <a:noFill/>
              <a:prstDash val="solid"/>
              <a:miter/>
            </a:ln>
          </p:spPr>
          <p:txBody>
            <a:bodyPr rtlCol="0" anchor="ctr"/>
            <a:lstStyle/>
            <a:p>
              <a:endParaRPr lang="fi-FI"/>
            </a:p>
          </p:txBody>
        </p:sp>
        <p:sp>
          <p:nvSpPr>
            <p:cNvPr id="274" name="Freeform: Shape 273">
              <a:extLst>
                <a:ext uri="{FF2B5EF4-FFF2-40B4-BE49-F238E27FC236}">
                  <a16:creationId xmlns:a16="http://schemas.microsoft.com/office/drawing/2014/main" id="{29C10847-8B7D-49CC-82AC-986DF6B923F7}"/>
                </a:ext>
              </a:extLst>
            </p:cNvPr>
            <p:cNvSpPr/>
            <p:nvPr/>
          </p:nvSpPr>
          <p:spPr>
            <a:xfrm>
              <a:off x="2222398" y="3331092"/>
              <a:ext cx="14189" cy="106416"/>
            </a:xfrm>
            <a:custGeom>
              <a:avLst/>
              <a:gdLst>
                <a:gd name="connsiteX0" fmla="*/ 2663 w 14188"/>
                <a:gd name="connsiteY0" fmla="*/ 2675 h 106415"/>
                <a:gd name="connsiteX1" fmla="*/ 12950 w 14188"/>
                <a:gd name="connsiteY1" fmla="*/ 2663 h 106415"/>
                <a:gd name="connsiteX2" fmla="*/ 13069 w 14188"/>
                <a:gd name="connsiteY2" fmla="*/ 106241 h 106415"/>
                <a:gd name="connsiteX3" fmla="*/ 2782 w 14188"/>
                <a:gd name="connsiteY3" fmla="*/ 106253 h 106415"/>
              </a:gdLst>
              <a:ahLst/>
              <a:cxnLst>
                <a:cxn ang="0">
                  <a:pos x="connsiteX0" y="connsiteY0"/>
                </a:cxn>
                <a:cxn ang="0">
                  <a:pos x="connsiteX1" y="connsiteY1"/>
                </a:cxn>
                <a:cxn ang="0">
                  <a:pos x="connsiteX2" y="connsiteY2"/>
                </a:cxn>
                <a:cxn ang="0">
                  <a:pos x="connsiteX3" y="connsiteY3"/>
                </a:cxn>
              </a:cxnLst>
              <a:rect l="l" t="t" r="r" b="b"/>
              <a:pathLst>
                <a:path w="14188" h="106415">
                  <a:moveTo>
                    <a:pt x="2663" y="2675"/>
                  </a:moveTo>
                  <a:lnTo>
                    <a:pt x="12950" y="2663"/>
                  </a:lnTo>
                  <a:lnTo>
                    <a:pt x="13069" y="106241"/>
                  </a:lnTo>
                  <a:lnTo>
                    <a:pt x="2782" y="106253"/>
                  </a:lnTo>
                  <a:close/>
                </a:path>
              </a:pathLst>
            </a:custGeom>
            <a:solidFill>
              <a:srgbClr val="FFA34D"/>
            </a:solidFill>
            <a:ln w="9525" cap="flat">
              <a:noFill/>
              <a:prstDash val="solid"/>
              <a:miter/>
            </a:ln>
          </p:spPr>
          <p:txBody>
            <a:bodyPr rtlCol="0" anchor="ctr"/>
            <a:lstStyle/>
            <a:p>
              <a:endParaRPr lang="fi-FI"/>
            </a:p>
          </p:txBody>
        </p:sp>
        <p:sp>
          <p:nvSpPr>
            <p:cNvPr id="275" name="Freeform: Shape 274">
              <a:extLst>
                <a:ext uri="{FF2B5EF4-FFF2-40B4-BE49-F238E27FC236}">
                  <a16:creationId xmlns:a16="http://schemas.microsoft.com/office/drawing/2014/main" id="{744F0A85-67F8-43B2-BB3E-27292EFCA0B2}"/>
                </a:ext>
              </a:extLst>
            </p:cNvPr>
            <p:cNvSpPr/>
            <p:nvPr/>
          </p:nvSpPr>
          <p:spPr>
            <a:xfrm>
              <a:off x="2232681" y="3324707"/>
              <a:ext cx="14189" cy="113510"/>
            </a:xfrm>
            <a:custGeom>
              <a:avLst/>
              <a:gdLst>
                <a:gd name="connsiteX0" fmla="*/ 2663 w 14188"/>
                <a:gd name="connsiteY0" fmla="*/ 2675 h 113509"/>
                <a:gd name="connsiteX1" fmla="*/ 12950 w 14188"/>
                <a:gd name="connsiteY1" fmla="*/ 2664 h 113509"/>
                <a:gd name="connsiteX2" fmla="*/ 13076 w 14188"/>
                <a:gd name="connsiteY2" fmla="*/ 112981 h 113509"/>
                <a:gd name="connsiteX3" fmla="*/ 2789 w 14188"/>
                <a:gd name="connsiteY3" fmla="*/ 112993 h 113509"/>
              </a:gdLst>
              <a:ahLst/>
              <a:cxnLst>
                <a:cxn ang="0">
                  <a:pos x="connsiteX0" y="connsiteY0"/>
                </a:cxn>
                <a:cxn ang="0">
                  <a:pos x="connsiteX1" y="connsiteY1"/>
                </a:cxn>
                <a:cxn ang="0">
                  <a:pos x="connsiteX2" y="connsiteY2"/>
                </a:cxn>
                <a:cxn ang="0">
                  <a:pos x="connsiteX3" y="connsiteY3"/>
                </a:cxn>
              </a:cxnLst>
              <a:rect l="l" t="t" r="r" b="b"/>
              <a:pathLst>
                <a:path w="14188" h="113509">
                  <a:moveTo>
                    <a:pt x="2663" y="2675"/>
                  </a:moveTo>
                  <a:lnTo>
                    <a:pt x="12950" y="2664"/>
                  </a:lnTo>
                  <a:lnTo>
                    <a:pt x="13076" y="112981"/>
                  </a:lnTo>
                  <a:lnTo>
                    <a:pt x="2789" y="112993"/>
                  </a:lnTo>
                  <a:close/>
                </a:path>
              </a:pathLst>
            </a:custGeom>
            <a:solidFill>
              <a:srgbClr val="FFA34D"/>
            </a:solidFill>
            <a:ln w="9525" cap="flat">
              <a:noFill/>
              <a:prstDash val="solid"/>
              <a:miter/>
            </a:ln>
          </p:spPr>
          <p:txBody>
            <a:bodyPr rtlCol="0" anchor="ctr"/>
            <a:lstStyle/>
            <a:p>
              <a:endParaRPr lang="fi-FI"/>
            </a:p>
          </p:txBody>
        </p:sp>
        <p:sp>
          <p:nvSpPr>
            <p:cNvPr id="276" name="Freeform: Shape 275">
              <a:extLst>
                <a:ext uri="{FF2B5EF4-FFF2-40B4-BE49-F238E27FC236}">
                  <a16:creationId xmlns:a16="http://schemas.microsoft.com/office/drawing/2014/main" id="{CC3AE5DB-9A82-4391-B57D-A206A0A320D0}"/>
                </a:ext>
              </a:extLst>
            </p:cNvPr>
            <p:cNvSpPr/>
            <p:nvPr/>
          </p:nvSpPr>
          <p:spPr>
            <a:xfrm>
              <a:off x="2243032" y="3327197"/>
              <a:ext cx="14189" cy="109963"/>
            </a:xfrm>
            <a:custGeom>
              <a:avLst/>
              <a:gdLst>
                <a:gd name="connsiteX0" fmla="*/ 2660 w 14188"/>
                <a:gd name="connsiteY0" fmla="*/ 2660 h 109962"/>
                <a:gd name="connsiteX1" fmla="*/ 12947 w 14188"/>
                <a:gd name="connsiteY1" fmla="*/ 2660 h 109962"/>
                <a:gd name="connsiteX2" fmla="*/ 12947 w 14188"/>
                <a:gd name="connsiteY2" fmla="*/ 110495 h 109962"/>
                <a:gd name="connsiteX3" fmla="*/ 2660 w 14188"/>
                <a:gd name="connsiteY3" fmla="*/ 110495 h 109962"/>
              </a:gdLst>
              <a:ahLst/>
              <a:cxnLst>
                <a:cxn ang="0">
                  <a:pos x="connsiteX0" y="connsiteY0"/>
                </a:cxn>
                <a:cxn ang="0">
                  <a:pos x="connsiteX1" y="connsiteY1"/>
                </a:cxn>
                <a:cxn ang="0">
                  <a:pos x="connsiteX2" y="connsiteY2"/>
                </a:cxn>
                <a:cxn ang="0">
                  <a:pos x="connsiteX3" y="connsiteY3"/>
                </a:cxn>
              </a:cxnLst>
              <a:rect l="l" t="t" r="r" b="b"/>
              <a:pathLst>
                <a:path w="14188" h="109962">
                  <a:moveTo>
                    <a:pt x="2660" y="2660"/>
                  </a:moveTo>
                  <a:lnTo>
                    <a:pt x="12947" y="2660"/>
                  </a:lnTo>
                  <a:lnTo>
                    <a:pt x="12947" y="110495"/>
                  </a:lnTo>
                  <a:lnTo>
                    <a:pt x="2660" y="110495"/>
                  </a:lnTo>
                  <a:close/>
                </a:path>
              </a:pathLst>
            </a:custGeom>
            <a:solidFill>
              <a:srgbClr val="FFA34D"/>
            </a:solidFill>
            <a:ln w="9525" cap="flat">
              <a:noFill/>
              <a:prstDash val="solid"/>
              <a:miter/>
            </a:ln>
          </p:spPr>
          <p:txBody>
            <a:bodyPr rtlCol="0" anchor="ctr"/>
            <a:lstStyle/>
            <a:p>
              <a:endParaRPr lang="fi-FI"/>
            </a:p>
          </p:txBody>
        </p:sp>
        <p:sp>
          <p:nvSpPr>
            <p:cNvPr id="277" name="Freeform: Shape 276">
              <a:extLst>
                <a:ext uri="{FF2B5EF4-FFF2-40B4-BE49-F238E27FC236}">
                  <a16:creationId xmlns:a16="http://schemas.microsoft.com/office/drawing/2014/main" id="{5F7A9BBE-2076-44C0-B88D-809C73731406}"/>
                </a:ext>
              </a:extLst>
            </p:cNvPr>
            <p:cNvSpPr/>
            <p:nvPr/>
          </p:nvSpPr>
          <p:spPr>
            <a:xfrm>
              <a:off x="2253275" y="3359114"/>
              <a:ext cx="14189" cy="78038"/>
            </a:xfrm>
            <a:custGeom>
              <a:avLst/>
              <a:gdLst>
                <a:gd name="connsiteX0" fmla="*/ 2663 w 14188"/>
                <a:gd name="connsiteY0" fmla="*/ 2675 h 78038"/>
                <a:gd name="connsiteX1" fmla="*/ 12950 w 14188"/>
                <a:gd name="connsiteY1" fmla="*/ 2663 h 78038"/>
                <a:gd name="connsiteX2" fmla="*/ 13037 w 14188"/>
                <a:gd name="connsiteY2" fmla="*/ 78573 h 78038"/>
                <a:gd name="connsiteX3" fmla="*/ 2750 w 14188"/>
                <a:gd name="connsiteY3" fmla="*/ 78585 h 78038"/>
              </a:gdLst>
              <a:ahLst/>
              <a:cxnLst>
                <a:cxn ang="0">
                  <a:pos x="connsiteX0" y="connsiteY0"/>
                </a:cxn>
                <a:cxn ang="0">
                  <a:pos x="connsiteX1" y="connsiteY1"/>
                </a:cxn>
                <a:cxn ang="0">
                  <a:pos x="connsiteX2" y="connsiteY2"/>
                </a:cxn>
                <a:cxn ang="0">
                  <a:pos x="connsiteX3" y="connsiteY3"/>
                </a:cxn>
              </a:cxnLst>
              <a:rect l="l" t="t" r="r" b="b"/>
              <a:pathLst>
                <a:path w="14188" h="78038">
                  <a:moveTo>
                    <a:pt x="2663" y="2675"/>
                  </a:moveTo>
                  <a:lnTo>
                    <a:pt x="12950" y="2663"/>
                  </a:lnTo>
                  <a:lnTo>
                    <a:pt x="13037" y="78573"/>
                  </a:lnTo>
                  <a:lnTo>
                    <a:pt x="2750" y="78585"/>
                  </a:lnTo>
                  <a:close/>
                </a:path>
              </a:pathLst>
            </a:custGeom>
            <a:solidFill>
              <a:srgbClr val="FFA34D"/>
            </a:solidFill>
            <a:ln w="9525" cap="flat">
              <a:noFill/>
              <a:prstDash val="solid"/>
              <a:miter/>
            </a:ln>
          </p:spPr>
          <p:txBody>
            <a:bodyPr rtlCol="0" anchor="ctr"/>
            <a:lstStyle/>
            <a:p>
              <a:endParaRPr lang="fi-FI"/>
            </a:p>
          </p:txBody>
        </p:sp>
        <p:sp>
          <p:nvSpPr>
            <p:cNvPr id="278" name="Freeform: Shape 277">
              <a:extLst>
                <a:ext uri="{FF2B5EF4-FFF2-40B4-BE49-F238E27FC236}">
                  <a16:creationId xmlns:a16="http://schemas.microsoft.com/office/drawing/2014/main" id="{105AB028-DFE2-46E7-A68D-F0AFFBA4F139}"/>
                </a:ext>
              </a:extLst>
            </p:cNvPr>
            <p:cNvSpPr/>
            <p:nvPr/>
          </p:nvSpPr>
          <p:spPr>
            <a:xfrm>
              <a:off x="2263564" y="3362307"/>
              <a:ext cx="14189" cy="78038"/>
            </a:xfrm>
            <a:custGeom>
              <a:avLst/>
              <a:gdLst>
                <a:gd name="connsiteX0" fmla="*/ 2664 w 14188"/>
                <a:gd name="connsiteY0" fmla="*/ 2675 h 78038"/>
                <a:gd name="connsiteX1" fmla="*/ 12950 w 14188"/>
                <a:gd name="connsiteY1" fmla="*/ 2663 h 78038"/>
                <a:gd name="connsiteX2" fmla="*/ 13034 w 14188"/>
                <a:gd name="connsiteY2" fmla="*/ 75381 h 78038"/>
                <a:gd name="connsiteX3" fmla="*/ 2747 w 14188"/>
                <a:gd name="connsiteY3" fmla="*/ 75393 h 78038"/>
              </a:gdLst>
              <a:ahLst/>
              <a:cxnLst>
                <a:cxn ang="0">
                  <a:pos x="connsiteX0" y="connsiteY0"/>
                </a:cxn>
                <a:cxn ang="0">
                  <a:pos x="connsiteX1" y="connsiteY1"/>
                </a:cxn>
                <a:cxn ang="0">
                  <a:pos x="connsiteX2" y="connsiteY2"/>
                </a:cxn>
                <a:cxn ang="0">
                  <a:pos x="connsiteX3" y="connsiteY3"/>
                </a:cxn>
              </a:cxnLst>
              <a:rect l="l" t="t" r="r" b="b"/>
              <a:pathLst>
                <a:path w="14188" h="78038">
                  <a:moveTo>
                    <a:pt x="2664" y="2675"/>
                  </a:moveTo>
                  <a:lnTo>
                    <a:pt x="12950" y="2663"/>
                  </a:lnTo>
                  <a:lnTo>
                    <a:pt x="13034" y="75381"/>
                  </a:lnTo>
                  <a:lnTo>
                    <a:pt x="2747" y="75393"/>
                  </a:lnTo>
                  <a:close/>
                </a:path>
              </a:pathLst>
            </a:custGeom>
            <a:solidFill>
              <a:srgbClr val="FFA34D"/>
            </a:solidFill>
            <a:ln w="9525" cap="flat">
              <a:noFill/>
              <a:prstDash val="solid"/>
              <a:miter/>
            </a:ln>
          </p:spPr>
          <p:txBody>
            <a:bodyPr rtlCol="0" anchor="ctr"/>
            <a:lstStyle/>
            <a:p>
              <a:endParaRPr lang="fi-FI"/>
            </a:p>
          </p:txBody>
        </p:sp>
        <p:sp>
          <p:nvSpPr>
            <p:cNvPr id="279" name="Freeform: Shape 278">
              <a:extLst>
                <a:ext uri="{FF2B5EF4-FFF2-40B4-BE49-F238E27FC236}">
                  <a16:creationId xmlns:a16="http://schemas.microsoft.com/office/drawing/2014/main" id="{91E9CD87-89A0-484B-A046-167F2AAA0162}"/>
                </a:ext>
              </a:extLst>
            </p:cNvPr>
            <p:cNvSpPr/>
            <p:nvPr/>
          </p:nvSpPr>
          <p:spPr>
            <a:xfrm>
              <a:off x="2273893" y="3355929"/>
              <a:ext cx="14189" cy="81585"/>
            </a:xfrm>
            <a:custGeom>
              <a:avLst/>
              <a:gdLst>
                <a:gd name="connsiteX0" fmla="*/ 2660 w 14188"/>
                <a:gd name="connsiteY0" fmla="*/ 2660 h 81585"/>
                <a:gd name="connsiteX1" fmla="*/ 12947 w 14188"/>
                <a:gd name="connsiteY1" fmla="*/ 2660 h 81585"/>
                <a:gd name="connsiteX2" fmla="*/ 12947 w 14188"/>
                <a:gd name="connsiteY2" fmla="*/ 81763 h 81585"/>
                <a:gd name="connsiteX3" fmla="*/ 2660 w 14188"/>
                <a:gd name="connsiteY3" fmla="*/ 81763 h 81585"/>
              </a:gdLst>
              <a:ahLst/>
              <a:cxnLst>
                <a:cxn ang="0">
                  <a:pos x="connsiteX0" y="connsiteY0"/>
                </a:cxn>
                <a:cxn ang="0">
                  <a:pos x="connsiteX1" y="connsiteY1"/>
                </a:cxn>
                <a:cxn ang="0">
                  <a:pos x="connsiteX2" y="connsiteY2"/>
                </a:cxn>
                <a:cxn ang="0">
                  <a:pos x="connsiteX3" y="connsiteY3"/>
                </a:cxn>
              </a:cxnLst>
              <a:rect l="l" t="t" r="r" b="b"/>
              <a:pathLst>
                <a:path w="14188" h="81585">
                  <a:moveTo>
                    <a:pt x="2660" y="2660"/>
                  </a:moveTo>
                  <a:lnTo>
                    <a:pt x="12947" y="2660"/>
                  </a:lnTo>
                  <a:lnTo>
                    <a:pt x="12947" y="81763"/>
                  </a:lnTo>
                  <a:lnTo>
                    <a:pt x="2660" y="81763"/>
                  </a:lnTo>
                  <a:close/>
                </a:path>
              </a:pathLst>
            </a:custGeom>
            <a:solidFill>
              <a:srgbClr val="FFA34D"/>
            </a:solidFill>
            <a:ln w="9525" cap="flat">
              <a:noFill/>
              <a:prstDash val="solid"/>
              <a:miter/>
            </a:ln>
          </p:spPr>
          <p:txBody>
            <a:bodyPr rtlCol="0" anchor="ctr"/>
            <a:lstStyle/>
            <a:p>
              <a:endParaRPr lang="fi-FI"/>
            </a:p>
          </p:txBody>
        </p:sp>
        <p:sp>
          <p:nvSpPr>
            <p:cNvPr id="280" name="Freeform: Shape 279">
              <a:extLst>
                <a:ext uri="{FF2B5EF4-FFF2-40B4-BE49-F238E27FC236}">
                  <a16:creationId xmlns:a16="http://schemas.microsoft.com/office/drawing/2014/main" id="{F12EBFB5-226B-4F41-ACC1-93698696B0CD}"/>
                </a:ext>
              </a:extLst>
            </p:cNvPr>
            <p:cNvSpPr/>
            <p:nvPr/>
          </p:nvSpPr>
          <p:spPr>
            <a:xfrm>
              <a:off x="2284180" y="3368699"/>
              <a:ext cx="14189" cy="70944"/>
            </a:xfrm>
            <a:custGeom>
              <a:avLst/>
              <a:gdLst>
                <a:gd name="connsiteX0" fmla="*/ 2660 w 14188"/>
                <a:gd name="connsiteY0" fmla="*/ 2660 h 70943"/>
                <a:gd name="connsiteX1" fmla="*/ 12947 w 14188"/>
                <a:gd name="connsiteY1" fmla="*/ 2660 h 70943"/>
                <a:gd name="connsiteX2" fmla="*/ 12947 w 14188"/>
                <a:gd name="connsiteY2" fmla="*/ 68638 h 70943"/>
                <a:gd name="connsiteX3" fmla="*/ 2660 w 14188"/>
                <a:gd name="connsiteY3" fmla="*/ 68638 h 70943"/>
              </a:gdLst>
              <a:ahLst/>
              <a:cxnLst>
                <a:cxn ang="0">
                  <a:pos x="connsiteX0" y="connsiteY0"/>
                </a:cxn>
                <a:cxn ang="0">
                  <a:pos x="connsiteX1" y="connsiteY1"/>
                </a:cxn>
                <a:cxn ang="0">
                  <a:pos x="connsiteX2" y="connsiteY2"/>
                </a:cxn>
                <a:cxn ang="0">
                  <a:pos x="connsiteX3" y="connsiteY3"/>
                </a:cxn>
              </a:cxnLst>
              <a:rect l="l" t="t" r="r" b="b"/>
              <a:pathLst>
                <a:path w="14188" h="70943">
                  <a:moveTo>
                    <a:pt x="2660" y="2660"/>
                  </a:moveTo>
                  <a:lnTo>
                    <a:pt x="12947" y="2660"/>
                  </a:lnTo>
                  <a:lnTo>
                    <a:pt x="12947" y="68638"/>
                  </a:lnTo>
                  <a:lnTo>
                    <a:pt x="2660" y="68638"/>
                  </a:lnTo>
                  <a:close/>
                </a:path>
              </a:pathLst>
            </a:custGeom>
            <a:solidFill>
              <a:srgbClr val="FFA34D"/>
            </a:solidFill>
            <a:ln w="9525" cap="flat">
              <a:noFill/>
              <a:prstDash val="solid"/>
              <a:miter/>
            </a:ln>
          </p:spPr>
          <p:txBody>
            <a:bodyPr rtlCol="0" anchor="ctr"/>
            <a:lstStyle/>
            <a:p>
              <a:endParaRPr lang="fi-FI"/>
            </a:p>
          </p:txBody>
        </p:sp>
        <p:sp>
          <p:nvSpPr>
            <p:cNvPr id="281" name="Freeform: Shape 280">
              <a:extLst>
                <a:ext uri="{FF2B5EF4-FFF2-40B4-BE49-F238E27FC236}">
                  <a16:creationId xmlns:a16="http://schemas.microsoft.com/office/drawing/2014/main" id="{651EDDFA-8FFD-4BB8-967E-B42FF859BAB2}"/>
                </a:ext>
              </a:extLst>
            </p:cNvPr>
            <p:cNvSpPr/>
            <p:nvPr/>
          </p:nvSpPr>
          <p:spPr>
            <a:xfrm>
              <a:off x="2294424" y="3361952"/>
              <a:ext cx="14189" cy="78038"/>
            </a:xfrm>
            <a:custGeom>
              <a:avLst/>
              <a:gdLst>
                <a:gd name="connsiteX0" fmla="*/ 2663 w 14188"/>
                <a:gd name="connsiteY0" fmla="*/ 2675 h 78038"/>
                <a:gd name="connsiteX1" fmla="*/ 12950 w 14188"/>
                <a:gd name="connsiteY1" fmla="*/ 2664 h 78038"/>
                <a:gd name="connsiteX2" fmla="*/ 13033 w 14188"/>
                <a:gd name="connsiteY2" fmla="*/ 75381 h 78038"/>
                <a:gd name="connsiteX3" fmla="*/ 2746 w 14188"/>
                <a:gd name="connsiteY3" fmla="*/ 75393 h 78038"/>
              </a:gdLst>
              <a:ahLst/>
              <a:cxnLst>
                <a:cxn ang="0">
                  <a:pos x="connsiteX0" y="connsiteY0"/>
                </a:cxn>
                <a:cxn ang="0">
                  <a:pos x="connsiteX1" y="connsiteY1"/>
                </a:cxn>
                <a:cxn ang="0">
                  <a:pos x="connsiteX2" y="connsiteY2"/>
                </a:cxn>
                <a:cxn ang="0">
                  <a:pos x="connsiteX3" y="connsiteY3"/>
                </a:cxn>
              </a:cxnLst>
              <a:rect l="l" t="t" r="r" b="b"/>
              <a:pathLst>
                <a:path w="14188" h="78038">
                  <a:moveTo>
                    <a:pt x="2663" y="2675"/>
                  </a:moveTo>
                  <a:lnTo>
                    <a:pt x="12950" y="2664"/>
                  </a:lnTo>
                  <a:lnTo>
                    <a:pt x="13033" y="75381"/>
                  </a:lnTo>
                  <a:lnTo>
                    <a:pt x="2746" y="75393"/>
                  </a:lnTo>
                  <a:close/>
                </a:path>
              </a:pathLst>
            </a:custGeom>
            <a:solidFill>
              <a:srgbClr val="FFA34D"/>
            </a:solidFill>
            <a:ln w="9525" cap="flat">
              <a:noFill/>
              <a:prstDash val="solid"/>
              <a:miter/>
            </a:ln>
          </p:spPr>
          <p:txBody>
            <a:bodyPr rtlCol="0" anchor="ctr"/>
            <a:lstStyle/>
            <a:p>
              <a:endParaRPr lang="fi-FI"/>
            </a:p>
          </p:txBody>
        </p:sp>
        <p:sp>
          <p:nvSpPr>
            <p:cNvPr id="282" name="Freeform: Shape 281">
              <a:extLst>
                <a:ext uri="{FF2B5EF4-FFF2-40B4-BE49-F238E27FC236}">
                  <a16:creationId xmlns:a16="http://schemas.microsoft.com/office/drawing/2014/main" id="{9D42AE71-5D93-4B66-94A4-F41473669CED}"/>
                </a:ext>
              </a:extLst>
            </p:cNvPr>
            <p:cNvSpPr/>
            <p:nvPr/>
          </p:nvSpPr>
          <p:spPr>
            <a:xfrm>
              <a:off x="2305108" y="3380405"/>
              <a:ext cx="14189" cy="56755"/>
            </a:xfrm>
            <a:custGeom>
              <a:avLst/>
              <a:gdLst>
                <a:gd name="connsiteX0" fmla="*/ 2660 w 14188"/>
                <a:gd name="connsiteY0" fmla="*/ 2660 h 56754"/>
                <a:gd name="connsiteX1" fmla="*/ 12947 w 14188"/>
                <a:gd name="connsiteY1" fmla="*/ 2660 h 56754"/>
                <a:gd name="connsiteX2" fmla="*/ 12947 w 14188"/>
                <a:gd name="connsiteY2" fmla="*/ 57287 h 56754"/>
                <a:gd name="connsiteX3" fmla="*/ 2660 w 14188"/>
                <a:gd name="connsiteY3" fmla="*/ 57287 h 56754"/>
              </a:gdLst>
              <a:ahLst/>
              <a:cxnLst>
                <a:cxn ang="0">
                  <a:pos x="connsiteX0" y="connsiteY0"/>
                </a:cxn>
                <a:cxn ang="0">
                  <a:pos x="connsiteX1" y="connsiteY1"/>
                </a:cxn>
                <a:cxn ang="0">
                  <a:pos x="connsiteX2" y="connsiteY2"/>
                </a:cxn>
                <a:cxn ang="0">
                  <a:pos x="connsiteX3" y="connsiteY3"/>
                </a:cxn>
              </a:cxnLst>
              <a:rect l="l" t="t" r="r" b="b"/>
              <a:pathLst>
                <a:path w="14188" h="56754">
                  <a:moveTo>
                    <a:pt x="2660" y="2660"/>
                  </a:moveTo>
                  <a:lnTo>
                    <a:pt x="12947" y="2660"/>
                  </a:lnTo>
                  <a:lnTo>
                    <a:pt x="12947" y="57287"/>
                  </a:lnTo>
                  <a:lnTo>
                    <a:pt x="2660" y="57287"/>
                  </a:lnTo>
                  <a:close/>
                </a:path>
              </a:pathLst>
            </a:custGeom>
            <a:solidFill>
              <a:srgbClr val="FFA34D"/>
            </a:solidFill>
            <a:ln w="9525" cap="flat">
              <a:noFill/>
              <a:prstDash val="solid"/>
              <a:miter/>
            </a:ln>
          </p:spPr>
          <p:txBody>
            <a:bodyPr rtlCol="0" anchor="ctr"/>
            <a:lstStyle/>
            <a:p>
              <a:endParaRPr lang="fi-FI"/>
            </a:p>
          </p:txBody>
        </p:sp>
        <p:sp>
          <p:nvSpPr>
            <p:cNvPr id="283" name="Freeform: Shape 282">
              <a:extLst>
                <a:ext uri="{FF2B5EF4-FFF2-40B4-BE49-F238E27FC236}">
                  <a16:creationId xmlns:a16="http://schemas.microsoft.com/office/drawing/2014/main" id="{F3D3D4C9-9F38-40CC-88CF-F174DF794C47}"/>
                </a:ext>
              </a:extLst>
            </p:cNvPr>
            <p:cNvSpPr/>
            <p:nvPr/>
          </p:nvSpPr>
          <p:spPr>
            <a:xfrm>
              <a:off x="2315040" y="3310880"/>
              <a:ext cx="14189" cy="127699"/>
            </a:xfrm>
            <a:custGeom>
              <a:avLst/>
              <a:gdLst>
                <a:gd name="connsiteX0" fmla="*/ 2660 w 14188"/>
                <a:gd name="connsiteY0" fmla="*/ 2660 h 127698"/>
                <a:gd name="connsiteX1" fmla="*/ 12947 w 14188"/>
                <a:gd name="connsiteY1" fmla="*/ 2660 h 127698"/>
                <a:gd name="connsiteX2" fmla="*/ 12947 w 14188"/>
                <a:gd name="connsiteY2" fmla="*/ 126457 h 127698"/>
                <a:gd name="connsiteX3" fmla="*/ 2660 w 14188"/>
                <a:gd name="connsiteY3" fmla="*/ 126457 h 127698"/>
              </a:gdLst>
              <a:ahLst/>
              <a:cxnLst>
                <a:cxn ang="0">
                  <a:pos x="connsiteX0" y="connsiteY0"/>
                </a:cxn>
                <a:cxn ang="0">
                  <a:pos x="connsiteX1" y="connsiteY1"/>
                </a:cxn>
                <a:cxn ang="0">
                  <a:pos x="connsiteX2" y="connsiteY2"/>
                </a:cxn>
                <a:cxn ang="0">
                  <a:pos x="connsiteX3" y="connsiteY3"/>
                </a:cxn>
              </a:cxnLst>
              <a:rect l="l" t="t" r="r" b="b"/>
              <a:pathLst>
                <a:path w="14188" h="127698">
                  <a:moveTo>
                    <a:pt x="2660" y="2660"/>
                  </a:moveTo>
                  <a:lnTo>
                    <a:pt x="12947" y="2660"/>
                  </a:lnTo>
                  <a:lnTo>
                    <a:pt x="12947" y="126457"/>
                  </a:lnTo>
                  <a:lnTo>
                    <a:pt x="2660" y="126457"/>
                  </a:lnTo>
                  <a:close/>
                </a:path>
              </a:pathLst>
            </a:custGeom>
            <a:solidFill>
              <a:srgbClr val="FFA34D"/>
            </a:solidFill>
            <a:ln w="9525" cap="flat">
              <a:noFill/>
              <a:prstDash val="solid"/>
              <a:miter/>
            </a:ln>
          </p:spPr>
          <p:txBody>
            <a:bodyPr rtlCol="0" anchor="ctr"/>
            <a:lstStyle/>
            <a:p>
              <a:endParaRPr lang="fi-FI"/>
            </a:p>
          </p:txBody>
        </p:sp>
        <p:sp>
          <p:nvSpPr>
            <p:cNvPr id="284" name="Freeform: Shape 283">
              <a:extLst>
                <a:ext uri="{FF2B5EF4-FFF2-40B4-BE49-F238E27FC236}">
                  <a16:creationId xmlns:a16="http://schemas.microsoft.com/office/drawing/2014/main" id="{82EA171E-9B4F-471F-8F04-E988352319C5}"/>
                </a:ext>
              </a:extLst>
            </p:cNvPr>
            <p:cNvSpPr/>
            <p:nvPr/>
          </p:nvSpPr>
          <p:spPr>
            <a:xfrm>
              <a:off x="2325608" y="3308035"/>
              <a:ext cx="14189" cy="131246"/>
            </a:xfrm>
            <a:custGeom>
              <a:avLst/>
              <a:gdLst>
                <a:gd name="connsiteX0" fmla="*/ 2664 w 14188"/>
                <a:gd name="connsiteY0" fmla="*/ 2675 h 131245"/>
                <a:gd name="connsiteX1" fmla="*/ 12950 w 14188"/>
                <a:gd name="connsiteY1" fmla="*/ 2663 h 131245"/>
                <a:gd name="connsiteX2" fmla="*/ 13095 w 14188"/>
                <a:gd name="connsiteY2" fmla="*/ 129298 h 131245"/>
                <a:gd name="connsiteX3" fmla="*/ 2808 w 14188"/>
                <a:gd name="connsiteY3" fmla="*/ 129310 h 131245"/>
              </a:gdLst>
              <a:ahLst/>
              <a:cxnLst>
                <a:cxn ang="0">
                  <a:pos x="connsiteX0" y="connsiteY0"/>
                </a:cxn>
                <a:cxn ang="0">
                  <a:pos x="connsiteX1" y="connsiteY1"/>
                </a:cxn>
                <a:cxn ang="0">
                  <a:pos x="connsiteX2" y="connsiteY2"/>
                </a:cxn>
                <a:cxn ang="0">
                  <a:pos x="connsiteX3" y="connsiteY3"/>
                </a:cxn>
              </a:cxnLst>
              <a:rect l="l" t="t" r="r" b="b"/>
              <a:pathLst>
                <a:path w="14188" h="131245">
                  <a:moveTo>
                    <a:pt x="2664" y="2675"/>
                  </a:moveTo>
                  <a:lnTo>
                    <a:pt x="12950" y="2663"/>
                  </a:lnTo>
                  <a:lnTo>
                    <a:pt x="13095" y="129298"/>
                  </a:lnTo>
                  <a:lnTo>
                    <a:pt x="2808" y="129310"/>
                  </a:lnTo>
                  <a:close/>
                </a:path>
              </a:pathLst>
            </a:custGeom>
            <a:solidFill>
              <a:srgbClr val="FFA34D"/>
            </a:solidFill>
            <a:ln w="9525" cap="flat">
              <a:noFill/>
              <a:prstDash val="solid"/>
              <a:miter/>
            </a:ln>
          </p:spPr>
          <p:txBody>
            <a:bodyPr rtlCol="0" anchor="ctr"/>
            <a:lstStyle/>
            <a:p>
              <a:endParaRPr lang="fi-FI"/>
            </a:p>
          </p:txBody>
        </p:sp>
        <p:sp>
          <p:nvSpPr>
            <p:cNvPr id="285" name="Freeform: Shape 284">
              <a:extLst>
                <a:ext uri="{FF2B5EF4-FFF2-40B4-BE49-F238E27FC236}">
                  <a16:creationId xmlns:a16="http://schemas.microsoft.com/office/drawing/2014/main" id="{D335FB90-05C6-4B9A-B8C1-745FC578C956}"/>
                </a:ext>
              </a:extLst>
            </p:cNvPr>
            <p:cNvSpPr/>
            <p:nvPr/>
          </p:nvSpPr>
          <p:spPr>
            <a:xfrm>
              <a:off x="2335928" y="3365854"/>
              <a:ext cx="14189" cy="74491"/>
            </a:xfrm>
            <a:custGeom>
              <a:avLst/>
              <a:gdLst>
                <a:gd name="connsiteX0" fmla="*/ 2663 w 14188"/>
                <a:gd name="connsiteY0" fmla="*/ 2675 h 74490"/>
                <a:gd name="connsiteX1" fmla="*/ 12950 w 14188"/>
                <a:gd name="connsiteY1" fmla="*/ 2663 h 74490"/>
                <a:gd name="connsiteX2" fmla="*/ 13029 w 14188"/>
                <a:gd name="connsiteY2" fmla="*/ 71834 h 74490"/>
                <a:gd name="connsiteX3" fmla="*/ 2742 w 14188"/>
                <a:gd name="connsiteY3" fmla="*/ 71845 h 74490"/>
              </a:gdLst>
              <a:ahLst/>
              <a:cxnLst>
                <a:cxn ang="0">
                  <a:pos x="connsiteX0" y="connsiteY0"/>
                </a:cxn>
                <a:cxn ang="0">
                  <a:pos x="connsiteX1" y="connsiteY1"/>
                </a:cxn>
                <a:cxn ang="0">
                  <a:pos x="connsiteX2" y="connsiteY2"/>
                </a:cxn>
                <a:cxn ang="0">
                  <a:pos x="connsiteX3" y="connsiteY3"/>
                </a:cxn>
              </a:cxnLst>
              <a:rect l="l" t="t" r="r" b="b"/>
              <a:pathLst>
                <a:path w="14188" h="74490">
                  <a:moveTo>
                    <a:pt x="2663" y="2675"/>
                  </a:moveTo>
                  <a:lnTo>
                    <a:pt x="12950" y="2663"/>
                  </a:lnTo>
                  <a:lnTo>
                    <a:pt x="13029" y="71834"/>
                  </a:lnTo>
                  <a:lnTo>
                    <a:pt x="2742" y="71845"/>
                  </a:lnTo>
                  <a:close/>
                </a:path>
              </a:pathLst>
            </a:custGeom>
            <a:solidFill>
              <a:srgbClr val="FFA34D"/>
            </a:solidFill>
            <a:ln w="9525" cap="flat">
              <a:noFill/>
              <a:prstDash val="solid"/>
              <a:miter/>
            </a:ln>
          </p:spPr>
          <p:txBody>
            <a:bodyPr rtlCol="0" anchor="ctr"/>
            <a:lstStyle/>
            <a:p>
              <a:endParaRPr lang="fi-FI"/>
            </a:p>
          </p:txBody>
        </p:sp>
        <p:sp>
          <p:nvSpPr>
            <p:cNvPr id="286" name="Freeform: Shape 285">
              <a:extLst>
                <a:ext uri="{FF2B5EF4-FFF2-40B4-BE49-F238E27FC236}">
                  <a16:creationId xmlns:a16="http://schemas.microsoft.com/office/drawing/2014/main" id="{F0B0FF3E-1CF6-489A-958D-44AFE8F3C99A}"/>
                </a:ext>
              </a:extLst>
            </p:cNvPr>
            <p:cNvSpPr/>
            <p:nvPr/>
          </p:nvSpPr>
          <p:spPr>
            <a:xfrm>
              <a:off x="2346256" y="3376503"/>
              <a:ext cx="14189" cy="60302"/>
            </a:xfrm>
            <a:custGeom>
              <a:avLst/>
              <a:gdLst>
                <a:gd name="connsiteX0" fmla="*/ 2660 w 14188"/>
                <a:gd name="connsiteY0" fmla="*/ 2660 h 60302"/>
                <a:gd name="connsiteX1" fmla="*/ 12947 w 14188"/>
                <a:gd name="connsiteY1" fmla="*/ 2660 h 60302"/>
                <a:gd name="connsiteX2" fmla="*/ 12947 w 14188"/>
                <a:gd name="connsiteY2" fmla="*/ 60834 h 60302"/>
                <a:gd name="connsiteX3" fmla="*/ 2660 w 14188"/>
                <a:gd name="connsiteY3" fmla="*/ 60834 h 60302"/>
              </a:gdLst>
              <a:ahLst/>
              <a:cxnLst>
                <a:cxn ang="0">
                  <a:pos x="connsiteX0" y="connsiteY0"/>
                </a:cxn>
                <a:cxn ang="0">
                  <a:pos x="connsiteX1" y="connsiteY1"/>
                </a:cxn>
                <a:cxn ang="0">
                  <a:pos x="connsiteX2" y="connsiteY2"/>
                </a:cxn>
                <a:cxn ang="0">
                  <a:pos x="connsiteX3" y="connsiteY3"/>
                </a:cxn>
              </a:cxnLst>
              <a:rect l="l" t="t" r="r" b="b"/>
              <a:pathLst>
                <a:path w="14188" h="60302">
                  <a:moveTo>
                    <a:pt x="2660" y="2660"/>
                  </a:moveTo>
                  <a:lnTo>
                    <a:pt x="12947" y="2660"/>
                  </a:lnTo>
                  <a:lnTo>
                    <a:pt x="12947" y="60834"/>
                  </a:lnTo>
                  <a:lnTo>
                    <a:pt x="2660" y="60834"/>
                  </a:lnTo>
                  <a:close/>
                </a:path>
              </a:pathLst>
            </a:custGeom>
            <a:solidFill>
              <a:srgbClr val="FFA34D"/>
            </a:solidFill>
            <a:ln w="9525" cap="flat">
              <a:noFill/>
              <a:prstDash val="solid"/>
              <a:miter/>
            </a:ln>
          </p:spPr>
          <p:txBody>
            <a:bodyPr rtlCol="0" anchor="ctr"/>
            <a:lstStyle/>
            <a:p>
              <a:endParaRPr lang="fi-FI"/>
            </a:p>
          </p:txBody>
        </p:sp>
        <p:sp>
          <p:nvSpPr>
            <p:cNvPr id="287" name="Freeform: Shape 286">
              <a:extLst>
                <a:ext uri="{FF2B5EF4-FFF2-40B4-BE49-F238E27FC236}">
                  <a16:creationId xmlns:a16="http://schemas.microsoft.com/office/drawing/2014/main" id="{36130274-95E1-424D-9056-52C7A1312B5C}"/>
                </a:ext>
              </a:extLst>
            </p:cNvPr>
            <p:cNvSpPr/>
            <p:nvPr/>
          </p:nvSpPr>
          <p:spPr>
            <a:xfrm>
              <a:off x="2356542" y="3345642"/>
              <a:ext cx="14189" cy="92227"/>
            </a:xfrm>
            <a:custGeom>
              <a:avLst/>
              <a:gdLst>
                <a:gd name="connsiteX0" fmla="*/ 2660 w 14188"/>
                <a:gd name="connsiteY0" fmla="*/ 2660 h 92226"/>
                <a:gd name="connsiteX1" fmla="*/ 12947 w 14188"/>
                <a:gd name="connsiteY1" fmla="*/ 2660 h 92226"/>
                <a:gd name="connsiteX2" fmla="*/ 12947 w 14188"/>
                <a:gd name="connsiteY2" fmla="*/ 92049 h 92226"/>
                <a:gd name="connsiteX3" fmla="*/ 2660 w 14188"/>
                <a:gd name="connsiteY3" fmla="*/ 92049 h 92226"/>
              </a:gdLst>
              <a:ahLst/>
              <a:cxnLst>
                <a:cxn ang="0">
                  <a:pos x="connsiteX0" y="connsiteY0"/>
                </a:cxn>
                <a:cxn ang="0">
                  <a:pos x="connsiteX1" y="connsiteY1"/>
                </a:cxn>
                <a:cxn ang="0">
                  <a:pos x="connsiteX2" y="connsiteY2"/>
                </a:cxn>
                <a:cxn ang="0">
                  <a:pos x="connsiteX3" y="connsiteY3"/>
                </a:cxn>
              </a:cxnLst>
              <a:rect l="l" t="t" r="r" b="b"/>
              <a:pathLst>
                <a:path w="14188" h="92226">
                  <a:moveTo>
                    <a:pt x="2660" y="2660"/>
                  </a:moveTo>
                  <a:lnTo>
                    <a:pt x="12947" y="2660"/>
                  </a:lnTo>
                  <a:lnTo>
                    <a:pt x="12947" y="92049"/>
                  </a:lnTo>
                  <a:lnTo>
                    <a:pt x="2660" y="92049"/>
                  </a:lnTo>
                  <a:close/>
                </a:path>
              </a:pathLst>
            </a:custGeom>
            <a:solidFill>
              <a:srgbClr val="FFA34D"/>
            </a:solidFill>
            <a:ln w="9525" cap="flat">
              <a:noFill/>
              <a:prstDash val="solid"/>
              <a:miter/>
            </a:ln>
          </p:spPr>
          <p:txBody>
            <a:bodyPr rtlCol="0" anchor="ctr"/>
            <a:lstStyle/>
            <a:p>
              <a:endParaRPr lang="fi-FI"/>
            </a:p>
          </p:txBody>
        </p:sp>
        <p:sp>
          <p:nvSpPr>
            <p:cNvPr id="288" name="Freeform: Shape 287">
              <a:extLst>
                <a:ext uri="{FF2B5EF4-FFF2-40B4-BE49-F238E27FC236}">
                  <a16:creationId xmlns:a16="http://schemas.microsoft.com/office/drawing/2014/main" id="{E134AC86-46BB-44BE-A2B0-15D41DF73BCF}"/>
                </a:ext>
              </a:extLst>
            </p:cNvPr>
            <p:cNvSpPr/>
            <p:nvPr/>
          </p:nvSpPr>
          <p:spPr>
            <a:xfrm>
              <a:off x="2366768" y="3329318"/>
              <a:ext cx="14189" cy="109963"/>
            </a:xfrm>
            <a:custGeom>
              <a:avLst/>
              <a:gdLst>
                <a:gd name="connsiteX0" fmla="*/ 2663 w 14188"/>
                <a:gd name="connsiteY0" fmla="*/ 2675 h 109962"/>
                <a:gd name="connsiteX1" fmla="*/ 12950 w 14188"/>
                <a:gd name="connsiteY1" fmla="*/ 2663 h 109962"/>
                <a:gd name="connsiteX2" fmla="*/ 13071 w 14188"/>
                <a:gd name="connsiteY2" fmla="*/ 108015 h 109962"/>
                <a:gd name="connsiteX3" fmla="*/ 2784 w 14188"/>
                <a:gd name="connsiteY3" fmla="*/ 108027 h 109962"/>
              </a:gdLst>
              <a:ahLst/>
              <a:cxnLst>
                <a:cxn ang="0">
                  <a:pos x="connsiteX0" y="connsiteY0"/>
                </a:cxn>
                <a:cxn ang="0">
                  <a:pos x="connsiteX1" y="connsiteY1"/>
                </a:cxn>
                <a:cxn ang="0">
                  <a:pos x="connsiteX2" y="connsiteY2"/>
                </a:cxn>
                <a:cxn ang="0">
                  <a:pos x="connsiteX3" y="connsiteY3"/>
                </a:cxn>
              </a:cxnLst>
              <a:rect l="l" t="t" r="r" b="b"/>
              <a:pathLst>
                <a:path w="14188" h="109962">
                  <a:moveTo>
                    <a:pt x="2663" y="2675"/>
                  </a:moveTo>
                  <a:lnTo>
                    <a:pt x="12950" y="2663"/>
                  </a:lnTo>
                  <a:lnTo>
                    <a:pt x="13071" y="108015"/>
                  </a:lnTo>
                  <a:lnTo>
                    <a:pt x="2784" y="108027"/>
                  </a:lnTo>
                  <a:close/>
                </a:path>
              </a:pathLst>
            </a:custGeom>
            <a:solidFill>
              <a:srgbClr val="FFA34D"/>
            </a:solidFill>
            <a:ln w="9525" cap="flat">
              <a:noFill/>
              <a:prstDash val="solid"/>
              <a:miter/>
            </a:ln>
          </p:spPr>
          <p:txBody>
            <a:bodyPr rtlCol="0" anchor="ctr"/>
            <a:lstStyle/>
            <a:p>
              <a:endParaRPr lang="fi-FI"/>
            </a:p>
          </p:txBody>
        </p:sp>
        <p:sp>
          <p:nvSpPr>
            <p:cNvPr id="289" name="Freeform: Shape 288">
              <a:extLst>
                <a:ext uri="{FF2B5EF4-FFF2-40B4-BE49-F238E27FC236}">
                  <a16:creationId xmlns:a16="http://schemas.microsoft.com/office/drawing/2014/main" id="{7B5755DA-2F53-4314-9534-28D9218AF61F}"/>
                </a:ext>
              </a:extLst>
            </p:cNvPr>
            <p:cNvSpPr/>
            <p:nvPr/>
          </p:nvSpPr>
          <p:spPr>
            <a:xfrm>
              <a:off x="2377035" y="3294555"/>
              <a:ext cx="14189" cy="145435"/>
            </a:xfrm>
            <a:custGeom>
              <a:avLst/>
              <a:gdLst>
                <a:gd name="connsiteX0" fmla="*/ 2664 w 14188"/>
                <a:gd name="connsiteY0" fmla="*/ 2675 h 145434"/>
                <a:gd name="connsiteX1" fmla="*/ 12950 w 14188"/>
                <a:gd name="connsiteY1" fmla="*/ 2664 h 145434"/>
                <a:gd name="connsiteX2" fmla="*/ 13110 w 14188"/>
                <a:gd name="connsiteY2" fmla="*/ 142777 h 145434"/>
                <a:gd name="connsiteX3" fmla="*/ 2824 w 14188"/>
                <a:gd name="connsiteY3" fmla="*/ 142789 h 145434"/>
              </a:gdLst>
              <a:ahLst/>
              <a:cxnLst>
                <a:cxn ang="0">
                  <a:pos x="connsiteX0" y="connsiteY0"/>
                </a:cxn>
                <a:cxn ang="0">
                  <a:pos x="connsiteX1" y="connsiteY1"/>
                </a:cxn>
                <a:cxn ang="0">
                  <a:pos x="connsiteX2" y="connsiteY2"/>
                </a:cxn>
                <a:cxn ang="0">
                  <a:pos x="connsiteX3" y="connsiteY3"/>
                </a:cxn>
              </a:cxnLst>
              <a:rect l="l" t="t" r="r" b="b"/>
              <a:pathLst>
                <a:path w="14188" h="145434">
                  <a:moveTo>
                    <a:pt x="2664" y="2675"/>
                  </a:moveTo>
                  <a:lnTo>
                    <a:pt x="12950" y="2664"/>
                  </a:lnTo>
                  <a:lnTo>
                    <a:pt x="13110" y="142777"/>
                  </a:lnTo>
                  <a:lnTo>
                    <a:pt x="2824" y="142789"/>
                  </a:lnTo>
                  <a:close/>
                </a:path>
              </a:pathLst>
            </a:custGeom>
            <a:solidFill>
              <a:srgbClr val="FFA34D"/>
            </a:solidFill>
            <a:ln w="9525" cap="flat">
              <a:noFill/>
              <a:prstDash val="solid"/>
              <a:miter/>
            </a:ln>
          </p:spPr>
          <p:txBody>
            <a:bodyPr rtlCol="0" anchor="ctr"/>
            <a:lstStyle/>
            <a:p>
              <a:endParaRPr lang="fi-FI"/>
            </a:p>
          </p:txBody>
        </p:sp>
        <p:sp>
          <p:nvSpPr>
            <p:cNvPr id="290" name="Freeform: Shape 289">
              <a:extLst>
                <a:ext uri="{FF2B5EF4-FFF2-40B4-BE49-F238E27FC236}">
                  <a16:creationId xmlns:a16="http://schemas.microsoft.com/office/drawing/2014/main" id="{1FD6F659-4B2E-4896-B098-4255B25F9A26}"/>
                </a:ext>
              </a:extLst>
            </p:cNvPr>
            <p:cNvSpPr/>
            <p:nvPr/>
          </p:nvSpPr>
          <p:spPr>
            <a:xfrm>
              <a:off x="2387403" y="3297046"/>
              <a:ext cx="14189" cy="141887"/>
            </a:xfrm>
            <a:custGeom>
              <a:avLst/>
              <a:gdLst>
                <a:gd name="connsiteX0" fmla="*/ 2660 w 14188"/>
                <a:gd name="connsiteY0" fmla="*/ 2660 h 141887"/>
                <a:gd name="connsiteX1" fmla="*/ 12947 w 14188"/>
                <a:gd name="connsiteY1" fmla="*/ 2660 h 141887"/>
                <a:gd name="connsiteX2" fmla="*/ 12947 w 14188"/>
                <a:gd name="connsiteY2" fmla="*/ 140291 h 141887"/>
                <a:gd name="connsiteX3" fmla="*/ 2660 w 14188"/>
                <a:gd name="connsiteY3" fmla="*/ 140291 h 141887"/>
              </a:gdLst>
              <a:ahLst/>
              <a:cxnLst>
                <a:cxn ang="0">
                  <a:pos x="connsiteX0" y="connsiteY0"/>
                </a:cxn>
                <a:cxn ang="0">
                  <a:pos x="connsiteX1" y="connsiteY1"/>
                </a:cxn>
                <a:cxn ang="0">
                  <a:pos x="connsiteX2" y="connsiteY2"/>
                </a:cxn>
                <a:cxn ang="0">
                  <a:pos x="connsiteX3" y="connsiteY3"/>
                </a:cxn>
              </a:cxnLst>
              <a:rect l="l" t="t" r="r" b="b"/>
              <a:pathLst>
                <a:path w="14188" h="141887">
                  <a:moveTo>
                    <a:pt x="2660" y="2660"/>
                  </a:moveTo>
                  <a:lnTo>
                    <a:pt x="12947" y="2660"/>
                  </a:lnTo>
                  <a:lnTo>
                    <a:pt x="12947" y="140291"/>
                  </a:lnTo>
                  <a:lnTo>
                    <a:pt x="2660" y="140291"/>
                  </a:lnTo>
                  <a:close/>
                </a:path>
              </a:pathLst>
            </a:custGeom>
            <a:solidFill>
              <a:srgbClr val="FFA34D"/>
            </a:solidFill>
            <a:ln w="9525" cap="flat">
              <a:noFill/>
              <a:prstDash val="solid"/>
              <a:miter/>
            </a:ln>
          </p:spPr>
          <p:txBody>
            <a:bodyPr rtlCol="0" anchor="ctr"/>
            <a:lstStyle/>
            <a:p>
              <a:endParaRPr lang="fi-FI"/>
            </a:p>
          </p:txBody>
        </p:sp>
        <p:sp>
          <p:nvSpPr>
            <p:cNvPr id="291" name="Freeform: Shape 290">
              <a:extLst>
                <a:ext uri="{FF2B5EF4-FFF2-40B4-BE49-F238E27FC236}">
                  <a16:creationId xmlns:a16="http://schemas.microsoft.com/office/drawing/2014/main" id="{0B00AF78-816B-4FD4-8404-6D828169E837}"/>
                </a:ext>
              </a:extLst>
            </p:cNvPr>
            <p:cNvSpPr/>
            <p:nvPr/>
          </p:nvSpPr>
          <p:spPr>
            <a:xfrm>
              <a:off x="2397690" y="3323295"/>
              <a:ext cx="14189" cy="113510"/>
            </a:xfrm>
            <a:custGeom>
              <a:avLst/>
              <a:gdLst>
                <a:gd name="connsiteX0" fmla="*/ 2660 w 14188"/>
                <a:gd name="connsiteY0" fmla="*/ 2660 h 113509"/>
                <a:gd name="connsiteX1" fmla="*/ 12947 w 14188"/>
                <a:gd name="connsiteY1" fmla="*/ 2660 h 113509"/>
                <a:gd name="connsiteX2" fmla="*/ 12947 w 14188"/>
                <a:gd name="connsiteY2" fmla="*/ 114042 h 113509"/>
                <a:gd name="connsiteX3" fmla="*/ 2660 w 14188"/>
                <a:gd name="connsiteY3" fmla="*/ 114042 h 113509"/>
              </a:gdLst>
              <a:ahLst/>
              <a:cxnLst>
                <a:cxn ang="0">
                  <a:pos x="connsiteX0" y="connsiteY0"/>
                </a:cxn>
                <a:cxn ang="0">
                  <a:pos x="connsiteX1" y="connsiteY1"/>
                </a:cxn>
                <a:cxn ang="0">
                  <a:pos x="connsiteX2" y="connsiteY2"/>
                </a:cxn>
                <a:cxn ang="0">
                  <a:pos x="connsiteX3" y="connsiteY3"/>
                </a:cxn>
              </a:cxnLst>
              <a:rect l="l" t="t" r="r" b="b"/>
              <a:pathLst>
                <a:path w="14188" h="113509">
                  <a:moveTo>
                    <a:pt x="2660" y="2660"/>
                  </a:moveTo>
                  <a:lnTo>
                    <a:pt x="12947" y="2660"/>
                  </a:lnTo>
                  <a:lnTo>
                    <a:pt x="12947" y="114042"/>
                  </a:lnTo>
                  <a:lnTo>
                    <a:pt x="2660" y="114042"/>
                  </a:lnTo>
                  <a:close/>
                </a:path>
              </a:pathLst>
            </a:custGeom>
            <a:solidFill>
              <a:srgbClr val="FFA34D"/>
            </a:solidFill>
            <a:ln w="9525" cap="flat">
              <a:noFill/>
              <a:prstDash val="solid"/>
              <a:miter/>
            </a:ln>
          </p:spPr>
          <p:txBody>
            <a:bodyPr rtlCol="0" anchor="ctr"/>
            <a:lstStyle/>
            <a:p>
              <a:endParaRPr lang="fi-FI"/>
            </a:p>
          </p:txBody>
        </p:sp>
        <p:sp>
          <p:nvSpPr>
            <p:cNvPr id="292" name="Freeform: Shape 291">
              <a:extLst>
                <a:ext uri="{FF2B5EF4-FFF2-40B4-BE49-F238E27FC236}">
                  <a16:creationId xmlns:a16="http://schemas.microsoft.com/office/drawing/2014/main" id="{9C6FEB01-61F7-4755-8485-66C362F32FF9}"/>
                </a:ext>
              </a:extLst>
            </p:cNvPr>
            <p:cNvSpPr/>
            <p:nvPr/>
          </p:nvSpPr>
          <p:spPr>
            <a:xfrm>
              <a:off x="2407921" y="3338541"/>
              <a:ext cx="14189" cy="99321"/>
            </a:xfrm>
            <a:custGeom>
              <a:avLst/>
              <a:gdLst>
                <a:gd name="connsiteX0" fmla="*/ 2663 w 14188"/>
                <a:gd name="connsiteY0" fmla="*/ 2675 h 99321"/>
                <a:gd name="connsiteX1" fmla="*/ 12950 w 14188"/>
                <a:gd name="connsiteY1" fmla="*/ 2663 h 99321"/>
                <a:gd name="connsiteX2" fmla="*/ 13060 w 14188"/>
                <a:gd name="connsiteY2" fmla="*/ 98792 h 99321"/>
                <a:gd name="connsiteX3" fmla="*/ 2773 w 14188"/>
                <a:gd name="connsiteY3" fmla="*/ 98804 h 99321"/>
              </a:gdLst>
              <a:ahLst/>
              <a:cxnLst>
                <a:cxn ang="0">
                  <a:pos x="connsiteX0" y="connsiteY0"/>
                </a:cxn>
                <a:cxn ang="0">
                  <a:pos x="connsiteX1" y="connsiteY1"/>
                </a:cxn>
                <a:cxn ang="0">
                  <a:pos x="connsiteX2" y="connsiteY2"/>
                </a:cxn>
                <a:cxn ang="0">
                  <a:pos x="connsiteX3" y="connsiteY3"/>
                </a:cxn>
              </a:cxnLst>
              <a:rect l="l" t="t" r="r" b="b"/>
              <a:pathLst>
                <a:path w="14188" h="99321">
                  <a:moveTo>
                    <a:pt x="2663" y="2675"/>
                  </a:moveTo>
                  <a:lnTo>
                    <a:pt x="12950" y="2663"/>
                  </a:lnTo>
                  <a:lnTo>
                    <a:pt x="13060" y="98792"/>
                  </a:lnTo>
                  <a:lnTo>
                    <a:pt x="2773" y="98804"/>
                  </a:lnTo>
                  <a:close/>
                </a:path>
              </a:pathLst>
            </a:custGeom>
            <a:solidFill>
              <a:srgbClr val="FFA34D"/>
            </a:solidFill>
            <a:ln w="9525" cap="flat">
              <a:noFill/>
              <a:prstDash val="solid"/>
              <a:miter/>
            </a:ln>
          </p:spPr>
          <p:txBody>
            <a:bodyPr rtlCol="0" anchor="ctr"/>
            <a:lstStyle/>
            <a:p>
              <a:endParaRPr lang="fi-FI"/>
            </a:p>
          </p:txBody>
        </p:sp>
        <p:sp>
          <p:nvSpPr>
            <p:cNvPr id="293" name="Freeform: Shape 292">
              <a:extLst>
                <a:ext uri="{FF2B5EF4-FFF2-40B4-BE49-F238E27FC236}">
                  <a16:creationId xmlns:a16="http://schemas.microsoft.com/office/drawing/2014/main" id="{BC2DD32F-14B2-428C-9D94-19AFBA060E72}"/>
                </a:ext>
              </a:extLst>
            </p:cNvPr>
            <p:cNvSpPr/>
            <p:nvPr/>
          </p:nvSpPr>
          <p:spPr>
            <a:xfrm>
              <a:off x="2418202" y="3329673"/>
              <a:ext cx="14189" cy="109963"/>
            </a:xfrm>
            <a:custGeom>
              <a:avLst/>
              <a:gdLst>
                <a:gd name="connsiteX0" fmla="*/ 2663 w 14188"/>
                <a:gd name="connsiteY0" fmla="*/ 2675 h 109962"/>
                <a:gd name="connsiteX1" fmla="*/ 12950 w 14188"/>
                <a:gd name="connsiteY1" fmla="*/ 2663 h 109962"/>
                <a:gd name="connsiteX2" fmla="*/ 13070 w 14188"/>
                <a:gd name="connsiteY2" fmla="*/ 107660 h 109962"/>
                <a:gd name="connsiteX3" fmla="*/ 2783 w 14188"/>
                <a:gd name="connsiteY3" fmla="*/ 107672 h 109962"/>
              </a:gdLst>
              <a:ahLst/>
              <a:cxnLst>
                <a:cxn ang="0">
                  <a:pos x="connsiteX0" y="connsiteY0"/>
                </a:cxn>
                <a:cxn ang="0">
                  <a:pos x="connsiteX1" y="connsiteY1"/>
                </a:cxn>
                <a:cxn ang="0">
                  <a:pos x="connsiteX2" y="connsiteY2"/>
                </a:cxn>
                <a:cxn ang="0">
                  <a:pos x="connsiteX3" y="connsiteY3"/>
                </a:cxn>
              </a:cxnLst>
              <a:rect l="l" t="t" r="r" b="b"/>
              <a:pathLst>
                <a:path w="14188" h="109962">
                  <a:moveTo>
                    <a:pt x="2663" y="2675"/>
                  </a:moveTo>
                  <a:lnTo>
                    <a:pt x="12950" y="2663"/>
                  </a:lnTo>
                  <a:lnTo>
                    <a:pt x="13070" y="107660"/>
                  </a:lnTo>
                  <a:lnTo>
                    <a:pt x="2783" y="107672"/>
                  </a:lnTo>
                  <a:close/>
                </a:path>
              </a:pathLst>
            </a:custGeom>
            <a:solidFill>
              <a:srgbClr val="FFA34D"/>
            </a:solidFill>
            <a:ln w="9525" cap="flat">
              <a:noFill/>
              <a:prstDash val="solid"/>
              <a:miter/>
            </a:ln>
          </p:spPr>
          <p:txBody>
            <a:bodyPr rtlCol="0" anchor="ctr"/>
            <a:lstStyle/>
            <a:p>
              <a:endParaRPr lang="fi-FI"/>
            </a:p>
          </p:txBody>
        </p:sp>
        <p:sp>
          <p:nvSpPr>
            <p:cNvPr id="294" name="Freeform: Shape 293">
              <a:extLst>
                <a:ext uri="{FF2B5EF4-FFF2-40B4-BE49-F238E27FC236}">
                  <a16:creationId xmlns:a16="http://schemas.microsoft.com/office/drawing/2014/main" id="{E38655D2-72AE-4550-AACA-A2CFABF97FAB}"/>
                </a:ext>
              </a:extLst>
            </p:cNvPr>
            <p:cNvSpPr/>
            <p:nvPr/>
          </p:nvSpPr>
          <p:spPr>
            <a:xfrm>
              <a:off x="2428484" y="3320450"/>
              <a:ext cx="14189" cy="117057"/>
            </a:xfrm>
            <a:custGeom>
              <a:avLst/>
              <a:gdLst>
                <a:gd name="connsiteX0" fmla="*/ 2664 w 14188"/>
                <a:gd name="connsiteY0" fmla="*/ 2675 h 117057"/>
                <a:gd name="connsiteX1" fmla="*/ 12950 w 14188"/>
                <a:gd name="connsiteY1" fmla="*/ 2663 h 117057"/>
                <a:gd name="connsiteX2" fmla="*/ 13081 w 14188"/>
                <a:gd name="connsiteY2" fmla="*/ 116883 h 117057"/>
                <a:gd name="connsiteX3" fmla="*/ 2794 w 14188"/>
                <a:gd name="connsiteY3" fmla="*/ 116895 h 117057"/>
              </a:gdLst>
              <a:ahLst/>
              <a:cxnLst>
                <a:cxn ang="0">
                  <a:pos x="connsiteX0" y="connsiteY0"/>
                </a:cxn>
                <a:cxn ang="0">
                  <a:pos x="connsiteX1" y="connsiteY1"/>
                </a:cxn>
                <a:cxn ang="0">
                  <a:pos x="connsiteX2" y="connsiteY2"/>
                </a:cxn>
                <a:cxn ang="0">
                  <a:pos x="connsiteX3" y="connsiteY3"/>
                </a:cxn>
              </a:cxnLst>
              <a:rect l="l" t="t" r="r" b="b"/>
              <a:pathLst>
                <a:path w="14188" h="117057">
                  <a:moveTo>
                    <a:pt x="2664" y="2675"/>
                  </a:moveTo>
                  <a:lnTo>
                    <a:pt x="12950" y="2663"/>
                  </a:lnTo>
                  <a:lnTo>
                    <a:pt x="13081" y="116883"/>
                  </a:lnTo>
                  <a:lnTo>
                    <a:pt x="2794" y="116895"/>
                  </a:lnTo>
                  <a:close/>
                </a:path>
              </a:pathLst>
            </a:custGeom>
            <a:solidFill>
              <a:srgbClr val="FFA34D"/>
            </a:solidFill>
            <a:ln w="9525" cap="flat">
              <a:noFill/>
              <a:prstDash val="solid"/>
              <a:miter/>
            </a:ln>
          </p:spPr>
          <p:txBody>
            <a:bodyPr rtlCol="0" anchor="ctr"/>
            <a:lstStyle/>
            <a:p>
              <a:endParaRPr lang="fi-FI"/>
            </a:p>
          </p:txBody>
        </p:sp>
        <p:sp>
          <p:nvSpPr>
            <p:cNvPr id="295" name="Freeform: Shape 294">
              <a:extLst>
                <a:ext uri="{FF2B5EF4-FFF2-40B4-BE49-F238E27FC236}">
                  <a16:creationId xmlns:a16="http://schemas.microsoft.com/office/drawing/2014/main" id="{FE048DBC-83C8-4342-AE07-497F8A1E3C9A}"/>
                </a:ext>
              </a:extLst>
            </p:cNvPr>
            <p:cNvSpPr/>
            <p:nvPr/>
          </p:nvSpPr>
          <p:spPr>
            <a:xfrm>
              <a:off x="2438777" y="3331801"/>
              <a:ext cx="14189" cy="106416"/>
            </a:xfrm>
            <a:custGeom>
              <a:avLst/>
              <a:gdLst>
                <a:gd name="connsiteX0" fmla="*/ 2663 w 14188"/>
                <a:gd name="connsiteY0" fmla="*/ 2675 h 106415"/>
                <a:gd name="connsiteX1" fmla="*/ 12950 w 14188"/>
                <a:gd name="connsiteY1" fmla="*/ 2664 h 106415"/>
                <a:gd name="connsiteX2" fmla="*/ 13068 w 14188"/>
                <a:gd name="connsiteY2" fmla="*/ 105532 h 106415"/>
                <a:gd name="connsiteX3" fmla="*/ 2781 w 14188"/>
                <a:gd name="connsiteY3" fmla="*/ 105544 h 106415"/>
              </a:gdLst>
              <a:ahLst/>
              <a:cxnLst>
                <a:cxn ang="0">
                  <a:pos x="connsiteX0" y="connsiteY0"/>
                </a:cxn>
                <a:cxn ang="0">
                  <a:pos x="connsiteX1" y="connsiteY1"/>
                </a:cxn>
                <a:cxn ang="0">
                  <a:pos x="connsiteX2" y="connsiteY2"/>
                </a:cxn>
                <a:cxn ang="0">
                  <a:pos x="connsiteX3" y="connsiteY3"/>
                </a:cxn>
              </a:cxnLst>
              <a:rect l="l" t="t" r="r" b="b"/>
              <a:pathLst>
                <a:path w="14188" h="106415">
                  <a:moveTo>
                    <a:pt x="2663" y="2675"/>
                  </a:moveTo>
                  <a:lnTo>
                    <a:pt x="12950" y="2664"/>
                  </a:lnTo>
                  <a:lnTo>
                    <a:pt x="13068" y="105532"/>
                  </a:lnTo>
                  <a:lnTo>
                    <a:pt x="2781" y="105544"/>
                  </a:lnTo>
                  <a:close/>
                </a:path>
              </a:pathLst>
            </a:custGeom>
            <a:solidFill>
              <a:srgbClr val="FFA34D"/>
            </a:solidFill>
            <a:ln w="9525" cap="flat">
              <a:noFill/>
              <a:prstDash val="solid"/>
              <a:miter/>
            </a:ln>
          </p:spPr>
          <p:txBody>
            <a:bodyPr rtlCol="0" anchor="ctr"/>
            <a:lstStyle/>
            <a:p>
              <a:endParaRPr lang="fi-FI"/>
            </a:p>
          </p:txBody>
        </p:sp>
        <p:sp>
          <p:nvSpPr>
            <p:cNvPr id="296" name="Freeform: Shape 295">
              <a:extLst>
                <a:ext uri="{FF2B5EF4-FFF2-40B4-BE49-F238E27FC236}">
                  <a16:creationId xmlns:a16="http://schemas.microsoft.com/office/drawing/2014/main" id="{9039BCCD-1E54-4645-A3AF-82BDDEFD9ED6}"/>
                </a:ext>
              </a:extLst>
            </p:cNvPr>
            <p:cNvSpPr/>
            <p:nvPr/>
          </p:nvSpPr>
          <p:spPr>
            <a:xfrm>
              <a:off x="2449052" y="3309809"/>
              <a:ext cx="14189" cy="127699"/>
            </a:xfrm>
            <a:custGeom>
              <a:avLst/>
              <a:gdLst>
                <a:gd name="connsiteX0" fmla="*/ 2663 w 14188"/>
                <a:gd name="connsiteY0" fmla="*/ 2675 h 127698"/>
                <a:gd name="connsiteX1" fmla="*/ 12950 w 14188"/>
                <a:gd name="connsiteY1" fmla="*/ 2663 h 127698"/>
                <a:gd name="connsiteX2" fmla="*/ 13093 w 14188"/>
                <a:gd name="connsiteY2" fmla="*/ 127524 h 127698"/>
                <a:gd name="connsiteX3" fmla="*/ 2806 w 14188"/>
                <a:gd name="connsiteY3" fmla="*/ 127536 h 127698"/>
              </a:gdLst>
              <a:ahLst/>
              <a:cxnLst>
                <a:cxn ang="0">
                  <a:pos x="connsiteX0" y="connsiteY0"/>
                </a:cxn>
                <a:cxn ang="0">
                  <a:pos x="connsiteX1" y="connsiteY1"/>
                </a:cxn>
                <a:cxn ang="0">
                  <a:pos x="connsiteX2" y="connsiteY2"/>
                </a:cxn>
                <a:cxn ang="0">
                  <a:pos x="connsiteX3" y="connsiteY3"/>
                </a:cxn>
              </a:cxnLst>
              <a:rect l="l" t="t" r="r" b="b"/>
              <a:pathLst>
                <a:path w="14188" h="127698">
                  <a:moveTo>
                    <a:pt x="2663" y="2675"/>
                  </a:moveTo>
                  <a:lnTo>
                    <a:pt x="12950" y="2663"/>
                  </a:lnTo>
                  <a:lnTo>
                    <a:pt x="13093" y="127524"/>
                  </a:lnTo>
                  <a:lnTo>
                    <a:pt x="2806" y="127536"/>
                  </a:lnTo>
                  <a:close/>
                </a:path>
              </a:pathLst>
            </a:custGeom>
            <a:solidFill>
              <a:srgbClr val="FFA34D"/>
            </a:solidFill>
            <a:ln w="9525" cap="flat">
              <a:noFill/>
              <a:prstDash val="solid"/>
              <a:miter/>
            </a:ln>
          </p:spPr>
          <p:txBody>
            <a:bodyPr rtlCol="0" anchor="ctr"/>
            <a:lstStyle/>
            <a:p>
              <a:endParaRPr lang="fi-FI"/>
            </a:p>
          </p:txBody>
        </p:sp>
        <p:sp>
          <p:nvSpPr>
            <p:cNvPr id="297" name="Freeform: Shape 296">
              <a:extLst>
                <a:ext uri="{FF2B5EF4-FFF2-40B4-BE49-F238E27FC236}">
                  <a16:creationId xmlns:a16="http://schemas.microsoft.com/office/drawing/2014/main" id="{6CD27E9B-D524-44AB-B700-67B5DF409282}"/>
                </a:ext>
              </a:extLst>
            </p:cNvPr>
            <p:cNvSpPr/>
            <p:nvPr/>
          </p:nvSpPr>
          <p:spPr>
            <a:xfrm>
              <a:off x="2459333" y="3299522"/>
              <a:ext cx="14189" cy="138340"/>
            </a:xfrm>
            <a:custGeom>
              <a:avLst/>
              <a:gdLst>
                <a:gd name="connsiteX0" fmla="*/ 2663 w 14188"/>
                <a:gd name="connsiteY0" fmla="*/ 2675 h 138340"/>
                <a:gd name="connsiteX1" fmla="*/ 12950 w 14188"/>
                <a:gd name="connsiteY1" fmla="*/ 2663 h 138340"/>
                <a:gd name="connsiteX2" fmla="*/ 13105 w 14188"/>
                <a:gd name="connsiteY2" fmla="*/ 137811 h 138340"/>
                <a:gd name="connsiteX3" fmla="*/ 2818 w 14188"/>
                <a:gd name="connsiteY3" fmla="*/ 137823 h 138340"/>
              </a:gdLst>
              <a:ahLst/>
              <a:cxnLst>
                <a:cxn ang="0">
                  <a:pos x="connsiteX0" y="connsiteY0"/>
                </a:cxn>
                <a:cxn ang="0">
                  <a:pos x="connsiteX1" y="connsiteY1"/>
                </a:cxn>
                <a:cxn ang="0">
                  <a:pos x="connsiteX2" y="connsiteY2"/>
                </a:cxn>
                <a:cxn ang="0">
                  <a:pos x="connsiteX3" y="connsiteY3"/>
                </a:cxn>
              </a:cxnLst>
              <a:rect l="l" t="t" r="r" b="b"/>
              <a:pathLst>
                <a:path w="14188" h="138340">
                  <a:moveTo>
                    <a:pt x="2663" y="2675"/>
                  </a:moveTo>
                  <a:lnTo>
                    <a:pt x="12950" y="2663"/>
                  </a:lnTo>
                  <a:lnTo>
                    <a:pt x="13105" y="137811"/>
                  </a:lnTo>
                  <a:lnTo>
                    <a:pt x="2818" y="137823"/>
                  </a:lnTo>
                  <a:close/>
                </a:path>
              </a:pathLst>
            </a:custGeom>
            <a:solidFill>
              <a:srgbClr val="FFA34D"/>
            </a:solidFill>
            <a:ln w="9525" cap="flat">
              <a:noFill/>
              <a:prstDash val="solid"/>
              <a:miter/>
            </a:ln>
          </p:spPr>
          <p:txBody>
            <a:bodyPr rtlCol="0" anchor="ctr"/>
            <a:lstStyle/>
            <a:p>
              <a:endParaRPr lang="fi-FI"/>
            </a:p>
          </p:txBody>
        </p:sp>
        <p:sp>
          <p:nvSpPr>
            <p:cNvPr id="298" name="Freeform: Shape 297">
              <a:extLst>
                <a:ext uri="{FF2B5EF4-FFF2-40B4-BE49-F238E27FC236}">
                  <a16:creationId xmlns:a16="http://schemas.microsoft.com/office/drawing/2014/main" id="{7BA681AB-F841-470C-AB7F-017331781C4A}"/>
                </a:ext>
              </a:extLst>
            </p:cNvPr>
            <p:cNvSpPr/>
            <p:nvPr/>
          </p:nvSpPr>
          <p:spPr>
            <a:xfrm>
              <a:off x="2469698" y="3289242"/>
              <a:ext cx="14189" cy="148982"/>
            </a:xfrm>
            <a:custGeom>
              <a:avLst/>
              <a:gdLst>
                <a:gd name="connsiteX0" fmla="*/ 2660 w 14188"/>
                <a:gd name="connsiteY0" fmla="*/ 2660 h 148981"/>
                <a:gd name="connsiteX1" fmla="*/ 12947 w 14188"/>
                <a:gd name="connsiteY1" fmla="*/ 2660 h 148981"/>
                <a:gd name="connsiteX2" fmla="*/ 12947 w 14188"/>
                <a:gd name="connsiteY2" fmla="*/ 148095 h 148981"/>
                <a:gd name="connsiteX3" fmla="*/ 2660 w 14188"/>
                <a:gd name="connsiteY3" fmla="*/ 148095 h 148981"/>
              </a:gdLst>
              <a:ahLst/>
              <a:cxnLst>
                <a:cxn ang="0">
                  <a:pos x="connsiteX0" y="connsiteY0"/>
                </a:cxn>
                <a:cxn ang="0">
                  <a:pos x="connsiteX1" y="connsiteY1"/>
                </a:cxn>
                <a:cxn ang="0">
                  <a:pos x="connsiteX2" y="connsiteY2"/>
                </a:cxn>
                <a:cxn ang="0">
                  <a:pos x="connsiteX3" y="connsiteY3"/>
                </a:cxn>
              </a:cxnLst>
              <a:rect l="l" t="t" r="r" b="b"/>
              <a:pathLst>
                <a:path w="14188" h="148981">
                  <a:moveTo>
                    <a:pt x="2660" y="2660"/>
                  </a:moveTo>
                  <a:lnTo>
                    <a:pt x="12947" y="2660"/>
                  </a:lnTo>
                  <a:lnTo>
                    <a:pt x="12947" y="148095"/>
                  </a:lnTo>
                  <a:lnTo>
                    <a:pt x="2660" y="148095"/>
                  </a:lnTo>
                  <a:close/>
                </a:path>
              </a:pathLst>
            </a:custGeom>
            <a:solidFill>
              <a:srgbClr val="FFA34D"/>
            </a:solidFill>
            <a:ln w="9525" cap="flat">
              <a:noFill/>
              <a:prstDash val="solid"/>
              <a:miter/>
            </a:ln>
          </p:spPr>
          <p:txBody>
            <a:bodyPr rtlCol="0" anchor="ctr"/>
            <a:lstStyle/>
            <a:p>
              <a:endParaRPr lang="fi-FI"/>
            </a:p>
          </p:txBody>
        </p:sp>
        <p:sp>
          <p:nvSpPr>
            <p:cNvPr id="299" name="Freeform: Shape 298">
              <a:extLst>
                <a:ext uri="{FF2B5EF4-FFF2-40B4-BE49-F238E27FC236}">
                  <a16:creationId xmlns:a16="http://schemas.microsoft.com/office/drawing/2014/main" id="{6DDB559A-3296-4321-9097-FB41717AA14C}"/>
                </a:ext>
              </a:extLst>
            </p:cNvPr>
            <p:cNvSpPr/>
            <p:nvPr/>
          </p:nvSpPr>
          <p:spPr>
            <a:xfrm>
              <a:off x="2479985" y="3282148"/>
              <a:ext cx="14189" cy="156076"/>
            </a:xfrm>
            <a:custGeom>
              <a:avLst/>
              <a:gdLst>
                <a:gd name="connsiteX0" fmla="*/ 2660 w 14188"/>
                <a:gd name="connsiteY0" fmla="*/ 2660 h 156076"/>
                <a:gd name="connsiteX1" fmla="*/ 12947 w 14188"/>
                <a:gd name="connsiteY1" fmla="*/ 2660 h 156076"/>
                <a:gd name="connsiteX2" fmla="*/ 12947 w 14188"/>
                <a:gd name="connsiteY2" fmla="*/ 155190 h 156076"/>
                <a:gd name="connsiteX3" fmla="*/ 2660 w 14188"/>
                <a:gd name="connsiteY3" fmla="*/ 155190 h 156076"/>
              </a:gdLst>
              <a:ahLst/>
              <a:cxnLst>
                <a:cxn ang="0">
                  <a:pos x="connsiteX0" y="connsiteY0"/>
                </a:cxn>
                <a:cxn ang="0">
                  <a:pos x="connsiteX1" y="connsiteY1"/>
                </a:cxn>
                <a:cxn ang="0">
                  <a:pos x="connsiteX2" y="connsiteY2"/>
                </a:cxn>
                <a:cxn ang="0">
                  <a:pos x="connsiteX3" y="connsiteY3"/>
                </a:cxn>
              </a:cxnLst>
              <a:rect l="l" t="t" r="r" b="b"/>
              <a:pathLst>
                <a:path w="14188" h="156076">
                  <a:moveTo>
                    <a:pt x="2660" y="2660"/>
                  </a:moveTo>
                  <a:lnTo>
                    <a:pt x="12947" y="2660"/>
                  </a:lnTo>
                  <a:lnTo>
                    <a:pt x="12947" y="155190"/>
                  </a:lnTo>
                  <a:lnTo>
                    <a:pt x="2660" y="155190"/>
                  </a:lnTo>
                  <a:close/>
                </a:path>
              </a:pathLst>
            </a:custGeom>
            <a:solidFill>
              <a:srgbClr val="FFA34D"/>
            </a:solidFill>
            <a:ln w="9525" cap="flat">
              <a:noFill/>
              <a:prstDash val="solid"/>
              <a:miter/>
            </a:ln>
          </p:spPr>
          <p:txBody>
            <a:bodyPr rtlCol="0" anchor="ctr"/>
            <a:lstStyle/>
            <a:p>
              <a:endParaRPr lang="fi-FI"/>
            </a:p>
          </p:txBody>
        </p:sp>
        <p:sp>
          <p:nvSpPr>
            <p:cNvPr id="300" name="Freeform: Shape 299">
              <a:extLst>
                <a:ext uri="{FF2B5EF4-FFF2-40B4-BE49-F238E27FC236}">
                  <a16:creationId xmlns:a16="http://schemas.microsoft.com/office/drawing/2014/main" id="{E0D9AEB3-4AA8-47C1-A8F6-811D266D26E3}"/>
                </a:ext>
              </a:extLst>
            </p:cNvPr>
            <p:cNvSpPr/>
            <p:nvPr/>
          </p:nvSpPr>
          <p:spPr>
            <a:xfrm>
              <a:off x="2490566" y="3330737"/>
              <a:ext cx="14189" cy="106416"/>
            </a:xfrm>
            <a:custGeom>
              <a:avLst/>
              <a:gdLst>
                <a:gd name="connsiteX0" fmla="*/ 2664 w 14188"/>
                <a:gd name="connsiteY0" fmla="*/ 2675 h 106415"/>
                <a:gd name="connsiteX1" fmla="*/ 12950 w 14188"/>
                <a:gd name="connsiteY1" fmla="*/ 2663 h 106415"/>
                <a:gd name="connsiteX2" fmla="*/ 13069 w 14188"/>
                <a:gd name="connsiteY2" fmla="*/ 106596 h 106415"/>
                <a:gd name="connsiteX3" fmla="*/ 2782 w 14188"/>
                <a:gd name="connsiteY3" fmla="*/ 106608 h 106415"/>
              </a:gdLst>
              <a:ahLst/>
              <a:cxnLst>
                <a:cxn ang="0">
                  <a:pos x="connsiteX0" y="connsiteY0"/>
                </a:cxn>
                <a:cxn ang="0">
                  <a:pos x="connsiteX1" y="connsiteY1"/>
                </a:cxn>
                <a:cxn ang="0">
                  <a:pos x="connsiteX2" y="connsiteY2"/>
                </a:cxn>
                <a:cxn ang="0">
                  <a:pos x="connsiteX3" y="connsiteY3"/>
                </a:cxn>
              </a:cxnLst>
              <a:rect l="l" t="t" r="r" b="b"/>
              <a:pathLst>
                <a:path w="14188" h="106415">
                  <a:moveTo>
                    <a:pt x="2664" y="2675"/>
                  </a:moveTo>
                  <a:lnTo>
                    <a:pt x="12950" y="2663"/>
                  </a:lnTo>
                  <a:lnTo>
                    <a:pt x="13069" y="106596"/>
                  </a:lnTo>
                  <a:lnTo>
                    <a:pt x="2782" y="106608"/>
                  </a:lnTo>
                  <a:close/>
                </a:path>
              </a:pathLst>
            </a:custGeom>
            <a:solidFill>
              <a:srgbClr val="FFA34D"/>
            </a:solidFill>
            <a:ln w="9525" cap="flat">
              <a:noFill/>
              <a:prstDash val="solid"/>
              <a:miter/>
            </a:ln>
          </p:spPr>
          <p:txBody>
            <a:bodyPr rtlCol="0" anchor="ctr"/>
            <a:lstStyle/>
            <a:p>
              <a:endParaRPr lang="fi-FI"/>
            </a:p>
          </p:txBody>
        </p:sp>
        <p:sp>
          <p:nvSpPr>
            <p:cNvPr id="301" name="Freeform: Shape 300">
              <a:extLst>
                <a:ext uri="{FF2B5EF4-FFF2-40B4-BE49-F238E27FC236}">
                  <a16:creationId xmlns:a16="http://schemas.microsoft.com/office/drawing/2014/main" id="{DDEF7F43-387B-49A2-AD1E-A473E09F198B}"/>
                </a:ext>
              </a:extLst>
            </p:cNvPr>
            <p:cNvSpPr/>
            <p:nvPr/>
          </p:nvSpPr>
          <p:spPr>
            <a:xfrm>
              <a:off x="2500913" y="3374020"/>
              <a:ext cx="14189" cy="63849"/>
            </a:xfrm>
            <a:custGeom>
              <a:avLst/>
              <a:gdLst>
                <a:gd name="connsiteX0" fmla="*/ 2660 w 14188"/>
                <a:gd name="connsiteY0" fmla="*/ 2660 h 63849"/>
                <a:gd name="connsiteX1" fmla="*/ 12947 w 14188"/>
                <a:gd name="connsiteY1" fmla="*/ 2660 h 63849"/>
                <a:gd name="connsiteX2" fmla="*/ 12947 w 14188"/>
                <a:gd name="connsiteY2" fmla="*/ 63317 h 63849"/>
                <a:gd name="connsiteX3" fmla="*/ 2660 w 14188"/>
                <a:gd name="connsiteY3" fmla="*/ 63317 h 63849"/>
              </a:gdLst>
              <a:ahLst/>
              <a:cxnLst>
                <a:cxn ang="0">
                  <a:pos x="connsiteX0" y="connsiteY0"/>
                </a:cxn>
                <a:cxn ang="0">
                  <a:pos x="connsiteX1" y="connsiteY1"/>
                </a:cxn>
                <a:cxn ang="0">
                  <a:pos x="connsiteX2" y="connsiteY2"/>
                </a:cxn>
                <a:cxn ang="0">
                  <a:pos x="connsiteX3" y="connsiteY3"/>
                </a:cxn>
              </a:cxnLst>
              <a:rect l="l" t="t" r="r" b="b"/>
              <a:pathLst>
                <a:path w="14188" h="63849">
                  <a:moveTo>
                    <a:pt x="2660" y="2660"/>
                  </a:moveTo>
                  <a:lnTo>
                    <a:pt x="12947" y="2660"/>
                  </a:lnTo>
                  <a:lnTo>
                    <a:pt x="12947" y="63317"/>
                  </a:lnTo>
                  <a:lnTo>
                    <a:pt x="2660" y="63317"/>
                  </a:lnTo>
                  <a:close/>
                </a:path>
              </a:pathLst>
            </a:custGeom>
            <a:solidFill>
              <a:srgbClr val="FFA34D"/>
            </a:solidFill>
            <a:ln w="9525" cap="flat">
              <a:noFill/>
              <a:prstDash val="solid"/>
              <a:miter/>
            </a:ln>
          </p:spPr>
          <p:txBody>
            <a:bodyPr rtlCol="0" anchor="ctr"/>
            <a:lstStyle/>
            <a:p>
              <a:endParaRPr lang="fi-FI"/>
            </a:p>
          </p:txBody>
        </p:sp>
        <p:sp>
          <p:nvSpPr>
            <p:cNvPr id="302" name="Freeform: Shape 301">
              <a:extLst>
                <a:ext uri="{FF2B5EF4-FFF2-40B4-BE49-F238E27FC236}">
                  <a16:creationId xmlns:a16="http://schemas.microsoft.com/office/drawing/2014/main" id="{03F732BB-6760-46CE-8895-CADCFD9A5DD3}"/>
                </a:ext>
              </a:extLst>
            </p:cNvPr>
            <p:cNvSpPr/>
            <p:nvPr/>
          </p:nvSpPr>
          <p:spPr>
            <a:xfrm>
              <a:off x="2511165" y="3375786"/>
              <a:ext cx="14189" cy="63849"/>
            </a:xfrm>
            <a:custGeom>
              <a:avLst/>
              <a:gdLst>
                <a:gd name="connsiteX0" fmla="*/ 2663 w 14188"/>
                <a:gd name="connsiteY0" fmla="*/ 2675 h 63849"/>
                <a:gd name="connsiteX1" fmla="*/ 12950 w 14188"/>
                <a:gd name="connsiteY1" fmla="*/ 2663 h 63849"/>
                <a:gd name="connsiteX2" fmla="*/ 13018 w 14188"/>
                <a:gd name="connsiteY2" fmla="*/ 61547 h 63849"/>
                <a:gd name="connsiteX3" fmla="*/ 2731 w 14188"/>
                <a:gd name="connsiteY3" fmla="*/ 61558 h 63849"/>
              </a:gdLst>
              <a:ahLst/>
              <a:cxnLst>
                <a:cxn ang="0">
                  <a:pos x="connsiteX0" y="connsiteY0"/>
                </a:cxn>
                <a:cxn ang="0">
                  <a:pos x="connsiteX1" y="connsiteY1"/>
                </a:cxn>
                <a:cxn ang="0">
                  <a:pos x="connsiteX2" y="connsiteY2"/>
                </a:cxn>
                <a:cxn ang="0">
                  <a:pos x="connsiteX3" y="connsiteY3"/>
                </a:cxn>
              </a:cxnLst>
              <a:rect l="l" t="t" r="r" b="b"/>
              <a:pathLst>
                <a:path w="14188" h="63849">
                  <a:moveTo>
                    <a:pt x="2663" y="2675"/>
                  </a:moveTo>
                  <a:lnTo>
                    <a:pt x="12950" y="2663"/>
                  </a:lnTo>
                  <a:lnTo>
                    <a:pt x="13018" y="61547"/>
                  </a:lnTo>
                  <a:lnTo>
                    <a:pt x="2731" y="61558"/>
                  </a:lnTo>
                  <a:close/>
                </a:path>
              </a:pathLst>
            </a:custGeom>
            <a:solidFill>
              <a:srgbClr val="FFA34D"/>
            </a:solidFill>
            <a:ln w="9525" cap="flat">
              <a:noFill/>
              <a:prstDash val="solid"/>
              <a:miter/>
            </a:ln>
          </p:spPr>
          <p:txBody>
            <a:bodyPr rtlCol="0" anchor="ctr"/>
            <a:lstStyle/>
            <a:p>
              <a:endParaRPr lang="fi-FI"/>
            </a:p>
          </p:txBody>
        </p:sp>
        <p:sp>
          <p:nvSpPr>
            <p:cNvPr id="303" name="Freeform: Shape 302">
              <a:extLst>
                <a:ext uri="{FF2B5EF4-FFF2-40B4-BE49-F238E27FC236}">
                  <a16:creationId xmlns:a16="http://schemas.microsoft.com/office/drawing/2014/main" id="{48A187E2-F080-419A-8D07-7A523796A537}"/>
                </a:ext>
              </a:extLst>
            </p:cNvPr>
            <p:cNvSpPr/>
            <p:nvPr/>
          </p:nvSpPr>
          <p:spPr>
            <a:xfrm>
              <a:off x="2521450" y="3371884"/>
              <a:ext cx="14189" cy="67397"/>
            </a:xfrm>
            <a:custGeom>
              <a:avLst/>
              <a:gdLst>
                <a:gd name="connsiteX0" fmla="*/ 2663 w 14188"/>
                <a:gd name="connsiteY0" fmla="*/ 2675 h 67396"/>
                <a:gd name="connsiteX1" fmla="*/ 12950 w 14188"/>
                <a:gd name="connsiteY1" fmla="*/ 2663 h 67396"/>
                <a:gd name="connsiteX2" fmla="*/ 13022 w 14188"/>
                <a:gd name="connsiteY2" fmla="*/ 65449 h 67396"/>
                <a:gd name="connsiteX3" fmla="*/ 2735 w 14188"/>
                <a:gd name="connsiteY3" fmla="*/ 65460 h 67396"/>
              </a:gdLst>
              <a:ahLst/>
              <a:cxnLst>
                <a:cxn ang="0">
                  <a:pos x="connsiteX0" y="connsiteY0"/>
                </a:cxn>
                <a:cxn ang="0">
                  <a:pos x="connsiteX1" y="connsiteY1"/>
                </a:cxn>
                <a:cxn ang="0">
                  <a:pos x="connsiteX2" y="connsiteY2"/>
                </a:cxn>
                <a:cxn ang="0">
                  <a:pos x="connsiteX3" y="connsiteY3"/>
                </a:cxn>
              </a:cxnLst>
              <a:rect l="l" t="t" r="r" b="b"/>
              <a:pathLst>
                <a:path w="14188" h="67396">
                  <a:moveTo>
                    <a:pt x="2663" y="2675"/>
                  </a:moveTo>
                  <a:lnTo>
                    <a:pt x="12950" y="2663"/>
                  </a:lnTo>
                  <a:lnTo>
                    <a:pt x="13022" y="65449"/>
                  </a:lnTo>
                  <a:lnTo>
                    <a:pt x="2735" y="65460"/>
                  </a:lnTo>
                  <a:close/>
                </a:path>
              </a:pathLst>
            </a:custGeom>
            <a:solidFill>
              <a:srgbClr val="FFA34D"/>
            </a:solidFill>
            <a:ln w="9525" cap="flat">
              <a:noFill/>
              <a:prstDash val="solid"/>
              <a:miter/>
            </a:ln>
          </p:spPr>
          <p:txBody>
            <a:bodyPr rtlCol="0" anchor="ctr"/>
            <a:lstStyle/>
            <a:p>
              <a:endParaRPr lang="fi-FI"/>
            </a:p>
          </p:txBody>
        </p:sp>
        <p:sp>
          <p:nvSpPr>
            <p:cNvPr id="304" name="Freeform: Shape 303">
              <a:extLst>
                <a:ext uri="{FF2B5EF4-FFF2-40B4-BE49-F238E27FC236}">
                  <a16:creationId xmlns:a16="http://schemas.microsoft.com/office/drawing/2014/main" id="{5BDEE929-88D7-422C-9D26-ADF82BC4B19B}"/>
                </a:ext>
              </a:extLst>
            </p:cNvPr>
            <p:cNvSpPr/>
            <p:nvPr/>
          </p:nvSpPr>
          <p:spPr>
            <a:xfrm>
              <a:off x="2531341" y="3299876"/>
              <a:ext cx="14189" cy="138340"/>
            </a:xfrm>
            <a:custGeom>
              <a:avLst/>
              <a:gdLst>
                <a:gd name="connsiteX0" fmla="*/ 2664 w 14188"/>
                <a:gd name="connsiteY0" fmla="*/ 2675 h 138340"/>
                <a:gd name="connsiteX1" fmla="*/ 12950 w 14188"/>
                <a:gd name="connsiteY1" fmla="*/ 2664 h 138340"/>
                <a:gd name="connsiteX2" fmla="*/ 13104 w 14188"/>
                <a:gd name="connsiteY2" fmla="*/ 137457 h 138340"/>
                <a:gd name="connsiteX3" fmla="*/ 2817 w 14188"/>
                <a:gd name="connsiteY3" fmla="*/ 137468 h 138340"/>
              </a:gdLst>
              <a:ahLst/>
              <a:cxnLst>
                <a:cxn ang="0">
                  <a:pos x="connsiteX0" y="connsiteY0"/>
                </a:cxn>
                <a:cxn ang="0">
                  <a:pos x="connsiteX1" y="connsiteY1"/>
                </a:cxn>
                <a:cxn ang="0">
                  <a:pos x="connsiteX2" y="connsiteY2"/>
                </a:cxn>
                <a:cxn ang="0">
                  <a:pos x="connsiteX3" y="connsiteY3"/>
                </a:cxn>
              </a:cxnLst>
              <a:rect l="l" t="t" r="r" b="b"/>
              <a:pathLst>
                <a:path w="14188" h="138340">
                  <a:moveTo>
                    <a:pt x="2664" y="2675"/>
                  </a:moveTo>
                  <a:lnTo>
                    <a:pt x="12950" y="2664"/>
                  </a:lnTo>
                  <a:lnTo>
                    <a:pt x="13104" y="137457"/>
                  </a:lnTo>
                  <a:lnTo>
                    <a:pt x="2817" y="137468"/>
                  </a:lnTo>
                  <a:close/>
                </a:path>
              </a:pathLst>
            </a:custGeom>
            <a:solidFill>
              <a:srgbClr val="FFA34D"/>
            </a:solidFill>
            <a:ln w="9525" cap="flat">
              <a:noFill/>
              <a:prstDash val="solid"/>
              <a:miter/>
            </a:ln>
          </p:spPr>
          <p:txBody>
            <a:bodyPr rtlCol="0" anchor="ctr"/>
            <a:lstStyle/>
            <a:p>
              <a:endParaRPr lang="fi-FI"/>
            </a:p>
          </p:txBody>
        </p:sp>
        <p:sp>
          <p:nvSpPr>
            <p:cNvPr id="305" name="Freeform: Shape 304">
              <a:extLst>
                <a:ext uri="{FF2B5EF4-FFF2-40B4-BE49-F238E27FC236}">
                  <a16:creationId xmlns:a16="http://schemas.microsoft.com/office/drawing/2014/main" id="{279AFCEA-FD76-4410-A048-8C2D96EE33B3}"/>
                </a:ext>
              </a:extLst>
            </p:cNvPr>
            <p:cNvSpPr/>
            <p:nvPr/>
          </p:nvSpPr>
          <p:spPr>
            <a:xfrm>
              <a:off x="2541614" y="3275401"/>
              <a:ext cx="14189" cy="163171"/>
            </a:xfrm>
            <a:custGeom>
              <a:avLst/>
              <a:gdLst>
                <a:gd name="connsiteX0" fmla="*/ 2663 w 14188"/>
                <a:gd name="connsiteY0" fmla="*/ 2675 h 163170"/>
                <a:gd name="connsiteX1" fmla="*/ 12950 w 14188"/>
                <a:gd name="connsiteY1" fmla="*/ 2663 h 163170"/>
                <a:gd name="connsiteX2" fmla="*/ 13132 w 14188"/>
                <a:gd name="connsiteY2" fmla="*/ 161577 h 163170"/>
                <a:gd name="connsiteX3" fmla="*/ 2845 w 14188"/>
                <a:gd name="connsiteY3" fmla="*/ 161589 h 163170"/>
              </a:gdLst>
              <a:ahLst/>
              <a:cxnLst>
                <a:cxn ang="0">
                  <a:pos x="connsiteX0" y="connsiteY0"/>
                </a:cxn>
                <a:cxn ang="0">
                  <a:pos x="connsiteX1" y="connsiteY1"/>
                </a:cxn>
                <a:cxn ang="0">
                  <a:pos x="connsiteX2" y="connsiteY2"/>
                </a:cxn>
                <a:cxn ang="0">
                  <a:pos x="connsiteX3" y="connsiteY3"/>
                </a:cxn>
              </a:cxnLst>
              <a:rect l="l" t="t" r="r" b="b"/>
              <a:pathLst>
                <a:path w="14188" h="163170">
                  <a:moveTo>
                    <a:pt x="2663" y="2675"/>
                  </a:moveTo>
                  <a:lnTo>
                    <a:pt x="12950" y="2663"/>
                  </a:lnTo>
                  <a:lnTo>
                    <a:pt x="13132" y="161577"/>
                  </a:lnTo>
                  <a:lnTo>
                    <a:pt x="2845" y="161589"/>
                  </a:lnTo>
                  <a:close/>
                </a:path>
              </a:pathLst>
            </a:custGeom>
            <a:solidFill>
              <a:srgbClr val="FFA34D"/>
            </a:solidFill>
            <a:ln w="9525" cap="flat">
              <a:noFill/>
              <a:prstDash val="solid"/>
              <a:miter/>
            </a:ln>
          </p:spPr>
          <p:txBody>
            <a:bodyPr rtlCol="0" anchor="ctr"/>
            <a:lstStyle/>
            <a:p>
              <a:endParaRPr lang="fi-FI"/>
            </a:p>
          </p:txBody>
        </p:sp>
        <p:sp>
          <p:nvSpPr>
            <p:cNvPr id="306" name="Freeform: Shape 305">
              <a:extLst>
                <a:ext uri="{FF2B5EF4-FFF2-40B4-BE49-F238E27FC236}">
                  <a16:creationId xmlns:a16="http://schemas.microsoft.com/office/drawing/2014/main" id="{0D81E43C-641A-43AC-AF90-0D2251F5A030}"/>
                </a:ext>
              </a:extLst>
            </p:cNvPr>
            <p:cNvSpPr/>
            <p:nvPr/>
          </p:nvSpPr>
          <p:spPr>
            <a:xfrm>
              <a:off x="2551893" y="3262276"/>
              <a:ext cx="14189" cy="177359"/>
            </a:xfrm>
            <a:custGeom>
              <a:avLst/>
              <a:gdLst>
                <a:gd name="connsiteX0" fmla="*/ 2663 w 14188"/>
                <a:gd name="connsiteY0" fmla="*/ 2675 h 177359"/>
                <a:gd name="connsiteX1" fmla="*/ 12950 w 14188"/>
                <a:gd name="connsiteY1" fmla="*/ 2663 h 177359"/>
                <a:gd name="connsiteX2" fmla="*/ 13147 w 14188"/>
                <a:gd name="connsiteY2" fmla="*/ 175057 h 177359"/>
                <a:gd name="connsiteX3" fmla="*/ 2860 w 14188"/>
                <a:gd name="connsiteY3" fmla="*/ 175068 h 177359"/>
              </a:gdLst>
              <a:ahLst/>
              <a:cxnLst>
                <a:cxn ang="0">
                  <a:pos x="connsiteX0" y="connsiteY0"/>
                </a:cxn>
                <a:cxn ang="0">
                  <a:pos x="connsiteX1" y="connsiteY1"/>
                </a:cxn>
                <a:cxn ang="0">
                  <a:pos x="connsiteX2" y="connsiteY2"/>
                </a:cxn>
                <a:cxn ang="0">
                  <a:pos x="connsiteX3" y="connsiteY3"/>
                </a:cxn>
              </a:cxnLst>
              <a:rect l="l" t="t" r="r" b="b"/>
              <a:pathLst>
                <a:path w="14188" h="177359">
                  <a:moveTo>
                    <a:pt x="2663" y="2675"/>
                  </a:moveTo>
                  <a:lnTo>
                    <a:pt x="12950" y="2663"/>
                  </a:lnTo>
                  <a:lnTo>
                    <a:pt x="13147" y="175057"/>
                  </a:lnTo>
                  <a:lnTo>
                    <a:pt x="2860" y="175068"/>
                  </a:lnTo>
                  <a:close/>
                </a:path>
              </a:pathLst>
            </a:custGeom>
            <a:solidFill>
              <a:srgbClr val="FFA34D"/>
            </a:solidFill>
            <a:ln w="9525" cap="flat">
              <a:noFill/>
              <a:prstDash val="solid"/>
              <a:miter/>
            </a:ln>
          </p:spPr>
          <p:txBody>
            <a:bodyPr rtlCol="0" anchor="ctr"/>
            <a:lstStyle/>
            <a:p>
              <a:endParaRPr lang="fi-FI"/>
            </a:p>
          </p:txBody>
        </p:sp>
        <p:sp>
          <p:nvSpPr>
            <p:cNvPr id="307" name="Freeform: Shape 306">
              <a:extLst>
                <a:ext uri="{FF2B5EF4-FFF2-40B4-BE49-F238E27FC236}">
                  <a16:creationId xmlns:a16="http://schemas.microsoft.com/office/drawing/2014/main" id="{06AB1AA0-98A8-40B6-811A-4F7BE2AD5502}"/>
                </a:ext>
              </a:extLst>
            </p:cNvPr>
            <p:cNvSpPr/>
            <p:nvPr/>
          </p:nvSpPr>
          <p:spPr>
            <a:xfrm>
              <a:off x="2562172" y="3248797"/>
              <a:ext cx="14189" cy="188001"/>
            </a:xfrm>
            <a:custGeom>
              <a:avLst/>
              <a:gdLst>
                <a:gd name="connsiteX0" fmla="*/ 2663 w 14188"/>
                <a:gd name="connsiteY0" fmla="*/ 2675 h 188000"/>
                <a:gd name="connsiteX1" fmla="*/ 12950 w 14188"/>
                <a:gd name="connsiteY1" fmla="*/ 2663 h 188000"/>
                <a:gd name="connsiteX2" fmla="*/ 13162 w 14188"/>
                <a:gd name="connsiteY2" fmla="*/ 188181 h 188000"/>
                <a:gd name="connsiteX3" fmla="*/ 2875 w 14188"/>
                <a:gd name="connsiteY3" fmla="*/ 188193 h 188000"/>
              </a:gdLst>
              <a:ahLst/>
              <a:cxnLst>
                <a:cxn ang="0">
                  <a:pos x="connsiteX0" y="connsiteY0"/>
                </a:cxn>
                <a:cxn ang="0">
                  <a:pos x="connsiteX1" y="connsiteY1"/>
                </a:cxn>
                <a:cxn ang="0">
                  <a:pos x="connsiteX2" y="connsiteY2"/>
                </a:cxn>
                <a:cxn ang="0">
                  <a:pos x="connsiteX3" y="connsiteY3"/>
                </a:cxn>
              </a:cxnLst>
              <a:rect l="l" t="t" r="r" b="b"/>
              <a:pathLst>
                <a:path w="14188" h="188000">
                  <a:moveTo>
                    <a:pt x="2663" y="2675"/>
                  </a:moveTo>
                  <a:lnTo>
                    <a:pt x="12950" y="2663"/>
                  </a:lnTo>
                  <a:lnTo>
                    <a:pt x="13162" y="188181"/>
                  </a:lnTo>
                  <a:lnTo>
                    <a:pt x="2875" y="188193"/>
                  </a:lnTo>
                  <a:close/>
                </a:path>
              </a:pathLst>
            </a:custGeom>
            <a:solidFill>
              <a:srgbClr val="FFA34D"/>
            </a:solidFill>
            <a:ln w="9525" cap="flat">
              <a:noFill/>
              <a:prstDash val="solid"/>
              <a:miter/>
            </a:ln>
          </p:spPr>
          <p:txBody>
            <a:bodyPr rtlCol="0" anchor="ctr"/>
            <a:lstStyle/>
            <a:p>
              <a:endParaRPr lang="fi-FI"/>
            </a:p>
          </p:txBody>
        </p:sp>
        <p:sp>
          <p:nvSpPr>
            <p:cNvPr id="308" name="Freeform: Shape 307">
              <a:extLst>
                <a:ext uri="{FF2B5EF4-FFF2-40B4-BE49-F238E27FC236}">
                  <a16:creationId xmlns:a16="http://schemas.microsoft.com/office/drawing/2014/main" id="{341CD922-FEFA-43CE-9E39-940207EDD4BF}"/>
                </a:ext>
              </a:extLst>
            </p:cNvPr>
            <p:cNvSpPr/>
            <p:nvPr/>
          </p:nvSpPr>
          <p:spPr>
            <a:xfrm>
              <a:off x="2572566" y="3296336"/>
              <a:ext cx="14189" cy="141887"/>
            </a:xfrm>
            <a:custGeom>
              <a:avLst/>
              <a:gdLst>
                <a:gd name="connsiteX0" fmla="*/ 2660 w 14188"/>
                <a:gd name="connsiteY0" fmla="*/ 2660 h 141887"/>
                <a:gd name="connsiteX1" fmla="*/ 12947 w 14188"/>
                <a:gd name="connsiteY1" fmla="*/ 2660 h 141887"/>
                <a:gd name="connsiteX2" fmla="*/ 12947 w 14188"/>
                <a:gd name="connsiteY2" fmla="*/ 141001 h 141887"/>
                <a:gd name="connsiteX3" fmla="*/ 2660 w 14188"/>
                <a:gd name="connsiteY3" fmla="*/ 141001 h 141887"/>
              </a:gdLst>
              <a:ahLst/>
              <a:cxnLst>
                <a:cxn ang="0">
                  <a:pos x="connsiteX0" y="connsiteY0"/>
                </a:cxn>
                <a:cxn ang="0">
                  <a:pos x="connsiteX1" y="connsiteY1"/>
                </a:cxn>
                <a:cxn ang="0">
                  <a:pos x="connsiteX2" y="connsiteY2"/>
                </a:cxn>
                <a:cxn ang="0">
                  <a:pos x="connsiteX3" y="connsiteY3"/>
                </a:cxn>
              </a:cxnLst>
              <a:rect l="l" t="t" r="r" b="b"/>
              <a:pathLst>
                <a:path w="14188" h="141887">
                  <a:moveTo>
                    <a:pt x="2660" y="2660"/>
                  </a:moveTo>
                  <a:lnTo>
                    <a:pt x="12947" y="2660"/>
                  </a:lnTo>
                  <a:lnTo>
                    <a:pt x="12947" y="141001"/>
                  </a:lnTo>
                  <a:lnTo>
                    <a:pt x="2660" y="141001"/>
                  </a:lnTo>
                  <a:close/>
                </a:path>
              </a:pathLst>
            </a:custGeom>
            <a:solidFill>
              <a:srgbClr val="FFA34D"/>
            </a:solidFill>
            <a:ln w="9525" cap="flat">
              <a:noFill/>
              <a:prstDash val="solid"/>
              <a:miter/>
            </a:ln>
          </p:spPr>
          <p:txBody>
            <a:bodyPr rtlCol="0" anchor="ctr"/>
            <a:lstStyle/>
            <a:p>
              <a:endParaRPr lang="fi-FI"/>
            </a:p>
          </p:txBody>
        </p:sp>
        <p:sp>
          <p:nvSpPr>
            <p:cNvPr id="309" name="Freeform: Shape 308">
              <a:extLst>
                <a:ext uri="{FF2B5EF4-FFF2-40B4-BE49-F238E27FC236}">
                  <a16:creationId xmlns:a16="http://schemas.microsoft.com/office/drawing/2014/main" id="{A2DF1F4E-4C90-41D7-816D-DF83BABB6FA2}"/>
                </a:ext>
              </a:extLst>
            </p:cNvPr>
            <p:cNvSpPr/>
            <p:nvPr/>
          </p:nvSpPr>
          <p:spPr>
            <a:xfrm>
              <a:off x="2582774" y="3298457"/>
              <a:ext cx="14189" cy="138340"/>
            </a:xfrm>
            <a:custGeom>
              <a:avLst/>
              <a:gdLst>
                <a:gd name="connsiteX0" fmla="*/ 2664 w 14188"/>
                <a:gd name="connsiteY0" fmla="*/ 2675 h 138340"/>
                <a:gd name="connsiteX1" fmla="*/ 12950 w 14188"/>
                <a:gd name="connsiteY1" fmla="*/ 2663 h 138340"/>
                <a:gd name="connsiteX2" fmla="*/ 13106 w 14188"/>
                <a:gd name="connsiteY2" fmla="*/ 138875 h 138340"/>
                <a:gd name="connsiteX3" fmla="*/ 2819 w 14188"/>
                <a:gd name="connsiteY3" fmla="*/ 138887 h 138340"/>
              </a:gdLst>
              <a:ahLst/>
              <a:cxnLst>
                <a:cxn ang="0">
                  <a:pos x="connsiteX0" y="connsiteY0"/>
                </a:cxn>
                <a:cxn ang="0">
                  <a:pos x="connsiteX1" y="connsiteY1"/>
                </a:cxn>
                <a:cxn ang="0">
                  <a:pos x="connsiteX2" y="connsiteY2"/>
                </a:cxn>
                <a:cxn ang="0">
                  <a:pos x="connsiteX3" y="connsiteY3"/>
                </a:cxn>
              </a:cxnLst>
              <a:rect l="l" t="t" r="r" b="b"/>
              <a:pathLst>
                <a:path w="14188" h="138340">
                  <a:moveTo>
                    <a:pt x="2664" y="2675"/>
                  </a:moveTo>
                  <a:lnTo>
                    <a:pt x="12950" y="2663"/>
                  </a:lnTo>
                  <a:lnTo>
                    <a:pt x="13106" y="138875"/>
                  </a:lnTo>
                  <a:lnTo>
                    <a:pt x="2819" y="138887"/>
                  </a:lnTo>
                  <a:close/>
                </a:path>
              </a:pathLst>
            </a:custGeom>
            <a:solidFill>
              <a:srgbClr val="FFA34D"/>
            </a:solidFill>
            <a:ln w="9525" cap="flat">
              <a:noFill/>
              <a:prstDash val="solid"/>
              <a:miter/>
            </a:ln>
          </p:spPr>
          <p:txBody>
            <a:bodyPr rtlCol="0" anchor="ctr"/>
            <a:lstStyle/>
            <a:p>
              <a:endParaRPr lang="fi-FI"/>
            </a:p>
          </p:txBody>
        </p:sp>
        <p:sp>
          <p:nvSpPr>
            <p:cNvPr id="310" name="Freeform: Shape 309">
              <a:extLst>
                <a:ext uri="{FF2B5EF4-FFF2-40B4-BE49-F238E27FC236}">
                  <a16:creationId xmlns:a16="http://schemas.microsoft.com/office/drawing/2014/main" id="{96C6B3BA-25DD-4BCB-A6EB-F5CB35A7079E}"/>
                </a:ext>
              </a:extLst>
            </p:cNvPr>
            <p:cNvSpPr/>
            <p:nvPr/>
          </p:nvSpPr>
          <p:spPr>
            <a:xfrm>
              <a:off x="2593140" y="3306623"/>
              <a:ext cx="14189" cy="131246"/>
            </a:xfrm>
            <a:custGeom>
              <a:avLst/>
              <a:gdLst>
                <a:gd name="connsiteX0" fmla="*/ 2660 w 14188"/>
                <a:gd name="connsiteY0" fmla="*/ 2660 h 131245"/>
                <a:gd name="connsiteX1" fmla="*/ 12947 w 14188"/>
                <a:gd name="connsiteY1" fmla="*/ 2660 h 131245"/>
                <a:gd name="connsiteX2" fmla="*/ 12947 w 14188"/>
                <a:gd name="connsiteY2" fmla="*/ 130714 h 131245"/>
                <a:gd name="connsiteX3" fmla="*/ 2660 w 14188"/>
                <a:gd name="connsiteY3" fmla="*/ 130714 h 131245"/>
              </a:gdLst>
              <a:ahLst/>
              <a:cxnLst>
                <a:cxn ang="0">
                  <a:pos x="connsiteX0" y="connsiteY0"/>
                </a:cxn>
                <a:cxn ang="0">
                  <a:pos x="connsiteX1" y="connsiteY1"/>
                </a:cxn>
                <a:cxn ang="0">
                  <a:pos x="connsiteX2" y="connsiteY2"/>
                </a:cxn>
                <a:cxn ang="0">
                  <a:pos x="connsiteX3" y="connsiteY3"/>
                </a:cxn>
              </a:cxnLst>
              <a:rect l="l" t="t" r="r" b="b"/>
              <a:pathLst>
                <a:path w="14188" h="131245">
                  <a:moveTo>
                    <a:pt x="2660" y="2660"/>
                  </a:moveTo>
                  <a:lnTo>
                    <a:pt x="12947" y="2660"/>
                  </a:lnTo>
                  <a:lnTo>
                    <a:pt x="12947" y="130714"/>
                  </a:lnTo>
                  <a:lnTo>
                    <a:pt x="2660" y="130714"/>
                  </a:lnTo>
                  <a:close/>
                </a:path>
              </a:pathLst>
            </a:custGeom>
            <a:solidFill>
              <a:srgbClr val="FFA34D"/>
            </a:solidFill>
            <a:ln w="9525" cap="flat">
              <a:noFill/>
              <a:prstDash val="solid"/>
              <a:miter/>
            </a:ln>
          </p:spPr>
          <p:txBody>
            <a:bodyPr rtlCol="0" anchor="ctr"/>
            <a:lstStyle/>
            <a:p>
              <a:endParaRPr lang="fi-FI"/>
            </a:p>
          </p:txBody>
        </p:sp>
        <p:sp>
          <p:nvSpPr>
            <p:cNvPr id="311" name="Freeform: Shape 310">
              <a:extLst>
                <a:ext uri="{FF2B5EF4-FFF2-40B4-BE49-F238E27FC236}">
                  <a16:creationId xmlns:a16="http://schemas.microsoft.com/office/drawing/2014/main" id="{05B1CE9E-A749-4364-B401-89181DFBFF99}"/>
                </a:ext>
              </a:extLst>
            </p:cNvPr>
            <p:cNvSpPr/>
            <p:nvPr/>
          </p:nvSpPr>
          <p:spPr>
            <a:xfrm>
              <a:off x="2603328" y="3263341"/>
              <a:ext cx="14189" cy="173812"/>
            </a:xfrm>
            <a:custGeom>
              <a:avLst/>
              <a:gdLst>
                <a:gd name="connsiteX0" fmla="*/ 2663 w 14188"/>
                <a:gd name="connsiteY0" fmla="*/ 2675 h 173812"/>
                <a:gd name="connsiteX1" fmla="*/ 12950 w 14188"/>
                <a:gd name="connsiteY1" fmla="*/ 2663 h 173812"/>
                <a:gd name="connsiteX2" fmla="*/ 13146 w 14188"/>
                <a:gd name="connsiteY2" fmla="*/ 173992 h 173812"/>
                <a:gd name="connsiteX3" fmla="*/ 2859 w 14188"/>
                <a:gd name="connsiteY3" fmla="*/ 174004 h 173812"/>
              </a:gdLst>
              <a:ahLst/>
              <a:cxnLst>
                <a:cxn ang="0">
                  <a:pos x="connsiteX0" y="connsiteY0"/>
                </a:cxn>
                <a:cxn ang="0">
                  <a:pos x="connsiteX1" y="connsiteY1"/>
                </a:cxn>
                <a:cxn ang="0">
                  <a:pos x="connsiteX2" y="connsiteY2"/>
                </a:cxn>
                <a:cxn ang="0">
                  <a:pos x="connsiteX3" y="connsiteY3"/>
                </a:cxn>
              </a:cxnLst>
              <a:rect l="l" t="t" r="r" b="b"/>
              <a:pathLst>
                <a:path w="14188" h="173812">
                  <a:moveTo>
                    <a:pt x="2663" y="2675"/>
                  </a:moveTo>
                  <a:lnTo>
                    <a:pt x="12950" y="2663"/>
                  </a:lnTo>
                  <a:lnTo>
                    <a:pt x="13146" y="173992"/>
                  </a:lnTo>
                  <a:lnTo>
                    <a:pt x="2859" y="174004"/>
                  </a:lnTo>
                  <a:close/>
                </a:path>
              </a:pathLst>
            </a:custGeom>
            <a:solidFill>
              <a:srgbClr val="FFA34D"/>
            </a:solidFill>
            <a:ln w="9525" cap="flat">
              <a:noFill/>
              <a:prstDash val="solid"/>
              <a:miter/>
            </a:ln>
          </p:spPr>
          <p:txBody>
            <a:bodyPr rtlCol="0" anchor="ctr"/>
            <a:lstStyle/>
            <a:p>
              <a:endParaRPr lang="fi-FI"/>
            </a:p>
          </p:txBody>
        </p:sp>
        <p:sp>
          <p:nvSpPr>
            <p:cNvPr id="312" name="Freeform: Shape 311">
              <a:extLst>
                <a:ext uri="{FF2B5EF4-FFF2-40B4-BE49-F238E27FC236}">
                  <a16:creationId xmlns:a16="http://schemas.microsoft.com/office/drawing/2014/main" id="{1F0CB4E9-E675-47EC-9933-E1DA0448F4F8}"/>
                </a:ext>
              </a:extLst>
            </p:cNvPr>
            <p:cNvSpPr/>
            <p:nvPr/>
          </p:nvSpPr>
          <p:spPr>
            <a:xfrm>
              <a:off x="2613713" y="3251997"/>
              <a:ext cx="14189" cy="184454"/>
            </a:xfrm>
            <a:custGeom>
              <a:avLst/>
              <a:gdLst>
                <a:gd name="connsiteX0" fmla="*/ 2660 w 14188"/>
                <a:gd name="connsiteY0" fmla="*/ 2660 h 184453"/>
                <a:gd name="connsiteX1" fmla="*/ 12947 w 14188"/>
                <a:gd name="connsiteY1" fmla="*/ 2660 h 184453"/>
                <a:gd name="connsiteX2" fmla="*/ 12947 w 14188"/>
                <a:gd name="connsiteY2" fmla="*/ 184986 h 184453"/>
                <a:gd name="connsiteX3" fmla="*/ 2660 w 14188"/>
                <a:gd name="connsiteY3" fmla="*/ 184986 h 184453"/>
              </a:gdLst>
              <a:ahLst/>
              <a:cxnLst>
                <a:cxn ang="0">
                  <a:pos x="connsiteX0" y="connsiteY0"/>
                </a:cxn>
                <a:cxn ang="0">
                  <a:pos x="connsiteX1" y="connsiteY1"/>
                </a:cxn>
                <a:cxn ang="0">
                  <a:pos x="connsiteX2" y="connsiteY2"/>
                </a:cxn>
                <a:cxn ang="0">
                  <a:pos x="connsiteX3" y="connsiteY3"/>
                </a:cxn>
              </a:cxnLst>
              <a:rect l="l" t="t" r="r" b="b"/>
              <a:pathLst>
                <a:path w="14188" h="184453">
                  <a:moveTo>
                    <a:pt x="2660" y="2660"/>
                  </a:moveTo>
                  <a:lnTo>
                    <a:pt x="12947" y="2660"/>
                  </a:lnTo>
                  <a:lnTo>
                    <a:pt x="12947" y="184986"/>
                  </a:lnTo>
                  <a:lnTo>
                    <a:pt x="2660" y="184986"/>
                  </a:lnTo>
                  <a:close/>
                </a:path>
              </a:pathLst>
            </a:custGeom>
            <a:solidFill>
              <a:srgbClr val="FFA34D"/>
            </a:solidFill>
            <a:ln w="9525" cap="flat">
              <a:noFill/>
              <a:prstDash val="solid"/>
              <a:miter/>
            </a:ln>
          </p:spPr>
          <p:txBody>
            <a:bodyPr rtlCol="0" anchor="ctr"/>
            <a:lstStyle/>
            <a:p>
              <a:endParaRPr lang="fi-FI"/>
            </a:p>
          </p:txBody>
        </p:sp>
        <p:sp>
          <p:nvSpPr>
            <p:cNvPr id="313" name="Freeform: Shape 312">
              <a:extLst>
                <a:ext uri="{FF2B5EF4-FFF2-40B4-BE49-F238E27FC236}">
                  <a16:creationId xmlns:a16="http://schemas.microsoft.com/office/drawing/2014/main" id="{B5A39854-2690-4C16-BC4E-A70F12BCB391}"/>
                </a:ext>
              </a:extLst>
            </p:cNvPr>
            <p:cNvSpPr/>
            <p:nvPr/>
          </p:nvSpPr>
          <p:spPr>
            <a:xfrm>
              <a:off x="2046518" y="3188147"/>
              <a:ext cx="46113" cy="14189"/>
            </a:xfrm>
            <a:custGeom>
              <a:avLst/>
              <a:gdLst>
                <a:gd name="connsiteX0" fmla="*/ 2660 w 46113"/>
                <a:gd name="connsiteY0" fmla="*/ 2660 h 14188"/>
                <a:gd name="connsiteX1" fmla="*/ 44872 w 46113"/>
                <a:gd name="connsiteY1" fmla="*/ 2660 h 14188"/>
                <a:gd name="connsiteX2" fmla="*/ 44872 w 46113"/>
                <a:gd name="connsiteY2" fmla="*/ 12947 h 14188"/>
                <a:gd name="connsiteX3" fmla="*/ 2660 w 46113"/>
                <a:gd name="connsiteY3" fmla="*/ 12947 h 14188"/>
              </a:gdLst>
              <a:ahLst/>
              <a:cxnLst>
                <a:cxn ang="0">
                  <a:pos x="connsiteX0" y="connsiteY0"/>
                </a:cxn>
                <a:cxn ang="0">
                  <a:pos x="connsiteX1" y="connsiteY1"/>
                </a:cxn>
                <a:cxn ang="0">
                  <a:pos x="connsiteX2" y="connsiteY2"/>
                </a:cxn>
                <a:cxn ang="0">
                  <a:pos x="connsiteX3" y="connsiteY3"/>
                </a:cxn>
              </a:cxnLst>
              <a:rect l="l" t="t" r="r" b="b"/>
              <a:pathLst>
                <a:path w="46113" h="14188">
                  <a:moveTo>
                    <a:pt x="2660" y="2660"/>
                  </a:moveTo>
                  <a:lnTo>
                    <a:pt x="44872" y="2660"/>
                  </a:lnTo>
                  <a:lnTo>
                    <a:pt x="44872" y="12947"/>
                  </a:lnTo>
                  <a:lnTo>
                    <a:pt x="2660" y="12947"/>
                  </a:lnTo>
                  <a:close/>
                </a:path>
              </a:pathLst>
            </a:custGeom>
            <a:solidFill>
              <a:srgbClr val="C23E2F"/>
            </a:solidFill>
            <a:ln w="9525" cap="flat">
              <a:noFill/>
              <a:prstDash val="solid"/>
              <a:miter/>
            </a:ln>
          </p:spPr>
          <p:txBody>
            <a:bodyPr rtlCol="0" anchor="ctr"/>
            <a:lstStyle/>
            <a:p>
              <a:endParaRPr lang="fi-FI"/>
            </a:p>
          </p:txBody>
        </p:sp>
        <p:sp>
          <p:nvSpPr>
            <p:cNvPr id="314" name="Freeform: Shape 313">
              <a:extLst>
                <a:ext uri="{FF2B5EF4-FFF2-40B4-BE49-F238E27FC236}">
                  <a16:creationId xmlns:a16="http://schemas.microsoft.com/office/drawing/2014/main" id="{EB078D60-03D0-42E0-9161-EC0D508619EE}"/>
                </a:ext>
              </a:extLst>
            </p:cNvPr>
            <p:cNvSpPr/>
            <p:nvPr/>
          </p:nvSpPr>
          <p:spPr>
            <a:xfrm>
              <a:off x="2046518" y="3141679"/>
              <a:ext cx="46113" cy="14189"/>
            </a:xfrm>
            <a:custGeom>
              <a:avLst/>
              <a:gdLst>
                <a:gd name="connsiteX0" fmla="*/ 2660 w 46113"/>
                <a:gd name="connsiteY0" fmla="*/ 2660 h 14188"/>
                <a:gd name="connsiteX1" fmla="*/ 44872 w 46113"/>
                <a:gd name="connsiteY1" fmla="*/ 2660 h 14188"/>
                <a:gd name="connsiteX2" fmla="*/ 44872 w 46113"/>
                <a:gd name="connsiteY2" fmla="*/ 12947 h 14188"/>
                <a:gd name="connsiteX3" fmla="*/ 2660 w 46113"/>
                <a:gd name="connsiteY3" fmla="*/ 12947 h 14188"/>
              </a:gdLst>
              <a:ahLst/>
              <a:cxnLst>
                <a:cxn ang="0">
                  <a:pos x="connsiteX0" y="connsiteY0"/>
                </a:cxn>
                <a:cxn ang="0">
                  <a:pos x="connsiteX1" y="connsiteY1"/>
                </a:cxn>
                <a:cxn ang="0">
                  <a:pos x="connsiteX2" y="connsiteY2"/>
                </a:cxn>
                <a:cxn ang="0">
                  <a:pos x="connsiteX3" y="connsiteY3"/>
                </a:cxn>
              </a:cxnLst>
              <a:rect l="l" t="t" r="r" b="b"/>
              <a:pathLst>
                <a:path w="46113" h="14188">
                  <a:moveTo>
                    <a:pt x="2660" y="2660"/>
                  </a:moveTo>
                  <a:lnTo>
                    <a:pt x="44872" y="2660"/>
                  </a:lnTo>
                  <a:lnTo>
                    <a:pt x="44872" y="12947"/>
                  </a:lnTo>
                  <a:lnTo>
                    <a:pt x="2660" y="12947"/>
                  </a:lnTo>
                  <a:close/>
                </a:path>
              </a:pathLst>
            </a:custGeom>
            <a:solidFill>
              <a:srgbClr val="48A7AB"/>
            </a:solidFill>
            <a:ln w="9525" cap="flat">
              <a:noFill/>
              <a:prstDash val="solid"/>
              <a:miter/>
            </a:ln>
          </p:spPr>
          <p:txBody>
            <a:bodyPr rtlCol="0" anchor="ctr"/>
            <a:lstStyle/>
            <a:p>
              <a:endParaRPr lang="fi-FI"/>
            </a:p>
          </p:txBody>
        </p:sp>
        <p:sp>
          <p:nvSpPr>
            <p:cNvPr id="315" name="Freeform: Shape 314">
              <a:extLst>
                <a:ext uri="{FF2B5EF4-FFF2-40B4-BE49-F238E27FC236}">
                  <a16:creationId xmlns:a16="http://schemas.microsoft.com/office/drawing/2014/main" id="{553E0D63-C104-4401-808E-2082D829C4AD}"/>
                </a:ext>
              </a:extLst>
            </p:cNvPr>
            <p:cNvSpPr/>
            <p:nvPr/>
          </p:nvSpPr>
          <p:spPr>
            <a:xfrm>
              <a:off x="2046511" y="3236363"/>
              <a:ext cx="46113" cy="14189"/>
            </a:xfrm>
            <a:custGeom>
              <a:avLst/>
              <a:gdLst>
                <a:gd name="connsiteX0" fmla="*/ 2663 w 46113"/>
                <a:gd name="connsiteY0" fmla="*/ 2712 h 14188"/>
                <a:gd name="connsiteX1" fmla="*/ 44875 w 46113"/>
                <a:gd name="connsiteY1" fmla="*/ 2663 h 14188"/>
                <a:gd name="connsiteX2" fmla="*/ 44887 w 46113"/>
                <a:gd name="connsiteY2" fmla="*/ 12950 h 14188"/>
                <a:gd name="connsiteX3" fmla="*/ 2675 w 46113"/>
                <a:gd name="connsiteY3" fmla="*/ 12999 h 14188"/>
              </a:gdLst>
              <a:ahLst/>
              <a:cxnLst>
                <a:cxn ang="0">
                  <a:pos x="connsiteX0" y="connsiteY0"/>
                </a:cxn>
                <a:cxn ang="0">
                  <a:pos x="connsiteX1" y="connsiteY1"/>
                </a:cxn>
                <a:cxn ang="0">
                  <a:pos x="connsiteX2" y="connsiteY2"/>
                </a:cxn>
                <a:cxn ang="0">
                  <a:pos x="connsiteX3" y="connsiteY3"/>
                </a:cxn>
              </a:cxnLst>
              <a:rect l="l" t="t" r="r" b="b"/>
              <a:pathLst>
                <a:path w="46113" h="14188">
                  <a:moveTo>
                    <a:pt x="2663" y="2712"/>
                  </a:moveTo>
                  <a:lnTo>
                    <a:pt x="44875" y="2663"/>
                  </a:lnTo>
                  <a:lnTo>
                    <a:pt x="44887" y="12950"/>
                  </a:lnTo>
                  <a:lnTo>
                    <a:pt x="2675" y="12999"/>
                  </a:lnTo>
                  <a:close/>
                </a:path>
              </a:pathLst>
            </a:custGeom>
            <a:solidFill>
              <a:srgbClr val="FFA34D"/>
            </a:solidFill>
            <a:ln w="9525" cap="flat">
              <a:noFill/>
              <a:prstDash val="solid"/>
              <a:miter/>
            </a:ln>
          </p:spPr>
          <p:txBody>
            <a:bodyPr rtlCol="0" anchor="ctr"/>
            <a:lstStyle/>
            <a:p>
              <a:endParaRPr lang="fi-FI"/>
            </a:p>
          </p:txBody>
        </p:sp>
        <p:sp>
          <p:nvSpPr>
            <p:cNvPr id="316" name="Freeform: Shape 315">
              <a:extLst>
                <a:ext uri="{FF2B5EF4-FFF2-40B4-BE49-F238E27FC236}">
                  <a16:creationId xmlns:a16="http://schemas.microsoft.com/office/drawing/2014/main" id="{3FE59A90-C59E-4DE7-9192-5D3395128C9A}"/>
                </a:ext>
              </a:extLst>
            </p:cNvPr>
            <p:cNvSpPr/>
            <p:nvPr/>
          </p:nvSpPr>
          <p:spPr>
            <a:xfrm>
              <a:off x="2047937" y="3211559"/>
              <a:ext cx="14189" cy="21283"/>
            </a:xfrm>
            <a:custGeom>
              <a:avLst/>
              <a:gdLst>
                <a:gd name="connsiteX0" fmla="*/ 3015 w 14188"/>
                <a:gd name="connsiteY0" fmla="*/ 3015 h 21283"/>
                <a:gd name="connsiteX1" fmla="*/ 7272 w 14188"/>
                <a:gd name="connsiteY1" fmla="*/ 2660 h 21283"/>
                <a:gd name="connsiteX2" fmla="*/ 11883 w 14188"/>
                <a:gd name="connsiteY2" fmla="*/ 4079 h 21283"/>
                <a:gd name="connsiteX3" fmla="*/ 13302 w 14188"/>
                <a:gd name="connsiteY3" fmla="*/ 7627 h 21283"/>
                <a:gd name="connsiteX4" fmla="*/ 11883 w 14188"/>
                <a:gd name="connsiteY4" fmla="*/ 11174 h 21283"/>
                <a:gd name="connsiteX5" fmla="*/ 6917 w 14188"/>
                <a:gd name="connsiteY5" fmla="*/ 12947 h 21283"/>
                <a:gd name="connsiteX6" fmla="*/ 5498 w 14188"/>
                <a:gd name="connsiteY6" fmla="*/ 12947 h 21283"/>
                <a:gd name="connsiteX7" fmla="*/ 5498 w 14188"/>
                <a:gd name="connsiteY7" fmla="*/ 18977 h 21283"/>
                <a:gd name="connsiteX8" fmla="*/ 2660 w 14188"/>
                <a:gd name="connsiteY8" fmla="*/ 18977 h 21283"/>
                <a:gd name="connsiteX9" fmla="*/ 3015 w 14188"/>
                <a:gd name="connsiteY9" fmla="*/ 3015 h 21283"/>
                <a:gd name="connsiteX10" fmla="*/ 5853 w 14188"/>
                <a:gd name="connsiteY10" fmla="*/ 10464 h 21283"/>
                <a:gd name="connsiteX11" fmla="*/ 7272 w 14188"/>
                <a:gd name="connsiteY11" fmla="*/ 10464 h 21283"/>
                <a:gd name="connsiteX12" fmla="*/ 10819 w 14188"/>
                <a:gd name="connsiteY12" fmla="*/ 7627 h 21283"/>
                <a:gd name="connsiteX13" fmla="*/ 7627 w 14188"/>
                <a:gd name="connsiteY13" fmla="*/ 4789 h 21283"/>
                <a:gd name="connsiteX14" fmla="*/ 5853 w 14188"/>
                <a:gd name="connsiteY14" fmla="*/ 4789 h 21283"/>
                <a:gd name="connsiteX15" fmla="*/ 5853 w 14188"/>
                <a:gd name="connsiteY15" fmla="*/ 10464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3015" y="3015"/>
                  </a:moveTo>
                  <a:cubicBezTo>
                    <a:pt x="4079" y="2660"/>
                    <a:pt x="5498" y="2660"/>
                    <a:pt x="7272" y="2660"/>
                  </a:cubicBezTo>
                  <a:cubicBezTo>
                    <a:pt x="9400" y="2660"/>
                    <a:pt x="10819" y="3015"/>
                    <a:pt x="11883" y="4079"/>
                  </a:cubicBezTo>
                  <a:cubicBezTo>
                    <a:pt x="12947" y="4789"/>
                    <a:pt x="13302" y="6208"/>
                    <a:pt x="13302" y="7627"/>
                  </a:cubicBezTo>
                  <a:cubicBezTo>
                    <a:pt x="13302" y="9045"/>
                    <a:pt x="12947" y="10464"/>
                    <a:pt x="11883" y="11174"/>
                  </a:cubicBezTo>
                  <a:cubicBezTo>
                    <a:pt x="10819" y="12238"/>
                    <a:pt x="9046" y="12947"/>
                    <a:pt x="6917" y="12947"/>
                  </a:cubicBezTo>
                  <a:cubicBezTo>
                    <a:pt x="6208" y="12947"/>
                    <a:pt x="5853" y="12947"/>
                    <a:pt x="5498" y="12947"/>
                  </a:cubicBezTo>
                  <a:lnTo>
                    <a:pt x="5498" y="18977"/>
                  </a:lnTo>
                  <a:lnTo>
                    <a:pt x="2660" y="18977"/>
                  </a:lnTo>
                  <a:lnTo>
                    <a:pt x="3015" y="3015"/>
                  </a:lnTo>
                  <a:close/>
                  <a:moveTo>
                    <a:pt x="5853" y="10464"/>
                  </a:moveTo>
                  <a:cubicBezTo>
                    <a:pt x="6208" y="10464"/>
                    <a:pt x="6562" y="10464"/>
                    <a:pt x="7272" y="10464"/>
                  </a:cubicBezTo>
                  <a:cubicBezTo>
                    <a:pt x="9400" y="10464"/>
                    <a:pt x="10819" y="9400"/>
                    <a:pt x="10819" y="7627"/>
                  </a:cubicBezTo>
                  <a:cubicBezTo>
                    <a:pt x="10819" y="5853"/>
                    <a:pt x="9755" y="4789"/>
                    <a:pt x="7627" y="4789"/>
                  </a:cubicBezTo>
                  <a:cubicBezTo>
                    <a:pt x="6917" y="4789"/>
                    <a:pt x="6208" y="4789"/>
                    <a:pt x="5853" y="4789"/>
                  </a:cubicBezTo>
                  <a:lnTo>
                    <a:pt x="5853" y="10464"/>
                  </a:lnTo>
                  <a:close/>
                </a:path>
              </a:pathLst>
            </a:custGeom>
            <a:solidFill>
              <a:srgbClr val="808080"/>
            </a:solidFill>
            <a:ln w="9525" cap="flat">
              <a:noFill/>
              <a:prstDash val="solid"/>
              <a:miter/>
            </a:ln>
          </p:spPr>
          <p:txBody>
            <a:bodyPr rtlCol="0" anchor="ctr"/>
            <a:lstStyle/>
            <a:p>
              <a:endParaRPr lang="fi-FI"/>
            </a:p>
          </p:txBody>
        </p:sp>
        <p:sp>
          <p:nvSpPr>
            <p:cNvPr id="317" name="Freeform: Shape 316">
              <a:extLst>
                <a:ext uri="{FF2B5EF4-FFF2-40B4-BE49-F238E27FC236}">
                  <a16:creationId xmlns:a16="http://schemas.microsoft.com/office/drawing/2014/main" id="{614BAE79-2F21-4A6F-A758-40D9F2063888}"/>
                </a:ext>
              </a:extLst>
            </p:cNvPr>
            <p:cNvSpPr/>
            <p:nvPr/>
          </p:nvSpPr>
          <p:spPr>
            <a:xfrm>
              <a:off x="2061062" y="3215815"/>
              <a:ext cx="10642" cy="14189"/>
            </a:xfrm>
            <a:custGeom>
              <a:avLst/>
              <a:gdLst>
                <a:gd name="connsiteX0" fmla="*/ 2660 w 10641"/>
                <a:gd name="connsiteY0" fmla="*/ 6562 h 14188"/>
                <a:gd name="connsiteX1" fmla="*/ 2660 w 10641"/>
                <a:gd name="connsiteY1" fmla="*/ 3015 h 14188"/>
                <a:gd name="connsiteX2" fmla="*/ 5143 w 10641"/>
                <a:gd name="connsiteY2" fmla="*/ 3015 h 14188"/>
                <a:gd name="connsiteX3" fmla="*/ 5143 w 10641"/>
                <a:gd name="connsiteY3" fmla="*/ 5143 h 14188"/>
                <a:gd name="connsiteX4" fmla="*/ 5143 w 10641"/>
                <a:gd name="connsiteY4" fmla="*/ 5143 h 14188"/>
                <a:gd name="connsiteX5" fmla="*/ 8336 w 10641"/>
                <a:gd name="connsiteY5" fmla="*/ 2660 h 14188"/>
                <a:gd name="connsiteX6" fmla="*/ 9045 w 10641"/>
                <a:gd name="connsiteY6" fmla="*/ 2660 h 14188"/>
                <a:gd name="connsiteX7" fmla="*/ 9045 w 10641"/>
                <a:gd name="connsiteY7" fmla="*/ 5498 h 14188"/>
                <a:gd name="connsiteX8" fmla="*/ 8336 w 10641"/>
                <a:gd name="connsiteY8" fmla="*/ 5498 h 14188"/>
                <a:gd name="connsiteX9" fmla="*/ 5853 w 10641"/>
                <a:gd name="connsiteY9" fmla="*/ 7626 h 14188"/>
                <a:gd name="connsiteX10" fmla="*/ 5853 w 10641"/>
                <a:gd name="connsiteY10" fmla="*/ 8691 h 14188"/>
                <a:gd name="connsiteX11" fmla="*/ 5853 w 10641"/>
                <a:gd name="connsiteY11" fmla="*/ 14721 h 14188"/>
                <a:gd name="connsiteX12" fmla="*/ 3015 w 10641"/>
                <a:gd name="connsiteY12" fmla="*/ 14721 h 14188"/>
                <a:gd name="connsiteX13" fmla="*/ 2660 w 10641"/>
                <a:gd name="connsiteY13" fmla="*/ 6562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14188">
                  <a:moveTo>
                    <a:pt x="2660" y="6562"/>
                  </a:moveTo>
                  <a:cubicBezTo>
                    <a:pt x="2660" y="5143"/>
                    <a:pt x="2660" y="4079"/>
                    <a:pt x="2660" y="3015"/>
                  </a:cubicBezTo>
                  <a:lnTo>
                    <a:pt x="5143" y="3015"/>
                  </a:lnTo>
                  <a:lnTo>
                    <a:pt x="5143" y="5143"/>
                  </a:lnTo>
                  <a:lnTo>
                    <a:pt x="5143" y="5143"/>
                  </a:lnTo>
                  <a:cubicBezTo>
                    <a:pt x="5853" y="3370"/>
                    <a:pt x="6917" y="2660"/>
                    <a:pt x="8336" y="2660"/>
                  </a:cubicBezTo>
                  <a:cubicBezTo>
                    <a:pt x="8691" y="2660"/>
                    <a:pt x="8691" y="2660"/>
                    <a:pt x="9045" y="2660"/>
                  </a:cubicBezTo>
                  <a:lnTo>
                    <a:pt x="9045" y="5498"/>
                  </a:lnTo>
                  <a:cubicBezTo>
                    <a:pt x="8691" y="5498"/>
                    <a:pt x="8691" y="5498"/>
                    <a:pt x="8336" y="5498"/>
                  </a:cubicBezTo>
                  <a:cubicBezTo>
                    <a:pt x="6917" y="5498"/>
                    <a:pt x="5853" y="6562"/>
                    <a:pt x="5853" y="7626"/>
                  </a:cubicBezTo>
                  <a:cubicBezTo>
                    <a:pt x="5853" y="7981"/>
                    <a:pt x="5853" y="8336"/>
                    <a:pt x="5853" y="8691"/>
                  </a:cubicBezTo>
                  <a:lnTo>
                    <a:pt x="5853" y="14721"/>
                  </a:lnTo>
                  <a:lnTo>
                    <a:pt x="3015" y="14721"/>
                  </a:lnTo>
                  <a:lnTo>
                    <a:pt x="2660" y="6562"/>
                  </a:lnTo>
                  <a:close/>
                </a:path>
              </a:pathLst>
            </a:custGeom>
            <a:solidFill>
              <a:srgbClr val="808080"/>
            </a:solidFill>
            <a:ln w="9525" cap="flat">
              <a:noFill/>
              <a:prstDash val="solid"/>
              <a:miter/>
            </a:ln>
          </p:spPr>
          <p:txBody>
            <a:bodyPr rtlCol="0" anchor="ctr"/>
            <a:lstStyle/>
            <a:p>
              <a:endParaRPr lang="fi-FI"/>
            </a:p>
          </p:txBody>
        </p:sp>
        <p:sp>
          <p:nvSpPr>
            <p:cNvPr id="318" name="Freeform: Shape 317">
              <a:extLst>
                <a:ext uri="{FF2B5EF4-FFF2-40B4-BE49-F238E27FC236}">
                  <a16:creationId xmlns:a16="http://schemas.microsoft.com/office/drawing/2014/main" id="{74389FD2-EC85-4D62-A52E-9EDFE8998536}"/>
                </a:ext>
              </a:extLst>
            </p:cNvPr>
            <p:cNvSpPr/>
            <p:nvPr/>
          </p:nvSpPr>
          <p:spPr>
            <a:xfrm>
              <a:off x="2068511" y="3215815"/>
              <a:ext cx="14189" cy="14189"/>
            </a:xfrm>
            <a:custGeom>
              <a:avLst/>
              <a:gdLst>
                <a:gd name="connsiteX0" fmla="*/ 14011 w 14188"/>
                <a:gd name="connsiteY0" fmla="*/ 8691 h 14188"/>
                <a:gd name="connsiteX1" fmla="*/ 8336 w 14188"/>
                <a:gd name="connsiteY1" fmla="*/ 14721 h 14188"/>
                <a:gd name="connsiteX2" fmla="*/ 2660 w 14188"/>
                <a:gd name="connsiteY2" fmla="*/ 8691 h 14188"/>
                <a:gd name="connsiteX3" fmla="*/ 8690 w 14188"/>
                <a:gd name="connsiteY3" fmla="*/ 2660 h 14188"/>
                <a:gd name="connsiteX4" fmla="*/ 14011 w 14188"/>
                <a:gd name="connsiteY4" fmla="*/ 8691 h 14188"/>
                <a:gd name="connsiteX5" fmla="*/ 5498 w 14188"/>
                <a:gd name="connsiteY5" fmla="*/ 8691 h 14188"/>
                <a:gd name="connsiteX6" fmla="*/ 8336 w 14188"/>
                <a:gd name="connsiteY6" fmla="*/ 12592 h 14188"/>
                <a:gd name="connsiteX7" fmla="*/ 11174 w 14188"/>
                <a:gd name="connsiteY7" fmla="*/ 8691 h 14188"/>
                <a:gd name="connsiteX8" fmla="*/ 8336 w 14188"/>
                <a:gd name="connsiteY8" fmla="*/ 4789 h 14188"/>
                <a:gd name="connsiteX9" fmla="*/ 5498 w 14188"/>
                <a:gd name="connsiteY9" fmla="*/ 8691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14188">
                  <a:moveTo>
                    <a:pt x="14011" y="8691"/>
                  </a:moveTo>
                  <a:cubicBezTo>
                    <a:pt x="14011" y="12947"/>
                    <a:pt x="11174" y="14721"/>
                    <a:pt x="8336" y="14721"/>
                  </a:cubicBezTo>
                  <a:cubicBezTo>
                    <a:pt x="5143" y="14721"/>
                    <a:pt x="2660" y="12592"/>
                    <a:pt x="2660" y="8691"/>
                  </a:cubicBezTo>
                  <a:cubicBezTo>
                    <a:pt x="2660" y="4789"/>
                    <a:pt x="5143" y="2660"/>
                    <a:pt x="8690" y="2660"/>
                  </a:cubicBezTo>
                  <a:cubicBezTo>
                    <a:pt x="11883" y="2660"/>
                    <a:pt x="14011" y="5143"/>
                    <a:pt x="14011" y="8691"/>
                  </a:cubicBezTo>
                  <a:close/>
                  <a:moveTo>
                    <a:pt x="5498" y="8691"/>
                  </a:moveTo>
                  <a:cubicBezTo>
                    <a:pt x="5498" y="10819"/>
                    <a:pt x="6562" y="12592"/>
                    <a:pt x="8336" y="12592"/>
                  </a:cubicBezTo>
                  <a:cubicBezTo>
                    <a:pt x="10109" y="12592"/>
                    <a:pt x="11174" y="10819"/>
                    <a:pt x="11174" y="8691"/>
                  </a:cubicBezTo>
                  <a:cubicBezTo>
                    <a:pt x="11174" y="6917"/>
                    <a:pt x="10464" y="4789"/>
                    <a:pt x="8336" y="4789"/>
                  </a:cubicBezTo>
                  <a:cubicBezTo>
                    <a:pt x="6208" y="4789"/>
                    <a:pt x="5498" y="6917"/>
                    <a:pt x="5498" y="8691"/>
                  </a:cubicBezTo>
                  <a:close/>
                </a:path>
              </a:pathLst>
            </a:custGeom>
            <a:solidFill>
              <a:srgbClr val="808080"/>
            </a:solidFill>
            <a:ln w="9525" cap="flat">
              <a:noFill/>
              <a:prstDash val="solid"/>
              <a:miter/>
            </a:ln>
          </p:spPr>
          <p:txBody>
            <a:bodyPr rtlCol="0" anchor="ctr"/>
            <a:lstStyle/>
            <a:p>
              <a:endParaRPr lang="fi-FI"/>
            </a:p>
          </p:txBody>
        </p:sp>
        <p:sp>
          <p:nvSpPr>
            <p:cNvPr id="319" name="Freeform: Shape 318">
              <a:extLst>
                <a:ext uri="{FF2B5EF4-FFF2-40B4-BE49-F238E27FC236}">
                  <a16:creationId xmlns:a16="http://schemas.microsoft.com/office/drawing/2014/main" id="{178CDDE2-4C93-4F10-938E-439246EBA6F8}"/>
                </a:ext>
              </a:extLst>
            </p:cNvPr>
            <p:cNvSpPr/>
            <p:nvPr/>
          </p:nvSpPr>
          <p:spPr>
            <a:xfrm>
              <a:off x="2081990" y="3211559"/>
              <a:ext cx="7094" cy="21283"/>
            </a:xfrm>
            <a:custGeom>
              <a:avLst/>
              <a:gdLst>
                <a:gd name="connsiteX0" fmla="*/ 5853 w 7094"/>
                <a:gd name="connsiteY0" fmla="*/ 4079 h 21283"/>
                <a:gd name="connsiteX1" fmla="*/ 4079 w 7094"/>
                <a:gd name="connsiteY1" fmla="*/ 5498 h 21283"/>
                <a:gd name="connsiteX2" fmla="*/ 2660 w 7094"/>
                <a:gd name="connsiteY2" fmla="*/ 4079 h 21283"/>
                <a:gd name="connsiteX3" fmla="*/ 4434 w 7094"/>
                <a:gd name="connsiteY3" fmla="*/ 2660 h 21283"/>
                <a:gd name="connsiteX4" fmla="*/ 5853 w 7094"/>
                <a:gd name="connsiteY4" fmla="*/ 4079 h 21283"/>
                <a:gd name="connsiteX5" fmla="*/ 3015 w 7094"/>
                <a:gd name="connsiteY5" fmla="*/ 18623 h 21283"/>
                <a:gd name="connsiteX6" fmla="*/ 3015 w 7094"/>
                <a:gd name="connsiteY6" fmla="*/ 7272 h 21283"/>
                <a:gd name="connsiteX7" fmla="*/ 5853 w 7094"/>
                <a:gd name="connsiteY7" fmla="*/ 7272 h 21283"/>
                <a:gd name="connsiteX8" fmla="*/ 5853 w 7094"/>
                <a:gd name="connsiteY8" fmla="*/ 18623 h 21283"/>
                <a:gd name="connsiteX9" fmla="*/ 3015 w 7094"/>
                <a:gd name="connsiteY9" fmla="*/ 1862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 h="21283">
                  <a:moveTo>
                    <a:pt x="5853" y="4079"/>
                  </a:moveTo>
                  <a:cubicBezTo>
                    <a:pt x="5853" y="4789"/>
                    <a:pt x="5143" y="5498"/>
                    <a:pt x="4079" y="5498"/>
                  </a:cubicBezTo>
                  <a:cubicBezTo>
                    <a:pt x="3015" y="5498"/>
                    <a:pt x="2660" y="4789"/>
                    <a:pt x="2660" y="4079"/>
                  </a:cubicBezTo>
                  <a:cubicBezTo>
                    <a:pt x="2660" y="3370"/>
                    <a:pt x="3370" y="2660"/>
                    <a:pt x="4434" y="2660"/>
                  </a:cubicBezTo>
                  <a:cubicBezTo>
                    <a:pt x="5498" y="2660"/>
                    <a:pt x="5853" y="3370"/>
                    <a:pt x="5853" y="4079"/>
                  </a:cubicBezTo>
                  <a:close/>
                  <a:moveTo>
                    <a:pt x="3015" y="18623"/>
                  </a:moveTo>
                  <a:lnTo>
                    <a:pt x="3015" y="7272"/>
                  </a:lnTo>
                  <a:lnTo>
                    <a:pt x="5853" y="7272"/>
                  </a:lnTo>
                  <a:lnTo>
                    <a:pt x="5853" y="18623"/>
                  </a:lnTo>
                  <a:lnTo>
                    <a:pt x="3015" y="18623"/>
                  </a:lnTo>
                  <a:close/>
                </a:path>
              </a:pathLst>
            </a:custGeom>
            <a:solidFill>
              <a:srgbClr val="808080"/>
            </a:solidFill>
            <a:ln w="9525" cap="flat">
              <a:noFill/>
              <a:prstDash val="solid"/>
              <a:miter/>
            </a:ln>
          </p:spPr>
          <p:txBody>
            <a:bodyPr rtlCol="0" anchor="ctr"/>
            <a:lstStyle/>
            <a:p>
              <a:endParaRPr lang="fi-FI"/>
            </a:p>
          </p:txBody>
        </p:sp>
        <p:sp>
          <p:nvSpPr>
            <p:cNvPr id="320" name="Freeform: Shape 319">
              <a:extLst>
                <a:ext uri="{FF2B5EF4-FFF2-40B4-BE49-F238E27FC236}">
                  <a16:creationId xmlns:a16="http://schemas.microsoft.com/office/drawing/2014/main" id="{AEEA42FB-3DCB-4EC8-A24D-6C930174071B}"/>
                </a:ext>
              </a:extLst>
            </p:cNvPr>
            <p:cNvSpPr/>
            <p:nvPr/>
          </p:nvSpPr>
          <p:spPr>
            <a:xfrm>
              <a:off x="2088375" y="3215815"/>
              <a:ext cx="14189" cy="14189"/>
            </a:xfrm>
            <a:custGeom>
              <a:avLst/>
              <a:gdLst>
                <a:gd name="connsiteX0" fmla="*/ 2660 w 14188"/>
                <a:gd name="connsiteY0" fmla="*/ 6562 h 14188"/>
                <a:gd name="connsiteX1" fmla="*/ 2660 w 14188"/>
                <a:gd name="connsiteY1" fmla="*/ 3015 h 14188"/>
                <a:gd name="connsiteX2" fmla="*/ 5143 w 14188"/>
                <a:gd name="connsiteY2" fmla="*/ 3015 h 14188"/>
                <a:gd name="connsiteX3" fmla="*/ 5143 w 14188"/>
                <a:gd name="connsiteY3" fmla="*/ 4789 h 14188"/>
                <a:gd name="connsiteX4" fmla="*/ 5143 w 14188"/>
                <a:gd name="connsiteY4" fmla="*/ 4789 h 14188"/>
                <a:gd name="connsiteX5" fmla="*/ 8691 w 14188"/>
                <a:gd name="connsiteY5" fmla="*/ 2660 h 14188"/>
                <a:gd name="connsiteX6" fmla="*/ 12592 w 14188"/>
                <a:gd name="connsiteY6" fmla="*/ 7626 h 14188"/>
                <a:gd name="connsiteX7" fmla="*/ 12592 w 14188"/>
                <a:gd name="connsiteY7" fmla="*/ 14366 h 14188"/>
                <a:gd name="connsiteX8" fmla="*/ 9755 w 14188"/>
                <a:gd name="connsiteY8" fmla="*/ 14366 h 14188"/>
                <a:gd name="connsiteX9" fmla="*/ 9755 w 14188"/>
                <a:gd name="connsiteY9" fmla="*/ 7981 h 14188"/>
                <a:gd name="connsiteX10" fmla="*/ 7627 w 14188"/>
                <a:gd name="connsiteY10" fmla="*/ 5143 h 14188"/>
                <a:gd name="connsiteX11" fmla="*/ 5498 w 14188"/>
                <a:gd name="connsiteY11" fmla="*/ 6917 h 14188"/>
                <a:gd name="connsiteX12" fmla="*/ 5498 w 14188"/>
                <a:gd name="connsiteY12" fmla="*/ 7981 h 14188"/>
                <a:gd name="connsiteX13" fmla="*/ 5498 w 14188"/>
                <a:gd name="connsiteY13" fmla="*/ 14721 h 14188"/>
                <a:gd name="connsiteX14" fmla="*/ 2660 w 14188"/>
                <a:gd name="connsiteY14" fmla="*/ 14721 h 14188"/>
                <a:gd name="connsiteX15" fmla="*/ 2660 w 14188"/>
                <a:gd name="connsiteY15" fmla="*/ 6562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14188">
                  <a:moveTo>
                    <a:pt x="2660" y="6562"/>
                  </a:moveTo>
                  <a:cubicBezTo>
                    <a:pt x="2660" y="5143"/>
                    <a:pt x="2660" y="4079"/>
                    <a:pt x="2660" y="3015"/>
                  </a:cubicBezTo>
                  <a:lnTo>
                    <a:pt x="5143" y="3015"/>
                  </a:lnTo>
                  <a:lnTo>
                    <a:pt x="5143" y="4789"/>
                  </a:lnTo>
                  <a:lnTo>
                    <a:pt x="5143" y="4789"/>
                  </a:lnTo>
                  <a:cubicBezTo>
                    <a:pt x="5498" y="3725"/>
                    <a:pt x="6917" y="2660"/>
                    <a:pt x="8691" y="2660"/>
                  </a:cubicBezTo>
                  <a:cubicBezTo>
                    <a:pt x="10819" y="2660"/>
                    <a:pt x="12592" y="4079"/>
                    <a:pt x="12592" y="7626"/>
                  </a:cubicBezTo>
                  <a:lnTo>
                    <a:pt x="12592" y="14366"/>
                  </a:lnTo>
                  <a:lnTo>
                    <a:pt x="9755" y="14366"/>
                  </a:lnTo>
                  <a:lnTo>
                    <a:pt x="9755" y="7981"/>
                  </a:lnTo>
                  <a:cubicBezTo>
                    <a:pt x="9755" y="6208"/>
                    <a:pt x="9045" y="5143"/>
                    <a:pt x="7627" y="5143"/>
                  </a:cubicBezTo>
                  <a:cubicBezTo>
                    <a:pt x="6562" y="5143"/>
                    <a:pt x="5853" y="5853"/>
                    <a:pt x="5498" y="6917"/>
                  </a:cubicBezTo>
                  <a:cubicBezTo>
                    <a:pt x="5498" y="7272"/>
                    <a:pt x="5498" y="7626"/>
                    <a:pt x="5498" y="7981"/>
                  </a:cubicBezTo>
                  <a:lnTo>
                    <a:pt x="5498" y="14721"/>
                  </a:lnTo>
                  <a:lnTo>
                    <a:pt x="2660" y="14721"/>
                  </a:lnTo>
                  <a:lnTo>
                    <a:pt x="2660" y="6562"/>
                  </a:lnTo>
                  <a:close/>
                </a:path>
              </a:pathLst>
            </a:custGeom>
            <a:solidFill>
              <a:srgbClr val="808080"/>
            </a:solidFill>
            <a:ln w="9525" cap="flat">
              <a:noFill/>
              <a:prstDash val="solid"/>
              <a:miter/>
            </a:ln>
          </p:spPr>
          <p:txBody>
            <a:bodyPr rtlCol="0" anchor="ctr"/>
            <a:lstStyle/>
            <a:p>
              <a:endParaRPr lang="fi-FI"/>
            </a:p>
          </p:txBody>
        </p:sp>
        <p:sp>
          <p:nvSpPr>
            <p:cNvPr id="321" name="Freeform: Shape 320">
              <a:extLst>
                <a:ext uri="{FF2B5EF4-FFF2-40B4-BE49-F238E27FC236}">
                  <a16:creationId xmlns:a16="http://schemas.microsoft.com/office/drawing/2014/main" id="{CA13390D-7488-4174-A239-3C2793B5118A}"/>
                </a:ext>
              </a:extLst>
            </p:cNvPr>
            <p:cNvSpPr/>
            <p:nvPr/>
          </p:nvSpPr>
          <p:spPr>
            <a:xfrm>
              <a:off x="2105756" y="3215815"/>
              <a:ext cx="10642" cy="14189"/>
            </a:xfrm>
            <a:custGeom>
              <a:avLst/>
              <a:gdLst>
                <a:gd name="connsiteX0" fmla="*/ 3370 w 10641"/>
                <a:gd name="connsiteY0" fmla="*/ 11883 h 14188"/>
                <a:gd name="connsiteX1" fmla="*/ 6208 w 10641"/>
                <a:gd name="connsiteY1" fmla="*/ 12592 h 14188"/>
                <a:gd name="connsiteX2" fmla="*/ 7981 w 10641"/>
                <a:gd name="connsiteY2" fmla="*/ 11174 h 14188"/>
                <a:gd name="connsiteX3" fmla="*/ 6208 w 10641"/>
                <a:gd name="connsiteY3" fmla="*/ 9400 h 14188"/>
                <a:gd name="connsiteX4" fmla="*/ 3015 w 10641"/>
                <a:gd name="connsiteY4" fmla="*/ 6208 h 14188"/>
                <a:gd name="connsiteX5" fmla="*/ 7272 w 10641"/>
                <a:gd name="connsiteY5" fmla="*/ 2660 h 14188"/>
                <a:gd name="connsiteX6" fmla="*/ 10109 w 10641"/>
                <a:gd name="connsiteY6" fmla="*/ 3370 h 14188"/>
                <a:gd name="connsiteX7" fmla="*/ 9400 w 10641"/>
                <a:gd name="connsiteY7" fmla="*/ 5498 h 14188"/>
                <a:gd name="connsiteX8" fmla="*/ 6917 w 10641"/>
                <a:gd name="connsiteY8" fmla="*/ 4789 h 14188"/>
                <a:gd name="connsiteX9" fmla="*/ 5498 w 10641"/>
                <a:gd name="connsiteY9" fmla="*/ 5853 h 14188"/>
                <a:gd name="connsiteX10" fmla="*/ 7626 w 10641"/>
                <a:gd name="connsiteY10" fmla="*/ 7272 h 14188"/>
                <a:gd name="connsiteX11" fmla="*/ 10819 w 10641"/>
                <a:gd name="connsiteY11" fmla="*/ 10819 h 14188"/>
                <a:gd name="connsiteX12" fmla="*/ 6208 w 10641"/>
                <a:gd name="connsiteY12" fmla="*/ 14366 h 14188"/>
                <a:gd name="connsiteX13" fmla="*/ 2660 w 10641"/>
                <a:gd name="connsiteY13" fmla="*/ 13657 h 14188"/>
                <a:gd name="connsiteX14" fmla="*/ 3370 w 10641"/>
                <a:gd name="connsiteY14" fmla="*/ 11883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41" h="14188">
                  <a:moveTo>
                    <a:pt x="3370" y="11883"/>
                  </a:moveTo>
                  <a:cubicBezTo>
                    <a:pt x="4079" y="12238"/>
                    <a:pt x="5143" y="12592"/>
                    <a:pt x="6208" y="12592"/>
                  </a:cubicBezTo>
                  <a:cubicBezTo>
                    <a:pt x="7626" y="12592"/>
                    <a:pt x="7981" y="12238"/>
                    <a:pt x="7981" y="11174"/>
                  </a:cubicBezTo>
                  <a:cubicBezTo>
                    <a:pt x="7981" y="10464"/>
                    <a:pt x="7626" y="10109"/>
                    <a:pt x="6208" y="9400"/>
                  </a:cubicBezTo>
                  <a:cubicBezTo>
                    <a:pt x="4079" y="8691"/>
                    <a:pt x="3015" y="7272"/>
                    <a:pt x="3015" y="6208"/>
                  </a:cubicBezTo>
                  <a:cubicBezTo>
                    <a:pt x="3015" y="4079"/>
                    <a:pt x="4789" y="2660"/>
                    <a:pt x="7272" y="2660"/>
                  </a:cubicBezTo>
                  <a:cubicBezTo>
                    <a:pt x="8690" y="2660"/>
                    <a:pt x="9755" y="3015"/>
                    <a:pt x="10109" y="3370"/>
                  </a:cubicBezTo>
                  <a:lnTo>
                    <a:pt x="9400" y="5498"/>
                  </a:lnTo>
                  <a:cubicBezTo>
                    <a:pt x="9045" y="5143"/>
                    <a:pt x="7981" y="4789"/>
                    <a:pt x="6917" y="4789"/>
                  </a:cubicBezTo>
                  <a:cubicBezTo>
                    <a:pt x="5853" y="4789"/>
                    <a:pt x="5498" y="5143"/>
                    <a:pt x="5498" y="5853"/>
                  </a:cubicBezTo>
                  <a:cubicBezTo>
                    <a:pt x="5498" y="6562"/>
                    <a:pt x="6208" y="6917"/>
                    <a:pt x="7626" y="7272"/>
                  </a:cubicBezTo>
                  <a:cubicBezTo>
                    <a:pt x="9755" y="7981"/>
                    <a:pt x="10819" y="9045"/>
                    <a:pt x="10819" y="10819"/>
                  </a:cubicBezTo>
                  <a:cubicBezTo>
                    <a:pt x="10819" y="12947"/>
                    <a:pt x="9045" y="14366"/>
                    <a:pt x="6208" y="14366"/>
                  </a:cubicBezTo>
                  <a:cubicBezTo>
                    <a:pt x="4789" y="14366"/>
                    <a:pt x="3725" y="14011"/>
                    <a:pt x="2660" y="13657"/>
                  </a:cubicBezTo>
                  <a:lnTo>
                    <a:pt x="3370" y="11883"/>
                  </a:lnTo>
                  <a:close/>
                </a:path>
              </a:pathLst>
            </a:custGeom>
            <a:solidFill>
              <a:srgbClr val="808080"/>
            </a:solidFill>
            <a:ln w="9525" cap="flat">
              <a:noFill/>
              <a:prstDash val="solid"/>
              <a:miter/>
            </a:ln>
          </p:spPr>
          <p:txBody>
            <a:bodyPr rtlCol="0" anchor="ctr"/>
            <a:lstStyle/>
            <a:p>
              <a:endParaRPr lang="fi-FI"/>
            </a:p>
          </p:txBody>
        </p:sp>
        <p:sp>
          <p:nvSpPr>
            <p:cNvPr id="322" name="Freeform: Shape 321">
              <a:extLst>
                <a:ext uri="{FF2B5EF4-FFF2-40B4-BE49-F238E27FC236}">
                  <a16:creationId xmlns:a16="http://schemas.microsoft.com/office/drawing/2014/main" id="{1224F145-52D3-4D86-9BE7-25DA497FE718}"/>
                </a:ext>
              </a:extLst>
            </p:cNvPr>
            <p:cNvSpPr/>
            <p:nvPr/>
          </p:nvSpPr>
          <p:spPr>
            <a:xfrm>
              <a:off x="2116043" y="3211559"/>
              <a:ext cx="7094" cy="21283"/>
            </a:xfrm>
            <a:custGeom>
              <a:avLst/>
              <a:gdLst>
                <a:gd name="connsiteX0" fmla="*/ 5853 w 7094"/>
                <a:gd name="connsiteY0" fmla="*/ 4079 h 21283"/>
                <a:gd name="connsiteX1" fmla="*/ 4079 w 7094"/>
                <a:gd name="connsiteY1" fmla="*/ 5498 h 21283"/>
                <a:gd name="connsiteX2" fmla="*/ 2660 w 7094"/>
                <a:gd name="connsiteY2" fmla="*/ 4079 h 21283"/>
                <a:gd name="connsiteX3" fmla="*/ 4434 w 7094"/>
                <a:gd name="connsiteY3" fmla="*/ 2660 h 21283"/>
                <a:gd name="connsiteX4" fmla="*/ 5853 w 7094"/>
                <a:gd name="connsiteY4" fmla="*/ 4079 h 21283"/>
                <a:gd name="connsiteX5" fmla="*/ 2660 w 7094"/>
                <a:gd name="connsiteY5" fmla="*/ 18623 h 21283"/>
                <a:gd name="connsiteX6" fmla="*/ 2660 w 7094"/>
                <a:gd name="connsiteY6" fmla="*/ 7272 h 21283"/>
                <a:gd name="connsiteX7" fmla="*/ 5498 w 7094"/>
                <a:gd name="connsiteY7" fmla="*/ 7272 h 21283"/>
                <a:gd name="connsiteX8" fmla="*/ 5498 w 7094"/>
                <a:gd name="connsiteY8" fmla="*/ 18623 h 21283"/>
                <a:gd name="connsiteX9" fmla="*/ 2660 w 7094"/>
                <a:gd name="connsiteY9" fmla="*/ 18623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 h="21283">
                  <a:moveTo>
                    <a:pt x="5853" y="4079"/>
                  </a:moveTo>
                  <a:cubicBezTo>
                    <a:pt x="5853" y="4789"/>
                    <a:pt x="5143" y="5498"/>
                    <a:pt x="4079" y="5498"/>
                  </a:cubicBezTo>
                  <a:cubicBezTo>
                    <a:pt x="3015" y="5498"/>
                    <a:pt x="2660" y="4789"/>
                    <a:pt x="2660" y="4079"/>
                  </a:cubicBezTo>
                  <a:cubicBezTo>
                    <a:pt x="2660" y="3370"/>
                    <a:pt x="3370" y="2660"/>
                    <a:pt x="4434" y="2660"/>
                  </a:cubicBezTo>
                  <a:cubicBezTo>
                    <a:pt x="5143" y="2660"/>
                    <a:pt x="5853" y="3015"/>
                    <a:pt x="5853" y="4079"/>
                  </a:cubicBezTo>
                  <a:close/>
                  <a:moveTo>
                    <a:pt x="2660" y="18623"/>
                  </a:moveTo>
                  <a:lnTo>
                    <a:pt x="2660" y="7272"/>
                  </a:lnTo>
                  <a:lnTo>
                    <a:pt x="5498" y="7272"/>
                  </a:lnTo>
                  <a:lnTo>
                    <a:pt x="5498" y="18623"/>
                  </a:lnTo>
                  <a:lnTo>
                    <a:pt x="2660" y="18623"/>
                  </a:lnTo>
                  <a:close/>
                </a:path>
              </a:pathLst>
            </a:custGeom>
            <a:solidFill>
              <a:srgbClr val="808080"/>
            </a:solidFill>
            <a:ln w="9525" cap="flat">
              <a:noFill/>
              <a:prstDash val="solid"/>
              <a:miter/>
            </a:ln>
          </p:spPr>
          <p:txBody>
            <a:bodyPr rtlCol="0" anchor="ctr"/>
            <a:lstStyle/>
            <a:p>
              <a:endParaRPr lang="fi-FI"/>
            </a:p>
          </p:txBody>
        </p:sp>
        <p:sp>
          <p:nvSpPr>
            <p:cNvPr id="323" name="Freeform: Shape 322">
              <a:extLst>
                <a:ext uri="{FF2B5EF4-FFF2-40B4-BE49-F238E27FC236}">
                  <a16:creationId xmlns:a16="http://schemas.microsoft.com/office/drawing/2014/main" id="{2FE4934F-045D-4B41-9D14-46B3515ED34E}"/>
                </a:ext>
              </a:extLst>
            </p:cNvPr>
            <p:cNvSpPr/>
            <p:nvPr/>
          </p:nvSpPr>
          <p:spPr>
            <a:xfrm>
              <a:off x="2120654" y="3212978"/>
              <a:ext cx="10642" cy="17736"/>
            </a:xfrm>
            <a:custGeom>
              <a:avLst/>
              <a:gdLst>
                <a:gd name="connsiteX0" fmla="*/ 7627 w 10641"/>
                <a:gd name="connsiteY0" fmla="*/ 2660 h 17735"/>
                <a:gd name="connsiteX1" fmla="*/ 7627 w 10641"/>
                <a:gd name="connsiteY1" fmla="*/ 5853 h 17735"/>
                <a:gd name="connsiteX2" fmla="*/ 10464 w 10641"/>
                <a:gd name="connsiteY2" fmla="*/ 5853 h 17735"/>
                <a:gd name="connsiteX3" fmla="*/ 10464 w 10641"/>
                <a:gd name="connsiteY3" fmla="*/ 7981 h 17735"/>
                <a:gd name="connsiteX4" fmla="*/ 7627 w 10641"/>
                <a:gd name="connsiteY4" fmla="*/ 7981 h 17735"/>
                <a:gd name="connsiteX5" fmla="*/ 7627 w 10641"/>
                <a:gd name="connsiteY5" fmla="*/ 12947 h 17735"/>
                <a:gd name="connsiteX6" fmla="*/ 9046 w 10641"/>
                <a:gd name="connsiteY6" fmla="*/ 15076 h 17735"/>
                <a:gd name="connsiteX7" fmla="*/ 10110 w 10641"/>
                <a:gd name="connsiteY7" fmla="*/ 15076 h 17735"/>
                <a:gd name="connsiteX8" fmla="*/ 10110 w 10641"/>
                <a:gd name="connsiteY8" fmla="*/ 17204 h 17735"/>
                <a:gd name="connsiteX9" fmla="*/ 7981 w 10641"/>
                <a:gd name="connsiteY9" fmla="*/ 17558 h 17735"/>
                <a:gd name="connsiteX10" fmla="*/ 5498 w 10641"/>
                <a:gd name="connsiteY10" fmla="*/ 16494 h 17735"/>
                <a:gd name="connsiteX11" fmla="*/ 4434 w 10641"/>
                <a:gd name="connsiteY11" fmla="*/ 13302 h 17735"/>
                <a:gd name="connsiteX12" fmla="*/ 4434 w 10641"/>
                <a:gd name="connsiteY12" fmla="*/ 7981 h 17735"/>
                <a:gd name="connsiteX13" fmla="*/ 2660 w 10641"/>
                <a:gd name="connsiteY13" fmla="*/ 7981 h 17735"/>
                <a:gd name="connsiteX14" fmla="*/ 2660 w 10641"/>
                <a:gd name="connsiteY14" fmla="*/ 5853 h 17735"/>
                <a:gd name="connsiteX15" fmla="*/ 4434 w 10641"/>
                <a:gd name="connsiteY15" fmla="*/ 5853 h 17735"/>
                <a:gd name="connsiteX16" fmla="*/ 4434 w 10641"/>
                <a:gd name="connsiteY16" fmla="*/ 3370 h 17735"/>
                <a:gd name="connsiteX17" fmla="*/ 7627 w 10641"/>
                <a:gd name="connsiteY17" fmla="*/ 266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 h="17735">
                  <a:moveTo>
                    <a:pt x="7627" y="2660"/>
                  </a:moveTo>
                  <a:lnTo>
                    <a:pt x="7627" y="5853"/>
                  </a:lnTo>
                  <a:lnTo>
                    <a:pt x="10464" y="5853"/>
                  </a:lnTo>
                  <a:lnTo>
                    <a:pt x="10464" y="7981"/>
                  </a:lnTo>
                  <a:lnTo>
                    <a:pt x="7627" y="7981"/>
                  </a:lnTo>
                  <a:lnTo>
                    <a:pt x="7627" y="12947"/>
                  </a:lnTo>
                  <a:cubicBezTo>
                    <a:pt x="7627" y="14366"/>
                    <a:pt x="7981" y="15076"/>
                    <a:pt x="9046" y="15076"/>
                  </a:cubicBezTo>
                  <a:cubicBezTo>
                    <a:pt x="9400" y="15076"/>
                    <a:pt x="9755" y="15076"/>
                    <a:pt x="10110" y="15076"/>
                  </a:cubicBezTo>
                  <a:lnTo>
                    <a:pt x="10110" y="17204"/>
                  </a:lnTo>
                  <a:cubicBezTo>
                    <a:pt x="9755" y="17204"/>
                    <a:pt x="9046" y="17558"/>
                    <a:pt x="7981" y="17558"/>
                  </a:cubicBezTo>
                  <a:cubicBezTo>
                    <a:pt x="6917" y="17558"/>
                    <a:pt x="6208" y="17204"/>
                    <a:pt x="5498" y="16494"/>
                  </a:cubicBezTo>
                  <a:cubicBezTo>
                    <a:pt x="4789" y="15785"/>
                    <a:pt x="4434" y="14721"/>
                    <a:pt x="4434" y="13302"/>
                  </a:cubicBezTo>
                  <a:lnTo>
                    <a:pt x="4434" y="7981"/>
                  </a:lnTo>
                  <a:lnTo>
                    <a:pt x="2660" y="7981"/>
                  </a:lnTo>
                  <a:lnTo>
                    <a:pt x="2660" y="5853"/>
                  </a:lnTo>
                  <a:lnTo>
                    <a:pt x="4434" y="5853"/>
                  </a:lnTo>
                  <a:lnTo>
                    <a:pt x="4434" y="3370"/>
                  </a:lnTo>
                  <a:lnTo>
                    <a:pt x="7627" y="2660"/>
                  </a:lnTo>
                  <a:close/>
                </a:path>
              </a:pathLst>
            </a:custGeom>
            <a:solidFill>
              <a:srgbClr val="808080"/>
            </a:solidFill>
            <a:ln w="9525" cap="flat">
              <a:noFill/>
              <a:prstDash val="solid"/>
              <a:miter/>
            </a:ln>
          </p:spPr>
          <p:txBody>
            <a:bodyPr rtlCol="0" anchor="ctr"/>
            <a:lstStyle/>
            <a:p>
              <a:endParaRPr lang="fi-FI"/>
            </a:p>
          </p:txBody>
        </p:sp>
        <p:sp>
          <p:nvSpPr>
            <p:cNvPr id="324" name="Freeform: Shape 323">
              <a:extLst>
                <a:ext uri="{FF2B5EF4-FFF2-40B4-BE49-F238E27FC236}">
                  <a16:creationId xmlns:a16="http://schemas.microsoft.com/office/drawing/2014/main" id="{C2C2FF2A-802E-4041-AA80-A8A03726CBDF}"/>
                </a:ext>
              </a:extLst>
            </p:cNvPr>
            <p:cNvSpPr/>
            <p:nvPr/>
          </p:nvSpPr>
          <p:spPr>
            <a:xfrm>
              <a:off x="2134489" y="3215106"/>
              <a:ext cx="14189" cy="17736"/>
            </a:xfrm>
            <a:custGeom>
              <a:avLst/>
              <a:gdLst>
                <a:gd name="connsiteX0" fmla="*/ 9755 w 14188"/>
                <a:gd name="connsiteY0" fmla="*/ 15076 h 17735"/>
                <a:gd name="connsiteX1" fmla="*/ 9400 w 14188"/>
                <a:gd name="connsiteY1" fmla="*/ 13657 h 17735"/>
                <a:gd name="connsiteX2" fmla="*/ 9400 w 14188"/>
                <a:gd name="connsiteY2" fmla="*/ 13657 h 17735"/>
                <a:gd name="connsiteX3" fmla="*/ 6208 w 14188"/>
                <a:gd name="connsiteY3" fmla="*/ 15076 h 17735"/>
                <a:gd name="connsiteX4" fmla="*/ 2660 w 14188"/>
                <a:gd name="connsiteY4" fmla="*/ 11528 h 17735"/>
                <a:gd name="connsiteX5" fmla="*/ 9400 w 14188"/>
                <a:gd name="connsiteY5" fmla="*/ 7272 h 17735"/>
                <a:gd name="connsiteX6" fmla="*/ 9400 w 14188"/>
                <a:gd name="connsiteY6" fmla="*/ 6917 h 17735"/>
                <a:gd name="connsiteX7" fmla="*/ 6917 w 14188"/>
                <a:gd name="connsiteY7" fmla="*/ 4789 h 17735"/>
                <a:gd name="connsiteX8" fmla="*/ 3725 w 14188"/>
                <a:gd name="connsiteY8" fmla="*/ 5498 h 17735"/>
                <a:gd name="connsiteX9" fmla="*/ 3015 w 14188"/>
                <a:gd name="connsiteY9" fmla="*/ 3725 h 17735"/>
                <a:gd name="connsiteX10" fmla="*/ 7272 w 14188"/>
                <a:gd name="connsiteY10" fmla="*/ 2660 h 17735"/>
                <a:gd name="connsiteX11" fmla="*/ 11883 w 14188"/>
                <a:gd name="connsiteY11" fmla="*/ 7272 h 17735"/>
                <a:gd name="connsiteX12" fmla="*/ 11883 w 14188"/>
                <a:gd name="connsiteY12" fmla="*/ 11528 h 17735"/>
                <a:gd name="connsiteX13" fmla="*/ 11883 w 14188"/>
                <a:gd name="connsiteY13" fmla="*/ 14366 h 17735"/>
                <a:gd name="connsiteX14" fmla="*/ 9755 w 14188"/>
                <a:gd name="connsiteY14" fmla="*/ 15076 h 17735"/>
                <a:gd name="connsiteX15" fmla="*/ 9400 w 14188"/>
                <a:gd name="connsiteY15" fmla="*/ 9400 h 17735"/>
                <a:gd name="connsiteX16" fmla="*/ 5498 w 14188"/>
                <a:gd name="connsiteY16" fmla="*/ 11528 h 17735"/>
                <a:gd name="connsiteX17" fmla="*/ 7272 w 14188"/>
                <a:gd name="connsiteY17" fmla="*/ 13302 h 17735"/>
                <a:gd name="connsiteX18" fmla="*/ 9400 w 14188"/>
                <a:gd name="connsiteY18" fmla="*/ 11883 h 17735"/>
                <a:gd name="connsiteX19" fmla="*/ 9400 w 14188"/>
                <a:gd name="connsiteY19" fmla="*/ 11174 h 17735"/>
                <a:gd name="connsiteX20" fmla="*/ 9400 w 14188"/>
                <a:gd name="connsiteY20" fmla="*/ 940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17735">
                  <a:moveTo>
                    <a:pt x="9755" y="15076"/>
                  </a:moveTo>
                  <a:lnTo>
                    <a:pt x="9400" y="13657"/>
                  </a:lnTo>
                  <a:lnTo>
                    <a:pt x="9400" y="13657"/>
                  </a:lnTo>
                  <a:cubicBezTo>
                    <a:pt x="8691" y="14721"/>
                    <a:pt x="7627" y="15076"/>
                    <a:pt x="6208" y="15076"/>
                  </a:cubicBezTo>
                  <a:cubicBezTo>
                    <a:pt x="4079" y="15076"/>
                    <a:pt x="2660" y="13302"/>
                    <a:pt x="2660" y="11528"/>
                  </a:cubicBezTo>
                  <a:cubicBezTo>
                    <a:pt x="2660" y="8691"/>
                    <a:pt x="5143" y="7272"/>
                    <a:pt x="9400" y="7272"/>
                  </a:cubicBezTo>
                  <a:lnTo>
                    <a:pt x="9400" y="6917"/>
                  </a:lnTo>
                  <a:cubicBezTo>
                    <a:pt x="9400" y="6208"/>
                    <a:pt x="9045" y="4789"/>
                    <a:pt x="6917" y="4789"/>
                  </a:cubicBezTo>
                  <a:cubicBezTo>
                    <a:pt x="5853" y="4789"/>
                    <a:pt x="4789" y="5143"/>
                    <a:pt x="3725" y="5498"/>
                  </a:cubicBezTo>
                  <a:lnTo>
                    <a:pt x="3015" y="3725"/>
                  </a:lnTo>
                  <a:cubicBezTo>
                    <a:pt x="3725" y="3370"/>
                    <a:pt x="5498" y="2660"/>
                    <a:pt x="7272" y="2660"/>
                  </a:cubicBezTo>
                  <a:cubicBezTo>
                    <a:pt x="10819" y="2660"/>
                    <a:pt x="11883" y="5143"/>
                    <a:pt x="11883" y="7272"/>
                  </a:cubicBezTo>
                  <a:lnTo>
                    <a:pt x="11883" y="11528"/>
                  </a:lnTo>
                  <a:cubicBezTo>
                    <a:pt x="11883" y="12592"/>
                    <a:pt x="11883" y="13657"/>
                    <a:pt x="11883" y="14366"/>
                  </a:cubicBezTo>
                  <a:lnTo>
                    <a:pt x="9755" y="15076"/>
                  </a:lnTo>
                  <a:close/>
                  <a:moveTo>
                    <a:pt x="9400" y="9400"/>
                  </a:moveTo>
                  <a:cubicBezTo>
                    <a:pt x="7272" y="9400"/>
                    <a:pt x="5498" y="9755"/>
                    <a:pt x="5498" y="11528"/>
                  </a:cubicBezTo>
                  <a:cubicBezTo>
                    <a:pt x="5498" y="12592"/>
                    <a:pt x="6208" y="13302"/>
                    <a:pt x="7272" y="13302"/>
                  </a:cubicBezTo>
                  <a:cubicBezTo>
                    <a:pt x="8336" y="13302"/>
                    <a:pt x="9400" y="12592"/>
                    <a:pt x="9400" y="11883"/>
                  </a:cubicBezTo>
                  <a:cubicBezTo>
                    <a:pt x="9400" y="11528"/>
                    <a:pt x="9400" y="11528"/>
                    <a:pt x="9400" y="11174"/>
                  </a:cubicBezTo>
                  <a:lnTo>
                    <a:pt x="9400" y="9400"/>
                  </a:lnTo>
                  <a:close/>
                </a:path>
              </a:pathLst>
            </a:custGeom>
            <a:solidFill>
              <a:srgbClr val="808080"/>
            </a:solidFill>
            <a:ln w="9525" cap="flat">
              <a:noFill/>
              <a:prstDash val="solid"/>
              <a:miter/>
            </a:ln>
          </p:spPr>
          <p:txBody>
            <a:bodyPr rtlCol="0" anchor="ctr"/>
            <a:lstStyle/>
            <a:p>
              <a:endParaRPr lang="fi-FI"/>
            </a:p>
          </p:txBody>
        </p:sp>
        <p:sp>
          <p:nvSpPr>
            <p:cNvPr id="325" name="Freeform: Shape 324">
              <a:extLst>
                <a:ext uri="{FF2B5EF4-FFF2-40B4-BE49-F238E27FC236}">
                  <a16:creationId xmlns:a16="http://schemas.microsoft.com/office/drawing/2014/main" id="{34390420-5450-45A1-923A-6C4B9E1851EA}"/>
                </a:ext>
              </a:extLst>
            </p:cNvPr>
            <p:cNvSpPr/>
            <p:nvPr/>
          </p:nvSpPr>
          <p:spPr>
            <a:xfrm>
              <a:off x="2146549" y="3215815"/>
              <a:ext cx="21283" cy="14189"/>
            </a:xfrm>
            <a:custGeom>
              <a:avLst/>
              <a:gdLst>
                <a:gd name="connsiteX0" fmla="*/ 3015 w 21283"/>
                <a:gd name="connsiteY0" fmla="*/ 6208 h 14188"/>
                <a:gd name="connsiteX1" fmla="*/ 3015 w 21283"/>
                <a:gd name="connsiteY1" fmla="*/ 2660 h 14188"/>
                <a:gd name="connsiteX2" fmla="*/ 5498 w 21283"/>
                <a:gd name="connsiteY2" fmla="*/ 2660 h 14188"/>
                <a:gd name="connsiteX3" fmla="*/ 5498 w 21283"/>
                <a:gd name="connsiteY3" fmla="*/ 4434 h 14188"/>
                <a:gd name="connsiteX4" fmla="*/ 5498 w 21283"/>
                <a:gd name="connsiteY4" fmla="*/ 4434 h 14188"/>
                <a:gd name="connsiteX5" fmla="*/ 9045 w 21283"/>
                <a:gd name="connsiteY5" fmla="*/ 2660 h 14188"/>
                <a:gd name="connsiteX6" fmla="*/ 12238 w 21283"/>
                <a:gd name="connsiteY6" fmla="*/ 4789 h 14188"/>
                <a:gd name="connsiteX7" fmla="*/ 12238 w 21283"/>
                <a:gd name="connsiteY7" fmla="*/ 4789 h 14188"/>
                <a:gd name="connsiteX8" fmla="*/ 13657 w 21283"/>
                <a:gd name="connsiteY8" fmla="*/ 3370 h 14188"/>
                <a:gd name="connsiteX9" fmla="*/ 15785 w 21283"/>
                <a:gd name="connsiteY9" fmla="*/ 2660 h 14188"/>
                <a:gd name="connsiteX10" fmla="*/ 19687 w 21283"/>
                <a:gd name="connsiteY10" fmla="*/ 7626 h 14188"/>
                <a:gd name="connsiteX11" fmla="*/ 19687 w 21283"/>
                <a:gd name="connsiteY11" fmla="*/ 14366 h 14188"/>
                <a:gd name="connsiteX12" fmla="*/ 16849 w 21283"/>
                <a:gd name="connsiteY12" fmla="*/ 14366 h 14188"/>
                <a:gd name="connsiteX13" fmla="*/ 16849 w 21283"/>
                <a:gd name="connsiteY13" fmla="*/ 7981 h 14188"/>
                <a:gd name="connsiteX14" fmla="*/ 14721 w 21283"/>
                <a:gd name="connsiteY14" fmla="*/ 5143 h 14188"/>
                <a:gd name="connsiteX15" fmla="*/ 12592 w 21283"/>
                <a:gd name="connsiteY15" fmla="*/ 6562 h 14188"/>
                <a:gd name="connsiteX16" fmla="*/ 12592 w 21283"/>
                <a:gd name="connsiteY16" fmla="*/ 7626 h 14188"/>
                <a:gd name="connsiteX17" fmla="*/ 12592 w 21283"/>
                <a:gd name="connsiteY17" fmla="*/ 14366 h 14188"/>
                <a:gd name="connsiteX18" fmla="*/ 9755 w 21283"/>
                <a:gd name="connsiteY18" fmla="*/ 14366 h 14188"/>
                <a:gd name="connsiteX19" fmla="*/ 9755 w 21283"/>
                <a:gd name="connsiteY19" fmla="*/ 7626 h 14188"/>
                <a:gd name="connsiteX20" fmla="*/ 7626 w 21283"/>
                <a:gd name="connsiteY20" fmla="*/ 4789 h 14188"/>
                <a:gd name="connsiteX21" fmla="*/ 5498 w 21283"/>
                <a:gd name="connsiteY21" fmla="*/ 6562 h 14188"/>
                <a:gd name="connsiteX22" fmla="*/ 5498 w 21283"/>
                <a:gd name="connsiteY22" fmla="*/ 7626 h 14188"/>
                <a:gd name="connsiteX23" fmla="*/ 5498 w 21283"/>
                <a:gd name="connsiteY23" fmla="*/ 14366 h 14188"/>
                <a:gd name="connsiteX24" fmla="*/ 2660 w 21283"/>
                <a:gd name="connsiteY24" fmla="*/ 14366 h 14188"/>
                <a:gd name="connsiteX25" fmla="*/ 3015 w 21283"/>
                <a:gd name="connsiteY25" fmla="*/ 6208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83" h="14188">
                  <a:moveTo>
                    <a:pt x="3015" y="6208"/>
                  </a:moveTo>
                  <a:cubicBezTo>
                    <a:pt x="3015" y="4789"/>
                    <a:pt x="3015" y="3725"/>
                    <a:pt x="3015" y="2660"/>
                  </a:cubicBezTo>
                  <a:lnTo>
                    <a:pt x="5498" y="2660"/>
                  </a:lnTo>
                  <a:lnTo>
                    <a:pt x="5498" y="4434"/>
                  </a:lnTo>
                  <a:lnTo>
                    <a:pt x="5498" y="4434"/>
                  </a:lnTo>
                  <a:cubicBezTo>
                    <a:pt x="6208" y="3370"/>
                    <a:pt x="6917" y="2660"/>
                    <a:pt x="9045" y="2660"/>
                  </a:cubicBezTo>
                  <a:cubicBezTo>
                    <a:pt x="10464" y="2660"/>
                    <a:pt x="11883" y="3370"/>
                    <a:pt x="12238" y="4789"/>
                  </a:cubicBezTo>
                  <a:lnTo>
                    <a:pt x="12238" y="4789"/>
                  </a:lnTo>
                  <a:cubicBezTo>
                    <a:pt x="12592" y="4079"/>
                    <a:pt x="12947" y="3725"/>
                    <a:pt x="13657" y="3370"/>
                  </a:cubicBezTo>
                  <a:cubicBezTo>
                    <a:pt x="14366" y="3015"/>
                    <a:pt x="15076" y="2660"/>
                    <a:pt x="15785" y="2660"/>
                  </a:cubicBezTo>
                  <a:cubicBezTo>
                    <a:pt x="17558" y="2660"/>
                    <a:pt x="19687" y="4079"/>
                    <a:pt x="19687" y="7626"/>
                  </a:cubicBezTo>
                  <a:lnTo>
                    <a:pt x="19687" y="14366"/>
                  </a:lnTo>
                  <a:lnTo>
                    <a:pt x="16849" y="14366"/>
                  </a:lnTo>
                  <a:lnTo>
                    <a:pt x="16849" y="7981"/>
                  </a:lnTo>
                  <a:cubicBezTo>
                    <a:pt x="16849" y="6208"/>
                    <a:pt x="16140" y="5143"/>
                    <a:pt x="14721" y="5143"/>
                  </a:cubicBezTo>
                  <a:cubicBezTo>
                    <a:pt x="13657" y="5143"/>
                    <a:pt x="12947" y="5853"/>
                    <a:pt x="12592" y="6562"/>
                  </a:cubicBezTo>
                  <a:cubicBezTo>
                    <a:pt x="12592" y="6917"/>
                    <a:pt x="12592" y="7272"/>
                    <a:pt x="12592" y="7626"/>
                  </a:cubicBezTo>
                  <a:lnTo>
                    <a:pt x="12592" y="14366"/>
                  </a:lnTo>
                  <a:lnTo>
                    <a:pt x="9755" y="14366"/>
                  </a:lnTo>
                  <a:lnTo>
                    <a:pt x="9755" y="7626"/>
                  </a:lnTo>
                  <a:cubicBezTo>
                    <a:pt x="9755" y="6208"/>
                    <a:pt x="9045" y="4789"/>
                    <a:pt x="7626" y="4789"/>
                  </a:cubicBezTo>
                  <a:cubicBezTo>
                    <a:pt x="6562" y="4789"/>
                    <a:pt x="5853" y="5498"/>
                    <a:pt x="5498" y="6562"/>
                  </a:cubicBezTo>
                  <a:cubicBezTo>
                    <a:pt x="5498" y="6917"/>
                    <a:pt x="5498" y="7272"/>
                    <a:pt x="5498" y="7626"/>
                  </a:cubicBezTo>
                  <a:lnTo>
                    <a:pt x="5498" y="14366"/>
                  </a:lnTo>
                  <a:lnTo>
                    <a:pt x="2660" y="14366"/>
                  </a:lnTo>
                  <a:lnTo>
                    <a:pt x="3015" y="6208"/>
                  </a:lnTo>
                  <a:close/>
                </a:path>
              </a:pathLst>
            </a:custGeom>
            <a:solidFill>
              <a:srgbClr val="808080"/>
            </a:solidFill>
            <a:ln w="9525" cap="flat">
              <a:noFill/>
              <a:prstDash val="solid"/>
              <a:miter/>
            </a:ln>
          </p:spPr>
          <p:txBody>
            <a:bodyPr rtlCol="0" anchor="ctr"/>
            <a:lstStyle/>
            <a:p>
              <a:endParaRPr lang="fi-FI"/>
            </a:p>
          </p:txBody>
        </p:sp>
        <p:sp>
          <p:nvSpPr>
            <p:cNvPr id="326" name="Freeform: Shape 325">
              <a:extLst>
                <a:ext uri="{FF2B5EF4-FFF2-40B4-BE49-F238E27FC236}">
                  <a16:creationId xmlns:a16="http://schemas.microsoft.com/office/drawing/2014/main" id="{8626EAF3-B0F5-4189-BCF8-D81A95F3F2AE}"/>
                </a:ext>
              </a:extLst>
            </p:cNvPr>
            <p:cNvSpPr/>
            <p:nvPr/>
          </p:nvSpPr>
          <p:spPr>
            <a:xfrm>
              <a:off x="2166059" y="3216170"/>
              <a:ext cx="14189" cy="14189"/>
            </a:xfrm>
            <a:custGeom>
              <a:avLst/>
              <a:gdLst>
                <a:gd name="connsiteX0" fmla="*/ 5498 w 14188"/>
                <a:gd name="connsiteY0" fmla="*/ 9045 h 14188"/>
                <a:gd name="connsiteX1" fmla="*/ 9045 w 14188"/>
                <a:gd name="connsiteY1" fmla="*/ 11883 h 14188"/>
                <a:gd name="connsiteX2" fmla="*/ 12238 w 14188"/>
                <a:gd name="connsiteY2" fmla="*/ 11528 h 14188"/>
                <a:gd name="connsiteX3" fmla="*/ 12592 w 14188"/>
                <a:gd name="connsiteY3" fmla="*/ 13657 h 14188"/>
                <a:gd name="connsiteX4" fmla="*/ 8690 w 14188"/>
                <a:gd name="connsiteY4" fmla="*/ 14366 h 14188"/>
                <a:gd name="connsiteX5" fmla="*/ 2660 w 14188"/>
                <a:gd name="connsiteY5" fmla="*/ 8691 h 14188"/>
                <a:gd name="connsiteX6" fmla="*/ 8336 w 14188"/>
                <a:gd name="connsiteY6" fmla="*/ 2660 h 14188"/>
                <a:gd name="connsiteX7" fmla="*/ 13302 w 14188"/>
                <a:gd name="connsiteY7" fmla="*/ 8336 h 14188"/>
                <a:gd name="connsiteX8" fmla="*/ 13302 w 14188"/>
                <a:gd name="connsiteY8" fmla="*/ 9400 h 14188"/>
                <a:gd name="connsiteX9" fmla="*/ 5498 w 14188"/>
                <a:gd name="connsiteY9" fmla="*/ 9045 h 14188"/>
                <a:gd name="connsiteX10" fmla="*/ 10464 w 14188"/>
                <a:gd name="connsiteY10" fmla="*/ 6917 h 14188"/>
                <a:gd name="connsiteX11" fmla="*/ 7981 w 14188"/>
                <a:gd name="connsiteY11" fmla="*/ 4079 h 14188"/>
                <a:gd name="connsiteX12" fmla="*/ 5498 w 14188"/>
                <a:gd name="connsiteY12" fmla="*/ 6917 h 14188"/>
                <a:gd name="connsiteX13" fmla="*/ 10464 w 14188"/>
                <a:gd name="connsiteY13" fmla="*/ 6917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8" h="14188">
                  <a:moveTo>
                    <a:pt x="5498" y="9045"/>
                  </a:moveTo>
                  <a:cubicBezTo>
                    <a:pt x="5498" y="11174"/>
                    <a:pt x="7272" y="11883"/>
                    <a:pt x="9045" y="11883"/>
                  </a:cubicBezTo>
                  <a:cubicBezTo>
                    <a:pt x="10464" y="11883"/>
                    <a:pt x="11174" y="11528"/>
                    <a:pt x="12238" y="11528"/>
                  </a:cubicBezTo>
                  <a:lnTo>
                    <a:pt x="12592" y="13657"/>
                  </a:lnTo>
                  <a:cubicBezTo>
                    <a:pt x="11528" y="14011"/>
                    <a:pt x="10109" y="14366"/>
                    <a:pt x="8690" y="14366"/>
                  </a:cubicBezTo>
                  <a:cubicBezTo>
                    <a:pt x="5143" y="14366"/>
                    <a:pt x="2660" y="12238"/>
                    <a:pt x="2660" y="8691"/>
                  </a:cubicBezTo>
                  <a:cubicBezTo>
                    <a:pt x="2660" y="5498"/>
                    <a:pt x="4434" y="2660"/>
                    <a:pt x="8336" y="2660"/>
                  </a:cubicBezTo>
                  <a:cubicBezTo>
                    <a:pt x="11883" y="2660"/>
                    <a:pt x="13302" y="5853"/>
                    <a:pt x="13302" y="8336"/>
                  </a:cubicBezTo>
                  <a:cubicBezTo>
                    <a:pt x="13302" y="9045"/>
                    <a:pt x="13302" y="9400"/>
                    <a:pt x="13302" y="9400"/>
                  </a:cubicBezTo>
                  <a:lnTo>
                    <a:pt x="5498" y="9045"/>
                  </a:lnTo>
                  <a:close/>
                  <a:moveTo>
                    <a:pt x="10464" y="6917"/>
                  </a:moveTo>
                  <a:cubicBezTo>
                    <a:pt x="10464" y="5853"/>
                    <a:pt x="10109" y="4079"/>
                    <a:pt x="7981" y="4079"/>
                  </a:cubicBezTo>
                  <a:cubicBezTo>
                    <a:pt x="6208" y="4079"/>
                    <a:pt x="5498" y="5853"/>
                    <a:pt x="5498" y="6917"/>
                  </a:cubicBezTo>
                  <a:lnTo>
                    <a:pt x="10464" y="6917"/>
                  </a:lnTo>
                  <a:close/>
                </a:path>
              </a:pathLst>
            </a:custGeom>
            <a:solidFill>
              <a:srgbClr val="808080"/>
            </a:solidFill>
            <a:ln w="9525" cap="flat">
              <a:noFill/>
              <a:prstDash val="solid"/>
              <a:miter/>
            </a:ln>
          </p:spPr>
          <p:txBody>
            <a:bodyPr rtlCol="0" anchor="ctr"/>
            <a:lstStyle/>
            <a:p>
              <a:endParaRPr lang="fi-FI"/>
            </a:p>
          </p:txBody>
        </p:sp>
        <p:sp>
          <p:nvSpPr>
            <p:cNvPr id="327" name="Freeform: Shape 326">
              <a:extLst>
                <a:ext uri="{FF2B5EF4-FFF2-40B4-BE49-F238E27FC236}">
                  <a16:creationId xmlns:a16="http://schemas.microsoft.com/office/drawing/2014/main" id="{8D0D4E03-B8E0-440A-B027-7195613F8D8B}"/>
                </a:ext>
              </a:extLst>
            </p:cNvPr>
            <p:cNvSpPr/>
            <p:nvPr/>
          </p:nvSpPr>
          <p:spPr>
            <a:xfrm>
              <a:off x="2177409" y="3212978"/>
              <a:ext cx="10642" cy="17736"/>
            </a:xfrm>
            <a:custGeom>
              <a:avLst/>
              <a:gdLst>
                <a:gd name="connsiteX0" fmla="*/ 7627 w 10641"/>
                <a:gd name="connsiteY0" fmla="*/ 2660 h 17735"/>
                <a:gd name="connsiteX1" fmla="*/ 7627 w 10641"/>
                <a:gd name="connsiteY1" fmla="*/ 5853 h 17735"/>
                <a:gd name="connsiteX2" fmla="*/ 10464 w 10641"/>
                <a:gd name="connsiteY2" fmla="*/ 5853 h 17735"/>
                <a:gd name="connsiteX3" fmla="*/ 10464 w 10641"/>
                <a:gd name="connsiteY3" fmla="*/ 7981 h 17735"/>
                <a:gd name="connsiteX4" fmla="*/ 7627 w 10641"/>
                <a:gd name="connsiteY4" fmla="*/ 7981 h 17735"/>
                <a:gd name="connsiteX5" fmla="*/ 7627 w 10641"/>
                <a:gd name="connsiteY5" fmla="*/ 12947 h 17735"/>
                <a:gd name="connsiteX6" fmla="*/ 9046 w 10641"/>
                <a:gd name="connsiteY6" fmla="*/ 15076 h 17735"/>
                <a:gd name="connsiteX7" fmla="*/ 10110 w 10641"/>
                <a:gd name="connsiteY7" fmla="*/ 15076 h 17735"/>
                <a:gd name="connsiteX8" fmla="*/ 10110 w 10641"/>
                <a:gd name="connsiteY8" fmla="*/ 17204 h 17735"/>
                <a:gd name="connsiteX9" fmla="*/ 7981 w 10641"/>
                <a:gd name="connsiteY9" fmla="*/ 17558 h 17735"/>
                <a:gd name="connsiteX10" fmla="*/ 5498 w 10641"/>
                <a:gd name="connsiteY10" fmla="*/ 16494 h 17735"/>
                <a:gd name="connsiteX11" fmla="*/ 4434 w 10641"/>
                <a:gd name="connsiteY11" fmla="*/ 13302 h 17735"/>
                <a:gd name="connsiteX12" fmla="*/ 4434 w 10641"/>
                <a:gd name="connsiteY12" fmla="*/ 7981 h 17735"/>
                <a:gd name="connsiteX13" fmla="*/ 2660 w 10641"/>
                <a:gd name="connsiteY13" fmla="*/ 7981 h 17735"/>
                <a:gd name="connsiteX14" fmla="*/ 2660 w 10641"/>
                <a:gd name="connsiteY14" fmla="*/ 5853 h 17735"/>
                <a:gd name="connsiteX15" fmla="*/ 4434 w 10641"/>
                <a:gd name="connsiteY15" fmla="*/ 5853 h 17735"/>
                <a:gd name="connsiteX16" fmla="*/ 4434 w 10641"/>
                <a:gd name="connsiteY16" fmla="*/ 3370 h 17735"/>
                <a:gd name="connsiteX17" fmla="*/ 7627 w 10641"/>
                <a:gd name="connsiteY17" fmla="*/ 266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 h="17735">
                  <a:moveTo>
                    <a:pt x="7627" y="2660"/>
                  </a:moveTo>
                  <a:lnTo>
                    <a:pt x="7627" y="5853"/>
                  </a:lnTo>
                  <a:lnTo>
                    <a:pt x="10464" y="5853"/>
                  </a:lnTo>
                  <a:lnTo>
                    <a:pt x="10464" y="7981"/>
                  </a:lnTo>
                  <a:lnTo>
                    <a:pt x="7627" y="7981"/>
                  </a:lnTo>
                  <a:lnTo>
                    <a:pt x="7627" y="12947"/>
                  </a:lnTo>
                  <a:cubicBezTo>
                    <a:pt x="7627" y="14366"/>
                    <a:pt x="7981" y="15076"/>
                    <a:pt x="9046" y="15076"/>
                  </a:cubicBezTo>
                  <a:cubicBezTo>
                    <a:pt x="9400" y="15076"/>
                    <a:pt x="9755" y="15076"/>
                    <a:pt x="10110" y="15076"/>
                  </a:cubicBezTo>
                  <a:lnTo>
                    <a:pt x="10110" y="17204"/>
                  </a:lnTo>
                  <a:cubicBezTo>
                    <a:pt x="9755" y="17204"/>
                    <a:pt x="9046" y="17558"/>
                    <a:pt x="7981" y="17558"/>
                  </a:cubicBezTo>
                  <a:cubicBezTo>
                    <a:pt x="6917" y="17558"/>
                    <a:pt x="6208" y="17204"/>
                    <a:pt x="5498" y="16494"/>
                  </a:cubicBezTo>
                  <a:cubicBezTo>
                    <a:pt x="4789" y="15785"/>
                    <a:pt x="4434" y="14721"/>
                    <a:pt x="4434" y="13302"/>
                  </a:cubicBezTo>
                  <a:lnTo>
                    <a:pt x="4434" y="7981"/>
                  </a:lnTo>
                  <a:lnTo>
                    <a:pt x="2660" y="7981"/>
                  </a:lnTo>
                  <a:lnTo>
                    <a:pt x="2660" y="5853"/>
                  </a:lnTo>
                  <a:lnTo>
                    <a:pt x="4434" y="5853"/>
                  </a:lnTo>
                  <a:lnTo>
                    <a:pt x="4434" y="3370"/>
                  </a:lnTo>
                  <a:lnTo>
                    <a:pt x="7627" y="2660"/>
                  </a:lnTo>
                  <a:close/>
                </a:path>
              </a:pathLst>
            </a:custGeom>
            <a:solidFill>
              <a:srgbClr val="808080"/>
            </a:solidFill>
            <a:ln w="9525" cap="flat">
              <a:noFill/>
              <a:prstDash val="solid"/>
              <a:miter/>
            </a:ln>
          </p:spPr>
          <p:txBody>
            <a:bodyPr rtlCol="0" anchor="ctr"/>
            <a:lstStyle/>
            <a:p>
              <a:endParaRPr lang="fi-FI"/>
            </a:p>
          </p:txBody>
        </p:sp>
        <p:sp>
          <p:nvSpPr>
            <p:cNvPr id="328" name="Freeform: Shape 327">
              <a:extLst>
                <a:ext uri="{FF2B5EF4-FFF2-40B4-BE49-F238E27FC236}">
                  <a16:creationId xmlns:a16="http://schemas.microsoft.com/office/drawing/2014/main" id="{C455352D-A070-44B9-9F3F-539B070B7F37}"/>
                </a:ext>
              </a:extLst>
            </p:cNvPr>
            <p:cNvSpPr/>
            <p:nvPr/>
          </p:nvSpPr>
          <p:spPr>
            <a:xfrm>
              <a:off x="2186632" y="3223974"/>
              <a:ext cx="7094" cy="7094"/>
            </a:xfrm>
            <a:custGeom>
              <a:avLst/>
              <a:gdLst>
                <a:gd name="connsiteX0" fmla="*/ 2660 w 7094"/>
                <a:gd name="connsiteY0" fmla="*/ 4434 h 7094"/>
                <a:gd name="connsiteX1" fmla="*/ 4434 w 7094"/>
                <a:gd name="connsiteY1" fmla="*/ 2660 h 7094"/>
                <a:gd name="connsiteX2" fmla="*/ 6208 w 7094"/>
                <a:gd name="connsiteY2" fmla="*/ 4434 h 7094"/>
                <a:gd name="connsiteX3" fmla="*/ 4434 w 7094"/>
                <a:gd name="connsiteY3" fmla="*/ 6208 h 7094"/>
                <a:gd name="connsiteX4" fmla="*/ 2660 w 7094"/>
                <a:gd name="connsiteY4" fmla="*/ 4434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7094">
                  <a:moveTo>
                    <a:pt x="2660" y="4434"/>
                  </a:moveTo>
                  <a:cubicBezTo>
                    <a:pt x="2660" y="3370"/>
                    <a:pt x="3370" y="2660"/>
                    <a:pt x="4434" y="2660"/>
                  </a:cubicBezTo>
                  <a:cubicBezTo>
                    <a:pt x="5498" y="2660"/>
                    <a:pt x="6208" y="3370"/>
                    <a:pt x="6208" y="4434"/>
                  </a:cubicBezTo>
                  <a:cubicBezTo>
                    <a:pt x="6208" y="5498"/>
                    <a:pt x="5498" y="6208"/>
                    <a:pt x="4434" y="6208"/>
                  </a:cubicBezTo>
                  <a:cubicBezTo>
                    <a:pt x="3370" y="6208"/>
                    <a:pt x="2660" y="5498"/>
                    <a:pt x="2660" y="4434"/>
                  </a:cubicBezTo>
                  <a:close/>
                </a:path>
              </a:pathLst>
            </a:custGeom>
            <a:solidFill>
              <a:srgbClr val="808080"/>
            </a:solidFill>
            <a:ln w="9525" cap="flat">
              <a:noFill/>
              <a:prstDash val="solid"/>
              <a:miter/>
            </a:ln>
          </p:spPr>
          <p:txBody>
            <a:bodyPr rtlCol="0" anchor="ctr"/>
            <a:lstStyle/>
            <a:p>
              <a:endParaRPr lang="fi-FI"/>
            </a:p>
          </p:txBody>
        </p:sp>
        <p:sp>
          <p:nvSpPr>
            <p:cNvPr id="329" name="Freeform: Shape 328">
              <a:extLst>
                <a:ext uri="{FF2B5EF4-FFF2-40B4-BE49-F238E27FC236}">
                  <a16:creationId xmlns:a16="http://schemas.microsoft.com/office/drawing/2014/main" id="{904B8C12-EB3A-4D7E-85BA-6DE82090C997}"/>
                </a:ext>
              </a:extLst>
            </p:cNvPr>
            <p:cNvSpPr/>
            <p:nvPr/>
          </p:nvSpPr>
          <p:spPr>
            <a:xfrm>
              <a:off x="2047228" y="3162608"/>
              <a:ext cx="17736" cy="17736"/>
            </a:xfrm>
            <a:custGeom>
              <a:avLst/>
              <a:gdLst>
                <a:gd name="connsiteX0" fmla="*/ 6917 w 17735"/>
                <a:gd name="connsiteY0" fmla="*/ 13657 h 17735"/>
                <a:gd name="connsiteX1" fmla="*/ 5498 w 17735"/>
                <a:gd name="connsiteY1" fmla="*/ 18268 h 17735"/>
                <a:gd name="connsiteX2" fmla="*/ 2660 w 17735"/>
                <a:gd name="connsiteY2" fmla="*/ 18268 h 17735"/>
                <a:gd name="connsiteX3" fmla="*/ 7626 w 17735"/>
                <a:gd name="connsiteY3" fmla="*/ 2660 h 17735"/>
                <a:gd name="connsiteX4" fmla="*/ 11174 w 17735"/>
                <a:gd name="connsiteY4" fmla="*/ 2660 h 17735"/>
                <a:gd name="connsiteX5" fmla="*/ 16140 w 17735"/>
                <a:gd name="connsiteY5" fmla="*/ 18268 h 17735"/>
                <a:gd name="connsiteX6" fmla="*/ 12947 w 17735"/>
                <a:gd name="connsiteY6" fmla="*/ 18268 h 17735"/>
                <a:gd name="connsiteX7" fmla="*/ 11528 w 17735"/>
                <a:gd name="connsiteY7" fmla="*/ 13657 h 17735"/>
                <a:gd name="connsiteX8" fmla="*/ 6917 w 17735"/>
                <a:gd name="connsiteY8" fmla="*/ 13657 h 17735"/>
                <a:gd name="connsiteX9" fmla="*/ 11528 w 17735"/>
                <a:gd name="connsiteY9" fmla="*/ 11528 h 17735"/>
                <a:gd name="connsiteX10" fmla="*/ 10464 w 17735"/>
                <a:gd name="connsiteY10" fmla="*/ 7626 h 17735"/>
                <a:gd name="connsiteX11" fmla="*/ 9755 w 17735"/>
                <a:gd name="connsiteY11" fmla="*/ 4789 h 17735"/>
                <a:gd name="connsiteX12" fmla="*/ 9755 w 17735"/>
                <a:gd name="connsiteY12" fmla="*/ 4789 h 17735"/>
                <a:gd name="connsiteX13" fmla="*/ 9045 w 17735"/>
                <a:gd name="connsiteY13" fmla="*/ 7626 h 17735"/>
                <a:gd name="connsiteX14" fmla="*/ 7981 w 17735"/>
                <a:gd name="connsiteY14" fmla="*/ 11528 h 17735"/>
                <a:gd name="connsiteX15" fmla="*/ 11528 w 17735"/>
                <a:gd name="connsiteY15" fmla="*/ 11528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735" h="17735">
                  <a:moveTo>
                    <a:pt x="6917" y="13657"/>
                  </a:moveTo>
                  <a:lnTo>
                    <a:pt x="5498" y="18268"/>
                  </a:lnTo>
                  <a:lnTo>
                    <a:pt x="2660" y="18268"/>
                  </a:lnTo>
                  <a:lnTo>
                    <a:pt x="7626" y="2660"/>
                  </a:lnTo>
                  <a:lnTo>
                    <a:pt x="11174" y="2660"/>
                  </a:lnTo>
                  <a:lnTo>
                    <a:pt x="16140" y="18268"/>
                  </a:lnTo>
                  <a:lnTo>
                    <a:pt x="12947" y="18268"/>
                  </a:lnTo>
                  <a:lnTo>
                    <a:pt x="11528" y="13657"/>
                  </a:lnTo>
                  <a:lnTo>
                    <a:pt x="6917" y="13657"/>
                  </a:lnTo>
                  <a:close/>
                  <a:moveTo>
                    <a:pt x="11528" y="11528"/>
                  </a:moveTo>
                  <a:lnTo>
                    <a:pt x="10464" y="7626"/>
                  </a:lnTo>
                  <a:cubicBezTo>
                    <a:pt x="10109" y="6562"/>
                    <a:pt x="9755" y="5498"/>
                    <a:pt x="9755" y="4789"/>
                  </a:cubicBezTo>
                  <a:lnTo>
                    <a:pt x="9755" y="4789"/>
                  </a:lnTo>
                  <a:cubicBezTo>
                    <a:pt x="9400" y="5853"/>
                    <a:pt x="9400" y="6917"/>
                    <a:pt x="9045" y="7626"/>
                  </a:cubicBezTo>
                  <a:lnTo>
                    <a:pt x="7981" y="11528"/>
                  </a:lnTo>
                  <a:lnTo>
                    <a:pt x="11528" y="11528"/>
                  </a:lnTo>
                  <a:close/>
                </a:path>
              </a:pathLst>
            </a:custGeom>
            <a:solidFill>
              <a:srgbClr val="808080"/>
            </a:solidFill>
            <a:ln w="9525" cap="flat">
              <a:noFill/>
              <a:prstDash val="solid"/>
              <a:miter/>
            </a:ln>
          </p:spPr>
          <p:txBody>
            <a:bodyPr rtlCol="0" anchor="ctr"/>
            <a:lstStyle/>
            <a:p>
              <a:endParaRPr lang="fi-FI"/>
            </a:p>
          </p:txBody>
        </p:sp>
        <p:sp>
          <p:nvSpPr>
            <p:cNvPr id="330" name="Freeform: Shape 329">
              <a:extLst>
                <a:ext uri="{FF2B5EF4-FFF2-40B4-BE49-F238E27FC236}">
                  <a16:creationId xmlns:a16="http://schemas.microsoft.com/office/drawing/2014/main" id="{751B87B2-F68B-4BB6-8D08-FAD249CA1497}"/>
                </a:ext>
              </a:extLst>
            </p:cNvPr>
            <p:cNvSpPr/>
            <p:nvPr/>
          </p:nvSpPr>
          <p:spPr>
            <a:xfrm>
              <a:off x="2062835" y="3161543"/>
              <a:ext cx="7094" cy="21283"/>
            </a:xfrm>
            <a:custGeom>
              <a:avLst/>
              <a:gdLst>
                <a:gd name="connsiteX0" fmla="*/ 2660 w 7094"/>
                <a:gd name="connsiteY0" fmla="*/ 2660 h 21283"/>
                <a:gd name="connsiteX1" fmla="*/ 5498 w 7094"/>
                <a:gd name="connsiteY1" fmla="*/ 2660 h 21283"/>
                <a:gd name="connsiteX2" fmla="*/ 5498 w 7094"/>
                <a:gd name="connsiteY2" fmla="*/ 19332 h 21283"/>
                <a:gd name="connsiteX3" fmla="*/ 2660 w 7094"/>
                <a:gd name="connsiteY3" fmla="*/ 19332 h 21283"/>
                <a:gd name="connsiteX4" fmla="*/ 2660 w 7094"/>
                <a:gd name="connsiteY4" fmla="*/ 2660 h 2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21283">
                  <a:moveTo>
                    <a:pt x="2660" y="2660"/>
                  </a:moveTo>
                  <a:lnTo>
                    <a:pt x="5498" y="2660"/>
                  </a:lnTo>
                  <a:lnTo>
                    <a:pt x="5498" y="19332"/>
                  </a:lnTo>
                  <a:lnTo>
                    <a:pt x="2660" y="19332"/>
                  </a:lnTo>
                  <a:lnTo>
                    <a:pt x="2660" y="2660"/>
                  </a:lnTo>
                  <a:close/>
                </a:path>
              </a:pathLst>
            </a:custGeom>
            <a:solidFill>
              <a:srgbClr val="808080"/>
            </a:solidFill>
            <a:ln w="9525" cap="flat">
              <a:noFill/>
              <a:prstDash val="solid"/>
              <a:miter/>
            </a:ln>
          </p:spPr>
          <p:txBody>
            <a:bodyPr rtlCol="0" anchor="ctr"/>
            <a:lstStyle/>
            <a:p>
              <a:endParaRPr lang="fi-FI"/>
            </a:p>
          </p:txBody>
        </p:sp>
        <p:sp>
          <p:nvSpPr>
            <p:cNvPr id="331" name="Freeform: Shape 330">
              <a:extLst>
                <a:ext uri="{FF2B5EF4-FFF2-40B4-BE49-F238E27FC236}">
                  <a16:creationId xmlns:a16="http://schemas.microsoft.com/office/drawing/2014/main" id="{328517E2-B846-4FD3-ACAC-8ABCAAFA88DC}"/>
                </a:ext>
              </a:extLst>
            </p:cNvPr>
            <p:cNvSpPr/>
            <p:nvPr/>
          </p:nvSpPr>
          <p:spPr>
            <a:xfrm>
              <a:off x="2068866" y="3162160"/>
              <a:ext cx="7094" cy="21283"/>
            </a:xfrm>
            <a:custGeom>
              <a:avLst/>
              <a:gdLst>
                <a:gd name="connsiteX0" fmla="*/ 5853 w 7094"/>
                <a:gd name="connsiteY0" fmla="*/ 4172 h 21283"/>
                <a:gd name="connsiteX1" fmla="*/ 4079 w 7094"/>
                <a:gd name="connsiteY1" fmla="*/ 5591 h 21283"/>
                <a:gd name="connsiteX2" fmla="*/ 2660 w 7094"/>
                <a:gd name="connsiteY2" fmla="*/ 4172 h 21283"/>
                <a:gd name="connsiteX3" fmla="*/ 4434 w 7094"/>
                <a:gd name="connsiteY3" fmla="*/ 2753 h 21283"/>
                <a:gd name="connsiteX4" fmla="*/ 5853 w 7094"/>
                <a:gd name="connsiteY4" fmla="*/ 4172 h 21283"/>
                <a:gd name="connsiteX5" fmla="*/ 2660 w 7094"/>
                <a:gd name="connsiteY5" fmla="*/ 18715 h 21283"/>
                <a:gd name="connsiteX6" fmla="*/ 2660 w 7094"/>
                <a:gd name="connsiteY6" fmla="*/ 7364 h 21283"/>
                <a:gd name="connsiteX7" fmla="*/ 5498 w 7094"/>
                <a:gd name="connsiteY7" fmla="*/ 7364 h 21283"/>
                <a:gd name="connsiteX8" fmla="*/ 5498 w 7094"/>
                <a:gd name="connsiteY8" fmla="*/ 18715 h 21283"/>
                <a:gd name="connsiteX9" fmla="*/ 2660 w 7094"/>
                <a:gd name="connsiteY9" fmla="*/ 18715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 h="21283">
                  <a:moveTo>
                    <a:pt x="5853" y="4172"/>
                  </a:moveTo>
                  <a:cubicBezTo>
                    <a:pt x="5853" y="4881"/>
                    <a:pt x="5143" y="5591"/>
                    <a:pt x="4079" y="5591"/>
                  </a:cubicBezTo>
                  <a:cubicBezTo>
                    <a:pt x="3015" y="5591"/>
                    <a:pt x="2660" y="4881"/>
                    <a:pt x="2660" y="4172"/>
                  </a:cubicBezTo>
                  <a:cubicBezTo>
                    <a:pt x="2660" y="3107"/>
                    <a:pt x="3370" y="2753"/>
                    <a:pt x="4434" y="2753"/>
                  </a:cubicBezTo>
                  <a:cubicBezTo>
                    <a:pt x="5143" y="2398"/>
                    <a:pt x="5853" y="3107"/>
                    <a:pt x="5853" y="4172"/>
                  </a:cubicBezTo>
                  <a:close/>
                  <a:moveTo>
                    <a:pt x="2660" y="18715"/>
                  </a:moveTo>
                  <a:lnTo>
                    <a:pt x="2660" y="7364"/>
                  </a:lnTo>
                  <a:lnTo>
                    <a:pt x="5498" y="7364"/>
                  </a:lnTo>
                  <a:lnTo>
                    <a:pt x="5498" y="18715"/>
                  </a:lnTo>
                  <a:lnTo>
                    <a:pt x="2660" y="18715"/>
                  </a:lnTo>
                  <a:close/>
                </a:path>
              </a:pathLst>
            </a:custGeom>
            <a:solidFill>
              <a:srgbClr val="808080"/>
            </a:solidFill>
            <a:ln w="9525" cap="flat">
              <a:noFill/>
              <a:prstDash val="solid"/>
              <a:miter/>
            </a:ln>
          </p:spPr>
          <p:txBody>
            <a:bodyPr rtlCol="0" anchor="ctr"/>
            <a:lstStyle/>
            <a:p>
              <a:endParaRPr lang="fi-FI"/>
            </a:p>
          </p:txBody>
        </p:sp>
        <p:sp>
          <p:nvSpPr>
            <p:cNvPr id="332" name="Freeform: Shape 331">
              <a:extLst>
                <a:ext uri="{FF2B5EF4-FFF2-40B4-BE49-F238E27FC236}">
                  <a16:creationId xmlns:a16="http://schemas.microsoft.com/office/drawing/2014/main" id="{CC5D13C8-EDB7-45C8-A50F-060C13A79665}"/>
                </a:ext>
              </a:extLst>
            </p:cNvPr>
            <p:cNvSpPr/>
            <p:nvPr/>
          </p:nvSpPr>
          <p:spPr>
            <a:xfrm>
              <a:off x="2074186" y="3166509"/>
              <a:ext cx="14189" cy="21283"/>
            </a:xfrm>
            <a:custGeom>
              <a:avLst/>
              <a:gdLst>
                <a:gd name="connsiteX0" fmla="*/ 10819 w 14188"/>
                <a:gd name="connsiteY0" fmla="*/ 12592 h 21283"/>
                <a:gd name="connsiteX1" fmla="*/ 10819 w 14188"/>
                <a:gd name="connsiteY1" fmla="*/ 12592 h 21283"/>
                <a:gd name="connsiteX2" fmla="*/ 7272 w 14188"/>
                <a:gd name="connsiteY2" fmla="*/ 14366 h 21283"/>
                <a:gd name="connsiteX3" fmla="*/ 2660 w 14188"/>
                <a:gd name="connsiteY3" fmla="*/ 8691 h 21283"/>
                <a:gd name="connsiteX4" fmla="*/ 7627 w 14188"/>
                <a:gd name="connsiteY4" fmla="*/ 2660 h 21283"/>
                <a:gd name="connsiteX5" fmla="*/ 10819 w 14188"/>
                <a:gd name="connsiteY5" fmla="*/ 4434 h 21283"/>
                <a:gd name="connsiteX6" fmla="*/ 10819 w 14188"/>
                <a:gd name="connsiteY6" fmla="*/ 4434 h 21283"/>
                <a:gd name="connsiteX7" fmla="*/ 10819 w 14188"/>
                <a:gd name="connsiteY7" fmla="*/ 3015 h 21283"/>
                <a:gd name="connsiteX8" fmla="*/ 13657 w 14188"/>
                <a:gd name="connsiteY8" fmla="*/ 3015 h 21283"/>
                <a:gd name="connsiteX9" fmla="*/ 13657 w 14188"/>
                <a:gd name="connsiteY9" fmla="*/ 6208 h 21283"/>
                <a:gd name="connsiteX10" fmla="*/ 13657 w 14188"/>
                <a:gd name="connsiteY10" fmla="*/ 18978 h 21283"/>
                <a:gd name="connsiteX11" fmla="*/ 10819 w 14188"/>
                <a:gd name="connsiteY11" fmla="*/ 18978 h 21283"/>
                <a:gd name="connsiteX12" fmla="*/ 10819 w 14188"/>
                <a:gd name="connsiteY12" fmla="*/ 12592 h 21283"/>
                <a:gd name="connsiteX13" fmla="*/ 10819 w 14188"/>
                <a:gd name="connsiteY13" fmla="*/ 7627 h 21283"/>
                <a:gd name="connsiteX14" fmla="*/ 10819 w 14188"/>
                <a:gd name="connsiteY14" fmla="*/ 6917 h 21283"/>
                <a:gd name="connsiteX15" fmla="*/ 8336 w 14188"/>
                <a:gd name="connsiteY15" fmla="*/ 4789 h 21283"/>
                <a:gd name="connsiteX16" fmla="*/ 5498 w 14188"/>
                <a:gd name="connsiteY16" fmla="*/ 8336 h 21283"/>
                <a:gd name="connsiteX17" fmla="*/ 8336 w 14188"/>
                <a:gd name="connsiteY17" fmla="*/ 11883 h 21283"/>
                <a:gd name="connsiteX18" fmla="*/ 10819 w 14188"/>
                <a:gd name="connsiteY18" fmla="*/ 10110 h 21283"/>
                <a:gd name="connsiteX19" fmla="*/ 10819 w 14188"/>
                <a:gd name="connsiteY19" fmla="*/ 9045 h 21283"/>
                <a:gd name="connsiteX20" fmla="*/ 10819 w 14188"/>
                <a:gd name="connsiteY20" fmla="*/ 7627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21283">
                  <a:moveTo>
                    <a:pt x="10819" y="12592"/>
                  </a:moveTo>
                  <a:lnTo>
                    <a:pt x="10819" y="12592"/>
                  </a:lnTo>
                  <a:cubicBezTo>
                    <a:pt x="10109" y="13657"/>
                    <a:pt x="9045" y="14366"/>
                    <a:pt x="7272" y="14366"/>
                  </a:cubicBezTo>
                  <a:cubicBezTo>
                    <a:pt x="4789" y="14366"/>
                    <a:pt x="2660" y="12238"/>
                    <a:pt x="2660" y="8691"/>
                  </a:cubicBezTo>
                  <a:cubicBezTo>
                    <a:pt x="2660" y="4434"/>
                    <a:pt x="5143" y="2660"/>
                    <a:pt x="7627" y="2660"/>
                  </a:cubicBezTo>
                  <a:cubicBezTo>
                    <a:pt x="9045" y="2660"/>
                    <a:pt x="10464" y="3370"/>
                    <a:pt x="10819" y="4434"/>
                  </a:cubicBezTo>
                  <a:lnTo>
                    <a:pt x="10819" y="4434"/>
                  </a:lnTo>
                  <a:lnTo>
                    <a:pt x="10819" y="3015"/>
                  </a:lnTo>
                  <a:lnTo>
                    <a:pt x="13657" y="3015"/>
                  </a:lnTo>
                  <a:cubicBezTo>
                    <a:pt x="13657" y="4079"/>
                    <a:pt x="13657" y="5143"/>
                    <a:pt x="13657" y="6208"/>
                  </a:cubicBezTo>
                  <a:lnTo>
                    <a:pt x="13657" y="18978"/>
                  </a:lnTo>
                  <a:lnTo>
                    <a:pt x="10819" y="18978"/>
                  </a:lnTo>
                  <a:lnTo>
                    <a:pt x="10819" y="12592"/>
                  </a:lnTo>
                  <a:close/>
                  <a:moveTo>
                    <a:pt x="10819" y="7627"/>
                  </a:moveTo>
                  <a:cubicBezTo>
                    <a:pt x="10819" y="7272"/>
                    <a:pt x="10819" y="7272"/>
                    <a:pt x="10819" y="6917"/>
                  </a:cubicBezTo>
                  <a:cubicBezTo>
                    <a:pt x="10464" y="5853"/>
                    <a:pt x="9755" y="4789"/>
                    <a:pt x="8336" y="4789"/>
                  </a:cubicBezTo>
                  <a:cubicBezTo>
                    <a:pt x="6562" y="4789"/>
                    <a:pt x="5498" y="6208"/>
                    <a:pt x="5498" y="8336"/>
                  </a:cubicBezTo>
                  <a:cubicBezTo>
                    <a:pt x="5498" y="10464"/>
                    <a:pt x="6562" y="11883"/>
                    <a:pt x="8336" y="11883"/>
                  </a:cubicBezTo>
                  <a:cubicBezTo>
                    <a:pt x="9400" y="11883"/>
                    <a:pt x="10464" y="11174"/>
                    <a:pt x="10819" y="10110"/>
                  </a:cubicBezTo>
                  <a:cubicBezTo>
                    <a:pt x="10819" y="9755"/>
                    <a:pt x="10819" y="9400"/>
                    <a:pt x="10819" y="9045"/>
                  </a:cubicBezTo>
                  <a:lnTo>
                    <a:pt x="10819" y="7627"/>
                  </a:lnTo>
                  <a:close/>
                </a:path>
              </a:pathLst>
            </a:custGeom>
            <a:solidFill>
              <a:srgbClr val="808080"/>
            </a:solidFill>
            <a:ln w="9525" cap="flat">
              <a:noFill/>
              <a:prstDash val="solid"/>
              <a:miter/>
            </a:ln>
          </p:spPr>
          <p:txBody>
            <a:bodyPr rtlCol="0" anchor="ctr"/>
            <a:lstStyle/>
            <a:p>
              <a:endParaRPr lang="fi-FI"/>
            </a:p>
          </p:txBody>
        </p:sp>
        <p:sp>
          <p:nvSpPr>
            <p:cNvPr id="333" name="Freeform: Shape 332">
              <a:extLst>
                <a:ext uri="{FF2B5EF4-FFF2-40B4-BE49-F238E27FC236}">
                  <a16:creationId xmlns:a16="http://schemas.microsoft.com/office/drawing/2014/main" id="{F91C3DC6-6739-48A4-8AA5-FB04F757B148}"/>
                </a:ext>
              </a:extLst>
            </p:cNvPr>
            <p:cNvSpPr/>
            <p:nvPr/>
          </p:nvSpPr>
          <p:spPr>
            <a:xfrm>
              <a:off x="2088730" y="3166864"/>
              <a:ext cx="14189" cy="14189"/>
            </a:xfrm>
            <a:custGeom>
              <a:avLst/>
              <a:gdLst>
                <a:gd name="connsiteX0" fmla="*/ 12593 w 14188"/>
                <a:gd name="connsiteY0" fmla="*/ 10464 h 14188"/>
                <a:gd name="connsiteX1" fmla="*/ 12593 w 14188"/>
                <a:gd name="connsiteY1" fmla="*/ 14011 h 14188"/>
                <a:gd name="connsiteX2" fmla="*/ 10110 w 14188"/>
                <a:gd name="connsiteY2" fmla="*/ 14011 h 14188"/>
                <a:gd name="connsiteX3" fmla="*/ 10110 w 14188"/>
                <a:gd name="connsiteY3" fmla="*/ 12238 h 14188"/>
                <a:gd name="connsiteX4" fmla="*/ 10110 w 14188"/>
                <a:gd name="connsiteY4" fmla="*/ 12238 h 14188"/>
                <a:gd name="connsiteX5" fmla="*/ 6562 w 14188"/>
                <a:gd name="connsiteY5" fmla="*/ 14366 h 14188"/>
                <a:gd name="connsiteX6" fmla="*/ 2660 w 14188"/>
                <a:gd name="connsiteY6" fmla="*/ 9400 h 14188"/>
                <a:gd name="connsiteX7" fmla="*/ 2660 w 14188"/>
                <a:gd name="connsiteY7" fmla="*/ 2660 h 14188"/>
                <a:gd name="connsiteX8" fmla="*/ 5498 w 14188"/>
                <a:gd name="connsiteY8" fmla="*/ 2660 h 14188"/>
                <a:gd name="connsiteX9" fmla="*/ 5498 w 14188"/>
                <a:gd name="connsiteY9" fmla="*/ 8690 h 14188"/>
                <a:gd name="connsiteX10" fmla="*/ 7627 w 14188"/>
                <a:gd name="connsiteY10" fmla="*/ 11883 h 14188"/>
                <a:gd name="connsiteX11" fmla="*/ 9755 w 14188"/>
                <a:gd name="connsiteY11" fmla="*/ 10464 h 14188"/>
                <a:gd name="connsiteX12" fmla="*/ 9755 w 14188"/>
                <a:gd name="connsiteY12" fmla="*/ 9400 h 14188"/>
                <a:gd name="connsiteX13" fmla="*/ 9755 w 14188"/>
                <a:gd name="connsiteY13" fmla="*/ 2660 h 14188"/>
                <a:gd name="connsiteX14" fmla="*/ 12593 w 14188"/>
                <a:gd name="connsiteY14" fmla="*/ 2660 h 14188"/>
                <a:gd name="connsiteX15" fmla="*/ 12593 w 14188"/>
                <a:gd name="connsiteY15" fmla="*/ 10464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14188">
                  <a:moveTo>
                    <a:pt x="12593" y="10464"/>
                  </a:moveTo>
                  <a:cubicBezTo>
                    <a:pt x="12593" y="11883"/>
                    <a:pt x="12593" y="12947"/>
                    <a:pt x="12593" y="14011"/>
                  </a:cubicBezTo>
                  <a:lnTo>
                    <a:pt x="10110" y="14011"/>
                  </a:lnTo>
                  <a:lnTo>
                    <a:pt x="10110" y="12238"/>
                  </a:lnTo>
                  <a:lnTo>
                    <a:pt x="10110" y="12238"/>
                  </a:lnTo>
                  <a:cubicBezTo>
                    <a:pt x="9755" y="12947"/>
                    <a:pt x="8336" y="14366"/>
                    <a:pt x="6562" y="14366"/>
                  </a:cubicBezTo>
                  <a:cubicBezTo>
                    <a:pt x="4434" y="14366"/>
                    <a:pt x="2660" y="13302"/>
                    <a:pt x="2660" y="9400"/>
                  </a:cubicBezTo>
                  <a:lnTo>
                    <a:pt x="2660" y="2660"/>
                  </a:lnTo>
                  <a:lnTo>
                    <a:pt x="5498" y="2660"/>
                  </a:lnTo>
                  <a:lnTo>
                    <a:pt x="5498" y="8690"/>
                  </a:lnTo>
                  <a:cubicBezTo>
                    <a:pt x="5498" y="10464"/>
                    <a:pt x="6208" y="11883"/>
                    <a:pt x="7627" y="11883"/>
                  </a:cubicBezTo>
                  <a:cubicBezTo>
                    <a:pt x="8691" y="11883"/>
                    <a:pt x="9400" y="11174"/>
                    <a:pt x="9755" y="10464"/>
                  </a:cubicBezTo>
                  <a:cubicBezTo>
                    <a:pt x="9755" y="10109"/>
                    <a:pt x="9755" y="9755"/>
                    <a:pt x="9755" y="9400"/>
                  </a:cubicBezTo>
                  <a:lnTo>
                    <a:pt x="9755" y="2660"/>
                  </a:lnTo>
                  <a:lnTo>
                    <a:pt x="12593" y="2660"/>
                  </a:lnTo>
                  <a:lnTo>
                    <a:pt x="12593" y="10464"/>
                  </a:lnTo>
                  <a:close/>
                </a:path>
              </a:pathLst>
            </a:custGeom>
            <a:solidFill>
              <a:srgbClr val="808080"/>
            </a:solidFill>
            <a:ln w="9525" cap="flat">
              <a:noFill/>
              <a:prstDash val="solid"/>
              <a:miter/>
            </a:ln>
          </p:spPr>
          <p:txBody>
            <a:bodyPr rtlCol="0" anchor="ctr"/>
            <a:lstStyle/>
            <a:p>
              <a:endParaRPr lang="fi-FI"/>
            </a:p>
          </p:txBody>
        </p:sp>
        <p:sp>
          <p:nvSpPr>
            <p:cNvPr id="334" name="Freeform: Shape 333">
              <a:extLst>
                <a:ext uri="{FF2B5EF4-FFF2-40B4-BE49-F238E27FC236}">
                  <a16:creationId xmlns:a16="http://schemas.microsoft.com/office/drawing/2014/main" id="{B91749B6-FC11-4BEA-99D0-E63D6C799218}"/>
                </a:ext>
              </a:extLst>
            </p:cNvPr>
            <p:cNvSpPr/>
            <p:nvPr/>
          </p:nvSpPr>
          <p:spPr>
            <a:xfrm>
              <a:off x="2101145" y="3165800"/>
              <a:ext cx="14189" cy="17736"/>
            </a:xfrm>
            <a:custGeom>
              <a:avLst/>
              <a:gdLst>
                <a:gd name="connsiteX0" fmla="*/ 9755 w 14188"/>
                <a:gd name="connsiteY0" fmla="*/ 15076 h 17735"/>
                <a:gd name="connsiteX1" fmla="*/ 9400 w 14188"/>
                <a:gd name="connsiteY1" fmla="*/ 13657 h 17735"/>
                <a:gd name="connsiteX2" fmla="*/ 9400 w 14188"/>
                <a:gd name="connsiteY2" fmla="*/ 13657 h 17735"/>
                <a:gd name="connsiteX3" fmla="*/ 6208 w 14188"/>
                <a:gd name="connsiteY3" fmla="*/ 15076 h 17735"/>
                <a:gd name="connsiteX4" fmla="*/ 2660 w 14188"/>
                <a:gd name="connsiteY4" fmla="*/ 11528 h 17735"/>
                <a:gd name="connsiteX5" fmla="*/ 9400 w 14188"/>
                <a:gd name="connsiteY5" fmla="*/ 7272 h 17735"/>
                <a:gd name="connsiteX6" fmla="*/ 9400 w 14188"/>
                <a:gd name="connsiteY6" fmla="*/ 6917 h 17735"/>
                <a:gd name="connsiteX7" fmla="*/ 6917 w 14188"/>
                <a:gd name="connsiteY7" fmla="*/ 4789 h 17735"/>
                <a:gd name="connsiteX8" fmla="*/ 3725 w 14188"/>
                <a:gd name="connsiteY8" fmla="*/ 5498 h 17735"/>
                <a:gd name="connsiteX9" fmla="*/ 3015 w 14188"/>
                <a:gd name="connsiteY9" fmla="*/ 3725 h 17735"/>
                <a:gd name="connsiteX10" fmla="*/ 7272 w 14188"/>
                <a:gd name="connsiteY10" fmla="*/ 2660 h 17735"/>
                <a:gd name="connsiteX11" fmla="*/ 11883 w 14188"/>
                <a:gd name="connsiteY11" fmla="*/ 7272 h 17735"/>
                <a:gd name="connsiteX12" fmla="*/ 11883 w 14188"/>
                <a:gd name="connsiteY12" fmla="*/ 11528 h 17735"/>
                <a:gd name="connsiteX13" fmla="*/ 11883 w 14188"/>
                <a:gd name="connsiteY13" fmla="*/ 14366 h 17735"/>
                <a:gd name="connsiteX14" fmla="*/ 9755 w 14188"/>
                <a:gd name="connsiteY14" fmla="*/ 15076 h 17735"/>
                <a:gd name="connsiteX15" fmla="*/ 9400 w 14188"/>
                <a:gd name="connsiteY15" fmla="*/ 9400 h 17735"/>
                <a:gd name="connsiteX16" fmla="*/ 5498 w 14188"/>
                <a:gd name="connsiteY16" fmla="*/ 11528 h 17735"/>
                <a:gd name="connsiteX17" fmla="*/ 7272 w 14188"/>
                <a:gd name="connsiteY17" fmla="*/ 13302 h 17735"/>
                <a:gd name="connsiteX18" fmla="*/ 9400 w 14188"/>
                <a:gd name="connsiteY18" fmla="*/ 11883 h 17735"/>
                <a:gd name="connsiteX19" fmla="*/ 9400 w 14188"/>
                <a:gd name="connsiteY19" fmla="*/ 11174 h 17735"/>
                <a:gd name="connsiteX20" fmla="*/ 9400 w 14188"/>
                <a:gd name="connsiteY20" fmla="*/ 940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17735">
                  <a:moveTo>
                    <a:pt x="9755" y="15076"/>
                  </a:moveTo>
                  <a:lnTo>
                    <a:pt x="9400" y="13657"/>
                  </a:lnTo>
                  <a:lnTo>
                    <a:pt x="9400" y="13657"/>
                  </a:lnTo>
                  <a:cubicBezTo>
                    <a:pt x="8691" y="14721"/>
                    <a:pt x="7627" y="15076"/>
                    <a:pt x="6208" y="15076"/>
                  </a:cubicBezTo>
                  <a:cubicBezTo>
                    <a:pt x="4079" y="15076"/>
                    <a:pt x="2660" y="13302"/>
                    <a:pt x="2660" y="11528"/>
                  </a:cubicBezTo>
                  <a:cubicBezTo>
                    <a:pt x="2660" y="8691"/>
                    <a:pt x="5143" y="7272"/>
                    <a:pt x="9400" y="7272"/>
                  </a:cubicBezTo>
                  <a:lnTo>
                    <a:pt x="9400" y="6917"/>
                  </a:lnTo>
                  <a:cubicBezTo>
                    <a:pt x="9400" y="6208"/>
                    <a:pt x="9046" y="4789"/>
                    <a:pt x="6917" y="4789"/>
                  </a:cubicBezTo>
                  <a:cubicBezTo>
                    <a:pt x="5853" y="4789"/>
                    <a:pt x="4789" y="5143"/>
                    <a:pt x="3725" y="5498"/>
                  </a:cubicBezTo>
                  <a:lnTo>
                    <a:pt x="3015" y="3725"/>
                  </a:lnTo>
                  <a:cubicBezTo>
                    <a:pt x="3725" y="3370"/>
                    <a:pt x="5498" y="2660"/>
                    <a:pt x="7272" y="2660"/>
                  </a:cubicBezTo>
                  <a:cubicBezTo>
                    <a:pt x="10819" y="2660"/>
                    <a:pt x="11883" y="5143"/>
                    <a:pt x="11883" y="7272"/>
                  </a:cubicBezTo>
                  <a:lnTo>
                    <a:pt x="11883" y="11528"/>
                  </a:lnTo>
                  <a:cubicBezTo>
                    <a:pt x="11883" y="12593"/>
                    <a:pt x="11883" y="13657"/>
                    <a:pt x="11883" y="14366"/>
                  </a:cubicBezTo>
                  <a:lnTo>
                    <a:pt x="9755" y="15076"/>
                  </a:lnTo>
                  <a:close/>
                  <a:moveTo>
                    <a:pt x="9400" y="9400"/>
                  </a:moveTo>
                  <a:cubicBezTo>
                    <a:pt x="7272" y="9400"/>
                    <a:pt x="5498" y="9755"/>
                    <a:pt x="5498" y="11528"/>
                  </a:cubicBezTo>
                  <a:cubicBezTo>
                    <a:pt x="5498" y="12593"/>
                    <a:pt x="6208" y="13302"/>
                    <a:pt x="7272" y="13302"/>
                  </a:cubicBezTo>
                  <a:cubicBezTo>
                    <a:pt x="8336" y="13302"/>
                    <a:pt x="9400" y="12593"/>
                    <a:pt x="9400" y="11883"/>
                  </a:cubicBezTo>
                  <a:cubicBezTo>
                    <a:pt x="9400" y="11528"/>
                    <a:pt x="9400" y="11528"/>
                    <a:pt x="9400" y="11174"/>
                  </a:cubicBezTo>
                  <a:lnTo>
                    <a:pt x="9400" y="9400"/>
                  </a:lnTo>
                  <a:close/>
                </a:path>
              </a:pathLst>
            </a:custGeom>
            <a:solidFill>
              <a:srgbClr val="808080"/>
            </a:solidFill>
            <a:ln w="9525" cap="flat">
              <a:noFill/>
              <a:prstDash val="solid"/>
              <a:miter/>
            </a:ln>
          </p:spPr>
          <p:txBody>
            <a:bodyPr rtlCol="0" anchor="ctr"/>
            <a:lstStyle/>
            <a:p>
              <a:endParaRPr lang="fi-FI"/>
            </a:p>
          </p:txBody>
        </p:sp>
        <p:sp>
          <p:nvSpPr>
            <p:cNvPr id="335" name="Freeform: Shape 334">
              <a:extLst>
                <a:ext uri="{FF2B5EF4-FFF2-40B4-BE49-F238E27FC236}">
                  <a16:creationId xmlns:a16="http://schemas.microsoft.com/office/drawing/2014/main" id="{8100323F-B570-44CC-8886-BAF8971485EA}"/>
                </a:ext>
              </a:extLst>
            </p:cNvPr>
            <p:cNvSpPr/>
            <p:nvPr/>
          </p:nvSpPr>
          <p:spPr>
            <a:xfrm>
              <a:off x="2113205" y="3166509"/>
              <a:ext cx="21283" cy="14189"/>
            </a:xfrm>
            <a:custGeom>
              <a:avLst/>
              <a:gdLst>
                <a:gd name="connsiteX0" fmla="*/ 3015 w 21283"/>
                <a:gd name="connsiteY0" fmla="*/ 6208 h 14188"/>
                <a:gd name="connsiteX1" fmla="*/ 3015 w 21283"/>
                <a:gd name="connsiteY1" fmla="*/ 2660 h 14188"/>
                <a:gd name="connsiteX2" fmla="*/ 5498 w 21283"/>
                <a:gd name="connsiteY2" fmla="*/ 2660 h 14188"/>
                <a:gd name="connsiteX3" fmla="*/ 5498 w 21283"/>
                <a:gd name="connsiteY3" fmla="*/ 4434 h 14188"/>
                <a:gd name="connsiteX4" fmla="*/ 5498 w 21283"/>
                <a:gd name="connsiteY4" fmla="*/ 4434 h 14188"/>
                <a:gd name="connsiteX5" fmla="*/ 9045 w 21283"/>
                <a:gd name="connsiteY5" fmla="*/ 2660 h 14188"/>
                <a:gd name="connsiteX6" fmla="*/ 12238 w 21283"/>
                <a:gd name="connsiteY6" fmla="*/ 4789 h 14188"/>
                <a:gd name="connsiteX7" fmla="*/ 12238 w 21283"/>
                <a:gd name="connsiteY7" fmla="*/ 4789 h 14188"/>
                <a:gd name="connsiteX8" fmla="*/ 13657 w 21283"/>
                <a:gd name="connsiteY8" fmla="*/ 3370 h 14188"/>
                <a:gd name="connsiteX9" fmla="*/ 15785 w 21283"/>
                <a:gd name="connsiteY9" fmla="*/ 2660 h 14188"/>
                <a:gd name="connsiteX10" fmla="*/ 19687 w 21283"/>
                <a:gd name="connsiteY10" fmla="*/ 7627 h 14188"/>
                <a:gd name="connsiteX11" fmla="*/ 19687 w 21283"/>
                <a:gd name="connsiteY11" fmla="*/ 14366 h 14188"/>
                <a:gd name="connsiteX12" fmla="*/ 16849 w 21283"/>
                <a:gd name="connsiteY12" fmla="*/ 14366 h 14188"/>
                <a:gd name="connsiteX13" fmla="*/ 16849 w 21283"/>
                <a:gd name="connsiteY13" fmla="*/ 7981 h 14188"/>
                <a:gd name="connsiteX14" fmla="*/ 14721 w 21283"/>
                <a:gd name="connsiteY14" fmla="*/ 5143 h 14188"/>
                <a:gd name="connsiteX15" fmla="*/ 12592 w 21283"/>
                <a:gd name="connsiteY15" fmla="*/ 6562 h 14188"/>
                <a:gd name="connsiteX16" fmla="*/ 12592 w 21283"/>
                <a:gd name="connsiteY16" fmla="*/ 7627 h 14188"/>
                <a:gd name="connsiteX17" fmla="*/ 12592 w 21283"/>
                <a:gd name="connsiteY17" fmla="*/ 14366 h 14188"/>
                <a:gd name="connsiteX18" fmla="*/ 9755 w 21283"/>
                <a:gd name="connsiteY18" fmla="*/ 14366 h 14188"/>
                <a:gd name="connsiteX19" fmla="*/ 9755 w 21283"/>
                <a:gd name="connsiteY19" fmla="*/ 7627 h 14188"/>
                <a:gd name="connsiteX20" fmla="*/ 7627 w 21283"/>
                <a:gd name="connsiteY20" fmla="*/ 4789 h 14188"/>
                <a:gd name="connsiteX21" fmla="*/ 5498 w 21283"/>
                <a:gd name="connsiteY21" fmla="*/ 6562 h 14188"/>
                <a:gd name="connsiteX22" fmla="*/ 5498 w 21283"/>
                <a:gd name="connsiteY22" fmla="*/ 7627 h 14188"/>
                <a:gd name="connsiteX23" fmla="*/ 5498 w 21283"/>
                <a:gd name="connsiteY23" fmla="*/ 14366 h 14188"/>
                <a:gd name="connsiteX24" fmla="*/ 2660 w 21283"/>
                <a:gd name="connsiteY24" fmla="*/ 14366 h 14188"/>
                <a:gd name="connsiteX25" fmla="*/ 3015 w 21283"/>
                <a:gd name="connsiteY25" fmla="*/ 6208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283" h="14188">
                  <a:moveTo>
                    <a:pt x="3015" y="6208"/>
                  </a:moveTo>
                  <a:cubicBezTo>
                    <a:pt x="3015" y="4789"/>
                    <a:pt x="3015" y="3725"/>
                    <a:pt x="3015" y="2660"/>
                  </a:cubicBezTo>
                  <a:lnTo>
                    <a:pt x="5498" y="2660"/>
                  </a:lnTo>
                  <a:lnTo>
                    <a:pt x="5498" y="4434"/>
                  </a:lnTo>
                  <a:lnTo>
                    <a:pt x="5498" y="4434"/>
                  </a:lnTo>
                  <a:cubicBezTo>
                    <a:pt x="6208" y="3370"/>
                    <a:pt x="6917" y="2660"/>
                    <a:pt x="9045" y="2660"/>
                  </a:cubicBezTo>
                  <a:cubicBezTo>
                    <a:pt x="10464" y="2660"/>
                    <a:pt x="11883" y="3370"/>
                    <a:pt x="12238" y="4789"/>
                  </a:cubicBezTo>
                  <a:lnTo>
                    <a:pt x="12238" y="4789"/>
                  </a:lnTo>
                  <a:cubicBezTo>
                    <a:pt x="12592" y="4079"/>
                    <a:pt x="12947" y="3725"/>
                    <a:pt x="13657" y="3370"/>
                  </a:cubicBezTo>
                  <a:cubicBezTo>
                    <a:pt x="14366" y="3015"/>
                    <a:pt x="15076" y="2660"/>
                    <a:pt x="15785" y="2660"/>
                  </a:cubicBezTo>
                  <a:cubicBezTo>
                    <a:pt x="17559" y="2660"/>
                    <a:pt x="19687" y="4079"/>
                    <a:pt x="19687" y="7627"/>
                  </a:cubicBezTo>
                  <a:lnTo>
                    <a:pt x="19687" y="14366"/>
                  </a:lnTo>
                  <a:lnTo>
                    <a:pt x="16849" y="14366"/>
                  </a:lnTo>
                  <a:lnTo>
                    <a:pt x="16849" y="7981"/>
                  </a:lnTo>
                  <a:cubicBezTo>
                    <a:pt x="16849" y="6208"/>
                    <a:pt x="16140" y="5143"/>
                    <a:pt x="14721" y="5143"/>
                  </a:cubicBezTo>
                  <a:cubicBezTo>
                    <a:pt x="13657" y="5143"/>
                    <a:pt x="12947" y="5853"/>
                    <a:pt x="12592" y="6562"/>
                  </a:cubicBezTo>
                  <a:cubicBezTo>
                    <a:pt x="12592" y="6917"/>
                    <a:pt x="12592" y="7272"/>
                    <a:pt x="12592" y="7627"/>
                  </a:cubicBezTo>
                  <a:lnTo>
                    <a:pt x="12592" y="14366"/>
                  </a:lnTo>
                  <a:lnTo>
                    <a:pt x="9755" y="14366"/>
                  </a:lnTo>
                  <a:lnTo>
                    <a:pt x="9755" y="7627"/>
                  </a:lnTo>
                  <a:cubicBezTo>
                    <a:pt x="9755" y="6208"/>
                    <a:pt x="9045" y="4789"/>
                    <a:pt x="7627" y="4789"/>
                  </a:cubicBezTo>
                  <a:cubicBezTo>
                    <a:pt x="6562" y="4789"/>
                    <a:pt x="5853" y="5498"/>
                    <a:pt x="5498" y="6562"/>
                  </a:cubicBezTo>
                  <a:cubicBezTo>
                    <a:pt x="5498" y="6917"/>
                    <a:pt x="5498" y="7272"/>
                    <a:pt x="5498" y="7627"/>
                  </a:cubicBezTo>
                  <a:lnTo>
                    <a:pt x="5498" y="14366"/>
                  </a:lnTo>
                  <a:lnTo>
                    <a:pt x="2660" y="14366"/>
                  </a:lnTo>
                  <a:lnTo>
                    <a:pt x="3015" y="6208"/>
                  </a:lnTo>
                  <a:close/>
                </a:path>
              </a:pathLst>
            </a:custGeom>
            <a:solidFill>
              <a:srgbClr val="808080"/>
            </a:solidFill>
            <a:ln w="9525" cap="flat">
              <a:noFill/>
              <a:prstDash val="solid"/>
              <a:miter/>
            </a:ln>
          </p:spPr>
          <p:txBody>
            <a:bodyPr rtlCol="0" anchor="ctr"/>
            <a:lstStyle/>
            <a:p>
              <a:endParaRPr lang="fi-FI"/>
            </a:p>
          </p:txBody>
        </p:sp>
        <p:sp>
          <p:nvSpPr>
            <p:cNvPr id="336" name="Freeform: Shape 335">
              <a:extLst>
                <a:ext uri="{FF2B5EF4-FFF2-40B4-BE49-F238E27FC236}">
                  <a16:creationId xmlns:a16="http://schemas.microsoft.com/office/drawing/2014/main" id="{A795B729-C826-421D-9243-26D8291812EC}"/>
                </a:ext>
              </a:extLst>
            </p:cNvPr>
            <p:cNvSpPr/>
            <p:nvPr/>
          </p:nvSpPr>
          <p:spPr>
            <a:xfrm>
              <a:off x="2137681" y="3161543"/>
              <a:ext cx="14189" cy="21283"/>
            </a:xfrm>
            <a:custGeom>
              <a:avLst/>
              <a:gdLst>
                <a:gd name="connsiteX0" fmla="*/ 13657 w 14188"/>
                <a:gd name="connsiteY0" fmla="*/ 2660 h 21283"/>
                <a:gd name="connsiteX1" fmla="*/ 13657 w 14188"/>
                <a:gd name="connsiteY1" fmla="*/ 16140 h 21283"/>
                <a:gd name="connsiteX2" fmla="*/ 13657 w 14188"/>
                <a:gd name="connsiteY2" fmla="*/ 19332 h 21283"/>
                <a:gd name="connsiteX3" fmla="*/ 11174 w 14188"/>
                <a:gd name="connsiteY3" fmla="*/ 19332 h 21283"/>
                <a:gd name="connsiteX4" fmla="*/ 11174 w 14188"/>
                <a:gd name="connsiteY4" fmla="*/ 17558 h 21283"/>
                <a:gd name="connsiteX5" fmla="*/ 11174 w 14188"/>
                <a:gd name="connsiteY5" fmla="*/ 17558 h 21283"/>
                <a:gd name="connsiteX6" fmla="*/ 7626 w 14188"/>
                <a:gd name="connsiteY6" fmla="*/ 19687 h 21283"/>
                <a:gd name="connsiteX7" fmla="*/ 2660 w 14188"/>
                <a:gd name="connsiteY7" fmla="*/ 14011 h 21283"/>
                <a:gd name="connsiteX8" fmla="*/ 7626 w 14188"/>
                <a:gd name="connsiteY8" fmla="*/ 7981 h 21283"/>
                <a:gd name="connsiteX9" fmla="*/ 10819 w 14188"/>
                <a:gd name="connsiteY9" fmla="*/ 9400 h 21283"/>
                <a:gd name="connsiteX10" fmla="*/ 10819 w 14188"/>
                <a:gd name="connsiteY10" fmla="*/ 9400 h 21283"/>
                <a:gd name="connsiteX11" fmla="*/ 10819 w 14188"/>
                <a:gd name="connsiteY11" fmla="*/ 3015 h 21283"/>
                <a:gd name="connsiteX12" fmla="*/ 13657 w 14188"/>
                <a:gd name="connsiteY12" fmla="*/ 2660 h 21283"/>
                <a:gd name="connsiteX13" fmla="*/ 10819 w 14188"/>
                <a:gd name="connsiteY13" fmla="*/ 12592 h 21283"/>
                <a:gd name="connsiteX14" fmla="*/ 10819 w 14188"/>
                <a:gd name="connsiteY14" fmla="*/ 11883 h 21283"/>
                <a:gd name="connsiteX15" fmla="*/ 8336 w 14188"/>
                <a:gd name="connsiteY15" fmla="*/ 9755 h 21283"/>
                <a:gd name="connsiteX16" fmla="*/ 5498 w 14188"/>
                <a:gd name="connsiteY16" fmla="*/ 13657 h 21283"/>
                <a:gd name="connsiteX17" fmla="*/ 8336 w 14188"/>
                <a:gd name="connsiteY17" fmla="*/ 17204 h 21283"/>
                <a:gd name="connsiteX18" fmla="*/ 10819 w 14188"/>
                <a:gd name="connsiteY18" fmla="*/ 15076 h 21283"/>
                <a:gd name="connsiteX19" fmla="*/ 10819 w 14188"/>
                <a:gd name="connsiteY19" fmla="*/ 14366 h 21283"/>
                <a:gd name="connsiteX20" fmla="*/ 10819 w 14188"/>
                <a:gd name="connsiteY20" fmla="*/ 12592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21283">
                  <a:moveTo>
                    <a:pt x="13657" y="2660"/>
                  </a:moveTo>
                  <a:lnTo>
                    <a:pt x="13657" y="16140"/>
                  </a:lnTo>
                  <a:cubicBezTo>
                    <a:pt x="13657" y="17204"/>
                    <a:pt x="13657" y="18623"/>
                    <a:pt x="13657" y="19332"/>
                  </a:cubicBezTo>
                  <a:lnTo>
                    <a:pt x="11174" y="19332"/>
                  </a:lnTo>
                  <a:lnTo>
                    <a:pt x="11174" y="17558"/>
                  </a:lnTo>
                  <a:lnTo>
                    <a:pt x="11174" y="17558"/>
                  </a:lnTo>
                  <a:cubicBezTo>
                    <a:pt x="10464" y="18977"/>
                    <a:pt x="9045" y="19687"/>
                    <a:pt x="7626" y="19687"/>
                  </a:cubicBezTo>
                  <a:cubicBezTo>
                    <a:pt x="4789" y="19687"/>
                    <a:pt x="2660" y="17204"/>
                    <a:pt x="2660" y="14011"/>
                  </a:cubicBezTo>
                  <a:cubicBezTo>
                    <a:pt x="2660" y="10109"/>
                    <a:pt x="5143" y="7981"/>
                    <a:pt x="7626" y="7981"/>
                  </a:cubicBezTo>
                  <a:cubicBezTo>
                    <a:pt x="9045" y="7981"/>
                    <a:pt x="10464" y="8690"/>
                    <a:pt x="10819" y="9400"/>
                  </a:cubicBezTo>
                  <a:lnTo>
                    <a:pt x="10819" y="9400"/>
                  </a:lnTo>
                  <a:lnTo>
                    <a:pt x="10819" y="3015"/>
                  </a:lnTo>
                  <a:lnTo>
                    <a:pt x="13657" y="2660"/>
                  </a:lnTo>
                  <a:close/>
                  <a:moveTo>
                    <a:pt x="10819" y="12592"/>
                  </a:moveTo>
                  <a:cubicBezTo>
                    <a:pt x="10819" y="12238"/>
                    <a:pt x="10819" y="12238"/>
                    <a:pt x="10819" y="11883"/>
                  </a:cubicBezTo>
                  <a:cubicBezTo>
                    <a:pt x="10464" y="10819"/>
                    <a:pt x="9755" y="9755"/>
                    <a:pt x="8336" y="9755"/>
                  </a:cubicBezTo>
                  <a:cubicBezTo>
                    <a:pt x="6562" y="9755"/>
                    <a:pt x="5498" y="11528"/>
                    <a:pt x="5498" y="13657"/>
                  </a:cubicBezTo>
                  <a:cubicBezTo>
                    <a:pt x="5498" y="15785"/>
                    <a:pt x="6562" y="17204"/>
                    <a:pt x="8336" y="17204"/>
                  </a:cubicBezTo>
                  <a:cubicBezTo>
                    <a:pt x="9400" y="17204"/>
                    <a:pt x="10464" y="16494"/>
                    <a:pt x="10819" y="15076"/>
                  </a:cubicBezTo>
                  <a:cubicBezTo>
                    <a:pt x="10819" y="14721"/>
                    <a:pt x="10819" y="14366"/>
                    <a:pt x="10819" y="14366"/>
                  </a:cubicBezTo>
                  <a:lnTo>
                    <a:pt x="10819" y="12592"/>
                  </a:lnTo>
                  <a:close/>
                </a:path>
              </a:pathLst>
            </a:custGeom>
            <a:solidFill>
              <a:srgbClr val="808080"/>
            </a:solidFill>
            <a:ln w="9525" cap="flat">
              <a:noFill/>
              <a:prstDash val="solid"/>
              <a:miter/>
            </a:ln>
          </p:spPr>
          <p:txBody>
            <a:bodyPr rtlCol="0" anchor="ctr"/>
            <a:lstStyle/>
            <a:p>
              <a:endParaRPr lang="fi-FI"/>
            </a:p>
          </p:txBody>
        </p:sp>
        <p:sp>
          <p:nvSpPr>
            <p:cNvPr id="337" name="Freeform: Shape 336">
              <a:extLst>
                <a:ext uri="{FF2B5EF4-FFF2-40B4-BE49-F238E27FC236}">
                  <a16:creationId xmlns:a16="http://schemas.microsoft.com/office/drawing/2014/main" id="{DD2A0FBD-B198-4121-9624-52C6F1B2C71C}"/>
                </a:ext>
              </a:extLst>
            </p:cNvPr>
            <p:cNvSpPr/>
            <p:nvPr/>
          </p:nvSpPr>
          <p:spPr>
            <a:xfrm>
              <a:off x="2151160" y="3166155"/>
              <a:ext cx="14189" cy="14189"/>
            </a:xfrm>
            <a:custGeom>
              <a:avLst/>
              <a:gdLst>
                <a:gd name="connsiteX0" fmla="*/ 14011 w 14188"/>
                <a:gd name="connsiteY0" fmla="*/ 8691 h 14188"/>
                <a:gd name="connsiteX1" fmla="*/ 8336 w 14188"/>
                <a:gd name="connsiteY1" fmla="*/ 14721 h 14188"/>
                <a:gd name="connsiteX2" fmla="*/ 2660 w 14188"/>
                <a:gd name="connsiteY2" fmla="*/ 8691 h 14188"/>
                <a:gd name="connsiteX3" fmla="*/ 8691 w 14188"/>
                <a:gd name="connsiteY3" fmla="*/ 2660 h 14188"/>
                <a:gd name="connsiteX4" fmla="*/ 14011 w 14188"/>
                <a:gd name="connsiteY4" fmla="*/ 8691 h 14188"/>
                <a:gd name="connsiteX5" fmla="*/ 5498 w 14188"/>
                <a:gd name="connsiteY5" fmla="*/ 8691 h 14188"/>
                <a:gd name="connsiteX6" fmla="*/ 8336 w 14188"/>
                <a:gd name="connsiteY6" fmla="*/ 12592 h 14188"/>
                <a:gd name="connsiteX7" fmla="*/ 11174 w 14188"/>
                <a:gd name="connsiteY7" fmla="*/ 8691 h 14188"/>
                <a:gd name="connsiteX8" fmla="*/ 8336 w 14188"/>
                <a:gd name="connsiteY8" fmla="*/ 4789 h 14188"/>
                <a:gd name="connsiteX9" fmla="*/ 5498 w 14188"/>
                <a:gd name="connsiteY9" fmla="*/ 8691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14188">
                  <a:moveTo>
                    <a:pt x="14011" y="8691"/>
                  </a:moveTo>
                  <a:cubicBezTo>
                    <a:pt x="14011" y="12947"/>
                    <a:pt x="11174" y="14721"/>
                    <a:pt x="8336" y="14721"/>
                  </a:cubicBezTo>
                  <a:cubicBezTo>
                    <a:pt x="5143" y="14721"/>
                    <a:pt x="2660" y="12592"/>
                    <a:pt x="2660" y="8691"/>
                  </a:cubicBezTo>
                  <a:cubicBezTo>
                    <a:pt x="2660" y="4789"/>
                    <a:pt x="5143" y="2660"/>
                    <a:pt x="8691" y="2660"/>
                  </a:cubicBezTo>
                  <a:cubicBezTo>
                    <a:pt x="11883" y="3015"/>
                    <a:pt x="14011" y="5143"/>
                    <a:pt x="14011" y="8691"/>
                  </a:cubicBezTo>
                  <a:close/>
                  <a:moveTo>
                    <a:pt x="5498" y="8691"/>
                  </a:moveTo>
                  <a:cubicBezTo>
                    <a:pt x="5498" y="10819"/>
                    <a:pt x="6562" y="12592"/>
                    <a:pt x="8336" y="12592"/>
                  </a:cubicBezTo>
                  <a:cubicBezTo>
                    <a:pt x="10109" y="12592"/>
                    <a:pt x="11174" y="10819"/>
                    <a:pt x="11174" y="8691"/>
                  </a:cubicBezTo>
                  <a:cubicBezTo>
                    <a:pt x="11174" y="6917"/>
                    <a:pt x="10464" y="4789"/>
                    <a:pt x="8336" y="4789"/>
                  </a:cubicBezTo>
                  <a:cubicBezTo>
                    <a:pt x="6562" y="5143"/>
                    <a:pt x="5498" y="6917"/>
                    <a:pt x="5498" y="8691"/>
                  </a:cubicBezTo>
                  <a:close/>
                </a:path>
              </a:pathLst>
            </a:custGeom>
            <a:solidFill>
              <a:srgbClr val="808080"/>
            </a:solidFill>
            <a:ln w="9525" cap="flat">
              <a:noFill/>
              <a:prstDash val="solid"/>
              <a:miter/>
            </a:ln>
          </p:spPr>
          <p:txBody>
            <a:bodyPr rtlCol="0" anchor="ctr"/>
            <a:lstStyle/>
            <a:p>
              <a:endParaRPr lang="fi-FI"/>
            </a:p>
          </p:txBody>
        </p:sp>
        <p:sp>
          <p:nvSpPr>
            <p:cNvPr id="338" name="Freeform: Shape 337">
              <a:extLst>
                <a:ext uri="{FF2B5EF4-FFF2-40B4-BE49-F238E27FC236}">
                  <a16:creationId xmlns:a16="http://schemas.microsoft.com/office/drawing/2014/main" id="{8F93859D-4028-4A5B-BB26-7C771FB40E9A}"/>
                </a:ext>
              </a:extLst>
            </p:cNvPr>
            <p:cNvSpPr/>
            <p:nvPr/>
          </p:nvSpPr>
          <p:spPr>
            <a:xfrm>
              <a:off x="2164994" y="3161543"/>
              <a:ext cx="7094" cy="21283"/>
            </a:xfrm>
            <a:custGeom>
              <a:avLst/>
              <a:gdLst>
                <a:gd name="connsiteX0" fmla="*/ 2660 w 7094"/>
                <a:gd name="connsiteY0" fmla="*/ 2660 h 21283"/>
                <a:gd name="connsiteX1" fmla="*/ 5498 w 7094"/>
                <a:gd name="connsiteY1" fmla="*/ 2660 h 21283"/>
                <a:gd name="connsiteX2" fmla="*/ 5498 w 7094"/>
                <a:gd name="connsiteY2" fmla="*/ 19332 h 21283"/>
                <a:gd name="connsiteX3" fmla="*/ 2660 w 7094"/>
                <a:gd name="connsiteY3" fmla="*/ 19332 h 21283"/>
                <a:gd name="connsiteX4" fmla="*/ 2660 w 7094"/>
                <a:gd name="connsiteY4" fmla="*/ 2660 h 2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21283">
                  <a:moveTo>
                    <a:pt x="2660" y="2660"/>
                  </a:moveTo>
                  <a:lnTo>
                    <a:pt x="5498" y="2660"/>
                  </a:lnTo>
                  <a:lnTo>
                    <a:pt x="5498" y="19332"/>
                  </a:lnTo>
                  <a:lnTo>
                    <a:pt x="2660" y="19332"/>
                  </a:lnTo>
                  <a:lnTo>
                    <a:pt x="2660" y="2660"/>
                  </a:lnTo>
                  <a:close/>
                </a:path>
              </a:pathLst>
            </a:custGeom>
            <a:solidFill>
              <a:srgbClr val="808080"/>
            </a:solidFill>
            <a:ln w="9525" cap="flat">
              <a:noFill/>
              <a:prstDash val="solid"/>
              <a:miter/>
            </a:ln>
          </p:spPr>
          <p:txBody>
            <a:bodyPr rtlCol="0" anchor="ctr"/>
            <a:lstStyle/>
            <a:p>
              <a:endParaRPr lang="fi-FI"/>
            </a:p>
          </p:txBody>
        </p:sp>
        <p:sp>
          <p:nvSpPr>
            <p:cNvPr id="339" name="Freeform: Shape 338">
              <a:extLst>
                <a:ext uri="{FF2B5EF4-FFF2-40B4-BE49-F238E27FC236}">
                  <a16:creationId xmlns:a16="http://schemas.microsoft.com/office/drawing/2014/main" id="{447618E1-E3EB-4165-AFDC-FC1B7C29F740}"/>
                </a:ext>
              </a:extLst>
            </p:cNvPr>
            <p:cNvSpPr/>
            <p:nvPr/>
          </p:nvSpPr>
          <p:spPr>
            <a:xfrm>
              <a:off x="2170315" y="3166155"/>
              <a:ext cx="14189" cy="14189"/>
            </a:xfrm>
            <a:custGeom>
              <a:avLst/>
              <a:gdLst>
                <a:gd name="connsiteX0" fmla="*/ 14011 w 14188"/>
                <a:gd name="connsiteY0" fmla="*/ 8691 h 14188"/>
                <a:gd name="connsiteX1" fmla="*/ 8336 w 14188"/>
                <a:gd name="connsiteY1" fmla="*/ 14721 h 14188"/>
                <a:gd name="connsiteX2" fmla="*/ 2660 w 14188"/>
                <a:gd name="connsiteY2" fmla="*/ 8691 h 14188"/>
                <a:gd name="connsiteX3" fmla="*/ 8691 w 14188"/>
                <a:gd name="connsiteY3" fmla="*/ 2660 h 14188"/>
                <a:gd name="connsiteX4" fmla="*/ 14011 w 14188"/>
                <a:gd name="connsiteY4" fmla="*/ 8691 h 14188"/>
                <a:gd name="connsiteX5" fmla="*/ 5498 w 14188"/>
                <a:gd name="connsiteY5" fmla="*/ 8691 h 14188"/>
                <a:gd name="connsiteX6" fmla="*/ 8336 w 14188"/>
                <a:gd name="connsiteY6" fmla="*/ 12592 h 14188"/>
                <a:gd name="connsiteX7" fmla="*/ 11174 w 14188"/>
                <a:gd name="connsiteY7" fmla="*/ 8691 h 14188"/>
                <a:gd name="connsiteX8" fmla="*/ 8336 w 14188"/>
                <a:gd name="connsiteY8" fmla="*/ 4789 h 14188"/>
                <a:gd name="connsiteX9" fmla="*/ 5498 w 14188"/>
                <a:gd name="connsiteY9" fmla="*/ 8691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8" h="14188">
                  <a:moveTo>
                    <a:pt x="14011" y="8691"/>
                  </a:moveTo>
                  <a:cubicBezTo>
                    <a:pt x="14011" y="12947"/>
                    <a:pt x="11174" y="14721"/>
                    <a:pt x="8336" y="14721"/>
                  </a:cubicBezTo>
                  <a:cubicBezTo>
                    <a:pt x="5143" y="14721"/>
                    <a:pt x="2660" y="12592"/>
                    <a:pt x="2660" y="8691"/>
                  </a:cubicBezTo>
                  <a:cubicBezTo>
                    <a:pt x="2660" y="4789"/>
                    <a:pt x="5143" y="2660"/>
                    <a:pt x="8691" y="2660"/>
                  </a:cubicBezTo>
                  <a:cubicBezTo>
                    <a:pt x="11883" y="3015"/>
                    <a:pt x="14011" y="5143"/>
                    <a:pt x="14011" y="8691"/>
                  </a:cubicBezTo>
                  <a:close/>
                  <a:moveTo>
                    <a:pt x="5498" y="8691"/>
                  </a:moveTo>
                  <a:cubicBezTo>
                    <a:pt x="5498" y="10819"/>
                    <a:pt x="6562" y="12592"/>
                    <a:pt x="8336" y="12592"/>
                  </a:cubicBezTo>
                  <a:cubicBezTo>
                    <a:pt x="10110" y="12592"/>
                    <a:pt x="11174" y="10819"/>
                    <a:pt x="11174" y="8691"/>
                  </a:cubicBezTo>
                  <a:cubicBezTo>
                    <a:pt x="11174" y="6917"/>
                    <a:pt x="10464" y="4789"/>
                    <a:pt x="8336" y="4789"/>
                  </a:cubicBezTo>
                  <a:cubicBezTo>
                    <a:pt x="6562" y="5143"/>
                    <a:pt x="5498" y="6917"/>
                    <a:pt x="5498" y="8691"/>
                  </a:cubicBezTo>
                  <a:close/>
                </a:path>
              </a:pathLst>
            </a:custGeom>
            <a:solidFill>
              <a:srgbClr val="808080"/>
            </a:solidFill>
            <a:ln w="9525" cap="flat">
              <a:noFill/>
              <a:prstDash val="solid"/>
              <a:miter/>
            </a:ln>
          </p:spPr>
          <p:txBody>
            <a:bodyPr rtlCol="0" anchor="ctr"/>
            <a:lstStyle/>
            <a:p>
              <a:endParaRPr lang="fi-FI"/>
            </a:p>
          </p:txBody>
        </p:sp>
        <p:sp>
          <p:nvSpPr>
            <p:cNvPr id="340" name="Freeform: Shape 339">
              <a:extLst>
                <a:ext uri="{FF2B5EF4-FFF2-40B4-BE49-F238E27FC236}">
                  <a16:creationId xmlns:a16="http://schemas.microsoft.com/office/drawing/2014/main" id="{394F8598-A10B-4538-9126-574ED87404B5}"/>
                </a:ext>
              </a:extLst>
            </p:cNvPr>
            <p:cNvSpPr/>
            <p:nvPr/>
          </p:nvSpPr>
          <p:spPr>
            <a:xfrm>
              <a:off x="2184149" y="3166509"/>
              <a:ext cx="10642" cy="14189"/>
            </a:xfrm>
            <a:custGeom>
              <a:avLst/>
              <a:gdLst>
                <a:gd name="connsiteX0" fmla="*/ 2660 w 10641"/>
                <a:gd name="connsiteY0" fmla="*/ 6562 h 14188"/>
                <a:gd name="connsiteX1" fmla="*/ 2660 w 10641"/>
                <a:gd name="connsiteY1" fmla="*/ 3015 h 14188"/>
                <a:gd name="connsiteX2" fmla="*/ 5143 w 10641"/>
                <a:gd name="connsiteY2" fmla="*/ 3015 h 14188"/>
                <a:gd name="connsiteX3" fmla="*/ 5143 w 10641"/>
                <a:gd name="connsiteY3" fmla="*/ 5143 h 14188"/>
                <a:gd name="connsiteX4" fmla="*/ 5143 w 10641"/>
                <a:gd name="connsiteY4" fmla="*/ 5143 h 14188"/>
                <a:gd name="connsiteX5" fmla="*/ 8336 w 10641"/>
                <a:gd name="connsiteY5" fmla="*/ 2660 h 14188"/>
                <a:gd name="connsiteX6" fmla="*/ 9045 w 10641"/>
                <a:gd name="connsiteY6" fmla="*/ 2660 h 14188"/>
                <a:gd name="connsiteX7" fmla="*/ 9045 w 10641"/>
                <a:gd name="connsiteY7" fmla="*/ 5498 h 14188"/>
                <a:gd name="connsiteX8" fmla="*/ 8336 w 10641"/>
                <a:gd name="connsiteY8" fmla="*/ 5498 h 14188"/>
                <a:gd name="connsiteX9" fmla="*/ 5853 w 10641"/>
                <a:gd name="connsiteY9" fmla="*/ 7627 h 14188"/>
                <a:gd name="connsiteX10" fmla="*/ 5853 w 10641"/>
                <a:gd name="connsiteY10" fmla="*/ 8691 h 14188"/>
                <a:gd name="connsiteX11" fmla="*/ 5853 w 10641"/>
                <a:gd name="connsiteY11" fmla="*/ 14721 h 14188"/>
                <a:gd name="connsiteX12" fmla="*/ 3015 w 10641"/>
                <a:gd name="connsiteY12" fmla="*/ 14721 h 14188"/>
                <a:gd name="connsiteX13" fmla="*/ 2660 w 10641"/>
                <a:gd name="connsiteY13" fmla="*/ 6562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41" h="14188">
                  <a:moveTo>
                    <a:pt x="2660" y="6562"/>
                  </a:moveTo>
                  <a:cubicBezTo>
                    <a:pt x="2660" y="5143"/>
                    <a:pt x="2660" y="4079"/>
                    <a:pt x="2660" y="3015"/>
                  </a:cubicBezTo>
                  <a:lnTo>
                    <a:pt x="5143" y="3015"/>
                  </a:lnTo>
                  <a:lnTo>
                    <a:pt x="5143" y="5143"/>
                  </a:lnTo>
                  <a:lnTo>
                    <a:pt x="5143" y="5143"/>
                  </a:lnTo>
                  <a:cubicBezTo>
                    <a:pt x="5853" y="3370"/>
                    <a:pt x="6917" y="2660"/>
                    <a:pt x="8336" y="2660"/>
                  </a:cubicBezTo>
                  <a:cubicBezTo>
                    <a:pt x="8691" y="2660"/>
                    <a:pt x="8691" y="2660"/>
                    <a:pt x="9045" y="2660"/>
                  </a:cubicBezTo>
                  <a:lnTo>
                    <a:pt x="9045" y="5498"/>
                  </a:lnTo>
                  <a:cubicBezTo>
                    <a:pt x="8691" y="5498"/>
                    <a:pt x="8691" y="5498"/>
                    <a:pt x="8336" y="5498"/>
                  </a:cubicBezTo>
                  <a:cubicBezTo>
                    <a:pt x="6917" y="5498"/>
                    <a:pt x="5853" y="6562"/>
                    <a:pt x="5853" y="7627"/>
                  </a:cubicBezTo>
                  <a:cubicBezTo>
                    <a:pt x="5853" y="7981"/>
                    <a:pt x="5853" y="8336"/>
                    <a:pt x="5853" y="8691"/>
                  </a:cubicBezTo>
                  <a:lnTo>
                    <a:pt x="5853" y="14721"/>
                  </a:lnTo>
                  <a:lnTo>
                    <a:pt x="3015" y="14721"/>
                  </a:lnTo>
                  <a:lnTo>
                    <a:pt x="2660" y="6562"/>
                  </a:lnTo>
                  <a:close/>
                </a:path>
              </a:pathLst>
            </a:custGeom>
            <a:solidFill>
              <a:srgbClr val="808080"/>
            </a:solidFill>
            <a:ln w="9525" cap="flat">
              <a:noFill/>
              <a:prstDash val="solid"/>
              <a:miter/>
            </a:ln>
          </p:spPr>
          <p:txBody>
            <a:bodyPr rtlCol="0" anchor="ctr"/>
            <a:lstStyle/>
            <a:p>
              <a:endParaRPr lang="fi-FI"/>
            </a:p>
          </p:txBody>
        </p:sp>
        <p:sp>
          <p:nvSpPr>
            <p:cNvPr id="341" name="Freeform: Shape 340">
              <a:extLst>
                <a:ext uri="{FF2B5EF4-FFF2-40B4-BE49-F238E27FC236}">
                  <a16:creationId xmlns:a16="http://schemas.microsoft.com/office/drawing/2014/main" id="{1C7178CC-F995-45D0-8375-595C7FAE81C7}"/>
                </a:ext>
              </a:extLst>
            </p:cNvPr>
            <p:cNvSpPr/>
            <p:nvPr/>
          </p:nvSpPr>
          <p:spPr>
            <a:xfrm>
              <a:off x="2047937" y="3116494"/>
              <a:ext cx="14189" cy="21283"/>
            </a:xfrm>
            <a:custGeom>
              <a:avLst/>
              <a:gdLst>
                <a:gd name="connsiteX0" fmla="*/ 3015 w 14188"/>
                <a:gd name="connsiteY0" fmla="*/ 3015 h 21283"/>
                <a:gd name="connsiteX1" fmla="*/ 7272 w 14188"/>
                <a:gd name="connsiteY1" fmla="*/ 2660 h 21283"/>
                <a:gd name="connsiteX2" fmla="*/ 11883 w 14188"/>
                <a:gd name="connsiteY2" fmla="*/ 4079 h 21283"/>
                <a:gd name="connsiteX3" fmla="*/ 13302 w 14188"/>
                <a:gd name="connsiteY3" fmla="*/ 7626 h 21283"/>
                <a:gd name="connsiteX4" fmla="*/ 11883 w 14188"/>
                <a:gd name="connsiteY4" fmla="*/ 11174 h 21283"/>
                <a:gd name="connsiteX5" fmla="*/ 6917 w 14188"/>
                <a:gd name="connsiteY5" fmla="*/ 12947 h 21283"/>
                <a:gd name="connsiteX6" fmla="*/ 5498 w 14188"/>
                <a:gd name="connsiteY6" fmla="*/ 12947 h 21283"/>
                <a:gd name="connsiteX7" fmla="*/ 5498 w 14188"/>
                <a:gd name="connsiteY7" fmla="*/ 18977 h 21283"/>
                <a:gd name="connsiteX8" fmla="*/ 2660 w 14188"/>
                <a:gd name="connsiteY8" fmla="*/ 18977 h 21283"/>
                <a:gd name="connsiteX9" fmla="*/ 3015 w 14188"/>
                <a:gd name="connsiteY9" fmla="*/ 3015 h 21283"/>
                <a:gd name="connsiteX10" fmla="*/ 5853 w 14188"/>
                <a:gd name="connsiteY10" fmla="*/ 10109 h 21283"/>
                <a:gd name="connsiteX11" fmla="*/ 7272 w 14188"/>
                <a:gd name="connsiteY11" fmla="*/ 10109 h 21283"/>
                <a:gd name="connsiteX12" fmla="*/ 10819 w 14188"/>
                <a:gd name="connsiteY12" fmla="*/ 7272 h 21283"/>
                <a:gd name="connsiteX13" fmla="*/ 7627 w 14188"/>
                <a:gd name="connsiteY13" fmla="*/ 4434 h 21283"/>
                <a:gd name="connsiteX14" fmla="*/ 5853 w 14188"/>
                <a:gd name="connsiteY14" fmla="*/ 4434 h 21283"/>
                <a:gd name="connsiteX15" fmla="*/ 5853 w 14188"/>
                <a:gd name="connsiteY15" fmla="*/ 10109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21283">
                  <a:moveTo>
                    <a:pt x="3015" y="3015"/>
                  </a:moveTo>
                  <a:cubicBezTo>
                    <a:pt x="4079" y="2660"/>
                    <a:pt x="5498" y="2660"/>
                    <a:pt x="7272" y="2660"/>
                  </a:cubicBezTo>
                  <a:cubicBezTo>
                    <a:pt x="9400" y="2660"/>
                    <a:pt x="10819" y="3015"/>
                    <a:pt x="11883" y="4079"/>
                  </a:cubicBezTo>
                  <a:cubicBezTo>
                    <a:pt x="12947" y="4789"/>
                    <a:pt x="13302" y="6208"/>
                    <a:pt x="13302" y="7626"/>
                  </a:cubicBezTo>
                  <a:cubicBezTo>
                    <a:pt x="13302" y="9045"/>
                    <a:pt x="12947" y="10464"/>
                    <a:pt x="11883" y="11174"/>
                  </a:cubicBezTo>
                  <a:cubicBezTo>
                    <a:pt x="10819" y="12238"/>
                    <a:pt x="9046" y="12947"/>
                    <a:pt x="6917" y="12947"/>
                  </a:cubicBezTo>
                  <a:cubicBezTo>
                    <a:pt x="6208" y="12947"/>
                    <a:pt x="5853" y="12947"/>
                    <a:pt x="5498" y="12947"/>
                  </a:cubicBezTo>
                  <a:lnTo>
                    <a:pt x="5498" y="18977"/>
                  </a:lnTo>
                  <a:lnTo>
                    <a:pt x="2660" y="18977"/>
                  </a:lnTo>
                  <a:lnTo>
                    <a:pt x="3015" y="3015"/>
                  </a:lnTo>
                  <a:close/>
                  <a:moveTo>
                    <a:pt x="5853" y="10109"/>
                  </a:moveTo>
                  <a:cubicBezTo>
                    <a:pt x="6208" y="10109"/>
                    <a:pt x="6562" y="10109"/>
                    <a:pt x="7272" y="10109"/>
                  </a:cubicBezTo>
                  <a:cubicBezTo>
                    <a:pt x="9400" y="10109"/>
                    <a:pt x="10819" y="9045"/>
                    <a:pt x="10819" y="7272"/>
                  </a:cubicBezTo>
                  <a:cubicBezTo>
                    <a:pt x="10819" y="5498"/>
                    <a:pt x="9755" y="4434"/>
                    <a:pt x="7627" y="4434"/>
                  </a:cubicBezTo>
                  <a:cubicBezTo>
                    <a:pt x="6917" y="4434"/>
                    <a:pt x="6208" y="4434"/>
                    <a:pt x="5853" y="4434"/>
                  </a:cubicBezTo>
                  <a:lnTo>
                    <a:pt x="5853" y="10109"/>
                  </a:lnTo>
                  <a:close/>
                </a:path>
              </a:pathLst>
            </a:custGeom>
            <a:solidFill>
              <a:srgbClr val="808080"/>
            </a:solidFill>
            <a:ln w="9525" cap="flat">
              <a:noFill/>
              <a:prstDash val="solid"/>
              <a:miter/>
            </a:ln>
          </p:spPr>
          <p:txBody>
            <a:bodyPr rtlCol="0" anchor="ctr"/>
            <a:lstStyle/>
            <a:p>
              <a:endParaRPr lang="fi-FI"/>
            </a:p>
          </p:txBody>
        </p:sp>
        <p:sp>
          <p:nvSpPr>
            <p:cNvPr id="342" name="Freeform: Shape 341">
              <a:extLst>
                <a:ext uri="{FF2B5EF4-FFF2-40B4-BE49-F238E27FC236}">
                  <a16:creationId xmlns:a16="http://schemas.microsoft.com/office/drawing/2014/main" id="{5A8FFFCE-1571-4DCE-AC2C-2C16C3020446}"/>
                </a:ext>
              </a:extLst>
            </p:cNvPr>
            <p:cNvSpPr/>
            <p:nvPr/>
          </p:nvSpPr>
          <p:spPr>
            <a:xfrm>
              <a:off x="2059643" y="3121105"/>
              <a:ext cx="14189" cy="14189"/>
            </a:xfrm>
            <a:custGeom>
              <a:avLst/>
              <a:gdLst>
                <a:gd name="connsiteX0" fmla="*/ 5498 w 14188"/>
                <a:gd name="connsiteY0" fmla="*/ 9045 h 14188"/>
                <a:gd name="connsiteX1" fmla="*/ 9045 w 14188"/>
                <a:gd name="connsiteY1" fmla="*/ 11883 h 14188"/>
                <a:gd name="connsiteX2" fmla="*/ 12238 w 14188"/>
                <a:gd name="connsiteY2" fmla="*/ 11528 h 14188"/>
                <a:gd name="connsiteX3" fmla="*/ 12592 w 14188"/>
                <a:gd name="connsiteY3" fmla="*/ 13657 h 14188"/>
                <a:gd name="connsiteX4" fmla="*/ 8690 w 14188"/>
                <a:gd name="connsiteY4" fmla="*/ 14366 h 14188"/>
                <a:gd name="connsiteX5" fmla="*/ 2660 w 14188"/>
                <a:gd name="connsiteY5" fmla="*/ 8691 h 14188"/>
                <a:gd name="connsiteX6" fmla="*/ 8336 w 14188"/>
                <a:gd name="connsiteY6" fmla="*/ 2660 h 14188"/>
                <a:gd name="connsiteX7" fmla="*/ 13302 w 14188"/>
                <a:gd name="connsiteY7" fmla="*/ 8336 h 14188"/>
                <a:gd name="connsiteX8" fmla="*/ 13302 w 14188"/>
                <a:gd name="connsiteY8" fmla="*/ 9400 h 14188"/>
                <a:gd name="connsiteX9" fmla="*/ 5498 w 14188"/>
                <a:gd name="connsiteY9" fmla="*/ 9045 h 14188"/>
                <a:gd name="connsiteX10" fmla="*/ 10464 w 14188"/>
                <a:gd name="connsiteY10" fmla="*/ 6917 h 14188"/>
                <a:gd name="connsiteX11" fmla="*/ 7981 w 14188"/>
                <a:gd name="connsiteY11" fmla="*/ 4079 h 14188"/>
                <a:gd name="connsiteX12" fmla="*/ 5498 w 14188"/>
                <a:gd name="connsiteY12" fmla="*/ 6917 h 14188"/>
                <a:gd name="connsiteX13" fmla="*/ 10464 w 14188"/>
                <a:gd name="connsiteY13" fmla="*/ 6917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8" h="14188">
                  <a:moveTo>
                    <a:pt x="5498" y="9045"/>
                  </a:moveTo>
                  <a:cubicBezTo>
                    <a:pt x="5498" y="11174"/>
                    <a:pt x="7272" y="11883"/>
                    <a:pt x="9045" y="11883"/>
                  </a:cubicBezTo>
                  <a:cubicBezTo>
                    <a:pt x="10464" y="11883"/>
                    <a:pt x="11174" y="11528"/>
                    <a:pt x="12238" y="11528"/>
                  </a:cubicBezTo>
                  <a:lnTo>
                    <a:pt x="12592" y="13657"/>
                  </a:lnTo>
                  <a:cubicBezTo>
                    <a:pt x="11528" y="14011"/>
                    <a:pt x="10109" y="14366"/>
                    <a:pt x="8690" y="14366"/>
                  </a:cubicBezTo>
                  <a:cubicBezTo>
                    <a:pt x="5143" y="14366"/>
                    <a:pt x="2660" y="12238"/>
                    <a:pt x="2660" y="8691"/>
                  </a:cubicBezTo>
                  <a:cubicBezTo>
                    <a:pt x="2660" y="5498"/>
                    <a:pt x="4434" y="2660"/>
                    <a:pt x="8336" y="2660"/>
                  </a:cubicBezTo>
                  <a:cubicBezTo>
                    <a:pt x="11883" y="2660"/>
                    <a:pt x="13302" y="5853"/>
                    <a:pt x="13302" y="8336"/>
                  </a:cubicBezTo>
                  <a:cubicBezTo>
                    <a:pt x="13302" y="9045"/>
                    <a:pt x="13302" y="9400"/>
                    <a:pt x="13302" y="9400"/>
                  </a:cubicBezTo>
                  <a:lnTo>
                    <a:pt x="5498" y="9045"/>
                  </a:lnTo>
                  <a:close/>
                  <a:moveTo>
                    <a:pt x="10464" y="6917"/>
                  </a:moveTo>
                  <a:cubicBezTo>
                    <a:pt x="10464" y="5853"/>
                    <a:pt x="10109" y="4079"/>
                    <a:pt x="7981" y="4079"/>
                  </a:cubicBezTo>
                  <a:cubicBezTo>
                    <a:pt x="6208" y="4079"/>
                    <a:pt x="5498" y="5853"/>
                    <a:pt x="5498" y="6917"/>
                  </a:cubicBezTo>
                  <a:lnTo>
                    <a:pt x="10464" y="6917"/>
                  </a:lnTo>
                  <a:close/>
                </a:path>
              </a:pathLst>
            </a:custGeom>
            <a:solidFill>
              <a:srgbClr val="808080"/>
            </a:solidFill>
            <a:ln w="9525" cap="flat">
              <a:noFill/>
              <a:prstDash val="solid"/>
              <a:miter/>
            </a:ln>
          </p:spPr>
          <p:txBody>
            <a:bodyPr rtlCol="0" anchor="ctr"/>
            <a:lstStyle/>
            <a:p>
              <a:endParaRPr lang="fi-FI"/>
            </a:p>
          </p:txBody>
        </p:sp>
        <p:sp>
          <p:nvSpPr>
            <p:cNvPr id="343" name="Freeform: Shape 342">
              <a:extLst>
                <a:ext uri="{FF2B5EF4-FFF2-40B4-BE49-F238E27FC236}">
                  <a16:creationId xmlns:a16="http://schemas.microsoft.com/office/drawing/2014/main" id="{EB4D196C-7BDE-4569-9179-DD4B18D7631A}"/>
                </a:ext>
              </a:extLst>
            </p:cNvPr>
            <p:cNvSpPr/>
            <p:nvPr/>
          </p:nvSpPr>
          <p:spPr>
            <a:xfrm>
              <a:off x="2072767" y="3115785"/>
              <a:ext cx="7094" cy="21283"/>
            </a:xfrm>
            <a:custGeom>
              <a:avLst/>
              <a:gdLst>
                <a:gd name="connsiteX0" fmla="*/ 2660 w 7094"/>
                <a:gd name="connsiteY0" fmla="*/ 2660 h 21283"/>
                <a:gd name="connsiteX1" fmla="*/ 5498 w 7094"/>
                <a:gd name="connsiteY1" fmla="*/ 2660 h 21283"/>
                <a:gd name="connsiteX2" fmla="*/ 5498 w 7094"/>
                <a:gd name="connsiteY2" fmla="*/ 19332 h 21283"/>
                <a:gd name="connsiteX3" fmla="*/ 2660 w 7094"/>
                <a:gd name="connsiteY3" fmla="*/ 19332 h 21283"/>
                <a:gd name="connsiteX4" fmla="*/ 2660 w 7094"/>
                <a:gd name="connsiteY4" fmla="*/ 2660 h 2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21283">
                  <a:moveTo>
                    <a:pt x="2660" y="2660"/>
                  </a:moveTo>
                  <a:lnTo>
                    <a:pt x="5498" y="2660"/>
                  </a:lnTo>
                  <a:lnTo>
                    <a:pt x="5498" y="19332"/>
                  </a:lnTo>
                  <a:lnTo>
                    <a:pt x="2660" y="19332"/>
                  </a:lnTo>
                  <a:lnTo>
                    <a:pt x="2660" y="2660"/>
                  </a:lnTo>
                  <a:close/>
                </a:path>
              </a:pathLst>
            </a:custGeom>
            <a:solidFill>
              <a:srgbClr val="808080"/>
            </a:solidFill>
            <a:ln w="9525" cap="flat">
              <a:noFill/>
              <a:prstDash val="solid"/>
              <a:miter/>
            </a:ln>
          </p:spPr>
          <p:txBody>
            <a:bodyPr rtlCol="0" anchor="ctr"/>
            <a:lstStyle/>
            <a:p>
              <a:endParaRPr lang="fi-FI"/>
            </a:p>
          </p:txBody>
        </p:sp>
        <p:sp>
          <p:nvSpPr>
            <p:cNvPr id="344" name="Freeform: Shape 343">
              <a:extLst>
                <a:ext uri="{FF2B5EF4-FFF2-40B4-BE49-F238E27FC236}">
                  <a16:creationId xmlns:a16="http://schemas.microsoft.com/office/drawing/2014/main" id="{CCC7C957-9B19-414E-87A2-140CCD18F815}"/>
                </a:ext>
              </a:extLst>
            </p:cNvPr>
            <p:cNvSpPr/>
            <p:nvPr/>
          </p:nvSpPr>
          <p:spPr>
            <a:xfrm>
              <a:off x="2078798" y="3115785"/>
              <a:ext cx="7094" cy="21283"/>
            </a:xfrm>
            <a:custGeom>
              <a:avLst/>
              <a:gdLst>
                <a:gd name="connsiteX0" fmla="*/ 2660 w 7094"/>
                <a:gd name="connsiteY0" fmla="*/ 2660 h 21283"/>
                <a:gd name="connsiteX1" fmla="*/ 5498 w 7094"/>
                <a:gd name="connsiteY1" fmla="*/ 2660 h 21283"/>
                <a:gd name="connsiteX2" fmla="*/ 5498 w 7094"/>
                <a:gd name="connsiteY2" fmla="*/ 19332 h 21283"/>
                <a:gd name="connsiteX3" fmla="*/ 2660 w 7094"/>
                <a:gd name="connsiteY3" fmla="*/ 19332 h 21283"/>
                <a:gd name="connsiteX4" fmla="*/ 2660 w 7094"/>
                <a:gd name="connsiteY4" fmla="*/ 2660 h 2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21283">
                  <a:moveTo>
                    <a:pt x="2660" y="2660"/>
                  </a:moveTo>
                  <a:lnTo>
                    <a:pt x="5498" y="2660"/>
                  </a:lnTo>
                  <a:lnTo>
                    <a:pt x="5498" y="19332"/>
                  </a:lnTo>
                  <a:lnTo>
                    <a:pt x="2660" y="19332"/>
                  </a:lnTo>
                  <a:lnTo>
                    <a:pt x="2660" y="2660"/>
                  </a:lnTo>
                  <a:close/>
                </a:path>
              </a:pathLst>
            </a:custGeom>
            <a:solidFill>
              <a:srgbClr val="808080"/>
            </a:solidFill>
            <a:ln w="9525" cap="flat">
              <a:noFill/>
              <a:prstDash val="solid"/>
              <a:miter/>
            </a:ln>
          </p:spPr>
          <p:txBody>
            <a:bodyPr rtlCol="0" anchor="ctr"/>
            <a:lstStyle/>
            <a:p>
              <a:endParaRPr lang="fi-FI"/>
            </a:p>
          </p:txBody>
        </p:sp>
        <p:sp>
          <p:nvSpPr>
            <p:cNvPr id="345" name="Freeform: Shape 344">
              <a:extLst>
                <a:ext uri="{FF2B5EF4-FFF2-40B4-BE49-F238E27FC236}">
                  <a16:creationId xmlns:a16="http://schemas.microsoft.com/office/drawing/2014/main" id="{DE5A3768-2EF8-4E39-BD13-57288514DB4B}"/>
                </a:ext>
              </a:extLst>
            </p:cNvPr>
            <p:cNvSpPr/>
            <p:nvPr/>
          </p:nvSpPr>
          <p:spPr>
            <a:xfrm>
              <a:off x="2083764" y="3121105"/>
              <a:ext cx="14189" cy="14189"/>
            </a:xfrm>
            <a:custGeom>
              <a:avLst/>
              <a:gdLst>
                <a:gd name="connsiteX0" fmla="*/ 5498 w 14188"/>
                <a:gd name="connsiteY0" fmla="*/ 9045 h 14188"/>
                <a:gd name="connsiteX1" fmla="*/ 9045 w 14188"/>
                <a:gd name="connsiteY1" fmla="*/ 11883 h 14188"/>
                <a:gd name="connsiteX2" fmla="*/ 12238 w 14188"/>
                <a:gd name="connsiteY2" fmla="*/ 11528 h 14188"/>
                <a:gd name="connsiteX3" fmla="*/ 12592 w 14188"/>
                <a:gd name="connsiteY3" fmla="*/ 13657 h 14188"/>
                <a:gd name="connsiteX4" fmla="*/ 8691 w 14188"/>
                <a:gd name="connsiteY4" fmla="*/ 14366 h 14188"/>
                <a:gd name="connsiteX5" fmla="*/ 2660 w 14188"/>
                <a:gd name="connsiteY5" fmla="*/ 8691 h 14188"/>
                <a:gd name="connsiteX6" fmla="*/ 8336 w 14188"/>
                <a:gd name="connsiteY6" fmla="*/ 2660 h 14188"/>
                <a:gd name="connsiteX7" fmla="*/ 13302 w 14188"/>
                <a:gd name="connsiteY7" fmla="*/ 8336 h 14188"/>
                <a:gd name="connsiteX8" fmla="*/ 13302 w 14188"/>
                <a:gd name="connsiteY8" fmla="*/ 9400 h 14188"/>
                <a:gd name="connsiteX9" fmla="*/ 5498 w 14188"/>
                <a:gd name="connsiteY9" fmla="*/ 9045 h 14188"/>
                <a:gd name="connsiteX10" fmla="*/ 10464 w 14188"/>
                <a:gd name="connsiteY10" fmla="*/ 6917 h 14188"/>
                <a:gd name="connsiteX11" fmla="*/ 7981 w 14188"/>
                <a:gd name="connsiteY11" fmla="*/ 4079 h 14188"/>
                <a:gd name="connsiteX12" fmla="*/ 5498 w 14188"/>
                <a:gd name="connsiteY12" fmla="*/ 6917 h 14188"/>
                <a:gd name="connsiteX13" fmla="*/ 10464 w 14188"/>
                <a:gd name="connsiteY13" fmla="*/ 6917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8" h="14188">
                  <a:moveTo>
                    <a:pt x="5498" y="9045"/>
                  </a:moveTo>
                  <a:cubicBezTo>
                    <a:pt x="5498" y="11174"/>
                    <a:pt x="7272" y="11883"/>
                    <a:pt x="9045" y="11883"/>
                  </a:cubicBezTo>
                  <a:cubicBezTo>
                    <a:pt x="10464" y="11883"/>
                    <a:pt x="11174" y="11528"/>
                    <a:pt x="12238" y="11528"/>
                  </a:cubicBezTo>
                  <a:lnTo>
                    <a:pt x="12592" y="13657"/>
                  </a:lnTo>
                  <a:cubicBezTo>
                    <a:pt x="11528" y="14011"/>
                    <a:pt x="10109" y="14366"/>
                    <a:pt x="8691" y="14366"/>
                  </a:cubicBezTo>
                  <a:cubicBezTo>
                    <a:pt x="5143" y="14366"/>
                    <a:pt x="2660" y="12238"/>
                    <a:pt x="2660" y="8691"/>
                  </a:cubicBezTo>
                  <a:cubicBezTo>
                    <a:pt x="2660" y="5498"/>
                    <a:pt x="4434" y="2660"/>
                    <a:pt x="8336" y="2660"/>
                  </a:cubicBezTo>
                  <a:cubicBezTo>
                    <a:pt x="11883" y="2660"/>
                    <a:pt x="13302" y="5853"/>
                    <a:pt x="13302" y="8336"/>
                  </a:cubicBezTo>
                  <a:cubicBezTo>
                    <a:pt x="13302" y="9045"/>
                    <a:pt x="13302" y="9400"/>
                    <a:pt x="13302" y="9400"/>
                  </a:cubicBezTo>
                  <a:lnTo>
                    <a:pt x="5498" y="9045"/>
                  </a:lnTo>
                  <a:close/>
                  <a:moveTo>
                    <a:pt x="10464" y="6917"/>
                  </a:moveTo>
                  <a:cubicBezTo>
                    <a:pt x="10464" y="5853"/>
                    <a:pt x="10109" y="4079"/>
                    <a:pt x="7981" y="4079"/>
                  </a:cubicBezTo>
                  <a:cubicBezTo>
                    <a:pt x="6208" y="4079"/>
                    <a:pt x="5498" y="5853"/>
                    <a:pt x="5498" y="6917"/>
                  </a:cubicBezTo>
                  <a:lnTo>
                    <a:pt x="10464" y="6917"/>
                  </a:lnTo>
                  <a:close/>
                </a:path>
              </a:pathLst>
            </a:custGeom>
            <a:solidFill>
              <a:srgbClr val="808080"/>
            </a:solidFill>
            <a:ln w="9525" cap="flat">
              <a:noFill/>
              <a:prstDash val="solid"/>
              <a:miter/>
            </a:ln>
          </p:spPr>
          <p:txBody>
            <a:bodyPr rtlCol="0" anchor="ctr"/>
            <a:lstStyle/>
            <a:p>
              <a:endParaRPr lang="fi-FI"/>
            </a:p>
          </p:txBody>
        </p:sp>
        <p:sp>
          <p:nvSpPr>
            <p:cNvPr id="346" name="Freeform: Shape 345">
              <a:extLst>
                <a:ext uri="{FF2B5EF4-FFF2-40B4-BE49-F238E27FC236}">
                  <a16:creationId xmlns:a16="http://schemas.microsoft.com/office/drawing/2014/main" id="{256C329F-875F-45B8-86F6-3A34DC75F770}"/>
                </a:ext>
              </a:extLst>
            </p:cNvPr>
            <p:cNvSpPr/>
            <p:nvPr/>
          </p:nvSpPr>
          <p:spPr>
            <a:xfrm>
              <a:off x="2096534" y="3120396"/>
              <a:ext cx="14189" cy="14189"/>
            </a:xfrm>
            <a:custGeom>
              <a:avLst/>
              <a:gdLst>
                <a:gd name="connsiteX0" fmla="*/ 2660 w 14188"/>
                <a:gd name="connsiteY0" fmla="*/ 6562 h 14188"/>
                <a:gd name="connsiteX1" fmla="*/ 2660 w 14188"/>
                <a:gd name="connsiteY1" fmla="*/ 3015 h 14188"/>
                <a:gd name="connsiteX2" fmla="*/ 5143 w 14188"/>
                <a:gd name="connsiteY2" fmla="*/ 3015 h 14188"/>
                <a:gd name="connsiteX3" fmla="*/ 5143 w 14188"/>
                <a:gd name="connsiteY3" fmla="*/ 4789 h 14188"/>
                <a:gd name="connsiteX4" fmla="*/ 5143 w 14188"/>
                <a:gd name="connsiteY4" fmla="*/ 4789 h 14188"/>
                <a:gd name="connsiteX5" fmla="*/ 8691 w 14188"/>
                <a:gd name="connsiteY5" fmla="*/ 2660 h 14188"/>
                <a:gd name="connsiteX6" fmla="*/ 12592 w 14188"/>
                <a:gd name="connsiteY6" fmla="*/ 7627 h 14188"/>
                <a:gd name="connsiteX7" fmla="*/ 12592 w 14188"/>
                <a:gd name="connsiteY7" fmla="*/ 14366 h 14188"/>
                <a:gd name="connsiteX8" fmla="*/ 9755 w 14188"/>
                <a:gd name="connsiteY8" fmla="*/ 14366 h 14188"/>
                <a:gd name="connsiteX9" fmla="*/ 9755 w 14188"/>
                <a:gd name="connsiteY9" fmla="*/ 7981 h 14188"/>
                <a:gd name="connsiteX10" fmla="*/ 7627 w 14188"/>
                <a:gd name="connsiteY10" fmla="*/ 5143 h 14188"/>
                <a:gd name="connsiteX11" fmla="*/ 5498 w 14188"/>
                <a:gd name="connsiteY11" fmla="*/ 6917 h 14188"/>
                <a:gd name="connsiteX12" fmla="*/ 5498 w 14188"/>
                <a:gd name="connsiteY12" fmla="*/ 7981 h 14188"/>
                <a:gd name="connsiteX13" fmla="*/ 5498 w 14188"/>
                <a:gd name="connsiteY13" fmla="*/ 14721 h 14188"/>
                <a:gd name="connsiteX14" fmla="*/ 2660 w 14188"/>
                <a:gd name="connsiteY14" fmla="*/ 14721 h 14188"/>
                <a:gd name="connsiteX15" fmla="*/ 2660 w 14188"/>
                <a:gd name="connsiteY15" fmla="*/ 6562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14188">
                  <a:moveTo>
                    <a:pt x="2660" y="6562"/>
                  </a:moveTo>
                  <a:cubicBezTo>
                    <a:pt x="2660" y="5143"/>
                    <a:pt x="2660" y="4079"/>
                    <a:pt x="2660" y="3015"/>
                  </a:cubicBezTo>
                  <a:lnTo>
                    <a:pt x="5143" y="3015"/>
                  </a:lnTo>
                  <a:lnTo>
                    <a:pt x="5143" y="4789"/>
                  </a:lnTo>
                  <a:lnTo>
                    <a:pt x="5143" y="4789"/>
                  </a:lnTo>
                  <a:cubicBezTo>
                    <a:pt x="5498" y="3725"/>
                    <a:pt x="6917" y="2660"/>
                    <a:pt x="8691" y="2660"/>
                  </a:cubicBezTo>
                  <a:cubicBezTo>
                    <a:pt x="10819" y="2660"/>
                    <a:pt x="12592" y="4079"/>
                    <a:pt x="12592" y="7627"/>
                  </a:cubicBezTo>
                  <a:lnTo>
                    <a:pt x="12592" y="14366"/>
                  </a:lnTo>
                  <a:lnTo>
                    <a:pt x="9755" y="14366"/>
                  </a:lnTo>
                  <a:lnTo>
                    <a:pt x="9755" y="7981"/>
                  </a:lnTo>
                  <a:cubicBezTo>
                    <a:pt x="9755" y="6208"/>
                    <a:pt x="9045" y="5143"/>
                    <a:pt x="7627" y="5143"/>
                  </a:cubicBezTo>
                  <a:cubicBezTo>
                    <a:pt x="6562" y="5143"/>
                    <a:pt x="5853" y="5853"/>
                    <a:pt x="5498" y="6917"/>
                  </a:cubicBezTo>
                  <a:cubicBezTo>
                    <a:pt x="5498" y="7272"/>
                    <a:pt x="5498" y="7627"/>
                    <a:pt x="5498" y="7981"/>
                  </a:cubicBezTo>
                  <a:lnTo>
                    <a:pt x="5498" y="14721"/>
                  </a:lnTo>
                  <a:lnTo>
                    <a:pt x="2660" y="14721"/>
                  </a:lnTo>
                  <a:lnTo>
                    <a:pt x="2660" y="6562"/>
                  </a:lnTo>
                  <a:close/>
                </a:path>
              </a:pathLst>
            </a:custGeom>
            <a:solidFill>
              <a:srgbClr val="808080"/>
            </a:solidFill>
            <a:ln w="9525" cap="flat">
              <a:noFill/>
              <a:prstDash val="solid"/>
              <a:miter/>
            </a:ln>
          </p:spPr>
          <p:txBody>
            <a:bodyPr rtlCol="0" anchor="ctr"/>
            <a:lstStyle/>
            <a:p>
              <a:endParaRPr lang="fi-FI"/>
            </a:p>
          </p:txBody>
        </p:sp>
        <p:sp>
          <p:nvSpPr>
            <p:cNvPr id="347" name="Freeform: Shape 346">
              <a:extLst>
                <a:ext uri="{FF2B5EF4-FFF2-40B4-BE49-F238E27FC236}">
                  <a16:creationId xmlns:a16="http://schemas.microsoft.com/office/drawing/2014/main" id="{30C835EA-BE9E-4DC4-8166-F9BEB562DD40}"/>
                </a:ext>
              </a:extLst>
            </p:cNvPr>
            <p:cNvSpPr/>
            <p:nvPr/>
          </p:nvSpPr>
          <p:spPr>
            <a:xfrm>
              <a:off x="2108239" y="3117558"/>
              <a:ext cx="10642" cy="17736"/>
            </a:xfrm>
            <a:custGeom>
              <a:avLst/>
              <a:gdLst>
                <a:gd name="connsiteX0" fmla="*/ 7627 w 10641"/>
                <a:gd name="connsiteY0" fmla="*/ 2660 h 17735"/>
                <a:gd name="connsiteX1" fmla="*/ 7627 w 10641"/>
                <a:gd name="connsiteY1" fmla="*/ 5853 h 17735"/>
                <a:gd name="connsiteX2" fmla="*/ 10464 w 10641"/>
                <a:gd name="connsiteY2" fmla="*/ 5853 h 17735"/>
                <a:gd name="connsiteX3" fmla="*/ 10464 w 10641"/>
                <a:gd name="connsiteY3" fmla="*/ 7981 h 17735"/>
                <a:gd name="connsiteX4" fmla="*/ 7627 w 10641"/>
                <a:gd name="connsiteY4" fmla="*/ 7981 h 17735"/>
                <a:gd name="connsiteX5" fmla="*/ 7627 w 10641"/>
                <a:gd name="connsiteY5" fmla="*/ 12947 h 17735"/>
                <a:gd name="connsiteX6" fmla="*/ 9046 w 10641"/>
                <a:gd name="connsiteY6" fmla="*/ 15076 h 17735"/>
                <a:gd name="connsiteX7" fmla="*/ 10110 w 10641"/>
                <a:gd name="connsiteY7" fmla="*/ 15076 h 17735"/>
                <a:gd name="connsiteX8" fmla="*/ 10110 w 10641"/>
                <a:gd name="connsiteY8" fmla="*/ 17204 h 17735"/>
                <a:gd name="connsiteX9" fmla="*/ 7981 w 10641"/>
                <a:gd name="connsiteY9" fmla="*/ 17559 h 17735"/>
                <a:gd name="connsiteX10" fmla="*/ 5498 w 10641"/>
                <a:gd name="connsiteY10" fmla="*/ 16495 h 17735"/>
                <a:gd name="connsiteX11" fmla="*/ 4434 w 10641"/>
                <a:gd name="connsiteY11" fmla="*/ 13302 h 17735"/>
                <a:gd name="connsiteX12" fmla="*/ 4434 w 10641"/>
                <a:gd name="connsiteY12" fmla="*/ 7981 h 17735"/>
                <a:gd name="connsiteX13" fmla="*/ 2660 w 10641"/>
                <a:gd name="connsiteY13" fmla="*/ 7981 h 17735"/>
                <a:gd name="connsiteX14" fmla="*/ 2660 w 10641"/>
                <a:gd name="connsiteY14" fmla="*/ 5853 h 17735"/>
                <a:gd name="connsiteX15" fmla="*/ 4434 w 10641"/>
                <a:gd name="connsiteY15" fmla="*/ 5853 h 17735"/>
                <a:gd name="connsiteX16" fmla="*/ 4434 w 10641"/>
                <a:gd name="connsiteY16" fmla="*/ 3370 h 17735"/>
                <a:gd name="connsiteX17" fmla="*/ 7627 w 10641"/>
                <a:gd name="connsiteY17" fmla="*/ 266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 h="17735">
                  <a:moveTo>
                    <a:pt x="7627" y="2660"/>
                  </a:moveTo>
                  <a:lnTo>
                    <a:pt x="7627" y="5853"/>
                  </a:lnTo>
                  <a:lnTo>
                    <a:pt x="10464" y="5853"/>
                  </a:lnTo>
                  <a:lnTo>
                    <a:pt x="10464" y="7981"/>
                  </a:lnTo>
                  <a:lnTo>
                    <a:pt x="7627" y="7981"/>
                  </a:lnTo>
                  <a:lnTo>
                    <a:pt x="7627" y="12947"/>
                  </a:lnTo>
                  <a:cubicBezTo>
                    <a:pt x="7627" y="14366"/>
                    <a:pt x="7981" y="15076"/>
                    <a:pt x="9046" y="15076"/>
                  </a:cubicBezTo>
                  <a:cubicBezTo>
                    <a:pt x="9400" y="15076"/>
                    <a:pt x="9755" y="15076"/>
                    <a:pt x="10110" y="15076"/>
                  </a:cubicBezTo>
                  <a:lnTo>
                    <a:pt x="10110" y="17204"/>
                  </a:lnTo>
                  <a:cubicBezTo>
                    <a:pt x="9755" y="17204"/>
                    <a:pt x="9046" y="17559"/>
                    <a:pt x="7981" y="17559"/>
                  </a:cubicBezTo>
                  <a:cubicBezTo>
                    <a:pt x="6917" y="17559"/>
                    <a:pt x="6208" y="17204"/>
                    <a:pt x="5498" y="16495"/>
                  </a:cubicBezTo>
                  <a:cubicBezTo>
                    <a:pt x="4789" y="15785"/>
                    <a:pt x="4434" y="14721"/>
                    <a:pt x="4434" y="13302"/>
                  </a:cubicBezTo>
                  <a:lnTo>
                    <a:pt x="4434" y="7981"/>
                  </a:lnTo>
                  <a:lnTo>
                    <a:pt x="2660" y="7981"/>
                  </a:lnTo>
                  <a:lnTo>
                    <a:pt x="2660" y="5853"/>
                  </a:lnTo>
                  <a:lnTo>
                    <a:pt x="4434" y="5853"/>
                  </a:lnTo>
                  <a:lnTo>
                    <a:pt x="4434" y="3370"/>
                  </a:lnTo>
                  <a:lnTo>
                    <a:pt x="7627" y="2660"/>
                  </a:lnTo>
                  <a:close/>
                </a:path>
              </a:pathLst>
            </a:custGeom>
            <a:solidFill>
              <a:srgbClr val="808080"/>
            </a:solidFill>
            <a:ln w="9525" cap="flat">
              <a:noFill/>
              <a:prstDash val="solid"/>
              <a:miter/>
            </a:ln>
          </p:spPr>
          <p:txBody>
            <a:bodyPr rtlCol="0" anchor="ctr"/>
            <a:lstStyle/>
            <a:p>
              <a:endParaRPr lang="fi-FI"/>
            </a:p>
          </p:txBody>
        </p:sp>
        <p:sp>
          <p:nvSpPr>
            <p:cNvPr id="348" name="Freeform: Shape 347">
              <a:extLst>
                <a:ext uri="{FF2B5EF4-FFF2-40B4-BE49-F238E27FC236}">
                  <a16:creationId xmlns:a16="http://schemas.microsoft.com/office/drawing/2014/main" id="{FABE3FC6-7069-424B-855B-283DCA3F8463}"/>
                </a:ext>
              </a:extLst>
            </p:cNvPr>
            <p:cNvSpPr/>
            <p:nvPr/>
          </p:nvSpPr>
          <p:spPr>
            <a:xfrm>
              <a:off x="2117107" y="3120751"/>
              <a:ext cx="14189" cy="14189"/>
            </a:xfrm>
            <a:custGeom>
              <a:avLst/>
              <a:gdLst>
                <a:gd name="connsiteX0" fmla="*/ 5498 w 14188"/>
                <a:gd name="connsiteY0" fmla="*/ 9045 h 14188"/>
                <a:gd name="connsiteX1" fmla="*/ 9046 w 14188"/>
                <a:gd name="connsiteY1" fmla="*/ 11883 h 14188"/>
                <a:gd name="connsiteX2" fmla="*/ 12238 w 14188"/>
                <a:gd name="connsiteY2" fmla="*/ 11528 h 14188"/>
                <a:gd name="connsiteX3" fmla="*/ 12593 w 14188"/>
                <a:gd name="connsiteY3" fmla="*/ 13657 h 14188"/>
                <a:gd name="connsiteX4" fmla="*/ 8691 w 14188"/>
                <a:gd name="connsiteY4" fmla="*/ 14366 h 14188"/>
                <a:gd name="connsiteX5" fmla="*/ 2660 w 14188"/>
                <a:gd name="connsiteY5" fmla="*/ 8690 h 14188"/>
                <a:gd name="connsiteX6" fmla="*/ 8336 w 14188"/>
                <a:gd name="connsiteY6" fmla="*/ 2660 h 14188"/>
                <a:gd name="connsiteX7" fmla="*/ 13302 w 14188"/>
                <a:gd name="connsiteY7" fmla="*/ 8336 h 14188"/>
                <a:gd name="connsiteX8" fmla="*/ 13302 w 14188"/>
                <a:gd name="connsiteY8" fmla="*/ 9400 h 14188"/>
                <a:gd name="connsiteX9" fmla="*/ 5498 w 14188"/>
                <a:gd name="connsiteY9" fmla="*/ 9045 h 14188"/>
                <a:gd name="connsiteX10" fmla="*/ 10464 w 14188"/>
                <a:gd name="connsiteY10" fmla="*/ 7272 h 14188"/>
                <a:gd name="connsiteX11" fmla="*/ 7981 w 14188"/>
                <a:gd name="connsiteY11" fmla="*/ 4434 h 14188"/>
                <a:gd name="connsiteX12" fmla="*/ 5498 w 14188"/>
                <a:gd name="connsiteY12" fmla="*/ 7272 h 14188"/>
                <a:gd name="connsiteX13" fmla="*/ 10464 w 14188"/>
                <a:gd name="connsiteY13" fmla="*/ 7272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8" h="14188">
                  <a:moveTo>
                    <a:pt x="5498" y="9045"/>
                  </a:moveTo>
                  <a:cubicBezTo>
                    <a:pt x="5498" y="11174"/>
                    <a:pt x="7272" y="11883"/>
                    <a:pt x="9046" y="11883"/>
                  </a:cubicBezTo>
                  <a:cubicBezTo>
                    <a:pt x="10464" y="11883"/>
                    <a:pt x="11174" y="11528"/>
                    <a:pt x="12238" y="11528"/>
                  </a:cubicBezTo>
                  <a:lnTo>
                    <a:pt x="12593" y="13657"/>
                  </a:lnTo>
                  <a:cubicBezTo>
                    <a:pt x="11528" y="14011"/>
                    <a:pt x="10110" y="14366"/>
                    <a:pt x="8691" y="14366"/>
                  </a:cubicBezTo>
                  <a:cubicBezTo>
                    <a:pt x="5143" y="14366"/>
                    <a:pt x="2660" y="12238"/>
                    <a:pt x="2660" y="8690"/>
                  </a:cubicBezTo>
                  <a:cubicBezTo>
                    <a:pt x="2660" y="5498"/>
                    <a:pt x="4434" y="2660"/>
                    <a:pt x="8336" y="2660"/>
                  </a:cubicBezTo>
                  <a:cubicBezTo>
                    <a:pt x="11883" y="2660"/>
                    <a:pt x="13302" y="5853"/>
                    <a:pt x="13302" y="8336"/>
                  </a:cubicBezTo>
                  <a:cubicBezTo>
                    <a:pt x="13302" y="9045"/>
                    <a:pt x="13302" y="9400"/>
                    <a:pt x="13302" y="9400"/>
                  </a:cubicBezTo>
                  <a:lnTo>
                    <a:pt x="5498" y="9045"/>
                  </a:lnTo>
                  <a:close/>
                  <a:moveTo>
                    <a:pt x="10464" y="7272"/>
                  </a:moveTo>
                  <a:cubicBezTo>
                    <a:pt x="10464" y="6208"/>
                    <a:pt x="10110" y="4434"/>
                    <a:pt x="7981" y="4434"/>
                  </a:cubicBezTo>
                  <a:cubicBezTo>
                    <a:pt x="6208" y="4434"/>
                    <a:pt x="5498" y="6208"/>
                    <a:pt x="5498" y="7272"/>
                  </a:cubicBezTo>
                  <a:lnTo>
                    <a:pt x="10464" y="7272"/>
                  </a:lnTo>
                  <a:close/>
                </a:path>
              </a:pathLst>
            </a:custGeom>
            <a:solidFill>
              <a:srgbClr val="808080"/>
            </a:solidFill>
            <a:ln w="9525" cap="flat">
              <a:noFill/>
              <a:prstDash val="solid"/>
              <a:miter/>
            </a:ln>
          </p:spPr>
          <p:txBody>
            <a:bodyPr rtlCol="0" anchor="ctr"/>
            <a:lstStyle/>
            <a:p>
              <a:endParaRPr lang="fi-FI"/>
            </a:p>
          </p:txBody>
        </p:sp>
        <p:sp>
          <p:nvSpPr>
            <p:cNvPr id="349" name="Freeform: Shape 348">
              <a:extLst>
                <a:ext uri="{FF2B5EF4-FFF2-40B4-BE49-F238E27FC236}">
                  <a16:creationId xmlns:a16="http://schemas.microsoft.com/office/drawing/2014/main" id="{ED12BA69-D58F-4176-8927-7D44BB80055F}"/>
                </a:ext>
              </a:extLst>
            </p:cNvPr>
            <p:cNvSpPr/>
            <p:nvPr/>
          </p:nvSpPr>
          <p:spPr>
            <a:xfrm>
              <a:off x="2129168" y="3120396"/>
              <a:ext cx="10642" cy="14189"/>
            </a:xfrm>
            <a:custGeom>
              <a:avLst/>
              <a:gdLst>
                <a:gd name="connsiteX0" fmla="*/ 3370 w 10641"/>
                <a:gd name="connsiteY0" fmla="*/ 11883 h 14188"/>
                <a:gd name="connsiteX1" fmla="*/ 6208 w 10641"/>
                <a:gd name="connsiteY1" fmla="*/ 12592 h 14188"/>
                <a:gd name="connsiteX2" fmla="*/ 7981 w 10641"/>
                <a:gd name="connsiteY2" fmla="*/ 11174 h 14188"/>
                <a:gd name="connsiteX3" fmla="*/ 6208 w 10641"/>
                <a:gd name="connsiteY3" fmla="*/ 9400 h 14188"/>
                <a:gd name="connsiteX4" fmla="*/ 3015 w 10641"/>
                <a:gd name="connsiteY4" fmla="*/ 6208 h 14188"/>
                <a:gd name="connsiteX5" fmla="*/ 7272 w 10641"/>
                <a:gd name="connsiteY5" fmla="*/ 2660 h 14188"/>
                <a:gd name="connsiteX6" fmla="*/ 10109 w 10641"/>
                <a:gd name="connsiteY6" fmla="*/ 3370 h 14188"/>
                <a:gd name="connsiteX7" fmla="*/ 9400 w 10641"/>
                <a:gd name="connsiteY7" fmla="*/ 5498 h 14188"/>
                <a:gd name="connsiteX8" fmla="*/ 6917 w 10641"/>
                <a:gd name="connsiteY8" fmla="*/ 4789 h 14188"/>
                <a:gd name="connsiteX9" fmla="*/ 5498 w 10641"/>
                <a:gd name="connsiteY9" fmla="*/ 5853 h 14188"/>
                <a:gd name="connsiteX10" fmla="*/ 7627 w 10641"/>
                <a:gd name="connsiteY10" fmla="*/ 7272 h 14188"/>
                <a:gd name="connsiteX11" fmla="*/ 10819 w 10641"/>
                <a:gd name="connsiteY11" fmla="*/ 10819 h 14188"/>
                <a:gd name="connsiteX12" fmla="*/ 6208 w 10641"/>
                <a:gd name="connsiteY12" fmla="*/ 14366 h 14188"/>
                <a:gd name="connsiteX13" fmla="*/ 2660 w 10641"/>
                <a:gd name="connsiteY13" fmla="*/ 13657 h 14188"/>
                <a:gd name="connsiteX14" fmla="*/ 3370 w 10641"/>
                <a:gd name="connsiteY14" fmla="*/ 11883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41" h="14188">
                  <a:moveTo>
                    <a:pt x="3370" y="11883"/>
                  </a:moveTo>
                  <a:cubicBezTo>
                    <a:pt x="4079" y="12238"/>
                    <a:pt x="5143" y="12592"/>
                    <a:pt x="6208" y="12592"/>
                  </a:cubicBezTo>
                  <a:cubicBezTo>
                    <a:pt x="7627" y="12592"/>
                    <a:pt x="7981" y="12238"/>
                    <a:pt x="7981" y="11174"/>
                  </a:cubicBezTo>
                  <a:cubicBezTo>
                    <a:pt x="7981" y="10464"/>
                    <a:pt x="7627" y="10110"/>
                    <a:pt x="6208" y="9400"/>
                  </a:cubicBezTo>
                  <a:cubicBezTo>
                    <a:pt x="4079" y="8691"/>
                    <a:pt x="3015" y="7272"/>
                    <a:pt x="3015" y="6208"/>
                  </a:cubicBezTo>
                  <a:cubicBezTo>
                    <a:pt x="3015" y="4079"/>
                    <a:pt x="4789" y="2660"/>
                    <a:pt x="7272" y="2660"/>
                  </a:cubicBezTo>
                  <a:cubicBezTo>
                    <a:pt x="8691" y="2660"/>
                    <a:pt x="9755" y="3015"/>
                    <a:pt x="10109" y="3370"/>
                  </a:cubicBezTo>
                  <a:lnTo>
                    <a:pt x="9400" y="5498"/>
                  </a:lnTo>
                  <a:cubicBezTo>
                    <a:pt x="9045" y="5143"/>
                    <a:pt x="7981" y="4789"/>
                    <a:pt x="6917" y="4789"/>
                  </a:cubicBezTo>
                  <a:cubicBezTo>
                    <a:pt x="5853" y="4789"/>
                    <a:pt x="5498" y="5143"/>
                    <a:pt x="5498" y="5853"/>
                  </a:cubicBezTo>
                  <a:cubicBezTo>
                    <a:pt x="5498" y="6562"/>
                    <a:pt x="6208" y="6917"/>
                    <a:pt x="7627" y="7272"/>
                  </a:cubicBezTo>
                  <a:cubicBezTo>
                    <a:pt x="9755" y="7981"/>
                    <a:pt x="10819" y="9045"/>
                    <a:pt x="10819" y="10819"/>
                  </a:cubicBezTo>
                  <a:cubicBezTo>
                    <a:pt x="10819" y="12947"/>
                    <a:pt x="9045" y="14366"/>
                    <a:pt x="6208" y="14366"/>
                  </a:cubicBezTo>
                  <a:cubicBezTo>
                    <a:pt x="4789" y="14366"/>
                    <a:pt x="3725" y="14011"/>
                    <a:pt x="2660" y="13657"/>
                  </a:cubicBezTo>
                  <a:lnTo>
                    <a:pt x="3370" y="11883"/>
                  </a:lnTo>
                  <a:close/>
                </a:path>
              </a:pathLst>
            </a:custGeom>
            <a:solidFill>
              <a:srgbClr val="808080"/>
            </a:solidFill>
            <a:ln w="9525" cap="flat">
              <a:noFill/>
              <a:prstDash val="solid"/>
              <a:miter/>
            </a:ln>
          </p:spPr>
          <p:txBody>
            <a:bodyPr rtlCol="0" anchor="ctr"/>
            <a:lstStyle/>
            <a:p>
              <a:endParaRPr lang="fi-FI"/>
            </a:p>
          </p:txBody>
        </p:sp>
        <p:sp>
          <p:nvSpPr>
            <p:cNvPr id="350" name="Freeform: Shape 349">
              <a:extLst>
                <a:ext uri="{FF2B5EF4-FFF2-40B4-BE49-F238E27FC236}">
                  <a16:creationId xmlns:a16="http://schemas.microsoft.com/office/drawing/2014/main" id="{8ED6CFE4-270F-4E94-A88D-73BDEBC5BE77}"/>
                </a:ext>
              </a:extLst>
            </p:cNvPr>
            <p:cNvSpPr/>
            <p:nvPr/>
          </p:nvSpPr>
          <p:spPr>
            <a:xfrm>
              <a:off x="2139100" y="3120751"/>
              <a:ext cx="14189" cy="21283"/>
            </a:xfrm>
            <a:custGeom>
              <a:avLst/>
              <a:gdLst>
                <a:gd name="connsiteX0" fmla="*/ 10819 w 14188"/>
                <a:gd name="connsiteY0" fmla="*/ 12592 h 21283"/>
                <a:gd name="connsiteX1" fmla="*/ 10819 w 14188"/>
                <a:gd name="connsiteY1" fmla="*/ 12592 h 21283"/>
                <a:gd name="connsiteX2" fmla="*/ 7272 w 14188"/>
                <a:gd name="connsiteY2" fmla="*/ 14366 h 21283"/>
                <a:gd name="connsiteX3" fmla="*/ 2660 w 14188"/>
                <a:gd name="connsiteY3" fmla="*/ 8690 h 21283"/>
                <a:gd name="connsiteX4" fmla="*/ 7627 w 14188"/>
                <a:gd name="connsiteY4" fmla="*/ 2660 h 21283"/>
                <a:gd name="connsiteX5" fmla="*/ 10819 w 14188"/>
                <a:gd name="connsiteY5" fmla="*/ 4434 h 21283"/>
                <a:gd name="connsiteX6" fmla="*/ 10819 w 14188"/>
                <a:gd name="connsiteY6" fmla="*/ 4434 h 21283"/>
                <a:gd name="connsiteX7" fmla="*/ 10819 w 14188"/>
                <a:gd name="connsiteY7" fmla="*/ 3015 h 21283"/>
                <a:gd name="connsiteX8" fmla="*/ 13657 w 14188"/>
                <a:gd name="connsiteY8" fmla="*/ 3015 h 21283"/>
                <a:gd name="connsiteX9" fmla="*/ 13657 w 14188"/>
                <a:gd name="connsiteY9" fmla="*/ 6208 h 21283"/>
                <a:gd name="connsiteX10" fmla="*/ 13657 w 14188"/>
                <a:gd name="connsiteY10" fmla="*/ 18977 h 21283"/>
                <a:gd name="connsiteX11" fmla="*/ 10819 w 14188"/>
                <a:gd name="connsiteY11" fmla="*/ 18977 h 21283"/>
                <a:gd name="connsiteX12" fmla="*/ 10819 w 14188"/>
                <a:gd name="connsiteY12" fmla="*/ 12592 h 21283"/>
                <a:gd name="connsiteX13" fmla="*/ 10819 w 14188"/>
                <a:gd name="connsiteY13" fmla="*/ 7272 h 21283"/>
                <a:gd name="connsiteX14" fmla="*/ 10819 w 14188"/>
                <a:gd name="connsiteY14" fmla="*/ 6562 h 21283"/>
                <a:gd name="connsiteX15" fmla="*/ 8336 w 14188"/>
                <a:gd name="connsiteY15" fmla="*/ 4434 h 21283"/>
                <a:gd name="connsiteX16" fmla="*/ 5498 w 14188"/>
                <a:gd name="connsiteY16" fmla="*/ 7981 h 21283"/>
                <a:gd name="connsiteX17" fmla="*/ 8336 w 14188"/>
                <a:gd name="connsiteY17" fmla="*/ 11528 h 21283"/>
                <a:gd name="connsiteX18" fmla="*/ 10819 w 14188"/>
                <a:gd name="connsiteY18" fmla="*/ 9755 h 21283"/>
                <a:gd name="connsiteX19" fmla="*/ 10819 w 14188"/>
                <a:gd name="connsiteY19" fmla="*/ 8690 h 21283"/>
                <a:gd name="connsiteX20" fmla="*/ 10819 w 14188"/>
                <a:gd name="connsiteY20" fmla="*/ 7272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21283">
                  <a:moveTo>
                    <a:pt x="10819" y="12592"/>
                  </a:moveTo>
                  <a:lnTo>
                    <a:pt x="10819" y="12592"/>
                  </a:lnTo>
                  <a:cubicBezTo>
                    <a:pt x="10110" y="13657"/>
                    <a:pt x="9045" y="14366"/>
                    <a:pt x="7272" y="14366"/>
                  </a:cubicBezTo>
                  <a:cubicBezTo>
                    <a:pt x="4789" y="14366"/>
                    <a:pt x="2660" y="12238"/>
                    <a:pt x="2660" y="8690"/>
                  </a:cubicBezTo>
                  <a:cubicBezTo>
                    <a:pt x="2660" y="4434"/>
                    <a:pt x="5143" y="2660"/>
                    <a:pt x="7627" y="2660"/>
                  </a:cubicBezTo>
                  <a:cubicBezTo>
                    <a:pt x="9045" y="2660"/>
                    <a:pt x="10464" y="3370"/>
                    <a:pt x="10819" y="4434"/>
                  </a:cubicBezTo>
                  <a:lnTo>
                    <a:pt x="10819" y="4434"/>
                  </a:lnTo>
                  <a:lnTo>
                    <a:pt x="10819" y="3015"/>
                  </a:lnTo>
                  <a:lnTo>
                    <a:pt x="13657" y="3015"/>
                  </a:lnTo>
                  <a:cubicBezTo>
                    <a:pt x="13657" y="4079"/>
                    <a:pt x="13657" y="5143"/>
                    <a:pt x="13657" y="6208"/>
                  </a:cubicBezTo>
                  <a:lnTo>
                    <a:pt x="13657" y="18977"/>
                  </a:lnTo>
                  <a:lnTo>
                    <a:pt x="10819" y="18977"/>
                  </a:lnTo>
                  <a:lnTo>
                    <a:pt x="10819" y="12592"/>
                  </a:lnTo>
                  <a:close/>
                  <a:moveTo>
                    <a:pt x="10819" y="7272"/>
                  </a:moveTo>
                  <a:cubicBezTo>
                    <a:pt x="10819" y="6917"/>
                    <a:pt x="10819" y="6917"/>
                    <a:pt x="10819" y="6562"/>
                  </a:cubicBezTo>
                  <a:cubicBezTo>
                    <a:pt x="10464" y="5498"/>
                    <a:pt x="9755" y="4434"/>
                    <a:pt x="8336" y="4434"/>
                  </a:cubicBezTo>
                  <a:cubicBezTo>
                    <a:pt x="6562" y="4434"/>
                    <a:pt x="5498" y="5853"/>
                    <a:pt x="5498" y="7981"/>
                  </a:cubicBezTo>
                  <a:cubicBezTo>
                    <a:pt x="5498" y="10109"/>
                    <a:pt x="6562" y="11528"/>
                    <a:pt x="8336" y="11528"/>
                  </a:cubicBezTo>
                  <a:cubicBezTo>
                    <a:pt x="9400" y="11528"/>
                    <a:pt x="10464" y="10819"/>
                    <a:pt x="10819" y="9755"/>
                  </a:cubicBezTo>
                  <a:cubicBezTo>
                    <a:pt x="10819" y="9400"/>
                    <a:pt x="10819" y="9045"/>
                    <a:pt x="10819" y="8690"/>
                  </a:cubicBezTo>
                  <a:lnTo>
                    <a:pt x="10819" y="7272"/>
                  </a:lnTo>
                  <a:close/>
                </a:path>
              </a:pathLst>
            </a:custGeom>
            <a:solidFill>
              <a:srgbClr val="808080"/>
            </a:solidFill>
            <a:ln w="9525" cap="flat">
              <a:noFill/>
              <a:prstDash val="solid"/>
              <a:miter/>
            </a:ln>
          </p:spPr>
          <p:txBody>
            <a:bodyPr rtlCol="0" anchor="ctr"/>
            <a:lstStyle/>
            <a:p>
              <a:endParaRPr lang="fi-FI"/>
            </a:p>
          </p:txBody>
        </p:sp>
        <p:sp>
          <p:nvSpPr>
            <p:cNvPr id="351" name="Freeform: Shape 350">
              <a:extLst>
                <a:ext uri="{FF2B5EF4-FFF2-40B4-BE49-F238E27FC236}">
                  <a16:creationId xmlns:a16="http://schemas.microsoft.com/office/drawing/2014/main" id="{BC368FFB-D041-41CF-BFEA-934968C5013F}"/>
                </a:ext>
              </a:extLst>
            </p:cNvPr>
            <p:cNvSpPr/>
            <p:nvPr/>
          </p:nvSpPr>
          <p:spPr>
            <a:xfrm>
              <a:off x="2153643" y="3120751"/>
              <a:ext cx="14189" cy="14189"/>
            </a:xfrm>
            <a:custGeom>
              <a:avLst/>
              <a:gdLst>
                <a:gd name="connsiteX0" fmla="*/ 12592 w 14188"/>
                <a:gd name="connsiteY0" fmla="*/ 10464 h 14188"/>
                <a:gd name="connsiteX1" fmla="*/ 12592 w 14188"/>
                <a:gd name="connsiteY1" fmla="*/ 14011 h 14188"/>
                <a:gd name="connsiteX2" fmla="*/ 10109 w 14188"/>
                <a:gd name="connsiteY2" fmla="*/ 14011 h 14188"/>
                <a:gd name="connsiteX3" fmla="*/ 10109 w 14188"/>
                <a:gd name="connsiteY3" fmla="*/ 12238 h 14188"/>
                <a:gd name="connsiteX4" fmla="*/ 10109 w 14188"/>
                <a:gd name="connsiteY4" fmla="*/ 12238 h 14188"/>
                <a:gd name="connsiteX5" fmla="*/ 6562 w 14188"/>
                <a:gd name="connsiteY5" fmla="*/ 14366 h 14188"/>
                <a:gd name="connsiteX6" fmla="*/ 2660 w 14188"/>
                <a:gd name="connsiteY6" fmla="*/ 9400 h 14188"/>
                <a:gd name="connsiteX7" fmla="*/ 2660 w 14188"/>
                <a:gd name="connsiteY7" fmla="*/ 2660 h 14188"/>
                <a:gd name="connsiteX8" fmla="*/ 5498 w 14188"/>
                <a:gd name="connsiteY8" fmla="*/ 2660 h 14188"/>
                <a:gd name="connsiteX9" fmla="*/ 5498 w 14188"/>
                <a:gd name="connsiteY9" fmla="*/ 8690 h 14188"/>
                <a:gd name="connsiteX10" fmla="*/ 7626 w 14188"/>
                <a:gd name="connsiteY10" fmla="*/ 11883 h 14188"/>
                <a:gd name="connsiteX11" fmla="*/ 9755 w 14188"/>
                <a:gd name="connsiteY11" fmla="*/ 10464 h 14188"/>
                <a:gd name="connsiteX12" fmla="*/ 9755 w 14188"/>
                <a:gd name="connsiteY12" fmla="*/ 9755 h 14188"/>
                <a:gd name="connsiteX13" fmla="*/ 9755 w 14188"/>
                <a:gd name="connsiteY13" fmla="*/ 3015 h 14188"/>
                <a:gd name="connsiteX14" fmla="*/ 12592 w 14188"/>
                <a:gd name="connsiteY14" fmla="*/ 3015 h 14188"/>
                <a:gd name="connsiteX15" fmla="*/ 12592 w 14188"/>
                <a:gd name="connsiteY15" fmla="*/ 10464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88" h="14188">
                  <a:moveTo>
                    <a:pt x="12592" y="10464"/>
                  </a:moveTo>
                  <a:cubicBezTo>
                    <a:pt x="12592" y="11883"/>
                    <a:pt x="12592" y="12947"/>
                    <a:pt x="12592" y="14011"/>
                  </a:cubicBezTo>
                  <a:lnTo>
                    <a:pt x="10109" y="14011"/>
                  </a:lnTo>
                  <a:lnTo>
                    <a:pt x="10109" y="12238"/>
                  </a:lnTo>
                  <a:lnTo>
                    <a:pt x="10109" y="12238"/>
                  </a:lnTo>
                  <a:cubicBezTo>
                    <a:pt x="9755" y="12947"/>
                    <a:pt x="8336" y="14366"/>
                    <a:pt x="6562" y="14366"/>
                  </a:cubicBezTo>
                  <a:cubicBezTo>
                    <a:pt x="4434" y="14366"/>
                    <a:pt x="2660" y="13302"/>
                    <a:pt x="2660" y="9400"/>
                  </a:cubicBezTo>
                  <a:lnTo>
                    <a:pt x="2660" y="2660"/>
                  </a:lnTo>
                  <a:lnTo>
                    <a:pt x="5498" y="2660"/>
                  </a:lnTo>
                  <a:lnTo>
                    <a:pt x="5498" y="8690"/>
                  </a:lnTo>
                  <a:cubicBezTo>
                    <a:pt x="5498" y="10464"/>
                    <a:pt x="6208" y="11883"/>
                    <a:pt x="7626" y="11883"/>
                  </a:cubicBezTo>
                  <a:cubicBezTo>
                    <a:pt x="8690" y="11883"/>
                    <a:pt x="9400" y="11174"/>
                    <a:pt x="9755" y="10464"/>
                  </a:cubicBezTo>
                  <a:cubicBezTo>
                    <a:pt x="9755" y="10109"/>
                    <a:pt x="9755" y="9755"/>
                    <a:pt x="9755" y="9755"/>
                  </a:cubicBezTo>
                  <a:lnTo>
                    <a:pt x="9755" y="3015"/>
                  </a:lnTo>
                  <a:lnTo>
                    <a:pt x="12592" y="3015"/>
                  </a:lnTo>
                  <a:lnTo>
                    <a:pt x="12592" y="10464"/>
                  </a:lnTo>
                  <a:close/>
                </a:path>
              </a:pathLst>
            </a:custGeom>
            <a:solidFill>
              <a:srgbClr val="808080"/>
            </a:solidFill>
            <a:ln w="9525" cap="flat">
              <a:noFill/>
              <a:prstDash val="solid"/>
              <a:miter/>
            </a:ln>
          </p:spPr>
          <p:txBody>
            <a:bodyPr rtlCol="0" anchor="ctr"/>
            <a:lstStyle/>
            <a:p>
              <a:endParaRPr lang="fi-FI"/>
            </a:p>
          </p:txBody>
        </p:sp>
        <p:sp>
          <p:nvSpPr>
            <p:cNvPr id="352" name="Freeform: Shape 351">
              <a:extLst>
                <a:ext uri="{FF2B5EF4-FFF2-40B4-BE49-F238E27FC236}">
                  <a16:creationId xmlns:a16="http://schemas.microsoft.com/office/drawing/2014/main" id="{0D287D28-D1B1-4C01-87DE-8C981846033B}"/>
                </a:ext>
              </a:extLst>
            </p:cNvPr>
            <p:cNvSpPr/>
            <p:nvPr/>
          </p:nvSpPr>
          <p:spPr>
            <a:xfrm>
              <a:off x="2165704" y="3120751"/>
              <a:ext cx="14189" cy="14189"/>
            </a:xfrm>
            <a:custGeom>
              <a:avLst/>
              <a:gdLst>
                <a:gd name="connsiteX0" fmla="*/ 5498 w 14188"/>
                <a:gd name="connsiteY0" fmla="*/ 9045 h 14188"/>
                <a:gd name="connsiteX1" fmla="*/ 9045 w 14188"/>
                <a:gd name="connsiteY1" fmla="*/ 11883 h 14188"/>
                <a:gd name="connsiteX2" fmla="*/ 12238 w 14188"/>
                <a:gd name="connsiteY2" fmla="*/ 11528 h 14188"/>
                <a:gd name="connsiteX3" fmla="*/ 12592 w 14188"/>
                <a:gd name="connsiteY3" fmla="*/ 13657 h 14188"/>
                <a:gd name="connsiteX4" fmla="*/ 8691 w 14188"/>
                <a:gd name="connsiteY4" fmla="*/ 14366 h 14188"/>
                <a:gd name="connsiteX5" fmla="*/ 2660 w 14188"/>
                <a:gd name="connsiteY5" fmla="*/ 8690 h 14188"/>
                <a:gd name="connsiteX6" fmla="*/ 8336 w 14188"/>
                <a:gd name="connsiteY6" fmla="*/ 2660 h 14188"/>
                <a:gd name="connsiteX7" fmla="*/ 13302 w 14188"/>
                <a:gd name="connsiteY7" fmla="*/ 8336 h 14188"/>
                <a:gd name="connsiteX8" fmla="*/ 13302 w 14188"/>
                <a:gd name="connsiteY8" fmla="*/ 9400 h 14188"/>
                <a:gd name="connsiteX9" fmla="*/ 5498 w 14188"/>
                <a:gd name="connsiteY9" fmla="*/ 9045 h 14188"/>
                <a:gd name="connsiteX10" fmla="*/ 10819 w 14188"/>
                <a:gd name="connsiteY10" fmla="*/ 7272 h 14188"/>
                <a:gd name="connsiteX11" fmla="*/ 8336 w 14188"/>
                <a:gd name="connsiteY11" fmla="*/ 4434 h 14188"/>
                <a:gd name="connsiteX12" fmla="*/ 5853 w 14188"/>
                <a:gd name="connsiteY12" fmla="*/ 7272 h 14188"/>
                <a:gd name="connsiteX13" fmla="*/ 10819 w 14188"/>
                <a:gd name="connsiteY13" fmla="*/ 7272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8" h="14188">
                  <a:moveTo>
                    <a:pt x="5498" y="9045"/>
                  </a:moveTo>
                  <a:cubicBezTo>
                    <a:pt x="5498" y="11174"/>
                    <a:pt x="7272" y="11883"/>
                    <a:pt x="9045" y="11883"/>
                  </a:cubicBezTo>
                  <a:cubicBezTo>
                    <a:pt x="10464" y="11883"/>
                    <a:pt x="11174" y="11528"/>
                    <a:pt x="12238" y="11528"/>
                  </a:cubicBezTo>
                  <a:lnTo>
                    <a:pt x="12592" y="13657"/>
                  </a:lnTo>
                  <a:cubicBezTo>
                    <a:pt x="11528" y="14011"/>
                    <a:pt x="10110" y="14366"/>
                    <a:pt x="8691" y="14366"/>
                  </a:cubicBezTo>
                  <a:cubicBezTo>
                    <a:pt x="5143" y="14366"/>
                    <a:pt x="2660" y="12238"/>
                    <a:pt x="2660" y="8690"/>
                  </a:cubicBezTo>
                  <a:cubicBezTo>
                    <a:pt x="2660" y="5498"/>
                    <a:pt x="4434" y="2660"/>
                    <a:pt x="8336" y="2660"/>
                  </a:cubicBezTo>
                  <a:cubicBezTo>
                    <a:pt x="11883" y="2660"/>
                    <a:pt x="13302" y="5853"/>
                    <a:pt x="13302" y="8336"/>
                  </a:cubicBezTo>
                  <a:cubicBezTo>
                    <a:pt x="13302" y="9045"/>
                    <a:pt x="13302" y="9400"/>
                    <a:pt x="13302" y="9400"/>
                  </a:cubicBezTo>
                  <a:lnTo>
                    <a:pt x="5498" y="9045"/>
                  </a:lnTo>
                  <a:close/>
                  <a:moveTo>
                    <a:pt x="10819" y="7272"/>
                  </a:moveTo>
                  <a:cubicBezTo>
                    <a:pt x="10819" y="6208"/>
                    <a:pt x="10464" y="4434"/>
                    <a:pt x="8336" y="4434"/>
                  </a:cubicBezTo>
                  <a:cubicBezTo>
                    <a:pt x="6562" y="4434"/>
                    <a:pt x="5853" y="6208"/>
                    <a:pt x="5853" y="7272"/>
                  </a:cubicBezTo>
                  <a:lnTo>
                    <a:pt x="10819" y="7272"/>
                  </a:lnTo>
                  <a:close/>
                </a:path>
              </a:pathLst>
            </a:custGeom>
            <a:solidFill>
              <a:srgbClr val="808080"/>
            </a:solidFill>
            <a:ln w="9525" cap="flat">
              <a:noFill/>
              <a:prstDash val="solid"/>
              <a:miter/>
            </a:ln>
          </p:spPr>
          <p:txBody>
            <a:bodyPr rtlCol="0" anchor="ctr"/>
            <a:lstStyle/>
            <a:p>
              <a:endParaRPr lang="fi-FI"/>
            </a:p>
          </p:txBody>
        </p:sp>
        <p:sp>
          <p:nvSpPr>
            <p:cNvPr id="353" name="Freeform: Shape 352">
              <a:extLst>
                <a:ext uri="{FF2B5EF4-FFF2-40B4-BE49-F238E27FC236}">
                  <a16:creationId xmlns:a16="http://schemas.microsoft.com/office/drawing/2014/main" id="{4B7E3D6B-0E0D-4B03-A6C5-8FA827A3A1A6}"/>
                </a:ext>
              </a:extLst>
            </p:cNvPr>
            <p:cNvSpPr/>
            <p:nvPr/>
          </p:nvSpPr>
          <p:spPr>
            <a:xfrm>
              <a:off x="2182730" y="3119686"/>
              <a:ext cx="14189" cy="17736"/>
            </a:xfrm>
            <a:custGeom>
              <a:avLst/>
              <a:gdLst>
                <a:gd name="connsiteX0" fmla="*/ 9755 w 14188"/>
                <a:gd name="connsiteY0" fmla="*/ 15076 h 17735"/>
                <a:gd name="connsiteX1" fmla="*/ 9400 w 14188"/>
                <a:gd name="connsiteY1" fmla="*/ 13657 h 17735"/>
                <a:gd name="connsiteX2" fmla="*/ 9400 w 14188"/>
                <a:gd name="connsiteY2" fmla="*/ 13657 h 17735"/>
                <a:gd name="connsiteX3" fmla="*/ 6208 w 14188"/>
                <a:gd name="connsiteY3" fmla="*/ 15076 h 17735"/>
                <a:gd name="connsiteX4" fmla="*/ 2660 w 14188"/>
                <a:gd name="connsiteY4" fmla="*/ 11528 h 17735"/>
                <a:gd name="connsiteX5" fmla="*/ 9400 w 14188"/>
                <a:gd name="connsiteY5" fmla="*/ 7272 h 17735"/>
                <a:gd name="connsiteX6" fmla="*/ 9400 w 14188"/>
                <a:gd name="connsiteY6" fmla="*/ 6917 h 17735"/>
                <a:gd name="connsiteX7" fmla="*/ 6917 w 14188"/>
                <a:gd name="connsiteY7" fmla="*/ 4789 h 17735"/>
                <a:gd name="connsiteX8" fmla="*/ 3725 w 14188"/>
                <a:gd name="connsiteY8" fmla="*/ 5498 h 17735"/>
                <a:gd name="connsiteX9" fmla="*/ 3015 w 14188"/>
                <a:gd name="connsiteY9" fmla="*/ 3725 h 17735"/>
                <a:gd name="connsiteX10" fmla="*/ 7272 w 14188"/>
                <a:gd name="connsiteY10" fmla="*/ 2660 h 17735"/>
                <a:gd name="connsiteX11" fmla="*/ 11883 w 14188"/>
                <a:gd name="connsiteY11" fmla="*/ 7272 h 17735"/>
                <a:gd name="connsiteX12" fmla="*/ 11883 w 14188"/>
                <a:gd name="connsiteY12" fmla="*/ 11528 h 17735"/>
                <a:gd name="connsiteX13" fmla="*/ 11883 w 14188"/>
                <a:gd name="connsiteY13" fmla="*/ 14366 h 17735"/>
                <a:gd name="connsiteX14" fmla="*/ 9755 w 14188"/>
                <a:gd name="connsiteY14" fmla="*/ 15076 h 17735"/>
                <a:gd name="connsiteX15" fmla="*/ 9400 w 14188"/>
                <a:gd name="connsiteY15" fmla="*/ 9400 h 17735"/>
                <a:gd name="connsiteX16" fmla="*/ 5498 w 14188"/>
                <a:gd name="connsiteY16" fmla="*/ 11528 h 17735"/>
                <a:gd name="connsiteX17" fmla="*/ 7272 w 14188"/>
                <a:gd name="connsiteY17" fmla="*/ 13302 h 17735"/>
                <a:gd name="connsiteX18" fmla="*/ 9400 w 14188"/>
                <a:gd name="connsiteY18" fmla="*/ 11883 h 17735"/>
                <a:gd name="connsiteX19" fmla="*/ 9400 w 14188"/>
                <a:gd name="connsiteY19" fmla="*/ 11174 h 17735"/>
                <a:gd name="connsiteX20" fmla="*/ 9400 w 14188"/>
                <a:gd name="connsiteY20" fmla="*/ 940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88" h="17735">
                  <a:moveTo>
                    <a:pt x="9755" y="15076"/>
                  </a:moveTo>
                  <a:lnTo>
                    <a:pt x="9400" y="13657"/>
                  </a:lnTo>
                  <a:lnTo>
                    <a:pt x="9400" y="13657"/>
                  </a:lnTo>
                  <a:cubicBezTo>
                    <a:pt x="8691" y="14721"/>
                    <a:pt x="7627" y="15076"/>
                    <a:pt x="6208" y="15076"/>
                  </a:cubicBezTo>
                  <a:cubicBezTo>
                    <a:pt x="4079" y="15076"/>
                    <a:pt x="2660" y="13302"/>
                    <a:pt x="2660" y="11528"/>
                  </a:cubicBezTo>
                  <a:cubicBezTo>
                    <a:pt x="2660" y="8691"/>
                    <a:pt x="5143" y="7272"/>
                    <a:pt x="9400" y="7272"/>
                  </a:cubicBezTo>
                  <a:lnTo>
                    <a:pt x="9400" y="6917"/>
                  </a:lnTo>
                  <a:cubicBezTo>
                    <a:pt x="9400" y="6208"/>
                    <a:pt x="9046" y="4789"/>
                    <a:pt x="6917" y="4789"/>
                  </a:cubicBezTo>
                  <a:cubicBezTo>
                    <a:pt x="5853" y="4789"/>
                    <a:pt x="4789" y="5143"/>
                    <a:pt x="3725" y="5498"/>
                  </a:cubicBezTo>
                  <a:lnTo>
                    <a:pt x="3015" y="3725"/>
                  </a:lnTo>
                  <a:cubicBezTo>
                    <a:pt x="3725" y="3370"/>
                    <a:pt x="5498" y="2660"/>
                    <a:pt x="7272" y="2660"/>
                  </a:cubicBezTo>
                  <a:cubicBezTo>
                    <a:pt x="10819" y="2660"/>
                    <a:pt x="11883" y="5143"/>
                    <a:pt x="11883" y="7272"/>
                  </a:cubicBezTo>
                  <a:lnTo>
                    <a:pt x="11883" y="11528"/>
                  </a:lnTo>
                  <a:cubicBezTo>
                    <a:pt x="11883" y="12593"/>
                    <a:pt x="11883" y="13657"/>
                    <a:pt x="11883" y="14366"/>
                  </a:cubicBezTo>
                  <a:lnTo>
                    <a:pt x="9755" y="15076"/>
                  </a:lnTo>
                  <a:close/>
                  <a:moveTo>
                    <a:pt x="9400" y="9400"/>
                  </a:moveTo>
                  <a:cubicBezTo>
                    <a:pt x="7272" y="9400"/>
                    <a:pt x="5498" y="9755"/>
                    <a:pt x="5498" y="11528"/>
                  </a:cubicBezTo>
                  <a:cubicBezTo>
                    <a:pt x="5498" y="12593"/>
                    <a:pt x="6208" y="13302"/>
                    <a:pt x="7272" y="13302"/>
                  </a:cubicBezTo>
                  <a:cubicBezTo>
                    <a:pt x="8336" y="13302"/>
                    <a:pt x="9400" y="12593"/>
                    <a:pt x="9400" y="11883"/>
                  </a:cubicBezTo>
                  <a:cubicBezTo>
                    <a:pt x="9400" y="11528"/>
                    <a:pt x="9400" y="11528"/>
                    <a:pt x="9400" y="11174"/>
                  </a:cubicBezTo>
                  <a:lnTo>
                    <a:pt x="9400" y="9400"/>
                  </a:lnTo>
                  <a:close/>
                </a:path>
              </a:pathLst>
            </a:custGeom>
            <a:solidFill>
              <a:srgbClr val="808080"/>
            </a:solidFill>
            <a:ln w="9525" cap="flat">
              <a:noFill/>
              <a:prstDash val="solid"/>
              <a:miter/>
            </a:ln>
          </p:spPr>
          <p:txBody>
            <a:bodyPr rtlCol="0" anchor="ctr"/>
            <a:lstStyle/>
            <a:p>
              <a:endParaRPr lang="fi-FI"/>
            </a:p>
          </p:txBody>
        </p:sp>
        <p:sp>
          <p:nvSpPr>
            <p:cNvPr id="354" name="Freeform: Shape 353">
              <a:extLst>
                <a:ext uri="{FF2B5EF4-FFF2-40B4-BE49-F238E27FC236}">
                  <a16:creationId xmlns:a16="http://schemas.microsoft.com/office/drawing/2014/main" id="{02150DD0-349D-43B6-99D1-AC8331DDE88D}"/>
                </a:ext>
              </a:extLst>
            </p:cNvPr>
            <p:cNvSpPr/>
            <p:nvPr/>
          </p:nvSpPr>
          <p:spPr>
            <a:xfrm>
              <a:off x="2193727" y="3117558"/>
              <a:ext cx="10642" cy="17736"/>
            </a:xfrm>
            <a:custGeom>
              <a:avLst/>
              <a:gdLst>
                <a:gd name="connsiteX0" fmla="*/ 7626 w 10641"/>
                <a:gd name="connsiteY0" fmla="*/ 2660 h 17735"/>
                <a:gd name="connsiteX1" fmla="*/ 7626 w 10641"/>
                <a:gd name="connsiteY1" fmla="*/ 5853 h 17735"/>
                <a:gd name="connsiteX2" fmla="*/ 10464 w 10641"/>
                <a:gd name="connsiteY2" fmla="*/ 5853 h 17735"/>
                <a:gd name="connsiteX3" fmla="*/ 10464 w 10641"/>
                <a:gd name="connsiteY3" fmla="*/ 7981 h 17735"/>
                <a:gd name="connsiteX4" fmla="*/ 7626 w 10641"/>
                <a:gd name="connsiteY4" fmla="*/ 7981 h 17735"/>
                <a:gd name="connsiteX5" fmla="*/ 7626 w 10641"/>
                <a:gd name="connsiteY5" fmla="*/ 12947 h 17735"/>
                <a:gd name="connsiteX6" fmla="*/ 9045 w 10641"/>
                <a:gd name="connsiteY6" fmla="*/ 15076 h 17735"/>
                <a:gd name="connsiteX7" fmla="*/ 10109 w 10641"/>
                <a:gd name="connsiteY7" fmla="*/ 15076 h 17735"/>
                <a:gd name="connsiteX8" fmla="*/ 10109 w 10641"/>
                <a:gd name="connsiteY8" fmla="*/ 17204 h 17735"/>
                <a:gd name="connsiteX9" fmla="*/ 7981 w 10641"/>
                <a:gd name="connsiteY9" fmla="*/ 17559 h 17735"/>
                <a:gd name="connsiteX10" fmla="*/ 5498 w 10641"/>
                <a:gd name="connsiteY10" fmla="*/ 16495 h 17735"/>
                <a:gd name="connsiteX11" fmla="*/ 4434 w 10641"/>
                <a:gd name="connsiteY11" fmla="*/ 13302 h 17735"/>
                <a:gd name="connsiteX12" fmla="*/ 4434 w 10641"/>
                <a:gd name="connsiteY12" fmla="*/ 7981 h 17735"/>
                <a:gd name="connsiteX13" fmla="*/ 2660 w 10641"/>
                <a:gd name="connsiteY13" fmla="*/ 7981 h 17735"/>
                <a:gd name="connsiteX14" fmla="*/ 2660 w 10641"/>
                <a:gd name="connsiteY14" fmla="*/ 5853 h 17735"/>
                <a:gd name="connsiteX15" fmla="*/ 4434 w 10641"/>
                <a:gd name="connsiteY15" fmla="*/ 5853 h 17735"/>
                <a:gd name="connsiteX16" fmla="*/ 4434 w 10641"/>
                <a:gd name="connsiteY16" fmla="*/ 3370 h 17735"/>
                <a:gd name="connsiteX17" fmla="*/ 7626 w 10641"/>
                <a:gd name="connsiteY17" fmla="*/ 266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 h="17735">
                  <a:moveTo>
                    <a:pt x="7626" y="2660"/>
                  </a:moveTo>
                  <a:lnTo>
                    <a:pt x="7626" y="5853"/>
                  </a:lnTo>
                  <a:lnTo>
                    <a:pt x="10464" y="5853"/>
                  </a:lnTo>
                  <a:lnTo>
                    <a:pt x="10464" y="7981"/>
                  </a:lnTo>
                  <a:lnTo>
                    <a:pt x="7626" y="7981"/>
                  </a:lnTo>
                  <a:lnTo>
                    <a:pt x="7626" y="12947"/>
                  </a:lnTo>
                  <a:cubicBezTo>
                    <a:pt x="7626" y="14366"/>
                    <a:pt x="7981" y="15076"/>
                    <a:pt x="9045" y="15076"/>
                  </a:cubicBezTo>
                  <a:cubicBezTo>
                    <a:pt x="9400" y="15076"/>
                    <a:pt x="9755" y="15076"/>
                    <a:pt x="10109" y="15076"/>
                  </a:cubicBezTo>
                  <a:lnTo>
                    <a:pt x="10109" y="17204"/>
                  </a:lnTo>
                  <a:cubicBezTo>
                    <a:pt x="9755" y="17204"/>
                    <a:pt x="9045" y="17559"/>
                    <a:pt x="7981" y="17559"/>
                  </a:cubicBezTo>
                  <a:cubicBezTo>
                    <a:pt x="6917" y="17559"/>
                    <a:pt x="6208" y="17204"/>
                    <a:pt x="5498" y="16495"/>
                  </a:cubicBezTo>
                  <a:cubicBezTo>
                    <a:pt x="4789" y="15785"/>
                    <a:pt x="4434" y="14721"/>
                    <a:pt x="4434" y="13302"/>
                  </a:cubicBezTo>
                  <a:lnTo>
                    <a:pt x="4434" y="7981"/>
                  </a:lnTo>
                  <a:lnTo>
                    <a:pt x="2660" y="7981"/>
                  </a:lnTo>
                  <a:lnTo>
                    <a:pt x="2660" y="5853"/>
                  </a:lnTo>
                  <a:lnTo>
                    <a:pt x="4434" y="5853"/>
                  </a:lnTo>
                  <a:lnTo>
                    <a:pt x="4434" y="3370"/>
                  </a:lnTo>
                  <a:lnTo>
                    <a:pt x="7626" y="2660"/>
                  </a:lnTo>
                  <a:close/>
                </a:path>
              </a:pathLst>
            </a:custGeom>
            <a:solidFill>
              <a:srgbClr val="808080"/>
            </a:solidFill>
            <a:ln w="9525" cap="flat">
              <a:noFill/>
              <a:prstDash val="solid"/>
              <a:miter/>
            </a:ln>
          </p:spPr>
          <p:txBody>
            <a:bodyPr rtlCol="0" anchor="ctr"/>
            <a:lstStyle/>
            <a:p>
              <a:endParaRPr lang="fi-FI"/>
            </a:p>
          </p:txBody>
        </p:sp>
        <p:sp>
          <p:nvSpPr>
            <p:cNvPr id="355" name="Freeform: Shape 354">
              <a:extLst>
                <a:ext uri="{FF2B5EF4-FFF2-40B4-BE49-F238E27FC236}">
                  <a16:creationId xmlns:a16="http://schemas.microsoft.com/office/drawing/2014/main" id="{E6659F68-B1AF-409E-B771-9548B53D88A2}"/>
                </a:ext>
              </a:extLst>
            </p:cNvPr>
            <p:cNvSpPr/>
            <p:nvPr/>
          </p:nvSpPr>
          <p:spPr>
            <a:xfrm>
              <a:off x="2207560" y="3120751"/>
              <a:ext cx="14189" cy="14189"/>
            </a:xfrm>
            <a:custGeom>
              <a:avLst/>
              <a:gdLst>
                <a:gd name="connsiteX0" fmla="*/ 5498 w 14188"/>
                <a:gd name="connsiteY0" fmla="*/ 9045 h 14188"/>
                <a:gd name="connsiteX1" fmla="*/ 9046 w 14188"/>
                <a:gd name="connsiteY1" fmla="*/ 11883 h 14188"/>
                <a:gd name="connsiteX2" fmla="*/ 12238 w 14188"/>
                <a:gd name="connsiteY2" fmla="*/ 11528 h 14188"/>
                <a:gd name="connsiteX3" fmla="*/ 12593 w 14188"/>
                <a:gd name="connsiteY3" fmla="*/ 13657 h 14188"/>
                <a:gd name="connsiteX4" fmla="*/ 8691 w 14188"/>
                <a:gd name="connsiteY4" fmla="*/ 14366 h 14188"/>
                <a:gd name="connsiteX5" fmla="*/ 2660 w 14188"/>
                <a:gd name="connsiteY5" fmla="*/ 8690 h 14188"/>
                <a:gd name="connsiteX6" fmla="*/ 8336 w 14188"/>
                <a:gd name="connsiteY6" fmla="*/ 2660 h 14188"/>
                <a:gd name="connsiteX7" fmla="*/ 13302 w 14188"/>
                <a:gd name="connsiteY7" fmla="*/ 8336 h 14188"/>
                <a:gd name="connsiteX8" fmla="*/ 13302 w 14188"/>
                <a:gd name="connsiteY8" fmla="*/ 9400 h 14188"/>
                <a:gd name="connsiteX9" fmla="*/ 5498 w 14188"/>
                <a:gd name="connsiteY9" fmla="*/ 9045 h 14188"/>
                <a:gd name="connsiteX10" fmla="*/ 10464 w 14188"/>
                <a:gd name="connsiteY10" fmla="*/ 6917 h 14188"/>
                <a:gd name="connsiteX11" fmla="*/ 7981 w 14188"/>
                <a:gd name="connsiteY11" fmla="*/ 4079 h 14188"/>
                <a:gd name="connsiteX12" fmla="*/ 5498 w 14188"/>
                <a:gd name="connsiteY12" fmla="*/ 6917 h 14188"/>
                <a:gd name="connsiteX13" fmla="*/ 10464 w 14188"/>
                <a:gd name="connsiteY13" fmla="*/ 6917 h 1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88" h="14188">
                  <a:moveTo>
                    <a:pt x="5498" y="9045"/>
                  </a:moveTo>
                  <a:cubicBezTo>
                    <a:pt x="5498" y="11174"/>
                    <a:pt x="7272" y="11883"/>
                    <a:pt x="9046" y="11883"/>
                  </a:cubicBezTo>
                  <a:cubicBezTo>
                    <a:pt x="10464" y="11883"/>
                    <a:pt x="11174" y="11528"/>
                    <a:pt x="12238" y="11528"/>
                  </a:cubicBezTo>
                  <a:lnTo>
                    <a:pt x="12593" y="13657"/>
                  </a:lnTo>
                  <a:cubicBezTo>
                    <a:pt x="11528" y="14011"/>
                    <a:pt x="10110" y="14366"/>
                    <a:pt x="8691" y="14366"/>
                  </a:cubicBezTo>
                  <a:cubicBezTo>
                    <a:pt x="5143" y="14366"/>
                    <a:pt x="2660" y="12238"/>
                    <a:pt x="2660" y="8690"/>
                  </a:cubicBezTo>
                  <a:cubicBezTo>
                    <a:pt x="2660" y="5498"/>
                    <a:pt x="4434" y="2660"/>
                    <a:pt x="8336" y="2660"/>
                  </a:cubicBezTo>
                  <a:cubicBezTo>
                    <a:pt x="11883" y="2660"/>
                    <a:pt x="13302" y="5853"/>
                    <a:pt x="13302" y="8336"/>
                  </a:cubicBezTo>
                  <a:cubicBezTo>
                    <a:pt x="13302" y="9045"/>
                    <a:pt x="13302" y="9400"/>
                    <a:pt x="13302" y="9400"/>
                  </a:cubicBezTo>
                  <a:lnTo>
                    <a:pt x="5498" y="9045"/>
                  </a:lnTo>
                  <a:close/>
                  <a:moveTo>
                    <a:pt x="10464" y="6917"/>
                  </a:moveTo>
                  <a:cubicBezTo>
                    <a:pt x="10464" y="5853"/>
                    <a:pt x="10110" y="4079"/>
                    <a:pt x="7981" y="4079"/>
                  </a:cubicBezTo>
                  <a:cubicBezTo>
                    <a:pt x="6208" y="4079"/>
                    <a:pt x="5498" y="5853"/>
                    <a:pt x="5498" y="6917"/>
                  </a:cubicBezTo>
                  <a:lnTo>
                    <a:pt x="10464" y="6917"/>
                  </a:lnTo>
                  <a:close/>
                </a:path>
              </a:pathLst>
            </a:custGeom>
            <a:solidFill>
              <a:srgbClr val="808080"/>
            </a:solidFill>
            <a:ln w="9525" cap="flat">
              <a:noFill/>
              <a:prstDash val="solid"/>
              <a:miter/>
            </a:ln>
          </p:spPr>
          <p:txBody>
            <a:bodyPr rtlCol="0" anchor="ctr"/>
            <a:lstStyle/>
            <a:p>
              <a:endParaRPr lang="fi-FI"/>
            </a:p>
          </p:txBody>
        </p:sp>
        <p:sp>
          <p:nvSpPr>
            <p:cNvPr id="356" name="Freeform: Shape 355">
              <a:extLst>
                <a:ext uri="{FF2B5EF4-FFF2-40B4-BE49-F238E27FC236}">
                  <a16:creationId xmlns:a16="http://schemas.microsoft.com/office/drawing/2014/main" id="{EBC5E656-7C19-40F4-AC97-3425785C8EF6}"/>
                </a:ext>
              </a:extLst>
            </p:cNvPr>
            <p:cNvSpPr/>
            <p:nvPr/>
          </p:nvSpPr>
          <p:spPr>
            <a:xfrm>
              <a:off x="2220330" y="3115430"/>
              <a:ext cx="7094" cy="21283"/>
            </a:xfrm>
            <a:custGeom>
              <a:avLst/>
              <a:gdLst>
                <a:gd name="connsiteX0" fmla="*/ 2660 w 7094"/>
                <a:gd name="connsiteY0" fmla="*/ 2660 h 21283"/>
                <a:gd name="connsiteX1" fmla="*/ 5498 w 7094"/>
                <a:gd name="connsiteY1" fmla="*/ 2660 h 21283"/>
                <a:gd name="connsiteX2" fmla="*/ 5498 w 7094"/>
                <a:gd name="connsiteY2" fmla="*/ 19332 h 21283"/>
                <a:gd name="connsiteX3" fmla="*/ 2660 w 7094"/>
                <a:gd name="connsiteY3" fmla="*/ 19332 h 21283"/>
                <a:gd name="connsiteX4" fmla="*/ 2660 w 7094"/>
                <a:gd name="connsiteY4" fmla="*/ 2660 h 21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21283">
                  <a:moveTo>
                    <a:pt x="2660" y="2660"/>
                  </a:moveTo>
                  <a:lnTo>
                    <a:pt x="5498" y="2660"/>
                  </a:lnTo>
                  <a:lnTo>
                    <a:pt x="5498" y="19332"/>
                  </a:lnTo>
                  <a:lnTo>
                    <a:pt x="2660" y="19332"/>
                  </a:lnTo>
                  <a:lnTo>
                    <a:pt x="2660" y="2660"/>
                  </a:lnTo>
                  <a:close/>
                </a:path>
              </a:pathLst>
            </a:custGeom>
            <a:solidFill>
              <a:srgbClr val="808080"/>
            </a:solidFill>
            <a:ln w="9525" cap="flat">
              <a:noFill/>
              <a:prstDash val="solid"/>
              <a:miter/>
            </a:ln>
          </p:spPr>
          <p:txBody>
            <a:bodyPr rtlCol="0" anchor="ctr"/>
            <a:lstStyle/>
            <a:p>
              <a:endParaRPr lang="fi-FI"/>
            </a:p>
          </p:txBody>
        </p:sp>
        <p:sp>
          <p:nvSpPr>
            <p:cNvPr id="357" name="Freeform: Shape 356">
              <a:extLst>
                <a:ext uri="{FF2B5EF4-FFF2-40B4-BE49-F238E27FC236}">
                  <a16:creationId xmlns:a16="http://schemas.microsoft.com/office/drawing/2014/main" id="{DF3374AB-69A1-496C-A5AF-4D1B28571153}"/>
                </a:ext>
              </a:extLst>
            </p:cNvPr>
            <p:cNvSpPr/>
            <p:nvPr/>
          </p:nvSpPr>
          <p:spPr>
            <a:xfrm>
              <a:off x="2226361" y="3116047"/>
              <a:ext cx="7094" cy="21283"/>
            </a:xfrm>
            <a:custGeom>
              <a:avLst/>
              <a:gdLst>
                <a:gd name="connsiteX0" fmla="*/ 5853 w 7094"/>
                <a:gd name="connsiteY0" fmla="*/ 4172 h 21283"/>
                <a:gd name="connsiteX1" fmla="*/ 4079 w 7094"/>
                <a:gd name="connsiteY1" fmla="*/ 5591 h 21283"/>
                <a:gd name="connsiteX2" fmla="*/ 2660 w 7094"/>
                <a:gd name="connsiteY2" fmla="*/ 4172 h 21283"/>
                <a:gd name="connsiteX3" fmla="*/ 4434 w 7094"/>
                <a:gd name="connsiteY3" fmla="*/ 2753 h 21283"/>
                <a:gd name="connsiteX4" fmla="*/ 5853 w 7094"/>
                <a:gd name="connsiteY4" fmla="*/ 4172 h 21283"/>
                <a:gd name="connsiteX5" fmla="*/ 2660 w 7094"/>
                <a:gd name="connsiteY5" fmla="*/ 18715 h 21283"/>
                <a:gd name="connsiteX6" fmla="*/ 2660 w 7094"/>
                <a:gd name="connsiteY6" fmla="*/ 7364 h 21283"/>
                <a:gd name="connsiteX7" fmla="*/ 5498 w 7094"/>
                <a:gd name="connsiteY7" fmla="*/ 7364 h 21283"/>
                <a:gd name="connsiteX8" fmla="*/ 5498 w 7094"/>
                <a:gd name="connsiteY8" fmla="*/ 18715 h 21283"/>
                <a:gd name="connsiteX9" fmla="*/ 2660 w 7094"/>
                <a:gd name="connsiteY9" fmla="*/ 18715 h 2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 h="21283">
                  <a:moveTo>
                    <a:pt x="5853" y="4172"/>
                  </a:moveTo>
                  <a:cubicBezTo>
                    <a:pt x="5853" y="4881"/>
                    <a:pt x="5143" y="5591"/>
                    <a:pt x="4079" y="5591"/>
                  </a:cubicBezTo>
                  <a:cubicBezTo>
                    <a:pt x="3015" y="5591"/>
                    <a:pt x="2660" y="4881"/>
                    <a:pt x="2660" y="4172"/>
                  </a:cubicBezTo>
                  <a:cubicBezTo>
                    <a:pt x="2660" y="3107"/>
                    <a:pt x="3370" y="2753"/>
                    <a:pt x="4434" y="2753"/>
                  </a:cubicBezTo>
                  <a:cubicBezTo>
                    <a:pt x="5143" y="2398"/>
                    <a:pt x="5853" y="3107"/>
                    <a:pt x="5853" y="4172"/>
                  </a:cubicBezTo>
                  <a:close/>
                  <a:moveTo>
                    <a:pt x="2660" y="18715"/>
                  </a:moveTo>
                  <a:lnTo>
                    <a:pt x="2660" y="7364"/>
                  </a:lnTo>
                  <a:lnTo>
                    <a:pt x="5498" y="7364"/>
                  </a:lnTo>
                  <a:lnTo>
                    <a:pt x="5498" y="18715"/>
                  </a:lnTo>
                  <a:lnTo>
                    <a:pt x="2660" y="18715"/>
                  </a:lnTo>
                  <a:close/>
                </a:path>
              </a:pathLst>
            </a:custGeom>
            <a:solidFill>
              <a:srgbClr val="808080"/>
            </a:solidFill>
            <a:ln w="9525" cap="flat">
              <a:noFill/>
              <a:prstDash val="solid"/>
              <a:miter/>
            </a:ln>
          </p:spPr>
          <p:txBody>
            <a:bodyPr rtlCol="0" anchor="ctr"/>
            <a:lstStyle/>
            <a:p>
              <a:endParaRPr lang="fi-FI"/>
            </a:p>
          </p:txBody>
        </p:sp>
        <p:sp>
          <p:nvSpPr>
            <p:cNvPr id="358" name="Freeform: Shape 357">
              <a:extLst>
                <a:ext uri="{FF2B5EF4-FFF2-40B4-BE49-F238E27FC236}">
                  <a16:creationId xmlns:a16="http://schemas.microsoft.com/office/drawing/2014/main" id="{745750B0-0B00-48FA-B35B-54FFC7F07976}"/>
                </a:ext>
              </a:extLst>
            </p:cNvPr>
            <p:cNvSpPr/>
            <p:nvPr/>
          </p:nvSpPr>
          <p:spPr>
            <a:xfrm>
              <a:off x="2230617" y="3117558"/>
              <a:ext cx="10642" cy="17736"/>
            </a:xfrm>
            <a:custGeom>
              <a:avLst/>
              <a:gdLst>
                <a:gd name="connsiteX0" fmla="*/ 7627 w 10641"/>
                <a:gd name="connsiteY0" fmla="*/ 2660 h 17735"/>
                <a:gd name="connsiteX1" fmla="*/ 7627 w 10641"/>
                <a:gd name="connsiteY1" fmla="*/ 5853 h 17735"/>
                <a:gd name="connsiteX2" fmla="*/ 10464 w 10641"/>
                <a:gd name="connsiteY2" fmla="*/ 5853 h 17735"/>
                <a:gd name="connsiteX3" fmla="*/ 10464 w 10641"/>
                <a:gd name="connsiteY3" fmla="*/ 7981 h 17735"/>
                <a:gd name="connsiteX4" fmla="*/ 7627 w 10641"/>
                <a:gd name="connsiteY4" fmla="*/ 7981 h 17735"/>
                <a:gd name="connsiteX5" fmla="*/ 7627 w 10641"/>
                <a:gd name="connsiteY5" fmla="*/ 12947 h 17735"/>
                <a:gd name="connsiteX6" fmla="*/ 9046 w 10641"/>
                <a:gd name="connsiteY6" fmla="*/ 15076 h 17735"/>
                <a:gd name="connsiteX7" fmla="*/ 10110 w 10641"/>
                <a:gd name="connsiteY7" fmla="*/ 15076 h 17735"/>
                <a:gd name="connsiteX8" fmla="*/ 10110 w 10641"/>
                <a:gd name="connsiteY8" fmla="*/ 17204 h 17735"/>
                <a:gd name="connsiteX9" fmla="*/ 7981 w 10641"/>
                <a:gd name="connsiteY9" fmla="*/ 17559 h 17735"/>
                <a:gd name="connsiteX10" fmla="*/ 5498 w 10641"/>
                <a:gd name="connsiteY10" fmla="*/ 16495 h 17735"/>
                <a:gd name="connsiteX11" fmla="*/ 4434 w 10641"/>
                <a:gd name="connsiteY11" fmla="*/ 13302 h 17735"/>
                <a:gd name="connsiteX12" fmla="*/ 4434 w 10641"/>
                <a:gd name="connsiteY12" fmla="*/ 7981 h 17735"/>
                <a:gd name="connsiteX13" fmla="*/ 2660 w 10641"/>
                <a:gd name="connsiteY13" fmla="*/ 7981 h 17735"/>
                <a:gd name="connsiteX14" fmla="*/ 2660 w 10641"/>
                <a:gd name="connsiteY14" fmla="*/ 5853 h 17735"/>
                <a:gd name="connsiteX15" fmla="*/ 4434 w 10641"/>
                <a:gd name="connsiteY15" fmla="*/ 5853 h 17735"/>
                <a:gd name="connsiteX16" fmla="*/ 4434 w 10641"/>
                <a:gd name="connsiteY16" fmla="*/ 3370 h 17735"/>
                <a:gd name="connsiteX17" fmla="*/ 7627 w 10641"/>
                <a:gd name="connsiteY17" fmla="*/ 2660 h 1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41" h="17735">
                  <a:moveTo>
                    <a:pt x="7627" y="2660"/>
                  </a:moveTo>
                  <a:lnTo>
                    <a:pt x="7627" y="5853"/>
                  </a:lnTo>
                  <a:lnTo>
                    <a:pt x="10464" y="5853"/>
                  </a:lnTo>
                  <a:lnTo>
                    <a:pt x="10464" y="7981"/>
                  </a:lnTo>
                  <a:lnTo>
                    <a:pt x="7627" y="7981"/>
                  </a:lnTo>
                  <a:lnTo>
                    <a:pt x="7627" y="12947"/>
                  </a:lnTo>
                  <a:cubicBezTo>
                    <a:pt x="7627" y="14366"/>
                    <a:pt x="7981" y="15076"/>
                    <a:pt x="9046" y="15076"/>
                  </a:cubicBezTo>
                  <a:cubicBezTo>
                    <a:pt x="9400" y="15076"/>
                    <a:pt x="9755" y="15076"/>
                    <a:pt x="10110" y="15076"/>
                  </a:cubicBezTo>
                  <a:lnTo>
                    <a:pt x="10110" y="17204"/>
                  </a:lnTo>
                  <a:cubicBezTo>
                    <a:pt x="9755" y="17204"/>
                    <a:pt x="9046" y="17559"/>
                    <a:pt x="7981" y="17559"/>
                  </a:cubicBezTo>
                  <a:cubicBezTo>
                    <a:pt x="6917" y="17559"/>
                    <a:pt x="6208" y="17204"/>
                    <a:pt x="5498" y="16495"/>
                  </a:cubicBezTo>
                  <a:cubicBezTo>
                    <a:pt x="4789" y="15785"/>
                    <a:pt x="4434" y="14721"/>
                    <a:pt x="4434" y="13302"/>
                  </a:cubicBezTo>
                  <a:lnTo>
                    <a:pt x="4434" y="7981"/>
                  </a:lnTo>
                  <a:lnTo>
                    <a:pt x="2660" y="7981"/>
                  </a:lnTo>
                  <a:lnTo>
                    <a:pt x="2660" y="5853"/>
                  </a:lnTo>
                  <a:lnTo>
                    <a:pt x="4434" y="5853"/>
                  </a:lnTo>
                  <a:lnTo>
                    <a:pt x="4434" y="3370"/>
                  </a:lnTo>
                  <a:lnTo>
                    <a:pt x="7627" y="2660"/>
                  </a:lnTo>
                  <a:close/>
                </a:path>
              </a:pathLst>
            </a:custGeom>
            <a:solidFill>
              <a:srgbClr val="808080"/>
            </a:solidFill>
            <a:ln w="9525" cap="flat">
              <a:noFill/>
              <a:prstDash val="solid"/>
              <a:miter/>
            </a:ln>
          </p:spPr>
          <p:txBody>
            <a:bodyPr rtlCol="0" anchor="ctr"/>
            <a:lstStyle/>
            <a:p>
              <a:endParaRPr lang="fi-FI"/>
            </a:p>
          </p:txBody>
        </p:sp>
        <p:sp>
          <p:nvSpPr>
            <p:cNvPr id="359" name="Freeform: Shape 358">
              <a:extLst>
                <a:ext uri="{FF2B5EF4-FFF2-40B4-BE49-F238E27FC236}">
                  <a16:creationId xmlns:a16="http://schemas.microsoft.com/office/drawing/2014/main" id="{AF265E85-6084-4B3D-B6E3-0791BE3010AA}"/>
                </a:ext>
              </a:extLst>
            </p:cNvPr>
            <p:cNvSpPr/>
            <p:nvPr/>
          </p:nvSpPr>
          <p:spPr>
            <a:xfrm>
              <a:off x="2240195" y="3128554"/>
              <a:ext cx="7094" cy="7094"/>
            </a:xfrm>
            <a:custGeom>
              <a:avLst/>
              <a:gdLst>
                <a:gd name="connsiteX0" fmla="*/ 2660 w 7094"/>
                <a:gd name="connsiteY0" fmla="*/ 4434 h 7094"/>
                <a:gd name="connsiteX1" fmla="*/ 4434 w 7094"/>
                <a:gd name="connsiteY1" fmla="*/ 2660 h 7094"/>
                <a:gd name="connsiteX2" fmla="*/ 6208 w 7094"/>
                <a:gd name="connsiteY2" fmla="*/ 4434 h 7094"/>
                <a:gd name="connsiteX3" fmla="*/ 4434 w 7094"/>
                <a:gd name="connsiteY3" fmla="*/ 6208 h 7094"/>
                <a:gd name="connsiteX4" fmla="*/ 2660 w 7094"/>
                <a:gd name="connsiteY4" fmla="*/ 4434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 h="7094">
                  <a:moveTo>
                    <a:pt x="2660" y="4434"/>
                  </a:moveTo>
                  <a:cubicBezTo>
                    <a:pt x="2660" y="3370"/>
                    <a:pt x="3370" y="2660"/>
                    <a:pt x="4434" y="2660"/>
                  </a:cubicBezTo>
                  <a:cubicBezTo>
                    <a:pt x="5498" y="2660"/>
                    <a:pt x="6208" y="3370"/>
                    <a:pt x="6208" y="4434"/>
                  </a:cubicBezTo>
                  <a:cubicBezTo>
                    <a:pt x="6208" y="5498"/>
                    <a:pt x="5498" y="6208"/>
                    <a:pt x="4434" y="6208"/>
                  </a:cubicBezTo>
                  <a:cubicBezTo>
                    <a:pt x="3370" y="6562"/>
                    <a:pt x="2660" y="5498"/>
                    <a:pt x="2660" y="4434"/>
                  </a:cubicBezTo>
                  <a:close/>
                </a:path>
              </a:pathLst>
            </a:custGeom>
            <a:solidFill>
              <a:srgbClr val="808080"/>
            </a:solidFill>
            <a:ln w="9525" cap="flat">
              <a:noFill/>
              <a:prstDash val="solid"/>
              <a:miter/>
            </a:ln>
          </p:spPr>
          <p:txBody>
            <a:bodyPr rtlCol="0" anchor="ctr"/>
            <a:lstStyle/>
            <a:p>
              <a:endParaRPr lang="fi-FI"/>
            </a:p>
          </p:txBody>
        </p:sp>
        <p:sp>
          <p:nvSpPr>
            <p:cNvPr id="360" name="Freeform: Shape 359">
              <a:extLst>
                <a:ext uri="{FF2B5EF4-FFF2-40B4-BE49-F238E27FC236}">
                  <a16:creationId xmlns:a16="http://schemas.microsoft.com/office/drawing/2014/main" id="{68423AD5-0DE1-407A-8ACB-E656A0AF6857}"/>
                </a:ext>
              </a:extLst>
            </p:cNvPr>
            <p:cNvSpPr/>
            <p:nvPr/>
          </p:nvSpPr>
          <p:spPr>
            <a:xfrm>
              <a:off x="270087" y="3372601"/>
              <a:ext cx="1113817" cy="1113817"/>
            </a:xfrm>
            <a:custGeom>
              <a:avLst/>
              <a:gdLst>
                <a:gd name="connsiteX0" fmla="*/ 557086 w 1113816"/>
                <a:gd name="connsiteY0" fmla="*/ 1111511 h 1113816"/>
                <a:gd name="connsiteX1" fmla="*/ 543252 w 1113816"/>
                <a:gd name="connsiteY1" fmla="*/ 1111511 h 1113816"/>
                <a:gd name="connsiteX2" fmla="*/ 543252 w 1113816"/>
                <a:gd name="connsiteY2" fmla="*/ 1106545 h 1113816"/>
                <a:gd name="connsiteX3" fmla="*/ 557086 w 1113816"/>
                <a:gd name="connsiteY3" fmla="*/ 1106545 h 1113816"/>
                <a:gd name="connsiteX4" fmla="*/ 558150 w 1113816"/>
                <a:gd name="connsiteY4" fmla="*/ 1106545 h 1113816"/>
                <a:gd name="connsiteX5" fmla="*/ 558150 w 1113816"/>
                <a:gd name="connsiteY5" fmla="*/ 1111511 h 1113816"/>
                <a:gd name="connsiteX6" fmla="*/ 557086 w 1113816"/>
                <a:gd name="connsiteY6" fmla="*/ 1111511 h 1113816"/>
                <a:gd name="connsiteX7" fmla="*/ 573048 w 1113816"/>
                <a:gd name="connsiteY7" fmla="*/ 1111156 h 1113816"/>
                <a:gd name="connsiteX8" fmla="*/ 573048 w 1113816"/>
                <a:gd name="connsiteY8" fmla="*/ 1106190 h 1113816"/>
                <a:gd name="connsiteX9" fmla="*/ 587946 w 1113816"/>
                <a:gd name="connsiteY9" fmla="*/ 1105481 h 1113816"/>
                <a:gd name="connsiteX10" fmla="*/ 588301 w 1113816"/>
                <a:gd name="connsiteY10" fmla="*/ 1110447 h 1113816"/>
                <a:gd name="connsiteX11" fmla="*/ 573048 w 1113816"/>
                <a:gd name="connsiteY11" fmla="*/ 1111156 h 1113816"/>
                <a:gd name="connsiteX12" fmla="*/ 527999 w 1113816"/>
                <a:gd name="connsiteY12" fmla="*/ 1110801 h 1113816"/>
                <a:gd name="connsiteX13" fmla="*/ 513101 w 1113816"/>
                <a:gd name="connsiteY13" fmla="*/ 1109737 h 1113816"/>
                <a:gd name="connsiteX14" fmla="*/ 513455 w 1113816"/>
                <a:gd name="connsiteY14" fmla="*/ 1104771 h 1113816"/>
                <a:gd name="connsiteX15" fmla="*/ 528354 w 1113816"/>
                <a:gd name="connsiteY15" fmla="*/ 1105835 h 1113816"/>
                <a:gd name="connsiteX16" fmla="*/ 527999 w 1113816"/>
                <a:gd name="connsiteY16" fmla="*/ 1110801 h 1113816"/>
                <a:gd name="connsiteX17" fmla="*/ 603199 w 1113816"/>
                <a:gd name="connsiteY17" fmla="*/ 1109383 h 1113816"/>
                <a:gd name="connsiteX18" fmla="*/ 602844 w 1113816"/>
                <a:gd name="connsiteY18" fmla="*/ 1104417 h 1113816"/>
                <a:gd name="connsiteX19" fmla="*/ 617743 w 1113816"/>
                <a:gd name="connsiteY19" fmla="*/ 1102998 h 1113816"/>
                <a:gd name="connsiteX20" fmla="*/ 618452 w 1113816"/>
                <a:gd name="connsiteY20" fmla="*/ 1107964 h 1113816"/>
                <a:gd name="connsiteX21" fmla="*/ 603199 w 1113816"/>
                <a:gd name="connsiteY21" fmla="*/ 1109383 h 1113816"/>
                <a:gd name="connsiteX22" fmla="*/ 498202 w 1113816"/>
                <a:gd name="connsiteY22" fmla="*/ 1108318 h 1113816"/>
                <a:gd name="connsiteX23" fmla="*/ 483304 w 1113816"/>
                <a:gd name="connsiteY23" fmla="*/ 1106545 h 1113816"/>
                <a:gd name="connsiteX24" fmla="*/ 484014 w 1113816"/>
                <a:gd name="connsiteY24" fmla="*/ 1101579 h 1113816"/>
                <a:gd name="connsiteX25" fmla="*/ 498912 w 1113816"/>
                <a:gd name="connsiteY25" fmla="*/ 1103352 h 1113816"/>
                <a:gd name="connsiteX26" fmla="*/ 498202 w 1113816"/>
                <a:gd name="connsiteY26" fmla="*/ 1108318 h 1113816"/>
                <a:gd name="connsiteX27" fmla="*/ 632996 w 1113816"/>
                <a:gd name="connsiteY27" fmla="*/ 1106190 h 1113816"/>
                <a:gd name="connsiteX28" fmla="*/ 632286 w 1113816"/>
                <a:gd name="connsiteY28" fmla="*/ 1101224 h 1113816"/>
                <a:gd name="connsiteX29" fmla="*/ 646830 w 1113816"/>
                <a:gd name="connsiteY29" fmla="*/ 1099096 h 1113816"/>
                <a:gd name="connsiteX30" fmla="*/ 647539 w 1113816"/>
                <a:gd name="connsiteY30" fmla="*/ 1104062 h 1113816"/>
                <a:gd name="connsiteX31" fmla="*/ 632996 w 1113816"/>
                <a:gd name="connsiteY31" fmla="*/ 1106190 h 1113816"/>
                <a:gd name="connsiteX32" fmla="*/ 468406 w 1113816"/>
                <a:gd name="connsiteY32" fmla="*/ 1104417 h 1113816"/>
                <a:gd name="connsiteX33" fmla="*/ 453508 w 1113816"/>
                <a:gd name="connsiteY33" fmla="*/ 1101933 h 1113816"/>
                <a:gd name="connsiteX34" fmla="*/ 454572 w 1113816"/>
                <a:gd name="connsiteY34" fmla="*/ 1096968 h 1113816"/>
                <a:gd name="connsiteX35" fmla="*/ 469115 w 1113816"/>
                <a:gd name="connsiteY35" fmla="*/ 1099450 h 1113816"/>
                <a:gd name="connsiteX36" fmla="*/ 468406 w 1113816"/>
                <a:gd name="connsiteY36" fmla="*/ 1104417 h 1113816"/>
                <a:gd name="connsiteX37" fmla="*/ 662437 w 1113816"/>
                <a:gd name="connsiteY37" fmla="*/ 1101224 h 1113816"/>
                <a:gd name="connsiteX38" fmla="*/ 661373 w 1113816"/>
                <a:gd name="connsiteY38" fmla="*/ 1096258 h 1113816"/>
                <a:gd name="connsiteX39" fmla="*/ 675917 w 1113816"/>
                <a:gd name="connsiteY39" fmla="*/ 1093420 h 1113816"/>
                <a:gd name="connsiteX40" fmla="*/ 676981 w 1113816"/>
                <a:gd name="connsiteY40" fmla="*/ 1098386 h 1113816"/>
                <a:gd name="connsiteX41" fmla="*/ 662437 w 1113816"/>
                <a:gd name="connsiteY41" fmla="*/ 1101224 h 1113816"/>
                <a:gd name="connsiteX42" fmla="*/ 438964 w 1113816"/>
                <a:gd name="connsiteY42" fmla="*/ 1098741 h 1113816"/>
                <a:gd name="connsiteX43" fmla="*/ 424421 w 1113816"/>
                <a:gd name="connsiteY43" fmla="*/ 1095194 h 1113816"/>
                <a:gd name="connsiteX44" fmla="*/ 425485 w 1113816"/>
                <a:gd name="connsiteY44" fmla="*/ 1090228 h 1113816"/>
                <a:gd name="connsiteX45" fmla="*/ 440029 w 1113816"/>
                <a:gd name="connsiteY45" fmla="*/ 1093420 h 1113816"/>
                <a:gd name="connsiteX46" fmla="*/ 438964 w 1113816"/>
                <a:gd name="connsiteY46" fmla="*/ 1098741 h 1113816"/>
                <a:gd name="connsiteX47" fmla="*/ 691879 w 1113816"/>
                <a:gd name="connsiteY47" fmla="*/ 1094839 h 1113816"/>
                <a:gd name="connsiteX48" fmla="*/ 690815 w 1113816"/>
                <a:gd name="connsiteY48" fmla="*/ 1089873 h 1113816"/>
                <a:gd name="connsiteX49" fmla="*/ 705358 w 1113816"/>
                <a:gd name="connsiteY49" fmla="*/ 1085971 h 1113816"/>
                <a:gd name="connsiteX50" fmla="*/ 706777 w 1113816"/>
                <a:gd name="connsiteY50" fmla="*/ 1090937 h 1113816"/>
                <a:gd name="connsiteX51" fmla="*/ 691879 w 1113816"/>
                <a:gd name="connsiteY51" fmla="*/ 1094839 h 1113816"/>
                <a:gd name="connsiteX52" fmla="*/ 409878 w 1113816"/>
                <a:gd name="connsiteY52" fmla="*/ 1091647 h 1113816"/>
                <a:gd name="connsiteX53" fmla="*/ 395334 w 1113816"/>
                <a:gd name="connsiteY53" fmla="*/ 1087390 h 1113816"/>
                <a:gd name="connsiteX54" fmla="*/ 396753 w 1113816"/>
                <a:gd name="connsiteY54" fmla="*/ 1082779 h 1113816"/>
                <a:gd name="connsiteX55" fmla="*/ 410942 w 1113816"/>
                <a:gd name="connsiteY55" fmla="*/ 1087035 h 1113816"/>
                <a:gd name="connsiteX56" fmla="*/ 409878 w 1113816"/>
                <a:gd name="connsiteY56" fmla="*/ 1091647 h 1113816"/>
                <a:gd name="connsiteX57" fmla="*/ 720611 w 1113816"/>
                <a:gd name="connsiteY57" fmla="*/ 1086681 h 1113816"/>
                <a:gd name="connsiteX58" fmla="*/ 719192 w 1113816"/>
                <a:gd name="connsiteY58" fmla="*/ 1082069 h 1113816"/>
                <a:gd name="connsiteX59" fmla="*/ 733381 w 1113816"/>
                <a:gd name="connsiteY59" fmla="*/ 1077458 h 1113816"/>
                <a:gd name="connsiteX60" fmla="*/ 734800 w 1113816"/>
                <a:gd name="connsiteY60" fmla="*/ 1082069 h 1113816"/>
                <a:gd name="connsiteX61" fmla="*/ 720611 w 1113816"/>
                <a:gd name="connsiteY61" fmla="*/ 1086681 h 1113816"/>
                <a:gd name="connsiteX62" fmla="*/ 381145 w 1113816"/>
                <a:gd name="connsiteY62" fmla="*/ 1082779 h 1113816"/>
                <a:gd name="connsiteX63" fmla="*/ 366957 w 1113816"/>
                <a:gd name="connsiteY63" fmla="*/ 1077813 h 1113816"/>
                <a:gd name="connsiteX64" fmla="*/ 368730 w 1113816"/>
                <a:gd name="connsiteY64" fmla="*/ 1073201 h 1113816"/>
                <a:gd name="connsiteX65" fmla="*/ 382919 w 1113816"/>
                <a:gd name="connsiteY65" fmla="*/ 1078167 h 1113816"/>
                <a:gd name="connsiteX66" fmla="*/ 381145 w 1113816"/>
                <a:gd name="connsiteY66" fmla="*/ 1082779 h 1113816"/>
                <a:gd name="connsiteX67" fmla="*/ 748989 w 1113816"/>
                <a:gd name="connsiteY67" fmla="*/ 1077103 h 1113816"/>
                <a:gd name="connsiteX68" fmla="*/ 747215 w 1113816"/>
                <a:gd name="connsiteY68" fmla="*/ 1072492 h 1113816"/>
                <a:gd name="connsiteX69" fmla="*/ 761049 w 1113816"/>
                <a:gd name="connsiteY69" fmla="*/ 1067171 h 1113816"/>
                <a:gd name="connsiteX70" fmla="*/ 762823 w 1113816"/>
                <a:gd name="connsiteY70" fmla="*/ 1071782 h 1113816"/>
                <a:gd name="connsiteX71" fmla="*/ 748989 w 1113816"/>
                <a:gd name="connsiteY71" fmla="*/ 1077103 h 1113816"/>
                <a:gd name="connsiteX72" fmla="*/ 352768 w 1113816"/>
                <a:gd name="connsiteY72" fmla="*/ 1072492 h 1113816"/>
                <a:gd name="connsiteX73" fmla="*/ 338934 w 1113816"/>
                <a:gd name="connsiteY73" fmla="*/ 1066816 h 1113816"/>
                <a:gd name="connsiteX74" fmla="*/ 341062 w 1113816"/>
                <a:gd name="connsiteY74" fmla="*/ 1062205 h 1113816"/>
                <a:gd name="connsiteX75" fmla="*/ 354896 w 1113816"/>
                <a:gd name="connsiteY75" fmla="*/ 1067881 h 1113816"/>
                <a:gd name="connsiteX76" fmla="*/ 352768 w 1113816"/>
                <a:gd name="connsiteY76" fmla="*/ 1072492 h 1113816"/>
                <a:gd name="connsiteX77" fmla="*/ 777011 w 1113816"/>
                <a:gd name="connsiteY77" fmla="*/ 1066107 h 1113816"/>
                <a:gd name="connsiteX78" fmla="*/ 774883 w 1113816"/>
                <a:gd name="connsiteY78" fmla="*/ 1061496 h 1113816"/>
                <a:gd name="connsiteX79" fmla="*/ 788362 w 1113816"/>
                <a:gd name="connsiteY79" fmla="*/ 1055465 h 1113816"/>
                <a:gd name="connsiteX80" fmla="*/ 790491 w 1113816"/>
                <a:gd name="connsiteY80" fmla="*/ 1060077 h 1113816"/>
                <a:gd name="connsiteX81" fmla="*/ 777011 w 1113816"/>
                <a:gd name="connsiteY81" fmla="*/ 1066107 h 1113816"/>
                <a:gd name="connsiteX82" fmla="*/ 325454 w 1113816"/>
                <a:gd name="connsiteY82" fmla="*/ 1060786 h 1113816"/>
                <a:gd name="connsiteX83" fmla="*/ 311975 w 1113816"/>
                <a:gd name="connsiteY83" fmla="*/ 1054401 h 1113816"/>
                <a:gd name="connsiteX84" fmla="*/ 314103 w 1113816"/>
                <a:gd name="connsiteY84" fmla="*/ 1049790 h 1113816"/>
                <a:gd name="connsiteX85" fmla="*/ 327583 w 1113816"/>
                <a:gd name="connsiteY85" fmla="*/ 1056175 h 1113816"/>
                <a:gd name="connsiteX86" fmla="*/ 325454 w 1113816"/>
                <a:gd name="connsiteY86" fmla="*/ 1060786 h 1113816"/>
                <a:gd name="connsiteX87" fmla="*/ 803970 w 1113816"/>
                <a:gd name="connsiteY87" fmla="*/ 1053337 h 1113816"/>
                <a:gd name="connsiteX88" fmla="*/ 801842 w 1113816"/>
                <a:gd name="connsiteY88" fmla="*/ 1048726 h 1113816"/>
                <a:gd name="connsiteX89" fmla="*/ 814966 w 1113816"/>
                <a:gd name="connsiteY89" fmla="*/ 1041986 h 1113816"/>
                <a:gd name="connsiteX90" fmla="*/ 817449 w 1113816"/>
                <a:gd name="connsiteY90" fmla="*/ 1046243 h 1113816"/>
                <a:gd name="connsiteX91" fmla="*/ 803970 w 1113816"/>
                <a:gd name="connsiteY91" fmla="*/ 1053337 h 1113816"/>
                <a:gd name="connsiteX92" fmla="*/ 298496 w 1113816"/>
                <a:gd name="connsiteY92" fmla="*/ 1047307 h 1113816"/>
                <a:gd name="connsiteX93" fmla="*/ 285371 w 1113816"/>
                <a:gd name="connsiteY93" fmla="*/ 1040212 h 1113816"/>
                <a:gd name="connsiteX94" fmla="*/ 287854 w 1113816"/>
                <a:gd name="connsiteY94" fmla="*/ 1035956 h 1113816"/>
                <a:gd name="connsiteX95" fmla="*/ 300979 w 1113816"/>
                <a:gd name="connsiteY95" fmla="*/ 1043050 h 1113816"/>
                <a:gd name="connsiteX96" fmla="*/ 298496 w 1113816"/>
                <a:gd name="connsiteY96" fmla="*/ 1047307 h 1113816"/>
                <a:gd name="connsiteX97" fmla="*/ 830574 w 1113816"/>
                <a:gd name="connsiteY97" fmla="*/ 1039503 h 1113816"/>
                <a:gd name="connsiteX98" fmla="*/ 828091 w 1113816"/>
                <a:gd name="connsiteY98" fmla="*/ 1035246 h 1113816"/>
                <a:gd name="connsiteX99" fmla="*/ 840861 w 1113816"/>
                <a:gd name="connsiteY99" fmla="*/ 1027797 h 1113816"/>
                <a:gd name="connsiteX100" fmla="*/ 843344 w 1113816"/>
                <a:gd name="connsiteY100" fmla="*/ 1032054 h 1113816"/>
                <a:gd name="connsiteX101" fmla="*/ 830574 w 1113816"/>
                <a:gd name="connsiteY101" fmla="*/ 1039503 h 1113816"/>
                <a:gd name="connsiteX102" fmla="*/ 272247 w 1113816"/>
                <a:gd name="connsiteY102" fmla="*/ 1032763 h 1113816"/>
                <a:gd name="connsiteX103" fmla="*/ 259477 w 1113816"/>
                <a:gd name="connsiteY103" fmla="*/ 1024959 h 1113816"/>
                <a:gd name="connsiteX104" fmla="*/ 262315 w 1113816"/>
                <a:gd name="connsiteY104" fmla="*/ 1020703 h 1113816"/>
                <a:gd name="connsiteX105" fmla="*/ 275084 w 1113816"/>
                <a:gd name="connsiteY105" fmla="*/ 1028507 h 1113816"/>
                <a:gd name="connsiteX106" fmla="*/ 272247 w 1113816"/>
                <a:gd name="connsiteY106" fmla="*/ 1032763 h 1113816"/>
                <a:gd name="connsiteX107" fmla="*/ 856114 w 1113816"/>
                <a:gd name="connsiteY107" fmla="*/ 1023895 h 1113816"/>
                <a:gd name="connsiteX108" fmla="*/ 853276 w 1113816"/>
                <a:gd name="connsiteY108" fmla="*/ 1019639 h 1113816"/>
                <a:gd name="connsiteX109" fmla="*/ 865691 w 1113816"/>
                <a:gd name="connsiteY109" fmla="*/ 1011480 h 1113816"/>
                <a:gd name="connsiteX110" fmla="*/ 868529 w 1113816"/>
                <a:gd name="connsiteY110" fmla="*/ 1015737 h 1113816"/>
                <a:gd name="connsiteX111" fmla="*/ 856114 w 1113816"/>
                <a:gd name="connsiteY111" fmla="*/ 1023895 h 1113816"/>
                <a:gd name="connsiteX112" fmla="*/ 246707 w 1113816"/>
                <a:gd name="connsiteY112" fmla="*/ 1016446 h 1113816"/>
                <a:gd name="connsiteX113" fmla="*/ 234292 w 1113816"/>
                <a:gd name="connsiteY113" fmla="*/ 1007933 h 1113816"/>
                <a:gd name="connsiteX114" fmla="*/ 237129 w 1113816"/>
                <a:gd name="connsiteY114" fmla="*/ 1004031 h 1113816"/>
                <a:gd name="connsiteX115" fmla="*/ 249190 w 1113816"/>
                <a:gd name="connsiteY115" fmla="*/ 1012544 h 1113816"/>
                <a:gd name="connsiteX116" fmla="*/ 246707 w 1113816"/>
                <a:gd name="connsiteY116" fmla="*/ 1016446 h 1113816"/>
                <a:gd name="connsiteX117" fmla="*/ 880944 w 1113816"/>
                <a:gd name="connsiteY117" fmla="*/ 1007223 h 1113816"/>
                <a:gd name="connsiteX118" fmla="*/ 878106 w 1113816"/>
                <a:gd name="connsiteY118" fmla="*/ 1003322 h 1113816"/>
                <a:gd name="connsiteX119" fmla="*/ 890167 w 1113816"/>
                <a:gd name="connsiteY119" fmla="*/ 994454 h 1113816"/>
                <a:gd name="connsiteX120" fmla="*/ 893359 w 1113816"/>
                <a:gd name="connsiteY120" fmla="*/ 998356 h 1113816"/>
                <a:gd name="connsiteX121" fmla="*/ 880944 w 1113816"/>
                <a:gd name="connsiteY121" fmla="*/ 1007223 h 1113816"/>
                <a:gd name="connsiteX122" fmla="*/ 222586 w 1113816"/>
                <a:gd name="connsiteY122" fmla="*/ 999065 h 1113816"/>
                <a:gd name="connsiteX123" fmla="*/ 210880 w 1113816"/>
                <a:gd name="connsiteY123" fmla="*/ 989842 h 1113816"/>
                <a:gd name="connsiteX124" fmla="*/ 214073 w 1113816"/>
                <a:gd name="connsiteY124" fmla="*/ 985940 h 1113816"/>
                <a:gd name="connsiteX125" fmla="*/ 225778 w 1113816"/>
                <a:gd name="connsiteY125" fmla="*/ 995163 h 1113816"/>
                <a:gd name="connsiteX126" fmla="*/ 222586 w 1113816"/>
                <a:gd name="connsiteY126" fmla="*/ 999065 h 1113816"/>
                <a:gd name="connsiteX127" fmla="*/ 904710 w 1113816"/>
                <a:gd name="connsiteY127" fmla="*/ 989133 h 1113816"/>
                <a:gd name="connsiteX128" fmla="*/ 901518 w 1113816"/>
                <a:gd name="connsiteY128" fmla="*/ 985231 h 1113816"/>
                <a:gd name="connsiteX129" fmla="*/ 912869 w 1113816"/>
                <a:gd name="connsiteY129" fmla="*/ 975654 h 1113816"/>
                <a:gd name="connsiteX130" fmla="*/ 916061 w 1113816"/>
                <a:gd name="connsiteY130" fmla="*/ 979555 h 1113816"/>
                <a:gd name="connsiteX131" fmla="*/ 904710 w 1113816"/>
                <a:gd name="connsiteY131" fmla="*/ 989133 h 1113816"/>
                <a:gd name="connsiteX132" fmla="*/ 199175 w 1113816"/>
                <a:gd name="connsiteY132" fmla="*/ 980265 h 1113816"/>
                <a:gd name="connsiteX133" fmla="*/ 187824 w 1113816"/>
                <a:gd name="connsiteY133" fmla="*/ 970333 h 1113816"/>
                <a:gd name="connsiteX134" fmla="*/ 191016 w 1113816"/>
                <a:gd name="connsiteY134" fmla="*/ 966786 h 1113816"/>
                <a:gd name="connsiteX135" fmla="*/ 202367 w 1113816"/>
                <a:gd name="connsiteY135" fmla="*/ 976718 h 1113816"/>
                <a:gd name="connsiteX136" fmla="*/ 199175 w 1113816"/>
                <a:gd name="connsiteY136" fmla="*/ 980265 h 1113816"/>
                <a:gd name="connsiteX137" fmla="*/ 927412 w 1113816"/>
                <a:gd name="connsiteY137" fmla="*/ 969623 h 1113816"/>
                <a:gd name="connsiteX138" fmla="*/ 924220 w 1113816"/>
                <a:gd name="connsiteY138" fmla="*/ 966076 h 1113816"/>
                <a:gd name="connsiteX139" fmla="*/ 935216 w 1113816"/>
                <a:gd name="connsiteY139" fmla="*/ 956144 h 1113816"/>
                <a:gd name="connsiteX140" fmla="*/ 938763 w 1113816"/>
                <a:gd name="connsiteY140" fmla="*/ 959691 h 1113816"/>
                <a:gd name="connsiteX141" fmla="*/ 927412 w 1113816"/>
                <a:gd name="connsiteY141" fmla="*/ 969623 h 1113816"/>
                <a:gd name="connsiteX142" fmla="*/ 176827 w 1113816"/>
                <a:gd name="connsiteY142" fmla="*/ 960401 h 1113816"/>
                <a:gd name="connsiteX143" fmla="*/ 166186 w 1113816"/>
                <a:gd name="connsiteY143" fmla="*/ 950114 h 1113816"/>
                <a:gd name="connsiteX144" fmla="*/ 169733 w 1113816"/>
                <a:gd name="connsiteY144" fmla="*/ 946567 h 1113816"/>
                <a:gd name="connsiteX145" fmla="*/ 180374 w 1113816"/>
                <a:gd name="connsiteY145" fmla="*/ 956854 h 1113816"/>
                <a:gd name="connsiteX146" fmla="*/ 176827 w 1113816"/>
                <a:gd name="connsiteY146" fmla="*/ 960401 h 1113816"/>
                <a:gd name="connsiteX147" fmla="*/ 949050 w 1113816"/>
                <a:gd name="connsiteY147" fmla="*/ 949050 h 1113816"/>
                <a:gd name="connsiteX148" fmla="*/ 945503 w 1113816"/>
                <a:gd name="connsiteY148" fmla="*/ 945503 h 1113816"/>
                <a:gd name="connsiteX149" fmla="*/ 955790 w 1113816"/>
                <a:gd name="connsiteY149" fmla="*/ 934861 h 1113816"/>
                <a:gd name="connsiteX150" fmla="*/ 959337 w 1113816"/>
                <a:gd name="connsiteY150" fmla="*/ 938408 h 1113816"/>
                <a:gd name="connsiteX151" fmla="*/ 949050 w 1113816"/>
                <a:gd name="connsiteY151" fmla="*/ 949050 h 1113816"/>
                <a:gd name="connsiteX152" fmla="*/ 155544 w 1113816"/>
                <a:gd name="connsiteY152" fmla="*/ 939118 h 1113816"/>
                <a:gd name="connsiteX153" fmla="*/ 145257 w 1113816"/>
                <a:gd name="connsiteY153" fmla="*/ 928121 h 1113816"/>
                <a:gd name="connsiteX154" fmla="*/ 148805 w 1113816"/>
                <a:gd name="connsiteY154" fmla="*/ 924929 h 1113816"/>
                <a:gd name="connsiteX155" fmla="*/ 158737 w 1113816"/>
                <a:gd name="connsiteY155" fmla="*/ 935925 h 1113816"/>
                <a:gd name="connsiteX156" fmla="*/ 155544 w 1113816"/>
                <a:gd name="connsiteY156" fmla="*/ 939118 h 1113816"/>
                <a:gd name="connsiteX157" fmla="*/ 969978 w 1113816"/>
                <a:gd name="connsiteY157" fmla="*/ 927057 h 1113816"/>
                <a:gd name="connsiteX158" fmla="*/ 966431 w 1113816"/>
                <a:gd name="connsiteY158" fmla="*/ 923865 h 1113816"/>
                <a:gd name="connsiteX159" fmla="*/ 976363 w 1113816"/>
                <a:gd name="connsiteY159" fmla="*/ 912514 h 1113816"/>
                <a:gd name="connsiteX160" fmla="*/ 980265 w 1113816"/>
                <a:gd name="connsiteY160" fmla="*/ 915706 h 1113816"/>
                <a:gd name="connsiteX161" fmla="*/ 969978 w 1113816"/>
                <a:gd name="connsiteY161" fmla="*/ 927057 h 1113816"/>
                <a:gd name="connsiteX162" fmla="*/ 135325 w 1113816"/>
                <a:gd name="connsiteY162" fmla="*/ 916770 h 1113816"/>
                <a:gd name="connsiteX163" fmla="*/ 125748 w 1113816"/>
                <a:gd name="connsiteY163" fmla="*/ 905419 h 1113816"/>
                <a:gd name="connsiteX164" fmla="*/ 129650 w 1113816"/>
                <a:gd name="connsiteY164" fmla="*/ 902227 h 1113816"/>
                <a:gd name="connsiteX165" fmla="*/ 139227 w 1113816"/>
                <a:gd name="connsiteY165" fmla="*/ 913578 h 1113816"/>
                <a:gd name="connsiteX166" fmla="*/ 135325 w 1113816"/>
                <a:gd name="connsiteY166" fmla="*/ 916770 h 1113816"/>
                <a:gd name="connsiteX167" fmla="*/ 989133 w 1113816"/>
                <a:gd name="connsiteY167" fmla="*/ 904355 h 1113816"/>
                <a:gd name="connsiteX168" fmla="*/ 985231 w 1113816"/>
                <a:gd name="connsiteY168" fmla="*/ 901163 h 1113816"/>
                <a:gd name="connsiteX169" fmla="*/ 994454 w 1113816"/>
                <a:gd name="connsiteY169" fmla="*/ 889457 h 1113816"/>
                <a:gd name="connsiteX170" fmla="*/ 998356 w 1113816"/>
                <a:gd name="connsiteY170" fmla="*/ 892295 h 1113816"/>
                <a:gd name="connsiteX171" fmla="*/ 989133 w 1113816"/>
                <a:gd name="connsiteY171" fmla="*/ 904355 h 1113816"/>
                <a:gd name="connsiteX172" fmla="*/ 116525 w 1113816"/>
                <a:gd name="connsiteY172" fmla="*/ 893359 h 1113816"/>
                <a:gd name="connsiteX173" fmla="*/ 107657 w 1113816"/>
                <a:gd name="connsiteY173" fmla="*/ 881298 h 1113816"/>
                <a:gd name="connsiteX174" fmla="*/ 111559 w 1113816"/>
                <a:gd name="connsiteY174" fmla="*/ 878461 h 1113816"/>
                <a:gd name="connsiteX175" fmla="*/ 120427 w 1113816"/>
                <a:gd name="connsiteY175" fmla="*/ 890521 h 1113816"/>
                <a:gd name="connsiteX176" fmla="*/ 116525 w 1113816"/>
                <a:gd name="connsiteY176" fmla="*/ 893359 h 1113816"/>
                <a:gd name="connsiteX177" fmla="*/ 1007579 w 1113816"/>
                <a:gd name="connsiteY177" fmla="*/ 880234 h 1113816"/>
                <a:gd name="connsiteX178" fmla="*/ 1003322 w 1113816"/>
                <a:gd name="connsiteY178" fmla="*/ 877397 h 1113816"/>
                <a:gd name="connsiteX179" fmla="*/ 1011835 w 1113816"/>
                <a:gd name="connsiteY179" fmla="*/ 865336 h 1113816"/>
                <a:gd name="connsiteX180" fmla="*/ 1016092 w 1113816"/>
                <a:gd name="connsiteY180" fmla="*/ 868174 h 1113816"/>
                <a:gd name="connsiteX181" fmla="*/ 1007579 w 1113816"/>
                <a:gd name="connsiteY181" fmla="*/ 880234 h 1113816"/>
                <a:gd name="connsiteX182" fmla="*/ 98789 w 1113816"/>
                <a:gd name="connsiteY182" fmla="*/ 869238 h 1113816"/>
                <a:gd name="connsiteX183" fmla="*/ 90631 w 1113816"/>
                <a:gd name="connsiteY183" fmla="*/ 856823 h 1113816"/>
                <a:gd name="connsiteX184" fmla="*/ 94887 w 1113816"/>
                <a:gd name="connsiteY184" fmla="*/ 853985 h 1113816"/>
                <a:gd name="connsiteX185" fmla="*/ 103046 w 1113816"/>
                <a:gd name="connsiteY185" fmla="*/ 866400 h 1113816"/>
                <a:gd name="connsiteX186" fmla="*/ 98789 w 1113816"/>
                <a:gd name="connsiteY186" fmla="*/ 869238 h 1113816"/>
                <a:gd name="connsiteX187" fmla="*/ 1024250 w 1113816"/>
                <a:gd name="connsiteY187" fmla="*/ 855404 h 1113816"/>
                <a:gd name="connsiteX188" fmla="*/ 1019994 w 1113816"/>
                <a:gd name="connsiteY188" fmla="*/ 852566 h 1113816"/>
                <a:gd name="connsiteX189" fmla="*/ 1027798 w 1113816"/>
                <a:gd name="connsiteY189" fmla="*/ 839796 h 1113816"/>
                <a:gd name="connsiteX190" fmla="*/ 1032054 w 1113816"/>
                <a:gd name="connsiteY190" fmla="*/ 842279 h 1113816"/>
                <a:gd name="connsiteX191" fmla="*/ 1024250 w 1113816"/>
                <a:gd name="connsiteY191" fmla="*/ 855404 h 1113816"/>
                <a:gd name="connsiteX192" fmla="*/ 82827 w 1113816"/>
                <a:gd name="connsiteY192" fmla="*/ 844053 h 1113816"/>
                <a:gd name="connsiteX193" fmla="*/ 75378 w 1113816"/>
                <a:gd name="connsiteY193" fmla="*/ 831283 h 1113816"/>
                <a:gd name="connsiteX194" fmla="*/ 79634 w 1113816"/>
                <a:gd name="connsiteY194" fmla="*/ 828800 h 1113816"/>
                <a:gd name="connsiteX195" fmla="*/ 87084 w 1113816"/>
                <a:gd name="connsiteY195" fmla="*/ 841570 h 1113816"/>
                <a:gd name="connsiteX196" fmla="*/ 82827 w 1113816"/>
                <a:gd name="connsiteY196" fmla="*/ 844053 h 1113816"/>
                <a:gd name="connsiteX197" fmla="*/ 1039858 w 1113816"/>
                <a:gd name="connsiteY197" fmla="*/ 829864 h 1113816"/>
                <a:gd name="connsiteX198" fmla="*/ 1035601 w 1113816"/>
                <a:gd name="connsiteY198" fmla="*/ 827381 h 1113816"/>
                <a:gd name="connsiteX199" fmla="*/ 1042696 w 1113816"/>
                <a:gd name="connsiteY199" fmla="*/ 814257 h 1113816"/>
                <a:gd name="connsiteX200" fmla="*/ 1046952 w 1113816"/>
                <a:gd name="connsiteY200" fmla="*/ 816740 h 1113816"/>
                <a:gd name="connsiteX201" fmla="*/ 1039858 w 1113816"/>
                <a:gd name="connsiteY201" fmla="*/ 829864 h 1113816"/>
                <a:gd name="connsiteX202" fmla="*/ 67929 w 1113816"/>
                <a:gd name="connsiteY202" fmla="*/ 818158 h 1113816"/>
                <a:gd name="connsiteX203" fmla="*/ 61189 w 1113816"/>
                <a:gd name="connsiteY203" fmla="*/ 805034 h 1113816"/>
                <a:gd name="connsiteX204" fmla="*/ 65800 w 1113816"/>
                <a:gd name="connsiteY204" fmla="*/ 802906 h 1113816"/>
                <a:gd name="connsiteX205" fmla="*/ 72540 w 1113816"/>
                <a:gd name="connsiteY205" fmla="*/ 816030 h 1113816"/>
                <a:gd name="connsiteX206" fmla="*/ 67929 w 1113816"/>
                <a:gd name="connsiteY206" fmla="*/ 818158 h 1113816"/>
                <a:gd name="connsiteX207" fmla="*/ 1054047 w 1113816"/>
                <a:gd name="connsiteY207" fmla="*/ 803260 h 1113816"/>
                <a:gd name="connsiteX208" fmla="*/ 1049435 w 1113816"/>
                <a:gd name="connsiteY208" fmla="*/ 801132 h 1113816"/>
                <a:gd name="connsiteX209" fmla="*/ 1055820 w 1113816"/>
                <a:gd name="connsiteY209" fmla="*/ 787653 h 1113816"/>
                <a:gd name="connsiteX210" fmla="*/ 1060432 w 1113816"/>
                <a:gd name="connsiteY210" fmla="*/ 789781 h 1113816"/>
                <a:gd name="connsiteX211" fmla="*/ 1054047 w 1113816"/>
                <a:gd name="connsiteY211" fmla="*/ 803260 h 1113816"/>
                <a:gd name="connsiteX212" fmla="*/ 54449 w 1113816"/>
                <a:gd name="connsiteY212" fmla="*/ 791200 h 1113816"/>
                <a:gd name="connsiteX213" fmla="*/ 48419 w 1113816"/>
                <a:gd name="connsiteY213" fmla="*/ 777721 h 1113816"/>
                <a:gd name="connsiteX214" fmla="*/ 53030 w 1113816"/>
                <a:gd name="connsiteY214" fmla="*/ 775592 h 1113816"/>
                <a:gd name="connsiteX215" fmla="*/ 59061 w 1113816"/>
                <a:gd name="connsiteY215" fmla="*/ 789072 h 1113816"/>
                <a:gd name="connsiteX216" fmla="*/ 54449 w 1113816"/>
                <a:gd name="connsiteY216" fmla="*/ 791200 h 1113816"/>
                <a:gd name="connsiteX217" fmla="*/ 1066462 w 1113816"/>
                <a:gd name="connsiteY217" fmla="*/ 775947 h 1113816"/>
                <a:gd name="connsiteX218" fmla="*/ 1061850 w 1113816"/>
                <a:gd name="connsiteY218" fmla="*/ 773819 h 1113816"/>
                <a:gd name="connsiteX219" fmla="*/ 1067526 w 1113816"/>
                <a:gd name="connsiteY219" fmla="*/ 759985 h 1113816"/>
                <a:gd name="connsiteX220" fmla="*/ 1072137 w 1113816"/>
                <a:gd name="connsiteY220" fmla="*/ 761758 h 1113816"/>
                <a:gd name="connsiteX221" fmla="*/ 1066462 w 1113816"/>
                <a:gd name="connsiteY221" fmla="*/ 775947 h 1113816"/>
                <a:gd name="connsiteX222" fmla="*/ 42744 w 1113816"/>
                <a:gd name="connsiteY222" fmla="*/ 763887 h 1113816"/>
                <a:gd name="connsiteX223" fmla="*/ 37423 w 1113816"/>
                <a:gd name="connsiteY223" fmla="*/ 750052 h 1113816"/>
                <a:gd name="connsiteX224" fmla="*/ 42034 w 1113816"/>
                <a:gd name="connsiteY224" fmla="*/ 748279 h 1113816"/>
                <a:gd name="connsiteX225" fmla="*/ 47355 w 1113816"/>
                <a:gd name="connsiteY225" fmla="*/ 762113 h 1113816"/>
                <a:gd name="connsiteX226" fmla="*/ 42744 w 1113816"/>
                <a:gd name="connsiteY226" fmla="*/ 763887 h 1113816"/>
                <a:gd name="connsiteX227" fmla="*/ 1077813 w 1113816"/>
                <a:gd name="connsiteY227" fmla="*/ 747924 h 1113816"/>
                <a:gd name="connsiteX228" fmla="*/ 1073202 w 1113816"/>
                <a:gd name="connsiteY228" fmla="*/ 746151 h 1113816"/>
                <a:gd name="connsiteX229" fmla="*/ 1078167 w 1113816"/>
                <a:gd name="connsiteY229" fmla="*/ 731962 h 1113816"/>
                <a:gd name="connsiteX230" fmla="*/ 1082779 w 1113816"/>
                <a:gd name="connsiteY230" fmla="*/ 733381 h 1113816"/>
                <a:gd name="connsiteX231" fmla="*/ 1077813 w 1113816"/>
                <a:gd name="connsiteY231" fmla="*/ 747924 h 1113816"/>
                <a:gd name="connsiteX232" fmla="*/ 32102 w 1113816"/>
                <a:gd name="connsiteY232" fmla="*/ 735864 h 1113816"/>
                <a:gd name="connsiteX233" fmla="*/ 27491 w 1113816"/>
                <a:gd name="connsiteY233" fmla="*/ 721675 h 1113816"/>
                <a:gd name="connsiteX234" fmla="*/ 32102 w 1113816"/>
                <a:gd name="connsiteY234" fmla="*/ 720256 h 1113816"/>
                <a:gd name="connsiteX235" fmla="*/ 36713 w 1113816"/>
                <a:gd name="connsiteY235" fmla="*/ 734445 h 1113816"/>
                <a:gd name="connsiteX236" fmla="*/ 32102 w 1113816"/>
                <a:gd name="connsiteY236" fmla="*/ 735864 h 1113816"/>
                <a:gd name="connsiteX237" fmla="*/ 1087390 w 1113816"/>
                <a:gd name="connsiteY237" fmla="*/ 719547 h 1113816"/>
                <a:gd name="connsiteX238" fmla="*/ 1082779 w 1113816"/>
                <a:gd name="connsiteY238" fmla="*/ 718128 h 1113816"/>
                <a:gd name="connsiteX239" fmla="*/ 1087035 w 1113816"/>
                <a:gd name="connsiteY239" fmla="*/ 703939 h 1113816"/>
                <a:gd name="connsiteX240" fmla="*/ 1092002 w 1113816"/>
                <a:gd name="connsiteY240" fmla="*/ 705358 h 1113816"/>
                <a:gd name="connsiteX241" fmla="*/ 1087390 w 1113816"/>
                <a:gd name="connsiteY241" fmla="*/ 719547 h 1113816"/>
                <a:gd name="connsiteX242" fmla="*/ 23234 w 1113816"/>
                <a:gd name="connsiteY242" fmla="*/ 707132 h 1113816"/>
                <a:gd name="connsiteX243" fmla="*/ 19332 w 1113816"/>
                <a:gd name="connsiteY243" fmla="*/ 692588 h 1113816"/>
                <a:gd name="connsiteX244" fmla="*/ 24298 w 1113816"/>
                <a:gd name="connsiteY244" fmla="*/ 691524 h 1113816"/>
                <a:gd name="connsiteX245" fmla="*/ 28200 w 1113816"/>
                <a:gd name="connsiteY245" fmla="*/ 705713 h 1113816"/>
                <a:gd name="connsiteX246" fmla="*/ 23234 w 1113816"/>
                <a:gd name="connsiteY246" fmla="*/ 707132 h 1113816"/>
                <a:gd name="connsiteX247" fmla="*/ 1095194 w 1113816"/>
                <a:gd name="connsiteY247" fmla="*/ 690815 h 1113816"/>
                <a:gd name="connsiteX248" fmla="*/ 1090228 w 1113816"/>
                <a:gd name="connsiteY248" fmla="*/ 689750 h 1113816"/>
                <a:gd name="connsiteX249" fmla="*/ 1093775 w 1113816"/>
                <a:gd name="connsiteY249" fmla="*/ 675207 h 1113816"/>
                <a:gd name="connsiteX250" fmla="*/ 1098741 w 1113816"/>
                <a:gd name="connsiteY250" fmla="*/ 676271 h 1113816"/>
                <a:gd name="connsiteX251" fmla="*/ 1095194 w 1113816"/>
                <a:gd name="connsiteY251" fmla="*/ 690815 h 1113816"/>
                <a:gd name="connsiteX252" fmla="*/ 16140 w 1113816"/>
                <a:gd name="connsiteY252" fmla="*/ 678045 h 1113816"/>
                <a:gd name="connsiteX253" fmla="*/ 12947 w 1113816"/>
                <a:gd name="connsiteY253" fmla="*/ 663501 h 1113816"/>
                <a:gd name="connsiteX254" fmla="*/ 17913 w 1113816"/>
                <a:gd name="connsiteY254" fmla="*/ 662437 h 1113816"/>
                <a:gd name="connsiteX255" fmla="*/ 21106 w 1113816"/>
                <a:gd name="connsiteY255" fmla="*/ 676981 h 1113816"/>
                <a:gd name="connsiteX256" fmla="*/ 16140 w 1113816"/>
                <a:gd name="connsiteY256" fmla="*/ 678045 h 1113816"/>
                <a:gd name="connsiteX257" fmla="*/ 1101579 w 1113816"/>
                <a:gd name="connsiteY257" fmla="*/ 661373 h 1113816"/>
                <a:gd name="connsiteX258" fmla="*/ 1096613 w 1113816"/>
                <a:gd name="connsiteY258" fmla="*/ 660309 h 1113816"/>
                <a:gd name="connsiteX259" fmla="*/ 1099096 w 1113816"/>
                <a:gd name="connsiteY259" fmla="*/ 645765 h 1113816"/>
                <a:gd name="connsiteX260" fmla="*/ 1104062 w 1113816"/>
                <a:gd name="connsiteY260" fmla="*/ 646475 h 1113816"/>
                <a:gd name="connsiteX261" fmla="*/ 1101579 w 1113816"/>
                <a:gd name="connsiteY261" fmla="*/ 661373 h 1113816"/>
                <a:gd name="connsiteX262" fmla="*/ 10110 w 1113816"/>
                <a:gd name="connsiteY262" fmla="*/ 648603 h 1113816"/>
                <a:gd name="connsiteX263" fmla="*/ 7981 w 1113816"/>
                <a:gd name="connsiteY263" fmla="*/ 633705 h 1113816"/>
                <a:gd name="connsiteX264" fmla="*/ 12947 w 1113816"/>
                <a:gd name="connsiteY264" fmla="*/ 632995 h 1113816"/>
                <a:gd name="connsiteX265" fmla="*/ 15076 w 1113816"/>
                <a:gd name="connsiteY265" fmla="*/ 647539 h 1113816"/>
                <a:gd name="connsiteX266" fmla="*/ 10110 w 1113816"/>
                <a:gd name="connsiteY266" fmla="*/ 648603 h 1113816"/>
                <a:gd name="connsiteX267" fmla="*/ 1106545 w 1113816"/>
                <a:gd name="connsiteY267" fmla="*/ 631577 h 1113816"/>
                <a:gd name="connsiteX268" fmla="*/ 1101579 w 1113816"/>
                <a:gd name="connsiteY268" fmla="*/ 630867 h 1113816"/>
                <a:gd name="connsiteX269" fmla="*/ 1103353 w 1113816"/>
                <a:gd name="connsiteY269" fmla="*/ 615969 h 1113816"/>
                <a:gd name="connsiteX270" fmla="*/ 1108319 w 1113816"/>
                <a:gd name="connsiteY270" fmla="*/ 616324 h 1113816"/>
                <a:gd name="connsiteX271" fmla="*/ 1106545 w 1113816"/>
                <a:gd name="connsiteY271" fmla="*/ 631577 h 1113816"/>
                <a:gd name="connsiteX272" fmla="*/ 6208 w 1113816"/>
                <a:gd name="connsiteY272" fmla="*/ 618807 h 1113816"/>
                <a:gd name="connsiteX273" fmla="*/ 4789 w 1113816"/>
                <a:gd name="connsiteY273" fmla="*/ 603909 h 1113816"/>
                <a:gd name="connsiteX274" fmla="*/ 9755 w 1113816"/>
                <a:gd name="connsiteY274" fmla="*/ 603554 h 1113816"/>
                <a:gd name="connsiteX275" fmla="*/ 11174 w 1113816"/>
                <a:gd name="connsiteY275" fmla="*/ 618452 h 1113816"/>
                <a:gd name="connsiteX276" fmla="*/ 6208 w 1113816"/>
                <a:gd name="connsiteY276" fmla="*/ 618807 h 1113816"/>
                <a:gd name="connsiteX277" fmla="*/ 1109737 w 1113816"/>
                <a:gd name="connsiteY277" fmla="*/ 601780 h 1113816"/>
                <a:gd name="connsiteX278" fmla="*/ 1104771 w 1113816"/>
                <a:gd name="connsiteY278" fmla="*/ 601425 h 1113816"/>
                <a:gd name="connsiteX279" fmla="*/ 1105836 w 1113816"/>
                <a:gd name="connsiteY279" fmla="*/ 586527 h 1113816"/>
                <a:gd name="connsiteX280" fmla="*/ 1110802 w 1113816"/>
                <a:gd name="connsiteY280" fmla="*/ 586882 h 1113816"/>
                <a:gd name="connsiteX281" fmla="*/ 1109737 w 1113816"/>
                <a:gd name="connsiteY281" fmla="*/ 601780 h 1113816"/>
                <a:gd name="connsiteX282" fmla="*/ 3725 w 1113816"/>
                <a:gd name="connsiteY282" fmla="*/ 589010 h 1113816"/>
                <a:gd name="connsiteX283" fmla="*/ 3015 w 1113816"/>
                <a:gd name="connsiteY283" fmla="*/ 574112 h 1113816"/>
                <a:gd name="connsiteX284" fmla="*/ 7981 w 1113816"/>
                <a:gd name="connsiteY284" fmla="*/ 574112 h 1113816"/>
                <a:gd name="connsiteX285" fmla="*/ 8691 w 1113816"/>
                <a:gd name="connsiteY285" fmla="*/ 589010 h 1113816"/>
                <a:gd name="connsiteX286" fmla="*/ 3725 w 1113816"/>
                <a:gd name="connsiteY286" fmla="*/ 589010 h 1113816"/>
                <a:gd name="connsiteX287" fmla="*/ 1111156 w 1113816"/>
                <a:gd name="connsiteY287" fmla="*/ 571984 h 1113816"/>
                <a:gd name="connsiteX288" fmla="*/ 1106190 w 1113816"/>
                <a:gd name="connsiteY288" fmla="*/ 571984 h 1113816"/>
                <a:gd name="connsiteX289" fmla="*/ 1106545 w 1113816"/>
                <a:gd name="connsiteY289" fmla="*/ 557086 h 1113816"/>
                <a:gd name="connsiteX290" fmla="*/ 1106545 w 1113816"/>
                <a:gd name="connsiteY290" fmla="*/ 553184 h 1113816"/>
                <a:gd name="connsiteX291" fmla="*/ 1111511 w 1113816"/>
                <a:gd name="connsiteY291" fmla="*/ 553184 h 1113816"/>
                <a:gd name="connsiteX292" fmla="*/ 1111511 w 1113816"/>
                <a:gd name="connsiteY292" fmla="*/ 557440 h 1113816"/>
                <a:gd name="connsiteX293" fmla="*/ 1111156 w 1113816"/>
                <a:gd name="connsiteY293" fmla="*/ 571984 h 1113816"/>
                <a:gd name="connsiteX294" fmla="*/ 2660 w 1113816"/>
                <a:gd name="connsiteY294" fmla="*/ 559214 h 1113816"/>
                <a:gd name="connsiteX295" fmla="*/ 2660 w 1113816"/>
                <a:gd name="connsiteY295" fmla="*/ 557086 h 1113816"/>
                <a:gd name="connsiteX296" fmla="*/ 2660 w 1113816"/>
                <a:gd name="connsiteY296" fmla="*/ 544316 h 1113816"/>
                <a:gd name="connsiteX297" fmla="*/ 7626 w 1113816"/>
                <a:gd name="connsiteY297" fmla="*/ 544316 h 1113816"/>
                <a:gd name="connsiteX298" fmla="*/ 7626 w 1113816"/>
                <a:gd name="connsiteY298" fmla="*/ 557086 h 1113816"/>
                <a:gd name="connsiteX299" fmla="*/ 7626 w 1113816"/>
                <a:gd name="connsiteY299" fmla="*/ 559214 h 1113816"/>
                <a:gd name="connsiteX300" fmla="*/ 2660 w 1113816"/>
                <a:gd name="connsiteY300" fmla="*/ 559214 h 1113816"/>
                <a:gd name="connsiteX301" fmla="*/ 1106190 w 1113816"/>
                <a:gd name="connsiteY301" fmla="*/ 537931 h 1113816"/>
                <a:gd name="connsiteX302" fmla="*/ 1105481 w 1113816"/>
                <a:gd name="connsiteY302" fmla="*/ 523033 h 1113816"/>
                <a:gd name="connsiteX303" fmla="*/ 1110447 w 1113816"/>
                <a:gd name="connsiteY303" fmla="*/ 522678 h 1113816"/>
                <a:gd name="connsiteX304" fmla="*/ 1111156 w 1113816"/>
                <a:gd name="connsiteY304" fmla="*/ 537576 h 1113816"/>
                <a:gd name="connsiteX305" fmla="*/ 1106190 w 1113816"/>
                <a:gd name="connsiteY305" fmla="*/ 537931 h 1113816"/>
                <a:gd name="connsiteX306" fmla="*/ 8336 w 1113816"/>
                <a:gd name="connsiteY306" fmla="*/ 529418 h 1113816"/>
                <a:gd name="connsiteX307" fmla="*/ 3370 w 1113816"/>
                <a:gd name="connsiteY307" fmla="*/ 529063 h 1113816"/>
                <a:gd name="connsiteX308" fmla="*/ 4434 w 1113816"/>
                <a:gd name="connsiteY308" fmla="*/ 514165 h 1113816"/>
                <a:gd name="connsiteX309" fmla="*/ 9400 w 1113816"/>
                <a:gd name="connsiteY309" fmla="*/ 514519 h 1113816"/>
                <a:gd name="connsiteX310" fmla="*/ 8336 w 1113816"/>
                <a:gd name="connsiteY310" fmla="*/ 529418 h 1113816"/>
                <a:gd name="connsiteX311" fmla="*/ 1104417 w 1113816"/>
                <a:gd name="connsiteY311" fmla="*/ 508489 h 1113816"/>
                <a:gd name="connsiteX312" fmla="*/ 1102998 w 1113816"/>
                <a:gd name="connsiteY312" fmla="*/ 493591 h 1113816"/>
                <a:gd name="connsiteX313" fmla="*/ 1107964 w 1113816"/>
                <a:gd name="connsiteY313" fmla="*/ 492881 h 1113816"/>
                <a:gd name="connsiteX314" fmla="*/ 1109383 w 1113816"/>
                <a:gd name="connsiteY314" fmla="*/ 507780 h 1113816"/>
                <a:gd name="connsiteX315" fmla="*/ 1104417 w 1113816"/>
                <a:gd name="connsiteY315" fmla="*/ 508489 h 1113816"/>
                <a:gd name="connsiteX316" fmla="*/ 10819 w 1113816"/>
                <a:gd name="connsiteY316" fmla="*/ 499621 h 1113816"/>
                <a:gd name="connsiteX317" fmla="*/ 5853 w 1113816"/>
                <a:gd name="connsiteY317" fmla="*/ 499267 h 1113816"/>
                <a:gd name="connsiteX318" fmla="*/ 7626 w 1113816"/>
                <a:gd name="connsiteY318" fmla="*/ 484368 h 1113816"/>
                <a:gd name="connsiteX319" fmla="*/ 12593 w 1113816"/>
                <a:gd name="connsiteY319" fmla="*/ 485078 h 1113816"/>
                <a:gd name="connsiteX320" fmla="*/ 10819 w 1113816"/>
                <a:gd name="connsiteY320" fmla="*/ 499621 h 1113816"/>
                <a:gd name="connsiteX321" fmla="*/ 1100870 w 1113816"/>
                <a:gd name="connsiteY321" fmla="*/ 478693 h 1113816"/>
                <a:gd name="connsiteX322" fmla="*/ 1098741 w 1113816"/>
                <a:gd name="connsiteY322" fmla="*/ 464149 h 1113816"/>
                <a:gd name="connsiteX323" fmla="*/ 1103707 w 1113816"/>
                <a:gd name="connsiteY323" fmla="*/ 463440 h 1113816"/>
                <a:gd name="connsiteX324" fmla="*/ 1106190 w 1113816"/>
                <a:gd name="connsiteY324" fmla="*/ 478338 h 1113816"/>
                <a:gd name="connsiteX325" fmla="*/ 1100870 w 1113816"/>
                <a:gd name="connsiteY325" fmla="*/ 478693 h 1113816"/>
                <a:gd name="connsiteX326" fmla="*/ 14366 w 1113816"/>
                <a:gd name="connsiteY326" fmla="*/ 470180 h 1113816"/>
                <a:gd name="connsiteX327" fmla="*/ 9400 w 1113816"/>
                <a:gd name="connsiteY327" fmla="*/ 469470 h 1113816"/>
                <a:gd name="connsiteX328" fmla="*/ 11883 w 1113816"/>
                <a:gd name="connsiteY328" fmla="*/ 454572 h 1113816"/>
                <a:gd name="connsiteX329" fmla="*/ 16849 w 1113816"/>
                <a:gd name="connsiteY329" fmla="*/ 455636 h 1113816"/>
                <a:gd name="connsiteX330" fmla="*/ 14366 w 1113816"/>
                <a:gd name="connsiteY330" fmla="*/ 470180 h 1113816"/>
                <a:gd name="connsiteX331" fmla="*/ 1095903 w 1113816"/>
                <a:gd name="connsiteY331" fmla="*/ 449606 h 1113816"/>
                <a:gd name="connsiteX332" fmla="*/ 1092711 w 1113816"/>
                <a:gd name="connsiteY332" fmla="*/ 435062 h 1113816"/>
                <a:gd name="connsiteX333" fmla="*/ 1097677 w 1113816"/>
                <a:gd name="connsiteY333" fmla="*/ 433998 h 1113816"/>
                <a:gd name="connsiteX334" fmla="*/ 1100870 w 1113816"/>
                <a:gd name="connsiteY334" fmla="*/ 448542 h 1113816"/>
                <a:gd name="connsiteX335" fmla="*/ 1095903 w 1113816"/>
                <a:gd name="connsiteY335" fmla="*/ 449606 h 1113816"/>
                <a:gd name="connsiteX336" fmla="*/ 20042 w 1113816"/>
                <a:gd name="connsiteY336" fmla="*/ 441093 h 1113816"/>
                <a:gd name="connsiteX337" fmla="*/ 15076 w 1113816"/>
                <a:gd name="connsiteY337" fmla="*/ 440028 h 1113816"/>
                <a:gd name="connsiteX338" fmla="*/ 18268 w 1113816"/>
                <a:gd name="connsiteY338" fmla="*/ 425485 h 1113816"/>
                <a:gd name="connsiteX339" fmla="*/ 23234 w 1113816"/>
                <a:gd name="connsiteY339" fmla="*/ 426549 h 1113816"/>
                <a:gd name="connsiteX340" fmla="*/ 20042 w 1113816"/>
                <a:gd name="connsiteY340" fmla="*/ 441093 h 1113816"/>
                <a:gd name="connsiteX341" fmla="*/ 1089518 w 1113816"/>
                <a:gd name="connsiteY341" fmla="*/ 420519 h 1113816"/>
                <a:gd name="connsiteX342" fmla="*/ 1085617 w 1113816"/>
                <a:gd name="connsiteY342" fmla="*/ 406330 h 1113816"/>
                <a:gd name="connsiteX343" fmla="*/ 1090228 w 1113816"/>
                <a:gd name="connsiteY343" fmla="*/ 404911 h 1113816"/>
                <a:gd name="connsiteX344" fmla="*/ 1094130 w 1113816"/>
                <a:gd name="connsiteY344" fmla="*/ 419455 h 1113816"/>
                <a:gd name="connsiteX345" fmla="*/ 1089518 w 1113816"/>
                <a:gd name="connsiteY345" fmla="*/ 420519 h 1113816"/>
                <a:gd name="connsiteX346" fmla="*/ 27136 w 1113816"/>
                <a:gd name="connsiteY346" fmla="*/ 412006 h 1113816"/>
                <a:gd name="connsiteX347" fmla="*/ 22170 w 1113816"/>
                <a:gd name="connsiteY347" fmla="*/ 410587 h 1113816"/>
                <a:gd name="connsiteX348" fmla="*/ 26427 w 1113816"/>
                <a:gd name="connsiteY348" fmla="*/ 396043 h 1113816"/>
                <a:gd name="connsiteX349" fmla="*/ 31038 w 1113816"/>
                <a:gd name="connsiteY349" fmla="*/ 397462 h 1113816"/>
                <a:gd name="connsiteX350" fmla="*/ 27136 w 1113816"/>
                <a:gd name="connsiteY350" fmla="*/ 412006 h 1113816"/>
                <a:gd name="connsiteX351" fmla="*/ 1081360 w 1113816"/>
                <a:gd name="connsiteY351" fmla="*/ 392141 h 1113816"/>
                <a:gd name="connsiteX352" fmla="*/ 1076749 w 1113816"/>
                <a:gd name="connsiteY352" fmla="*/ 377953 h 1113816"/>
                <a:gd name="connsiteX353" fmla="*/ 1081360 w 1113816"/>
                <a:gd name="connsiteY353" fmla="*/ 376179 h 1113816"/>
                <a:gd name="connsiteX354" fmla="*/ 1085971 w 1113816"/>
                <a:gd name="connsiteY354" fmla="*/ 390368 h 1113816"/>
                <a:gd name="connsiteX355" fmla="*/ 1081360 w 1113816"/>
                <a:gd name="connsiteY355" fmla="*/ 392141 h 1113816"/>
                <a:gd name="connsiteX356" fmla="*/ 35649 w 1113816"/>
                <a:gd name="connsiteY356" fmla="*/ 383628 h 1113816"/>
                <a:gd name="connsiteX357" fmla="*/ 31038 w 1113816"/>
                <a:gd name="connsiteY357" fmla="*/ 382209 h 1113816"/>
                <a:gd name="connsiteX358" fmla="*/ 36004 w 1113816"/>
                <a:gd name="connsiteY358" fmla="*/ 368021 h 1113816"/>
                <a:gd name="connsiteX359" fmla="*/ 40615 w 1113816"/>
                <a:gd name="connsiteY359" fmla="*/ 369794 h 1113816"/>
                <a:gd name="connsiteX360" fmla="*/ 35649 w 1113816"/>
                <a:gd name="connsiteY360" fmla="*/ 383628 h 1113816"/>
                <a:gd name="connsiteX361" fmla="*/ 1071783 w 1113816"/>
                <a:gd name="connsiteY361" fmla="*/ 363764 h 1113816"/>
                <a:gd name="connsiteX362" fmla="*/ 1066462 w 1113816"/>
                <a:gd name="connsiteY362" fmla="*/ 349930 h 1113816"/>
                <a:gd name="connsiteX363" fmla="*/ 1071073 w 1113816"/>
                <a:gd name="connsiteY363" fmla="*/ 348156 h 1113816"/>
                <a:gd name="connsiteX364" fmla="*/ 1076394 w 1113816"/>
                <a:gd name="connsiteY364" fmla="*/ 361990 h 1113816"/>
                <a:gd name="connsiteX365" fmla="*/ 1071783 w 1113816"/>
                <a:gd name="connsiteY365" fmla="*/ 363764 h 1113816"/>
                <a:gd name="connsiteX366" fmla="*/ 45936 w 1113816"/>
                <a:gd name="connsiteY366" fmla="*/ 355605 h 1113816"/>
                <a:gd name="connsiteX367" fmla="*/ 41325 w 1113816"/>
                <a:gd name="connsiteY367" fmla="*/ 353832 h 1113816"/>
                <a:gd name="connsiteX368" fmla="*/ 47000 w 1113816"/>
                <a:gd name="connsiteY368" fmla="*/ 339998 h 1113816"/>
                <a:gd name="connsiteX369" fmla="*/ 51612 w 1113816"/>
                <a:gd name="connsiteY369" fmla="*/ 342126 h 1113816"/>
                <a:gd name="connsiteX370" fmla="*/ 45936 w 1113816"/>
                <a:gd name="connsiteY370" fmla="*/ 355605 h 1113816"/>
                <a:gd name="connsiteX371" fmla="*/ 1060432 w 1113816"/>
                <a:gd name="connsiteY371" fmla="*/ 336451 h 1113816"/>
                <a:gd name="connsiteX372" fmla="*/ 1054401 w 1113816"/>
                <a:gd name="connsiteY372" fmla="*/ 322971 h 1113816"/>
                <a:gd name="connsiteX373" fmla="*/ 1059013 w 1113816"/>
                <a:gd name="connsiteY373" fmla="*/ 320843 h 1113816"/>
                <a:gd name="connsiteX374" fmla="*/ 1065043 w 1113816"/>
                <a:gd name="connsiteY374" fmla="*/ 334322 h 1113816"/>
                <a:gd name="connsiteX375" fmla="*/ 1060432 w 1113816"/>
                <a:gd name="connsiteY375" fmla="*/ 336451 h 1113816"/>
                <a:gd name="connsiteX376" fmla="*/ 57642 w 1113816"/>
                <a:gd name="connsiteY376" fmla="*/ 328292 h 1113816"/>
                <a:gd name="connsiteX377" fmla="*/ 53030 w 1113816"/>
                <a:gd name="connsiteY377" fmla="*/ 326164 h 1113816"/>
                <a:gd name="connsiteX378" fmla="*/ 59415 w 1113816"/>
                <a:gd name="connsiteY378" fmla="*/ 312684 h 1113816"/>
                <a:gd name="connsiteX379" fmla="*/ 64027 w 1113816"/>
                <a:gd name="connsiteY379" fmla="*/ 314813 h 1113816"/>
                <a:gd name="connsiteX380" fmla="*/ 57642 w 1113816"/>
                <a:gd name="connsiteY380" fmla="*/ 328292 h 1113816"/>
                <a:gd name="connsiteX381" fmla="*/ 1047662 w 1113816"/>
                <a:gd name="connsiteY381" fmla="*/ 309492 h 1113816"/>
                <a:gd name="connsiteX382" fmla="*/ 1040922 w 1113816"/>
                <a:gd name="connsiteY382" fmla="*/ 296367 h 1113816"/>
                <a:gd name="connsiteX383" fmla="*/ 1045179 w 1113816"/>
                <a:gd name="connsiteY383" fmla="*/ 293884 h 1113816"/>
                <a:gd name="connsiteX384" fmla="*/ 1052273 w 1113816"/>
                <a:gd name="connsiteY384" fmla="*/ 307009 h 1113816"/>
                <a:gd name="connsiteX385" fmla="*/ 1047662 w 1113816"/>
                <a:gd name="connsiteY385" fmla="*/ 309492 h 1113816"/>
                <a:gd name="connsiteX386" fmla="*/ 70766 w 1113816"/>
                <a:gd name="connsiteY386" fmla="*/ 301333 h 1113816"/>
                <a:gd name="connsiteX387" fmla="*/ 66510 w 1113816"/>
                <a:gd name="connsiteY387" fmla="*/ 298850 h 1113816"/>
                <a:gd name="connsiteX388" fmla="*/ 73604 w 1113816"/>
                <a:gd name="connsiteY388" fmla="*/ 285726 h 1113816"/>
                <a:gd name="connsiteX389" fmla="*/ 77861 w 1113816"/>
                <a:gd name="connsiteY389" fmla="*/ 288209 h 1113816"/>
                <a:gd name="connsiteX390" fmla="*/ 70766 w 1113816"/>
                <a:gd name="connsiteY390" fmla="*/ 301333 h 1113816"/>
                <a:gd name="connsiteX391" fmla="*/ 1033828 w 1113816"/>
                <a:gd name="connsiteY391" fmla="*/ 283597 h 1113816"/>
                <a:gd name="connsiteX392" fmla="*/ 1026379 w 1113816"/>
                <a:gd name="connsiteY392" fmla="*/ 270828 h 1113816"/>
                <a:gd name="connsiteX393" fmla="*/ 1030635 w 1113816"/>
                <a:gd name="connsiteY393" fmla="*/ 268345 h 1113816"/>
                <a:gd name="connsiteX394" fmla="*/ 1038439 w 1113816"/>
                <a:gd name="connsiteY394" fmla="*/ 281115 h 1113816"/>
                <a:gd name="connsiteX395" fmla="*/ 1033828 w 1113816"/>
                <a:gd name="connsiteY395" fmla="*/ 283597 h 1113816"/>
                <a:gd name="connsiteX396" fmla="*/ 85310 w 1113816"/>
                <a:gd name="connsiteY396" fmla="*/ 275439 h 1113816"/>
                <a:gd name="connsiteX397" fmla="*/ 81053 w 1113816"/>
                <a:gd name="connsiteY397" fmla="*/ 272956 h 1113816"/>
                <a:gd name="connsiteX398" fmla="*/ 88857 w 1113816"/>
                <a:gd name="connsiteY398" fmla="*/ 260186 h 1113816"/>
                <a:gd name="connsiteX399" fmla="*/ 93114 w 1113816"/>
                <a:gd name="connsiteY399" fmla="*/ 263024 h 1113816"/>
                <a:gd name="connsiteX400" fmla="*/ 85310 w 1113816"/>
                <a:gd name="connsiteY400" fmla="*/ 275439 h 1113816"/>
                <a:gd name="connsiteX401" fmla="*/ 1018220 w 1113816"/>
                <a:gd name="connsiteY401" fmla="*/ 258058 h 1113816"/>
                <a:gd name="connsiteX402" fmla="*/ 1010062 w 1113816"/>
                <a:gd name="connsiteY402" fmla="*/ 245643 h 1113816"/>
                <a:gd name="connsiteX403" fmla="*/ 1014318 w 1113816"/>
                <a:gd name="connsiteY403" fmla="*/ 242805 h 1113816"/>
                <a:gd name="connsiteX404" fmla="*/ 1022477 w 1113816"/>
                <a:gd name="connsiteY404" fmla="*/ 255220 h 1113816"/>
                <a:gd name="connsiteX405" fmla="*/ 1018220 w 1113816"/>
                <a:gd name="connsiteY405" fmla="*/ 258058 h 1113816"/>
                <a:gd name="connsiteX406" fmla="*/ 101272 w 1113816"/>
                <a:gd name="connsiteY406" fmla="*/ 250254 h 1113816"/>
                <a:gd name="connsiteX407" fmla="*/ 97016 w 1113816"/>
                <a:gd name="connsiteY407" fmla="*/ 247416 h 1113816"/>
                <a:gd name="connsiteX408" fmla="*/ 105529 w 1113816"/>
                <a:gd name="connsiteY408" fmla="*/ 235001 h 1113816"/>
                <a:gd name="connsiteX409" fmla="*/ 109431 w 1113816"/>
                <a:gd name="connsiteY409" fmla="*/ 237839 h 1113816"/>
                <a:gd name="connsiteX410" fmla="*/ 101272 w 1113816"/>
                <a:gd name="connsiteY410" fmla="*/ 250254 h 1113816"/>
                <a:gd name="connsiteX411" fmla="*/ 1001548 w 1113816"/>
                <a:gd name="connsiteY411" fmla="*/ 233582 h 1113816"/>
                <a:gd name="connsiteX412" fmla="*/ 992680 w 1113816"/>
                <a:gd name="connsiteY412" fmla="*/ 221876 h 1113816"/>
                <a:gd name="connsiteX413" fmla="*/ 996582 w 1113816"/>
                <a:gd name="connsiteY413" fmla="*/ 218684 h 1113816"/>
                <a:gd name="connsiteX414" fmla="*/ 1005450 w 1113816"/>
                <a:gd name="connsiteY414" fmla="*/ 230744 h 1113816"/>
                <a:gd name="connsiteX415" fmla="*/ 1001548 w 1113816"/>
                <a:gd name="connsiteY415" fmla="*/ 233582 h 1113816"/>
                <a:gd name="connsiteX416" fmla="*/ 118299 w 1113816"/>
                <a:gd name="connsiteY416" fmla="*/ 226133 h 1113816"/>
                <a:gd name="connsiteX417" fmla="*/ 114397 w 1113816"/>
                <a:gd name="connsiteY417" fmla="*/ 223295 h 1113816"/>
                <a:gd name="connsiteX418" fmla="*/ 123619 w 1113816"/>
                <a:gd name="connsiteY418" fmla="*/ 211590 h 1113816"/>
                <a:gd name="connsiteX419" fmla="*/ 127521 w 1113816"/>
                <a:gd name="connsiteY419" fmla="*/ 214782 h 1113816"/>
                <a:gd name="connsiteX420" fmla="*/ 118299 w 1113816"/>
                <a:gd name="connsiteY420" fmla="*/ 226133 h 1113816"/>
                <a:gd name="connsiteX421" fmla="*/ 983458 w 1113816"/>
                <a:gd name="connsiteY421" fmla="*/ 210171 h 1113816"/>
                <a:gd name="connsiteX422" fmla="*/ 973880 w 1113816"/>
                <a:gd name="connsiteY422" fmla="*/ 198820 h 1113816"/>
                <a:gd name="connsiteX423" fmla="*/ 977782 w 1113816"/>
                <a:gd name="connsiteY423" fmla="*/ 195627 h 1113816"/>
                <a:gd name="connsiteX424" fmla="*/ 987360 w 1113816"/>
                <a:gd name="connsiteY424" fmla="*/ 206978 h 1113816"/>
                <a:gd name="connsiteX425" fmla="*/ 983458 w 1113816"/>
                <a:gd name="connsiteY425" fmla="*/ 210171 h 1113816"/>
                <a:gd name="connsiteX426" fmla="*/ 137099 w 1113816"/>
                <a:gd name="connsiteY426" fmla="*/ 202722 h 1113816"/>
                <a:gd name="connsiteX427" fmla="*/ 133197 w 1113816"/>
                <a:gd name="connsiteY427" fmla="*/ 199529 h 1113816"/>
                <a:gd name="connsiteX428" fmla="*/ 143129 w 1113816"/>
                <a:gd name="connsiteY428" fmla="*/ 188178 h 1113816"/>
                <a:gd name="connsiteX429" fmla="*/ 146676 w 1113816"/>
                <a:gd name="connsiteY429" fmla="*/ 191371 h 1113816"/>
                <a:gd name="connsiteX430" fmla="*/ 137099 w 1113816"/>
                <a:gd name="connsiteY430" fmla="*/ 202722 h 1113816"/>
                <a:gd name="connsiteX431" fmla="*/ 963948 w 1113816"/>
                <a:gd name="connsiteY431" fmla="*/ 187823 h 1113816"/>
                <a:gd name="connsiteX432" fmla="*/ 953661 w 1113816"/>
                <a:gd name="connsiteY432" fmla="*/ 176827 h 1113816"/>
                <a:gd name="connsiteX433" fmla="*/ 957208 w 1113816"/>
                <a:gd name="connsiteY433" fmla="*/ 173280 h 1113816"/>
                <a:gd name="connsiteX434" fmla="*/ 967495 w 1113816"/>
                <a:gd name="connsiteY434" fmla="*/ 184276 h 1113816"/>
                <a:gd name="connsiteX435" fmla="*/ 963948 w 1113816"/>
                <a:gd name="connsiteY435" fmla="*/ 187823 h 1113816"/>
                <a:gd name="connsiteX436" fmla="*/ 156608 w 1113816"/>
                <a:gd name="connsiteY436" fmla="*/ 180729 h 1113816"/>
                <a:gd name="connsiteX437" fmla="*/ 153061 w 1113816"/>
                <a:gd name="connsiteY437" fmla="*/ 177182 h 1113816"/>
                <a:gd name="connsiteX438" fmla="*/ 163348 w 1113816"/>
                <a:gd name="connsiteY438" fmla="*/ 166540 h 1113816"/>
                <a:gd name="connsiteX439" fmla="*/ 166895 w 1113816"/>
                <a:gd name="connsiteY439" fmla="*/ 170087 h 1113816"/>
                <a:gd name="connsiteX440" fmla="*/ 156608 w 1113816"/>
                <a:gd name="connsiteY440" fmla="*/ 180729 h 1113816"/>
                <a:gd name="connsiteX441" fmla="*/ 943374 w 1113816"/>
                <a:gd name="connsiteY441" fmla="*/ 166186 h 1113816"/>
                <a:gd name="connsiteX442" fmla="*/ 932733 w 1113816"/>
                <a:gd name="connsiteY442" fmla="*/ 155899 h 1113816"/>
                <a:gd name="connsiteX443" fmla="*/ 936280 w 1113816"/>
                <a:gd name="connsiteY443" fmla="*/ 152351 h 1113816"/>
                <a:gd name="connsiteX444" fmla="*/ 946922 w 1113816"/>
                <a:gd name="connsiteY444" fmla="*/ 162638 h 1113816"/>
                <a:gd name="connsiteX445" fmla="*/ 943374 w 1113816"/>
                <a:gd name="connsiteY445" fmla="*/ 166186 h 1113816"/>
                <a:gd name="connsiteX446" fmla="*/ 177537 w 1113816"/>
                <a:gd name="connsiteY446" fmla="*/ 159446 h 1113816"/>
                <a:gd name="connsiteX447" fmla="*/ 173990 w 1113816"/>
                <a:gd name="connsiteY447" fmla="*/ 155899 h 1113816"/>
                <a:gd name="connsiteX448" fmla="*/ 184986 w 1113816"/>
                <a:gd name="connsiteY448" fmla="*/ 145612 h 1113816"/>
                <a:gd name="connsiteX449" fmla="*/ 188178 w 1113816"/>
                <a:gd name="connsiteY449" fmla="*/ 149159 h 1113816"/>
                <a:gd name="connsiteX450" fmla="*/ 177537 w 1113816"/>
                <a:gd name="connsiteY450" fmla="*/ 159446 h 1113816"/>
                <a:gd name="connsiteX451" fmla="*/ 921737 w 1113816"/>
                <a:gd name="connsiteY451" fmla="*/ 145967 h 1113816"/>
                <a:gd name="connsiteX452" fmla="*/ 910386 w 1113816"/>
                <a:gd name="connsiteY452" fmla="*/ 136389 h 1113816"/>
                <a:gd name="connsiteX453" fmla="*/ 913578 w 1113816"/>
                <a:gd name="connsiteY453" fmla="*/ 132487 h 1113816"/>
                <a:gd name="connsiteX454" fmla="*/ 924929 w 1113816"/>
                <a:gd name="connsiteY454" fmla="*/ 142419 h 1113816"/>
                <a:gd name="connsiteX455" fmla="*/ 921737 w 1113816"/>
                <a:gd name="connsiteY455" fmla="*/ 145967 h 1113816"/>
                <a:gd name="connsiteX456" fmla="*/ 199884 w 1113816"/>
                <a:gd name="connsiteY456" fmla="*/ 139582 h 1113816"/>
                <a:gd name="connsiteX457" fmla="*/ 196692 w 1113816"/>
                <a:gd name="connsiteY457" fmla="*/ 135680 h 1113816"/>
                <a:gd name="connsiteX458" fmla="*/ 208042 w 1113816"/>
                <a:gd name="connsiteY458" fmla="*/ 126102 h 1113816"/>
                <a:gd name="connsiteX459" fmla="*/ 211235 w 1113816"/>
                <a:gd name="connsiteY459" fmla="*/ 130004 h 1113816"/>
                <a:gd name="connsiteX460" fmla="*/ 199884 w 1113816"/>
                <a:gd name="connsiteY460" fmla="*/ 139582 h 1113816"/>
                <a:gd name="connsiteX461" fmla="*/ 899035 w 1113816"/>
                <a:gd name="connsiteY461" fmla="*/ 126812 h 1113816"/>
                <a:gd name="connsiteX462" fmla="*/ 887329 w 1113816"/>
                <a:gd name="connsiteY462" fmla="*/ 117589 h 1113816"/>
                <a:gd name="connsiteX463" fmla="*/ 890167 w 1113816"/>
                <a:gd name="connsiteY463" fmla="*/ 113687 h 1113816"/>
                <a:gd name="connsiteX464" fmla="*/ 901872 w 1113816"/>
                <a:gd name="connsiteY464" fmla="*/ 122910 h 1113816"/>
                <a:gd name="connsiteX465" fmla="*/ 899035 w 1113816"/>
                <a:gd name="connsiteY465" fmla="*/ 126812 h 1113816"/>
                <a:gd name="connsiteX466" fmla="*/ 222941 w 1113816"/>
                <a:gd name="connsiteY466" fmla="*/ 120782 h 1113816"/>
                <a:gd name="connsiteX467" fmla="*/ 219748 w 1113816"/>
                <a:gd name="connsiteY467" fmla="*/ 116880 h 1113816"/>
                <a:gd name="connsiteX468" fmla="*/ 231809 w 1113816"/>
                <a:gd name="connsiteY468" fmla="*/ 108012 h 1113816"/>
                <a:gd name="connsiteX469" fmla="*/ 234646 w 1113816"/>
                <a:gd name="connsiteY469" fmla="*/ 111914 h 1113816"/>
                <a:gd name="connsiteX470" fmla="*/ 222941 w 1113816"/>
                <a:gd name="connsiteY470" fmla="*/ 120782 h 1113816"/>
                <a:gd name="connsiteX471" fmla="*/ 875268 w 1113816"/>
                <a:gd name="connsiteY471" fmla="*/ 109076 h 1113816"/>
                <a:gd name="connsiteX472" fmla="*/ 862853 w 1113816"/>
                <a:gd name="connsiteY472" fmla="*/ 100563 h 1113816"/>
                <a:gd name="connsiteX473" fmla="*/ 865691 w 1113816"/>
                <a:gd name="connsiteY473" fmla="*/ 96306 h 1113816"/>
                <a:gd name="connsiteX474" fmla="*/ 878106 w 1113816"/>
                <a:gd name="connsiteY474" fmla="*/ 104819 h 1113816"/>
                <a:gd name="connsiteX475" fmla="*/ 875268 w 1113816"/>
                <a:gd name="connsiteY475" fmla="*/ 109076 h 1113816"/>
                <a:gd name="connsiteX476" fmla="*/ 246707 w 1113816"/>
                <a:gd name="connsiteY476" fmla="*/ 103400 h 1113816"/>
                <a:gd name="connsiteX477" fmla="*/ 243869 w 1113816"/>
                <a:gd name="connsiteY477" fmla="*/ 99144 h 1113816"/>
                <a:gd name="connsiteX478" fmla="*/ 256284 w 1113816"/>
                <a:gd name="connsiteY478" fmla="*/ 90985 h 1113816"/>
                <a:gd name="connsiteX479" fmla="*/ 259122 w 1113816"/>
                <a:gd name="connsiteY479" fmla="*/ 95242 h 1113816"/>
                <a:gd name="connsiteX480" fmla="*/ 246707 w 1113816"/>
                <a:gd name="connsiteY480" fmla="*/ 103400 h 1113816"/>
                <a:gd name="connsiteX481" fmla="*/ 850438 w 1113816"/>
                <a:gd name="connsiteY481" fmla="*/ 92404 h 1113816"/>
                <a:gd name="connsiteX482" fmla="*/ 837668 w 1113816"/>
                <a:gd name="connsiteY482" fmla="*/ 84600 h 1113816"/>
                <a:gd name="connsiteX483" fmla="*/ 840151 w 1113816"/>
                <a:gd name="connsiteY483" fmla="*/ 80344 h 1113816"/>
                <a:gd name="connsiteX484" fmla="*/ 852921 w 1113816"/>
                <a:gd name="connsiteY484" fmla="*/ 88148 h 1113816"/>
                <a:gd name="connsiteX485" fmla="*/ 850438 w 1113816"/>
                <a:gd name="connsiteY485" fmla="*/ 92404 h 1113816"/>
                <a:gd name="connsiteX486" fmla="*/ 271892 w 1113816"/>
                <a:gd name="connsiteY486" fmla="*/ 87438 h 1113816"/>
                <a:gd name="connsiteX487" fmla="*/ 269409 w 1113816"/>
                <a:gd name="connsiteY487" fmla="*/ 83181 h 1113816"/>
                <a:gd name="connsiteX488" fmla="*/ 282179 w 1113816"/>
                <a:gd name="connsiteY488" fmla="*/ 75732 h 1113816"/>
                <a:gd name="connsiteX489" fmla="*/ 284662 w 1113816"/>
                <a:gd name="connsiteY489" fmla="*/ 79989 h 1113816"/>
                <a:gd name="connsiteX490" fmla="*/ 271892 w 1113816"/>
                <a:gd name="connsiteY490" fmla="*/ 87438 h 1113816"/>
                <a:gd name="connsiteX491" fmla="*/ 824898 w 1113816"/>
                <a:gd name="connsiteY491" fmla="*/ 77151 h 1113816"/>
                <a:gd name="connsiteX492" fmla="*/ 811774 w 1113816"/>
                <a:gd name="connsiteY492" fmla="*/ 70057 h 1113816"/>
                <a:gd name="connsiteX493" fmla="*/ 814257 w 1113816"/>
                <a:gd name="connsiteY493" fmla="*/ 65800 h 1113816"/>
                <a:gd name="connsiteX494" fmla="*/ 827381 w 1113816"/>
                <a:gd name="connsiteY494" fmla="*/ 72895 h 1113816"/>
                <a:gd name="connsiteX495" fmla="*/ 824898 w 1113816"/>
                <a:gd name="connsiteY495" fmla="*/ 77151 h 1113816"/>
                <a:gd name="connsiteX496" fmla="*/ 297432 w 1113816"/>
                <a:gd name="connsiteY496" fmla="*/ 72540 h 1113816"/>
                <a:gd name="connsiteX497" fmla="*/ 294949 w 1113816"/>
                <a:gd name="connsiteY497" fmla="*/ 68283 h 1113816"/>
                <a:gd name="connsiteX498" fmla="*/ 308073 w 1113816"/>
                <a:gd name="connsiteY498" fmla="*/ 61544 h 1113816"/>
                <a:gd name="connsiteX499" fmla="*/ 310202 w 1113816"/>
                <a:gd name="connsiteY499" fmla="*/ 66155 h 1113816"/>
                <a:gd name="connsiteX500" fmla="*/ 297432 w 1113816"/>
                <a:gd name="connsiteY500" fmla="*/ 72540 h 1113816"/>
                <a:gd name="connsiteX501" fmla="*/ 798649 w 1113816"/>
                <a:gd name="connsiteY501" fmla="*/ 63317 h 1113816"/>
                <a:gd name="connsiteX502" fmla="*/ 785170 w 1113816"/>
                <a:gd name="connsiteY502" fmla="*/ 56932 h 1113816"/>
                <a:gd name="connsiteX503" fmla="*/ 787298 w 1113816"/>
                <a:gd name="connsiteY503" fmla="*/ 52321 h 1113816"/>
                <a:gd name="connsiteX504" fmla="*/ 800777 w 1113816"/>
                <a:gd name="connsiteY504" fmla="*/ 58706 h 1113816"/>
                <a:gd name="connsiteX505" fmla="*/ 798649 w 1113816"/>
                <a:gd name="connsiteY505" fmla="*/ 63317 h 1113816"/>
                <a:gd name="connsiteX506" fmla="*/ 324036 w 1113816"/>
                <a:gd name="connsiteY506" fmla="*/ 59415 h 1113816"/>
                <a:gd name="connsiteX507" fmla="*/ 321907 w 1113816"/>
                <a:gd name="connsiteY507" fmla="*/ 54804 h 1113816"/>
                <a:gd name="connsiteX508" fmla="*/ 335387 w 1113816"/>
                <a:gd name="connsiteY508" fmla="*/ 48774 h 1113816"/>
                <a:gd name="connsiteX509" fmla="*/ 337515 w 1113816"/>
                <a:gd name="connsiteY509" fmla="*/ 53385 h 1113816"/>
                <a:gd name="connsiteX510" fmla="*/ 324036 w 1113816"/>
                <a:gd name="connsiteY510" fmla="*/ 59415 h 1113816"/>
                <a:gd name="connsiteX511" fmla="*/ 771336 w 1113816"/>
                <a:gd name="connsiteY511" fmla="*/ 50902 h 1113816"/>
                <a:gd name="connsiteX512" fmla="*/ 757502 w 1113816"/>
                <a:gd name="connsiteY512" fmla="*/ 45227 h 1113816"/>
                <a:gd name="connsiteX513" fmla="*/ 759275 w 1113816"/>
                <a:gd name="connsiteY513" fmla="*/ 40615 h 1113816"/>
                <a:gd name="connsiteX514" fmla="*/ 773109 w 1113816"/>
                <a:gd name="connsiteY514" fmla="*/ 46291 h 1113816"/>
                <a:gd name="connsiteX515" fmla="*/ 771336 w 1113816"/>
                <a:gd name="connsiteY515" fmla="*/ 50902 h 1113816"/>
                <a:gd name="connsiteX516" fmla="*/ 350994 w 1113816"/>
                <a:gd name="connsiteY516" fmla="*/ 47355 h 1113816"/>
                <a:gd name="connsiteX517" fmla="*/ 349221 w 1113816"/>
                <a:gd name="connsiteY517" fmla="*/ 42744 h 1113816"/>
                <a:gd name="connsiteX518" fmla="*/ 363055 w 1113816"/>
                <a:gd name="connsiteY518" fmla="*/ 37423 h 1113816"/>
                <a:gd name="connsiteX519" fmla="*/ 364828 w 1113816"/>
                <a:gd name="connsiteY519" fmla="*/ 42034 h 1113816"/>
                <a:gd name="connsiteX520" fmla="*/ 350994 w 1113816"/>
                <a:gd name="connsiteY520" fmla="*/ 47355 h 1113816"/>
                <a:gd name="connsiteX521" fmla="*/ 743668 w 1113816"/>
                <a:gd name="connsiteY521" fmla="*/ 39906 h 1113816"/>
                <a:gd name="connsiteX522" fmla="*/ 729479 w 1113816"/>
                <a:gd name="connsiteY522" fmla="*/ 34940 h 1113816"/>
                <a:gd name="connsiteX523" fmla="*/ 730898 w 1113816"/>
                <a:gd name="connsiteY523" fmla="*/ 30328 h 1113816"/>
                <a:gd name="connsiteX524" fmla="*/ 745087 w 1113816"/>
                <a:gd name="connsiteY524" fmla="*/ 35294 h 1113816"/>
                <a:gd name="connsiteX525" fmla="*/ 743668 w 1113816"/>
                <a:gd name="connsiteY525" fmla="*/ 39906 h 1113816"/>
                <a:gd name="connsiteX526" fmla="*/ 379017 w 1113816"/>
                <a:gd name="connsiteY526" fmla="*/ 37068 h 1113816"/>
                <a:gd name="connsiteX527" fmla="*/ 377243 w 1113816"/>
                <a:gd name="connsiteY527" fmla="*/ 32457 h 1113816"/>
                <a:gd name="connsiteX528" fmla="*/ 391432 w 1113816"/>
                <a:gd name="connsiteY528" fmla="*/ 27845 h 1113816"/>
                <a:gd name="connsiteX529" fmla="*/ 392851 w 1113816"/>
                <a:gd name="connsiteY529" fmla="*/ 32457 h 1113816"/>
                <a:gd name="connsiteX530" fmla="*/ 379017 w 1113816"/>
                <a:gd name="connsiteY530" fmla="*/ 37068 h 1113816"/>
                <a:gd name="connsiteX531" fmla="*/ 715290 w 1113816"/>
                <a:gd name="connsiteY531" fmla="*/ 30683 h 1113816"/>
                <a:gd name="connsiteX532" fmla="*/ 701101 w 1113816"/>
                <a:gd name="connsiteY532" fmla="*/ 26781 h 1113816"/>
                <a:gd name="connsiteX533" fmla="*/ 702520 w 1113816"/>
                <a:gd name="connsiteY533" fmla="*/ 21815 h 1113816"/>
                <a:gd name="connsiteX534" fmla="*/ 717064 w 1113816"/>
                <a:gd name="connsiteY534" fmla="*/ 26072 h 1113816"/>
                <a:gd name="connsiteX535" fmla="*/ 715290 w 1113816"/>
                <a:gd name="connsiteY535" fmla="*/ 30683 h 1113816"/>
                <a:gd name="connsiteX536" fmla="*/ 407394 w 1113816"/>
                <a:gd name="connsiteY536" fmla="*/ 28200 h 1113816"/>
                <a:gd name="connsiteX537" fmla="*/ 405976 w 1113816"/>
                <a:gd name="connsiteY537" fmla="*/ 23589 h 1113816"/>
                <a:gd name="connsiteX538" fmla="*/ 420519 w 1113816"/>
                <a:gd name="connsiteY538" fmla="*/ 19687 h 1113816"/>
                <a:gd name="connsiteX539" fmla="*/ 421583 w 1113816"/>
                <a:gd name="connsiteY539" fmla="*/ 24653 h 1113816"/>
                <a:gd name="connsiteX540" fmla="*/ 407394 w 1113816"/>
                <a:gd name="connsiteY540" fmla="*/ 28200 h 1113816"/>
                <a:gd name="connsiteX541" fmla="*/ 686558 w 1113816"/>
                <a:gd name="connsiteY541" fmla="*/ 22879 h 1113816"/>
                <a:gd name="connsiteX542" fmla="*/ 672015 w 1113816"/>
                <a:gd name="connsiteY542" fmla="*/ 19687 h 1113816"/>
                <a:gd name="connsiteX543" fmla="*/ 673079 w 1113816"/>
                <a:gd name="connsiteY543" fmla="*/ 14721 h 1113816"/>
                <a:gd name="connsiteX544" fmla="*/ 687622 w 1113816"/>
                <a:gd name="connsiteY544" fmla="*/ 17913 h 1113816"/>
                <a:gd name="connsiteX545" fmla="*/ 686558 w 1113816"/>
                <a:gd name="connsiteY545" fmla="*/ 22879 h 1113816"/>
                <a:gd name="connsiteX546" fmla="*/ 436127 w 1113816"/>
                <a:gd name="connsiteY546" fmla="*/ 20751 h 1113816"/>
                <a:gd name="connsiteX547" fmla="*/ 435062 w 1113816"/>
                <a:gd name="connsiteY547" fmla="*/ 15785 h 1113816"/>
                <a:gd name="connsiteX548" fmla="*/ 449606 w 1113816"/>
                <a:gd name="connsiteY548" fmla="*/ 12592 h 1113816"/>
                <a:gd name="connsiteX549" fmla="*/ 450670 w 1113816"/>
                <a:gd name="connsiteY549" fmla="*/ 17558 h 1113816"/>
                <a:gd name="connsiteX550" fmla="*/ 436127 w 1113816"/>
                <a:gd name="connsiteY550" fmla="*/ 20751 h 1113816"/>
                <a:gd name="connsiteX551" fmla="*/ 657471 w 1113816"/>
                <a:gd name="connsiteY551" fmla="*/ 16849 h 1113816"/>
                <a:gd name="connsiteX552" fmla="*/ 642928 w 1113816"/>
                <a:gd name="connsiteY552" fmla="*/ 14366 h 1113816"/>
                <a:gd name="connsiteX553" fmla="*/ 643637 w 1113816"/>
                <a:gd name="connsiteY553" fmla="*/ 9400 h 1113816"/>
                <a:gd name="connsiteX554" fmla="*/ 658535 w 1113816"/>
                <a:gd name="connsiteY554" fmla="*/ 11883 h 1113816"/>
                <a:gd name="connsiteX555" fmla="*/ 657471 w 1113816"/>
                <a:gd name="connsiteY555" fmla="*/ 16849 h 1113816"/>
                <a:gd name="connsiteX556" fmla="*/ 465214 w 1113816"/>
                <a:gd name="connsiteY556" fmla="*/ 15076 h 1113816"/>
                <a:gd name="connsiteX557" fmla="*/ 464504 w 1113816"/>
                <a:gd name="connsiteY557" fmla="*/ 10109 h 1113816"/>
                <a:gd name="connsiteX558" fmla="*/ 479402 w 1113816"/>
                <a:gd name="connsiteY558" fmla="*/ 7981 h 1113816"/>
                <a:gd name="connsiteX559" fmla="*/ 480112 w 1113816"/>
                <a:gd name="connsiteY559" fmla="*/ 12947 h 1113816"/>
                <a:gd name="connsiteX560" fmla="*/ 465214 w 1113816"/>
                <a:gd name="connsiteY560" fmla="*/ 15076 h 1113816"/>
                <a:gd name="connsiteX561" fmla="*/ 628030 w 1113816"/>
                <a:gd name="connsiteY561" fmla="*/ 12238 h 1113816"/>
                <a:gd name="connsiteX562" fmla="*/ 613131 w 1113816"/>
                <a:gd name="connsiteY562" fmla="*/ 10464 h 1113816"/>
                <a:gd name="connsiteX563" fmla="*/ 613486 w 1113816"/>
                <a:gd name="connsiteY563" fmla="*/ 5498 h 1113816"/>
                <a:gd name="connsiteX564" fmla="*/ 628384 w 1113816"/>
                <a:gd name="connsiteY564" fmla="*/ 7272 h 1113816"/>
                <a:gd name="connsiteX565" fmla="*/ 628030 w 1113816"/>
                <a:gd name="connsiteY565" fmla="*/ 12238 h 1113816"/>
                <a:gd name="connsiteX566" fmla="*/ 494655 w 1113816"/>
                <a:gd name="connsiteY566" fmla="*/ 11174 h 1113816"/>
                <a:gd name="connsiteX567" fmla="*/ 493946 w 1113816"/>
                <a:gd name="connsiteY567" fmla="*/ 6208 h 1113816"/>
                <a:gd name="connsiteX568" fmla="*/ 508844 w 1113816"/>
                <a:gd name="connsiteY568" fmla="*/ 4789 h 1113816"/>
                <a:gd name="connsiteX569" fmla="*/ 509199 w 1113816"/>
                <a:gd name="connsiteY569" fmla="*/ 9755 h 1113816"/>
                <a:gd name="connsiteX570" fmla="*/ 494655 w 1113816"/>
                <a:gd name="connsiteY570" fmla="*/ 11174 h 1113816"/>
                <a:gd name="connsiteX571" fmla="*/ 598588 w 1113816"/>
                <a:gd name="connsiteY571" fmla="*/ 9045 h 1113816"/>
                <a:gd name="connsiteX572" fmla="*/ 583690 w 1113816"/>
                <a:gd name="connsiteY572" fmla="*/ 7981 h 1113816"/>
                <a:gd name="connsiteX573" fmla="*/ 584044 w 1113816"/>
                <a:gd name="connsiteY573" fmla="*/ 3015 h 1113816"/>
                <a:gd name="connsiteX574" fmla="*/ 598943 w 1113816"/>
                <a:gd name="connsiteY574" fmla="*/ 4079 h 1113816"/>
                <a:gd name="connsiteX575" fmla="*/ 598588 w 1113816"/>
                <a:gd name="connsiteY575" fmla="*/ 9045 h 1113816"/>
                <a:gd name="connsiteX576" fmla="*/ 524452 w 1113816"/>
                <a:gd name="connsiteY576" fmla="*/ 8690 h 1113816"/>
                <a:gd name="connsiteX577" fmla="*/ 524097 w 1113816"/>
                <a:gd name="connsiteY577" fmla="*/ 3725 h 1113816"/>
                <a:gd name="connsiteX578" fmla="*/ 538995 w 1113816"/>
                <a:gd name="connsiteY578" fmla="*/ 3015 h 1113816"/>
                <a:gd name="connsiteX579" fmla="*/ 538995 w 1113816"/>
                <a:gd name="connsiteY579" fmla="*/ 7981 h 1113816"/>
                <a:gd name="connsiteX580" fmla="*/ 524452 w 1113816"/>
                <a:gd name="connsiteY580" fmla="*/ 8690 h 1113816"/>
                <a:gd name="connsiteX581" fmla="*/ 568791 w 1113816"/>
                <a:gd name="connsiteY581" fmla="*/ 7626 h 1113816"/>
                <a:gd name="connsiteX582" fmla="*/ 557086 w 1113816"/>
                <a:gd name="connsiteY582" fmla="*/ 7626 h 1113816"/>
                <a:gd name="connsiteX583" fmla="*/ 553893 w 1113816"/>
                <a:gd name="connsiteY583" fmla="*/ 7626 h 1113816"/>
                <a:gd name="connsiteX584" fmla="*/ 553893 w 1113816"/>
                <a:gd name="connsiteY584" fmla="*/ 2660 h 1113816"/>
                <a:gd name="connsiteX585" fmla="*/ 557086 w 1113816"/>
                <a:gd name="connsiteY585" fmla="*/ 2660 h 1113816"/>
                <a:gd name="connsiteX586" fmla="*/ 569146 w 1113816"/>
                <a:gd name="connsiteY586" fmla="*/ 2660 h 1113816"/>
                <a:gd name="connsiteX587" fmla="*/ 568791 w 1113816"/>
                <a:gd name="connsiteY587" fmla="*/ 7626 h 1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Lst>
              <a:rect l="l" t="t" r="r" b="b"/>
              <a:pathLst>
                <a:path w="1113816" h="1113816">
                  <a:moveTo>
                    <a:pt x="557086" y="1111511"/>
                  </a:moveTo>
                  <a:cubicBezTo>
                    <a:pt x="552474" y="1111511"/>
                    <a:pt x="547863" y="1111511"/>
                    <a:pt x="543252" y="1111511"/>
                  </a:cubicBezTo>
                  <a:lnTo>
                    <a:pt x="543252" y="1106545"/>
                  </a:lnTo>
                  <a:cubicBezTo>
                    <a:pt x="547863" y="1106545"/>
                    <a:pt x="552474" y="1106545"/>
                    <a:pt x="557086" y="1106545"/>
                  </a:cubicBezTo>
                  <a:lnTo>
                    <a:pt x="558150" y="1106545"/>
                  </a:lnTo>
                  <a:lnTo>
                    <a:pt x="558150" y="1111511"/>
                  </a:lnTo>
                  <a:lnTo>
                    <a:pt x="557086" y="1111511"/>
                  </a:lnTo>
                  <a:close/>
                  <a:moveTo>
                    <a:pt x="573048" y="1111156"/>
                  </a:moveTo>
                  <a:lnTo>
                    <a:pt x="573048" y="1106190"/>
                  </a:lnTo>
                  <a:cubicBezTo>
                    <a:pt x="578014" y="1106190"/>
                    <a:pt x="582980" y="1105835"/>
                    <a:pt x="587946" y="1105481"/>
                  </a:cubicBezTo>
                  <a:lnTo>
                    <a:pt x="588301" y="1110447"/>
                  </a:lnTo>
                  <a:cubicBezTo>
                    <a:pt x="582980" y="1110801"/>
                    <a:pt x="578014" y="1111156"/>
                    <a:pt x="573048" y="1111156"/>
                  </a:cubicBezTo>
                  <a:close/>
                  <a:moveTo>
                    <a:pt x="527999" y="1110801"/>
                  </a:moveTo>
                  <a:cubicBezTo>
                    <a:pt x="523033" y="1110447"/>
                    <a:pt x="518067" y="1110092"/>
                    <a:pt x="513101" y="1109737"/>
                  </a:cubicBezTo>
                  <a:lnTo>
                    <a:pt x="513455" y="1104771"/>
                  </a:lnTo>
                  <a:cubicBezTo>
                    <a:pt x="518421" y="1105126"/>
                    <a:pt x="523388" y="1105481"/>
                    <a:pt x="528354" y="1105835"/>
                  </a:cubicBezTo>
                  <a:lnTo>
                    <a:pt x="527999" y="1110801"/>
                  </a:lnTo>
                  <a:close/>
                  <a:moveTo>
                    <a:pt x="603199" y="1109383"/>
                  </a:moveTo>
                  <a:lnTo>
                    <a:pt x="602844" y="1104417"/>
                  </a:lnTo>
                  <a:cubicBezTo>
                    <a:pt x="607811" y="1104062"/>
                    <a:pt x="612777" y="1103707"/>
                    <a:pt x="617743" y="1102998"/>
                  </a:cubicBezTo>
                  <a:lnTo>
                    <a:pt x="618452" y="1107964"/>
                  </a:lnTo>
                  <a:cubicBezTo>
                    <a:pt x="613131" y="1108673"/>
                    <a:pt x="608165" y="1109028"/>
                    <a:pt x="603199" y="1109383"/>
                  </a:cubicBezTo>
                  <a:close/>
                  <a:moveTo>
                    <a:pt x="498202" y="1108318"/>
                  </a:moveTo>
                  <a:cubicBezTo>
                    <a:pt x="493236" y="1107964"/>
                    <a:pt x="488270" y="1107254"/>
                    <a:pt x="483304" y="1106545"/>
                  </a:cubicBezTo>
                  <a:lnTo>
                    <a:pt x="484014" y="1101579"/>
                  </a:lnTo>
                  <a:cubicBezTo>
                    <a:pt x="488980" y="1102288"/>
                    <a:pt x="493946" y="1102643"/>
                    <a:pt x="498912" y="1103352"/>
                  </a:cubicBezTo>
                  <a:lnTo>
                    <a:pt x="498202" y="1108318"/>
                  </a:lnTo>
                  <a:close/>
                  <a:moveTo>
                    <a:pt x="632996" y="1106190"/>
                  </a:moveTo>
                  <a:lnTo>
                    <a:pt x="632286" y="1101224"/>
                  </a:lnTo>
                  <a:cubicBezTo>
                    <a:pt x="637252" y="1100515"/>
                    <a:pt x="642218" y="1099805"/>
                    <a:pt x="646830" y="1099096"/>
                  </a:cubicBezTo>
                  <a:lnTo>
                    <a:pt x="647539" y="1104062"/>
                  </a:lnTo>
                  <a:cubicBezTo>
                    <a:pt x="642928" y="1104771"/>
                    <a:pt x="637962" y="1105481"/>
                    <a:pt x="632996" y="1106190"/>
                  </a:cubicBezTo>
                  <a:close/>
                  <a:moveTo>
                    <a:pt x="468406" y="1104417"/>
                  </a:moveTo>
                  <a:cubicBezTo>
                    <a:pt x="463440" y="1103707"/>
                    <a:pt x="458474" y="1102643"/>
                    <a:pt x="453508" y="1101933"/>
                  </a:cubicBezTo>
                  <a:lnTo>
                    <a:pt x="454572" y="1096968"/>
                  </a:lnTo>
                  <a:cubicBezTo>
                    <a:pt x="459538" y="1098032"/>
                    <a:pt x="464149" y="1098741"/>
                    <a:pt x="469115" y="1099450"/>
                  </a:cubicBezTo>
                  <a:lnTo>
                    <a:pt x="468406" y="1104417"/>
                  </a:lnTo>
                  <a:close/>
                  <a:moveTo>
                    <a:pt x="662437" y="1101224"/>
                  </a:moveTo>
                  <a:lnTo>
                    <a:pt x="661373" y="1096258"/>
                  </a:lnTo>
                  <a:cubicBezTo>
                    <a:pt x="666339" y="1095194"/>
                    <a:pt x="670950" y="1094484"/>
                    <a:pt x="675917" y="1093420"/>
                  </a:cubicBezTo>
                  <a:lnTo>
                    <a:pt x="676981" y="1098386"/>
                  </a:lnTo>
                  <a:cubicBezTo>
                    <a:pt x="672369" y="1099450"/>
                    <a:pt x="667403" y="1100515"/>
                    <a:pt x="662437" y="1101224"/>
                  </a:cubicBezTo>
                  <a:close/>
                  <a:moveTo>
                    <a:pt x="438964" y="1098741"/>
                  </a:moveTo>
                  <a:cubicBezTo>
                    <a:pt x="433998" y="1097677"/>
                    <a:pt x="429032" y="1096613"/>
                    <a:pt x="424421" y="1095194"/>
                  </a:cubicBezTo>
                  <a:lnTo>
                    <a:pt x="425485" y="1090228"/>
                  </a:lnTo>
                  <a:cubicBezTo>
                    <a:pt x="430451" y="1091292"/>
                    <a:pt x="435062" y="1092356"/>
                    <a:pt x="440029" y="1093420"/>
                  </a:cubicBezTo>
                  <a:lnTo>
                    <a:pt x="438964" y="1098741"/>
                  </a:lnTo>
                  <a:close/>
                  <a:moveTo>
                    <a:pt x="691879" y="1094839"/>
                  </a:moveTo>
                  <a:lnTo>
                    <a:pt x="690815" y="1089873"/>
                  </a:lnTo>
                  <a:cubicBezTo>
                    <a:pt x="695781" y="1088809"/>
                    <a:pt x="700392" y="1087390"/>
                    <a:pt x="705358" y="1085971"/>
                  </a:cubicBezTo>
                  <a:lnTo>
                    <a:pt x="706777" y="1090937"/>
                  </a:lnTo>
                  <a:cubicBezTo>
                    <a:pt x="701456" y="1092356"/>
                    <a:pt x="696490" y="1093775"/>
                    <a:pt x="691879" y="1094839"/>
                  </a:cubicBezTo>
                  <a:close/>
                  <a:moveTo>
                    <a:pt x="409878" y="1091647"/>
                  </a:moveTo>
                  <a:cubicBezTo>
                    <a:pt x="404911" y="1090228"/>
                    <a:pt x="400300" y="1088809"/>
                    <a:pt x="395334" y="1087390"/>
                  </a:cubicBezTo>
                  <a:lnTo>
                    <a:pt x="396753" y="1082779"/>
                  </a:lnTo>
                  <a:cubicBezTo>
                    <a:pt x="401364" y="1084198"/>
                    <a:pt x="406330" y="1085616"/>
                    <a:pt x="410942" y="1087035"/>
                  </a:cubicBezTo>
                  <a:lnTo>
                    <a:pt x="409878" y="1091647"/>
                  </a:lnTo>
                  <a:close/>
                  <a:moveTo>
                    <a:pt x="720611" y="1086681"/>
                  </a:moveTo>
                  <a:lnTo>
                    <a:pt x="719192" y="1082069"/>
                  </a:lnTo>
                  <a:cubicBezTo>
                    <a:pt x="723804" y="1080650"/>
                    <a:pt x="728770" y="1079232"/>
                    <a:pt x="733381" y="1077458"/>
                  </a:cubicBezTo>
                  <a:lnTo>
                    <a:pt x="734800" y="1082069"/>
                  </a:lnTo>
                  <a:cubicBezTo>
                    <a:pt x="730188" y="1083843"/>
                    <a:pt x="725577" y="1085262"/>
                    <a:pt x="720611" y="1086681"/>
                  </a:cubicBezTo>
                  <a:close/>
                  <a:moveTo>
                    <a:pt x="381145" y="1082779"/>
                  </a:moveTo>
                  <a:cubicBezTo>
                    <a:pt x="376534" y="1081360"/>
                    <a:pt x="371568" y="1079586"/>
                    <a:pt x="366957" y="1077813"/>
                  </a:cubicBezTo>
                  <a:lnTo>
                    <a:pt x="368730" y="1073201"/>
                  </a:lnTo>
                  <a:cubicBezTo>
                    <a:pt x="373341" y="1074975"/>
                    <a:pt x="377953" y="1076394"/>
                    <a:pt x="382919" y="1078167"/>
                  </a:cubicBezTo>
                  <a:lnTo>
                    <a:pt x="381145" y="1082779"/>
                  </a:lnTo>
                  <a:close/>
                  <a:moveTo>
                    <a:pt x="748989" y="1077103"/>
                  </a:moveTo>
                  <a:lnTo>
                    <a:pt x="747215" y="1072492"/>
                  </a:lnTo>
                  <a:cubicBezTo>
                    <a:pt x="751826" y="1070718"/>
                    <a:pt x="756438" y="1068945"/>
                    <a:pt x="761049" y="1067171"/>
                  </a:cubicBezTo>
                  <a:lnTo>
                    <a:pt x="762823" y="1071782"/>
                  </a:lnTo>
                  <a:cubicBezTo>
                    <a:pt x="758566" y="1073556"/>
                    <a:pt x="753955" y="1075330"/>
                    <a:pt x="748989" y="1077103"/>
                  </a:cubicBezTo>
                  <a:close/>
                  <a:moveTo>
                    <a:pt x="352768" y="1072492"/>
                  </a:moveTo>
                  <a:cubicBezTo>
                    <a:pt x="348156" y="1070718"/>
                    <a:pt x="343545" y="1068590"/>
                    <a:pt x="338934" y="1066816"/>
                  </a:cubicBezTo>
                  <a:lnTo>
                    <a:pt x="341062" y="1062205"/>
                  </a:lnTo>
                  <a:cubicBezTo>
                    <a:pt x="345673" y="1064333"/>
                    <a:pt x="350285" y="1066107"/>
                    <a:pt x="354896" y="1067881"/>
                  </a:cubicBezTo>
                  <a:lnTo>
                    <a:pt x="352768" y="1072492"/>
                  </a:lnTo>
                  <a:close/>
                  <a:moveTo>
                    <a:pt x="777011" y="1066107"/>
                  </a:moveTo>
                  <a:lnTo>
                    <a:pt x="774883" y="1061496"/>
                  </a:lnTo>
                  <a:cubicBezTo>
                    <a:pt x="779494" y="1059367"/>
                    <a:pt x="784106" y="1057594"/>
                    <a:pt x="788362" y="1055465"/>
                  </a:cubicBezTo>
                  <a:lnTo>
                    <a:pt x="790491" y="1060077"/>
                  </a:lnTo>
                  <a:cubicBezTo>
                    <a:pt x="785879" y="1062205"/>
                    <a:pt x="781623" y="1063979"/>
                    <a:pt x="777011" y="1066107"/>
                  </a:cubicBezTo>
                  <a:close/>
                  <a:moveTo>
                    <a:pt x="325454" y="1060786"/>
                  </a:moveTo>
                  <a:cubicBezTo>
                    <a:pt x="320843" y="1058658"/>
                    <a:pt x="316232" y="1056529"/>
                    <a:pt x="311975" y="1054401"/>
                  </a:cubicBezTo>
                  <a:lnTo>
                    <a:pt x="314103" y="1049790"/>
                  </a:lnTo>
                  <a:cubicBezTo>
                    <a:pt x="318715" y="1051918"/>
                    <a:pt x="322971" y="1054046"/>
                    <a:pt x="327583" y="1056175"/>
                  </a:cubicBezTo>
                  <a:lnTo>
                    <a:pt x="325454" y="1060786"/>
                  </a:lnTo>
                  <a:close/>
                  <a:moveTo>
                    <a:pt x="803970" y="1053337"/>
                  </a:moveTo>
                  <a:lnTo>
                    <a:pt x="801842" y="1048726"/>
                  </a:lnTo>
                  <a:cubicBezTo>
                    <a:pt x="806098" y="1046597"/>
                    <a:pt x="810710" y="1044114"/>
                    <a:pt x="814966" y="1041986"/>
                  </a:cubicBezTo>
                  <a:lnTo>
                    <a:pt x="817449" y="1046243"/>
                  </a:lnTo>
                  <a:cubicBezTo>
                    <a:pt x="812838" y="1049080"/>
                    <a:pt x="808581" y="1051209"/>
                    <a:pt x="803970" y="1053337"/>
                  </a:cubicBezTo>
                  <a:close/>
                  <a:moveTo>
                    <a:pt x="298496" y="1047307"/>
                  </a:moveTo>
                  <a:cubicBezTo>
                    <a:pt x="294239" y="1044824"/>
                    <a:pt x="289628" y="1042695"/>
                    <a:pt x="285371" y="1040212"/>
                  </a:cubicBezTo>
                  <a:lnTo>
                    <a:pt x="287854" y="1035956"/>
                  </a:lnTo>
                  <a:cubicBezTo>
                    <a:pt x="292111" y="1038439"/>
                    <a:pt x="296368" y="1040922"/>
                    <a:pt x="300979" y="1043050"/>
                  </a:cubicBezTo>
                  <a:lnTo>
                    <a:pt x="298496" y="1047307"/>
                  </a:lnTo>
                  <a:close/>
                  <a:moveTo>
                    <a:pt x="830574" y="1039503"/>
                  </a:moveTo>
                  <a:lnTo>
                    <a:pt x="828091" y="1035246"/>
                  </a:lnTo>
                  <a:cubicBezTo>
                    <a:pt x="832347" y="1032763"/>
                    <a:pt x="836604" y="1030280"/>
                    <a:pt x="840861" y="1027797"/>
                  </a:cubicBezTo>
                  <a:lnTo>
                    <a:pt x="843344" y="1032054"/>
                  </a:lnTo>
                  <a:cubicBezTo>
                    <a:pt x="839087" y="1034537"/>
                    <a:pt x="834830" y="1037020"/>
                    <a:pt x="830574" y="1039503"/>
                  </a:cubicBezTo>
                  <a:close/>
                  <a:moveTo>
                    <a:pt x="272247" y="1032763"/>
                  </a:moveTo>
                  <a:cubicBezTo>
                    <a:pt x="267990" y="1030280"/>
                    <a:pt x="263733" y="1027442"/>
                    <a:pt x="259477" y="1024959"/>
                  </a:cubicBezTo>
                  <a:lnTo>
                    <a:pt x="262315" y="1020703"/>
                  </a:lnTo>
                  <a:cubicBezTo>
                    <a:pt x="266571" y="1023541"/>
                    <a:pt x="270828" y="1026024"/>
                    <a:pt x="275084" y="1028507"/>
                  </a:cubicBezTo>
                  <a:lnTo>
                    <a:pt x="272247" y="1032763"/>
                  </a:lnTo>
                  <a:close/>
                  <a:moveTo>
                    <a:pt x="856114" y="1023895"/>
                  </a:moveTo>
                  <a:lnTo>
                    <a:pt x="853276" y="1019639"/>
                  </a:lnTo>
                  <a:cubicBezTo>
                    <a:pt x="857532" y="1016801"/>
                    <a:pt x="861434" y="1014318"/>
                    <a:pt x="865691" y="1011480"/>
                  </a:cubicBezTo>
                  <a:lnTo>
                    <a:pt x="868529" y="1015737"/>
                  </a:lnTo>
                  <a:cubicBezTo>
                    <a:pt x="864272" y="1018575"/>
                    <a:pt x="860370" y="1021412"/>
                    <a:pt x="856114" y="1023895"/>
                  </a:cubicBezTo>
                  <a:close/>
                  <a:moveTo>
                    <a:pt x="246707" y="1016446"/>
                  </a:moveTo>
                  <a:cubicBezTo>
                    <a:pt x="242450" y="1013609"/>
                    <a:pt x="238548" y="1010771"/>
                    <a:pt x="234292" y="1007933"/>
                  </a:cubicBezTo>
                  <a:lnTo>
                    <a:pt x="237129" y="1004031"/>
                  </a:lnTo>
                  <a:cubicBezTo>
                    <a:pt x="241031" y="1006869"/>
                    <a:pt x="245288" y="1009707"/>
                    <a:pt x="249190" y="1012544"/>
                  </a:cubicBezTo>
                  <a:lnTo>
                    <a:pt x="246707" y="1016446"/>
                  </a:lnTo>
                  <a:close/>
                  <a:moveTo>
                    <a:pt x="880944" y="1007223"/>
                  </a:moveTo>
                  <a:lnTo>
                    <a:pt x="878106" y="1003322"/>
                  </a:lnTo>
                  <a:cubicBezTo>
                    <a:pt x="882008" y="1000484"/>
                    <a:pt x="886265" y="997646"/>
                    <a:pt x="890167" y="994454"/>
                  </a:cubicBezTo>
                  <a:lnTo>
                    <a:pt x="893359" y="998356"/>
                  </a:lnTo>
                  <a:cubicBezTo>
                    <a:pt x="888748" y="1001193"/>
                    <a:pt x="884846" y="1004031"/>
                    <a:pt x="880944" y="1007223"/>
                  </a:cubicBezTo>
                  <a:close/>
                  <a:moveTo>
                    <a:pt x="222586" y="999065"/>
                  </a:moveTo>
                  <a:cubicBezTo>
                    <a:pt x="218684" y="995873"/>
                    <a:pt x="214782" y="993035"/>
                    <a:pt x="210880" y="989842"/>
                  </a:cubicBezTo>
                  <a:lnTo>
                    <a:pt x="214073" y="985940"/>
                  </a:lnTo>
                  <a:cubicBezTo>
                    <a:pt x="217975" y="989133"/>
                    <a:pt x="221877" y="991971"/>
                    <a:pt x="225778" y="995163"/>
                  </a:cubicBezTo>
                  <a:lnTo>
                    <a:pt x="222586" y="999065"/>
                  </a:lnTo>
                  <a:close/>
                  <a:moveTo>
                    <a:pt x="904710" y="989133"/>
                  </a:moveTo>
                  <a:lnTo>
                    <a:pt x="901518" y="985231"/>
                  </a:lnTo>
                  <a:cubicBezTo>
                    <a:pt x="905419" y="982039"/>
                    <a:pt x="909321" y="978846"/>
                    <a:pt x="912869" y="975654"/>
                  </a:cubicBezTo>
                  <a:lnTo>
                    <a:pt x="916061" y="979555"/>
                  </a:lnTo>
                  <a:cubicBezTo>
                    <a:pt x="912514" y="982748"/>
                    <a:pt x="908612" y="985940"/>
                    <a:pt x="904710" y="989133"/>
                  </a:cubicBezTo>
                  <a:close/>
                  <a:moveTo>
                    <a:pt x="199175" y="980265"/>
                  </a:moveTo>
                  <a:cubicBezTo>
                    <a:pt x="195273" y="977072"/>
                    <a:pt x="191726" y="973880"/>
                    <a:pt x="187824" y="970333"/>
                  </a:cubicBezTo>
                  <a:lnTo>
                    <a:pt x="191016" y="966786"/>
                  </a:lnTo>
                  <a:cubicBezTo>
                    <a:pt x="194563" y="969978"/>
                    <a:pt x="198465" y="973171"/>
                    <a:pt x="202367" y="976718"/>
                  </a:cubicBezTo>
                  <a:lnTo>
                    <a:pt x="199175" y="980265"/>
                  </a:lnTo>
                  <a:close/>
                  <a:moveTo>
                    <a:pt x="927412" y="969623"/>
                  </a:moveTo>
                  <a:lnTo>
                    <a:pt x="924220" y="966076"/>
                  </a:lnTo>
                  <a:cubicBezTo>
                    <a:pt x="927767" y="962884"/>
                    <a:pt x="931669" y="959336"/>
                    <a:pt x="935216" y="956144"/>
                  </a:cubicBezTo>
                  <a:lnTo>
                    <a:pt x="938763" y="959691"/>
                  </a:lnTo>
                  <a:cubicBezTo>
                    <a:pt x="934861" y="962884"/>
                    <a:pt x="931314" y="966076"/>
                    <a:pt x="927412" y="969623"/>
                  </a:cubicBezTo>
                  <a:close/>
                  <a:moveTo>
                    <a:pt x="176827" y="960401"/>
                  </a:moveTo>
                  <a:cubicBezTo>
                    <a:pt x="173280" y="956854"/>
                    <a:pt x="169733" y="953661"/>
                    <a:pt x="166186" y="950114"/>
                  </a:cubicBezTo>
                  <a:lnTo>
                    <a:pt x="169733" y="946567"/>
                  </a:lnTo>
                  <a:cubicBezTo>
                    <a:pt x="173280" y="950114"/>
                    <a:pt x="176827" y="953661"/>
                    <a:pt x="180374" y="956854"/>
                  </a:cubicBezTo>
                  <a:lnTo>
                    <a:pt x="176827" y="960401"/>
                  </a:lnTo>
                  <a:close/>
                  <a:moveTo>
                    <a:pt x="949050" y="949050"/>
                  </a:moveTo>
                  <a:lnTo>
                    <a:pt x="945503" y="945503"/>
                  </a:lnTo>
                  <a:cubicBezTo>
                    <a:pt x="949050" y="941955"/>
                    <a:pt x="952597" y="938408"/>
                    <a:pt x="955790" y="934861"/>
                  </a:cubicBezTo>
                  <a:lnTo>
                    <a:pt x="959337" y="938408"/>
                  </a:lnTo>
                  <a:cubicBezTo>
                    <a:pt x="956144" y="941955"/>
                    <a:pt x="952597" y="945503"/>
                    <a:pt x="949050" y="949050"/>
                  </a:cubicBezTo>
                  <a:close/>
                  <a:moveTo>
                    <a:pt x="155544" y="939118"/>
                  </a:moveTo>
                  <a:cubicBezTo>
                    <a:pt x="151997" y="935570"/>
                    <a:pt x="148805" y="931668"/>
                    <a:pt x="145257" y="928121"/>
                  </a:cubicBezTo>
                  <a:lnTo>
                    <a:pt x="148805" y="924929"/>
                  </a:lnTo>
                  <a:cubicBezTo>
                    <a:pt x="151997" y="928476"/>
                    <a:pt x="155544" y="932378"/>
                    <a:pt x="158737" y="935925"/>
                  </a:cubicBezTo>
                  <a:lnTo>
                    <a:pt x="155544" y="939118"/>
                  </a:lnTo>
                  <a:close/>
                  <a:moveTo>
                    <a:pt x="969978" y="927057"/>
                  </a:moveTo>
                  <a:lnTo>
                    <a:pt x="966431" y="923865"/>
                  </a:lnTo>
                  <a:cubicBezTo>
                    <a:pt x="969624" y="920317"/>
                    <a:pt x="973171" y="916416"/>
                    <a:pt x="976363" y="912514"/>
                  </a:cubicBezTo>
                  <a:lnTo>
                    <a:pt x="980265" y="915706"/>
                  </a:lnTo>
                  <a:cubicBezTo>
                    <a:pt x="976363" y="919608"/>
                    <a:pt x="973171" y="923510"/>
                    <a:pt x="969978" y="927057"/>
                  </a:cubicBezTo>
                  <a:close/>
                  <a:moveTo>
                    <a:pt x="135325" y="916770"/>
                  </a:moveTo>
                  <a:cubicBezTo>
                    <a:pt x="132133" y="912868"/>
                    <a:pt x="128940" y="908967"/>
                    <a:pt x="125748" y="905419"/>
                  </a:cubicBezTo>
                  <a:lnTo>
                    <a:pt x="129650" y="902227"/>
                  </a:lnTo>
                  <a:cubicBezTo>
                    <a:pt x="132842" y="906129"/>
                    <a:pt x="136035" y="910031"/>
                    <a:pt x="139227" y="913578"/>
                  </a:cubicBezTo>
                  <a:lnTo>
                    <a:pt x="135325" y="916770"/>
                  </a:lnTo>
                  <a:close/>
                  <a:moveTo>
                    <a:pt x="989133" y="904355"/>
                  </a:moveTo>
                  <a:lnTo>
                    <a:pt x="985231" y="901163"/>
                  </a:lnTo>
                  <a:cubicBezTo>
                    <a:pt x="988424" y="897261"/>
                    <a:pt x="991261" y="893359"/>
                    <a:pt x="994454" y="889457"/>
                  </a:cubicBezTo>
                  <a:lnTo>
                    <a:pt x="998356" y="892295"/>
                  </a:lnTo>
                  <a:cubicBezTo>
                    <a:pt x="995518" y="896551"/>
                    <a:pt x="992326" y="900453"/>
                    <a:pt x="989133" y="904355"/>
                  </a:cubicBezTo>
                  <a:close/>
                  <a:moveTo>
                    <a:pt x="116525" y="893359"/>
                  </a:moveTo>
                  <a:cubicBezTo>
                    <a:pt x="113333" y="889457"/>
                    <a:pt x="110495" y="885555"/>
                    <a:pt x="107657" y="881298"/>
                  </a:cubicBezTo>
                  <a:lnTo>
                    <a:pt x="111559" y="878461"/>
                  </a:lnTo>
                  <a:cubicBezTo>
                    <a:pt x="114397" y="882363"/>
                    <a:pt x="117589" y="886619"/>
                    <a:pt x="120427" y="890521"/>
                  </a:cubicBezTo>
                  <a:lnTo>
                    <a:pt x="116525" y="893359"/>
                  </a:lnTo>
                  <a:close/>
                  <a:moveTo>
                    <a:pt x="1007579" y="880234"/>
                  </a:moveTo>
                  <a:lnTo>
                    <a:pt x="1003322" y="877397"/>
                  </a:lnTo>
                  <a:cubicBezTo>
                    <a:pt x="1006160" y="873495"/>
                    <a:pt x="1008997" y="869238"/>
                    <a:pt x="1011835" y="865336"/>
                  </a:cubicBezTo>
                  <a:lnTo>
                    <a:pt x="1016092" y="868174"/>
                  </a:lnTo>
                  <a:cubicBezTo>
                    <a:pt x="1013254" y="872076"/>
                    <a:pt x="1010416" y="876332"/>
                    <a:pt x="1007579" y="880234"/>
                  </a:cubicBezTo>
                  <a:close/>
                  <a:moveTo>
                    <a:pt x="98789" y="869238"/>
                  </a:moveTo>
                  <a:cubicBezTo>
                    <a:pt x="95951" y="864981"/>
                    <a:pt x="93114" y="861080"/>
                    <a:pt x="90631" y="856823"/>
                  </a:cubicBezTo>
                  <a:lnTo>
                    <a:pt x="94887" y="853985"/>
                  </a:lnTo>
                  <a:cubicBezTo>
                    <a:pt x="97725" y="858242"/>
                    <a:pt x="100208" y="862144"/>
                    <a:pt x="103046" y="866400"/>
                  </a:cubicBezTo>
                  <a:lnTo>
                    <a:pt x="98789" y="869238"/>
                  </a:lnTo>
                  <a:close/>
                  <a:moveTo>
                    <a:pt x="1024250" y="855404"/>
                  </a:moveTo>
                  <a:lnTo>
                    <a:pt x="1019994" y="852566"/>
                  </a:lnTo>
                  <a:cubicBezTo>
                    <a:pt x="1022831" y="848310"/>
                    <a:pt x="1025314" y="844053"/>
                    <a:pt x="1027798" y="839796"/>
                  </a:cubicBezTo>
                  <a:lnTo>
                    <a:pt x="1032054" y="842279"/>
                  </a:lnTo>
                  <a:cubicBezTo>
                    <a:pt x="1029571" y="847245"/>
                    <a:pt x="1027088" y="851502"/>
                    <a:pt x="1024250" y="855404"/>
                  </a:cubicBezTo>
                  <a:close/>
                  <a:moveTo>
                    <a:pt x="82827" y="844053"/>
                  </a:moveTo>
                  <a:cubicBezTo>
                    <a:pt x="80344" y="839796"/>
                    <a:pt x="77861" y="835540"/>
                    <a:pt x="75378" y="831283"/>
                  </a:cubicBezTo>
                  <a:lnTo>
                    <a:pt x="79634" y="828800"/>
                  </a:lnTo>
                  <a:cubicBezTo>
                    <a:pt x="82117" y="833057"/>
                    <a:pt x="84600" y="837313"/>
                    <a:pt x="87084" y="841570"/>
                  </a:cubicBezTo>
                  <a:lnTo>
                    <a:pt x="82827" y="844053"/>
                  </a:lnTo>
                  <a:close/>
                  <a:moveTo>
                    <a:pt x="1039858" y="829864"/>
                  </a:moveTo>
                  <a:lnTo>
                    <a:pt x="1035601" y="827381"/>
                  </a:lnTo>
                  <a:cubicBezTo>
                    <a:pt x="1038084" y="823125"/>
                    <a:pt x="1040567" y="818868"/>
                    <a:pt x="1042696" y="814257"/>
                  </a:cubicBezTo>
                  <a:lnTo>
                    <a:pt x="1046952" y="816740"/>
                  </a:lnTo>
                  <a:cubicBezTo>
                    <a:pt x="1044824" y="820996"/>
                    <a:pt x="1042341" y="825608"/>
                    <a:pt x="1039858" y="829864"/>
                  </a:cubicBezTo>
                  <a:close/>
                  <a:moveTo>
                    <a:pt x="67929" y="818158"/>
                  </a:moveTo>
                  <a:cubicBezTo>
                    <a:pt x="65446" y="813902"/>
                    <a:pt x="63317" y="809291"/>
                    <a:pt x="61189" y="805034"/>
                  </a:cubicBezTo>
                  <a:lnTo>
                    <a:pt x="65800" y="802906"/>
                  </a:lnTo>
                  <a:cubicBezTo>
                    <a:pt x="67929" y="807162"/>
                    <a:pt x="70412" y="811774"/>
                    <a:pt x="72540" y="816030"/>
                  </a:cubicBezTo>
                  <a:lnTo>
                    <a:pt x="67929" y="818158"/>
                  </a:lnTo>
                  <a:close/>
                  <a:moveTo>
                    <a:pt x="1054047" y="803260"/>
                  </a:moveTo>
                  <a:lnTo>
                    <a:pt x="1049435" y="801132"/>
                  </a:lnTo>
                  <a:cubicBezTo>
                    <a:pt x="1051564" y="796521"/>
                    <a:pt x="1053692" y="792264"/>
                    <a:pt x="1055820" y="787653"/>
                  </a:cubicBezTo>
                  <a:lnTo>
                    <a:pt x="1060432" y="789781"/>
                  </a:lnTo>
                  <a:cubicBezTo>
                    <a:pt x="1058303" y="794392"/>
                    <a:pt x="1056175" y="798649"/>
                    <a:pt x="1054047" y="803260"/>
                  </a:cubicBezTo>
                  <a:close/>
                  <a:moveTo>
                    <a:pt x="54449" y="791200"/>
                  </a:moveTo>
                  <a:cubicBezTo>
                    <a:pt x="52321" y="786589"/>
                    <a:pt x="50193" y="781977"/>
                    <a:pt x="48419" y="777721"/>
                  </a:cubicBezTo>
                  <a:lnTo>
                    <a:pt x="53030" y="775592"/>
                  </a:lnTo>
                  <a:cubicBezTo>
                    <a:pt x="55159" y="780204"/>
                    <a:pt x="56932" y="784460"/>
                    <a:pt x="59061" y="789072"/>
                  </a:cubicBezTo>
                  <a:lnTo>
                    <a:pt x="54449" y="791200"/>
                  </a:lnTo>
                  <a:close/>
                  <a:moveTo>
                    <a:pt x="1066462" y="775947"/>
                  </a:moveTo>
                  <a:lnTo>
                    <a:pt x="1061850" y="773819"/>
                  </a:lnTo>
                  <a:cubicBezTo>
                    <a:pt x="1063979" y="769207"/>
                    <a:pt x="1065752" y="764596"/>
                    <a:pt x="1067526" y="759985"/>
                  </a:cubicBezTo>
                  <a:lnTo>
                    <a:pt x="1072137" y="761758"/>
                  </a:lnTo>
                  <a:cubicBezTo>
                    <a:pt x="1070364" y="766724"/>
                    <a:pt x="1068590" y="771336"/>
                    <a:pt x="1066462" y="775947"/>
                  </a:cubicBezTo>
                  <a:close/>
                  <a:moveTo>
                    <a:pt x="42744" y="763887"/>
                  </a:moveTo>
                  <a:cubicBezTo>
                    <a:pt x="40970" y="759275"/>
                    <a:pt x="39196" y="754664"/>
                    <a:pt x="37423" y="750052"/>
                  </a:cubicBezTo>
                  <a:lnTo>
                    <a:pt x="42034" y="748279"/>
                  </a:lnTo>
                  <a:cubicBezTo>
                    <a:pt x="43808" y="752890"/>
                    <a:pt x="45581" y="757502"/>
                    <a:pt x="47355" y="762113"/>
                  </a:cubicBezTo>
                  <a:lnTo>
                    <a:pt x="42744" y="763887"/>
                  </a:lnTo>
                  <a:close/>
                  <a:moveTo>
                    <a:pt x="1077813" y="747924"/>
                  </a:moveTo>
                  <a:lnTo>
                    <a:pt x="1073202" y="746151"/>
                  </a:lnTo>
                  <a:cubicBezTo>
                    <a:pt x="1074975" y="741539"/>
                    <a:pt x="1076394" y="736928"/>
                    <a:pt x="1078167" y="731962"/>
                  </a:cubicBezTo>
                  <a:lnTo>
                    <a:pt x="1082779" y="733381"/>
                  </a:lnTo>
                  <a:cubicBezTo>
                    <a:pt x="1081005" y="738702"/>
                    <a:pt x="1079586" y="743313"/>
                    <a:pt x="1077813" y="747924"/>
                  </a:cubicBezTo>
                  <a:close/>
                  <a:moveTo>
                    <a:pt x="32102" y="735864"/>
                  </a:moveTo>
                  <a:cubicBezTo>
                    <a:pt x="30328" y="731252"/>
                    <a:pt x="28910" y="726286"/>
                    <a:pt x="27491" y="721675"/>
                  </a:cubicBezTo>
                  <a:lnTo>
                    <a:pt x="32102" y="720256"/>
                  </a:lnTo>
                  <a:cubicBezTo>
                    <a:pt x="33521" y="724868"/>
                    <a:pt x="34940" y="729834"/>
                    <a:pt x="36713" y="734445"/>
                  </a:cubicBezTo>
                  <a:lnTo>
                    <a:pt x="32102" y="735864"/>
                  </a:lnTo>
                  <a:close/>
                  <a:moveTo>
                    <a:pt x="1087390" y="719547"/>
                  </a:moveTo>
                  <a:lnTo>
                    <a:pt x="1082779" y="718128"/>
                  </a:lnTo>
                  <a:cubicBezTo>
                    <a:pt x="1084198" y="713516"/>
                    <a:pt x="1085617" y="708551"/>
                    <a:pt x="1087035" y="703939"/>
                  </a:cubicBezTo>
                  <a:lnTo>
                    <a:pt x="1092002" y="705358"/>
                  </a:lnTo>
                  <a:cubicBezTo>
                    <a:pt x="1090228" y="709969"/>
                    <a:pt x="1088809" y="714935"/>
                    <a:pt x="1087390" y="719547"/>
                  </a:cubicBezTo>
                  <a:close/>
                  <a:moveTo>
                    <a:pt x="23234" y="707132"/>
                  </a:moveTo>
                  <a:cubicBezTo>
                    <a:pt x="21815" y="702165"/>
                    <a:pt x="20751" y="697554"/>
                    <a:pt x="19332" y="692588"/>
                  </a:cubicBezTo>
                  <a:lnTo>
                    <a:pt x="24298" y="691524"/>
                  </a:lnTo>
                  <a:cubicBezTo>
                    <a:pt x="25362" y="696490"/>
                    <a:pt x="26781" y="701101"/>
                    <a:pt x="28200" y="705713"/>
                  </a:cubicBezTo>
                  <a:lnTo>
                    <a:pt x="23234" y="707132"/>
                  </a:lnTo>
                  <a:close/>
                  <a:moveTo>
                    <a:pt x="1095194" y="690815"/>
                  </a:moveTo>
                  <a:lnTo>
                    <a:pt x="1090228" y="689750"/>
                  </a:lnTo>
                  <a:cubicBezTo>
                    <a:pt x="1091292" y="684784"/>
                    <a:pt x="1092711" y="680173"/>
                    <a:pt x="1093775" y="675207"/>
                  </a:cubicBezTo>
                  <a:lnTo>
                    <a:pt x="1098741" y="676271"/>
                  </a:lnTo>
                  <a:cubicBezTo>
                    <a:pt x="1097677" y="680882"/>
                    <a:pt x="1096613" y="685848"/>
                    <a:pt x="1095194" y="690815"/>
                  </a:cubicBezTo>
                  <a:close/>
                  <a:moveTo>
                    <a:pt x="16140" y="678045"/>
                  </a:moveTo>
                  <a:cubicBezTo>
                    <a:pt x="15076" y="673079"/>
                    <a:pt x="14011" y="668113"/>
                    <a:pt x="12947" y="663501"/>
                  </a:cubicBezTo>
                  <a:lnTo>
                    <a:pt x="17913" y="662437"/>
                  </a:lnTo>
                  <a:cubicBezTo>
                    <a:pt x="18977" y="667403"/>
                    <a:pt x="20042" y="672014"/>
                    <a:pt x="21106" y="676981"/>
                  </a:cubicBezTo>
                  <a:lnTo>
                    <a:pt x="16140" y="678045"/>
                  </a:lnTo>
                  <a:close/>
                  <a:moveTo>
                    <a:pt x="1101579" y="661373"/>
                  </a:moveTo>
                  <a:lnTo>
                    <a:pt x="1096613" y="660309"/>
                  </a:lnTo>
                  <a:cubicBezTo>
                    <a:pt x="1097677" y="655343"/>
                    <a:pt x="1098386" y="650731"/>
                    <a:pt x="1099096" y="645765"/>
                  </a:cubicBezTo>
                  <a:lnTo>
                    <a:pt x="1104062" y="646475"/>
                  </a:lnTo>
                  <a:cubicBezTo>
                    <a:pt x="1103353" y="651441"/>
                    <a:pt x="1102643" y="656407"/>
                    <a:pt x="1101579" y="661373"/>
                  </a:cubicBezTo>
                  <a:close/>
                  <a:moveTo>
                    <a:pt x="10110" y="648603"/>
                  </a:moveTo>
                  <a:cubicBezTo>
                    <a:pt x="9400" y="643637"/>
                    <a:pt x="8691" y="638671"/>
                    <a:pt x="7981" y="633705"/>
                  </a:cubicBezTo>
                  <a:lnTo>
                    <a:pt x="12947" y="632995"/>
                  </a:lnTo>
                  <a:cubicBezTo>
                    <a:pt x="13657" y="637961"/>
                    <a:pt x="14366" y="642928"/>
                    <a:pt x="15076" y="647539"/>
                  </a:cubicBezTo>
                  <a:lnTo>
                    <a:pt x="10110" y="648603"/>
                  </a:lnTo>
                  <a:close/>
                  <a:moveTo>
                    <a:pt x="1106545" y="631577"/>
                  </a:moveTo>
                  <a:lnTo>
                    <a:pt x="1101579" y="630867"/>
                  </a:lnTo>
                  <a:cubicBezTo>
                    <a:pt x="1102288" y="625901"/>
                    <a:pt x="1102998" y="620935"/>
                    <a:pt x="1103353" y="615969"/>
                  </a:cubicBezTo>
                  <a:lnTo>
                    <a:pt x="1108319" y="616324"/>
                  </a:lnTo>
                  <a:cubicBezTo>
                    <a:pt x="1107964" y="621999"/>
                    <a:pt x="1107254" y="626965"/>
                    <a:pt x="1106545" y="631577"/>
                  </a:cubicBezTo>
                  <a:close/>
                  <a:moveTo>
                    <a:pt x="6208" y="618807"/>
                  </a:moveTo>
                  <a:cubicBezTo>
                    <a:pt x="5498" y="613841"/>
                    <a:pt x="5143" y="608874"/>
                    <a:pt x="4789" y="603909"/>
                  </a:cubicBezTo>
                  <a:lnTo>
                    <a:pt x="9755" y="603554"/>
                  </a:lnTo>
                  <a:cubicBezTo>
                    <a:pt x="10110" y="608520"/>
                    <a:pt x="10819" y="613486"/>
                    <a:pt x="11174" y="618452"/>
                  </a:cubicBezTo>
                  <a:lnTo>
                    <a:pt x="6208" y="618807"/>
                  </a:lnTo>
                  <a:close/>
                  <a:moveTo>
                    <a:pt x="1109737" y="601780"/>
                  </a:moveTo>
                  <a:lnTo>
                    <a:pt x="1104771" y="601425"/>
                  </a:lnTo>
                  <a:cubicBezTo>
                    <a:pt x="1105126" y="596459"/>
                    <a:pt x="1105481" y="591493"/>
                    <a:pt x="1105836" y="586527"/>
                  </a:cubicBezTo>
                  <a:lnTo>
                    <a:pt x="1110802" y="586882"/>
                  </a:lnTo>
                  <a:cubicBezTo>
                    <a:pt x="1110447" y="591848"/>
                    <a:pt x="1110092" y="596814"/>
                    <a:pt x="1109737" y="601780"/>
                  </a:cubicBezTo>
                  <a:close/>
                  <a:moveTo>
                    <a:pt x="3725" y="589010"/>
                  </a:moveTo>
                  <a:cubicBezTo>
                    <a:pt x="3370" y="584044"/>
                    <a:pt x="3370" y="579078"/>
                    <a:pt x="3015" y="574112"/>
                  </a:cubicBezTo>
                  <a:lnTo>
                    <a:pt x="7981" y="574112"/>
                  </a:lnTo>
                  <a:cubicBezTo>
                    <a:pt x="7981" y="579078"/>
                    <a:pt x="8336" y="584044"/>
                    <a:pt x="8691" y="589010"/>
                  </a:cubicBezTo>
                  <a:lnTo>
                    <a:pt x="3725" y="589010"/>
                  </a:lnTo>
                  <a:close/>
                  <a:moveTo>
                    <a:pt x="1111156" y="571984"/>
                  </a:moveTo>
                  <a:lnTo>
                    <a:pt x="1106190" y="571984"/>
                  </a:lnTo>
                  <a:cubicBezTo>
                    <a:pt x="1106190" y="567018"/>
                    <a:pt x="1106545" y="562052"/>
                    <a:pt x="1106545" y="557086"/>
                  </a:cubicBezTo>
                  <a:lnTo>
                    <a:pt x="1106545" y="553184"/>
                  </a:lnTo>
                  <a:lnTo>
                    <a:pt x="1111511" y="553184"/>
                  </a:lnTo>
                  <a:lnTo>
                    <a:pt x="1111511" y="557440"/>
                  </a:lnTo>
                  <a:cubicBezTo>
                    <a:pt x="1111511" y="562052"/>
                    <a:pt x="1111511" y="567018"/>
                    <a:pt x="1111156" y="571984"/>
                  </a:cubicBezTo>
                  <a:close/>
                  <a:moveTo>
                    <a:pt x="2660" y="559214"/>
                  </a:moveTo>
                  <a:lnTo>
                    <a:pt x="2660" y="557086"/>
                  </a:lnTo>
                  <a:cubicBezTo>
                    <a:pt x="2660" y="552829"/>
                    <a:pt x="2660" y="548572"/>
                    <a:pt x="2660" y="544316"/>
                  </a:cubicBezTo>
                  <a:lnTo>
                    <a:pt x="7626" y="544316"/>
                  </a:lnTo>
                  <a:cubicBezTo>
                    <a:pt x="7626" y="548572"/>
                    <a:pt x="7626" y="552829"/>
                    <a:pt x="7626" y="557086"/>
                  </a:cubicBezTo>
                  <a:lnTo>
                    <a:pt x="7626" y="559214"/>
                  </a:lnTo>
                  <a:lnTo>
                    <a:pt x="2660" y="559214"/>
                  </a:lnTo>
                  <a:close/>
                  <a:moveTo>
                    <a:pt x="1106190" y="537931"/>
                  </a:moveTo>
                  <a:cubicBezTo>
                    <a:pt x="1106190" y="532965"/>
                    <a:pt x="1105836" y="527999"/>
                    <a:pt x="1105481" y="523033"/>
                  </a:cubicBezTo>
                  <a:lnTo>
                    <a:pt x="1110447" y="522678"/>
                  </a:lnTo>
                  <a:cubicBezTo>
                    <a:pt x="1110802" y="527644"/>
                    <a:pt x="1111156" y="532610"/>
                    <a:pt x="1111156" y="537576"/>
                  </a:cubicBezTo>
                  <a:lnTo>
                    <a:pt x="1106190" y="537931"/>
                  </a:lnTo>
                  <a:close/>
                  <a:moveTo>
                    <a:pt x="8336" y="529418"/>
                  </a:moveTo>
                  <a:lnTo>
                    <a:pt x="3370" y="529063"/>
                  </a:lnTo>
                  <a:cubicBezTo>
                    <a:pt x="3725" y="524097"/>
                    <a:pt x="4079" y="519131"/>
                    <a:pt x="4434" y="514165"/>
                  </a:cubicBezTo>
                  <a:lnTo>
                    <a:pt x="9400" y="514519"/>
                  </a:lnTo>
                  <a:cubicBezTo>
                    <a:pt x="9045" y="519485"/>
                    <a:pt x="8691" y="524451"/>
                    <a:pt x="8336" y="529418"/>
                  </a:cubicBezTo>
                  <a:close/>
                  <a:moveTo>
                    <a:pt x="1104417" y="508489"/>
                  </a:moveTo>
                  <a:cubicBezTo>
                    <a:pt x="1104062" y="503523"/>
                    <a:pt x="1103353" y="498557"/>
                    <a:pt x="1102998" y="493591"/>
                  </a:cubicBezTo>
                  <a:lnTo>
                    <a:pt x="1107964" y="492881"/>
                  </a:lnTo>
                  <a:cubicBezTo>
                    <a:pt x="1108673" y="497848"/>
                    <a:pt x="1109028" y="502814"/>
                    <a:pt x="1109383" y="507780"/>
                  </a:cubicBezTo>
                  <a:lnTo>
                    <a:pt x="1104417" y="508489"/>
                  </a:lnTo>
                  <a:close/>
                  <a:moveTo>
                    <a:pt x="10819" y="499621"/>
                  </a:moveTo>
                  <a:lnTo>
                    <a:pt x="5853" y="499267"/>
                  </a:lnTo>
                  <a:cubicBezTo>
                    <a:pt x="6208" y="494300"/>
                    <a:pt x="6917" y="489334"/>
                    <a:pt x="7626" y="484368"/>
                  </a:cubicBezTo>
                  <a:lnTo>
                    <a:pt x="12593" y="485078"/>
                  </a:lnTo>
                  <a:cubicBezTo>
                    <a:pt x="11883" y="489689"/>
                    <a:pt x="11174" y="494655"/>
                    <a:pt x="10819" y="499621"/>
                  </a:cubicBezTo>
                  <a:close/>
                  <a:moveTo>
                    <a:pt x="1100870" y="478693"/>
                  </a:moveTo>
                  <a:cubicBezTo>
                    <a:pt x="1100160" y="473727"/>
                    <a:pt x="1099451" y="468761"/>
                    <a:pt x="1098741" y="464149"/>
                  </a:cubicBezTo>
                  <a:lnTo>
                    <a:pt x="1103707" y="463440"/>
                  </a:lnTo>
                  <a:cubicBezTo>
                    <a:pt x="1104417" y="468406"/>
                    <a:pt x="1105481" y="473372"/>
                    <a:pt x="1106190" y="478338"/>
                  </a:cubicBezTo>
                  <a:lnTo>
                    <a:pt x="1100870" y="478693"/>
                  </a:lnTo>
                  <a:close/>
                  <a:moveTo>
                    <a:pt x="14366" y="470180"/>
                  </a:moveTo>
                  <a:lnTo>
                    <a:pt x="9400" y="469470"/>
                  </a:lnTo>
                  <a:cubicBezTo>
                    <a:pt x="10110" y="464504"/>
                    <a:pt x="11174" y="459538"/>
                    <a:pt x="11883" y="454572"/>
                  </a:cubicBezTo>
                  <a:lnTo>
                    <a:pt x="16849" y="455636"/>
                  </a:lnTo>
                  <a:cubicBezTo>
                    <a:pt x="16140" y="460247"/>
                    <a:pt x="15430" y="465213"/>
                    <a:pt x="14366" y="470180"/>
                  </a:cubicBezTo>
                  <a:close/>
                  <a:moveTo>
                    <a:pt x="1095903" y="449606"/>
                  </a:moveTo>
                  <a:cubicBezTo>
                    <a:pt x="1094839" y="444640"/>
                    <a:pt x="1093775" y="440028"/>
                    <a:pt x="1092711" y="435062"/>
                  </a:cubicBezTo>
                  <a:lnTo>
                    <a:pt x="1097677" y="433998"/>
                  </a:lnTo>
                  <a:cubicBezTo>
                    <a:pt x="1098741" y="438964"/>
                    <a:pt x="1099805" y="443930"/>
                    <a:pt x="1100870" y="448542"/>
                  </a:cubicBezTo>
                  <a:lnTo>
                    <a:pt x="1095903" y="449606"/>
                  </a:lnTo>
                  <a:close/>
                  <a:moveTo>
                    <a:pt x="20042" y="441093"/>
                  </a:moveTo>
                  <a:lnTo>
                    <a:pt x="15076" y="440028"/>
                  </a:lnTo>
                  <a:cubicBezTo>
                    <a:pt x="16140" y="435062"/>
                    <a:pt x="17204" y="430096"/>
                    <a:pt x="18268" y="425485"/>
                  </a:cubicBezTo>
                  <a:lnTo>
                    <a:pt x="23234" y="426549"/>
                  </a:lnTo>
                  <a:cubicBezTo>
                    <a:pt x="22170" y="431160"/>
                    <a:pt x="21106" y="436126"/>
                    <a:pt x="20042" y="441093"/>
                  </a:cubicBezTo>
                  <a:close/>
                  <a:moveTo>
                    <a:pt x="1089518" y="420519"/>
                  </a:moveTo>
                  <a:cubicBezTo>
                    <a:pt x="1088454" y="415553"/>
                    <a:pt x="1087035" y="410941"/>
                    <a:pt x="1085617" y="406330"/>
                  </a:cubicBezTo>
                  <a:lnTo>
                    <a:pt x="1090228" y="404911"/>
                  </a:lnTo>
                  <a:cubicBezTo>
                    <a:pt x="1091647" y="409877"/>
                    <a:pt x="1093066" y="414489"/>
                    <a:pt x="1094130" y="419455"/>
                  </a:cubicBezTo>
                  <a:lnTo>
                    <a:pt x="1089518" y="420519"/>
                  </a:lnTo>
                  <a:close/>
                  <a:moveTo>
                    <a:pt x="27136" y="412006"/>
                  </a:moveTo>
                  <a:lnTo>
                    <a:pt x="22170" y="410587"/>
                  </a:lnTo>
                  <a:cubicBezTo>
                    <a:pt x="23589" y="405621"/>
                    <a:pt x="25008" y="401009"/>
                    <a:pt x="26427" y="396043"/>
                  </a:cubicBezTo>
                  <a:lnTo>
                    <a:pt x="31038" y="397462"/>
                  </a:lnTo>
                  <a:cubicBezTo>
                    <a:pt x="29619" y="402428"/>
                    <a:pt x="28200" y="407394"/>
                    <a:pt x="27136" y="412006"/>
                  </a:cubicBezTo>
                  <a:close/>
                  <a:moveTo>
                    <a:pt x="1081360" y="392141"/>
                  </a:moveTo>
                  <a:cubicBezTo>
                    <a:pt x="1079941" y="387530"/>
                    <a:pt x="1078167" y="382564"/>
                    <a:pt x="1076749" y="377953"/>
                  </a:cubicBezTo>
                  <a:lnTo>
                    <a:pt x="1081360" y="376179"/>
                  </a:lnTo>
                  <a:cubicBezTo>
                    <a:pt x="1083134" y="380790"/>
                    <a:pt x="1084553" y="385757"/>
                    <a:pt x="1085971" y="390368"/>
                  </a:cubicBezTo>
                  <a:lnTo>
                    <a:pt x="1081360" y="392141"/>
                  </a:lnTo>
                  <a:close/>
                  <a:moveTo>
                    <a:pt x="35649" y="383628"/>
                  </a:moveTo>
                  <a:lnTo>
                    <a:pt x="31038" y="382209"/>
                  </a:lnTo>
                  <a:cubicBezTo>
                    <a:pt x="32457" y="377598"/>
                    <a:pt x="34230" y="372632"/>
                    <a:pt x="36004" y="368021"/>
                  </a:cubicBezTo>
                  <a:lnTo>
                    <a:pt x="40615" y="369794"/>
                  </a:lnTo>
                  <a:cubicBezTo>
                    <a:pt x="38842" y="374051"/>
                    <a:pt x="37068" y="379017"/>
                    <a:pt x="35649" y="383628"/>
                  </a:cubicBezTo>
                  <a:close/>
                  <a:moveTo>
                    <a:pt x="1071783" y="363764"/>
                  </a:moveTo>
                  <a:cubicBezTo>
                    <a:pt x="1070009" y="359153"/>
                    <a:pt x="1068235" y="354541"/>
                    <a:pt x="1066462" y="349930"/>
                  </a:cubicBezTo>
                  <a:lnTo>
                    <a:pt x="1071073" y="348156"/>
                  </a:lnTo>
                  <a:cubicBezTo>
                    <a:pt x="1072847" y="352768"/>
                    <a:pt x="1074620" y="357379"/>
                    <a:pt x="1076394" y="361990"/>
                  </a:cubicBezTo>
                  <a:lnTo>
                    <a:pt x="1071783" y="363764"/>
                  </a:lnTo>
                  <a:close/>
                  <a:moveTo>
                    <a:pt x="45936" y="355605"/>
                  </a:moveTo>
                  <a:lnTo>
                    <a:pt x="41325" y="353832"/>
                  </a:lnTo>
                  <a:cubicBezTo>
                    <a:pt x="43098" y="349220"/>
                    <a:pt x="45227" y="344609"/>
                    <a:pt x="47000" y="339998"/>
                  </a:cubicBezTo>
                  <a:lnTo>
                    <a:pt x="51612" y="342126"/>
                  </a:lnTo>
                  <a:cubicBezTo>
                    <a:pt x="49483" y="346383"/>
                    <a:pt x="47710" y="350994"/>
                    <a:pt x="45936" y="355605"/>
                  </a:cubicBezTo>
                  <a:close/>
                  <a:moveTo>
                    <a:pt x="1060432" y="336451"/>
                  </a:moveTo>
                  <a:cubicBezTo>
                    <a:pt x="1058303" y="331839"/>
                    <a:pt x="1056530" y="327583"/>
                    <a:pt x="1054401" y="322971"/>
                  </a:cubicBezTo>
                  <a:lnTo>
                    <a:pt x="1059013" y="320843"/>
                  </a:lnTo>
                  <a:cubicBezTo>
                    <a:pt x="1061141" y="325454"/>
                    <a:pt x="1063269" y="329711"/>
                    <a:pt x="1065043" y="334322"/>
                  </a:cubicBezTo>
                  <a:lnTo>
                    <a:pt x="1060432" y="336451"/>
                  </a:lnTo>
                  <a:close/>
                  <a:moveTo>
                    <a:pt x="57642" y="328292"/>
                  </a:moveTo>
                  <a:lnTo>
                    <a:pt x="53030" y="326164"/>
                  </a:lnTo>
                  <a:cubicBezTo>
                    <a:pt x="55159" y="321552"/>
                    <a:pt x="57287" y="316941"/>
                    <a:pt x="59415" y="312684"/>
                  </a:cubicBezTo>
                  <a:lnTo>
                    <a:pt x="64027" y="314813"/>
                  </a:lnTo>
                  <a:cubicBezTo>
                    <a:pt x="61544" y="319069"/>
                    <a:pt x="59415" y="323681"/>
                    <a:pt x="57642" y="328292"/>
                  </a:cubicBezTo>
                  <a:close/>
                  <a:moveTo>
                    <a:pt x="1047662" y="309492"/>
                  </a:moveTo>
                  <a:cubicBezTo>
                    <a:pt x="1045533" y="305235"/>
                    <a:pt x="1043050" y="300624"/>
                    <a:pt x="1040922" y="296367"/>
                  </a:cubicBezTo>
                  <a:lnTo>
                    <a:pt x="1045179" y="293884"/>
                  </a:lnTo>
                  <a:cubicBezTo>
                    <a:pt x="1047662" y="298141"/>
                    <a:pt x="1049790" y="302752"/>
                    <a:pt x="1052273" y="307009"/>
                  </a:cubicBezTo>
                  <a:lnTo>
                    <a:pt x="1047662" y="309492"/>
                  </a:lnTo>
                  <a:close/>
                  <a:moveTo>
                    <a:pt x="70766" y="301333"/>
                  </a:moveTo>
                  <a:lnTo>
                    <a:pt x="66510" y="298850"/>
                  </a:lnTo>
                  <a:cubicBezTo>
                    <a:pt x="68993" y="294239"/>
                    <a:pt x="71121" y="289983"/>
                    <a:pt x="73604" y="285726"/>
                  </a:cubicBezTo>
                  <a:lnTo>
                    <a:pt x="77861" y="288209"/>
                  </a:lnTo>
                  <a:cubicBezTo>
                    <a:pt x="75378" y="292820"/>
                    <a:pt x="72895" y="297077"/>
                    <a:pt x="70766" y="301333"/>
                  </a:cubicBezTo>
                  <a:close/>
                  <a:moveTo>
                    <a:pt x="1033828" y="283597"/>
                  </a:moveTo>
                  <a:cubicBezTo>
                    <a:pt x="1031345" y="279341"/>
                    <a:pt x="1028862" y="275084"/>
                    <a:pt x="1026379" y="270828"/>
                  </a:cubicBezTo>
                  <a:lnTo>
                    <a:pt x="1030635" y="268345"/>
                  </a:lnTo>
                  <a:cubicBezTo>
                    <a:pt x="1033118" y="272601"/>
                    <a:pt x="1035956" y="276858"/>
                    <a:pt x="1038439" y="281115"/>
                  </a:cubicBezTo>
                  <a:lnTo>
                    <a:pt x="1033828" y="283597"/>
                  </a:lnTo>
                  <a:close/>
                  <a:moveTo>
                    <a:pt x="85310" y="275439"/>
                  </a:moveTo>
                  <a:lnTo>
                    <a:pt x="81053" y="272956"/>
                  </a:lnTo>
                  <a:cubicBezTo>
                    <a:pt x="83536" y="268699"/>
                    <a:pt x="86374" y="264443"/>
                    <a:pt x="88857" y="260186"/>
                  </a:cubicBezTo>
                  <a:lnTo>
                    <a:pt x="93114" y="263024"/>
                  </a:lnTo>
                  <a:cubicBezTo>
                    <a:pt x="90276" y="266926"/>
                    <a:pt x="87793" y="271182"/>
                    <a:pt x="85310" y="275439"/>
                  </a:cubicBezTo>
                  <a:close/>
                  <a:moveTo>
                    <a:pt x="1018220" y="258058"/>
                  </a:moveTo>
                  <a:cubicBezTo>
                    <a:pt x="1015382" y="253801"/>
                    <a:pt x="1012899" y="249899"/>
                    <a:pt x="1010062" y="245643"/>
                  </a:cubicBezTo>
                  <a:lnTo>
                    <a:pt x="1014318" y="242805"/>
                  </a:lnTo>
                  <a:cubicBezTo>
                    <a:pt x="1017156" y="247061"/>
                    <a:pt x="1019994" y="250963"/>
                    <a:pt x="1022477" y="255220"/>
                  </a:cubicBezTo>
                  <a:lnTo>
                    <a:pt x="1018220" y="258058"/>
                  </a:lnTo>
                  <a:close/>
                  <a:moveTo>
                    <a:pt x="101272" y="250254"/>
                  </a:moveTo>
                  <a:lnTo>
                    <a:pt x="97016" y="247416"/>
                  </a:lnTo>
                  <a:cubicBezTo>
                    <a:pt x="99853" y="243160"/>
                    <a:pt x="102691" y="239258"/>
                    <a:pt x="105529" y="235001"/>
                  </a:cubicBezTo>
                  <a:lnTo>
                    <a:pt x="109431" y="237839"/>
                  </a:lnTo>
                  <a:cubicBezTo>
                    <a:pt x="106593" y="242095"/>
                    <a:pt x="103755" y="246352"/>
                    <a:pt x="101272" y="250254"/>
                  </a:cubicBezTo>
                  <a:close/>
                  <a:moveTo>
                    <a:pt x="1001548" y="233582"/>
                  </a:moveTo>
                  <a:cubicBezTo>
                    <a:pt x="998711" y="229680"/>
                    <a:pt x="995518" y="225778"/>
                    <a:pt x="992680" y="221876"/>
                  </a:cubicBezTo>
                  <a:lnTo>
                    <a:pt x="996582" y="218684"/>
                  </a:lnTo>
                  <a:cubicBezTo>
                    <a:pt x="999775" y="222586"/>
                    <a:pt x="1002612" y="226488"/>
                    <a:pt x="1005450" y="230744"/>
                  </a:cubicBezTo>
                  <a:lnTo>
                    <a:pt x="1001548" y="233582"/>
                  </a:lnTo>
                  <a:close/>
                  <a:moveTo>
                    <a:pt x="118299" y="226133"/>
                  </a:moveTo>
                  <a:lnTo>
                    <a:pt x="114397" y="223295"/>
                  </a:lnTo>
                  <a:cubicBezTo>
                    <a:pt x="117235" y="219393"/>
                    <a:pt x="120427" y="215492"/>
                    <a:pt x="123619" y="211590"/>
                  </a:cubicBezTo>
                  <a:lnTo>
                    <a:pt x="127521" y="214782"/>
                  </a:lnTo>
                  <a:cubicBezTo>
                    <a:pt x="124329" y="218329"/>
                    <a:pt x="121491" y="222231"/>
                    <a:pt x="118299" y="226133"/>
                  </a:cubicBezTo>
                  <a:close/>
                  <a:moveTo>
                    <a:pt x="983458" y="210171"/>
                  </a:moveTo>
                  <a:cubicBezTo>
                    <a:pt x="980265" y="206269"/>
                    <a:pt x="977073" y="202367"/>
                    <a:pt x="973880" y="198820"/>
                  </a:cubicBezTo>
                  <a:lnTo>
                    <a:pt x="977782" y="195627"/>
                  </a:lnTo>
                  <a:cubicBezTo>
                    <a:pt x="980975" y="199529"/>
                    <a:pt x="984167" y="203076"/>
                    <a:pt x="987360" y="206978"/>
                  </a:cubicBezTo>
                  <a:lnTo>
                    <a:pt x="983458" y="210171"/>
                  </a:lnTo>
                  <a:close/>
                  <a:moveTo>
                    <a:pt x="137099" y="202722"/>
                  </a:moveTo>
                  <a:lnTo>
                    <a:pt x="133197" y="199529"/>
                  </a:lnTo>
                  <a:cubicBezTo>
                    <a:pt x="136389" y="195627"/>
                    <a:pt x="139582" y="192080"/>
                    <a:pt x="143129" y="188178"/>
                  </a:cubicBezTo>
                  <a:lnTo>
                    <a:pt x="146676" y="191371"/>
                  </a:lnTo>
                  <a:cubicBezTo>
                    <a:pt x="143484" y="195273"/>
                    <a:pt x="140291" y="199174"/>
                    <a:pt x="137099" y="202722"/>
                  </a:cubicBezTo>
                  <a:close/>
                  <a:moveTo>
                    <a:pt x="963948" y="187823"/>
                  </a:moveTo>
                  <a:cubicBezTo>
                    <a:pt x="960756" y="184276"/>
                    <a:pt x="957208" y="180374"/>
                    <a:pt x="953661" y="176827"/>
                  </a:cubicBezTo>
                  <a:lnTo>
                    <a:pt x="957208" y="173280"/>
                  </a:lnTo>
                  <a:cubicBezTo>
                    <a:pt x="960756" y="176827"/>
                    <a:pt x="963948" y="180374"/>
                    <a:pt x="967495" y="184276"/>
                  </a:cubicBezTo>
                  <a:lnTo>
                    <a:pt x="963948" y="187823"/>
                  </a:lnTo>
                  <a:close/>
                  <a:moveTo>
                    <a:pt x="156608" y="180729"/>
                  </a:moveTo>
                  <a:lnTo>
                    <a:pt x="153061" y="177182"/>
                  </a:lnTo>
                  <a:cubicBezTo>
                    <a:pt x="156608" y="173635"/>
                    <a:pt x="159801" y="170087"/>
                    <a:pt x="163348" y="166540"/>
                  </a:cubicBezTo>
                  <a:lnTo>
                    <a:pt x="166895" y="170087"/>
                  </a:lnTo>
                  <a:cubicBezTo>
                    <a:pt x="163703" y="173635"/>
                    <a:pt x="160155" y="177182"/>
                    <a:pt x="156608" y="180729"/>
                  </a:cubicBezTo>
                  <a:close/>
                  <a:moveTo>
                    <a:pt x="943374" y="166186"/>
                  </a:moveTo>
                  <a:cubicBezTo>
                    <a:pt x="939827" y="162638"/>
                    <a:pt x="936280" y="159091"/>
                    <a:pt x="932733" y="155899"/>
                  </a:cubicBezTo>
                  <a:lnTo>
                    <a:pt x="936280" y="152351"/>
                  </a:lnTo>
                  <a:cubicBezTo>
                    <a:pt x="939827" y="155899"/>
                    <a:pt x="943374" y="159091"/>
                    <a:pt x="946922" y="162638"/>
                  </a:cubicBezTo>
                  <a:lnTo>
                    <a:pt x="943374" y="166186"/>
                  </a:lnTo>
                  <a:close/>
                  <a:moveTo>
                    <a:pt x="177537" y="159446"/>
                  </a:moveTo>
                  <a:lnTo>
                    <a:pt x="173990" y="155899"/>
                  </a:lnTo>
                  <a:cubicBezTo>
                    <a:pt x="177537" y="152351"/>
                    <a:pt x="181439" y="149159"/>
                    <a:pt x="184986" y="145612"/>
                  </a:cubicBezTo>
                  <a:lnTo>
                    <a:pt x="188178" y="149159"/>
                  </a:lnTo>
                  <a:cubicBezTo>
                    <a:pt x="184986" y="152706"/>
                    <a:pt x="181439" y="156254"/>
                    <a:pt x="177537" y="159446"/>
                  </a:cubicBezTo>
                  <a:close/>
                  <a:moveTo>
                    <a:pt x="921737" y="145967"/>
                  </a:moveTo>
                  <a:cubicBezTo>
                    <a:pt x="918189" y="142774"/>
                    <a:pt x="914287" y="139582"/>
                    <a:pt x="910386" y="136389"/>
                  </a:cubicBezTo>
                  <a:lnTo>
                    <a:pt x="913578" y="132487"/>
                  </a:lnTo>
                  <a:cubicBezTo>
                    <a:pt x="917480" y="135680"/>
                    <a:pt x="921027" y="138872"/>
                    <a:pt x="924929" y="142419"/>
                  </a:cubicBezTo>
                  <a:lnTo>
                    <a:pt x="921737" y="145967"/>
                  </a:lnTo>
                  <a:close/>
                  <a:moveTo>
                    <a:pt x="199884" y="139582"/>
                  </a:moveTo>
                  <a:lnTo>
                    <a:pt x="196692" y="135680"/>
                  </a:lnTo>
                  <a:cubicBezTo>
                    <a:pt x="200593" y="132487"/>
                    <a:pt x="204495" y="129295"/>
                    <a:pt x="208042" y="126102"/>
                  </a:cubicBezTo>
                  <a:lnTo>
                    <a:pt x="211235" y="130004"/>
                  </a:lnTo>
                  <a:cubicBezTo>
                    <a:pt x="207333" y="133197"/>
                    <a:pt x="203431" y="136389"/>
                    <a:pt x="199884" y="139582"/>
                  </a:cubicBezTo>
                  <a:close/>
                  <a:moveTo>
                    <a:pt x="899035" y="126812"/>
                  </a:moveTo>
                  <a:cubicBezTo>
                    <a:pt x="895133" y="123619"/>
                    <a:pt x="891231" y="120782"/>
                    <a:pt x="887329" y="117589"/>
                  </a:cubicBezTo>
                  <a:lnTo>
                    <a:pt x="890167" y="113687"/>
                  </a:lnTo>
                  <a:cubicBezTo>
                    <a:pt x="894069" y="116525"/>
                    <a:pt x="897970" y="119718"/>
                    <a:pt x="901872" y="122910"/>
                  </a:cubicBezTo>
                  <a:lnTo>
                    <a:pt x="899035" y="126812"/>
                  </a:lnTo>
                  <a:close/>
                  <a:moveTo>
                    <a:pt x="222941" y="120782"/>
                  </a:moveTo>
                  <a:lnTo>
                    <a:pt x="219748" y="116880"/>
                  </a:lnTo>
                  <a:cubicBezTo>
                    <a:pt x="223650" y="113687"/>
                    <a:pt x="227552" y="110850"/>
                    <a:pt x="231809" y="108012"/>
                  </a:cubicBezTo>
                  <a:lnTo>
                    <a:pt x="234646" y="111914"/>
                  </a:lnTo>
                  <a:cubicBezTo>
                    <a:pt x="230745" y="115106"/>
                    <a:pt x="226843" y="117944"/>
                    <a:pt x="222941" y="120782"/>
                  </a:cubicBezTo>
                  <a:close/>
                  <a:moveTo>
                    <a:pt x="875268" y="109076"/>
                  </a:moveTo>
                  <a:cubicBezTo>
                    <a:pt x="871366" y="106238"/>
                    <a:pt x="867110" y="103400"/>
                    <a:pt x="862853" y="100563"/>
                  </a:cubicBezTo>
                  <a:lnTo>
                    <a:pt x="865691" y="96306"/>
                  </a:lnTo>
                  <a:cubicBezTo>
                    <a:pt x="869948" y="99144"/>
                    <a:pt x="873850" y="101982"/>
                    <a:pt x="878106" y="104819"/>
                  </a:cubicBezTo>
                  <a:lnTo>
                    <a:pt x="875268" y="109076"/>
                  </a:lnTo>
                  <a:close/>
                  <a:moveTo>
                    <a:pt x="246707" y="103400"/>
                  </a:moveTo>
                  <a:lnTo>
                    <a:pt x="243869" y="99144"/>
                  </a:lnTo>
                  <a:cubicBezTo>
                    <a:pt x="248126" y="96306"/>
                    <a:pt x="252028" y="93468"/>
                    <a:pt x="256284" y="90985"/>
                  </a:cubicBezTo>
                  <a:lnTo>
                    <a:pt x="259122" y="95242"/>
                  </a:lnTo>
                  <a:cubicBezTo>
                    <a:pt x="254865" y="98080"/>
                    <a:pt x="250963" y="100563"/>
                    <a:pt x="246707" y="103400"/>
                  </a:cubicBezTo>
                  <a:close/>
                  <a:moveTo>
                    <a:pt x="850438" y="92404"/>
                  </a:moveTo>
                  <a:cubicBezTo>
                    <a:pt x="846182" y="89921"/>
                    <a:pt x="841925" y="87083"/>
                    <a:pt x="837668" y="84600"/>
                  </a:cubicBezTo>
                  <a:lnTo>
                    <a:pt x="840151" y="80344"/>
                  </a:lnTo>
                  <a:cubicBezTo>
                    <a:pt x="844408" y="82827"/>
                    <a:pt x="848664" y="85664"/>
                    <a:pt x="852921" y="88148"/>
                  </a:cubicBezTo>
                  <a:lnTo>
                    <a:pt x="850438" y="92404"/>
                  </a:lnTo>
                  <a:close/>
                  <a:moveTo>
                    <a:pt x="271892" y="87438"/>
                  </a:moveTo>
                  <a:lnTo>
                    <a:pt x="269409" y="83181"/>
                  </a:lnTo>
                  <a:cubicBezTo>
                    <a:pt x="273665" y="80698"/>
                    <a:pt x="277922" y="78215"/>
                    <a:pt x="282179" y="75732"/>
                  </a:cubicBezTo>
                  <a:lnTo>
                    <a:pt x="284662" y="79989"/>
                  </a:lnTo>
                  <a:cubicBezTo>
                    <a:pt x="280050" y="82472"/>
                    <a:pt x="275794" y="84955"/>
                    <a:pt x="271892" y="87438"/>
                  </a:cubicBezTo>
                  <a:close/>
                  <a:moveTo>
                    <a:pt x="824898" y="77151"/>
                  </a:moveTo>
                  <a:cubicBezTo>
                    <a:pt x="820642" y="74668"/>
                    <a:pt x="816030" y="72540"/>
                    <a:pt x="811774" y="70057"/>
                  </a:cubicBezTo>
                  <a:lnTo>
                    <a:pt x="814257" y="65800"/>
                  </a:lnTo>
                  <a:cubicBezTo>
                    <a:pt x="818868" y="68283"/>
                    <a:pt x="823125" y="70412"/>
                    <a:pt x="827381" y="72895"/>
                  </a:cubicBezTo>
                  <a:lnTo>
                    <a:pt x="824898" y="77151"/>
                  </a:lnTo>
                  <a:close/>
                  <a:moveTo>
                    <a:pt x="297432" y="72540"/>
                  </a:moveTo>
                  <a:lnTo>
                    <a:pt x="294949" y="68283"/>
                  </a:lnTo>
                  <a:cubicBezTo>
                    <a:pt x="299205" y="65800"/>
                    <a:pt x="303817" y="63672"/>
                    <a:pt x="308073" y="61544"/>
                  </a:cubicBezTo>
                  <a:lnTo>
                    <a:pt x="310202" y="66155"/>
                  </a:lnTo>
                  <a:cubicBezTo>
                    <a:pt x="306300" y="67928"/>
                    <a:pt x="301688" y="70412"/>
                    <a:pt x="297432" y="72540"/>
                  </a:cubicBezTo>
                  <a:close/>
                  <a:moveTo>
                    <a:pt x="798649" y="63317"/>
                  </a:moveTo>
                  <a:cubicBezTo>
                    <a:pt x="794038" y="61189"/>
                    <a:pt x="789781" y="59061"/>
                    <a:pt x="785170" y="56932"/>
                  </a:cubicBezTo>
                  <a:lnTo>
                    <a:pt x="787298" y="52321"/>
                  </a:lnTo>
                  <a:cubicBezTo>
                    <a:pt x="791909" y="54449"/>
                    <a:pt x="796521" y="56577"/>
                    <a:pt x="800777" y="58706"/>
                  </a:cubicBezTo>
                  <a:lnTo>
                    <a:pt x="798649" y="63317"/>
                  </a:lnTo>
                  <a:close/>
                  <a:moveTo>
                    <a:pt x="324036" y="59415"/>
                  </a:moveTo>
                  <a:lnTo>
                    <a:pt x="321907" y="54804"/>
                  </a:lnTo>
                  <a:cubicBezTo>
                    <a:pt x="326519" y="52676"/>
                    <a:pt x="331130" y="50547"/>
                    <a:pt x="335387" y="48774"/>
                  </a:cubicBezTo>
                  <a:lnTo>
                    <a:pt x="337515" y="53385"/>
                  </a:lnTo>
                  <a:cubicBezTo>
                    <a:pt x="332904" y="55159"/>
                    <a:pt x="328292" y="57287"/>
                    <a:pt x="324036" y="59415"/>
                  </a:cubicBezTo>
                  <a:close/>
                  <a:moveTo>
                    <a:pt x="771336" y="50902"/>
                  </a:moveTo>
                  <a:cubicBezTo>
                    <a:pt x="766724" y="49128"/>
                    <a:pt x="762113" y="47000"/>
                    <a:pt x="757502" y="45227"/>
                  </a:cubicBezTo>
                  <a:lnTo>
                    <a:pt x="759275" y="40615"/>
                  </a:lnTo>
                  <a:cubicBezTo>
                    <a:pt x="763887" y="42389"/>
                    <a:pt x="768498" y="44517"/>
                    <a:pt x="773109" y="46291"/>
                  </a:cubicBezTo>
                  <a:lnTo>
                    <a:pt x="771336" y="50902"/>
                  </a:lnTo>
                  <a:close/>
                  <a:moveTo>
                    <a:pt x="350994" y="47355"/>
                  </a:moveTo>
                  <a:lnTo>
                    <a:pt x="349221" y="42744"/>
                  </a:lnTo>
                  <a:cubicBezTo>
                    <a:pt x="353832" y="40970"/>
                    <a:pt x="358443" y="39196"/>
                    <a:pt x="363055" y="37423"/>
                  </a:cubicBezTo>
                  <a:lnTo>
                    <a:pt x="364828" y="42034"/>
                  </a:lnTo>
                  <a:cubicBezTo>
                    <a:pt x="360217" y="43808"/>
                    <a:pt x="355605" y="45581"/>
                    <a:pt x="350994" y="47355"/>
                  </a:cubicBezTo>
                  <a:close/>
                  <a:moveTo>
                    <a:pt x="743668" y="39906"/>
                  </a:moveTo>
                  <a:cubicBezTo>
                    <a:pt x="739056" y="38132"/>
                    <a:pt x="734445" y="36713"/>
                    <a:pt x="729479" y="34940"/>
                  </a:cubicBezTo>
                  <a:lnTo>
                    <a:pt x="730898" y="30328"/>
                  </a:lnTo>
                  <a:cubicBezTo>
                    <a:pt x="735509" y="31747"/>
                    <a:pt x="740475" y="33521"/>
                    <a:pt x="745087" y="35294"/>
                  </a:cubicBezTo>
                  <a:lnTo>
                    <a:pt x="743668" y="39906"/>
                  </a:lnTo>
                  <a:close/>
                  <a:moveTo>
                    <a:pt x="379017" y="37068"/>
                  </a:moveTo>
                  <a:lnTo>
                    <a:pt x="377243" y="32457"/>
                  </a:lnTo>
                  <a:cubicBezTo>
                    <a:pt x="381855" y="30683"/>
                    <a:pt x="386821" y="29264"/>
                    <a:pt x="391432" y="27845"/>
                  </a:cubicBezTo>
                  <a:lnTo>
                    <a:pt x="392851" y="32457"/>
                  </a:lnTo>
                  <a:cubicBezTo>
                    <a:pt x="388240" y="33876"/>
                    <a:pt x="383628" y="35649"/>
                    <a:pt x="379017" y="37068"/>
                  </a:cubicBezTo>
                  <a:close/>
                  <a:moveTo>
                    <a:pt x="715290" y="30683"/>
                  </a:moveTo>
                  <a:cubicBezTo>
                    <a:pt x="710679" y="29264"/>
                    <a:pt x="705713" y="27845"/>
                    <a:pt x="701101" y="26781"/>
                  </a:cubicBezTo>
                  <a:lnTo>
                    <a:pt x="702520" y="21815"/>
                  </a:lnTo>
                  <a:cubicBezTo>
                    <a:pt x="707486" y="23234"/>
                    <a:pt x="712098" y="24653"/>
                    <a:pt x="717064" y="26072"/>
                  </a:cubicBezTo>
                  <a:lnTo>
                    <a:pt x="715290" y="30683"/>
                  </a:lnTo>
                  <a:close/>
                  <a:moveTo>
                    <a:pt x="407394" y="28200"/>
                  </a:moveTo>
                  <a:lnTo>
                    <a:pt x="405976" y="23589"/>
                  </a:lnTo>
                  <a:cubicBezTo>
                    <a:pt x="410942" y="22170"/>
                    <a:pt x="415553" y="21106"/>
                    <a:pt x="420519" y="19687"/>
                  </a:cubicBezTo>
                  <a:lnTo>
                    <a:pt x="421583" y="24653"/>
                  </a:lnTo>
                  <a:cubicBezTo>
                    <a:pt x="416972" y="25717"/>
                    <a:pt x="412006" y="26781"/>
                    <a:pt x="407394" y="28200"/>
                  </a:cubicBezTo>
                  <a:close/>
                  <a:moveTo>
                    <a:pt x="686558" y="22879"/>
                  </a:moveTo>
                  <a:cubicBezTo>
                    <a:pt x="681592" y="21815"/>
                    <a:pt x="676981" y="20751"/>
                    <a:pt x="672015" y="19687"/>
                  </a:cubicBezTo>
                  <a:lnTo>
                    <a:pt x="673079" y="14721"/>
                  </a:lnTo>
                  <a:cubicBezTo>
                    <a:pt x="678045" y="15785"/>
                    <a:pt x="683011" y="16849"/>
                    <a:pt x="687622" y="17913"/>
                  </a:cubicBezTo>
                  <a:lnTo>
                    <a:pt x="686558" y="22879"/>
                  </a:lnTo>
                  <a:close/>
                  <a:moveTo>
                    <a:pt x="436127" y="20751"/>
                  </a:moveTo>
                  <a:lnTo>
                    <a:pt x="435062" y="15785"/>
                  </a:lnTo>
                  <a:cubicBezTo>
                    <a:pt x="440029" y="14721"/>
                    <a:pt x="444995" y="13657"/>
                    <a:pt x="449606" y="12592"/>
                  </a:cubicBezTo>
                  <a:lnTo>
                    <a:pt x="450670" y="17558"/>
                  </a:lnTo>
                  <a:cubicBezTo>
                    <a:pt x="445704" y="18977"/>
                    <a:pt x="441093" y="19687"/>
                    <a:pt x="436127" y="20751"/>
                  </a:cubicBezTo>
                  <a:close/>
                  <a:moveTo>
                    <a:pt x="657471" y="16849"/>
                  </a:moveTo>
                  <a:cubicBezTo>
                    <a:pt x="652505" y="15785"/>
                    <a:pt x="647894" y="15076"/>
                    <a:pt x="642928" y="14366"/>
                  </a:cubicBezTo>
                  <a:lnTo>
                    <a:pt x="643637" y="9400"/>
                  </a:lnTo>
                  <a:cubicBezTo>
                    <a:pt x="648603" y="10109"/>
                    <a:pt x="653569" y="11174"/>
                    <a:pt x="658535" y="11883"/>
                  </a:cubicBezTo>
                  <a:lnTo>
                    <a:pt x="657471" y="16849"/>
                  </a:lnTo>
                  <a:close/>
                  <a:moveTo>
                    <a:pt x="465214" y="15076"/>
                  </a:moveTo>
                  <a:lnTo>
                    <a:pt x="464504" y="10109"/>
                  </a:lnTo>
                  <a:cubicBezTo>
                    <a:pt x="469470" y="9400"/>
                    <a:pt x="474436" y="8690"/>
                    <a:pt x="479402" y="7981"/>
                  </a:cubicBezTo>
                  <a:lnTo>
                    <a:pt x="480112" y="12947"/>
                  </a:lnTo>
                  <a:cubicBezTo>
                    <a:pt x="475146" y="13657"/>
                    <a:pt x="470180" y="14366"/>
                    <a:pt x="465214" y="15076"/>
                  </a:cubicBezTo>
                  <a:close/>
                  <a:moveTo>
                    <a:pt x="628030" y="12238"/>
                  </a:moveTo>
                  <a:cubicBezTo>
                    <a:pt x="623063" y="11528"/>
                    <a:pt x="618097" y="11174"/>
                    <a:pt x="613131" y="10464"/>
                  </a:cubicBezTo>
                  <a:lnTo>
                    <a:pt x="613486" y="5498"/>
                  </a:lnTo>
                  <a:cubicBezTo>
                    <a:pt x="618452" y="5853"/>
                    <a:pt x="623418" y="6562"/>
                    <a:pt x="628384" y="7272"/>
                  </a:cubicBezTo>
                  <a:lnTo>
                    <a:pt x="628030" y="12238"/>
                  </a:lnTo>
                  <a:close/>
                  <a:moveTo>
                    <a:pt x="494655" y="11174"/>
                  </a:moveTo>
                  <a:lnTo>
                    <a:pt x="493946" y="6208"/>
                  </a:lnTo>
                  <a:cubicBezTo>
                    <a:pt x="498912" y="5498"/>
                    <a:pt x="503878" y="5143"/>
                    <a:pt x="508844" y="4789"/>
                  </a:cubicBezTo>
                  <a:lnTo>
                    <a:pt x="509199" y="9755"/>
                  </a:lnTo>
                  <a:cubicBezTo>
                    <a:pt x="504587" y="10109"/>
                    <a:pt x="499621" y="10464"/>
                    <a:pt x="494655" y="11174"/>
                  </a:cubicBezTo>
                  <a:close/>
                  <a:moveTo>
                    <a:pt x="598588" y="9045"/>
                  </a:moveTo>
                  <a:cubicBezTo>
                    <a:pt x="593622" y="8690"/>
                    <a:pt x="588656" y="8336"/>
                    <a:pt x="583690" y="7981"/>
                  </a:cubicBezTo>
                  <a:lnTo>
                    <a:pt x="584044" y="3015"/>
                  </a:lnTo>
                  <a:cubicBezTo>
                    <a:pt x="589010" y="3370"/>
                    <a:pt x="593977" y="3725"/>
                    <a:pt x="598943" y="4079"/>
                  </a:cubicBezTo>
                  <a:lnTo>
                    <a:pt x="598588" y="9045"/>
                  </a:lnTo>
                  <a:close/>
                  <a:moveTo>
                    <a:pt x="524452" y="8690"/>
                  </a:moveTo>
                  <a:lnTo>
                    <a:pt x="524097" y="3725"/>
                  </a:lnTo>
                  <a:cubicBezTo>
                    <a:pt x="529063" y="3370"/>
                    <a:pt x="534029" y="3370"/>
                    <a:pt x="538995" y="3015"/>
                  </a:cubicBezTo>
                  <a:lnTo>
                    <a:pt x="538995" y="7981"/>
                  </a:lnTo>
                  <a:cubicBezTo>
                    <a:pt x="534384" y="7981"/>
                    <a:pt x="529418" y="8336"/>
                    <a:pt x="524452" y="8690"/>
                  </a:cubicBezTo>
                  <a:close/>
                  <a:moveTo>
                    <a:pt x="568791" y="7626"/>
                  </a:moveTo>
                  <a:cubicBezTo>
                    <a:pt x="564890" y="7626"/>
                    <a:pt x="560988" y="7626"/>
                    <a:pt x="557086" y="7626"/>
                  </a:cubicBezTo>
                  <a:lnTo>
                    <a:pt x="553893" y="7626"/>
                  </a:lnTo>
                  <a:lnTo>
                    <a:pt x="553893" y="2660"/>
                  </a:lnTo>
                  <a:lnTo>
                    <a:pt x="557086" y="2660"/>
                  </a:lnTo>
                  <a:cubicBezTo>
                    <a:pt x="560988" y="2660"/>
                    <a:pt x="564890" y="2660"/>
                    <a:pt x="569146" y="2660"/>
                  </a:cubicBezTo>
                  <a:lnTo>
                    <a:pt x="568791" y="7626"/>
                  </a:lnTo>
                  <a:close/>
                </a:path>
              </a:pathLst>
            </a:custGeom>
            <a:solidFill>
              <a:srgbClr val="FFFFFF"/>
            </a:solidFill>
            <a:ln w="9525" cap="flat">
              <a:noFill/>
              <a:prstDash val="solid"/>
              <a:miter/>
            </a:ln>
          </p:spPr>
          <p:txBody>
            <a:bodyPr rtlCol="0" anchor="ctr"/>
            <a:lstStyle/>
            <a:p>
              <a:endParaRPr lang="fi-FI"/>
            </a:p>
          </p:txBody>
        </p:sp>
        <p:sp>
          <p:nvSpPr>
            <p:cNvPr id="361" name="Freeform: Shape 360">
              <a:extLst>
                <a:ext uri="{FF2B5EF4-FFF2-40B4-BE49-F238E27FC236}">
                  <a16:creationId xmlns:a16="http://schemas.microsoft.com/office/drawing/2014/main" id="{717392D2-E1C8-4896-AC8E-CB7352E06945}"/>
                </a:ext>
              </a:extLst>
            </p:cNvPr>
            <p:cNvSpPr/>
            <p:nvPr/>
          </p:nvSpPr>
          <p:spPr>
            <a:xfrm>
              <a:off x="388208" y="3490367"/>
              <a:ext cx="876155" cy="876155"/>
            </a:xfrm>
            <a:custGeom>
              <a:avLst/>
              <a:gdLst>
                <a:gd name="connsiteX0" fmla="*/ 433998 w 876155"/>
                <a:gd name="connsiteY0" fmla="*/ 875623 h 876155"/>
                <a:gd name="connsiteX1" fmla="*/ 419100 w 876155"/>
                <a:gd name="connsiteY1" fmla="*/ 875268 h 876155"/>
                <a:gd name="connsiteX2" fmla="*/ 419455 w 876155"/>
                <a:gd name="connsiteY2" fmla="*/ 870302 h 876155"/>
                <a:gd name="connsiteX3" fmla="*/ 434353 w 876155"/>
                <a:gd name="connsiteY3" fmla="*/ 870657 h 876155"/>
                <a:gd name="connsiteX4" fmla="*/ 433998 w 876155"/>
                <a:gd name="connsiteY4" fmla="*/ 875623 h 876155"/>
                <a:gd name="connsiteX5" fmla="*/ 449251 w 876155"/>
                <a:gd name="connsiteY5" fmla="*/ 875623 h 876155"/>
                <a:gd name="connsiteX6" fmla="*/ 449251 w 876155"/>
                <a:gd name="connsiteY6" fmla="*/ 870657 h 876155"/>
                <a:gd name="connsiteX7" fmla="*/ 464149 w 876155"/>
                <a:gd name="connsiteY7" fmla="*/ 869948 h 876155"/>
                <a:gd name="connsiteX8" fmla="*/ 464504 w 876155"/>
                <a:gd name="connsiteY8" fmla="*/ 874914 h 876155"/>
                <a:gd name="connsiteX9" fmla="*/ 449251 w 876155"/>
                <a:gd name="connsiteY9" fmla="*/ 875623 h 876155"/>
                <a:gd name="connsiteX10" fmla="*/ 404202 w 876155"/>
                <a:gd name="connsiteY10" fmla="*/ 874559 h 876155"/>
                <a:gd name="connsiteX11" fmla="*/ 389304 w 876155"/>
                <a:gd name="connsiteY11" fmla="*/ 873140 h 876155"/>
                <a:gd name="connsiteX12" fmla="*/ 390013 w 876155"/>
                <a:gd name="connsiteY12" fmla="*/ 868174 h 876155"/>
                <a:gd name="connsiteX13" fmla="*/ 404911 w 876155"/>
                <a:gd name="connsiteY13" fmla="*/ 869593 h 876155"/>
                <a:gd name="connsiteX14" fmla="*/ 404202 w 876155"/>
                <a:gd name="connsiteY14" fmla="*/ 874559 h 876155"/>
                <a:gd name="connsiteX15" fmla="*/ 479048 w 876155"/>
                <a:gd name="connsiteY15" fmla="*/ 873850 h 876155"/>
                <a:gd name="connsiteX16" fmla="*/ 478693 w 876155"/>
                <a:gd name="connsiteY16" fmla="*/ 868883 h 876155"/>
                <a:gd name="connsiteX17" fmla="*/ 493591 w 876155"/>
                <a:gd name="connsiteY17" fmla="*/ 867110 h 876155"/>
                <a:gd name="connsiteX18" fmla="*/ 494300 w 876155"/>
                <a:gd name="connsiteY18" fmla="*/ 872076 h 876155"/>
                <a:gd name="connsiteX19" fmla="*/ 479048 w 876155"/>
                <a:gd name="connsiteY19" fmla="*/ 873850 h 876155"/>
                <a:gd name="connsiteX20" fmla="*/ 374406 w 876155"/>
                <a:gd name="connsiteY20" fmla="*/ 871012 h 876155"/>
                <a:gd name="connsiteX21" fmla="*/ 359507 w 876155"/>
                <a:gd name="connsiteY21" fmla="*/ 868529 h 876155"/>
                <a:gd name="connsiteX22" fmla="*/ 360572 w 876155"/>
                <a:gd name="connsiteY22" fmla="*/ 863563 h 876155"/>
                <a:gd name="connsiteX23" fmla="*/ 375115 w 876155"/>
                <a:gd name="connsiteY23" fmla="*/ 866046 h 876155"/>
                <a:gd name="connsiteX24" fmla="*/ 374406 w 876155"/>
                <a:gd name="connsiteY24" fmla="*/ 871012 h 876155"/>
                <a:gd name="connsiteX25" fmla="*/ 508844 w 876155"/>
                <a:gd name="connsiteY25" fmla="*/ 870302 h 876155"/>
                <a:gd name="connsiteX26" fmla="*/ 508135 w 876155"/>
                <a:gd name="connsiteY26" fmla="*/ 865336 h 876155"/>
                <a:gd name="connsiteX27" fmla="*/ 522678 w 876155"/>
                <a:gd name="connsiteY27" fmla="*/ 862853 h 876155"/>
                <a:gd name="connsiteX28" fmla="*/ 523742 w 876155"/>
                <a:gd name="connsiteY28" fmla="*/ 867819 h 876155"/>
                <a:gd name="connsiteX29" fmla="*/ 508844 w 876155"/>
                <a:gd name="connsiteY29" fmla="*/ 870302 h 876155"/>
                <a:gd name="connsiteX30" fmla="*/ 344964 w 876155"/>
                <a:gd name="connsiteY30" fmla="*/ 865691 h 876155"/>
                <a:gd name="connsiteX31" fmla="*/ 330420 w 876155"/>
                <a:gd name="connsiteY31" fmla="*/ 862144 h 876155"/>
                <a:gd name="connsiteX32" fmla="*/ 331485 w 876155"/>
                <a:gd name="connsiteY32" fmla="*/ 857178 h 876155"/>
                <a:gd name="connsiteX33" fmla="*/ 346028 w 876155"/>
                <a:gd name="connsiteY33" fmla="*/ 860725 h 876155"/>
                <a:gd name="connsiteX34" fmla="*/ 344964 w 876155"/>
                <a:gd name="connsiteY34" fmla="*/ 865691 h 876155"/>
                <a:gd name="connsiteX35" fmla="*/ 538286 w 876155"/>
                <a:gd name="connsiteY35" fmla="*/ 864272 h 876155"/>
                <a:gd name="connsiteX36" fmla="*/ 537221 w 876155"/>
                <a:gd name="connsiteY36" fmla="*/ 859306 h 876155"/>
                <a:gd name="connsiteX37" fmla="*/ 551765 w 876155"/>
                <a:gd name="connsiteY37" fmla="*/ 855759 h 876155"/>
                <a:gd name="connsiteX38" fmla="*/ 553184 w 876155"/>
                <a:gd name="connsiteY38" fmla="*/ 860725 h 876155"/>
                <a:gd name="connsiteX39" fmla="*/ 538286 w 876155"/>
                <a:gd name="connsiteY39" fmla="*/ 864272 h 876155"/>
                <a:gd name="connsiteX40" fmla="*/ 315877 w 876155"/>
                <a:gd name="connsiteY40" fmla="*/ 858242 h 876155"/>
                <a:gd name="connsiteX41" fmla="*/ 301688 w 876155"/>
                <a:gd name="connsiteY41" fmla="*/ 853631 h 876155"/>
                <a:gd name="connsiteX42" fmla="*/ 303107 w 876155"/>
                <a:gd name="connsiteY42" fmla="*/ 849019 h 876155"/>
                <a:gd name="connsiteX43" fmla="*/ 317296 w 876155"/>
                <a:gd name="connsiteY43" fmla="*/ 853276 h 876155"/>
                <a:gd name="connsiteX44" fmla="*/ 315877 w 876155"/>
                <a:gd name="connsiteY44" fmla="*/ 858242 h 876155"/>
                <a:gd name="connsiteX45" fmla="*/ 567373 w 876155"/>
                <a:gd name="connsiteY45" fmla="*/ 856468 h 876155"/>
                <a:gd name="connsiteX46" fmla="*/ 565954 w 876155"/>
                <a:gd name="connsiteY46" fmla="*/ 851857 h 876155"/>
                <a:gd name="connsiteX47" fmla="*/ 580142 w 876155"/>
                <a:gd name="connsiteY47" fmla="*/ 847246 h 876155"/>
                <a:gd name="connsiteX48" fmla="*/ 581916 w 876155"/>
                <a:gd name="connsiteY48" fmla="*/ 851857 h 876155"/>
                <a:gd name="connsiteX49" fmla="*/ 567373 w 876155"/>
                <a:gd name="connsiteY49" fmla="*/ 856468 h 876155"/>
                <a:gd name="connsiteX50" fmla="*/ 287145 w 876155"/>
                <a:gd name="connsiteY50" fmla="*/ 848664 h 876155"/>
                <a:gd name="connsiteX51" fmla="*/ 272956 w 876155"/>
                <a:gd name="connsiteY51" fmla="*/ 843344 h 876155"/>
                <a:gd name="connsiteX52" fmla="*/ 274730 w 876155"/>
                <a:gd name="connsiteY52" fmla="*/ 838732 h 876155"/>
                <a:gd name="connsiteX53" fmla="*/ 288564 w 876155"/>
                <a:gd name="connsiteY53" fmla="*/ 844053 h 876155"/>
                <a:gd name="connsiteX54" fmla="*/ 287145 w 876155"/>
                <a:gd name="connsiteY54" fmla="*/ 848664 h 876155"/>
                <a:gd name="connsiteX55" fmla="*/ 595750 w 876155"/>
                <a:gd name="connsiteY55" fmla="*/ 846891 h 876155"/>
                <a:gd name="connsiteX56" fmla="*/ 593976 w 876155"/>
                <a:gd name="connsiteY56" fmla="*/ 842280 h 876155"/>
                <a:gd name="connsiteX57" fmla="*/ 607810 w 876155"/>
                <a:gd name="connsiteY57" fmla="*/ 836604 h 876155"/>
                <a:gd name="connsiteX58" fmla="*/ 609584 w 876155"/>
                <a:gd name="connsiteY58" fmla="*/ 841215 h 876155"/>
                <a:gd name="connsiteX59" fmla="*/ 595750 w 876155"/>
                <a:gd name="connsiteY59" fmla="*/ 846891 h 876155"/>
                <a:gd name="connsiteX60" fmla="*/ 259477 w 876155"/>
                <a:gd name="connsiteY60" fmla="*/ 837314 h 876155"/>
                <a:gd name="connsiteX61" fmla="*/ 245997 w 876155"/>
                <a:gd name="connsiteY61" fmla="*/ 830928 h 876155"/>
                <a:gd name="connsiteX62" fmla="*/ 248126 w 876155"/>
                <a:gd name="connsiteY62" fmla="*/ 826317 h 876155"/>
                <a:gd name="connsiteX63" fmla="*/ 261605 w 876155"/>
                <a:gd name="connsiteY63" fmla="*/ 832702 h 876155"/>
                <a:gd name="connsiteX64" fmla="*/ 259477 w 876155"/>
                <a:gd name="connsiteY64" fmla="*/ 837314 h 876155"/>
                <a:gd name="connsiteX65" fmla="*/ 623418 w 876155"/>
                <a:gd name="connsiteY65" fmla="*/ 835185 h 876155"/>
                <a:gd name="connsiteX66" fmla="*/ 621290 w 876155"/>
                <a:gd name="connsiteY66" fmla="*/ 830574 h 876155"/>
                <a:gd name="connsiteX67" fmla="*/ 634769 w 876155"/>
                <a:gd name="connsiteY67" fmla="*/ 824189 h 876155"/>
                <a:gd name="connsiteX68" fmla="*/ 636897 w 876155"/>
                <a:gd name="connsiteY68" fmla="*/ 828800 h 876155"/>
                <a:gd name="connsiteX69" fmla="*/ 623418 w 876155"/>
                <a:gd name="connsiteY69" fmla="*/ 835185 h 876155"/>
                <a:gd name="connsiteX70" fmla="*/ 232518 w 876155"/>
                <a:gd name="connsiteY70" fmla="*/ 823834 h 876155"/>
                <a:gd name="connsiteX71" fmla="*/ 219393 w 876155"/>
                <a:gd name="connsiteY71" fmla="*/ 816385 h 876155"/>
                <a:gd name="connsiteX72" fmla="*/ 221877 w 876155"/>
                <a:gd name="connsiteY72" fmla="*/ 812128 h 876155"/>
                <a:gd name="connsiteX73" fmla="*/ 235001 w 876155"/>
                <a:gd name="connsiteY73" fmla="*/ 819223 h 876155"/>
                <a:gd name="connsiteX74" fmla="*/ 232518 w 876155"/>
                <a:gd name="connsiteY74" fmla="*/ 823834 h 876155"/>
                <a:gd name="connsiteX75" fmla="*/ 650022 w 876155"/>
                <a:gd name="connsiteY75" fmla="*/ 821351 h 876155"/>
                <a:gd name="connsiteX76" fmla="*/ 647539 w 876155"/>
                <a:gd name="connsiteY76" fmla="*/ 817095 h 876155"/>
                <a:gd name="connsiteX77" fmla="*/ 660309 w 876155"/>
                <a:gd name="connsiteY77" fmla="*/ 809645 h 876155"/>
                <a:gd name="connsiteX78" fmla="*/ 662792 w 876155"/>
                <a:gd name="connsiteY78" fmla="*/ 813902 h 876155"/>
                <a:gd name="connsiteX79" fmla="*/ 650022 w 876155"/>
                <a:gd name="connsiteY79" fmla="*/ 821351 h 876155"/>
                <a:gd name="connsiteX80" fmla="*/ 206269 w 876155"/>
                <a:gd name="connsiteY80" fmla="*/ 808581 h 876155"/>
                <a:gd name="connsiteX81" fmla="*/ 193854 w 876155"/>
                <a:gd name="connsiteY81" fmla="*/ 800423 h 876155"/>
                <a:gd name="connsiteX82" fmla="*/ 196691 w 876155"/>
                <a:gd name="connsiteY82" fmla="*/ 796166 h 876155"/>
                <a:gd name="connsiteX83" fmla="*/ 209107 w 876155"/>
                <a:gd name="connsiteY83" fmla="*/ 804325 h 876155"/>
                <a:gd name="connsiteX84" fmla="*/ 206269 w 876155"/>
                <a:gd name="connsiteY84" fmla="*/ 808581 h 876155"/>
                <a:gd name="connsiteX85" fmla="*/ 675562 w 876155"/>
                <a:gd name="connsiteY85" fmla="*/ 806098 h 876155"/>
                <a:gd name="connsiteX86" fmla="*/ 672724 w 876155"/>
                <a:gd name="connsiteY86" fmla="*/ 801842 h 876155"/>
                <a:gd name="connsiteX87" fmla="*/ 685139 w 876155"/>
                <a:gd name="connsiteY87" fmla="*/ 793683 h 876155"/>
                <a:gd name="connsiteX88" fmla="*/ 687977 w 876155"/>
                <a:gd name="connsiteY88" fmla="*/ 797940 h 876155"/>
                <a:gd name="connsiteX89" fmla="*/ 675562 w 876155"/>
                <a:gd name="connsiteY89" fmla="*/ 806098 h 876155"/>
                <a:gd name="connsiteX90" fmla="*/ 181439 w 876155"/>
                <a:gd name="connsiteY90" fmla="*/ 791909 h 876155"/>
                <a:gd name="connsiteX91" fmla="*/ 169378 w 876155"/>
                <a:gd name="connsiteY91" fmla="*/ 782687 h 876155"/>
                <a:gd name="connsiteX92" fmla="*/ 172571 w 876155"/>
                <a:gd name="connsiteY92" fmla="*/ 778785 h 876155"/>
                <a:gd name="connsiteX93" fmla="*/ 184276 w 876155"/>
                <a:gd name="connsiteY93" fmla="*/ 787653 h 876155"/>
                <a:gd name="connsiteX94" fmla="*/ 181439 w 876155"/>
                <a:gd name="connsiteY94" fmla="*/ 791909 h 876155"/>
                <a:gd name="connsiteX95" fmla="*/ 700392 w 876155"/>
                <a:gd name="connsiteY95" fmla="*/ 789072 h 876155"/>
                <a:gd name="connsiteX96" fmla="*/ 697554 w 876155"/>
                <a:gd name="connsiteY96" fmla="*/ 785170 h 876155"/>
                <a:gd name="connsiteX97" fmla="*/ 709260 w 876155"/>
                <a:gd name="connsiteY97" fmla="*/ 775947 h 876155"/>
                <a:gd name="connsiteX98" fmla="*/ 712452 w 876155"/>
                <a:gd name="connsiteY98" fmla="*/ 779849 h 876155"/>
                <a:gd name="connsiteX99" fmla="*/ 700392 w 876155"/>
                <a:gd name="connsiteY99" fmla="*/ 789072 h 876155"/>
                <a:gd name="connsiteX100" fmla="*/ 158027 w 876155"/>
                <a:gd name="connsiteY100" fmla="*/ 773109 h 876155"/>
                <a:gd name="connsiteX101" fmla="*/ 146676 w 876155"/>
                <a:gd name="connsiteY101" fmla="*/ 763177 h 876155"/>
                <a:gd name="connsiteX102" fmla="*/ 149869 w 876155"/>
                <a:gd name="connsiteY102" fmla="*/ 759630 h 876155"/>
                <a:gd name="connsiteX103" fmla="*/ 161220 w 876155"/>
                <a:gd name="connsiteY103" fmla="*/ 769562 h 876155"/>
                <a:gd name="connsiteX104" fmla="*/ 158027 w 876155"/>
                <a:gd name="connsiteY104" fmla="*/ 773109 h 876155"/>
                <a:gd name="connsiteX105" fmla="*/ 723803 w 876155"/>
                <a:gd name="connsiteY105" fmla="*/ 770272 h 876155"/>
                <a:gd name="connsiteX106" fmla="*/ 720611 w 876155"/>
                <a:gd name="connsiteY106" fmla="*/ 766370 h 876155"/>
                <a:gd name="connsiteX107" fmla="*/ 731607 w 876155"/>
                <a:gd name="connsiteY107" fmla="*/ 756438 h 876155"/>
                <a:gd name="connsiteX108" fmla="*/ 735155 w 876155"/>
                <a:gd name="connsiteY108" fmla="*/ 759985 h 876155"/>
                <a:gd name="connsiteX109" fmla="*/ 723803 w 876155"/>
                <a:gd name="connsiteY109" fmla="*/ 770272 h 876155"/>
                <a:gd name="connsiteX110" fmla="*/ 135680 w 876155"/>
                <a:gd name="connsiteY110" fmla="*/ 753245 h 876155"/>
                <a:gd name="connsiteX111" fmla="*/ 125038 w 876155"/>
                <a:gd name="connsiteY111" fmla="*/ 742604 h 876155"/>
                <a:gd name="connsiteX112" fmla="*/ 128586 w 876155"/>
                <a:gd name="connsiteY112" fmla="*/ 739056 h 876155"/>
                <a:gd name="connsiteX113" fmla="*/ 139227 w 876155"/>
                <a:gd name="connsiteY113" fmla="*/ 749698 h 876155"/>
                <a:gd name="connsiteX114" fmla="*/ 135680 w 876155"/>
                <a:gd name="connsiteY114" fmla="*/ 753245 h 876155"/>
                <a:gd name="connsiteX115" fmla="*/ 745796 w 876155"/>
                <a:gd name="connsiteY115" fmla="*/ 749698 h 876155"/>
                <a:gd name="connsiteX116" fmla="*/ 742249 w 876155"/>
                <a:gd name="connsiteY116" fmla="*/ 746151 h 876155"/>
                <a:gd name="connsiteX117" fmla="*/ 752536 w 876155"/>
                <a:gd name="connsiteY117" fmla="*/ 735509 h 876155"/>
                <a:gd name="connsiteX118" fmla="*/ 756083 w 876155"/>
                <a:gd name="connsiteY118" fmla="*/ 739056 h 876155"/>
                <a:gd name="connsiteX119" fmla="*/ 745796 w 876155"/>
                <a:gd name="connsiteY119" fmla="*/ 749698 h 876155"/>
                <a:gd name="connsiteX120" fmla="*/ 114751 w 876155"/>
                <a:gd name="connsiteY120" fmla="*/ 731607 h 876155"/>
                <a:gd name="connsiteX121" fmla="*/ 104819 w 876155"/>
                <a:gd name="connsiteY121" fmla="*/ 720256 h 876155"/>
                <a:gd name="connsiteX122" fmla="*/ 108721 w 876155"/>
                <a:gd name="connsiteY122" fmla="*/ 717064 h 876155"/>
                <a:gd name="connsiteX123" fmla="*/ 118299 w 876155"/>
                <a:gd name="connsiteY123" fmla="*/ 728415 h 876155"/>
                <a:gd name="connsiteX124" fmla="*/ 114751 w 876155"/>
                <a:gd name="connsiteY124" fmla="*/ 731607 h 876155"/>
                <a:gd name="connsiteX125" fmla="*/ 766370 w 876155"/>
                <a:gd name="connsiteY125" fmla="*/ 728060 h 876155"/>
                <a:gd name="connsiteX126" fmla="*/ 762468 w 876155"/>
                <a:gd name="connsiteY126" fmla="*/ 724868 h 876155"/>
                <a:gd name="connsiteX127" fmla="*/ 772045 w 876155"/>
                <a:gd name="connsiteY127" fmla="*/ 713517 h 876155"/>
                <a:gd name="connsiteX128" fmla="*/ 775947 w 876155"/>
                <a:gd name="connsiteY128" fmla="*/ 716709 h 876155"/>
                <a:gd name="connsiteX129" fmla="*/ 766370 w 876155"/>
                <a:gd name="connsiteY129" fmla="*/ 728060 h 876155"/>
                <a:gd name="connsiteX130" fmla="*/ 95242 w 876155"/>
                <a:gd name="connsiteY130" fmla="*/ 708551 h 876155"/>
                <a:gd name="connsiteX131" fmla="*/ 86019 w 876155"/>
                <a:gd name="connsiteY131" fmla="*/ 696490 h 876155"/>
                <a:gd name="connsiteX132" fmla="*/ 89921 w 876155"/>
                <a:gd name="connsiteY132" fmla="*/ 693653 h 876155"/>
                <a:gd name="connsiteX133" fmla="*/ 98789 w 876155"/>
                <a:gd name="connsiteY133" fmla="*/ 705358 h 876155"/>
                <a:gd name="connsiteX134" fmla="*/ 95242 w 876155"/>
                <a:gd name="connsiteY134" fmla="*/ 708551 h 876155"/>
                <a:gd name="connsiteX135" fmla="*/ 785524 w 876155"/>
                <a:gd name="connsiteY135" fmla="*/ 705003 h 876155"/>
                <a:gd name="connsiteX136" fmla="*/ 781623 w 876155"/>
                <a:gd name="connsiteY136" fmla="*/ 701811 h 876155"/>
                <a:gd name="connsiteX137" fmla="*/ 790491 w 876155"/>
                <a:gd name="connsiteY137" fmla="*/ 689751 h 876155"/>
                <a:gd name="connsiteX138" fmla="*/ 794392 w 876155"/>
                <a:gd name="connsiteY138" fmla="*/ 692588 h 876155"/>
                <a:gd name="connsiteX139" fmla="*/ 785524 w 876155"/>
                <a:gd name="connsiteY139" fmla="*/ 705003 h 876155"/>
                <a:gd name="connsiteX140" fmla="*/ 77861 w 876155"/>
                <a:gd name="connsiteY140" fmla="*/ 684430 h 876155"/>
                <a:gd name="connsiteX141" fmla="*/ 69702 w 876155"/>
                <a:gd name="connsiteY141" fmla="*/ 672015 h 876155"/>
                <a:gd name="connsiteX142" fmla="*/ 73959 w 876155"/>
                <a:gd name="connsiteY142" fmla="*/ 669531 h 876155"/>
                <a:gd name="connsiteX143" fmla="*/ 82117 w 876155"/>
                <a:gd name="connsiteY143" fmla="*/ 681947 h 876155"/>
                <a:gd name="connsiteX144" fmla="*/ 77861 w 876155"/>
                <a:gd name="connsiteY144" fmla="*/ 684430 h 876155"/>
                <a:gd name="connsiteX145" fmla="*/ 802906 w 876155"/>
                <a:gd name="connsiteY145" fmla="*/ 680528 h 876155"/>
                <a:gd name="connsiteX146" fmla="*/ 798649 w 876155"/>
                <a:gd name="connsiteY146" fmla="*/ 677690 h 876155"/>
                <a:gd name="connsiteX147" fmla="*/ 806808 w 876155"/>
                <a:gd name="connsiteY147" fmla="*/ 665275 h 876155"/>
                <a:gd name="connsiteX148" fmla="*/ 811064 w 876155"/>
                <a:gd name="connsiteY148" fmla="*/ 667758 h 876155"/>
                <a:gd name="connsiteX149" fmla="*/ 802906 w 876155"/>
                <a:gd name="connsiteY149" fmla="*/ 680528 h 876155"/>
                <a:gd name="connsiteX150" fmla="*/ 61544 w 876155"/>
                <a:gd name="connsiteY150" fmla="*/ 658890 h 876155"/>
                <a:gd name="connsiteX151" fmla="*/ 54095 w 876155"/>
                <a:gd name="connsiteY151" fmla="*/ 645766 h 876155"/>
                <a:gd name="connsiteX152" fmla="*/ 58351 w 876155"/>
                <a:gd name="connsiteY152" fmla="*/ 643282 h 876155"/>
                <a:gd name="connsiteX153" fmla="*/ 65446 w 876155"/>
                <a:gd name="connsiteY153" fmla="*/ 656052 h 876155"/>
                <a:gd name="connsiteX154" fmla="*/ 61544 w 876155"/>
                <a:gd name="connsiteY154" fmla="*/ 658890 h 876155"/>
                <a:gd name="connsiteX155" fmla="*/ 818868 w 876155"/>
                <a:gd name="connsiteY155" fmla="*/ 654633 h 876155"/>
                <a:gd name="connsiteX156" fmla="*/ 814611 w 876155"/>
                <a:gd name="connsiteY156" fmla="*/ 652150 h 876155"/>
                <a:gd name="connsiteX157" fmla="*/ 821706 w 876155"/>
                <a:gd name="connsiteY157" fmla="*/ 639026 h 876155"/>
                <a:gd name="connsiteX158" fmla="*/ 825962 w 876155"/>
                <a:gd name="connsiteY158" fmla="*/ 641509 h 876155"/>
                <a:gd name="connsiteX159" fmla="*/ 818868 w 876155"/>
                <a:gd name="connsiteY159" fmla="*/ 654633 h 876155"/>
                <a:gd name="connsiteX160" fmla="*/ 47355 w 876155"/>
                <a:gd name="connsiteY160" fmla="*/ 632641 h 876155"/>
                <a:gd name="connsiteX161" fmla="*/ 40970 w 876155"/>
                <a:gd name="connsiteY161" fmla="*/ 619162 h 876155"/>
                <a:gd name="connsiteX162" fmla="*/ 45581 w 876155"/>
                <a:gd name="connsiteY162" fmla="*/ 617033 h 876155"/>
                <a:gd name="connsiteX163" fmla="*/ 51966 w 876155"/>
                <a:gd name="connsiteY163" fmla="*/ 630512 h 876155"/>
                <a:gd name="connsiteX164" fmla="*/ 47355 w 876155"/>
                <a:gd name="connsiteY164" fmla="*/ 632641 h 876155"/>
                <a:gd name="connsiteX165" fmla="*/ 832702 w 876155"/>
                <a:gd name="connsiteY165" fmla="*/ 628030 h 876155"/>
                <a:gd name="connsiteX166" fmla="*/ 828091 w 876155"/>
                <a:gd name="connsiteY166" fmla="*/ 625901 h 876155"/>
                <a:gd name="connsiteX167" fmla="*/ 834476 w 876155"/>
                <a:gd name="connsiteY167" fmla="*/ 612422 h 876155"/>
                <a:gd name="connsiteX168" fmla="*/ 839087 w 876155"/>
                <a:gd name="connsiteY168" fmla="*/ 614550 h 876155"/>
                <a:gd name="connsiteX169" fmla="*/ 832702 w 876155"/>
                <a:gd name="connsiteY169" fmla="*/ 628030 h 876155"/>
                <a:gd name="connsiteX170" fmla="*/ 35294 w 876155"/>
                <a:gd name="connsiteY170" fmla="*/ 605328 h 876155"/>
                <a:gd name="connsiteX171" fmla="*/ 29974 w 876155"/>
                <a:gd name="connsiteY171" fmla="*/ 591493 h 876155"/>
                <a:gd name="connsiteX172" fmla="*/ 34585 w 876155"/>
                <a:gd name="connsiteY172" fmla="*/ 589720 h 876155"/>
                <a:gd name="connsiteX173" fmla="*/ 39906 w 876155"/>
                <a:gd name="connsiteY173" fmla="*/ 603554 h 876155"/>
                <a:gd name="connsiteX174" fmla="*/ 35294 w 876155"/>
                <a:gd name="connsiteY174" fmla="*/ 605328 h 876155"/>
                <a:gd name="connsiteX175" fmla="*/ 844762 w 876155"/>
                <a:gd name="connsiteY175" fmla="*/ 600716 h 876155"/>
                <a:gd name="connsiteX176" fmla="*/ 840151 w 876155"/>
                <a:gd name="connsiteY176" fmla="*/ 598943 h 876155"/>
                <a:gd name="connsiteX177" fmla="*/ 845472 w 876155"/>
                <a:gd name="connsiteY177" fmla="*/ 585108 h 876155"/>
                <a:gd name="connsiteX178" fmla="*/ 850083 w 876155"/>
                <a:gd name="connsiteY178" fmla="*/ 586882 h 876155"/>
                <a:gd name="connsiteX179" fmla="*/ 844762 w 876155"/>
                <a:gd name="connsiteY179" fmla="*/ 600716 h 876155"/>
                <a:gd name="connsiteX180" fmla="*/ 24653 w 876155"/>
                <a:gd name="connsiteY180" fmla="*/ 577305 h 876155"/>
                <a:gd name="connsiteX181" fmla="*/ 20042 w 876155"/>
                <a:gd name="connsiteY181" fmla="*/ 563116 h 876155"/>
                <a:gd name="connsiteX182" fmla="*/ 24653 w 876155"/>
                <a:gd name="connsiteY182" fmla="*/ 561697 h 876155"/>
                <a:gd name="connsiteX183" fmla="*/ 29264 w 876155"/>
                <a:gd name="connsiteY183" fmla="*/ 575886 h 876155"/>
                <a:gd name="connsiteX184" fmla="*/ 24653 w 876155"/>
                <a:gd name="connsiteY184" fmla="*/ 577305 h 876155"/>
                <a:gd name="connsiteX185" fmla="*/ 855049 w 876155"/>
                <a:gd name="connsiteY185" fmla="*/ 572339 h 876155"/>
                <a:gd name="connsiteX186" fmla="*/ 850438 w 876155"/>
                <a:gd name="connsiteY186" fmla="*/ 570920 h 876155"/>
                <a:gd name="connsiteX187" fmla="*/ 854695 w 876155"/>
                <a:gd name="connsiteY187" fmla="*/ 556731 h 876155"/>
                <a:gd name="connsiteX188" fmla="*/ 859661 w 876155"/>
                <a:gd name="connsiteY188" fmla="*/ 558150 h 876155"/>
                <a:gd name="connsiteX189" fmla="*/ 855049 w 876155"/>
                <a:gd name="connsiteY189" fmla="*/ 572339 h 876155"/>
                <a:gd name="connsiteX190" fmla="*/ 16140 w 876155"/>
                <a:gd name="connsiteY190" fmla="*/ 548573 h 876155"/>
                <a:gd name="connsiteX191" fmla="*/ 12592 w 876155"/>
                <a:gd name="connsiteY191" fmla="*/ 534029 h 876155"/>
                <a:gd name="connsiteX192" fmla="*/ 17559 w 876155"/>
                <a:gd name="connsiteY192" fmla="*/ 532965 h 876155"/>
                <a:gd name="connsiteX193" fmla="*/ 21106 w 876155"/>
                <a:gd name="connsiteY193" fmla="*/ 547508 h 876155"/>
                <a:gd name="connsiteX194" fmla="*/ 16140 w 876155"/>
                <a:gd name="connsiteY194" fmla="*/ 548573 h 876155"/>
                <a:gd name="connsiteX195" fmla="*/ 863208 w 876155"/>
                <a:gd name="connsiteY195" fmla="*/ 543252 h 876155"/>
                <a:gd name="connsiteX196" fmla="*/ 858242 w 876155"/>
                <a:gd name="connsiteY196" fmla="*/ 542188 h 876155"/>
                <a:gd name="connsiteX197" fmla="*/ 861434 w 876155"/>
                <a:gd name="connsiteY197" fmla="*/ 527644 h 876155"/>
                <a:gd name="connsiteX198" fmla="*/ 866400 w 876155"/>
                <a:gd name="connsiteY198" fmla="*/ 528708 h 876155"/>
                <a:gd name="connsiteX199" fmla="*/ 863208 w 876155"/>
                <a:gd name="connsiteY199" fmla="*/ 543252 h 876155"/>
                <a:gd name="connsiteX200" fmla="*/ 9755 w 876155"/>
                <a:gd name="connsiteY200" fmla="*/ 519131 h 876155"/>
                <a:gd name="connsiteX201" fmla="*/ 7272 w 876155"/>
                <a:gd name="connsiteY201" fmla="*/ 504233 h 876155"/>
                <a:gd name="connsiteX202" fmla="*/ 12238 w 876155"/>
                <a:gd name="connsiteY202" fmla="*/ 503523 h 876155"/>
                <a:gd name="connsiteX203" fmla="*/ 14721 w 876155"/>
                <a:gd name="connsiteY203" fmla="*/ 518067 h 876155"/>
                <a:gd name="connsiteX204" fmla="*/ 9755 w 876155"/>
                <a:gd name="connsiteY204" fmla="*/ 519131 h 876155"/>
                <a:gd name="connsiteX205" fmla="*/ 869238 w 876155"/>
                <a:gd name="connsiteY205" fmla="*/ 513810 h 876155"/>
                <a:gd name="connsiteX206" fmla="*/ 864272 w 876155"/>
                <a:gd name="connsiteY206" fmla="*/ 513101 h 876155"/>
                <a:gd name="connsiteX207" fmla="*/ 866400 w 876155"/>
                <a:gd name="connsiteY207" fmla="*/ 498557 h 876155"/>
                <a:gd name="connsiteX208" fmla="*/ 871366 w 876155"/>
                <a:gd name="connsiteY208" fmla="*/ 499267 h 876155"/>
                <a:gd name="connsiteX209" fmla="*/ 869238 w 876155"/>
                <a:gd name="connsiteY209" fmla="*/ 513810 h 876155"/>
                <a:gd name="connsiteX210" fmla="*/ 5143 w 876155"/>
                <a:gd name="connsiteY210" fmla="*/ 489334 h 876155"/>
                <a:gd name="connsiteX211" fmla="*/ 3725 w 876155"/>
                <a:gd name="connsiteY211" fmla="*/ 474436 h 876155"/>
                <a:gd name="connsiteX212" fmla="*/ 8691 w 876155"/>
                <a:gd name="connsiteY212" fmla="*/ 474082 h 876155"/>
                <a:gd name="connsiteX213" fmla="*/ 10109 w 876155"/>
                <a:gd name="connsiteY213" fmla="*/ 488980 h 876155"/>
                <a:gd name="connsiteX214" fmla="*/ 5143 w 876155"/>
                <a:gd name="connsiteY214" fmla="*/ 489334 h 876155"/>
                <a:gd name="connsiteX215" fmla="*/ 873140 w 876155"/>
                <a:gd name="connsiteY215" fmla="*/ 484014 h 876155"/>
                <a:gd name="connsiteX216" fmla="*/ 868174 w 876155"/>
                <a:gd name="connsiteY216" fmla="*/ 483659 h 876155"/>
                <a:gd name="connsiteX217" fmla="*/ 869593 w 876155"/>
                <a:gd name="connsiteY217" fmla="*/ 468761 h 876155"/>
                <a:gd name="connsiteX218" fmla="*/ 874559 w 876155"/>
                <a:gd name="connsiteY218" fmla="*/ 469115 h 876155"/>
                <a:gd name="connsiteX219" fmla="*/ 873140 w 876155"/>
                <a:gd name="connsiteY219" fmla="*/ 484014 h 876155"/>
                <a:gd name="connsiteX220" fmla="*/ 3015 w 876155"/>
                <a:gd name="connsiteY220" fmla="*/ 459538 h 876155"/>
                <a:gd name="connsiteX221" fmla="*/ 2660 w 876155"/>
                <a:gd name="connsiteY221" fmla="*/ 444640 h 876155"/>
                <a:gd name="connsiteX222" fmla="*/ 7626 w 876155"/>
                <a:gd name="connsiteY222" fmla="*/ 444640 h 876155"/>
                <a:gd name="connsiteX223" fmla="*/ 7981 w 876155"/>
                <a:gd name="connsiteY223" fmla="*/ 459538 h 876155"/>
                <a:gd name="connsiteX224" fmla="*/ 3015 w 876155"/>
                <a:gd name="connsiteY224" fmla="*/ 459538 h 876155"/>
                <a:gd name="connsiteX225" fmla="*/ 875268 w 876155"/>
                <a:gd name="connsiteY225" fmla="*/ 454217 h 876155"/>
                <a:gd name="connsiteX226" fmla="*/ 870302 w 876155"/>
                <a:gd name="connsiteY226" fmla="*/ 454217 h 876155"/>
                <a:gd name="connsiteX227" fmla="*/ 870657 w 876155"/>
                <a:gd name="connsiteY227" fmla="*/ 439319 h 876155"/>
                <a:gd name="connsiteX228" fmla="*/ 870657 w 876155"/>
                <a:gd name="connsiteY228" fmla="*/ 429032 h 876155"/>
                <a:gd name="connsiteX229" fmla="*/ 875623 w 876155"/>
                <a:gd name="connsiteY229" fmla="*/ 429032 h 876155"/>
                <a:gd name="connsiteX230" fmla="*/ 875623 w 876155"/>
                <a:gd name="connsiteY230" fmla="*/ 439674 h 876155"/>
                <a:gd name="connsiteX231" fmla="*/ 875268 w 876155"/>
                <a:gd name="connsiteY231" fmla="*/ 454217 h 876155"/>
                <a:gd name="connsiteX232" fmla="*/ 7626 w 876155"/>
                <a:gd name="connsiteY232" fmla="*/ 429742 h 876155"/>
                <a:gd name="connsiteX233" fmla="*/ 2660 w 876155"/>
                <a:gd name="connsiteY233" fmla="*/ 429742 h 876155"/>
                <a:gd name="connsiteX234" fmla="*/ 3370 w 876155"/>
                <a:gd name="connsiteY234" fmla="*/ 414844 h 876155"/>
                <a:gd name="connsiteX235" fmla="*/ 8336 w 876155"/>
                <a:gd name="connsiteY235" fmla="*/ 415198 h 876155"/>
                <a:gd name="connsiteX236" fmla="*/ 7626 w 876155"/>
                <a:gd name="connsiteY236" fmla="*/ 429742 h 876155"/>
                <a:gd name="connsiteX237" fmla="*/ 869948 w 876155"/>
                <a:gd name="connsiteY237" fmla="*/ 413779 h 876155"/>
                <a:gd name="connsiteX238" fmla="*/ 868883 w 876155"/>
                <a:gd name="connsiteY238" fmla="*/ 398881 h 876155"/>
                <a:gd name="connsiteX239" fmla="*/ 873849 w 876155"/>
                <a:gd name="connsiteY239" fmla="*/ 398527 h 876155"/>
                <a:gd name="connsiteX240" fmla="*/ 874914 w 876155"/>
                <a:gd name="connsiteY240" fmla="*/ 413425 h 876155"/>
                <a:gd name="connsiteX241" fmla="*/ 869948 w 876155"/>
                <a:gd name="connsiteY241" fmla="*/ 413779 h 876155"/>
                <a:gd name="connsiteX242" fmla="*/ 9045 w 876155"/>
                <a:gd name="connsiteY242" fmla="*/ 399945 h 876155"/>
                <a:gd name="connsiteX243" fmla="*/ 4079 w 876155"/>
                <a:gd name="connsiteY243" fmla="*/ 399591 h 876155"/>
                <a:gd name="connsiteX244" fmla="*/ 5853 w 876155"/>
                <a:gd name="connsiteY244" fmla="*/ 384692 h 876155"/>
                <a:gd name="connsiteX245" fmla="*/ 10819 w 876155"/>
                <a:gd name="connsiteY245" fmla="*/ 385402 h 876155"/>
                <a:gd name="connsiteX246" fmla="*/ 9045 w 876155"/>
                <a:gd name="connsiteY246" fmla="*/ 399945 h 876155"/>
                <a:gd name="connsiteX247" fmla="*/ 867110 w 876155"/>
                <a:gd name="connsiteY247" fmla="*/ 384338 h 876155"/>
                <a:gd name="connsiteX248" fmla="*/ 864981 w 876155"/>
                <a:gd name="connsiteY248" fmla="*/ 369794 h 876155"/>
                <a:gd name="connsiteX249" fmla="*/ 869948 w 876155"/>
                <a:gd name="connsiteY249" fmla="*/ 369085 h 876155"/>
                <a:gd name="connsiteX250" fmla="*/ 872076 w 876155"/>
                <a:gd name="connsiteY250" fmla="*/ 383983 h 876155"/>
                <a:gd name="connsiteX251" fmla="*/ 867110 w 876155"/>
                <a:gd name="connsiteY251" fmla="*/ 384338 h 876155"/>
                <a:gd name="connsiteX252" fmla="*/ 12947 w 876155"/>
                <a:gd name="connsiteY252" fmla="*/ 370504 h 876155"/>
                <a:gd name="connsiteX253" fmla="*/ 7981 w 876155"/>
                <a:gd name="connsiteY253" fmla="*/ 369794 h 876155"/>
                <a:gd name="connsiteX254" fmla="*/ 10464 w 876155"/>
                <a:gd name="connsiteY254" fmla="*/ 354896 h 876155"/>
                <a:gd name="connsiteX255" fmla="*/ 15430 w 876155"/>
                <a:gd name="connsiteY255" fmla="*/ 355960 h 876155"/>
                <a:gd name="connsiteX256" fmla="*/ 12947 w 876155"/>
                <a:gd name="connsiteY256" fmla="*/ 370504 h 876155"/>
                <a:gd name="connsiteX257" fmla="*/ 862498 w 876155"/>
                <a:gd name="connsiteY257" fmla="*/ 355251 h 876155"/>
                <a:gd name="connsiteX258" fmla="*/ 859306 w 876155"/>
                <a:gd name="connsiteY258" fmla="*/ 340707 h 876155"/>
                <a:gd name="connsiteX259" fmla="*/ 864272 w 876155"/>
                <a:gd name="connsiteY259" fmla="*/ 339643 h 876155"/>
                <a:gd name="connsiteX260" fmla="*/ 867465 w 876155"/>
                <a:gd name="connsiteY260" fmla="*/ 354187 h 876155"/>
                <a:gd name="connsiteX261" fmla="*/ 862498 w 876155"/>
                <a:gd name="connsiteY261" fmla="*/ 355251 h 876155"/>
                <a:gd name="connsiteX262" fmla="*/ 18623 w 876155"/>
                <a:gd name="connsiteY262" fmla="*/ 341417 h 876155"/>
                <a:gd name="connsiteX263" fmla="*/ 13657 w 876155"/>
                <a:gd name="connsiteY263" fmla="*/ 340353 h 876155"/>
                <a:gd name="connsiteX264" fmla="*/ 17204 w 876155"/>
                <a:gd name="connsiteY264" fmla="*/ 325809 h 876155"/>
                <a:gd name="connsiteX265" fmla="*/ 22170 w 876155"/>
                <a:gd name="connsiteY265" fmla="*/ 327228 h 876155"/>
                <a:gd name="connsiteX266" fmla="*/ 18623 w 876155"/>
                <a:gd name="connsiteY266" fmla="*/ 341417 h 876155"/>
                <a:gd name="connsiteX267" fmla="*/ 855759 w 876155"/>
                <a:gd name="connsiteY267" fmla="*/ 326164 h 876155"/>
                <a:gd name="connsiteX268" fmla="*/ 851502 w 876155"/>
                <a:gd name="connsiteY268" fmla="*/ 311975 h 876155"/>
                <a:gd name="connsiteX269" fmla="*/ 856113 w 876155"/>
                <a:gd name="connsiteY269" fmla="*/ 310556 h 876155"/>
                <a:gd name="connsiteX270" fmla="*/ 860370 w 876155"/>
                <a:gd name="connsiteY270" fmla="*/ 325100 h 876155"/>
                <a:gd name="connsiteX271" fmla="*/ 855759 w 876155"/>
                <a:gd name="connsiteY271" fmla="*/ 326164 h 876155"/>
                <a:gd name="connsiteX272" fmla="*/ 26072 w 876155"/>
                <a:gd name="connsiteY272" fmla="*/ 312685 h 876155"/>
                <a:gd name="connsiteX273" fmla="*/ 21460 w 876155"/>
                <a:gd name="connsiteY273" fmla="*/ 311266 h 876155"/>
                <a:gd name="connsiteX274" fmla="*/ 26072 w 876155"/>
                <a:gd name="connsiteY274" fmla="*/ 297077 h 876155"/>
                <a:gd name="connsiteX275" fmla="*/ 30683 w 876155"/>
                <a:gd name="connsiteY275" fmla="*/ 298850 h 876155"/>
                <a:gd name="connsiteX276" fmla="*/ 26072 w 876155"/>
                <a:gd name="connsiteY276" fmla="*/ 312685 h 876155"/>
                <a:gd name="connsiteX277" fmla="*/ 846891 w 876155"/>
                <a:gd name="connsiteY277" fmla="*/ 297786 h 876155"/>
                <a:gd name="connsiteX278" fmla="*/ 841925 w 876155"/>
                <a:gd name="connsiteY278" fmla="*/ 283952 h 876155"/>
                <a:gd name="connsiteX279" fmla="*/ 846536 w 876155"/>
                <a:gd name="connsiteY279" fmla="*/ 282179 h 876155"/>
                <a:gd name="connsiteX280" fmla="*/ 851857 w 876155"/>
                <a:gd name="connsiteY280" fmla="*/ 296368 h 876155"/>
                <a:gd name="connsiteX281" fmla="*/ 846891 w 876155"/>
                <a:gd name="connsiteY281" fmla="*/ 297786 h 876155"/>
                <a:gd name="connsiteX282" fmla="*/ 36004 w 876155"/>
                <a:gd name="connsiteY282" fmla="*/ 284662 h 876155"/>
                <a:gd name="connsiteX283" fmla="*/ 31393 w 876155"/>
                <a:gd name="connsiteY283" fmla="*/ 282888 h 876155"/>
                <a:gd name="connsiteX284" fmla="*/ 37068 w 876155"/>
                <a:gd name="connsiteY284" fmla="*/ 269054 h 876155"/>
                <a:gd name="connsiteX285" fmla="*/ 41679 w 876155"/>
                <a:gd name="connsiteY285" fmla="*/ 270828 h 876155"/>
                <a:gd name="connsiteX286" fmla="*/ 36004 w 876155"/>
                <a:gd name="connsiteY286" fmla="*/ 284662 h 876155"/>
                <a:gd name="connsiteX287" fmla="*/ 836249 w 876155"/>
                <a:gd name="connsiteY287" fmla="*/ 270118 h 876155"/>
                <a:gd name="connsiteX288" fmla="*/ 830219 w 876155"/>
                <a:gd name="connsiteY288" fmla="*/ 256639 h 876155"/>
                <a:gd name="connsiteX289" fmla="*/ 834830 w 876155"/>
                <a:gd name="connsiteY289" fmla="*/ 254511 h 876155"/>
                <a:gd name="connsiteX290" fmla="*/ 840861 w 876155"/>
                <a:gd name="connsiteY290" fmla="*/ 268345 h 876155"/>
                <a:gd name="connsiteX291" fmla="*/ 836249 w 876155"/>
                <a:gd name="connsiteY291" fmla="*/ 270118 h 876155"/>
                <a:gd name="connsiteX292" fmla="*/ 47710 w 876155"/>
                <a:gd name="connsiteY292" fmla="*/ 256994 h 876155"/>
                <a:gd name="connsiteX293" fmla="*/ 43098 w 876155"/>
                <a:gd name="connsiteY293" fmla="*/ 254865 h 876155"/>
                <a:gd name="connsiteX294" fmla="*/ 49838 w 876155"/>
                <a:gd name="connsiteY294" fmla="*/ 241386 h 876155"/>
                <a:gd name="connsiteX295" fmla="*/ 54449 w 876155"/>
                <a:gd name="connsiteY295" fmla="*/ 243514 h 876155"/>
                <a:gd name="connsiteX296" fmla="*/ 47710 w 876155"/>
                <a:gd name="connsiteY296" fmla="*/ 256994 h 876155"/>
                <a:gd name="connsiteX297" fmla="*/ 823834 w 876155"/>
                <a:gd name="connsiteY297" fmla="*/ 243514 h 876155"/>
                <a:gd name="connsiteX298" fmla="*/ 816740 w 876155"/>
                <a:gd name="connsiteY298" fmla="*/ 230390 h 876155"/>
                <a:gd name="connsiteX299" fmla="*/ 820996 w 876155"/>
                <a:gd name="connsiteY299" fmla="*/ 227907 h 876155"/>
                <a:gd name="connsiteX300" fmla="*/ 828091 w 876155"/>
                <a:gd name="connsiteY300" fmla="*/ 241031 h 876155"/>
                <a:gd name="connsiteX301" fmla="*/ 823834 w 876155"/>
                <a:gd name="connsiteY301" fmla="*/ 243514 h 876155"/>
                <a:gd name="connsiteX302" fmla="*/ 61189 w 876155"/>
                <a:gd name="connsiteY302" fmla="*/ 230745 h 876155"/>
                <a:gd name="connsiteX303" fmla="*/ 56932 w 876155"/>
                <a:gd name="connsiteY303" fmla="*/ 228262 h 876155"/>
                <a:gd name="connsiteX304" fmla="*/ 64381 w 876155"/>
                <a:gd name="connsiteY304" fmla="*/ 215137 h 876155"/>
                <a:gd name="connsiteX305" fmla="*/ 68638 w 876155"/>
                <a:gd name="connsiteY305" fmla="*/ 217620 h 876155"/>
                <a:gd name="connsiteX306" fmla="*/ 61189 w 876155"/>
                <a:gd name="connsiteY306" fmla="*/ 230745 h 876155"/>
                <a:gd name="connsiteX307" fmla="*/ 809291 w 876155"/>
                <a:gd name="connsiteY307" fmla="*/ 217265 h 876155"/>
                <a:gd name="connsiteX308" fmla="*/ 801487 w 876155"/>
                <a:gd name="connsiteY308" fmla="*/ 204850 h 876155"/>
                <a:gd name="connsiteX309" fmla="*/ 805744 w 876155"/>
                <a:gd name="connsiteY309" fmla="*/ 202012 h 876155"/>
                <a:gd name="connsiteX310" fmla="*/ 813547 w 876155"/>
                <a:gd name="connsiteY310" fmla="*/ 214782 h 876155"/>
                <a:gd name="connsiteX311" fmla="*/ 809291 w 876155"/>
                <a:gd name="connsiteY311" fmla="*/ 217265 h 876155"/>
                <a:gd name="connsiteX312" fmla="*/ 76442 w 876155"/>
                <a:gd name="connsiteY312" fmla="*/ 205205 h 876155"/>
                <a:gd name="connsiteX313" fmla="*/ 72185 w 876155"/>
                <a:gd name="connsiteY313" fmla="*/ 202367 h 876155"/>
                <a:gd name="connsiteX314" fmla="*/ 80699 w 876155"/>
                <a:gd name="connsiteY314" fmla="*/ 189952 h 876155"/>
                <a:gd name="connsiteX315" fmla="*/ 84955 w 876155"/>
                <a:gd name="connsiteY315" fmla="*/ 192790 h 876155"/>
                <a:gd name="connsiteX316" fmla="*/ 76442 w 876155"/>
                <a:gd name="connsiteY316" fmla="*/ 205205 h 876155"/>
                <a:gd name="connsiteX317" fmla="*/ 793328 w 876155"/>
                <a:gd name="connsiteY317" fmla="*/ 192435 h 876155"/>
                <a:gd name="connsiteX318" fmla="*/ 784815 w 876155"/>
                <a:gd name="connsiteY318" fmla="*/ 180375 h 876155"/>
                <a:gd name="connsiteX319" fmla="*/ 788717 w 876155"/>
                <a:gd name="connsiteY319" fmla="*/ 177537 h 876155"/>
                <a:gd name="connsiteX320" fmla="*/ 797585 w 876155"/>
                <a:gd name="connsiteY320" fmla="*/ 189597 h 876155"/>
                <a:gd name="connsiteX321" fmla="*/ 793328 w 876155"/>
                <a:gd name="connsiteY321" fmla="*/ 192435 h 876155"/>
                <a:gd name="connsiteX322" fmla="*/ 93114 w 876155"/>
                <a:gd name="connsiteY322" fmla="*/ 180729 h 876155"/>
                <a:gd name="connsiteX323" fmla="*/ 89212 w 876155"/>
                <a:gd name="connsiteY323" fmla="*/ 177892 h 876155"/>
                <a:gd name="connsiteX324" fmla="*/ 98434 w 876155"/>
                <a:gd name="connsiteY324" fmla="*/ 166186 h 876155"/>
                <a:gd name="connsiteX325" fmla="*/ 102336 w 876155"/>
                <a:gd name="connsiteY325" fmla="*/ 169378 h 876155"/>
                <a:gd name="connsiteX326" fmla="*/ 93114 w 876155"/>
                <a:gd name="connsiteY326" fmla="*/ 180729 h 876155"/>
                <a:gd name="connsiteX327" fmla="*/ 775592 w 876155"/>
                <a:gd name="connsiteY327" fmla="*/ 168669 h 876155"/>
                <a:gd name="connsiteX328" fmla="*/ 766015 w 876155"/>
                <a:gd name="connsiteY328" fmla="*/ 157318 h 876155"/>
                <a:gd name="connsiteX329" fmla="*/ 769917 w 876155"/>
                <a:gd name="connsiteY329" fmla="*/ 154125 h 876155"/>
                <a:gd name="connsiteX330" fmla="*/ 779494 w 876155"/>
                <a:gd name="connsiteY330" fmla="*/ 165831 h 876155"/>
                <a:gd name="connsiteX331" fmla="*/ 775592 w 876155"/>
                <a:gd name="connsiteY331" fmla="*/ 168669 h 876155"/>
                <a:gd name="connsiteX332" fmla="*/ 111914 w 876155"/>
                <a:gd name="connsiteY332" fmla="*/ 157672 h 876155"/>
                <a:gd name="connsiteX333" fmla="*/ 108012 w 876155"/>
                <a:gd name="connsiteY333" fmla="*/ 154480 h 876155"/>
                <a:gd name="connsiteX334" fmla="*/ 117944 w 876155"/>
                <a:gd name="connsiteY334" fmla="*/ 143129 h 876155"/>
                <a:gd name="connsiteX335" fmla="*/ 121491 w 876155"/>
                <a:gd name="connsiteY335" fmla="*/ 146676 h 876155"/>
                <a:gd name="connsiteX336" fmla="*/ 111914 w 876155"/>
                <a:gd name="connsiteY336" fmla="*/ 157672 h 876155"/>
                <a:gd name="connsiteX337" fmla="*/ 756083 w 876155"/>
                <a:gd name="connsiteY337" fmla="*/ 146321 h 876155"/>
                <a:gd name="connsiteX338" fmla="*/ 745796 w 876155"/>
                <a:gd name="connsiteY338" fmla="*/ 135680 h 876155"/>
                <a:gd name="connsiteX339" fmla="*/ 749343 w 876155"/>
                <a:gd name="connsiteY339" fmla="*/ 132133 h 876155"/>
                <a:gd name="connsiteX340" fmla="*/ 759630 w 876155"/>
                <a:gd name="connsiteY340" fmla="*/ 143129 h 876155"/>
                <a:gd name="connsiteX341" fmla="*/ 756083 w 876155"/>
                <a:gd name="connsiteY341" fmla="*/ 146321 h 876155"/>
                <a:gd name="connsiteX342" fmla="*/ 132133 w 876155"/>
                <a:gd name="connsiteY342" fmla="*/ 135680 h 876155"/>
                <a:gd name="connsiteX343" fmla="*/ 128586 w 876155"/>
                <a:gd name="connsiteY343" fmla="*/ 132133 h 876155"/>
                <a:gd name="connsiteX344" fmla="*/ 139227 w 876155"/>
                <a:gd name="connsiteY344" fmla="*/ 121491 h 876155"/>
                <a:gd name="connsiteX345" fmla="*/ 142774 w 876155"/>
                <a:gd name="connsiteY345" fmla="*/ 125038 h 876155"/>
                <a:gd name="connsiteX346" fmla="*/ 132133 w 876155"/>
                <a:gd name="connsiteY346" fmla="*/ 135680 h 876155"/>
                <a:gd name="connsiteX347" fmla="*/ 735155 w 876155"/>
                <a:gd name="connsiteY347" fmla="*/ 125393 h 876155"/>
                <a:gd name="connsiteX348" fmla="*/ 724158 w 876155"/>
                <a:gd name="connsiteY348" fmla="*/ 115461 h 876155"/>
                <a:gd name="connsiteX349" fmla="*/ 727351 w 876155"/>
                <a:gd name="connsiteY349" fmla="*/ 111559 h 876155"/>
                <a:gd name="connsiteX350" fmla="*/ 738347 w 876155"/>
                <a:gd name="connsiteY350" fmla="*/ 121846 h 876155"/>
                <a:gd name="connsiteX351" fmla="*/ 735155 w 876155"/>
                <a:gd name="connsiteY351" fmla="*/ 125393 h 876155"/>
                <a:gd name="connsiteX352" fmla="*/ 153416 w 876155"/>
                <a:gd name="connsiteY352" fmla="*/ 115461 h 876155"/>
                <a:gd name="connsiteX353" fmla="*/ 150223 w 876155"/>
                <a:gd name="connsiteY353" fmla="*/ 111559 h 876155"/>
                <a:gd name="connsiteX354" fmla="*/ 161574 w 876155"/>
                <a:gd name="connsiteY354" fmla="*/ 101982 h 876155"/>
                <a:gd name="connsiteX355" fmla="*/ 164767 w 876155"/>
                <a:gd name="connsiteY355" fmla="*/ 105884 h 876155"/>
                <a:gd name="connsiteX356" fmla="*/ 153416 w 876155"/>
                <a:gd name="connsiteY356" fmla="*/ 115461 h 876155"/>
                <a:gd name="connsiteX357" fmla="*/ 712807 w 876155"/>
                <a:gd name="connsiteY357" fmla="*/ 105529 h 876155"/>
                <a:gd name="connsiteX358" fmla="*/ 701101 w 876155"/>
                <a:gd name="connsiteY358" fmla="*/ 96306 h 876155"/>
                <a:gd name="connsiteX359" fmla="*/ 704294 w 876155"/>
                <a:gd name="connsiteY359" fmla="*/ 92404 h 876155"/>
                <a:gd name="connsiteX360" fmla="*/ 716000 w 876155"/>
                <a:gd name="connsiteY360" fmla="*/ 101627 h 876155"/>
                <a:gd name="connsiteX361" fmla="*/ 712807 w 876155"/>
                <a:gd name="connsiteY361" fmla="*/ 105529 h 876155"/>
                <a:gd name="connsiteX362" fmla="*/ 176473 w 876155"/>
                <a:gd name="connsiteY362" fmla="*/ 96661 h 876155"/>
                <a:gd name="connsiteX363" fmla="*/ 173280 w 876155"/>
                <a:gd name="connsiteY363" fmla="*/ 92759 h 876155"/>
                <a:gd name="connsiteX364" fmla="*/ 185341 w 876155"/>
                <a:gd name="connsiteY364" fmla="*/ 83891 h 876155"/>
                <a:gd name="connsiteX365" fmla="*/ 188178 w 876155"/>
                <a:gd name="connsiteY365" fmla="*/ 87793 h 876155"/>
                <a:gd name="connsiteX366" fmla="*/ 176473 w 876155"/>
                <a:gd name="connsiteY366" fmla="*/ 96661 h 876155"/>
                <a:gd name="connsiteX367" fmla="*/ 689396 w 876155"/>
                <a:gd name="connsiteY367" fmla="*/ 87438 h 876155"/>
                <a:gd name="connsiteX368" fmla="*/ 676981 w 876155"/>
                <a:gd name="connsiteY368" fmla="*/ 78925 h 876155"/>
                <a:gd name="connsiteX369" fmla="*/ 679818 w 876155"/>
                <a:gd name="connsiteY369" fmla="*/ 74668 h 876155"/>
                <a:gd name="connsiteX370" fmla="*/ 692234 w 876155"/>
                <a:gd name="connsiteY370" fmla="*/ 83182 h 876155"/>
                <a:gd name="connsiteX371" fmla="*/ 689396 w 876155"/>
                <a:gd name="connsiteY371" fmla="*/ 87438 h 876155"/>
                <a:gd name="connsiteX372" fmla="*/ 200593 w 876155"/>
                <a:gd name="connsiteY372" fmla="*/ 79280 h 876155"/>
                <a:gd name="connsiteX373" fmla="*/ 197756 w 876155"/>
                <a:gd name="connsiteY373" fmla="*/ 75023 h 876155"/>
                <a:gd name="connsiteX374" fmla="*/ 210525 w 876155"/>
                <a:gd name="connsiteY374" fmla="*/ 66865 h 876155"/>
                <a:gd name="connsiteX375" fmla="*/ 213009 w 876155"/>
                <a:gd name="connsiteY375" fmla="*/ 71121 h 876155"/>
                <a:gd name="connsiteX376" fmla="*/ 200593 w 876155"/>
                <a:gd name="connsiteY376" fmla="*/ 79280 h 876155"/>
                <a:gd name="connsiteX377" fmla="*/ 664565 w 876155"/>
                <a:gd name="connsiteY377" fmla="*/ 71121 h 876155"/>
                <a:gd name="connsiteX378" fmla="*/ 651796 w 876155"/>
                <a:gd name="connsiteY378" fmla="*/ 63672 h 876155"/>
                <a:gd name="connsiteX379" fmla="*/ 654279 w 876155"/>
                <a:gd name="connsiteY379" fmla="*/ 59415 h 876155"/>
                <a:gd name="connsiteX380" fmla="*/ 667403 w 876155"/>
                <a:gd name="connsiteY380" fmla="*/ 67219 h 876155"/>
                <a:gd name="connsiteX381" fmla="*/ 664565 w 876155"/>
                <a:gd name="connsiteY381" fmla="*/ 71121 h 876155"/>
                <a:gd name="connsiteX382" fmla="*/ 225778 w 876155"/>
                <a:gd name="connsiteY382" fmla="*/ 63672 h 876155"/>
                <a:gd name="connsiteX383" fmla="*/ 223295 w 876155"/>
                <a:gd name="connsiteY383" fmla="*/ 59415 h 876155"/>
                <a:gd name="connsiteX384" fmla="*/ 236420 w 876155"/>
                <a:gd name="connsiteY384" fmla="*/ 52321 h 876155"/>
                <a:gd name="connsiteX385" fmla="*/ 238903 w 876155"/>
                <a:gd name="connsiteY385" fmla="*/ 56578 h 876155"/>
                <a:gd name="connsiteX386" fmla="*/ 225778 w 876155"/>
                <a:gd name="connsiteY386" fmla="*/ 63672 h 876155"/>
                <a:gd name="connsiteX387" fmla="*/ 638671 w 876155"/>
                <a:gd name="connsiteY387" fmla="*/ 56578 h 876155"/>
                <a:gd name="connsiteX388" fmla="*/ 625546 w 876155"/>
                <a:gd name="connsiteY388" fmla="*/ 49838 h 876155"/>
                <a:gd name="connsiteX389" fmla="*/ 627675 w 876155"/>
                <a:gd name="connsiteY389" fmla="*/ 45227 h 876155"/>
                <a:gd name="connsiteX390" fmla="*/ 641154 w 876155"/>
                <a:gd name="connsiteY390" fmla="*/ 51966 h 876155"/>
                <a:gd name="connsiteX391" fmla="*/ 638671 w 876155"/>
                <a:gd name="connsiteY391" fmla="*/ 56578 h 876155"/>
                <a:gd name="connsiteX392" fmla="*/ 252028 w 876155"/>
                <a:gd name="connsiteY392" fmla="*/ 50193 h 876155"/>
                <a:gd name="connsiteX393" fmla="*/ 249899 w 876155"/>
                <a:gd name="connsiteY393" fmla="*/ 45581 h 876155"/>
                <a:gd name="connsiteX394" fmla="*/ 263379 w 876155"/>
                <a:gd name="connsiteY394" fmla="*/ 39197 h 876155"/>
                <a:gd name="connsiteX395" fmla="*/ 265507 w 876155"/>
                <a:gd name="connsiteY395" fmla="*/ 43808 h 876155"/>
                <a:gd name="connsiteX396" fmla="*/ 252028 w 876155"/>
                <a:gd name="connsiteY396" fmla="*/ 50193 h 876155"/>
                <a:gd name="connsiteX397" fmla="*/ 611712 w 876155"/>
                <a:gd name="connsiteY397" fmla="*/ 43453 h 876155"/>
                <a:gd name="connsiteX398" fmla="*/ 597878 w 876155"/>
                <a:gd name="connsiteY398" fmla="*/ 37778 h 876155"/>
                <a:gd name="connsiteX399" fmla="*/ 599652 w 876155"/>
                <a:gd name="connsiteY399" fmla="*/ 33166 h 876155"/>
                <a:gd name="connsiteX400" fmla="*/ 613486 w 876155"/>
                <a:gd name="connsiteY400" fmla="*/ 38842 h 876155"/>
                <a:gd name="connsiteX401" fmla="*/ 611712 w 876155"/>
                <a:gd name="connsiteY401" fmla="*/ 43453 h 876155"/>
                <a:gd name="connsiteX402" fmla="*/ 279341 w 876155"/>
                <a:gd name="connsiteY402" fmla="*/ 38132 h 876155"/>
                <a:gd name="connsiteX403" fmla="*/ 277567 w 876155"/>
                <a:gd name="connsiteY403" fmla="*/ 33521 h 876155"/>
                <a:gd name="connsiteX404" fmla="*/ 291756 w 876155"/>
                <a:gd name="connsiteY404" fmla="*/ 28200 h 876155"/>
                <a:gd name="connsiteX405" fmla="*/ 293530 w 876155"/>
                <a:gd name="connsiteY405" fmla="*/ 32811 h 876155"/>
                <a:gd name="connsiteX406" fmla="*/ 279341 w 876155"/>
                <a:gd name="connsiteY406" fmla="*/ 38132 h 876155"/>
                <a:gd name="connsiteX407" fmla="*/ 584044 w 876155"/>
                <a:gd name="connsiteY407" fmla="*/ 32811 h 876155"/>
                <a:gd name="connsiteX408" fmla="*/ 569856 w 876155"/>
                <a:gd name="connsiteY408" fmla="*/ 28200 h 876155"/>
                <a:gd name="connsiteX409" fmla="*/ 571274 w 876155"/>
                <a:gd name="connsiteY409" fmla="*/ 23589 h 876155"/>
                <a:gd name="connsiteX410" fmla="*/ 585463 w 876155"/>
                <a:gd name="connsiteY410" fmla="*/ 28555 h 876155"/>
                <a:gd name="connsiteX411" fmla="*/ 584044 w 876155"/>
                <a:gd name="connsiteY411" fmla="*/ 32811 h 876155"/>
                <a:gd name="connsiteX412" fmla="*/ 307009 w 876155"/>
                <a:gd name="connsiteY412" fmla="*/ 28200 h 876155"/>
                <a:gd name="connsiteX413" fmla="*/ 305590 w 876155"/>
                <a:gd name="connsiteY413" fmla="*/ 23589 h 876155"/>
                <a:gd name="connsiteX414" fmla="*/ 320134 w 876155"/>
                <a:gd name="connsiteY414" fmla="*/ 19332 h 876155"/>
                <a:gd name="connsiteX415" fmla="*/ 321552 w 876155"/>
                <a:gd name="connsiteY415" fmla="*/ 23944 h 876155"/>
                <a:gd name="connsiteX416" fmla="*/ 307009 w 876155"/>
                <a:gd name="connsiteY416" fmla="*/ 28200 h 876155"/>
                <a:gd name="connsiteX417" fmla="*/ 556022 w 876155"/>
                <a:gd name="connsiteY417" fmla="*/ 23589 h 876155"/>
                <a:gd name="connsiteX418" fmla="*/ 541833 w 876155"/>
                <a:gd name="connsiteY418" fmla="*/ 19687 h 876155"/>
                <a:gd name="connsiteX419" fmla="*/ 542897 w 876155"/>
                <a:gd name="connsiteY419" fmla="*/ 14721 h 876155"/>
                <a:gd name="connsiteX420" fmla="*/ 557440 w 876155"/>
                <a:gd name="connsiteY420" fmla="*/ 18623 h 876155"/>
                <a:gd name="connsiteX421" fmla="*/ 556022 w 876155"/>
                <a:gd name="connsiteY421" fmla="*/ 23589 h 876155"/>
                <a:gd name="connsiteX422" fmla="*/ 335741 w 876155"/>
                <a:gd name="connsiteY422" fmla="*/ 20042 h 876155"/>
                <a:gd name="connsiteX423" fmla="*/ 334677 w 876155"/>
                <a:gd name="connsiteY423" fmla="*/ 15076 h 876155"/>
                <a:gd name="connsiteX424" fmla="*/ 349220 w 876155"/>
                <a:gd name="connsiteY424" fmla="*/ 11883 h 876155"/>
                <a:gd name="connsiteX425" fmla="*/ 350285 w 876155"/>
                <a:gd name="connsiteY425" fmla="*/ 16849 h 876155"/>
                <a:gd name="connsiteX426" fmla="*/ 335741 w 876155"/>
                <a:gd name="connsiteY426" fmla="*/ 20042 h 876155"/>
                <a:gd name="connsiteX427" fmla="*/ 526935 w 876155"/>
                <a:gd name="connsiteY427" fmla="*/ 16495 h 876155"/>
                <a:gd name="connsiteX428" fmla="*/ 512391 w 876155"/>
                <a:gd name="connsiteY428" fmla="*/ 13657 h 876155"/>
                <a:gd name="connsiteX429" fmla="*/ 513101 w 876155"/>
                <a:gd name="connsiteY429" fmla="*/ 8691 h 876155"/>
                <a:gd name="connsiteX430" fmla="*/ 527999 w 876155"/>
                <a:gd name="connsiteY430" fmla="*/ 11528 h 876155"/>
                <a:gd name="connsiteX431" fmla="*/ 526935 w 876155"/>
                <a:gd name="connsiteY431" fmla="*/ 16495 h 876155"/>
                <a:gd name="connsiteX432" fmla="*/ 364828 w 876155"/>
                <a:gd name="connsiteY432" fmla="*/ 14011 h 876155"/>
                <a:gd name="connsiteX433" fmla="*/ 364119 w 876155"/>
                <a:gd name="connsiteY433" fmla="*/ 9045 h 876155"/>
                <a:gd name="connsiteX434" fmla="*/ 379017 w 876155"/>
                <a:gd name="connsiteY434" fmla="*/ 6562 h 876155"/>
                <a:gd name="connsiteX435" fmla="*/ 379726 w 876155"/>
                <a:gd name="connsiteY435" fmla="*/ 11528 h 876155"/>
                <a:gd name="connsiteX436" fmla="*/ 364828 w 876155"/>
                <a:gd name="connsiteY436" fmla="*/ 14011 h 876155"/>
                <a:gd name="connsiteX437" fmla="*/ 497848 w 876155"/>
                <a:gd name="connsiteY437" fmla="*/ 11528 h 876155"/>
                <a:gd name="connsiteX438" fmla="*/ 482949 w 876155"/>
                <a:gd name="connsiteY438" fmla="*/ 9755 h 876155"/>
                <a:gd name="connsiteX439" fmla="*/ 483304 w 876155"/>
                <a:gd name="connsiteY439" fmla="*/ 4789 h 876155"/>
                <a:gd name="connsiteX440" fmla="*/ 498202 w 876155"/>
                <a:gd name="connsiteY440" fmla="*/ 6562 h 876155"/>
                <a:gd name="connsiteX441" fmla="*/ 497848 w 876155"/>
                <a:gd name="connsiteY441" fmla="*/ 11528 h 876155"/>
                <a:gd name="connsiteX442" fmla="*/ 394270 w 876155"/>
                <a:gd name="connsiteY442" fmla="*/ 9755 h 876155"/>
                <a:gd name="connsiteX443" fmla="*/ 393915 w 876155"/>
                <a:gd name="connsiteY443" fmla="*/ 4789 h 876155"/>
                <a:gd name="connsiteX444" fmla="*/ 408813 w 876155"/>
                <a:gd name="connsiteY444" fmla="*/ 3370 h 876155"/>
                <a:gd name="connsiteX445" fmla="*/ 409168 w 876155"/>
                <a:gd name="connsiteY445" fmla="*/ 8336 h 876155"/>
                <a:gd name="connsiteX446" fmla="*/ 394270 w 876155"/>
                <a:gd name="connsiteY446" fmla="*/ 9755 h 876155"/>
                <a:gd name="connsiteX447" fmla="*/ 468406 w 876155"/>
                <a:gd name="connsiteY447" fmla="*/ 8691 h 876155"/>
                <a:gd name="connsiteX448" fmla="*/ 453508 w 876155"/>
                <a:gd name="connsiteY448" fmla="*/ 7981 h 876155"/>
                <a:gd name="connsiteX449" fmla="*/ 453508 w 876155"/>
                <a:gd name="connsiteY449" fmla="*/ 3015 h 876155"/>
                <a:gd name="connsiteX450" fmla="*/ 468406 w 876155"/>
                <a:gd name="connsiteY450" fmla="*/ 3725 h 876155"/>
                <a:gd name="connsiteX451" fmla="*/ 468406 w 876155"/>
                <a:gd name="connsiteY451" fmla="*/ 8691 h 876155"/>
                <a:gd name="connsiteX452" fmla="*/ 423711 w 876155"/>
                <a:gd name="connsiteY452" fmla="*/ 7981 h 876155"/>
                <a:gd name="connsiteX453" fmla="*/ 423711 w 876155"/>
                <a:gd name="connsiteY453" fmla="*/ 3015 h 876155"/>
                <a:gd name="connsiteX454" fmla="*/ 438610 w 876155"/>
                <a:gd name="connsiteY454" fmla="*/ 2660 h 876155"/>
                <a:gd name="connsiteX455" fmla="*/ 438610 w 876155"/>
                <a:gd name="connsiteY455" fmla="*/ 7627 h 876155"/>
                <a:gd name="connsiteX456" fmla="*/ 423711 w 876155"/>
                <a:gd name="connsiteY456" fmla="*/ 7981 h 8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876155" h="876155">
                  <a:moveTo>
                    <a:pt x="433998" y="875623"/>
                  </a:moveTo>
                  <a:cubicBezTo>
                    <a:pt x="429032" y="875623"/>
                    <a:pt x="424066" y="875268"/>
                    <a:pt x="419100" y="875268"/>
                  </a:cubicBezTo>
                  <a:lnTo>
                    <a:pt x="419455" y="870302"/>
                  </a:lnTo>
                  <a:cubicBezTo>
                    <a:pt x="424421" y="870657"/>
                    <a:pt x="429387" y="870657"/>
                    <a:pt x="434353" y="870657"/>
                  </a:cubicBezTo>
                  <a:lnTo>
                    <a:pt x="433998" y="875623"/>
                  </a:lnTo>
                  <a:close/>
                  <a:moveTo>
                    <a:pt x="449251" y="875623"/>
                  </a:moveTo>
                  <a:lnTo>
                    <a:pt x="449251" y="870657"/>
                  </a:lnTo>
                  <a:cubicBezTo>
                    <a:pt x="454217" y="870657"/>
                    <a:pt x="459183" y="870302"/>
                    <a:pt x="464149" y="869948"/>
                  </a:cubicBezTo>
                  <a:lnTo>
                    <a:pt x="464504" y="874914"/>
                  </a:lnTo>
                  <a:cubicBezTo>
                    <a:pt x="459183" y="875268"/>
                    <a:pt x="454217" y="875623"/>
                    <a:pt x="449251" y="875623"/>
                  </a:cubicBezTo>
                  <a:close/>
                  <a:moveTo>
                    <a:pt x="404202" y="874559"/>
                  </a:moveTo>
                  <a:cubicBezTo>
                    <a:pt x="399236" y="874204"/>
                    <a:pt x="394270" y="873850"/>
                    <a:pt x="389304" y="873140"/>
                  </a:cubicBezTo>
                  <a:lnTo>
                    <a:pt x="390013" y="868174"/>
                  </a:lnTo>
                  <a:cubicBezTo>
                    <a:pt x="394979" y="868883"/>
                    <a:pt x="399945" y="869238"/>
                    <a:pt x="404911" y="869593"/>
                  </a:cubicBezTo>
                  <a:lnTo>
                    <a:pt x="404202" y="874559"/>
                  </a:lnTo>
                  <a:close/>
                  <a:moveTo>
                    <a:pt x="479048" y="873850"/>
                  </a:moveTo>
                  <a:lnTo>
                    <a:pt x="478693" y="868883"/>
                  </a:lnTo>
                  <a:cubicBezTo>
                    <a:pt x="483659" y="868529"/>
                    <a:pt x="488625" y="867819"/>
                    <a:pt x="493591" y="867110"/>
                  </a:cubicBezTo>
                  <a:lnTo>
                    <a:pt x="494300" y="872076"/>
                  </a:lnTo>
                  <a:cubicBezTo>
                    <a:pt x="488980" y="873140"/>
                    <a:pt x="484014" y="873495"/>
                    <a:pt x="479048" y="873850"/>
                  </a:cubicBezTo>
                  <a:close/>
                  <a:moveTo>
                    <a:pt x="374406" y="871012"/>
                  </a:moveTo>
                  <a:cubicBezTo>
                    <a:pt x="369440" y="870302"/>
                    <a:pt x="364473" y="869593"/>
                    <a:pt x="359507" y="868529"/>
                  </a:cubicBezTo>
                  <a:lnTo>
                    <a:pt x="360572" y="863563"/>
                  </a:lnTo>
                  <a:cubicBezTo>
                    <a:pt x="365538" y="864627"/>
                    <a:pt x="370149" y="865336"/>
                    <a:pt x="375115" y="866046"/>
                  </a:cubicBezTo>
                  <a:lnTo>
                    <a:pt x="374406" y="871012"/>
                  </a:lnTo>
                  <a:close/>
                  <a:moveTo>
                    <a:pt x="508844" y="870302"/>
                  </a:moveTo>
                  <a:lnTo>
                    <a:pt x="508135" y="865336"/>
                  </a:lnTo>
                  <a:cubicBezTo>
                    <a:pt x="513101" y="864627"/>
                    <a:pt x="518067" y="863563"/>
                    <a:pt x="522678" y="862853"/>
                  </a:cubicBezTo>
                  <a:lnTo>
                    <a:pt x="523742" y="867819"/>
                  </a:lnTo>
                  <a:cubicBezTo>
                    <a:pt x="518776" y="868529"/>
                    <a:pt x="513810" y="869593"/>
                    <a:pt x="508844" y="870302"/>
                  </a:cubicBezTo>
                  <a:close/>
                  <a:moveTo>
                    <a:pt x="344964" y="865691"/>
                  </a:moveTo>
                  <a:cubicBezTo>
                    <a:pt x="339998" y="864627"/>
                    <a:pt x="335032" y="863563"/>
                    <a:pt x="330420" y="862144"/>
                  </a:cubicBezTo>
                  <a:lnTo>
                    <a:pt x="331485" y="857178"/>
                  </a:lnTo>
                  <a:cubicBezTo>
                    <a:pt x="336096" y="858242"/>
                    <a:pt x="341062" y="859661"/>
                    <a:pt x="346028" y="860725"/>
                  </a:cubicBezTo>
                  <a:lnTo>
                    <a:pt x="344964" y="865691"/>
                  </a:lnTo>
                  <a:close/>
                  <a:moveTo>
                    <a:pt x="538286" y="864272"/>
                  </a:moveTo>
                  <a:lnTo>
                    <a:pt x="537221" y="859306"/>
                  </a:lnTo>
                  <a:cubicBezTo>
                    <a:pt x="542187" y="858242"/>
                    <a:pt x="546799" y="856823"/>
                    <a:pt x="551765" y="855759"/>
                  </a:cubicBezTo>
                  <a:lnTo>
                    <a:pt x="553184" y="860725"/>
                  </a:lnTo>
                  <a:cubicBezTo>
                    <a:pt x="548218" y="862144"/>
                    <a:pt x="543252" y="863208"/>
                    <a:pt x="538286" y="864272"/>
                  </a:cubicBezTo>
                  <a:close/>
                  <a:moveTo>
                    <a:pt x="315877" y="858242"/>
                  </a:moveTo>
                  <a:cubicBezTo>
                    <a:pt x="310911" y="856823"/>
                    <a:pt x="306300" y="855404"/>
                    <a:pt x="301688" y="853631"/>
                  </a:cubicBezTo>
                  <a:lnTo>
                    <a:pt x="303107" y="849019"/>
                  </a:lnTo>
                  <a:cubicBezTo>
                    <a:pt x="307718" y="850438"/>
                    <a:pt x="312685" y="852212"/>
                    <a:pt x="317296" y="853276"/>
                  </a:cubicBezTo>
                  <a:lnTo>
                    <a:pt x="315877" y="858242"/>
                  </a:lnTo>
                  <a:close/>
                  <a:moveTo>
                    <a:pt x="567373" y="856468"/>
                  </a:moveTo>
                  <a:lnTo>
                    <a:pt x="565954" y="851857"/>
                  </a:lnTo>
                  <a:cubicBezTo>
                    <a:pt x="570565" y="850438"/>
                    <a:pt x="575531" y="849019"/>
                    <a:pt x="580142" y="847246"/>
                  </a:cubicBezTo>
                  <a:lnTo>
                    <a:pt x="581916" y="851857"/>
                  </a:lnTo>
                  <a:cubicBezTo>
                    <a:pt x="576950" y="853631"/>
                    <a:pt x="572339" y="855050"/>
                    <a:pt x="567373" y="856468"/>
                  </a:cubicBezTo>
                  <a:close/>
                  <a:moveTo>
                    <a:pt x="287145" y="848664"/>
                  </a:moveTo>
                  <a:cubicBezTo>
                    <a:pt x="282533" y="846891"/>
                    <a:pt x="277922" y="845117"/>
                    <a:pt x="272956" y="843344"/>
                  </a:cubicBezTo>
                  <a:lnTo>
                    <a:pt x="274730" y="838732"/>
                  </a:lnTo>
                  <a:cubicBezTo>
                    <a:pt x="279341" y="840506"/>
                    <a:pt x="283952" y="842280"/>
                    <a:pt x="288564" y="844053"/>
                  </a:cubicBezTo>
                  <a:lnTo>
                    <a:pt x="287145" y="848664"/>
                  </a:lnTo>
                  <a:close/>
                  <a:moveTo>
                    <a:pt x="595750" y="846891"/>
                  </a:moveTo>
                  <a:lnTo>
                    <a:pt x="593976" y="842280"/>
                  </a:lnTo>
                  <a:cubicBezTo>
                    <a:pt x="598588" y="840506"/>
                    <a:pt x="603199" y="838732"/>
                    <a:pt x="607810" y="836604"/>
                  </a:cubicBezTo>
                  <a:lnTo>
                    <a:pt x="609584" y="841215"/>
                  </a:lnTo>
                  <a:cubicBezTo>
                    <a:pt x="604973" y="842989"/>
                    <a:pt x="600361" y="845117"/>
                    <a:pt x="595750" y="846891"/>
                  </a:cubicBezTo>
                  <a:close/>
                  <a:moveTo>
                    <a:pt x="259477" y="837314"/>
                  </a:moveTo>
                  <a:cubicBezTo>
                    <a:pt x="254865" y="835185"/>
                    <a:pt x="250254" y="833057"/>
                    <a:pt x="245997" y="830928"/>
                  </a:cubicBezTo>
                  <a:lnTo>
                    <a:pt x="248126" y="826317"/>
                  </a:lnTo>
                  <a:cubicBezTo>
                    <a:pt x="252737" y="828446"/>
                    <a:pt x="256994" y="830574"/>
                    <a:pt x="261605" y="832702"/>
                  </a:cubicBezTo>
                  <a:lnTo>
                    <a:pt x="259477" y="837314"/>
                  </a:lnTo>
                  <a:close/>
                  <a:moveTo>
                    <a:pt x="623418" y="835185"/>
                  </a:moveTo>
                  <a:lnTo>
                    <a:pt x="621290" y="830574"/>
                  </a:lnTo>
                  <a:cubicBezTo>
                    <a:pt x="625901" y="828446"/>
                    <a:pt x="630158" y="826317"/>
                    <a:pt x="634769" y="824189"/>
                  </a:cubicBezTo>
                  <a:lnTo>
                    <a:pt x="636897" y="828800"/>
                  </a:lnTo>
                  <a:cubicBezTo>
                    <a:pt x="632286" y="830928"/>
                    <a:pt x="627675" y="833057"/>
                    <a:pt x="623418" y="835185"/>
                  </a:cubicBezTo>
                  <a:close/>
                  <a:moveTo>
                    <a:pt x="232518" y="823834"/>
                  </a:moveTo>
                  <a:cubicBezTo>
                    <a:pt x="228261" y="821351"/>
                    <a:pt x="223650" y="818868"/>
                    <a:pt x="219393" y="816385"/>
                  </a:cubicBezTo>
                  <a:lnTo>
                    <a:pt x="221877" y="812128"/>
                  </a:lnTo>
                  <a:cubicBezTo>
                    <a:pt x="226133" y="814612"/>
                    <a:pt x="230390" y="817095"/>
                    <a:pt x="235001" y="819223"/>
                  </a:cubicBezTo>
                  <a:lnTo>
                    <a:pt x="232518" y="823834"/>
                  </a:lnTo>
                  <a:close/>
                  <a:moveTo>
                    <a:pt x="650022" y="821351"/>
                  </a:moveTo>
                  <a:lnTo>
                    <a:pt x="647539" y="817095"/>
                  </a:lnTo>
                  <a:cubicBezTo>
                    <a:pt x="651796" y="814612"/>
                    <a:pt x="656052" y="812128"/>
                    <a:pt x="660309" y="809645"/>
                  </a:cubicBezTo>
                  <a:lnTo>
                    <a:pt x="662792" y="813902"/>
                  </a:lnTo>
                  <a:cubicBezTo>
                    <a:pt x="658535" y="816740"/>
                    <a:pt x="654279" y="819223"/>
                    <a:pt x="650022" y="821351"/>
                  </a:cubicBezTo>
                  <a:close/>
                  <a:moveTo>
                    <a:pt x="206269" y="808581"/>
                  </a:moveTo>
                  <a:cubicBezTo>
                    <a:pt x="202012" y="805744"/>
                    <a:pt x="197756" y="803260"/>
                    <a:pt x="193854" y="800423"/>
                  </a:cubicBezTo>
                  <a:lnTo>
                    <a:pt x="196691" y="796166"/>
                  </a:lnTo>
                  <a:cubicBezTo>
                    <a:pt x="200948" y="799004"/>
                    <a:pt x="204850" y="801487"/>
                    <a:pt x="209107" y="804325"/>
                  </a:cubicBezTo>
                  <a:lnTo>
                    <a:pt x="206269" y="808581"/>
                  </a:lnTo>
                  <a:close/>
                  <a:moveTo>
                    <a:pt x="675562" y="806098"/>
                  </a:moveTo>
                  <a:lnTo>
                    <a:pt x="672724" y="801842"/>
                  </a:lnTo>
                  <a:cubicBezTo>
                    <a:pt x="676981" y="799004"/>
                    <a:pt x="680882" y="796521"/>
                    <a:pt x="685139" y="793683"/>
                  </a:cubicBezTo>
                  <a:lnTo>
                    <a:pt x="687977" y="797940"/>
                  </a:lnTo>
                  <a:cubicBezTo>
                    <a:pt x="684075" y="800777"/>
                    <a:pt x="679818" y="803260"/>
                    <a:pt x="675562" y="806098"/>
                  </a:cubicBezTo>
                  <a:close/>
                  <a:moveTo>
                    <a:pt x="181439" y="791909"/>
                  </a:moveTo>
                  <a:cubicBezTo>
                    <a:pt x="177537" y="789072"/>
                    <a:pt x="173280" y="785879"/>
                    <a:pt x="169378" y="782687"/>
                  </a:cubicBezTo>
                  <a:lnTo>
                    <a:pt x="172571" y="778785"/>
                  </a:lnTo>
                  <a:cubicBezTo>
                    <a:pt x="176473" y="781977"/>
                    <a:pt x="180374" y="784815"/>
                    <a:pt x="184276" y="787653"/>
                  </a:cubicBezTo>
                  <a:lnTo>
                    <a:pt x="181439" y="791909"/>
                  </a:lnTo>
                  <a:close/>
                  <a:moveTo>
                    <a:pt x="700392" y="789072"/>
                  </a:moveTo>
                  <a:lnTo>
                    <a:pt x="697554" y="785170"/>
                  </a:lnTo>
                  <a:cubicBezTo>
                    <a:pt x="701456" y="782332"/>
                    <a:pt x="705358" y="779140"/>
                    <a:pt x="709260" y="775947"/>
                  </a:cubicBezTo>
                  <a:lnTo>
                    <a:pt x="712452" y="779849"/>
                  </a:lnTo>
                  <a:cubicBezTo>
                    <a:pt x="708196" y="783041"/>
                    <a:pt x="704294" y="785879"/>
                    <a:pt x="700392" y="789072"/>
                  </a:cubicBezTo>
                  <a:close/>
                  <a:moveTo>
                    <a:pt x="158027" y="773109"/>
                  </a:moveTo>
                  <a:cubicBezTo>
                    <a:pt x="154125" y="769917"/>
                    <a:pt x="150578" y="766724"/>
                    <a:pt x="146676" y="763177"/>
                  </a:cubicBezTo>
                  <a:lnTo>
                    <a:pt x="149869" y="759630"/>
                  </a:lnTo>
                  <a:cubicBezTo>
                    <a:pt x="153416" y="762823"/>
                    <a:pt x="157318" y="766370"/>
                    <a:pt x="161220" y="769562"/>
                  </a:cubicBezTo>
                  <a:lnTo>
                    <a:pt x="158027" y="773109"/>
                  </a:lnTo>
                  <a:close/>
                  <a:moveTo>
                    <a:pt x="723803" y="770272"/>
                  </a:moveTo>
                  <a:lnTo>
                    <a:pt x="720611" y="766370"/>
                  </a:lnTo>
                  <a:cubicBezTo>
                    <a:pt x="724513" y="763177"/>
                    <a:pt x="728060" y="759985"/>
                    <a:pt x="731607" y="756438"/>
                  </a:cubicBezTo>
                  <a:lnTo>
                    <a:pt x="735155" y="759985"/>
                  </a:lnTo>
                  <a:cubicBezTo>
                    <a:pt x="731253" y="763532"/>
                    <a:pt x="727351" y="767079"/>
                    <a:pt x="723803" y="770272"/>
                  </a:cubicBezTo>
                  <a:close/>
                  <a:moveTo>
                    <a:pt x="135680" y="753245"/>
                  </a:moveTo>
                  <a:cubicBezTo>
                    <a:pt x="132133" y="749698"/>
                    <a:pt x="128586" y="746151"/>
                    <a:pt x="125038" y="742604"/>
                  </a:cubicBezTo>
                  <a:lnTo>
                    <a:pt x="128586" y="739056"/>
                  </a:lnTo>
                  <a:cubicBezTo>
                    <a:pt x="132133" y="742604"/>
                    <a:pt x="135680" y="746151"/>
                    <a:pt x="139227" y="749698"/>
                  </a:cubicBezTo>
                  <a:lnTo>
                    <a:pt x="135680" y="753245"/>
                  </a:lnTo>
                  <a:close/>
                  <a:moveTo>
                    <a:pt x="745796" y="749698"/>
                  </a:moveTo>
                  <a:lnTo>
                    <a:pt x="742249" y="746151"/>
                  </a:lnTo>
                  <a:cubicBezTo>
                    <a:pt x="745796" y="742604"/>
                    <a:pt x="749343" y="739056"/>
                    <a:pt x="752536" y="735509"/>
                  </a:cubicBezTo>
                  <a:lnTo>
                    <a:pt x="756083" y="739056"/>
                  </a:lnTo>
                  <a:cubicBezTo>
                    <a:pt x="752890" y="742604"/>
                    <a:pt x="749343" y="746151"/>
                    <a:pt x="745796" y="749698"/>
                  </a:cubicBezTo>
                  <a:close/>
                  <a:moveTo>
                    <a:pt x="114751" y="731607"/>
                  </a:moveTo>
                  <a:cubicBezTo>
                    <a:pt x="111559" y="728060"/>
                    <a:pt x="108012" y="724158"/>
                    <a:pt x="104819" y="720256"/>
                  </a:cubicBezTo>
                  <a:lnTo>
                    <a:pt x="108721" y="717064"/>
                  </a:lnTo>
                  <a:cubicBezTo>
                    <a:pt x="111914" y="720966"/>
                    <a:pt x="115106" y="724513"/>
                    <a:pt x="118299" y="728415"/>
                  </a:cubicBezTo>
                  <a:lnTo>
                    <a:pt x="114751" y="731607"/>
                  </a:lnTo>
                  <a:close/>
                  <a:moveTo>
                    <a:pt x="766370" y="728060"/>
                  </a:moveTo>
                  <a:lnTo>
                    <a:pt x="762468" y="724868"/>
                  </a:lnTo>
                  <a:cubicBezTo>
                    <a:pt x="765660" y="721321"/>
                    <a:pt x="768853" y="717419"/>
                    <a:pt x="772045" y="713517"/>
                  </a:cubicBezTo>
                  <a:lnTo>
                    <a:pt x="775947" y="716709"/>
                  </a:lnTo>
                  <a:cubicBezTo>
                    <a:pt x="773109" y="720611"/>
                    <a:pt x="769562" y="724158"/>
                    <a:pt x="766370" y="728060"/>
                  </a:cubicBezTo>
                  <a:close/>
                  <a:moveTo>
                    <a:pt x="95242" y="708551"/>
                  </a:moveTo>
                  <a:cubicBezTo>
                    <a:pt x="92049" y="704649"/>
                    <a:pt x="89212" y="700747"/>
                    <a:pt x="86019" y="696490"/>
                  </a:cubicBezTo>
                  <a:lnTo>
                    <a:pt x="89921" y="693653"/>
                  </a:lnTo>
                  <a:cubicBezTo>
                    <a:pt x="92759" y="697554"/>
                    <a:pt x="95951" y="701456"/>
                    <a:pt x="98789" y="705358"/>
                  </a:cubicBezTo>
                  <a:lnTo>
                    <a:pt x="95242" y="708551"/>
                  </a:lnTo>
                  <a:close/>
                  <a:moveTo>
                    <a:pt x="785524" y="705003"/>
                  </a:moveTo>
                  <a:lnTo>
                    <a:pt x="781623" y="701811"/>
                  </a:lnTo>
                  <a:cubicBezTo>
                    <a:pt x="784460" y="697909"/>
                    <a:pt x="787653" y="694007"/>
                    <a:pt x="790491" y="689751"/>
                  </a:cubicBezTo>
                  <a:lnTo>
                    <a:pt x="794392" y="692588"/>
                  </a:lnTo>
                  <a:cubicBezTo>
                    <a:pt x="791555" y="696845"/>
                    <a:pt x="788717" y="700747"/>
                    <a:pt x="785524" y="705003"/>
                  </a:cubicBezTo>
                  <a:close/>
                  <a:moveTo>
                    <a:pt x="77861" y="684430"/>
                  </a:moveTo>
                  <a:cubicBezTo>
                    <a:pt x="75023" y="680173"/>
                    <a:pt x="72185" y="676271"/>
                    <a:pt x="69702" y="672015"/>
                  </a:cubicBezTo>
                  <a:lnTo>
                    <a:pt x="73959" y="669531"/>
                  </a:lnTo>
                  <a:cubicBezTo>
                    <a:pt x="76442" y="673788"/>
                    <a:pt x="79280" y="677690"/>
                    <a:pt x="82117" y="681947"/>
                  </a:cubicBezTo>
                  <a:lnTo>
                    <a:pt x="77861" y="684430"/>
                  </a:lnTo>
                  <a:close/>
                  <a:moveTo>
                    <a:pt x="802906" y="680528"/>
                  </a:moveTo>
                  <a:lnTo>
                    <a:pt x="798649" y="677690"/>
                  </a:lnTo>
                  <a:cubicBezTo>
                    <a:pt x="801487" y="673434"/>
                    <a:pt x="803970" y="669531"/>
                    <a:pt x="806808" y="665275"/>
                  </a:cubicBezTo>
                  <a:lnTo>
                    <a:pt x="811064" y="667758"/>
                  </a:lnTo>
                  <a:cubicBezTo>
                    <a:pt x="808581" y="672015"/>
                    <a:pt x="805744" y="676271"/>
                    <a:pt x="802906" y="680528"/>
                  </a:cubicBezTo>
                  <a:close/>
                  <a:moveTo>
                    <a:pt x="61544" y="658890"/>
                  </a:moveTo>
                  <a:cubicBezTo>
                    <a:pt x="59061" y="654633"/>
                    <a:pt x="56578" y="650377"/>
                    <a:pt x="54095" y="645766"/>
                  </a:cubicBezTo>
                  <a:lnTo>
                    <a:pt x="58351" y="643282"/>
                  </a:lnTo>
                  <a:cubicBezTo>
                    <a:pt x="60834" y="647539"/>
                    <a:pt x="62963" y="651796"/>
                    <a:pt x="65446" y="656052"/>
                  </a:cubicBezTo>
                  <a:lnTo>
                    <a:pt x="61544" y="658890"/>
                  </a:lnTo>
                  <a:close/>
                  <a:moveTo>
                    <a:pt x="818868" y="654633"/>
                  </a:moveTo>
                  <a:lnTo>
                    <a:pt x="814611" y="652150"/>
                  </a:lnTo>
                  <a:cubicBezTo>
                    <a:pt x="817094" y="647894"/>
                    <a:pt x="819578" y="643637"/>
                    <a:pt x="821706" y="639026"/>
                  </a:cubicBezTo>
                  <a:lnTo>
                    <a:pt x="825962" y="641509"/>
                  </a:lnTo>
                  <a:cubicBezTo>
                    <a:pt x="823479" y="646120"/>
                    <a:pt x="821351" y="650377"/>
                    <a:pt x="818868" y="654633"/>
                  </a:cubicBezTo>
                  <a:close/>
                  <a:moveTo>
                    <a:pt x="47355" y="632641"/>
                  </a:moveTo>
                  <a:cubicBezTo>
                    <a:pt x="45227" y="628030"/>
                    <a:pt x="43098" y="623773"/>
                    <a:pt x="40970" y="619162"/>
                  </a:cubicBezTo>
                  <a:lnTo>
                    <a:pt x="45581" y="617033"/>
                  </a:lnTo>
                  <a:cubicBezTo>
                    <a:pt x="47710" y="621644"/>
                    <a:pt x="49838" y="625901"/>
                    <a:pt x="51966" y="630512"/>
                  </a:cubicBezTo>
                  <a:lnTo>
                    <a:pt x="47355" y="632641"/>
                  </a:lnTo>
                  <a:close/>
                  <a:moveTo>
                    <a:pt x="832702" y="628030"/>
                  </a:moveTo>
                  <a:lnTo>
                    <a:pt x="828091" y="625901"/>
                  </a:lnTo>
                  <a:cubicBezTo>
                    <a:pt x="830219" y="621290"/>
                    <a:pt x="832347" y="617033"/>
                    <a:pt x="834476" y="612422"/>
                  </a:cubicBezTo>
                  <a:lnTo>
                    <a:pt x="839087" y="614550"/>
                  </a:lnTo>
                  <a:cubicBezTo>
                    <a:pt x="836959" y="619162"/>
                    <a:pt x="834830" y="623773"/>
                    <a:pt x="832702" y="628030"/>
                  </a:cubicBezTo>
                  <a:close/>
                  <a:moveTo>
                    <a:pt x="35294" y="605328"/>
                  </a:moveTo>
                  <a:cubicBezTo>
                    <a:pt x="33521" y="600716"/>
                    <a:pt x="31393" y="596105"/>
                    <a:pt x="29974" y="591493"/>
                  </a:cubicBezTo>
                  <a:lnTo>
                    <a:pt x="34585" y="589720"/>
                  </a:lnTo>
                  <a:cubicBezTo>
                    <a:pt x="36359" y="594331"/>
                    <a:pt x="38132" y="598943"/>
                    <a:pt x="39906" y="603554"/>
                  </a:cubicBezTo>
                  <a:lnTo>
                    <a:pt x="35294" y="605328"/>
                  </a:lnTo>
                  <a:close/>
                  <a:moveTo>
                    <a:pt x="844762" y="600716"/>
                  </a:moveTo>
                  <a:lnTo>
                    <a:pt x="840151" y="598943"/>
                  </a:lnTo>
                  <a:cubicBezTo>
                    <a:pt x="841925" y="594331"/>
                    <a:pt x="843698" y="589720"/>
                    <a:pt x="845472" y="585108"/>
                  </a:cubicBezTo>
                  <a:lnTo>
                    <a:pt x="850083" y="586882"/>
                  </a:lnTo>
                  <a:cubicBezTo>
                    <a:pt x="848310" y="591139"/>
                    <a:pt x="846536" y="595750"/>
                    <a:pt x="844762" y="600716"/>
                  </a:cubicBezTo>
                  <a:close/>
                  <a:moveTo>
                    <a:pt x="24653" y="577305"/>
                  </a:moveTo>
                  <a:cubicBezTo>
                    <a:pt x="23234" y="572693"/>
                    <a:pt x="21460" y="567727"/>
                    <a:pt x="20042" y="563116"/>
                  </a:cubicBezTo>
                  <a:lnTo>
                    <a:pt x="24653" y="561697"/>
                  </a:lnTo>
                  <a:cubicBezTo>
                    <a:pt x="26072" y="566308"/>
                    <a:pt x="27491" y="571275"/>
                    <a:pt x="29264" y="575886"/>
                  </a:cubicBezTo>
                  <a:lnTo>
                    <a:pt x="24653" y="577305"/>
                  </a:lnTo>
                  <a:close/>
                  <a:moveTo>
                    <a:pt x="855049" y="572339"/>
                  </a:moveTo>
                  <a:lnTo>
                    <a:pt x="850438" y="570920"/>
                  </a:lnTo>
                  <a:cubicBezTo>
                    <a:pt x="851857" y="566308"/>
                    <a:pt x="853276" y="561342"/>
                    <a:pt x="854695" y="556731"/>
                  </a:cubicBezTo>
                  <a:lnTo>
                    <a:pt x="859661" y="558150"/>
                  </a:lnTo>
                  <a:cubicBezTo>
                    <a:pt x="857887" y="562761"/>
                    <a:pt x="856468" y="567373"/>
                    <a:pt x="855049" y="572339"/>
                  </a:cubicBezTo>
                  <a:close/>
                  <a:moveTo>
                    <a:pt x="16140" y="548573"/>
                  </a:moveTo>
                  <a:cubicBezTo>
                    <a:pt x="14721" y="543606"/>
                    <a:pt x="13657" y="538995"/>
                    <a:pt x="12592" y="534029"/>
                  </a:cubicBezTo>
                  <a:lnTo>
                    <a:pt x="17559" y="532965"/>
                  </a:lnTo>
                  <a:cubicBezTo>
                    <a:pt x="18623" y="537931"/>
                    <a:pt x="19687" y="542542"/>
                    <a:pt x="21106" y="547508"/>
                  </a:cubicBezTo>
                  <a:lnTo>
                    <a:pt x="16140" y="548573"/>
                  </a:lnTo>
                  <a:close/>
                  <a:moveTo>
                    <a:pt x="863208" y="543252"/>
                  </a:moveTo>
                  <a:lnTo>
                    <a:pt x="858242" y="542188"/>
                  </a:lnTo>
                  <a:cubicBezTo>
                    <a:pt x="859306" y="537221"/>
                    <a:pt x="860370" y="532610"/>
                    <a:pt x="861434" y="527644"/>
                  </a:cubicBezTo>
                  <a:lnTo>
                    <a:pt x="866400" y="528708"/>
                  </a:lnTo>
                  <a:cubicBezTo>
                    <a:pt x="865336" y="533674"/>
                    <a:pt x="864272" y="538286"/>
                    <a:pt x="863208" y="543252"/>
                  </a:cubicBezTo>
                  <a:close/>
                  <a:moveTo>
                    <a:pt x="9755" y="519131"/>
                  </a:moveTo>
                  <a:cubicBezTo>
                    <a:pt x="8691" y="514165"/>
                    <a:pt x="7981" y="509199"/>
                    <a:pt x="7272" y="504233"/>
                  </a:cubicBezTo>
                  <a:lnTo>
                    <a:pt x="12238" y="503523"/>
                  </a:lnTo>
                  <a:cubicBezTo>
                    <a:pt x="12947" y="508489"/>
                    <a:pt x="13657" y="513455"/>
                    <a:pt x="14721" y="518067"/>
                  </a:cubicBezTo>
                  <a:lnTo>
                    <a:pt x="9755" y="519131"/>
                  </a:lnTo>
                  <a:close/>
                  <a:moveTo>
                    <a:pt x="869238" y="513810"/>
                  </a:moveTo>
                  <a:lnTo>
                    <a:pt x="864272" y="513101"/>
                  </a:lnTo>
                  <a:cubicBezTo>
                    <a:pt x="864981" y="508134"/>
                    <a:pt x="865691" y="503523"/>
                    <a:pt x="866400" y="498557"/>
                  </a:cubicBezTo>
                  <a:lnTo>
                    <a:pt x="871366" y="499267"/>
                  </a:lnTo>
                  <a:cubicBezTo>
                    <a:pt x="870657" y="503878"/>
                    <a:pt x="869948" y="508844"/>
                    <a:pt x="869238" y="513810"/>
                  </a:cubicBezTo>
                  <a:close/>
                  <a:moveTo>
                    <a:pt x="5143" y="489334"/>
                  </a:moveTo>
                  <a:cubicBezTo>
                    <a:pt x="4434" y="484369"/>
                    <a:pt x="4079" y="479402"/>
                    <a:pt x="3725" y="474436"/>
                  </a:cubicBezTo>
                  <a:lnTo>
                    <a:pt x="8691" y="474082"/>
                  </a:lnTo>
                  <a:cubicBezTo>
                    <a:pt x="9045" y="479048"/>
                    <a:pt x="9400" y="484014"/>
                    <a:pt x="10109" y="488980"/>
                  </a:cubicBezTo>
                  <a:lnTo>
                    <a:pt x="5143" y="489334"/>
                  </a:lnTo>
                  <a:close/>
                  <a:moveTo>
                    <a:pt x="873140" y="484014"/>
                  </a:moveTo>
                  <a:lnTo>
                    <a:pt x="868174" y="483659"/>
                  </a:lnTo>
                  <a:cubicBezTo>
                    <a:pt x="868529" y="478693"/>
                    <a:pt x="869238" y="473727"/>
                    <a:pt x="869593" y="468761"/>
                  </a:cubicBezTo>
                  <a:lnTo>
                    <a:pt x="874559" y="469115"/>
                  </a:lnTo>
                  <a:cubicBezTo>
                    <a:pt x="874204" y="474082"/>
                    <a:pt x="873849" y="479048"/>
                    <a:pt x="873140" y="484014"/>
                  </a:cubicBezTo>
                  <a:close/>
                  <a:moveTo>
                    <a:pt x="3015" y="459538"/>
                  </a:moveTo>
                  <a:cubicBezTo>
                    <a:pt x="2660" y="454572"/>
                    <a:pt x="2660" y="449606"/>
                    <a:pt x="2660" y="444640"/>
                  </a:cubicBezTo>
                  <a:lnTo>
                    <a:pt x="7626" y="444640"/>
                  </a:lnTo>
                  <a:cubicBezTo>
                    <a:pt x="7626" y="449606"/>
                    <a:pt x="7981" y="454572"/>
                    <a:pt x="7981" y="459538"/>
                  </a:cubicBezTo>
                  <a:lnTo>
                    <a:pt x="3015" y="459538"/>
                  </a:lnTo>
                  <a:close/>
                  <a:moveTo>
                    <a:pt x="875268" y="454217"/>
                  </a:moveTo>
                  <a:lnTo>
                    <a:pt x="870302" y="454217"/>
                  </a:lnTo>
                  <a:cubicBezTo>
                    <a:pt x="870302" y="449251"/>
                    <a:pt x="870657" y="444285"/>
                    <a:pt x="870657" y="439319"/>
                  </a:cubicBezTo>
                  <a:cubicBezTo>
                    <a:pt x="870657" y="435772"/>
                    <a:pt x="870657" y="432225"/>
                    <a:pt x="870657" y="429032"/>
                  </a:cubicBezTo>
                  <a:lnTo>
                    <a:pt x="875623" y="429032"/>
                  </a:lnTo>
                  <a:cubicBezTo>
                    <a:pt x="875623" y="432579"/>
                    <a:pt x="875623" y="436127"/>
                    <a:pt x="875623" y="439674"/>
                  </a:cubicBezTo>
                  <a:cubicBezTo>
                    <a:pt x="875623" y="444285"/>
                    <a:pt x="875623" y="449251"/>
                    <a:pt x="875268" y="454217"/>
                  </a:cubicBezTo>
                  <a:close/>
                  <a:moveTo>
                    <a:pt x="7626" y="429742"/>
                  </a:moveTo>
                  <a:lnTo>
                    <a:pt x="2660" y="429742"/>
                  </a:lnTo>
                  <a:cubicBezTo>
                    <a:pt x="2660" y="424776"/>
                    <a:pt x="3015" y="419810"/>
                    <a:pt x="3370" y="414844"/>
                  </a:cubicBezTo>
                  <a:lnTo>
                    <a:pt x="8336" y="415198"/>
                  </a:lnTo>
                  <a:cubicBezTo>
                    <a:pt x="7626" y="419810"/>
                    <a:pt x="7626" y="424776"/>
                    <a:pt x="7626" y="429742"/>
                  </a:cubicBezTo>
                  <a:close/>
                  <a:moveTo>
                    <a:pt x="869948" y="413779"/>
                  </a:moveTo>
                  <a:cubicBezTo>
                    <a:pt x="869593" y="408813"/>
                    <a:pt x="869238" y="403847"/>
                    <a:pt x="868883" y="398881"/>
                  </a:cubicBezTo>
                  <a:lnTo>
                    <a:pt x="873849" y="398527"/>
                  </a:lnTo>
                  <a:cubicBezTo>
                    <a:pt x="874204" y="403492"/>
                    <a:pt x="874559" y="408459"/>
                    <a:pt x="874914" y="413425"/>
                  </a:cubicBezTo>
                  <a:lnTo>
                    <a:pt x="869948" y="413779"/>
                  </a:lnTo>
                  <a:close/>
                  <a:moveTo>
                    <a:pt x="9045" y="399945"/>
                  </a:moveTo>
                  <a:lnTo>
                    <a:pt x="4079" y="399591"/>
                  </a:lnTo>
                  <a:cubicBezTo>
                    <a:pt x="4434" y="394625"/>
                    <a:pt x="5143" y="389659"/>
                    <a:pt x="5853" y="384692"/>
                  </a:cubicBezTo>
                  <a:lnTo>
                    <a:pt x="10819" y="385402"/>
                  </a:lnTo>
                  <a:cubicBezTo>
                    <a:pt x="10109" y="390013"/>
                    <a:pt x="9755" y="394979"/>
                    <a:pt x="9045" y="399945"/>
                  </a:cubicBezTo>
                  <a:close/>
                  <a:moveTo>
                    <a:pt x="867110" y="384338"/>
                  </a:moveTo>
                  <a:cubicBezTo>
                    <a:pt x="866400" y="379372"/>
                    <a:pt x="865691" y="374406"/>
                    <a:pt x="864981" y="369794"/>
                  </a:cubicBezTo>
                  <a:lnTo>
                    <a:pt x="869948" y="369085"/>
                  </a:lnTo>
                  <a:cubicBezTo>
                    <a:pt x="870657" y="374051"/>
                    <a:pt x="871366" y="379017"/>
                    <a:pt x="872076" y="383983"/>
                  </a:cubicBezTo>
                  <a:lnTo>
                    <a:pt x="867110" y="384338"/>
                  </a:lnTo>
                  <a:close/>
                  <a:moveTo>
                    <a:pt x="12947" y="370504"/>
                  </a:moveTo>
                  <a:lnTo>
                    <a:pt x="7981" y="369794"/>
                  </a:lnTo>
                  <a:cubicBezTo>
                    <a:pt x="8691" y="364828"/>
                    <a:pt x="9755" y="359862"/>
                    <a:pt x="10464" y="354896"/>
                  </a:cubicBezTo>
                  <a:lnTo>
                    <a:pt x="15430" y="355960"/>
                  </a:lnTo>
                  <a:cubicBezTo>
                    <a:pt x="14366" y="360572"/>
                    <a:pt x="13657" y="365538"/>
                    <a:pt x="12947" y="370504"/>
                  </a:cubicBezTo>
                  <a:close/>
                  <a:moveTo>
                    <a:pt x="862498" y="355251"/>
                  </a:moveTo>
                  <a:cubicBezTo>
                    <a:pt x="861434" y="350285"/>
                    <a:pt x="860370" y="345673"/>
                    <a:pt x="859306" y="340707"/>
                  </a:cubicBezTo>
                  <a:lnTo>
                    <a:pt x="864272" y="339643"/>
                  </a:lnTo>
                  <a:cubicBezTo>
                    <a:pt x="865336" y="344609"/>
                    <a:pt x="866400" y="349575"/>
                    <a:pt x="867465" y="354187"/>
                  </a:cubicBezTo>
                  <a:lnTo>
                    <a:pt x="862498" y="355251"/>
                  </a:lnTo>
                  <a:close/>
                  <a:moveTo>
                    <a:pt x="18623" y="341417"/>
                  </a:moveTo>
                  <a:lnTo>
                    <a:pt x="13657" y="340353"/>
                  </a:lnTo>
                  <a:cubicBezTo>
                    <a:pt x="14721" y="335387"/>
                    <a:pt x="16140" y="330775"/>
                    <a:pt x="17204" y="325809"/>
                  </a:cubicBezTo>
                  <a:lnTo>
                    <a:pt x="22170" y="327228"/>
                  </a:lnTo>
                  <a:cubicBezTo>
                    <a:pt x="20751" y="331839"/>
                    <a:pt x="19687" y="336451"/>
                    <a:pt x="18623" y="341417"/>
                  </a:cubicBezTo>
                  <a:close/>
                  <a:moveTo>
                    <a:pt x="855759" y="326164"/>
                  </a:moveTo>
                  <a:cubicBezTo>
                    <a:pt x="854340" y="321553"/>
                    <a:pt x="852921" y="316586"/>
                    <a:pt x="851502" y="311975"/>
                  </a:cubicBezTo>
                  <a:lnTo>
                    <a:pt x="856113" y="310556"/>
                  </a:lnTo>
                  <a:cubicBezTo>
                    <a:pt x="857532" y="315168"/>
                    <a:pt x="858951" y="320134"/>
                    <a:pt x="860370" y="325100"/>
                  </a:cubicBezTo>
                  <a:lnTo>
                    <a:pt x="855759" y="326164"/>
                  </a:lnTo>
                  <a:close/>
                  <a:moveTo>
                    <a:pt x="26072" y="312685"/>
                  </a:moveTo>
                  <a:lnTo>
                    <a:pt x="21460" y="311266"/>
                  </a:lnTo>
                  <a:cubicBezTo>
                    <a:pt x="22879" y="306300"/>
                    <a:pt x="24653" y="301688"/>
                    <a:pt x="26072" y="297077"/>
                  </a:cubicBezTo>
                  <a:lnTo>
                    <a:pt x="30683" y="298850"/>
                  </a:lnTo>
                  <a:cubicBezTo>
                    <a:pt x="29264" y="303107"/>
                    <a:pt x="27845" y="308073"/>
                    <a:pt x="26072" y="312685"/>
                  </a:cubicBezTo>
                  <a:close/>
                  <a:moveTo>
                    <a:pt x="846891" y="297786"/>
                  </a:moveTo>
                  <a:cubicBezTo>
                    <a:pt x="845117" y="293175"/>
                    <a:pt x="843698" y="288564"/>
                    <a:pt x="841925" y="283952"/>
                  </a:cubicBezTo>
                  <a:lnTo>
                    <a:pt x="846536" y="282179"/>
                  </a:lnTo>
                  <a:cubicBezTo>
                    <a:pt x="848310" y="286790"/>
                    <a:pt x="850083" y="291401"/>
                    <a:pt x="851857" y="296368"/>
                  </a:cubicBezTo>
                  <a:lnTo>
                    <a:pt x="846891" y="297786"/>
                  </a:lnTo>
                  <a:close/>
                  <a:moveTo>
                    <a:pt x="36004" y="284662"/>
                  </a:moveTo>
                  <a:lnTo>
                    <a:pt x="31393" y="282888"/>
                  </a:lnTo>
                  <a:cubicBezTo>
                    <a:pt x="33166" y="278277"/>
                    <a:pt x="34940" y="273666"/>
                    <a:pt x="37068" y="269054"/>
                  </a:cubicBezTo>
                  <a:lnTo>
                    <a:pt x="41679" y="270828"/>
                  </a:lnTo>
                  <a:cubicBezTo>
                    <a:pt x="39551" y="275439"/>
                    <a:pt x="37778" y="280050"/>
                    <a:pt x="36004" y="284662"/>
                  </a:cubicBezTo>
                  <a:close/>
                  <a:moveTo>
                    <a:pt x="836249" y="270118"/>
                  </a:moveTo>
                  <a:cubicBezTo>
                    <a:pt x="834476" y="265507"/>
                    <a:pt x="832347" y="260896"/>
                    <a:pt x="830219" y="256639"/>
                  </a:cubicBezTo>
                  <a:lnTo>
                    <a:pt x="834830" y="254511"/>
                  </a:lnTo>
                  <a:cubicBezTo>
                    <a:pt x="836959" y="259122"/>
                    <a:pt x="839087" y="263733"/>
                    <a:pt x="840861" y="268345"/>
                  </a:cubicBezTo>
                  <a:lnTo>
                    <a:pt x="836249" y="270118"/>
                  </a:lnTo>
                  <a:close/>
                  <a:moveTo>
                    <a:pt x="47710" y="256994"/>
                  </a:moveTo>
                  <a:lnTo>
                    <a:pt x="43098" y="254865"/>
                  </a:lnTo>
                  <a:cubicBezTo>
                    <a:pt x="45227" y="250254"/>
                    <a:pt x="47355" y="245643"/>
                    <a:pt x="49838" y="241386"/>
                  </a:cubicBezTo>
                  <a:lnTo>
                    <a:pt x="54449" y="243514"/>
                  </a:lnTo>
                  <a:cubicBezTo>
                    <a:pt x="51966" y="248126"/>
                    <a:pt x="49483" y="252737"/>
                    <a:pt x="47710" y="256994"/>
                  </a:cubicBezTo>
                  <a:close/>
                  <a:moveTo>
                    <a:pt x="823834" y="243514"/>
                  </a:moveTo>
                  <a:cubicBezTo>
                    <a:pt x="821706" y="239258"/>
                    <a:pt x="819223" y="234646"/>
                    <a:pt x="816740" y="230390"/>
                  </a:cubicBezTo>
                  <a:lnTo>
                    <a:pt x="820996" y="227907"/>
                  </a:lnTo>
                  <a:cubicBezTo>
                    <a:pt x="823479" y="232163"/>
                    <a:pt x="825608" y="236775"/>
                    <a:pt x="828091" y="241031"/>
                  </a:cubicBezTo>
                  <a:lnTo>
                    <a:pt x="823834" y="243514"/>
                  </a:lnTo>
                  <a:close/>
                  <a:moveTo>
                    <a:pt x="61189" y="230745"/>
                  </a:moveTo>
                  <a:lnTo>
                    <a:pt x="56932" y="228262"/>
                  </a:lnTo>
                  <a:cubicBezTo>
                    <a:pt x="59415" y="224005"/>
                    <a:pt x="61898" y="219394"/>
                    <a:pt x="64381" y="215137"/>
                  </a:cubicBezTo>
                  <a:lnTo>
                    <a:pt x="68638" y="217620"/>
                  </a:lnTo>
                  <a:cubicBezTo>
                    <a:pt x="65800" y="221877"/>
                    <a:pt x="63317" y="226488"/>
                    <a:pt x="61189" y="230745"/>
                  </a:cubicBezTo>
                  <a:close/>
                  <a:moveTo>
                    <a:pt x="809291" y="217265"/>
                  </a:moveTo>
                  <a:cubicBezTo>
                    <a:pt x="806808" y="213009"/>
                    <a:pt x="803970" y="208752"/>
                    <a:pt x="801487" y="204850"/>
                  </a:cubicBezTo>
                  <a:lnTo>
                    <a:pt x="805744" y="202012"/>
                  </a:lnTo>
                  <a:cubicBezTo>
                    <a:pt x="808581" y="206269"/>
                    <a:pt x="811064" y="210526"/>
                    <a:pt x="813547" y="214782"/>
                  </a:cubicBezTo>
                  <a:lnTo>
                    <a:pt x="809291" y="217265"/>
                  </a:lnTo>
                  <a:close/>
                  <a:moveTo>
                    <a:pt x="76442" y="205205"/>
                  </a:moveTo>
                  <a:lnTo>
                    <a:pt x="72185" y="202367"/>
                  </a:lnTo>
                  <a:cubicBezTo>
                    <a:pt x="75023" y="198111"/>
                    <a:pt x="77861" y="193854"/>
                    <a:pt x="80699" y="189952"/>
                  </a:cubicBezTo>
                  <a:lnTo>
                    <a:pt x="84955" y="192790"/>
                  </a:lnTo>
                  <a:cubicBezTo>
                    <a:pt x="81763" y="197046"/>
                    <a:pt x="78925" y="200948"/>
                    <a:pt x="76442" y="205205"/>
                  </a:cubicBezTo>
                  <a:close/>
                  <a:moveTo>
                    <a:pt x="793328" y="192435"/>
                  </a:moveTo>
                  <a:cubicBezTo>
                    <a:pt x="790491" y="188533"/>
                    <a:pt x="787653" y="184276"/>
                    <a:pt x="784815" y="180375"/>
                  </a:cubicBezTo>
                  <a:lnTo>
                    <a:pt x="788717" y="177537"/>
                  </a:lnTo>
                  <a:cubicBezTo>
                    <a:pt x="791555" y="181439"/>
                    <a:pt x="794747" y="185695"/>
                    <a:pt x="797585" y="189597"/>
                  </a:cubicBezTo>
                  <a:lnTo>
                    <a:pt x="793328" y="192435"/>
                  </a:lnTo>
                  <a:close/>
                  <a:moveTo>
                    <a:pt x="93114" y="180729"/>
                  </a:moveTo>
                  <a:lnTo>
                    <a:pt x="89212" y="177892"/>
                  </a:lnTo>
                  <a:cubicBezTo>
                    <a:pt x="92049" y="173990"/>
                    <a:pt x="95242" y="170088"/>
                    <a:pt x="98434" y="166186"/>
                  </a:cubicBezTo>
                  <a:lnTo>
                    <a:pt x="102336" y="169378"/>
                  </a:lnTo>
                  <a:cubicBezTo>
                    <a:pt x="99144" y="172925"/>
                    <a:pt x="96306" y="176827"/>
                    <a:pt x="93114" y="180729"/>
                  </a:cubicBezTo>
                  <a:close/>
                  <a:moveTo>
                    <a:pt x="775592" y="168669"/>
                  </a:moveTo>
                  <a:cubicBezTo>
                    <a:pt x="772400" y="164767"/>
                    <a:pt x="769207" y="160865"/>
                    <a:pt x="766015" y="157318"/>
                  </a:cubicBezTo>
                  <a:lnTo>
                    <a:pt x="769917" y="154125"/>
                  </a:lnTo>
                  <a:cubicBezTo>
                    <a:pt x="773109" y="158027"/>
                    <a:pt x="776302" y="161929"/>
                    <a:pt x="779494" y="165831"/>
                  </a:cubicBezTo>
                  <a:lnTo>
                    <a:pt x="775592" y="168669"/>
                  </a:lnTo>
                  <a:close/>
                  <a:moveTo>
                    <a:pt x="111914" y="157672"/>
                  </a:moveTo>
                  <a:lnTo>
                    <a:pt x="108012" y="154480"/>
                  </a:lnTo>
                  <a:cubicBezTo>
                    <a:pt x="111204" y="150578"/>
                    <a:pt x="114751" y="147031"/>
                    <a:pt x="117944" y="143129"/>
                  </a:cubicBezTo>
                  <a:lnTo>
                    <a:pt x="121491" y="146676"/>
                  </a:lnTo>
                  <a:cubicBezTo>
                    <a:pt x="118299" y="150223"/>
                    <a:pt x="115106" y="153771"/>
                    <a:pt x="111914" y="157672"/>
                  </a:cubicBezTo>
                  <a:close/>
                  <a:moveTo>
                    <a:pt x="756083" y="146321"/>
                  </a:moveTo>
                  <a:cubicBezTo>
                    <a:pt x="752890" y="142774"/>
                    <a:pt x="749343" y="139227"/>
                    <a:pt x="745796" y="135680"/>
                  </a:cubicBezTo>
                  <a:lnTo>
                    <a:pt x="749343" y="132133"/>
                  </a:lnTo>
                  <a:cubicBezTo>
                    <a:pt x="752890" y="135680"/>
                    <a:pt x="756438" y="139227"/>
                    <a:pt x="759630" y="143129"/>
                  </a:cubicBezTo>
                  <a:lnTo>
                    <a:pt x="756083" y="146321"/>
                  </a:lnTo>
                  <a:close/>
                  <a:moveTo>
                    <a:pt x="132133" y="135680"/>
                  </a:moveTo>
                  <a:lnTo>
                    <a:pt x="128586" y="132133"/>
                  </a:lnTo>
                  <a:cubicBezTo>
                    <a:pt x="132133" y="128586"/>
                    <a:pt x="135680" y="125038"/>
                    <a:pt x="139227" y="121491"/>
                  </a:cubicBezTo>
                  <a:lnTo>
                    <a:pt x="142774" y="125038"/>
                  </a:lnTo>
                  <a:cubicBezTo>
                    <a:pt x="138872" y="128940"/>
                    <a:pt x="135325" y="132133"/>
                    <a:pt x="132133" y="135680"/>
                  </a:cubicBezTo>
                  <a:close/>
                  <a:moveTo>
                    <a:pt x="735155" y="125393"/>
                  </a:moveTo>
                  <a:cubicBezTo>
                    <a:pt x="731607" y="121846"/>
                    <a:pt x="728060" y="118653"/>
                    <a:pt x="724158" y="115461"/>
                  </a:cubicBezTo>
                  <a:lnTo>
                    <a:pt x="727351" y="111559"/>
                  </a:lnTo>
                  <a:cubicBezTo>
                    <a:pt x="731253" y="114752"/>
                    <a:pt x="734800" y="118299"/>
                    <a:pt x="738347" y="121846"/>
                  </a:cubicBezTo>
                  <a:lnTo>
                    <a:pt x="735155" y="125393"/>
                  </a:lnTo>
                  <a:close/>
                  <a:moveTo>
                    <a:pt x="153416" y="115461"/>
                  </a:moveTo>
                  <a:lnTo>
                    <a:pt x="150223" y="111559"/>
                  </a:lnTo>
                  <a:cubicBezTo>
                    <a:pt x="154125" y="108367"/>
                    <a:pt x="157672" y="105174"/>
                    <a:pt x="161574" y="101982"/>
                  </a:cubicBezTo>
                  <a:lnTo>
                    <a:pt x="164767" y="105884"/>
                  </a:lnTo>
                  <a:cubicBezTo>
                    <a:pt x="161220" y="109076"/>
                    <a:pt x="157318" y="112269"/>
                    <a:pt x="153416" y="115461"/>
                  </a:cubicBezTo>
                  <a:close/>
                  <a:moveTo>
                    <a:pt x="712807" y="105529"/>
                  </a:moveTo>
                  <a:cubicBezTo>
                    <a:pt x="708905" y="102336"/>
                    <a:pt x="705003" y="99144"/>
                    <a:pt x="701101" y="96306"/>
                  </a:cubicBezTo>
                  <a:lnTo>
                    <a:pt x="704294" y="92404"/>
                  </a:lnTo>
                  <a:cubicBezTo>
                    <a:pt x="708196" y="95597"/>
                    <a:pt x="712098" y="98434"/>
                    <a:pt x="716000" y="101627"/>
                  </a:cubicBezTo>
                  <a:lnTo>
                    <a:pt x="712807" y="105529"/>
                  </a:lnTo>
                  <a:close/>
                  <a:moveTo>
                    <a:pt x="176473" y="96661"/>
                  </a:moveTo>
                  <a:lnTo>
                    <a:pt x="173280" y="92759"/>
                  </a:lnTo>
                  <a:cubicBezTo>
                    <a:pt x="177182" y="89566"/>
                    <a:pt x="181439" y="86729"/>
                    <a:pt x="185341" y="83891"/>
                  </a:cubicBezTo>
                  <a:lnTo>
                    <a:pt x="188178" y="87793"/>
                  </a:lnTo>
                  <a:cubicBezTo>
                    <a:pt x="184276" y="90631"/>
                    <a:pt x="180374" y="93468"/>
                    <a:pt x="176473" y="96661"/>
                  </a:cubicBezTo>
                  <a:close/>
                  <a:moveTo>
                    <a:pt x="689396" y="87438"/>
                  </a:moveTo>
                  <a:cubicBezTo>
                    <a:pt x="685494" y="84601"/>
                    <a:pt x="681237" y="81763"/>
                    <a:pt x="676981" y="78925"/>
                  </a:cubicBezTo>
                  <a:lnTo>
                    <a:pt x="679818" y="74668"/>
                  </a:lnTo>
                  <a:cubicBezTo>
                    <a:pt x="684075" y="77506"/>
                    <a:pt x="687977" y="80344"/>
                    <a:pt x="692234" y="83182"/>
                  </a:cubicBezTo>
                  <a:lnTo>
                    <a:pt x="689396" y="87438"/>
                  </a:lnTo>
                  <a:close/>
                  <a:moveTo>
                    <a:pt x="200593" y="79280"/>
                  </a:moveTo>
                  <a:lnTo>
                    <a:pt x="197756" y="75023"/>
                  </a:lnTo>
                  <a:cubicBezTo>
                    <a:pt x="202012" y="72185"/>
                    <a:pt x="206269" y="69702"/>
                    <a:pt x="210525" y="66865"/>
                  </a:cubicBezTo>
                  <a:lnTo>
                    <a:pt x="213009" y="71121"/>
                  </a:lnTo>
                  <a:cubicBezTo>
                    <a:pt x="208752" y="73959"/>
                    <a:pt x="204850" y="76442"/>
                    <a:pt x="200593" y="79280"/>
                  </a:cubicBezTo>
                  <a:close/>
                  <a:moveTo>
                    <a:pt x="664565" y="71121"/>
                  </a:moveTo>
                  <a:cubicBezTo>
                    <a:pt x="660309" y="68638"/>
                    <a:pt x="656052" y="66155"/>
                    <a:pt x="651796" y="63672"/>
                  </a:cubicBezTo>
                  <a:lnTo>
                    <a:pt x="654279" y="59415"/>
                  </a:lnTo>
                  <a:cubicBezTo>
                    <a:pt x="658535" y="61898"/>
                    <a:pt x="662792" y="64382"/>
                    <a:pt x="667403" y="67219"/>
                  </a:cubicBezTo>
                  <a:lnTo>
                    <a:pt x="664565" y="71121"/>
                  </a:lnTo>
                  <a:close/>
                  <a:moveTo>
                    <a:pt x="225778" y="63672"/>
                  </a:moveTo>
                  <a:lnTo>
                    <a:pt x="223295" y="59415"/>
                  </a:lnTo>
                  <a:cubicBezTo>
                    <a:pt x="227552" y="56933"/>
                    <a:pt x="232163" y="54449"/>
                    <a:pt x="236420" y="52321"/>
                  </a:cubicBezTo>
                  <a:lnTo>
                    <a:pt x="238903" y="56578"/>
                  </a:lnTo>
                  <a:cubicBezTo>
                    <a:pt x="234646" y="59061"/>
                    <a:pt x="230035" y="61544"/>
                    <a:pt x="225778" y="63672"/>
                  </a:cubicBezTo>
                  <a:close/>
                  <a:moveTo>
                    <a:pt x="638671" y="56578"/>
                  </a:moveTo>
                  <a:cubicBezTo>
                    <a:pt x="634414" y="54449"/>
                    <a:pt x="629803" y="51966"/>
                    <a:pt x="625546" y="49838"/>
                  </a:cubicBezTo>
                  <a:lnTo>
                    <a:pt x="627675" y="45227"/>
                  </a:lnTo>
                  <a:cubicBezTo>
                    <a:pt x="632286" y="47355"/>
                    <a:pt x="636543" y="49483"/>
                    <a:pt x="641154" y="51966"/>
                  </a:cubicBezTo>
                  <a:lnTo>
                    <a:pt x="638671" y="56578"/>
                  </a:lnTo>
                  <a:close/>
                  <a:moveTo>
                    <a:pt x="252028" y="50193"/>
                  </a:moveTo>
                  <a:lnTo>
                    <a:pt x="249899" y="45581"/>
                  </a:lnTo>
                  <a:cubicBezTo>
                    <a:pt x="254511" y="43453"/>
                    <a:pt x="258767" y="41325"/>
                    <a:pt x="263379" y="39197"/>
                  </a:cubicBezTo>
                  <a:lnTo>
                    <a:pt x="265507" y="43808"/>
                  </a:lnTo>
                  <a:cubicBezTo>
                    <a:pt x="260896" y="45936"/>
                    <a:pt x="256639" y="48065"/>
                    <a:pt x="252028" y="50193"/>
                  </a:cubicBezTo>
                  <a:close/>
                  <a:moveTo>
                    <a:pt x="611712" y="43453"/>
                  </a:moveTo>
                  <a:cubicBezTo>
                    <a:pt x="607101" y="41325"/>
                    <a:pt x="602490" y="39551"/>
                    <a:pt x="597878" y="37778"/>
                  </a:cubicBezTo>
                  <a:lnTo>
                    <a:pt x="599652" y="33166"/>
                  </a:lnTo>
                  <a:cubicBezTo>
                    <a:pt x="604263" y="34940"/>
                    <a:pt x="608875" y="37068"/>
                    <a:pt x="613486" y="38842"/>
                  </a:cubicBezTo>
                  <a:lnTo>
                    <a:pt x="611712" y="43453"/>
                  </a:lnTo>
                  <a:close/>
                  <a:moveTo>
                    <a:pt x="279341" y="38132"/>
                  </a:moveTo>
                  <a:lnTo>
                    <a:pt x="277567" y="33521"/>
                  </a:lnTo>
                  <a:cubicBezTo>
                    <a:pt x="282179" y="31747"/>
                    <a:pt x="286790" y="29974"/>
                    <a:pt x="291756" y="28200"/>
                  </a:cubicBezTo>
                  <a:lnTo>
                    <a:pt x="293530" y="32811"/>
                  </a:lnTo>
                  <a:cubicBezTo>
                    <a:pt x="288564" y="34585"/>
                    <a:pt x="283952" y="36359"/>
                    <a:pt x="279341" y="38132"/>
                  </a:cubicBezTo>
                  <a:close/>
                  <a:moveTo>
                    <a:pt x="584044" y="32811"/>
                  </a:moveTo>
                  <a:cubicBezTo>
                    <a:pt x="579433" y="31038"/>
                    <a:pt x="574822" y="29619"/>
                    <a:pt x="569856" y="28200"/>
                  </a:cubicBezTo>
                  <a:lnTo>
                    <a:pt x="571274" y="23589"/>
                  </a:lnTo>
                  <a:cubicBezTo>
                    <a:pt x="576240" y="25008"/>
                    <a:pt x="580852" y="26781"/>
                    <a:pt x="585463" y="28555"/>
                  </a:cubicBezTo>
                  <a:lnTo>
                    <a:pt x="584044" y="32811"/>
                  </a:lnTo>
                  <a:close/>
                  <a:moveTo>
                    <a:pt x="307009" y="28200"/>
                  </a:moveTo>
                  <a:lnTo>
                    <a:pt x="305590" y="23589"/>
                  </a:lnTo>
                  <a:cubicBezTo>
                    <a:pt x="310201" y="22170"/>
                    <a:pt x="315167" y="20751"/>
                    <a:pt x="320134" y="19332"/>
                  </a:cubicBezTo>
                  <a:lnTo>
                    <a:pt x="321552" y="23944"/>
                  </a:lnTo>
                  <a:cubicBezTo>
                    <a:pt x="316586" y="25008"/>
                    <a:pt x="311975" y="26781"/>
                    <a:pt x="307009" y="28200"/>
                  </a:cubicBezTo>
                  <a:close/>
                  <a:moveTo>
                    <a:pt x="556022" y="23589"/>
                  </a:moveTo>
                  <a:cubicBezTo>
                    <a:pt x="551410" y="22170"/>
                    <a:pt x="546444" y="21106"/>
                    <a:pt x="541833" y="19687"/>
                  </a:cubicBezTo>
                  <a:lnTo>
                    <a:pt x="542897" y="14721"/>
                  </a:lnTo>
                  <a:cubicBezTo>
                    <a:pt x="547863" y="15785"/>
                    <a:pt x="552474" y="17204"/>
                    <a:pt x="557440" y="18623"/>
                  </a:cubicBezTo>
                  <a:lnTo>
                    <a:pt x="556022" y="23589"/>
                  </a:lnTo>
                  <a:close/>
                  <a:moveTo>
                    <a:pt x="335741" y="20042"/>
                  </a:moveTo>
                  <a:lnTo>
                    <a:pt x="334677" y="15076"/>
                  </a:lnTo>
                  <a:cubicBezTo>
                    <a:pt x="339643" y="14011"/>
                    <a:pt x="344254" y="12947"/>
                    <a:pt x="349220" y="11883"/>
                  </a:cubicBezTo>
                  <a:lnTo>
                    <a:pt x="350285" y="16849"/>
                  </a:lnTo>
                  <a:cubicBezTo>
                    <a:pt x="345319" y="17913"/>
                    <a:pt x="340353" y="18978"/>
                    <a:pt x="335741" y="20042"/>
                  </a:cubicBezTo>
                  <a:close/>
                  <a:moveTo>
                    <a:pt x="526935" y="16495"/>
                  </a:moveTo>
                  <a:cubicBezTo>
                    <a:pt x="521969" y="15430"/>
                    <a:pt x="517357" y="14721"/>
                    <a:pt x="512391" y="13657"/>
                  </a:cubicBezTo>
                  <a:lnTo>
                    <a:pt x="513101" y="8691"/>
                  </a:lnTo>
                  <a:cubicBezTo>
                    <a:pt x="518067" y="9400"/>
                    <a:pt x="523033" y="10464"/>
                    <a:pt x="527999" y="11528"/>
                  </a:cubicBezTo>
                  <a:lnTo>
                    <a:pt x="526935" y="16495"/>
                  </a:lnTo>
                  <a:close/>
                  <a:moveTo>
                    <a:pt x="364828" y="14011"/>
                  </a:moveTo>
                  <a:lnTo>
                    <a:pt x="364119" y="9045"/>
                  </a:lnTo>
                  <a:cubicBezTo>
                    <a:pt x="369085" y="8336"/>
                    <a:pt x="374051" y="7272"/>
                    <a:pt x="379017" y="6562"/>
                  </a:cubicBezTo>
                  <a:lnTo>
                    <a:pt x="379726" y="11528"/>
                  </a:lnTo>
                  <a:cubicBezTo>
                    <a:pt x="374406" y="12238"/>
                    <a:pt x="369440" y="12947"/>
                    <a:pt x="364828" y="14011"/>
                  </a:cubicBezTo>
                  <a:close/>
                  <a:moveTo>
                    <a:pt x="497848" y="11528"/>
                  </a:moveTo>
                  <a:cubicBezTo>
                    <a:pt x="492882" y="10819"/>
                    <a:pt x="487916" y="10110"/>
                    <a:pt x="482949" y="9755"/>
                  </a:cubicBezTo>
                  <a:lnTo>
                    <a:pt x="483304" y="4789"/>
                  </a:lnTo>
                  <a:cubicBezTo>
                    <a:pt x="488270" y="5143"/>
                    <a:pt x="493236" y="5853"/>
                    <a:pt x="498202" y="6562"/>
                  </a:cubicBezTo>
                  <a:lnTo>
                    <a:pt x="497848" y="11528"/>
                  </a:lnTo>
                  <a:close/>
                  <a:moveTo>
                    <a:pt x="394270" y="9755"/>
                  </a:moveTo>
                  <a:lnTo>
                    <a:pt x="393915" y="4789"/>
                  </a:lnTo>
                  <a:cubicBezTo>
                    <a:pt x="398881" y="4434"/>
                    <a:pt x="403847" y="3725"/>
                    <a:pt x="408813" y="3370"/>
                  </a:cubicBezTo>
                  <a:lnTo>
                    <a:pt x="409168" y="8336"/>
                  </a:lnTo>
                  <a:cubicBezTo>
                    <a:pt x="403847" y="9045"/>
                    <a:pt x="398881" y="9400"/>
                    <a:pt x="394270" y="9755"/>
                  </a:cubicBezTo>
                  <a:close/>
                  <a:moveTo>
                    <a:pt x="468406" y="8691"/>
                  </a:moveTo>
                  <a:cubicBezTo>
                    <a:pt x="463440" y="8336"/>
                    <a:pt x="458474" y="7981"/>
                    <a:pt x="453508" y="7981"/>
                  </a:cubicBezTo>
                  <a:lnTo>
                    <a:pt x="453508" y="3015"/>
                  </a:lnTo>
                  <a:cubicBezTo>
                    <a:pt x="458474" y="3015"/>
                    <a:pt x="463440" y="3370"/>
                    <a:pt x="468406" y="3725"/>
                  </a:cubicBezTo>
                  <a:lnTo>
                    <a:pt x="468406" y="8691"/>
                  </a:lnTo>
                  <a:close/>
                  <a:moveTo>
                    <a:pt x="423711" y="7981"/>
                  </a:moveTo>
                  <a:lnTo>
                    <a:pt x="423711" y="3015"/>
                  </a:lnTo>
                  <a:cubicBezTo>
                    <a:pt x="428677" y="3015"/>
                    <a:pt x="433644" y="2660"/>
                    <a:pt x="438610" y="2660"/>
                  </a:cubicBezTo>
                  <a:lnTo>
                    <a:pt x="438610" y="7627"/>
                  </a:lnTo>
                  <a:cubicBezTo>
                    <a:pt x="433644" y="7627"/>
                    <a:pt x="428677" y="7627"/>
                    <a:pt x="423711" y="7981"/>
                  </a:cubicBezTo>
                  <a:close/>
                </a:path>
              </a:pathLst>
            </a:custGeom>
            <a:solidFill>
              <a:srgbClr val="FFFFFF"/>
            </a:solidFill>
            <a:ln w="9525" cap="flat">
              <a:noFill/>
              <a:prstDash val="solid"/>
              <a:miter/>
            </a:ln>
          </p:spPr>
          <p:txBody>
            <a:bodyPr rtlCol="0" anchor="ctr"/>
            <a:lstStyle/>
            <a:p>
              <a:endParaRPr lang="fi-FI"/>
            </a:p>
          </p:txBody>
        </p:sp>
        <p:sp>
          <p:nvSpPr>
            <p:cNvPr id="362" name="Freeform: Shape 361">
              <a:extLst>
                <a:ext uri="{FF2B5EF4-FFF2-40B4-BE49-F238E27FC236}">
                  <a16:creationId xmlns:a16="http://schemas.microsoft.com/office/drawing/2014/main" id="{B83523AE-C0D9-4BF1-9976-1EE162E74BDF}"/>
                </a:ext>
              </a:extLst>
            </p:cNvPr>
            <p:cNvSpPr/>
            <p:nvPr/>
          </p:nvSpPr>
          <p:spPr>
            <a:xfrm>
              <a:off x="263702" y="4146952"/>
              <a:ext cx="63849" cy="1170572"/>
            </a:xfrm>
            <a:custGeom>
              <a:avLst/>
              <a:gdLst>
                <a:gd name="connsiteX0" fmla="*/ 62253 w 63849"/>
                <a:gd name="connsiteY0" fmla="*/ 1138470 h 1170571"/>
                <a:gd name="connsiteX1" fmla="*/ 32457 w 63849"/>
                <a:gd name="connsiteY1" fmla="*/ 1168266 h 1170571"/>
                <a:gd name="connsiteX2" fmla="*/ 32457 w 63849"/>
                <a:gd name="connsiteY2" fmla="*/ 1168266 h 1170571"/>
                <a:gd name="connsiteX3" fmla="*/ 2660 w 63849"/>
                <a:gd name="connsiteY3" fmla="*/ 1138470 h 1170571"/>
                <a:gd name="connsiteX4" fmla="*/ 2660 w 63849"/>
                <a:gd name="connsiteY4" fmla="*/ 32457 h 1170571"/>
                <a:gd name="connsiteX5" fmla="*/ 32457 w 63849"/>
                <a:gd name="connsiteY5" fmla="*/ 2660 h 1170571"/>
                <a:gd name="connsiteX6" fmla="*/ 32457 w 63849"/>
                <a:gd name="connsiteY6" fmla="*/ 2660 h 1170571"/>
                <a:gd name="connsiteX7" fmla="*/ 62253 w 63849"/>
                <a:gd name="connsiteY7" fmla="*/ 32457 h 1170571"/>
                <a:gd name="connsiteX8" fmla="*/ 62253 w 63849"/>
                <a:gd name="connsiteY8" fmla="*/ 1138470 h 117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49" h="1170571">
                  <a:moveTo>
                    <a:pt x="62253" y="1138470"/>
                  </a:moveTo>
                  <a:cubicBezTo>
                    <a:pt x="62253" y="1155141"/>
                    <a:pt x="48774" y="1168266"/>
                    <a:pt x="32457" y="1168266"/>
                  </a:cubicBezTo>
                  <a:lnTo>
                    <a:pt x="32457" y="1168266"/>
                  </a:lnTo>
                  <a:cubicBezTo>
                    <a:pt x="15785" y="1168266"/>
                    <a:pt x="2660" y="1154787"/>
                    <a:pt x="2660" y="1138470"/>
                  </a:cubicBezTo>
                  <a:lnTo>
                    <a:pt x="2660" y="32457"/>
                  </a:lnTo>
                  <a:cubicBezTo>
                    <a:pt x="2660" y="15785"/>
                    <a:pt x="16140" y="2660"/>
                    <a:pt x="32457" y="2660"/>
                  </a:cubicBezTo>
                  <a:lnTo>
                    <a:pt x="32457" y="2660"/>
                  </a:lnTo>
                  <a:cubicBezTo>
                    <a:pt x="49129" y="2660"/>
                    <a:pt x="62253" y="16140"/>
                    <a:pt x="62253" y="32457"/>
                  </a:cubicBezTo>
                  <a:lnTo>
                    <a:pt x="62253" y="1138470"/>
                  </a:lnTo>
                  <a:close/>
                </a:path>
              </a:pathLst>
            </a:custGeom>
            <a:solidFill>
              <a:srgbClr val="D1D3D4"/>
            </a:solidFill>
            <a:ln w="9525" cap="flat">
              <a:noFill/>
              <a:prstDash val="solid"/>
              <a:miter/>
            </a:ln>
          </p:spPr>
          <p:txBody>
            <a:bodyPr rtlCol="0" anchor="ctr"/>
            <a:lstStyle/>
            <a:p>
              <a:endParaRPr lang="fi-FI"/>
            </a:p>
          </p:txBody>
        </p:sp>
        <p:sp>
          <p:nvSpPr>
            <p:cNvPr id="363" name="Freeform: Shape 362">
              <a:extLst>
                <a:ext uri="{FF2B5EF4-FFF2-40B4-BE49-F238E27FC236}">
                  <a16:creationId xmlns:a16="http://schemas.microsoft.com/office/drawing/2014/main" id="{0864B38F-688B-4234-9222-D511C42D35AD}"/>
                </a:ext>
              </a:extLst>
            </p:cNvPr>
            <p:cNvSpPr/>
            <p:nvPr/>
          </p:nvSpPr>
          <p:spPr>
            <a:xfrm>
              <a:off x="259091" y="4220733"/>
              <a:ext cx="709437" cy="450493"/>
            </a:xfrm>
            <a:custGeom>
              <a:avLst/>
              <a:gdLst>
                <a:gd name="connsiteX0" fmla="*/ 2660 w 709437"/>
                <a:gd name="connsiteY0" fmla="*/ 2660 h 450492"/>
                <a:gd name="connsiteX1" fmla="*/ 709260 w 709437"/>
                <a:gd name="connsiteY1" fmla="*/ 2660 h 450492"/>
                <a:gd name="connsiteX2" fmla="*/ 709260 w 709437"/>
                <a:gd name="connsiteY2" fmla="*/ 450315 h 450492"/>
                <a:gd name="connsiteX3" fmla="*/ 2660 w 709437"/>
                <a:gd name="connsiteY3" fmla="*/ 450315 h 450492"/>
              </a:gdLst>
              <a:ahLst/>
              <a:cxnLst>
                <a:cxn ang="0">
                  <a:pos x="connsiteX0" y="connsiteY0"/>
                </a:cxn>
                <a:cxn ang="0">
                  <a:pos x="connsiteX1" y="connsiteY1"/>
                </a:cxn>
                <a:cxn ang="0">
                  <a:pos x="connsiteX2" y="connsiteY2"/>
                </a:cxn>
                <a:cxn ang="0">
                  <a:pos x="connsiteX3" y="connsiteY3"/>
                </a:cxn>
              </a:cxnLst>
              <a:rect l="l" t="t" r="r" b="b"/>
              <a:pathLst>
                <a:path w="709437" h="450492">
                  <a:moveTo>
                    <a:pt x="2660" y="2660"/>
                  </a:moveTo>
                  <a:lnTo>
                    <a:pt x="709260" y="2660"/>
                  </a:lnTo>
                  <a:lnTo>
                    <a:pt x="709260" y="450315"/>
                  </a:lnTo>
                  <a:lnTo>
                    <a:pt x="2660" y="450315"/>
                  </a:lnTo>
                  <a:close/>
                </a:path>
              </a:pathLst>
            </a:custGeom>
            <a:solidFill>
              <a:srgbClr val="FFFFFF"/>
            </a:solidFill>
            <a:ln w="9525" cap="flat">
              <a:noFill/>
              <a:prstDash val="solid"/>
              <a:miter/>
            </a:ln>
          </p:spPr>
          <p:txBody>
            <a:bodyPr rtlCol="0" anchor="ctr"/>
            <a:lstStyle/>
            <a:p>
              <a:endParaRPr lang="fi-FI"/>
            </a:p>
          </p:txBody>
        </p:sp>
        <p:sp>
          <p:nvSpPr>
            <p:cNvPr id="364" name="Freeform: Shape 363">
              <a:extLst>
                <a:ext uri="{FF2B5EF4-FFF2-40B4-BE49-F238E27FC236}">
                  <a16:creationId xmlns:a16="http://schemas.microsoft.com/office/drawing/2014/main" id="{F0D5333E-C54F-4453-9357-146D792DF76B}"/>
                </a:ext>
              </a:extLst>
            </p:cNvPr>
            <p:cNvSpPr/>
            <p:nvPr/>
          </p:nvSpPr>
          <p:spPr>
            <a:xfrm>
              <a:off x="259091" y="4366877"/>
              <a:ext cx="709437" cy="120604"/>
            </a:xfrm>
            <a:custGeom>
              <a:avLst/>
              <a:gdLst>
                <a:gd name="connsiteX0" fmla="*/ 2660 w 709437"/>
                <a:gd name="connsiteY0" fmla="*/ 2660 h 120604"/>
                <a:gd name="connsiteX1" fmla="*/ 709260 w 709437"/>
                <a:gd name="connsiteY1" fmla="*/ 2660 h 120604"/>
                <a:gd name="connsiteX2" fmla="*/ 709260 w 709437"/>
                <a:gd name="connsiteY2" fmla="*/ 120427 h 120604"/>
                <a:gd name="connsiteX3" fmla="*/ 2660 w 709437"/>
                <a:gd name="connsiteY3" fmla="*/ 120427 h 120604"/>
              </a:gdLst>
              <a:ahLst/>
              <a:cxnLst>
                <a:cxn ang="0">
                  <a:pos x="connsiteX0" y="connsiteY0"/>
                </a:cxn>
                <a:cxn ang="0">
                  <a:pos x="connsiteX1" y="connsiteY1"/>
                </a:cxn>
                <a:cxn ang="0">
                  <a:pos x="connsiteX2" y="connsiteY2"/>
                </a:cxn>
                <a:cxn ang="0">
                  <a:pos x="connsiteX3" y="connsiteY3"/>
                </a:cxn>
              </a:cxnLst>
              <a:rect l="l" t="t" r="r" b="b"/>
              <a:pathLst>
                <a:path w="709437" h="120604">
                  <a:moveTo>
                    <a:pt x="2660" y="2660"/>
                  </a:moveTo>
                  <a:lnTo>
                    <a:pt x="709260" y="2660"/>
                  </a:lnTo>
                  <a:lnTo>
                    <a:pt x="709260" y="120427"/>
                  </a:lnTo>
                  <a:lnTo>
                    <a:pt x="2660" y="120427"/>
                  </a:lnTo>
                  <a:close/>
                </a:path>
              </a:pathLst>
            </a:custGeom>
            <a:solidFill>
              <a:srgbClr val="063974"/>
            </a:solidFill>
            <a:ln w="9525" cap="flat">
              <a:noFill/>
              <a:prstDash val="solid"/>
              <a:miter/>
            </a:ln>
          </p:spPr>
          <p:txBody>
            <a:bodyPr rtlCol="0" anchor="ctr"/>
            <a:lstStyle/>
            <a:p>
              <a:endParaRPr lang="fi-FI"/>
            </a:p>
          </p:txBody>
        </p:sp>
        <p:sp>
          <p:nvSpPr>
            <p:cNvPr id="365" name="Freeform: Shape 364">
              <a:extLst>
                <a:ext uri="{FF2B5EF4-FFF2-40B4-BE49-F238E27FC236}">
                  <a16:creationId xmlns:a16="http://schemas.microsoft.com/office/drawing/2014/main" id="{8097063C-8C35-48C3-9D68-31AEA7F56924}"/>
                </a:ext>
              </a:extLst>
            </p:cNvPr>
            <p:cNvSpPr/>
            <p:nvPr/>
          </p:nvSpPr>
          <p:spPr>
            <a:xfrm>
              <a:off x="441416" y="4220733"/>
              <a:ext cx="120604" cy="450493"/>
            </a:xfrm>
            <a:custGeom>
              <a:avLst/>
              <a:gdLst>
                <a:gd name="connsiteX0" fmla="*/ 2660 w 120604"/>
                <a:gd name="connsiteY0" fmla="*/ 2660 h 450492"/>
                <a:gd name="connsiteX1" fmla="*/ 120427 w 120604"/>
                <a:gd name="connsiteY1" fmla="*/ 2660 h 450492"/>
                <a:gd name="connsiteX2" fmla="*/ 120427 w 120604"/>
                <a:gd name="connsiteY2" fmla="*/ 450315 h 450492"/>
                <a:gd name="connsiteX3" fmla="*/ 2660 w 120604"/>
                <a:gd name="connsiteY3" fmla="*/ 450315 h 450492"/>
              </a:gdLst>
              <a:ahLst/>
              <a:cxnLst>
                <a:cxn ang="0">
                  <a:pos x="connsiteX0" y="connsiteY0"/>
                </a:cxn>
                <a:cxn ang="0">
                  <a:pos x="connsiteX1" y="connsiteY1"/>
                </a:cxn>
                <a:cxn ang="0">
                  <a:pos x="connsiteX2" y="connsiteY2"/>
                </a:cxn>
                <a:cxn ang="0">
                  <a:pos x="connsiteX3" y="connsiteY3"/>
                </a:cxn>
              </a:cxnLst>
              <a:rect l="l" t="t" r="r" b="b"/>
              <a:pathLst>
                <a:path w="120604" h="450492">
                  <a:moveTo>
                    <a:pt x="2660" y="2660"/>
                  </a:moveTo>
                  <a:lnTo>
                    <a:pt x="120427" y="2660"/>
                  </a:lnTo>
                  <a:lnTo>
                    <a:pt x="120427" y="450315"/>
                  </a:lnTo>
                  <a:lnTo>
                    <a:pt x="2660" y="450315"/>
                  </a:lnTo>
                  <a:close/>
                </a:path>
              </a:pathLst>
            </a:custGeom>
            <a:solidFill>
              <a:srgbClr val="063974"/>
            </a:solidFill>
            <a:ln w="9525" cap="flat">
              <a:noFill/>
              <a:prstDash val="solid"/>
              <a:miter/>
            </a:ln>
          </p:spPr>
          <p:txBody>
            <a:bodyPr rtlCol="0" anchor="ctr"/>
            <a:lstStyle/>
            <a:p>
              <a:endParaRPr lang="fi-FI"/>
            </a:p>
          </p:txBody>
        </p:sp>
        <p:sp>
          <p:nvSpPr>
            <p:cNvPr id="366" name="Freeform: Shape 365">
              <a:extLst>
                <a:ext uri="{FF2B5EF4-FFF2-40B4-BE49-F238E27FC236}">
                  <a16:creationId xmlns:a16="http://schemas.microsoft.com/office/drawing/2014/main" id="{FBAFB345-D565-4D1E-AA4D-8F0FC52052E1}"/>
                </a:ext>
              </a:extLst>
            </p:cNvPr>
            <p:cNvSpPr/>
            <p:nvPr/>
          </p:nvSpPr>
          <p:spPr>
            <a:xfrm>
              <a:off x="259091" y="4396319"/>
              <a:ext cx="709437" cy="63849"/>
            </a:xfrm>
            <a:custGeom>
              <a:avLst/>
              <a:gdLst>
                <a:gd name="connsiteX0" fmla="*/ 2660 w 709437"/>
                <a:gd name="connsiteY0" fmla="*/ 2660 h 63849"/>
                <a:gd name="connsiteX1" fmla="*/ 709260 w 709437"/>
                <a:gd name="connsiteY1" fmla="*/ 2660 h 63849"/>
                <a:gd name="connsiteX2" fmla="*/ 709260 w 709437"/>
                <a:gd name="connsiteY2" fmla="*/ 61544 h 63849"/>
                <a:gd name="connsiteX3" fmla="*/ 2660 w 709437"/>
                <a:gd name="connsiteY3" fmla="*/ 61544 h 63849"/>
              </a:gdLst>
              <a:ahLst/>
              <a:cxnLst>
                <a:cxn ang="0">
                  <a:pos x="connsiteX0" y="connsiteY0"/>
                </a:cxn>
                <a:cxn ang="0">
                  <a:pos x="connsiteX1" y="connsiteY1"/>
                </a:cxn>
                <a:cxn ang="0">
                  <a:pos x="connsiteX2" y="connsiteY2"/>
                </a:cxn>
                <a:cxn ang="0">
                  <a:pos x="connsiteX3" y="connsiteY3"/>
                </a:cxn>
              </a:cxnLst>
              <a:rect l="l" t="t" r="r" b="b"/>
              <a:pathLst>
                <a:path w="709437" h="63849">
                  <a:moveTo>
                    <a:pt x="2660" y="2660"/>
                  </a:moveTo>
                  <a:lnTo>
                    <a:pt x="709260" y="2660"/>
                  </a:lnTo>
                  <a:lnTo>
                    <a:pt x="709260" y="61544"/>
                  </a:lnTo>
                  <a:lnTo>
                    <a:pt x="2660" y="61544"/>
                  </a:lnTo>
                  <a:close/>
                </a:path>
              </a:pathLst>
            </a:custGeom>
            <a:solidFill>
              <a:srgbClr val="063974"/>
            </a:solidFill>
            <a:ln w="9525" cap="flat">
              <a:noFill/>
              <a:prstDash val="solid"/>
              <a:miter/>
            </a:ln>
          </p:spPr>
          <p:txBody>
            <a:bodyPr rtlCol="0" anchor="ctr"/>
            <a:lstStyle/>
            <a:p>
              <a:endParaRPr lang="fi-FI"/>
            </a:p>
          </p:txBody>
        </p:sp>
        <p:sp>
          <p:nvSpPr>
            <p:cNvPr id="367" name="Freeform: Shape 366">
              <a:extLst>
                <a:ext uri="{FF2B5EF4-FFF2-40B4-BE49-F238E27FC236}">
                  <a16:creationId xmlns:a16="http://schemas.microsoft.com/office/drawing/2014/main" id="{76B36757-476D-482B-9610-B6AE077A24AB}"/>
                </a:ext>
              </a:extLst>
            </p:cNvPr>
            <p:cNvSpPr/>
            <p:nvPr/>
          </p:nvSpPr>
          <p:spPr>
            <a:xfrm>
              <a:off x="471213" y="4220733"/>
              <a:ext cx="63849" cy="450493"/>
            </a:xfrm>
            <a:custGeom>
              <a:avLst/>
              <a:gdLst>
                <a:gd name="connsiteX0" fmla="*/ 2660 w 63849"/>
                <a:gd name="connsiteY0" fmla="*/ 2660 h 450492"/>
                <a:gd name="connsiteX1" fmla="*/ 61544 w 63849"/>
                <a:gd name="connsiteY1" fmla="*/ 2660 h 450492"/>
                <a:gd name="connsiteX2" fmla="*/ 61544 w 63849"/>
                <a:gd name="connsiteY2" fmla="*/ 450315 h 450492"/>
                <a:gd name="connsiteX3" fmla="*/ 2660 w 63849"/>
                <a:gd name="connsiteY3" fmla="*/ 450315 h 450492"/>
              </a:gdLst>
              <a:ahLst/>
              <a:cxnLst>
                <a:cxn ang="0">
                  <a:pos x="connsiteX0" y="connsiteY0"/>
                </a:cxn>
                <a:cxn ang="0">
                  <a:pos x="connsiteX1" y="connsiteY1"/>
                </a:cxn>
                <a:cxn ang="0">
                  <a:pos x="connsiteX2" y="connsiteY2"/>
                </a:cxn>
                <a:cxn ang="0">
                  <a:pos x="connsiteX3" y="connsiteY3"/>
                </a:cxn>
              </a:cxnLst>
              <a:rect l="l" t="t" r="r" b="b"/>
              <a:pathLst>
                <a:path w="63849" h="450492">
                  <a:moveTo>
                    <a:pt x="2660" y="2660"/>
                  </a:moveTo>
                  <a:lnTo>
                    <a:pt x="61544" y="2660"/>
                  </a:lnTo>
                  <a:lnTo>
                    <a:pt x="61544" y="450315"/>
                  </a:lnTo>
                  <a:lnTo>
                    <a:pt x="2660" y="450315"/>
                  </a:lnTo>
                  <a:close/>
                </a:path>
              </a:pathLst>
            </a:custGeom>
            <a:solidFill>
              <a:srgbClr val="063974"/>
            </a:solidFill>
            <a:ln w="9525" cap="flat">
              <a:noFill/>
              <a:prstDash val="solid"/>
              <a:miter/>
            </a:ln>
          </p:spPr>
          <p:txBody>
            <a:bodyPr rtlCol="0" anchor="ctr"/>
            <a:lstStyle/>
            <a:p>
              <a:endParaRPr lang="fi-FI"/>
            </a:p>
          </p:txBody>
        </p:sp>
        <p:sp>
          <p:nvSpPr>
            <p:cNvPr id="368" name="Freeform: Shape 367">
              <a:extLst>
                <a:ext uri="{FF2B5EF4-FFF2-40B4-BE49-F238E27FC236}">
                  <a16:creationId xmlns:a16="http://schemas.microsoft.com/office/drawing/2014/main" id="{4FD960C7-88E1-4C29-B6B6-41E25C9DD799}"/>
                </a:ext>
              </a:extLst>
            </p:cNvPr>
            <p:cNvSpPr/>
            <p:nvPr/>
          </p:nvSpPr>
          <p:spPr>
            <a:xfrm>
              <a:off x="153282" y="2050107"/>
              <a:ext cx="2404993" cy="1422422"/>
            </a:xfrm>
            <a:custGeom>
              <a:avLst/>
              <a:gdLst>
                <a:gd name="connsiteX0" fmla="*/ 2404209 w 2404992"/>
                <a:gd name="connsiteY0" fmla="*/ 990 h 1422421"/>
                <a:gd name="connsiteX1" fmla="*/ 1737693 w 2404992"/>
                <a:gd name="connsiteY1" fmla="*/ 173028 h 1422421"/>
                <a:gd name="connsiteX2" fmla="*/ 1930660 w 2404992"/>
                <a:gd name="connsiteY2" fmla="*/ 265610 h 1422421"/>
                <a:gd name="connsiteX3" fmla="*/ 1482295 w 2404992"/>
                <a:gd name="connsiteY3" fmla="*/ 711137 h 1422421"/>
                <a:gd name="connsiteX4" fmla="*/ 1300679 w 2404992"/>
                <a:gd name="connsiteY4" fmla="*/ 527038 h 1422421"/>
                <a:gd name="connsiteX5" fmla="*/ 834579 w 2404992"/>
                <a:gd name="connsiteY5" fmla="*/ 978240 h 1422421"/>
                <a:gd name="connsiteX6" fmla="*/ 547257 w 2404992"/>
                <a:gd name="connsiteY6" fmla="*/ 696948 h 1422421"/>
                <a:gd name="connsiteX7" fmla="*/ 990 w 2404992"/>
                <a:gd name="connsiteY7" fmla="*/ 1228671 h 1422421"/>
                <a:gd name="connsiteX8" fmla="*/ 201406 w 2404992"/>
                <a:gd name="connsiteY8" fmla="*/ 1424831 h 1422421"/>
                <a:gd name="connsiteX9" fmla="*/ 546547 w 2404992"/>
                <a:gd name="connsiteY9" fmla="*/ 1088557 h 1422421"/>
                <a:gd name="connsiteX10" fmla="*/ 833515 w 2404992"/>
                <a:gd name="connsiteY10" fmla="*/ 1369495 h 1422421"/>
                <a:gd name="connsiteX11" fmla="*/ 1296068 w 2404992"/>
                <a:gd name="connsiteY11" fmla="*/ 921485 h 1422421"/>
                <a:gd name="connsiteX12" fmla="*/ 1478039 w 2404992"/>
                <a:gd name="connsiteY12" fmla="*/ 1105938 h 1422421"/>
                <a:gd name="connsiteX13" fmla="*/ 2128593 w 2404992"/>
                <a:gd name="connsiteY13" fmla="*/ 464253 h 1422421"/>
                <a:gd name="connsiteX14" fmla="*/ 2213371 w 2404992"/>
                <a:gd name="connsiteY14" fmla="*/ 642321 h 142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4992" h="1422421">
                  <a:moveTo>
                    <a:pt x="2404209" y="990"/>
                  </a:moveTo>
                  <a:lnTo>
                    <a:pt x="1737693" y="173028"/>
                  </a:lnTo>
                  <a:lnTo>
                    <a:pt x="1930660" y="265610"/>
                  </a:lnTo>
                  <a:lnTo>
                    <a:pt x="1482295" y="711137"/>
                  </a:lnTo>
                  <a:lnTo>
                    <a:pt x="1300679" y="527038"/>
                  </a:lnTo>
                  <a:lnTo>
                    <a:pt x="834579" y="978240"/>
                  </a:lnTo>
                  <a:lnTo>
                    <a:pt x="547257" y="696948"/>
                  </a:lnTo>
                  <a:lnTo>
                    <a:pt x="990" y="1228671"/>
                  </a:lnTo>
                  <a:lnTo>
                    <a:pt x="201406" y="1424831"/>
                  </a:lnTo>
                  <a:lnTo>
                    <a:pt x="546547" y="1088557"/>
                  </a:lnTo>
                  <a:lnTo>
                    <a:pt x="833515" y="1369495"/>
                  </a:lnTo>
                  <a:lnTo>
                    <a:pt x="1296068" y="921485"/>
                  </a:lnTo>
                  <a:lnTo>
                    <a:pt x="1478039" y="1105938"/>
                  </a:lnTo>
                  <a:lnTo>
                    <a:pt x="2128593" y="464253"/>
                  </a:lnTo>
                  <a:lnTo>
                    <a:pt x="2213371" y="642321"/>
                  </a:lnTo>
                  <a:close/>
                </a:path>
              </a:pathLst>
            </a:custGeom>
            <a:solidFill>
              <a:srgbClr val="ABECFF"/>
            </a:solidFill>
            <a:ln w="3544" cap="flat">
              <a:noFill/>
              <a:prstDash val="solid"/>
              <a:miter/>
            </a:ln>
          </p:spPr>
          <p:txBody>
            <a:bodyPr rtlCol="0" anchor="ctr"/>
            <a:lstStyle/>
            <a:p>
              <a:endParaRPr lang="fi-FI"/>
            </a:p>
          </p:txBody>
        </p:sp>
        <p:sp>
          <p:nvSpPr>
            <p:cNvPr id="369" name="Freeform: Shape 368">
              <a:extLst>
                <a:ext uri="{FF2B5EF4-FFF2-40B4-BE49-F238E27FC236}">
                  <a16:creationId xmlns:a16="http://schemas.microsoft.com/office/drawing/2014/main" id="{F39DEFBA-2C00-47E3-90DD-35DBB0BF00CC}"/>
                </a:ext>
              </a:extLst>
            </p:cNvPr>
            <p:cNvSpPr/>
            <p:nvPr/>
          </p:nvSpPr>
          <p:spPr>
            <a:xfrm>
              <a:off x="731221" y="966190"/>
              <a:ext cx="1113817" cy="1113817"/>
            </a:xfrm>
            <a:custGeom>
              <a:avLst/>
              <a:gdLst>
                <a:gd name="connsiteX0" fmla="*/ 557086 w 1113816"/>
                <a:gd name="connsiteY0" fmla="*/ 1111511 h 1113816"/>
                <a:gd name="connsiteX1" fmla="*/ 543252 w 1113816"/>
                <a:gd name="connsiteY1" fmla="*/ 1111511 h 1113816"/>
                <a:gd name="connsiteX2" fmla="*/ 543252 w 1113816"/>
                <a:gd name="connsiteY2" fmla="*/ 1106545 h 1113816"/>
                <a:gd name="connsiteX3" fmla="*/ 557086 w 1113816"/>
                <a:gd name="connsiteY3" fmla="*/ 1106545 h 1113816"/>
                <a:gd name="connsiteX4" fmla="*/ 558150 w 1113816"/>
                <a:gd name="connsiteY4" fmla="*/ 1106545 h 1113816"/>
                <a:gd name="connsiteX5" fmla="*/ 558150 w 1113816"/>
                <a:gd name="connsiteY5" fmla="*/ 1111511 h 1113816"/>
                <a:gd name="connsiteX6" fmla="*/ 557086 w 1113816"/>
                <a:gd name="connsiteY6" fmla="*/ 1111511 h 1113816"/>
                <a:gd name="connsiteX7" fmla="*/ 573048 w 1113816"/>
                <a:gd name="connsiteY7" fmla="*/ 1111156 h 1113816"/>
                <a:gd name="connsiteX8" fmla="*/ 573048 w 1113816"/>
                <a:gd name="connsiteY8" fmla="*/ 1106190 h 1113816"/>
                <a:gd name="connsiteX9" fmla="*/ 587946 w 1113816"/>
                <a:gd name="connsiteY9" fmla="*/ 1105481 h 1113816"/>
                <a:gd name="connsiteX10" fmla="*/ 588301 w 1113816"/>
                <a:gd name="connsiteY10" fmla="*/ 1110447 h 1113816"/>
                <a:gd name="connsiteX11" fmla="*/ 573048 w 1113816"/>
                <a:gd name="connsiteY11" fmla="*/ 1111156 h 1113816"/>
                <a:gd name="connsiteX12" fmla="*/ 527999 w 1113816"/>
                <a:gd name="connsiteY12" fmla="*/ 1110802 h 1113816"/>
                <a:gd name="connsiteX13" fmla="*/ 513101 w 1113816"/>
                <a:gd name="connsiteY13" fmla="*/ 1109737 h 1113816"/>
                <a:gd name="connsiteX14" fmla="*/ 513455 w 1113816"/>
                <a:gd name="connsiteY14" fmla="*/ 1104771 h 1113816"/>
                <a:gd name="connsiteX15" fmla="*/ 528353 w 1113816"/>
                <a:gd name="connsiteY15" fmla="*/ 1105835 h 1113816"/>
                <a:gd name="connsiteX16" fmla="*/ 527999 w 1113816"/>
                <a:gd name="connsiteY16" fmla="*/ 1110802 h 1113816"/>
                <a:gd name="connsiteX17" fmla="*/ 602844 w 1113816"/>
                <a:gd name="connsiteY17" fmla="*/ 1109737 h 1113816"/>
                <a:gd name="connsiteX18" fmla="*/ 602490 w 1113816"/>
                <a:gd name="connsiteY18" fmla="*/ 1104771 h 1113816"/>
                <a:gd name="connsiteX19" fmla="*/ 617388 w 1113816"/>
                <a:gd name="connsiteY19" fmla="*/ 1103352 h 1113816"/>
                <a:gd name="connsiteX20" fmla="*/ 618097 w 1113816"/>
                <a:gd name="connsiteY20" fmla="*/ 1108319 h 1113816"/>
                <a:gd name="connsiteX21" fmla="*/ 602844 w 1113816"/>
                <a:gd name="connsiteY21" fmla="*/ 1109737 h 1113816"/>
                <a:gd name="connsiteX22" fmla="*/ 498202 w 1113816"/>
                <a:gd name="connsiteY22" fmla="*/ 1108319 h 1113816"/>
                <a:gd name="connsiteX23" fmla="*/ 483304 w 1113816"/>
                <a:gd name="connsiteY23" fmla="*/ 1106545 h 1113816"/>
                <a:gd name="connsiteX24" fmla="*/ 484014 w 1113816"/>
                <a:gd name="connsiteY24" fmla="*/ 1101579 h 1113816"/>
                <a:gd name="connsiteX25" fmla="*/ 498912 w 1113816"/>
                <a:gd name="connsiteY25" fmla="*/ 1103352 h 1113816"/>
                <a:gd name="connsiteX26" fmla="*/ 498202 w 1113816"/>
                <a:gd name="connsiteY26" fmla="*/ 1108319 h 1113816"/>
                <a:gd name="connsiteX27" fmla="*/ 632641 w 1113816"/>
                <a:gd name="connsiteY27" fmla="*/ 1106190 h 1113816"/>
                <a:gd name="connsiteX28" fmla="*/ 631931 w 1113816"/>
                <a:gd name="connsiteY28" fmla="*/ 1101224 h 1113816"/>
                <a:gd name="connsiteX29" fmla="*/ 646475 w 1113816"/>
                <a:gd name="connsiteY29" fmla="*/ 1099096 h 1113816"/>
                <a:gd name="connsiteX30" fmla="*/ 647184 w 1113816"/>
                <a:gd name="connsiteY30" fmla="*/ 1104062 h 1113816"/>
                <a:gd name="connsiteX31" fmla="*/ 632641 w 1113816"/>
                <a:gd name="connsiteY31" fmla="*/ 1106190 h 1113816"/>
                <a:gd name="connsiteX32" fmla="*/ 468406 w 1113816"/>
                <a:gd name="connsiteY32" fmla="*/ 1104417 h 1113816"/>
                <a:gd name="connsiteX33" fmla="*/ 453508 w 1113816"/>
                <a:gd name="connsiteY33" fmla="*/ 1101934 h 1113816"/>
                <a:gd name="connsiteX34" fmla="*/ 454572 w 1113816"/>
                <a:gd name="connsiteY34" fmla="*/ 1096968 h 1113816"/>
                <a:gd name="connsiteX35" fmla="*/ 469115 w 1113816"/>
                <a:gd name="connsiteY35" fmla="*/ 1099451 h 1113816"/>
                <a:gd name="connsiteX36" fmla="*/ 468406 w 1113816"/>
                <a:gd name="connsiteY36" fmla="*/ 1104417 h 1113816"/>
                <a:gd name="connsiteX37" fmla="*/ 662437 w 1113816"/>
                <a:gd name="connsiteY37" fmla="*/ 1101579 h 1113816"/>
                <a:gd name="connsiteX38" fmla="*/ 661373 w 1113816"/>
                <a:gd name="connsiteY38" fmla="*/ 1096613 h 1113816"/>
                <a:gd name="connsiteX39" fmla="*/ 675917 w 1113816"/>
                <a:gd name="connsiteY39" fmla="*/ 1093775 h 1113816"/>
                <a:gd name="connsiteX40" fmla="*/ 676981 w 1113816"/>
                <a:gd name="connsiteY40" fmla="*/ 1098741 h 1113816"/>
                <a:gd name="connsiteX41" fmla="*/ 662437 w 1113816"/>
                <a:gd name="connsiteY41" fmla="*/ 1101579 h 1113816"/>
                <a:gd name="connsiteX42" fmla="*/ 438964 w 1113816"/>
                <a:gd name="connsiteY42" fmla="*/ 1098741 h 1113816"/>
                <a:gd name="connsiteX43" fmla="*/ 424421 w 1113816"/>
                <a:gd name="connsiteY43" fmla="*/ 1095194 h 1113816"/>
                <a:gd name="connsiteX44" fmla="*/ 425485 w 1113816"/>
                <a:gd name="connsiteY44" fmla="*/ 1090228 h 1113816"/>
                <a:gd name="connsiteX45" fmla="*/ 440029 w 1113816"/>
                <a:gd name="connsiteY45" fmla="*/ 1093420 h 1113816"/>
                <a:gd name="connsiteX46" fmla="*/ 438964 w 1113816"/>
                <a:gd name="connsiteY46" fmla="*/ 1098741 h 1113816"/>
                <a:gd name="connsiteX47" fmla="*/ 691524 w 1113816"/>
                <a:gd name="connsiteY47" fmla="*/ 1094839 h 1113816"/>
                <a:gd name="connsiteX48" fmla="*/ 690460 w 1113816"/>
                <a:gd name="connsiteY48" fmla="*/ 1089873 h 1113816"/>
                <a:gd name="connsiteX49" fmla="*/ 705004 w 1113816"/>
                <a:gd name="connsiteY49" fmla="*/ 1085971 h 1113816"/>
                <a:gd name="connsiteX50" fmla="*/ 706422 w 1113816"/>
                <a:gd name="connsiteY50" fmla="*/ 1090937 h 1113816"/>
                <a:gd name="connsiteX51" fmla="*/ 691524 w 1113816"/>
                <a:gd name="connsiteY51" fmla="*/ 1094839 h 1113816"/>
                <a:gd name="connsiteX52" fmla="*/ 409878 w 1113816"/>
                <a:gd name="connsiteY52" fmla="*/ 1091647 h 1113816"/>
                <a:gd name="connsiteX53" fmla="*/ 395334 w 1113816"/>
                <a:gd name="connsiteY53" fmla="*/ 1087390 h 1113816"/>
                <a:gd name="connsiteX54" fmla="*/ 396753 w 1113816"/>
                <a:gd name="connsiteY54" fmla="*/ 1082779 h 1113816"/>
                <a:gd name="connsiteX55" fmla="*/ 410942 w 1113816"/>
                <a:gd name="connsiteY55" fmla="*/ 1087035 h 1113816"/>
                <a:gd name="connsiteX56" fmla="*/ 409878 w 1113816"/>
                <a:gd name="connsiteY56" fmla="*/ 1091647 h 1113816"/>
                <a:gd name="connsiteX57" fmla="*/ 720611 w 1113816"/>
                <a:gd name="connsiteY57" fmla="*/ 1087035 h 1113816"/>
                <a:gd name="connsiteX58" fmla="*/ 719192 w 1113816"/>
                <a:gd name="connsiteY58" fmla="*/ 1082424 h 1113816"/>
                <a:gd name="connsiteX59" fmla="*/ 733381 w 1113816"/>
                <a:gd name="connsiteY59" fmla="*/ 1077813 h 1113816"/>
                <a:gd name="connsiteX60" fmla="*/ 734800 w 1113816"/>
                <a:gd name="connsiteY60" fmla="*/ 1082424 h 1113816"/>
                <a:gd name="connsiteX61" fmla="*/ 720611 w 1113816"/>
                <a:gd name="connsiteY61" fmla="*/ 1087035 h 1113816"/>
                <a:gd name="connsiteX62" fmla="*/ 381145 w 1113816"/>
                <a:gd name="connsiteY62" fmla="*/ 1083134 h 1113816"/>
                <a:gd name="connsiteX63" fmla="*/ 366957 w 1113816"/>
                <a:gd name="connsiteY63" fmla="*/ 1078167 h 1113816"/>
                <a:gd name="connsiteX64" fmla="*/ 368730 w 1113816"/>
                <a:gd name="connsiteY64" fmla="*/ 1073556 h 1113816"/>
                <a:gd name="connsiteX65" fmla="*/ 382919 w 1113816"/>
                <a:gd name="connsiteY65" fmla="*/ 1078522 h 1113816"/>
                <a:gd name="connsiteX66" fmla="*/ 381145 w 1113816"/>
                <a:gd name="connsiteY66" fmla="*/ 1083134 h 1113816"/>
                <a:gd name="connsiteX67" fmla="*/ 748989 w 1113816"/>
                <a:gd name="connsiteY67" fmla="*/ 1077458 h 1113816"/>
                <a:gd name="connsiteX68" fmla="*/ 747215 w 1113816"/>
                <a:gd name="connsiteY68" fmla="*/ 1072847 h 1113816"/>
                <a:gd name="connsiteX69" fmla="*/ 761049 w 1113816"/>
                <a:gd name="connsiteY69" fmla="*/ 1067526 h 1113816"/>
                <a:gd name="connsiteX70" fmla="*/ 762823 w 1113816"/>
                <a:gd name="connsiteY70" fmla="*/ 1072137 h 1113816"/>
                <a:gd name="connsiteX71" fmla="*/ 748989 w 1113816"/>
                <a:gd name="connsiteY71" fmla="*/ 1077458 h 1113816"/>
                <a:gd name="connsiteX72" fmla="*/ 352768 w 1113816"/>
                <a:gd name="connsiteY72" fmla="*/ 1072492 h 1113816"/>
                <a:gd name="connsiteX73" fmla="*/ 338934 w 1113816"/>
                <a:gd name="connsiteY73" fmla="*/ 1066816 h 1113816"/>
                <a:gd name="connsiteX74" fmla="*/ 341062 w 1113816"/>
                <a:gd name="connsiteY74" fmla="*/ 1062205 h 1113816"/>
                <a:gd name="connsiteX75" fmla="*/ 354896 w 1113816"/>
                <a:gd name="connsiteY75" fmla="*/ 1067881 h 1113816"/>
                <a:gd name="connsiteX76" fmla="*/ 352768 w 1113816"/>
                <a:gd name="connsiteY76" fmla="*/ 1072492 h 1113816"/>
                <a:gd name="connsiteX77" fmla="*/ 776657 w 1113816"/>
                <a:gd name="connsiteY77" fmla="*/ 1066107 h 1113816"/>
                <a:gd name="connsiteX78" fmla="*/ 774528 w 1113816"/>
                <a:gd name="connsiteY78" fmla="*/ 1061496 h 1113816"/>
                <a:gd name="connsiteX79" fmla="*/ 788008 w 1113816"/>
                <a:gd name="connsiteY79" fmla="*/ 1055465 h 1113816"/>
                <a:gd name="connsiteX80" fmla="*/ 790136 w 1113816"/>
                <a:gd name="connsiteY80" fmla="*/ 1060077 h 1113816"/>
                <a:gd name="connsiteX81" fmla="*/ 776657 w 1113816"/>
                <a:gd name="connsiteY81" fmla="*/ 1066107 h 1113816"/>
                <a:gd name="connsiteX82" fmla="*/ 325100 w 1113816"/>
                <a:gd name="connsiteY82" fmla="*/ 1060786 h 1113816"/>
                <a:gd name="connsiteX83" fmla="*/ 311620 w 1113816"/>
                <a:gd name="connsiteY83" fmla="*/ 1054401 h 1113816"/>
                <a:gd name="connsiteX84" fmla="*/ 313749 w 1113816"/>
                <a:gd name="connsiteY84" fmla="*/ 1049790 h 1113816"/>
                <a:gd name="connsiteX85" fmla="*/ 327228 w 1113816"/>
                <a:gd name="connsiteY85" fmla="*/ 1056175 h 1113816"/>
                <a:gd name="connsiteX86" fmla="*/ 325100 w 1113816"/>
                <a:gd name="connsiteY86" fmla="*/ 1060786 h 1113816"/>
                <a:gd name="connsiteX87" fmla="*/ 803970 w 1113816"/>
                <a:gd name="connsiteY87" fmla="*/ 1053692 h 1113816"/>
                <a:gd name="connsiteX88" fmla="*/ 801842 w 1113816"/>
                <a:gd name="connsiteY88" fmla="*/ 1049080 h 1113816"/>
                <a:gd name="connsiteX89" fmla="*/ 814966 w 1113816"/>
                <a:gd name="connsiteY89" fmla="*/ 1042341 h 1113816"/>
                <a:gd name="connsiteX90" fmla="*/ 817449 w 1113816"/>
                <a:gd name="connsiteY90" fmla="*/ 1046597 h 1113816"/>
                <a:gd name="connsiteX91" fmla="*/ 803970 w 1113816"/>
                <a:gd name="connsiteY91" fmla="*/ 1053692 h 1113816"/>
                <a:gd name="connsiteX92" fmla="*/ 298141 w 1113816"/>
                <a:gd name="connsiteY92" fmla="*/ 1047662 h 1113816"/>
                <a:gd name="connsiteX93" fmla="*/ 285017 w 1113816"/>
                <a:gd name="connsiteY93" fmla="*/ 1040567 h 1113816"/>
                <a:gd name="connsiteX94" fmla="*/ 287500 w 1113816"/>
                <a:gd name="connsiteY94" fmla="*/ 1036311 h 1113816"/>
                <a:gd name="connsiteX95" fmla="*/ 300624 w 1113816"/>
                <a:gd name="connsiteY95" fmla="*/ 1043405 h 1113816"/>
                <a:gd name="connsiteX96" fmla="*/ 298141 w 1113816"/>
                <a:gd name="connsiteY96" fmla="*/ 1047662 h 1113816"/>
                <a:gd name="connsiteX97" fmla="*/ 830219 w 1113816"/>
                <a:gd name="connsiteY97" fmla="*/ 1039503 h 1113816"/>
                <a:gd name="connsiteX98" fmla="*/ 827736 w 1113816"/>
                <a:gd name="connsiteY98" fmla="*/ 1035246 h 1113816"/>
                <a:gd name="connsiteX99" fmla="*/ 840506 w 1113816"/>
                <a:gd name="connsiteY99" fmla="*/ 1027797 h 1113816"/>
                <a:gd name="connsiteX100" fmla="*/ 842989 w 1113816"/>
                <a:gd name="connsiteY100" fmla="*/ 1032054 h 1113816"/>
                <a:gd name="connsiteX101" fmla="*/ 830219 w 1113816"/>
                <a:gd name="connsiteY101" fmla="*/ 1039503 h 1113816"/>
                <a:gd name="connsiteX102" fmla="*/ 271892 w 1113816"/>
                <a:gd name="connsiteY102" fmla="*/ 1032763 h 1113816"/>
                <a:gd name="connsiteX103" fmla="*/ 259122 w 1113816"/>
                <a:gd name="connsiteY103" fmla="*/ 1024960 h 1113816"/>
                <a:gd name="connsiteX104" fmla="*/ 261960 w 1113816"/>
                <a:gd name="connsiteY104" fmla="*/ 1020703 h 1113816"/>
                <a:gd name="connsiteX105" fmla="*/ 274730 w 1113816"/>
                <a:gd name="connsiteY105" fmla="*/ 1028507 h 1113816"/>
                <a:gd name="connsiteX106" fmla="*/ 271892 w 1113816"/>
                <a:gd name="connsiteY106" fmla="*/ 1032763 h 1113816"/>
                <a:gd name="connsiteX107" fmla="*/ 855759 w 1113816"/>
                <a:gd name="connsiteY107" fmla="*/ 1023895 h 1113816"/>
                <a:gd name="connsiteX108" fmla="*/ 852921 w 1113816"/>
                <a:gd name="connsiteY108" fmla="*/ 1019639 h 1113816"/>
                <a:gd name="connsiteX109" fmla="*/ 865336 w 1113816"/>
                <a:gd name="connsiteY109" fmla="*/ 1011480 h 1113816"/>
                <a:gd name="connsiteX110" fmla="*/ 868174 w 1113816"/>
                <a:gd name="connsiteY110" fmla="*/ 1015737 h 1113816"/>
                <a:gd name="connsiteX111" fmla="*/ 855759 w 1113816"/>
                <a:gd name="connsiteY111" fmla="*/ 1023895 h 1113816"/>
                <a:gd name="connsiteX112" fmla="*/ 246707 w 1113816"/>
                <a:gd name="connsiteY112" fmla="*/ 1016446 h 1113816"/>
                <a:gd name="connsiteX113" fmla="*/ 234292 w 1113816"/>
                <a:gd name="connsiteY113" fmla="*/ 1007933 h 1113816"/>
                <a:gd name="connsiteX114" fmla="*/ 237129 w 1113816"/>
                <a:gd name="connsiteY114" fmla="*/ 1004031 h 1113816"/>
                <a:gd name="connsiteX115" fmla="*/ 249190 w 1113816"/>
                <a:gd name="connsiteY115" fmla="*/ 1012544 h 1113816"/>
                <a:gd name="connsiteX116" fmla="*/ 246707 w 1113816"/>
                <a:gd name="connsiteY116" fmla="*/ 1016446 h 1113816"/>
                <a:gd name="connsiteX117" fmla="*/ 880589 w 1113816"/>
                <a:gd name="connsiteY117" fmla="*/ 1007224 h 1113816"/>
                <a:gd name="connsiteX118" fmla="*/ 877751 w 1113816"/>
                <a:gd name="connsiteY118" fmla="*/ 1003322 h 1113816"/>
                <a:gd name="connsiteX119" fmla="*/ 889812 w 1113816"/>
                <a:gd name="connsiteY119" fmla="*/ 994454 h 1113816"/>
                <a:gd name="connsiteX120" fmla="*/ 893004 w 1113816"/>
                <a:gd name="connsiteY120" fmla="*/ 998356 h 1113816"/>
                <a:gd name="connsiteX121" fmla="*/ 880589 w 1113816"/>
                <a:gd name="connsiteY121" fmla="*/ 1007224 h 1113816"/>
                <a:gd name="connsiteX122" fmla="*/ 222231 w 1113816"/>
                <a:gd name="connsiteY122" fmla="*/ 999065 h 1113816"/>
                <a:gd name="connsiteX123" fmla="*/ 210526 w 1113816"/>
                <a:gd name="connsiteY123" fmla="*/ 989842 h 1113816"/>
                <a:gd name="connsiteX124" fmla="*/ 213718 w 1113816"/>
                <a:gd name="connsiteY124" fmla="*/ 985941 h 1113816"/>
                <a:gd name="connsiteX125" fmla="*/ 225424 w 1113816"/>
                <a:gd name="connsiteY125" fmla="*/ 995163 h 1113816"/>
                <a:gd name="connsiteX126" fmla="*/ 222231 w 1113816"/>
                <a:gd name="connsiteY126" fmla="*/ 999065 h 1113816"/>
                <a:gd name="connsiteX127" fmla="*/ 904355 w 1113816"/>
                <a:gd name="connsiteY127" fmla="*/ 989133 h 1113816"/>
                <a:gd name="connsiteX128" fmla="*/ 901163 w 1113816"/>
                <a:gd name="connsiteY128" fmla="*/ 985231 h 1113816"/>
                <a:gd name="connsiteX129" fmla="*/ 912514 w 1113816"/>
                <a:gd name="connsiteY129" fmla="*/ 975654 h 1113816"/>
                <a:gd name="connsiteX130" fmla="*/ 915706 w 1113816"/>
                <a:gd name="connsiteY130" fmla="*/ 979556 h 1113816"/>
                <a:gd name="connsiteX131" fmla="*/ 904355 w 1113816"/>
                <a:gd name="connsiteY131" fmla="*/ 989133 h 1113816"/>
                <a:gd name="connsiteX132" fmla="*/ 198820 w 1113816"/>
                <a:gd name="connsiteY132" fmla="*/ 980265 h 1113816"/>
                <a:gd name="connsiteX133" fmla="*/ 187469 w 1113816"/>
                <a:gd name="connsiteY133" fmla="*/ 970333 h 1113816"/>
                <a:gd name="connsiteX134" fmla="*/ 190661 w 1113816"/>
                <a:gd name="connsiteY134" fmla="*/ 966786 h 1113816"/>
                <a:gd name="connsiteX135" fmla="*/ 202012 w 1113816"/>
                <a:gd name="connsiteY135" fmla="*/ 976718 h 1113816"/>
                <a:gd name="connsiteX136" fmla="*/ 198820 w 1113816"/>
                <a:gd name="connsiteY136" fmla="*/ 980265 h 1113816"/>
                <a:gd name="connsiteX137" fmla="*/ 927412 w 1113816"/>
                <a:gd name="connsiteY137" fmla="*/ 969624 h 1113816"/>
                <a:gd name="connsiteX138" fmla="*/ 924220 w 1113816"/>
                <a:gd name="connsiteY138" fmla="*/ 966076 h 1113816"/>
                <a:gd name="connsiteX139" fmla="*/ 935216 w 1113816"/>
                <a:gd name="connsiteY139" fmla="*/ 956144 h 1113816"/>
                <a:gd name="connsiteX140" fmla="*/ 938763 w 1113816"/>
                <a:gd name="connsiteY140" fmla="*/ 959691 h 1113816"/>
                <a:gd name="connsiteX141" fmla="*/ 927412 w 1113816"/>
                <a:gd name="connsiteY141" fmla="*/ 969624 h 1113816"/>
                <a:gd name="connsiteX142" fmla="*/ 176473 w 1113816"/>
                <a:gd name="connsiteY142" fmla="*/ 960401 h 1113816"/>
                <a:gd name="connsiteX143" fmla="*/ 165831 w 1113816"/>
                <a:gd name="connsiteY143" fmla="*/ 950114 h 1113816"/>
                <a:gd name="connsiteX144" fmla="*/ 169378 w 1113816"/>
                <a:gd name="connsiteY144" fmla="*/ 946567 h 1113816"/>
                <a:gd name="connsiteX145" fmla="*/ 180020 w 1113816"/>
                <a:gd name="connsiteY145" fmla="*/ 956854 h 1113816"/>
                <a:gd name="connsiteX146" fmla="*/ 176473 w 1113816"/>
                <a:gd name="connsiteY146" fmla="*/ 960401 h 1113816"/>
                <a:gd name="connsiteX147" fmla="*/ 949050 w 1113816"/>
                <a:gd name="connsiteY147" fmla="*/ 949050 h 1113816"/>
                <a:gd name="connsiteX148" fmla="*/ 945503 w 1113816"/>
                <a:gd name="connsiteY148" fmla="*/ 945503 h 1113816"/>
                <a:gd name="connsiteX149" fmla="*/ 955789 w 1113816"/>
                <a:gd name="connsiteY149" fmla="*/ 934861 h 1113816"/>
                <a:gd name="connsiteX150" fmla="*/ 959337 w 1113816"/>
                <a:gd name="connsiteY150" fmla="*/ 938408 h 1113816"/>
                <a:gd name="connsiteX151" fmla="*/ 949050 w 1113816"/>
                <a:gd name="connsiteY151" fmla="*/ 949050 h 1113816"/>
                <a:gd name="connsiteX152" fmla="*/ 155189 w 1113816"/>
                <a:gd name="connsiteY152" fmla="*/ 939118 h 1113816"/>
                <a:gd name="connsiteX153" fmla="*/ 144903 w 1113816"/>
                <a:gd name="connsiteY153" fmla="*/ 928121 h 1113816"/>
                <a:gd name="connsiteX154" fmla="*/ 148450 w 1113816"/>
                <a:gd name="connsiteY154" fmla="*/ 924929 h 1113816"/>
                <a:gd name="connsiteX155" fmla="*/ 158382 w 1113816"/>
                <a:gd name="connsiteY155" fmla="*/ 935925 h 1113816"/>
                <a:gd name="connsiteX156" fmla="*/ 155189 w 1113816"/>
                <a:gd name="connsiteY156" fmla="*/ 939118 h 1113816"/>
                <a:gd name="connsiteX157" fmla="*/ 969624 w 1113816"/>
                <a:gd name="connsiteY157" fmla="*/ 927057 h 1113816"/>
                <a:gd name="connsiteX158" fmla="*/ 966076 w 1113816"/>
                <a:gd name="connsiteY158" fmla="*/ 923865 h 1113816"/>
                <a:gd name="connsiteX159" fmla="*/ 976008 w 1113816"/>
                <a:gd name="connsiteY159" fmla="*/ 912514 h 1113816"/>
                <a:gd name="connsiteX160" fmla="*/ 979911 w 1113816"/>
                <a:gd name="connsiteY160" fmla="*/ 915706 h 1113816"/>
                <a:gd name="connsiteX161" fmla="*/ 969624 w 1113816"/>
                <a:gd name="connsiteY161" fmla="*/ 927057 h 1113816"/>
                <a:gd name="connsiteX162" fmla="*/ 135325 w 1113816"/>
                <a:gd name="connsiteY162" fmla="*/ 916770 h 1113816"/>
                <a:gd name="connsiteX163" fmla="*/ 125748 w 1113816"/>
                <a:gd name="connsiteY163" fmla="*/ 905419 h 1113816"/>
                <a:gd name="connsiteX164" fmla="*/ 129650 w 1113816"/>
                <a:gd name="connsiteY164" fmla="*/ 902227 h 1113816"/>
                <a:gd name="connsiteX165" fmla="*/ 139227 w 1113816"/>
                <a:gd name="connsiteY165" fmla="*/ 913578 h 1113816"/>
                <a:gd name="connsiteX166" fmla="*/ 135325 w 1113816"/>
                <a:gd name="connsiteY166" fmla="*/ 916770 h 1113816"/>
                <a:gd name="connsiteX167" fmla="*/ 989133 w 1113816"/>
                <a:gd name="connsiteY167" fmla="*/ 904355 h 1113816"/>
                <a:gd name="connsiteX168" fmla="*/ 985231 w 1113816"/>
                <a:gd name="connsiteY168" fmla="*/ 901163 h 1113816"/>
                <a:gd name="connsiteX169" fmla="*/ 994454 w 1113816"/>
                <a:gd name="connsiteY169" fmla="*/ 889457 h 1113816"/>
                <a:gd name="connsiteX170" fmla="*/ 998356 w 1113816"/>
                <a:gd name="connsiteY170" fmla="*/ 892295 h 1113816"/>
                <a:gd name="connsiteX171" fmla="*/ 989133 w 1113816"/>
                <a:gd name="connsiteY171" fmla="*/ 904355 h 1113816"/>
                <a:gd name="connsiteX172" fmla="*/ 116170 w 1113816"/>
                <a:gd name="connsiteY172" fmla="*/ 893714 h 1113816"/>
                <a:gd name="connsiteX173" fmla="*/ 107302 w 1113816"/>
                <a:gd name="connsiteY173" fmla="*/ 881653 h 1113816"/>
                <a:gd name="connsiteX174" fmla="*/ 111204 w 1113816"/>
                <a:gd name="connsiteY174" fmla="*/ 878816 h 1113816"/>
                <a:gd name="connsiteX175" fmla="*/ 120072 w 1113816"/>
                <a:gd name="connsiteY175" fmla="*/ 890876 h 1113816"/>
                <a:gd name="connsiteX176" fmla="*/ 116170 w 1113816"/>
                <a:gd name="connsiteY176" fmla="*/ 893714 h 1113816"/>
                <a:gd name="connsiteX177" fmla="*/ 1007224 w 1113816"/>
                <a:gd name="connsiteY177" fmla="*/ 880589 h 1113816"/>
                <a:gd name="connsiteX178" fmla="*/ 1003322 w 1113816"/>
                <a:gd name="connsiteY178" fmla="*/ 877751 h 1113816"/>
                <a:gd name="connsiteX179" fmla="*/ 1011835 w 1113816"/>
                <a:gd name="connsiteY179" fmla="*/ 865691 h 1113816"/>
                <a:gd name="connsiteX180" fmla="*/ 1016092 w 1113816"/>
                <a:gd name="connsiteY180" fmla="*/ 868529 h 1113816"/>
                <a:gd name="connsiteX181" fmla="*/ 1007224 w 1113816"/>
                <a:gd name="connsiteY181" fmla="*/ 880589 h 1113816"/>
                <a:gd name="connsiteX182" fmla="*/ 98789 w 1113816"/>
                <a:gd name="connsiteY182" fmla="*/ 869238 h 1113816"/>
                <a:gd name="connsiteX183" fmla="*/ 90631 w 1113816"/>
                <a:gd name="connsiteY183" fmla="*/ 856823 h 1113816"/>
                <a:gd name="connsiteX184" fmla="*/ 94887 w 1113816"/>
                <a:gd name="connsiteY184" fmla="*/ 853985 h 1113816"/>
                <a:gd name="connsiteX185" fmla="*/ 103046 w 1113816"/>
                <a:gd name="connsiteY185" fmla="*/ 866400 h 1113816"/>
                <a:gd name="connsiteX186" fmla="*/ 98789 w 1113816"/>
                <a:gd name="connsiteY186" fmla="*/ 869238 h 1113816"/>
                <a:gd name="connsiteX187" fmla="*/ 1024250 w 1113816"/>
                <a:gd name="connsiteY187" fmla="*/ 855759 h 1113816"/>
                <a:gd name="connsiteX188" fmla="*/ 1019994 w 1113816"/>
                <a:gd name="connsiteY188" fmla="*/ 852921 h 1113816"/>
                <a:gd name="connsiteX189" fmla="*/ 1027798 w 1113816"/>
                <a:gd name="connsiteY189" fmla="*/ 840151 h 1113816"/>
                <a:gd name="connsiteX190" fmla="*/ 1032054 w 1113816"/>
                <a:gd name="connsiteY190" fmla="*/ 842634 h 1113816"/>
                <a:gd name="connsiteX191" fmla="*/ 1024250 w 1113816"/>
                <a:gd name="connsiteY191" fmla="*/ 855759 h 1113816"/>
                <a:gd name="connsiteX192" fmla="*/ 82472 w 1113816"/>
                <a:gd name="connsiteY192" fmla="*/ 844053 h 1113816"/>
                <a:gd name="connsiteX193" fmla="*/ 75023 w 1113816"/>
                <a:gd name="connsiteY193" fmla="*/ 831283 h 1113816"/>
                <a:gd name="connsiteX194" fmla="*/ 79280 w 1113816"/>
                <a:gd name="connsiteY194" fmla="*/ 828800 h 1113816"/>
                <a:gd name="connsiteX195" fmla="*/ 86729 w 1113816"/>
                <a:gd name="connsiteY195" fmla="*/ 841570 h 1113816"/>
                <a:gd name="connsiteX196" fmla="*/ 82472 w 1113816"/>
                <a:gd name="connsiteY196" fmla="*/ 844053 h 1113816"/>
                <a:gd name="connsiteX197" fmla="*/ 1039503 w 1113816"/>
                <a:gd name="connsiteY197" fmla="*/ 829864 h 1113816"/>
                <a:gd name="connsiteX198" fmla="*/ 1035247 w 1113816"/>
                <a:gd name="connsiteY198" fmla="*/ 827381 h 1113816"/>
                <a:gd name="connsiteX199" fmla="*/ 1042341 w 1113816"/>
                <a:gd name="connsiteY199" fmla="*/ 814257 h 1113816"/>
                <a:gd name="connsiteX200" fmla="*/ 1046598 w 1113816"/>
                <a:gd name="connsiteY200" fmla="*/ 816740 h 1113816"/>
                <a:gd name="connsiteX201" fmla="*/ 1039503 w 1113816"/>
                <a:gd name="connsiteY201" fmla="*/ 829864 h 1113816"/>
                <a:gd name="connsiteX202" fmla="*/ 67574 w 1113816"/>
                <a:gd name="connsiteY202" fmla="*/ 818159 h 1113816"/>
                <a:gd name="connsiteX203" fmla="*/ 60834 w 1113816"/>
                <a:gd name="connsiteY203" fmla="*/ 805034 h 1113816"/>
                <a:gd name="connsiteX204" fmla="*/ 65446 w 1113816"/>
                <a:gd name="connsiteY204" fmla="*/ 802906 h 1113816"/>
                <a:gd name="connsiteX205" fmla="*/ 72185 w 1113816"/>
                <a:gd name="connsiteY205" fmla="*/ 816030 h 1113816"/>
                <a:gd name="connsiteX206" fmla="*/ 67574 w 1113816"/>
                <a:gd name="connsiteY206" fmla="*/ 818159 h 1113816"/>
                <a:gd name="connsiteX207" fmla="*/ 1053692 w 1113816"/>
                <a:gd name="connsiteY207" fmla="*/ 803260 h 1113816"/>
                <a:gd name="connsiteX208" fmla="*/ 1049081 w 1113816"/>
                <a:gd name="connsiteY208" fmla="*/ 801132 h 1113816"/>
                <a:gd name="connsiteX209" fmla="*/ 1055466 w 1113816"/>
                <a:gd name="connsiteY209" fmla="*/ 787653 h 1113816"/>
                <a:gd name="connsiteX210" fmla="*/ 1060077 w 1113816"/>
                <a:gd name="connsiteY210" fmla="*/ 789781 h 1113816"/>
                <a:gd name="connsiteX211" fmla="*/ 1053692 w 1113816"/>
                <a:gd name="connsiteY211" fmla="*/ 803260 h 1113816"/>
                <a:gd name="connsiteX212" fmla="*/ 54449 w 1113816"/>
                <a:gd name="connsiteY212" fmla="*/ 791555 h 1113816"/>
                <a:gd name="connsiteX213" fmla="*/ 48419 w 1113816"/>
                <a:gd name="connsiteY213" fmla="*/ 778075 h 1113816"/>
                <a:gd name="connsiteX214" fmla="*/ 53030 w 1113816"/>
                <a:gd name="connsiteY214" fmla="*/ 775947 h 1113816"/>
                <a:gd name="connsiteX215" fmla="*/ 59061 w 1113816"/>
                <a:gd name="connsiteY215" fmla="*/ 789426 h 1113816"/>
                <a:gd name="connsiteX216" fmla="*/ 54449 w 1113816"/>
                <a:gd name="connsiteY216" fmla="*/ 791555 h 1113816"/>
                <a:gd name="connsiteX217" fmla="*/ 1066462 w 1113816"/>
                <a:gd name="connsiteY217" fmla="*/ 775947 h 1113816"/>
                <a:gd name="connsiteX218" fmla="*/ 1061850 w 1113816"/>
                <a:gd name="connsiteY218" fmla="*/ 773819 h 1113816"/>
                <a:gd name="connsiteX219" fmla="*/ 1067526 w 1113816"/>
                <a:gd name="connsiteY219" fmla="*/ 759985 h 1113816"/>
                <a:gd name="connsiteX220" fmla="*/ 1072137 w 1113816"/>
                <a:gd name="connsiteY220" fmla="*/ 761758 h 1113816"/>
                <a:gd name="connsiteX221" fmla="*/ 1066462 w 1113816"/>
                <a:gd name="connsiteY221" fmla="*/ 775947 h 1113816"/>
                <a:gd name="connsiteX222" fmla="*/ 42389 w 1113816"/>
                <a:gd name="connsiteY222" fmla="*/ 763887 h 1113816"/>
                <a:gd name="connsiteX223" fmla="*/ 37068 w 1113816"/>
                <a:gd name="connsiteY223" fmla="*/ 750053 h 1113816"/>
                <a:gd name="connsiteX224" fmla="*/ 41679 w 1113816"/>
                <a:gd name="connsiteY224" fmla="*/ 748279 h 1113816"/>
                <a:gd name="connsiteX225" fmla="*/ 47000 w 1113816"/>
                <a:gd name="connsiteY225" fmla="*/ 762113 h 1113816"/>
                <a:gd name="connsiteX226" fmla="*/ 42389 w 1113816"/>
                <a:gd name="connsiteY226" fmla="*/ 763887 h 1113816"/>
                <a:gd name="connsiteX227" fmla="*/ 1077458 w 1113816"/>
                <a:gd name="connsiteY227" fmla="*/ 748279 h 1113816"/>
                <a:gd name="connsiteX228" fmla="*/ 1072847 w 1113816"/>
                <a:gd name="connsiteY228" fmla="*/ 746505 h 1113816"/>
                <a:gd name="connsiteX229" fmla="*/ 1077813 w 1113816"/>
                <a:gd name="connsiteY229" fmla="*/ 732317 h 1113816"/>
                <a:gd name="connsiteX230" fmla="*/ 1082424 w 1113816"/>
                <a:gd name="connsiteY230" fmla="*/ 733736 h 1113816"/>
                <a:gd name="connsiteX231" fmla="*/ 1077458 w 1113816"/>
                <a:gd name="connsiteY231" fmla="*/ 748279 h 1113816"/>
                <a:gd name="connsiteX232" fmla="*/ 32102 w 1113816"/>
                <a:gd name="connsiteY232" fmla="*/ 735864 h 1113816"/>
                <a:gd name="connsiteX233" fmla="*/ 27491 w 1113816"/>
                <a:gd name="connsiteY233" fmla="*/ 721675 h 1113816"/>
                <a:gd name="connsiteX234" fmla="*/ 32102 w 1113816"/>
                <a:gd name="connsiteY234" fmla="*/ 720256 h 1113816"/>
                <a:gd name="connsiteX235" fmla="*/ 36713 w 1113816"/>
                <a:gd name="connsiteY235" fmla="*/ 734445 h 1113816"/>
                <a:gd name="connsiteX236" fmla="*/ 32102 w 1113816"/>
                <a:gd name="connsiteY236" fmla="*/ 735864 h 1113816"/>
                <a:gd name="connsiteX237" fmla="*/ 1087035 w 1113816"/>
                <a:gd name="connsiteY237" fmla="*/ 719547 h 1113816"/>
                <a:gd name="connsiteX238" fmla="*/ 1082424 w 1113816"/>
                <a:gd name="connsiteY238" fmla="*/ 718128 h 1113816"/>
                <a:gd name="connsiteX239" fmla="*/ 1086681 w 1113816"/>
                <a:gd name="connsiteY239" fmla="*/ 703939 h 1113816"/>
                <a:gd name="connsiteX240" fmla="*/ 1091647 w 1113816"/>
                <a:gd name="connsiteY240" fmla="*/ 705358 h 1113816"/>
                <a:gd name="connsiteX241" fmla="*/ 1087035 w 1113816"/>
                <a:gd name="connsiteY241" fmla="*/ 719547 h 1113816"/>
                <a:gd name="connsiteX242" fmla="*/ 23234 w 1113816"/>
                <a:gd name="connsiteY242" fmla="*/ 707132 h 1113816"/>
                <a:gd name="connsiteX243" fmla="*/ 19332 w 1113816"/>
                <a:gd name="connsiteY243" fmla="*/ 692588 h 1113816"/>
                <a:gd name="connsiteX244" fmla="*/ 24298 w 1113816"/>
                <a:gd name="connsiteY244" fmla="*/ 691524 h 1113816"/>
                <a:gd name="connsiteX245" fmla="*/ 28200 w 1113816"/>
                <a:gd name="connsiteY245" fmla="*/ 705713 h 1113816"/>
                <a:gd name="connsiteX246" fmla="*/ 23234 w 1113816"/>
                <a:gd name="connsiteY246" fmla="*/ 707132 h 1113816"/>
                <a:gd name="connsiteX247" fmla="*/ 1095194 w 1113816"/>
                <a:gd name="connsiteY247" fmla="*/ 690815 h 1113816"/>
                <a:gd name="connsiteX248" fmla="*/ 1090228 w 1113816"/>
                <a:gd name="connsiteY248" fmla="*/ 689750 h 1113816"/>
                <a:gd name="connsiteX249" fmla="*/ 1093775 w 1113816"/>
                <a:gd name="connsiteY249" fmla="*/ 675207 h 1113816"/>
                <a:gd name="connsiteX250" fmla="*/ 1098741 w 1113816"/>
                <a:gd name="connsiteY250" fmla="*/ 676271 h 1113816"/>
                <a:gd name="connsiteX251" fmla="*/ 1095194 w 1113816"/>
                <a:gd name="connsiteY251" fmla="*/ 690815 h 1113816"/>
                <a:gd name="connsiteX252" fmla="*/ 15785 w 1113816"/>
                <a:gd name="connsiteY252" fmla="*/ 678045 h 1113816"/>
                <a:gd name="connsiteX253" fmla="*/ 12593 w 1113816"/>
                <a:gd name="connsiteY253" fmla="*/ 663501 h 1113816"/>
                <a:gd name="connsiteX254" fmla="*/ 17559 w 1113816"/>
                <a:gd name="connsiteY254" fmla="*/ 662437 h 1113816"/>
                <a:gd name="connsiteX255" fmla="*/ 20751 w 1113816"/>
                <a:gd name="connsiteY255" fmla="*/ 676981 h 1113816"/>
                <a:gd name="connsiteX256" fmla="*/ 15785 w 1113816"/>
                <a:gd name="connsiteY256" fmla="*/ 678045 h 1113816"/>
                <a:gd name="connsiteX257" fmla="*/ 1101579 w 1113816"/>
                <a:gd name="connsiteY257" fmla="*/ 661373 h 1113816"/>
                <a:gd name="connsiteX258" fmla="*/ 1096613 w 1113816"/>
                <a:gd name="connsiteY258" fmla="*/ 660309 h 1113816"/>
                <a:gd name="connsiteX259" fmla="*/ 1099096 w 1113816"/>
                <a:gd name="connsiteY259" fmla="*/ 645765 h 1113816"/>
                <a:gd name="connsiteX260" fmla="*/ 1104062 w 1113816"/>
                <a:gd name="connsiteY260" fmla="*/ 646475 h 1113816"/>
                <a:gd name="connsiteX261" fmla="*/ 1101579 w 1113816"/>
                <a:gd name="connsiteY261" fmla="*/ 661373 h 1113816"/>
                <a:gd name="connsiteX262" fmla="*/ 10110 w 1113816"/>
                <a:gd name="connsiteY262" fmla="*/ 648603 h 1113816"/>
                <a:gd name="connsiteX263" fmla="*/ 7981 w 1113816"/>
                <a:gd name="connsiteY263" fmla="*/ 633705 h 1113816"/>
                <a:gd name="connsiteX264" fmla="*/ 12947 w 1113816"/>
                <a:gd name="connsiteY264" fmla="*/ 632995 h 1113816"/>
                <a:gd name="connsiteX265" fmla="*/ 15076 w 1113816"/>
                <a:gd name="connsiteY265" fmla="*/ 647539 h 1113816"/>
                <a:gd name="connsiteX266" fmla="*/ 10110 w 1113816"/>
                <a:gd name="connsiteY266" fmla="*/ 648603 h 1113816"/>
                <a:gd name="connsiteX267" fmla="*/ 1106190 w 1113816"/>
                <a:gd name="connsiteY267" fmla="*/ 631931 h 1113816"/>
                <a:gd name="connsiteX268" fmla="*/ 1101224 w 1113816"/>
                <a:gd name="connsiteY268" fmla="*/ 631222 h 1113816"/>
                <a:gd name="connsiteX269" fmla="*/ 1102998 w 1113816"/>
                <a:gd name="connsiteY269" fmla="*/ 616324 h 1113816"/>
                <a:gd name="connsiteX270" fmla="*/ 1107964 w 1113816"/>
                <a:gd name="connsiteY270" fmla="*/ 616678 h 1113816"/>
                <a:gd name="connsiteX271" fmla="*/ 1106190 w 1113816"/>
                <a:gd name="connsiteY271" fmla="*/ 631931 h 1113816"/>
                <a:gd name="connsiteX272" fmla="*/ 5853 w 1113816"/>
                <a:gd name="connsiteY272" fmla="*/ 618807 h 1113816"/>
                <a:gd name="connsiteX273" fmla="*/ 4434 w 1113816"/>
                <a:gd name="connsiteY273" fmla="*/ 603909 h 1113816"/>
                <a:gd name="connsiteX274" fmla="*/ 9400 w 1113816"/>
                <a:gd name="connsiteY274" fmla="*/ 603554 h 1113816"/>
                <a:gd name="connsiteX275" fmla="*/ 10819 w 1113816"/>
                <a:gd name="connsiteY275" fmla="*/ 618452 h 1113816"/>
                <a:gd name="connsiteX276" fmla="*/ 5853 w 1113816"/>
                <a:gd name="connsiteY276" fmla="*/ 618807 h 1113816"/>
                <a:gd name="connsiteX277" fmla="*/ 1109383 w 1113816"/>
                <a:gd name="connsiteY277" fmla="*/ 602135 h 1113816"/>
                <a:gd name="connsiteX278" fmla="*/ 1104417 w 1113816"/>
                <a:gd name="connsiteY278" fmla="*/ 601780 h 1113816"/>
                <a:gd name="connsiteX279" fmla="*/ 1105481 w 1113816"/>
                <a:gd name="connsiteY279" fmla="*/ 586882 h 1113816"/>
                <a:gd name="connsiteX280" fmla="*/ 1110447 w 1113816"/>
                <a:gd name="connsiteY280" fmla="*/ 587237 h 1113816"/>
                <a:gd name="connsiteX281" fmla="*/ 1109383 w 1113816"/>
                <a:gd name="connsiteY281" fmla="*/ 602135 h 1113816"/>
                <a:gd name="connsiteX282" fmla="*/ 3370 w 1113816"/>
                <a:gd name="connsiteY282" fmla="*/ 589010 h 1113816"/>
                <a:gd name="connsiteX283" fmla="*/ 2660 w 1113816"/>
                <a:gd name="connsiteY283" fmla="*/ 574112 h 1113816"/>
                <a:gd name="connsiteX284" fmla="*/ 7626 w 1113816"/>
                <a:gd name="connsiteY284" fmla="*/ 574112 h 1113816"/>
                <a:gd name="connsiteX285" fmla="*/ 8336 w 1113816"/>
                <a:gd name="connsiteY285" fmla="*/ 589010 h 1113816"/>
                <a:gd name="connsiteX286" fmla="*/ 3370 w 1113816"/>
                <a:gd name="connsiteY286" fmla="*/ 589010 h 1113816"/>
                <a:gd name="connsiteX287" fmla="*/ 1111156 w 1113816"/>
                <a:gd name="connsiteY287" fmla="*/ 571984 h 1113816"/>
                <a:gd name="connsiteX288" fmla="*/ 1106190 w 1113816"/>
                <a:gd name="connsiteY288" fmla="*/ 571984 h 1113816"/>
                <a:gd name="connsiteX289" fmla="*/ 1106545 w 1113816"/>
                <a:gd name="connsiteY289" fmla="*/ 557086 h 1113816"/>
                <a:gd name="connsiteX290" fmla="*/ 1106545 w 1113816"/>
                <a:gd name="connsiteY290" fmla="*/ 553184 h 1113816"/>
                <a:gd name="connsiteX291" fmla="*/ 1111511 w 1113816"/>
                <a:gd name="connsiteY291" fmla="*/ 553184 h 1113816"/>
                <a:gd name="connsiteX292" fmla="*/ 1111511 w 1113816"/>
                <a:gd name="connsiteY292" fmla="*/ 557440 h 1113816"/>
                <a:gd name="connsiteX293" fmla="*/ 1111156 w 1113816"/>
                <a:gd name="connsiteY293" fmla="*/ 571984 h 1113816"/>
                <a:gd name="connsiteX294" fmla="*/ 2660 w 1113816"/>
                <a:gd name="connsiteY294" fmla="*/ 559214 h 1113816"/>
                <a:gd name="connsiteX295" fmla="*/ 2660 w 1113816"/>
                <a:gd name="connsiteY295" fmla="*/ 557086 h 1113816"/>
                <a:gd name="connsiteX296" fmla="*/ 2660 w 1113816"/>
                <a:gd name="connsiteY296" fmla="*/ 544316 h 1113816"/>
                <a:gd name="connsiteX297" fmla="*/ 7626 w 1113816"/>
                <a:gd name="connsiteY297" fmla="*/ 544316 h 1113816"/>
                <a:gd name="connsiteX298" fmla="*/ 7626 w 1113816"/>
                <a:gd name="connsiteY298" fmla="*/ 557086 h 1113816"/>
                <a:gd name="connsiteX299" fmla="*/ 7626 w 1113816"/>
                <a:gd name="connsiteY299" fmla="*/ 559214 h 1113816"/>
                <a:gd name="connsiteX300" fmla="*/ 2660 w 1113816"/>
                <a:gd name="connsiteY300" fmla="*/ 559214 h 1113816"/>
                <a:gd name="connsiteX301" fmla="*/ 1106190 w 1113816"/>
                <a:gd name="connsiteY301" fmla="*/ 538286 h 1113816"/>
                <a:gd name="connsiteX302" fmla="*/ 1105481 w 1113816"/>
                <a:gd name="connsiteY302" fmla="*/ 523387 h 1113816"/>
                <a:gd name="connsiteX303" fmla="*/ 1110447 w 1113816"/>
                <a:gd name="connsiteY303" fmla="*/ 523033 h 1113816"/>
                <a:gd name="connsiteX304" fmla="*/ 1111156 w 1113816"/>
                <a:gd name="connsiteY304" fmla="*/ 537931 h 1113816"/>
                <a:gd name="connsiteX305" fmla="*/ 1106190 w 1113816"/>
                <a:gd name="connsiteY305" fmla="*/ 538286 h 1113816"/>
                <a:gd name="connsiteX306" fmla="*/ 8336 w 1113816"/>
                <a:gd name="connsiteY306" fmla="*/ 529418 h 1113816"/>
                <a:gd name="connsiteX307" fmla="*/ 3370 w 1113816"/>
                <a:gd name="connsiteY307" fmla="*/ 529063 h 1113816"/>
                <a:gd name="connsiteX308" fmla="*/ 4434 w 1113816"/>
                <a:gd name="connsiteY308" fmla="*/ 514165 h 1113816"/>
                <a:gd name="connsiteX309" fmla="*/ 9400 w 1113816"/>
                <a:gd name="connsiteY309" fmla="*/ 514519 h 1113816"/>
                <a:gd name="connsiteX310" fmla="*/ 8336 w 1113816"/>
                <a:gd name="connsiteY310" fmla="*/ 529418 h 1113816"/>
                <a:gd name="connsiteX311" fmla="*/ 1104417 w 1113816"/>
                <a:gd name="connsiteY311" fmla="*/ 508489 h 1113816"/>
                <a:gd name="connsiteX312" fmla="*/ 1102998 w 1113816"/>
                <a:gd name="connsiteY312" fmla="*/ 493591 h 1113816"/>
                <a:gd name="connsiteX313" fmla="*/ 1107964 w 1113816"/>
                <a:gd name="connsiteY313" fmla="*/ 492882 h 1113816"/>
                <a:gd name="connsiteX314" fmla="*/ 1109383 w 1113816"/>
                <a:gd name="connsiteY314" fmla="*/ 507780 h 1113816"/>
                <a:gd name="connsiteX315" fmla="*/ 1104417 w 1113816"/>
                <a:gd name="connsiteY315" fmla="*/ 508489 h 1113816"/>
                <a:gd name="connsiteX316" fmla="*/ 10464 w 1113816"/>
                <a:gd name="connsiteY316" fmla="*/ 499621 h 1113816"/>
                <a:gd name="connsiteX317" fmla="*/ 5498 w 1113816"/>
                <a:gd name="connsiteY317" fmla="*/ 499267 h 1113816"/>
                <a:gd name="connsiteX318" fmla="*/ 7272 w 1113816"/>
                <a:gd name="connsiteY318" fmla="*/ 484368 h 1113816"/>
                <a:gd name="connsiteX319" fmla="*/ 12238 w 1113816"/>
                <a:gd name="connsiteY319" fmla="*/ 485078 h 1113816"/>
                <a:gd name="connsiteX320" fmla="*/ 10464 w 1113816"/>
                <a:gd name="connsiteY320" fmla="*/ 499621 h 1113816"/>
                <a:gd name="connsiteX321" fmla="*/ 1100870 w 1113816"/>
                <a:gd name="connsiteY321" fmla="*/ 479048 h 1113816"/>
                <a:gd name="connsiteX322" fmla="*/ 1098741 w 1113816"/>
                <a:gd name="connsiteY322" fmla="*/ 464504 h 1113816"/>
                <a:gd name="connsiteX323" fmla="*/ 1103707 w 1113816"/>
                <a:gd name="connsiteY323" fmla="*/ 463795 h 1113816"/>
                <a:gd name="connsiteX324" fmla="*/ 1106190 w 1113816"/>
                <a:gd name="connsiteY324" fmla="*/ 478693 h 1113816"/>
                <a:gd name="connsiteX325" fmla="*/ 1100870 w 1113816"/>
                <a:gd name="connsiteY325" fmla="*/ 479048 h 1113816"/>
                <a:gd name="connsiteX326" fmla="*/ 14366 w 1113816"/>
                <a:gd name="connsiteY326" fmla="*/ 470180 h 1113816"/>
                <a:gd name="connsiteX327" fmla="*/ 9400 w 1113816"/>
                <a:gd name="connsiteY327" fmla="*/ 469470 h 1113816"/>
                <a:gd name="connsiteX328" fmla="*/ 11883 w 1113816"/>
                <a:gd name="connsiteY328" fmla="*/ 454572 h 1113816"/>
                <a:gd name="connsiteX329" fmla="*/ 16849 w 1113816"/>
                <a:gd name="connsiteY329" fmla="*/ 455636 h 1113816"/>
                <a:gd name="connsiteX330" fmla="*/ 14366 w 1113816"/>
                <a:gd name="connsiteY330" fmla="*/ 470180 h 1113816"/>
                <a:gd name="connsiteX331" fmla="*/ 1095903 w 1113816"/>
                <a:gd name="connsiteY331" fmla="*/ 449606 h 1113816"/>
                <a:gd name="connsiteX332" fmla="*/ 1092711 w 1113816"/>
                <a:gd name="connsiteY332" fmla="*/ 435062 h 1113816"/>
                <a:gd name="connsiteX333" fmla="*/ 1097677 w 1113816"/>
                <a:gd name="connsiteY333" fmla="*/ 433998 h 1113816"/>
                <a:gd name="connsiteX334" fmla="*/ 1100870 w 1113816"/>
                <a:gd name="connsiteY334" fmla="*/ 448542 h 1113816"/>
                <a:gd name="connsiteX335" fmla="*/ 1095903 w 1113816"/>
                <a:gd name="connsiteY335" fmla="*/ 449606 h 1113816"/>
                <a:gd name="connsiteX336" fmla="*/ 19687 w 1113816"/>
                <a:gd name="connsiteY336" fmla="*/ 441093 h 1113816"/>
                <a:gd name="connsiteX337" fmla="*/ 14721 w 1113816"/>
                <a:gd name="connsiteY337" fmla="*/ 440029 h 1113816"/>
                <a:gd name="connsiteX338" fmla="*/ 17913 w 1113816"/>
                <a:gd name="connsiteY338" fmla="*/ 425485 h 1113816"/>
                <a:gd name="connsiteX339" fmla="*/ 22879 w 1113816"/>
                <a:gd name="connsiteY339" fmla="*/ 426549 h 1113816"/>
                <a:gd name="connsiteX340" fmla="*/ 19687 w 1113816"/>
                <a:gd name="connsiteY340" fmla="*/ 441093 h 1113816"/>
                <a:gd name="connsiteX341" fmla="*/ 1089164 w 1113816"/>
                <a:gd name="connsiteY341" fmla="*/ 420519 h 1113816"/>
                <a:gd name="connsiteX342" fmla="*/ 1085262 w 1113816"/>
                <a:gd name="connsiteY342" fmla="*/ 406330 h 1113816"/>
                <a:gd name="connsiteX343" fmla="*/ 1089873 w 1113816"/>
                <a:gd name="connsiteY343" fmla="*/ 404911 h 1113816"/>
                <a:gd name="connsiteX344" fmla="*/ 1093775 w 1113816"/>
                <a:gd name="connsiteY344" fmla="*/ 419455 h 1113816"/>
                <a:gd name="connsiteX345" fmla="*/ 1089164 w 1113816"/>
                <a:gd name="connsiteY345" fmla="*/ 420519 h 1113816"/>
                <a:gd name="connsiteX346" fmla="*/ 26781 w 1113816"/>
                <a:gd name="connsiteY346" fmla="*/ 412360 h 1113816"/>
                <a:gd name="connsiteX347" fmla="*/ 21815 w 1113816"/>
                <a:gd name="connsiteY347" fmla="*/ 410942 h 1113816"/>
                <a:gd name="connsiteX348" fmla="*/ 26072 w 1113816"/>
                <a:gd name="connsiteY348" fmla="*/ 396398 h 1113816"/>
                <a:gd name="connsiteX349" fmla="*/ 30683 w 1113816"/>
                <a:gd name="connsiteY349" fmla="*/ 397817 h 1113816"/>
                <a:gd name="connsiteX350" fmla="*/ 26781 w 1113816"/>
                <a:gd name="connsiteY350" fmla="*/ 412360 h 1113816"/>
                <a:gd name="connsiteX351" fmla="*/ 1081005 w 1113816"/>
                <a:gd name="connsiteY351" fmla="*/ 392142 h 1113816"/>
                <a:gd name="connsiteX352" fmla="*/ 1076394 w 1113816"/>
                <a:gd name="connsiteY352" fmla="*/ 377953 h 1113816"/>
                <a:gd name="connsiteX353" fmla="*/ 1081005 w 1113816"/>
                <a:gd name="connsiteY353" fmla="*/ 376179 h 1113816"/>
                <a:gd name="connsiteX354" fmla="*/ 1085617 w 1113816"/>
                <a:gd name="connsiteY354" fmla="*/ 390368 h 1113816"/>
                <a:gd name="connsiteX355" fmla="*/ 1081005 w 1113816"/>
                <a:gd name="connsiteY355" fmla="*/ 392142 h 1113816"/>
                <a:gd name="connsiteX356" fmla="*/ 35295 w 1113816"/>
                <a:gd name="connsiteY356" fmla="*/ 383628 h 1113816"/>
                <a:gd name="connsiteX357" fmla="*/ 30683 w 1113816"/>
                <a:gd name="connsiteY357" fmla="*/ 382209 h 1113816"/>
                <a:gd name="connsiteX358" fmla="*/ 35649 w 1113816"/>
                <a:gd name="connsiteY358" fmla="*/ 368021 h 1113816"/>
                <a:gd name="connsiteX359" fmla="*/ 40261 w 1113816"/>
                <a:gd name="connsiteY359" fmla="*/ 369794 h 1113816"/>
                <a:gd name="connsiteX360" fmla="*/ 35295 w 1113816"/>
                <a:gd name="connsiteY360" fmla="*/ 383628 h 1113816"/>
                <a:gd name="connsiteX361" fmla="*/ 1071428 w 1113816"/>
                <a:gd name="connsiteY361" fmla="*/ 364119 h 1113816"/>
                <a:gd name="connsiteX362" fmla="*/ 1066107 w 1113816"/>
                <a:gd name="connsiteY362" fmla="*/ 350285 h 1113816"/>
                <a:gd name="connsiteX363" fmla="*/ 1070718 w 1113816"/>
                <a:gd name="connsiteY363" fmla="*/ 348511 h 1113816"/>
                <a:gd name="connsiteX364" fmla="*/ 1076039 w 1113816"/>
                <a:gd name="connsiteY364" fmla="*/ 362345 h 1113816"/>
                <a:gd name="connsiteX365" fmla="*/ 1071428 w 1113816"/>
                <a:gd name="connsiteY365" fmla="*/ 364119 h 1113816"/>
                <a:gd name="connsiteX366" fmla="*/ 45581 w 1113816"/>
                <a:gd name="connsiteY366" fmla="*/ 355605 h 1113816"/>
                <a:gd name="connsiteX367" fmla="*/ 40970 w 1113816"/>
                <a:gd name="connsiteY367" fmla="*/ 353832 h 1113816"/>
                <a:gd name="connsiteX368" fmla="*/ 46645 w 1113816"/>
                <a:gd name="connsiteY368" fmla="*/ 339998 h 1113816"/>
                <a:gd name="connsiteX369" fmla="*/ 51257 w 1113816"/>
                <a:gd name="connsiteY369" fmla="*/ 342126 h 1113816"/>
                <a:gd name="connsiteX370" fmla="*/ 45581 w 1113816"/>
                <a:gd name="connsiteY370" fmla="*/ 355605 h 1113816"/>
                <a:gd name="connsiteX371" fmla="*/ 1060432 w 1113816"/>
                <a:gd name="connsiteY371" fmla="*/ 336451 h 1113816"/>
                <a:gd name="connsiteX372" fmla="*/ 1054401 w 1113816"/>
                <a:gd name="connsiteY372" fmla="*/ 322971 h 1113816"/>
                <a:gd name="connsiteX373" fmla="*/ 1059013 w 1113816"/>
                <a:gd name="connsiteY373" fmla="*/ 320843 h 1113816"/>
                <a:gd name="connsiteX374" fmla="*/ 1065043 w 1113816"/>
                <a:gd name="connsiteY374" fmla="*/ 334322 h 1113816"/>
                <a:gd name="connsiteX375" fmla="*/ 1060432 w 1113816"/>
                <a:gd name="connsiteY375" fmla="*/ 336451 h 1113816"/>
                <a:gd name="connsiteX376" fmla="*/ 57287 w 1113816"/>
                <a:gd name="connsiteY376" fmla="*/ 328292 h 1113816"/>
                <a:gd name="connsiteX377" fmla="*/ 52676 w 1113816"/>
                <a:gd name="connsiteY377" fmla="*/ 326164 h 1113816"/>
                <a:gd name="connsiteX378" fmla="*/ 59061 w 1113816"/>
                <a:gd name="connsiteY378" fmla="*/ 312685 h 1113816"/>
                <a:gd name="connsiteX379" fmla="*/ 63672 w 1113816"/>
                <a:gd name="connsiteY379" fmla="*/ 314813 h 1113816"/>
                <a:gd name="connsiteX380" fmla="*/ 57287 w 1113816"/>
                <a:gd name="connsiteY380" fmla="*/ 328292 h 1113816"/>
                <a:gd name="connsiteX381" fmla="*/ 1047662 w 1113816"/>
                <a:gd name="connsiteY381" fmla="*/ 309847 h 1113816"/>
                <a:gd name="connsiteX382" fmla="*/ 1040922 w 1113816"/>
                <a:gd name="connsiteY382" fmla="*/ 296722 h 1113816"/>
                <a:gd name="connsiteX383" fmla="*/ 1045179 w 1113816"/>
                <a:gd name="connsiteY383" fmla="*/ 294239 h 1113816"/>
                <a:gd name="connsiteX384" fmla="*/ 1052273 w 1113816"/>
                <a:gd name="connsiteY384" fmla="*/ 307364 h 1113816"/>
                <a:gd name="connsiteX385" fmla="*/ 1047662 w 1113816"/>
                <a:gd name="connsiteY385" fmla="*/ 309847 h 1113816"/>
                <a:gd name="connsiteX386" fmla="*/ 70412 w 1113816"/>
                <a:gd name="connsiteY386" fmla="*/ 301688 h 1113816"/>
                <a:gd name="connsiteX387" fmla="*/ 66155 w 1113816"/>
                <a:gd name="connsiteY387" fmla="*/ 299205 h 1113816"/>
                <a:gd name="connsiteX388" fmla="*/ 73249 w 1113816"/>
                <a:gd name="connsiteY388" fmla="*/ 286081 h 1113816"/>
                <a:gd name="connsiteX389" fmla="*/ 77506 w 1113816"/>
                <a:gd name="connsiteY389" fmla="*/ 288564 h 1113816"/>
                <a:gd name="connsiteX390" fmla="*/ 70412 w 1113816"/>
                <a:gd name="connsiteY390" fmla="*/ 301688 h 1113816"/>
                <a:gd name="connsiteX391" fmla="*/ 1033473 w 1113816"/>
                <a:gd name="connsiteY391" fmla="*/ 283598 h 1113816"/>
                <a:gd name="connsiteX392" fmla="*/ 1026024 w 1113816"/>
                <a:gd name="connsiteY392" fmla="*/ 270828 h 1113816"/>
                <a:gd name="connsiteX393" fmla="*/ 1030280 w 1113816"/>
                <a:gd name="connsiteY393" fmla="*/ 268345 h 1113816"/>
                <a:gd name="connsiteX394" fmla="*/ 1038084 w 1113816"/>
                <a:gd name="connsiteY394" fmla="*/ 281115 h 1113816"/>
                <a:gd name="connsiteX395" fmla="*/ 1033473 w 1113816"/>
                <a:gd name="connsiteY395" fmla="*/ 283598 h 1113816"/>
                <a:gd name="connsiteX396" fmla="*/ 84955 w 1113816"/>
                <a:gd name="connsiteY396" fmla="*/ 275439 h 1113816"/>
                <a:gd name="connsiteX397" fmla="*/ 80699 w 1113816"/>
                <a:gd name="connsiteY397" fmla="*/ 272956 h 1113816"/>
                <a:gd name="connsiteX398" fmla="*/ 88502 w 1113816"/>
                <a:gd name="connsiteY398" fmla="*/ 260186 h 1113816"/>
                <a:gd name="connsiteX399" fmla="*/ 92759 w 1113816"/>
                <a:gd name="connsiteY399" fmla="*/ 263024 h 1113816"/>
                <a:gd name="connsiteX400" fmla="*/ 84955 w 1113816"/>
                <a:gd name="connsiteY400" fmla="*/ 275439 h 1113816"/>
                <a:gd name="connsiteX401" fmla="*/ 1018220 w 1113816"/>
                <a:gd name="connsiteY401" fmla="*/ 258413 h 1113816"/>
                <a:gd name="connsiteX402" fmla="*/ 1010062 w 1113816"/>
                <a:gd name="connsiteY402" fmla="*/ 245997 h 1113816"/>
                <a:gd name="connsiteX403" fmla="*/ 1014318 w 1113816"/>
                <a:gd name="connsiteY403" fmla="*/ 243160 h 1113816"/>
                <a:gd name="connsiteX404" fmla="*/ 1022477 w 1113816"/>
                <a:gd name="connsiteY404" fmla="*/ 255575 h 1113816"/>
                <a:gd name="connsiteX405" fmla="*/ 1018220 w 1113816"/>
                <a:gd name="connsiteY405" fmla="*/ 258413 h 1113816"/>
                <a:gd name="connsiteX406" fmla="*/ 100918 w 1113816"/>
                <a:gd name="connsiteY406" fmla="*/ 250609 h 1113816"/>
                <a:gd name="connsiteX407" fmla="*/ 96661 w 1113816"/>
                <a:gd name="connsiteY407" fmla="*/ 247771 h 1113816"/>
                <a:gd name="connsiteX408" fmla="*/ 105174 w 1113816"/>
                <a:gd name="connsiteY408" fmla="*/ 235356 h 1113816"/>
                <a:gd name="connsiteX409" fmla="*/ 109076 w 1113816"/>
                <a:gd name="connsiteY409" fmla="*/ 238194 h 1113816"/>
                <a:gd name="connsiteX410" fmla="*/ 100918 w 1113816"/>
                <a:gd name="connsiteY410" fmla="*/ 250609 h 1113816"/>
                <a:gd name="connsiteX411" fmla="*/ 1001194 w 1113816"/>
                <a:gd name="connsiteY411" fmla="*/ 233937 h 1113816"/>
                <a:gd name="connsiteX412" fmla="*/ 992326 w 1113816"/>
                <a:gd name="connsiteY412" fmla="*/ 222231 h 1113816"/>
                <a:gd name="connsiteX413" fmla="*/ 996227 w 1113816"/>
                <a:gd name="connsiteY413" fmla="*/ 219039 h 1113816"/>
                <a:gd name="connsiteX414" fmla="*/ 1005095 w 1113816"/>
                <a:gd name="connsiteY414" fmla="*/ 231099 h 1113816"/>
                <a:gd name="connsiteX415" fmla="*/ 1001194 w 1113816"/>
                <a:gd name="connsiteY415" fmla="*/ 233937 h 1113816"/>
                <a:gd name="connsiteX416" fmla="*/ 118299 w 1113816"/>
                <a:gd name="connsiteY416" fmla="*/ 226133 h 1113816"/>
                <a:gd name="connsiteX417" fmla="*/ 114397 w 1113816"/>
                <a:gd name="connsiteY417" fmla="*/ 223295 h 1113816"/>
                <a:gd name="connsiteX418" fmla="*/ 123619 w 1113816"/>
                <a:gd name="connsiteY418" fmla="*/ 211590 h 1113816"/>
                <a:gd name="connsiteX419" fmla="*/ 127521 w 1113816"/>
                <a:gd name="connsiteY419" fmla="*/ 214782 h 1113816"/>
                <a:gd name="connsiteX420" fmla="*/ 118299 w 1113816"/>
                <a:gd name="connsiteY420" fmla="*/ 226133 h 1113816"/>
                <a:gd name="connsiteX421" fmla="*/ 983103 w 1113816"/>
                <a:gd name="connsiteY421" fmla="*/ 210171 h 1113816"/>
                <a:gd name="connsiteX422" fmla="*/ 973525 w 1113816"/>
                <a:gd name="connsiteY422" fmla="*/ 198820 h 1113816"/>
                <a:gd name="connsiteX423" fmla="*/ 977427 w 1113816"/>
                <a:gd name="connsiteY423" fmla="*/ 195627 h 1113816"/>
                <a:gd name="connsiteX424" fmla="*/ 987005 w 1113816"/>
                <a:gd name="connsiteY424" fmla="*/ 206978 h 1113816"/>
                <a:gd name="connsiteX425" fmla="*/ 983103 w 1113816"/>
                <a:gd name="connsiteY425" fmla="*/ 210171 h 1113816"/>
                <a:gd name="connsiteX426" fmla="*/ 136744 w 1113816"/>
                <a:gd name="connsiteY426" fmla="*/ 203076 h 1113816"/>
                <a:gd name="connsiteX427" fmla="*/ 132842 w 1113816"/>
                <a:gd name="connsiteY427" fmla="*/ 199884 h 1113816"/>
                <a:gd name="connsiteX428" fmla="*/ 142774 w 1113816"/>
                <a:gd name="connsiteY428" fmla="*/ 188533 h 1113816"/>
                <a:gd name="connsiteX429" fmla="*/ 146321 w 1113816"/>
                <a:gd name="connsiteY429" fmla="*/ 191725 h 1113816"/>
                <a:gd name="connsiteX430" fmla="*/ 136744 w 1113816"/>
                <a:gd name="connsiteY430" fmla="*/ 203076 h 1113816"/>
                <a:gd name="connsiteX431" fmla="*/ 963593 w 1113816"/>
                <a:gd name="connsiteY431" fmla="*/ 187824 h 1113816"/>
                <a:gd name="connsiteX432" fmla="*/ 953307 w 1113816"/>
                <a:gd name="connsiteY432" fmla="*/ 176827 h 1113816"/>
                <a:gd name="connsiteX433" fmla="*/ 956854 w 1113816"/>
                <a:gd name="connsiteY433" fmla="*/ 173280 h 1113816"/>
                <a:gd name="connsiteX434" fmla="*/ 967141 w 1113816"/>
                <a:gd name="connsiteY434" fmla="*/ 184276 h 1113816"/>
                <a:gd name="connsiteX435" fmla="*/ 963593 w 1113816"/>
                <a:gd name="connsiteY435" fmla="*/ 187824 h 1113816"/>
                <a:gd name="connsiteX436" fmla="*/ 156608 w 1113816"/>
                <a:gd name="connsiteY436" fmla="*/ 180729 h 1113816"/>
                <a:gd name="connsiteX437" fmla="*/ 153061 w 1113816"/>
                <a:gd name="connsiteY437" fmla="*/ 177182 h 1113816"/>
                <a:gd name="connsiteX438" fmla="*/ 163348 w 1113816"/>
                <a:gd name="connsiteY438" fmla="*/ 166540 h 1113816"/>
                <a:gd name="connsiteX439" fmla="*/ 166895 w 1113816"/>
                <a:gd name="connsiteY439" fmla="*/ 170088 h 1113816"/>
                <a:gd name="connsiteX440" fmla="*/ 156608 w 1113816"/>
                <a:gd name="connsiteY440" fmla="*/ 180729 h 1113816"/>
                <a:gd name="connsiteX441" fmla="*/ 943020 w 1113816"/>
                <a:gd name="connsiteY441" fmla="*/ 166186 h 1113816"/>
                <a:gd name="connsiteX442" fmla="*/ 932378 w 1113816"/>
                <a:gd name="connsiteY442" fmla="*/ 155899 h 1113816"/>
                <a:gd name="connsiteX443" fmla="*/ 935925 w 1113816"/>
                <a:gd name="connsiteY443" fmla="*/ 152352 h 1113816"/>
                <a:gd name="connsiteX444" fmla="*/ 946567 w 1113816"/>
                <a:gd name="connsiteY444" fmla="*/ 162639 h 1113816"/>
                <a:gd name="connsiteX445" fmla="*/ 943020 w 1113816"/>
                <a:gd name="connsiteY445" fmla="*/ 166186 h 1113816"/>
                <a:gd name="connsiteX446" fmla="*/ 177537 w 1113816"/>
                <a:gd name="connsiteY446" fmla="*/ 159801 h 1113816"/>
                <a:gd name="connsiteX447" fmla="*/ 173990 w 1113816"/>
                <a:gd name="connsiteY447" fmla="*/ 156254 h 1113816"/>
                <a:gd name="connsiteX448" fmla="*/ 184986 w 1113816"/>
                <a:gd name="connsiteY448" fmla="*/ 145967 h 1113816"/>
                <a:gd name="connsiteX449" fmla="*/ 188178 w 1113816"/>
                <a:gd name="connsiteY449" fmla="*/ 149514 h 1113816"/>
                <a:gd name="connsiteX450" fmla="*/ 177537 w 1113816"/>
                <a:gd name="connsiteY450" fmla="*/ 159801 h 1113816"/>
                <a:gd name="connsiteX451" fmla="*/ 921382 w 1113816"/>
                <a:gd name="connsiteY451" fmla="*/ 145967 h 1113816"/>
                <a:gd name="connsiteX452" fmla="*/ 910031 w 1113816"/>
                <a:gd name="connsiteY452" fmla="*/ 136389 h 1113816"/>
                <a:gd name="connsiteX453" fmla="*/ 913223 w 1113816"/>
                <a:gd name="connsiteY453" fmla="*/ 132487 h 1113816"/>
                <a:gd name="connsiteX454" fmla="*/ 924574 w 1113816"/>
                <a:gd name="connsiteY454" fmla="*/ 142420 h 1113816"/>
                <a:gd name="connsiteX455" fmla="*/ 921382 w 1113816"/>
                <a:gd name="connsiteY455" fmla="*/ 145967 h 1113816"/>
                <a:gd name="connsiteX456" fmla="*/ 199529 w 1113816"/>
                <a:gd name="connsiteY456" fmla="*/ 139582 h 1113816"/>
                <a:gd name="connsiteX457" fmla="*/ 196337 w 1113816"/>
                <a:gd name="connsiteY457" fmla="*/ 135680 h 1113816"/>
                <a:gd name="connsiteX458" fmla="*/ 207688 w 1113816"/>
                <a:gd name="connsiteY458" fmla="*/ 126102 h 1113816"/>
                <a:gd name="connsiteX459" fmla="*/ 210880 w 1113816"/>
                <a:gd name="connsiteY459" fmla="*/ 130004 h 1113816"/>
                <a:gd name="connsiteX460" fmla="*/ 199529 w 1113816"/>
                <a:gd name="connsiteY460" fmla="*/ 139582 h 1113816"/>
                <a:gd name="connsiteX461" fmla="*/ 898680 w 1113816"/>
                <a:gd name="connsiteY461" fmla="*/ 126812 h 1113816"/>
                <a:gd name="connsiteX462" fmla="*/ 886974 w 1113816"/>
                <a:gd name="connsiteY462" fmla="*/ 117589 h 1113816"/>
                <a:gd name="connsiteX463" fmla="*/ 889812 w 1113816"/>
                <a:gd name="connsiteY463" fmla="*/ 113687 h 1113816"/>
                <a:gd name="connsiteX464" fmla="*/ 901518 w 1113816"/>
                <a:gd name="connsiteY464" fmla="*/ 122910 h 1113816"/>
                <a:gd name="connsiteX465" fmla="*/ 898680 w 1113816"/>
                <a:gd name="connsiteY465" fmla="*/ 126812 h 1113816"/>
                <a:gd name="connsiteX466" fmla="*/ 222586 w 1113816"/>
                <a:gd name="connsiteY466" fmla="*/ 121136 h 1113816"/>
                <a:gd name="connsiteX467" fmla="*/ 219394 w 1113816"/>
                <a:gd name="connsiteY467" fmla="*/ 117235 h 1113816"/>
                <a:gd name="connsiteX468" fmla="*/ 231454 w 1113816"/>
                <a:gd name="connsiteY468" fmla="*/ 108367 h 1113816"/>
                <a:gd name="connsiteX469" fmla="*/ 234292 w 1113816"/>
                <a:gd name="connsiteY469" fmla="*/ 112268 h 1113816"/>
                <a:gd name="connsiteX470" fmla="*/ 222586 w 1113816"/>
                <a:gd name="connsiteY470" fmla="*/ 121136 h 1113816"/>
                <a:gd name="connsiteX471" fmla="*/ 874914 w 1113816"/>
                <a:gd name="connsiteY471" fmla="*/ 109076 h 1113816"/>
                <a:gd name="connsiteX472" fmla="*/ 862498 w 1113816"/>
                <a:gd name="connsiteY472" fmla="*/ 100563 h 1113816"/>
                <a:gd name="connsiteX473" fmla="*/ 865336 w 1113816"/>
                <a:gd name="connsiteY473" fmla="*/ 96306 h 1113816"/>
                <a:gd name="connsiteX474" fmla="*/ 877751 w 1113816"/>
                <a:gd name="connsiteY474" fmla="*/ 104819 h 1113816"/>
                <a:gd name="connsiteX475" fmla="*/ 874914 w 1113816"/>
                <a:gd name="connsiteY475" fmla="*/ 109076 h 1113816"/>
                <a:gd name="connsiteX476" fmla="*/ 246707 w 1113816"/>
                <a:gd name="connsiteY476" fmla="*/ 103755 h 1113816"/>
                <a:gd name="connsiteX477" fmla="*/ 243869 w 1113816"/>
                <a:gd name="connsiteY477" fmla="*/ 99499 h 1113816"/>
                <a:gd name="connsiteX478" fmla="*/ 256284 w 1113816"/>
                <a:gd name="connsiteY478" fmla="*/ 91340 h 1113816"/>
                <a:gd name="connsiteX479" fmla="*/ 259122 w 1113816"/>
                <a:gd name="connsiteY479" fmla="*/ 95597 h 1113816"/>
                <a:gd name="connsiteX480" fmla="*/ 246707 w 1113816"/>
                <a:gd name="connsiteY480" fmla="*/ 103755 h 1113816"/>
                <a:gd name="connsiteX481" fmla="*/ 850083 w 1113816"/>
                <a:gd name="connsiteY481" fmla="*/ 92404 h 1113816"/>
                <a:gd name="connsiteX482" fmla="*/ 837314 w 1113816"/>
                <a:gd name="connsiteY482" fmla="*/ 84600 h 1113816"/>
                <a:gd name="connsiteX483" fmla="*/ 839797 w 1113816"/>
                <a:gd name="connsiteY483" fmla="*/ 80344 h 1113816"/>
                <a:gd name="connsiteX484" fmla="*/ 852566 w 1113816"/>
                <a:gd name="connsiteY484" fmla="*/ 88148 h 1113816"/>
                <a:gd name="connsiteX485" fmla="*/ 850083 w 1113816"/>
                <a:gd name="connsiteY485" fmla="*/ 92404 h 1113816"/>
                <a:gd name="connsiteX486" fmla="*/ 271537 w 1113816"/>
                <a:gd name="connsiteY486" fmla="*/ 87438 h 1113816"/>
                <a:gd name="connsiteX487" fmla="*/ 269054 w 1113816"/>
                <a:gd name="connsiteY487" fmla="*/ 83182 h 1113816"/>
                <a:gd name="connsiteX488" fmla="*/ 281824 w 1113816"/>
                <a:gd name="connsiteY488" fmla="*/ 75732 h 1113816"/>
                <a:gd name="connsiteX489" fmla="*/ 284307 w 1113816"/>
                <a:gd name="connsiteY489" fmla="*/ 79989 h 1113816"/>
                <a:gd name="connsiteX490" fmla="*/ 271537 w 1113816"/>
                <a:gd name="connsiteY490" fmla="*/ 87438 h 1113816"/>
                <a:gd name="connsiteX491" fmla="*/ 824544 w 1113816"/>
                <a:gd name="connsiteY491" fmla="*/ 77151 h 1113816"/>
                <a:gd name="connsiteX492" fmla="*/ 811419 w 1113816"/>
                <a:gd name="connsiteY492" fmla="*/ 70057 h 1113816"/>
                <a:gd name="connsiteX493" fmla="*/ 813902 w 1113816"/>
                <a:gd name="connsiteY493" fmla="*/ 65800 h 1113816"/>
                <a:gd name="connsiteX494" fmla="*/ 827027 w 1113816"/>
                <a:gd name="connsiteY494" fmla="*/ 72895 h 1113816"/>
                <a:gd name="connsiteX495" fmla="*/ 824544 w 1113816"/>
                <a:gd name="connsiteY495" fmla="*/ 77151 h 1113816"/>
                <a:gd name="connsiteX496" fmla="*/ 297432 w 1113816"/>
                <a:gd name="connsiteY496" fmla="*/ 72895 h 1113816"/>
                <a:gd name="connsiteX497" fmla="*/ 294949 w 1113816"/>
                <a:gd name="connsiteY497" fmla="*/ 68638 h 1113816"/>
                <a:gd name="connsiteX498" fmla="*/ 308073 w 1113816"/>
                <a:gd name="connsiteY498" fmla="*/ 61898 h 1113816"/>
                <a:gd name="connsiteX499" fmla="*/ 310202 w 1113816"/>
                <a:gd name="connsiteY499" fmla="*/ 66510 h 1113816"/>
                <a:gd name="connsiteX500" fmla="*/ 297432 w 1113816"/>
                <a:gd name="connsiteY500" fmla="*/ 72895 h 1113816"/>
                <a:gd name="connsiteX501" fmla="*/ 798294 w 1113816"/>
                <a:gd name="connsiteY501" fmla="*/ 63317 h 1113816"/>
                <a:gd name="connsiteX502" fmla="*/ 784815 w 1113816"/>
                <a:gd name="connsiteY502" fmla="*/ 56932 h 1113816"/>
                <a:gd name="connsiteX503" fmla="*/ 786943 w 1113816"/>
                <a:gd name="connsiteY503" fmla="*/ 52321 h 1113816"/>
                <a:gd name="connsiteX504" fmla="*/ 800423 w 1113816"/>
                <a:gd name="connsiteY504" fmla="*/ 58706 h 1113816"/>
                <a:gd name="connsiteX505" fmla="*/ 798294 w 1113816"/>
                <a:gd name="connsiteY505" fmla="*/ 63317 h 1113816"/>
                <a:gd name="connsiteX506" fmla="*/ 323681 w 1113816"/>
                <a:gd name="connsiteY506" fmla="*/ 59415 h 1113816"/>
                <a:gd name="connsiteX507" fmla="*/ 321552 w 1113816"/>
                <a:gd name="connsiteY507" fmla="*/ 54804 h 1113816"/>
                <a:gd name="connsiteX508" fmla="*/ 335032 w 1113816"/>
                <a:gd name="connsiteY508" fmla="*/ 48774 h 1113816"/>
                <a:gd name="connsiteX509" fmla="*/ 337160 w 1113816"/>
                <a:gd name="connsiteY509" fmla="*/ 53385 h 1113816"/>
                <a:gd name="connsiteX510" fmla="*/ 323681 w 1113816"/>
                <a:gd name="connsiteY510" fmla="*/ 59415 h 1113816"/>
                <a:gd name="connsiteX511" fmla="*/ 771336 w 1113816"/>
                <a:gd name="connsiteY511" fmla="*/ 50902 h 1113816"/>
                <a:gd name="connsiteX512" fmla="*/ 757502 w 1113816"/>
                <a:gd name="connsiteY512" fmla="*/ 45227 h 1113816"/>
                <a:gd name="connsiteX513" fmla="*/ 759275 w 1113816"/>
                <a:gd name="connsiteY513" fmla="*/ 40615 h 1113816"/>
                <a:gd name="connsiteX514" fmla="*/ 773109 w 1113816"/>
                <a:gd name="connsiteY514" fmla="*/ 46291 h 1113816"/>
                <a:gd name="connsiteX515" fmla="*/ 771336 w 1113816"/>
                <a:gd name="connsiteY515" fmla="*/ 50902 h 1113816"/>
                <a:gd name="connsiteX516" fmla="*/ 350994 w 1113816"/>
                <a:gd name="connsiteY516" fmla="*/ 47710 h 1113816"/>
                <a:gd name="connsiteX517" fmla="*/ 349221 w 1113816"/>
                <a:gd name="connsiteY517" fmla="*/ 43098 h 1113816"/>
                <a:gd name="connsiteX518" fmla="*/ 363055 w 1113816"/>
                <a:gd name="connsiteY518" fmla="*/ 37778 h 1113816"/>
                <a:gd name="connsiteX519" fmla="*/ 364828 w 1113816"/>
                <a:gd name="connsiteY519" fmla="*/ 42389 h 1113816"/>
                <a:gd name="connsiteX520" fmla="*/ 350994 w 1113816"/>
                <a:gd name="connsiteY520" fmla="*/ 47710 h 1113816"/>
                <a:gd name="connsiteX521" fmla="*/ 743313 w 1113816"/>
                <a:gd name="connsiteY521" fmla="*/ 40261 h 1113816"/>
                <a:gd name="connsiteX522" fmla="*/ 729124 w 1113816"/>
                <a:gd name="connsiteY522" fmla="*/ 35295 h 1113816"/>
                <a:gd name="connsiteX523" fmla="*/ 730543 w 1113816"/>
                <a:gd name="connsiteY523" fmla="*/ 30683 h 1113816"/>
                <a:gd name="connsiteX524" fmla="*/ 744732 w 1113816"/>
                <a:gd name="connsiteY524" fmla="*/ 35649 h 1113816"/>
                <a:gd name="connsiteX525" fmla="*/ 743313 w 1113816"/>
                <a:gd name="connsiteY525" fmla="*/ 40261 h 1113816"/>
                <a:gd name="connsiteX526" fmla="*/ 378662 w 1113816"/>
                <a:gd name="connsiteY526" fmla="*/ 37068 h 1113816"/>
                <a:gd name="connsiteX527" fmla="*/ 376889 w 1113816"/>
                <a:gd name="connsiteY527" fmla="*/ 32457 h 1113816"/>
                <a:gd name="connsiteX528" fmla="*/ 391077 w 1113816"/>
                <a:gd name="connsiteY528" fmla="*/ 27845 h 1113816"/>
                <a:gd name="connsiteX529" fmla="*/ 392496 w 1113816"/>
                <a:gd name="connsiteY529" fmla="*/ 32457 h 1113816"/>
                <a:gd name="connsiteX530" fmla="*/ 378662 w 1113816"/>
                <a:gd name="connsiteY530" fmla="*/ 37068 h 1113816"/>
                <a:gd name="connsiteX531" fmla="*/ 715290 w 1113816"/>
                <a:gd name="connsiteY531" fmla="*/ 30683 h 1113816"/>
                <a:gd name="connsiteX532" fmla="*/ 701101 w 1113816"/>
                <a:gd name="connsiteY532" fmla="*/ 26781 h 1113816"/>
                <a:gd name="connsiteX533" fmla="*/ 702520 w 1113816"/>
                <a:gd name="connsiteY533" fmla="*/ 21815 h 1113816"/>
                <a:gd name="connsiteX534" fmla="*/ 717064 w 1113816"/>
                <a:gd name="connsiteY534" fmla="*/ 26072 h 1113816"/>
                <a:gd name="connsiteX535" fmla="*/ 715290 w 1113816"/>
                <a:gd name="connsiteY535" fmla="*/ 30683 h 1113816"/>
                <a:gd name="connsiteX536" fmla="*/ 407040 w 1113816"/>
                <a:gd name="connsiteY536" fmla="*/ 28200 h 1113816"/>
                <a:gd name="connsiteX537" fmla="*/ 405621 w 1113816"/>
                <a:gd name="connsiteY537" fmla="*/ 23589 h 1113816"/>
                <a:gd name="connsiteX538" fmla="*/ 420164 w 1113816"/>
                <a:gd name="connsiteY538" fmla="*/ 19687 h 1113816"/>
                <a:gd name="connsiteX539" fmla="*/ 421228 w 1113816"/>
                <a:gd name="connsiteY539" fmla="*/ 24653 h 1113816"/>
                <a:gd name="connsiteX540" fmla="*/ 407040 w 1113816"/>
                <a:gd name="connsiteY540" fmla="*/ 28200 h 1113816"/>
                <a:gd name="connsiteX541" fmla="*/ 686558 w 1113816"/>
                <a:gd name="connsiteY541" fmla="*/ 22879 h 1113816"/>
                <a:gd name="connsiteX542" fmla="*/ 672015 w 1113816"/>
                <a:gd name="connsiteY542" fmla="*/ 19687 h 1113816"/>
                <a:gd name="connsiteX543" fmla="*/ 673079 w 1113816"/>
                <a:gd name="connsiteY543" fmla="*/ 14721 h 1113816"/>
                <a:gd name="connsiteX544" fmla="*/ 687622 w 1113816"/>
                <a:gd name="connsiteY544" fmla="*/ 17913 h 1113816"/>
                <a:gd name="connsiteX545" fmla="*/ 686558 w 1113816"/>
                <a:gd name="connsiteY545" fmla="*/ 22879 h 1113816"/>
                <a:gd name="connsiteX546" fmla="*/ 436127 w 1113816"/>
                <a:gd name="connsiteY546" fmla="*/ 21106 h 1113816"/>
                <a:gd name="connsiteX547" fmla="*/ 435062 w 1113816"/>
                <a:gd name="connsiteY547" fmla="*/ 16140 h 1113816"/>
                <a:gd name="connsiteX548" fmla="*/ 449606 w 1113816"/>
                <a:gd name="connsiteY548" fmla="*/ 12947 h 1113816"/>
                <a:gd name="connsiteX549" fmla="*/ 450670 w 1113816"/>
                <a:gd name="connsiteY549" fmla="*/ 17913 h 1113816"/>
                <a:gd name="connsiteX550" fmla="*/ 436127 w 1113816"/>
                <a:gd name="connsiteY550" fmla="*/ 21106 h 1113816"/>
                <a:gd name="connsiteX551" fmla="*/ 657471 w 1113816"/>
                <a:gd name="connsiteY551" fmla="*/ 16849 h 1113816"/>
                <a:gd name="connsiteX552" fmla="*/ 642928 w 1113816"/>
                <a:gd name="connsiteY552" fmla="*/ 14366 h 1113816"/>
                <a:gd name="connsiteX553" fmla="*/ 643637 w 1113816"/>
                <a:gd name="connsiteY553" fmla="*/ 9400 h 1113816"/>
                <a:gd name="connsiteX554" fmla="*/ 658535 w 1113816"/>
                <a:gd name="connsiteY554" fmla="*/ 11883 h 1113816"/>
                <a:gd name="connsiteX555" fmla="*/ 657471 w 1113816"/>
                <a:gd name="connsiteY555" fmla="*/ 16849 h 1113816"/>
                <a:gd name="connsiteX556" fmla="*/ 465214 w 1113816"/>
                <a:gd name="connsiteY556" fmla="*/ 15430 h 1113816"/>
                <a:gd name="connsiteX557" fmla="*/ 464149 w 1113816"/>
                <a:gd name="connsiteY557" fmla="*/ 10464 h 1113816"/>
                <a:gd name="connsiteX558" fmla="*/ 479048 w 1113816"/>
                <a:gd name="connsiteY558" fmla="*/ 8336 h 1113816"/>
                <a:gd name="connsiteX559" fmla="*/ 479757 w 1113816"/>
                <a:gd name="connsiteY559" fmla="*/ 13302 h 1113816"/>
                <a:gd name="connsiteX560" fmla="*/ 465214 w 1113816"/>
                <a:gd name="connsiteY560" fmla="*/ 15430 h 1113816"/>
                <a:gd name="connsiteX561" fmla="*/ 628030 w 1113816"/>
                <a:gd name="connsiteY561" fmla="*/ 12238 h 1113816"/>
                <a:gd name="connsiteX562" fmla="*/ 613131 w 1113816"/>
                <a:gd name="connsiteY562" fmla="*/ 10464 h 1113816"/>
                <a:gd name="connsiteX563" fmla="*/ 613486 w 1113816"/>
                <a:gd name="connsiteY563" fmla="*/ 5498 h 1113816"/>
                <a:gd name="connsiteX564" fmla="*/ 628384 w 1113816"/>
                <a:gd name="connsiteY564" fmla="*/ 7272 h 1113816"/>
                <a:gd name="connsiteX565" fmla="*/ 628030 w 1113816"/>
                <a:gd name="connsiteY565" fmla="*/ 12238 h 1113816"/>
                <a:gd name="connsiteX566" fmla="*/ 494655 w 1113816"/>
                <a:gd name="connsiteY566" fmla="*/ 11174 h 1113816"/>
                <a:gd name="connsiteX567" fmla="*/ 493946 w 1113816"/>
                <a:gd name="connsiteY567" fmla="*/ 6208 h 1113816"/>
                <a:gd name="connsiteX568" fmla="*/ 508844 w 1113816"/>
                <a:gd name="connsiteY568" fmla="*/ 4789 h 1113816"/>
                <a:gd name="connsiteX569" fmla="*/ 509199 w 1113816"/>
                <a:gd name="connsiteY569" fmla="*/ 9755 h 1113816"/>
                <a:gd name="connsiteX570" fmla="*/ 494655 w 1113816"/>
                <a:gd name="connsiteY570" fmla="*/ 11174 h 1113816"/>
                <a:gd name="connsiteX571" fmla="*/ 598588 w 1113816"/>
                <a:gd name="connsiteY571" fmla="*/ 9045 h 1113816"/>
                <a:gd name="connsiteX572" fmla="*/ 583690 w 1113816"/>
                <a:gd name="connsiteY572" fmla="*/ 7981 h 1113816"/>
                <a:gd name="connsiteX573" fmla="*/ 584044 w 1113816"/>
                <a:gd name="connsiteY573" fmla="*/ 3015 h 1113816"/>
                <a:gd name="connsiteX574" fmla="*/ 598943 w 1113816"/>
                <a:gd name="connsiteY574" fmla="*/ 4079 h 1113816"/>
                <a:gd name="connsiteX575" fmla="*/ 598588 w 1113816"/>
                <a:gd name="connsiteY575" fmla="*/ 9045 h 1113816"/>
                <a:gd name="connsiteX576" fmla="*/ 524097 w 1113816"/>
                <a:gd name="connsiteY576" fmla="*/ 8691 h 1113816"/>
                <a:gd name="connsiteX577" fmla="*/ 523742 w 1113816"/>
                <a:gd name="connsiteY577" fmla="*/ 3725 h 1113816"/>
                <a:gd name="connsiteX578" fmla="*/ 538640 w 1113816"/>
                <a:gd name="connsiteY578" fmla="*/ 3015 h 1113816"/>
                <a:gd name="connsiteX579" fmla="*/ 538640 w 1113816"/>
                <a:gd name="connsiteY579" fmla="*/ 7981 h 1113816"/>
                <a:gd name="connsiteX580" fmla="*/ 524097 w 1113816"/>
                <a:gd name="connsiteY580" fmla="*/ 8691 h 1113816"/>
                <a:gd name="connsiteX581" fmla="*/ 568791 w 1113816"/>
                <a:gd name="connsiteY581" fmla="*/ 7626 h 1113816"/>
                <a:gd name="connsiteX582" fmla="*/ 557086 w 1113816"/>
                <a:gd name="connsiteY582" fmla="*/ 7626 h 1113816"/>
                <a:gd name="connsiteX583" fmla="*/ 553893 w 1113816"/>
                <a:gd name="connsiteY583" fmla="*/ 7626 h 1113816"/>
                <a:gd name="connsiteX584" fmla="*/ 553893 w 1113816"/>
                <a:gd name="connsiteY584" fmla="*/ 2660 h 1113816"/>
                <a:gd name="connsiteX585" fmla="*/ 557086 w 1113816"/>
                <a:gd name="connsiteY585" fmla="*/ 2660 h 1113816"/>
                <a:gd name="connsiteX586" fmla="*/ 569146 w 1113816"/>
                <a:gd name="connsiteY586" fmla="*/ 2660 h 1113816"/>
                <a:gd name="connsiteX587" fmla="*/ 568791 w 1113816"/>
                <a:gd name="connsiteY587" fmla="*/ 7626 h 111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Lst>
              <a:rect l="l" t="t" r="r" b="b"/>
              <a:pathLst>
                <a:path w="1113816" h="1113816">
                  <a:moveTo>
                    <a:pt x="557086" y="1111511"/>
                  </a:moveTo>
                  <a:cubicBezTo>
                    <a:pt x="552474" y="1111511"/>
                    <a:pt x="547863" y="1111511"/>
                    <a:pt x="543252" y="1111511"/>
                  </a:cubicBezTo>
                  <a:lnTo>
                    <a:pt x="543252" y="1106545"/>
                  </a:lnTo>
                  <a:cubicBezTo>
                    <a:pt x="547863" y="1106545"/>
                    <a:pt x="552474" y="1106545"/>
                    <a:pt x="557086" y="1106545"/>
                  </a:cubicBezTo>
                  <a:lnTo>
                    <a:pt x="558150" y="1106545"/>
                  </a:lnTo>
                  <a:lnTo>
                    <a:pt x="558150" y="1111511"/>
                  </a:lnTo>
                  <a:lnTo>
                    <a:pt x="557086" y="1111511"/>
                  </a:lnTo>
                  <a:close/>
                  <a:moveTo>
                    <a:pt x="573048" y="1111156"/>
                  </a:moveTo>
                  <a:lnTo>
                    <a:pt x="573048" y="1106190"/>
                  </a:lnTo>
                  <a:cubicBezTo>
                    <a:pt x="578014" y="1106190"/>
                    <a:pt x="582980" y="1105835"/>
                    <a:pt x="587946" y="1105481"/>
                  </a:cubicBezTo>
                  <a:lnTo>
                    <a:pt x="588301" y="1110447"/>
                  </a:lnTo>
                  <a:cubicBezTo>
                    <a:pt x="582980" y="1110802"/>
                    <a:pt x="578014" y="1111156"/>
                    <a:pt x="573048" y="1111156"/>
                  </a:cubicBezTo>
                  <a:close/>
                  <a:moveTo>
                    <a:pt x="527999" y="1110802"/>
                  </a:moveTo>
                  <a:cubicBezTo>
                    <a:pt x="523033" y="1110447"/>
                    <a:pt x="518067" y="1110092"/>
                    <a:pt x="513101" y="1109737"/>
                  </a:cubicBezTo>
                  <a:lnTo>
                    <a:pt x="513455" y="1104771"/>
                  </a:lnTo>
                  <a:cubicBezTo>
                    <a:pt x="518421" y="1105126"/>
                    <a:pt x="523388" y="1105481"/>
                    <a:pt x="528353" y="1105835"/>
                  </a:cubicBezTo>
                  <a:lnTo>
                    <a:pt x="527999" y="1110802"/>
                  </a:lnTo>
                  <a:close/>
                  <a:moveTo>
                    <a:pt x="602844" y="1109737"/>
                  </a:moveTo>
                  <a:lnTo>
                    <a:pt x="602490" y="1104771"/>
                  </a:lnTo>
                  <a:cubicBezTo>
                    <a:pt x="607456" y="1104417"/>
                    <a:pt x="612422" y="1104062"/>
                    <a:pt x="617388" y="1103352"/>
                  </a:cubicBezTo>
                  <a:lnTo>
                    <a:pt x="618097" y="1108319"/>
                  </a:lnTo>
                  <a:cubicBezTo>
                    <a:pt x="612777" y="1108673"/>
                    <a:pt x="607811" y="1109028"/>
                    <a:pt x="602844" y="1109737"/>
                  </a:cubicBezTo>
                  <a:close/>
                  <a:moveTo>
                    <a:pt x="498202" y="1108319"/>
                  </a:moveTo>
                  <a:cubicBezTo>
                    <a:pt x="493236" y="1107964"/>
                    <a:pt x="488270" y="1107254"/>
                    <a:pt x="483304" y="1106545"/>
                  </a:cubicBezTo>
                  <a:lnTo>
                    <a:pt x="484014" y="1101579"/>
                  </a:lnTo>
                  <a:cubicBezTo>
                    <a:pt x="488980" y="1102288"/>
                    <a:pt x="493946" y="1102643"/>
                    <a:pt x="498912" y="1103352"/>
                  </a:cubicBezTo>
                  <a:lnTo>
                    <a:pt x="498202" y="1108319"/>
                  </a:lnTo>
                  <a:close/>
                  <a:moveTo>
                    <a:pt x="632641" y="1106190"/>
                  </a:moveTo>
                  <a:lnTo>
                    <a:pt x="631931" y="1101224"/>
                  </a:lnTo>
                  <a:cubicBezTo>
                    <a:pt x="636897" y="1100515"/>
                    <a:pt x="641863" y="1099805"/>
                    <a:pt x="646475" y="1099096"/>
                  </a:cubicBezTo>
                  <a:lnTo>
                    <a:pt x="647184" y="1104062"/>
                  </a:lnTo>
                  <a:cubicBezTo>
                    <a:pt x="642573" y="1104771"/>
                    <a:pt x="637607" y="1105481"/>
                    <a:pt x="632641" y="1106190"/>
                  </a:cubicBezTo>
                  <a:close/>
                  <a:moveTo>
                    <a:pt x="468406" y="1104417"/>
                  </a:moveTo>
                  <a:cubicBezTo>
                    <a:pt x="463440" y="1103707"/>
                    <a:pt x="458474" y="1102643"/>
                    <a:pt x="453508" y="1101934"/>
                  </a:cubicBezTo>
                  <a:lnTo>
                    <a:pt x="454572" y="1096968"/>
                  </a:lnTo>
                  <a:cubicBezTo>
                    <a:pt x="459538" y="1098032"/>
                    <a:pt x="464149" y="1098741"/>
                    <a:pt x="469115" y="1099451"/>
                  </a:cubicBezTo>
                  <a:lnTo>
                    <a:pt x="468406" y="1104417"/>
                  </a:lnTo>
                  <a:close/>
                  <a:moveTo>
                    <a:pt x="662437" y="1101579"/>
                  </a:moveTo>
                  <a:lnTo>
                    <a:pt x="661373" y="1096613"/>
                  </a:lnTo>
                  <a:cubicBezTo>
                    <a:pt x="666339" y="1095549"/>
                    <a:pt x="670950" y="1094839"/>
                    <a:pt x="675917" y="1093775"/>
                  </a:cubicBezTo>
                  <a:lnTo>
                    <a:pt x="676981" y="1098741"/>
                  </a:lnTo>
                  <a:cubicBezTo>
                    <a:pt x="672015" y="1099451"/>
                    <a:pt x="667403" y="1100515"/>
                    <a:pt x="662437" y="1101579"/>
                  </a:cubicBezTo>
                  <a:close/>
                  <a:moveTo>
                    <a:pt x="438964" y="1098741"/>
                  </a:moveTo>
                  <a:cubicBezTo>
                    <a:pt x="433998" y="1097677"/>
                    <a:pt x="429032" y="1096613"/>
                    <a:pt x="424421" y="1095194"/>
                  </a:cubicBezTo>
                  <a:lnTo>
                    <a:pt x="425485" y="1090228"/>
                  </a:lnTo>
                  <a:cubicBezTo>
                    <a:pt x="430451" y="1091292"/>
                    <a:pt x="435062" y="1092356"/>
                    <a:pt x="440029" y="1093420"/>
                  </a:cubicBezTo>
                  <a:lnTo>
                    <a:pt x="438964" y="1098741"/>
                  </a:lnTo>
                  <a:close/>
                  <a:moveTo>
                    <a:pt x="691524" y="1094839"/>
                  </a:moveTo>
                  <a:lnTo>
                    <a:pt x="690460" y="1089873"/>
                  </a:lnTo>
                  <a:cubicBezTo>
                    <a:pt x="695426" y="1088809"/>
                    <a:pt x="700037" y="1087390"/>
                    <a:pt x="705004" y="1085971"/>
                  </a:cubicBezTo>
                  <a:lnTo>
                    <a:pt x="706422" y="1090937"/>
                  </a:lnTo>
                  <a:cubicBezTo>
                    <a:pt x="701456" y="1092356"/>
                    <a:pt x="696490" y="1093775"/>
                    <a:pt x="691524" y="1094839"/>
                  </a:cubicBezTo>
                  <a:close/>
                  <a:moveTo>
                    <a:pt x="409878" y="1091647"/>
                  </a:moveTo>
                  <a:cubicBezTo>
                    <a:pt x="404911" y="1090228"/>
                    <a:pt x="400300" y="1088809"/>
                    <a:pt x="395334" y="1087390"/>
                  </a:cubicBezTo>
                  <a:lnTo>
                    <a:pt x="396753" y="1082779"/>
                  </a:lnTo>
                  <a:cubicBezTo>
                    <a:pt x="401364" y="1084198"/>
                    <a:pt x="406330" y="1085616"/>
                    <a:pt x="410942" y="1087035"/>
                  </a:cubicBezTo>
                  <a:lnTo>
                    <a:pt x="409878" y="1091647"/>
                  </a:lnTo>
                  <a:close/>
                  <a:moveTo>
                    <a:pt x="720611" y="1087035"/>
                  </a:moveTo>
                  <a:lnTo>
                    <a:pt x="719192" y="1082424"/>
                  </a:lnTo>
                  <a:cubicBezTo>
                    <a:pt x="723804" y="1081005"/>
                    <a:pt x="728770" y="1079586"/>
                    <a:pt x="733381" y="1077813"/>
                  </a:cubicBezTo>
                  <a:lnTo>
                    <a:pt x="734800" y="1082424"/>
                  </a:lnTo>
                  <a:cubicBezTo>
                    <a:pt x="730188" y="1083843"/>
                    <a:pt x="725222" y="1085616"/>
                    <a:pt x="720611" y="1087035"/>
                  </a:cubicBezTo>
                  <a:close/>
                  <a:moveTo>
                    <a:pt x="381145" y="1083134"/>
                  </a:moveTo>
                  <a:cubicBezTo>
                    <a:pt x="376534" y="1081715"/>
                    <a:pt x="371568" y="1079941"/>
                    <a:pt x="366957" y="1078167"/>
                  </a:cubicBezTo>
                  <a:lnTo>
                    <a:pt x="368730" y="1073556"/>
                  </a:lnTo>
                  <a:cubicBezTo>
                    <a:pt x="373341" y="1075330"/>
                    <a:pt x="377953" y="1076749"/>
                    <a:pt x="382919" y="1078522"/>
                  </a:cubicBezTo>
                  <a:lnTo>
                    <a:pt x="381145" y="1083134"/>
                  </a:lnTo>
                  <a:close/>
                  <a:moveTo>
                    <a:pt x="748989" y="1077458"/>
                  </a:moveTo>
                  <a:lnTo>
                    <a:pt x="747215" y="1072847"/>
                  </a:lnTo>
                  <a:cubicBezTo>
                    <a:pt x="751826" y="1071073"/>
                    <a:pt x="756438" y="1069299"/>
                    <a:pt x="761049" y="1067526"/>
                  </a:cubicBezTo>
                  <a:lnTo>
                    <a:pt x="762823" y="1072137"/>
                  </a:lnTo>
                  <a:cubicBezTo>
                    <a:pt x="758211" y="1073911"/>
                    <a:pt x="753600" y="1075684"/>
                    <a:pt x="748989" y="1077458"/>
                  </a:cubicBezTo>
                  <a:close/>
                  <a:moveTo>
                    <a:pt x="352768" y="1072492"/>
                  </a:moveTo>
                  <a:cubicBezTo>
                    <a:pt x="348156" y="1070718"/>
                    <a:pt x="343545" y="1068590"/>
                    <a:pt x="338934" y="1066816"/>
                  </a:cubicBezTo>
                  <a:lnTo>
                    <a:pt x="341062" y="1062205"/>
                  </a:lnTo>
                  <a:cubicBezTo>
                    <a:pt x="345673" y="1064333"/>
                    <a:pt x="350285" y="1066107"/>
                    <a:pt x="354896" y="1067881"/>
                  </a:cubicBezTo>
                  <a:lnTo>
                    <a:pt x="352768" y="1072492"/>
                  </a:lnTo>
                  <a:close/>
                  <a:moveTo>
                    <a:pt x="776657" y="1066107"/>
                  </a:moveTo>
                  <a:lnTo>
                    <a:pt x="774528" y="1061496"/>
                  </a:lnTo>
                  <a:cubicBezTo>
                    <a:pt x="779140" y="1059367"/>
                    <a:pt x="783751" y="1057594"/>
                    <a:pt x="788008" y="1055465"/>
                  </a:cubicBezTo>
                  <a:lnTo>
                    <a:pt x="790136" y="1060077"/>
                  </a:lnTo>
                  <a:cubicBezTo>
                    <a:pt x="785879" y="1062205"/>
                    <a:pt x="781268" y="1064333"/>
                    <a:pt x="776657" y="1066107"/>
                  </a:cubicBezTo>
                  <a:close/>
                  <a:moveTo>
                    <a:pt x="325100" y="1060786"/>
                  </a:moveTo>
                  <a:cubicBezTo>
                    <a:pt x="320488" y="1058658"/>
                    <a:pt x="315877" y="1056530"/>
                    <a:pt x="311620" y="1054401"/>
                  </a:cubicBezTo>
                  <a:lnTo>
                    <a:pt x="313749" y="1049790"/>
                  </a:lnTo>
                  <a:cubicBezTo>
                    <a:pt x="318360" y="1051918"/>
                    <a:pt x="322617" y="1054047"/>
                    <a:pt x="327228" y="1056175"/>
                  </a:cubicBezTo>
                  <a:lnTo>
                    <a:pt x="325100" y="1060786"/>
                  </a:lnTo>
                  <a:close/>
                  <a:moveTo>
                    <a:pt x="803970" y="1053692"/>
                  </a:moveTo>
                  <a:lnTo>
                    <a:pt x="801842" y="1049080"/>
                  </a:lnTo>
                  <a:cubicBezTo>
                    <a:pt x="806098" y="1046952"/>
                    <a:pt x="810710" y="1044469"/>
                    <a:pt x="814966" y="1042341"/>
                  </a:cubicBezTo>
                  <a:lnTo>
                    <a:pt x="817449" y="1046597"/>
                  </a:lnTo>
                  <a:cubicBezTo>
                    <a:pt x="812838" y="1049080"/>
                    <a:pt x="808227" y="1051209"/>
                    <a:pt x="803970" y="1053692"/>
                  </a:cubicBezTo>
                  <a:close/>
                  <a:moveTo>
                    <a:pt x="298141" y="1047662"/>
                  </a:moveTo>
                  <a:cubicBezTo>
                    <a:pt x="293884" y="1045179"/>
                    <a:pt x="289273" y="1043050"/>
                    <a:pt x="285017" y="1040567"/>
                  </a:cubicBezTo>
                  <a:lnTo>
                    <a:pt x="287500" y="1036311"/>
                  </a:lnTo>
                  <a:cubicBezTo>
                    <a:pt x="291756" y="1038794"/>
                    <a:pt x="296013" y="1041277"/>
                    <a:pt x="300624" y="1043405"/>
                  </a:cubicBezTo>
                  <a:lnTo>
                    <a:pt x="298141" y="1047662"/>
                  </a:lnTo>
                  <a:close/>
                  <a:moveTo>
                    <a:pt x="830219" y="1039503"/>
                  </a:moveTo>
                  <a:lnTo>
                    <a:pt x="827736" y="1035246"/>
                  </a:lnTo>
                  <a:cubicBezTo>
                    <a:pt x="831993" y="1032763"/>
                    <a:pt x="836249" y="1030280"/>
                    <a:pt x="840506" y="1027797"/>
                  </a:cubicBezTo>
                  <a:lnTo>
                    <a:pt x="842989" y="1032054"/>
                  </a:lnTo>
                  <a:cubicBezTo>
                    <a:pt x="838732" y="1034537"/>
                    <a:pt x="834476" y="1037020"/>
                    <a:pt x="830219" y="1039503"/>
                  </a:cubicBezTo>
                  <a:close/>
                  <a:moveTo>
                    <a:pt x="271892" y="1032763"/>
                  </a:moveTo>
                  <a:cubicBezTo>
                    <a:pt x="267635" y="1030280"/>
                    <a:pt x="263379" y="1027443"/>
                    <a:pt x="259122" y="1024960"/>
                  </a:cubicBezTo>
                  <a:lnTo>
                    <a:pt x="261960" y="1020703"/>
                  </a:lnTo>
                  <a:cubicBezTo>
                    <a:pt x="266216" y="1023541"/>
                    <a:pt x="270473" y="1026024"/>
                    <a:pt x="274730" y="1028507"/>
                  </a:cubicBezTo>
                  <a:lnTo>
                    <a:pt x="271892" y="1032763"/>
                  </a:lnTo>
                  <a:close/>
                  <a:moveTo>
                    <a:pt x="855759" y="1023895"/>
                  </a:moveTo>
                  <a:lnTo>
                    <a:pt x="852921" y="1019639"/>
                  </a:lnTo>
                  <a:cubicBezTo>
                    <a:pt x="857178" y="1016801"/>
                    <a:pt x="861080" y="1014318"/>
                    <a:pt x="865336" y="1011480"/>
                  </a:cubicBezTo>
                  <a:lnTo>
                    <a:pt x="868174" y="1015737"/>
                  </a:lnTo>
                  <a:cubicBezTo>
                    <a:pt x="864272" y="1018575"/>
                    <a:pt x="860015" y="1021412"/>
                    <a:pt x="855759" y="1023895"/>
                  </a:cubicBezTo>
                  <a:close/>
                  <a:moveTo>
                    <a:pt x="246707" y="1016446"/>
                  </a:moveTo>
                  <a:cubicBezTo>
                    <a:pt x="242450" y="1013609"/>
                    <a:pt x="238548" y="1010771"/>
                    <a:pt x="234292" y="1007933"/>
                  </a:cubicBezTo>
                  <a:lnTo>
                    <a:pt x="237129" y="1004031"/>
                  </a:lnTo>
                  <a:cubicBezTo>
                    <a:pt x="241031" y="1006869"/>
                    <a:pt x="245288" y="1009707"/>
                    <a:pt x="249190" y="1012544"/>
                  </a:cubicBezTo>
                  <a:lnTo>
                    <a:pt x="246707" y="1016446"/>
                  </a:lnTo>
                  <a:close/>
                  <a:moveTo>
                    <a:pt x="880589" y="1007224"/>
                  </a:moveTo>
                  <a:lnTo>
                    <a:pt x="877751" y="1003322"/>
                  </a:lnTo>
                  <a:cubicBezTo>
                    <a:pt x="881653" y="1000484"/>
                    <a:pt x="885910" y="997646"/>
                    <a:pt x="889812" y="994454"/>
                  </a:cubicBezTo>
                  <a:lnTo>
                    <a:pt x="893004" y="998356"/>
                  </a:lnTo>
                  <a:cubicBezTo>
                    <a:pt x="888748" y="1001193"/>
                    <a:pt x="884846" y="1004386"/>
                    <a:pt x="880589" y="1007224"/>
                  </a:cubicBezTo>
                  <a:close/>
                  <a:moveTo>
                    <a:pt x="222231" y="999065"/>
                  </a:moveTo>
                  <a:cubicBezTo>
                    <a:pt x="218329" y="995873"/>
                    <a:pt x="214427" y="993035"/>
                    <a:pt x="210526" y="989842"/>
                  </a:cubicBezTo>
                  <a:lnTo>
                    <a:pt x="213718" y="985941"/>
                  </a:lnTo>
                  <a:cubicBezTo>
                    <a:pt x="217620" y="989133"/>
                    <a:pt x="221522" y="991971"/>
                    <a:pt x="225424" y="995163"/>
                  </a:cubicBezTo>
                  <a:lnTo>
                    <a:pt x="222231" y="999065"/>
                  </a:lnTo>
                  <a:close/>
                  <a:moveTo>
                    <a:pt x="904355" y="989133"/>
                  </a:moveTo>
                  <a:lnTo>
                    <a:pt x="901163" y="985231"/>
                  </a:lnTo>
                  <a:cubicBezTo>
                    <a:pt x="905065" y="982039"/>
                    <a:pt x="908967" y="978846"/>
                    <a:pt x="912514" y="975654"/>
                  </a:cubicBezTo>
                  <a:lnTo>
                    <a:pt x="915706" y="979556"/>
                  </a:lnTo>
                  <a:cubicBezTo>
                    <a:pt x="912159" y="982748"/>
                    <a:pt x="908257" y="985941"/>
                    <a:pt x="904355" y="989133"/>
                  </a:cubicBezTo>
                  <a:close/>
                  <a:moveTo>
                    <a:pt x="198820" y="980265"/>
                  </a:moveTo>
                  <a:cubicBezTo>
                    <a:pt x="194918" y="977073"/>
                    <a:pt x="191371" y="973880"/>
                    <a:pt x="187469" y="970333"/>
                  </a:cubicBezTo>
                  <a:lnTo>
                    <a:pt x="190661" y="966786"/>
                  </a:lnTo>
                  <a:cubicBezTo>
                    <a:pt x="194208" y="969978"/>
                    <a:pt x="198110" y="973171"/>
                    <a:pt x="202012" y="976718"/>
                  </a:cubicBezTo>
                  <a:lnTo>
                    <a:pt x="198820" y="980265"/>
                  </a:lnTo>
                  <a:close/>
                  <a:moveTo>
                    <a:pt x="927412" y="969624"/>
                  </a:moveTo>
                  <a:lnTo>
                    <a:pt x="924220" y="966076"/>
                  </a:lnTo>
                  <a:cubicBezTo>
                    <a:pt x="927767" y="962884"/>
                    <a:pt x="931669" y="959337"/>
                    <a:pt x="935216" y="956144"/>
                  </a:cubicBezTo>
                  <a:lnTo>
                    <a:pt x="938763" y="959691"/>
                  </a:lnTo>
                  <a:cubicBezTo>
                    <a:pt x="934506" y="962884"/>
                    <a:pt x="930959" y="966431"/>
                    <a:pt x="927412" y="969624"/>
                  </a:cubicBezTo>
                  <a:close/>
                  <a:moveTo>
                    <a:pt x="176473" y="960401"/>
                  </a:moveTo>
                  <a:cubicBezTo>
                    <a:pt x="172925" y="956854"/>
                    <a:pt x="169378" y="953661"/>
                    <a:pt x="165831" y="950114"/>
                  </a:cubicBezTo>
                  <a:lnTo>
                    <a:pt x="169378" y="946567"/>
                  </a:lnTo>
                  <a:cubicBezTo>
                    <a:pt x="172925" y="950114"/>
                    <a:pt x="176473" y="953661"/>
                    <a:pt x="180020" y="956854"/>
                  </a:cubicBezTo>
                  <a:lnTo>
                    <a:pt x="176473" y="960401"/>
                  </a:lnTo>
                  <a:close/>
                  <a:moveTo>
                    <a:pt x="949050" y="949050"/>
                  </a:moveTo>
                  <a:lnTo>
                    <a:pt x="945503" y="945503"/>
                  </a:lnTo>
                  <a:cubicBezTo>
                    <a:pt x="949050" y="941955"/>
                    <a:pt x="952597" y="938408"/>
                    <a:pt x="955789" y="934861"/>
                  </a:cubicBezTo>
                  <a:lnTo>
                    <a:pt x="959337" y="938408"/>
                  </a:lnTo>
                  <a:cubicBezTo>
                    <a:pt x="956144" y="941955"/>
                    <a:pt x="952597" y="945503"/>
                    <a:pt x="949050" y="949050"/>
                  </a:cubicBezTo>
                  <a:close/>
                  <a:moveTo>
                    <a:pt x="155189" y="939118"/>
                  </a:moveTo>
                  <a:cubicBezTo>
                    <a:pt x="151642" y="935570"/>
                    <a:pt x="148450" y="931669"/>
                    <a:pt x="144903" y="928121"/>
                  </a:cubicBezTo>
                  <a:lnTo>
                    <a:pt x="148450" y="924929"/>
                  </a:lnTo>
                  <a:cubicBezTo>
                    <a:pt x="151642" y="928476"/>
                    <a:pt x="155189" y="932378"/>
                    <a:pt x="158382" y="935925"/>
                  </a:cubicBezTo>
                  <a:lnTo>
                    <a:pt x="155189" y="939118"/>
                  </a:lnTo>
                  <a:close/>
                  <a:moveTo>
                    <a:pt x="969624" y="927057"/>
                  </a:moveTo>
                  <a:lnTo>
                    <a:pt x="966076" y="923865"/>
                  </a:lnTo>
                  <a:cubicBezTo>
                    <a:pt x="969269" y="920318"/>
                    <a:pt x="972816" y="916416"/>
                    <a:pt x="976008" y="912514"/>
                  </a:cubicBezTo>
                  <a:lnTo>
                    <a:pt x="979911" y="915706"/>
                  </a:lnTo>
                  <a:cubicBezTo>
                    <a:pt x="976363" y="919608"/>
                    <a:pt x="973171" y="923510"/>
                    <a:pt x="969624" y="927057"/>
                  </a:cubicBezTo>
                  <a:close/>
                  <a:moveTo>
                    <a:pt x="135325" y="916770"/>
                  </a:moveTo>
                  <a:cubicBezTo>
                    <a:pt x="132133" y="912869"/>
                    <a:pt x="128940" y="908967"/>
                    <a:pt x="125748" y="905419"/>
                  </a:cubicBezTo>
                  <a:lnTo>
                    <a:pt x="129650" y="902227"/>
                  </a:lnTo>
                  <a:cubicBezTo>
                    <a:pt x="132842" y="906129"/>
                    <a:pt x="136035" y="910031"/>
                    <a:pt x="139227" y="913578"/>
                  </a:cubicBezTo>
                  <a:lnTo>
                    <a:pt x="135325" y="916770"/>
                  </a:lnTo>
                  <a:close/>
                  <a:moveTo>
                    <a:pt x="989133" y="904355"/>
                  </a:moveTo>
                  <a:lnTo>
                    <a:pt x="985231" y="901163"/>
                  </a:lnTo>
                  <a:cubicBezTo>
                    <a:pt x="988424" y="897261"/>
                    <a:pt x="991261" y="893359"/>
                    <a:pt x="994454" y="889457"/>
                  </a:cubicBezTo>
                  <a:lnTo>
                    <a:pt x="998356" y="892295"/>
                  </a:lnTo>
                  <a:cubicBezTo>
                    <a:pt x="995163" y="896551"/>
                    <a:pt x="992326" y="900453"/>
                    <a:pt x="989133" y="904355"/>
                  </a:cubicBezTo>
                  <a:close/>
                  <a:moveTo>
                    <a:pt x="116170" y="893714"/>
                  </a:moveTo>
                  <a:cubicBezTo>
                    <a:pt x="112978" y="889812"/>
                    <a:pt x="110140" y="885910"/>
                    <a:pt x="107302" y="881653"/>
                  </a:cubicBezTo>
                  <a:lnTo>
                    <a:pt x="111204" y="878816"/>
                  </a:lnTo>
                  <a:cubicBezTo>
                    <a:pt x="114042" y="882717"/>
                    <a:pt x="117235" y="886974"/>
                    <a:pt x="120072" y="890876"/>
                  </a:cubicBezTo>
                  <a:lnTo>
                    <a:pt x="116170" y="893714"/>
                  </a:lnTo>
                  <a:close/>
                  <a:moveTo>
                    <a:pt x="1007224" y="880589"/>
                  </a:moveTo>
                  <a:lnTo>
                    <a:pt x="1003322" y="877751"/>
                  </a:lnTo>
                  <a:cubicBezTo>
                    <a:pt x="1006160" y="873849"/>
                    <a:pt x="1008997" y="869593"/>
                    <a:pt x="1011835" y="865691"/>
                  </a:cubicBezTo>
                  <a:lnTo>
                    <a:pt x="1016092" y="868529"/>
                  </a:lnTo>
                  <a:cubicBezTo>
                    <a:pt x="1012899" y="872431"/>
                    <a:pt x="1010062" y="876332"/>
                    <a:pt x="1007224" y="880589"/>
                  </a:cubicBezTo>
                  <a:close/>
                  <a:moveTo>
                    <a:pt x="98789" y="869238"/>
                  </a:moveTo>
                  <a:cubicBezTo>
                    <a:pt x="95951" y="864981"/>
                    <a:pt x="93114" y="861080"/>
                    <a:pt x="90631" y="856823"/>
                  </a:cubicBezTo>
                  <a:lnTo>
                    <a:pt x="94887" y="853985"/>
                  </a:lnTo>
                  <a:cubicBezTo>
                    <a:pt x="97725" y="858242"/>
                    <a:pt x="100208" y="862144"/>
                    <a:pt x="103046" y="866400"/>
                  </a:cubicBezTo>
                  <a:lnTo>
                    <a:pt x="98789" y="869238"/>
                  </a:lnTo>
                  <a:close/>
                  <a:moveTo>
                    <a:pt x="1024250" y="855759"/>
                  </a:moveTo>
                  <a:lnTo>
                    <a:pt x="1019994" y="852921"/>
                  </a:lnTo>
                  <a:cubicBezTo>
                    <a:pt x="1022831" y="848664"/>
                    <a:pt x="1025314" y="844408"/>
                    <a:pt x="1027798" y="840151"/>
                  </a:cubicBezTo>
                  <a:lnTo>
                    <a:pt x="1032054" y="842634"/>
                  </a:lnTo>
                  <a:cubicBezTo>
                    <a:pt x="1029571" y="847246"/>
                    <a:pt x="1026733" y="851502"/>
                    <a:pt x="1024250" y="855759"/>
                  </a:cubicBezTo>
                  <a:close/>
                  <a:moveTo>
                    <a:pt x="82472" y="844053"/>
                  </a:moveTo>
                  <a:cubicBezTo>
                    <a:pt x="79989" y="839796"/>
                    <a:pt x="77506" y="835540"/>
                    <a:pt x="75023" y="831283"/>
                  </a:cubicBezTo>
                  <a:lnTo>
                    <a:pt x="79280" y="828800"/>
                  </a:lnTo>
                  <a:cubicBezTo>
                    <a:pt x="81763" y="833057"/>
                    <a:pt x="84246" y="837313"/>
                    <a:pt x="86729" y="841570"/>
                  </a:cubicBezTo>
                  <a:lnTo>
                    <a:pt x="82472" y="844053"/>
                  </a:lnTo>
                  <a:close/>
                  <a:moveTo>
                    <a:pt x="1039503" y="829864"/>
                  </a:moveTo>
                  <a:lnTo>
                    <a:pt x="1035247" y="827381"/>
                  </a:lnTo>
                  <a:cubicBezTo>
                    <a:pt x="1037730" y="823125"/>
                    <a:pt x="1040213" y="818868"/>
                    <a:pt x="1042341" y="814257"/>
                  </a:cubicBezTo>
                  <a:lnTo>
                    <a:pt x="1046598" y="816740"/>
                  </a:lnTo>
                  <a:cubicBezTo>
                    <a:pt x="1044469" y="820996"/>
                    <a:pt x="1041986" y="825608"/>
                    <a:pt x="1039503" y="829864"/>
                  </a:cubicBezTo>
                  <a:close/>
                  <a:moveTo>
                    <a:pt x="67574" y="818159"/>
                  </a:moveTo>
                  <a:cubicBezTo>
                    <a:pt x="65091" y="813902"/>
                    <a:pt x="62963" y="809291"/>
                    <a:pt x="60834" y="805034"/>
                  </a:cubicBezTo>
                  <a:lnTo>
                    <a:pt x="65446" y="802906"/>
                  </a:lnTo>
                  <a:cubicBezTo>
                    <a:pt x="67574" y="807162"/>
                    <a:pt x="70057" y="811774"/>
                    <a:pt x="72185" y="816030"/>
                  </a:cubicBezTo>
                  <a:lnTo>
                    <a:pt x="67574" y="818159"/>
                  </a:lnTo>
                  <a:close/>
                  <a:moveTo>
                    <a:pt x="1053692" y="803260"/>
                  </a:moveTo>
                  <a:lnTo>
                    <a:pt x="1049081" y="801132"/>
                  </a:lnTo>
                  <a:cubicBezTo>
                    <a:pt x="1051209" y="796521"/>
                    <a:pt x="1053337" y="792264"/>
                    <a:pt x="1055466" y="787653"/>
                  </a:cubicBezTo>
                  <a:lnTo>
                    <a:pt x="1060077" y="789781"/>
                  </a:lnTo>
                  <a:cubicBezTo>
                    <a:pt x="1058303" y="794392"/>
                    <a:pt x="1055820" y="799004"/>
                    <a:pt x="1053692" y="803260"/>
                  </a:cubicBezTo>
                  <a:close/>
                  <a:moveTo>
                    <a:pt x="54449" y="791555"/>
                  </a:moveTo>
                  <a:cubicBezTo>
                    <a:pt x="52321" y="786943"/>
                    <a:pt x="50193" y="782332"/>
                    <a:pt x="48419" y="778075"/>
                  </a:cubicBezTo>
                  <a:lnTo>
                    <a:pt x="53030" y="775947"/>
                  </a:lnTo>
                  <a:cubicBezTo>
                    <a:pt x="55159" y="780558"/>
                    <a:pt x="56932" y="784815"/>
                    <a:pt x="59061" y="789426"/>
                  </a:cubicBezTo>
                  <a:lnTo>
                    <a:pt x="54449" y="791555"/>
                  </a:lnTo>
                  <a:close/>
                  <a:moveTo>
                    <a:pt x="1066462" y="775947"/>
                  </a:moveTo>
                  <a:lnTo>
                    <a:pt x="1061850" y="773819"/>
                  </a:lnTo>
                  <a:cubicBezTo>
                    <a:pt x="1063979" y="769207"/>
                    <a:pt x="1065752" y="764596"/>
                    <a:pt x="1067526" y="759985"/>
                  </a:cubicBezTo>
                  <a:lnTo>
                    <a:pt x="1072137" y="761758"/>
                  </a:lnTo>
                  <a:cubicBezTo>
                    <a:pt x="1070364" y="766724"/>
                    <a:pt x="1068235" y="771336"/>
                    <a:pt x="1066462" y="775947"/>
                  </a:cubicBezTo>
                  <a:close/>
                  <a:moveTo>
                    <a:pt x="42389" y="763887"/>
                  </a:moveTo>
                  <a:cubicBezTo>
                    <a:pt x="40615" y="759275"/>
                    <a:pt x="38842" y="754664"/>
                    <a:pt x="37068" y="750053"/>
                  </a:cubicBezTo>
                  <a:lnTo>
                    <a:pt x="41679" y="748279"/>
                  </a:lnTo>
                  <a:cubicBezTo>
                    <a:pt x="43453" y="752890"/>
                    <a:pt x="45227" y="757502"/>
                    <a:pt x="47000" y="762113"/>
                  </a:cubicBezTo>
                  <a:lnTo>
                    <a:pt x="42389" y="763887"/>
                  </a:lnTo>
                  <a:close/>
                  <a:moveTo>
                    <a:pt x="1077458" y="748279"/>
                  </a:moveTo>
                  <a:lnTo>
                    <a:pt x="1072847" y="746505"/>
                  </a:lnTo>
                  <a:cubicBezTo>
                    <a:pt x="1074620" y="741894"/>
                    <a:pt x="1076039" y="737283"/>
                    <a:pt x="1077813" y="732317"/>
                  </a:cubicBezTo>
                  <a:lnTo>
                    <a:pt x="1082424" y="733736"/>
                  </a:lnTo>
                  <a:cubicBezTo>
                    <a:pt x="1081005" y="738702"/>
                    <a:pt x="1079232" y="743313"/>
                    <a:pt x="1077458" y="748279"/>
                  </a:cubicBezTo>
                  <a:close/>
                  <a:moveTo>
                    <a:pt x="32102" y="735864"/>
                  </a:moveTo>
                  <a:cubicBezTo>
                    <a:pt x="30329" y="731253"/>
                    <a:pt x="28910" y="726286"/>
                    <a:pt x="27491" y="721675"/>
                  </a:cubicBezTo>
                  <a:lnTo>
                    <a:pt x="32102" y="720256"/>
                  </a:lnTo>
                  <a:cubicBezTo>
                    <a:pt x="33521" y="724868"/>
                    <a:pt x="34940" y="729834"/>
                    <a:pt x="36713" y="734445"/>
                  </a:cubicBezTo>
                  <a:lnTo>
                    <a:pt x="32102" y="735864"/>
                  </a:lnTo>
                  <a:close/>
                  <a:moveTo>
                    <a:pt x="1087035" y="719547"/>
                  </a:moveTo>
                  <a:lnTo>
                    <a:pt x="1082424" y="718128"/>
                  </a:lnTo>
                  <a:cubicBezTo>
                    <a:pt x="1083843" y="713517"/>
                    <a:pt x="1085262" y="708551"/>
                    <a:pt x="1086681" y="703939"/>
                  </a:cubicBezTo>
                  <a:lnTo>
                    <a:pt x="1091647" y="705358"/>
                  </a:lnTo>
                  <a:cubicBezTo>
                    <a:pt x="1089873" y="709969"/>
                    <a:pt x="1088454" y="714935"/>
                    <a:pt x="1087035" y="719547"/>
                  </a:cubicBezTo>
                  <a:close/>
                  <a:moveTo>
                    <a:pt x="23234" y="707132"/>
                  </a:moveTo>
                  <a:cubicBezTo>
                    <a:pt x="21815" y="702166"/>
                    <a:pt x="20751" y="697554"/>
                    <a:pt x="19332" y="692588"/>
                  </a:cubicBezTo>
                  <a:lnTo>
                    <a:pt x="24298" y="691524"/>
                  </a:lnTo>
                  <a:cubicBezTo>
                    <a:pt x="25362" y="696490"/>
                    <a:pt x="26781" y="701101"/>
                    <a:pt x="28200" y="705713"/>
                  </a:cubicBezTo>
                  <a:lnTo>
                    <a:pt x="23234" y="707132"/>
                  </a:lnTo>
                  <a:close/>
                  <a:moveTo>
                    <a:pt x="1095194" y="690815"/>
                  </a:moveTo>
                  <a:lnTo>
                    <a:pt x="1090228" y="689750"/>
                  </a:lnTo>
                  <a:cubicBezTo>
                    <a:pt x="1091292" y="684784"/>
                    <a:pt x="1092711" y="680173"/>
                    <a:pt x="1093775" y="675207"/>
                  </a:cubicBezTo>
                  <a:lnTo>
                    <a:pt x="1098741" y="676271"/>
                  </a:lnTo>
                  <a:cubicBezTo>
                    <a:pt x="1097322" y="680882"/>
                    <a:pt x="1096258" y="685849"/>
                    <a:pt x="1095194" y="690815"/>
                  </a:cubicBezTo>
                  <a:close/>
                  <a:moveTo>
                    <a:pt x="15785" y="678045"/>
                  </a:moveTo>
                  <a:cubicBezTo>
                    <a:pt x="14721" y="673079"/>
                    <a:pt x="13657" y="668113"/>
                    <a:pt x="12593" y="663501"/>
                  </a:cubicBezTo>
                  <a:lnTo>
                    <a:pt x="17559" y="662437"/>
                  </a:lnTo>
                  <a:cubicBezTo>
                    <a:pt x="18623" y="667403"/>
                    <a:pt x="19687" y="672015"/>
                    <a:pt x="20751" y="676981"/>
                  </a:cubicBezTo>
                  <a:lnTo>
                    <a:pt x="15785" y="678045"/>
                  </a:lnTo>
                  <a:close/>
                  <a:moveTo>
                    <a:pt x="1101579" y="661373"/>
                  </a:moveTo>
                  <a:lnTo>
                    <a:pt x="1096613" y="660309"/>
                  </a:lnTo>
                  <a:cubicBezTo>
                    <a:pt x="1097677" y="655343"/>
                    <a:pt x="1098386" y="650731"/>
                    <a:pt x="1099096" y="645765"/>
                  </a:cubicBezTo>
                  <a:lnTo>
                    <a:pt x="1104062" y="646475"/>
                  </a:lnTo>
                  <a:cubicBezTo>
                    <a:pt x="1103353" y="651441"/>
                    <a:pt x="1102288" y="656407"/>
                    <a:pt x="1101579" y="661373"/>
                  </a:cubicBezTo>
                  <a:close/>
                  <a:moveTo>
                    <a:pt x="10110" y="648603"/>
                  </a:moveTo>
                  <a:cubicBezTo>
                    <a:pt x="9400" y="643637"/>
                    <a:pt x="8691" y="638671"/>
                    <a:pt x="7981" y="633705"/>
                  </a:cubicBezTo>
                  <a:lnTo>
                    <a:pt x="12947" y="632995"/>
                  </a:lnTo>
                  <a:cubicBezTo>
                    <a:pt x="13657" y="637962"/>
                    <a:pt x="14366" y="642928"/>
                    <a:pt x="15076" y="647539"/>
                  </a:cubicBezTo>
                  <a:lnTo>
                    <a:pt x="10110" y="648603"/>
                  </a:lnTo>
                  <a:close/>
                  <a:moveTo>
                    <a:pt x="1106190" y="631931"/>
                  </a:moveTo>
                  <a:lnTo>
                    <a:pt x="1101224" y="631222"/>
                  </a:lnTo>
                  <a:cubicBezTo>
                    <a:pt x="1101934" y="626256"/>
                    <a:pt x="1102643" y="621290"/>
                    <a:pt x="1102998" y="616324"/>
                  </a:cubicBezTo>
                  <a:lnTo>
                    <a:pt x="1107964" y="616678"/>
                  </a:lnTo>
                  <a:cubicBezTo>
                    <a:pt x="1107609" y="621999"/>
                    <a:pt x="1106900" y="626965"/>
                    <a:pt x="1106190" y="631931"/>
                  </a:cubicBezTo>
                  <a:close/>
                  <a:moveTo>
                    <a:pt x="5853" y="618807"/>
                  </a:moveTo>
                  <a:cubicBezTo>
                    <a:pt x="5143" y="613841"/>
                    <a:pt x="4789" y="608875"/>
                    <a:pt x="4434" y="603909"/>
                  </a:cubicBezTo>
                  <a:lnTo>
                    <a:pt x="9400" y="603554"/>
                  </a:lnTo>
                  <a:cubicBezTo>
                    <a:pt x="9755" y="608520"/>
                    <a:pt x="10464" y="613486"/>
                    <a:pt x="10819" y="618452"/>
                  </a:cubicBezTo>
                  <a:lnTo>
                    <a:pt x="5853" y="618807"/>
                  </a:lnTo>
                  <a:close/>
                  <a:moveTo>
                    <a:pt x="1109383" y="602135"/>
                  </a:moveTo>
                  <a:lnTo>
                    <a:pt x="1104417" y="601780"/>
                  </a:lnTo>
                  <a:cubicBezTo>
                    <a:pt x="1104771" y="596814"/>
                    <a:pt x="1105126" y="591848"/>
                    <a:pt x="1105481" y="586882"/>
                  </a:cubicBezTo>
                  <a:lnTo>
                    <a:pt x="1110447" y="587237"/>
                  </a:lnTo>
                  <a:cubicBezTo>
                    <a:pt x="1110447" y="592203"/>
                    <a:pt x="1110092" y="597169"/>
                    <a:pt x="1109383" y="602135"/>
                  </a:cubicBezTo>
                  <a:close/>
                  <a:moveTo>
                    <a:pt x="3370" y="589010"/>
                  </a:moveTo>
                  <a:cubicBezTo>
                    <a:pt x="3015" y="584044"/>
                    <a:pt x="3015" y="579078"/>
                    <a:pt x="2660" y="574112"/>
                  </a:cubicBezTo>
                  <a:lnTo>
                    <a:pt x="7626" y="574112"/>
                  </a:lnTo>
                  <a:cubicBezTo>
                    <a:pt x="7626" y="579078"/>
                    <a:pt x="7981" y="584044"/>
                    <a:pt x="8336" y="589010"/>
                  </a:cubicBezTo>
                  <a:lnTo>
                    <a:pt x="3370" y="589010"/>
                  </a:lnTo>
                  <a:close/>
                  <a:moveTo>
                    <a:pt x="1111156" y="571984"/>
                  </a:moveTo>
                  <a:lnTo>
                    <a:pt x="1106190" y="571984"/>
                  </a:lnTo>
                  <a:cubicBezTo>
                    <a:pt x="1106190" y="567018"/>
                    <a:pt x="1106545" y="562052"/>
                    <a:pt x="1106545" y="557086"/>
                  </a:cubicBezTo>
                  <a:lnTo>
                    <a:pt x="1106545" y="553184"/>
                  </a:lnTo>
                  <a:lnTo>
                    <a:pt x="1111511" y="553184"/>
                  </a:lnTo>
                  <a:lnTo>
                    <a:pt x="1111511" y="557440"/>
                  </a:lnTo>
                  <a:cubicBezTo>
                    <a:pt x="1111511" y="562052"/>
                    <a:pt x="1111156" y="567018"/>
                    <a:pt x="1111156" y="571984"/>
                  </a:cubicBezTo>
                  <a:close/>
                  <a:moveTo>
                    <a:pt x="2660" y="559214"/>
                  </a:moveTo>
                  <a:lnTo>
                    <a:pt x="2660" y="557086"/>
                  </a:lnTo>
                  <a:cubicBezTo>
                    <a:pt x="2660" y="552829"/>
                    <a:pt x="2660" y="548572"/>
                    <a:pt x="2660" y="544316"/>
                  </a:cubicBezTo>
                  <a:lnTo>
                    <a:pt x="7626" y="544316"/>
                  </a:lnTo>
                  <a:cubicBezTo>
                    <a:pt x="7626" y="548572"/>
                    <a:pt x="7626" y="552829"/>
                    <a:pt x="7626" y="557086"/>
                  </a:cubicBezTo>
                  <a:lnTo>
                    <a:pt x="7626" y="559214"/>
                  </a:lnTo>
                  <a:lnTo>
                    <a:pt x="2660" y="559214"/>
                  </a:lnTo>
                  <a:close/>
                  <a:moveTo>
                    <a:pt x="1106190" y="538286"/>
                  </a:moveTo>
                  <a:cubicBezTo>
                    <a:pt x="1106190" y="533320"/>
                    <a:pt x="1105836" y="528353"/>
                    <a:pt x="1105481" y="523387"/>
                  </a:cubicBezTo>
                  <a:lnTo>
                    <a:pt x="1110447" y="523033"/>
                  </a:lnTo>
                  <a:cubicBezTo>
                    <a:pt x="1110802" y="527999"/>
                    <a:pt x="1111156" y="532965"/>
                    <a:pt x="1111156" y="537931"/>
                  </a:cubicBezTo>
                  <a:lnTo>
                    <a:pt x="1106190" y="538286"/>
                  </a:lnTo>
                  <a:close/>
                  <a:moveTo>
                    <a:pt x="8336" y="529418"/>
                  </a:moveTo>
                  <a:lnTo>
                    <a:pt x="3370" y="529063"/>
                  </a:lnTo>
                  <a:cubicBezTo>
                    <a:pt x="3725" y="524097"/>
                    <a:pt x="4079" y="519131"/>
                    <a:pt x="4434" y="514165"/>
                  </a:cubicBezTo>
                  <a:lnTo>
                    <a:pt x="9400" y="514519"/>
                  </a:lnTo>
                  <a:cubicBezTo>
                    <a:pt x="8691" y="519485"/>
                    <a:pt x="8336" y="524452"/>
                    <a:pt x="8336" y="529418"/>
                  </a:cubicBezTo>
                  <a:close/>
                  <a:moveTo>
                    <a:pt x="1104417" y="508489"/>
                  </a:moveTo>
                  <a:cubicBezTo>
                    <a:pt x="1104062" y="503523"/>
                    <a:pt x="1103353" y="498557"/>
                    <a:pt x="1102998" y="493591"/>
                  </a:cubicBezTo>
                  <a:lnTo>
                    <a:pt x="1107964" y="492882"/>
                  </a:lnTo>
                  <a:cubicBezTo>
                    <a:pt x="1108673" y="497848"/>
                    <a:pt x="1109028" y="502814"/>
                    <a:pt x="1109383" y="507780"/>
                  </a:cubicBezTo>
                  <a:lnTo>
                    <a:pt x="1104417" y="508489"/>
                  </a:lnTo>
                  <a:close/>
                  <a:moveTo>
                    <a:pt x="10464" y="499621"/>
                  </a:moveTo>
                  <a:lnTo>
                    <a:pt x="5498" y="499267"/>
                  </a:lnTo>
                  <a:cubicBezTo>
                    <a:pt x="5853" y="494300"/>
                    <a:pt x="6562" y="489334"/>
                    <a:pt x="7272" y="484368"/>
                  </a:cubicBezTo>
                  <a:lnTo>
                    <a:pt x="12238" y="485078"/>
                  </a:lnTo>
                  <a:cubicBezTo>
                    <a:pt x="11528" y="490044"/>
                    <a:pt x="10819" y="494655"/>
                    <a:pt x="10464" y="499621"/>
                  </a:cubicBezTo>
                  <a:close/>
                  <a:moveTo>
                    <a:pt x="1100870" y="479048"/>
                  </a:moveTo>
                  <a:cubicBezTo>
                    <a:pt x="1100160" y="474081"/>
                    <a:pt x="1099451" y="469115"/>
                    <a:pt x="1098741" y="464504"/>
                  </a:cubicBezTo>
                  <a:lnTo>
                    <a:pt x="1103707" y="463795"/>
                  </a:lnTo>
                  <a:cubicBezTo>
                    <a:pt x="1104417" y="468761"/>
                    <a:pt x="1105481" y="473727"/>
                    <a:pt x="1106190" y="478693"/>
                  </a:cubicBezTo>
                  <a:lnTo>
                    <a:pt x="1100870" y="479048"/>
                  </a:lnTo>
                  <a:close/>
                  <a:moveTo>
                    <a:pt x="14366" y="470180"/>
                  </a:moveTo>
                  <a:lnTo>
                    <a:pt x="9400" y="469470"/>
                  </a:lnTo>
                  <a:cubicBezTo>
                    <a:pt x="10110" y="464504"/>
                    <a:pt x="11174" y="459538"/>
                    <a:pt x="11883" y="454572"/>
                  </a:cubicBezTo>
                  <a:lnTo>
                    <a:pt x="16849" y="455636"/>
                  </a:lnTo>
                  <a:cubicBezTo>
                    <a:pt x="15785" y="460602"/>
                    <a:pt x="15076" y="465214"/>
                    <a:pt x="14366" y="470180"/>
                  </a:cubicBezTo>
                  <a:close/>
                  <a:moveTo>
                    <a:pt x="1095903" y="449606"/>
                  </a:moveTo>
                  <a:cubicBezTo>
                    <a:pt x="1094839" y="444640"/>
                    <a:pt x="1093775" y="440029"/>
                    <a:pt x="1092711" y="435062"/>
                  </a:cubicBezTo>
                  <a:lnTo>
                    <a:pt x="1097677" y="433998"/>
                  </a:lnTo>
                  <a:cubicBezTo>
                    <a:pt x="1098741" y="438964"/>
                    <a:pt x="1099805" y="443930"/>
                    <a:pt x="1100870" y="448542"/>
                  </a:cubicBezTo>
                  <a:lnTo>
                    <a:pt x="1095903" y="449606"/>
                  </a:lnTo>
                  <a:close/>
                  <a:moveTo>
                    <a:pt x="19687" y="441093"/>
                  </a:moveTo>
                  <a:lnTo>
                    <a:pt x="14721" y="440029"/>
                  </a:lnTo>
                  <a:cubicBezTo>
                    <a:pt x="15785" y="435062"/>
                    <a:pt x="16849" y="430096"/>
                    <a:pt x="17913" y="425485"/>
                  </a:cubicBezTo>
                  <a:lnTo>
                    <a:pt x="22879" y="426549"/>
                  </a:lnTo>
                  <a:cubicBezTo>
                    <a:pt x="21815" y="431515"/>
                    <a:pt x="20751" y="436127"/>
                    <a:pt x="19687" y="441093"/>
                  </a:cubicBezTo>
                  <a:close/>
                  <a:moveTo>
                    <a:pt x="1089164" y="420519"/>
                  </a:moveTo>
                  <a:cubicBezTo>
                    <a:pt x="1088100" y="415553"/>
                    <a:pt x="1086681" y="410942"/>
                    <a:pt x="1085262" y="406330"/>
                  </a:cubicBezTo>
                  <a:lnTo>
                    <a:pt x="1089873" y="404911"/>
                  </a:lnTo>
                  <a:cubicBezTo>
                    <a:pt x="1091292" y="409877"/>
                    <a:pt x="1092711" y="414489"/>
                    <a:pt x="1093775" y="419455"/>
                  </a:cubicBezTo>
                  <a:lnTo>
                    <a:pt x="1089164" y="420519"/>
                  </a:lnTo>
                  <a:close/>
                  <a:moveTo>
                    <a:pt x="26781" y="412360"/>
                  </a:moveTo>
                  <a:lnTo>
                    <a:pt x="21815" y="410942"/>
                  </a:lnTo>
                  <a:cubicBezTo>
                    <a:pt x="23234" y="405976"/>
                    <a:pt x="24653" y="401364"/>
                    <a:pt x="26072" y="396398"/>
                  </a:cubicBezTo>
                  <a:lnTo>
                    <a:pt x="30683" y="397817"/>
                  </a:lnTo>
                  <a:cubicBezTo>
                    <a:pt x="29619" y="402783"/>
                    <a:pt x="28200" y="407394"/>
                    <a:pt x="26781" y="412360"/>
                  </a:cubicBezTo>
                  <a:close/>
                  <a:moveTo>
                    <a:pt x="1081005" y="392142"/>
                  </a:moveTo>
                  <a:cubicBezTo>
                    <a:pt x="1079586" y="387530"/>
                    <a:pt x="1077813" y="382564"/>
                    <a:pt x="1076394" y="377953"/>
                  </a:cubicBezTo>
                  <a:lnTo>
                    <a:pt x="1081005" y="376179"/>
                  </a:lnTo>
                  <a:cubicBezTo>
                    <a:pt x="1082779" y="380790"/>
                    <a:pt x="1084198" y="385757"/>
                    <a:pt x="1085617" y="390368"/>
                  </a:cubicBezTo>
                  <a:lnTo>
                    <a:pt x="1081005" y="392142"/>
                  </a:lnTo>
                  <a:close/>
                  <a:moveTo>
                    <a:pt x="35295" y="383628"/>
                  </a:moveTo>
                  <a:lnTo>
                    <a:pt x="30683" y="382209"/>
                  </a:lnTo>
                  <a:cubicBezTo>
                    <a:pt x="32102" y="377598"/>
                    <a:pt x="33876" y="372632"/>
                    <a:pt x="35649" y="368021"/>
                  </a:cubicBezTo>
                  <a:lnTo>
                    <a:pt x="40261" y="369794"/>
                  </a:lnTo>
                  <a:cubicBezTo>
                    <a:pt x="38487" y="374406"/>
                    <a:pt x="37068" y="379017"/>
                    <a:pt x="35295" y="383628"/>
                  </a:cubicBezTo>
                  <a:close/>
                  <a:moveTo>
                    <a:pt x="1071428" y="364119"/>
                  </a:moveTo>
                  <a:cubicBezTo>
                    <a:pt x="1069654" y="359507"/>
                    <a:pt x="1067881" y="354896"/>
                    <a:pt x="1066107" y="350285"/>
                  </a:cubicBezTo>
                  <a:lnTo>
                    <a:pt x="1070718" y="348511"/>
                  </a:lnTo>
                  <a:cubicBezTo>
                    <a:pt x="1072492" y="353122"/>
                    <a:pt x="1074266" y="357734"/>
                    <a:pt x="1076039" y="362345"/>
                  </a:cubicBezTo>
                  <a:lnTo>
                    <a:pt x="1071428" y="364119"/>
                  </a:lnTo>
                  <a:close/>
                  <a:moveTo>
                    <a:pt x="45581" y="355605"/>
                  </a:moveTo>
                  <a:lnTo>
                    <a:pt x="40970" y="353832"/>
                  </a:lnTo>
                  <a:cubicBezTo>
                    <a:pt x="42744" y="349221"/>
                    <a:pt x="44872" y="344609"/>
                    <a:pt x="46645" y="339998"/>
                  </a:cubicBezTo>
                  <a:lnTo>
                    <a:pt x="51257" y="342126"/>
                  </a:lnTo>
                  <a:cubicBezTo>
                    <a:pt x="49483" y="346383"/>
                    <a:pt x="47355" y="350994"/>
                    <a:pt x="45581" y="355605"/>
                  </a:cubicBezTo>
                  <a:close/>
                  <a:moveTo>
                    <a:pt x="1060432" y="336451"/>
                  </a:moveTo>
                  <a:cubicBezTo>
                    <a:pt x="1058303" y="331839"/>
                    <a:pt x="1056530" y="327583"/>
                    <a:pt x="1054401" y="322971"/>
                  </a:cubicBezTo>
                  <a:lnTo>
                    <a:pt x="1059013" y="320843"/>
                  </a:lnTo>
                  <a:cubicBezTo>
                    <a:pt x="1061141" y="325454"/>
                    <a:pt x="1063269" y="329711"/>
                    <a:pt x="1065043" y="334322"/>
                  </a:cubicBezTo>
                  <a:lnTo>
                    <a:pt x="1060432" y="336451"/>
                  </a:lnTo>
                  <a:close/>
                  <a:moveTo>
                    <a:pt x="57287" y="328292"/>
                  </a:moveTo>
                  <a:lnTo>
                    <a:pt x="52676" y="326164"/>
                  </a:lnTo>
                  <a:cubicBezTo>
                    <a:pt x="54804" y="321552"/>
                    <a:pt x="56932" y="316941"/>
                    <a:pt x="59061" y="312685"/>
                  </a:cubicBezTo>
                  <a:lnTo>
                    <a:pt x="63672" y="314813"/>
                  </a:lnTo>
                  <a:cubicBezTo>
                    <a:pt x="61544" y="319069"/>
                    <a:pt x="59415" y="323681"/>
                    <a:pt x="57287" y="328292"/>
                  </a:cubicBezTo>
                  <a:close/>
                  <a:moveTo>
                    <a:pt x="1047662" y="309847"/>
                  </a:moveTo>
                  <a:cubicBezTo>
                    <a:pt x="1045533" y="305590"/>
                    <a:pt x="1043050" y="300979"/>
                    <a:pt x="1040922" y="296722"/>
                  </a:cubicBezTo>
                  <a:lnTo>
                    <a:pt x="1045179" y="294239"/>
                  </a:lnTo>
                  <a:cubicBezTo>
                    <a:pt x="1047662" y="298496"/>
                    <a:pt x="1049790" y="303107"/>
                    <a:pt x="1052273" y="307364"/>
                  </a:cubicBezTo>
                  <a:lnTo>
                    <a:pt x="1047662" y="309847"/>
                  </a:lnTo>
                  <a:close/>
                  <a:moveTo>
                    <a:pt x="70412" y="301688"/>
                  </a:moveTo>
                  <a:lnTo>
                    <a:pt x="66155" y="299205"/>
                  </a:lnTo>
                  <a:cubicBezTo>
                    <a:pt x="68638" y="294594"/>
                    <a:pt x="70766" y="290337"/>
                    <a:pt x="73249" y="286081"/>
                  </a:cubicBezTo>
                  <a:lnTo>
                    <a:pt x="77506" y="288564"/>
                  </a:lnTo>
                  <a:cubicBezTo>
                    <a:pt x="75023" y="292820"/>
                    <a:pt x="72895" y="297077"/>
                    <a:pt x="70412" y="301688"/>
                  </a:cubicBezTo>
                  <a:close/>
                  <a:moveTo>
                    <a:pt x="1033473" y="283598"/>
                  </a:moveTo>
                  <a:cubicBezTo>
                    <a:pt x="1030990" y="279341"/>
                    <a:pt x="1028507" y="275084"/>
                    <a:pt x="1026024" y="270828"/>
                  </a:cubicBezTo>
                  <a:lnTo>
                    <a:pt x="1030280" y="268345"/>
                  </a:lnTo>
                  <a:cubicBezTo>
                    <a:pt x="1032763" y="272601"/>
                    <a:pt x="1035601" y="276858"/>
                    <a:pt x="1038084" y="281115"/>
                  </a:cubicBezTo>
                  <a:lnTo>
                    <a:pt x="1033473" y="283598"/>
                  </a:lnTo>
                  <a:close/>
                  <a:moveTo>
                    <a:pt x="84955" y="275439"/>
                  </a:moveTo>
                  <a:lnTo>
                    <a:pt x="80699" y="272956"/>
                  </a:lnTo>
                  <a:cubicBezTo>
                    <a:pt x="83182" y="268699"/>
                    <a:pt x="86019" y="264443"/>
                    <a:pt x="88502" y="260186"/>
                  </a:cubicBezTo>
                  <a:lnTo>
                    <a:pt x="92759" y="263024"/>
                  </a:lnTo>
                  <a:cubicBezTo>
                    <a:pt x="90276" y="266926"/>
                    <a:pt x="87438" y="271182"/>
                    <a:pt x="84955" y="275439"/>
                  </a:cubicBezTo>
                  <a:close/>
                  <a:moveTo>
                    <a:pt x="1018220" y="258413"/>
                  </a:moveTo>
                  <a:cubicBezTo>
                    <a:pt x="1015382" y="254156"/>
                    <a:pt x="1012899" y="250254"/>
                    <a:pt x="1010062" y="245997"/>
                  </a:cubicBezTo>
                  <a:lnTo>
                    <a:pt x="1014318" y="243160"/>
                  </a:lnTo>
                  <a:cubicBezTo>
                    <a:pt x="1017156" y="247416"/>
                    <a:pt x="1019994" y="251318"/>
                    <a:pt x="1022477" y="255575"/>
                  </a:cubicBezTo>
                  <a:lnTo>
                    <a:pt x="1018220" y="258413"/>
                  </a:lnTo>
                  <a:close/>
                  <a:moveTo>
                    <a:pt x="100918" y="250609"/>
                  </a:moveTo>
                  <a:lnTo>
                    <a:pt x="96661" y="247771"/>
                  </a:lnTo>
                  <a:cubicBezTo>
                    <a:pt x="99499" y="243514"/>
                    <a:pt x="102336" y="239612"/>
                    <a:pt x="105174" y="235356"/>
                  </a:cubicBezTo>
                  <a:lnTo>
                    <a:pt x="109076" y="238194"/>
                  </a:lnTo>
                  <a:cubicBezTo>
                    <a:pt x="106593" y="242095"/>
                    <a:pt x="103755" y="246352"/>
                    <a:pt x="100918" y="250609"/>
                  </a:cubicBezTo>
                  <a:close/>
                  <a:moveTo>
                    <a:pt x="1001194" y="233937"/>
                  </a:moveTo>
                  <a:cubicBezTo>
                    <a:pt x="998356" y="230035"/>
                    <a:pt x="995163" y="226133"/>
                    <a:pt x="992326" y="222231"/>
                  </a:cubicBezTo>
                  <a:lnTo>
                    <a:pt x="996227" y="219039"/>
                  </a:lnTo>
                  <a:cubicBezTo>
                    <a:pt x="999420" y="222941"/>
                    <a:pt x="1002258" y="226843"/>
                    <a:pt x="1005095" y="231099"/>
                  </a:cubicBezTo>
                  <a:lnTo>
                    <a:pt x="1001194" y="233937"/>
                  </a:lnTo>
                  <a:close/>
                  <a:moveTo>
                    <a:pt x="118299" y="226133"/>
                  </a:moveTo>
                  <a:lnTo>
                    <a:pt x="114397" y="223295"/>
                  </a:lnTo>
                  <a:cubicBezTo>
                    <a:pt x="117235" y="219393"/>
                    <a:pt x="120427" y="215492"/>
                    <a:pt x="123619" y="211590"/>
                  </a:cubicBezTo>
                  <a:lnTo>
                    <a:pt x="127521" y="214782"/>
                  </a:lnTo>
                  <a:cubicBezTo>
                    <a:pt x="124329" y="218329"/>
                    <a:pt x="121136" y="222231"/>
                    <a:pt x="118299" y="226133"/>
                  </a:cubicBezTo>
                  <a:close/>
                  <a:moveTo>
                    <a:pt x="983103" y="210171"/>
                  </a:moveTo>
                  <a:cubicBezTo>
                    <a:pt x="979911" y="206269"/>
                    <a:pt x="976718" y="202367"/>
                    <a:pt x="973525" y="198820"/>
                  </a:cubicBezTo>
                  <a:lnTo>
                    <a:pt x="977427" y="195627"/>
                  </a:lnTo>
                  <a:cubicBezTo>
                    <a:pt x="980620" y="199529"/>
                    <a:pt x="983812" y="203076"/>
                    <a:pt x="987005" y="206978"/>
                  </a:cubicBezTo>
                  <a:lnTo>
                    <a:pt x="983103" y="210171"/>
                  </a:lnTo>
                  <a:close/>
                  <a:moveTo>
                    <a:pt x="136744" y="203076"/>
                  </a:moveTo>
                  <a:lnTo>
                    <a:pt x="132842" y="199884"/>
                  </a:lnTo>
                  <a:cubicBezTo>
                    <a:pt x="136035" y="195982"/>
                    <a:pt x="139227" y="192435"/>
                    <a:pt x="142774" y="188533"/>
                  </a:cubicBezTo>
                  <a:lnTo>
                    <a:pt x="146321" y="191725"/>
                  </a:lnTo>
                  <a:cubicBezTo>
                    <a:pt x="143129" y="195273"/>
                    <a:pt x="139937" y="199175"/>
                    <a:pt x="136744" y="203076"/>
                  </a:cubicBezTo>
                  <a:close/>
                  <a:moveTo>
                    <a:pt x="963593" y="187824"/>
                  </a:moveTo>
                  <a:cubicBezTo>
                    <a:pt x="960401" y="184276"/>
                    <a:pt x="956854" y="180374"/>
                    <a:pt x="953307" y="176827"/>
                  </a:cubicBezTo>
                  <a:lnTo>
                    <a:pt x="956854" y="173280"/>
                  </a:lnTo>
                  <a:cubicBezTo>
                    <a:pt x="960401" y="176827"/>
                    <a:pt x="963593" y="180374"/>
                    <a:pt x="967141" y="184276"/>
                  </a:cubicBezTo>
                  <a:lnTo>
                    <a:pt x="963593" y="187824"/>
                  </a:lnTo>
                  <a:close/>
                  <a:moveTo>
                    <a:pt x="156608" y="180729"/>
                  </a:moveTo>
                  <a:lnTo>
                    <a:pt x="153061" y="177182"/>
                  </a:lnTo>
                  <a:cubicBezTo>
                    <a:pt x="156608" y="173635"/>
                    <a:pt x="159801" y="170088"/>
                    <a:pt x="163348" y="166540"/>
                  </a:cubicBezTo>
                  <a:lnTo>
                    <a:pt x="166895" y="170088"/>
                  </a:lnTo>
                  <a:cubicBezTo>
                    <a:pt x="163348" y="173635"/>
                    <a:pt x="160155" y="177182"/>
                    <a:pt x="156608" y="180729"/>
                  </a:cubicBezTo>
                  <a:close/>
                  <a:moveTo>
                    <a:pt x="943020" y="166186"/>
                  </a:moveTo>
                  <a:cubicBezTo>
                    <a:pt x="939472" y="162639"/>
                    <a:pt x="935925" y="159091"/>
                    <a:pt x="932378" y="155899"/>
                  </a:cubicBezTo>
                  <a:lnTo>
                    <a:pt x="935925" y="152352"/>
                  </a:lnTo>
                  <a:cubicBezTo>
                    <a:pt x="939472" y="155899"/>
                    <a:pt x="943020" y="159091"/>
                    <a:pt x="946567" y="162639"/>
                  </a:cubicBezTo>
                  <a:lnTo>
                    <a:pt x="943020" y="166186"/>
                  </a:lnTo>
                  <a:close/>
                  <a:moveTo>
                    <a:pt x="177537" y="159801"/>
                  </a:moveTo>
                  <a:lnTo>
                    <a:pt x="173990" y="156254"/>
                  </a:lnTo>
                  <a:cubicBezTo>
                    <a:pt x="177537" y="152706"/>
                    <a:pt x="181439" y="149514"/>
                    <a:pt x="184986" y="145967"/>
                  </a:cubicBezTo>
                  <a:lnTo>
                    <a:pt x="188178" y="149514"/>
                  </a:lnTo>
                  <a:cubicBezTo>
                    <a:pt x="184631" y="152706"/>
                    <a:pt x="181084" y="156254"/>
                    <a:pt x="177537" y="159801"/>
                  </a:cubicBezTo>
                  <a:close/>
                  <a:moveTo>
                    <a:pt x="921382" y="145967"/>
                  </a:moveTo>
                  <a:cubicBezTo>
                    <a:pt x="917835" y="142774"/>
                    <a:pt x="913933" y="139582"/>
                    <a:pt x="910031" y="136389"/>
                  </a:cubicBezTo>
                  <a:lnTo>
                    <a:pt x="913223" y="132487"/>
                  </a:lnTo>
                  <a:cubicBezTo>
                    <a:pt x="917125" y="135680"/>
                    <a:pt x="920672" y="138872"/>
                    <a:pt x="924574" y="142420"/>
                  </a:cubicBezTo>
                  <a:lnTo>
                    <a:pt x="921382" y="145967"/>
                  </a:lnTo>
                  <a:close/>
                  <a:moveTo>
                    <a:pt x="199529" y="139582"/>
                  </a:moveTo>
                  <a:lnTo>
                    <a:pt x="196337" y="135680"/>
                  </a:lnTo>
                  <a:cubicBezTo>
                    <a:pt x="200239" y="132487"/>
                    <a:pt x="204141" y="129295"/>
                    <a:pt x="207688" y="126102"/>
                  </a:cubicBezTo>
                  <a:lnTo>
                    <a:pt x="210880" y="130004"/>
                  </a:lnTo>
                  <a:cubicBezTo>
                    <a:pt x="206978" y="133197"/>
                    <a:pt x="203431" y="136389"/>
                    <a:pt x="199529" y="139582"/>
                  </a:cubicBezTo>
                  <a:close/>
                  <a:moveTo>
                    <a:pt x="898680" y="126812"/>
                  </a:moveTo>
                  <a:cubicBezTo>
                    <a:pt x="894778" y="123619"/>
                    <a:pt x="890876" y="120782"/>
                    <a:pt x="886974" y="117589"/>
                  </a:cubicBezTo>
                  <a:lnTo>
                    <a:pt x="889812" y="113687"/>
                  </a:lnTo>
                  <a:cubicBezTo>
                    <a:pt x="893714" y="116525"/>
                    <a:pt x="897616" y="119718"/>
                    <a:pt x="901518" y="122910"/>
                  </a:cubicBezTo>
                  <a:lnTo>
                    <a:pt x="898680" y="126812"/>
                  </a:lnTo>
                  <a:close/>
                  <a:moveTo>
                    <a:pt x="222586" y="121136"/>
                  </a:moveTo>
                  <a:lnTo>
                    <a:pt x="219394" y="117235"/>
                  </a:lnTo>
                  <a:cubicBezTo>
                    <a:pt x="223295" y="114042"/>
                    <a:pt x="227197" y="111204"/>
                    <a:pt x="231454" y="108367"/>
                  </a:cubicBezTo>
                  <a:lnTo>
                    <a:pt x="234292" y="112268"/>
                  </a:lnTo>
                  <a:cubicBezTo>
                    <a:pt x="230390" y="115106"/>
                    <a:pt x="226488" y="117944"/>
                    <a:pt x="222586" y="121136"/>
                  </a:cubicBezTo>
                  <a:close/>
                  <a:moveTo>
                    <a:pt x="874914" y="109076"/>
                  </a:moveTo>
                  <a:cubicBezTo>
                    <a:pt x="871012" y="106238"/>
                    <a:pt x="866755" y="103400"/>
                    <a:pt x="862498" y="100563"/>
                  </a:cubicBezTo>
                  <a:lnTo>
                    <a:pt x="865336" y="96306"/>
                  </a:lnTo>
                  <a:cubicBezTo>
                    <a:pt x="869593" y="99144"/>
                    <a:pt x="873495" y="101982"/>
                    <a:pt x="877751" y="104819"/>
                  </a:cubicBezTo>
                  <a:lnTo>
                    <a:pt x="874914" y="109076"/>
                  </a:lnTo>
                  <a:close/>
                  <a:moveTo>
                    <a:pt x="246707" y="103755"/>
                  </a:moveTo>
                  <a:lnTo>
                    <a:pt x="243869" y="99499"/>
                  </a:lnTo>
                  <a:cubicBezTo>
                    <a:pt x="248126" y="96661"/>
                    <a:pt x="252028" y="93823"/>
                    <a:pt x="256284" y="91340"/>
                  </a:cubicBezTo>
                  <a:lnTo>
                    <a:pt x="259122" y="95597"/>
                  </a:lnTo>
                  <a:cubicBezTo>
                    <a:pt x="254865" y="98080"/>
                    <a:pt x="250609" y="100917"/>
                    <a:pt x="246707" y="103755"/>
                  </a:cubicBezTo>
                  <a:close/>
                  <a:moveTo>
                    <a:pt x="850083" y="92404"/>
                  </a:moveTo>
                  <a:cubicBezTo>
                    <a:pt x="845827" y="89921"/>
                    <a:pt x="841570" y="87083"/>
                    <a:pt x="837314" y="84600"/>
                  </a:cubicBezTo>
                  <a:lnTo>
                    <a:pt x="839797" y="80344"/>
                  </a:lnTo>
                  <a:cubicBezTo>
                    <a:pt x="844053" y="82827"/>
                    <a:pt x="848310" y="85665"/>
                    <a:pt x="852566" y="88148"/>
                  </a:cubicBezTo>
                  <a:lnTo>
                    <a:pt x="850083" y="92404"/>
                  </a:lnTo>
                  <a:close/>
                  <a:moveTo>
                    <a:pt x="271537" y="87438"/>
                  </a:moveTo>
                  <a:lnTo>
                    <a:pt x="269054" y="83182"/>
                  </a:lnTo>
                  <a:cubicBezTo>
                    <a:pt x="273311" y="80698"/>
                    <a:pt x="277567" y="78215"/>
                    <a:pt x="281824" y="75732"/>
                  </a:cubicBezTo>
                  <a:lnTo>
                    <a:pt x="284307" y="79989"/>
                  </a:lnTo>
                  <a:cubicBezTo>
                    <a:pt x="280050" y="82472"/>
                    <a:pt x="275794" y="84955"/>
                    <a:pt x="271537" y="87438"/>
                  </a:cubicBezTo>
                  <a:close/>
                  <a:moveTo>
                    <a:pt x="824544" y="77151"/>
                  </a:moveTo>
                  <a:cubicBezTo>
                    <a:pt x="820287" y="74668"/>
                    <a:pt x="815676" y="72540"/>
                    <a:pt x="811419" y="70057"/>
                  </a:cubicBezTo>
                  <a:lnTo>
                    <a:pt x="813902" y="65800"/>
                  </a:lnTo>
                  <a:cubicBezTo>
                    <a:pt x="818514" y="68283"/>
                    <a:pt x="822770" y="70412"/>
                    <a:pt x="827027" y="72895"/>
                  </a:cubicBezTo>
                  <a:lnTo>
                    <a:pt x="824544" y="77151"/>
                  </a:lnTo>
                  <a:close/>
                  <a:moveTo>
                    <a:pt x="297432" y="72895"/>
                  </a:moveTo>
                  <a:lnTo>
                    <a:pt x="294949" y="68638"/>
                  </a:lnTo>
                  <a:cubicBezTo>
                    <a:pt x="299205" y="66155"/>
                    <a:pt x="303817" y="64027"/>
                    <a:pt x="308073" y="61898"/>
                  </a:cubicBezTo>
                  <a:lnTo>
                    <a:pt x="310202" y="66510"/>
                  </a:lnTo>
                  <a:cubicBezTo>
                    <a:pt x="305945" y="68283"/>
                    <a:pt x="301688" y="70412"/>
                    <a:pt x="297432" y="72895"/>
                  </a:cubicBezTo>
                  <a:close/>
                  <a:moveTo>
                    <a:pt x="798294" y="63317"/>
                  </a:moveTo>
                  <a:cubicBezTo>
                    <a:pt x="793683" y="61189"/>
                    <a:pt x="789427" y="59061"/>
                    <a:pt x="784815" y="56932"/>
                  </a:cubicBezTo>
                  <a:lnTo>
                    <a:pt x="786943" y="52321"/>
                  </a:lnTo>
                  <a:cubicBezTo>
                    <a:pt x="791555" y="54449"/>
                    <a:pt x="796166" y="56578"/>
                    <a:pt x="800423" y="58706"/>
                  </a:cubicBezTo>
                  <a:lnTo>
                    <a:pt x="798294" y="63317"/>
                  </a:lnTo>
                  <a:close/>
                  <a:moveTo>
                    <a:pt x="323681" y="59415"/>
                  </a:moveTo>
                  <a:lnTo>
                    <a:pt x="321552" y="54804"/>
                  </a:lnTo>
                  <a:cubicBezTo>
                    <a:pt x="326164" y="52676"/>
                    <a:pt x="330775" y="50547"/>
                    <a:pt x="335032" y="48774"/>
                  </a:cubicBezTo>
                  <a:lnTo>
                    <a:pt x="337160" y="53385"/>
                  </a:lnTo>
                  <a:cubicBezTo>
                    <a:pt x="332904" y="55159"/>
                    <a:pt x="328292" y="57287"/>
                    <a:pt x="323681" y="59415"/>
                  </a:cubicBezTo>
                  <a:close/>
                  <a:moveTo>
                    <a:pt x="771336" y="50902"/>
                  </a:moveTo>
                  <a:cubicBezTo>
                    <a:pt x="766724" y="49129"/>
                    <a:pt x="762113" y="47000"/>
                    <a:pt x="757502" y="45227"/>
                  </a:cubicBezTo>
                  <a:lnTo>
                    <a:pt x="759275" y="40615"/>
                  </a:lnTo>
                  <a:cubicBezTo>
                    <a:pt x="763887" y="42389"/>
                    <a:pt x="768498" y="44517"/>
                    <a:pt x="773109" y="46291"/>
                  </a:cubicBezTo>
                  <a:lnTo>
                    <a:pt x="771336" y="50902"/>
                  </a:lnTo>
                  <a:close/>
                  <a:moveTo>
                    <a:pt x="350994" y="47710"/>
                  </a:moveTo>
                  <a:lnTo>
                    <a:pt x="349221" y="43098"/>
                  </a:lnTo>
                  <a:cubicBezTo>
                    <a:pt x="353832" y="41325"/>
                    <a:pt x="358443" y="39551"/>
                    <a:pt x="363055" y="37778"/>
                  </a:cubicBezTo>
                  <a:lnTo>
                    <a:pt x="364828" y="42389"/>
                  </a:lnTo>
                  <a:cubicBezTo>
                    <a:pt x="360217" y="43808"/>
                    <a:pt x="355605" y="45581"/>
                    <a:pt x="350994" y="47710"/>
                  </a:cubicBezTo>
                  <a:close/>
                  <a:moveTo>
                    <a:pt x="743313" y="40261"/>
                  </a:moveTo>
                  <a:cubicBezTo>
                    <a:pt x="738702" y="38487"/>
                    <a:pt x="734090" y="37068"/>
                    <a:pt x="729124" y="35295"/>
                  </a:cubicBezTo>
                  <a:lnTo>
                    <a:pt x="730543" y="30683"/>
                  </a:lnTo>
                  <a:cubicBezTo>
                    <a:pt x="735155" y="32102"/>
                    <a:pt x="740121" y="33876"/>
                    <a:pt x="744732" y="35649"/>
                  </a:cubicBezTo>
                  <a:lnTo>
                    <a:pt x="743313" y="40261"/>
                  </a:lnTo>
                  <a:close/>
                  <a:moveTo>
                    <a:pt x="378662" y="37068"/>
                  </a:moveTo>
                  <a:lnTo>
                    <a:pt x="376889" y="32457"/>
                  </a:lnTo>
                  <a:cubicBezTo>
                    <a:pt x="381500" y="30683"/>
                    <a:pt x="386466" y="29264"/>
                    <a:pt x="391077" y="27845"/>
                  </a:cubicBezTo>
                  <a:lnTo>
                    <a:pt x="392496" y="32457"/>
                  </a:lnTo>
                  <a:cubicBezTo>
                    <a:pt x="388240" y="33876"/>
                    <a:pt x="383628" y="35649"/>
                    <a:pt x="378662" y="37068"/>
                  </a:cubicBezTo>
                  <a:close/>
                  <a:moveTo>
                    <a:pt x="715290" y="30683"/>
                  </a:moveTo>
                  <a:cubicBezTo>
                    <a:pt x="710679" y="29264"/>
                    <a:pt x="705713" y="27845"/>
                    <a:pt x="701101" y="26781"/>
                  </a:cubicBezTo>
                  <a:lnTo>
                    <a:pt x="702520" y="21815"/>
                  </a:lnTo>
                  <a:cubicBezTo>
                    <a:pt x="707486" y="23234"/>
                    <a:pt x="712098" y="24653"/>
                    <a:pt x="717064" y="26072"/>
                  </a:cubicBezTo>
                  <a:lnTo>
                    <a:pt x="715290" y="30683"/>
                  </a:lnTo>
                  <a:close/>
                  <a:moveTo>
                    <a:pt x="407040" y="28200"/>
                  </a:moveTo>
                  <a:lnTo>
                    <a:pt x="405621" y="23589"/>
                  </a:lnTo>
                  <a:cubicBezTo>
                    <a:pt x="410587" y="22170"/>
                    <a:pt x="415198" y="21106"/>
                    <a:pt x="420164" y="19687"/>
                  </a:cubicBezTo>
                  <a:lnTo>
                    <a:pt x="421228" y="24653"/>
                  </a:lnTo>
                  <a:cubicBezTo>
                    <a:pt x="416617" y="25717"/>
                    <a:pt x="412006" y="27136"/>
                    <a:pt x="407040" y="28200"/>
                  </a:cubicBezTo>
                  <a:close/>
                  <a:moveTo>
                    <a:pt x="686558" y="22879"/>
                  </a:moveTo>
                  <a:cubicBezTo>
                    <a:pt x="681592" y="21815"/>
                    <a:pt x="676981" y="20751"/>
                    <a:pt x="672015" y="19687"/>
                  </a:cubicBezTo>
                  <a:lnTo>
                    <a:pt x="673079" y="14721"/>
                  </a:lnTo>
                  <a:cubicBezTo>
                    <a:pt x="678045" y="15785"/>
                    <a:pt x="683011" y="16849"/>
                    <a:pt x="687622" y="17913"/>
                  </a:cubicBezTo>
                  <a:lnTo>
                    <a:pt x="686558" y="22879"/>
                  </a:lnTo>
                  <a:close/>
                  <a:moveTo>
                    <a:pt x="436127" y="21106"/>
                  </a:moveTo>
                  <a:lnTo>
                    <a:pt x="435062" y="16140"/>
                  </a:lnTo>
                  <a:cubicBezTo>
                    <a:pt x="440029" y="15076"/>
                    <a:pt x="444995" y="14011"/>
                    <a:pt x="449606" y="12947"/>
                  </a:cubicBezTo>
                  <a:lnTo>
                    <a:pt x="450670" y="17913"/>
                  </a:lnTo>
                  <a:cubicBezTo>
                    <a:pt x="445704" y="18977"/>
                    <a:pt x="440738" y="20042"/>
                    <a:pt x="436127" y="21106"/>
                  </a:cubicBezTo>
                  <a:close/>
                  <a:moveTo>
                    <a:pt x="657471" y="16849"/>
                  </a:moveTo>
                  <a:cubicBezTo>
                    <a:pt x="652505" y="15785"/>
                    <a:pt x="647894" y="15076"/>
                    <a:pt x="642928" y="14366"/>
                  </a:cubicBezTo>
                  <a:lnTo>
                    <a:pt x="643637" y="9400"/>
                  </a:lnTo>
                  <a:cubicBezTo>
                    <a:pt x="648603" y="10109"/>
                    <a:pt x="653569" y="11174"/>
                    <a:pt x="658535" y="11883"/>
                  </a:cubicBezTo>
                  <a:lnTo>
                    <a:pt x="657471" y="16849"/>
                  </a:lnTo>
                  <a:close/>
                  <a:moveTo>
                    <a:pt x="465214" y="15430"/>
                  </a:moveTo>
                  <a:lnTo>
                    <a:pt x="464149" y="10464"/>
                  </a:lnTo>
                  <a:cubicBezTo>
                    <a:pt x="469115" y="9755"/>
                    <a:pt x="474082" y="9045"/>
                    <a:pt x="479048" y="8336"/>
                  </a:cubicBezTo>
                  <a:lnTo>
                    <a:pt x="479757" y="13302"/>
                  </a:lnTo>
                  <a:cubicBezTo>
                    <a:pt x="474791" y="13657"/>
                    <a:pt x="469825" y="14366"/>
                    <a:pt x="465214" y="15430"/>
                  </a:cubicBezTo>
                  <a:close/>
                  <a:moveTo>
                    <a:pt x="628030" y="12238"/>
                  </a:moveTo>
                  <a:cubicBezTo>
                    <a:pt x="623063" y="11528"/>
                    <a:pt x="618097" y="11174"/>
                    <a:pt x="613131" y="10464"/>
                  </a:cubicBezTo>
                  <a:lnTo>
                    <a:pt x="613486" y="5498"/>
                  </a:lnTo>
                  <a:cubicBezTo>
                    <a:pt x="618452" y="5853"/>
                    <a:pt x="623418" y="6562"/>
                    <a:pt x="628384" y="7272"/>
                  </a:cubicBezTo>
                  <a:lnTo>
                    <a:pt x="628030" y="12238"/>
                  </a:lnTo>
                  <a:close/>
                  <a:moveTo>
                    <a:pt x="494655" y="11174"/>
                  </a:moveTo>
                  <a:lnTo>
                    <a:pt x="493946" y="6208"/>
                  </a:lnTo>
                  <a:cubicBezTo>
                    <a:pt x="498912" y="5498"/>
                    <a:pt x="503878" y="5143"/>
                    <a:pt x="508844" y="4789"/>
                  </a:cubicBezTo>
                  <a:lnTo>
                    <a:pt x="509199" y="9755"/>
                  </a:lnTo>
                  <a:cubicBezTo>
                    <a:pt x="504233" y="10109"/>
                    <a:pt x="499621" y="10464"/>
                    <a:pt x="494655" y="11174"/>
                  </a:cubicBezTo>
                  <a:close/>
                  <a:moveTo>
                    <a:pt x="598588" y="9045"/>
                  </a:moveTo>
                  <a:cubicBezTo>
                    <a:pt x="593622" y="8691"/>
                    <a:pt x="588656" y="8336"/>
                    <a:pt x="583690" y="7981"/>
                  </a:cubicBezTo>
                  <a:lnTo>
                    <a:pt x="584044" y="3015"/>
                  </a:lnTo>
                  <a:cubicBezTo>
                    <a:pt x="589010" y="3370"/>
                    <a:pt x="593976" y="3725"/>
                    <a:pt x="598943" y="4079"/>
                  </a:cubicBezTo>
                  <a:lnTo>
                    <a:pt x="598588" y="9045"/>
                  </a:lnTo>
                  <a:close/>
                  <a:moveTo>
                    <a:pt x="524097" y="8691"/>
                  </a:moveTo>
                  <a:lnTo>
                    <a:pt x="523742" y="3725"/>
                  </a:lnTo>
                  <a:cubicBezTo>
                    <a:pt x="528708" y="3370"/>
                    <a:pt x="533674" y="3370"/>
                    <a:pt x="538640" y="3015"/>
                  </a:cubicBezTo>
                  <a:lnTo>
                    <a:pt x="538640" y="7981"/>
                  </a:lnTo>
                  <a:cubicBezTo>
                    <a:pt x="534029" y="7981"/>
                    <a:pt x="529063" y="8336"/>
                    <a:pt x="524097" y="8691"/>
                  </a:cubicBezTo>
                  <a:close/>
                  <a:moveTo>
                    <a:pt x="568791" y="7626"/>
                  </a:moveTo>
                  <a:cubicBezTo>
                    <a:pt x="564890" y="7626"/>
                    <a:pt x="560988" y="7626"/>
                    <a:pt x="557086" y="7626"/>
                  </a:cubicBezTo>
                  <a:lnTo>
                    <a:pt x="553893" y="7626"/>
                  </a:lnTo>
                  <a:lnTo>
                    <a:pt x="553893" y="2660"/>
                  </a:lnTo>
                  <a:lnTo>
                    <a:pt x="557086" y="2660"/>
                  </a:lnTo>
                  <a:cubicBezTo>
                    <a:pt x="560988" y="2660"/>
                    <a:pt x="564890" y="2660"/>
                    <a:pt x="569146" y="2660"/>
                  </a:cubicBezTo>
                  <a:lnTo>
                    <a:pt x="568791" y="7626"/>
                  </a:lnTo>
                  <a:close/>
                </a:path>
              </a:pathLst>
            </a:custGeom>
            <a:solidFill>
              <a:srgbClr val="FFFFFF"/>
            </a:solidFill>
            <a:ln w="9525" cap="flat">
              <a:noFill/>
              <a:prstDash val="solid"/>
              <a:miter/>
            </a:ln>
          </p:spPr>
          <p:txBody>
            <a:bodyPr rtlCol="0" anchor="ctr"/>
            <a:lstStyle/>
            <a:p>
              <a:endParaRPr lang="fi-FI"/>
            </a:p>
          </p:txBody>
        </p:sp>
        <p:sp>
          <p:nvSpPr>
            <p:cNvPr id="370" name="Freeform: Shape 369">
              <a:extLst>
                <a:ext uri="{FF2B5EF4-FFF2-40B4-BE49-F238E27FC236}">
                  <a16:creationId xmlns:a16="http://schemas.microsoft.com/office/drawing/2014/main" id="{51E3318A-87C8-495C-AE90-8F05D3483BF2}"/>
                </a:ext>
              </a:extLst>
            </p:cNvPr>
            <p:cNvSpPr/>
            <p:nvPr/>
          </p:nvSpPr>
          <p:spPr>
            <a:xfrm>
              <a:off x="848988" y="1083956"/>
              <a:ext cx="876155" cy="876155"/>
            </a:xfrm>
            <a:custGeom>
              <a:avLst/>
              <a:gdLst>
                <a:gd name="connsiteX0" fmla="*/ 434353 w 876155"/>
                <a:gd name="connsiteY0" fmla="*/ 875978 h 876155"/>
                <a:gd name="connsiteX1" fmla="*/ 419455 w 876155"/>
                <a:gd name="connsiteY1" fmla="*/ 875623 h 876155"/>
                <a:gd name="connsiteX2" fmla="*/ 419810 w 876155"/>
                <a:gd name="connsiteY2" fmla="*/ 870657 h 876155"/>
                <a:gd name="connsiteX3" fmla="*/ 434708 w 876155"/>
                <a:gd name="connsiteY3" fmla="*/ 871012 h 876155"/>
                <a:gd name="connsiteX4" fmla="*/ 434353 w 876155"/>
                <a:gd name="connsiteY4" fmla="*/ 875978 h 876155"/>
                <a:gd name="connsiteX5" fmla="*/ 449251 w 876155"/>
                <a:gd name="connsiteY5" fmla="*/ 875623 h 876155"/>
                <a:gd name="connsiteX6" fmla="*/ 449251 w 876155"/>
                <a:gd name="connsiteY6" fmla="*/ 870657 h 876155"/>
                <a:gd name="connsiteX7" fmla="*/ 464149 w 876155"/>
                <a:gd name="connsiteY7" fmla="*/ 869948 h 876155"/>
                <a:gd name="connsiteX8" fmla="*/ 464504 w 876155"/>
                <a:gd name="connsiteY8" fmla="*/ 874914 h 876155"/>
                <a:gd name="connsiteX9" fmla="*/ 449251 w 876155"/>
                <a:gd name="connsiteY9" fmla="*/ 875623 h 876155"/>
                <a:gd name="connsiteX10" fmla="*/ 404202 w 876155"/>
                <a:gd name="connsiteY10" fmla="*/ 874559 h 876155"/>
                <a:gd name="connsiteX11" fmla="*/ 389304 w 876155"/>
                <a:gd name="connsiteY11" fmla="*/ 873140 h 876155"/>
                <a:gd name="connsiteX12" fmla="*/ 390013 w 876155"/>
                <a:gd name="connsiteY12" fmla="*/ 868174 h 876155"/>
                <a:gd name="connsiteX13" fmla="*/ 404911 w 876155"/>
                <a:gd name="connsiteY13" fmla="*/ 869593 h 876155"/>
                <a:gd name="connsiteX14" fmla="*/ 404202 w 876155"/>
                <a:gd name="connsiteY14" fmla="*/ 874559 h 876155"/>
                <a:gd name="connsiteX15" fmla="*/ 479402 w 876155"/>
                <a:gd name="connsiteY15" fmla="*/ 874204 h 876155"/>
                <a:gd name="connsiteX16" fmla="*/ 479048 w 876155"/>
                <a:gd name="connsiteY16" fmla="*/ 869238 h 876155"/>
                <a:gd name="connsiteX17" fmla="*/ 493946 w 876155"/>
                <a:gd name="connsiteY17" fmla="*/ 867465 h 876155"/>
                <a:gd name="connsiteX18" fmla="*/ 494655 w 876155"/>
                <a:gd name="connsiteY18" fmla="*/ 872431 h 876155"/>
                <a:gd name="connsiteX19" fmla="*/ 479402 w 876155"/>
                <a:gd name="connsiteY19" fmla="*/ 874204 h 876155"/>
                <a:gd name="connsiteX20" fmla="*/ 374406 w 876155"/>
                <a:gd name="connsiteY20" fmla="*/ 871012 h 876155"/>
                <a:gd name="connsiteX21" fmla="*/ 359507 w 876155"/>
                <a:gd name="connsiteY21" fmla="*/ 868529 h 876155"/>
                <a:gd name="connsiteX22" fmla="*/ 360572 w 876155"/>
                <a:gd name="connsiteY22" fmla="*/ 863563 h 876155"/>
                <a:gd name="connsiteX23" fmla="*/ 375115 w 876155"/>
                <a:gd name="connsiteY23" fmla="*/ 866046 h 876155"/>
                <a:gd name="connsiteX24" fmla="*/ 374406 w 876155"/>
                <a:gd name="connsiteY24" fmla="*/ 871012 h 876155"/>
                <a:gd name="connsiteX25" fmla="*/ 509199 w 876155"/>
                <a:gd name="connsiteY25" fmla="*/ 870302 h 876155"/>
                <a:gd name="connsiteX26" fmla="*/ 508489 w 876155"/>
                <a:gd name="connsiteY26" fmla="*/ 865336 h 876155"/>
                <a:gd name="connsiteX27" fmla="*/ 523033 w 876155"/>
                <a:gd name="connsiteY27" fmla="*/ 862853 h 876155"/>
                <a:gd name="connsiteX28" fmla="*/ 524097 w 876155"/>
                <a:gd name="connsiteY28" fmla="*/ 867819 h 876155"/>
                <a:gd name="connsiteX29" fmla="*/ 509199 w 876155"/>
                <a:gd name="connsiteY29" fmla="*/ 870302 h 876155"/>
                <a:gd name="connsiteX30" fmla="*/ 344964 w 876155"/>
                <a:gd name="connsiteY30" fmla="*/ 865691 h 876155"/>
                <a:gd name="connsiteX31" fmla="*/ 330420 w 876155"/>
                <a:gd name="connsiteY31" fmla="*/ 862144 h 876155"/>
                <a:gd name="connsiteX32" fmla="*/ 331485 w 876155"/>
                <a:gd name="connsiteY32" fmla="*/ 857178 h 876155"/>
                <a:gd name="connsiteX33" fmla="*/ 346028 w 876155"/>
                <a:gd name="connsiteY33" fmla="*/ 860725 h 876155"/>
                <a:gd name="connsiteX34" fmla="*/ 344964 w 876155"/>
                <a:gd name="connsiteY34" fmla="*/ 865691 h 876155"/>
                <a:gd name="connsiteX35" fmla="*/ 538640 w 876155"/>
                <a:gd name="connsiteY35" fmla="*/ 864627 h 876155"/>
                <a:gd name="connsiteX36" fmla="*/ 537576 w 876155"/>
                <a:gd name="connsiteY36" fmla="*/ 859661 h 876155"/>
                <a:gd name="connsiteX37" fmla="*/ 552120 w 876155"/>
                <a:gd name="connsiteY37" fmla="*/ 856113 h 876155"/>
                <a:gd name="connsiteX38" fmla="*/ 553539 w 876155"/>
                <a:gd name="connsiteY38" fmla="*/ 861080 h 876155"/>
                <a:gd name="connsiteX39" fmla="*/ 538640 w 876155"/>
                <a:gd name="connsiteY39" fmla="*/ 864627 h 876155"/>
                <a:gd name="connsiteX40" fmla="*/ 315877 w 876155"/>
                <a:gd name="connsiteY40" fmla="*/ 858242 h 876155"/>
                <a:gd name="connsiteX41" fmla="*/ 301688 w 876155"/>
                <a:gd name="connsiteY41" fmla="*/ 853630 h 876155"/>
                <a:gd name="connsiteX42" fmla="*/ 303107 w 876155"/>
                <a:gd name="connsiteY42" fmla="*/ 849019 h 876155"/>
                <a:gd name="connsiteX43" fmla="*/ 317296 w 876155"/>
                <a:gd name="connsiteY43" fmla="*/ 853276 h 876155"/>
                <a:gd name="connsiteX44" fmla="*/ 315877 w 876155"/>
                <a:gd name="connsiteY44" fmla="*/ 858242 h 876155"/>
                <a:gd name="connsiteX45" fmla="*/ 567373 w 876155"/>
                <a:gd name="connsiteY45" fmla="*/ 856823 h 876155"/>
                <a:gd name="connsiteX46" fmla="*/ 565954 w 876155"/>
                <a:gd name="connsiteY46" fmla="*/ 852212 h 876155"/>
                <a:gd name="connsiteX47" fmla="*/ 580143 w 876155"/>
                <a:gd name="connsiteY47" fmla="*/ 847600 h 876155"/>
                <a:gd name="connsiteX48" fmla="*/ 581916 w 876155"/>
                <a:gd name="connsiteY48" fmla="*/ 852212 h 876155"/>
                <a:gd name="connsiteX49" fmla="*/ 567373 w 876155"/>
                <a:gd name="connsiteY49" fmla="*/ 856823 h 876155"/>
                <a:gd name="connsiteX50" fmla="*/ 287499 w 876155"/>
                <a:gd name="connsiteY50" fmla="*/ 848664 h 876155"/>
                <a:gd name="connsiteX51" fmla="*/ 273311 w 876155"/>
                <a:gd name="connsiteY51" fmla="*/ 843344 h 876155"/>
                <a:gd name="connsiteX52" fmla="*/ 275084 w 876155"/>
                <a:gd name="connsiteY52" fmla="*/ 838732 h 876155"/>
                <a:gd name="connsiteX53" fmla="*/ 288918 w 876155"/>
                <a:gd name="connsiteY53" fmla="*/ 844053 h 876155"/>
                <a:gd name="connsiteX54" fmla="*/ 287499 w 876155"/>
                <a:gd name="connsiteY54" fmla="*/ 848664 h 876155"/>
                <a:gd name="connsiteX55" fmla="*/ 596105 w 876155"/>
                <a:gd name="connsiteY55" fmla="*/ 846891 h 876155"/>
                <a:gd name="connsiteX56" fmla="*/ 594331 w 876155"/>
                <a:gd name="connsiteY56" fmla="*/ 842279 h 876155"/>
                <a:gd name="connsiteX57" fmla="*/ 608165 w 876155"/>
                <a:gd name="connsiteY57" fmla="*/ 836604 h 876155"/>
                <a:gd name="connsiteX58" fmla="*/ 609939 w 876155"/>
                <a:gd name="connsiteY58" fmla="*/ 841215 h 876155"/>
                <a:gd name="connsiteX59" fmla="*/ 596105 w 876155"/>
                <a:gd name="connsiteY59" fmla="*/ 846891 h 876155"/>
                <a:gd name="connsiteX60" fmla="*/ 259477 w 876155"/>
                <a:gd name="connsiteY60" fmla="*/ 837313 h 876155"/>
                <a:gd name="connsiteX61" fmla="*/ 245997 w 876155"/>
                <a:gd name="connsiteY61" fmla="*/ 830929 h 876155"/>
                <a:gd name="connsiteX62" fmla="*/ 248126 w 876155"/>
                <a:gd name="connsiteY62" fmla="*/ 826317 h 876155"/>
                <a:gd name="connsiteX63" fmla="*/ 261605 w 876155"/>
                <a:gd name="connsiteY63" fmla="*/ 832702 h 876155"/>
                <a:gd name="connsiteX64" fmla="*/ 259477 w 876155"/>
                <a:gd name="connsiteY64" fmla="*/ 837313 h 876155"/>
                <a:gd name="connsiteX65" fmla="*/ 623418 w 876155"/>
                <a:gd name="connsiteY65" fmla="*/ 835185 h 876155"/>
                <a:gd name="connsiteX66" fmla="*/ 621290 w 876155"/>
                <a:gd name="connsiteY66" fmla="*/ 830574 h 876155"/>
                <a:gd name="connsiteX67" fmla="*/ 634769 w 876155"/>
                <a:gd name="connsiteY67" fmla="*/ 824189 h 876155"/>
                <a:gd name="connsiteX68" fmla="*/ 636897 w 876155"/>
                <a:gd name="connsiteY68" fmla="*/ 828800 h 876155"/>
                <a:gd name="connsiteX69" fmla="*/ 623418 w 876155"/>
                <a:gd name="connsiteY69" fmla="*/ 835185 h 876155"/>
                <a:gd name="connsiteX70" fmla="*/ 232518 w 876155"/>
                <a:gd name="connsiteY70" fmla="*/ 823834 h 876155"/>
                <a:gd name="connsiteX71" fmla="*/ 219394 w 876155"/>
                <a:gd name="connsiteY71" fmla="*/ 816385 h 876155"/>
                <a:gd name="connsiteX72" fmla="*/ 221877 w 876155"/>
                <a:gd name="connsiteY72" fmla="*/ 812128 h 876155"/>
                <a:gd name="connsiteX73" fmla="*/ 235001 w 876155"/>
                <a:gd name="connsiteY73" fmla="*/ 819223 h 876155"/>
                <a:gd name="connsiteX74" fmla="*/ 232518 w 876155"/>
                <a:gd name="connsiteY74" fmla="*/ 823834 h 876155"/>
                <a:gd name="connsiteX75" fmla="*/ 650022 w 876155"/>
                <a:gd name="connsiteY75" fmla="*/ 821706 h 876155"/>
                <a:gd name="connsiteX76" fmla="*/ 647539 w 876155"/>
                <a:gd name="connsiteY76" fmla="*/ 817449 h 876155"/>
                <a:gd name="connsiteX77" fmla="*/ 660309 w 876155"/>
                <a:gd name="connsiteY77" fmla="*/ 810000 h 876155"/>
                <a:gd name="connsiteX78" fmla="*/ 662792 w 876155"/>
                <a:gd name="connsiteY78" fmla="*/ 814257 h 876155"/>
                <a:gd name="connsiteX79" fmla="*/ 650022 w 876155"/>
                <a:gd name="connsiteY79" fmla="*/ 821706 h 876155"/>
                <a:gd name="connsiteX80" fmla="*/ 206624 w 876155"/>
                <a:gd name="connsiteY80" fmla="*/ 808936 h 876155"/>
                <a:gd name="connsiteX81" fmla="*/ 194208 w 876155"/>
                <a:gd name="connsiteY81" fmla="*/ 800777 h 876155"/>
                <a:gd name="connsiteX82" fmla="*/ 197046 w 876155"/>
                <a:gd name="connsiteY82" fmla="*/ 796521 h 876155"/>
                <a:gd name="connsiteX83" fmla="*/ 209461 w 876155"/>
                <a:gd name="connsiteY83" fmla="*/ 804679 h 876155"/>
                <a:gd name="connsiteX84" fmla="*/ 206624 w 876155"/>
                <a:gd name="connsiteY84" fmla="*/ 808936 h 876155"/>
                <a:gd name="connsiteX85" fmla="*/ 675917 w 876155"/>
                <a:gd name="connsiteY85" fmla="*/ 806098 h 876155"/>
                <a:gd name="connsiteX86" fmla="*/ 673079 w 876155"/>
                <a:gd name="connsiteY86" fmla="*/ 801842 h 876155"/>
                <a:gd name="connsiteX87" fmla="*/ 685494 w 876155"/>
                <a:gd name="connsiteY87" fmla="*/ 793683 h 876155"/>
                <a:gd name="connsiteX88" fmla="*/ 688332 w 876155"/>
                <a:gd name="connsiteY88" fmla="*/ 797940 h 876155"/>
                <a:gd name="connsiteX89" fmla="*/ 675917 w 876155"/>
                <a:gd name="connsiteY89" fmla="*/ 806098 h 876155"/>
                <a:gd name="connsiteX90" fmla="*/ 181793 w 876155"/>
                <a:gd name="connsiteY90" fmla="*/ 791909 h 876155"/>
                <a:gd name="connsiteX91" fmla="*/ 169733 w 876155"/>
                <a:gd name="connsiteY91" fmla="*/ 782687 h 876155"/>
                <a:gd name="connsiteX92" fmla="*/ 172925 w 876155"/>
                <a:gd name="connsiteY92" fmla="*/ 778785 h 876155"/>
                <a:gd name="connsiteX93" fmla="*/ 184631 w 876155"/>
                <a:gd name="connsiteY93" fmla="*/ 787653 h 876155"/>
                <a:gd name="connsiteX94" fmla="*/ 181793 w 876155"/>
                <a:gd name="connsiteY94" fmla="*/ 791909 h 876155"/>
                <a:gd name="connsiteX95" fmla="*/ 700392 w 876155"/>
                <a:gd name="connsiteY95" fmla="*/ 789072 h 876155"/>
                <a:gd name="connsiteX96" fmla="*/ 697554 w 876155"/>
                <a:gd name="connsiteY96" fmla="*/ 785170 h 876155"/>
                <a:gd name="connsiteX97" fmla="*/ 709260 w 876155"/>
                <a:gd name="connsiteY97" fmla="*/ 775947 h 876155"/>
                <a:gd name="connsiteX98" fmla="*/ 712453 w 876155"/>
                <a:gd name="connsiteY98" fmla="*/ 779849 h 876155"/>
                <a:gd name="connsiteX99" fmla="*/ 700392 w 876155"/>
                <a:gd name="connsiteY99" fmla="*/ 789072 h 876155"/>
                <a:gd name="connsiteX100" fmla="*/ 158027 w 876155"/>
                <a:gd name="connsiteY100" fmla="*/ 773464 h 876155"/>
                <a:gd name="connsiteX101" fmla="*/ 146676 w 876155"/>
                <a:gd name="connsiteY101" fmla="*/ 763532 h 876155"/>
                <a:gd name="connsiteX102" fmla="*/ 149869 w 876155"/>
                <a:gd name="connsiteY102" fmla="*/ 759985 h 876155"/>
                <a:gd name="connsiteX103" fmla="*/ 161220 w 876155"/>
                <a:gd name="connsiteY103" fmla="*/ 769917 h 876155"/>
                <a:gd name="connsiteX104" fmla="*/ 158027 w 876155"/>
                <a:gd name="connsiteY104" fmla="*/ 773464 h 876155"/>
                <a:gd name="connsiteX105" fmla="*/ 723804 w 876155"/>
                <a:gd name="connsiteY105" fmla="*/ 770272 h 876155"/>
                <a:gd name="connsiteX106" fmla="*/ 720611 w 876155"/>
                <a:gd name="connsiteY106" fmla="*/ 766370 h 876155"/>
                <a:gd name="connsiteX107" fmla="*/ 731607 w 876155"/>
                <a:gd name="connsiteY107" fmla="*/ 756438 h 876155"/>
                <a:gd name="connsiteX108" fmla="*/ 735154 w 876155"/>
                <a:gd name="connsiteY108" fmla="*/ 759985 h 876155"/>
                <a:gd name="connsiteX109" fmla="*/ 723804 w 876155"/>
                <a:gd name="connsiteY109" fmla="*/ 770272 h 876155"/>
                <a:gd name="connsiteX110" fmla="*/ 135680 w 876155"/>
                <a:gd name="connsiteY110" fmla="*/ 753245 h 876155"/>
                <a:gd name="connsiteX111" fmla="*/ 125038 w 876155"/>
                <a:gd name="connsiteY111" fmla="*/ 742604 h 876155"/>
                <a:gd name="connsiteX112" fmla="*/ 128586 w 876155"/>
                <a:gd name="connsiteY112" fmla="*/ 739056 h 876155"/>
                <a:gd name="connsiteX113" fmla="*/ 139227 w 876155"/>
                <a:gd name="connsiteY113" fmla="*/ 749698 h 876155"/>
                <a:gd name="connsiteX114" fmla="*/ 135680 w 876155"/>
                <a:gd name="connsiteY114" fmla="*/ 753245 h 876155"/>
                <a:gd name="connsiteX115" fmla="*/ 745796 w 876155"/>
                <a:gd name="connsiteY115" fmla="*/ 750053 h 876155"/>
                <a:gd name="connsiteX116" fmla="*/ 742249 w 876155"/>
                <a:gd name="connsiteY116" fmla="*/ 746505 h 876155"/>
                <a:gd name="connsiteX117" fmla="*/ 752536 w 876155"/>
                <a:gd name="connsiteY117" fmla="*/ 735864 h 876155"/>
                <a:gd name="connsiteX118" fmla="*/ 756083 w 876155"/>
                <a:gd name="connsiteY118" fmla="*/ 739411 h 876155"/>
                <a:gd name="connsiteX119" fmla="*/ 745796 w 876155"/>
                <a:gd name="connsiteY119" fmla="*/ 750053 h 876155"/>
                <a:gd name="connsiteX120" fmla="*/ 114752 w 876155"/>
                <a:gd name="connsiteY120" fmla="*/ 731607 h 876155"/>
                <a:gd name="connsiteX121" fmla="*/ 104819 w 876155"/>
                <a:gd name="connsiteY121" fmla="*/ 720256 h 876155"/>
                <a:gd name="connsiteX122" fmla="*/ 108721 w 876155"/>
                <a:gd name="connsiteY122" fmla="*/ 717064 h 876155"/>
                <a:gd name="connsiteX123" fmla="*/ 118299 w 876155"/>
                <a:gd name="connsiteY123" fmla="*/ 728415 h 876155"/>
                <a:gd name="connsiteX124" fmla="*/ 114752 w 876155"/>
                <a:gd name="connsiteY124" fmla="*/ 731607 h 876155"/>
                <a:gd name="connsiteX125" fmla="*/ 766724 w 876155"/>
                <a:gd name="connsiteY125" fmla="*/ 728060 h 876155"/>
                <a:gd name="connsiteX126" fmla="*/ 762823 w 876155"/>
                <a:gd name="connsiteY126" fmla="*/ 724868 h 876155"/>
                <a:gd name="connsiteX127" fmla="*/ 772400 w 876155"/>
                <a:gd name="connsiteY127" fmla="*/ 713517 h 876155"/>
                <a:gd name="connsiteX128" fmla="*/ 776302 w 876155"/>
                <a:gd name="connsiteY128" fmla="*/ 716709 h 876155"/>
                <a:gd name="connsiteX129" fmla="*/ 766724 w 876155"/>
                <a:gd name="connsiteY129" fmla="*/ 728060 h 876155"/>
                <a:gd name="connsiteX130" fmla="*/ 95597 w 876155"/>
                <a:gd name="connsiteY130" fmla="*/ 708551 h 876155"/>
                <a:gd name="connsiteX131" fmla="*/ 86374 w 876155"/>
                <a:gd name="connsiteY131" fmla="*/ 696490 h 876155"/>
                <a:gd name="connsiteX132" fmla="*/ 90276 w 876155"/>
                <a:gd name="connsiteY132" fmla="*/ 693652 h 876155"/>
                <a:gd name="connsiteX133" fmla="*/ 99144 w 876155"/>
                <a:gd name="connsiteY133" fmla="*/ 705358 h 876155"/>
                <a:gd name="connsiteX134" fmla="*/ 95597 w 876155"/>
                <a:gd name="connsiteY134" fmla="*/ 708551 h 876155"/>
                <a:gd name="connsiteX135" fmla="*/ 785524 w 876155"/>
                <a:gd name="connsiteY135" fmla="*/ 705003 h 876155"/>
                <a:gd name="connsiteX136" fmla="*/ 781623 w 876155"/>
                <a:gd name="connsiteY136" fmla="*/ 701811 h 876155"/>
                <a:gd name="connsiteX137" fmla="*/ 790491 w 876155"/>
                <a:gd name="connsiteY137" fmla="*/ 689750 h 876155"/>
                <a:gd name="connsiteX138" fmla="*/ 794392 w 876155"/>
                <a:gd name="connsiteY138" fmla="*/ 692588 h 876155"/>
                <a:gd name="connsiteX139" fmla="*/ 785524 w 876155"/>
                <a:gd name="connsiteY139" fmla="*/ 705003 h 876155"/>
                <a:gd name="connsiteX140" fmla="*/ 77861 w 876155"/>
                <a:gd name="connsiteY140" fmla="*/ 684430 h 876155"/>
                <a:gd name="connsiteX141" fmla="*/ 69702 w 876155"/>
                <a:gd name="connsiteY141" fmla="*/ 672015 h 876155"/>
                <a:gd name="connsiteX142" fmla="*/ 73959 w 876155"/>
                <a:gd name="connsiteY142" fmla="*/ 669531 h 876155"/>
                <a:gd name="connsiteX143" fmla="*/ 82117 w 876155"/>
                <a:gd name="connsiteY143" fmla="*/ 681947 h 876155"/>
                <a:gd name="connsiteX144" fmla="*/ 77861 w 876155"/>
                <a:gd name="connsiteY144" fmla="*/ 684430 h 876155"/>
                <a:gd name="connsiteX145" fmla="*/ 803260 w 876155"/>
                <a:gd name="connsiteY145" fmla="*/ 680528 h 876155"/>
                <a:gd name="connsiteX146" fmla="*/ 799004 w 876155"/>
                <a:gd name="connsiteY146" fmla="*/ 677690 h 876155"/>
                <a:gd name="connsiteX147" fmla="*/ 807162 w 876155"/>
                <a:gd name="connsiteY147" fmla="*/ 665275 h 876155"/>
                <a:gd name="connsiteX148" fmla="*/ 811419 w 876155"/>
                <a:gd name="connsiteY148" fmla="*/ 667758 h 876155"/>
                <a:gd name="connsiteX149" fmla="*/ 803260 w 876155"/>
                <a:gd name="connsiteY149" fmla="*/ 680528 h 876155"/>
                <a:gd name="connsiteX150" fmla="*/ 61898 w 876155"/>
                <a:gd name="connsiteY150" fmla="*/ 659245 h 876155"/>
                <a:gd name="connsiteX151" fmla="*/ 54449 w 876155"/>
                <a:gd name="connsiteY151" fmla="*/ 646120 h 876155"/>
                <a:gd name="connsiteX152" fmla="*/ 58706 w 876155"/>
                <a:gd name="connsiteY152" fmla="*/ 643637 h 876155"/>
                <a:gd name="connsiteX153" fmla="*/ 65800 w 876155"/>
                <a:gd name="connsiteY153" fmla="*/ 656407 h 876155"/>
                <a:gd name="connsiteX154" fmla="*/ 61898 w 876155"/>
                <a:gd name="connsiteY154" fmla="*/ 659245 h 876155"/>
                <a:gd name="connsiteX155" fmla="*/ 818868 w 876155"/>
                <a:gd name="connsiteY155" fmla="*/ 654988 h 876155"/>
                <a:gd name="connsiteX156" fmla="*/ 814611 w 876155"/>
                <a:gd name="connsiteY156" fmla="*/ 652505 h 876155"/>
                <a:gd name="connsiteX157" fmla="*/ 821706 w 876155"/>
                <a:gd name="connsiteY157" fmla="*/ 639380 h 876155"/>
                <a:gd name="connsiteX158" fmla="*/ 825963 w 876155"/>
                <a:gd name="connsiteY158" fmla="*/ 641863 h 876155"/>
                <a:gd name="connsiteX159" fmla="*/ 818868 w 876155"/>
                <a:gd name="connsiteY159" fmla="*/ 654988 h 876155"/>
                <a:gd name="connsiteX160" fmla="*/ 47710 w 876155"/>
                <a:gd name="connsiteY160" fmla="*/ 632641 h 876155"/>
                <a:gd name="connsiteX161" fmla="*/ 41325 w 876155"/>
                <a:gd name="connsiteY161" fmla="*/ 619161 h 876155"/>
                <a:gd name="connsiteX162" fmla="*/ 45936 w 876155"/>
                <a:gd name="connsiteY162" fmla="*/ 617033 h 876155"/>
                <a:gd name="connsiteX163" fmla="*/ 52321 w 876155"/>
                <a:gd name="connsiteY163" fmla="*/ 630512 h 876155"/>
                <a:gd name="connsiteX164" fmla="*/ 47710 w 876155"/>
                <a:gd name="connsiteY164" fmla="*/ 632641 h 876155"/>
                <a:gd name="connsiteX165" fmla="*/ 832702 w 876155"/>
                <a:gd name="connsiteY165" fmla="*/ 628384 h 876155"/>
                <a:gd name="connsiteX166" fmla="*/ 828091 w 876155"/>
                <a:gd name="connsiteY166" fmla="*/ 626256 h 876155"/>
                <a:gd name="connsiteX167" fmla="*/ 834476 w 876155"/>
                <a:gd name="connsiteY167" fmla="*/ 612776 h 876155"/>
                <a:gd name="connsiteX168" fmla="*/ 839087 w 876155"/>
                <a:gd name="connsiteY168" fmla="*/ 614905 h 876155"/>
                <a:gd name="connsiteX169" fmla="*/ 832702 w 876155"/>
                <a:gd name="connsiteY169" fmla="*/ 628384 h 876155"/>
                <a:gd name="connsiteX170" fmla="*/ 35294 w 876155"/>
                <a:gd name="connsiteY170" fmla="*/ 605327 h 876155"/>
                <a:gd name="connsiteX171" fmla="*/ 29974 w 876155"/>
                <a:gd name="connsiteY171" fmla="*/ 591493 h 876155"/>
                <a:gd name="connsiteX172" fmla="*/ 34585 w 876155"/>
                <a:gd name="connsiteY172" fmla="*/ 589720 h 876155"/>
                <a:gd name="connsiteX173" fmla="*/ 39906 w 876155"/>
                <a:gd name="connsiteY173" fmla="*/ 603554 h 876155"/>
                <a:gd name="connsiteX174" fmla="*/ 35294 w 876155"/>
                <a:gd name="connsiteY174" fmla="*/ 605327 h 876155"/>
                <a:gd name="connsiteX175" fmla="*/ 845117 w 876155"/>
                <a:gd name="connsiteY175" fmla="*/ 600716 h 876155"/>
                <a:gd name="connsiteX176" fmla="*/ 840506 w 876155"/>
                <a:gd name="connsiteY176" fmla="*/ 598942 h 876155"/>
                <a:gd name="connsiteX177" fmla="*/ 845827 w 876155"/>
                <a:gd name="connsiteY177" fmla="*/ 585108 h 876155"/>
                <a:gd name="connsiteX178" fmla="*/ 850438 w 876155"/>
                <a:gd name="connsiteY178" fmla="*/ 586882 h 876155"/>
                <a:gd name="connsiteX179" fmla="*/ 845117 w 876155"/>
                <a:gd name="connsiteY179" fmla="*/ 600716 h 876155"/>
                <a:gd name="connsiteX180" fmla="*/ 25008 w 876155"/>
                <a:gd name="connsiteY180" fmla="*/ 577305 h 876155"/>
                <a:gd name="connsiteX181" fmla="*/ 20396 w 876155"/>
                <a:gd name="connsiteY181" fmla="*/ 563116 h 876155"/>
                <a:gd name="connsiteX182" fmla="*/ 25008 w 876155"/>
                <a:gd name="connsiteY182" fmla="*/ 561697 h 876155"/>
                <a:gd name="connsiteX183" fmla="*/ 29619 w 876155"/>
                <a:gd name="connsiteY183" fmla="*/ 575886 h 876155"/>
                <a:gd name="connsiteX184" fmla="*/ 25008 w 876155"/>
                <a:gd name="connsiteY184" fmla="*/ 577305 h 876155"/>
                <a:gd name="connsiteX185" fmla="*/ 855049 w 876155"/>
                <a:gd name="connsiteY185" fmla="*/ 572339 h 876155"/>
                <a:gd name="connsiteX186" fmla="*/ 850438 w 876155"/>
                <a:gd name="connsiteY186" fmla="*/ 570920 h 876155"/>
                <a:gd name="connsiteX187" fmla="*/ 854695 w 876155"/>
                <a:gd name="connsiteY187" fmla="*/ 556731 h 876155"/>
                <a:gd name="connsiteX188" fmla="*/ 859661 w 876155"/>
                <a:gd name="connsiteY188" fmla="*/ 558150 h 876155"/>
                <a:gd name="connsiteX189" fmla="*/ 855049 w 876155"/>
                <a:gd name="connsiteY189" fmla="*/ 572339 h 876155"/>
                <a:gd name="connsiteX190" fmla="*/ 16494 w 876155"/>
                <a:gd name="connsiteY190" fmla="*/ 548572 h 876155"/>
                <a:gd name="connsiteX191" fmla="*/ 12947 w 876155"/>
                <a:gd name="connsiteY191" fmla="*/ 534029 h 876155"/>
                <a:gd name="connsiteX192" fmla="*/ 17913 w 876155"/>
                <a:gd name="connsiteY192" fmla="*/ 532965 h 876155"/>
                <a:gd name="connsiteX193" fmla="*/ 21460 w 876155"/>
                <a:gd name="connsiteY193" fmla="*/ 547508 h 876155"/>
                <a:gd name="connsiteX194" fmla="*/ 16494 w 876155"/>
                <a:gd name="connsiteY194" fmla="*/ 548572 h 876155"/>
                <a:gd name="connsiteX195" fmla="*/ 863208 w 876155"/>
                <a:gd name="connsiteY195" fmla="*/ 543252 h 876155"/>
                <a:gd name="connsiteX196" fmla="*/ 858242 w 876155"/>
                <a:gd name="connsiteY196" fmla="*/ 542188 h 876155"/>
                <a:gd name="connsiteX197" fmla="*/ 861434 w 876155"/>
                <a:gd name="connsiteY197" fmla="*/ 527644 h 876155"/>
                <a:gd name="connsiteX198" fmla="*/ 866400 w 876155"/>
                <a:gd name="connsiteY198" fmla="*/ 528708 h 876155"/>
                <a:gd name="connsiteX199" fmla="*/ 863208 w 876155"/>
                <a:gd name="connsiteY199" fmla="*/ 543252 h 876155"/>
                <a:gd name="connsiteX200" fmla="*/ 9755 w 876155"/>
                <a:gd name="connsiteY200" fmla="*/ 519131 h 876155"/>
                <a:gd name="connsiteX201" fmla="*/ 7272 w 876155"/>
                <a:gd name="connsiteY201" fmla="*/ 504233 h 876155"/>
                <a:gd name="connsiteX202" fmla="*/ 12238 w 876155"/>
                <a:gd name="connsiteY202" fmla="*/ 503523 h 876155"/>
                <a:gd name="connsiteX203" fmla="*/ 14721 w 876155"/>
                <a:gd name="connsiteY203" fmla="*/ 518067 h 876155"/>
                <a:gd name="connsiteX204" fmla="*/ 9755 w 876155"/>
                <a:gd name="connsiteY204" fmla="*/ 519131 h 876155"/>
                <a:gd name="connsiteX205" fmla="*/ 869238 w 876155"/>
                <a:gd name="connsiteY205" fmla="*/ 514165 h 876155"/>
                <a:gd name="connsiteX206" fmla="*/ 864272 w 876155"/>
                <a:gd name="connsiteY206" fmla="*/ 513455 h 876155"/>
                <a:gd name="connsiteX207" fmla="*/ 866400 w 876155"/>
                <a:gd name="connsiteY207" fmla="*/ 498912 h 876155"/>
                <a:gd name="connsiteX208" fmla="*/ 871366 w 876155"/>
                <a:gd name="connsiteY208" fmla="*/ 499621 h 876155"/>
                <a:gd name="connsiteX209" fmla="*/ 869238 w 876155"/>
                <a:gd name="connsiteY209" fmla="*/ 514165 h 876155"/>
                <a:gd name="connsiteX210" fmla="*/ 5498 w 876155"/>
                <a:gd name="connsiteY210" fmla="*/ 489689 h 876155"/>
                <a:gd name="connsiteX211" fmla="*/ 4079 w 876155"/>
                <a:gd name="connsiteY211" fmla="*/ 474791 h 876155"/>
                <a:gd name="connsiteX212" fmla="*/ 9045 w 876155"/>
                <a:gd name="connsiteY212" fmla="*/ 474436 h 876155"/>
                <a:gd name="connsiteX213" fmla="*/ 10464 w 876155"/>
                <a:gd name="connsiteY213" fmla="*/ 489334 h 876155"/>
                <a:gd name="connsiteX214" fmla="*/ 5498 w 876155"/>
                <a:gd name="connsiteY214" fmla="*/ 489689 h 876155"/>
                <a:gd name="connsiteX215" fmla="*/ 873495 w 876155"/>
                <a:gd name="connsiteY215" fmla="*/ 484368 h 876155"/>
                <a:gd name="connsiteX216" fmla="*/ 868529 w 876155"/>
                <a:gd name="connsiteY216" fmla="*/ 484014 h 876155"/>
                <a:gd name="connsiteX217" fmla="*/ 869947 w 876155"/>
                <a:gd name="connsiteY217" fmla="*/ 469115 h 876155"/>
                <a:gd name="connsiteX218" fmla="*/ 874914 w 876155"/>
                <a:gd name="connsiteY218" fmla="*/ 469470 h 876155"/>
                <a:gd name="connsiteX219" fmla="*/ 873495 w 876155"/>
                <a:gd name="connsiteY219" fmla="*/ 484368 h 876155"/>
                <a:gd name="connsiteX220" fmla="*/ 3015 w 876155"/>
                <a:gd name="connsiteY220" fmla="*/ 459538 h 876155"/>
                <a:gd name="connsiteX221" fmla="*/ 2660 w 876155"/>
                <a:gd name="connsiteY221" fmla="*/ 444640 h 876155"/>
                <a:gd name="connsiteX222" fmla="*/ 7626 w 876155"/>
                <a:gd name="connsiteY222" fmla="*/ 444640 h 876155"/>
                <a:gd name="connsiteX223" fmla="*/ 7981 w 876155"/>
                <a:gd name="connsiteY223" fmla="*/ 459538 h 876155"/>
                <a:gd name="connsiteX224" fmla="*/ 3015 w 876155"/>
                <a:gd name="connsiteY224" fmla="*/ 459538 h 876155"/>
                <a:gd name="connsiteX225" fmla="*/ 875623 w 876155"/>
                <a:gd name="connsiteY225" fmla="*/ 454217 h 876155"/>
                <a:gd name="connsiteX226" fmla="*/ 870657 w 876155"/>
                <a:gd name="connsiteY226" fmla="*/ 454217 h 876155"/>
                <a:gd name="connsiteX227" fmla="*/ 871012 w 876155"/>
                <a:gd name="connsiteY227" fmla="*/ 439319 h 876155"/>
                <a:gd name="connsiteX228" fmla="*/ 871012 w 876155"/>
                <a:gd name="connsiteY228" fmla="*/ 429032 h 876155"/>
                <a:gd name="connsiteX229" fmla="*/ 875978 w 876155"/>
                <a:gd name="connsiteY229" fmla="*/ 429032 h 876155"/>
                <a:gd name="connsiteX230" fmla="*/ 875978 w 876155"/>
                <a:gd name="connsiteY230" fmla="*/ 439674 h 876155"/>
                <a:gd name="connsiteX231" fmla="*/ 875623 w 876155"/>
                <a:gd name="connsiteY231" fmla="*/ 454217 h 876155"/>
                <a:gd name="connsiteX232" fmla="*/ 7626 w 876155"/>
                <a:gd name="connsiteY232" fmla="*/ 429742 h 876155"/>
                <a:gd name="connsiteX233" fmla="*/ 2660 w 876155"/>
                <a:gd name="connsiteY233" fmla="*/ 429742 h 876155"/>
                <a:gd name="connsiteX234" fmla="*/ 3370 w 876155"/>
                <a:gd name="connsiteY234" fmla="*/ 414843 h 876155"/>
                <a:gd name="connsiteX235" fmla="*/ 8336 w 876155"/>
                <a:gd name="connsiteY235" fmla="*/ 415198 h 876155"/>
                <a:gd name="connsiteX236" fmla="*/ 7626 w 876155"/>
                <a:gd name="connsiteY236" fmla="*/ 429742 h 876155"/>
                <a:gd name="connsiteX237" fmla="*/ 869947 w 876155"/>
                <a:gd name="connsiteY237" fmla="*/ 414134 h 876155"/>
                <a:gd name="connsiteX238" fmla="*/ 868883 w 876155"/>
                <a:gd name="connsiteY238" fmla="*/ 399236 h 876155"/>
                <a:gd name="connsiteX239" fmla="*/ 873850 w 876155"/>
                <a:gd name="connsiteY239" fmla="*/ 398881 h 876155"/>
                <a:gd name="connsiteX240" fmla="*/ 874914 w 876155"/>
                <a:gd name="connsiteY240" fmla="*/ 413779 h 876155"/>
                <a:gd name="connsiteX241" fmla="*/ 869947 w 876155"/>
                <a:gd name="connsiteY241" fmla="*/ 414134 h 876155"/>
                <a:gd name="connsiteX242" fmla="*/ 9400 w 876155"/>
                <a:gd name="connsiteY242" fmla="*/ 399945 h 876155"/>
                <a:gd name="connsiteX243" fmla="*/ 4434 w 876155"/>
                <a:gd name="connsiteY243" fmla="*/ 399591 h 876155"/>
                <a:gd name="connsiteX244" fmla="*/ 6208 w 876155"/>
                <a:gd name="connsiteY244" fmla="*/ 384692 h 876155"/>
                <a:gd name="connsiteX245" fmla="*/ 11174 w 876155"/>
                <a:gd name="connsiteY245" fmla="*/ 385402 h 876155"/>
                <a:gd name="connsiteX246" fmla="*/ 9400 w 876155"/>
                <a:gd name="connsiteY246" fmla="*/ 399945 h 876155"/>
                <a:gd name="connsiteX247" fmla="*/ 867465 w 876155"/>
                <a:gd name="connsiteY247" fmla="*/ 384338 h 876155"/>
                <a:gd name="connsiteX248" fmla="*/ 865336 w 876155"/>
                <a:gd name="connsiteY248" fmla="*/ 369794 h 876155"/>
                <a:gd name="connsiteX249" fmla="*/ 870302 w 876155"/>
                <a:gd name="connsiteY249" fmla="*/ 369085 h 876155"/>
                <a:gd name="connsiteX250" fmla="*/ 872431 w 876155"/>
                <a:gd name="connsiteY250" fmla="*/ 383983 h 876155"/>
                <a:gd name="connsiteX251" fmla="*/ 867465 w 876155"/>
                <a:gd name="connsiteY251" fmla="*/ 384338 h 876155"/>
                <a:gd name="connsiteX252" fmla="*/ 12947 w 876155"/>
                <a:gd name="connsiteY252" fmla="*/ 370504 h 876155"/>
                <a:gd name="connsiteX253" fmla="*/ 7981 w 876155"/>
                <a:gd name="connsiteY253" fmla="*/ 369794 h 876155"/>
                <a:gd name="connsiteX254" fmla="*/ 10464 w 876155"/>
                <a:gd name="connsiteY254" fmla="*/ 354896 h 876155"/>
                <a:gd name="connsiteX255" fmla="*/ 15430 w 876155"/>
                <a:gd name="connsiteY255" fmla="*/ 355960 h 876155"/>
                <a:gd name="connsiteX256" fmla="*/ 12947 w 876155"/>
                <a:gd name="connsiteY256" fmla="*/ 370504 h 876155"/>
                <a:gd name="connsiteX257" fmla="*/ 862498 w 876155"/>
                <a:gd name="connsiteY257" fmla="*/ 355251 h 876155"/>
                <a:gd name="connsiteX258" fmla="*/ 859306 w 876155"/>
                <a:gd name="connsiteY258" fmla="*/ 340707 h 876155"/>
                <a:gd name="connsiteX259" fmla="*/ 864272 w 876155"/>
                <a:gd name="connsiteY259" fmla="*/ 339643 h 876155"/>
                <a:gd name="connsiteX260" fmla="*/ 867465 w 876155"/>
                <a:gd name="connsiteY260" fmla="*/ 354187 h 876155"/>
                <a:gd name="connsiteX261" fmla="*/ 862498 w 876155"/>
                <a:gd name="connsiteY261" fmla="*/ 355251 h 876155"/>
                <a:gd name="connsiteX262" fmla="*/ 18623 w 876155"/>
                <a:gd name="connsiteY262" fmla="*/ 341417 h 876155"/>
                <a:gd name="connsiteX263" fmla="*/ 13657 w 876155"/>
                <a:gd name="connsiteY263" fmla="*/ 340353 h 876155"/>
                <a:gd name="connsiteX264" fmla="*/ 17204 w 876155"/>
                <a:gd name="connsiteY264" fmla="*/ 325809 h 876155"/>
                <a:gd name="connsiteX265" fmla="*/ 22170 w 876155"/>
                <a:gd name="connsiteY265" fmla="*/ 327228 h 876155"/>
                <a:gd name="connsiteX266" fmla="*/ 18623 w 876155"/>
                <a:gd name="connsiteY266" fmla="*/ 341417 h 876155"/>
                <a:gd name="connsiteX267" fmla="*/ 855759 w 876155"/>
                <a:gd name="connsiteY267" fmla="*/ 326164 h 876155"/>
                <a:gd name="connsiteX268" fmla="*/ 851502 w 876155"/>
                <a:gd name="connsiteY268" fmla="*/ 311975 h 876155"/>
                <a:gd name="connsiteX269" fmla="*/ 856114 w 876155"/>
                <a:gd name="connsiteY269" fmla="*/ 310556 h 876155"/>
                <a:gd name="connsiteX270" fmla="*/ 860370 w 876155"/>
                <a:gd name="connsiteY270" fmla="*/ 325100 h 876155"/>
                <a:gd name="connsiteX271" fmla="*/ 855759 w 876155"/>
                <a:gd name="connsiteY271" fmla="*/ 326164 h 876155"/>
                <a:gd name="connsiteX272" fmla="*/ 26426 w 876155"/>
                <a:gd name="connsiteY272" fmla="*/ 312685 h 876155"/>
                <a:gd name="connsiteX273" fmla="*/ 21815 w 876155"/>
                <a:gd name="connsiteY273" fmla="*/ 311266 h 876155"/>
                <a:gd name="connsiteX274" fmla="*/ 26426 w 876155"/>
                <a:gd name="connsiteY274" fmla="*/ 297077 h 876155"/>
                <a:gd name="connsiteX275" fmla="*/ 31038 w 876155"/>
                <a:gd name="connsiteY275" fmla="*/ 298850 h 876155"/>
                <a:gd name="connsiteX276" fmla="*/ 26426 w 876155"/>
                <a:gd name="connsiteY276" fmla="*/ 312685 h 876155"/>
                <a:gd name="connsiteX277" fmla="*/ 847246 w 876155"/>
                <a:gd name="connsiteY277" fmla="*/ 297786 h 876155"/>
                <a:gd name="connsiteX278" fmla="*/ 842279 w 876155"/>
                <a:gd name="connsiteY278" fmla="*/ 283952 h 876155"/>
                <a:gd name="connsiteX279" fmla="*/ 846891 w 876155"/>
                <a:gd name="connsiteY279" fmla="*/ 282179 h 876155"/>
                <a:gd name="connsiteX280" fmla="*/ 852212 w 876155"/>
                <a:gd name="connsiteY280" fmla="*/ 296367 h 876155"/>
                <a:gd name="connsiteX281" fmla="*/ 847246 w 876155"/>
                <a:gd name="connsiteY281" fmla="*/ 297786 h 876155"/>
                <a:gd name="connsiteX282" fmla="*/ 36004 w 876155"/>
                <a:gd name="connsiteY282" fmla="*/ 284662 h 876155"/>
                <a:gd name="connsiteX283" fmla="*/ 31393 w 876155"/>
                <a:gd name="connsiteY283" fmla="*/ 282888 h 876155"/>
                <a:gd name="connsiteX284" fmla="*/ 37068 w 876155"/>
                <a:gd name="connsiteY284" fmla="*/ 269054 h 876155"/>
                <a:gd name="connsiteX285" fmla="*/ 41679 w 876155"/>
                <a:gd name="connsiteY285" fmla="*/ 270828 h 876155"/>
                <a:gd name="connsiteX286" fmla="*/ 36004 w 876155"/>
                <a:gd name="connsiteY286" fmla="*/ 284662 h 876155"/>
                <a:gd name="connsiteX287" fmla="*/ 836249 w 876155"/>
                <a:gd name="connsiteY287" fmla="*/ 270118 h 876155"/>
                <a:gd name="connsiteX288" fmla="*/ 830219 w 876155"/>
                <a:gd name="connsiteY288" fmla="*/ 256639 h 876155"/>
                <a:gd name="connsiteX289" fmla="*/ 834830 w 876155"/>
                <a:gd name="connsiteY289" fmla="*/ 254511 h 876155"/>
                <a:gd name="connsiteX290" fmla="*/ 840861 w 876155"/>
                <a:gd name="connsiteY290" fmla="*/ 268345 h 876155"/>
                <a:gd name="connsiteX291" fmla="*/ 836249 w 876155"/>
                <a:gd name="connsiteY291" fmla="*/ 270118 h 876155"/>
                <a:gd name="connsiteX292" fmla="*/ 47710 w 876155"/>
                <a:gd name="connsiteY292" fmla="*/ 257348 h 876155"/>
                <a:gd name="connsiteX293" fmla="*/ 43098 w 876155"/>
                <a:gd name="connsiteY293" fmla="*/ 255220 h 876155"/>
                <a:gd name="connsiteX294" fmla="*/ 49838 w 876155"/>
                <a:gd name="connsiteY294" fmla="*/ 241741 h 876155"/>
                <a:gd name="connsiteX295" fmla="*/ 54449 w 876155"/>
                <a:gd name="connsiteY295" fmla="*/ 243869 h 876155"/>
                <a:gd name="connsiteX296" fmla="*/ 47710 w 876155"/>
                <a:gd name="connsiteY296" fmla="*/ 257348 h 876155"/>
                <a:gd name="connsiteX297" fmla="*/ 823834 w 876155"/>
                <a:gd name="connsiteY297" fmla="*/ 243514 h 876155"/>
                <a:gd name="connsiteX298" fmla="*/ 816740 w 876155"/>
                <a:gd name="connsiteY298" fmla="*/ 230390 h 876155"/>
                <a:gd name="connsiteX299" fmla="*/ 820996 w 876155"/>
                <a:gd name="connsiteY299" fmla="*/ 227907 h 876155"/>
                <a:gd name="connsiteX300" fmla="*/ 828091 w 876155"/>
                <a:gd name="connsiteY300" fmla="*/ 241031 h 876155"/>
                <a:gd name="connsiteX301" fmla="*/ 823834 w 876155"/>
                <a:gd name="connsiteY301" fmla="*/ 243514 h 876155"/>
                <a:gd name="connsiteX302" fmla="*/ 61189 w 876155"/>
                <a:gd name="connsiteY302" fmla="*/ 230744 h 876155"/>
                <a:gd name="connsiteX303" fmla="*/ 56932 w 876155"/>
                <a:gd name="connsiteY303" fmla="*/ 228261 h 876155"/>
                <a:gd name="connsiteX304" fmla="*/ 64381 w 876155"/>
                <a:gd name="connsiteY304" fmla="*/ 215137 h 876155"/>
                <a:gd name="connsiteX305" fmla="*/ 68638 w 876155"/>
                <a:gd name="connsiteY305" fmla="*/ 217620 h 876155"/>
                <a:gd name="connsiteX306" fmla="*/ 61189 w 876155"/>
                <a:gd name="connsiteY306" fmla="*/ 230744 h 876155"/>
                <a:gd name="connsiteX307" fmla="*/ 809645 w 876155"/>
                <a:gd name="connsiteY307" fmla="*/ 217620 h 876155"/>
                <a:gd name="connsiteX308" fmla="*/ 801842 w 876155"/>
                <a:gd name="connsiteY308" fmla="*/ 205205 h 876155"/>
                <a:gd name="connsiteX309" fmla="*/ 806098 w 876155"/>
                <a:gd name="connsiteY309" fmla="*/ 202367 h 876155"/>
                <a:gd name="connsiteX310" fmla="*/ 813902 w 876155"/>
                <a:gd name="connsiteY310" fmla="*/ 215137 h 876155"/>
                <a:gd name="connsiteX311" fmla="*/ 809645 w 876155"/>
                <a:gd name="connsiteY311" fmla="*/ 217620 h 876155"/>
                <a:gd name="connsiteX312" fmla="*/ 76442 w 876155"/>
                <a:gd name="connsiteY312" fmla="*/ 205205 h 876155"/>
                <a:gd name="connsiteX313" fmla="*/ 72185 w 876155"/>
                <a:gd name="connsiteY313" fmla="*/ 202367 h 876155"/>
                <a:gd name="connsiteX314" fmla="*/ 80699 w 876155"/>
                <a:gd name="connsiteY314" fmla="*/ 189952 h 876155"/>
                <a:gd name="connsiteX315" fmla="*/ 84955 w 876155"/>
                <a:gd name="connsiteY315" fmla="*/ 192790 h 876155"/>
                <a:gd name="connsiteX316" fmla="*/ 76442 w 876155"/>
                <a:gd name="connsiteY316" fmla="*/ 205205 h 876155"/>
                <a:gd name="connsiteX317" fmla="*/ 793328 w 876155"/>
                <a:gd name="connsiteY317" fmla="*/ 192790 h 876155"/>
                <a:gd name="connsiteX318" fmla="*/ 784815 w 876155"/>
                <a:gd name="connsiteY318" fmla="*/ 180729 h 876155"/>
                <a:gd name="connsiteX319" fmla="*/ 788717 w 876155"/>
                <a:gd name="connsiteY319" fmla="*/ 177891 h 876155"/>
                <a:gd name="connsiteX320" fmla="*/ 797585 w 876155"/>
                <a:gd name="connsiteY320" fmla="*/ 189952 h 876155"/>
                <a:gd name="connsiteX321" fmla="*/ 793328 w 876155"/>
                <a:gd name="connsiteY321" fmla="*/ 192790 h 876155"/>
                <a:gd name="connsiteX322" fmla="*/ 93468 w 876155"/>
                <a:gd name="connsiteY322" fmla="*/ 180729 h 876155"/>
                <a:gd name="connsiteX323" fmla="*/ 89566 w 876155"/>
                <a:gd name="connsiteY323" fmla="*/ 177891 h 876155"/>
                <a:gd name="connsiteX324" fmla="*/ 98789 w 876155"/>
                <a:gd name="connsiteY324" fmla="*/ 166186 h 876155"/>
                <a:gd name="connsiteX325" fmla="*/ 102691 w 876155"/>
                <a:gd name="connsiteY325" fmla="*/ 169378 h 876155"/>
                <a:gd name="connsiteX326" fmla="*/ 93468 w 876155"/>
                <a:gd name="connsiteY326" fmla="*/ 180729 h 876155"/>
                <a:gd name="connsiteX327" fmla="*/ 775592 w 876155"/>
                <a:gd name="connsiteY327" fmla="*/ 169023 h 876155"/>
                <a:gd name="connsiteX328" fmla="*/ 766015 w 876155"/>
                <a:gd name="connsiteY328" fmla="*/ 157672 h 876155"/>
                <a:gd name="connsiteX329" fmla="*/ 769917 w 876155"/>
                <a:gd name="connsiteY329" fmla="*/ 154480 h 876155"/>
                <a:gd name="connsiteX330" fmla="*/ 779494 w 876155"/>
                <a:gd name="connsiteY330" fmla="*/ 165831 h 876155"/>
                <a:gd name="connsiteX331" fmla="*/ 775592 w 876155"/>
                <a:gd name="connsiteY331" fmla="*/ 169023 h 876155"/>
                <a:gd name="connsiteX332" fmla="*/ 111914 w 876155"/>
                <a:gd name="connsiteY332" fmla="*/ 157672 h 876155"/>
                <a:gd name="connsiteX333" fmla="*/ 108012 w 876155"/>
                <a:gd name="connsiteY333" fmla="*/ 154480 h 876155"/>
                <a:gd name="connsiteX334" fmla="*/ 117944 w 876155"/>
                <a:gd name="connsiteY334" fmla="*/ 143129 h 876155"/>
                <a:gd name="connsiteX335" fmla="*/ 121491 w 876155"/>
                <a:gd name="connsiteY335" fmla="*/ 146676 h 876155"/>
                <a:gd name="connsiteX336" fmla="*/ 111914 w 876155"/>
                <a:gd name="connsiteY336" fmla="*/ 157672 h 876155"/>
                <a:gd name="connsiteX337" fmla="*/ 756083 w 876155"/>
                <a:gd name="connsiteY337" fmla="*/ 146321 h 876155"/>
                <a:gd name="connsiteX338" fmla="*/ 745796 w 876155"/>
                <a:gd name="connsiteY338" fmla="*/ 135680 h 876155"/>
                <a:gd name="connsiteX339" fmla="*/ 749343 w 876155"/>
                <a:gd name="connsiteY339" fmla="*/ 132133 h 876155"/>
                <a:gd name="connsiteX340" fmla="*/ 759630 w 876155"/>
                <a:gd name="connsiteY340" fmla="*/ 143129 h 876155"/>
                <a:gd name="connsiteX341" fmla="*/ 756083 w 876155"/>
                <a:gd name="connsiteY341" fmla="*/ 146321 h 876155"/>
                <a:gd name="connsiteX342" fmla="*/ 132133 w 876155"/>
                <a:gd name="connsiteY342" fmla="*/ 136035 h 876155"/>
                <a:gd name="connsiteX343" fmla="*/ 128586 w 876155"/>
                <a:gd name="connsiteY343" fmla="*/ 132487 h 876155"/>
                <a:gd name="connsiteX344" fmla="*/ 139227 w 876155"/>
                <a:gd name="connsiteY344" fmla="*/ 121846 h 876155"/>
                <a:gd name="connsiteX345" fmla="*/ 142774 w 876155"/>
                <a:gd name="connsiteY345" fmla="*/ 125393 h 876155"/>
                <a:gd name="connsiteX346" fmla="*/ 132133 w 876155"/>
                <a:gd name="connsiteY346" fmla="*/ 136035 h 876155"/>
                <a:gd name="connsiteX347" fmla="*/ 735509 w 876155"/>
                <a:gd name="connsiteY347" fmla="*/ 125393 h 876155"/>
                <a:gd name="connsiteX348" fmla="*/ 724513 w 876155"/>
                <a:gd name="connsiteY348" fmla="*/ 115461 h 876155"/>
                <a:gd name="connsiteX349" fmla="*/ 727705 w 876155"/>
                <a:gd name="connsiteY349" fmla="*/ 111559 h 876155"/>
                <a:gd name="connsiteX350" fmla="*/ 738702 w 876155"/>
                <a:gd name="connsiteY350" fmla="*/ 121846 h 876155"/>
                <a:gd name="connsiteX351" fmla="*/ 735509 w 876155"/>
                <a:gd name="connsiteY351" fmla="*/ 125393 h 876155"/>
                <a:gd name="connsiteX352" fmla="*/ 153771 w 876155"/>
                <a:gd name="connsiteY352" fmla="*/ 115461 h 876155"/>
                <a:gd name="connsiteX353" fmla="*/ 150578 w 876155"/>
                <a:gd name="connsiteY353" fmla="*/ 111559 h 876155"/>
                <a:gd name="connsiteX354" fmla="*/ 161929 w 876155"/>
                <a:gd name="connsiteY354" fmla="*/ 101982 h 876155"/>
                <a:gd name="connsiteX355" fmla="*/ 165122 w 876155"/>
                <a:gd name="connsiteY355" fmla="*/ 105884 h 876155"/>
                <a:gd name="connsiteX356" fmla="*/ 153771 w 876155"/>
                <a:gd name="connsiteY356" fmla="*/ 115461 h 876155"/>
                <a:gd name="connsiteX357" fmla="*/ 713162 w 876155"/>
                <a:gd name="connsiteY357" fmla="*/ 105884 h 876155"/>
                <a:gd name="connsiteX358" fmla="*/ 701456 w 876155"/>
                <a:gd name="connsiteY358" fmla="*/ 96661 h 876155"/>
                <a:gd name="connsiteX359" fmla="*/ 704649 w 876155"/>
                <a:gd name="connsiteY359" fmla="*/ 92759 h 876155"/>
                <a:gd name="connsiteX360" fmla="*/ 716354 w 876155"/>
                <a:gd name="connsiteY360" fmla="*/ 101982 h 876155"/>
                <a:gd name="connsiteX361" fmla="*/ 713162 w 876155"/>
                <a:gd name="connsiteY361" fmla="*/ 105884 h 876155"/>
                <a:gd name="connsiteX362" fmla="*/ 176827 w 876155"/>
                <a:gd name="connsiteY362" fmla="*/ 96661 h 876155"/>
                <a:gd name="connsiteX363" fmla="*/ 173635 w 876155"/>
                <a:gd name="connsiteY363" fmla="*/ 92759 h 876155"/>
                <a:gd name="connsiteX364" fmla="*/ 185695 w 876155"/>
                <a:gd name="connsiteY364" fmla="*/ 83891 h 876155"/>
                <a:gd name="connsiteX365" fmla="*/ 188533 w 876155"/>
                <a:gd name="connsiteY365" fmla="*/ 87793 h 876155"/>
                <a:gd name="connsiteX366" fmla="*/ 176827 w 876155"/>
                <a:gd name="connsiteY366" fmla="*/ 96661 h 876155"/>
                <a:gd name="connsiteX367" fmla="*/ 689396 w 876155"/>
                <a:gd name="connsiteY367" fmla="*/ 87793 h 876155"/>
                <a:gd name="connsiteX368" fmla="*/ 676981 w 876155"/>
                <a:gd name="connsiteY368" fmla="*/ 79280 h 876155"/>
                <a:gd name="connsiteX369" fmla="*/ 679818 w 876155"/>
                <a:gd name="connsiteY369" fmla="*/ 75023 h 876155"/>
                <a:gd name="connsiteX370" fmla="*/ 692234 w 876155"/>
                <a:gd name="connsiteY370" fmla="*/ 83536 h 876155"/>
                <a:gd name="connsiteX371" fmla="*/ 689396 w 876155"/>
                <a:gd name="connsiteY371" fmla="*/ 87793 h 876155"/>
                <a:gd name="connsiteX372" fmla="*/ 200948 w 876155"/>
                <a:gd name="connsiteY372" fmla="*/ 79280 h 876155"/>
                <a:gd name="connsiteX373" fmla="*/ 198110 w 876155"/>
                <a:gd name="connsiteY373" fmla="*/ 75023 h 876155"/>
                <a:gd name="connsiteX374" fmla="*/ 210880 w 876155"/>
                <a:gd name="connsiteY374" fmla="*/ 66864 h 876155"/>
                <a:gd name="connsiteX375" fmla="*/ 213363 w 876155"/>
                <a:gd name="connsiteY375" fmla="*/ 71121 h 876155"/>
                <a:gd name="connsiteX376" fmla="*/ 200948 w 876155"/>
                <a:gd name="connsiteY376" fmla="*/ 79280 h 876155"/>
                <a:gd name="connsiteX377" fmla="*/ 664566 w 876155"/>
                <a:gd name="connsiteY377" fmla="*/ 71121 h 876155"/>
                <a:gd name="connsiteX378" fmla="*/ 651796 w 876155"/>
                <a:gd name="connsiteY378" fmla="*/ 63672 h 876155"/>
                <a:gd name="connsiteX379" fmla="*/ 654279 w 876155"/>
                <a:gd name="connsiteY379" fmla="*/ 59415 h 876155"/>
                <a:gd name="connsiteX380" fmla="*/ 667403 w 876155"/>
                <a:gd name="connsiteY380" fmla="*/ 67219 h 876155"/>
                <a:gd name="connsiteX381" fmla="*/ 664566 w 876155"/>
                <a:gd name="connsiteY381" fmla="*/ 71121 h 876155"/>
                <a:gd name="connsiteX382" fmla="*/ 226133 w 876155"/>
                <a:gd name="connsiteY382" fmla="*/ 64027 h 876155"/>
                <a:gd name="connsiteX383" fmla="*/ 223650 w 876155"/>
                <a:gd name="connsiteY383" fmla="*/ 59770 h 876155"/>
                <a:gd name="connsiteX384" fmla="*/ 236775 w 876155"/>
                <a:gd name="connsiteY384" fmla="*/ 52676 h 876155"/>
                <a:gd name="connsiteX385" fmla="*/ 239258 w 876155"/>
                <a:gd name="connsiteY385" fmla="*/ 56932 h 876155"/>
                <a:gd name="connsiteX386" fmla="*/ 226133 w 876155"/>
                <a:gd name="connsiteY386" fmla="*/ 64027 h 876155"/>
                <a:gd name="connsiteX387" fmla="*/ 639026 w 876155"/>
                <a:gd name="connsiteY387" fmla="*/ 56578 h 876155"/>
                <a:gd name="connsiteX388" fmla="*/ 625901 w 876155"/>
                <a:gd name="connsiteY388" fmla="*/ 49838 h 876155"/>
                <a:gd name="connsiteX389" fmla="*/ 628030 w 876155"/>
                <a:gd name="connsiteY389" fmla="*/ 45227 h 876155"/>
                <a:gd name="connsiteX390" fmla="*/ 641509 w 876155"/>
                <a:gd name="connsiteY390" fmla="*/ 51966 h 876155"/>
                <a:gd name="connsiteX391" fmla="*/ 639026 w 876155"/>
                <a:gd name="connsiteY391" fmla="*/ 56578 h 876155"/>
                <a:gd name="connsiteX392" fmla="*/ 252382 w 876155"/>
                <a:gd name="connsiteY392" fmla="*/ 50193 h 876155"/>
                <a:gd name="connsiteX393" fmla="*/ 250254 w 876155"/>
                <a:gd name="connsiteY393" fmla="*/ 45581 h 876155"/>
                <a:gd name="connsiteX394" fmla="*/ 263733 w 876155"/>
                <a:gd name="connsiteY394" fmla="*/ 39196 h 876155"/>
                <a:gd name="connsiteX395" fmla="*/ 265862 w 876155"/>
                <a:gd name="connsiteY395" fmla="*/ 43808 h 876155"/>
                <a:gd name="connsiteX396" fmla="*/ 252382 w 876155"/>
                <a:gd name="connsiteY396" fmla="*/ 50193 h 876155"/>
                <a:gd name="connsiteX397" fmla="*/ 612067 w 876155"/>
                <a:gd name="connsiteY397" fmla="*/ 43808 h 876155"/>
                <a:gd name="connsiteX398" fmla="*/ 598233 w 876155"/>
                <a:gd name="connsiteY398" fmla="*/ 38132 h 876155"/>
                <a:gd name="connsiteX399" fmla="*/ 600007 w 876155"/>
                <a:gd name="connsiteY399" fmla="*/ 33521 h 876155"/>
                <a:gd name="connsiteX400" fmla="*/ 613841 w 876155"/>
                <a:gd name="connsiteY400" fmla="*/ 39196 h 876155"/>
                <a:gd name="connsiteX401" fmla="*/ 612067 w 876155"/>
                <a:gd name="connsiteY401" fmla="*/ 43808 h 876155"/>
                <a:gd name="connsiteX402" fmla="*/ 279341 w 876155"/>
                <a:gd name="connsiteY402" fmla="*/ 38132 h 876155"/>
                <a:gd name="connsiteX403" fmla="*/ 277567 w 876155"/>
                <a:gd name="connsiteY403" fmla="*/ 33521 h 876155"/>
                <a:gd name="connsiteX404" fmla="*/ 291756 w 876155"/>
                <a:gd name="connsiteY404" fmla="*/ 28200 h 876155"/>
                <a:gd name="connsiteX405" fmla="*/ 293530 w 876155"/>
                <a:gd name="connsiteY405" fmla="*/ 32811 h 876155"/>
                <a:gd name="connsiteX406" fmla="*/ 279341 w 876155"/>
                <a:gd name="connsiteY406" fmla="*/ 38132 h 876155"/>
                <a:gd name="connsiteX407" fmla="*/ 584399 w 876155"/>
                <a:gd name="connsiteY407" fmla="*/ 32811 h 876155"/>
                <a:gd name="connsiteX408" fmla="*/ 570210 w 876155"/>
                <a:gd name="connsiteY408" fmla="*/ 28200 h 876155"/>
                <a:gd name="connsiteX409" fmla="*/ 571629 w 876155"/>
                <a:gd name="connsiteY409" fmla="*/ 23589 h 876155"/>
                <a:gd name="connsiteX410" fmla="*/ 585818 w 876155"/>
                <a:gd name="connsiteY410" fmla="*/ 28555 h 876155"/>
                <a:gd name="connsiteX411" fmla="*/ 584399 w 876155"/>
                <a:gd name="connsiteY411" fmla="*/ 32811 h 876155"/>
                <a:gd name="connsiteX412" fmla="*/ 307364 w 876155"/>
                <a:gd name="connsiteY412" fmla="*/ 28200 h 876155"/>
                <a:gd name="connsiteX413" fmla="*/ 305945 w 876155"/>
                <a:gd name="connsiteY413" fmla="*/ 23589 h 876155"/>
                <a:gd name="connsiteX414" fmla="*/ 320488 w 876155"/>
                <a:gd name="connsiteY414" fmla="*/ 19332 h 876155"/>
                <a:gd name="connsiteX415" fmla="*/ 321907 w 876155"/>
                <a:gd name="connsiteY415" fmla="*/ 23944 h 876155"/>
                <a:gd name="connsiteX416" fmla="*/ 307364 w 876155"/>
                <a:gd name="connsiteY416" fmla="*/ 28200 h 876155"/>
                <a:gd name="connsiteX417" fmla="*/ 556021 w 876155"/>
                <a:gd name="connsiteY417" fmla="*/ 23589 h 876155"/>
                <a:gd name="connsiteX418" fmla="*/ 541833 w 876155"/>
                <a:gd name="connsiteY418" fmla="*/ 19687 h 876155"/>
                <a:gd name="connsiteX419" fmla="*/ 542897 w 876155"/>
                <a:gd name="connsiteY419" fmla="*/ 14721 h 876155"/>
                <a:gd name="connsiteX420" fmla="*/ 557440 w 876155"/>
                <a:gd name="connsiteY420" fmla="*/ 18623 h 876155"/>
                <a:gd name="connsiteX421" fmla="*/ 556021 w 876155"/>
                <a:gd name="connsiteY421" fmla="*/ 23589 h 876155"/>
                <a:gd name="connsiteX422" fmla="*/ 335741 w 876155"/>
                <a:gd name="connsiteY422" fmla="*/ 20042 h 876155"/>
                <a:gd name="connsiteX423" fmla="*/ 334677 w 876155"/>
                <a:gd name="connsiteY423" fmla="*/ 15076 h 876155"/>
                <a:gd name="connsiteX424" fmla="*/ 349220 w 876155"/>
                <a:gd name="connsiteY424" fmla="*/ 11883 h 876155"/>
                <a:gd name="connsiteX425" fmla="*/ 350285 w 876155"/>
                <a:gd name="connsiteY425" fmla="*/ 16849 h 876155"/>
                <a:gd name="connsiteX426" fmla="*/ 335741 w 876155"/>
                <a:gd name="connsiteY426" fmla="*/ 20042 h 876155"/>
                <a:gd name="connsiteX427" fmla="*/ 527289 w 876155"/>
                <a:gd name="connsiteY427" fmla="*/ 16849 h 876155"/>
                <a:gd name="connsiteX428" fmla="*/ 512746 w 876155"/>
                <a:gd name="connsiteY428" fmla="*/ 14011 h 876155"/>
                <a:gd name="connsiteX429" fmla="*/ 513455 w 876155"/>
                <a:gd name="connsiteY429" fmla="*/ 9045 h 876155"/>
                <a:gd name="connsiteX430" fmla="*/ 528353 w 876155"/>
                <a:gd name="connsiteY430" fmla="*/ 11883 h 876155"/>
                <a:gd name="connsiteX431" fmla="*/ 527289 w 876155"/>
                <a:gd name="connsiteY431" fmla="*/ 16849 h 876155"/>
                <a:gd name="connsiteX432" fmla="*/ 364828 w 876155"/>
                <a:gd name="connsiteY432" fmla="*/ 14011 h 876155"/>
                <a:gd name="connsiteX433" fmla="*/ 364119 w 876155"/>
                <a:gd name="connsiteY433" fmla="*/ 9045 h 876155"/>
                <a:gd name="connsiteX434" fmla="*/ 379017 w 876155"/>
                <a:gd name="connsiteY434" fmla="*/ 6562 h 876155"/>
                <a:gd name="connsiteX435" fmla="*/ 379726 w 876155"/>
                <a:gd name="connsiteY435" fmla="*/ 11528 h 876155"/>
                <a:gd name="connsiteX436" fmla="*/ 364828 w 876155"/>
                <a:gd name="connsiteY436" fmla="*/ 14011 h 876155"/>
                <a:gd name="connsiteX437" fmla="*/ 497848 w 876155"/>
                <a:gd name="connsiteY437" fmla="*/ 11528 h 876155"/>
                <a:gd name="connsiteX438" fmla="*/ 482949 w 876155"/>
                <a:gd name="connsiteY438" fmla="*/ 9755 h 876155"/>
                <a:gd name="connsiteX439" fmla="*/ 483304 w 876155"/>
                <a:gd name="connsiteY439" fmla="*/ 4789 h 876155"/>
                <a:gd name="connsiteX440" fmla="*/ 498202 w 876155"/>
                <a:gd name="connsiteY440" fmla="*/ 6562 h 876155"/>
                <a:gd name="connsiteX441" fmla="*/ 497848 w 876155"/>
                <a:gd name="connsiteY441" fmla="*/ 11528 h 876155"/>
                <a:gd name="connsiteX442" fmla="*/ 394270 w 876155"/>
                <a:gd name="connsiteY442" fmla="*/ 10109 h 876155"/>
                <a:gd name="connsiteX443" fmla="*/ 393915 w 876155"/>
                <a:gd name="connsiteY443" fmla="*/ 5143 h 876155"/>
                <a:gd name="connsiteX444" fmla="*/ 408813 w 876155"/>
                <a:gd name="connsiteY444" fmla="*/ 3725 h 876155"/>
                <a:gd name="connsiteX445" fmla="*/ 409168 w 876155"/>
                <a:gd name="connsiteY445" fmla="*/ 8691 h 876155"/>
                <a:gd name="connsiteX446" fmla="*/ 394270 w 876155"/>
                <a:gd name="connsiteY446" fmla="*/ 10109 h 876155"/>
                <a:gd name="connsiteX447" fmla="*/ 468406 w 876155"/>
                <a:gd name="connsiteY447" fmla="*/ 8691 h 876155"/>
                <a:gd name="connsiteX448" fmla="*/ 453508 w 876155"/>
                <a:gd name="connsiteY448" fmla="*/ 7981 h 876155"/>
                <a:gd name="connsiteX449" fmla="*/ 453508 w 876155"/>
                <a:gd name="connsiteY449" fmla="*/ 3015 h 876155"/>
                <a:gd name="connsiteX450" fmla="*/ 468406 w 876155"/>
                <a:gd name="connsiteY450" fmla="*/ 3725 h 876155"/>
                <a:gd name="connsiteX451" fmla="*/ 468406 w 876155"/>
                <a:gd name="connsiteY451" fmla="*/ 8691 h 876155"/>
                <a:gd name="connsiteX452" fmla="*/ 424066 w 876155"/>
                <a:gd name="connsiteY452" fmla="*/ 7981 h 876155"/>
                <a:gd name="connsiteX453" fmla="*/ 424066 w 876155"/>
                <a:gd name="connsiteY453" fmla="*/ 3015 h 876155"/>
                <a:gd name="connsiteX454" fmla="*/ 438964 w 876155"/>
                <a:gd name="connsiteY454" fmla="*/ 2660 h 876155"/>
                <a:gd name="connsiteX455" fmla="*/ 438964 w 876155"/>
                <a:gd name="connsiteY455" fmla="*/ 7626 h 876155"/>
                <a:gd name="connsiteX456" fmla="*/ 424066 w 876155"/>
                <a:gd name="connsiteY456" fmla="*/ 7981 h 8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Lst>
              <a:rect l="l" t="t" r="r" b="b"/>
              <a:pathLst>
                <a:path w="876155" h="876155">
                  <a:moveTo>
                    <a:pt x="434353" y="875978"/>
                  </a:moveTo>
                  <a:cubicBezTo>
                    <a:pt x="429387" y="875978"/>
                    <a:pt x="424421" y="875623"/>
                    <a:pt x="419455" y="875623"/>
                  </a:cubicBezTo>
                  <a:lnTo>
                    <a:pt x="419810" y="870657"/>
                  </a:lnTo>
                  <a:cubicBezTo>
                    <a:pt x="424776" y="871012"/>
                    <a:pt x="429742" y="871012"/>
                    <a:pt x="434708" y="871012"/>
                  </a:cubicBezTo>
                  <a:lnTo>
                    <a:pt x="434353" y="875978"/>
                  </a:lnTo>
                  <a:close/>
                  <a:moveTo>
                    <a:pt x="449251" y="875623"/>
                  </a:moveTo>
                  <a:lnTo>
                    <a:pt x="449251" y="870657"/>
                  </a:lnTo>
                  <a:cubicBezTo>
                    <a:pt x="454217" y="870657"/>
                    <a:pt x="459183" y="870302"/>
                    <a:pt x="464149" y="869948"/>
                  </a:cubicBezTo>
                  <a:lnTo>
                    <a:pt x="464504" y="874914"/>
                  </a:lnTo>
                  <a:cubicBezTo>
                    <a:pt x="459183" y="875623"/>
                    <a:pt x="454217" y="875623"/>
                    <a:pt x="449251" y="875623"/>
                  </a:cubicBezTo>
                  <a:close/>
                  <a:moveTo>
                    <a:pt x="404202" y="874559"/>
                  </a:moveTo>
                  <a:cubicBezTo>
                    <a:pt x="399236" y="874204"/>
                    <a:pt x="394270" y="873849"/>
                    <a:pt x="389304" y="873140"/>
                  </a:cubicBezTo>
                  <a:lnTo>
                    <a:pt x="390013" y="868174"/>
                  </a:lnTo>
                  <a:cubicBezTo>
                    <a:pt x="394979" y="868883"/>
                    <a:pt x="399945" y="869238"/>
                    <a:pt x="404911" y="869593"/>
                  </a:cubicBezTo>
                  <a:lnTo>
                    <a:pt x="404202" y="874559"/>
                  </a:lnTo>
                  <a:close/>
                  <a:moveTo>
                    <a:pt x="479402" y="874204"/>
                  </a:moveTo>
                  <a:lnTo>
                    <a:pt x="479048" y="869238"/>
                  </a:lnTo>
                  <a:cubicBezTo>
                    <a:pt x="484014" y="868883"/>
                    <a:pt x="488980" y="868174"/>
                    <a:pt x="493946" y="867465"/>
                  </a:cubicBezTo>
                  <a:lnTo>
                    <a:pt x="494655" y="872431"/>
                  </a:lnTo>
                  <a:cubicBezTo>
                    <a:pt x="489334" y="873140"/>
                    <a:pt x="484368" y="873495"/>
                    <a:pt x="479402" y="874204"/>
                  </a:cubicBezTo>
                  <a:close/>
                  <a:moveTo>
                    <a:pt x="374406" y="871012"/>
                  </a:moveTo>
                  <a:cubicBezTo>
                    <a:pt x="369440" y="870302"/>
                    <a:pt x="364473" y="869593"/>
                    <a:pt x="359507" y="868529"/>
                  </a:cubicBezTo>
                  <a:lnTo>
                    <a:pt x="360572" y="863563"/>
                  </a:lnTo>
                  <a:cubicBezTo>
                    <a:pt x="365538" y="864627"/>
                    <a:pt x="370149" y="865336"/>
                    <a:pt x="375115" y="866046"/>
                  </a:cubicBezTo>
                  <a:lnTo>
                    <a:pt x="374406" y="871012"/>
                  </a:lnTo>
                  <a:close/>
                  <a:moveTo>
                    <a:pt x="509199" y="870302"/>
                  </a:moveTo>
                  <a:lnTo>
                    <a:pt x="508489" y="865336"/>
                  </a:lnTo>
                  <a:cubicBezTo>
                    <a:pt x="513455" y="864627"/>
                    <a:pt x="518421" y="863563"/>
                    <a:pt x="523033" y="862853"/>
                  </a:cubicBezTo>
                  <a:lnTo>
                    <a:pt x="524097" y="867819"/>
                  </a:lnTo>
                  <a:cubicBezTo>
                    <a:pt x="519131" y="868529"/>
                    <a:pt x="514165" y="869593"/>
                    <a:pt x="509199" y="870302"/>
                  </a:cubicBezTo>
                  <a:close/>
                  <a:moveTo>
                    <a:pt x="344964" y="865691"/>
                  </a:moveTo>
                  <a:cubicBezTo>
                    <a:pt x="339998" y="864627"/>
                    <a:pt x="335032" y="863563"/>
                    <a:pt x="330420" y="862144"/>
                  </a:cubicBezTo>
                  <a:lnTo>
                    <a:pt x="331485" y="857178"/>
                  </a:lnTo>
                  <a:cubicBezTo>
                    <a:pt x="336096" y="858242"/>
                    <a:pt x="341062" y="859661"/>
                    <a:pt x="346028" y="860725"/>
                  </a:cubicBezTo>
                  <a:lnTo>
                    <a:pt x="344964" y="865691"/>
                  </a:lnTo>
                  <a:close/>
                  <a:moveTo>
                    <a:pt x="538640" y="864627"/>
                  </a:moveTo>
                  <a:lnTo>
                    <a:pt x="537576" y="859661"/>
                  </a:lnTo>
                  <a:cubicBezTo>
                    <a:pt x="542542" y="858597"/>
                    <a:pt x="547153" y="857178"/>
                    <a:pt x="552120" y="856113"/>
                  </a:cubicBezTo>
                  <a:lnTo>
                    <a:pt x="553539" y="861080"/>
                  </a:lnTo>
                  <a:cubicBezTo>
                    <a:pt x="548218" y="862144"/>
                    <a:pt x="543606" y="863208"/>
                    <a:pt x="538640" y="864627"/>
                  </a:cubicBezTo>
                  <a:close/>
                  <a:moveTo>
                    <a:pt x="315877" y="858242"/>
                  </a:moveTo>
                  <a:cubicBezTo>
                    <a:pt x="310911" y="856823"/>
                    <a:pt x="306300" y="855404"/>
                    <a:pt x="301688" y="853630"/>
                  </a:cubicBezTo>
                  <a:lnTo>
                    <a:pt x="303107" y="849019"/>
                  </a:lnTo>
                  <a:cubicBezTo>
                    <a:pt x="307718" y="850438"/>
                    <a:pt x="312685" y="852212"/>
                    <a:pt x="317296" y="853276"/>
                  </a:cubicBezTo>
                  <a:lnTo>
                    <a:pt x="315877" y="858242"/>
                  </a:lnTo>
                  <a:close/>
                  <a:moveTo>
                    <a:pt x="567373" y="856823"/>
                  </a:moveTo>
                  <a:lnTo>
                    <a:pt x="565954" y="852212"/>
                  </a:lnTo>
                  <a:cubicBezTo>
                    <a:pt x="570565" y="850793"/>
                    <a:pt x="575531" y="849374"/>
                    <a:pt x="580143" y="847600"/>
                  </a:cubicBezTo>
                  <a:lnTo>
                    <a:pt x="581916" y="852212"/>
                  </a:lnTo>
                  <a:cubicBezTo>
                    <a:pt x="576950" y="853630"/>
                    <a:pt x="572339" y="855049"/>
                    <a:pt x="567373" y="856823"/>
                  </a:cubicBezTo>
                  <a:close/>
                  <a:moveTo>
                    <a:pt x="287499" y="848664"/>
                  </a:moveTo>
                  <a:cubicBezTo>
                    <a:pt x="282888" y="846891"/>
                    <a:pt x="278277" y="845117"/>
                    <a:pt x="273311" y="843344"/>
                  </a:cubicBezTo>
                  <a:lnTo>
                    <a:pt x="275084" y="838732"/>
                  </a:lnTo>
                  <a:cubicBezTo>
                    <a:pt x="279696" y="840506"/>
                    <a:pt x="284307" y="842279"/>
                    <a:pt x="288918" y="844053"/>
                  </a:cubicBezTo>
                  <a:lnTo>
                    <a:pt x="287499" y="848664"/>
                  </a:lnTo>
                  <a:close/>
                  <a:moveTo>
                    <a:pt x="596105" y="846891"/>
                  </a:moveTo>
                  <a:lnTo>
                    <a:pt x="594331" y="842279"/>
                  </a:lnTo>
                  <a:cubicBezTo>
                    <a:pt x="598943" y="840506"/>
                    <a:pt x="603554" y="838732"/>
                    <a:pt x="608165" y="836604"/>
                  </a:cubicBezTo>
                  <a:lnTo>
                    <a:pt x="609939" y="841215"/>
                  </a:lnTo>
                  <a:cubicBezTo>
                    <a:pt x="605327" y="843344"/>
                    <a:pt x="600716" y="845117"/>
                    <a:pt x="596105" y="846891"/>
                  </a:cubicBezTo>
                  <a:close/>
                  <a:moveTo>
                    <a:pt x="259477" y="837313"/>
                  </a:moveTo>
                  <a:cubicBezTo>
                    <a:pt x="254865" y="835185"/>
                    <a:pt x="250254" y="833057"/>
                    <a:pt x="245997" y="830929"/>
                  </a:cubicBezTo>
                  <a:lnTo>
                    <a:pt x="248126" y="826317"/>
                  </a:lnTo>
                  <a:cubicBezTo>
                    <a:pt x="252737" y="828445"/>
                    <a:pt x="256994" y="830574"/>
                    <a:pt x="261605" y="832702"/>
                  </a:cubicBezTo>
                  <a:lnTo>
                    <a:pt x="259477" y="837313"/>
                  </a:lnTo>
                  <a:close/>
                  <a:moveTo>
                    <a:pt x="623418" y="835185"/>
                  </a:moveTo>
                  <a:lnTo>
                    <a:pt x="621290" y="830574"/>
                  </a:lnTo>
                  <a:cubicBezTo>
                    <a:pt x="625901" y="828445"/>
                    <a:pt x="630158" y="826317"/>
                    <a:pt x="634769" y="824189"/>
                  </a:cubicBezTo>
                  <a:lnTo>
                    <a:pt x="636897" y="828800"/>
                  </a:lnTo>
                  <a:cubicBezTo>
                    <a:pt x="632641" y="830929"/>
                    <a:pt x="628030" y="833057"/>
                    <a:pt x="623418" y="835185"/>
                  </a:cubicBezTo>
                  <a:close/>
                  <a:moveTo>
                    <a:pt x="232518" y="823834"/>
                  </a:moveTo>
                  <a:cubicBezTo>
                    <a:pt x="228262" y="821351"/>
                    <a:pt x="223650" y="818868"/>
                    <a:pt x="219394" y="816385"/>
                  </a:cubicBezTo>
                  <a:lnTo>
                    <a:pt x="221877" y="812128"/>
                  </a:lnTo>
                  <a:cubicBezTo>
                    <a:pt x="226133" y="814611"/>
                    <a:pt x="230390" y="817094"/>
                    <a:pt x="235001" y="819223"/>
                  </a:cubicBezTo>
                  <a:lnTo>
                    <a:pt x="232518" y="823834"/>
                  </a:lnTo>
                  <a:close/>
                  <a:moveTo>
                    <a:pt x="650022" y="821706"/>
                  </a:moveTo>
                  <a:lnTo>
                    <a:pt x="647539" y="817449"/>
                  </a:lnTo>
                  <a:cubicBezTo>
                    <a:pt x="651796" y="814966"/>
                    <a:pt x="656052" y="812483"/>
                    <a:pt x="660309" y="810000"/>
                  </a:cubicBezTo>
                  <a:lnTo>
                    <a:pt x="662792" y="814257"/>
                  </a:lnTo>
                  <a:cubicBezTo>
                    <a:pt x="658890" y="816740"/>
                    <a:pt x="654633" y="819223"/>
                    <a:pt x="650022" y="821706"/>
                  </a:cubicBezTo>
                  <a:close/>
                  <a:moveTo>
                    <a:pt x="206624" y="808936"/>
                  </a:moveTo>
                  <a:cubicBezTo>
                    <a:pt x="202367" y="806098"/>
                    <a:pt x="198110" y="803615"/>
                    <a:pt x="194208" y="800777"/>
                  </a:cubicBezTo>
                  <a:lnTo>
                    <a:pt x="197046" y="796521"/>
                  </a:lnTo>
                  <a:cubicBezTo>
                    <a:pt x="201303" y="799358"/>
                    <a:pt x="205205" y="801842"/>
                    <a:pt x="209461" y="804679"/>
                  </a:cubicBezTo>
                  <a:lnTo>
                    <a:pt x="206624" y="808936"/>
                  </a:lnTo>
                  <a:close/>
                  <a:moveTo>
                    <a:pt x="675917" y="806098"/>
                  </a:moveTo>
                  <a:lnTo>
                    <a:pt x="673079" y="801842"/>
                  </a:lnTo>
                  <a:cubicBezTo>
                    <a:pt x="677335" y="799004"/>
                    <a:pt x="681237" y="796521"/>
                    <a:pt x="685494" y="793683"/>
                  </a:cubicBezTo>
                  <a:lnTo>
                    <a:pt x="688332" y="797940"/>
                  </a:lnTo>
                  <a:cubicBezTo>
                    <a:pt x="684075" y="800777"/>
                    <a:pt x="680173" y="803615"/>
                    <a:pt x="675917" y="806098"/>
                  </a:cubicBezTo>
                  <a:close/>
                  <a:moveTo>
                    <a:pt x="181793" y="791909"/>
                  </a:moveTo>
                  <a:cubicBezTo>
                    <a:pt x="177891" y="789072"/>
                    <a:pt x="173635" y="785879"/>
                    <a:pt x="169733" y="782687"/>
                  </a:cubicBezTo>
                  <a:lnTo>
                    <a:pt x="172925" y="778785"/>
                  </a:lnTo>
                  <a:cubicBezTo>
                    <a:pt x="176827" y="781977"/>
                    <a:pt x="180729" y="784815"/>
                    <a:pt x="184631" y="787653"/>
                  </a:cubicBezTo>
                  <a:lnTo>
                    <a:pt x="181793" y="791909"/>
                  </a:lnTo>
                  <a:close/>
                  <a:moveTo>
                    <a:pt x="700392" y="789072"/>
                  </a:moveTo>
                  <a:lnTo>
                    <a:pt x="697554" y="785170"/>
                  </a:lnTo>
                  <a:cubicBezTo>
                    <a:pt x="701456" y="782332"/>
                    <a:pt x="705358" y="779140"/>
                    <a:pt x="709260" y="775947"/>
                  </a:cubicBezTo>
                  <a:lnTo>
                    <a:pt x="712453" y="779849"/>
                  </a:lnTo>
                  <a:cubicBezTo>
                    <a:pt x="708550" y="783041"/>
                    <a:pt x="704649" y="786234"/>
                    <a:pt x="700392" y="789072"/>
                  </a:cubicBezTo>
                  <a:close/>
                  <a:moveTo>
                    <a:pt x="158027" y="773464"/>
                  </a:moveTo>
                  <a:cubicBezTo>
                    <a:pt x="154125" y="770272"/>
                    <a:pt x="150578" y="767079"/>
                    <a:pt x="146676" y="763532"/>
                  </a:cubicBezTo>
                  <a:lnTo>
                    <a:pt x="149869" y="759985"/>
                  </a:lnTo>
                  <a:cubicBezTo>
                    <a:pt x="153416" y="763177"/>
                    <a:pt x="157318" y="766724"/>
                    <a:pt x="161220" y="769917"/>
                  </a:cubicBezTo>
                  <a:lnTo>
                    <a:pt x="158027" y="773464"/>
                  </a:lnTo>
                  <a:close/>
                  <a:moveTo>
                    <a:pt x="723804" y="770272"/>
                  </a:moveTo>
                  <a:lnTo>
                    <a:pt x="720611" y="766370"/>
                  </a:lnTo>
                  <a:cubicBezTo>
                    <a:pt x="724513" y="763177"/>
                    <a:pt x="728060" y="759985"/>
                    <a:pt x="731607" y="756438"/>
                  </a:cubicBezTo>
                  <a:lnTo>
                    <a:pt x="735154" y="759985"/>
                  </a:lnTo>
                  <a:cubicBezTo>
                    <a:pt x="731253" y="763532"/>
                    <a:pt x="727705" y="767079"/>
                    <a:pt x="723804" y="770272"/>
                  </a:cubicBezTo>
                  <a:close/>
                  <a:moveTo>
                    <a:pt x="135680" y="753245"/>
                  </a:moveTo>
                  <a:cubicBezTo>
                    <a:pt x="132133" y="749698"/>
                    <a:pt x="128586" y="746151"/>
                    <a:pt x="125038" y="742604"/>
                  </a:cubicBezTo>
                  <a:lnTo>
                    <a:pt x="128586" y="739056"/>
                  </a:lnTo>
                  <a:cubicBezTo>
                    <a:pt x="132133" y="742604"/>
                    <a:pt x="135680" y="746151"/>
                    <a:pt x="139227" y="749698"/>
                  </a:cubicBezTo>
                  <a:lnTo>
                    <a:pt x="135680" y="753245"/>
                  </a:lnTo>
                  <a:close/>
                  <a:moveTo>
                    <a:pt x="745796" y="750053"/>
                  </a:moveTo>
                  <a:lnTo>
                    <a:pt x="742249" y="746505"/>
                  </a:lnTo>
                  <a:cubicBezTo>
                    <a:pt x="745796" y="742958"/>
                    <a:pt x="749343" y="739411"/>
                    <a:pt x="752536" y="735864"/>
                  </a:cubicBezTo>
                  <a:lnTo>
                    <a:pt x="756083" y="739411"/>
                  </a:lnTo>
                  <a:cubicBezTo>
                    <a:pt x="752890" y="742958"/>
                    <a:pt x="749698" y="746505"/>
                    <a:pt x="745796" y="750053"/>
                  </a:cubicBezTo>
                  <a:close/>
                  <a:moveTo>
                    <a:pt x="114752" y="731607"/>
                  </a:moveTo>
                  <a:cubicBezTo>
                    <a:pt x="111559" y="728060"/>
                    <a:pt x="108012" y="724158"/>
                    <a:pt x="104819" y="720256"/>
                  </a:cubicBezTo>
                  <a:lnTo>
                    <a:pt x="108721" y="717064"/>
                  </a:lnTo>
                  <a:cubicBezTo>
                    <a:pt x="111914" y="720966"/>
                    <a:pt x="115106" y="724513"/>
                    <a:pt x="118299" y="728415"/>
                  </a:cubicBezTo>
                  <a:lnTo>
                    <a:pt x="114752" y="731607"/>
                  </a:lnTo>
                  <a:close/>
                  <a:moveTo>
                    <a:pt x="766724" y="728060"/>
                  </a:moveTo>
                  <a:lnTo>
                    <a:pt x="762823" y="724868"/>
                  </a:lnTo>
                  <a:cubicBezTo>
                    <a:pt x="766015" y="721320"/>
                    <a:pt x="769208" y="717419"/>
                    <a:pt x="772400" y="713517"/>
                  </a:cubicBezTo>
                  <a:lnTo>
                    <a:pt x="776302" y="716709"/>
                  </a:lnTo>
                  <a:cubicBezTo>
                    <a:pt x="773109" y="720611"/>
                    <a:pt x="769917" y="724513"/>
                    <a:pt x="766724" y="728060"/>
                  </a:cubicBezTo>
                  <a:close/>
                  <a:moveTo>
                    <a:pt x="95597" y="708551"/>
                  </a:moveTo>
                  <a:cubicBezTo>
                    <a:pt x="92404" y="704649"/>
                    <a:pt x="89566" y="700747"/>
                    <a:pt x="86374" y="696490"/>
                  </a:cubicBezTo>
                  <a:lnTo>
                    <a:pt x="90276" y="693652"/>
                  </a:lnTo>
                  <a:cubicBezTo>
                    <a:pt x="93114" y="697554"/>
                    <a:pt x="96306" y="701456"/>
                    <a:pt x="99144" y="705358"/>
                  </a:cubicBezTo>
                  <a:lnTo>
                    <a:pt x="95597" y="708551"/>
                  </a:lnTo>
                  <a:close/>
                  <a:moveTo>
                    <a:pt x="785524" y="705003"/>
                  </a:moveTo>
                  <a:lnTo>
                    <a:pt x="781623" y="701811"/>
                  </a:lnTo>
                  <a:cubicBezTo>
                    <a:pt x="784460" y="697909"/>
                    <a:pt x="787653" y="694007"/>
                    <a:pt x="790491" y="689750"/>
                  </a:cubicBezTo>
                  <a:lnTo>
                    <a:pt x="794392" y="692588"/>
                  </a:lnTo>
                  <a:cubicBezTo>
                    <a:pt x="791555" y="696845"/>
                    <a:pt x="788717" y="701101"/>
                    <a:pt x="785524" y="705003"/>
                  </a:cubicBezTo>
                  <a:close/>
                  <a:moveTo>
                    <a:pt x="77861" y="684430"/>
                  </a:moveTo>
                  <a:cubicBezTo>
                    <a:pt x="75023" y="680173"/>
                    <a:pt x="72185" y="676271"/>
                    <a:pt x="69702" y="672015"/>
                  </a:cubicBezTo>
                  <a:lnTo>
                    <a:pt x="73959" y="669531"/>
                  </a:lnTo>
                  <a:cubicBezTo>
                    <a:pt x="76442" y="673788"/>
                    <a:pt x="79280" y="677690"/>
                    <a:pt x="82117" y="681947"/>
                  </a:cubicBezTo>
                  <a:lnTo>
                    <a:pt x="77861" y="684430"/>
                  </a:lnTo>
                  <a:close/>
                  <a:moveTo>
                    <a:pt x="803260" y="680528"/>
                  </a:moveTo>
                  <a:lnTo>
                    <a:pt x="799004" y="677690"/>
                  </a:lnTo>
                  <a:cubicBezTo>
                    <a:pt x="801842" y="673433"/>
                    <a:pt x="804325" y="669531"/>
                    <a:pt x="807162" y="665275"/>
                  </a:cubicBezTo>
                  <a:lnTo>
                    <a:pt x="811419" y="667758"/>
                  </a:lnTo>
                  <a:cubicBezTo>
                    <a:pt x="808581" y="672015"/>
                    <a:pt x="806098" y="676271"/>
                    <a:pt x="803260" y="680528"/>
                  </a:cubicBezTo>
                  <a:close/>
                  <a:moveTo>
                    <a:pt x="61898" y="659245"/>
                  </a:moveTo>
                  <a:cubicBezTo>
                    <a:pt x="59415" y="654988"/>
                    <a:pt x="56932" y="650731"/>
                    <a:pt x="54449" y="646120"/>
                  </a:cubicBezTo>
                  <a:lnTo>
                    <a:pt x="58706" y="643637"/>
                  </a:lnTo>
                  <a:cubicBezTo>
                    <a:pt x="61189" y="647894"/>
                    <a:pt x="63317" y="652150"/>
                    <a:pt x="65800" y="656407"/>
                  </a:cubicBezTo>
                  <a:lnTo>
                    <a:pt x="61898" y="659245"/>
                  </a:lnTo>
                  <a:close/>
                  <a:moveTo>
                    <a:pt x="818868" y="654988"/>
                  </a:moveTo>
                  <a:lnTo>
                    <a:pt x="814611" y="652505"/>
                  </a:lnTo>
                  <a:cubicBezTo>
                    <a:pt x="817095" y="648248"/>
                    <a:pt x="819578" y="643992"/>
                    <a:pt x="821706" y="639380"/>
                  </a:cubicBezTo>
                  <a:lnTo>
                    <a:pt x="825963" y="641863"/>
                  </a:lnTo>
                  <a:cubicBezTo>
                    <a:pt x="823834" y="646120"/>
                    <a:pt x="821351" y="650377"/>
                    <a:pt x="818868" y="654988"/>
                  </a:cubicBezTo>
                  <a:close/>
                  <a:moveTo>
                    <a:pt x="47710" y="632641"/>
                  </a:moveTo>
                  <a:cubicBezTo>
                    <a:pt x="45581" y="628029"/>
                    <a:pt x="43453" y="623773"/>
                    <a:pt x="41325" y="619161"/>
                  </a:cubicBezTo>
                  <a:lnTo>
                    <a:pt x="45936" y="617033"/>
                  </a:lnTo>
                  <a:cubicBezTo>
                    <a:pt x="48064" y="621644"/>
                    <a:pt x="50193" y="625901"/>
                    <a:pt x="52321" y="630512"/>
                  </a:cubicBezTo>
                  <a:lnTo>
                    <a:pt x="47710" y="632641"/>
                  </a:lnTo>
                  <a:close/>
                  <a:moveTo>
                    <a:pt x="832702" y="628384"/>
                  </a:moveTo>
                  <a:lnTo>
                    <a:pt x="828091" y="626256"/>
                  </a:lnTo>
                  <a:cubicBezTo>
                    <a:pt x="830219" y="621644"/>
                    <a:pt x="832347" y="617388"/>
                    <a:pt x="834476" y="612776"/>
                  </a:cubicBezTo>
                  <a:lnTo>
                    <a:pt x="839087" y="614905"/>
                  </a:lnTo>
                  <a:cubicBezTo>
                    <a:pt x="837314" y="619161"/>
                    <a:pt x="835185" y="623773"/>
                    <a:pt x="832702" y="628384"/>
                  </a:cubicBezTo>
                  <a:close/>
                  <a:moveTo>
                    <a:pt x="35294" y="605327"/>
                  </a:moveTo>
                  <a:cubicBezTo>
                    <a:pt x="33521" y="600716"/>
                    <a:pt x="31393" y="596105"/>
                    <a:pt x="29974" y="591493"/>
                  </a:cubicBezTo>
                  <a:lnTo>
                    <a:pt x="34585" y="589720"/>
                  </a:lnTo>
                  <a:cubicBezTo>
                    <a:pt x="36359" y="594331"/>
                    <a:pt x="38132" y="598942"/>
                    <a:pt x="39906" y="603554"/>
                  </a:cubicBezTo>
                  <a:lnTo>
                    <a:pt x="35294" y="605327"/>
                  </a:lnTo>
                  <a:close/>
                  <a:moveTo>
                    <a:pt x="845117" y="600716"/>
                  </a:moveTo>
                  <a:lnTo>
                    <a:pt x="840506" y="598942"/>
                  </a:lnTo>
                  <a:cubicBezTo>
                    <a:pt x="842279" y="594331"/>
                    <a:pt x="844053" y="589720"/>
                    <a:pt x="845827" y="585108"/>
                  </a:cubicBezTo>
                  <a:lnTo>
                    <a:pt x="850438" y="586882"/>
                  </a:lnTo>
                  <a:cubicBezTo>
                    <a:pt x="848664" y="591139"/>
                    <a:pt x="846891" y="596105"/>
                    <a:pt x="845117" y="600716"/>
                  </a:cubicBezTo>
                  <a:close/>
                  <a:moveTo>
                    <a:pt x="25008" y="577305"/>
                  </a:moveTo>
                  <a:cubicBezTo>
                    <a:pt x="23589" y="572693"/>
                    <a:pt x="21815" y="567727"/>
                    <a:pt x="20396" y="563116"/>
                  </a:cubicBezTo>
                  <a:lnTo>
                    <a:pt x="25008" y="561697"/>
                  </a:lnTo>
                  <a:cubicBezTo>
                    <a:pt x="26426" y="566308"/>
                    <a:pt x="27845" y="571274"/>
                    <a:pt x="29619" y="575886"/>
                  </a:cubicBezTo>
                  <a:lnTo>
                    <a:pt x="25008" y="577305"/>
                  </a:lnTo>
                  <a:close/>
                  <a:moveTo>
                    <a:pt x="855049" y="572339"/>
                  </a:moveTo>
                  <a:lnTo>
                    <a:pt x="850438" y="570920"/>
                  </a:lnTo>
                  <a:cubicBezTo>
                    <a:pt x="851857" y="566308"/>
                    <a:pt x="853276" y="561342"/>
                    <a:pt x="854695" y="556731"/>
                  </a:cubicBezTo>
                  <a:lnTo>
                    <a:pt x="859661" y="558150"/>
                  </a:lnTo>
                  <a:cubicBezTo>
                    <a:pt x="858242" y="562761"/>
                    <a:pt x="856823" y="567372"/>
                    <a:pt x="855049" y="572339"/>
                  </a:cubicBezTo>
                  <a:close/>
                  <a:moveTo>
                    <a:pt x="16494" y="548572"/>
                  </a:moveTo>
                  <a:cubicBezTo>
                    <a:pt x="15076" y="543606"/>
                    <a:pt x="14011" y="538995"/>
                    <a:pt x="12947" y="534029"/>
                  </a:cubicBezTo>
                  <a:lnTo>
                    <a:pt x="17913" y="532965"/>
                  </a:lnTo>
                  <a:cubicBezTo>
                    <a:pt x="18977" y="537931"/>
                    <a:pt x="20042" y="542542"/>
                    <a:pt x="21460" y="547508"/>
                  </a:cubicBezTo>
                  <a:lnTo>
                    <a:pt x="16494" y="548572"/>
                  </a:lnTo>
                  <a:close/>
                  <a:moveTo>
                    <a:pt x="863208" y="543252"/>
                  </a:moveTo>
                  <a:lnTo>
                    <a:pt x="858242" y="542188"/>
                  </a:lnTo>
                  <a:cubicBezTo>
                    <a:pt x="859306" y="537221"/>
                    <a:pt x="860370" y="532610"/>
                    <a:pt x="861434" y="527644"/>
                  </a:cubicBezTo>
                  <a:lnTo>
                    <a:pt x="866400" y="528708"/>
                  </a:lnTo>
                  <a:cubicBezTo>
                    <a:pt x="865691" y="533674"/>
                    <a:pt x="864627" y="538640"/>
                    <a:pt x="863208" y="543252"/>
                  </a:cubicBezTo>
                  <a:close/>
                  <a:moveTo>
                    <a:pt x="9755" y="519131"/>
                  </a:moveTo>
                  <a:cubicBezTo>
                    <a:pt x="8691" y="514165"/>
                    <a:pt x="7981" y="509199"/>
                    <a:pt x="7272" y="504233"/>
                  </a:cubicBezTo>
                  <a:lnTo>
                    <a:pt x="12238" y="503523"/>
                  </a:lnTo>
                  <a:cubicBezTo>
                    <a:pt x="12947" y="508489"/>
                    <a:pt x="13657" y="513455"/>
                    <a:pt x="14721" y="518067"/>
                  </a:cubicBezTo>
                  <a:lnTo>
                    <a:pt x="9755" y="519131"/>
                  </a:lnTo>
                  <a:close/>
                  <a:moveTo>
                    <a:pt x="869238" y="514165"/>
                  </a:moveTo>
                  <a:lnTo>
                    <a:pt x="864272" y="513455"/>
                  </a:lnTo>
                  <a:cubicBezTo>
                    <a:pt x="864982" y="508489"/>
                    <a:pt x="865691" y="503878"/>
                    <a:pt x="866400" y="498912"/>
                  </a:cubicBezTo>
                  <a:lnTo>
                    <a:pt x="871366" y="499621"/>
                  </a:lnTo>
                  <a:cubicBezTo>
                    <a:pt x="871012" y="504233"/>
                    <a:pt x="870302" y="509199"/>
                    <a:pt x="869238" y="514165"/>
                  </a:cubicBezTo>
                  <a:close/>
                  <a:moveTo>
                    <a:pt x="5498" y="489689"/>
                  </a:moveTo>
                  <a:cubicBezTo>
                    <a:pt x="4789" y="484723"/>
                    <a:pt x="4434" y="479757"/>
                    <a:pt x="4079" y="474791"/>
                  </a:cubicBezTo>
                  <a:lnTo>
                    <a:pt x="9045" y="474436"/>
                  </a:lnTo>
                  <a:cubicBezTo>
                    <a:pt x="9400" y="479402"/>
                    <a:pt x="9755" y="484368"/>
                    <a:pt x="10464" y="489334"/>
                  </a:cubicBezTo>
                  <a:lnTo>
                    <a:pt x="5498" y="489689"/>
                  </a:lnTo>
                  <a:close/>
                  <a:moveTo>
                    <a:pt x="873495" y="484368"/>
                  </a:moveTo>
                  <a:lnTo>
                    <a:pt x="868529" y="484014"/>
                  </a:lnTo>
                  <a:cubicBezTo>
                    <a:pt x="868883" y="479048"/>
                    <a:pt x="869593" y="474082"/>
                    <a:pt x="869947" y="469115"/>
                  </a:cubicBezTo>
                  <a:lnTo>
                    <a:pt x="874914" y="469470"/>
                  </a:lnTo>
                  <a:cubicBezTo>
                    <a:pt x="874559" y="474436"/>
                    <a:pt x="873850" y="479402"/>
                    <a:pt x="873495" y="484368"/>
                  </a:cubicBezTo>
                  <a:close/>
                  <a:moveTo>
                    <a:pt x="3015" y="459538"/>
                  </a:moveTo>
                  <a:cubicBezTo>
                    <a:pt x="2660" y="454572"/>
                    <a:pt x="2660" y="449606"/>
                    <a:pt x="2660" y="444640"/>
                  </a:cubicBezTo>
                  <a:lnTo>
                    <a:pt x="7626" y="444640"/>
                  </a:lnTo>
                  <a:cubicBezTo>
                    <a:pt x="7626" y="449606"/>
                    <a:pt x="7981" y="454572"/>
                    <a:pt x="7981" y="459538"/>
                  </a:cubicBezTo>
                  <a:lnTo>
                    <a:pt x="3015" y="459538"/>
                  </a:lnTo>
                  <a:close/>
                  <a:moveTo>
                    <a:pt x="875623" y="454217"/>
                  </a:moveTo>
                  <a:lnTo>
                    <a:pt x="870657" y="454217"/>
                  </a:lnTo>
                  <a:cubicBezTo>
                    <a:pt x="870657" y="449251"/>
                    <a:pt x="871012" y="444285"/>
                    <a:pt x="871012" y="439319"/>
                  </a:cubicBezTo>
                  <a:cubicBezTo>
                    <a:pt x="871012" y="435772"/>
                    <a:pt x="871012" y="432225"/>
                    <a:pt x="871012" y="429032"/>
                  </a:cubicBezTo>
                  <a:lnTo>
                    <a:pt x="875978" y="429032"/>
                  </a:lnTo>
                  <a:cubicBezTo>
                    <a:pt x="875978" y="432579"/>
                    <a:pt x="875978" y="436127"/>
                    <a:pt x="875978" y="439674"/>
                  </a:cubicBezTo>
                  <a:cubicBezTo>
                    <a:pt x="875623" y="444285"/>
                    <a:pt x="875623" y="449251"/>
                    <a:pt x="875623" y="454217"/>
                  </a:cubicBezTo>
                  <a:close/>
                  <a:moveTo>
                    <a:pt x="7626" y="429742"/>
                  </a:moveTo>
                  <a:lnTo>
                    <a:pt x="2660" y="429742"/>
                  </a:lnTo>
                  <a:cubicBezTo>
                    <a:pt x="2660" y="424776"/>
                    <a:pt x="3015" y="419810"/>
                    <a:pt x="3370" y="414843"/>
                  </a:cubicBezTo>
                  <a:lnTo>
                    <a:pt x="8336" y="415198"/>
                  </a:lnTo>
                  <a:cubicBezTo>
                    <a:pt x="7981" y="419810"/>
                    <a:pt x="7626" y="424776"/>
                    <a:pt x="7626" y="429742"/>
                  </a:cubicBezTo>
                  <a:close/>
                  <a:moveTo>
                    <a:pt x="869947" y="414134"/>
                  </a:moveTo>
                  <a:cubicBezTo>
                    <a:pt x="869593" y="409168"/>
                    <a:pt x="869238" y="404202"/>
                    <a:pt x="868883" y="399236"/>
                  </a:cubicBezTo>
                  <a:lnTo>
                    <a:pt x="873850" y="398881"/>
                  </a:lnTo>
                  <a:cubicBezTo>
                    <a:pt x="874204" y="403847"/>
                    <a:pt x="874559" y="408813"/>
                    <a:pt x="874914" y="413779"/>
                  </a:cubicBezTo>
                  <a:lnTo>
                    <a:pt x="869947" y="414134"/>
                  </a:lnTo>
                  <a:close/>
                  <a:moveTo>
                    <a:pt x="9400" y="399945"/>
                  </a:moveTo>
                  <a:lnTo>
                    <a:pt x="4434" y="399591"/>
                  </a:lnTo>
                  <a:cubicBezTo>
                    <a:pt x="4789" y="394625"/>
                    <a:pt x="5498" y="389658"/>
                    <a:pt x="6208" y="384692"/>
                  </a:cubicBezTo>
                  <a:lnTo>
                    <a:pt x="11174" y="385402"/>
                  </a:lnTo>
                  <a:cubicBezTo>
                    <a:pt x="10464" y="390013"/>
                    <a:pt x="9755" y="394979"/>
                    <a:pt x="9400" y="399945"/>
                  </a:cubicBezTo>
                  <a:close/>
                  <a:moveTo>
                    <a:pt x="867465" y="384338"/>
                  </a:moveTo>
                  <a:cubicBezTo>
                    <a:pt x="866755" y="379372"/>
                    <a:pt x="866046" y="374406"/>
                    <a:pt x="865336" y="369794"/>
                  </a:cubicBezTo>
                  <a:lnTo>
                    <a:pt x="870302" y="369085"/>
                  </a:lnTo>
                  <a:cubicBezTo>
                    <a:pt x="871012" y="374051"/>
                    <a:pt x="871721" y="379017"/>
                    <a:pt x="872431" y="383983"/>
                  </a:cubicBezTo>
                  <a:lnTo>
                    <a:pt x="867465" y="384338"/>
                  </a:lnTo>
                  <a:close/>
                  <a:moveTo>
                    <a:pt x="12947" y="370504"/>
                  </a:moveTo>
                  <a:lnTo>
                    <a:pt x="7981" y="369794"/>
                  </a:lnTo>
                  <a:cubicBezTo>
                    <a:pt x="8691" y="364828"/>
                    <a:pt x="9755" y="359862"/>
                    <a:pt x="10464" y="354896"/>
                  </a:cubicBezTo>
                  <a:lnTo>
                    <a:pt x="15430" y="355960"/>
                  </a:lnTo>
                  <a:cubicBezTo>
                    <a:pt x="14721" y="360926"/>
                    <a:pt x="13657" y="365538"/>
                    <a:pt x="12947" y="370504"/>
                  </a:cubicBezTo>
                  <a:close/>
                  <a:moveTo>
                    <a:pt x="862498" y="355251"/>
                  </a:moveTo>
                  <a:cubicBezTo>
                    <a:pt x="861434" y="350285"/>
                    <a:pt x="860370" y="345673"/>
                    <a:pt x="859306" y="340707"/>
                  </a:cubicBezTo>
                  <a:lnTo>
                    <a:pt x="864272" y="339643"/>
                  </a:lnTo>
                  <a:cubicBezTo>
                    <a:pt x="865336" y="344609"/>
                    <a:pt x="866400" y="349575"/>
                    <a:pt x="867465" y="354187"/>
                  </a:cubicBezTo>
                  <a:lnTo>
                    <a:pt x="862498" y="355251"/>
                  </a:lnTo>
                  <a:close/>
                  <a:moveTo>
                    <a:pt x="18623" y="341417"/>
                  </a:moveTo>
                  <a:lnTo>
                    <a:pt x="13657" y="340353"/>
                  </a:lnTo>
                  <a:cubicBezTo>
                    <a:pt x="14721" y="335387"/>
                    <a:pt x="16140" y="330775"/>
                    <a:pt x="17204" y="325809"/>
                  </a:cubicBezTo>
                  <a:lnTo>
                    <a:pt x="22170" y="327228"/>
                  </a:lnTo>
                  <a:cubicBezTo>
                    <a:pt x="21106" y="331839"/>
                    <a:pt x="19687" y="336451"/>
                    <a:pt x="18623" y="341417"/>
                  </a:cubicBezTo>
                  <a:close/>
                  <a:moveTo>
                    <a:pt x="855759" y="326164"/>
                  </a:moveTo>
                  <a:cubicBezTo>
                    <a:pt x="854340" y="321552"/>
                    <a:pt x="852921" y="316586"/>
                    <a:pt x="851502" y="311975"/>
                  </a:cubicBezTo>
                  <a:lnTo>
                    <a:pt x="856114" y="310556"/>
                  </a:lnTo>
                  <a:cubicBezTo>
                    <a:pt x="857532" y="315168"/>
                    <a:pt x="858951" y="320134"/>
                    <a:pt x="860370" y="325100"/>
                  </a:cubicBezTo>
                  <a:lnTo>
                    <a:pt x="855759" y="326164"/>
                  </a:lnTo>
                  <a:close/>
                  <a:moveTo>
                    <a:pt x="26426" y="312685"/>
                  </a:moveTo>
                  <a:lnTo>
                    <a:pt x="21815" y="311266"/>
                  </a:lnTo>
                  <a:cubicBezTo>
                    <a:pt x="23234" y="306300"/>
                    <a:pt x="25008" y="301688"/>
                    <a:pt x="26426" y="297077"/>
                  </a:cubicBezTo>
                  <a:lnTo>
                    <a:pt x="31038" y="298850"/>
                  </a:lnTo>
                  <a:cubicBezTo>
                    <a:pt x="29264" y="303462"/>
                    <a:pt x="27845" y="308073"/>
                    <a:pt x="26426" y="312685"/>
                  </a:cubicBezTo>
                  <a:close/>
                  <a:moveTo>
                    <a:pt x="847246" y="297786"/>
                  </a:moveTo>
                  <a:cubicBezTo>
                    <a:pt x="845472" y="293175"/>
                    <a:pt x="844053" y="288564"/>
                    <a:pt x="842279" y="283952"/>
                  </a:cubicBezTo>
                  <a:lnTo>
                    <a:pt x="846891" y="282179"/>
                  </a:lnTo>
                  <a:cubicBezTo>
                    <a:pt x="848664" y="286790"/>
                    <a:pt x="850438" y="291401"/>
                    <a:pt x="852212" y="296367"/>
                  </a:cubicBezTo>
                  <a:lnTo>
                    <a:pt x="847246" y="297786"/>
                  </a:lnTo>
                  <a:close/>
                  <a:moveTo>
                    <a:pt x="36004" y="284662"/>
                  </a:moveTo>
                  <a:lnTo>
                    <a:pt x="31393" y="282888"/>
                  </a:lnTo>
                  <a:cubicBezTo>
                    <a:pt x="33166" y="278277"/>
                    <a:pt x="34940" y="273665"/>
                    <a:pt x="37068" y="269054"/>
                  </a:cubicBezTo>
                  <a:lnTo>
                    <a:pt x="41679" y="270828"/>
                  </a:lnTo>
                  <a:cubicBezTo>
                    <a:pt x="39906" y="275439"/>
                    <a:pt x="37778" y="280050"/>
                    <a:pt x="36004" y="284662"/>
                  </a:cubicBezTo>
                  <a:close/>
                  <a:moveTo>
                    <a:pt x="836249" y="270118"/>
                  </a:moveTo>
                  <a:cubicBezTo>
                    <a:pt x="834476" y="265507"/>
                    <a:pt x="832347" y="260896"/>
                    <a:pt x="830219" y="256639"/>
                  </a:cubicBezTo>
                  <a:lnTo>
                    <a:pt x="834830" y="254511"/>
                  </a:lnTo>
                  <a:cubicBezTo>
                    <a:pt x="836959" y="259122"/>
                    <a:pt x="839087" y="263733"/>
                    <a:pt x="840861" y="268345"/>
                  </a:cubicBezTo>
                  <a:lnTo>
                    <a:pt x="836249" y="270118"/>
                  </a:lnTo>
                  <a:close/>
                  <a:moveTo>
                    <a:pt x="47710" y="257348"/>
                  </a:moveTo>
                  <a:lnTo>
                    <a:pt x="43098" y="255220"/>
                  </a:lnTo>
                  <a:cubicBezTo>
                    <a:pt x="45227" y="250609"/>
                    <a:pt x="47355" y="245997"/>
                    <a:pt x="49838" y="241741"/>
                  </a:cubicBezTo>
                  <a:lnTo>
                    <a:pt x="54449" y="243869"/>
                  </a:lnTo>
                  <a:cubicBezTo>
                    <a:pt x="51966" y="248126"/>
                    <a:pt x="49838" y="252737"/>
                    <a:pt x="47710" y="257348"/>
                  </a:cubicBezTo>
                  <a:close/>
                  <a:moveTo>
                    <a:pt x="823834" y="243514"/>
                  </a:moveTo>
                  <a:cubicBezTo>
                    <a:pt x="821706" y="239258"/>
                    <a:pt x="819223" y="234646"/>
                    <a:pt x="816740" y="230390"/>
                  </a:cubicBezTo>
                  <a:lnTo>
                    <a:pt x="820996" y="227907"/>
                  </a:lnTo>
                  <a:cubicBezTo>
                    <a:pt x="823479" y="232163"/>
                    <a:pt x="825608" y="236775"/>
                    <a:pt x="828091" y="241031"/>
                  </a:cubicBezTo>
                  <a:lnTo>
                    <a:pt x="823834" y="243514"/>
                  </a:lnTo>
                  <a:close/>
                  <a:moveTo>
                    <a:pt x="61189" y="230744"/>
                  </a:moveTo>
                  <a:lnTo>
                    <a:pt x="56932" y="228261"/>
                  </a:lnTo>
                  <a:cubicBezTo>
                    <a:pt x="59415" y="224005"/>
                    <a:pt x="61898" y="219394"/>
                    <a:pt x="64381" y="215137"/>
                  </a:cubicBezTo>
                  <a:lnTo>
                    <a:pt x="68638" y="217620"/>
                  </a:lnTo>
                  <a:cubicBezTo>
                    <a:pt x="66155" y="222231"/>
                    <a:pt x="63672" y="226488"/>
                    <a:pt x="61189" y="230744"/>
                  </a:cubicBezTo>
                  <a:close/>
                  <a:moveTo>
                    <a:pt x="809645" y="217620"/>
                  </a:moveTo>
                  <a:cubicBezTo>
                    <a:pt x="807162" y="213363"/>
                    <a:pt x="804325" y="209107"/>
                    <a:pt x="801842" y="205205"/>
                  </a:cubicBezTo>
                  <a:lnTo>
                    <a:pt x="806098" y="202367"/>
                  </a:lnTo>
                  <a:cubicBezTo>
                    <a:pt x="808936" y="206624"/>
                    <a:pt x="811419" y="210880"/>
                    <a:pt x="813902" y="215137"/>
                  </a:cubicBezTo>
                  <a:lnTo>
                    <a:pt x="809645" y="217620"/>
                  </a:lnTo>
                  <a:close/>
                  <a:moveTo>
                    <a:pt x="76442" y="205205"/>
                  </a:moveTo>
                  <a:lnTo>
                    <a:pt x="72185" y="202367"/>
                  </a:lnTo>
                  <a:cubicBezTo>
                    <a:pt x="75023" y="198110"/>
                    <a:pt x="77861" y="193854"/>
                    <a:pt x="80699" y="189952"/>
                  </a:cubicBezTo>
                  <a:lnTo>
                    <a:pt x="84955" y="192790"/>
                  </a:lnTo>
                  <a:cubicBezTo>
                    <a:pt x="81763" y="197046"/>
                    <a:pt x="79280" y="200948"/>
                    <a:pt x="76442" y="205205"/>
                  </a:cubicBezTo>
                  <a:close/>
                  <a:moveTo>
                    <a:pt x="793328" y="192790"/>
                  </a:moveTo>
                  <a:cubicBezTo>
                    <a:pt x="790491" y="188888"/>
                    <a:pt x="787653" y="184631"/>
                    <a:pt x="784815" y="180729"/>
                  </a:cubicBezTo>
                  <a:lnTo>
                    <a:pt x="788717" y="177891"/>
                  </a:lnTo>
                  <a:cubicBezTo>
                    <a:pt x="791555" y="181793"/>
                    <a:pt x="794747" y="186050"/>
                    <a:pt x="797585" y="189952"/>
                  </a:cubicBezTo>
                  <a:lnTo>
                    <a:pt x="793328" y="192790"/>
                  </a:lnTo>
                  <a:close/>
                  <a:moveTo>
                    <a:pt x="93468" y="180729"/>
                  </a:moveTo>
                  <a:lnTo>
                    <a:pt x="89566" y="177891"/>
                  </a:lnTo>
                  <a:cubicBezTo>
                    <a:pt x="92404" y="173990"/>
                    <a:pt x="95597" y="170088"/>
                    <a:pt x="98789" y="166186"/>
                  </a:cubicBezTo>
                  <a:lnTo>
                    <a:pt x="102691" y="169378"/>
                  </a:lnTo>
                  <a:cubicBezTo>
                    <a:pt x="99499" y="172925"/>
                    <a:pt x="96306" y="176827"/>
                    <a:pt x="93468" y="180729"/>
                  </a:cubicBezTo>
                  <a:close/>
                  <a:moveTo>
                    <a:pt x="775592" y="169023"/>
                  </a:moveTo>
                  <a:cubicBezTo>
                    <a:pt x="772400" y="165122"/>
                    <a:pt x="769208" y="161220"/>
                    <a:pt x="766015" y="157672"/>
                  </a:cubicBezTo>
                  <a:lnTo>
                    <a:pt x="769917" y="154480"/>
                  </a:lnTo>
                  <a:cubicBezTo>
                    <a:pt x="773109" y="158382"/>
                    <a:pt x="776302" y="162284"/>
                    <a:pt x="779494" y="165831"/>
                  </a:cubicBezTo>
                  <a:lnTo>
                    <a:pt x="775592" y="169023"/>
                  </a:lnTo>
                  <a:close/>
                  <a:moveTo>
                    <a:pt x="111914" y="157672"/>
                  </a:moveTo>
                  <a:lnTo>
                    <a:pt x="108012" y="154480"/>
                  </a:lnTo>
                  <a:cubicBezTo>
                    <a:pt x="111204" y="150578"/>
                    <a:pt x="114752" y="147031"/>
                    <a:pt x="117944" y="143129"/>
                  </a:cubicBezTo>
                  <a:lnTo>
                    <a:pt x="121491" y="146676"/>
                  </a:lnTo>
                  <a:cubicBezTo>
                    <a:pt x="118653" y="150223"/>
                    <a:pt x="115461" y="154125"/>
                    <a:pt x="111914" y="157672"/>
                  </a:cubicBezTo>
                  <a:close/>
                  <a:moveTo>
                    <a:pt x="756083" y="146321"/>
                  </a:moveTo>
                  <a:cubicBezTo>
                    <a:pt x="752890" y="142774"/>
                    <a:pt x="749343" y="139227"/>
                    <a:pt x="745796" y="135680"/>
                  </a:cubicBezTo>
                  <a:lnTo>
                    <a:pt x="749343" y="132133"/>
                  </a:lnTo>
                  <a:cubicBezTo>
                    <a:pt x="752890" y="135680"/>
                    <a:pt x="756438" y="139227"/>
                    <a:pt x="759630" y="143129"/>
                  </a:cubicBezTo>
                  <a:lnTo>
                    <a:pt x="756083" y="146321"/>
                  </a:lnTo>
                  <a:close/>
                  <a:moveTo>
                    <a:pt x="132133" y="136035"/>
                  </a:moveTo>
                  <a:lnTo>
                    <a:pt x="128586" y="132487"/>
                  </a:lnTo>
                  <a:cubicBezTo>
                    <a:pt x="132133" y="128940"/>
                    <a:pt x="135680" y="125393"/>
                    <a:pt x="139227" y="121846"/>
                  </a:cubicBezTo>
                  <a:lnTo>
                    <a:pt x="142774" y="125393"/>
                  </a:lnTo>
                  <a:cubicBezTo>
                    <a:pt x="139227" y="128940"/>
                    <a:pt x="135680" y="132487"/>
                    <a:pt x="132133" y="136035"/>
                  </a:cubicBezTo>
                  <a:close/>
                  <a:moveTo>
                    <a:pt x="735509" y="125393"/>
                  </a:moveTo>
                  <a:cubicBezTo>
                    <a:pt x="731962" y="121846"/>
                    <a:pt x="728415" y="118653"/>
                    <a:pt x="724513" y="115461"/>
                  </a:cubicBezTo>
                  <a:lnTo>
                    <a:pt x="727705" y="111559"/>
                  </a:lnTo>
                  <a:cubicBezTo>
                    <a:pt x="731607" y="114751"/>
                    <a:pt x="735154" y="118299"/>
                    <a:pt x="738702" y="121846"/>
                  </a:cubicBezTo>
                  <a:lnTo>
                    <a:pt x="735509" y="125393"/>
                  </a:lnTo>
                  <a:close/>
                  <a:moveTo>
                    <a:pt x="153771" y="115461"/>
                  </a:moveTo>
                  <a:lnTo>
                    <a:pt x="150578" y="111559"/>
                  </a:lnTo>
                  <a:cubicBezTo>
                    <a:pt x="154480" y="108367"/>
                    <a:pt x="158027" y="105174"/>
                    <a:pt x="161929" y="101982"/>
                  </a:cubicBezTo>
                  <a:lnTo>
                    <a:pt x="165122" y="105884"/>
                  </a:lnTo>
                  <a:cubicBezTo>
                    <a:pt x="161220" y="109076"/>
                    <a:pt x="157318" y="112268"/>
                    <a:pt x="153771" y="115461"/>
                  </a:cubicBezTo>
                  <a:close/>
                  <a:moveTo>
                    <a:pt x="713162" y="105884"/>
                  </a:moveTo>
                  <a:cubicBezTo>
                    <a:pt x="709260" y="102691"/>
                    <a:pt x="705358" y="99499"/>
                    <a:pt x="701456" y="96661"/>
                  </a:cubicBezTo>
                  <a:lnTo>
                    <a:pt x="704649" y="92759"/>
                  </a:lnTo>
                  <a:cubicBezTo>
                    <a:pt x="708550" y="95951"/>
                    <a:pt x="712453" y="98789"/>
                    <a:pt x="716354" y="101982"/>
                  </a:cubicBezTo>
                  <a:lnTo>
                    <a:pt x="713162" y="105884"/>
                  </a:lnTo>
                  <a:close/>
                  <a:moveTo>
                    <a:pt x="176827" y="96661"/>
                  </a:moveTo>
                  <a:lnTo>
                    <a:pt x="173635" y="92759"/>
                  </a:lnTo>
                  <a:cubicBezTo>
                    <a:pt x="177537" y="89566"/>
                    <a:pt x="181793" y="86729"/>
                    <a:pt x="185695" y="83891"/>
                  </a:cubicBezTo>
                  <a:lnTo>
                    <a:pt x="188533" y="87793"/>
                  </a:lnTo>
                  <a:cubicBezTo>
                    <a:pt x="184631" y="90631"/>
                    <a:pt x="180729" y="93823"/>
                    <a:pt x="176827" y="96661"/>
                  </a:cubicBezTo>
                  <a:close/>
                  <a:moveTo>
                    <a:pt x="689396" y="87793"/>
                  </a:moveTo>
                  <a:cubicBezTo>
                    <a:pt x="685494" y="84955"/>
                    <a:pt x="681237" y="82117"/>
                    <a:pt x="676981" y="79280"/>
                  </a:cubicBezTo>
                  <a:lnTo>
                    <a:pt x="679818" y="75023"/>
                  </a:lnTo>
                  <a:cubicBezTo>
                    <a:pt x="684075" y="77861"/>
                    <a:pt x="687977" y="80698"/>
                    <a:pt x="692234" y="83536"/>
                  </a:cubicBezTo>
                  <a:lnTo>
                    <a:pt x="689396" y="87793"/>
                  </a:lnTo>
                  <a:close/>
                  <a:moveTo>
                    <a:pt x="200948" y="79280"/>
                  </a:moveTo>
                  <a:lnTo>
                    <a:pt x="198110" y="75023"/>
                  </a:lnTo>
                  <a:cubicBezTo>
                    <a:pt x="202367" y="72185"/>
                    <a:pt x="206624" y="69702"/>
                    <a:pt x="210880" y="66864"/>
                  </a:cubicBezTo>
                  <a:lnTo>
                    <a:pt x="213363" y="71121"/>
                  </a:lnTo>
                  <a:cubicBezTo>
                    <a:pt x="209107" y="73959"/>
                    <a:pt x="204850" y="76797"/>
                    <a:pt x="200948" y="79280"/>
                  </a:cubicBezTo>
                  <a:close/>
                  <a:moveTo>
                    <a:pt x="664566" y="71121"/>
                  </a:moveTo>
                  <a:cubicBezTo>
                    <a:pt x="660309" y="68638"/>
                    <a:pt x="656052" y="66155"/>
                    <a:pt x="651796" y="63672"/>
                  </a:cubicBezTo>
                  <a:lnTo>
                    <a:pt x="654279" y="59415"/>
                  </a:lnTo>
                  <a:cubicBezTo>
                    <a:pt x="658535" y="61898"/>
                    <a:pt x="662792" y="64381"/>
                    <a:pt x="667403" y="67219"/>
                  </a:cubicBezTo>
                  <a:lnTo>
                    <a:pt x="664566" y="71121"/>
                  </a:lnTo>
                  <a:close/>
                  <a:moveTo>
                    <a:pt x="226133" y="64027"/>
                  </a:moveTo>
                  <a:lnTo>
                    <a:pt x="223650" y="59770"/>
                  </a:lnTo>
                  <a:cubicBezTo>
                    <a:pt x="227907" y="57287"/>
                    <a:pt x="232518" y="54804"/>
                    <a:pt x="236775" y="52676"/>
                  </a:cubicBezTo>
                  <a:lnTo>
                    <a:pt x="239258" y="56932"/>
                  </a:lnTo>
                  <a:cubicBezTo>
                    <a:pt x="234646" y="59061"/>
                    <a:pt x="230390" y="61544"/>
                    <a:pt x="226133" y="64027"/>
                  </a:cubicBezTo>
                  <a:close/>
                  <a:moveTo>
                    <a:pt x="639026" y="56578"/>
                  </a:moveTo>
                  <a:cubicBezTo>
                    <a:pt x="634769" y="54449"/>
                    <a:pt x="630158" y="51966"/>
                    <a:pt x="625901" y="49838"/>
                  </a:cubicBezTo>
                  <a:lnTo>
                    <a:pt x="628030" y="45227"/>
                  </a:lnTo>
                  <a:cubicBezTo>
                    <a:pt x="632641" y="47355"/>
                    <a:pt x="636897" y="49483"/>
                    <a:pt x="641509" y="51966"/>
                  </a:cubicBezTo>
                  <a:lnTo>
                    <a:pt x="639026" y="56578"/>
                  </a:lnTo>
                  <a:close/>
                  <a:moveTo>
                    <a:pt x="252382" y="50193"/>
                  </a:moveTo>
                  <a:lnTo>
                    <a:pt x="250254" y="45581"/>
                  </a:lnTo>
                  <a:cubicBezTo>
                    <a:pt x="254865" y="43453"/>
                    <a:pt x="259122" y="41325"/>
                    <a:pt x="263733" y="39196"/>
                  </a:cubicBezTo>
                  <a:lnTo>
                    <a:pt x="265862" y="43808"/>
                  </a:lnTo>
                  <a:cubicBezTo>
                    <a:pt x="261250" y="45936"/>
                    <a:pt x="256639" y="48064"/>
                    <a:pt x="252382" y="50193"/>
                  </a:cubicBezTo>
                  <a:close/>
                  <a:moveTo>
                    <a:pt x="612067" y="43808"/>
                  </a:moveTo>
                  <a:cubicBezTo>
                    <a:pt x="607456" y="41679"/>
                    <a:pt x="602844" y="39906"/>
                    <a:pt x="598233" y="38132"/>
                  </a:cubicBezTo>
                  <a:lnTo>
                    <a:pt x="600007" y="33521"/>
                  </a:lnTo>
                  <a:cubicBezTo>
                    <a:pt x="604618" y="35295"/>
                    <a:pt x="609229" y="37423"/>
                    <a:pt x="613841" y="39196"/>
                  </a:cubicBezTo>
                  <a:lnTo>
                    <a:pt x="612067" y="43808"/>
                  </a:lnTo>
                  <a:close/>
                  <a:moveTo>
                    <a:pt x="279341" y="38132"/>
                  </a:moveTo>
                  <a:lnTo>
                    <a:pt x="277567" y="33521"/>
                  </a:lnTo>
                  <a:cubicBezTo>
                    <a:pt x="282179" y="31747"/>
                    <a:pt x="286790" y="29974"/>
                    <a:pt x="291756" y="28200"/>
                  </a:cubicBezTo>
                  <a:lnTo>
                    <a:pt x="293530" y="32811"/>
                  </a:lnTo>
                  <a:cubicBezTo>
                    <a:pt x="288564" y="34585"/>
                    <a:pt x="283952" y="36359"/>
                    <a:pt x="279341" y="38132"/>
                  </a:cubicBezTo>
                  <a:close/>
                  <a:moveTo>
                    <a:pt x="584399" y="32811"/>
                  </a:moveTo>
                  <a:cubicBezTo>
                    <a:pt x="579788" y="31038"/>
                    <a:pt x="575176" y="29619"/>
                    <a:pt x="570210" y="28200"/>
                  </a:cubicBezTo>
                  <a:lnTo>
                    <a:pt x="571629" y="23589"/>
                  </a:lnTo>
                  <a:cubicBezTo>
                    <a:pt x="576595" y="25008"/>
                    <a:pt x="581207" y="26781"/>
                    <a:pt x="585818" y="28555"/>
                  </a:cubicBezTo>
                  <a:lnTo>
                    <a:pt x="584399" y="32811"/>
                  </a:lnTo>
                  <a:close/>
                  <a:moveTo>
                    <a:pt x="307364" y="28200"/>
                  </a:moveTo>
                  <a:lnTo>
                    <a:pt x="305945" y="23589"/>
                  </a:lnTo>
                  <a:cubicBezTo>
                    <a:pt x="310556" y="22170"/>
                    <a:pt x="315522" y="20751"/>
                    <a:pt x="320488" y="19332"/>
                  </a:cubicBezTo>
                  <a:lnTo>
                    <a:pt x="321907" y="23944"/>
                  </a:lnTo>
                  <a:cubicBezTo>
                    <a:pt x="316586" y="25362"/>
                    <a:pt x="311975" y="26781"/>
                    <a:pt x="307364" y="28200"/>
                  </a:cubicBezTo>
                  <a:close/>
                  <a:moveTo>
                    <a:pt x="556021" y="23589"/>
                  </a:moveTo>
                  <a:cubicBezTo>
                    <a:pt x="551410" y="22170"/>
                    <a:pt x="546444" y="21106"/>
                    <a:pt x="541833" y="19687"/>
                  </a:cubicBezTo>
                  <a:lnTo>
                    <a:pt x="542897" y="14721"/>
                  </a:lnTo>
                  <a:cubicBezTo>
                    <a:pt x="547863" y="15785"/>
                    <a:pt x="552474" y="17204"/>
                    <a:pt x="557440" y="18623"/>
                  </a:cubicBezTo>
                  <a:lnTo>
                    <a:pt x="556021" y="23589"/>
                  </a:lnTo>
                  <a:close/>
                  <a:moveTo>
                    <a:pt x="335741" y="20042"/>
                  </a:moveTo>
                  <a:lnTo>
                    <a:pt x="334677" y="15076"/>
                  </a:lnTo>
                  <a:cubicBezTo>
                    <a:pt x="339643" y="14011"/>
                    <a:pt x="344254" y="12947"/>
                    <a:pt x="349220" y="11883"/>
                  </a:cubicBezTo>
                  <a:lnTo>
                    <a:pt x="350285" y="16849"/>
                  </a:lnTo>
                  <a:cubicBezTo>
                    <a:pt x="345319" y="17913"/>
                    <a:pt x="340707" y="18977"/>
                    <a:pt x="335741" y="20042"/>
                  </a:cubicBezTo>
                  <a:close/>
                  <a:moveTo>
                    <a:pt x="527289" y="16849"/>
                  </a:moveTo>
                  <a:cubicBezTo>
                    <a:pt x="522323" y="15785"/>
                    <a:pt x="517712" y="15076"/>
                    <a:pt x="512746" y="14011"/>
                  </a:cubicBezTo>
                  <a:lnTo>
                    <a:pt x="513455" y="9045"/>
                  </a:lnTo>
                  <a:cubicBezTo>
                    <a:pt x="518421" y="9755"/>
                    <a:pt x="523388" y="10819"/>
                    <a:pt x="528353" y="11883"/>
                  </a:cubicBezTo>
                  <a:lnTo>
                    <a:pt x="527289" y="16849"/>
                  </a:lnTo>
                  <a:close/>
                  <a:moveTo>
                    <a:pt x="364828" y="14011"/>
                  </a:moveTo>
                  <a:lnTo>
                    <a:pt x="364119" y="9045"/>
                  </a:lnTo>
                  <a:cubicBezTo>
                    <a:pt x="369085" y="8336"/>
                    <a:pt x="374051" y="7272"/>
                    <a:pt x="379017" y="6562"/>
                  </a:cubicBezTo>
                  <a:lnTo>
                    <a:pt x="379726" y="11528"/>
                  </a:lnTo>
                  <a:cubicBezTo>
                    <a:pt x="374760" y="12593"/>
                    <a:pt x="369794" y="13302"/>
                    <a:pt x="364828" y="14011"/>
                  </a:cubicBezTo>
                  <a:close/>
                  <a:moveTo>
                    <a:pt x="497848" y="11528"/>
                  </a:moveTo>
                  <a:cubicBezTo>
                    <a:pt x="492882" y="10819"/>
                    <a:pt x="487916" y="10109"/>
                    <a:pt x="482949" y="9755"/>
                  </a:cubicBezTo>
                  <a:lnTo>
                    <a:pt x="483304" y="4789"/>
                  </a:lnTo>
                  <a:cubicBezTo>
                    <a:pt x="488270" y="5143"/>
                    <a:pt x="493236" y="5853"/>
                    <a:pt x="498202" y="6562"/>
                  </a:cubicBezTo>
                  <a:lnTo>
                    <a:pt x="497848" y="11528"/>
                  </a:lnTo>
                  <a:close/>
                  <a:moveTo>
                    <a:pt x="394270" y="10109"/>
                  </a:moveTo>
                  <a:lnTo>
                    <a:pt x="393915" y="5143"/>
                  </a:lnTo>
                  <a:cubicBezTo>
                    <a:pt x="398881" y="4789"/>
                    <a:pt x="403847" y="4079"/>
                    <a:pt x="408813" y="3725"/>
                  </a:cubicBezTo>
                  <a:lnTo>
                    <a:pt x="409168" y="8691"/>
                  </a:lnTo>
                  <a:cubicBezTo>
                    <a:pt x="404202" y="9045"/>
                    <a:pt x="399236" y="9400"/>
                    <a:pt x="394270" y="10109"/>
                  </a:cubicBezTo>
                  <a:close/>
                  <a:moveTo>
                    <a:pt x="468406" y="8691"/>
                  </a:moveTo>
                  <a:cubicBezTo>
                    <a:pt x="463440" y="8336"/>
                    <a:pt x="458474" y="7981"/>
                    <a:pt x="453508" y="7981"/>
                  </a:cubicBezTo>
                  <a:lnTo>
                    <a:pt x="453508" y="3015"/>
                  </a:lnTo>
                  <a:cubicBezTo>
                    <a:pt x="458474" y="3015"/>
                    <a:pt x="463440" y="3370"/>
                    <a:pt x="468406" y="3725"/>
                  </a:cubicBezTo>
                  <a:lnTo>
                    <a:pt x="468406" y="8691"/>
                  </a:lnTo>
                  <a:close/>
                  <a:moveTo>
                    <a:pt x="424066" y="7981"/>
                  </a:moveTo>
                  <a:lnTo>
                    <a:pt x="424066" y="3015"/>
                  </a:lnTo>
                  <a:cubicBezTo>
                    <a:pt x="429032" y="3015"/>
                    <a:pt x="433998" y="2660"/>
                    <a:pt x="438964" y="2660"/>
                  </a:cubicBezTo>
                  <a:lnTo>
                    <a:pt x="438964" y="7626"/>
                  </a:lnTo>
                  <a:cubicBezTo>
                    <a:pt x="433643" y="7626"/>
                    <a:pt x="429032" y="7626"/>
                    <a:pt x="424066" y="7981"/>
                  </a:cubicBezTo>
                  <a:close/>
                </a:path>
              </a:pathLst>
            </a:custGeom>
            <a:solidFill>
              <a:srgbClr val="FFFFFF"/>
            </a:solidFill>
            <a:ln w="9525" cap="flat">
              <a:noFill/>
              <a:prstDash val="solid"/>
              <a:miter/>
            </a:ln>
          </p:spPr>
          <p:txBody>
            <a:bodyPr rtlCol="0" anchor="ctr"/>
            <a:lstStyle/>
            <a:p>
              <a:endParaRPr lang="fi-FI"/>
            </a:p>
          </p:txBody>
        </p:sp>
        <p:sp>
          <p:nvSpPr>
            <p:cNvPr id="371" name="Freeform: Shape 370">
              <a:extLst>
                <a:ext uri="{FF2B5EF4-FFF2-40B4-BE49-F238E27FC236}">
                  <a16:creationId xmlns:a16="http://schemas.microsoft.com/office/drawing/2014/main" id="{71BE3A42-7FEB-401F-A158-6ABC9060E035}"/>
                </a:ext>
              </a:extLst>
            </p:cNvPr>
            <p:cNvSpPr/>
            <p:nvPr/>
          </p:nvSpPr>
          <p:spPr>
            <a:xfrm>
              <a:off x="1182069" y="1674563"/>
              <a:ext cx="24830" cy="56755"/>
            </a:xfrm>
            <a:custGeom>
              <a:avLst/>
              <a:gdLst>
                <a:gd name="connsiteX0" fmla="*/ 2660 w 24830"/>
                <a:gd name="connsiteY0" fmla="*/ 2660 h 56754"/>
                <a:gd name="connsiteX1" fmla="*/ 22879 w 24830"/>
                <a:gd name="connsiteY1" fmla="*/ 2660 h 56754"/>
                <a:gd name="connsiteX2" fmla="*/ 22879 w 24830"/>
                <a:gd name="connsiteY2" fmla="*/ 57287 h 56754"/>
                <a:gd name="connsiteX3" fmla="*/ 2660 w 24830"/>
                <a:gd name="connsiteY3" fmla="*/ 57287 h 56754"/>
              </a:gdLst>
              <a:ahLst/>
              <a:cxnLst>
                <a:cxn ang="0">
                  <a:pos x="connsiteX0" y="connsiteY0"/>
                </a:cxn>
                <a:cxn ang="0">
                  <a:pos x="connsiteX1" y="connsiteY1"/>
                </a:cxn>
                <a:cxn ang="0">
                  <a:pos x="connsiteX2" y="connsiteY2"/>
                </a:cxn>
                <a:cxn ang="0">
                  <a:pos x="connsiteX3" y="connsiteY3"/>
                </a:cxn>
              </a:cxnLst>
              <a:rect l="l" t="t" r="r" b="b"/>
              <a:pathLst>
                <a:path w="24830" h="56754">
                  <a:moveTo>
                    <a:pt x="2660" y="2660"/>
                  </a:moveTo>
                  <a:lnTo>
                    <a:pt x="22879" y="2660"/>
                  </a:lnTo>
                  <a:lnTo>
                    <a:pt x="22879" y="57287"/>
                  </a:lnTo>
                  <a:lnTo>
                    <a:pt x="2660" y="57287"/>
                  </a:lnTo>
                  <a:close/>
                </a:path>
              </a:pathLst>
            </a:custGeom>
            <a:solidFill>
              <a:srgbClr val="FFFFFF"/>
            </a:solidFill>
            <a:ln w="9525" cap="flat">
              <a:noFill/>
              <a:prstDash val="solid"/>
              <a:miter/>
            </a:ln>
          </p:spPr>
          <p:txBody>
            <a:bodyPr rtlCol="0" anchor="ctr"/>
            <a:lstStyle/>
            <a:p>
              <a:endParaRPr lang="fi-FI"/>
            </a:p>
          </p:txBody>
        </p:sp>
        <p:sp>
          <p:nvSpPr>
            <p:cNvPr id="372" name="Freeform: Shape 371">
              <a:extLst>
                <a:ext uri="{FF2B5EF4-FFF2-40B4-BE49-F238E27FC236}">
                  <a16:creationId xmlns:a16="http://schemas.microsoft.com/office/drawing/2014/main" id="{17CAAF92-33BB-4F61-8947-370A0600664B}"/>
                </a:ext>
              </a:extLst>
            </p:cNvPr>
            <p:cNvSpPr/>
            <p:nvPr/>
          </p:nvSpPr>
          <p:spPr>
            <a:xfrm>
              <a:off x="1430017" y="1674563"/>
              <a:ext cx="24830" cy="56755"/>
            </a:xfrm>
            <a:custGeom>
              <a:avLst/>
              <a:gdLst>
                <a:gd name="connsiteX0" fmla="*/ 2660 w 24830"/>
                <a:gd name="connsiteY0" fmla="*/ 2660 h 56754"/>
                <a:gd name="connsiteX1" fmla="*/ 22879 w 24830"/>
                <a:gd name="connsiteY1" fmla="*/ 2660 h 56754"/>
                <a:gd name="connsiteX2" fmla="*/ 22879 w 24830"/>
                <a:gd name="connsiteY2" fmla="*/ 57287 h 56754"/>
                <a:gd name="connsiteX3" fmla="*/ 2660 w 24830"/>
                <a:gd name="connsiteY3" fmla="*/ 57287 h 56754"/>
              </a:gdLst>
              <a:ahLst/>
              <a:cxnLst>
                <a:cxn ang="0">
                  <a:pos x="connsiteX0" y="connsiteY0"/>
                </a:cxn>
                <a:cxn ang="0">
                  <a:pos x="connsiteX1" y="connsiteY1"/>
                </a:cxn>
                <a:cxn ang="0">
                  <a:pos x="connsiteX2" y="connsiteY2"/>
                </a:cxn>
                <a:cxn ang="0">
                  <a:pos x="connsiteX3" y="connsiteY3"/>
                </a:cxn>
              </a:cxnLst>
              <a:rect l="l" t="t" r="r" b="b"/>
              <a:pathLst>
                <a:path w="24830" h="56754">
                  <a:moveTo>
                    <a:pt x="2660" y="2660"/>
                  </a:moveTo>
                  <a:lnTo>
                    <a:pt x="22879" y="2660"/>
                  </a:lnTo>
                  <a:lnTo>
                    <a:pt x="22879" y="57287"/>
                  </a:lnTo>
                  <a:lnTo>
                    <a:pt x="2660" y="57287"/>
                  </a:lnTo>
                  <a:close/>
                </a:path>
              </a:pathLst>
            </a:custGeom>
            <a:solidFill>
              <a:srgbClr val="FFFFFF"/>
            </a:solidFill>
            <a:ln w="9525" cap="flat">
              <a:noFill/>
              <a:prstDash val="solid"/>
              <a:miter/>
            </a:ln>
          </p:spPr>
          <p:txBody>
            <a:bodyPr rtlCol="0" anchor="ctr"/>
            <a:lstStyle/>
            <a:p>
              <a:endParaRPr lang="fi-FI"/>
            </a:p>
          </p:txBody>
        </p:sp>
        <p:sp>
          <p:nvSpPr>
            <p:cNvPr id="373" name="Freeform: Shape 372">
              <a:extLst>
                <a:ext uri="{FF2B5EF4-FFF2-40B4-BE49-F238E27FC236}">
                  <a16:creationId xmlns:a16="http://schemas.microsoft.com/office/drawing/2014/main" id="{16004C25-51F2-4D8B-B22A-1A9B440B212F}"/>
                </a:ext>
              </a:extLst>
            </p:cNvPr>
            <p:cNvSpPr/>
            <p:nvPr/>
          </p:nvSpPr>
          <p:spPr>
            <a:xfrm>
              <a:off x="873818" y="1712518"/>
              <a:ext cx="886797" cy="670418"/>
            </a:xfrm>
            <a:custGeom>
              <a:avLst/>
              <a:gdLst>
                <a:gd name="connsiteX0" fmla="*/ 885201 w 886796"/>
                <a:gd name="connsiteY0" fmla="*/ 625901 h 670418"/>
                <a:gd name="connsiteX1" fmla="*/ 841215 w 886796"/>
                <a:gd name="connsiteY1" fmla="*/ 669886 h 670418"/>
                <a:gd name="connsiteX2" fmla="*/ 46645 w 886796"/>
                <a:gd name="connsiteY2" fmla="*/ 669886 h 670418"/>
                <a:gd name="connsiteX3" fmla="*/ 2660 w 886796"/>
                <a:gd name="connsiteY3" fmla="*/ 625901 h 670418"/>
                <a:gd name="connsiteX4" fmla="*/ 2660 w 886796"/>
                <a:gd name="connsiteY4" fmla="*/ 46646 h 670418"/>
                <a:gd name="connsiteX5" fmla="*/ 46645 w 886796"/>
                <a:gd name="connsiteY5" fmla="*/ 2660 h 670418"/>
                <a:gd name="connsiteX6" fmla="*/ 841215 w 886796"/>
                <a:gd name="connsiteY6" fmla="*/ 2660 h 670418"/>
                <a:gd name="connsiteX7" fmla="*/ 885201 w 886796"/>
                <a:gd name="connsiteY7" fmla="*/ 46646 h 670418"/>
                <a:gd name="connsiteX8" fmla="*/ 885201 w 886796"/>
                <a:gd name="connsiteY8" fmla="*/ 625901 h 67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796" h="670418">
                  <a:moveTo>
                    <a:pt x="885201" y="625901"/>
                  </a:moveTo>
                  <a:cubicBezTo>
                    <a:pt x="885201" y="650377"/>
                    <a:pt x="865336" y="669886"/>
                    <a:pt x="841215" y="669886"/>
                  </a:cubicBezTo>
                  <a:lnTo>
                    <a:pt x="46645" y="669886"/>
                  </a:lnTo>
                  <a:cubicBezTo>
                    <a:pt x="22170" y="669886"/>
                    <a:pt x="2660" y="650022"/>
                    <a:pt x="2660" y="625901"/>
                  </a:cubicBezTo>
                  <a:lnTo>
                    <a:pt x="2660" y="46646"/>
                  </a:lnTo>
                  <a:cubicBezTo>
                    <a:pt x="2660" y="22170"/>
                    <a:pt x="22525" y="2660"/>
                    <a:pt x="46645" y="2660"/>
                  </a:cubicBezTo>
                  <a:lnTo>
                    <a:pt x="841215" y="2660"/>
                  </a:lnTo>
                  <a:cubicBezTo>
                    <a:pt x="865691" y="2660"/>
                    <a:pt x="885201" y="22525"/>
                    <a:pt x="885201" y="46646"/>
                  </a:cubicBezTo>
                  <a:lnTo>
                    <a:pt x="885201" y="625901"/>
                  </a:lnTo>
                  <a:close/>
                </a:path>
              </a:pathLst>
            </a:custGeom>
            <a:solidFill>
              <a:srgbClr val="1B384C"/>
            </a:solidFill>
            <a:ln w="9525" cap="flat">
              <a:noFill/>
              <a:prstDash val="solid"/>
              <a:miter/>
            </a:ln>
          </p:spPr>
          <p:txBody>
            <a:bodyPr rtlCol="0" anchor="ctr"/>
            <a:lstStyle/>
            <a:p>
              <a:endParaRPr lang="fi-FI"/>
            </a:p>
          </p:txBody>
        </p:sp>
        <p:sp>
          <p:nvSpPr>
            <p:cNvPr id="374" name="Freeform: Shape 373">
              <a:extLst>
                <a:ext uri="{FF2B5EF4-FFF2-40B4-BE49-F238E27FC236}">
                  <a16:creationId xmlns:a16="http://schemas.microsoft.com/office/drawing/2014/main" id="{B588AADD-C03B-4F50-9B28-AE36F1E6E156}"/>
                </a:ext>
              </a:extLst>
            </p:cNvPr>
            <p:cNvSpPr/>
            <p:nvPr/>
          </p:nvSpPr>
          <p:spPr>
            <a:xfrm>
              <a:off x="916739" y="1765725"/>
              <a:ext cx="801664" cy="585286"/>
            </a:xfrm>
            <a:custGeom>
              <a:avLst/>
              <a:gdLst>
                <a:gd name="connsiteX0" fmla="*/ 799359 w 801664"/>
                <a:gd name="connsiteY0" fmla="*/ 547154 h 585285"/>
                <a:gd name="connsiteX1" fmla="*/ 759630 w 801664"/>
                <a:gd name="connsiteY1" fmla="*/ 585818 h 585285"/>
                <a:gd name="connsiteX2" fmla="*/ 42389 w 801664"/>
                <a:gd name="connsiteY2" fmla="*/ 585818 h 585285"/>
                <a:gd name="connsiteX3" fmla="*/ 2660 w 801664"/>
                <a:gd name="connsiteY3" fmla="*/ 547154 h 585285"/>
                <a:gd name="connsiteX4" fmla="*/ 2660 w 801664"/>
                <a:gd name="connsiteY4" fmla="*/ 41325 h 585285"/>
                <a:gd name="connsiteX5" fmla="*/ 42389 w 801664"/>
                <a:gd name="connsiteY5" fmla="*/ 2660 h 585285"/>
                <a:gd name="connsiteX6" fmla="*/ 759630 w 801664"/>
                <a:gd name="connsiteY6" fmla="*/ 2660 h 585285"/>
                <a:gd name="connsiteX7" fmla="*/ 799359 w 801664"/>
                <a:gd name="connsiteY7" fmla="*/ 41325 h 585285"/>
                <a:gd name="connsiteX8" fmla="*/ 799359 w 801664"/>
                <a:gd name="connsiteY8" fmla="*/ 547154 h 58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1664" h="585285">
                  <a:moveTo>
                    <a:pt x="799359" y="547154"/>
                  </a:moveTo>
                  <a:cubicBezTo>
                    <a:pt x="799359" y="568437"/>
                    <a:pt x="781623" y="585818"/>
                    <a:pt x="759630" y="585818"/>
                  </a:cubicBezTo>
                  <a:lnTo>
                    <a:pt x="42389" y="585818"/>
                  </a:lnTo>
                  <a:cubicBezTo>
                    <a:pt x="20396" y="585818"/>
                    <a:pt x="2660" y="568437"/>
                    <a:pt x="2660" y="547154"/>
                  </a:cubicBezTo>
                  <a:lnTo>
                    <a:pt x="2660" y="41325"/>
                  </a:lnTo>
                  <a:cubicBezTo>
                    <a:pt x="2660" y="20042"/>
                    <a:pt x="20396" y="2660"/>
                    <a:pt x="42389" y="2660"/>
                  </a:cubicBezTo>
                  <a:lnTo>
                    <a:pt x="759630" y="2660"/>
                  </a:lnTo>
                  <a:cubicBezTo>
                    <a:pt x="781623" y="2660"/>
                    <a:pt x="799359" y="20042"/>
                    <a:pt x="799359" y="41325"/>
                  </a:cubicBezTo>
                  <a:lnTo>
                    <a:pt x="799359" y="547154"/>
                  </a:lnTo>
                  <a:close/>
                </a:path>
              </a:pathLst>
            </a:custGeom>
            <a:solidFill>
              <a:srgbClr val="152B38"/>
            </a:solidFill>
            <a:ln w="9525" cap="flat">
              <a:noFill/>
              <a:prstDash val="solid"/>
              <a:miter/>
            </a:ln>
          </p:spPr>
          <p:txBody>
            <a:bodyPr rtlCol="0" anchor="ctr"/>
            <a:lstStyle/>
            <a:p>
              <a:endParaRPr lang="fi-FI"/>
            </a:p>
          </p:txBody>
        </p:sp>
        <p:sp>
          <p:nvSpPr>
            <p:cNvPr id="375" name="Freeform: Shape 374">
              <a:extLst>
                <a:ext uri="{FF2B5EF4-FFF2-40B4-BE49-F238E27FC236}">
                  <a16:creationId xmlns:a16="http://schemas.microsoft.com/office/drawing/2014/main" id="{867FBFFC-B37A-40C5-BA7B-84D8A770F616}"/>
                </a:ext>
              </a:extLst>
            </p:cNvPr>
            <p:cNvSpPr/>
            <p:nvPr/>
          </p:nvSpPr>
          <p:spPr>
            <a:xfrm>
              <a:off x="873818" y="1712518"/>
              <a:ext cx="886797" cy="354719"/>
            </a:xfrm>
            <a:custGeom>
              <a:avLst/>
              <a:gdLst>
                <a:gd name="connsiteX0" fmla="*/ 885201 w 886796"/>
                <a:gd name="connsiteY0" fmla="*/ 330420 h 354718"/>
                <a:gd name="connsiteX1" fmla="*/ 841215 w 886796"/>
                <a:gd name="connsiteY1" fmla="*/ 353832 h 354718"/>
                <a:gd name="connsiteX2" fmla="*/ 46645 w 886796"/>
                <a:gd name="connsiteY2" fmla="*/ 353832 h 354718"/>
                <a:gd name="connsiteX3" fmla="*/ 2660 w 886796"/>
                <a:gd name="connsiteY3" fmla="*/ 330420 h 354718"/>
                <a:gd name="connsiteX4" fmla="*/ 2660 w 886796"/>
                <a:gd name="connsiteY4" fmla="*/ 25717 h 354718"/>
                <a:gd name="connsiteX5" fmla="*/ 46645 w 886796"/>
                <a:gd name="connsiteY5" fmla="*/ 2660 h 354718"/>
                <a:gd name="connsiteX6" fmla="*/ 841215 w 886796"/>
                <a:gd name="connsiteY6" fmla="*/ 2660 h 354718"/>
                <a:gd name="connsiteX7" fmla="*/ 885201 w 886796"/>
                <a:gd name="connsiteY7" fmla="*/ 25717 h 354718"/>
                <a:gd name="connsiteX8" fmla="*/ 885201 w 886796"/>
                <a:gd name="connsiteY8" fmla="*/ 330420 h 3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796" h="354718">
                  <a:moveTo>
                    <a:pt x="885201" y="330420"/>
                  </a:moveTo>
                  <a:cubicBezTo>
                    <a:pt x="885201" y="343190"/>
                    <a:pt x="865336" y="353832"/>
                    <a:pt x="841215" y="353832"/>
                  </a:cubicBezTo>
                  <a:lnTo>
                    <a:pt x="46645" y="353832"/>
                  </a:lnTo>
                  <a:cubicBezTo>
                    <a:pt x="22170" y="353832"/>
                    <a:pt x="2660" y="343545"/>
                    <a:pt x="2660" y="330420"/>
                  </a:cubicBezTo>
                  <a:lnTo>
                    <a:pt x="2660" y="25717"/>
                  </a:lnTo>
                  <a:cubicBezTo>
                    <a:pt x="2660" y="12947"/>
                    <a:pt x="22525" y="2660"/>
                    <a:pt x="46645" y="2660"/>
                  </a:cubicBezTo>
                  <a:lnTo>
                    <a:pt x="841215" y="2660"/>
                  </a:lnTo>
                  <a:cubicBezTo>
                    <a:pt x="865691" y="2660"/>
                    <a:pt x="885201" y="12947"/>
                    <a:pt x="885201" y="25717"/>
                  </a:cubicBezTo>
                  <a:lnTo>
                    <a:pt x="885201" y="330420"/>
                  </a:lnTo>
                  <a:close/>
                </a:path>
              </a:pathLst>
            </a:custGeom>
            <a:solidFill>
              <a:srgbClr val="152B38"/>
            </a:solidFill>
            <a:ln w="9525" cap="flat">
              <a:noFill/>
              <a:prstDash val="solid"/>
              <a:miter/>
            </a:ln>
          </p:spPr>
          <p:txBody>
            <a:bodyPr rtlCol="0" anchor="ctr"/>
            <a:lstStyle/>
            <a:p>
              <a:endParaRPr lang="fi-FI"/>
            </a:p>
          </p:txBody>
        </p:sp>
        <p:sp>
          <p:nvSpPr>
            <p:cNvPr id="376" name="Freeform: Shape 375">
              <a:extLst>
                <a:ext uri="{FF2B5EF4-FFF2-40B4-BE49-F238E27FC236}">
                  <a16:creationId xmlns:a16="http://schemas.microsoft.com/office/drawing/2014/main" id="{70B5B3F8-B2A2-4131-A25D-A90423DF2B66}"/>
                </a:ext>
              </a:extLst>
            </p:cNvPr>
            <p:cNvSpPr/>
            <p:nvPr/>
          </p:nvSpPr>
          <p:spPr>
            <a:xfrm>
              <a:off x="870981" y="1709680"/>
              <a:ext cx="890344" cy="361813"/>
            </a:xfrm>
            <a:custGeom>
              <a:avLst/>
              <a:gdLst>
                <a:gd name="connsiteX0" fmla="*/ 844053 w 890343"/>
                <a:gd name="connsiteY0" fmla="*/ 359153 h 361813"/>
                <a:gd name="connsiteX1" fmla="*/ 49483 w 890343"/>
                <a:gd name="connsiteY1" fmla="*/ 359153 h 361813"/>
                <a:gd name="connsiteX2" fmla="*/ 2660 w 890343"/>
                <a:gd name="connsiteY2" fmla="*/ 333258 h 361813"/>
                <a:gd name="connsiteX3" fmla="*/ 2660 w 890343"/>
                <a:gd name="connsiteY3" fmla="*/ 28555 h 361813"/>
                <a:gd name="connsiteX4" fmla="*/ 49483 w 890343"/>
                <a:gd name="connsiteY4" fmla="*/ 2660 h 361813"/>
                <a:gd name="connsiteX5" fmla="*/ 844053 w 890343"/>
                <a:gd name="connsiteY5" fmla="*/ 2660 h 361813"/>
                <a:gd name="connsiteX6" fmla="*/ 890876 w 890343"/>
                <a:gd name="connsiteY6" fmla="*/ 28555 h 361813"/>
                <a:gd name="connsiteX7" fmla="*/ 890876 w 890343"/>
                <a:gd name="connsiteY7" fmla="*/ 333258 h 361813"/>
                <a:gd name="connsiteX8" fmla="*/ 844053 w 890343"/>
                <a:gd name="connsiteY8" fmla="*/ 359153 h 361813"/>
                <a:gd name="connsiteX9" fmla="*/ 49483 w 890343"/>
                <a:gd name="connsiteY9" fmla="*/ 7981 h 361813"/>
                <a:gd name="connsiteX10" fmla="*/ 7981 w 890343"/>
                <a:gd name="connsiteY10" fmla="*/ 28555 h 361813"/>
                <a:gd name="connsiteX11" fmla="*/ 7981 w 890343"/>
                <a:gd name="connsiteY11" fmla="*/ 333258 h 361813"/>
                <a:gd name="connsiteX12" fmla="*/ 49483 w 890343"/>
                <a:gd name="connsiteY12" fmla="*/ 353832 h 361813"/>
                <a:gd name="connsiteX13" fmla="*/ 844053 w 890343"/>
                <a:gd name="connsiteY13" fmla="*/ 353832 h 361813"/>
                <a:gd name="connsiteX14" fmla="*/ 885555 w 890343"/>
                <a:gd name="connsiteY14" fmla="*/ 333258 h 361813"/>
                <a:gd name="connsiteX15" fmla="*/ 885555 w 890343"/>
                <a:gd name="connsiteY15" fmla="*/ 28555 h 361813"/>
                <a:gd name="connsiteX16" fmla="*/ 844053 w 890343"/>
                <a:gd name="connsiteY16" fmla="*/ 7981 h 361813"/>
                <a:gd name="connsiteX17" fmla="*/ 49483 w 890343"/>
                <a:gd name="connsiteY17" fmla="*/ 7981 h 36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0343" h="361813">
                  <a:moveTo>
                    <a:pt x="844053" y="359153"/>
                  </a:moveTo>
                  <a:lnTo>
                    <a:pt x="49483" y="359153"/>
                  </a:lnTo>
                  <a:cubicBezTo>
                    <a:pt x="23234" y="359153"/>
                    <a:pt x="2660" y="347802"/>
                    <a:pt x="2660" y="333258"/>
                  </a:cubicBezTo>
                  <a:lnTo>
                    <a:pt x="2660" y="28555"/>
                  </a:lnTo>
                  <a:cubicBezTo>
                    <a:pt x="2660" y="14011"/>
                    <a:pt x="23234" y="2660"/>
                    <a:pt x="49483" y="2660"/>
                  </a:cubicBezTo>
                  <a:lnTo>
                    <a:pt x="844053" y="2660"/>
                  </a:lnTo>
                  <a:cubicBezTo>
                    <a:pt x="870302" y="2660"/>
                    <a:pt x="890876" y="14011"/>
                    <a:pt x="890876" y="28555"/>
                  </a:cubicBezTo>
                  <a:lnTo>
                    <a:pt x="890876" y="333258"/>
                  </a:lnTo>
                  <a:cubicBezTo>
                    <a:pt x="890876" y="347802"/>
                    <a:pt x="870302" y="359153"/>
                    <a:pt x="844053" y="359153"/>
                  </a:cubicBezTo>
                  <a:close/>
                  <a:moveTo>
                    <a:pt x="49483" y="7981"/>
                  </a:moveTo>
                  <a:cubicBezTo>
                    <a:pt x="27136" y="7981"/>
                    <a:pt x="7981" y="17559"/>
                    <a:pt x="7981" y="28555"/>
                  </a:cubicBezTo>
                  <a:lnTo>
                    <a:pt x="7981" y="333258"/>
                  </a:lnTo>
                  <a:cubicBezTo>
                    <a:pt x="7981" y="344254"/>
                    <a:pt x="27136" y="353832"/>
                    <a:pt x="49483" y="353832"/>
                  </a:cubicBezTo>
                  <a:lnTo>
                    <a:pt x="844053" y="353832"/>
                  </a:lnTo>
                  <a:cubicBezTo>
                    <a:pt x="866400" y="353832"/>
                    <a:pt x="885555" y="344254"/>
                    <a:pt x="885555" y="333258"/>
                  </a:cubicBezTo>
                  <a:lnTo>
                    <a:pt x="885555" y="28555"/>
                  </a:lnTo>
                  <a:cubicBezTo>
                    <a:pt x="885555" y="17559"/>
                    <a:pt x="866400" y="7981"/>
                    <a:pt x="844053" y="7981"/>
                  </a:cubicBezTo>
                  <a:lnTo>
                    <a:pt x="49483" y="7981"/>
                  </a:lnTo>
                  <a:close/>
                </a:path>
              </a:pathLst>
            </a:custGeom>
            <a:solidFill>
              <a:srgbClr val="1B384C"/>
            </a:solidFill>
            <a:ln w="9525" cap="flat">
              <a:noFill/>
              <a:prstDash val="solid"/>
              <a:miter/>
            </a:ln>
          </p:spPr>
          <p:txBody>
            <a:bodyPr rtlCol="0" anchor="ctr"/>
            <a:lstStyle/>
            <a:p>
              <a:endParaRPr lang="fi-FI"/>
            </a:p>
          </p:txBody>
        </p:sp>
        <p:sp>
          <p:nvSpPr>
            <p:cNvPr id="377" name="Freeform: Shape 376">
              <a:extLst>
                <a:ext uri="{FF2B5EF4-FFF2-40B4-BE49-F238E27FC236}">
                  <a16:creationId xmlns:a16="http://schemas.microsoft.com/office/drawing/2014/main" id="{F63E7BE9-4731-4CA7-806A-4A4E9FCB1610}"/>
                </a:ext>
              </a:extLst>
            </p:cNvPr>
            <p:cNvSpPr/>
            <p:nvPr/>
          </p:nvSpPr>
          <p:spPr>
            <a:xfrm>
              <a:off x="906098" y="1711099"/>
              <a:ext cx="822947" cy="322794"/>
            </a:xfrm>
            <a:custGeom>
              <a:avLst/>
              <a:gdLst>
                <a:gd name="connsiteX0" fmla="*/ 5498 w 822947"/>
                <a:gd name="connsiteY0" fmla="*/ 2660 h 322793"/>
                <a:gd name="connsiteX1" fmla="*/ 2660 w 822947"/>
                <a:gd name="connsiteY1" fmla="*/ 10464 h 322793"/>
                <a:gd name="connsiteX2" fmla="*/ 2660 w 822947"/>
                <a:gd name="connsiteY2" fmla="*/ 299205 h 322793"/>
                <a:gd name="connsiteX3" fmla="*/ 43453 w 822947"/>
                <a:gd name="connsiteY3" fmla="*/ 321198 h 322793"/>
                <a:gd name="connsiteX4" fmla="*/ 779494 w 822947"/>
                <a:gd name="connsiteY4" fmla="*/ 321198 h 322793"/>
                <a:gd name="connsiteX5" fmla="*/ 820287 w 822947"/>
                <a:gd name="connsiteY5" fmla="*/ 299205 h 322793"/>
                <a:gd name="connsiteX6" fmla="*/ 820287 w 822947"/>
                <a:gd name="connsiteY6" fmla="*/ 10464 h 322793"/>
                <a:gd name="connsiteX7" fmla="*/ 817449 w 822947"/>
                <a:gd name="connsiteY7" fmla="*/ 2660 h 322793"/>
                <a:gd name="connsiteX8" fmla="*/ 5498 w 822947"/>
                <a:gd name="connsiteY8" fmla="*/ 2660 h 32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947" h="322793">
                  <a:moveTo>
                    <a:pt x="5498" y="2660"/>
                  </a:moveTo>
                  <a:cubicBezTo>
                    <a:pt x="3725" y="5143"/>
                    <a:pt x="2660" y="7626"/>
                    <a:pt x="2660" y="10464"/>
                  </a:cubicBezTo>
                  <a:lnTo>
                    <a:pt x="2660" y="299205"/>
                  </a:lnTo>
                  <a:cubicBezTo>
                    <a:pt x="2660" y="311266"/>
                    <a:pt x="21106" y="321198"/>
                    <a:pt x="43453" y="321198"/>
                  </a:cubicBezTo>
                  <a:lnTo>
                    <a:pt x="779494" y="321198"/>
                  </a:lnTo>
                  <a:cubicBezTo>
                    <a:pt x="802196" y="321198"/>
                    <a:pt x="820287" y="311266"/>
                    <a:pt x="820287" y="299205"/>
                  </a:cubicBezTo>
                  <a:lnTo>
                    <a:pt x="820287" y="10464"/>
                  </a:lnTo>
                  <a:cubicBezTo>
                    <a:pt x="820287" y="7626"/>
                    <a:pt x="819223" y="5143"/>
                    <a:pt x="817449" y="2660"/>
                  </a:cubicBezTo>
                  <a:lnTo>
                    <a:pt x="5498" y="2660"/>
                  </a:lnTo>
                  <a:close/>
                </a:path>
              </a:pathLst>
            </a:custGeom>
            <a:solidFill>
              <a:srgbClr val="1B384C"/>
            </a:solidFill>
            <a:ln w="9525" cap="flat">
              <a:noFill/>
              <a:prstDash val="solid"/>
              <a:miter/>
            </a:ln>
          </p:spPr>
          <p:txBody>
            <a:bodyPr rtlCol="0" anchor="ctr"/>
            <a:lstStyle/>
            <a:p>
              <a:endParaRPr lang="fi-FI"/>
            </a:p>
          </p:txBody>
        </p:sp>
        <p:sp>
          <p:nvSpPr>
            <p:cNvPr id="378" name="Freeform: Shape 377">
              <a:extLst>
                <a:ext uri="{FF2B5EF4-FFF2-40B4-BE49-F238E27FC236}">
                  <a16:creationId xmlns:a16="http://schemas.microsoft.com/office/drawing/2014/main" id="{E8EAB5A1-B2C6-45B3-A4D5-CF35CD9380DD}"/>
                </a:ext>
              </a:extLst>
            </p:cNvPr>
            <p:cNvSpPr/>
            <p:nvPr/>
          </p:nvSpPr>
          <p:spPr>
            <a:xfrm>
              <a:off x="1268975" y="2011191"/>
              <a:ext cx="95774" cy="95774"/>
            </a:xfrm>
            <a:custGeom>
              <a:avLst/>
              <a:gdLst>
                <a:gd name="connsiteX0" fmla="*/ 2660 w 95774"/>
                <a:gd name="connsiteY0" fmla="*/ 2660 h 95774"/>
                <a:gd name="connsiteX1" fmla="*/ 94533 w 95774"/>
                <a:gd name="connsiteY1" fmla="*/ 2660 h 95774"/>
                <a:gd name="connsiteX2" fmla="*/ 94533 w 95774"/>
                <a:gd name="connsiteY2" fmla="*/ 94533 h 95774"/>
                <a:gd name="connsiteX3" fmla="*/ 2660 w 95774"/>
                <a:gd name="connsiteY3" fmla="*/ 94533 h 95774"/>
              </a:gdLst>
              <a:ahLst/>
              <a:cxnLst>
                <a:cxn ang="0">
                  <a:pos x="connsiteX0" y="connsiteY0"/>
                </a:cxn>
                <a:cxn ang="0">
                  <a:pos x="connsiteX1" y="connsiteY1"/>
                </a:cxn>
                <a:cxn ang="0">
                  <a:pos x="connsiteX2" y="connsiteY2"/>
                </a:cxn>
                <a:cxn ang="0">
                  <a:pos x="connsiteX3" y="connsiteY3"/>
                </a:cxn>
              </a:cxnLst>
              <a:rect l="l" t="t" r="r" b="b"/>
              <a:pathLst>
                <a:path w="95774" h="95774">
                  <a:moveTo>
                    <a:pt x="2660" y="2660"/>
                  </a:moveTo>
                  <a:lnTo>
                    <a:pt x="94533" y="2660"/>
                  </a:lnTo>
                  <a:lnTo>
                    <a:pt x="94533" y="94533"/>
                  </a:lnTo>
                  <a:lnTo>
                    <a:pt x="2660" y="94533"/>
                  </a:lnTo>
                  <a:close/>
                </a:path>
              </a:pathLst>
            </a:custGeom>
            <a:solidFill>
              <a:srgbClr val="FFFFFF"/>
            </a:solidFill>
            <a:ln w="9525" cap="flat">
              <a:noFill/>
              <a:prstDash val="solid"/>
              <a:miter/>
            </a:ln>
          </p:spPr>
          <p:txBody>
            <a:bodyPr rtlCol="0" anchor="ctr"/>
            <a:lstStyle/>
            <a:p>
              <a:endParaRPr lang="fi-FI"/>
            </a:p>
          </p:txBody>
        </p:sp>
        <p:sp>
          <p:nvSpPr>
            <p:cNvPr id="379" name="Freeform: Shape 378">
              <a:extLst>
                <a:ext uri="{FF2B5EF4-FFF2-40B4-BE49-F238E27FC236}">
                  <a16:creationId xmlns:a16="http://schemas.microsoft.com/office/drawing/2014/main" id="{E257AFDC-A3EF-4EB3-8C52-D3450A1218DB}"/>
                </a:ext>
              </a:extLst>
            </p:cNvPr>
            <p:cNvSpPr/>
            <p:nvPr/>
          </p:nvSpPr>
          <p:spPr>
            <a:xfrm>
              <a:off x="1268975" y="2054466"/>
              <a:ext cx="95774" cy="10642"/>
            </a:xfrm>
            <a:custGeom>
              <a:avLst/>
              <a:gdLst>
                <a:gd name="connsiteX0" fmla="*/ 2660 w 95774"/>
                <a:gd name="connsiteY0" fmla="*/ 2660 h 10641"/>
                <a:gd name="connsiteX1" fmla="*/ 94533 w 95774"/>
                <a:gd name="connsiteY1" fmla="*/ 2660 h 10641"/>
                <a:gd name="connsiteX2" fmla="*/ 94533 w 95774"/>
                <a:gd name="connsiteY2" fmla="*/ 8336 h 10641"/>
                <a:gd name="connsiteX3" fmla="*/ 2660 w 95774"/>
                <a:gd name="connsiteY3" fmla="*/ 8336 h 10641"/>
              </a:gdLst>
              <a:ahLst/>
              <a:cxnLst>
                <a:cxn ang="0">
                  <a:pos x="connsiteX0" y="connsiteY0"/>
                </a:cxn>
                <a:cxn ang="0">
                  <a:pos x="connsiteX1" y="connsiteY1"/>
                </a:cxn>
                <a:cxn ang="0">
                  <a:pos x="connsiteX2" y="connsiteY2"/>
                </a:cxn>
                <a:cxn ang="0">
                  <a:pos x="connsiteX3" y="connsiteY3"/>
                </a:cxn>
              </a:cxnLst>
              <a:rect l="l" t="t" r="r" b="b"/>
              <a:pathLst>
                <a:path w="95774" h="10641">
                  <a:moveTo>
                    <a:pt x="2660" y="2660"/>
                  </a:moveTo>
                  <a:lnTo>
                    <a:pt x="94533" y="2660"/>
                  </a:lnTo>
                  <a:lnTo>
                    <a:pt x="94533" y="8336"/>
                  </a:lnTo>
                  <a:lnTo>
                    <a:pt x="2660" y="8336"/>
                  </a:lnTo>
                  <a:close/>
                </a:path>
              </a:pathLst>
            </a:custGeom>
            <a:solidFill>
              <a:srgbClr val="152B38"/>
            </a:solidFill>
            <a:ln w="9525" cap="flat">
              <a:noFill/>
              <a:prstDash val="solid"/>
              <a:miter/>
            </a:ln>
          </p:spPr>
          <p:txBody>
            <a:bodyPr rtlCol="0" anchor="ctr"/>
            <a:lstStyle/>
            <a:p>
              <a:endParaRPr lang="fi-FI"/>
            </a:p>
          </p:txBody>
        </p:sp>
        <p:sp>
          <p:nvSpPr>
            <p:cNvPr id="380" name="Freeform: Shape 379">
              <a:extLst>
                <a:ext uri="{FF2B5EF4-FFF2-40B4-BE49-F238E27FC236}">
                  <a16:creationId xmlns:a16="http://schemas.microsoft.com/office/drawing/2014/main" id="{BB0EA2FB-6ADE-433C-A288-99A7D9A9B874}"/>
                </a:ext>
              </a:extLst>
            </p:cNvPr>
            <p:cNvSpPr/>
            <p:nvPr/>
          </p:nvSpPr>
          <p:spPr>
            <a:xfrm>
              <a:off x="1304092" y="2048436"/>
              <a:ext cx="24830" cy="24830"/>
            </a:xfrm>
            <a:custGeom>
              <a:avLst/>
              <a:gdLst>
                <a:gd name="connsiteX0" fmla="*/ 2660 w 24830"/>
                <a:gd name="connsiteY0" fmla="*/ 2660 h 24830"/>
                <a:gd name="connsiteX1" fmla="*/ 24653 w 24830"/>
                <a:gd name="connsiteY1" fmla="*/ 2660 h 24830"/>
                <a:gd name="connsiteX2" fmla="*/ 24653 w 24830"/>
                <a:gd name="connsiteY2" fmla="*/ 23589 h 24830"/>
                <a:gd name="connsiteX3" fmla="*/ 2660 w 24830"/>
                <a:gd name="connsiteY3" fmla="*/ 23589 h 24830"/>
              </a:gdLst>
              <a:ahLst/>
              <a:cxnLst>
                <a:cxn ang="0">
                  <a:pos x="connsiteX0" y="connsiteY0"/>
                </a:cxn>
                <a:cxn ang="0">
                  <a:pos x="connsiteX1" y="connsiteY1"/>
                </a:cxn>
                <a:cxn ang="0">
                  <a:pos x="connsiteX2" y="connsiteY2"/>
                </a:cxn>
                <a:cxn ang="0">
                  <a:pos x="connsiteX3" y="connsiteY3"/>
                </a:cxn>
              </a:cxnLst>
              <a:rect l="l" t="t" r="r" b="b"/>
              <a:pathLst>
                <a:path w="24830" h="24830">
                  <a:moveTo>
                    <a:pt x="2660" y="2660"/>
                  </a:moveTo>
                  <a:lnTo>
                    <a:pt x="24653" y="2660"/>
                  </a:lnTo>
                  <a:lnTo>
                    <a:pt x="24653" y="23589"/>
                  </a:lnTo>
                  <a:lnTo>
                    <a:pt x="2660" y="23589"/>
                  </a:lnTo>
                  <a:close/>
                </a:path>
              </a:pathLst>
            </a:custGeom>
            <a:solidFill>
              <a:srgbClr val="152B38"/>
            </a:solidFill>
            <a:ln w="9525" cap="flat">
              <a:noFill/>
              <a:prstDash val="solid"/>
              <a:miter/>
            </a:ln>
          </p:spPr>
          <p:txBody>
            <a:bodyPr rtlCol="0" anchor="ctr"/>
            <a:lstStyle/>
            <a:p>
              <a:endParaRPr lang="fi-FI"/>
            </a:p>
          </p:txBody>
        </p:sp>
        <p:sp>
          <p:nvSpPr>
            <p:cNvPr id="381" name="Freeform: Shape 380">
              <a:extLst>
                <a:ext uri="{FF2B5EF4-FFF2-40B4-BE49-F238E27FC236}">
                  <a16:creationId xmlns:a16="http://schemas.microsoft.com/office/drawing/2014/main" id="{88681330-CAFA-4E30-910D-B37AB27D2503}"/>
                </a:ext>
              </a:extLst>
            </p:cNvPr>
            <p:cNvSpPr/>
            <p:nvPr/>
          </p:nvSpPr>
          <p:spPr>
            <a:xfrm>
              <a:off x="1178522" y="1592268"/>
              <a:ext cx="276681" cy="99321"/>
            </a:xfrm>
            <a:custGeom>
              <a:avLst/>
              <a:gdLst>
                <a:gd name="connsiteX0" fmla="*/ 29264 w 276680"/>
                <a:gd name="connsiteY0" fmla="*/ 97016 h 99321"/>
                <a:gd name="connsiteX1" fmla="*/ 29264 w 276680"/>
                <a:gd name="connsiteY1" fmla="*/ 49483 h 99321"/>
                <a:gd name="connsiteX2" fmla="*/ 49483 w 276680"/>
                <a:gd name="connsiteY2" fmla="*/ 29264 h 99321"/>
                <a:gd name="connsiteX3" fmla="*/ 228971 w 276680"/>
                <a:gd name="connsiteY3" fmla="*/ 29264 h 99321"/>
                <a:gd name="connsiteX4" fmla="*/ 249190 w 276680"/>
                <a:gd name="connsiteY4" fmla="*/ 49483 h 99321"/>
                <a:gd name="connsiteX5" fmla="*/ 249190 w 276680"/>
                <a:gd name="connsiteY5" fmla="*/ 97016 h 99321"/>
                <a:gd name="connsiteX6" fmla="*/ 275794 w 276680"/>
                <a:gd name="connsiteY6" fmla="*/ 97016 h 99321"/>
                <a:gd name="connsiteX7" fmla="*/ 275794 w 276680"/>
                <a:gd name="connsiteY7" fmla="*/ 49483 h 99321"/>
                <a:gd name="connsiteX8" fmla="*/ 228971 w 276680"/>
                <a:gd name="connsiteY8" fmla="*/ 2660 h 99321"/>
                <a:gd name="connsiteX9" fmla="*/ 49483 w 276680"/>
                <a:gd name="connsiteY9" fmla="*/ 2660 h 99321"/>
                <a:gd name="connsiteX10" fmla="*/ 2660 w 276680"/>
                <a:gd name="connsiteY10" fmla="*/ 49483 h 99321"/>
                <a:gd name="connsiteX11" fmla="*/ 2660 w 276680"/>
                <a:gd name="connsiteY11" fmla="*/ 97016 h 99321"/>
                <a:gd name="connsiteX12" fmla="*/ 29264 w 276680"/>
                <a:gd name="connsiteY12" fmla="*/ 97016 h 9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680" h="99321">
                  <a:moveTo>
                    <a:pt x="29264" y="97016"/>
                  </a:moveTo>
                  <a:lnTo>
                    <a:pt x="29264" y="49483"/>
                  </a:lnTo>
                  <a:cubicBezTo>
                    <a:pt x="29264" y="38132"/>
                    <a:pt x="38487" y="29264"/>
                    <a:pt x="49483" y="29264"/>
                  </a:cubicBezTo>
                  <a:lnTo>
                    <a:pt x="228971" y="29264"/>
                  </a:lnTo>
                  <a:cubicBezTo>
                    <a:pt x="240322" y="29264"/>
                    <a:pt x="249190" y="38487"/>
                    <a:pt x="249190" y="49483"/>
                  </a:cubicBezTo>
                  <a:lnTo>
                    <a:pt x="249190" y="97016"/>
                  </a:lnTo>
                  <a:lnTo>
                    <a:pt x="275794" y="97016"/>
                  </a:lnTo>
                  <a:lnTo>
                    <a:pt x="275794" y="49483"/>
                  </a:lnTo>
                  <a:cubicBezTo>
                    <a:pt x="275794" y="23589"/>
                    <a:pt x="254865" y="2660"/>
                    <a:pt x="228971" y="2660"/>
                  </a:cubicBezTo>
                  <a:lnTo>
                    <a:pt x="49483" y="2660"/>
                  </a:lnTo>
                  <a:cubicBezTo>
                    <a:pt x="23589" y="2660"/>
                    <a:pt x="2660" y="23589"/>
                    <a:pt x="2660" y="49483"/>
                  </a:cubicBezTo>
                  <a:lnTo>
                    <a:pt x="2660" y="97016"/>
                  </a:lnTo>
                  <a:lnTo>
                    <a:pt x="29264" y="97016"/>
                  </a:lnTo>
                  <a:close/>
                </a:path>
              </a:pathLst>
            </a:custGeom>
            <a:solidFill>
              <a:srgbClr val="1B384C"/>
            </a:solidFill>
            <a:ln w="9525" cap="flat">
              <a:noFill/>
              <a:prstDash val="solid"/>
              <a:miter/>
            </a:ln>
          </p:spPr>
          <p:txBody>
            <a:bodyPr rtlCol="0" anchor="ctr"/>
            <a:lstStyle/>
            <a:p>
              <a:endParaRPr lang="fi-FI"/>
            </a:p>
          </p:txBody>
        </p:sp>
        <p:sp>
          <p:nvSpPr>
            <p:cNvPr id="382" name="Freeform: Shape 381">
              <a:extLst>
                <a:ext uri="{FF2B5EF4-FFF2-40B4-BE49-F238E27FC236}">
                  <a16:creationId xmlns:a16="http://schemas.microsoft.com/office/drawing/2014/main" id="{536B17C7-F254-4DD5-9077-90849500E943}"/>
                </a:ext>
              </a:extLst>
            </p:cNvPr>
            <p:cNvSpPr/>
            <p:nvPr/>
          </p:nvSpPr>
          <p:spPr>
            <a:xfrm>
              <a:off x="1060400" y="1705778"/>
              <a:ext cx="180907" cy="21283"/>
            </a:xfrm>
            <a:custGeom>
              <a:avLst/>
              <a:gdLst>
                <a:gd name="connsiteX0" fmla="*/ 2660 w 180906"/>
                <a:gd name="connsiteY0" fmla="*/ 2660 h 21283"/>
                <a:gd name="connsiteX1" fmla="*/ 180020 w 180906"/>
                <a:gd name="connsiteY1" fmla="*/ 2660 h 21283"/>
                <a:gd name="connsiteX2" fmla="*/ 180020 w 180906"/>
                <a:gd name="connsiteY2" fmla="*/ 20751 h 21283"/>
                <a:gd name="connsiteX3" fmla="*/ 2660 w 180906"/>
                <a:gd name="connsiteY3" fmla="*/ 20751 h 21283"/>
              </a:gdLst>
              <a:ahLst/>
              <a:cxnLst>
                <a:cxn ang="0">
                  <a:pos x="connsiteX0" y="connsiteY0"/>
                </a:cxn>
                <a:cxn ang="0">
                  <a:pos x="connsiteX1" y="connsiteY1"/>
                </a:cxn>
                <a:cxn ang="0">
                  <a:pos x="connsiteX2" y="connsiteY2"/>
                </a:cxn>
                <a:cxn ang="0">
                  <a:pos x="connsiteX3" y="connsiteY3"/>
                </a:cxn>
              </a:cxnLst>
              <a:rect l="l" t="t" r="r" b="b"/>
              <a:pathLst>
                <a:path w="180906" h="21283">
                  <a:moveTo>
                    <a:pt x="2660" y="2660"/>
                  </a:moveTo>
                  <a:lnTo>
                    <a:pt x="180020" y="2660"/>
                  </a:lnTo>
                  <a:lnTo>
                    <a:pt x="180020" y="20751"/>
                  </a:lnTo>
                  <a:lnTo>
                    <a:pt x="2660" y="20751"/>
                  </a:lnTo>
                  <a:close/>
                </a:path>
              </a:pathLst>
            </a:custGeom>
            <a:solidFill>
              <a:srgbClr val="1B384C"/>
            </a:solidFill>
            <a:ln w="9525" cap="flat">
              <a:noFill/>
              <a:prstDash val="solid"/>
              <a:miter/>
            </a:ln>
          </p:spPr>
          <p:txBody>
            <a:bodyPr rtlCol="0" anchor="ctr"/>
            <a:lstStyle/>
            <a:p>
              <a:endParaRPr lang="fi-FI"/>
            </a:p>
          </p:txBody>
        </p:sp>
        <p:sp>
          <p:nvSpPr>
            <p:cNvPr id="383" name="Freeform: Shape 382">
              <a:extLst>
                <a:ext uri="{FF2B5EF4-FFF2-40B4-BE49-F238E27FC236}">
                  <a16:creationId xmlns:a16="http://schemas.microsoft.com/office/drawing/2014/main" id="{F7F4A1BC-DFD5-4804-8A46-A78E2ABD3666}"/>
                </a:ext>
              </a:extLst>
            </p:cNvPr>
            <p:cNvSpPr/>
            <p:nvPr/>
          </p:nvSpPr>
          <p:spPr>
            <a:xfrm>
              <a:off x="1393126" y="1705778"/>
              <a:ext cx="180907" cy="21283"/>
            </a:xfrm>
            <a:custGeom>
              <a:avLst/>
              <a:gdLst>
                <a:gd name="connsiteX0" fmla="*/ 2660 w 180906"/>
                <a:gd name="connsiteY0" fmla="*/ 2660 h 21283"/>
                <a:gd name="connsiteX1" fmla="*/ 180020 w 180906"/>
                <a:gd name="connsiteY1" fmla="*/ 2660 h 21283"/>
                <a:gd name="connsiteX2" fmla="*/ 180020 w 180906"/>
                <a:gd name="connsiteY2" fmla="*/ 20751 h 21283"/>
                <a:gd name="connsiteX3" fmla="*/ 2660 w 180906"/>
                <a:gd name="connsiteY3" fmla="*/ 20751 h 21283"/>
              </a:gdLst>
              <a:ahLst/>
              <a:cxnLst>
                <a:cxn ang="0">
                  <a:pos x="connsiteX0" y="connsiteY0"/>
                </a:cxn>
                <a:cxn ang="0">
                  <a:pos x="connsiteX1" y="connsiteY1"/>
                </a:cxn>
                <a:cxn ang="0">
                  <a:pos x="connsiteX2" y="connsiteY2"/>
                </a:cxn>
                <a:cxn ang="0">
                  <a:pos x="connsiteX3" y="connsiteY3"/>
                </a:cxn>
              </a:cxnLst>
              <a:rect l="l" t="t" r="r" b="b"/>
              <a:pathLst>
                <a:path w="180906" h="21283">
                  <a:moveTo>
                    <a:pt x="2660" y="2660"/>
                  </a:moveTo>
                  <a:lnTo>
                    <a:pt x="180020" y="2660"/>
                  </a:lnTo>
                  <a:lnTo>
                    <a:pt x="180020" y="20751"/>
                  </a:lnTo>
                  <a:lnTo>
                    <a:pt x="2660" y="20751"/>
                  </a:lnTo>
                  <a:close/>
                </a:path>
              </a:pathLst>
            </a:custGeom>
            <a:solidFill>
              <a:srgbClr val="1B384C"/>
            </a:solidFill>
            <a:ln w="9525" cap="flat">
              <a:noFill/>
              <a:prstDash val="solid"/>
              <a:miter/>
            </a:ln>
          </p:spPr>
          <p:txBody>
            <a:bodyPr rtlCol="0" anchor="ctr"/>
            <a:lstStyle/>
            <a:p>
              <a:endParaRPr lang="fi-FI"/>
            </a:p>
          </p:txBody>
        </p:sp>
        <p:sp>
          <p:nvSpPr>
            <p:cNvPr id="384" name="Freeform: Shape 383">
              <a:extLst>
                <a:ext uri="{FF2B5EF4-FFF2-40B4-BE49-F238E27FC236}">
                  <a16:creationId xmlns:a16="http://schemas.microsoft.com/office/drawing/2014/main" id="{83EB6B76-84C2-4ADD-80C5-A03A2C13F25E}"/>
                </a:ext>
              </a:extLst>
            </p:cNvPr>
            <p:cNvSpPr/>
            <p:nvPr/>
          </p:nvSpPr>
          <p:spPr>
            <a:xfrm>
              <a:off x="59281" y="5000986"/>
              <a:ext cx="2908693" cy="1880009"/>
            </a:xfrm>
            <a:custGeom>
              <a:avLst/>
              <a:gdLst>
                <a:gd name="connsiteX0" fmla="*/ 2897978 w 2908693"/>
                <a:gd name="connsiteY0" fmla="*/ 1577740 h 1880008"/>
                <a:gd name="connsiteX1" fmla="*/ 2893721 w 2908693"/>
                <a:gd name="connsiteY1" fmla="*/ 1591219 h 1880008"/>
                <a:gd name="connsiteX2" fmla="*/ 2893366 w 2908693"/>
                <a:gd name="connsiteY2" fmla="*/ 1591929 h 1880008"/>
                <a:gd name="connsiteX3" fmla="*/ 2702882 w 2908693"/>
                <a:gd name="connsiteY3" fmla="*/ 1843424 h 1880008"/>
                <a:gd name="connsiteX4" fmla="*/ 2657833 w 2908693"/>
                <a:gd name="connsiteY4" fmla="*/ 1879605 h 1880008"/>
                <a:gd name="connsiteX5" fmla="*/ 990 w 2908693"/>
                <a:gd name="connsiteY5" fmla="*/ 1879605 h 1880008"/>
                <a:gd name="connsiteX6" fmla="*/ 990 w 2908693"/>
                <a:gd name="connsiteY6" fmla="*/ 108140 h 1880008"/>
                <a:gd name="connsiteX7" fmla="*/ 16243 w 2908693"/>
                <a:gd name="connsiteY7" fmla="*/ 105303 h 1880008"/>
                <a:gd name="connsiteX8" fmla="*/ 163451 w 2908693"/>
                <a:gd name="connsiteY8" fmla="*/ 80472 h 1880008"/>
                <a:gd name="connsiteX9" fmla="*/ 164161 w 2908693"/>
                <a:gd name="connsiteY9" fmla="*/ 80118 h 1880008"/>
                <a:gd name="connsiteX10" fmla="*/ 255323 w 2908693"/>
                <a:gd name="connsiteY10" fmla="*/ 61672 h 1880008"/>
                <a:gd name="connsiteX11" fmla="*/ 553996 w 2908693"/>
                <a:gd name="connsiteY11" fmla="*/ 13431 h 1880008"/>
                <a:gd name="connsiteX12" fmla="*/ 990655 w 2908693"/>
                <a:gd name="connsiteY12" fmla="*/ 82955 h 1880008"/>
                <a:gd name="connsiteX13" fmla="*/ 1131478 w 2908693"/>
                <a:gd name="connsiteY13" fmla="*/ 275213 h 1880008"/>
                <a:gd name="connsiteX14" fmla="*/ 1157373 w 2908693"/>
                <a:gd name="connsiteY14" fmla="*/ 314941 h 1880008"/>
                <a:gd name="connsiteX15" fmla="*/ 1170143 w 2908693"/>
                <a:gd name="connsiteY15" fmla="*/ 332677 h 1880008"/>
                <a:gd name="connsiteX16" fmla="*/ 1229381 w 2908693"/>
                <a:gd name="connsiteY16" fmla="*/ 396881 h 1880008"/>
                <a:gd name="connsiteX17" fmla="*/ 1231154 w 2908693"/>
                <a:gd name="connsiteY17" fmla="*/ 398300 h 1880008"/>
                <a:gd name="connsiteX18" fmla="*/ 1243215 w 2908693"/>
                <a:gd name="connsiteY18" fmla="*/ 407878 h 1880008"/>
                <a:gd name="connsiteX19" fmla="*/ 1265562 w 2908693"/>
                <a:gd name="connsiteY19" fmla="*/ 423131 h 1880008"/>
                <a:gd name="connsiteX20" fmla="*/ 1280105 w 2908693"/>
                <a:gd name="connsiteY20" fmla="*/ 431644 h 1880008"/>
                <a:gd name="connsiteX21" fmla="*/ 1303517 w 2908693"/>
                <a:gd name="connsiteY21" fmla="*/ 443349 h 1880008"/>
                <a:gd name="connsiteX22" fmla="*/ 1442212 w 2908693"/>
                <a:gd name="connsiteY22" fmla="*/ 483078 h 1880008"/>
                <a:gd name="connsiteX23" fmla="*/ 1524152 w 2908693"/>
                <a:gd name="connsiteY23" fmla="*/ 493365 h 1880008"/>
                <a:gd name="connsiteX24" fmla="*/ 1540824 w 2908693"/>
                <a:gd name="connsiteY24" fmla="*/ 494784 h 1880008"/>
                <a:gd name="connsiteX25" fmla="*/ 1578779 w 2908693"/>
                <a:gd name="connsiteY25" fmla="*/ 498331 h 1880008"/>
                <a:gd name="connsiteX26" fmla="*/ 1581262 w 2908693"/>
                <a:gd name="connsiteY26" fmla="*/ 498686 h 1880008"/>
                <a:gd name="connsiteX27" fmla="*/ 1644402 w 2908693"/>
                <a:gd name="connsiteY27" fmla="*/ 504716 h 1880008"/>
                <a:gd name="connsiteX28" fmla="*/ 1690515 w 2908693"/>
                <a:gd name="connsiteY28" fmla="*/ 510746 h 1880008"/>
                <a:gd name="connsiteX29" fmla="*/ 2060487 w 2908693"/>
                <a:gd name="connsiteY29" fmla="*/ 711162 h 1880008"/>
                <a:gd name="connsiteX30" fmla="*/ 2202729 w 2908693"/>
                <a:gd name="connsiteY30" fmla="*/ 992099 h 1880008"/>
                <a:gd name="connsiteX31" fmla="*/ 2684792 w 2908693"/>
                <a:gd name="connsiteY31" fmla="*/ 1138243 h 1880008"/>
                <a:gd name="connsiteX32" fmla="*/ 2897978 w 2908693"/>
                <a:gd name="connsiteY32" fmla="*/ 1577740 h 188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908693" h="1880008">
                  <a:moveTo>
                    <a:pt x="2897978" y="1577740"/>
                  </a:moveTo>
                  <a:cubicBezTo>
                    <a:pt x="2896559" y="1582351"/>
                    <a:pt x="2895140" y="1586962"/>
                    <a:pt x="2893721" y="1591219"/>
                  </a:cubicBezTo>
                  <a:cubicBezTo>
                    <a:pt x="2893721" y="1591574"/>
                    <a:pt x="2893721" y="1591574"/>
                    <a:pt x="2893366" y="1591929"/>
                  </a:cubicBezTo>
                  <a:cubicBezTo>
                    <a:pt x="2860023" y="1693023"/>
                    <a:pt x="2784113" y="1774609"/>
                    <a:pt x="2702882" y="1843424"/>
                  </a:cubicBezTo>
                  <a:cubicBezTo>
                    <a:pt x="2688339" y="1855839"/>
                    <a:pt x="2673086" y="1867900"/>
                    <a:pt x="2657833" y="1879605"/>
                  </a:cubicBezTo>
                  <a:lnTo>
                    <a:pt x="990" y="1879605"/>
                  </a:lnTo>
                  <a:lnTo>
                    <a:pt x="990" y="108140"/>
                  </a:lnTo>
                  <a:cubicBezTo>
                    <a:pt x="6311" y="107076"/>
                    <a:pt x="11277" y="106367"/>
                    <a:pt x="16243" y="105303"/>
                  </a:cubicBezTo>
                  <a:cubicBezTo>
                    <a:pt x="69805" y="95725"/>
                    <a:pt x="122658" y="88986"/>
                    <a:pt x="163451" y="80472"/>
                  </a:cubicBezTo>
                  <a:cubicBezTo>
                    <a:pt x="163806" y="80472"/>
                    <a:pt x="163806" y="80472"/>
                    <a:pt x="164161" y="80118"/>
                  </a:cubicBezTo>
                  <a:cubicBezTo>
                    <a:pt x="194312" y="73733"/>
                    <a:pt x="224817" y="67703"/>
                    <a:pt x="255323" y="61672"/>
                  </a:cubicBezTo>
                  <a:cubicBezTo>
                    <a:pt x="354290" y="42517"/>
                    <a:pt x="453966" y="26555"/>
                    <a:pt x="553996" y="13431"/>
                  </a:cubicBezTo>
                  <a:cubicBezTo>
                    <a:pt x="704397" y="-6434"/>
                    <a:pt x="873953" y="-14238"/>
                    <a:pt x="990655" y="82955"/>
                  </a:cubicBezTo>
                  <a:cubicBezTo>
                    <a:pt x="1052021" y="134035"/>
                    <a:pt x="1089267" y="206752"/>
                    <a:pt x="1131478" y="275213"/>
                  </a:cubicBezTo>
                  <a:cubicBezTo>
                    <a:pt x="1139992" y="288692"/>
                    <a:pt x="1148505" y="302172"/>
                    <a:pt x="1157373" y="314941"/>
                  </a:cubicBezTo>
                  <a:cubicBezTo>
                    <a:pt x="1161630" y="320971"/>
                    <a:pt x="1165886" y="327002"/>
                    <a:pt x="1170143" y="332677"/>
                  </a:cubicBezTo>
                  <a:cubicBezTo>
                    <a:pt x="1187524" y="356089"/>
                    <a:pt x="1207034" y="378082"/>
                    <a:pt x="1229381" y="396881"/>
                  </a:cubicBezTo>
                  <a:cubicBezTo>
                    <a:pt x="1230090" y="397236"/>
                    <a:pt x="1230445" y="397946"/>
                    <a:pt x="1231154" y="398300"/>
                  </a:cubicBezTo>
                  <a:cubicBezTo>
                    <a:pt x="1235056" y="401493"/>
                    <a:pt x="1239313" y="404685"/>
                    <a:pt x="1243215" y="407878"/>
                  </a:cubicBezTo>
                  <a:cubicBezTo>
                    <a:pt x="1250309" y="413198"/>
                    <a:pt x="1257758" y="418519"/>
                    <a:pt x="1265562" y="423131"/>
                  </a:cubicBezTo>
                  <a:cubicBezTo>
                    <a:pt x="1270173" y="425969"/>
                    <a:pt x="1275140" y="428806"/>
                    <a:pt x="1280105" y="431644"/>
                  </a:cubicBezTo>
                  <a:cubicBezTo>
                    <a:pt x="1287555" y="435900"/>
                    <a:pt x="1295359" y="439802"/>
                    <a:pt x="1303517" y="443349"/>
                  </a:cubicBezTo>
                  <a:cubicBezTo>
                    <a:pt x="1346438" y="463214"/>
                    <a:pt x="1393615" y="475274"/>
                    <a:pt x="1442212" y="483078"/>
                  </a:cubicBezTo>
                  <a:cubicBezTo>
                    <a:pt x="1469171" y="487689"/>
                    <a:pt x="1496484" y="490882"/>
                    <a:pt x="1524152" y="493365"/>
                  </a:cubicBezTo>
                  <a:cubicBezTo>
                    <a:pt x="1529828" y="494074"/>
                    <a:pt x="1535148" y="494429"/>
                    <a:pt x="1540824" y="494784"/>
                  </a:cubicBezTo>
                  <a:cubicBezTo>
                    <a:pt x="1553594" y="495848"/>
                    <a:pt x="1566009" y="497267"/>
                    <a:pt x="1578779" y="498331"/>
                  </a:cubicBezTo>
                  <a:cubicBezTo>
                    <a:pt x="1579488" y="498331"/>
                    <a:pt x="1580552" y="498331"/>
                    <a:pt x="1581262" y="498686"/>
                  </a:cubicBezTo>
                  <a:cubicBezTo>
                    <a:pt x="1602545" y="500459"/>
                    <a:pt x="1623473" y="502588"/>
                    <a:pt x="1644402" y="504716"/>
                  </a:cubicBezTo>
                  <a:cubicBezTo>
                    <a:pt x="1659654" y="506489"/>
                    <a:pt x="1675262" y="508263"/>
                    <a:pt x="1690515" y="510746"/>
                  </a:cubicBezTo>
                  <a:cubicBezTo>
                    <a:pt x="1835950" y="533093"/>
                    <a:pt x="1983158" y="588429"/>
                    <a:pt x="2060487" y="711162"/>
                  </a:cubicBezTo>
                  <a:cubicBezTo>
                    <a:pt x="2116887" y="800551"/>
                    <a:pt x="2129657" y="916190"/>
                    <a:pt x="2202729" y="992099"/>
                  </a:cubicBezTo>
                  <a:cubicBezTo>
                    <a:pt x="2321205" y="1115187"/>
                    <a:pt x="2526942" y="1073330"/>
                    <a:pt x="2684792" y="1138243"/>
                  </a:cubicBezTo>
                  <a:cubicBezTo>
                    <a:pt x="2849736" y="1205640"/>
                    <a:pt x="2945865" y="1406766"/>
                    <a:pt x="2897978" y="1577740"/>
                  </a:cubicBezTo>
                  <a:close/>
                </a:path>
              </a:pathLst>
            </a:custGeom>
            <a:solidFill>
              <a:schemeClr val="accent2"/>
            </a:solidFill>
            <a:ln w="3544" cap="flat">
              <a:noFill/>
              <a:prstDash val="solid"/>
              <a:miter/>
            </a:ln>
          </p:spPr>
          <p:txBody>
            <a:bodyPr rtlCol="0" anchor="ctr"/>
            <a:lstStyle/>
            <a:p>
              <a:endParaRPr lang="fi-FI"/>
            </a:p>
          </p:txBody>
        </p:sp>
        <p:sp>
          <p:nvSpPr>
            <p:cNvPr id="386" name="Freeform: Shape 385">
              <a:extLst>
                <a:ext uri="{FF2B5EF4-FFF2-40B4-BE49-F238E27FC236}">
                  <a16:creationId xmlns:a16="http://schemas.microsoft.com/office/drawing/2014/main" id="{1666FDB1-3469-43A0-A5EA-3E8CF22AD2E7}"/>
                </a:ext>
              </a:extLst>
            </p:cNvPr>
            <p:cNvSpPr/>
            <p:nvPr/>
          </p:nvSpPr>
          <p:spPr>
            <a:xfrm>
              <a:off x="-43587" y="4793855"/>
              <a:ext cx="148982" cy="148982"/>
            </a:xfrm>
            <a:custGeom>
              <a:avLst/>
              <a:gdLst>
                <a:gd name="connsiteX0" fmla="*/ 148553 w 148981"/>
                <a:gd name="connsiteY0" fmla="*/ 75126 h 148981"/>
                <a:gd name="connsiteX1" fmla="*/ 135783 w 148981"/>
                <a:gd name="connsiteY1" fmla="*/ 116273 h 148981"/>
                <a:gd name="connsiteX2" fmla="*/ 74771 w 148981"/>
                <a:gd name="connsiteY2" fmla="*/ 148553 h 148981"/>
                <a:gd name="connsiteX3" fmla="*/ 29367 w 148981"/>
                <a:gd name="connsiteY3" fmla="*/ 132946 h 148981"/>
                <a:gd name="connsiteX4" fmla="*/ 990 w 148981"/>
                <a:gd name="connsiteY4" fmla="*/ 76191 h 148981"/>
                <a:gd name="connsiteX5" fmla="*/ 990 w 148981"/>
                <a:gd name="connsiteY5" fmla="*/ 74772 h 148981"/>
                <a:gd name="connsiteX6" fmla="*/ 29367 w 148981"/>
                <a:gd name="connsiteY6" fmla="*/ 16598 h 148981"/>
                <a:gd name="connsiteX7" fmla="*/ 74771 w 148981"/>
                <a:gd name="connsiteY7" fmla="*/ 990 h 148981"/>
                <a:gd name="connsiteX8" fmla="*/ 148553 w 148981"/>
                <a:gd name="connsiteY8" fmla="*/ 75126 h 1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981" h="148981">
                  <a:moveTo>
                    <a:pt x="148553" y="75126"/>
                  </a:moveTo>
                  <a:cubicBezTo>
                    <a:pt x="148553" y="90379"/>
                    <a:pt x="143942" y="104568"/>
                    <a:pt x="135783" y="116273"/>
                  </a:cubicBezTo>
                  <a:cubicBezTo>
                    <a:pt x="122658" y="135783"/>
                    <a:pt x="99956" y="148553"/>
                    <a:pt x="74771" y="148553"/>
                  </a:cubicBezTo>
                  <a:cubicBezTo>
                    <a:pt x="57745" y="148553"/>
                    <a:pt x="42137" y="142877"/>
                    <a:pt x="29367" y="132946"/>
                  </a:cubicBezTo>
                  <a:cubicBezTo>
                    <a:pt x="12341" y="119821"/>
                    <a:pt x="1345" y="99247"/>
                    <a:pt x="990" y="76191"/>
                  </a:cubicBezTo>
                  <a:cubicBezTo>
                    <a:pt x="990" y="75835"/>
                    <a:pt x="990" y="75126"/>
                    <a:pt x="990" y="74772"/>
                  </a:cubicBezTo>
                  <a:cubicBezTo>
                    <a:pt x="990" y="51005"/>
                    <a:pt x="11986" y="30077"/>
                    <a:pt x="29367" y="16598"/>
                  </a:cubicBezTo>
                  <a:cubicBezTo>
                    <a:pt x="41783" y="6665"/>
                    <a:pt x="57745" y="990"/>
                    <a:pt x="74771" y="990"/>
                  </a:cubicBezTo>
                  <a:cubicBezTo>
                    <a:pt x="115564" y="1345"/>
                    <a:pt x="148553" y="34334"/>
                    <a:pt x="148553" y="75126"/>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387" name="Freeform: Shape 386">
              <a:extLst>
                <a:ext uri="{FF2B5EF4-FFF2-40B4-BE49-F238E27FC236}">
                  <a16:creationId xmlns:a16="http://schemas.microsoft.com/office/drawing/2014/main" id="{0D922F47-31A7-495D-A2E9-81766F80F3DF}"/>
                </a:ext>
              </a:extLst>
            </p:cNvPr>
            <p:cNvSpPr/>
            <p:nvPr/>
          </p:nvSpPr>
          <p:spPr>
            <a:xfrm>
              <a:off x="2140770" y="2427527"/>
              <a:ext cx="28377" cy="3547"/>
            </a:xfrm>
            <a:custGeom>
              <a:avLst/>
              <a:gdLst>
                <a:gd name="connsiteX0" fmla="*/ 30786 w 28377"/>
                <a:gd name="connsiteY0" fmla="*/ 990 h 3547"/>
                <a:gd name="connsiteX1" fmla="*/ 30077 w 28377"/>
                <a:gd name="connsiteY1" fmla="*/ 4537 h 3547"/>
                <a:gd name="connsiteX2" fmla="*/ 990 w 28377"/>
                <a:gd name="connsiteY2" fmla="*/ 1699 h 3547"/>
              </a:gdLst>
              <a:ahLst/>
              <a:cxnLst>
                <a:cxn ang="0">
                  <a:pos x="connsiteX0" y="connsiteY0"/>
                </a:cxn>
                <a:cxn ang="0">
                  <a:pos x="connsiteX1" y="connsiteY1"/>
                </a:cxn>
                <a:cxn ang="0">
                  <a:pos x="connsiteX2" y="connsiteY2"/>
                </a:cxn>
              </a:cxnLst>
              <a:rect l="l" t="t" r="r" b="b"/>
              <a:pathLst>
                <a:path w="28377" h="3547">
                  <a:moveTo>
                    <a:pt x="30786" y="990"/>
                  </a:moveTo>
                  <a:lnTo>
                    <a:pt x="30077" y="4537"/>
                  </a:lnTo>
                  <a:lnTo>
                    <a:pt x="990" y="1699"/>
                  </a:lnTo>
                  <a:close/>
                </a:path>
              </a:pathLst>
            </a:custGeom>
            <a:solidFill>
              <a:srgbClr val="BBF6ED"/>
            </a:solidFill>
            <a:ln w="3544" cap="flat">
              <a:noFill/>
              <a:prstDash val="solid"/>
              <a:miter/>
            </a:ln>
          </p:spPr>
          <p:txBody>
            <a:bodyPr rtlCol="0" anchor="ctr"/>
            <a:lstStyle/>
            <a:p>
              <a:endParaRPr lang="fi-FI"/>
            </a:p>
          </p:txBody>
        </p:sp>
        <p:sp>
          <p:nvSpPr>
            <p:cNvPr id="388" name="Freeform: Shape 387">
              <a:extLst>
                <a:ext uri="{FF2B5EF4-FFF2-40B4-BE49-F238E27FC236}">
                  <a16:creationId xmlns:a16="http://schemas.microsoft.com/office/drawing/2014/main" id="{779E4297-E6C1-48AD-ABEA-80ABB7522444}"/>
                </a:ext>
              </a:extLst>
            </p:cNvPr>
            <p:cNvSpPr/>
            <p:nvPr/>
          </p:nvSpPr>
          <p:spPr>
            <a:xfrm>
              <a:off x="-22304" y="5004824"/>
              <a:ext cx="3022203" cy="1897745"/>
            </a:xfrm>
            <a:custGeom>
              <a:avLst/>
              <a:gdLst>
                <a:gd name="connsiteX0" fmla="*/ 3020356 w 3022203"/>
                <a:gd name="connsiteY0" fmla="*/ 1797019 h 1897744"/>
                <a:gd name="connsiteX1" fmla="*/ 2997299 w 3022203"/>
                <a:gd name="connsiteY1" fmla="*/ 1890310 h 1897744"/>
                <a:gd name="connsiteX2" fmla="*/ 347195 w 3022203"/>
                <a:gd name="connsiteY2" fmla="*/ 1890310 h 1897744"/>
                <a:gd name="connsiteX3" fmla="*/ 338327 w 3022203"/>
                <a:gd name="connsiteY3" fmla="*/ 1900242 h 1897744"/>
                <a:gd name="connsiteX4" fmla="*/ 328395 w 3022203"/>
                <a:gd name="connsiteY4" fmla="*/ 1890310 h 1897744"/>
                <a:gd name="connsiteX5" fmla="*/ 67677 w 3022203"/>
                <a:gd name="connsiteY5" fmla="*/ 1890310 h 1897744"/>
                <a:gd name="connsiteX6" fmla="*/ 83285 w 3022203"/>
                <a:gd name="connsiteY6" fmla="*/ 1873284 h 1897744"/>
                <a:gd name="connsiteX7" fmla="*/ 83285 w 3022203"/>
                <a:gd name="connsiteY7" fmla="*/ 1810498 h 1897744"/>
                <a:gd name="connsiteX8" fmla="*/ 27594 w 3022203"/>
                <a:gd name="connsiteY8" fmla="*/ 1871865 h 1897744"/>
                <a:gd name="connsiteX9" fmla="*/ 8439 w 3022203"/>
                <a:gd name="connsiteY9" fmla="*/ 1849163 h 1897744"/>
                <a:gd name="connsiteX10" fmla="*/ 8439 w 3022203"/>
                <a:gd name="connsiteY10" fmla="*/ 199366 h 1897744"/>
                <a:gd name="connsiteX11" fmla="*/ 990 w 3022203"/>
                <a:gd name="connsiteY11" fmla="*/ 194046 h 1897744"/>
                <a:gd name="connsiteX12" fmla="*/ 8439 w 3022203"/>
                <a:gd name="connsiteY12" fmla="*/ 191917 h 1897744"/>
                <a:gd name="connsiteX13" fmla="*/ 82930 w 3022203"/>
                <a:gd name="connsiteY13" fmla="*/ 170634 h 1897744"/>
                <a:gd name="connsiteX14" fmla="*/ 97473 w 3022203"/>
                <a:gd name="connsiteY14" fmla="*/ 166377 h 1897744"/>
                <a:gd name="connsiteX15" fmla="*/ 94636 w 3022203"/>
                <a:gd name="connsiteY15" fmla="*/ 120974 h 1897744"/>
                <a:gd name="connsiteX16" fmla="*/ 98183 w 3022203"/>
                <a:gd name="connsiteY16" fmla="*/ 100754 h 1897744"/>
                <a:gd name="connsiteX17" fmla="*/ 213466 w 3022203"/>
                <a:gd name="connsiteY17" fmla="*/ 1788 h 1897744"/>
                <a:gd name="connsiteX18" fmla="*/ 241844 w 3022203"/>
                <a:gd name="connsiteY18" fmla="*/ 1788 h 1897744"/>
                <a:gd name="connsiteX19" fmla="*/ 337263 w 3022203"/>
                <a:gd name="connsiteY19" fmla="*/ 57479 h 1897744"/>
                <a:gd name="connsiteX20" fmla="*/ 361384 w 3022203"/>
                <a:gd name="connsiteY20" fmla="*/ 148996 h 1897744"/>
                <a:gd name="connsiteX21" fmla="*/ 358192 w 3022203"/>
                <a:gd name="connsiteY21" fmla="*/ 167796 h 1897744"/>
                <a:gd name="connsiteX22" fmla="*/ 469928 w 3022203"/>
                <a:gd name="connsiteY22" fmla="*/ 344092 h 1897744"/>
                <a:gd name="connsiteX23" fmla="*/ 450773 w 3022203"/>
                <a:gd name="connsiteY23" fmla="*/ 405812 h 1897744"/>
                <a:gd name="connsiteX24" fmla="*/ 482698 w 3022203"/>
                <a:gd name="connsiteY24" fmla="*/ 403684 h 1897744"/>
                <a:gd name="connsiteX25" fmla="*/ 568185 w 3022203"/>
                <a:gd name="connsiteY25" fmla="*/ 509036 h 1897744"/>
                <a:gd name="connsiteX26" fmla="*/ 534487 w 3022203"/>
                <a:gd name="connsiteY26" fmla="*/ 572176 h 1897744"/>
                <a:gd name="connsiteX27" fmla="*/ 575634 w 3022203"/>
                <a:gd name="connsiteY27" fmla="*/ 661210 h 1897744"/>
                <a:gd name="connsiteX28" fmla="*/ 487309 w 3022203"/>
                <a:gd name="connsiteY28" fmla="*/ 746697 h 1897744"/>
                <a:gd name="connsiteX29" fmla="*/ 553287 w 3022203"/>
                <a:gd name="connsiteY29" fmla="*/ 896743 h 1897744"/>
                <a:gd name="connsiteX30" fmla="*/ 512849 w 3022203"/>
                <a:gd name="connsiteY30" fmla="*/ 988970 h 1897744"/>
                <a:gd name="connsiteX31" fmla="*/ 494758 w 3022203"/>
                <a:gd name="connsiteY31" fmla="*/ 1006706 h 1897744"/>
                <a:gd name="connsiteX32" fmla="*/ 512849 w 3022203"/>
                <a:gd name="connsiteY32" fmla="*/ 1017702 h 1897744"/>
                <a:gd name="connsiteX33" fmla="*/ 555770 w 3022203"/>
                <a:gd name="connsiteY33" fmla="*/ 1115605 h 1897744"/>
                <a:gd name="connsiteX34" fmla="*/ 543710 w 3022203"/>
                <a:gd name="connsiteY34" fmla="*/ 1154978 h 1897744"/>
                <a:gd name="connsiteX35" fmla="*/ 632744 w 3022203"/>
                <a:gd name="connsiteY35" fmla="*/ 1205348 h 1897744"/>
                <a:gd name="connsiteX36" fmla="*/ 664314 w 3022203"/>
                <a:gd name="connsiteY36" fmla="*/ 1233371 h 1897744"/>
                <a:gd name="connsiteX37" fmla="*/ 687725 w 3022203"/>
                <a:gd name="connsiteY37" fmla="*/ 1259620 h 1897744"/>
                <a:gd name="connsiteX38" fmla="*/ 724261 w 3022203"/>
                <a:gd name="connsiteY38" fmla="*/ 1313892 h 1897744"/>
                <a:gd name="connsiteX39" fmla="*/ 771439 w 3022203"/>
                <a:gd name="connsiteY39" fmla="*/ 1308217 h 1897744"/>
                <a:gd name="connsiteX40" fmla="*/ 784918 w 3022203"/>
                <a:gd name="connsiteY40" fmla="*/ 1308926 h 1897744"/>
                <a:gd name="connsiteX41" fmla="*/ 812941 w 3022203"/>
                <a:gd name="connsiteY41" fmla="*/ 1314247 h 1897744"/>
                <a:gd name="connsiteX42" fmla="*/ 853734 w 3022203"/>
                <a:gd name="connsiteY42" fmla="*/ 1331983 h 1897744"/>
                <a:gd name="connsiteX43" fmla="*/ 919357 w 3022203"/>
                <a:gd name="connsiteY43" fmla="*/ 1407183 h 1897744"/>
                <a:gd name="connsiteX44" fmla="*/ 920066 w 3022203"/>
                <a:gd name="connsiteY44" fmla="*/ 1408957 h 1897744"/>
                <a:gd name="connsiteX45" fmla="*/ 923613 w 3022203"/>
                <a:gd name="connsiteY45" fmla="*/ 1407538 h 1897744"/>
                <a:gd name="connsiteX46" fmla="*/ 1001297 w 3022203"/>
                <a:gd name="connsiteY46" fmla="*/ 1396896 h 1897744"/>
                <a:gd name="connsiteX47" fmla="*/ 1109131 w 3022203"/>
                <a:gd name="connsiteY47" fmla="*/ 1453297 h 1897744"/>
                <a:gd name="connsiteX48" fmla="*/ 1208807 w 3022203"/>
                <a:gd name="connsiteY48" fmla="*/ 1391221 h 1897744"/>
                <a:gd name="connsiteX49" fmla="*/ 1288264 w 3022203"/>
                <a:gd name="connsiteY49" fmla="*/ 1452232 h 1897744"/>
                <a:gd name="connsiteX50" fmla="*/ 1433699 w 3022203"/>
                <a:gd name="connsiteY50" fmla="*/ 1414632 h 1897744"/>
                <a:gd name="connsiteX51" fmla="*/ 1551111 w 3022203"/>
                <a:gd name="connsiteY51" fmla="*/ 1465003 h 1897744"/>
                <a:gd name="connsiteX52" fmla="*/ 1716764 w 3022203"/>
                <a:gd name="connsiteY52" fmla="*/ 1373840 h 1897744"/>
                <a:gd name="connsiteX53" fmla="*/ 1839497 w 3022203"/>
                <a:gd name="connsiteY53" fmla="*/ 1450104 h 1897744"/>
                <a:gd name="connsiteX54" fmla="*/ 1928531 w 3022203"/>
                <a:gd name="connsiteY54" fmla="*/ 1427757 h 1897744"/>
                <a:gd name="connsiteX55" fmla="*/ 2009407 w 3022203"/>
                <a:gd name="connsiteY55" fmla="*/ 1466421 h 1897744"/>
                <a:gd name="connsiteX56" fmla="*/ 2113340 w 3022203"/>
                <a:gd name="connsiteY56" fmla="*/ 1389093 h 1897744"/>
                <a:gd name="connsiteX57" fmla="*/ 2173997 w 3022203"/>
                <a:gd name="connsiteY57" fmla="*/ 1419953 h 1897744"/>
                <a:gd name="connsiteX58" fmla="*/ 2347454 w 3022203"/>
                <a:gd name="connsiteY58" fmla="*/ 1353621 h 1897744"/>
                <a:gd name="connsiteX59" fmla="*/ 2496791 w 3022203"/>
                <a:gd name="connsiteY59" fmla="*/ 1289062 h 1897744"/>
                <a:gd name="connsiteX60" fmla="*/ 2641161 w 3022203"/>
                <a:gd name="connsiteY60" fmla="*/ 1416406 h 1897744"/>
                <a:gd name="connsiteX61" fmla="*/ 2712105 w 3022203"/>
                <a:gd name="connsiteY61" fmla="*/ 1416406 h 1897744"/>
                <a:gd name="connsiteX62" fmla="*/ 2954378 w 3022203"/>
                <a:gd name="connsiteY62" fmla="*/ 1555101 h 1897744"/>
                <a:gd name="connsiteX63" fmla="*/ 2974952 w 3022203"/>
                <a:gd name="connsiteY63" fmla="*/ 1586316 h 1897744"/>
                <a:gd name="connsiteX64" fmla="*/ 3020356 w 3022203"/>
                <a:gd name="connsiteY64" fmla="*/ 1797019 h 189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022203" h="1897744">
                  <a:moveTo>
                    <a:pt x="3020356" y="1797019"/>
                  </a:moveTo>
                  <a:cubicBezTo>
                    <a:pt x="3016808" y="1830008"/>
                    <a:pt x="3009004" y="1861223"/>
                    <a:pt x="2997299" y="1890310"/>
                  </a:cubicBezTo>
                  <a:lnTo>
                    <a:pt x="347195" y="1890310"/>
                  </a:lnTo>
                  <a:lnTo>
                    <a:pt x="338327" y="1900242"/>
                  </a:lnTo>
                  <a:lnTo>
                    <a:pt x="328395" y="1890310"/>
                  </a:lnTo>
                  <a:lnTo>
                    <a:pt x="67677" y="1890310"/>
                  </a:lnTo>
                  <a:lnTo>
                    <a:pt x="83285" y="1873284"/>
                  </a:lnTo>
                  <a:lnTo>
                    <a:pt x="83285" y="1810498"/>
                  </a:lnTo>
                  <a:lnTo>
                    <a:pt x="27594" y="1871865"/>
                  </a:lnTo>
                  <a:lnTo>
                    <a:pt x="8439" y="1849163"/>
                  </a:lnTo>
                  <a:lnTo>
                    <a:pt x="8439" y="199366"/>
                  </a:lnTo>
                  <a:cubicBezTo>
                    <a:pt x="5956" y="197593"/>
                    <a:pt x="3473" y="195819"/>
                    <a:pt x="990" y="194046"/>
                  </a:cubicBezTo>
                  <a:lnTo>
                    <a:pt x="8439" y="191917"/>
                  </a:lnTo>
                  <a:lnTo>
                    <a:pt x="82930" y="170634"/>
                  </a:lnTo>
                  <a:lnTo>
                    <a:pt x="97473" y="166377"/>
                  </a:lnTo>
                  <a:cubicBezTo>
                    <a:pt x="93926" y="151834"/>
                    <a:pt x="92862" y="136581"/>
                    <a:pt x="94636" y="120974"/>
                  </a:cubicBezTo>
                  <a:cubicBezTo>
                    <a:pt x="95345" y="113879"/>
                    <a:pt x="96409" y="107139"/>
                    <a:pt x="98183" y="100754"/>
                  </a:cubicBezTo>
                  <a:cubicBezTo>
                    <a:pt x="112372" y="46837"/>
                    <a:pt x="158485" y="7464"/>
                    <a:pt x="213466" y="1788"/>
                  </a:cubicBezTo>
                  <a:cubicBezTo>
                    <a:pt x="222689" y="724"/>
                    <a:pt x="232266" y="724"/>
                    <a:pt x="241844" y="1788"/>
                  </a:cubicBezTo>
                  <a:cubicBezTo>
                    <a:pt x="281572" y="6045"/>
                    <a:pt x="315625" y="27328"/>
                    <a:pt x="337263" y="57479"/>
                  </a:cubicBezTo>
                  <a:cubicBezTo>
                    <a:pt x="355354" y="83018"/>
                    <a:pt x="364931" y="115298"/>
                    <a:pt x="361384" y="148996"/>
                  </a:cubicBezTo>
                  <a:cubicBezTo>
                    <a:pt x="360675" y="155381"/>
                    <a:pt x="359611" y="161766"/>
                    <a:pt x="358192" y="167796"/>
                  </a:cubicBezTo>
                  <a:cubicBezTo>
                    <a:pt x="430200" y="192981"/>
                    <a:pt x="478441" y="264989"/>
                    <a:pt x="469928" y="344092"/>
                  </a:cubicBezTo>
                  <a:cubicBezTo>
                    <a:pt x="467445" y="366439"/>
                    <a:pt x="461060" y="387367"/>
                    <a:pt x="450773" y="405812"/>
                  </a:cubicBezTo>
                  <a:cubicBezTo>
                    <a:pt x="461060" y="403330"/>
                    <a:pt x="471702" y="402620"/>
                    <a:pt x="482698" y="403684"/>
                  </a:cubicBezTo>
                  <a:cubicBezTo>
                    <a:pt x="535196" y="409360"/>
                    <a:pt x="573506" y="456183"/>
                    <a:pt x="568185" y="509036"/>
                  </a:cubicBezTo>
                  <a:cubicBezTo>
                    <a:pt x="565347" y="534575"/>
                    <a:pt x="552932" y="556923"/>
                    <a:pt x="534487" y="572176"/>
                  </a:cubicBezTo>
                  <a:cubicBezTo>
                    <a:pt x="562510" y="591330"/>
                    <a:pt x="579536" y="625029"/>
                    <a:pt x="575634" y="661210"/>
                  </a:cubicBezTo>
                  <a:cubicBezTo>
                    <a:pt x="570668" y="708033"/>
                    <a:pt x="532713" y="743505"/>
                    <a:pt x="487309" y="746697"/>
                  </a:cubicBezTo>
                  <a:cubicBezTo>
                    <a:pt x="532713" y="780396"/>
                    <a:pt x="559672" y="836441"/>
                    <a:pt x="553287" y="896743"/>
                  </a:cubicBezTo>
                  <a:cubicBezTo>
                    <a:pt x="549385" y="932215"/>
                    <a:pt x="534842" y="964140"/>
                    <a:pt x="512849" y="988970"/>
                  </a:cubicBezTo>
                  <a:cubicBezTo>
                    <a:pt x="507174" y="995355"/>
                    <a:pt x="501143" y="1001385"/>
                    <a:pt x="494758" y="1006706"/>
                  </a:cubicBezTo>
                  <a:cubicBezTo>
                    <a:pt x="501143" y="1009898"/>
                    <a:pt x="507528" y="1013446"/>
                    <a:pt x="512849" y="1017702"/>
                  </a:cubicBezTo>
                  <a:cubicBezTo>
                    <a:pt x="542291" y="1039695"/>
                    <a:pt x="559672" y="1076231"/>
                    <a:pt x="555770" y="1115605"/>
                  </a:cubicBezTo>
                  <a:cubicBezTo>
                    <a:pt x="554351" y="1129794"/>
                    <a:pt x="550094" y="1143273"/>
                    <a:pt x="543710" y="1154978"/>
                  </a:cubicBezTo>
                  <a:cubicBezTo>
                    <a:pt x="575989" y="1167394"/>
                    <a:pt x="606140" y="1184420"/>
                    <a:pt x="632744" y="1205348"/>
                  </a:cubicBezTo>
                  <a:cubicBezTo>
                    <a:pt x="643740" y="1214216"/>
                    <a:pt x="654382" y="1223439"/>
                    <a:pt x="664314" y="1233371"/>
                  </a:cubicBezTo>
                  <a:cubicBezTo>
                    <a:pt x="672472" y="1241530"/>
                    <a:pt x="680631" y="1250398"/>
                    <a:pt x="687725" y="1259620"/>
                  </a:cubicBezTo>
                  <a:cubicBezTo>
                    <a:pt x="701559" y="1276647"/>
                    <a:pt x="713620" y="1294738"/>
                    <a:pt x="724261" y="1313892"/>
                  </a:cubicBezTo>
                  <a:cubicBezTo>
                    <a:pt x="739514" y="1309636"/>
                    <a:pt x="755122" y="1307862"/>
                    <a:pt x="771439" y="1308217"/>
                  </a:cubicBezTo>
                  <a:cubicBezTo>
                    <a:pt x="776050" y="1308217"/>
                    <a:pt x="780307" y="1308571"/>
                    <a:pt x="784918" y="1308926"/>
                  </a:cubicBezTo>
                  <a:cubicBezTo>
                    <a:pt x="794496" y="1309990"/>
                    <a:pt x="804073" y="1311764"/>
                    <a:pt x="812941" y="1314247"/>
                  </a:cubicBezTo>
                  <a:cubicBezTo>
                    <a:pt x="827484" y="1318504"/>
                    <a:pt x="841318" y="1324534"/>
                    <a:pt x="853734" y="1331983"/>
                  </a:cubicBezTo>
                  <a:cubicBezTo>
                    <a:pt x="882821" y="1349719"/>
                    <a:pt x="905877" y="1376323"/>
                    <a:pt x="919357" y="1407183"/>
                  </a:cubicBezTo>
                  <a:cubicBezTo>
                    <a:pt x="919711" y="1407893"/>
                    <a:pt x="919711" y="1408248"/>
                    <a:pt x="920066" y="1408957"/>
                  </a:cubicBezTo>
                  <a:cubicBezTo>
                    <a:pt x="921130" y="1408602"/>
                    <a:pt x="922194" y="1407893"/>
                    <a:pt x="923613" y="1407538"/>
                  </a:cubicBezTo>
                  <a:cubicBezTo>
                    <a:pt x="947379" y="1398315"/>
                    <a:pt x="973983" y="1394059"/>
                    <a:pt x="1001297" y="1396896"/>
                  </a:cubicBezTo>
                  <a:cubicBezTo>
                    <a:pt x="1044927" y="1401508"/>
                    <a:pt x="1082527" y="1422436"/>
                    <a:pt x="1109131" y="1453297"/>
                  </a:cubicBezTo>
                  <a:cubicBezTo>
                    <a:pt x="1124029" y="1413213"/>
                    <a:pt x="1164467" y="1386610"/>
                    <a:pt x="1208807" y="1391221"/>
                  </a:cubicBezTo>
                  <a:cubicBezTo>
                    <a:pt x="1246053" y="1395123"/>
                    <a:pt x="1275849" y="1419599"/>
                    <a:pt x="1288264" y="1452232"/>
                  </a:cubicBezTo>
                  <a:cubicBezTo>
                    <a:pt x="1329057" y="1423500"/>
                    <a:pt x="1380136" y="1408957"/>
                    <a:pt x="1433699" y="1414632"/>
                  </a:cubicBezTo>
                  <a:cubicBezTo>
                    <a:pt x="1478748" y="1419244"/>
                    <a:pt x="1518831" y="1437689"/>
                    <a:pt x="1551111" y="1465003"/>
                  </a:cubicBezTo>
                  <a:cubicBezTo>
                    <a:pt x="1580907" y="1404701"/>
                    <a:pt x="1645821" y="1366391"/>
                    <a:pt x="1716764" y="1373840"/>
                  </a:cubicBezTo>
                  <a:cubicBezTo>
                    <a:pt x="1769263" y="1379515"/>
                    <a:pt x="1813602" y="1408957"/>
                    <a:pt x="1839497" y="1450104"/>
                  </a:cubicBezTo>
                  <a:cubicBezTo>
                    <a:pt x="1864682" y="1433078"/>
                    <a:pt x="1895897" y="1424210"/>
                    <a:pt x="1928531" y="1427757"/>
                  </a:cubicBezTo>
                  <a:cubicBezTo>
                    <a:pt x="1960456" y="1430949"/>
                    <a:pt x="1988479" y="1445138"/>
                    <a:pt x="2009407" y="1466421"/>
                  </a:cubicBezTo>
                  <a:cubicBezTo>
                    <a:pt x="2018630" y="1418180"/>
                    <a:pt x="2063679" y="1384127"/>
                    <a:pt x="2113340" y="1389093"/>
                  </a:cubicBezTo>
                  <a:cubicBezTo>
                    <a:pt x="2137461" y="1391576"/>
                    <a:pt x="2158744" y="1402927"/>
                    <a:pt x="2173997" y="1419953"/>
                  </a:cubicBezTo>
                  <a:cubicBezTo>
                    <a:pt x="2220110" y="1377742"/>
                    <a:pt x="2281477" y="1352911"/>
                    <a:pt x="2347454" y="1353621"/>
                  </a:cubicBezTo>
                  <a:cubicBezTo>
                    <a:pt x="2381507" y="1308926"/>
                    <a:pt x="2436843" y="1282677"/>
                    <a:pt x="2496791" y="1289062"/>
                  </a:cubicBezTo>
                  <a:cubicBezTo>
                    <a:pt x="2569153" y="1296511"/>
                    <a:pt x="2625554" y="1349364"/>
                    <a:pt x="2641161" y="1416406"/>
                  </a:cubicBezTo>
                  <a:cubicBezTo>
                    <a:pt x="2664218" y="1413923"/>
                    <a:pt x="2687984" y="1413923"/>
                    <a:pt x="2712105" y="1416406"/>
                  </a:cubicBezTo>
                  <a:cubicBezTo>
                    <a:pt x="2812490" y="1427048"/>
                    <a:pt x="2898687" y="1479546"/>
                    <a:pt x="2954378" y="1555101"/>
                  </a:cubicBezTo>
                  <a:cubicBezTo>
                    <a:pt x="2961827" y="1565033"/>
                    <a:pt x="2968566" y="1575675"/>
                    <a:pt x="2974952" y="1586316"/>
                  </a:cubicBezTo>
                  <a:cubicBezTo>
                    <a:pt x="3011133" y="1648747"/>
                    <a:pt x="3028159" y="1721464"/>
                    <a:pt x="3020356" y="1797019"/>
                  </a:cubicBezTo>
                  <a:close/>
                </a:path>
              </a:pathLst>
            </a:custGeom>
            <a:solidFill>
              <a:schemeClr val="accent3">
                <a:lumMod val="40000"/>
                <a:lumOff val="60000"/>
              </a:schemeClr>
            </a:solidFill>
            <a:ln w="3544" cap="flat">
              <a:noFill/>
              <a:prstDash val="solid"/>
              <a:miter/>
            </a:ln>
          </p:spPr>
          <p:txBody>
            <a:bodyPr rtlCol="0" anchor="ctr"/>
            <a:lstStyle/>
            <a:p>
              <a:endParaRPr lang="fi-FI"/>
            </a:p>
          </p:txBody>
        </p:sp>
        <p:sp>
          <p:nvSpPr>
            <p:cNvPr id="389" name="Freeform: Shape 388">
              <a:extLst>
                <a:ext uri="{FF2B5EF4-FFF2-40B4-BE49-F238E27FC236}">
                  <a16:creationId xmlns:a16="http://schemas.microsoft.com/office/drawing/2014/main" id="{DF9A3131-BAC7-4D19-B8A0-F642C56CEDA3}"/>
                </a:ext>
              </a:extLst>
            </p:cNvPr>
            <p:cNvSpPr/>
            <p:nvPr/>
          </p:nvSpPr>
          <p:spPr>
            <a:xfrm>
              <a:off x="89890" y="5906002"/>
              <a:ext cx="971929" cy="989665"/>
            </a:xfrm>
            <a:custGeom>
              <a:avLst/>
              <a:gdLst>
                <a:gd name="connsiteX0" fmla="*/ 970333 w 971929"/>
                <a:gd name="connsiteY0" fmla="*/ 66155 h 989665"/>
                <a:gd name="connsiteX1" fmla="*/ 953306 w 971929"/>
                <a:gd name="connsiteY1" fmla="*/ 84955 h 989665"/>
                <a:gd name="connsiteX2" fmla="*/ 878816 w 971929"/>
                <a:gd name="connsiteY2" fmla="*/ 166895 h 989665"/>
                <a:gd name="connsiteX3" fmla="*/ 659599 w 971929"/>
                <a:gd name="connsiteY3" fmla="*/ 407749 h 989665"/>
                <a:gd name="connsiteX4" fmla="*/ 618452 w 971929"/>
                <a:gd name="connsiteY4" fmla="*/ 453153 h 989665"/>
                <a:gd name="connsiteX5" fmla="*/ 501750 w 971929"/>
                <a:gd name="connsiteY5" fmla="*/ 581206 h 989665"/>
                <a:gd name="connsiteX6" fmla="*/ 468051 w 971929"/>
                <a:gd name="connsiteY6" fmla="*/ 618097 h 989665"/>
                <a:gd name="connsiteX7" fmla="*/ 170797 w 971929"/>
                <a:gd name="connsiteY7" fmla="*/ 945148 h 989665"/>
                <a:gd name="connsiteX8" fmla="*/ 144193 w 971929"/>
                <a:gd name="connsiteY8" fmla="*/ 974235 h 989665"/>
                <a:gd name="connsiteX9" fmla="*/ 130359 w 971929"/>
                <a:gd name="connsiteY9" fmla="*/ 989488 h 989665"/>
                <a:gd name="connsiteX10" fmla="*/ 2660 w 971929"/>
                <a:gd name="connsiteY10" fmla="*/ 989488 h 989665"/>
                <a:gd name="connsiteX11" fmla="*/ 16140 w 971929"/>
                <a:gd name="connsiteY11" fmla="*/ 974235 h 989665"/>
                <a:gd name="connsiteX12" fmla="*/ 103400 w 971929"/>
                <a:gd name="connsiteY12" fmla="*/ 878461 h 989665"/>
                <a:gd name="connsiteX13" fmla="*/ 342481 w 971929"/>
                <a:gd name="connsiteY13" fmla="*/ 615614 h 989665"/>
                <a:gd name="connsiteX14" fmla="*/ 421938 w 971929"/>
                <a:gd name="connsiteY14" fmla="*/ 528708 h 989665"/>
                <a:gd name="connsiteX15" fmla="*/ 540059 w 971929"/>
                <a:gd name="connsiteY15" fmla="*/ 398526 h 989665"/>
                <a:gd name="connsiteX16" fmla="*/ 576240 w 971929"/>
                <a:gd name="connsiteY16" fmla="*/ 359153 h 989665"/>
                <a:gd name="connsiteX17" fmla="*/ 808581 w 971929"/>
                <a:gd name="connsiteY17" fmla="*/ 103046 h 989665"/>
                <a:gd name="connsiteX18" fmla="*/ 847955 w 971929"/>
                <a:gd name="connsiteY18" fmla="*/ 60125 h 989665"/>
                <a:gd name="connsiteX19" fmla="*/ 883427 w 971929"/>
                <a:gd name="connsiteY19" fmla="*/ 21106 h 989665"/>
                <a:gd name="connsiteX20" fmla="*/ 900453 w 971929"/>
                <a:gd name="connsiteY20" fmla="*/ 2660 h 9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1929" h="989665">
                  <a:moveTo>
                    <a:pt x="970333" y="66155"/>
                  </a:moveTo>
                  <a:lnTo>
                    <a:pt x="953306" y="84955"/>
                  </a:lnTo>
                  <a:lnTo>
                    <a:pt x="878816" y="166895"/>
                  </a:lnTo>
                  <a:lnTo>
                    <a:pt x="659599" y="407749"/>
                  </a:lnTo>
                  <a:lnTo>
                    <a:pt x="618452" y="453153"/>
                  </a:lnTo>
                  <a:lnTo>
                    <a:pt x="501750" y="581206"/>
                  </a:lnTo>
                  <a:lnTo>
                    <a:pt x="468051" y="618097"/>
                  </a:lnTo>
                  <a:lnTo>
                    <a:pt x="170797" y="945148"/>
                  </a:lnTo>
                  <a:lnTo>
                    <a:pt x="144193" y="974235"/>
                  </a:lnTo>
                  <a:lnTo>
                    <a:pt x="130359" y="989488"/>
                  </a:lnTo>
                  <a:lnTo>
                    <a:pt x="2660" y="989488"/>
                  </a:lnTo>
                  <a:lnTo>
                    <a:pt x="16140" y="974235"/>
                  </a:lnTo>
                  <a:lnTo>
                    <a:pt x="103400" y="878461"/>
                  </a:lnTo>
                  <a:lnTo>
                    <a:pt x="342481" y="615614"/>
                  </a:lnTo>
                  <a:lnTo>
                    <a:pt x="421938" y="528708"/>
                  </a:lnTo>
                  <a:lnTo>
                    <a:pt x="540059" y="398526"/>
                  </a:lnTo>
                  <a:lnTo>
                    <a:pt x="576240" y="359153"/>
                  </a:lnTo>
                  <a:lnTo>
                    <a:pt x="808581" y="103046"/>
                  </a:lnTo>
                  <a:lnTo>
                    <a:pt x="847955" y="60125"/>
                  </a:lnTo>
                  <a:lnTo>
                    <a:pt x="883427" y="21106"/>
                  </a:lnTo>
                  <a:lnTo>
                    <a:pt x="900453" y="2660"/>
                  </a:lnTo>
                  <a:close/>
                </a:path>
              </a:pathLst>
            </a:custGeom>
            <a:solidFill>
              <a:schemeClr val="accent3">
                <a:lumMod val="20000"/>
                <a:lumOff val="80000"/>
              </a:schemeClr>
            </a:solidFill>
            <a:ln w="9525" cap="flat">
              <a:noFill/>
              <a:prstDash val="solid"/>
              <a:miter/>
            </a:ln>
          </p:spPr>
          <p:txBody>
            <a:bodyPr rtlCol="0" anchor="ctr"/>
            <a:lstStyle/>
            <a:p>
              <a:endParaRPr lang="fi-FI"/>
            </a:p>
          </p:txBody>
        </p:sp>
        <p:sp>
          <p:nvSpPr>
            <p:cNvPr id="390" name="Freeform: Shape 389">
              <a:extLst>
                <a:ext uri="{FF2B5EF4-FFF2-40B4-BE49-F238E27FC236}">
                  <a16:creationId xmlns:a16="http://schemas.microsoft.com/office/drawing/2014/main" id="{CD1552F7-4057-4ACB-9447-85305DF28A2E}"/>
                </a:ext>
              </a:extLst>
            </p:cNvPr>
            <p:cNvSpPr/>
            <p:nvPr/>
          </p:nvSpPr>
          <p:spPr>
            <a:xfrm>
              <a:off x="121815" y="7034717"/>
              <a:ext cx="31925" cy="21283"/>
            </a:xfrm>
            <a:custGeom>
              <a:avLst/>
              <a:gdLst>
                <a:gd name="connsiteX0" fmla="*/ 32457 w 31924"/>
                <a:gd name="connsiteY0" fmla="*/ 21460 h 21283"/>
                <a:gd name="connsiteX1" fmla="*/ 2660 w 31924"/>
                <a:gd name="connsiteY1" fmla="*/ 17913 h 21283"/>
                <a:gd name="connsiteX2" fmla="*/ 16849 w 31924"/>
                <a:gd name="connsiteY2" fmla="*/ 2660 h 21283"/>
              </a:gdLst>
              <a:ahLst/>
              <a:cxnLst>
                <a:cxn ang="0">
                  <a:pos x="connsiteX0" y="connsiteY0"/>
                </a:cxn>
                <a:cxn ang="0">
                  <a:pos x="connsiteX1" y="connsiteY1"/>
                </a:cxn>
                <a:cxn ang="0">
                  <a:pos x="connsiteX2" y="connsiteY2"/>
                </a:cxn>
              </a:cxnLst>
              <a:rect l="l" t="t" r="r" b="b"/>
              <a:pathLst>
                <a:path w="31924" h="21283">
                  <a:moveTo>
                    <a:pt x="32457" y="21460"/>
                  </a:moveTo>
                  <a:lnTo>
                    <a:pt x="2660" y="17913"/>
                  </a:lnTo>
                  <a:lnTo>
                    <a:pt x="16849" y="2660"/>
                  </a:lnTo>
                  <a:close/>
                </a:path>
              </a:pathLst>
            </a:custGeom>
            <a:solidFill>
              <a:srgbClr val="81E0D3"/>
            </a:solidFill>
            <a:ln w="9525" cap="flat">
              <a:noFill/>
              <a:prstDash val="solid"/>
              <a:miter/>
            </a:ln>
          </p:spPr>
          <p:txBody>
            <a:bodyPr rtlCol="0" anchor="ctr"/>
            <a:lstStyle/>
            <a:p>
              <a:endParaRPr lang="fi-FI"/>
            </a:p>
          </p:txBody>
        </p:sp>
        <p:sp>
          <p:nvSpPr>
            <p:cNvPr id="391" name="Freeform: Shape 390">
              <a:extLst>
                <a:ext uri="{FF2B5EF4-FFF2-40B4-BE49-F238E27FC236}">
                  <a16:creationId xmlns:a16="http://schemas.microsoft.com/office/drawing/2014/main" id="{3F0ED525-7420-4261-8502-DD15C65A27E4}"/>
                </a:ext>
              </a:extLst>
            </p:cNvPr>
            <p:cNvSpPr/>
            <p:nvPr/>
          </p:nvSpPr>
          <p:spPr>
            <a:xfrm>
              <a:off x="264766" y="5993262"/>
              <a:ext cx="854872" cy="911627"/>
            </a:xfrm>
            <a:custGeom>
              <a:avLst/>
              <a:gdLst>
                <a:gd name="connsiteX0" fmla="*/ 852566 w 854872"/>
                <a:gd name="connsiteY0" fmla="*/ 31038 h 911626"/>
                <a:gd name="connsiteX1" fmla="*/ 842989 w 854872"/>
                <a:gd name="connsiteY1" fmla="*/ 41325 h 911626"/>
                <a:gd name="connsiteX2" fmla="*/ 767789 w 854872"/>
                <a:gd name="connsiteY2" fmla="*/ 124329 h 911626"/>
                <a:gd name="connsiteX3" fmla="*/ 567373 w 854872"/>
                <a:gd name="connsiteY3" fmla="*/ 344609 h 911626"/>
                <a:gd name="connsiteX4" fmla="*/ 508135 w 854872"/>
                <a:gd name="connsiteY4" fmla="*/ 409523 h 911626"/>
                <a:gd name="connsiteX5" fmla="*/ 405266 w 854872"/>
                <a:gd name="connsiteY5" fmla="*/ 522678 h 911626"/>
                <a:gd name="connsiteX6" fmla="*/ 362700 w 854872"/>
                <a:gd name="connsiteY6" fmla="*/ 569501 h 911626"/>
                <a:gd name="connsiteX7" fmla="*/ 73604 w 854872"/>
                <a:gd name="connsiteY7" fmla="*/ 886974 h 911626"/>
                <a:gd name="connsiteX8" fmla="*/ 60125 w 854872"/>
                <a:gd name="connsiteY8" fmla="*/ 902227 h 911626"/>
                <a:gd name="connsiteX9" fmla="*/ 50902 w 854872"/>
                <a:gd name="connsiteY9" fmla="*/ 912159 h 911626"/>
                <a:gd name="connsiteX10" fmla="*/ 40970 w 854872"/>
                <a:gd name="connsiteY10" fmla="*/ 902227 h 911626"/>
                <a:gd name="connsiteX11" fmla="*/ 2660 w 854872"/>
                <a:gd name="connsiteY11" fmla="*/ 902227 h 911626"/>
                <a:gd name="connsiteX12" fmla="*/ 16494 w 854872"/>
                <a:gd name="connsiteY12" fmla="*/ 886974 h 911626"/>
                <a:gd name="connsiteX13" fmla="*/ 20751 w 854872"/>
                <a:gd name="connsiteY13" fmla="*/ 882363 h 911626"/>
                <a:gd name="connsiteX14" fmla="*/ 327228 w 854872"/>
                <a:gd name="connsiteY14" fmla="*/ 545380 h 911626"/>
                <a:gd name="connsiteX15" fmla="*/ 366957 w 854872"/>
                <a:gd name="connsiteY15" fmla="*/ 501750 h 911626"/>
                <a:gd name="connsiteX16" fmla="*/ 479402 w 854872"/>
                <a:gd name="connsiteY16" fmla="*/ 378308 h 911626"/>
                <a:gd name="connsiteX17" fmla="*/ 526580 w 854872"/>
                <a:gd name="connsiteY17" fmla="*/ 326519 h 911626"/>
                <a:gd name="connsiteX18" fmla="*/ 731607 w 854872"/>
                <a:gd name="connsiteY18" fmla="*/ 100918 h 911626"/>
                <a:gd name="connsiteX19" fmla="*/ 806808 w 854872"/>
                <a:gd name="connsiteY19" fmla="*/ 18268 h 911626"/>
                <a:gd name="connsiteX20" fmla="*/ 821351 w 854872"/>
                <a:gd name="connsiteY20" fmla="*/ 2660 h 91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4872" h="911626">
                  <a:moveTo>
                    <a:pt x="852566" y="31038"/>
                  </a:moveTo>
                  <a:lnTo>
                    <a:pt x="842989" y="41325"/>
                  </a:lnTo>
                  <a:lnTo>
                    <a:pt x="767789" y="124329"/>
                  </a:lnTo>
                  <a:lnTo>
                    <a:pt x="567373" y="344609"/>
                  </a:lnTo>
                  <a:lnTo>
                    <a:pt x="508135" y="409523"/>
                  </a:lnTo>
                  <a:lnTo>
                    <a:pt x="405266" y="522678"/>
                  </a:lnTo>
                  <a:lnTo>
                    <a:pt x="362700" y="569501"/>
                  </a:lnTo>
                  <a:lnTo>
                    <a:pt x="73604" y="886974"/>
                  </a:lnTo>
                  <a:lnTo>
                    <a:pt x="60125" y="902227"/>
                  </a:lnTo>
                  <a:lnTo>
                    <a:pt x="50902" y="912159"/>
                  </a:lnTo>
                  <a:lnTo>
                    <a:pt x="40970" y="902227"/>
                  </a:lnTo>
                  <a:lnTo>
                    <a:pt x="2660" y="902227"/>
                  </a:lnTo>
                  <a:lnTo>
                    <a:pt x="16494" y="886974"/>
                  </a:lnTo>
                  <a:lnTo>
                    <a:pt x="20751" y="882363"/>
                  </a:lnTo>
                  <a:lnTo>
                    <a:pt x="327228" y="545380"/>
                  </a:lnTo>
                  <a:lnTo>
                    <a:pt x="366957" y="501750"/>
                  </a:lnTo>
                  <a:lnTo>
                    <a:pt x="479402" y="378308"/>
                  </a:lnTo>
                  <a:lnTo>
                    <a:pt x="526580" y="326519"/>
                  </a:lnTo>
                  <a:lnTo>
                    <a:pt x="731607" y="100918"/>
                  </a:lnTo>
                  <a:lnTo>
                    <a:pt x="806808" y="18268"/>
                  </a:lnTo>
                  <a:lnTo>
                    <a:pt x="821351" y="2660"/>
                  </a:lnTo>
                  <a:close/>
                </a:path>
              </a:pathLst>
            </a:custGeom>
            <a:solidFill>
              <a:schemeClr val="accent3">
                <a:lumMod val="20000"/>
                <a:lumOff val="80000"/>
              </a:schemeClr>
            </a:solidFill>
            <a:ln w="9525" cap="flat">
              <a:noFill/>
              <a:prstDash val="solid"/>
              <a:miter/>
            </a:ln>
          </p:spPr>
          <p:txBody>
            <a:bodyPr rtlCol="0" anchor="ctr"/>
            <a:lstStyle/>
            <a:p>
              <a:endParaRPr lang="fi-FI"/>
            </a:p>
          </p:txBody>
        </p:sp>
        <p:sp>
          <p:nvSpPr>
            <p:cNvPr id="392" name="Freeform: Shape 391">
              <a:extLst>
                <a:ext uri="{FF2B5EF4-FFF2-40B4-BE49-F238E27FC236}">
                  <a16:creationId xmlns:a16="http://schemas.microsoft.com/office/drawing/2014/main" id="{45505274-964C-4CC0-A6FF-F320D402E6FF}"/>
                </a:ext>
              </a:extLst>
            </p:cNvPr>
            <p:cNvSpPr/>
            <p:nvPr/>
          </p:nvSpPr>
          <p:spPr>
            <a:xfrm>
              <a:off x="57965" y="5853858"/>
              <a:ext cx="908080" cy="1025137"/>
            </a:xfrm>
            <a:custGeom>
              <a:avLst/>
              <a:gdLst>
                <a:gd name="connsiteX0" fmla="*/ 906484 w 908079"/>
                <a:gd name="connsiteY0" fmla="*/ 31038 h 1025136"/>
                <a:gd name="connsiteX1" fmla="*/ 891940 w 908079"/>
                <a:gd name="connsiteY1" fmla="*/ 47000 h 1025136"/>
                <a:gd name="connsiteX2" fmla="*/ 862498 w 908079"/>
                <a:gd name="connsiteY2" fmla="*/ 79634 h 1025136"/>
                <a:gd name="connsiteX3" fmla="*/ 816740 w 908079"/>
                <a:gd name="connsiteY3" fmla="*/ 129649 h 1025136"/>
                <a:gd name="connsiteX4" fmla="*/ 584399 w 908079"/>
                <a:gd name="connsiteY4" fmla="*/ 385047 h 1025136"/>
                <a:gd name="connsiteX5" fmla="*/ 530837 w 908079"/>
                <a:gd name="connsiteY5" fmla="*/ 443931 h 1025136"/>
                <a:gd name="connsiteX6" fmla="*/ 429387 w 908079"/>
                <a:gd name="connsiteY6" fmla="*/ 555312 h 1025136"/>
                <a:gd name="connsiteX7" fmla="*/ 361636 w 908079"/>
                <a:gd name="connsiteY7" fmla="*/ 630158 h 1025136"/>
                <a:gd name="connsiteX8" fmla="*/ 110140 w 908079"/>
                <a:gd name="connsiteY8" fmla="*/ 906129 h 1025136"/>
                <a:gd name="connsiteX9" fmla="*/ 2660 w 908079"/>
                <a:gd name="connsiteY9" fmla="*/ 1024605 h 1025136"/>
                <a:gd name="connsiteX10" fmla="*/ 2660 w 908079"/>
                <a:gd name="connsiteY10" fmla="*/ 961820 h 1025136"/>
                <a:gd name="connsiteX11" fmla="*/ 79989 w 908079"/>
                <a:gd name="connsiteY11" fmla="*/ 876332 h 1025136"/>
                <a:gd name="connsiteX12" fmla="*/ 326873 w 908079"/>
                <a:gd name="connsiteY12" fmla="*/ 605328 h 1025136"/>
                <a:gd name="connsiteX13" fmla="*/ 396398 w 908079"/>
                <a:gd name="connsiteY13" fmla="*/ 528708 h 1025136"/>
                <a:gd name="connsiteX14" fmla="*/ 459538 w 908079"/>
                <a:gd name="connsiteY14" fmla="*/ 459183 h 1025136"/>
                <a:gd name="connsiteX15" fmla="*/ 497493 w 908079"/>
                <a:gd name="connsiteY15" fmla="*/ 417681 h 1025136"/>
                <a:gd name="connsiteX16" fmla="*/ 497493 w 908079"/>
                <a:gd name="connsiteY16" fmla="*/ 417327 h 1025136"/>
                <a:gd name="connsiteX17" fmla="*/ 503523 w 908079"/>
                <a:gd name="connsiteY17" fmla="*/ 411296 h 1025136"/>
                <a:gd name="connsiteX18" fmla="*/ 552829 w 908079"/>
                <a:gd name="connsiteY18" fmla="*/ 357024 h 1025136"/>
                <a:gd name="connsiteX19" fmla="*/ 630158 w 908079"/>
                <a:gd name="connsiteY19" fmla="*/ 271892 h 1025136"/>
                <a:gd name="connsiteX20" fmla="*/ 674143 w 908079"/>
                <a:gd name="connsiteY20" fmla="*/ 223650 h 1025136"/>
                <a:gd name="connsiteX21" fmla="*/ 790136 w 908079"/>
                <a:gd name="connsiteY21" fmla="*/ 95951 h 1025136"/>
                <a:gd name="connsiteX22" fmla="*/ 839797 w 908079"/>
                <a:gd name="connsiteY22" fmla="*/ 41325 h 1025136"/>
                <a:gd name="connsiteX23" fmla="*/ 865691 w 908079"/>
                <a:gd name="connsiteY23" fmla="*/ 13302 h 1025136"/>
                <a:gd name="connsiteX24" fmla="*/ 874914 w 908079"/>
                <a:gd name="connsiteY24" fmla="*/ 2660 h 1025136"/>
                <a:gd name="connsiteX25" fmla="*/ 883782 w 908079"/>
                <a:gd name="connsiteY25" fmla="*/ 10464 h 102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8079" h="1025136">
                  <a:moveTo>
                    <a:pt x="906484" y="31038"/>
                  </a:moveTo>
                  <a:lnTo>
                    <a:pt x="891940" y="47000"/>
                  </a:lnTo>
                  <a:lnTo>
                    <a:pt x="862498" y="79634"/>
                  </a:lnTo>
                  <a:lnTo>
                    <a:pt x="816740" y="129649"/>
                  </a:lnTo>
                  <a:lnTo>
                    <a:pt x="584399" y="385047"/>
                  </a:lnTo>
                  <a:lnTo>
                    <a:pt x="530837" y="443931"/>
                  </a:lnTo>
                  <a:lnTo>
                    <a:pt x="429387" y="555312"/>
                  </a:lnTo>
                  <a:lnTo>
                    <a:pt x="361636" y="630158"/>
                  </a:lnTo>
                  <a:lnTo>
                    <a:pt x="110140" y="906129"/>
                  </a:lnTo>
                  <a:lnTo>
                    <a:pt x="2660" y="1024605"/>
                  </a:lnTo>
                  <a:lnTo>
                    <a:pt x="2660" y="961820"/>
                  </a:lnTo>
                  <a:lnTo>
                    <a:pt x="79989" y="876332"/>
                  </a:lnTo>
                  <a:lnTo>
                    <a:pt x="326873" y="605328"/>
                  </a:lnTo>
                  <a:lnTo>
                    <a:pt x="396398" y="528708"/>
                  </a:lnTo>
                  <a:lnTo>
                    <a:pt x="459538" y="459183"/>
                  </a:lnTo>
                  <a:lnTo>
                    <a:pt x="497493" y="417681"/>
                  </a:lnTo>
                  <a:lnTo>
                    <a:pt x="497493" y="417327"/>
                  </a:lnTo>
                  <a:lnTo>
                    <a:pt x="503523" y="411296"/>
                  </a:lnTo>
                  <a:lnTo>
                    <a:pt x="552829" y="357024"/>
                  </a:lnTo>
                  <a:lnTo>
                    <a:pt x="630158" y="271892"/>
                  </a:lnTo>
                  <a:lnTo>
                    <a:pt x="674143" y="223650"/>
                  </a:lnTo>
                  <a:lnTo>
                    <a:pt x="790136" y="95951"/>
                  </a:lnTo>
                  <a:lnTo>
                    <a:pt x="839797" y="41325"/>
                  </a:lnTo>
                  <a:lnTo>
                    <a:pt x="865691" y="13302"/>
                  </a:lnTo>
                  <a:lnTo>
                    <a:pt x="874914" y="2660"/>
                  </a:lnTo>
                  <a:lnTo>
                    <a:pt x="883782" y="10464"/>
                  </a:lnTo>
                  <a:close/>
                </a:path>
              </a:pathLst>
            </a:custGeom>
            <a:solidFill>
              <a:schemeClr val="accent3">
                <a:lumMod val="20000"/>
                <a:lumOff val="80000"/>
              </a:schemeClr>
            </a:solidFill>
            <a:ln w="9525" cap="flat">
              <a:noFill/>
              <a:prstDash val="solid"/>
              <a:miter/>
            </a:ln>
          </p:spPr>
          <p:txBody>
            <a:bodyPr rtlCol="0" anchor="ctr"/>
            <a:lstStyle/>
            <a:p>
              <a:endParaRPr lang="fi-FI"/>
            </a:p>
          </p:txBody>
        </p:sp>
        <p:sp>
          <p:nvSpPr>
            <p:cNvPr id="393" name="Freeform: Shape 392">
              <a:extLst>
                <a:ext uri="{FF2B5EF4-FFF2-40B4-BE49-F238E27FC236}">
                  <a16:creationId xmlns:a16="http://schemas.microsoft.com/office/drawing/2014/main" id="{C3282519-9DF7-41A2-A839-5FD5D360B843}"/>
                </a:ext>
              </a:extLst>
            </p:cNvPr>
            <p:cNvSpPr/>
            <p:nvPr/>
          </p:nvSpPr>
          <p:spPr>
            <a:xfrm>
              <a:off x="-42878" y="4869411"/>
              <a:ext cx="3114430" cy="2036085"/>
            </a:xfrm>
            <a:custGeom>
              <a:avLst/>
              <a:gdLst>
                <a:gd name="connsiteX0" fmla="*/ 3115775 w 3114430"/>
                <a:gd name="connsiteY0" fmla="*/ 1695835 h 2036085"/>
                <a:gd name="connsiteX1" fmla="*/ 3115775 w 3114430"/>
                <a:gd name="connsiteY1" fmla="*/ 1999475 h 2036085"/>
                <a:gd name="connsiteX2" fmla="*/ 3110809 w 3114430"/>
                <a:gd name="connsiteY2" fmla="*/ 2026079 h 2036085"/>
                <a:gd name="connsiteX3" fmla="*/ 367769 w 3114430"/>
                <a:gd name="connsiteY3" fmla="*/ 2026079 h 2036085"/>
                <a:gd name="connsiteX4" fmla="*/ 358901 w 3114430"/>
                <a:gd name="connsiteY4" fmla="*/ 2036011 h 2036085"/>
                <a:gd name="connsiteX5" fmla="*/ 348969 w 3114430"/>
                <a:gd name="connsiteY5" fmla="*/ 2026079 h 2036085"/>
                <a:gd name="connsiteX6" fmla="*/ 333716 w 3114430"/>
                <a:gd name="connsiteY6" fmla="*/ 2010826 h 2036085"/>
                <a:gd name="connsiteX7" fmla="*/ 328750 w 3114430"/>
                <a:gd name="connsiteY7" fmla="*/ 2006214 h 2036085"/>
                <a:gd name="connsiteX8" fmla="*/ 303920 w 3114430"/>
                <a:gd name="connsiteY8" fmla="*/ 1981739 h 2036085"/>
                <a:gd name="connsiteX9" fmla="*/ 236523 w 3114430"/>
                <a:gd name="connsiteY9" fmla="*/ 1915406 h 2036085"/>
                <a:gd name="connsiteX10" fmla="*/ 211693 w 3114430"/>
                <a:gd name="connsiteY10" fmla="*/ 1890931 h 2036085"/>
                <a:gd name="connsiteX11" fmla="*/ 181542 w 3114430"/>
                <a:gd name="connsiteY11" fmla="*/ 1861135 h 2036085"/>
                <a:gd name="connsiteX12" fmla="*/ 103858 w 3114430"/>
                <a:gd name="connsiteY12" fmla="*/ 1784870 h 2036085"/>
                <a:gd name="connsiteX13" fmla="*/ 29367 w 3114430"/>
                <a:gd name="connsiteY13" fmla="*/ 1711443 h 2036085"/>
                <a:gd name="connsiteX14" fmla="*/ 29367 w 3114430"/>
                <a:gd name="connsiteY14" fmla="*/ 334780 h 2036085"/>
                <a:gd name="connsiteX15" fmla="*/ 21918 w 3114430"/>
                <a:gd name="connsiteY15" fmla="*/ 329459 h 2036085"/>
                <a:gd name="connsiteX16" fmla="*/ 29367 w 3114430"/>
                <a:gd name="connsiteY16" fmla="*/ 327331 h 2036085"/>
                <a:gd name="connsiteX17" fmla="*/ 29367 w 3114430"/>
                <a:gd name="connsiteY17" fmla="*/ 57745 h 2036085"/>
                <a:gd name="connsiteX18" fmla="*/ 990 w 3114430"/>
                <a:gd name="connsiteY18" fmla="*/ 990 h 2036085"/>
                <a:gd name="connsiteX19" fmla="*/ 29367 w 3114430"/>
                <a:gd name="connsiteY19" fmla="*/ 3473 h 2036085"/>
                <a:gd name="connsiteX20" fmla="*/ 135783 w 3114430"/>
                <a:gd name="connsiteY20" fmla="*/ 40718 h 2036085"/>
                <a:gd name="connsiteX21" fmla="*/ 234750 w 3114430"/>
                <a:gd name="connsiteY21" fmla="*/ 137202 h 2036085"/>
                <a:gd name="connsiteX22" fmla="*/ 267384 w 3114430"/>
                <a:gd name="connsiteY22" fmla="*/ 211338 h 2036085"/>
                <a:gd name="connsiteX23" fmla="*/ 278025 w 3114430"/>
                <a:gd name="connsiteY23" fmla="*/ 286184 h 2036085"/>
                <a:gd name="connsiteX24" fmla="*/ 278025 w 3114430"/>
                <a:gd name="connsiteY24" fmla="*/ 300727 h 2036085"/>
                <a:gd name="connsiteX25" fmla="*/ 271286 w 3114430"/>
                <a:gd name="connsiteY25" fmla="*/ 352516 h 2036085"/>
                <a:gd name="connsiteX26" fmla="*/ 307112 w 3114430"/>
                <a:gd name="connsiteY26" fmla="*/ 373090 h 2036085"/>
                <a:gd name="connsiteX27" fmla="*/ 373090 w 3114430"/>
                <a:gd name="connsiteY27" fmla="*/ 512139 h 2036085"/>
                <a:gd name="connsiteX28" fmla="*/ 365995 w 3114430"/>
                <a:gd name="connsiteY28" fmla="*/ 554706 h 2036085"/>
                <a:gd name="connsiteX29" fmla="*/ 371671 w 3114430"/>
                <a:gd name="connsiteY29" fmla="*/ 554706 h 2036085"/>
                <a:gd name="connsiteX30" fmla="*/ 453966 w 3114430"/>
                <a:gd name="connsiteY30" fmla="*/ 643031 h 2036085"/>
                <a:gd name="connsiteX31" fmla="*/ 432328 w 3114430"/>
                <a:gd name="connsiteY31" fmla="*/ 696593 h 2036085"/>
                <a:gd name="connsiteX32" fmla="*/ 510011 w 3114430"/>
                <a:gd name="connsiteY32" fmla="*/ 832805 h 2036085"/>
                <a:gd name="connsiteX33" fmla="*/ 473830 w 3114430"/>
                <a:gd name="connsiteY33" fmla="*/ 924677 h 2036085"/>
                <a:gd name="connsiteX34" fmla="*/ 521717 w 3114430"/>
                <a:gd name="connsiteY34" fmla="*/ 1015485 h 2036085"/>
                <a:gd name="connsiteX35" fmla="*/ 493694 w 3114430"/>
                <a:gd name="connsiteY35" fmla="*/ 1082527 h 2036085"/>
                <a:gd name="connsiteX36" fmla="*/ 534132 w 3114430"/>
                <a:gd name="connsiteY36" fmla="*/ 1124738 h 2036085"/>
                <a:gd name="connsiteX37" fmla="*/ 535906 w 3114430"/>
                <a:gd name="connsiteY37" fmla="*/ 1141410 h 2036085"/>
                <a:gd name="connsiteX38" fmla="*/ 534132 w 3114430"/>
                <a:gd name="connsiteY38" fmla="*/ 1153471 h 2036085"/>
                <a:gd name="connsiteX39" fmla="*/ 517106 w 3114430"/>
                <a:gd name="connsiteY39" fmla="*/ 1182558 h 2036085"/>
                <a:gd name="connsiteX40" fmla="*/ 535196 w 3114430"/>
                <a:gd name="connsiteY40" fmla="*/ 1300679 h 2036085"/>
                <a:gd name="connsiteX41" fmla="*/ 531294 w 3114430"/>
                <a:gd name="connsiteY41" fmla="*/ 1313094 h 2036085"/>
                <a:gd name="connsiteX42" fmla="*/ 602593 w 3114430"/>
                <a:gd name="connsiteY42" fmla="*/ 1389004 h 2036085"/>
                <a:gd name="connsiteX43" fmla="*/ 602593 w 3114430"/>
                <a:gd name="connsiteY43" fmla="*/ 1389004 h 2036085"/>
                <a:gd name="connsiteX44" fmla="*/ 605076 w 3114430"/>
                <a:gd name="connsiteY44" fmla="*/ 1395034 h 2036085"/>
                <a:gd name="connsiteX45" fmla="*/ 613234 w 3114430"/>
                <a:gd name="connsiteY45" fmla="*/ 1430152 h 2036085"/>
                <a:gd name="connsiteX46" fmla="*/ 632389 w 3114430"/>
                <a:gd name="connsiteY46" fmla="*/ 1427668 h 2036085"/>
                <a:gd name="connsiteX47" fmla="*/ 639484 w 3114430"/>
                <a:gd name="connsiteY47" fmla="*/ 1427668 h 2036085"/>
                <a:gd name="connsiteX48" fmla="*/ 673537 w 3114430"/>
                <a:gd name="connsiteY48" fmla="*/ 1434408 h 2036085"/>
                <a:gd name="connsiteX49" fmla="*/ 734193 w 3114430"/>
                <a:gd name="connsiteY49" fmla="*/ 1489389 h 2036085"/>
                <a:gd name="connsiteX50" fmla="*/ 747318 w 3114430"/>
                <a:gd name="connsiteY50" fmla="*/ 1488680 h 2036085"/>
                <a:gd name="connsiteX51" fmla="*/ 751929 w 3114430"/>
                <a:gd name="connsiteY51" fmla="*/ 1489035 h 2036085"/>
                <a:gd name="connsiteX52" fmla="*/ 788111 w 3114430"/>
                <a:gd name="connsiteY52" fmla="*/ 1501450 h 2036085"/>
                <a:gd name="connsiteX53" fmla="*/ 816843 w 3114430"/>
                <a:gd name="connsiteY53" fmla="*/ 1532665 h 2036085"/>
                <a:gd name="connsiteX54" fmla="*/ 825711 w 3114430"/>
                <a:gd name="connsiteY54" fmla="*/ 1563526 h 2036085"/>
                <a:gd name="connsiteX55" fmla="*/ 933545 w 3114430"/>
                <a:gd name="connsiteY55" fmla="*/ 1542597 h 2036085"/>
                <a:gd name="connsiteX56" fmla="*/ 941349 w 3114430"/>
                <a:gd name="connsiteY56" fmla="*/ 1542952 h 2036085"/>
                <a:gd name="connsiteX57" fmla="*/ 945606 w 3114430"/>
                <a:gd name="connsiteY57" fmla="*/ 1543306 h 2036085"/>
                <a:gd name="connsiteX58" fmla="*/ 1156309 w 3114430"/>
                <a:gd name="connsiteY58" fmla="*/ 1711798 h 2036085"/>
                <a:gd name="connsiteX59" fmla="*/ 1213064 w 3114430"/>
                <a:gd name="connsiteY59" fmla="*/ 1703994 h 2036085"/>
                <a:gd name="connsiteX60" fmla="*/ 1283653 w 3114430"/>
                <a:gd name="connsiteY60" fmla="*/ 1722439 h 2036085"/>
                <a:gd name="connsiteX61" fmla="*/ 1425186 w 3114430"/>
                <a:gd name="connsiteY61" fmla="*/ 1633405 h 2036085"/>
                <a:gd name="connsiteX62" fmla="*/ 1513510 w 3114430"/>
                <a:gd name="connsiteY62" fmla="*/ 1666749 h 2036085"/>
                <a:gd name="connsiteX63" fmla="*/ 1587292 w 3114430"/>
                <a:gd name="connsiteY63" fmla="*/ 1639080 h 2036085"/>
                <a:gd name="connsiteX64" fmla="*/ 1685904 w 3114430"/>
                <a:gd name="connsiteY64" fmla="*/ 1731307 h 2036085"/>
                <a:gd name="connsiteX65" fmla="*/ 1737338 w 3114430"/>
                <a:gd name="connsiteY65" fmla="*/ 1722794 h 2036085"/>
                <a:gd name="connsiteX66" fmla="*/ 1793384 w 3114430"/>
                <a:gd name="connsiteY66" fmla="*/ 1734500 h 2036085"/>
                <a:gd name="connsiteX67" fmla="*/ 1803316 w 3114430"/>
                <a:gd name="connsiteY67" fmla="*/ 1739111 h 2036085"/>
                <a:gd name="connsiteX68" fmla="*/ 1807927 w 3114430"/>
                <a:gd name="connsiteY68" fmla="*/ 1715700 h 2036085"/>
                <a:gd name="connsiteX69" fmla="*/ 1956554 w 3114430"/>
                <a:gd name="connsiteY69" fmla="*/ 1606801 h 2036085"/>
                <a:gd name="connsiteX70" fmla="*/ 2048071 w 3114430"/>
                <a:gd name="connsiteY70" fmla="*/ 1642983 h 2036085"/>
                <a:gd name="connsiteX71" fmla="*/ 2048426 w 3114430"/>
                <a:gd name="connsiteY71" fmla="*/ 1643337 h 2036085"/>
                <a:gd name="connsiteX72" fmla="*/ 2049490 w 3114430"/>
                <a:gd name="connsiteY72" fmla="*/ 1642628 h 2036085"/>
                <a:gd name="connsiteX73" fmla="*/ 2142781 w 3114430"/>
                <a:gd name="connsiteY73" fmla="*/ 1613896 h 2036085"/>
                <a:gd name="connsiteX74" fmla="*/ 2244940 w 3114430"/>
                <a:gd name="connsiteY74" fmla="*/ 1659654 h 2036085"/>
                <a:gd name="connsiteX75" fmla="*/ 2318013 w 3114430"/>
                <a:gd name="connsiteY75" fmla="*/ 1623118 h 2036085"/>
                <a:gd name="connsiteX76" fmla="*/ 2399598 w 3114430"/>
                <a:gd name="connsiteY76" fmla="*/ 1697254 h 2036085"/>
                <a:gd name="connsiteX77" fmla="*/ 2430104 w 3114430"/>
                <a:gd name="connsiteY77" fmla="*/ 1696900 h 2036085"/>
                <a:gd name="connsiteX78" fmla="*/ 2595402 w 3114430"/>
                <a:gd name="connsiteY78" fmla="*/ 1756138 h 2036085"/>
                <a:gd name="connsiteX79" fmla="*/ 2833064 w 3114430"/>
                <a:gd name="connsiteY79" fmla="*/ 1646175 h 2036085"/>
                <a:gd name="connsiteX80" fmla="*/ 2977789 w 3114430"/>
                <a:gd name="connsiteY80" fmla="*/ 1690870 h 2036085"/>
                <a:gd name="connsiteX81" fmla="*/ 3002620 w 3114430"/>
                <a:gd name="connsiteY81" fmla="*/ 1708606 h 2036085"/>
                <a:gd name="connsiteX82" fmla="*/ 3017163 w 3114430"/>
                <a:gd name="connsiteY82" fmla="*/ 1720666 h 2036085"/>
                <a:gd name="connsiteX83" fmla="*/ 3107262 w 3114430"/>
                <a:gd name="connsiteY83" fmla="*/ 1694062 h 2036085"/>
                <a:gd name="connsiteX84" fmla="*/ 3115775 w 3114430"/>
                <a:gd name="connsiteY84" fmla="*/ 1695835 h 203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114430" h="2036085">
                  <a:moveTo>
                    <a:pt x="3115775" y="1695835"/>
                  </a:moveTo>
                  <a:lnTo>
                    <a:pt x="3115775" y="1999475"/>
                  </a:lnTo>
                  <a:lnTo>
                    <a:pt x="3110809" y="2026079"/>
                  </a:lnTo>
                  <a:lnTo>
                    <a:pt x="367769" y="2026079"/>
                  </a:lnTo>
                  <a:lnTo>
                    <a:pt x="358901" y="2036011"/>
                  </a:lnTo>
                  <a:lnTo>
                    <a:pt x="348969" y="2026079"/>
                  </a:lnTo>
                  <a:lnTo>
                    <a:pt x="333716" y="2010826"/>
                  </a:lnTo>
                  <a:lnTo>
                    <a:pt x="328750" y="2006214"/>
                  </a:lnTo>
                  <a:lnTo>
                    <a:pt x="303920" y="1981739"/>
                  </a:lnTo>
                  <a:lnTo>
                    <a:pt x="236523" y="1915406"/>
                  </a:lnTo>
                  <a:lnTo>
                    <a:pt x="211693" y="1890931"/>
                  </a:lnTo>
                  <a:lnTo>
                    <a:pt x="181542" y="1861135"/>
                  </a:lnTo>
                  <a:lnTo>
                    <a:pt x="103858" y="1784870"/>
                  </a:lnTo>
                  <a:lnTo>
                    <a:pt x="29367" y="1711443"/>
                  </a:lnTo>
                  <a:lnTo>
                    <a:pt x="29367" y="334780"/>
                  </a:lnTo>
                  <a:cubicBezTo>
                    <a:pt x="26884" y="333007"/>
                    <a:pt x="24401" y="331233"/>
                    <a:pt x="21918" y="329459"/>
                  </a:cubicBezTo>
                  <a:lnTo>
                    <a:pt x="29367" y="327331"/>
                  </a:lnTo>
                  <a:lnTo>
                    <a:pt x="29367" y="57745"/>
                  </a:lnTo>
                  <a:cubicBezTo>
                    <a:pt x="12341" y="44620"/>
                    <a:pt x="1345" y="24047"/>
                    <a:pt x="990" y="990"/>
                  </a:cubicBezTo>
                  <a:cubicBezTo>
                    <a:pt x="10567" y="1345"/>
                    <a:pt x="20145" y="2409"/>
                    <a:pt x="29367" y="3473"/>
                  </a:cubicBezTo>
                  <a:cubicBezTo>
                    <a:pt x="68032" y="8794"/>
                    <a:pt x="103858" y="21918"/>
                    <a:pt x="135783" y="40718"/>
                  </a:cubicBezTo>
                  <a:cubicBezTo>
                    <a:pt x="176221" y="64485"/>
                    <a:pt x="209919" y="97828"/>
                    <a:pt x="234750" y="137202"/>
                  </a:cubicBezTo>
                  <a:cubicBezTo>
                    <a:pt x="248938" y="159904"/>
                    <a:pt x="259935" y="184734"/>
                    <a:pt x="267384" y="211338"/>
                  </a:cubicBezTo>
                  <a:cubicBezTo>
                    <a:pt x="274123" y="235104"/>
                    <a:pt x="278025" y="260289"/>
                    <a:pt x="278025" y="286184"/>
                  </a:cubicBezTo>
                  <a:cubicBezTo>
                    <a:pt x="278025" y="291150"/>
                    <a:pt x="278025" y="295761"/>
                    <a:pt x="278025" y="300727"/>
                  </a:cubicBezTo>
                  <a:cubicBezTo>
                    <a:pt x="277316" y="318463"/>
                    <a:pt x="275187" y="335844"/>
                    <a:pt x="271286" y="352516"/>
                  </a:cubicBezTo>
                  <a:cubicBezTo>
                    <a:pt x="284055" y="357837"/>
                    <a:pt x="296116" y="364931"/>
                    <a:pt x="307112" y="373090"/>
                  </a:cubicBezTo>
                  <a:cubicBezTo>
                    <a:pt x="348969" y="404659"/>
                    <a:pt x="375218" y="455739"/>
                    <a:pt x="373090" y="512139"/>
                  </a:cubicBezTo>
                  <a:cubicBezTo>
                    <a:pt x="372735" y="527037"/>
                    <a:pt x="369897" y="541226"/>
                    <a:pt x="365995" y="554706"/>
                  </a:cubicBezTo>
                  <a:cubicBezTo>
                    <a:pt x="367769" y="554706"/>
                    <a:pt x="369543" y="554706"/>
                    <a:pt x="371671" y="554706"/>
                  </a:cubicBezTo>
                  <a:cubicBezTo>
                    <a:pt x="418849" y="556479"/>
                    <a:pt x="455739" y="595853"/>
                    <a:pt x="453966" y="643031"/>
                  </a:cubicBezTo>
                  <a:cubicBezTo>
                    <a:pt x="453256" y="663604"/>
                    <a:pt x="445098" y="682404"/>
                    <a:pt x="432328" y="696593"/>
                  </a:cubicBezTo>
                  <a:cubicBezTo>
                    <a:pt x="480570" y="722488"/>
                    <a:pt x="512140" y="774277"/>
                    <a:pt x="510011" y="832805"/>
                  </a:cubicBezTo>
                  <a:cubicBezTo>
                    <a:pt x="508592" y="867922"/>
                    <a:pt x="495113" y="899847"/>
                    <a:pt x="473830" y="924677"/>
                  </a:cubicBezTo>
                  <a:cubicBezTo>
                    <a:pt x="503626" y="943477"/>
                    <a:pt x="523136" y="977530"/>
                    <a:pt x="521717" y="1015485"/>
                  </a:cubicBezTo>
                  <a:cubicBezTo>
                    <a:pt x="520653" y="1041380"/>
                    <a:pt x="510011" y="1064791"/>
                    <a:pt x="493694" y="1082527"/>
                  </a:cubicBezTo>
                  <a:cubicBezTo>
                    <a:pt x="513558" y="1088557"/>
                    <a:pt x="529166" y="1104520"/>
                    <a:pt x="534132" y="1124738"/>
                  </a:cubicBezTo>
                  <a:cubicBezTo>
                    <a:pt x="535551" y="1130059"/>
                    <a:pt x="536260" y="1135735"/>
                    <a:pt x="535906" y="1141410"/>
                  </a:cubicBezTo>
                  <a:cubicBezTo>
                    <a:pt x="535906" y="1145667"/>
                    <a:pt x="535196" y="1149569"/>
                    <a:pt x="534132" y="1153471"/>
                  </a:cubicBezTo>
                  <a:cubicBezTo>
                    <a:pt x="531294" y="1164822"/>
                    <a:pt x="525264" y="1175109"/>
                    <a:pt x="517106" y="1182558"/>
                  </a:cubicBezTo>
                  <a:cubicBezTo>
                    <a:pt x="538743" y="1216965"/>
                    <a:pt x="546193" y="1259532"/>
                    <a:pt x="535196" y="1300679"/>
                  </a:cubicBezTo>
                  <a:cubicBezTo>
                    <a:pt x="534132" y="1304936"/>
                    <a:pt x="532713" y="1309192"/>
                    <a:pt x="531294" y="1313094"/>
                  </a:cubicBezTo>
                  <a:cubicBezTo>
                    <a:pt x="563219" y="1329057"/>
                    <a:pt x="588759" y="1356015"/>
                    <a:pt x="602593" y="1389004"/>
                  </a:cubicBezTo>
                  <a:cubicBezTo>
                    <a:pt x="602593" y="1389004"/>
                    <a:pt x="602593" y="1389004"/>
                    <a:pt x="602593" y="1389004"/>
                  </a:cubicBezTo>
                  <a:cubicBezTo>
                    <a:pt x="603657" y="1391132"/>
                    <a:pt x="604366" y="1393261"/>
                    <a:pt x="605076" y="1395034"/>
                  </a:cubicBezTo>
                  <a:cubicBezTo>
                    <a:pt x="609333" y="1406030"/>
                    <a:pt x="612170" y="1418091"/>
                    <a:pt x="613234" y="1430152"/>
                  </a:cubicBezTo>
                  <a:cubicBezTo>
                    <a:pt x="619619" y="1428733"/>
                    <a:pt x="625650" y="1428023"/>
                    <a:pt x="632389" y="1427668"/>
                  </a:cubicBezTo>
                  <a:cubicBezTo>
                    <a:pt x="634872" y="1427668"/>
                    <a:pt x="637001" y="1427668"/>
                    <a:pt x="639484" y="1427668"/>
                  </a:cubicBezTo>
                  <a:cubicBezTo>
                    <a:pt x="651544" y="1428023"/>
                    <a:pt x="662895" y="1430506"/>
                    <a:pt x="673537" y="1434408"/>
                  </a:cubicBezTo>
                  <a:cubicBezTo>
                    <a:pt x="700140" y="1444340"/>
                    <a:pt x="722133" y="1464204"/>
                    <a:pt x="734193" y="1489389"/>
                  </a:cubicBezTo>
                  <a:cubicBezTo>
                    <a:pt x="738450" y="1489035"/>
                    <a:pt x="742707" y="1488680"/>
                    <a:pt x="747318" y="1488680"/>
                  </a:cubicBezTo>
                  <a:cubicBezTo>
                    <a:pt x="748737" y="1488680"/>
                    <a:pt x="750156" y="1488680"/>
                    <a:pt x="751929" y="1489035"/>
                  </a:cubicBezTo>
                  <a:cubicBezTo>
                    <a:pt x="765054" y="1490099"/>
                    <a:pt x="777469" y="1494710"/>
                    <a:pt x="788111" y="1501450"/>
                  </a:cubicBezTo>
                  <a:cubicBezTo>
                    <a:pt x="800171" y="1509254"/>
                    <a:pt x="810103" y="1519895"/>
                    <a:pt x="816843" y="1532665"/>
                  </a:cubicBezTo>
                  <a:cubicBezTo>
                    <a:pt x="821809" y="1541888"/>
                    <a:pt x="825001" y="1552529"/>
                    <a:pt x="825711" y="1563526"/>
                  </a:cubicBezTo>
                  <a:cubicBezTo>
                    <a:pt x="858700" y="1548627"/>
                    <a:pt x="895236" y="1541178"/>
                    <a:pt x="933545" y="1542597"/>
                  </a:cubicBezTo>
                  <a:cubicBezTo>
                    <a:pt x="936028" y="1542597"/>
                    <a:pt x="938866" y="1542952"/>
                    <a:pt x="941349" y="1542952"/>
                  </a:cubicBezTo>
                  <a:cubicBezTo>
                    <a:pt x="942768" y="1542952"/>
                    <a:pt x="944187" y="1542952"/>
                    <a:pt x="945606" y="1543306"/>
                  </a:cubicBezTo>
                  <a:cubicBezTo>
                    <a:pt x="1045637" y="1551820"/>
                    <a:pt x="1127222" y="1620281"/>
                    <a:pt x="1156309" y="1711798"/>
                  </a:cubicBezTo>
                  <a:cubicBezTo>
                    <a:pt x="1174045" y="1706122"/>
                    <a:pt x="1193199" y="1703285"/>
                    <a:pt x="1213064" y="1703994"/>
                  </a:cubicBezTo>
                  <a:cubicBezTo>
                    <a:pt x="1238603" y="1705058"/>
                    <a:pt x="1262370" y="1711443"/>
                    <a:pt x="1283653" y="1722439"/>
                  </a:cubicBezTo>
                  <a:cubicBezTo>
                    <a:pt x="1307419" y="1668168"/>
                    <a:pt x="1362400" y="1631277"/>
                    <a:pt x="1425186" y="1633405"/>
                  </a:cubicBezTo>
                  <a:cubicBezTo>
                    <a:pt x="1458884" y="1634469"/>
                    <a:pt x="1489390" y="1646885"/>
                    <a:pt x="1513510" y="1666749"/>
                  </a:cubicBezTo>
                  <a:cubicBezTo>
                    <a:pt x="1532665" y="1648658"/>
                    <a:pt x="1558915" y="1638371"/>
                    <a:pt x="1587292" y="1639080"/>
                  </a:cubicBezTo>
                  <a:cubicBezTo>
                    <a:pt x="1639081" y="1640854"/>
                    <a:pt x="1680583" y="1681292"/>
                    <a:pt x="1685904" y="1731307"/>
                  </a:cubicBezTo>
                  <a:cubicBezTo>
                    <a:pt x="1702221" y="1725632"/>
                    <a:pt x="1719602" y="1722439"/>
                    <a:pt x="1737338" y="1722794"/>
                  </a:cubicBezTo>
                  <a:cubicBezTo>
                    <a:pt x="1756138" y="1723149"/>
                    <a:pt x="1774938" y="1726696"/>
                    <a:pt x="1793384" y="1734500"/>
                  </a:cubicBezTo>
                  <a:cubicBezTo>
                    <a:pt x="1796576" y="1735919"/>
                    <a:pt x="1800123" y="1737338"/>
                    <a:pt x="1803316" y="1739111"/>
                  </a:cubicBezTo>
                  <a:cubicBezTo>
                    <a:pt x="1804380" y="1730953"/>
                    <a:pt x="1805799" y="1723149"/>
                    <a:pt x="1807927" y="1715700"/>
                  </a:cubicBezTo>
                  <a:cubicBezTo>
                    <a:pt x="1825663" y="1650786"/>
                    <a:pt x="1886320" y="1604318"/>
                    <a:pt x="1956554" y="1606801"/>
                  </a:cubicBezTo>
                  <a:cubicBezTo>
                    <a:pt x="1991671" y="1608220"/>
                    <a:pt x="2023596" y="1621345"/>
                    <a:pt x="2048071" y="1642983"/>
                  </a:cubicBezTo>
                  <a:cubicBezTo>
                    <a:pt x="2048071" y="1642983"/>
                    <a:pt x="2048071" y="1642983"/>
                    <a:pt x="2048426" y="1643337"/>
                  </a:cubicBezTo>
                  <a:cubicBezTo>
                    <a:pt x="2048781" y="1642983"/>
                    <a:pt x="2049136" y="1642983"/>
                    <a:pt x="2049490" y="1642628"/>
                  </a:cubicBezTo>
                  <a:cubicBezTo>
                    <a:pt x="2075385" y="1623473"/>
                    <a:pt x="2108019" y="1612477"/>
                    <a:pt x="2142781" y="1613896"/>
                  </a:cubicBezTo>
                  <a:cubicBezTo>
                    <a:pt x="2183219" y="1615314"/>
                    <a:pt x="2219046" y="1632696"/>
                    <a:pt x="2244940" y="1659654"/>
                  </a:cubicBezTo>
                  <a:cubicBezTo>
                    <a:pt x="2260903" y="1636598"/>
                    <a:pt x="2287861" y="1622054"/>
                    <a:pt x="2318013" y="1623118"/>
                  </a:cubicBezTo>
                  <a:cubicBezTo>
                    <a:pt x="2360224" y="1624537"/>
                    <a:pt x="2394277" y="1656816"/>
                    <a:pt x="2399598" y="1697254"/>
                  </a:cubicBezTo>
                  <a:cubicBezTo>
                    <a:pt x="2409530" y="1696545"/>
                    <a:pt x="2419817" y="1696545"/>
                    <a:pt x="2430104" y="1696900"/>
                  </a:cubicBezTo>
                  <a:cubicBezTo>
                    <a:pt x="2492534" y="1699028"/>
                    <a:pt x="2549289" y="1721021"/>
                    <a:pt x="2595402" y="1756138"/>
                  </a:cubicBezTo>
                  <a:cubicBezTo>
                    <a:pt x="2650739" y="1686258"/>
                    <a:pt x="2737290" y="1642628"/>
                    <a:pt x="2833064" y="1646175"/>
                  </a:cubicBezTo>
                  <a:cubicBezTo>
                    <a:pt x="2886272" y="1647948"/>
                    <a:pt x="2935578" y="1664266"/>
                    <a:pt x="2977789" y="1690870"/>
                  </a:cubicBezTo>
                  <a:cubicBezTo>
                    <a:pt x="2986302" y="1696545"/>
                    <a:pt x="2994816" y="1702221"/>
                    <a:pt x="3002620" y="1708606"/>
                  </a:cubicBezTo>
                  <a:cubicBezTo>
                    <a:pt x="3007586" y="1712507"/>
                    <a:pt x="3012552" y="1716764"/>
                    <a:pt x="3017163" y="1720666"/>
                  </a:cubicBezTo>
                  <a:cubicBezTo>
                    <a:pt x="3042703" y="1702930"/>
                    <a:pt x="3073918" y="1692998"/>
                    <a:pt x="3107262" y="1694062"/>
                  </a:cubicBezTo>
                  <a:cubicBezTo>
                    <a:pt x="3108326" y="1695126"/>
                    <a:pt x="3112228" y="1695481"/>
                    <a:pt x="3115775" y="1695835"/>
                  </a:cubicBezTo>
                  <a:close/>
                </a:path>
              </a:pathLst>
            </a:custGeom>
            <a:solidFill>
              <a:schemeClr val="accent3">
                <a:lumMod val="60000"/>
                <a:lumOff val="40000"/>
              </a:schemeClr>
            </a:solidFill>
            <a:ln w="3544" cap="flat">
              <a:noFill/>
              <a:prstDash val="solid"/>
              <a:miter/>
            </a:ln>
          </p:spPr>
          <p:txBody>
            <a:bodyPr rtlCol="0" anchor="ctr"/>
            <a:lstStyle/>
            <a:p>
              <a:endParaRPr lang="fi-FI"/>
            </a:p>
          </p:txBody>
        </p:sp>
        <p:sp>
          <p:nvSpPr>
            <p:cNvPr id="394" name="Freeform: Shape 393">
              <a:extLst>
                <a:ext uri="{FF2B5EF4-FFF2-40B4-BE49-F238E27FC236}">
                  <a16:creationId xmlns:a16="http://schemas.microsoft.com/office/drawing/2014/main" id="{D7863439-2832-4446-94FD-64252CDD8BE8}"/>
                </a:ext>
              </a:extLst>
            </p:cNvPr>
            <p:cNvSpPr/>
            <p:nvPr/>
          </p:nvSpPr>
          <p:spPr>
            <a:xfrm>
              <a:off x="-318494" y="5575655"/>
              <a:ext cx="17736" cy="17736"/>
            </a:xfrm>
            <a:custGeom>
              <a:avLst/>
              <a:gdLst>
                <a:gd name="connsiteX0" fmla="*/ 16952 w 17735"/>
                <a:gd name="connsiteY0" fmla="*/ 990 h 17735"/>
                <a:gd name="connsiteX1" fmla="*/ 18726 w 17735"/>
                <a:gd name="connsiteY1" fmla="*/ 19435 h 17735"/>
                <a:gd name="connsiteX2" fmla="*/ 990 w 17735"/>
                <a:gd name="connsiteY2" fmla="*/ 5246 h 17735"/>
                <a:gd name="connsiteX3" fmla="*/ 16952 w 17735"/>
                <a:gd name="connsiteY3" fmla="*/ 990 h 17735"/>
              </a:gdLst>
              <a:ahLst/>
              <a:cxnLst>
                <a:cxn ang="0">
                  <a:pos x="connsiteX0" y="connsiteY0"/>
                </a:cxn>
                <a:cxn ang="0">
                  <a:pos x="connsiteX1" y="connsiteY1"/>
                </a:cxn>
                <a:cxn ang="0">
                  <a:pos x="connsiteX2" y="connsiteY2"/>
                </a:cxn>
                <a:cxn ang="0">
                  <a:pos x="connsiteX3" y="connsiteY3"/>
                </a:cxn>
              </a:cxnLst>
              <a:rect l="l" t="t" r="r" b="b"/>
              <a:pathLst>
                <a:path w="17735" h="17735">
                  <a:moveTo>
                    <a:pt x="16952" y="990"/>
                  </a:moveTo>
                  <a:lnTo>
                    <a:pt x="18726" y="19435"/>
                  </a:lnTo>
                  <a:cubicBezTo>
                    <a:pt x="12696" y="14824"/>
                    <a:pt x="6665" y="10213"/>
                    <a:pt x="990" y="5246"/>
                  </a:cubicBezTo>
                  <a:lnTo>
                    <a:pt x="16952" y="990"/>
                  </a:lnTo>
                  <a:close/>
                </a:path>
              </a:pathLst>
            </a:custGeom>
            <a:solidFill>
              <a:srgbClr val="66C4B6"/>
            </a:solidFill>
            <a:ln w="3544" cap="flat">
              <a:noFill/>
              <a:prstDash val="solid"/>
              <a:miter/>
            </a:ln>
          </p:spPr>
          <p:txBody>
            <a:bodyPr rtlCol="0" anchor="ctr"/>
            <a:lstStyle/>
            <a:p>
              <a:endParaRPr lang="fi-FI"/>
            </a:p>
          </p:txBody>
        </p:sp>
        <p:sp>
          <p:nvSpPr>
            <p:cNvPr id="395" name="Freeform: Shape 394">
              <a:extLst>
                <a:ext uri="{FF2B5EF4-FFF2-40B4-BE49-F238E27FC236}">
                  <a16:creationId xmlns:a16="http://schemas.microsoft.com/office/drawing/2014/main" id="{1570CAB0-0AD7-46B3-86A0-F4EBBE476133}"/>
                </a:ext>
              </a:extLst>
            </p:cNvPr>
            <p:cNvSpPr/>
            <p:nvPr/>
          </p:nvSpPr>
          <p:spPr>
            <a:xfrm>
              <a:off x="2140770" y="2427527"/>
              <a:ext cx="28377" cy="3547"/>
            </a:xfrm>
            <a:custGeom>
              <a:avLst/>
              <a:gdLst>
                <a:gd name="connsiteX0" fmla="*/ 30786 w 28377"/>
                <a:gd name="connsiteY0" fmla="*/ 990 h 3547"/>
                <a:gd name="connsiteX1" fmla="*/ 30077 w 28377"/>
                <a:gd name="connsiteY1" fmla="*/ 4537 h 3547"/>
                <a:gd name="connsiteX2" fmla="*/ 990 w 28377"/>
                <a:gd name="connsiteY2" fmla="*/ 1699 h 3547"/>
              </a:gdLst>
              <a:ahLst/>
              <a:cxnLst>
                <a:cxn ang="0">
                  <a:pos x="connsiteX0" y="connsiteY0"/>
                </a:cxn>
                <a:cxn ang="0">
                  <a:pos x="connsiteX1" y="connsiteY1"/>
                </a:cxn>
                <a:cxn ang="0">
                  <a:pos x="connsiteX2" y="connsiteY2"/>
                </a:cxn>
              </a:cxnLst>
              <a:rect l="l" t="t" r="r" b="b"/>
              <a:pathLst>
                <a:path w="28377" h="3547">
                  <a:moveTo>
                    <a:pt x="30786" y="990"/>
                  </a:moveTo>
                  <a:lnTo>
                    <a:pt x="30077" y="4537"/>
                  </a:lnTo>
                  <a:lnTo>
                    <a:pt x="990" y="1699"/>
                  </a:lnTo>
                  <a:close/>
                </a:path>
              </a:pathLst>
            </a:custGeom>
            <a:solidFill>
              <a:srgbClr val="66C4B6"/>
            </a:solidFill>
            <a:ln w="3544" cap="flat">
              <a:noFill/>
              <a:prstDash val="solid"/>
              <a:miter/>
            </a:ln>
          </p:spPr>
          <p:txBody>
            <a:bodyPr rtlCol="0" anchor="ctr"/>
            <a:lstStyle/>
            <a:p>
              <a:endParaRPr lang="fi-FI"/>
            </a:p>
          </p:txBody>
        </p:sp>
        <p:sp>
          <p:nvSpPr>
            <p:cNvPr id="396" name="Freeform: Shape 395">
              <a:extLst>
                <a:ext uri="{FF2B5EF4-FFF2-40B4-BE49-F238E27FC236}">
                  <a16:creationId xmlns:a16="http://schemas.microsoft.com/office/drawing/2014/main" id="{4546303C-70FB-42CE-8903-801242FC5BB7}"/>
                </a:ext>
              </a:extLst>
            </p:cNvPr>
            <p:cNvSpPr/>
            <p:nvPr/>
          </p:nvSpPr>
          <p:spPr>
            <a:xfrm>
              <a:off x="-14855" y="5349442"/>
              <a:ext cx="2536239" cy="1553668"/>
            </a:xfrm>
            <a:custGeom>
              <a:avLst/>
              <a:gdLst>
                <a:gd name="connsiteX0" fmla="*/ 2537229 w 2536238"/>
                <a:gd name="connsiteY0" fmla="*/ 1546047 h 1553667"/>
                <a:gd name="connsiteX1" fmla="*/ 339746 w 2536238"/>
                <a:gd name="connsiteY1" fmla="*/ 1546047 h 1553667"/>
                <a:gd name="connsiteX2" fmla="*/ 330878 w 2536238"/>
                <a:gd name="connsiteY2" fmla="*/ 1555979 h 1553667"/>
                <a:gd name="connsiteX3" fmla="*/ 320946 w 2536238"/>
                <a:gd name="connsiteY3" fmla="*/ 1546047 h 1553667"/>
                <a:gd name="connsiteX4" fmla="*/ 60228 w 2536238"/>
                <a:gd name="connsiteY4" fmla="*/ 1546047 h 1553667"/>
                <a:gd name="connsiteX5" fmla="*/ 75836 w 2536238"/>
                <a:gd name="connsiteY5" fmla="*/ 1529021 h 1553667"/>
                <a:gd name="connsiteX6" fmla="*/ 75836 w 2536238"/>
                <a:gd name="connsiteY6" fmla="*/ 1466236 h 1553667"/>
                <a:gd name="connsiteX7" fmla="*/ 20145 w 2536238"/>
                <a:gd name="connsiteY7" fmla="*/ 1527602 h 1553667"/>
                <a:gd name="connsiteX8" fmla="*/ 990 w 2536238"/>
                <a:gd name="connsiteY8" fmla="*/ 1504900 h 1553667"/>
                <a:gd name="connsiteX9" fmla="*/ 990 w 2536238"/>
                <a:gd name="connsiteY9" fmla="*/ 152358 h 1553667"/>
                <a:gd name="connsiteX10" fmla="*/ 44620 w 2536238"/>
                <a:gd name="connsiteY10" fmla="*/ 141006 h 1553667"/>
                <a:gd name="connsiteX11" fmla="*/ 42847 w 2536238"/>
                <a:gd name="connsiteY11" fmla="*/ 101987 h 1553667"/>
                <a:gd name="connsiteX12" fmla="*/ 75836 w 2536238"/>
                <a:gd name="connsiteY12" fmla="*/ 34946 h 1553667"/>
                <a:gd name="connsiteX13" fmla="*/ 96764 w 2536238"/>
                <a:gd name="connsiteY13" fmla="*/ 18274 h 1553667"/>
                <a:gd name="connsiteX14" fmla="*/ 171964 w 2536238"/>
                <a:gd name="connsiteY14" fmla="*/ 1957 h 1553667"/>
                <a:gd name="connsiteX15" fmla="*/ 272350 w 2536238"/>
                <a:gd name="connsiteY15" fmla="*/ 131075 h 1553667"/>
                <a:gd name="connsiteX16" fmla="*/ 269157 w 2536238"/>
                <a:gd name="connsiteY16" fmla="*/ 147037 h 1553667"/>
                <a:gd name="connsiteX17" fmla="*/ 362448 w 2536238"/>
                <a:gd name="connsiteY17" fmla="*/ 300985 h 1553667"/>
                <a:gd name="connsiteX18" fmla="*/ 345067 w 2536238"/>
                <a:gd name="connsiteY18" fmla="*/ 353838 h 1553667"/>
                <a:gd name="connsiteX19" fmla="*/ 372735 w 2536238"/>
                <a:gd name="connsiteY19" fmla="*/ 352419 h 1553667"/>
                <a:gd name="connsiteX20" fmla="*/ 444388 w 2536238"/>
                <a:gd name="connsiteY20" fmla="*/ 444646 h 1553667"/>
                <a:gd name="connsiteX21" fmla="*/ 414237 w 2536238"/>
                <a:gd name="connsiteY21" fmla="*/ 498563 h 1553667"/>
                <a:gd name="connsiteX22" fmla="*/ 448290 w 2536238"/>
                <a:gd name="connsiteY22" fmla="*/ 576246 h 1553667"/>
                <a:gd name="connsiteX23" fmla="*/ 370607 w 2536238"/>
                <a:gd name="connsiteY23" fmla="*/ 648254 h 1553667"/>
                <a:gd name="connsiteX24" fmla="*/ 424879 w 2536238"/>
                <a:gd name="connsiteY24" fmla="*/ 779145 h 1553667"/>
                <a:gd name="connsiteX25" fmla="*/ 372380 w 2536238"/>
                <a:gd name="connsiteY25" fmla="*/ 872791 h 1553667"/>
                <a:gd name="connsiteX26" fmla="*/ 423105 w 2536238"/>
                <a:gd name="connsiteY26" fmla="*/ 967856 h 1553667"/>
                <a:gd name="connsiteX27" fmla="*/ 412109 w 2536238"/>
                <a:gd name="connsiteY27" fmla="*/ 1001554 h 1553667"/>
                <a:gd name="connsiteX28" fmla="*/ 469928 w 2536238"/>
                <a:gd name="connsiteY28" fmla="*/ 1033124 h 1553667"/>
                <a:gd name="connsiteX29" fmla="*/ 502917 w 2536238"/>
                <a:gd name="connsiteY29" fmla="*/ 1059728 h 1553667"/>
                <a:gd name="connsiteX30" fmla="*/ 527038 w 2536238"/>
                <a:gd name="connsiteY30" fmla="*/ 1085268 h 1553667"/>
                <a:gd name="connsiteX31" fmla="*/ 564993 w 2536238"/>
                <a:gd name="connsiteY31" fmla="*/ 1142023 h 1553667"/>
                <a:gd name="connsiteX32" fmla="*/ 607204 w 2536238"/>
                <a:gd name="connsiteY32" fmla="*/ 1137766 h 1553667"/>
                <a:gd name="connsiteX33" fmla="*/ 617846 w 2536238"/>
                <a:gd name="connsiteY33" fmla="*/ 1138830 h 1553667"/>
                <a:gd name="connsiteX34" fmla="*/ 647642 w 2536238"/>
                <a:gd name="connsiteY34" fmla="*/ 1145925 h 1553667"/>
                <a:gd name="connsiteX35" fmla="*/ 685952 w 2536238"/>
                <a:gd name="connsiteY35" fmla="*/ 1166498 h 1553667"/>
                <a:gd name="connsiteX36" fmla="*/ 732775 w 2536238"/>
                <a:gd name="connsiteY36" fmla="*/ 1227865 h 1553667"/>
                <a:gd name="connsiteX37" fmla="*/ 802654 w 2536238"/>
                <a:gd name="connsiteY37" fmla="*/ 1218997 h 1553667"/>
                <a:gd name="connsiteX38" fmla="*/ 894881 w 2536238"/>
                <a:gd name="connsiteY38" fmla="*/ 1269367 h 1553667"/>
                <a:gd name="connsiteX39" fmla="*/ 982142 w 2536238"/>
                <a:gd name="connsiteY39" fmla="*/ 1217578 h 1553667"/>
                <a:gd name="connsiteX40" fmla="*/ 1049538 w 2536238"/>
                <a:gd name="connsiteY40" fmla="*/ 1271850 h 1553667"/>
                <a:gd name="connsiteX41" fmla="*/ 1175464 w 2536238"/>
                <a:gd name="connsiteY41" fmla="*/ 1242053 h 1553667"/>
                <a:gd name="connsiteX42" fmla="*/ 1275494 w 2536238"/>
                <a:gd name="connsiteY42" fmla="*/ 1287457 h 1553667"/>
                <a:gd name="connsiteX43" fmla="*/ 1419865 w 2536238"/>
                <a:gd name="connsiteY43" fmla="*/ 1211902 h 1553667"/>
                <a:gd name="connsiteX44" fmla="*/ 1524507 w 2536238"/>
                <a:gd name="connsiteY44" fmla="*/ 1280008 h 1553667"/>
                <a:gd name="connsiteX45" fmla="*/ 1601835 w 2536238"/>
                <a:gd name="connsiteY45" fmla="*/ 1262272 h 1553667"/>
                <a:gd name="connsiteX46" fmla="*/ 1670651 w 2536238"/>
                <a:gd name="connsiteY46" fmla="*/ 1297035 h 1553667"/>
                <a:gd name="connsiteX47" fmla="*/ 1708606 w 2536238"/>
                <a:gd name="connsiteY47" fmla="*/ 1243827 h 1553667"/>
                <a:gd name="connsiteX48" fmla="*/ 1761459 w 2536238"/>
                <a:gd name="connsiteY48" fmla="*/ 1232476 h 1553667"/>
                <a:gd name="connsiteX49" fmla="*/ 1778485 w 2536238"/>
                <a:gd name="connsiteY49" fmla="*/ 1236732 h 1553667"/>
                <a:gd name="connsiteX50" fmla="*/ 1813248 w 2536238"/>
                <a:gd name="connsiteY50" fmla="*/ 1260144 h 1553667"/>
                <a:gd name="connsiteX51" fmla="*/ 1964003 w 2536238"/>
                <a:gd name="connsiteY51" fmla="*/ 1205872 h 1553667"/>
                <a:gd name="connsiteX52" fmla="*/ 2018630 w 2536238"/>
                <a:gd name="connsiteY52" fmla="*/ 1163661 h 1553667"/>
                <a:gd name="connsiteX53" fmla="*/ 2019694 w 2536238"/>
                <a:gd name="connsiteY53" fmla="*/ 1163306 h 1553667"/>
                <a:gd name="connsiteX54" fmla="*/ 2093830 w 2536238"/>
                <a:gd name="connsiteY54" fmla="*/ 1153019 h 1553667"/>
                <a:gd name="connsiteX55" fmla="*/ 2199537 w 2536238"/>
                <a:gd name="connsiteY55" fmla="*/ 1222898 h 1553667"/>
                <a:gd name="connsiteX56" fmla="*/ 2215853 w 2536238"/>
                <a:gd name="connsiteY56" fmla="*/ 1265465 h 1553667"/>
                <a:gd name="connsiteX57" fmla="*/ 2226140 w 2536238"/>
                <a:gd name="connsiteY57" fmla="*/ 1264755 h 1553667"/>
                <a:gd name="connsiteX58" fmla="*/ 2276865 w 2536238"/>
                <a:gd name="connsiteY58" fmla="*/ 1266884 h 1553667"/>
                <a:gd name="connsiteX59" fmla="*/ 2536164 w 2536238"/>
                <a:gd name="connsiteY59" fmla="*/ 1531149 h 1553667"/>
                <a:gd name="connsiteX60" fmla="*/ 2537229 w 2536238"/>
                <a:gd name="connsiteY60" fmla="*/ 1546047 h 155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536238" h="1553667">
                  <a:moveTo>
                    <a:pt x="2537229" y="1546047"/>
                  </a:moveTo>
                  <a:lnTo>
                    <a:pt x="339746" y="1546047"/>
                  </a:lnTo>
                  <a:lnTo>
                    <a:pt x="330878" y="1555979"/>
                  </a:lnTo>
                  <a:lnTo>
                    <a:pt x="320946" y="1546047"/>
                  </a:lnTo>
                  <a:lnTo>
                    <a:pt x="60228" y="1546047"/>
                  </a:lnTo>
                  <a:lnTo>
                    <a:pt x="75836" y="1529021"/>
                  </a:lnTo>
                  <a:lnTo>
                    <a:pt x="75836" y="1466236"/>
                  </a:lnTo>
                  <a:lnTo>
                    <a:pt x="20145" y="1527602"/>
                  </a:lnTo>
                  <a:lnTo>
                    <a:pt x="990" y="1504900"/>
                  </a:lnTo>
                  <a:lnTo>
                    <a:pt x="990" y="152358"/>
                  </a:lnTo>
                  <a:lnTo>
                    <a:pt x="44620" y="141006"/>
                  </a:lnTo>
                  <a:cubicBezTo>
                    <a:pt x="41783" y="128591"/>
                    <a:pt x="41073" y="115467"/>
                    <a:pt x="42847" y="101987"/>
                  </a:cubicBezTo>
                  <a:cubicBezTo>
                    <a:pt x="46039" y="75383"/>
                    <a:pt x="58100" y="52327"/>
                    <a:pt x="75836" y="34946"/>
                  </a:cubicBezTo>
                  <a:cubicBezTo>
                    <a:pt x="82220" y="28561"/>
                    <a:pt x="89315" y="22885"/>
                    <a:pt x="96764" y="18274"/>
                  </a:cubicBezTo>
                  <a:cubicBezTo>
                    <a:pt x="118402" y="4795"/>
                    <a:pt x="144651" y="-1590"/>
                    <a:pt x="171964" y="1957"/>
                  </a:cubicBezTo>
                  <a:cubicBezTo>
                    <a:pt x="235459" y="9760"/>
                    <a:pt x="280154" y="67580"/>
                    <a:pt x="272350" y="131075"/>
                  </a:cubicBezTo>
                  <a:cubicBezTo>
                    <a:pt x="271640" y="136750"/>
                    <a:pt x="270576" y="142071"/>
                    <a:pt x="269157" y="147037"/>
                  </a:cubicBezTo>
                  <a:cubicBezTo>
                    <a:pt x="330878" y="170094"/>
                    <a:pt x="370961" y="232879"/>
                    <a:pt x="362448" y="300985"/>
                  </a:cubicBezTo>
                  <a:cubicBezTo>
                    <a:pt x="359965" y="320139"/>
                    <a:pt x="353935" y="338230"/>
                    <a:pt x="345067" y="353838"/>
                  </a:cubicBezTo>
                  <a:cubicBezTo>
                    <a:pt x="353935" y="352064"/>
                    <a:pt x="363158" y="351355"/>
                    <a:pt x="372735" y="352419"/>
                  </a:cubicBezTo>
                  <a:cubicBezTo>
                    <a:pt x="418139" y="358094"/>
                    <a:pt x="450064" y="399596"/>
                    <a:pt x="444388" y="444646"/>
                  </a:cubicBezTo>
                  <a:cubicBezTo>
                    <a:pt x="441550" y="466638"/>
                    <a:pt x="430200" y="485439"/>
                    <a:pt x="414237" y="498563"/>
                  </a:cubicBezTo>
                  <a:cubicBezTo>
                    <a:pt x="438003" y="515590"/>
                    <a:pt x="452192" y="545031"/>
                    <a:pt x="448290" y="576246"/>
                  </a:cubicBezTo>
                  <a:cubicBezTo>
                    <a:pt x="443324" y="616684"/>
                    <a:pt x="409626" y="646481"/>
                    <a:pt x="370607" y="648254"/>
                  </a:cubicBezTo>
                  <a:cubicBezTo>
                    <a:pt x="409271" y="678051"/>
                    <a:pt x="431264" y="727002"/>
                    <a:pt x="424879" y="779145"/>
                  </a:cubicBezTo>
                  <a:cubicBezTo>
                    <a:pt x="419913" y="817455"/>
                    <a:pt x="400403" y="850444"/>
                    <a:pt x="372380" y="872791"/>
                  </a:cubicBezTo>
                  <a:cubicBezTo>
                    <a:pt x="406788" y="890172"/>
                    <a:pt x="428071" y="927418"/>
                    <a:pt x="423105" y="967856"/>
                  </a:cubicBezTo>
                  <a:cubicBezTo>
                    <a:pt x="421686" y="980271"/>
                    <a:pt x="417784" y="991622"/>
                    <a:pt x="412109" y="1001554"/>
                  </a:cubicBezTo>
                  <a:cubicBezTo>
                    <a:pt x="432683" y="1010067"/>
                    <a:pt x="452192" y="1020354"/>
                    <a:pt x="469928" y="1033124"/>
                  </a:cubicBezTo>
                  <a:cubicBezTo>
                    <a:pt x="481634" y="1041283"/>
                    <a:pt x="492630" y="1050151"/>
                    <a:pt x="502917" y="1059728"/>
                  </a:cubicBezTo>
                  <a:cubicBezTo>
                    <a:pt x="511430" y="1067886"/>
                    <a:pt x="519589" y="1076045"/>
                    <a:pt x="527038" y="1085268"/>
                  </a:cubicBezTo>
                  <a:cubicBezTo>
                    <a:pt x="541581" y="1102649"/>
                    <a:pt x="554351" y="1121804"/>
                    <a:pt x="564993" y="1142023"/>
                  </a:cubicBezTo>
                  <a:cubicBezTo>
                    <a:pt x="578472" y="1138476"/>
                    <a:pt x="592661" y="1137057"/>
                    <a:pt x="607204" y="1137766"/>
                  </a:cubicBezTo>
                  <a:cubicBezTo>
                    <a:pt x="610751" y="1138121"/>
                    <a:pt x="614299" y="1138121"/>
                    <a:pt x="617846" y="1138830"/>
                  </a:cubicBezTo>
                  <a:cubicBezTo>
                    <a:pt x="628133" y="1140249"/>
                    <a:pt x="638065" y="1142377"/>
                    <a:pt x="647642" y="1145925"/>
                  </a:cubicBezTo>
                  <a:cubicBezTo>
                    <a:pt x="661831" y="1150891"/>
                    <a:pt x="674601" y="1157985"/>
                    <a:pt x="685952" y="1166498"/>
                  </a:cubicBezTo>
                  <a:cubicBezTo>
                    <a:pt x="706880" y="1182106"/>
                    <a:pt x="723197" y="1203389"/>
                    <a:pt x="732775" y="1227865"/>
                  </a:cubicBezTo>
                  <a:cubicBezTo>
                    <a:pt x="754412" y="1219351"/>
                    <a:pt x="778179" y="1216159"/>
                    <a:pt x="802654" y="1218997"/>
                  </a:cubicBezTo>
                  <a:cubicBezTo>
                    <a:pt x="840254" y="1223608"/>
                    <a:pt x="872534" y="1242763"/>
                    <a:pt x="894881" y="1269367"/>
                  </a:cubicBezTo>
                  <a:cubicBezTo>
                    <a:pt x="908360" y="1234959"/>
                    <a:pt x="943832" y="1212612"/>
                    <a:pt x="982142" y="1217578"/>
                  </a:cubicBezTo>
                  <a:cubicBezTo>
                    <a:pt x="1014067" y="1221480"/>
                    <a:pt x="1039251" y="1243472"/>
                    <a:pt x="1049538" y="1271850"/>
                  </a:cubicBezTo>
                  <a:cubicBezTo>
                    <a:pt x="1085365" y="1247729"/>
                    <a:pt x="1129350" y="1236023"/>
                    <a:pt x="1175464" y="1242053"/>
                  </a:cubicBezTo>
                  <a:cubicBezTo>
                    <a:pt x="1214128" y="1247019"/>
                    <a:pt x="1248536" y="1263336"/>
                    <a:pt x="1275494" y="1287457"/>
                  </a:cubicBezTo>
                  <a:cubicBezTo>
                    <a:pt x="1302453" y="1236023"/>
                    <a:pt x="1359208" y="1204453"/>
                    <a:pt x="1419865" y="1211902"/>
                  </a:cubicBezTo>
                  <a:cubicBezTo>
                    <a:pt x="1464914" y="1217578"/>
                    <a:pt x="1502514" y="1243827"/>
                    <a:pt x="1524507" y="1280008"/>
                  </a:cubicBezTo>
                  <a:cubicBezTo>
                    <a:pt x="1546499" y="1265820"/>
                    <a:pt x="1573813" y="1258725"/>
                    <a:pt x="1601835" y="1262272"/>
                  </a:cubicBezTo>
                  <a:cubicBezTo>
                    <a:pt x="1629149" y="1265820"/>
                    <a:pt x="1653270" y="1278589"/>
                    <a:pt x="1670651" y="1297035"/>
                  </a:cubicBezTo>
                  <a:cubicBezTo>
                    <a:pt x="1675617" y="1273978"/>
                    <a:pt x="1689806" y="1255178"/>
                    <a:pt x="1708606" y="1243827"/>
                  </a:cubicBezTo>
                  <a:cubicBezTo>
                    <a:pt x="1723859" y="1234604"/>
                    <a:pt x="1742304" y="1229993"/>
                    <a:pt x="1761459" y="1232476"/>
                  </a:cubicBezTo>
                  <a:cubicBezTo>
                    <a:pt x="1767489" y="1233185"/>
                    <a:pt x="1773165" y="1234604"/>
                    <a:pt x="1778485" y="1236732"/>
                  </a:cubicBezTo>
                  <a:cubicBezTo>
                    <a:pt x="1791965" y="1241344"/>
                    <a:pt x="1804025" y="1249857"/>
                    <a:pt x="1813248" y="1260144"/>
                  </a:cubicBezTo>
                  <a:cubicBezTo>
                    <a:pt x="1853686" y="1224672"/>
                    <a:pt x="1906894" y="1204099"/>
                    <a:pt x="1964003" y="1205872"/>
                  </a:cubicBezTo>
                  <a:cubicBezTo>
                    <a:pt x="1978547" y="1187426"/>
                    <a:pt x="1997347" y="1172883"/>
                    <a:pt x="2018630" y="1163661"/>
                  </a:cubicBezTo>
                  <a:cubicBezTo>
                    <a:pt x="2018985" y="1163306"/>
                    <a:pt x="2019339" y="1163306"/>
                    <a:pt x="2019694" y="1163306"/>
                  </a:cubicBezTo>
                  <a:cubicBezTo>
                    <a:pt x="2042396" y="1153728"/>
                    <a:pt x="2067581" y="1149826"/>
                    <a:pt x="2093830" y="1153019"/>
                  </a:cubicBezTo>
                  <a:cubicBezTo>
                    <a:pt x="2139944" y="1158694"/>
                    <a:pt x="2177899" y="1186008"/>
                    <a:pt x="2199537" y="1222898"/>
                  </a:cubicBezTo>
                  <a:cubicBezTo>
                    <a:pt x="2206986" y="1236023"/>
                    <a:pt x="2212661" y="1250212"/>
                    <a:pt x="2215853" y="1265465"/>
                  </a:cubicBezTo>
                  <a:cubicBezTo>
                    <a:pt x="2219401" y="1265110"/>
                    <a:pt x="2222948" y="1265110"/>
                    <a:pt x="2226140" y="1264755"/>
                  </a:cubicBezTo>
                  <a:cubicBezTo>
                    <a:pt x="2242812" y="1264046"/>
                    <a:pt x="2259839" y="1264755"/>
                    <a:pt x="2276865" y="1266884"/>
                  </a:cubicBezTo>
                  <a:cubicBezTo>
                    <a:pt x="2416979" y="1284619"/>
                    <a:pt x="2521976" y="1396710"/>
                    <a:pt x="2536164" y="1531149"/>
                  </a:cubicBezTo>
                  <a:cubicBezTo>
                    <a:pt x="2536519" y="1535760"/>
                    <a:pt x="2536874" y="1540727"/>
                    <a:pt x="2537229" y="1546047"/>
                  </a:cubicBezTo>
                  <a:close/>
                </a:path>
              </a:pathLst>
            </a:custGeom>
            <a:solidFill>
              <a:schemeClr val="accent3">
                <a:lumMod val="75000"/>
              </a:schemeClr>
            </a:solidFill>
            <a:ln w="3544" cap="flat">
              <a:noFill/>
              <a:prstDash val="solid"/>
              <a:miter/>
            </a:ln>
          </p:spPr>
          <p:txBody>
            <a:bodyPr rtlCol="0" anchor="ctr"/>
            <a:lstStyle/>
            <a:p>
              <a:endParaRPr lang="fi-FI"/>
            </a:p>
          </p:txBody>
        </p:sp>
        <p:sp>
          <p:nvSpPr>
            <p:cNvPr id="397" name="Freeform: Shape 396">
              <a:extLst>
                <a:ext uri="{FF2B5EF4-FFF2-40B4-BE49-F238E27FC236}">
                  <a16:creationId xmlns:a16="http://schemas.microsoft.com/office/drawing/2014/main" id="{66179209-6740-45B6-B98E-C462A96FD5C9}"/>
                </a:ext>
              </a:extLst>
            </p:cNvPr>
            <p:cNvSpPr/>
            <p:nvPr/>
          </p:nvSpPr>
          <p:spPr>
            <a:xfrm>
              <a:off x="-318494" y="5575655"/>
              <a:ext cx="17736" cy="17736"/>
            </a:xfrm>
            <a:custGeom>
              <a:avLst/>
              <a:gdLst>
                <a:gd name="connsiteX0" fmla="*/ 16952 w 17735"/>
                <a:gd name="connsiteY0" fmla="*/ 990 h 17735"/>
                <a:gd name="connsiteX1" fmla="*/ 18726 w 17735"/>
                <a:gd name="connsiteY1" fmla="*/ 19435 h 17735"/>
                <a:gd name="connsiteX2" fmla="*/ 990 w 17735"/>
                <a:gd name="connsiteY2" fmla="*/ 5246 h 17735"/>
                <a:gd name="connsiteX3" fmla="*/ 16952 w 17735"/>
                <a:gd name="connsiteY3" fmla="*/ 990 h 17735"/>
              </a:gdLst>
              <a:ahLst/>
              <a:cxnLst>
                <a:cxn ang="0">
                  <a:pos x="connsiteX0" y="connsiteY0"/>
                </a:cxn>
                <a:cxn ang="0">
                  <a:pos x="connsiteX1" y="connsiteY1"/>
                </a:cxn>
                <a:cxn ang="0">
                  <a:pos x="connsiteX2" y="connsiteY2"/>
                </a:cxn>
                <a:cxn ang="0">
                  <a:pos x="connsiteX3" y="connsiteY3"/>
                </a:cxn>
              </a:cxnLst>
              <a:rect l="l" t="t" r="r" b="b"/>
              <a:pathLst>
                <a:path w="17735" h="17735">
                  <a:moveTo>
                    <a:pt x="16952" y="990"/>
                  </a:moveTo>
                  <a:lnTo>
                    <a:pt x="18726" y="19435"/>
                  </a:lnTo>
                  <a:cubicBezTo>
                    <a:pt x="12696" y="14824"/>
                    <a:pt x="6665" y="10213"/>
                    <a:pt x="990" y="5246"/>
                  </a:cubicBezTo>
                  <a:lnTo>
                    <a:pt x="16952" y="990"/>
                  </a:lnTo>
                  <a:close/>
                </a:path>
              </a:pathLst>
            </a:custGeom>
            <a:solidFill>
              <a:srgbClr val="4FACA0"/>
            </a:solidFill>
            <a:ln w="3544" cap="flat">
              <a:noFill/>
              <a:prstDash val="solid"/>
              <a:miter/>
            </a:ln>
          </p:spPr>
          <p:txBody>
            <a:bodyPr rtlCol="0" anchor="ctr"/>
            <a:lstStyle/>
            <a:p>
              <a:endParaRPr lang="fi-FI"/>
            </a:p>
          </p:txBody>
        </p:sp>
        <p:sp>
          <p:nvSpPr>
            <p:cNvPr id="398" name="Freeform: Shape 397">
              <a:extLst>
                <a:ext uri="{FF2B5EF4-FFF2-40B4-BE49-F238E27FC236}">
                  <a16:creationId xmlns:a16="http://schemas.microsoft.com/office/drawing/2014/main" id="{CA111B01-6E37-47E0-82C3-406B80BE5654}"/>
                </a:ext>
              </a:extLst>
            </p:cNvPr>
            <p:cNvSpPr/>
            <p:nvPr/>
          </p:nvSpPr>
          <p:spPr>
            <a:xfrm>
              <a:off x="2140770" y="2427527"/>
              <a:ext cx="28377" cy="3547"/>
            </a:xfrm>
            <a:custGeom>
              <a:avLst/>
              <a:gdLst>
                <a:gd name="connsiteX0" fmla="*/ 30786 w 28377"/>
                <a:gd name="connsiteY0" fmla="*/ 990 h 3547"/>
                <a:gd name="connsiteX1" fmla="*/ 30077 w 28377"/>
                <a:gd name="connsiteY1" fmla="*/ 4537 h 3547"/>
                <a:gd name="connsiteX2" fmla="*/ 990 w 28377"/>
                <a:gd name="connsiteY2" fmla="*/ 1699 h 3547"/>
              </a:gdLst>
              <a:ahLst/>
              <a:cxnLst>
                <a:cxn ang="0">
                  <a:pos x="connsiteX0" y="connsiteY0"/>
                </a:cxn>
                <a:cxn ang="0">
                  <a:pos x="connsiteX1" y="connsiteY1"/>
                </a:cxn>
                <a:cxn ang="0">
                  <a:pos x="connsiteX2" y="connsiteY2"/>
                </a:cxn>
              </a:cxnLst>
              <a:rect l="l" t="t" r="r" b="b"/>
              <a:pathLst>
                <a:path w="28377" h="3547">
                  <a:moveTo>
                    <a:pt x="30786" y="990"/>
                  </a:moveTo>
                  <a:lnTo>
                    <a:pt x="30077" y="4537"/>
                  </a:lnTo>
                  <a:lnTo>
                    <a:pt x="990" y="1699"/>
                  </a:lnTo>
                  <a:close/>
                </a:path>
              </a:pathLst>
            </a:custGeom>
            <a:solidFill>
              <a:srgbClr val="4FACA0"/>
            </a:solidFill>
            <a:ln w="3544" cap="flat">
              <a:noFill/>
              <a:prstDash val="solid"/>
              <a:miter/>
            </a:ln>
          </p:spPr>
          <p:txBody>
            <a:bodyPr rtlCol="0" anchor="ctr"/>
            <a:lstStyle/>
            <a:p>
              <a:endParaRPr lang="fi-FI"/>
            </a:p>
          </p:txBody>
        </p:sp>
        <p:sp>
          <p:nvSpPr>
            <p:cNvPr id="399" name="Freeform: Shape 398">
              <a:extLst>
                <a:ext uri="{FF2B5EF4-FFF2-40B4-BE49-F238E27FC236}">
                  <a16:creationId xmlns:a16="http://schemas.microsoft.com/office/drawing/2014/main" id="{132A32B1-D046-476D-996F-A85D8F129959}"/>
                </a:ext>
              </a:extLst>
            </p:cNvPr>
            <p:cNvSpPr/>
            <p:nvPr/>
          </p:nvSpPr>
          <p:spPr>
            <a:xfrm>
              <a:off x="-14855" y="5203201"/>
              <a:ext cx="2426276" cy="1702650"/>
            </a:xfrm>
            <a:custGeom>
              <a:avLst/>
              <a:gdLst>
                <a:gd name="connsiteX0" fmla="*/ 2427975 w 2426275"/>
                <a:gd name="connsiteY0" fmla="*/ 1692289 h 1702649"/>
                <a:gd name="connsiteX1" fmla="*/ 339746 w 2426275"/>
                <a:gd name="connsiteY1" fmla="*/ 1692289 h 1702649"/>
                <a:gd name="connsiteX2" fmla="*/ 330878 w 2426275"/>
                <a:gd name="connsiteY2" fmla="*/ 1702221 h 1702649"/>
                <a:gd name="connsiteX3" fmla="*/ 320946 w 2426275"/>
                <a:gd name="connsiteY3" fmla="*/ 1692289 h 1702649"/>
                <a:gd name="connsiteX4" fmla="*/ 60228 w 2426275"/>
                <a:gd name="connsiteY4" fmla="*/ 1692289 h 1702649"/>
                <a:gd name="connsiteX5" fmla="*/ 75836 w 2426275"/>
                <a:gd name="connsiteY5" fmla="*/ 1675262 h 1702649"/>
                <a:gd name="connsiteX6" fmla="*/ 75836 w 2426275"/>
                <a:gd name="connsiteY6" fmla="*/ 1612477 h 1702649"/>
                <a:gd name="connsiteX7" fmla="*/ 20145 w 2426275"/>
                <a:gd name="connsiteY7" fmla="*/ 1673843 h 1702649"/>
                <a:gd name="connsiteX8" fmla="*/ 990 w 2426275"/>
                <a:gd name="connsiteY8" fmla="*/ 1651141 h 1702649"/>
                <a:gd name="connsiteX9" fmla="*/ 990 w 2426275"/>
                <a:gd name="connsiteY9" fmla="*/ 990 h 1702649"/>
                <a:gd name="connsiteX10" fmla="*/ 75481 w 2426275"/>
                <a:gd name="connsiteY10" fmla="*/ 92152 h 1702649"/>
                <a:gd name="connsiteX11" fmla="*/ 96409 w 2426275"/>
                <a:gd name="connsiteY11" fmla="*/ 163806 h 1702649"/>
                <a:gd name="connsiteX12" fmla="*/ 96409 w 2426275"/>
                <a:gd name="connsiteY12" fmla="*/ 227655 h 1702649"/>
                <a:gd name="connsiteX13" fmla="*/ 86477 w 2426275"/>
                <a:gd name="connsiteY13" fmla="*/ 270221 h 1702649"/>
                <a:gd name="connsiteX14" fmla="*/ 157776 w 2426275"/>
                <a:gd name="connsiteY14" fmla="*/ 411399 h 1702649"/>
                <a:gd name="connsiteX15" fmla="*/ 148198 w 2426275"/>
                <a:gd name="connsiteY15" fmla="*/ 446162 h 1702649"/>
                <a:gd name="connsiteX16" fmla="*/ 152809 w 2426275"/>
                <a:gd name="connsiteY16" fmla="*/ 446516 h 1702649"/>
                <a:gd name="connsiteX17" fmla="*/ 213821 w 2426275"/>
                <a:gd name="connsiteY17" fmla="*/ 526683 h 1702649"/>
                <a:gd name="connsiteX18" fmla="*/ 191474 w 2426275"/>
                <a:gd name="connsiteY18" fmla="*/ 569604 h 1702649"/>
                <a:gd name="connsiteX19" fmla="*/ 245036 w 2426275"/>
                <a:gd name="connsiteY19" fmla="*/ 689144 h 1702649"/>
                <a:gd name="connsiteX20" fmla="*/ 207436 w 2426275"/>
                <a:gd name="connsiteY20" fmla="*/ 762571 h 1702649"/>
                <a:gd name="connsiteX21" fmla="*/ 239716 w 2426275"/>
                <a:gd name="connsiteY21" fmla="*/ 842028 h 1702649"/>
                <a:gd name="connsiteX22" fmla="*/ 210983 w 2426275"/>
                <a:gd name="connsiteY22" fmla="*/ 895236 h 1702649"/>
                <a:gd name="connsiteX23" fmla="*/ 241134 w 2426275"/>
                <a:gd name="connsiteY23" fmla="*/ 947734 h 1702649"/>
                <a:gd name="connsiteX24" fmla="*/ 221980 w 2426275"/>
                <a:gd name="connsiteY24" fmla="*/ 980368 h 1702649"/>
                <a:gd name="connsiteX25" fmla="*/ 223044 w 2426275"/>
                <a:gd name="connsiteY25" fmla="*/ 1089976 h 1702649"/>
                <a:gd name="connsiteX26" fmla="*/ 281572 w 2426275"/>
                <a:gd name="connsiteY26" fmla="*/ 1193909 h 1702649"/>
                <a:gd name="connsiteX27" fmla="*/ 303565 w 2426275"/>
                <a:gd name="connsiteY27" fmla="*/ 1194264 h 1702649"/>
                <a:gd name="connsiteX28" fmla="*/ 377346 w 2426275"/>
                <a:gd name="connsiteY28" fmla="*/ 1253501 h 1702649"/>
                <a:gd name="connsiteX29" fmla="*/ 388343 w 2426275"/>
                <a:gd name="connsiteY29" fmla="*/ 1253856 h 1702649"/>
                <a:gd name="connsiteX30" fmla="*/ 399339 w 2426275"/>
                <a:gd name="connsiteY30" fmla="*/ 1256339 h 1702649"/>
                <a:gd name="connsiteX31" fmla="*/ 434101 w 2426275"/>
                <a:gd name="connsiteY31" fmla="*/ 1281170 h 1702649"/>
                <a:gd name="connsiteX32" fmla="*/ 447226 w 2426275"/>
                <a:gd name="connsiteY32" fmla="*/ 1318770 h 1702649"/>
                <a:gd name="connsiteX33" fmla="*/ 447226 w 2426275"/>
                <a:gd name="connsiteY33" fmla="*/ 1322317 h 1702649"/>
                <a:gd name="connsiteX34" fmla="*/ 538743 w 2426275"/>
                <a:gd name="connsiteY34" fmla="*/ 1313804 h 1702649"/>
                <a:gd name="connsiteX35" fmla="*/ 572796 w 2426275"/>
                <a:gd name="connsiteY35" fmla="*/ 1321608 h 1702649"/>
                <a:gd name="connsiteX36" fmla="*/ 606849 w 2426275"/>
                <a:gd name="connsiteY36" fmla="*/ 1336151 h 1702649"/>
                <a:gd name="connsiteX37" fmla="*/ 642321 w 2426275"/>
                <a:gd name="connsiteY37" fmla="*/ 1360272 h 1702649"/>
                <a:gd name="connsiteX38" fmla="*/ 709718 w 2426275"/>
                <a:gd name="connsiteY38" fmla="*/ 1473072 h 1702649"/>
                <a:gd name="connsiteX39" fmla="*/ 757250 w 2426275"/>
                <a:gd name="connsiteY39" fmla="*/ 1471299 h 1702649"/>
                <a:gd name="connsiteX40" fmla="*/ 814360 w 2426275"/>
                <a:gd name="connsiteY40" fmla="*/ 1492227 h 1702649"/>
                <a:gd name="connsiteX41" fmla="*/ 939221 w 2426275"/>
                <a:gd name="connsiteY41" fmla="*/ 1429797 h 1702649"/>
                <a:gd name="connsiteX42" fmla="*/ 1010165 w 2426275"/>
                <a:gd name="connsiteY42" fmla="*/ 1464914 h 1702649"/>
                <a:gd name="connsiteX43" fmla="*/ 1073659 w 2426275"/>
                <a:gd name="connsiteY43" fmla="*/ 1448242 h 1702649"/>
                <a:gd name="connsiteX44" fmla="*/ 1147795 w 2426275"/>
                <a:gd name="connsiteY44" fmla="*/ 1533020 h 1702649"/>
                <a:gd name="connsiteX45" fmla="*/ 1236830 w 2426275"/>
                <a:gd name="connsiteY45" fmla="*/ 1544371 h 1702649"/>
                <a:gd name="connsiteX46" fmla="*/ 1244634 w 2426275"/>
                <a:gd name="connsiteY46" fmla="*/ 1548982 h 1702649"/>
                <a:gd name="connsiteX47" fmla="*/ 1382619 w 2426275"/>
                <a:gd name="connsiteY47" fmla="*/ 1451789 h 1702649"/>
                <a:gd name="connsiteX48" fmla="*/ 1456046 w 2426275"/>
                <a:gd name="connsiteY48" fmla="*/ 1489389 h 1702649"/>
                <a:gd name="connsiteX49" fmla="*/ 1536922 w 2426275"/>
                <a:gd name="connsiteY49" fmla="*/ 1472718 h 1702649"/>
                <a:gd name="connsiteX50" fmla="*/ 1617798 w 2426275"/>
                <a:gd name="connsiteY50" fmla="*/ 1519186 h 1702649"/>
                <a:gd name="connsiteX51" fmla="*/ 1681292 w 2426275"/>
                <a:gd name="connsiteY51" fmla="*/ 1494710 h 1702649"/>
                <a:gd name="connsiteX52" fmla="*/ 1743013 w 2426275"/>
                <a:gd name="connsiteY52" fmla="*/ 1563171 h 1702649"/>
                <a:gd name="connsiteX53" fmla="*/ 1768198 w 2426275"/>
                <a:gd name="connsiteY53" fmla="*/ 1565299 h 1702649"/>
                <a:gd name="connsiteX54" fmla="*/ 1900508 w 2426275"/>
                <a:gd name="connsiteY54" fmla="*/ 1628084 h 1702649"/>
                <a:gd name="connsiteX55" fmla="*/ 2106955 w 2426275"/>
                <a:gd name="connsiteY55" fmla="*/ 1556077 h 1702649"/>
                <a:gd name="connsiteX56" fmla="*/ 2253454 w 2426275"/>
                <a:gd name="connsiteY56" fmla="*/ 1633405 h 1702649"/>
                <a:gd name="connsiteX57" fmla="*/ 2330428 w 2426275"/>
                <a:gd name="connsiteY57" fmla="*/ 1618862 h 1702649"/>
                <a:gd name="connsiteX58" fmla="*/ 2420171 w 2426275"/>
                <a:gd name="connsiteY58" fmla="*/ 1678100 h 1702649"/>
                <a:gd name="connsiteX59" fmla="*/ 2427975 w 2426275"/>
                <a:gd name="connsiteY59" fmla="*/ 1692289 h 170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26275" h="1702649">
                  <a:moveTo>
                    <a:pt x="2427975" y="1692289"/>
                  </a:moveTo>
                  <a:lnTo>
                    <a:pt x="339746" y="1692289"/>
                  </a:lnTo>
                  <a:lnTo>
                    <a:pt x="330878" y="1702221"/>
                  </a:lnTo>
                  <a:lnTo>
                    <a:pt x="320946" y="1692289"/>
                  </a:lnTo>
                  <a:lnTo>
                    <a:pt x="60228" y="1692289"/>
                  </a:lnTo>
                  <a:lnTo>
                    <a:pt x="75836" y="1675262"/>
                  </a:lnTo>
                  <a:lnTo>
                    <a:pt x="75836" y="1612477"/>
                  </a:lnTo>
                  <a:lnTo>
                    <a:pt x="20145" y="1673843"/>
                  </a:lnTo>
                  <a:lnTo>
                    <a:pt x="990" y="1651141"/>
                  </a:lnTo>
                  <a:lnTo>
                    <a:pt x="990" y="990"/>
                  </a:lnTo>
                  <a:cubicBezTo>
                    <a:pt x="32915" y="24756"/>
                    <a:pt x="58809" y="56326"/>
                    <a:pt x="75481" y="92152"/>
                  </a:cubicBezTo>
                  <a:cubicBezTo>
                    <a:pt x="86122" y="114500"/>
                    <a:pt x="93217" y="138621"/>
                    <a:pt x="96409" y="163806"/>
                  </a:cubicBezTo>
                  <a:cubicBezTo>
                    <a:pt x="99247" y="184379"/>
                    <a:pt x="99247" y="206017"/>
                    <a:pt x="96409" y="227655"/>
                  </a:cubicBezTo>
                  <a:cubicBezTo>
                    <a:pt x="94281" y="242199"/>
                    <a:pt x="91088" y="256387"/>
                    <a:pt x="86477" y="270221"/>
                  </a:cubicBezTo>
                  <a:cubicBezTo>
                    <a:pt x="135783" y="297180"/>
                    <a:pt x="165934" y="352516"/>
                    <a:pt x="157776" y="411399"/>
                  </a:cubicBezTo>
                  <a:cubicBezTo>
                    <a:pt x="156002" y="423814"/>
                    <a:pt x="152809" y="435520"/>
                    <a:pt x="148198" y="446162"/>
                  </a:cubicBezTo>
                  <a:cubicBezTo>
                    <a:pt x="149617" y="446162"/>
                    <a:pt x="151391" y="446516"/>
                    <a:pt x="152809" y="446516"/>
                  </a:cubicBezTo>
                  <a:cubicBezTo>
                    <a:pt x="191829" y="451837"/>
                    <a:pt x="219142" y="487664"/>
                    <a:pt x="213821" y="526683"/>
                  </a:cubicBezTo>
                  <a:cubicBezTo>
                    <a:pt x="211693" y="543709"/>
                    <a:pt x="203180" y="558607"/>
                    <a:pt x="191474" y="569604"/>
                  </a:cubicBezTo>
                  <a:cubicBezTo>
                    <a:pt x="229429" y="595144"/>
                    <a:pt x="251421" y="640548"/>
                    <a:pt x="245036" y="689144"/>
                  </a:cubicBezTo>
                  <a:cubicBezTo>
                    <a:pt x="241134" y="718231"/>
                    <a:pt x="227300" y="743771"/>
                    <a:pt x="207436" y="762571"/>
                  </a:cubicBezTo>
                  <a:cubicBezTo>
                    <a:pt x="230848" y="780662"/>
                    <a:pt x="244327" y="810458"/>
                    <a:pt x="239716" y="842028"/>
                  </a:cubicBezTo>
                  <a:cubicBezTo>
                    <a:pt x="236878" y="863666"/>
                    <a:pt x="226236" y="882111"/>
                    <a:pt x="210983" y="895236"/>
                  </a:cubicBezTo>
                  <a:cubicBezTo>
                    <a:pt x="231202" y="903749"/>
                    <a:pt x="244327" y="924677"/>
                    <a:pt x="241134" y="947734"/>
                  </a:cubicBezTo>
                  <a:cubicBezTo>
                    <a:pt x="239361" y="961213"/>
                    <a:pt x="232266" y="972919"/>
                    <a:pt x="221980" y="980368"/>
                  </a:cubicBezTo>
                  <a:cubicBezTo>
                    <a:pt x="238651" y="1013712"/>
                    <a:pt x="240425" y="1054150"/>
                    <a:pt x="223044" y="1089976"/>
                  </a:cubicBezTo>
                  <a:cubicBezTo>
                    <a:pt x="258161" y="1111969"/>
                    <a:pt x="281218" y="1150988"/>
                    <a:pt x="281572" y="1193909"/>
                  </a:cubicBezTo>
                  <a:cubicBezTo>
                    <a:pt x="288667" y="1193199"/>
                    <a:pt x="296116" y="1193199"/>
                    <a:pt x="303565" y="1194264"/>
                  </a:cubicBezTo>
                  <a:cubicBezTo>
                    <a:pt x="338327" y="1198875"/>
                    <a:pt x="365995" y="1222641"/>
                    <a:pt x="377346" y="1253501"/>
                  </a:cubicBezTo>
                  <a:cubicBezTo>
                    <a:pt x="380894" y="1253501"/>
                    <a:pt x="384441" y="1253501"/>
                    <a:pt x="388343" y="1253856"/>
                  </a:cubicBezTo>
                  <a:cubicBezTo>
                    <a:pt x="392245" y="1254566"/>
                    <a:pt x="395792" y="1255275"/>
                    <a:pt x="399339" y="1256339"/>
                  </a:cubicBezTo>
                  <a:cubicBezTo>
                    <a:pt x="413528" y="1260950"/>
                    <a:pt x="425588" y="1269818"/>
                    <a:pt x="434101" y="1281170"/>
                  </a:cubicBezTo>
                  <a:cubicBezTo>
                    <a:pt x="441905" y="1291811"/>
                    <a:pt x="446517" y="1304936"/>
                    <a:pt x="447226" y="1318770"/>
                  </a:cubicBezTo>
                  <a:cubicBezTo>
                    <a:pt x="447226" y="1319834"/>
                    <a:pt x="447226" y="1321253"/>
                    <a:pt x="447226" y="1322317"/>
                  </a:cubicBezTo>
                  <a:cubicBezTo>
                    <a:pt x="475603" y="1312740"/>
                    <a:pt x="506819" y="1309547"/>
                    <a:pt x="538743" y="1313804"/>
                  </a:cubicBezTo>
                  <a:cubicBezTo>
                    <a:pt x="550449" y="1315223"/>
                    <a:pt x="561800" y="1318061"/>
                    <a:pt x="572796" y="1321608"/>
                  </a:cubicBezTo>
                  <a:cubicBezTo>
                    <a:pt x="584857" y="1325510"/>
                    <a:pt x="596208" y="1330121"/>
                    <a:pt x="606849" y="1336151"/>
                  </a:cubicBezTo>
                  <a:cubicBezTo>
                    <a:pt x="619619" y="1342891"/>
                    <a:pt x="631325" y="1351049"/>
                    <a:pt x="642321" y="1360272"/>
                  </a:cubicBezTo>
                  <a:cubicBezTo>
                    <a:pt x="676374" y="1389004"/>
                    <a:pt x="700495" y="1428733"/>
                    <a:pt x="709718" y="1473072"/>
                  </a:cubicBezTo>
                  <a:cubicBezTo>
                    <a:pt x="724971" y="1469880"/>
                    <a:pt x="740933" y="1469171"/>
                    <a:pt x="757250" y="1471299"/>
                  </a:cubicBezTo>
                  <a:cubicBezTo>
                    <a:pt x="778179" y="1474137"/>
                    <a:pt x="797688" y="1481586"/>
                    <a:pt x="814360" y="1492227"/>
                  </a:cubicBezTo>
                  <a:cubicBezTo>
                    <a:pt x="838481" y="1448951"/>
                    <a:pt x="887432" y="1422703"/>
                    <a:pt x="939221" y="1429797"/>
                  </a:cubicBezTo>
                  <a:cubicBezTo>
                    <a:pt x="967244" y="1433699"/>
                    <a:pt x="991364" y="1446469"/>
                    <a:pt x="1010165" y="1464914"/>
                  </a:cubicBezTo>
                  <a:cubicBezTo>
                    <a:pt x="1027546" y="1451435"/>
                    <a:pt x="1050248" y="1445050"/>
                    <a:pt x="1073659" y="1448242"/>
                  </a:cubicBezTo>
                  <a:cubicBezTo>
                    <a:pt x="1116580" y="1453918"/>
                    <a:pt x="1147795" y="1490808"/>
                    <a:pt x="1147795" y="1533020"/>
                  </a:cubicBezTo>
                  <a:cubicBezTo>
                    <a:pt x="1176882" y="1525926"/>
                    <a:pt x="1208452" y="1529118"/>
                    <a:pt x="1236830" y="1544371"/>
                  </a:cubicBezTo>
                  <a:cubicBezTo>
                    <a:pt x="1239668" y="1545790"/>
                    <a:pt x="1242151" y="1547563"/>
                    <a:pt x="1244634" y="1548982"/>
                  </a:cubicBezTo>
                  <a:cubicBezTo>
                    <a:pt x="1257758" y="1485842"/>
                    <a:pt x="1317706" y="1442921"/>
                    <a:pt x="1382619" y="1451789"/>
                  </a:cubicBezTo>
                  <a:cubicBezTo>
                    <a:pt x="1411706" y="1455691"/>
                    <a:pt x="1437246" y="1469525"/>
                    <a:pt x="1456046" y="1489389"/>
                  </a:cubicBezTo>
                  <a:cubicBezTo>
                    <a:pt x="1479458" y="1475201"/>
                    <a:pt x="1507480" y="1468816"/>
                    <a:pt x="1536922" y="1472718"/>
                  </a:cubicBezTo>
                  <a:cubicBezTo>
                    <a:pt x="1570265" y="1477329"/>
                    <a:pt x="1598643" y="1494710"/>
                    <a:pt x="1617798" y="1519186"/>
                  </a:cubicBezTo>
                  <a:cubicBezTo>
                    <a:pt x="1633051" y="1501450"/>
                    <a:pt x="1656462" y="1491518"/>
                    <a:pt x="1681292" y="1494710"/>
                  </a:cubicBezTo>
                  <a:cubicBezTo>
                    <a:pt x="1716410" y="1499322"/>
                    <a:pt x="1741949" y="1528763"/>
                    <a:pt x="1743013" y="1563171"/>
                  </a:cubicBezTo>
                  <a:cubicBezTo>
                    <a:pt x="1751527" y="1563526"/>
                    <a:pt x="1759685" y="1564235"/>
                    <a:pt x="1768198" y="1565299"/>
                  </a:cubicBezTo>
                  <a:cubicBezTo>
                    <a:pt x="1819633" y="1572394"/>
                    <a:pt x="1865391" y="1595096"/>
                    <a:pt x="1900508" y="1628084"/>
                  </a:cubicBezTo>
                  <a:cubicBezTo>
                    <a:pt x="1952297" y="1574522"/>
                    <a:pt x="2027853" y="1545435"/>
                    <a:pt x="2106955" y="1556077"/>
                  </a:cubicBezTo>
                  <a:cubicBezTo>
                    <a:pt x="2165838" y="1563880"/>
                    <a:pt x="2216563" y="1592612"/>
                    <a:pt x="2253454" y="1633405"/>
                  </a:cubicBezTo>
                  <a:cubicBezTo>
                    <a:pt x="2276156" y="1620635"/>
                    <a:pt x="2302760" y="1614960"/>
                    <a:pt x="2330428" y="1618862"/>
                  </a:cubicBezTo>
                  <a:cubicBezTo>
                    <a:pt x="2369447" y="1624182"/>
                    <a:pt x="2401726" y="1646885"/>
                    <a:pt x="2420171" y="1678100"/>
                  </a:cubicBezTo>
                  <a:cubicBezTo>
                    <a:pt x="2423009" y="1682002"/>
                    <a:pt x="2425492" y="1686968"/>
                    <a:pt x="2427975" y="1692289"/>
                  </a:cubicBezTo>
                  <a:close/>
                </a:path>
              </a:pathLst>
            </a:custGeom>
            <a:solidFill>
              <a:schemeClr val="accent3">
                <a:lumMod val="50000"/>
              </a:schemeClr>
            </a:solidFill>
            <a:ln w="3544" cap="flat">
              <a:noFill/>
              <a:prstDash val="solid"/>
              <a:miter/>
            </a:ln>
          </p:spPr>
          <p:txBody>
            <a:bodyPr rtlCol="0" anchor="ctr"/>
            <a:lstStyle/>
            <a:p>
              <a:endParaRPr lang="fi-FI"/>
            </a:p>
          </p:txBody>
        </p:sp>
        <p:sp>
          <p:nvSpPr>
            <p:cNvPr id="400" name="Freeform: Shape 399">
              <a:extLst>
                <a:ext uri="{FF2B5EF4-FFF2-40B4-BE49-F238E27FC236}">
                  <a16:creationId xmlns:a16="http://schemas.microsoft.com/office/drawing/2014/main" id="{B4C094A5-17BF-41B0-992C-3A8C1505C73B}"/>
                </a:ext>
              </a:extLst>
            </p:cNvPr>
            <p:cNvSpPr/>
            <p:nvPr/>
          </p:nvSpPr>
          <p:spPr>
            <a:xfrm>
              <a:off x="521834" y="5252855"/>
              <a:ext cx="63849" cy="63849"/>
            </a:xfrm>
            <a:custGeom>
              <a:avLst/>
              <a:gdLst>
                <a:gd name="connsiteX0" fmla="*/ 64130 w 63849"/>
                <a:gd name="connsiteY0" fmla="*/ 32566 h 63849"/>
                <a:gd name="connsiteX1" fmla="*/ 32560 w 63849"/>
                <a:gd name="connsiteY1" fmla="*/ 64137 h 63849"/>
                <a:gd name="connsiteX2" fmla="*/ 990 w 63849"/>
                <a:gd name="connsiteY2" fmla="*/ 32566 h 63849"/>
                <a:gd name="connsiteX3" fmla="*/ 32560 w 63849"/>
                <a:gd name="connsiteY3" fmla="*/ 996 h 63849"/>
                <a:gd name="connsiteX4" fmla="*/ 64130 w 63849"/>
                <a:gd name="connsiteY4" fmla="*/ 32566 h 6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49" h="63849">
                  <a:moveTo>
                    <a:pt x="64130" y="32566"/>
                  </a:moveTo>
                  <a:cubicBezTo>
                    <a:pt x="64130" y="49948"/>
                    <a:pt x="49941" y="64137"/>
                    <a:pt x="32560" y="64137"/>
                  </a:cubicBezTo>
                  <a:cubicBezTo>
                    <a:pt x="15179" y="64137"/>
                    <a:pt x="990" y="49948"/>
                    <a:pt x="990" y="32566"/>
                  </a:cubicBezTo>
                  <a:cubicBezTo>
                    <a:pt x="990" y="15185"/>
                    <a:pt x="15179" y="996"/>
                    <a:pt x="32560" y="996"/>
                  </a:cubicBezTo>
                  <a:cubicBezTo>
                    <a:pt x="49941" y="642"/>
                    <a:pt x="64130" y="14831"/>
                    <a:pt x="64130" y="32566"/>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401" name="Freeform: Shape 400">
              <a:extLst>
                <a:ext uri="{FF2B5EF4-FFF2-40B4-BE49-F238E27FC236}">
                  <a16:creationId xmlns:a16="http://schemas.microsoft.com/office/drawing/2014/main" id="{BBBD0B46-C177-4793-A190-E40D14944490}"/>
                </a:ext>
              </a:extLst>
            </p:cNvPr>
            <p:cNvSpPr/>
            <p:nvPr/>
          </p:nvSpPr>
          <p:spPr>
            <a:xfrm>
              <a:off x="202233" y="4814784"/>
              <a:ext cx="99321" cy="99321"/>
            </a:xfrm>
            <a:custGeom>
              <a:avLst/>
              <a:gdLst>
                <a:gd name="connsiteX0" fmla="*/ 101021 w 99321"/>
                <a:gd name="connsiteY0" fmla="*/ 51005 h 99321"/>
                <a:gd name="connsiteX1" fmla="*/ 51005 w 99321"/>
                <a:gd name="connsiteY1" fmla="*/ 101020 h 99321"/>
                <a:gd name="connsiteX2" fmla="*/ 990 w 99321"/>
                <a:gd name="connsiteY2" fmla="*/ 51005 h 99321"/>
                <a:gd name="connsiteX3" fmla="*/ 51005 w 99321"/>
                <a:gd name="connsiteY3" fmla="*/ 990 h 99321"/>
                <a:gd name="connsiteX4" fmla="*/ 101021 w 99321"/>
                <a:gd name="connsiteY4" fmla="*/ 51005 h 9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21" h="99321">
                  <a:moveTo>
                    <a:pt x="101021" y="51005"/>
                  </a:moveTo>
                  <a:cubicBezTo>
                    <a:pt x="101021" y="78673"/>
                    <a:pt x="78673" y="101020"/>
                    <a:pt x="51005" y="101020"/>
                  </a:cubicBezTo>
                  <a:cubicBezTo>
                    <a:pt x="23337" y="101020"/>
                    <a:pt x="990" y="78673"/>
                    <a:pt x="990" y="51005"/>
                  </a:cubicBezTo>
                  <a:cubicBezTo>
                    <a:pt x="990" y="23337"/>
                    <a:pt x="23337" y="990"/>
                    <a:pt x="51005" y="990"/>
                  </a:cubicBezTo>
                  <a:cubicBezTo>
                    <a:pt x="78673" y="1345"/>
                    <a:pt x="101021" y="23692"/>
                    <a:pt x="101021" y="51005"/>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402" name="Freeform: Shape 401">
              <a:extLst>
                <a:ext uri="{FF2B5EF4-FFF2-40B4-BE49-F238E27FC236}">
                  <a16:creationId xmlns:a16="http://schemas.microsoft.com/office/drawing/2014/main" id="{425F7042-FBEF-40AA-A5C4-BF9924CE30FA}"/>
                </a:ext>
              </a:extLst>
            </p:cNvPr>
            <p:cNvSpPr/>
            <p:nvPr/>
          </p:nvSpPr>
          <p:spPr>
            <a:xfrm>
              <a:off x="1728525" y="6208744"/>
              <a:ext cx="209284" cy="209284"/>
            </a:xfrm>
            <a:custGeom>
              <a:avLst/>
              <a:gdLst>
                <a:gd name="connsiteX0" fmla="*/ 156259 w 209284"/>
                <a:gd name="connsiteY0" fmla="*/ 51962 h 209284"/>
                <a:gd name="connsiteX1" fmla="*/ 159432 w 209284"/>
                <a:gd name="connsiteY1" fmla="*/ 156259 h 209284"/>
                <a:gd name="connsiteX2" fmla="*/ 55134 w 209284"/>
                <a:gd name="connsiteY2" fmla="*/ 159432 h 209284"/>
                <a:gd name="connsiteX3" fmla="*/ 51962 w 209284"/>
                <a:gd name="connsiteY3" fmla="*/ 55134 h 209284"/>
                <a:gd name="connsiteX4" fmla="*/ 156259 w 209284"/>
                <a:gd name="connsiteY4" fmla="*/ 51962 h 20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284" h="209284">
                  <a:moveTo>
                    <a:pt x="156259" y="51962"/>
                  </a:moveTo>
                  <a:cubicBezTo>
                    <a:pt x="185936" y="79887"/>
                    <a:pt x="187357" y="126582"/>
                    <a:pt x="159432" y="156259"/>
                  </a:cubicBezTo>
                  <a:cubicBezTo>
                    <a:pt x="131507" y="185937"/>
                    <a:pt x="84812" y="187357"/>
                    <a:pt x="55134" y="159432"/>
                  </a:cubicBezTo>
                  <a:cubicBezTo>
                    <a:pt x="25457" y="131507"/>
                    <a:pt x="24037" y="84811"/>
                    <a:pt x="51962" y="55134"/>
                  </a:cubicBezTo>
                  <a:cubicBezTo>
                    <a:pt x="79887" y="25457"/>
                    <a:pt x="126582" y="24037"/>
                    <a:pt x="156259" y="51962"/>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403" name="Freeform: Shape 402">
              <a:extLst>
                <a:ext uri="{FF2B5EF4-FFF2-40B4-BE49-F238E27FC236}">
                  <a16:creationId xmlns:a16="http://schemas.microsoft.com/office/drawing/2014/main" id="{8B05BF42-859A-4C98-8D8C-2622C2542D65}"/>
                </a:ext>
              </a:extLst>
            </p:cNvPr>
            <p:cNvSpPr/>
            <p:nvPr/>
          </p:nvSpPr>
          <p:spPr>
            <a:xfrm>
              <a:off x="666199" y="6058421"/>
              <a:ext cx="70944" cy="70944"/>
            </a:xfrm>
            <a:custGeom>
              <a:avLst/>
              <a:gdLst>
                <a:gd name="connsiteX0" fmla="*/ 70166 w 70943"/>
                <a:gd name="connsiteY0" fmla="*/ 34694 h 70943"/>
                <a:gd name="connsiteX1" fmla="*/ 36468 w 70943"/>
                <a:gd name="connsiteY1" fmla="*/ 70166 h 70943"/>
                <a:gd name="connsiteX2" fmla="*/ 996 w 70943"/>
                <a:gd name="connsiteY2" fmla="*/ 36468 h 70943"/>
                <a:gd name="connsiteX3" fmla="*/ 34694 w 70943"/>
                <a:gd name="connsiteY3" fmla="*/ 996 h 70943"/>
                <a:gd name="connsiteX4" fmla="*/ 70166 w 70943"/>
                <a:gd name="connsiteY4" fmla="*/ 34694 h 7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43" h="70943">
                  <a:moveTo>
                    <a:pt x="70166" y="34694"/>
                  </a:moveTo>
                  <a:cubicBezTo>
                    <a:pt x="70521" y="53849"/>
                    <a:pt x="55623" y="69812"/>
                    <a:pt x="36468" y="70166"/>
                  </a:cubicBezTo>
                  <a:cubicBezTo>
                    <a:pt x="17313" y="70521"/>
                    <a:pt x="1351" y="55623"/>
                    <a:pt x="996" y="36468"/>
                  </a:cubicBezTo>
                  <a:cubicBezTo>
                    <a:pt x="641" y="17313"/>
                    <a:pt x="15540" y="1351"/>
                    <a:pt x="34694" y="996"/>
                  </a:cubicBezTo>
                  <a:cubicBezTo>
                    <a:pt x="53849" y="641"/>
                    <a:pt x="69457" y="15539"/>
                    <a:pt x="70166" y="34694"/>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404" name="Freeform: Shape 403">
              <a:extLst>
                <a:ext uri="{FF2B5EF4-FFF2-40B4-BE49-F238E27FC236}">
                  <a16:creationId xmlns:a16="http://schemas.microsoft.com/office/drawing/2014/main" id="{62AFC8A9-51A2-4F86-A53C-11ABB216E8B4}"/>
                </a:ext>
              </a:extLst>
            </p:cNvPr>
            <p:cNvSpPr/>
            <p:nvPr/>
          </p:nvSpPr>
          <p:spPr>
            <a:xfrm>
              <a:off x="1176482" y="6253890"/>
              <a:ext cx="46113" cy="46113"/>
            </a:xfrm>
            <a:custGeom>
              <a:avLst/>
              <a:gdLst>
                <a:gd name="connsiteX0" fmla="*/ 29320 w 46113"/>
                <a:gd name="connsiteY0" fmla="*/ 5776 h 46113"/>
                <a:gd name="connsiteX1" fmla="*/ 43702 w 46113"/>
                <a:gd name="connsiteY1" fmla="*/ 29320 h 46113"/>
                <a:gd name="connsiteX2" fmla="*/ 20158 w 46113"/>
                <a:gd name="connsiteY2" fmla="*/ 43702 h 46113"/>
                <a:gd name="connsiteX3" fmla="*/ 5776 w 46113"/>
                <a:gd name="connsiteY3" fmla="*/ 20158 h 46113"/>
                <a:gd name="connsiteX4" fmla="*/ 29320 w 46113"/>
                <a:gd name="connsiteY4" fmla="*/ 5776 h 46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3" h="46113">
                  <a:moveTo>
                    <a:pt x="29320" y="5776"/>
                  </a:moveTo>
                  <a:cubicBezTo>
                    <a:pt x="39793" y="8305"/>
                    <a:pt x="46232" y="18847"/>
                    <a:pt x="43702" y="29320"/>
                  </a:cubicBezTo>
                  <a:cubicBezTo>
                    <a:pt x="41172" y="39793"/>
                    <a:pt x="30631" y="46232"/>
                    <a:pt x="20158" y="43702"/>
                  </a:cubicBezTo>
                  <a:cubicBezTo>
                    <a:pt x="9685" y="41172"/>
                    <a:pt x="3246" y="30631"/>
                    <a:pt x="5776" y="20158"/>
                  </a:cubicBezTo>
                  <a:cubicBezTo>
                    <a:pt x="8305" y="9685"/>
                    <a:pt x="18846" y="3246"/>
                    <a:pt x="29320" y="5776"/>
                  </a:cubicBezTo>
                  <a:close/>
                </a:path>
              </a:pathLst>
            </a:custGeom>
            <a:solidFill>
              <a:srgbClr val="81E0D3"/>
            </a:solidFill>
            <a:ln w="3544" cap="flat">
              <a:noFill/>
              <a:prstDash val="solid"/>
              <a:miter/>
            </a:ln>
          </p:spPr>
          <p:txBody>
            <a:bodyPr rtlCol="0" anchor="ctr"/>
            <a:lstStyle/>
            <a:p>
              <a:endParaRPr lang="fi-FI"/>
            </a:p>
          </p:txBody>
        </p:sp>
        <p:sp>
          <p:nvSpPr>
            <p:cNvPr id="405" name="Freeform: Shape 404">
              <a:extLst>
                <a:ext uri="{FF2B5EF4-FFF2-40B4-BE49-F238E27FC236}">
                  <a16:creationId xmlns:a16="http://schemas.microsoft.com/office/drawing/2014/main" id="{4E487643-30C9-4F2D-8EFC-07B48ADA36F0}"/>
                </a:ext>
              </a:extLst>
            </p:cNvPr>
            <p:cNvSpPr/>
            <p:nvPr/>
          </p:nvSpPr>
          <p:spPr>
            <a:xfrm>
              <a:off x="655198" y="5897030"/>
              <a:ext cx="39019" cy="39019"/>
            </a:xfrm>
            <a:custGeom>
              <a:avLst/>
              <a:gdLst>
                <a:gd name="connsiteX0" fmla="*/ 40020 w 39019"/>
                <a:gd name="connsiteY0" fmla="*/ 20145 h 39019"/>
                <a:gd name="connsiteX1" fmla="*/ 20865 w 39019"/>
                <a:gd name="connsiteY1" fmla="*/ 40009 h 39019"/>
                <a:gd name="connsiteX2" fmla="*/ 1001 w 39019"/>
                <a:gd name="connsiteY2" fmla="*/ 20854 h 39019"/>
                <a:gd name="connsiteX3" fmla="*/ 20155 w 39019"/>
                <a:gd name="connsiteY3" fmla="*/ 990 h 39019"/>
                <a:gd name="connsiteX4" fmla="*/ 40020 w 39019"/>
                <a:gd name="connsiteY4" fmla="*/ 20145 h 3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19" h="39019">
                  <a:moveTo>
                    <a:pt x="40020" y="20145"/>
                  </a:moveTo>
                  <a:cubicBezTo>
                    <a:pt x="40374" y="30786"/>
                    <a:pt x="31861" y="40009"/>
                    <a:pt x="20865" y="40009"/>
                  </a:cubicBezTo>
                  <a:cubicBezTo>
                    <a:pt x="10223" y="40364"/>
                    <a:pt x="1001" y="31851"/>
                    <a:pt x="1001" y="20854"/>
                  </a:cubicBezTo>
                  <a:cubicBezTo>
                    <a:pt x="646" y="10213"/>
                    <a:pt x="9159" y="990"/>
                    <a:pt x="20155" y="990"/>
                  </a:cubicBezTo>
                  <a:cubicBezTo>
                    <a:pt x="31152" y="990"/>
                    <a:pt x="40020" y="9503"/>
                    <a:pt x="40020" y="20145"/>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406" name="Freeform: Shape 405">
              <a:extLst>
                <a:ext uri="{FF2B5EF4-FFF2-40B4-BE49-F238E27FC236}">
                  <a16:creationId xmlns:a16="http://schemas.microsoft.com/office/drawing/2014/main" id="{5663B70F-796C-4DE4-8A3B-C2D92EDAF03D}"/>
                </a:ext>
              </a:extLst>
            </p:cNvPr>
            <p:cNvSpPr/>
            <p:nvPr/>
          </p:nvSpPr>
          <p:spPr>
            <a:xfrm>
              <a:off x="150040" y="5136135"/>
              <a:ext cx="141887" cy="141887"/>
            </a:xfrm>
            <a:custGeom>
              <a:avLst/>
              <a:gdLst>
                <a:gd name="connsiteX0" fmla="*/ 92330 w 141887"/>
                <a:gd name="connsiteY0" fmla="*/ 21657 h 141887"/>
                <a:gd name="connsiteX1" fmla="*/ 122267 w 141887"/>
                <a:gd name="connsiteY1" fmla="*/ 92330 h 141887"/>
                <a:gd name="connsiteX2" fmla="*/ 51594 w 141887"/>
                <a:gd name="connsiteY2" fmla="*/ 122267 h 141887"/>
                <a:gd name="connsiteX3" fmla="*/ 21657 w 141887"/>
                <a:gd name="connsiteY3" fmla="*/ 51594 h 141887"/>
                <a:gd name="connsiteX4" fmla="*/ 92330 w 141887"/>
                <a:gd name="connsiteY4" fmla="*/ 21657 h 141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7" h="141887">
                  <a:moveTo>
                    <a:pt x="92330" y="21657"/>
                  </a:moveTo>
                  <a:cubicBezTo>
                    <a:pt x="120113" y="32906"/>
                    <a:pt x="133516" y="64548"/>
                    <a:pt x="122267" y="92330"/>
                  </a:cubicBezTo>
                  <a:cubicBezTo>
                    <a:pt x="111018" y="120113"/>
                    <a:pt x="79376" y="133516"/>
                    <a:pt x="51594" y="122267"/>
                  </a:cubicBezTo>
                  <a:cubicBezTo>
                    <a:pt x="23811" y="111018"/>
                    <a:pt x="10408" y="79376"/>
                    <a:pt x="21657" y="51594"/>
                  </a:cubicBezTo>
                  <a:cubicBezTo>
                    <a:pt x="32906" y="23811"/>
                    <a:pt x="64548" y="10408"/>
                    <a:pt x="92330" y="21657"/>
                  </a:cubicBezTo>
                  <a:close/>
                </a:path>
              </a:pathLst>
            </a:custGeom>
            <a:solidFill>
              <a:schemeClr val="accent3"/>
            </a:solidFill>
            <a:ln w="3544" cap="flat">
              <a:noFill/>
              <a:prstDash val="solid"/>
              <a:miter/>
            </a:ln>
          </p:spPr>
          <p:txBody>
            <a:bodyPr rtlCol="0" anchor="ctr"/>
            <a:lstStyle/>
            <a:p>
              <a:endParaRPr lang="fi-FI"/>
            </a:p>
          </p:txBody>
        </p:sp>
        <p:sp>
          <p:nvSpPr>
            <p:cNvPr id="407" name="Freeform: Shape 406">
              <a:extLst>
                <a:ext uri="{FF2B5EF4-FFF2-40B4-BE49-F238E27FC236}">
                  <a16:creationId xmlns:a16="http://schemas.microsoft.com/office/drawing/2014/main" id="{E8E122E1-C5AD-4CBF-9C61-557D214028A4}"/>
                </a:ext>
              </a:extLst>
            </p:cNvPr>
            <p:cNvSpPr/>
            <p:nvPr/>
          </p:nvSpPr>
          <p:spPr>
            <a:xfrm>
              <a:off x="292322" y="5699798"/>
              <a:ext cx="46113" cy="46113"/>
            </a:xfrm>
            <a:custGeom>
              <a:avLst/>
              <a:gdLst>
                <a:gd name="connsiteX0" fmla="*/ 46048 w 46113"/>
                <a:gd name="connsiteY0" fmla="*/ 22992 h 46113"/>
                <a:gd name="connsiteX1" fmla="*/ 24056 w 46113"/>
                <a:gd name="connsiteY1" fmla="*/ 46048 h 46113"/>
                <a:gd name="connsiteX2" fmla="*/ 999 w 46113"/>
                <a:gd name="connsiteY2" fmla="*/ 24056 h 46113"/>
                <a:gd name="connsiteX3" fmla="*/ 22992 w 46113"/>
                <a:gd name="connsiteY3" fmla="*/ 999 h 46113"/>
                <a:gd name="connsiteX4" fmla="*/ 46048 w 46113"/>
                <a:gd name="connsiteY4" fmla="*/ 22992 h 46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13" h="46113">
                  <a:moveTo>
                    <a:pt x="46048" y="22992"/>
                  </a:moveTo>
                  <a:cubicBezTo>
                    <a:pt x="46403" y="35407"/>
                    <a:pt x="36471" y="45694"/>
                    <a:pt x="24056" y="46048"/>
                  </a:cubicBezTo>
                  <a:cubicBezTo>
                    <a:pt x="11641" y="46403"/>
                    <a:pt x="1354" y="36471"/>
                    <a:pt x="999" y="24056"/>
                  </a:cubicBezTo>
                  <a:cubicBezTo>
                    <a:pt x="644" y="11641"/>
                    <a:pt x="10577" y="1354"/>
                    <a:pt x="22992" y="999"/>
                  </a:cubicBezTo>
                  <a:cubicBezTo>
                    <a:pt x="35407" y="644"/>
                    <a:pt x="45694" y="10576"/>
                    <a:pt x="46048" y="22992"/>
                  </a:cubicBezTo>
                  <a:close/>
                </a:path>
              </a:pathLst>
            </a:custGeom>
            <a:solidFill>
              <a:schemeClr val="accent3"/>
            </a:solidFill>
            <a:ln w="3544" cap="flat">
              <a:noFill/>
              <a:prstDash val="solid"/>
              <a:miter/>
            </a:ln>
          </p:spPr>
          <p:txBody>
            <a:bodyPr rtlCol="0" anchor="ctr"/>
            <a:lstStyle/>
            <a:p>
              <a:endParaRPr lang="fi-FI"/>
            </a:p>
          </p:txBody>
        </p:sp>
        <p:sp>
          <p:nvSpPr>
            <p:cNvPr id="408" name="Freeform: Shape 407">
              <a:extLst>
                <a:ext uri="{FF2B5EF4-FFF2-40B4-BE49-F238E27FC236}">
                  <a16:creationId xmlns:a16="http://schemas.microsoft.com/office/drawing/2014/main" id="{ACC14480-6BB9-4022-B35D-53A73C3BF529}"/>
                </a:ext>
              </a:extLst>
            </p:cNvPr>
            <p:cNvSpPr/>
            <p:nvPr/>
          </p:nvSpPr>
          <p:spPr>
            <a:xfrm>
              <a:off x="2102091" y="6563886"/>
              <a:ext cx="109963" cy="109963"/>
            </a:xfrm>
            <a:custGeom>
              <a:avLst/>
              <a:gdLst>
                <a:gd name="connsiteX0" fmla="*/ 109195 w 109962"/>
                <a:gd name="connsiteY0" fmla="*/ 53859 h 109962"/>
                <a:gd name="connsiteX1" fmla="*/ 56341 w 109962"/>
                <a:gd name="connsiteY1" fmla="*/ 109195 h 109962"/>
                <a:gd name="connsiteX2" fmla="*/ 1005 w 109962"/>
                <a:gd name="connsiteY2" fmla="*/ 56341 h 109962"/>
                <a:gd name="connsiteX3" fmla="*/ 53858 w 109962"/>
                <a:gd name="connsiteY3" fmla="*/ 1005 h 109962"/>
                <a:gd name="connsiteX4" fmla="*/ 109195 w 109962"/>
                <a:gd name="connsiteY4" fmla="*/ 53859 h 10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62" h="109962">
                  <a:moveTo>
                    <a:pt x="109195" y="53859"/>
                  </a:moveTo>
                  <a:cubicBezTo>
                    <a:pt x="109904" y="83655"/>
                    <a:pt x="86138" y="108485"/>
                    <a:pt x="56341" y="109195"/>
                  </a:cubicBezTo>
                  <a:cubicBezTo>
                    <a:pt x="26545" y="109904"/>
                    <a:pt x="1715" y="86138"/>
                    <a:pt x="1005" y="56341"/>
                  </a:cubicBezTo>
                  <a:cubicBezTo>
                    <a:pt x="296" y="26545"/>
                    <a:pt x="24062" y="1715"/>
                    <a:pt x="53858" y="1005"/>
                  </a:cubicBezTo>
                  <a:cubicBezTo>
                    <a:pt x="83655" y="296"/>
                    <a:pt x="108485" y="24062"/>
                    <a:pt x="109195" y="53859"/>
                  </a:cubicBezTo>
                  <a:close/>
                </a:path>
              </a:pathLst>
            </a:custGeom>
            <a:solidFill>
              <a:schemeClr val="accent3">
                <a:lumMod val="20000"/>
                <a:lumOff val="80000"/>
              </a:schemeClr>
            </a:solidFill>
            <a:ln w="3544" cap="flat">
              <a:noFill/>
              <a:prstDash val="solid"/>
              <a:miter/>
            </a:ln>
          </p:spPr>
          <p:txBody>
            <a:bodyPr rtlCol="0" anchor="ctr"/>
            <a:lstStyle/>
            <a:p>
              <a:endParaRPr lang="fi-FI"/>
            </a:p>
          </p:txBody>
        </p:sp>
        <p:sp>
          <p:nvSpPr>
            <p:cNvPr id="409" name="Freeform: Shape 408">
              <a:extLst>
                <a:ext uri="{FF2B5EF4-FFF2-40B4-BE49-F238E27FC236}">
                  <a16:creationId xmlns:a16="http://schemas.microsoft.com/office/drawing/2014/main" id="{76B67919-7F62-483F-A2E9-EC9FC4D49133}"/>
                </a:ext>
              </a:extLst>
            </p:cNvPr>
            <p:cNvSpPr/>
            <p:nvPr/>
          </p:nvSpPr>
          <p:spPr>
            <a:xfrm>
              <a:off x="395056" y="6155261"/>
              <a:ext cx="177359" cy="177359"/>
            </a:xfrm>
            <a:custGeom>
              <a:avLst/>
              <a:gdLst>
                <a:gd name="connsiteX0" fmla="*/ 163800 w 177359"/>
                <a:gd name="connsiteY0" fmla="*/ 74778 h 177359"/>
                <a:gd name="connsiteX1" fmla="*/ 105610 w 177359"/>
                <a:gd name="connsiteY1" fmla="*/ 163800 h 177359"/>
                <a:gd name="connsiteX2" fmla="*/ 16588 w 177359"/>
                <a:gd name="connsiteY2" fmla="*/ 105610 h 177359"/>
                <a:gd name="connsiteX3" fmla="*/ 74778 w 177359"/>
                <a:gd name="connsiteY3" fmla="*/ 16588 h 177359"/>
                <a:gd name="connsiteX4" fmla="*/ 163800 w 177359"/>
                <a:gd name="connsiteY4" fmla="*/ 74778 h 177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9" h="177359">
                  <a:moveTo>
                    <a:pt x="163800" y="74778"/>
                  </a:moveTo>
                  <a:cubicBezTo>
                    <a:pt x="172314" y="115430"/>
                    <a:pt x="146262" y="155286"/>
                    <a:pt x="105610" y="163800"/>
                  </a:cubicBezTo>
                  <a:cubicBezTo>
                    <a:pt x="64959" y="172314"/>
                    <a:pt x="25102" y="146261"/>
                    <a:pt x="16588" y="105610"/>
                  </a:cubicBezTo>
                  <a:cubicBezTo>
                    <a:pt x="8074" y="64958"/>
                    <a:pt x="34126" y="25102"/>
                    <a:pt x="74778" y="16588"/>
                  </a:cubicBezTo>
                  <a:cubicBezTo>
                    <a:pt x="115429" y="8074"/>
                    <a:pt x="155286" y="34127"/>
                    <a:pt x="163800" y="74778"/>
                  </a:cubicBezTo>
                  <a:close/>
                </a:path>
              </a:pathLst>
            </a:custGeom>
            <a:solidFill>
              <a:schemeClr val="accent3"/>
            </a:solidFill>
            <a:ln w="3544" cap="flat">
              <a:noFill/>
              <a:prstDash val="solid"/>
              <a:miter/>
            </a:ln>
          </p:spPr>
          <p:txBody>
            <a:bodyPr rtlCol="0" anchor="ctr"/>
            <a:lstStyle/>
            <a:p>
              <a:endParaRPr lang="fi-FI"/>
            </a:p>
          </p:txBody>
        </p:sp>
        <p:sp>
          <p:nvSpPr>
            <p:cNvPr id="410" name="Freeform: Shape 409">
              <a:extLst>
                <a:ext uri="{FF2B5EF4-FFF2-40B4-BE49-F238E27FC236}">
                  <a16:creationId xmlns:a16="http://schemas.microsoft.com/office/drawing/2014/main" id="{D9A9FB1F-3CF0-49C8-B21D-F3CB091362D6}"/>
                </a:ext>
              </a:extLst>
            </p:cNvPr>
            <p:cNvSpPr/>
            <p:nvPr/>
          </p:nvSpPr>
          <p:spPr>
            <a:xfrm>
              <a:off x="752395" y="6495435"/>
              <a:ext cx="67397" cy="67397"/>
            </a:xfrm>
            <a:custGeom>
              <a:avLst/>
              <a:gdLst>
                <a:gd name="connsiteX0" fmla="*/ 67329 w 67396"/>
                <a:gd name="connsiteY0" fmla="*/ 33276 h 67396"/>
                <a:gd name="connsiteX1" fmla="*/ 35049 w 67396"/>
                <a:gd name="connsiteY1" fmla="*/ 67328 h 67396"/>
                <a:gd name="connsiteX2" fmla="*/ 996 w 67396"/>
                <a:gd name="connsiteY2" fmla="*/ 35049 h 67396"/>
                <a:gd name="connsiteX3" fmla="*/ 33276 w 67396"/>
                <a:gd name="connsiteY3" fmla="*/ 996 h 67396"/>
                <a:gd name="connsiteX4" fmla="*/ 67329 w 67396"/>
                <a:gd name="connsiteY4" fmla="*/ 33276 h 6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96" h="67396">
                  <a:moveTo>
                    <a:pt x="67329" y="33276"/>
                  </a:moveTo>
                  <a:cubicBezTo>
                    <a:pt x="67684" y="51366"/>
                    <a:pt x="53495" y="66619"/>
                    <a:pt x="35049" y="67328"/>
                  </a:cubicBezTo>
                  <a:cubicBezTo>
                    <a:pt x="16959" y="67683"/>
                    <a:pt x="1706" y="53494"/>
                    <a:pt x="996" y="35049"/>
                  </a:cubicBezTo>
                  <a:cubicBezTo>
                    <a:pt x="642" y="16959"/>
                    <a:pt x="14830" y="1706"/>
                    <a:pt x="33276" y="996"/>
                  </a:cubicBezTo>
                  <a:cubicBezTo>
                    <a:pt x="51721" y="641"/>
                    <a:pt x="66974" y="15185"/>
                    <a:pt x="67329" y="33276"/>
                  </a:cubicBezTo>
                  <a:close/>
                </a:path>
              </a:pathLst>
            </a:custGeom>
            <a:solidFill>
              <a:schemeClr val="accent3"/>
            </a:solidFill>
            <a:ln w="3544" cap="flat">
              <a:noFill/>
              <a:prstDash val="solid"/>
              <a:miter/>
            </a:ln>
          </p:spPr>
          <p:txBody>
            <a:bodyPr rtlCol="0" anchor="ctr"/>
            <a:lstStyle/>
            <a:p>
              <a:endParaRPr lang="fi-FI"/>
            </a:p>
          </p:txBody>
        </p:sp>
        <p:sp>
          <p:nvSpPr>
            <p:cNvPr id="411" name="Freeform: Shape 410">
              <a:extLst>
                <a:ext uri="{FF2B5EF4-FFF2-40B4-BE49-F238E27FC236}">
                  <a16:creationId xmlns:a16="http://schemas.microsoft.com/office/drawing/2014/main" id="{039A4198-E210-4997-B34C-9F5662187FDE}"/>
                </a:ext>
              </a:extLst>
            </p:cNvPr>
            <p:cNvSpPr/>
            <p:nvPr/>
          </p:nvSpPr>
          <p:spPr>
            <a:xfrm>
              <a:off x="957775" y="6465282"/>
              <a:ext cx="49661" cy="49661"/>
            </a:xfrm>
            <a:custGeom>
              <a:avLst/>
              <a:gdLst>
                <a:gd name="connsiteX0" fmla="*/ 52078 w 49660"/>
                <a:gd name="connsiteY0" fmla="*/ 25829 h 49660"/>
                <a:gd name="connsiteX1" fmla="*/ 25829 w 49660"/>
                <a:gd name="connsiteY1" fmla="*/ 998 h 49660"/>
                <a:gd name="connsiteX2" fmla="*/ 998 w 49660"/>
                <a:gd name="connsiteY2" fmla="*/ 27247 h 49660"/>
                <a:gd name="connsiteX3" fmla="*/ 27248 w 49660"/>
                <a:gd name="connsiteY3" fmla="*/ 52077 h 49660"/>
                <a:gd name="connsiteX4" fmla="*/ 52078 w 49660"/>
                <a:gd name="connsiteY4" fmla="*/ 25829 h 4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60" h="49660">
                  <a:moveTo>
                    <a:pt x="52078" y="25829"/>
                  </a:moveTo>
                  <a:cubicBezTo>
                    <a:pt x="51723" y="11640"/>
                    <a:pt x="40017" y="643"/>
                    <a:pt x="25829" y="998"/>
                  </a:cubicBezTo>
                  <a:cubicBezTo>
                    <a:pt x="11640" y="1353"/>
                    <a:pt x="644" y="13058"/>
                    <a:pt x="998" y="27247"/>
                  </a:cubicBezTo>
                  <a:cubicBezTo>
                    <a:pt x="1353" y="41436"/>
                    <a:pt x="13059" y="52432"/>
                    <a:pt x="27248" y="52077"/>
                  </a:cubicBezTo>
                  <a:cubicBezTo>
                    <a:pt x="41436" y="51723"/>
                    <a:pt x="52432" y="40017"/>
                    <a:pt x="52078" y="25829"/>
                  </a:cubicBezTo>
                  <a:close/>
                </a:path>
              </a:pathLst>
            </a:custGeom>
            <a:solidFill>
              <a:schemeClr val="accent3"/>
            </a:solidFill>
            <a:ln w="3544" cap="flat">
              <a:noFill/>
              <a:prstDash val="solid"/>
              <a:miter/>
            </a:ln>
          </p:spPr>
          <p:txBody>
            <a:bodyPr rtlCol="0" anchor="ctr"/>
            <a:lstStyle/>
            <a:p>
              <a:endParaRPr lang="fi-FI"/>
            </a:p>
          </p:txBody>
        </p:sp>
        <p:sp>
          <p:nvSpPr>
            <p:cNvPr id="412" name="Freeform: Shape 411">
              <a:extLst>
                <a:ext uri="{FF2B5EF4-FFF2-40B4-BE49-F238E27FC236}">
                  <a16:creationId xmlns:a16="http://schemas.microsoft.com/office/drawing/2014/main" id="{7A7A2C28-3C89-415D-84DE-EAB658356A63}"/>
                </a:ext>
              </a:extLst>
            </p:cNvPr>
            <p:cNvSpPr/>
            <p:nvPr/>
          </p:nvSpPr>
          <p:spPr>
            <a:xfrm>
              <a:off x="1076665" y="1159061"/>
              <a:ext cx="255397" cy="255397"/>
            </a:xfrm>
            <a:custGeom>
              <a:avLst/>
              <a:gdLst>
                <a:gd name="connsiteX0" fmla="*/ 232286 w 255397"/>
                <a:gd name="connsiteY0" fmla="*/ 106432 h 255397"/>
                <a:gd name="connsiteX1" fmla="*/ 151611 w 255397"/>
                <a:gd name="connsiteY1" fmla="*/ 232286 h 255397"/>
                <a:gd name="connsiteX2" fmla="*/ 25757 w 255397"/>
                <a:gd name="connsiteY2" fmla="*/ 151611 h 255397"/>
                <a:gd name="connsiteX3" fmla="*/ 106432 w 255397"/>
                <a:gd name="connsiteY3" fmla="*/ 25757 h 255397"/>
                <a:gd name="connsiteX4" fmla="*/ 232286 w 255397"/>
                <a:gd name="connsiteY4" fmla="*/ 106432 h 255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97" h="255397">
                  <a:moveTo>
                    <a:pt x="232286" y="106432"/>
                  </a:moveTo>
                  <a:cubicBezTo>
                    <a:pt x="244761" y="163463"/>
                    <a:pt x="208642" y="219810"/>
                    <a:pt x="151611" y="232286"/>
                  </a:cubicBezTo>
                  <a:cubicBezTo>
                    <a:pt x="94579" y="244761"/>
                    <a:pt x="38233" y="208642"/>
                    <a:pt x="25757" y="151611"/>
                  </a:cubicBezTo>
                  <a:cubicBezTo>
                    <a:pt x="13281" y="94579"/>
                    <a:pt x="49401" y="38233"/>
                    <a:pt x="106432" y="25757"/>
                  </a:cubicBezTo>
                  <a:cubicBezTo>
                    <a:pt x="163463" y="13281"/>
                    <a:pt x="219810" y="49400"/>
                    <a:pt x="232286" y="106432"/>
                  </a:cubicBezTo>
                  <a:close/>
                </a:path>
              </a:pathLst>
            </a:custGeom>
            <a:solidFill>
              <a:srgbClr val="FEEE36"/>
            </a:solidFill>
            <a:ln w="9525" cap="flat">
              <a:noFill/>
              <a:prstDash val="solid"/>
              <a:miter/>
            </a:ln>
          </p:spPr>
          <p:txBody>
            <a:bodyPr rtlCol="0" anchor="ctr"/>
            <a:lstStyle/>
            <a:p>
              <a:endParaRPr lang="fi-FI"/>
            </a:p>
          </p:txBody>
        </p:sp>
        <p:sp>
          <p:nvSpPr>
            <p:cNvPr id="413" name="Freeform: Shape 412">
              <a:extLst>
                <a:ext uri="{FF2B5EF4-FFF2-40B4-BE49-F238E27FC236}">
                  <a16:creationId xmlns:a16="http://schemas.microsoft.com/office/drawing/2014/main" id="{69B1883D-FDD6-45D7-93C1-E57B30DCBD09}"/>
                </a:ext>
              </a:extLst>
            </p:cNvPr>
            <p:cNvSpPr/>
            <p:nvPr/>
          </p:nvSpPr>
          <p:spPr>
            <a:xfrm>
              <a:off x="1084176" y="1166439"/>
              <a:ext cx="241209" cy="241209"/>
            </a:xfrm>
            <a:custGeom>
              <a:avLst/>
              <a:gdLst>
                <a:gd name="connsiteX0" fmla="*/ 158176 w 241208"/>
                <a:gd name="connsiteY0" fmla="*/ 40058 h 241208"/>
                <a:gd name="connsiteX1" fmla="*/ 203211 w 241208"/>
                <a:gd name="connsiteY1" fmla="*/ 158177 h 241208"/>
                <a:gd name="connsiteX2" fmla="*/ 85092 w 241208"/>
                <a:gd name="connsiteY2" fmla="*/ 203211 h 241208"/>
                <a:gd name="connsiteX3" fmla="*/ 40058 w 241208"/>
                <a:gd name="connsiteY3" fmla="*/ 85092 h 241208"/>
                <a:gd name="connsiteX4" fmla="*/ 158176 w 241208"/>
                <a:gd name="connsiteY4" fmla="*/ 40058 h 24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08" h="241208">
                  <a:moveTo>
                    <a:pt x="158176" y="40058"/>
                  </a:moveTo>
                  <a:cubicBezTo>
                    <a:pt x="203230" y="60240"/>
                    <a:pt x="223392" y="113123"/>
                    <a:pt x="203211" y="158177"/>
                  </a:cubicBezTo>
                  <a:cubicBezTo>
                    <a:pt x="183029" y="203230"/>
                    <a:pt x="130145" y="223393"/>
                    <a:pt x="85092" y="203211"/>
                  </a:cubicBezTo>
                  <a:cubicBezTo>
                    <a:pt x="40038" y="183029"/>
                    <a:pt x="19876" y="130146"/>
                    <a:pt x="40058" y="85092"/>
                  </a:cubicBezTo>
                  <a:cubicBezTo>
                    <a:pt x="60239" y="40039"/>
                    <a:pt x="113123" y="19876"/>
                    <a:pt x="158176" y="40058"/>
                  </a:cubicBezTo>
                  <a:close/>
                </a:path>
              </a:pathLst>
            </a:custGeom>
            <a:solidFill>
              <a:srgbClr val="FFCA08"/>
            </a:solidFill>
            <a:ln w="9525" cap="flat">
              <a:noFill/>
              <a:prstDash val="solid"/>
              <a:miter/>
            </a:ln>
          </p:spPr>
          <p:txBody>
            <a:bodyPr rtlCol="0" anchor="ctr"/>
            <a:lstStyle/>
            <a:p>
              <a:endParaRPr lang="fi-FI"/>
            </a:p>
          </p:txBody>
        </p:sp>
        <p:sp>
          <p:nvSpPr>
            <p:cNvPr id="414" name="Freeform: Shape 413">
              <a:extLst>
                <a:ext uri="{FF2B5EF4-FFF2-40B4-BE49-F238E27FC236}">
                  <a16:creationId xmlns:a16="http://schemas.microsoft.com/office/drawing/2014/main" id="{46AEE558-671E-46C5-817D-F7FA8D89466A}"/>
                </a:ext>
              </a:extLst>
            </p:cNvPr>
            <p:cNvSpPr/>
            <p:nvPr/>
          </p:nvSpPr>
          <p:spPr>
            <a:xfrm>
              <a:off x="1113432" y="1195850"/>
              <a:ext cx="117057" cy="180907"/>
            </a:xfrm>
            <a:custGeom>
              <a:avLst/>
              <a:gdLst>
                <a:gd name="connsiteX0" fmla="*/ 116346 w 117057"/>
                <a:gd name="connsiteY0" fmla="*/ 6050 h 180906"/>
                <a:gd name="connsiteX1" fmla="*/ 53561 w 117057"/>
                <a:gd name="connsiteY1" fmla="*/ 18820 h 180906"/>
                <a:gd name="connsiteX2" fmla="*/ 25893 w 117057"/>
                <a:gd name="connsiteY2" fmla="*/ 142262 h 180906"/>
                <a:gd name="connsiteX3" fmla="*/ 77327 w 117057"/>
                <a:gd name="connsiteY3" fmla="*/ 180572 h 180906"/>
                <a:gd name="connsiteX4" fmla="*/ 16670 w 117057"/>
                <a:gd name="connsiteY4" fmla="*/ 140134 h 180906"/>
                <a:gd name="connsiteX5" fmla="*/ 44338 w 117057"/>
                <a:gd name="connsiteY5" fmla="*/ 16691 h 180906"/>
                <a:gd name="connsiteX6" fmla="*/ 116346 w 117057"/>
                <a:gd name="connsiteY6" fmla="*/ 6050 h 1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7" h="180906">
                  <a:moveTo>
                    <a:pt x="116346" y="6050"/>
                  </a:moveTo>
                  <a:cubicBezTo>
                    <a:pt x="95418" y="2503"/>
                    <a:pt x="73070" y="6405"/>
                    <a:pt x="53561" y="18820"/>
                  </a:cubicBezTo>
                  <a:cubicBezTo>
                    <a:pt x="11704" y="45424"/>
                    <a:pt x="-711" y="100405"/>
                    <a:pt x="25893" y="142262"/>
                  </a:cubicBezTo>
                  <a:cubicBezTo>
                    <a:pt x="38308" y="161771"/>
                    <a:pt x="56753" y="174896"/>
                    <a:pt x="77327" y="180572"/>
                  </a:cubicBezTo>
                  <a:cubicBezTo>
                    <a:pt x="53206" y="176315"/>
                    <a:pt x="30859" y="162481"/>
                    <a:pt x="16670" y="140134"/>
                  </a:cubicBezTo>
                  <a:cubicBezTo>
                    <a:pt x="-9934" y="98277"/>
                    <a:pt x="2481" y="43295"/>
                    <a:pt x="44338" y="16691"/>
                  </a:cubicBezTo>
                  <a:cubicBezTo>
                    <a:pt x="66686" y="2503"/>
                    <a:pt x="92580" y="-690"/>
                    <a:pt x="116346" y="6050"/>
                  </a:cubicBezTo>
                  <a:close/>
                </a:path>
              </a:pathLst>
            </a:custGeom>
            <a:solidFill>
              <a:srgbClr val="F09D00"/>
            </a:solidFill>
            <a:ln w="9525" cap="flat">
              <a:noFill/>
              <a:prstDash val="solid"/>
              <a:miter/>
            </a:ln>
          </p:spPr>
          <p:txBody>
            <a:bodyPr rtlCol="0" anchor="ctr"/>
            <a:lstStyle/>
            <a:p>
              <a:endParaRPr lang="fi-FI"/>
            </a:p>
          </p:txBody>
        </p:sp>
        <p:sp>
          <p:nvSpPr>
            <p:cNvPr id="415" name="Freeform: Shape 414">
              <a:extLst>
                <a:ext uri="{FF2B5EF4-FFF2-40B4-BE49-F238E27FC236}">
                  <a16:creationId xmlns:a16="http://schemas.microsoft.com/office/drawing/2014/main" id="{0F91329B-F7DF-4FF1-8B00-0A47E4F42086}"/>
                </a:ext>
              </a:extLst>
            </p:cNvPr>
            <p:cNvSpPr/>
            <p:nvPr/>
          </p:nvSpPr>
          <p:spPr>
            <a:xfrm>
              <a:off x="1165397" y="1237549"/>
              <a:ext cx="95774" cy="102868"/>
            </a:xfrm>
            <a:custGeom>
              <a:avLst/>
              <a:gdLst>
                <a:gd name="connsiteX0" fmla="*/ 86374 w 95774"/>
                <a:gd name="connsiteY0" fmla="*/ 69348 h 102868"/>
                <a:gd name="connsiteX1" fmla="*/ 73249 w 95774"/>
                <a:gd name="connsiteY1" fmla="*/ 82117 h 102868"/>
                <a:gd name="connsiteX2" fmla="*/ 52676 w 95774"/>
                <a:gd name="connsiteY2" fmla="*/ 85310 h 102868"/>
                <a:gd name="connsiteX3" fmla="*/ 52321 w 95774"/>
                <a:gd name="connsiteY3" fmla="*/ 85310 h 102868"/>
                <a:gd name="connsiteX4" fmla="*/ 41325 w 95774"/>
                <a:gd name="connsiteY4" fmla="*/ 77861 h 102868"/>
                <a:gd name="connsiteX5" fmla="*/ 63317 w 95774"/>
                <a:gd name="connsiteY5" fmla="*/ 63672 h 102868"/>
                <a:gd name="connsiteX6" fmla="*/ 57642 w 95774"/>
                <a:gd name="connsiteY6" fmla="*/ 55159 h 102868"/>
                <a:gd name="connsiteX7" fmla="*/ 34585 w 95774"/>
                <a:gd name="connsiteY7" fmla="*/ 70057 h 102868"/>
                <a:gd name="connsiteX8" fmla="*/ 33521 w 95774"/>
                <a:gd name="connsiteY8" fmla="*/ 68638 h 102868"/>
                <a:gd name="connsiteX9" fmla="*/ 31038 w 95774"/>
                <a:gd name="connsiteY9" fmla="*/ 65091 h 102868"/>
                <a:gd name="connsiteX10" fmla="*/ 29619 w 95774"/>
                <a:gd name="connsiteY10" fmla="*/ 62253 h 102868"/>
                <a:gd name="connsiteX11" fmla="*/ 56223 w 95774"/>
                <a:gd name="connsiteY11" fmla="*/ 45227 h 102868"/>
                <a:gd name="connsiteX12" fmla="*/ 50547 w 95774"/>
                <a:gd name="connsiteY12" fmla="*/ 36713 h 102868"/>
                <a:gd name="connsiteX13" fmla="*/ 24653 w 95774"/>
                <a:gd name="connsiteY13" fmla="*/ 53385 h 102868"/>
                <a:gd name="connsiteX14" fmla="*/ 23944 w 95774"/>
                <a:gd name="connsiteY14" fmla="*/ 51612 h 102868"/>
                <a:gd name="connsiteX15" fmla="*/ 22170 w 95774"/>
                <a:gd name="connsiteY15" fmla="*/ 34940 h 102868"/>
                <a:gd name="connsiteX16" fmla="*/ 22879 w 95774"/>
                <a:gd name="connsiteY16" fmla="*/ 32457 h 102868"/>
                <a:gd name="connsiteX17" fmla="*/ 32102 w 95774"/>
                <a:gd name="connsiteY17" fmla="*/ 21815 h 102868"/>
                <a:gd name="connsiteX18" fmla="*/ 50193 w 95774"/>
                <a:gd name="connsiteY18" fmla="*/ 16140 h 102868"/>
                <a:gd name="connsiteX19" fmla="*/ 48064 w 95774"/>
                <a:gd name="connsiteY19" fmla="*/ 2660 h 102868"/>
                <a:gd name="connsiteX20" fmla="*/ 45581 w 95774"/>
                <a:gd name="connsiteY20" fmla="*/ 3015 h 102868"/>
                <a:gd name="connsiteX21" fmla="*/ 24653 w 95774"/>
                <a:gd name="connsiteY21" fmla="*/ 10819 h 102868"/>
                <a:gd name="connsiteX22" fmla="*/ 18623 w 95774"/>
                <a:gd name="connsiteY22" fmla="*/ 15430 h 102868"/>
                <a:gd name="connsiteX23" fmla="*/ 8691 w 95774"/>
                <a:gd name="connsiteY23" fmla="*/ 30328 h 102868"/>
                <a:gd name="connsiteX24" fmla="*/ 7627 w 95774"/>
                <a:gd name="connsiteY24" fmla="*/ 33166 h 102868"/>
                <a:gd name="connsiteX25" fmla="*/ 11174 w 95774"/>
                <a:gd name="connsiteY25" fmla="*/ 62253 h 102868"/>
                <a:gd name="connsiteX26" fmla="*/ 2660 w 95774"/>
                <a:gd name="connsiteY26" fmla="*/ 67574 h 102868"/>
                <a:gd name="connsiteX27" fmla="*/ 8691 w 95774"/>
                <a:gd name="connsiteY27" fmla="*/ 75378 h 102868"/>
                <a:gd name="connsiteX28" fmla="*/ 16495 w 95774"/>
                <a:gd name="connsiteY28" fmla="*/ 70412 h 102868"/>
                <a:gd name="connsiteX29" fmla="*/ 18268 w 95774"/>
                <a:gd name="connsiteY29" fmla="*/ 73249 h 102868"/>
                <a:gd name="connsiteX30" fmla="*/ 18268 w 95774"/>
                <a:gd name="connsiteY30" fmla="*/ 73249 h 102868"/>
                <a:gd name="connsiteX31" fmla="*/ 18623 w 95774"/>
                <a:gd name="connsiteY31" fmla="*/ 74314 h 102868"/>
                <a:gd name="connsiteX32" fmla="*/ 20042 w 95774"/>
                <a:gd name="connsiteY32" fmla="*/ 76442 h 102868"/>
                <a:gd name="connsiteX33" fmla="*/ 21461 w 95774"/>
                <a:gd name="connsiteY33" fmla="*/ 78570 h 102868"/>
                <a:gd name="connsiteX34" fmla="*/ 13657 w 95774"/>
                <a:gd name="connsiteY34" fmla="*/ 83536 h 102868"/>
                <a:gd name="connsiteX35" fmla="*/ 19332 w 95774"/>
                <a:gd name="connsiteY35" fmla="*/ 92049 h 102868"/>
                <a:gd name="connsiteX36" fmla="*/ 27845 w 95774"/>
                <a:gd name="connsiteY36" fmla="*/ 86374 h 102868"/>
                <a:gd name="connsiteX37" fmla="*/ 46291 w 95774"/>
                <a:gd name="connsiteY37" fmla="*/ 99144 h 102868"/>
                <a:gd name="connsiteX38" fmla="*/ 47000 w 95774"/>
                <a:gd name="connsiteY38" fmla="*/ 99499 h 102868"/>
                <a:gd name="connsiteX39" fmla="*/ 52676 w 95774"/>
                <a:gd name="connsiteY39" fmla="*/ 100917 h 102868"/>
                <a:gd name="connsiteX40" fmla="*/ 63672 w 95774"/>
                <a:gd name="connsiteY40" fmla="*/ 100563 h 102868"/>
                <a:gd name="connsiteX41" fmla="*/ 63672 w 95774"/>
                <a:gd name="connsiteY41" fmla="*/ 100563 h 102868"/>
                <a:gd name="connsiteX42" fmla="*/ 78215 w 95774"/>
                <a:gd name="connsiteY42" fmla="*/ 94887 h 102868"/>
                <a:gd name="connsiteX43" fmla="*/ 78215 w 95774"/>
                <a:gd name="connsiteY43" fmla="*/ 94887 h 102868"/>
                <a:gd name="connsiteX44" fmla="*/ 79280 w 95774"/>
                <a:gd name="connsiteY44" fmla="*/ 94178 h 102868"/>
                <a:gd name="connsiteX45" fmla="*/ 82117 w 95774"/>
                <a:gd name="connsiteY45" fmla="*/ 92049 h 102868"/>
                <a:gd name="connsiteX46" fmla="*/ 94178 w 95774"/>
                <a:gd name="connsiteY46" fmla="*/ 79634 h 102868"/>
                <a:gd name="connsiteX47" fmla="*/ 86729 w 95774"/>
                <a:gd name="connsiteY47" fmla="*/ 68283 h 102868"/>
                <a:gd name="connsiteX48" fmla="*/ 86374 w 95774"/>
                <a:gd name="connsiteY48" fmla="*/ 69348 h 102868"/>
                <a:gd name="connsiteX49" fmla="*/ 86374 w 95774"/>
                <a:gd name="connsiteY49" fmla="*/ 69348 h 1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5774" h="102868">
                  <a:moveTo>
                    <a:pt x="86374" y="69348"/>
                  </a:moveTo>
                  <a:cubicBezTo>
                    <a:pt x="82472" y="74668"/>
                    <a:pt x="77861" y="78925"/>
                    <a:pt x="73249" y="82117"/>
                  </a:cubicBezTo>
                  <a:cubicBezTo>
                    <a:pt x="66155" y="86729"/>
                    <a:pt x="59061" y="87793"/>
                    <a:pt x="52676" y="85310"/>
                  </a:cubicBezTo>
                  <a:cubicBezTo>
                    <a:pt x="52676" y="85310"/>
                    <a:pt x="52676" y="85310"/>
                    <a:pt x="52321" y="85310"/>
                  </a:cubicBezTo>
                  <a:cubicBezTo>
                    <a:pt x="48774" y="83891"/>
                    <a:pt x="44872" y="81408"/>
                    <a:pt x="41325" y="77861"/>
                  </a:cubicBezTo>
                  <a:lnTo>
                    <a:pt x="63317" y="63672"/>
                  </a:lnTo>
                  <a:lnTo>
                    <a:pt x="57642" y="55159"/>
                  </a:lnTo>
                  <a:lnTo>
                    <a:pt x="34585" y="70057"/>
                  </a:lnTo>
                  <a:lnTo>
                    <a:pt x="33521" y="68638"/>
                  </a:lnTo>
                  <a:lnTo>
                    <a:pt x="31038" y="65091"/>
                  </a:lnTo>
                  <a:lnTo>
                    <a:pt x="29619" y="62253"/>
                  </a:lnTo>
                  <a:lnTo>
                    <a:pt x="56223" y="45227"/>
                  </a:lnTo>
                  <a:lnTo>
                    <a:pt x="50547" y="36713"/>
                  </a:lnTo>
                  <a:lnTo>
                    <a:pt x="24653" y="53385"/>
                  </a:lnTo>
                  <a:cubicBezTo>
                    <a:pt x="24298" y="52676"/>
                    <a:pt x="23944" y="51966"/>
                    <a:pt x="23944" y="51612"/>
                  </a:cubicBezTo>
                  <a:cubicBezTo>
                    <a:pt x="21461" y="45227"/>
                    <a:pt x="21106" y="39551"/>
                    <a:pt x="22170" y="34940"/>
                  </a:cubicBezTo>
                  <a:cubicBezTo>
                    <a:pt x="22525" y="34230"/>
                    <a:pt x="22525" y="33166"/>
                    <a:pt x="22879" y="32457"/>
                  </a:cubicBezTo>
                  <a:cubicBezTo>
                    <a:pt x="24653" y="28200"/>
                    <a:pt x="27491" y="24653"/>
                    <a:pt x="32102" y="21815"/>
                  </a:cubicBezTo>
                  <a:cubicBezTo>
                    <a:pt x="36713" y="18977"/>
                    <a:pt x="42744" y="17204"/>
                    <a:pt x="50193" y="16140"/>
                  </a:cubicBezTo>
                  <a:lnTo>
                    <a:pt x="48064" y="2660"/>
                  </a:lnTo>
                  <a:cubicBezTo>
                    <a:pt x="47355" y="2660"/>
                    <a:pt x="46646" y="2660"/>
                    <a:pt x="45581" y="3015"/>
                  </a:cubicBezTo>
                  <a:cubicBezTo>
                    <a:pt x="38487" y="3725"/>
                    <a:pt x="31393" y="6562"/>
                    <a:pt x="24653" y="10819"/>
                  </a:cubicBezTo>
                  <a:cubicBezTo>
                    <a:pt x="22525" y="12238"/>
                    <a:pt x="20396" y="14011"/>
                    <a:pt x="18623" y="15430"/>
                  </a:cubicBezTo>
                  <a:cubicBezTo>
                    <a:pt x="13657" y="19687"/>
                    <a:pt x="10464" y="24653"/>
                    <a:pt x="8691" y="30328"/>
                  </a:cubicBezTo>
                  <a:cubicBezTo>
                    <a:pt x="8336" y="31393"/>
                    <a:pt x="7981" y="32102"/>
                    <a:pt x="7627" y="33166"/>
                  </a:cubicBezTo>
                  <a:cubicBezTo>
                    <a:pt x="5143" y="42389"/>
                    <a:pt x="6562" y="51966"/>
                    <a:pt x="11174" y="62253"/>
                  </a:cubicBezTo>
                  <a:lnTo>
                    <a:pt x="2660" y="67574"/>
                  </a:lnTo>
                  <a:lnTo>
                    <a:pt x="8691" y="75378"/>
                  </a:lnTo>
                  <a:lnTo>
                    <a:pt x="16495" y="70412"/>
                  </a:lnTo>
                  <a:lnTo>
                    <a:pt x="18268" y="73249"/>
                  </a:lnTo>
                  <a:lnTo>
                    <a:pt x="18268" y="73249"/>
                  </a:lnTo>
                  <a:lnTo>
                    <a:pt x="18623" y="74314"/>
                  </a:lnTo>
                  <a:lnTo>
                    <a:pt x="20042" y="76442"/>
                  </a:lnTo>
                  <a:lnTo>
                    <a:pt x="21461" y="78570"/>
                  </a:lnTo>
                  <a:lnTo>
                    <a:pt x="13657" y="83536"/>
                  </a:lnTo>
                  <a:lnTo>
                    <a:pt x="19332" y="92049"/>
                  </a:lnTo>
                  <a:lnTo>
                    <a:pt x="27845" y="86374"/>
                  </a:lnTo>
                  <a:cubicBezTo>
                    <a:pt x="33521" y="92404"/>
                    <a:pt x="39906" y="96661"/>
                    <a:pt x="46291" y="99144"/>
                  </a:cubicBezTo>
                  <a:cubicBezTo>
                    <a:pt x="46646" y="99144"/>
                    <a:pt x="46646" y="99499"/>
                    <a:pt x="47000" y="99499"/>
                  </a:cubicBezTo>
                  <a:cubicBezTo>
                    <a:pt x="48774" y="100208"/>
                    <a:pt x="50902" y="100563"/>
                    <a:pt x="52676" y="100917"/>
                  </a:cubicBezTo>
                  <a:cubicBezTo>
                    <a:pt x="56223" y="101627"/>
                    <a:pt x="60125" y="101272"/>
                    <a:pt x="63672" y="100563"/>
                  </a:cubicBezTo>
                  <a:cubicBezTo>
                    <a:pt x="63672" y="100563"/>
                    <a:pt x="63672" y="100563"/>
                    <a:pt x="63672" y="100563"/>
                  </a:cubicBezTo>
                  <a:cubicBezTo>
                    <a:pt x="68638" y="99853"/>
                    <a:pt x="73249" y="97725"/>
                    <a:pt x="78215" y="94887"/>
                  </a:cubicBezTo>
                  <a:cubicBezTo>
                    <a:pt x="78215" y="94887"/>
                    <a:pt x="78215" y="94887"/>
                    <a:pt x="78215" y="94887"/>
                  </a:cubicBezTo>
                  <a:cubicBezTo>
                    <a:pt x="78570" y="94887"/>
                    <a:pt x="78925" y="94533"/>
                    <a:pt x="79280" y="94178"/>
                  </a:cubicBezTo>
                  <a:cubicBezTo>
                    <a:pt x="80344" y="93468"/>
                    <a:pt x="81408" y="92759"/>
                    <a:pt x="82117" y="92049"/>
                  </a:cubicBezTo>
                  <a:cubicBezTo>
                    <a:pt x="87083" y="88502"/>
                    <a:pt x="91340" y="84246"/>
                    <a:pt x="94178" y="79634"/>
                  </a:cubicBezTo>
                  <a:lnTo>
                    <a:pt x="86729" y="68283"/>
                  </a:lnTo>
                  <a:cubicBezTo>
                    <a:pt x="87083" y="68638"/>
                    <a:pt x="86729" y="68993"/>
                    <a:pt x="86374" y="69348"/>
                  </a:cubicBezTo>
                  <a:cubicBezTo>
                    <a:pt x="86374" y="69348"/>
                    <a:pt x="86374" y="69348"/>
                    <a:pt x="86374" y="69348"/>
                  </a:cubicBezTo>
                  <a:close/>
                </a:path>
              </a:pathLst>
            </a:custGeom>
            <a:solidFill>
              <a:srgbClr val="F09D00"/>
            </a:solidFill>
            <a:ln w="9525" cap="flat">
              <a:noFill/>
              <a:prstDash val="solid"/>
              <a:miter/>
            </a:ln>
          </p:spPr>
          <p:txBody>
            <a:bodyPr rtlCol="0" anchor="ctr"/>
            <a:lstStyle/>
            <a:p>
              <a:endParaRPr lang="fi-FI"/>
            </a:p>
          </p:txBody>
        </p:sp>
        <p:sp>
          <p:nvSpPr>
            <p:cNvPr id="416" name="Freeform: Shape 415">
              <a:extLst>
                <a:ext uri="{FF2B5EF4-FFF2-40B4-BE49-F238E27FC236}">
                  <a16:creationId xmlns:a16="http://schemas.microsoft.com/office/drawing/2014/main" id="{2C7CC300-C25D-4D81-8A85-F2CB721A00E6}"/>
                </a:ext>
              </a:extLst>
            </p:cNvPr>
            <p:cNvSpPr/>
            <p:nvPr/>
          </p:nvSpPr>
          <p:spPr>
            <a:xfrm>
              <a:off x="1163269" y="1235421"/>
              <a:ext cx="95774" cy="102868"/>
            </a:xfrm>
            <a:custGeom>
              <a:avLst/>
              <a:gdLst>
                <a:gd name="connsiteX0" fmla="*/ 22879 w 95774"/>
                <a:gd name="connsiteY0" fmla="*/ 33166 h 102868"/>
                <a:gd name="connsiteX1" fmla="*/ 32102 w 95774"/>
                <a:gd name="connsiteY1" fmla="*/ 22170 h 102868"/>
                <a:gd name="connsiteX2" fmla="*/ 50193 w 95774"/>
                <a:gd name="connsiteY2" fmla="*/ 16494 h 102868"/>
                <a:gd name="connsiteX3" fmla="*/ 48419 w 95774"/>
                <a:gd name="connsiteY3" fmla="*/ 3725 h 102868"/>
                <a:gd name="connsiteX4" fmla="*/ 48064 w 95774"/>
                <a:gd name="connsiteY4" fmla="*/ 2660 h 102868"/>
                <a:gd name="connsiteX5" fmla="*/ 24653 w 95774"/>
                <a:gd name="connsiteY5" fmla="*/ 10819 h 102868"/>
                <a:gd name="connsiteX6" fmla="*/ 21106 w 95774"/>
                <a:gd name="connsiteY6" fmla="*/ 13302 h 102868"/>
                <a:gd name="connsiteX7" fmla="*/ 8336 w 95774"/>
                <a:gd name="connsiteY7" fmla="*/ 30683 h 102868"/>
                <a:gd name="connsiteX8" fmla="*/ 7626 w 95774"/>
                <a:gd name="connsiteY8" fmla="*/ 33166 h 102868"/>
                <a:gd name="connsiteX9" fmla="*/ 11174 w 95774"/>
                <a:gd name="connsiteY9" fmla="*/ 62253 h 102868"/>
                <a:gd name="connsiteX10" fmla="*/ 2660 w 95774"/>
                <a:gd name="connsiteY10" fmla="*/ 67574 h 102868"/>
                <a:gd name="connsiteX11" fmla="*/ 8336 w 95774"/>
                <a:gd name="connsiteY11" fmla="*/ 76442 h 102868"/>
                <a:gd name="connsiteX12" fmla="*/ 16140 w 95774"/>
                <a:gd name="connsiteY12" fmla="*/ 71476 h 102868"/>
                <a:gd name="connsiteX13" fmla="*/ 17204 w 95774"/>
                <a:gd name="connsiteY13" fmla="*/ 73249 h 102868"/>
                <a:gd name="connsiteX14" fmla="*/ 18268 w 95774"/>
                <a:gd name="connsiteY14" fmla="*/ 75378 h 102868"/>
                <a:gd name="connsiteX15" fmla="*/ 19687 w 95774"/>
                <a:gd name="connsiteY15" fmla="*/ 77506 h 102868"/>
                <a:gd name="connsiteX16" fmla="*/ 20396 w 95774"/>
                <a:gd name="connsiteY16" fmla="*/ 78215 h 102868"/>
                <a:gd name="connsiteX17" fmla="*/ 21460 w 95774"/>
                <a:gd name="connsiteY17" fmla="*/ 79634 h 102868"/>
                <a:gd name="connsiteX18" fmla="*/ 13657 w 95774"/>
                <a:gd name="connsiteY18" fmla="*/ 84600 h 102868"/>
                <a:gd name="connsiteX19" fmla="*/ 19332 w 95774"/>
                <a:gd name="connsiteY19" fmla="*/ 93114 h 102868"/>
                <a:gd name="connsiteX20" fmla="*/ 27845 w 95774"/>
                <a:gd name="connsiteY20" fmla="*/ 87438 h 102868"/>
                <a:gd name="connsiteX21" fmla="*/ 29264 w 95774"/>
                <a:gd name="connsiteY21" fmla="*/ 88857 h 102868"/>
                <a:gd name="connsiteX22" fmla="*/ 48774 w 95774"/>
                <a:gd name="connsiteY22" fmla="*/ 100917 h 102868"/>
                <a:gd name="connsiteX23" fmla="*/ 49483 w 95774"/>
                <a:gd name="connsiteY23" fmla="*/ 101272 h 102868"/>
                <a:gd name="connsiteX24" fmla="*/ 52676 w 95774"/>
                <a:gd name="connsiteY24" fmla="*/ 101982 h 102868"/>
                <a:gd name="connsiteX25" fmla="*/ 79634 w 95774"/>
                <a:gd name="connsiteY25" fmla="*/ 95242 h 102868"/>
                <a:gd name="connsiteX26" fmla="*/ 85664 w 95774"/>
                <a:gd name="connsiteY26" fmla="*/ 90631 h 102868"/>
                <a:gd name="connsiteX27" fmla="*/ 94887 w 95774"/>
                <a:gd name="connsiteY27" fmla="*/ 80698 h 102868"/>
                <a:gd name="connsiteX28" fmla="*/ 87438 w 95774"/>
                <a:gd name="connsiteY28" fmla="*/ 69347 h 102868"/>
                <a:gd name="connsiteX29" fmla="*/ 72895 w 95774"/>
                <a:gd name="connsiteY29" fmla="*/ 83536 h 102868"/>
                <a:gd name="connsiteX30" fmla="*/ 54804 w 95774"/>
                <a:gd name="connsiteY30" fmla="*/ 87438 h 102868"/>
                <a:gd name="connsiteX31" fmla="*/ 54449 w 95774"/>
                <a:gd name="connsiteY31" fmla="*/ 87438 h 102868"/>
                <a:gd name="connsiteX32" fmla="*/ 40970 w 95774"/>
                <a:gd name="connsiteY32" fmla="*/ 79280 h 102868"/>
                <a:gd name="connsiteX33" fmla="*/ 62963 w 95774"/>
                <a:gd name="connsiteY33" fmla="*/ 65091 h 102868"/>
                <a:gd name="connsiteX34" fmla="*/ 57287 w 95774"/>
                <a:gd name="connsiteY34" fmla="*/ 56578 h 102868"/>
                <a:gd name="connsiteX35" fmla="*/ 34230 w 95774"/>
                <a:gd name="connsiteY35" fmla="*/ 71476 h 102868"/>
                <a:gd name="connsiteX36" fmla="*/ 32811 w 95774"/>
                <a:gd name="connsiteY36" fmla="*/ 69347 h 102868"/>
                <a:gd name="connsiteX37" fmla="*/ 30683 w 95774"/>
                <a:gd name="connsiteY37" fmla="*/ 66155 h 102868"/>
                <a:gd name="connsiteX38" fmla="*/ 29264 w 95774"/>
                <a:gd name="connsiteY38" fmla="*/ 63672 h 102868"/>
                <a:gd name="connsiteX39" fmla="*/ 55868 w 95774"/>
                <a:gd name="connsiteY39" fmla="*/ 46646 h 102868"/>
                <a:gd name="connsiteX40" fmla="*/ 50193 w 95774"/>
                <a:gd name="connsiteY40" fmla="*/ 37778 h 102868"/>
                <a:gd name="connsiteX41" fmla="*/ 24298 w 95774"/>
                <a:gd name="connsiteY41" fmla="*/ 54095 h 102868"/>
                <a:gd name="connsiteX42" fmla="*/ 21815 w 95774"/>
                <a:gd name="connsiteY42" fmla="*/ 35294 h 102868"/>
                <a:gd name="connsiteX43" fmla="*/ 22879 w 95774"/>
                <a:gd name="connsiteY43" fmla="*/ 33166 h 1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774" h="102868">
                  <a:moveTo>
                    <a:pt x="22879" y="33166"/>
                  </a:moveTo>
                  <a:cubicBezTo>
                    <a:pt x="24653" y="28910"/>
                    <a:pt x="27491" y="25362"/>
                    <a:pt x="32102" y="22170"/>
                  </a:cubicBezTo>
                  <a:cubicBezTo>
                    <a:pt x="36713" y="19332"/>
                    <a:pt x="42744" y="17204"/>
                    <a:pt x="50193" y="16494"/>
                  </a:cubicBezTo>
                  <a:lnTo>
                    <a:pt x="48419" y="3725"/>
                  </a:lnTo>
                  <a:lnTo>
                    <a:pt x="48064" y="2660"/>
                  </a:lnTo>
                  <a:cubicBezTo>
                    <a:pt x="39906" y="3370"/>
                    <a:pt x="32102" y="5853"/>
                    <a:pt x="24653" y="10819"/>
                  </a:cubicBezTo>
                  <a:cubicBezTo>
                    <a:pt x="23234" y="11528"/>
                    <a:pt x="22170" y="12592"/>
                    <a:pt x="21106" y="13302"/>
                  </a:cubicBezTo>
                  <a:cubicBezTo>
                    <a:pt x="14721" y="17913"/>
                    <a:pt x="10464" y="23944"/>
                    <a:pt x="8336" y="30683"/>
                  </a:cubicBezTo>
                  <a:cubicBezTo>
                    <a:pt x="7981" y="31393"/>
                    <a:pt x="7626" y="32457"/>
                    <a:pt x="7626" y="33166"/>
                  </a:cubicBezTo>
                  <a:cubicBezTo>
                    <a:pt x="5498" y="42389"/>
                    <a:pt x="6562" y="51966"/>
                    <a:pt x="11174" y="62253"/>
                  </a:cubicBezTo>
                  <a:lnTo>
                    <a:pt x="2660" y="67574"/>
                  </a:lnTo>
                  <a:lnTo>
                    <a:pt x="8336" y="76442"/>
                  </a:lnTo>
                  <a:lnTo>
                    <a:pt x="16140" y="71476"/>
                  </a:lnTo>
                  <a:lnTo>
                    <a:pt x="17204" y="73249"/>
                  </a:lnTo>
                  <a:lnTo>
                    <a:pt x="18268" y="75378"/>
                  </a:lnTo>
                  <a:lnTo>
                    <a:pt x="19687" y="77506"/>
                  </a:lnTo>
                  <a:lnTo>
                    <a:pt x="20396" y="78215"/>
                  </a:lnTo>
                  <a:lnTo>
                    <a:pt x="21460" y="79634"/>
                  </a:lnTo>
                  <a:lnTo>
                    <a:pt x="13657" y="84600"/>
                  </a:lnTo>
                  <a:lnTo>
                    <a:pt x="19332" y="93114"/>
                  </a:lnTo>
                  <a:lnTo>
                    <a:pt x="27845" y="87438"/>
                  </a:lnTo>
                  <a:cubicBezTo>
                    <a:pt x="28200" y="87793"/>
                    <a:pt x="28910" y="88502"/>
                    <a:pt x="29264" y="88857"/>
                  </a:cubicBezTo>
                  <a:cubicBezTo>
                    <a:pt x="35294" y="94887"/>
                    <a:pt x="42034" y="99144"/>
                    <a:pt x="48774" y="100917"/>
                  </a:cubicBezTo>
                  <a:cubicBezTo>
                    <a:pt x="49128" y="100917"/>
                    <a:pt x="49128" y="101272"/>
                    <a:pt x="49483" y="101272"/>
                  </a:cubicBezTo>
                  <a:cubicBezTo>
                    <a:pt x="50547" y="101627"/>
                    <a:pt x="51612" y="101982"/>
                    <a:pt x="52676" y="101982"/>
                  </a:cubicBezTo>
                  <a:cubicBezTo>
                    <a:pt x="61544" y="103400"/>
                    <a:pt x="70412" y="100917"/>
                    <a:pt x="79634" y="95242"/>
                  </a:cubicBezTo>
                  <a:cubicBezTo>
                    <a:pt x="81763" y="93823"/>
                    <a:pt x="83891" y="92404"/>
                    <a:pt x="85664" y="90631"/>
                  </a:cubicBezTo>
                  <a:cubicBezTo>
                    <a:pt x="89566" y="87793"/>
                    <a:pt x="92404" y="84246"/>
                    <a:pt x="94887" y="80698"/>
                  </a:cubicBezTo>
                  <a:lnTo>
                    <a:pt x="87438" y="69347"/>
                  </a:lnTo>
                  <a:cubicBezTo>
                    <a:pt x="83182" y="75378"/>
                    <a:pt x="78570" y="79989"/>
                    <a:pt x="72895" y="83536"/>
                  </a:cubicBezTo>
                  <a:cubicBezTo>
                    <a:pt x="66510" y="87438"/>
                    <a:pt x="60479" y="88857"/>
                    <a:pt x="54804" y="87438"/>
                  </a:cubicBezTo>
                  <a:cubicBezTo>
                    <a:pt x="54804" y="87438"/>
                    <a:pt x="54804" y="87438"/>
                    <a:pt x="54449" y="87438"/>
                  </a:cubicBezTo>
                  <a:cubicBezTo>
                    <a:pt x="49838" y="86374"/>
                    <a:pt x="45227" y="83536"/>
                    <a:pt x="40970" y="79280"/>
                  </a:cubicBezTo>
                  <a:lnTo>
                    <a:pt x="62963" y="65091"/>
                  </a:lnTo>
                  <a:lnTo>
                    <a:pt x="57287" y="56578"/>
                  </a:lnTo>
                  <a:lnTo>
                    <a:pt x="34230" y="71476"/>
                  </a:lnTo>
                  <a:lnTo>
                    <a:pt x="32811" y="69347"/>
                  </a:lnTo>
                  <a:lnTo>
                    <a:pt x="30683" y="66155"/>
                  </a:lnTo>
                  <a:lnTo>
                    <a:pt x="29264" y="63672"/>
                  </a:lnTo>
                  <a:lnTo>
                    <a:pt x="55868" y="46646"/>
                  </a:lnTo>
                  <a:lnTo>
                    <a:pt x="50193" y="37778"/>
                  </a:lnTo>
                  <a:lnTo>
                    <a:pt x="24298" y="54095"/>
                  </a:lnTo>
                  <a:cubicBezTo>
                    <a:pt x="21460" y="47000"/>
                    <a:pt x="20396" y="40615"/>
                    <a:pt x="21815" y="35294"/>
                  </a:cubicBezTo>
                  <a:cubicBezTo>
                    <a:pt x="22170" y="34585"/>
                    <a:pt x="22525" y="33876"/>
                    <a:pt x="22879" y="33166"/>
                  </a:cubicBezTo>
                  <a:close/>
                </a:path>
              </a:pathLst>
            </a:custGeom>
            <a:solidFill>
              <a:srgbClr val="FFEE34"/>
            </a:solidFill>
            <a:ln w="9525" cap="flat">
              <a:noFill/>
              <a:prstDash val="solid"/>
              <a:miter/>
            </a:ln>
          </p:spPr>
          <p:txBody>
            <a:bodyPr rtlCol="0" anchor="ctr"/>
            <a:lstStyle/>
            <a:p>
              <a:endParaRPr lang="fi-FI"/>
            </a:p>
          </p:txBody>
        </p:sp>
        <p:sp>
          <p:nvSpPr>
            <p:cNvPr id="417" name="Freeform: Shape 416">
              <a:extLst>
                <a:ext uri="{FF2B5EF4-FFF2-40B4-BE49-F238E27FC236}">
                  <a16:creationId xmlns:a16="http://schemas.microsoft.com/office/drawing/2014/main" id="{219D21FE-7753-4029-9B73-722CEB6CDF16}"/>
                </a:ext>
              </a:extLst>
            </p:cNvPr>
            <p:cNvSpPr/>
            <p:nvPr/>
          </p:nvSpPr>
          <p:spPr>
            <a:xfrm>
              <a:off x="713405" y="1521987"/>
              <a:ext cx="255397" cy="255397"/>
            </a:xfrm>
            <a:custGeom>
              <a:avLst/>
              <a:gdLst>
                <a:gd name="connsiteX0" fmla="*/ 232286 w 255397"/>
                <a:gd name="connsiteY0" fmla="*/ 106432 h 255397"/>
                <a:gd name="connsiteX1" fmla="*/ 151611 w 255397"/>
                <a:gd name="connsiteY1" fmla="*/ 232286 h 255397"/>
                <a:gd name="connsiteX2" fmla="*/ 25757 w 255397"/>
                <a:gd name="connsiteY2" fmla="*/ 151611 h 255397"/>
                <a:gd name="connsiteX3" fmla="*/ 106432 w 255397"/>
                <a:gd name="connsiteY3" fmla="*/ 25757 h 255397"/>
                <a:gd name="connsiteX4" fmla="*/ 232286 w 255397"/>
                <a:gd name="connsiteY4" fmla="*/ 106432 h 255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397" h="255397">
                  <a:moveTo>
                    <a:pt x="232286" y="106432"/>
                  </a:moveTo>
                  <a:cubicBezTo>
                    <a:pt x="244761" y="163463"/>
                    <a:pt x="208642" y="219810"/>
                    <a:pt x="151611" y="232286"/>
                  </a:cubicBezTo>
                  <a:cubicBezTo>
                    <a:pt x="94579" y="244761"/>
                    <a:pt x="38233" y="208642"/>
                    <a:pt x="25757" y="151611"/>
                  </a:cubicBezTo>
                  <a:cubicBezTo>
                    <a:pt x="13281" y="94579"/>
                    <a:pt x="49401" y="38233"/>
                    <a:pt x="106432" y="25757"/>
                  </a:cubicBezTo>
                  <a:cubicBezTo>
                    <a:pt x="163463" y="13281"/>
                    <a:pt x="219810" y="49401"/>
                    <a:pt x="232286" y="106432"/>
                  </a:cubicBezTo>
                  <a:close/>
                </a:path>
              </a:pathLst>
            </a:custGeom>
            <a:solidFill>
              <a:srgbClr val="FEEE36"/>
            </a:solidFill>
            <a:ln w="9525" cap="flat">
              <a:noFill/>
              <a:prstDash val="solid"/>
              <a:miter/>
            </a:ln>
          </p:spPr>
          <p:txBody>
            <a:bodyPr rtlCol="0" anchor="ctr"/>
            <a:lstStyle/>
            <a:p>
              <a:endParaRPr lang="fi-FI"/>
            </a:p>
          </p:txBody>
        </p:sp>
        <p:sp>
          <p:nvSpPr>
            <p:cNvPr id="418" name="Freeform: Shape 417">
              <a:extLst>
                <a:ext uri="{FF2B5EF4-FFF2-40B4-BE49-F238E27FC236}">
                  <a16:creationId xmlns:a16="http://schemas.microsoft.com/office/drawing/2014/main" id="{68CF5132-453E-49A5-BD3E-3B06ABFC0324}"/>
                </a:ext>
              </a:extLst>
            </p:cNvPr>
            <p:cNvSpPr/>
            <p:nvPr/>
          </p:nvSpPr>
          <p:spPr>
            <a:xfrm>
              <a:off x="720899" y="1529587"/>
              <a:ext cx="241209" cy="241209"/>
            </a:xfrm>
            <a:custGeom>
              <a:avLst/>
              <a:gdLst>
                <a:gd name="connsiteX0" fmla="*/ 158177 w 241208"/>
                <a:gd name="connsiteY0" fmla="*/ 40058 h 241208"/>
                <a:gd name="connsiteX1" fmla="*/ 203211 w 241208"/>
                <a:gd name="connsiteY1" fmla="*/ 158176 h 241208"/>
                <a:gd name="connsiteX2" fmla="*/ 85092 w 241208"/>
                <a:gd name="connsiteY2" fmla="*/ 203211 h 241208"/>
                <a:gd name="connsiteX3" fmla="*/ 40058 w 241208"/>
                <a:gd name="connsiteY3" fmla="*/ 85092 h 241208"/>
                <a:gd name="connsiteX4" fmla="*/ 158177 w 241208"/>
                <a:gd name="connsiteY4" fmla="*/ 40058 h 24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08" h="241208">
                  <a:moveTo>
                    <a:pt x="158177" y="40058"/>
                  </a:moveTo>
                  <a:cubicBezTo>
                    <a:pt x="203230" y="60239"/>
                    <a:pt x="223392" y="113123"/>
                    <a:pt x="203211" y="158176"/>
                  </a:cubicBezTo>
                  <a:cubicBezTo>
                    <a:pt x="183029" y="203230"/>
                    <a:pt x="130145" y="223392"/>
                    <a:pt x="85092" y="203211"/>
                  </a:cubicBezTo>
                  <a:cubicBezTo>
                    <a:pt x="40038" y="183029"/>
                    <a:pt x="19876" y="130145"/>
                    <a:pt x="40058" y="85092"/>
                  </a:cubicBezTo>
                  <a:cubicBezTo>
                    <a:pt x="60239" y="40039"/>
                    <a:pt x="113123" y="19876"/>
                    <a:pt x="158177" y="40058"/>
                  </a:cubicBezTo>
                  <a:close/>
                </a:path>
              </a:pathLst>
            </a:custGeom>
            <a:solidFill>
              <a:srgbClr val="FFCA08"/>
            </a:solidFill>
            <a:ln w="9525" cap="flat">
              <a:noFill/>
              <a:prstDash val="solid"/>
              <a:miter/>
            </a:ln>
          </p:spPr>
          <p:txBody>
            <a:bodyPr rtlCol="0" anchor="ctr"/>
            <a:lstStyle/>
            <a:p>
              <a:endParaRPr lang="fi-FI"/>
            </a:p>
          </p:txBody>
        </p:sp>
        <p:sp>
          <p:nvSpPr>
            <p:cNvPr id="419" name="Freeform: Shape 418">
              <a:extLst>
                <a:ext uri="{FF2B5EF4-FFF2-40B4-BE49-F238E27FC236}">
                  <a16:creationId xmlns:a16="http://schemas.microsoft.com/office/drawing/2014/main" id="{504531B2-D780-4EBF-9BB7-884523126C1D}"/>
                </a:ext>
              </a:extLst>
            </p:cNvPr>
            <p:cNvSpPr/>
            <p:nvPr/>
          </p:nvSpPr>
          <p:spPr>
            <a:xfrm>
              <a:off x="750201" y="1558885"/>
              <a:ext cx="117057" cy="180907"/>
            </a:xfrm>
            <a:custGeom>
              <a:avLst/>
              <a:gdLst>
                <a:gd name="connsiteX0" fmla="*/ 116346 w 117057"/>
                <a:gd name="connsiteY0" fmla="*/ 5892 h 180906"/>
                <a:gd name="connsiteX1" fmla="*/ 53561 w 117057"/>
                <a:gd name="connsiteY1" fmla="*/ 18662 h 180906"/>
                <a:gd name="connsiteX2" fmla="*/ 25893 w 117057"/>
                <a:gd name="connsiteY2" fmla="*/ 142104 h 180906"/>
                <a:gd name="connsiteX3" fmla="*/ 77327 w 117057"/>
                <a:gd name="connsiteY3" fmla="*/ 180414 h 180906"/>
                <a:gd name="connsiteX4" fmla="*/ 16670 w 117057"/>
                <a:gd name="connsiteY4" fmla="*/ 139976 h 180906"/>
                <a:gd name="connsiteX5" fmla="*/ 44338 w 117057"/>
                <a:gd name="connsiteY5" fmla="*/ 16534 h 180906"/>
                <a:gd name="connsiteX6" fmla="*/ 116346 w 117057"/>
                <a:gd name="connsiteY6" fmla="*/ 5892 h 18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57" h="180906">
                  <a:moveTo>
                    <a:pt x="116346" y="5892"/>
                  </a:moveTo>
                  <a:cubicBezTo>
                    <a:pt x="95418" y="2345"/>
                    <a:pt x="73070" y="6247"/>
                    <a:pt x="53561" y="18662"/>
                  </a:cubicBezTo>
                  <a:cubicBezTo>
                    <a:pt x="11704" y="45266"/>
                    <a:pt x="-711" y="100247"/>
                    <a:pt x="25893" y="142104"/>
                  </a:cubicBezTo>
                  <a:cubicBezTo>
                    <a:pt x="38308" y="161614"/>
                    <a:pt x="56753" y="174738"/>
                    <a:pt x="77327" y="180414"/>
                  </a:cubicBezTo>
                  <a:cubicBezTo>
                    <a:pt x="53206" y="176157"/>
                    <a:pt x="30859" y="162323"/>
                    <a:pt x="16670" y="139976"/>
                  </a:cubicBezTo>
                  <a:cubicBezTo>
                    <a:pt x="-9934" y="98119"/>
                    <a:pt x="2481" y="43138"/>
                    <a:pt x="44338" y="16534"/>
                  </a:cubicBezTo>
                  <a:cubicBezTo>
                    <a:pt x="66685" y="2345"/>
                    <a:pt x="92935" y="-493"/>
                    <a:pt x="116346" y="5892"/>
                  </a:cubicBezTo>
                  <a:close/>
                </a:path>
              </a:pathLst>
            </a:custGeom>
            <a:solidFill>
              <a:srgbClr val="F09D00"/>
            </a:solidFill>
            <a:ln w="9525" cap="flat">
              <a:noFill/>
              <a:prstDash val="solid"/>
              <a:miter/>
            </a:ln>
          </p:spPr>
          <p:txBody>
            <a:bodyPr rtlCol="0" anchor="ctr"/>
            <a:lstStyle/>
            <a:p>
              <a:endParaRPr lang="fi-FI"/>
            </a:p>
          </p:txBody>
        </p:sp>
        <p:sp>
          <p:nvSpPr>
            <p:cNvPr id="420" name="Freeform: Shape 419">
              <a:extLst>
                <a:ext uri="{FF2B5EF4-FFF2-40B4-BE49-F238E27FC236}">
                  <a16:creationId xmlns:a16="http://schemas.microsoft.com/office/drawing/2014/main" id="{A0DACEB0-B436-41A2-9DDE-20EDFFBE6217}"/>
                </a:ext>
              </a:extLst>
            </p:cNvPr>
            <p:cNvSpPr/>
            <p:nvPr/>
          </p:nvSpPr>
          <p:spPr>
            <a:xfrm>
              <a:off x="802520" y="1600781"/>
              <a:ext cx="95774" cy="102868"/>
            </a:xfrm>
            <a:custGeom>
              <a:avLst/>
              <a:gdLst>
                <a:gd name="connsiteX0" fmla="*/ 86374 w 95774"/>
                <a:gd name="connsiteY0" fmla="*/ 69348 h 102868"/>
                <a:gd name="connsiteX1" fmla="*/ 73249 w 95774"/>
                <a:gd name="connsiteY1" fmla="*/ 82117 h 102868"/>
                <a:gd name="connsiteX2" fmla="*/ 52676 w 95774"/>
                <a:gd name="connsiteY2" fmla="*/ 85310 h 102868"/>
                <a:gd name="connsiteX3" fmla="*/ 52321 w 95774"/>
                <a:gd name="connsiteY3" fmla="*/ 85310 h 102868"/>
                <a:gd name="connsiteX4" fmla="*/ 41325 w 95774"/>
                <a:gd name="connsiteY4" fmla="*/ 77861 h 102868"/>
                <a:gd name="connsiteX5" fmla="*/ 63317 w 95774"/>
                <a:gd name="connsiteY5" fmla="*/ 63672 h 102868"/>
                <a:gd name="connsiteX6" fmla="*/ 57642 w 95774"/>
                <a:gd name="connsiteY6" fmla="*/ 55159 h 102868"/>
                <a:gd name="connsiteX7" fmla="*/ 34585 w 95774"/>
                <a:gd name="connsiteY7" fmla="*/ 70057 h 102868"/>
                <a:gd name="connsiteX8" fmla="*/ 33521 w 95774"/>
                <a:gd name="connsiteY8" fmla="*/ 68638 h 102868"/>
                <a:gd name="connsiteX9" fmla="*/ 31038 w 95774"/>
                <a:gd name="connsiteY9" fmla="*/ 65091 h 102868"/>
                <a:gd name="connsiteX10" fmla="*/ 29619 w 95774"/>
                <a:gd name="connsiteY10" fmla="*/ 62253 h 102868"/>
                <a:gd name="connsiteX11" fmla="*/ 56223 w 95774"/>
                <a:gd name="connsiteY11" fmla="*/ 45227 h 102868"/>
                <a:gd name="connsiteX12" fmla="*/ 50547 w 95774"/>
                <a:gd name="connsiteY12" fmla="*/ 36713 h 102868"/>
                <a:gd name="connsiteX13" fmla="*/ 24653 w 95774"/>
                <a:gd name="connsiteY13" fmla="*/ 53385 h 102868"/>
                <a:gd name="connsiteX14" fmla="*/ 23944 w 95774"/>
                <a:gd name="connsiteY14" fmla="*/ 51612 h 102868"/>
                <a:gd name="connsiteX15" fmla="*/ 22170 w 95774"/>
                <a:gd name="connsiteY15" fmla="*/ 34940 h 102868"/>
                <a:gd name="connsiteX16" fmla="*/ 22879 w 95774"/>
                <a:gd name="connsiteY16" fmla="*/ 32457 h 102868"/>
                <a:gd name="connsiteX17" fmla="*/ 32102 w 95774"/>
                <a:gd name="connsiteY17" fmla="*/ 21815 h 102868"/>
                <a:gd name="connsiteX18" fmla="*/ 50193 w 95774"/>
                <a:gd name="connsiteY18" fmla="*/ 16140 h 102868"/>
                <a:gd name="connsiteX19" fmla="*/ 48064 w 95774"/>
                <a:gd name="connsiteY19" fmla="*/ 2660 h 102868"/>
                <a:gd name="connsiteX20" fmla="*/ 45581 w 95774"/>
                <a:gd name="connsiteY20" fmla="*/ 3015 h 102868"/>
                <a:gd name="connsiteX21" fmla="*/ 24653 w 95774"/>
                <a:gd name="connsiteY21" fmla="*/ 10819 h 102868"/>
                <a:gd name="connsiteX22" fmla="*/ 18623 w 95774"/>
                <a:gd name="connsiteY22" fmla="*/ 15430 h 102868"/>
                <a:gd name="connsiteX23" fmla="*/ 8691 w 95774"/>
                <a:gd name="connsiteY23" fmla="*/ 30328 h 102868"/>
                <a:gd name="connsiteX24" fmla="*/ 7626 w 95774"/>
                <a:gd name="connsiteY24" fmla="*/ 33166 h 102868"/>
                <a:gd name="connsiteX25" fmla="*/ 11174 w 95774"/>
                <a:gd name="connsiteY25" fmla="*/ 62253 h 102868"/>
                <a:gd name="connsiteX26" fmla="*/ 2660 w 95774"/>
                <a:gd name="connsiteY26" fmla="*/ 67574 h 102868"/>
                <a:gd name="connsiteX27" fmla="*/ 8336 w 95774"/>
                <a:gd name="connsiteY27" fmla="*/ 76087 h 102868"/>
                <a:gd name="connsiteX28" fmla="*/ 16140 w 95774"/>
                <a:gd name="connsiteY28" fmla="*/ 71121 h 102868"/>
                <a:gd name="connsiteX29" fmla="*/ 17913 w 95774"/>
                <a:gd name="connsiteY29" fmla="*/ 73959 h 102868"/>
                <a:gd name="connsiteX30" fmla="*/ 17913 w 95774"/>
                <a:gd name="connsiteY30" fmla="*/ 73959 h 102868"/>
                <a:gd name="connsiteX31" fmla="*/ 18268 w 95774"/>
                <a:gd name="connsiteY31" fmla="*/ 75023 h 102868"/>
                <a:gd name="connsiteX32" fmla="*/ 19687 w 95774"/>
                <a:gd name="connsiteY32" fmla="*/ 77151 h 102868"/>
                <a:gd name="connsiteX33" fmla="*/ 21106 w 95774"/>
                <a:gd name="connsiteY33" fmla="*/ 79280 h 102868"/>
                <a:gd name="connsiteX34" fmla="*/ 13302 w 95774"/>
                <a:gd name="connsiteY34" fmla="*/ 84246 h 102868"/>
                <a:gd name="connsiteX35" fmla="*/ 18977 w 95774"/>
                <a:gd name="connsiteY35" fmla="*/ 92759 h 102868"/>
                <a:gd name="connsiteX36" fmla="*/ 27491 w 95774"/>
                <a:gd name="connsiteY36" fmla="*/ 87083 h 102868"/>
                <a:gd name="connsiteX37" fmla="*/ 45936 w 95774"/>
                <a:gd name="connsiteY37" fmla="*/ 99853 h 102868"/>
                <a:gd name="connsiteX38" fmla="*/ 46645 w 95774"/>
                <a:gd name="connsiteY38" fmla="*/ 100208 h 102868"/>
                <a:gd name="connsiteX39" fmla="*/ 52321 w 95774"/>
                <a:gd name="connsiteY39" fmla="*/ 101627 h 102868"/>
                <a:gd name="connsiteX40" fmla="*/ 63317 w 95774"/>
                <a:gd name="connsiteY40" fmla="*/ 101272 h 102868"/>
                <a:gd name="connsiteX41" fmla="*/ 63317 w 95774"/>
                <a:gd name="connsiteY41" fmla="*/ 101272 h 102868"/>
                <a:gd name="connsiteX42" fmla="*/ 77861 w 95774"/>
                <a:gd name="connsiteY42" fmla="*/ 95597 h 102868"/>
                <a:gd name="connsiteX43" fmla="*/ 77861 w 95774"/>
                <a:gd name="connsiteY43" fmla="*/ 95597 h 102868"/>
                <a:gd name="connsiteX44" fmla="*/ 78925 w 95774"/>
                <a:gd name="connsiteY44" fmla="*/ 94887 h 102868"/>
                <a:gd name="connsiteX45" fmla="*/ 81763 w 95774"/>
                <a:gd name="connsiteY45" fmla="*/ 92759 h 102868"/>
                <a:gd name="connsiteX46" fmla="*/ 93823 w 95774"/>
                <a:gd name="connsiteY46" fmla="*/ 80344 h 102868"/>
                <a:gd name="connsiteX47" fmla="*/ 86374 w 95774"/>
                <a:gd name="connsiteY47" fmla="*/ 68993 h 102868"/>
                <a:gd name="connsiteX48" fmla="*/ 86374 w 95774"/>
                <a:gd name="connsiteY48" fmla="*/ 69348 h 102868"/>
                <a:gd name="connsiteX49" fmla="*/ 86374 w 95774"/>
                <a:gd name="connsiteY49" fmla="*/ 69348 h 1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5774" h="102868">
                  <a:moveTo>
                    <a:pt x="86374" y="69348"/>
                  </a:moveTo>
                  <a:cubicBezTo>
                    <a:pt x="82472" y="74668"/>
                    <a:pt x="77861" y="78925"/>
                    <a:pt x="73249" y="82117"/>
                  </a:cubicBezTo>
                  <a:cubicBezTo>
                    <a:pt x="66155" y="86729"/>
                    <a:pt x="59061" y="87793"/>
                    <a:pt x="52676" y="85310"/>
                  </a:cubicBezTo>
                  <a:cubicBezTo>
                    <a:pt x="52676" y="85310"/>
                    <a:pt x="52676" y="85310"/>
                    <a:pt x="52321" y="85310"/>
                  </a:cubicBezTo>
                  <a:cubicBezTo>
                    <a:pt x="48774" y="83891"/>
                    <a:pt x="44872" y="81408"/>
                    <a:pt x="41325" y="77861"/>
                  </a:cubicBezTo>
                  <a:lnTo>
                    <a:pt x="63317" y="63672"/>
                  </a:lnTo>
                  <a:lnTo>
                    <a:pt x="57642" y="55159"/>
                  </a:lnTo>
                  <a:lnTo>
                    <a:pt x="34585" y="70057"/>
                  </a:lnTo>
                  <a:lnTo>
                    <a:pt x="33521" y="68638"/>
                  </a:lnTo>
                  <a:lnTo>
                    <a:pt x="31038" y="65091"/>
                  </a:lnTo>
                  <a:lnTo>
                    <a:pt x="29619" y="62253"/>
                  </a:lnTo>
                  <a:lnTo>
                    <a:pt x="56223" y="45227"/>
                  </a:lnTo>
                  <a:lnTo>
                    <a:pt x="50547" y="36713"/>
                  </a:lnTo>
                  <a:lnTo>
                    <a:pt x="24653" y="53385"/>
                  </a:lnTo>
                  <a:cubicBezTo>
                    <a:pt x="24298" y="52676"/>
                    <a:pt x="23944" y="51966"/>
                    <a:pt x="23944" y="51612"/>
                  </a:cubicBezTo>
                  <a:cubicBezTo>
                    <a:pt x="21460" y="45227"/>
                    <a:pt x="21106" y="39551"/>
                    <a:pt x="22170" y="34940"/>
                  </a:cubicBezTo>
                  <a:cubicBezTo>
                    <a:pt x="22525" y="34230"/>
                    <a:pt x="22525" y="33166"/>
                    <a:pt x="22879" y="32457"/>
                  </a:cubicBezTo>
                  <a:cubicBezTo>
                    <a:pt x="24653" y="28200"/>
                    <a:pt x="27491" y="24653"/>
                    <a:pt x="32102" y="21815"/>
                  </a:cubicBezTo>
                  <a:cubicBezTo>
                    <a:pt x="36713" y="18977"/>
                    <a:pt x="42744" y="17204"/>
                    <a:pt x="50193" y="16140"/>
                  </a:cubicBezTo>
                  <a:lnTo>
                    <a:pt x="48064" y="2660"/>
                  </a:lnTo>
                  <a:cubicBezTo>
                    <a:pt x="47355" y="2660"/>
                    <a:pt x="46645" y="2660"/>
                    <a:pt x="45581" y="3015"/>
                  </a:cubicBezTo>
                  <a:cubicBezTo>
                    <a:pt x="38487" y="3725"/>
                    <a:pt x="31393" y="6562"/>
                    <a:pt x="24653" y="10819"/>
                  </a:cubicBezTo>
                  <a:cubicBezTo>
                    <a:pt x="22525" y="12238"/>
                    <a:pt x="20396" y="14011"/>
                    <a:pt x="18623" y="15430"/>
                  </a:cubicBezTo>
                  <a:cubicBezTo>
                    <a:pt x="13657" y="19687"/>
                    <a:pt x="10464" y="24653"/>
                    <a:pt x="8691" y="30328"/>
                  </a:cubicBezTo>
                  <a:cubicBezTo>
                    <a:pt x="8336" y="31393"/>
                    <a:pt x="7981" y="32102"/>
                    <a:pt x="7626" y="33166"/>
                  </a:cubicBezTo>
                  <a:cubicBezTo>
                    <a:pt x="5143" y="42389"/>
                    <a:pt x="6562" y="51966"/>
                    <a:pt x="11174" y="62253"/>
                  </a:cubicBezTo>
                  <a:lnTo>
                    <a:pt x="2660" y="67574"/>
                  </a:lnTo>
                  <a:lnTo>
                    <a:pt x="8336" y="76087"/>
                  </a:lnTo>
                  <a:lnTo>
                    <a:pt x="16140" y="71121"/>
                  </a:lnTo>
                  <a:lnTo>
                    <a:pt x="17913" y="73959"/>
                  </a:lnTo>
                  <a:lnTo>
                    <a:pt x="17913" y="73959"/>
                  </a:lnTo>
                  <a:lnTo>
                    <a:pt x="18268" y="75023"/>
                  </a:lnTo>
                  <a:lnTo>
                    <a:pt x="19687" y="77151"/>
                  </a:lnTo>
                  <a:lnTo>
                    <a:pt x="21106" y="79280"/>
                  </a:lnTo>
                  <a:lnTo>
                    <a:pt x="13302" y="84246"/>
                  </a:lnTo>
                  <a:lnTo>
                    <a:pt x="18977" y="92759"/>
                  </a:lnTo>
                  <a:lnTo>
                    <a:pt x="27491" y="87083"/>
                  </a:lnTo>
                  <a:cubicBezTo>
                    <a:pt x="33166" y="93114"/>
                    <a:pt x="39551" y="97370"/>
                    <a:pt x="45936" y="99853"/>
                  </a:cubicBezTo>
                  <a:cubicBezTo>
                    <a:pt x="46291" y="99853"/>
                    <a:pt x="46291" y="100208"/>
                    <a:pt x="46645" y="100208"/>
                  </a:cubicBezTo>
                  <a:cubicBezTo>
                    <a:pt x="48419" y="100918"/>
                    <a:pt x="50547" y="101272"/>
                    <a:pt x="52321" y="101627"/>
                  </a:cubicBezTo>
                  <a:cubicBezTo>
                    <a:pt x="55868" y="102336"/>
                    <a:pt x="59770" y="101982"/>
                    <a:pt x="63317" y="101272"/>
                  </a:cubicBezTo>
                  <a:cubicBezTo>
                    <a:pt x="63317" y="101272"/>
                    <a:pt x="63317" y="101272"/>
                    <a:pt x="63317" y="101272"/>
                  </a:cubicBezTo>
                  <a:cubicBezTo>
                    <a:pt x="68283" y="100563"/>
                    <a:pt x="72895" y="98434"/>
                    <a:pt x="77861" y="95597"/>
                  </a:cubicBezTo>
                  <a:cubicBezTo>
                    <a:pt x="77861" y="95597"/>
                    <a:pt x="77861" y="95597"/>
                    <a:pt x="77861" y="95597"/>
                  </a:cubicBezTo>
                  <a:cubicBezTo>
                    <a:pt x="78215" y="95597"/>
                    <a:pt x="78570" y="95242"/>
                    <a:pt x="78925" y="94887"/>
                  </a:cubicBezTo>
                  <a:cubicBezTo>
                    <a:pt x="79989" y="94178"/>
                    <a:pt x="81053" y="93468"/>
                    <a:pt x="81763" y="92759"/>
                  </a:cubicBezTo>
                  <a:cubicBezTo>
                    <a:pt x="86729" y="89212"/>
                    <a:pt x="90985" y="84955"/>
                    <a:pt x="93823" y="80344"/>
                  </a:cubicBezTo>
                  <a:lnTo>
                    <a:pt x="86374" y="68993"/>
                  </a:lnTo>
                  <a:cubicBezTo>
                    <a:pt x="87083" y="68283"/>
                    <a:pt x="86729" y="68638"/>
                    <a:pt x="86374" y="69348"/>
                  </a:cubicBezTo>
                  <a:cubicBezTo>
                    <a:pt x="86374" y="69348"/>
                    <a:pt x="86374" y="69348"/>
                    <a:pt x="86374" y="69348"/>
                  </a:cubicBezTo>
                  <a:close/>
                </a:path>
              </a:pathLst>
            </a:custGeom>
            <a:solidFill>
              <a:srgbClr val="F09D00"/>
            </a:solidFill>
            <a:ln w="9525" cap="flat">
              <a:noFill/>
              <a:prstDash val="solid"/>
              <a:miter/>
            </a:ln>
          </p:spPr>
          <p:txBody>
            <a:bodyPr rtlCol="0" anchor="ctr"/>
            <a:lstStyle/>
            <a:p>
              <a:endParaRPr lang="fi-FI"/>
            </a:p>
          </p:txBody>
        </p:sp>
        <p:sp>
          <p:nvSpPr>
            <p:cNvPr id="421" name="Freeform: Shape 420">
              <a:extLst>
                <a:ext uri="{FF2B5EF4-FFF2-40B4-BE49-F238E27FC236}">
                  <a16:creationId xmlns:a16="http://schemas.microsoft.com/office/drawing/2014/main" id="{94897D0F-EF04-49E0-B1F4-5C41E63502C8}"/>
                </a:ext>
              </a:extLst>
            </p:cNvPr>
            <p:cNvSpPr/>
            <p:nvPr/>
          </p:nvSpPr>
          <p:spPr>
            <a:xfrm>
              <a:off x="800037" y="1598298"/>
              <a:ext cx="95774" cy="102868"/>
            </a:xfrm>
            <a:custGeom>
              <a:avLst/>
              <a:gdLst>
                <a:gd name="connsiteX0" fmla="*/ 22879 w 95774"/>
                <a:gd name="connsiteY0" fmla="*/ 33166 h 102868"/>
                <a:gd name="connsiteX1" fmla="*/ 32102 w 95774"/>
                <a:gd name="connsiteY1" fmla="*/ 22170 h 102868"/>
                <a:gd name="connsiteX2" fmla="*/ 50193 w 95774"/>
                <a:gd name="connsiteY2" fmla="*/ 16494 h 102868"/>
                <a:gd name="connsiteX3" fmla="*/ 48419 w 95774"/>
                <a:gd name="connsiteY3" fmla="*/ 3725 h 102868"/>
                <a:gd name="connsiteX4" fmla="*/ 48064 w 95774"/>
                <a:gd name="connsiteY4" fmla="*/ 2660 h 102868"/>
                <a:gd name="connsiteX5" fmla="*/ 24653 w 95774"/>
                <a:gd name="connsiteY5" fmla="*/ 10819 h 102868"/>
                <a:gd name="connsiteX6" fmla="*/ 21106 w 95774"/>
                <a:gd name="connsiteY6" fmla="*/ 13302 h 102868"/>
                <a:gd name="connsiteX7" fmla="*/ 8336 w 95774"/>
                <a:gd name="connsiteY7" fmla="*/ 30683 h 102868"/>
                <a:gd name="connsiteX8" fmla="*/ 7627 w 95774"/>
                <a:gd name="connsiteY8" fmla="*/ 33166 h 102868"/>
                <a:gd name="connsiteX9" fmla="*/ 11174 w 95774"/>
                <a:gd name="connsiteY9" fmla="*/ 62253 h 102868"/>
                <a:gd name="connsiteX10" fmla="*/ 2660 w 95774"/>
                <a:gd name="connsiteY10" fmla="*/ 67574 h 102868"/>
                <a:gd name="connsiteX11" fmla="*/ 8336 w 95774"/>
                <a:gd name="connsiteY11" fmla="*/ 76442 h 102868"/>
                <a:gd name="connsiteX12" fmla="*/ 16140 w 95774"/>
                <a:gd name="connsiteY12" fmla="*/ 71476 h 102868"/>
                <a:gd name="connsiteX13" fmla="*/ 17204 w 95774"/>
                <a:gd name="connsiteY13" fmla="*/ 73249 h 102868"/>
                <a:gd name="connsiteX14" fmla="*/ 18268 w 95774"/>
                <a:gd name="connsiteY14" fmla="*/ 75378 h 102868"/>
                <a:gd name="connsiteX15" fmla="*/ 19687 w 95774"/>
                <a:gd name="connsiteY15" fmla="*/ 77506 h 102868"/>
                <a:gd name="connsiteX16" fmla="*/ 20396 w 95774"/>
                <a:gd name="connsiteY16" fmla="*/ 78215 h 102868"/>
                <a:gd name="connsiteX17" fmla="*/ 21461 w 95774"/>
                <a:gd name="connsiteY17" fmla="*/ 79634 h 102868"/>
                <a:gd name="connsiteX18" fmla="*/ 13657 w 95774"/>
                <a:gd name="connsiteY18" fmla="*/ 84600 h 102868"/>
                <a:gd name="connsiteX19" fmla="*/ 19332 w 95774"/>
                <a:gd name="connsiteY19" fmla="*/ 93114 h 102868"/>
                <a:gd name="connsiteX20" fmla="*/ 27845 w 95774"/>
                <a:gd name="connsiteY20" fmla="*/ 87438 h 102868"/>
                <a:gd name="connsiteX21" fmla="*/ 29264 w 95774"/>
                <a:gd name="connsiteY21" fmla="*/ 88857 h 102868"/>
                <a:gd name="connsiteX22" fmla="*/ 48774 w 95774"/>
                <a:gd name="connsiteY22" fmla="*/ 100917 h 102868"/>
                <a:gd name="connsiteX23" fmla="*/ 49483 w 95774"/>
                <a:gd name="connsiteY23" fmla="*/ 101272 h 102868"/>
                <a:gd name="connsiteX24" fmla="*/ 52676 w 95774"/>
                <a:gd name="connsiteY24" fmla="*/ 101982 h 102868"/>
                <a:gd name="connsiteX25" fmla="*/ 79634 w 95774"/>
                <a:gd name="connsiteY25" fmla="*/ 95242 h 102868"/>
                <a:gd name="connsiteX26" fmla="*/ 85665 w 95774"/>
                <a:gd name="connsiteY26" fmla="*/ 90631 h 102868"/>
                <a:gd name="connsiteX27" fmla="*/ 94887 w 95774"/>
                <a:gd name="connsiteY27" fmla="*/ 80698 h 102868"/>
                <a:gd name="connsiteX28" fmla="*/ 87438 w 95774"/>
                <a:gd name="connsiteY28" fmla="*/ 69348 h 102868"/>
                <a:gd name="connsiteX29" fmla="*/ 72895 w 95774"/>
                <a:gd name="connsiteY29" fmla="*/ 83536 h 102868"/>
                <a:gd name="connsiteX30" fmla="*/ 54804 w 95774"/>
                <a:gd name="connsiteY30" fmla="*/ 87438 h 102868"/>
                <a:gd name="connsiteX31" fmla="*/ 54449 w 95774"/>
                <a:gd name="connsiteY31" fmla="*/ 87438 h 102868"/>
                <a:gd name="connsiteX32" fmla="*/ 40970 w 95774"/>
                <a:gd name="connsiteY32" fmla="*/ 79280 h 102868"/>
                <a:gd name="connsiteX33" fmla="*/ 62963 w 95774"/>
                <a:gd name="connsiteY33" fmla="*/ 65091 h 102868"/>
                <a:gd name="connsiteX34" fmla="*/ 57287 w 95774"/>
                <a:gd name="connsiteY34" fmla="*/ 56578 h 102868"/>
                <a:gd name="connsiteX35" fmla="*/ 34230 w 95774"/>
                <a:gd name="connsiteY35" fmla="*/ 71476 h 102868"/>
                <a:gd name="connsiteX36" fmla="*/ 32811 w 95774"/>
                <a:gd name="connsiteY36" fmla="*/ 69348 h 102868"/>
                <a:gd name="connsiteX37" fmla="*/ 30683 w 95774"/>
                <a:gd name="connsiteY37" fmla="*/ 66155 h 102868"/>
                <a:gd name="connsiteX38" fmla="*/ 29264 w 95774"/>
                <a:gd name="connsiteY38" fmla="*/ 63672 h 102868"/>
                <a:gd name="connsiteX39" fmla="*/ 55868 w 95774"/>
                <a:gd name="connsiteY39" fmla="*/ 46646 h 102868"/>
                <a:gd name="connsiteX40" fmla="*/ 50193 w 95774"/>
                <a:gd name="connsiteY40" fmla="*/ 37778 h 102868"/>
                <a:gd name="connsiteX41" fmla="*/ 24298 w 95774"/>
                <a:gd name="connsiteY41" fmla="*/ 54095 h 102868"/>
                <a:gd name="connsiteX42" fmla="*/ 21815 w 95774"/>
                <a:gd name="connsiteY42" fmla="*/ 35294 h 102868"/>
                <a:gd name="connsiteX43" fmla="*/ 22879 w 95774"/>
                <a:gd name="connsiteY43" fmla="*/ 33166 h 1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5774" h="102868">
                  <a:moveTo>
                    <a:pt x="22879" y="33166"/>
                  </a:moveTo>
                  <a:cubicBezTo>
                    <a:pt x="24653" y="28910"/>
                    <a:pt x="27491" y="25362"/>
                    <a:pt x="32102" y="22170"/>
                  </a:cubicBezTo>
                  <a:cubicBezTo>
                    <a:pt x="36713" y="19332"/>
                    <a:pt x="42744" y="17204"/>
                    <a:pt x="50193" y="16494"/>
                  </a:cubicBezTo>
                  <a:lnTo>
                    <a:pt x="48419" y="3725"/>
                  </a:lnTo>
                  <a:lnTo>
                    <a:pt x="48064" y="2660"/>
                  </a:lnTo>
                  <a:cubicBezTo>
                    <a:pt x="39906" y="3370"/>
                    <a:pt x="32102" y="5853"/>
                    <a:pt x="24653" y="10819"/>
                  </a:cubicBezTo>
                  <a:cubicBezTo>
                    <a:pt x="23234" y="11528"/>
                    <a:pt x="22170" y="12593"/>
                    <a:pt x="21106" y="13302"/>
                  </a:cubicBezTo>
                  <a:cubicBezTo>
                    <a:pt x="14721" y="17913"/>
                    <a:pt x="10464" y="23944"/>
                    <a:pt x="8336" y="30683"/>
                  </a:cubicBezTo>
                  <a:cubicBezTo>
                    <a:pt x="7981" y="31393"/>
                    <a:pt x="7627" y="32457"/>
                    <a:pt x="7627" y="33166"/>
                  </a:cubicBezTo>
                  <a:cubicBezTo>
                    <a:pt x="5498" y="42389"/>
                    <a:pt x="6562" y="51966"/>
                    <a:pt x="11174" y="62253"/>
                  </a:cubicBezTo>
                  <a:lnTo>
                    <a:pt x="2660" y="67574"/>
                  </a:lnTo>
                  <a:lnTo>
                    <a:pt x="8336" y="76442"/>
                  </a:lnTo>
                  <a:lnTo>
                    <a:pt x="16140" y="71476"/>
                  </a:lnTo>
                  <a:lnTo>
                    <a:pt x="17204" y="73249"/>
                  </a:lnTo>
                  <a:lnTo>
                    <a:pt x="18268" y="75378"/>
                  </a:lnTo>
                  <a:lnTo>
                    <a:pt x="19687" y="77506"/>
                  </a:lnTo>
                  <a:lnTo>
                    <a:pt x="20396" y="78215"/>
                  </a:lnTo>
                  <a:lnTo>
                    <a:pt x="21461" y="79634"/>
                  </a:lnTo>
                  <a:lnTo>
                    <a:pt x="13657" y="84600"/>
                  </a:lnTo>
                  <a:lnTo>
                    <a:pt x="19332" y="93114"/>
                  </a:lnTo>
                  <a:lnTo>
                    <a:pt x="27845" y="87438"/>
                  </a:lnTo>
                  <a:cubicBezTo>
                    <a:pt x="28200" y="87793"/>
                    <a:pt x="28910" y="88502"/>
                    <a:pt x="29264" y="88857"/>
                  </a:cubicBezTo>
                  <a:cubicBezTo>
                    <a:pt x="35295" y="94887"/>
                    <a:pt x="42034" y="99144"/>
                    <a:pt x="48774" y="100917"/>
                  </a:cubicBezTo>
                  <a:cubicBezTo>
                    <a:pt x="49129" y="100917"/>
                    <a:pt x="49129" y="101272"/>
                    <a:pt x="49483" y="101272"/>
                  </a:cubicBezTo>
                  <a:cubicBezTo>
                    <a:pt x="50547" y="101627"/>
                    <a:pt x="51612" y="101982"/>
                    <a:pt x="52676" y="101982"/>
                  </a:cubicBezTo>
                  <a:cubicBezTo>
                    <a:pt x="61544" y="103401"/>
                    <a:pt x="70412" y="100917"/>
                    <a:pt x="79634" y="95242"/>
                  </a:cubicBezTo>
                  <a:cubicBezTo>
                    <a:pt x="81763" y="93823"/>
                    <a:pt x="83891" y="92404"/>
                    <a:pt x="85665" y="90631"/>
                  </a:cubicBezTo>
                  <a:cubicBezTo>
                    <a:pt x="89566" y="87793"/>
                    <a:pt x="92404" y="84246"/>
                    <a:pt x="94887" y="80698"/>
                  </a:cubicBezTo>
                  <a:lnTo>
                    <a:pt x="87438" y="69348"/>
                  </a:lnTo>
                  <a:cubicBezTo>
                    <a:pt x="83182" y="75378"/>
                    <a:pt x="78570" y="79989"/>
                    <a:pt x="72895" y="83536"/>
                  </a:cubicBezTo>
                  <a:cubicBezTo>
                    <a:pt x="66510" y="87438"/>
                    <a:pt x="60480" y="88857"/>
                    <a:pt x="54804" y="87438"/>
                  </a:cubicBezTo>
                  <a:cubicBezTo>
                    <a:pt x="54804" y="87438"/>
                    <a:pt x="54804" y="87438"/>
                    <a:pt x="54449" y="87438"/>
                  </a:cubicBezTo>
                  <a:cubicBezTo>
                    <a:pt x="49838" y="86374"/>
                    <a:pt x="45227" y="83536"/>
                    <a:pt x="40970" y="79280"/>
                  </a:cubicBezTo>
                  <a:lnTo>
                    <a:pt x="62963" y="65091"/>
                  </a:lnTo>
                  <a:lnTo>
                    <a:pt x="57287" y="56578"/>
                  </a:lnTo>
                  <a:lnTo>
                    <a:pt x="34230" y="71476"/>
                  </a:lnTo>
                  <a:lnTo>
                    <a:pt x="32811" y="69348"/>
                  </a:lnTo>
                  <a:lnTo>
                    <a:pt x="30683" y="66155"/>
                  </a:lnTo>
                  <a:lnTo>
                    <a:pt x="29264" y="63672"/>
                  </a:lnTo>
                  <a:lnTo>
                    <a:pt x="55868" y="46646"/>
                  </a:lnTo>
                  <a:lnTo>
                    <a:pt x="50193" y="37778"/>
                  </a:lnTo>
                  <a:lnTo>
                    <a:pt x="24298" y="54095"/>
                  </a:lnTo>
                  <a:cubicBezTo>
                    <a:pt x="21461" y="47000"/>
                    <a:pt x="20396" y="40615"/>
                    <a:pt x="21815" y="35294"/>
                  </a:cubicBezTo>
                  <a:cubicBezTo>
                    <a:pt x="22525" y="34585"/>
                    <a:pt x="22879" y="33876"/>
                    <a:pt x="22879" y="33166"/>
                  </a:cubicBezTo>
                  <a:close/>
                </a:path>
              </a:pathLst>
            </a:custGeom>
            <a:solidFill>
              <a:srgbClr val="FFEE34"/>
            </a:solidFill>
            <a:ln w="9525" cap="flat">
              <a:noFill/>
              <a:prstDash val="solid"/>
              <a:miter/>
            </a:ln>
          </p:spPr>
          <p:txBody>
            <a:bodyPr rtlCol="0" anchor="ctr"/>
            <a:lstStyle/>
            <a:p>
              <a:endParaRPr lang="fi-FI"/>
            </a:p>
          </p:txBody>
        </p:sp>
        <p:sp>
          <p:nvSpPr>
            <p:cNvPr id="422" name="Freeform: Shape 421">
              <a:extLst>
                <a:ext uri="{FF2B5EF4-FFF2-40B4-BE49-F238E27FC236}">
                  <a16:creationId xmlns:a16="http://schemas.microsoft.com/office/drawing/2014/main" id="{87D725C8-13B0-4266-A154-36EE3B722C72}"/>
                </a:ext>
              </a:extLst>
            </p:cNvPr>
            <p:cNvSpPr/>
            <p:nvPr/>
          </p:nvSpPr>
          <p:spPr>
            <a:xfrm>
              <a:off x="1703210" y="1500768"/>
              <a:ext cx="297964" cy="297964"/>
            </a:xfrm>
            <a:custGeom>
              <a:avLst/>
              <a:gdLst>
                <a:gd name="connsiteX0" fmla="*/ 238313 w 297963"/>
                <a:gd name="connsiteY0" fmla="*/ 91804 h 297963"/>
                <a:gd name="connsiteX1" fmla="*/ 208588 w 297963"/>
                <a:gd name="connsiteY1" fmla="*/ 238313 h 297963"/>
                <a:gd name="connsiteX2" fmla="*/ 62079 w 297963"/>
                <a:gd name="connsiteY2" fmla="*/ 208588 h 297963"/>
                <a:gd name="connsiteX3" fmla="*/ 91804 w 297963"/>
                <a:gd name="connsiteY3" fmla="*/ 62079 h 297963"/>
                <a:gd name="connsiteX4" fmla="*/ 238313 w 297963"/>
                <a:gd name="connsiteY4" fmla="*/ 91804 h 29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963" h="297963">
                  <a:moveTo>
                    <a:pt x="238313" y="91804"/>
                  </a:moveTo>
                  <a:cubicBezTo>
                    <a:pt x="270562" y="140469"/>
                    <a:pt x="257254" y="206064"/>
                    <a:pt x="208588" y="238313"/>
                  </a:cubicBezTo>
                  <a:cubicBezTo>
                    <a:pt x="159923" y="270562"/>
                    <a:pt x="94328" y="257254"/>
                    <a:pt x="62079" y="208588"/>
                  </a:cubicBezTo>
                  <a:cubicBezTo>
                    <a:pt x="29830" y="159923"/>
                    <a:pt x="43139" y="94328"/>
                    <a:pt x="91804" y="62079"/>
                  </a:cubicBezTo>
                  <a:cubicBezTo>
                    <a:pt x="140469" y="29830"/>
                    <a:pt x="206064" y="43139"/>
                    <a:pt x="238313" y="91804"/>
                  </a:cubicBezTo>
                  <a:close/>
                </a:path>
              </a:pathLst>
            </a:custGeom>
            <a:solidFill>
              <a:srgbClr val="FEEE36"/>
            </a:solidFill>
            <a:ln w="9525" cap="flat">
              <a:noFill/>
              <a:prstDash val="solid"/>
              <a:miter/>
            </a:ln>
          </p:spPr>
          <p:txBody>
            <a:bodyPr rtlCol="0" anchor="ctr"/>
            <a:lstStyle/>
            <a:p>
              <a:endParaRPr lang="fi-FI"/>
            </a:p>
          </p:txBody>
        </p:sp>
        <p:sp>
          <p:nvSpPr>
            <p:cNvPr id="423" name="Freeform: Shape 422">
              <a:extLst>
                <a:ext uri="{FF2B5EF4-FFF2-40B4-BE49-F238E27FC236}">
                  <a16:creationId xmlns:a16="http://schemas.microsoft.com/office/drawing/2014/main" id="{009A27E2-6C2E-4E15-8FBC-E9C787E07A58}"/>
                </a:ext>
              </a:extLst>
            </p:cNvPr>
            <p:cNvSpPr/>
            <p:nvPr/>
          </p:nvSpPr>
          <p:spPr>
            <a:xfrm>
              <a:off x="1756650" y="1554251"/>
              <a:ext cx="191548" cy="191548"/>
            </a:xfrm>
            <a:custGeom>
              <a:avLst/>
              <a:gdLst>
                <a:gd name="connsiteX0" fmla="*/ 101217 w 191548"/>
                <a:gd name="connsiteY0" fmla="*/ 7369 h 191548"/>
                <a:gd name="connsiteX1" fmla="*/ 185914 w 191548"/>
                <a:gd name="connsiteY1" fmla="*/ 101217 h 191548"/>
                <a:gd name="connsiteX2" fmla="*/ 92066 w 191548"/>
                <a:gd name="connsiteY2" fmla="*/ 185914 h 191548"/>
                <a:gd name="connsiteX3" fmla="*/ 7369 w 191548"/>
                <a:gd name="connsiteY3" fmla="*/ 92066 h 191548"/>
                <a:gd name="connsiteX4" fmla="*/ 101217 w 191548"/>
                <a:gd name="connsiteY4" fmla="*/ 7369 h 19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548" h="191548">
                  <a:moveTo>
                    <a:pt x="101217" y="7369"/>
                  </a:moveTo>
                  <a:cubicBezTo>
                    <a:pt x="150521" y="9896"/>
                    <a:pt x="188441" y="51913"/>
                    <a:pt x="185914" y="101217"/>
                  </a:cubicBezTo>
                  <a:cubicBezTo>
                    <a:pt x="183387" y="150521"/>
                    <a:pt x="141370" y="188441"/>
                    <a:pt x="92066" y="185914"/>
                  </a:cubicBezTo>
                  <a:cubicBezTo>
                    <a:pt x="42762" y="183387"/>
                    <a:pt x="4842" y="141370"/>
                    <a:pt x="7369" y="92066"/>
                  </a:cubicBezTo>
                  <a:cubicBezTo>
                    <a:pt x="9896" y="42762"/>
                    <a:pt x="51913" y="4842"/>
                    <a:pt x="101217" y="7369"/>
                  </a:cubicBezTo>
                  <a:close/>
                </a:path>
              </a:pathLst>
            </a:custGeom>
            <a:solidFill>
              <a:srgbClr val="FFCA08"/>
            </a:solidFill>
            <a:ln w="9525" cap="flat">
              <a:noFill/>
              <a:prstDash val="solid"/>
              <a:miter/>
            </a:ln>
          </p:spPr>
          <p:txBody>
            <a:bodyPr rtlCol="0" anchor="ctr"/>
            <a:lstStyle/>
            <a:p>
              <a:endParaRPr lang="fi-FI"/>
            </a:p>
          </p:txBody>
        </p:sp>
        <p:sp>
          <p:nvSpPr>
            <p:cNvPr id="424" name="Freeform: Shape 423">
              <a:extLst>
                <a:ext uri="{FF2B5EF4-FFF2-40B4-BE49-F238E27FC236}">
                  <a16:creationId xmlns:a16="http://schemas.microsoft.com/office/drawing/2014/main" id="{0EC3DB91-6E5A-4943-92CA-1BD43CA68C5C}"/>
                </a:ext>
              </a:extLst>
            </p:cNvPr>
            <p:cNvSpPr/>
            <p:nvPr/>
          </p:nvSpPr>
          <p:spPr>
            <a:xfrm>
              <a:off x="1761247" y="1559117"/>
              <a:ext cx="180907" cy="109963"/>
            </a:xfrm>
            <a:custGeom>
              <a:avLst/>
              <a:gdLst>
                <a:gd name="connsiteX0" fmla="*/ 181162 w 180906"/>
                <a:gd name="connsiteY0" fmla="*/ 83344 h 109962"/>
                <a:gd name="connsiteX1" fmla="*/ 146754 w 180906"/>
                <a:gd name="connsiteY1" fmla="*/ 29427 h 109962"/>
                <a:gd name="connsiteX2" fmla="*/ 21538 w 180906"/>
                <a:gd name="connsiteY2" fmla="*/ 48227 h 109962"/>
                <a:gd name="connsiteX3" fmla="*/ 4512 w 180906"/>
                <a:gd name="connsiteY3" fmla="*/ 109948 h 109962"/>
                <a:gd name="connsiteX4" fmla="*/ 20119 w 180906"/>
                <a:gd name="connsiteY4" fmla="*/ 39004 h 109962"/>
                <a:gd name="connsiteX5" fmla="*/ 145335 w 180906"/>
                <a:gd name="connsiteY5" fmla="*/ 20204 h 109962"/>
                <a:gd name="connsiteX6" fmla="*/ 181162 w 180906"/>
                <a:gd name="connsiteY6" fmla="*/ 83344 h 10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06" h="109962">
                  <a:moveTo>
                    <a:pt x="181162" y="83344"/>
                  </a:moveTo>
                  <a:cubicBezTo>
                    <a:pt x="176905" y="62415"/>
                    <a:pt x="165199" y="42906"/>
                    <a:pt x="146754" y="29427"/>
                  </a:cubicBezTo>
                  <a:cubicBezTo>
                    <a:pt x="107025" y="-15"/>
                    <a:pt x="50980" y="8498"/>
                    <a:pt x="21538" y="48227"/>
                  </a:cubicBezTo>
                  <a:cubicBezTo>
                    <a:pt x="7704" y="66672"/>
                    <a:pt x="2383" y="88665"/>
                    <a:pt x="4512" y="109948"/>
                  </a:cubicBezTo>
                  <a:cubicBezTo>
                    <a:pt x="-454" y="85827"/>
                    <a:pt x="4512" y="60287"/>
                    <a:pt x="20119" y="39004"/>
                  </a:cubicBezTo>
                  <a:cubicBezTo>
                    <a:pt x="49561" y="-725"/>
                    <a:pt x="105606" y="-9238"/>
                    <a:pt x="145335" y="20204"/>
                  </a:cubicBezTo>
                  <a:cubicBezTo>
                    <a:pt x="166264" y="35457"/>
                    <a:pt x="178679" y="58868"/>
                    <a:pt x="181162" y="83344"/>
                  </a:cubicBezTo>
                  <a:close/>
                </a:path>
              </a:pathLst>
            </a:custGeom>
            <a:solidFill>
              <a:srgbClr val="F09D00"/>
            </a:solidFill>
            <a:ln w="9525" cap="flat">
              <a:noFill/>
              <a:prstDash val="solid"/>
              <a:miter/>
            </a:ln>
          </p:spPr>
          <p:txBody>
            <a:bodyPr rtlCol="0" anchor="ctr"/>
            <a:lstStyle/>
            <a:p>
              <a:endParaRPr lang="fi-FI"/>
            </a:p>
          </p:txBody>
        </p:sp>
        <p:sp>
          <p:nvSpPr>
            <p:cNvPr id="425" name="Freeform: Shape 424">
              <a:extLst>
                <a:ext uri="{FF2B5EF4-FFF2-40B4-BE49-F238E27FC236}">
                  <a16:creationId xmlns:a16="http://schemas.microsoft.com/office/drawing/2014/main" id="{E2E04033-CBEE-4CC0-804F-B7D3D515E501}"/>
                </a:ext>
              </a:extLst>
            </p:cNvPr>
            <p:cNvSpPr/>
            <p:nvPr/>
          </p:nvSpPr>
          <p:spPr>
            <a:xfrm>
              <a:off x="1804246" y="1612079"/>
              <a:ext cx="99321" cy="102868"/>
            </a:xfrm>
            <a:custGeom>
              <a:avLst/>
              <a:gdLst>
                <a:gd name="connsiteX0" fmla="*/ 48064 w 99321"/>
                <a:gd name="connsiteY0" fmla="*/ 88911 h 102868"/>
                <a:gd name="connsiteX1" fmla="*/ 31393 w 99321"/>
                <a:gd name="connsiteY1" fmla="*/ 81107 h 102868"/>
                <a:gd name="connsiteX2" fmla="*/ 21106 w 99321"/>
                <a:gd name="connsiteY2" fmla="*/ 63016 h 102868"/>
                <a:gd name="connsiteX3" fmla="*/ 21106 w 99321"/>
                <a:gd name="connsiteY3" fmla="*/ 62661 h 102868"/>
                <a:gd name="connsiteX4" fmla="*/ 24298 w 99321"/>
                <a:gd name="connsiteY4" fmla="*/ 49892 h 102868"/>
                <a:gd name="connsiteX5" fmla="*/ 45581 w 99321"/>
                <a:gd name="connsiteY5" fmla="*/ 65499 h 102868"/>
                <a:gd name="connsiteX6" fmla="*/ 51612 w 99321"/>
                <a:gd name="connsiteY6" fmla="*/ 57341 h 102868"/>
                <a:gd name="connsiteX7" fmla="*/ 29619 w 99321"/>
                <a:gd name="connsiteY7" fmla="*/ 41024 h 102868"/>
                <a:gd name="connsiteX8" fmla="*/ 30683 w 99321"/>
                <a:gd name="connsiteY8" fmla="*/ 39250 h 102868"/>
                <a:gd name="connsiteX9" fmla="*/ 33166 w 99321"/>
                <a:gd name="connsiteY9" fmla="*/ 35703 h 102868"/>
                <a:gd name="connsiteX10" fmla="*/ 34940 w 99321"/>
                <a:gd name="connsiteY10" fmla="*/ 33220 h 102868"/>
                <a:gd name="connsiteX11" fmla="*/ 60479 w 99321"/>
                <a:gd name="connsiteY11" fmla="*/ 52020 h 102868"/>
                <a:gd name="connsiteX12" fmla="*/ 66510 w 99321"/>
                <a:gd name="connsiteY12" fmla="*/ 43861 h 102868"/>
                <a:gd name="connsiteX13" fmla="*/ 41679 w 99321"/>
                <a:gd name="connsiteY13" fmla="*/ 25771 h 102868"/>
                <a:gd name="connsiteX14" fmla="*/ 43098 w 99321"/>
                <a:gd name="connsiteY14" fmla="*/ 24352 h 102868"/>
                <a:gd name="connsiteX15" fmla="*/ 57996 w 99321"/>
                <a:gd name="connsiteY15" fmla="*/ 16548 h 102868"/>
                <a:gd name="connsiteX16" fmla="*/ 60479 w 99321"/>
                <a:gd name="connsiteY16" fmla="*/ 16548 h 102868"/>
                <a:gd name="connsiteX17" fmla="*/ 73604 w 99321"/>
                <a:gd name="connsiteY17" fmla="*/ 21159 h 102868"/>
                <a:gd name="connsiteX18" fmla="*/ 85310 w 99321"/>
                <a:gd name="connsiteY18" fmla="*/ 36057 h 102868"/>
                <a:gd name="connsiteX19" fmla="*/ 97370 w 99321"/>
                <a:gd name="connsiteY19" fmla="*/ 29318 h 102868"/>
                <a:gd name="connsiteX20" fmla="*/ 96306 w 99321"/>
                <a:gd name="connsiteY20" fmla="*/ 27190 h 102868"/>
                <a:gd name="connsiteX21" fmla="*/ 81408 w 99321"/>
                <a:gd name="connsiteY21" fmla="*/ 10518 h 102868"/>
                <a:gd name="connsiteX22" fmla="*/ 74668 w 99321"/>
                <a:gd name="connsiteY22" fmla="*/ 6616 h 102868"/>
                <a:gd name="connsiteX23" fmla="*/ 57287 w 99321"/>
                <a:gd name="connsiteY23" fmla="*/ 2714 h 102868"/>
                <a:gd name="connsiteX24" fmla="*/ 54095 w 99321"/>
                <a:gd name="connsiteY24" fmla="*/ 3069 h 102868"/>
                <a:gd name="connsiteX25" fmla="*/ 28200 w 99321"/>
                <a:gd name="connsiteY25" fmla="*/ 16903 h 102868"/>
                <a:gd name="connsiteX26" fmla="*/ 20041 w 99321"/>
                <a:gd name="connsiteY26" fmla="*/ 10872 h 102868"/>
                <a:gd name="connsiteX27" fmla="*/ 14011 w 99321"/>
                <a:gd name="connsiteY27" fmla="*/ 19031 h 102868"/>
                <a:gd name="connsiteX28" fmla="*/ 21460 w 99321"/>
                <a:gd name="connsiteY28" fmla="*/ 24352 h 102868"/>
                <a:gd name="connsiteX29" fmla="*/ 19687 w 99321"/>
                <a:gd name="connsiteY29" fmla="*/ 26835 h 102868"/>
                <a:gd name="connsiteX30" fmla="*/ 19687 w 99321"/>
                <a:gd name="connsiteY30" fmla="*/ 26835 h 102868"/>
                <a:gd name="connsiteX31" fmla="*/ 18977 w 99321"/>
                <a:gd name="connsiteY31" fmla="*/ 27544 h 102868"/>
                <a:gd name="connsiteX32" fmla="*/ 17558 w 99321"/>
                <a:gd name="connsiteY32" fmla="*/ 29673 h 102868"/>
                <a:gd name="connsiteX33" fmla="*/ 16140 w 99321"/>
                <a:gd name="connsiteY33" fmla="*/ 31801 h 102868"/>
                <a:gd name="connsiteX34" fmla="*/ 8690 w 99321"/>
                <a:gd name="connsiteY34" fmla="*/ 26480 h 102868"/>
                <a:gd name="connsiteX35" fmla="*/ 2660 w 99321"/>
                <a:gd name="connsiteY35" fmla="*/ 34639 h 102868"/>
                <a:gd name="connsiteX36" fmla="*/ 10819 w 99321"/>
                <a:gd name="connsiteY36" fmla="*/ 40669 h 102868"/>
                <a:gd name="connsiteX37" fmla="*/ 5498 w 99321"/>
                <a:gd name="connsiteY37" fmla="*/ 62307 h 102868"/>
                <a:gd name="connsiteX38" fmla="*/ 5498 w 99321"/>
                <a:gd name="connsiteY38" fmla="*/ 63016 h 102868"/>
                <a:gd name="connsiteX39" fmla="*/ 6208 w 99321"/>
                <a:gd name="connsiteY39" fmla="*/ 69046 h 102868"/>
                <a:gd name="connsiteX40" fmla="*/ 10464 w 99321"/>
                <a:gd name="connsiteY40" fmla="*/ 79333 h 102868"/>
                <a:gd name="connsiteX41" fmla="*/ 10464 w 99321"/>
                <a:gd name="connsiteY41" fmla="*/ 79333 h 102868"/>
                <a:gd name="connsiteX42" fmla="*/ 21106 w 99321"/>
                <a:gd name="connsiteY42" fmla="*/ 91039 h 102868"/>
                <a:gd name="connsiteX43" fmla="*/ 21106 w 99321"/>
                <a:gd name="connsiteY43" fmla="*/ 91039 h 102868"/>
                <a:gd name="connsiteX44" fmla="*/ 22170 w 99321"/>
                <a:gd name="connsiteY44" fmla="*/ 91748 h 102868"/>
                <a:gd name="connsiteX45" fmla="*/ 25362 w 99321"/>
                <a:gd name="connsiteY45" fmla="*/ 93877 h 102868"/>
                <a:gd name="connsiteX46" fmla="*/ 41325 w 99321"/>
                <a:gd name="connsiteY46" fmla="*/ 100616 h 102868"/>
                <a:gd name="connsiteX47" fmla="*/ 49483 w 99321"/>
                <a:gd name="connsiteY47" fmla="*/ 89620 h 102868"/>
                <a:gd name="connsiteX48" fmla="*/ 48064 w 99321"/>
                <a:gd name="connsiteY48" fmla="*/ 88911 h 102868"/>
                <a:gd name="connsiteX49" fmla="*/ 48064 w 99321"/>
                <a:gd name="connsiteY49" fmla="*/ 88911 h 1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9321" h="102868">
                  <a:moveTo>
                    <a:pt x="48064" y="88911"/>
                  </a:moveTo>
                  <a:cubicBezTo>
                    <a:pt x="41679" y="87137"/>
                    <a:pt x="36004" y="84654"/>
                    <a:pt x="31393" y="81107"/>
                  </a:cubicBezTo>
                  <a:cubicBezTo>
                    <a:pt x="24653" y="76141"/>
                    <a:pt x="21106" y="70111"/>
                    <a:pt x="21106" y="63016"/>
                  </a:cubicBezTo>
                  <a:cubicBezTo>
                    <a:pt x="21106" y="63016"/>
                    <a:pt x="21106" y="63016"/>
                    <a:pt x="21106" y="62661"/>
                  </a:cubicBezTo>
                  <a:cubicBezTo>
                    <a:pt x="21106" y="58759"/>
                    <a:pt x="22170" y="54503"/>
                    <a:pt x="24298" y="49892"/>
                  </a:cubicBezTo>
                  <a:lnTo>
                    <a:pt x="45581" y="65499"/>
                  </a:lnTo>
                  <a:lnTo>
                    <a:pt x="51612" y="57341"/>
                  </a:lnTo>
                  <a:lnTo>
                    <a:pt x="29619" y="41024"/>
                  </a:lnTo>
                  <a:lnTo>
                    <a:pt x="30683" y="39250"/>
                  </a:lnTo>
                  <a:lnTo>
                    <a:pt x="33166" y="35703"/>
                  </a:lnTo>
                  <a:lnTo>
                    <a:pt x="34940" y="33220"/>
                  </a:lnTo>
                  <a:lnTo>
                    <a:pt x="60479" y="52020"/>
                  </a:lnTo>
                  <a:lnTo>
                    <a:pt x="66510" y="43861"/>
                  </a:lnTo>
                  <a:lnTo>
                    <a:pt x="41679" y="25771"/>
                  </a:lnTo>
                  <a:cubicBezTo>
                    <a:pt x="42389" y="25416"/>
                    <a:pt x="42744" y="24707"/>
                    <a:pt x="43098" y="24352"/>
                  </a:cubicBezTo>
                  <a:cubicBezTo>
                    <a:pt x="48064" y="19740"/>
                    <a:pt x="53030" y="17257"/>
                    <a:pt x="57996" y="16548"/>
                  </a:cubicBezTo>
                  <a:cubicBezTo>
                    <a:pt x="58706" y="16548"/>
                    <a:pt x="59770" y="16548"/>
                    <a:pt x="60479" y="16548"/>
                  </a:cubicBezTo>
                  <a:cubicBezTo>
                    <a:pt x="65091" y="16548"/>
                    <a:pt x="69347" y="18322"/>
                    <a:pt x="73604" y="21159"/>
                  </a:cubicBezTo>
                  <a:cubicBezTo>
                    <a:pt x="77861" y="24352"/>
                    <a:pt x="81763" y="29318"/>
                    <a:pt x="85310" y="36057"/>
                  </a:cubicBezTo>
                  <a:lnTo>
                    <a:pt x="97370" y="29318"/>
                  </a:lnTo>
                  <a:cubicBezTo>
                    <a:pt x="97015" y="28608"/>
                    <a:pt x="96661" y="27899"/>
                    <a:pt x="96306" y="27190"/>
                  </a:cubicBezTo>
                  <a:cubicBezTo>
                    <a:pt x="93114" y="20805"/>
                    <a:pt x="87793" y="15129"/>
                    <a:pt x="81408" y="10518"/>
                  </a:cubicBezTo>
                  <a:cubicBezTo>
                    <a:pt x="79280" y="9099"/>
                    <a:pt x="77151" y="7680"/>
                    <a:pt x="74668" y="6616"/>
                  </a:cubicBezTo>
                  <a:cubicBezTo>
                    <a:pt x="68993" y="3778"/>
                    <a:pt x="63317" y="2359"/>
                    <a:pt x="57287" y="2714"/>
                  </a:cubicBezTo>
                  <a:cubicBezTo>
                    <a:pt x="56223" y="2714"/>
                    <a:pt x="55159" y="2714"/>
                    <a:pt x="54095" y="3069"/>
                  </a:cubicBezTo>
                  <a:cubicBezTo>
                    <a:pt x="44872" y="4133"/>
                    <a:pt x="36004" y="8744"/>
                    <a:pt x="28200" y="16903"/>
                  </a:cubicBezTo>
                  <a:lnTo>
                    <a:pt x="20041" y="10872"/>
                  </a:lnTo>
                  <a:lnTo>
                    <a:pt x="14011" y="19031"/>
                  </a:lnTo>
                  <a:lnTo>
                    <a:pt x="21460" y="24352"/>
                  </a:lnTo>
                  <a:lnTo>
                    <a:pt x="19687" y="26835"/>
                  </a:lnTo>
                  <a:lnTo>
                    <a:pt x="19687" y="26835"/>
                  </a:lnTo>
                  <a:lnTo>
                    <a:pt x="18977" y="27544"/>
                  </a:lnTo>
                  <a:lnTo>
                    <a:pt x="17558" y="29673"/>
                  </a:lnTo>
                  <a:lnTo>
                    <a:pt x="16140" y="31801"/>
                  </a:lnTo>
                  <a:lnTo>
                    <a:pt x="8690" y="26480"/>
                  </a:lnTo>
                  <a:lnTo>
                    <a:pt x="2660" y="34639"/>
                  </a:lnTo>
                  <a:lnTo>
                    <a:pt x="10819" y="40669"/>
                  </a:lnTo>
                  <a:cubicBezTo>
                    <a:pt x="7272" y="48118"/>
                    <a:pt x="5498" y="55567"/>
                    <a:pt x="5498" y="62307"/>
                  </a:cubicBezTo>
                  <a:cubicBezTo>
                    <a:pt x="5498" y="62661"/>
                    <a:pt x="5498" y="63016"/>
                    <a:pt x="5498" y="63016"/>
                  </a:cubicBezTo>
                  <a:cubicBezTo>
                    <a:pt x="5498" y="65144"/>
                    <a:pt x="5853" y="66918"/>
                    <a:pt x="6208" y="69046"/>
                  </a:cubicBezTo>
                  <a:cubicBezTo>
                    <a:pt x="6917" y="72594"/>
                    <a:pt x="8336" y="76141"/>
                    <a:pt x="10464" y="79333"/>
                  </a:cubicBezTo>
                  <a:cubicBezTo>
                    <a:pt x="10464" y="79333"/>
                    <a:pt x="10464" y="79333"/>
                    <a:pt x="10464" y="79333"/>
                  </a:cubicBezTo>
                  <a:cubicBezTo>
                    <a:pt x="12947" y="83590"/>
                    <a:pt x="16494" y="87492"/>
                    <a:pt x="21106" y="91039"/>
                  </a:cubicBezTo>
                  <a:cubicBezTo>
                    <a:pt x="21106" y="91039"/>
                    <a:pt x="21106" y="91039"/>
                    <a:pt x="21106" y="91039"/>
                  </a:cubicBezTo>
                  <a:cubicBezTo>
                    <a:pt x="21460" y="91394"/>
                    <a:pt x="21815" y="91394"/>
                    <a:pt x="22170" y="91748"/>
                  </a:cubicBezTo>
                  <a:cubicBezTo>
                    <a:pt x="23234" y="92458"/>
                    <a:pt x="24298" y="93167"/>
                    <a:pt x="25362" y="93877"/>
                  </a:cubicBezTo>
                  <a:cubicBezTo>
                    <a:pt x="30683" y="97424"/>
                    <a:pt x="36004" y="99552"/>
                    <a:pt x="41325" y="100616"/>
                  </a:cubicBezTo>
                  <a:lnTo>
                    <a:pt x="49483" y="89620"/>
                  </a:lnTo>
                  <a:cubicBezTo>
                    <a:pt x="49128" y="89265"/>
                    <a:pt x="48774" y="88911"/>
                    <a:pt x="48064" y="88911"/>
                  </a:cubicBezTo>
                  <a:cubicBezTo>
                    <a:pt x="48064" y="88911"/>
                    <a:pt x="48064" y="88911"/>
                    <a:pt x="48064" y="88911"/>
                  </a:cubicBezTo>
                  <a:close/>
                </a:path>
              </a:pathLst>
            </a:custGeom>
            <a:solidFill>
              <a:srgbClr val="F09D00"/>
            </a:solidFill>
            <a:ln w="9525" cap="flat">
              <a:noFill/>
              <a:prstDash val="solid"/>
              <a:miter/>
            </a:ln>
          </p:spPr>
          <p:txBody>
            <a:bodyPr rtlCol="0" anchor="ctr"/>
            <a:lstStyle/>
            <a:p>
              <a:endParaRPr lang="fi-FI"/>
            </a:p>
          </p:txBody>
        </p:sp>
        <p:sp>
          <p:nvSpPr>
            <p:cNvPr id="426" name="Freeform: Shape 425">
              <a:extLst>
                <a:ext uri="{FF2B5EF4-FFF2-40B4-BE49-F238E27FC236}">
                  <a16:creationId xmlns:a16="http://schemas.microsoft.com/office/drawing/2014/main" id="{80B4B8E7-6A0B-4F80-B7DE-7778C628ADBD}"/>
                </a:ext>
              </a:extLst>
            </p:cNvPr>
            <p:cNvSpPr/>
            <p:nvPr/>
          </p:nvSpPr>
          <p:spPr>
            <a:xfrm>
              <a:off x="1804600" y="1608541"/>
              <a:ext cx="99321" cy="102868"/>
            </a:xfrm>
            <a:custGeom>
              <a:avLst/>
              <a:gdLst>
                <a:gd name="connsiteX0" fmla="*/ 59770 w 99321"/>
                <a:gd name="connsiteY0" fmla="*/ 17248 h 102868"/>
                <a:gd name="connsiteX1" fmla="*/ 73249 w 99321"/>
                <a:gd name="connsiteY1" fmla="*/ 21859 h 102868"/>
                <a:gd name="connsiteX2" fmla="*/ 85310 w 99321"/>
                <a:gd name="connsiteY2" fmla="*/ 36757 h 102868"/>
                <a:gd name="connsiteX3" fmla="*/ 96306 w 99321"/>
                <a:gd name="connsiteY3" fmla="*/ 30373 h 102868"/>
                <a:gd name="connsiteX4" fmla="*/ 97015 w 99321"/>
                <a:gd name="connsiteY4" fmla="*/ 29663 h 102868"/>
                <a:gd name="connsiteX5" fmla="*/ 81053 w 99321"/>
                <a:gd name="connsiteY5" fmla="*/ 10863 h 102868"/>
                <a:gd name="connsiteX6" fmla="*/ 77506 w 99321"/>
                <a:gd name="connsiteY6" fmla="*/ 8380 h 102868"/>
                <a:gd name="connsiteX7" fmla="*/ 56932 w 99321"/>
                <a:gd name="connsiteY7" fmla="*/ 2705 h 102868"/>
                <a:gd name="connsiteX8" fmla="*/ 54095 w 99321"/>
                <a:gd name="connsiteY8" fmla="*/ 3059 h 102868"/>
                <a:gd name="connsiteX9" fmla="*/ 28200 w 99321"/>
                <a:gd name="connsiteY9" fmla="*/ 16893 h 102868"/>
                <a:gd name="connsiteX10" fmla="*/ 20042 w 99321"/>
                <a:gd name="connsiteY10" fmla="*/ 10863 h 102868"/>
                <a:gd name="connsiteX11" fmla="*/ 14011 w 99321"/>
                <a:gd name="connsiteY11" fmla="*/ 19376 h 102868"/>
                <a:gd name="connsiteX12" fmla="*/ 21460 w 99321"/>
                <a:gd name="connsiteY12" fmla="*/ 24697 h 102868"/>
                <a:gd name="connsiteX13" fmla="*/ 20396 w 99321"/>
                <a:gd name="connsiteY13" fmla="*/ 26116 h 102868"/>
                <a:gd name="connsiteX14" fmla="*/ 18977 w 99321"/>
                <a:gd name="connsiteY14" fmla="*/ 27890 h 102868"/>
                <a:gd name="connsiteX15" fmla="*/ 17559 w 99321"/>
                <a:gd name="connsiteY15" fmla="*/ 30018 h 102868"/>
                <a:gd name="connsiteX16" fmla="*/ 17204 w 99321"/>
                <a:gd name="connsiteY16" fmla="*/ 30727 h 102868"/>
                <a:gd name="connsiteX17" fmla="*/ 16140 w 99321"/>
                <a:gd name="connsiteY17" fmla="*/ 32146 h 102868"/>
                <a:gd name="connsiteX18" fmla="*/ 8691 w 99321"/>
                <a:gd name="connsiteY18" fmla="*/ 26825 h 102868"/>
                <a:gd name="connsiteX19" fmla="*/ 2660 w 99321"/>
                <a:gd name="connsiteY19" fmla="*/ 34984 h 102868"/>
                <a:gd name="connsiteX20" fmla="*/ 10819 w 99321"/>
                <a:gd name="connsiteY20" fmla="*/ 41014 h 102868"/>
                <a:gd name="connsiteX21" fmla="*/ 10109 w 99321"/>
                <a:gd name="connsiteY21" fmla="*/ 42788 h 102868"/>
                <a:gd name="connsiteX22" fmla="*/ 5853 w 99321"/>
                <a:gd name="connsiteY22" fmla="*/ 65490 h 102868"/>
                <a:gd name="connsiteX23" fmla="*/ 5853 w 99321"/>
                <a:gd name="connsiteY23" fmla="*/ 66199 h 102868"/>
                <a:gd name="connsiteX24" fmla="*/ 6562 w 99321"/>
                <a:gd name="connsiteY24" fmla="*/ 69392 h 102868"/>
                <a:gd name="connsiteX25" fmla="*/ 22525 w 99321"/>
                <a:gd name="connsiteY25" fmla="*/ 92094 h 102868"/>
                <a:gd name="connsiteX26" fmla="*/ 28910 w 99321"/>
                <a:gd name="connsiteY26" fmla="*/ 95995 h 102868"/>
                <a:gd name="connsiteX27" fmla="*/ 41325 w 99321"/>
                <a:gd name="connsiteY27" fmla="*/ 100962 h 102868"/>
                <a:gd name="connsiteX28" fmla="*/ 49483 w 99321"/>
                <a:gd name="connsiteY28" fmla="*/ 89965 h 102868"/>
                <a:gd name="connsiteX29" fmla="*/ 31038 w 99321"/>
                <a:gd name="connsiteY29" fmla="*/ 81807 h 102868"/>
                <a:gd name="connsiteX30" fmla="*/ 20751 w 99321"/>
                <a:gd name="connsiteY30" fmla="*/ 66199 h 102868"/>
                <a:gd name="connsiteX31" fmla="*/ 20751 w 99321"/>
                <a:gd name="connsiteY31" fmla="*/ 65844 h 102868"/>
                <a:gd name="connsiteX32" fmla="*/ 23589 w 99321"/>
                <a:gd name="connsiteY32" fmla="*/ 50237 h 102868"/>
                <a:gd name="connsiteX33" fmla="*/ 44872 w 99321"/>
                <a:gd name="connsiteY33" fmla="*/ 65844 h 102868"/>
                <a:gd name="connsiteX34" fmla="*/ 50902 w 99321"/>
                <a:gd name="connsiteY34" fmla="*/ 57686 h 102868"/>
                <a:gd name="connsiteX35" fmla="*/ 28910 w 99321"/>
                <a:gd name="connsiteY35" fmla="*/ 41369 h 102868"/>
                <a:gd name="connsiteX36" fmla="*/ 30328 w 99321"/>
                <a:gd name="connsiteY36" fmla="*/ 39241 h 102868"/>
                <a:gd name="connsiteX37" fmla="*/ 32457 w 99321"/>
                <a:gd name="connsiteY37" fmla="*/ 36403 h 102868"/>
                <a:gd name="connsiteX38" fmla="*/ 34230 w 99321"/>
                <a:gd name="connsiteY38" fmla="*/ 33920 h 102868"/>
                <a:gd name="connsiteX39" fmla="*/ 59770 w 99321"/>
                <a:gd name="connsiteY39" fmla="*/ 52720 h 102868"/>
                <a:gd name="connsiteX40" fmla="*/ 65800 w 99321"/>
                <a:gd name="connsiteY40" fmla="*/ 44207 h 102868"/>
                <a:gd name="connsiteX41" fmla="*/ 40970 w 99321"/>
                <a:gd name="connsiteY41" fmla="*/ 26116 h 102868"/>
                <a:gd name="connsiteX42" fmla="*/ 57642 w 99321"/>
                <a:gd name="connsiteY42" fmla="*/ 17248 h 102868"/>
                <a:gd name="connsiteX43" fmla="*/ 59770 w 99321"/>
                <a:gd name="connsiteY43" fmla="*/ 17248 h 10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9321" h="102868">
                  <a:moveTo>
                    <a:pt x="59770" y="17248"/>
                  </a:moveTo>
                  <a:cubicBezTo>
                    <a:pt x="64382" y="17248"/>
                    <a:pt x="68993" y="18667"/>
                    <a:pt x="73249" y="21859"/>
                  </a:cubicBezTo>
                  <a:cubicBezTo>
                    <a:pt x="77506" y="25052"/>
                    <a:pt x="81763" y="30018"/>
                    <a:pt x="85310" y="36757"/>
                  </a:cubicBezTo>
                  <a:lnTo>
                    <a:pt x="96306" y="30373"/>
                  </a:lnTo>
                  <a:lnTo>
                    <a:pt x="97015" y="29663"/>
                  </a:lnTo>
                  <a:cubicBezTo>
                    <a:pt x="93468" y="22214"/>
                    <a:pt x="88148" y="16184"/>
                    <a:pt x="81053" y="10863"/>
                  </a:cubicBezTo>
                  <a:cubicBezTo>
                    <a:pt x="79989" y="9799"/>
                    <a:pt x="78570" y="9089"/>
                    <a:pt x="77506" y="8380"/>
                  </a:cubicBezTo>
                  <a:cubicBezTo>
                    <a:pt x="70766" y="4123"/>
                    <a:pt x="64027" y="2350"/>
                    <a:pt x="56932" y="2705"/>
                  </a:cubicBezTo>
                  <a:cubicBezTo>
                    <a:pt x="55868" y="2705"/>
                    <a:pt x="55159" y="2705"/>
                    <a:pt x="54095" y="3059"/>
                  </a:cubicBezTo>
                  <a:cubicBezTo>
                    <a:pt x="44872" y="4123"/>
                    <a:pt x="36004" y="8735"/>
                    <a:pt x="28200" y="16893"/>
                  </a:cubicBezTo>
                  <a:lnTo>
                    <a:pt x="20042" y="10863"/>
                  </a:lnTo>
                  <a:lnTo>
                    <a:pt x="14011" y="19376"/>
                  </a:lnTo>
                  <a:lnTo>
                    <a:pt x="21460" y="24697"/>
                  </a:lnTo>
                  <a:lnTo>
                    <a:pt x="20396" y="26116"/>
                  </a:lnTo>
                  <a:lnTo>
                    <a:pt x="18977" y="27890"/>
                  </a:lnTo>
                  <a:lnTo>
                    <a:pt x="17559" y="30018"/>
                  </a:lnTo>
                  <a:lnTo>
                    <a:pt x="17204" y="30727"/>
                  </a:lnTo>
                  <a:lnTo>
                    <a:pt x="16140" y="32146"/>
                  </a:lnTo>
                  <a:lnTo>
                    <a:pt x="8691" y="26825"/>
                  </a:lnTo>
                  <a:lnTo>
                    <a:pt x="2660" y="34984"/>
                  </a:lnTo>
                  <a:lnTo>
                    <a:pt x="10819" y="41014"/>
                  </a:lnTo>
                  <a:cubicBezTo>
                    <a:pt x="10464" y="41724"/>
                    <a:pt x="10109" y="42078"/>
                    <a:pt x="10109" y="42788"/>
                  </a:cubicBezTo>
                  <a:cubicBezTo>
                    <a:pt x="6562" y="50592"/>
                    <a:pt x="5143" y="58395"/>
                    <a:pt x="5853" y="65490"/>
                  </a:cubicBezTo>
                  <a:cubicBezTo>
                    <a:pt x="5853" y="65844"/>
                    <a:pt x="5853" y="66199"/>
                    <a:pt x="5853" y="66199"/>
                  </a:cubicBezTo>
                  <a:cubicBezTo>
                    <a:pt x="5853" y="67263"/>
                    <a:pt x="6208" y="68327"/>
                    <a:pt x="6562" y="69392"/>
                  </a:cubicBezTo>
                  <a:cubicBezTo>
                    <a:pt x="8691" y="78260"/>
                    <a:pt x="14011" y="85709"/>
                    <a:pt x="22525" y="92094"/>
                  </a:cubicBezTo>
                  <a:cubicBezTo>
                    <a:pt x="24653" y="93512"/>
                    <a:pt x="26781" y="94931"/>
                    <a:pt x="28910" y="95995"/>
                  </a:cubicBezTo>
                  <a:cubicBezTo>
                    <a:pt x="33166" y="98479"/>
                    <a:pt x="37068" y="99897"/>
                    <a:pt x="41325" y="100962"/>
                  </a:cubicBezTo>
                  <a:lnTo>
                    <a:pt x="49483" y="89965"/>
                  </a:lnTo>
                  <a:cubicBezTo>
                    <a:pt x="42389" y="88192"/>
                    <a:pt x="36359" y="85354"/>
                    <a:pt x="31038" y="81807"/>
                  </a:cubicBezTo>
                  <a:cubicBezTo>
                    <a:pt x="25008" y="77195"/>
                    <a:pt x="21460" y="72229"/>
                    <a:pt x="20751" y="66199"/>
                  </a:cubicBezTo>
                  <a:cubicBezTo>
                    <a:pt x="20751" y="66199"/>
                    <a:pt x="20751" y="66199"/>
                    <a:pt x="20751" y="65844"/>
                  </a:cubicBezTo>
                  <a:cubicBezTo>
                    <a:pt x="20042" y="61233"/>
                    <a:pt x="21106" y="55912"/>
                    <a:pt x="23589" y="50237"/>
                  </a:cubicBezTo>
                  <a:lnTo>
                    <a:pt x="44872" y="65844"/>
                  </a:lnTo>
                  <a:lnTo>
                    <a:pt x="50902" y="57686"/>
                  </a:lnTo>
                  <a:lnTo>
                    <a:pt x="28910" y="41369"/>
                  </a:lnTo>
                  <a:lnTo>
                    <a:pt x="30328" y="39241"/>
                  </a:lnTo>
                  <a:lnTo>
                    <a:pt x="32457" y="36403"/>
                  </a:lnTo>
                  <a:lnTo>
                    <a:pt x="34230" y="33920"/>
                  </a:lnTo>
                  <a:lnTo>
                    <a:pt x="59770" y="52720"/>
                  </a:lnTo>
                  <a:lnTo>
                    <a:pt x="65800" y="44207"/>
                  </a:lnTo>
                  <a:lnTo>
                    <a:pt x="40970" y="26116"/>
                  </a:lnTo>
                  <a:cubicBezTo>
                    <a:pt x="46646" y="20795"/>
                    <a:pt x="51966" y="17603"/>
                    <a:pt x="57642" y="17248"/>
                  </a:cubicBezTo>
                  <a:cubicBezTo>
                    <a:pt x="58351" y="17248"/>
                    <a:pt x="59061" y="17248"/>
                    <a:pt x="59770" y="17248"/>
                  </a:cubicBezTo>
                  <a:close/>
                </a:path>
              </a:pathLst>
            </a:custGeom>
            <a:solidFill>
              <a:srgbClr val="FFEE34"/>
            </a:solidFill>
            <a:ln w="9525" cap="flat">
              <a:noFill/>
              <a:prstDash val="solid"/>
              <a:miter/>
            </a:ln>
          </p:spPr>
          <p:txBody>
            <a:bodyPr rtlCol="0" anchor="ctr"/>
            <a:lstStyle/>
            <a:p>
              <a:endParaRPr lang="fi-FI"/>
            </a:p>
          </p:txBody>
        </p:sp>
        <p:sp>
          <p:nvSpPr>
            <p:cNvPr id="427" name="Freeform: Shape 426">
              <a:extLst>
                <a:ext uri="{FF2B5EF4-FFF2-40B4-BE49-F238E27FC236}">
                  <a16:creationId xmlns:a16="http://schemas.microsoft.com/office/drawing/2014/main" id="{748C5138-7481-46AC-821A-2DF5B5B2DD7A}"/>
                </a:ext>
              </a:extLst>
            </p:cNvPr>
            <p:cNvSpPr/>
            <p:nvPr/>
          </p:nvSpPr>
          <p:spPr>
            <a:xfrm>
              <a:off x="1514795" y="3603168"/>
              <a:ext cx="53208" cy="74491"/>
            </a:xfrm>
            <a:custGeom>
              <a:avLst/>
              <a:gdLst>
                <a:gd name="connsiteX0" fmla="*/ 47710 w 53207"/>
                <a:gd name="connsiteY0" fmla="*/ 5498 h 74490"/>
                <a:gd name="connsiteX1" fmla="*/ 53385 w 53207"/>
                <a:gd name="connsiteY1" fmla="*/ 47355 h 74490"/>
                <a:gd name="connsiteX2" fmla="*/ 35295 w 53207"/>
                <a:gd name="connsiteY2" fmla="*/ 75023 h 74490"/>
                <a:gd name="connsiteX3" fmla="*/ 6562 w 53207"/>
                <a:gd name="connsiteY3" fmla="*/ 70766 h 74490"/>
                <a:gd name="connsiteX4" fmla="*/ 2660 w 53207"/>
                <a:gd name="connsiteY4" fmla="*/ 22170 h 74490"/>
                <a:gd name="connsiteX5" fmla="*/ 42034 w 53207"/>
                <a:gd name="connsiteY5" fmla="*/ 2660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07" h="74490">
                  <a:moveTo>
                    <a:pt x="47710" y="5498"/>
                  </a:moveTo>
                  <a:lnTo>
                    <a:pt x="53385" y="47355"/>
                  </a:lnTo>
                  <a:lnTo>
                    <a:pt x="35295" y="75023"/>
                  </a:lnTo>
                  <a:lnTo>
                    <a:pt x="6562" y="70766"/>
                  </a:lnTo>
                  <a:lnTo>
                    <a:pt x="2660" y="22170"/>
                  </a:lnTo>
                  <a:lnTo>
                    <a:pt x="42034" y="2660"/>
                  </a:lnTo>
                  <a:close/>
                </a:path>
              </a:pathLst>
            </a:custGeom>
            <a:solidFill>
              <a:srgbClr val="F4CDAF"/>
            </a:solidFill>
            <a:ln w="9525" cap="flat">
              <a:noFill/>
              <a:prstDash val="solid"/>
              <a:miter/>
            </a:ln>
          </p:spPr>
          <p:txBody>
            <a:bodyPr rtlCol="0" anchor="ctr"/>
            <a:lstStyle/>
            <a:p>
              <a:endParaRPr lang="fi-FI"/>
            </a:p>
          </p:txBody>
        </p:sp>
        <p:sp>
          <p:nvSpPr>
            <p:cNvPr id="428" name="Freeform: Shape 427">
              <a:extLst>
                <a:ext uri="{FF2B5EF4-FFF2-40B4-BE49-F238E27FC236}">
                  <a16:creationId xmlns:a16="http://schemas.microsoft.com/office/drawing/2014/main" id="{9C03A498-9809-4DEA-82FA-22D080BA85EB}"/>
                </a:ext>
              </a:extLst>
            </p:cNvPr>
            <p:cNvSpPr/>
            <p:nvPr/>
          </p:nvSpPr>
          <p:spPr>
            <a:xfrm>
              <a:off x="1248046" y="3572308"/>
              <a:ext cx="322794" cy="425662"/>
            </a:xfrm>
            <a:custGeom>
              <a:avLst/>
              <a:gdLst>
                <a:gd name="connsiteX0" fmla="*/ 2660 w 322794"/>
                <a:gd name="connsiteY0" fmla="*/ 2660 h 425662"/>
                <a:gd name="connsiteX1" fmla="*/ 207688 w 322794"/>
                <a:gd name="connsiteY1" fmla="*/ 272247 h 425662"/>
                <a:gd name="connsiteX2" fmla="*/ 247062 w 322794"/>
                <a:gd name="connsiteY2" fmla="*/ 95242 h 425662"/>
                <a:gd name="connsiteX3" fmla="*/ 320134 w 322794"/>
                <a:gd name="connsiteY3" fmla="*/ 109076 h 425662"/>
                <a:gd name="connsiteX4" fmla="*/ 277922 w 322794"/>
                <a:gd name="connsiteY4" fmla="*/ 376179 h 425662"/>
                <a:gd name="connsiteX5" fmla="*/ 206978 w 322794"/>
                <a:gd name="connsiteY5" fmla="*/ 425130 h 425662"/>
                <a:gd name="connsiteX6" fmla="*/ 19332 w 322794"/>
                <a:gd name="connsiteY6" fmla="*/ 300269 h 42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794" h="425662">
                  <a:moveTo>
                    <a:pt x="2660" y="2660"/>
                  </a:moveTo>
                  <a:lnTo>
                    <a:pt x="207688" y="272247"/>
                  </a:lnTo>
                  <a:lnTo>
                    <a:pt x="247062" y="95242"/>
                  </a:lnTo>
                  <a:lnTo>
                    <a:pt x="320134" y="109076"/>
                  </a:lnTo>
                  <a:lnTo>
                    <a:pt x="277922" y="376179"/>
                  </a:lnTo>
                  <a:lnTo>
                    <a:pt x="206978" y="425130"/>
                  </a:lnTo>
                  <a:lnTo>
                    <a:pt x="19332" y="300269"/>
                  </a:lnTo>
                  <a:close/>
                </a:path>
              </a:pathLst>
            </a:custGeom>
            <a:solidFill>
              <a:srgbClr val="FDB037"/>
            </a:solidFill>
            <a:ln w="9525" cap="flat">
              <a:noFill/>
              <a:prstDash val="solid"/>
              <a:miter/>
            </a:ln>
          </p:spPr>
          <p:txBody>
            <a:bodyPr rtlCol="0" anchor="ctr"/>
            <a:lstStyle/>
            <a:p>
              <a:endParaRPr lang="fi-FI"/>
            </a:p>
          </p:txBody>
        </p:sp>
        <p:sp>
          <p:nvSpPr>
            <p:cNvPr id="429" name="Freeform: Shape 428">
              <a:extLst>
                <a:ext uri="{FF2B5EF4-FFF2-40B4-BE49-F238E27FC236}">
                  <a16:creationId xmlns:a16="http://schemas.microsoft.com/office/drawing/2014/main" id="{C1C45ED8-C26F-4B74-BB3E-B2CDEBCF656D}"/>
                </a:ext>
              </a:extLst>
            </p:cNvPr>
            <p:cNvSpPr/>
            <p:nvPr/>
          </p:nvSpPr>
          <p:spPr>
            <a:xfrm>
              <a:off x="1930525" y="3614164"/>
              <a:ext cx="386643" cy="489512"/>
            </a:xfrm>
            <a:custGeom>
              <a:avLst/>
              <a:gdLst>
                <a:gd name="connsiteX0" fmla="*/ 64382 w 386643"/>
                <a:gd name="connsiteY0" fmla="*/ 2660 h 489511"/>
                <a:gd name="connsiteX1" fmla="*/ 128940 w 386643"/>
                <a:gd name="connsiteY1" fmla="*/ 50547 h 489511"/>
                <a:gd name="connsiteX2" fmla="*/ 384692 w 386643"/>
                <a:gd name="connsiteY2" fmla="*/ 404202 h 489511"/>
                <a:gd name="connsiteX3" fmla="*/ 373341 w 386643"/>
                <a:gd name="connsiteY3" fmla="*/ 488625 h 489511"/>
                <a:gd name="connsiteX4" fmla="*/ 258058 w 386643"/>
                <a:gd name="connsiteY4" fmla="*/ 488625 h 489511"/>
                <a:gd name="connsiteX5" fmla="*/ 2660 w 386643"/>
                <a:gd name="connsiteY5" fmla="*/ 145967 h 48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643" h="489511">
                  <a:moveTo>
                    <a:pt x="64382" y="2660"/>
                  </a:moveTo>
                  <a:lnTo>
                    <a:pt x="128940" y="50547"/>
                  </a:lnTo>
                  <a:lnTo>
                    <a:pt x="384692" y="404202"/>
                  </a:lnTo>
                  <a:lnTo>
                    <a:pt x="373341" y="488625"/>
                  </a:lnTo>
                  <a:lnTo>
                    <a:pt x="258058" y="488625"/>
                  </a:lnTo>
                  <a:lnTo>
                    <a:pt x="2660" y="145967"/>
                  </a:lnTo>
                  <a:close/>
                </a:path>
              </a:pathLst>
            </a:custGeom>
            <a:solidFill>
              <a:schemeClr val="accent4"/>
            </a:solidFill>
            <a:ln w="9525" cap="flat">
              <a:noFill/>
              <a:prstDash val="solid"/>
              <a:miter/>
            </a:ln>
          </p:spPr>
          <p:txBody>
            <a:bodyPr rtlCol="0" anchor="ctr"/>
            <a:lstStyle/>
            <a:p>
              <a:endParaRPr lang="fi-FI"/>
            </a:p>
          </p:txBody>
        </p:sp>
        <p:sp>
          <p:nvSpPr>
            <p:cNvPr id="430" name="Freeform: Shape 429">
              <a:extLst>
                <a:ext uri="{FF2B5EF4-FFF2-40B4-BE49-F238E27FC236}">
                  <a16:creationId xmlns:a16="http://schemas.microsoft.com/office/drawing/2014/main" id="{B4BFE266-4E10-484B-AC1F-91F16B5B5F41}"/>
                </a:ext>
              </a:extLst>
            </p:cNvPr>
            <p:cNvSpPr/>
            <p:nvPr/>
          </p:nvSpPr>
          <p:spPr>
            <a:xfrm>
              <a:off x="870271" y="5052903"/>
              <a:ext cx="95774" cy="113510"/>
            </a:xfrm>
            <a:custGeom>
              <a:avLst/>
              <a:gdLst>
                <a:gd name="connsiteX0" fmla="*/ 9755 w 95774"/>
                <a:gd name="connsiteY0" fmla="*/ 34230 h 113509"/>
                <a:gd name="connsiteX1" fmla="*/ 2660 w 95774"/>
                <a:gd name="connsiteY1" fmla="*/ 66155 h 113509"/>
                <a:gd name="connsiteX2" fmla="*/ 57642 w 95774"/>
                <a:gd name="connsiteY2" fmla="*/ 111559 h 113509"/>
                <a:gd name="connsiteX3" fmla="*/ 95597 w 95774"/>
                <a:gd name="connsiteY3" fmla="*/ 86374 h 113509"/>
                <a:gd name="connsiteX4" fmla="*/ 71476 w 95774"/>
                <a:gd name="connsiteY4" fmla="*/ 48065 h 113509"/>
                <a:gd name="connsiteX5" fmla="*/ 16494 w 95774"/>
                <a:gd name="connsiteY5" fmla="*/ 2660 h 1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74" h="113509">
                  <a:moveTo>
                    <a:pt x="9755" y="34230"/>
                  </a:moveTo>
                  <a:lnTo>
                    <a:pt x="2660" y="66155"/>
                  </a:lnTo>
                  <a:lnTo>
                    <a:pt x="57642" y="111559"/>
                  </a:lnTo>
                  <a:lnTo>
                    <a:pt x="95597" y="86374"/>
                  </a:lnTo>
                  <a:lnTo>
                    <a:pt x="71476" y="48065"/>
                  </a:lnTo>
                  <a:lnTo>
                    <a:pt x="16494" y="2660"/>
                  </a:lnTo>
                  <a:close/>
                </a:path>
              </a:pathLst>
            </a:custGeom>
            <a:solidFill>
              <a:srgbClr val="33435A"/>
            </a:solidFill>
            <a:ln w="9525" cap="flat">
              <a:noFill/>
              <a:prstDash val="solid"/>
              <a:miter/>
            </a:ln>
          </p:spPr>
          <p:txBody>
            <a:bodyPr rtlCol="0" anchor="ctr"/>
            <a:lstStyle/>
            <a:p>
              <a:endParaRPr lang="fi-FI"/>
            </a:p>
          </p:txBody>
        </p:sp>
        <p:sp>
          <p:nvSpPr>
            <p:cNvPr id="431" name="Freeform: Shape 430">
              <a:extLst>
                <a:ext uri="{FF2B5EF4-FFF2-40B4-BE49-F238E27FC236}">
                  <a16:creationId xmlns:a16="http://schemas.microsoft.com/office/drawing/2014/main" id="{8049CA0C-0D7C-42A6-9D76-1FBE7C5A4067}"/>
                </a:ext>
              </a:extLst>
            </p:cNvPr>
            <p:cNvSpPr/>
            <p:nvPr/>
          </p:nvSpPr>
          <p:spPr>
            <a:xfrm>
              <a:off x="876301" y="4105450"/>
              <a:ext cx="361813" cy="996759"/>
            </a:xfrm>
            <a:custGeom>
              <a:avLst/>
              <a:gdLst>
                <a:gd name="connsiteX0" fmla="*/ 195982 w 361813"/>
                <a:gd name="connsiteY0" fmla="*/ 2660 h 996759"/>
                <a:gd name="connsiteX1" fmla="*/ 134616 w 361813"/>
                <a:gd name="connsiteY1" fmla="*/ 144193 h 996759"/>
                <a:gd name="connsiteX2" fmla="*/ 128940 w 361813"/>
                <a:gd name="connsiteY2" fmla="*/ 542542 h 996759"/>
                <a:gd name="connsiteX3" fmla="*/ 2660 w 361813"/>
                <a:gd name="connsiteY3" fmla="*/ 971042 h 996759"/>
                <a:gd name="connsiteX4" fmla="*/ 61189 w 361813"/>
                <a:gd name="connsiteY4" fmla="*/ 996937 h 996759"/>
                <a:gd name="connsiteX5" fmla="*/ 319070 w 361813"/>
                <a:gd name="connsiteY5" fmla="*/ 499267 h 996759"/>
                <a:gd name="connsiteX6" fmla="*/ 348156 w 361813"/>
                <a:gd name="connsiteY6" fmla="*/ 341771 h 996759"/>
                <a:gd name="connsiteX7" fmla="*/ 359862 w 361813"/>
                <a:gd name="connsiteY7" fmla="*/ 10109 h 9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813" h="996759">
                  <a:moveTo>
                    <a:pt x="195982" y="2660"/>
                  </a:moveTo>
                  <a:lnTo>
                    <a:pt x="134616" y="144193"/>
                  </a:lnTo>
                  <a:lnTo>
                    <a:pt x="128940" y="542542"/>
                  </a:lnTo>
                  <a:lnTo>
                    <a:pt x="2660" y="971042"/>
                  </a:lnTo>
                  <a:lnTo>
                    <a:pt x="61189" y="996937"/>
                  </a:lnTo>
                  <a:lnTo>
                    <a:pt x="319070" y="499267"/>
                  </a:lnTo>
                  <a:lnTo>
                    <a:pt x="348156" y="341771"/>
                  </a:lnTo>
                  <a:lnTo>
                    <a:pt x="359862" y="10109"/>
                  </a:lnTo>
                  <a:close/>
                </a:path>
              </a:pathLst>
            </a:custGeom>
            <a:solidFill>
              <a:srgbClr val="33435A"/>
            </a:solidFill>
            <a:ln w="9525" cap="flat">
              <a:noFill/>
              <a:prstDash val="solid"/>
              <a:miter/>
            </a:ln>
          </p:spPr>
          <p:txBody>
            <a:bodyPr rtlCol="0" anchor="ctr"/>
            <a:lstStyle/>
            <a:p>
              <a:endParaRPr lang="fi-FI"/>
            </a:p>
          </p:txBody>
        </p:sp>
        <p:sp>
          <p:nvSpPr>
            <p:cNvPr id="432" name="Freeform: Shape 431">
              <a:extLst>
                <a:ext uri="{FF2B5EF4-FFF2-40B4-BE49-F238E27FC236}">
                  <a16:creationId xmlns:a16="http://schemas.microsoft.com/office/drawing/2014/main" id="{19F1E707-6AD2-4B58-8D41-6E2932064484}"/>
                </a:ext>
              </a:extLst>
            </p:cNvPr>
            <p:cNvSpPr/>
            <p:nvPr/>
          </p:nvSpPr>
          <p:spPr>
            <a:xfrm>
              <a:off x="1111480" y="4099419"/>
              <a:ext cx="262492" cy="996759"/>
            </a:xfrm>
            <a:custGeom>
              <a:avLst/>
              <a:gdLst>
                <a:gd name="connsiteX0" fmla="*/ 258058 w 262491"/>
                <a:gd name="connsiteY0" fmla="*/ 40261 h 996759"/>
                <a:gd name="connsiteX1" fmla="*/ 263024 w 262491"/>
                <a:gd name="connsiteY1" fmla="*/ 457764 h 996759"/>
                <a:gd name="connsiteX2" fmla="*/ 184276 w 262491"/>
                <a:gd name="connsiteY2" fmla="*/ 995873 h 996759"/>
                <a:gd name="connsiteX3" fmla="*/ 123619 w 262491"/>
                <a:gd name="connsiteY3" fmla="*/ 995873 h 996759"/>
                <a:gd name="connsiteX4" fmla="*/ 85665 w 262491"/>
                <a:gd name="connsiteY4" fmla="*/ 499267 h 996759"/>
                <a:gd name="connsiteX5" fmla="*/ 2660 w 262491"/>
                <a:gd name="connsiteY5" fmla="*/ 2660 h 99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491" h="996759">
                  <a:moveTo>
                    <a:pt x="258058" y="40261"/>
                  </a:moveTo>
                  <a:lnTo>
                    <a:pt x="263024" y="457764"/>
                  </a:lnTo>
                  <a:lnTo>
                    <a:pt x="184276" y="995873"/>
                  </a:lnTo>
                  <a:lnTo>
                    <a:pt x="123619" y="995873"/>
                  </a:lnTo>
                  <a:lnTo>
                    <a:pt x="85665" y="499267"/>
                  </a:lnTo>
                  <a:lnTo>
                    <a:pt x="2660" y="2660"/>
                  </a:lnTo>
                  <a:close/>
                </a:path>
              </a:pathLst>
            </a:custGeom>
            <a:solidFill>
              <a:srgbClr val="33435A"/>
            </a:solidFill>
            <a:ln w="9525" cap="flat">
              <a:noFill/>
              <a:prstDash val="solid"/>
              <a:miter/>
            </a:ln>
          </p:spPr>
          <p:txBody>
            <a:bodyPr rtlCol="0" anchor="ctr"/>
            <a:lstStyle/>
            <a:p>
              <a:endParaRPr lang="fi-FI"/>
            </a:p>
          </p:txBody>
        </p:sp>
        <p:sp>
          <p:nvSpPr>
            <p:cNvPr id="433" name="Freeform: Shape 432">
              <a:extLst>
                <a:ext uri="{FF2B5EF4-FFF2-40B4-BE49-F238E27FC236}">
                  <a16:creationId xmlns:a16="http://schemas.microsoft.com/office/drawing/2014/main" id="{73AC1D2F-4144-4793-AFF4-5C026111121A}"/>
                </a:ext>
              </a:extLst>
            </p:cNvPr>
            <p:cNvSpPr/>
            <p:nvPr/>
          </p:nvSpPr>
          <p:spPr>
            <a:xfrm>
              <a:off x="1232794" y="5085538"/>
              <a:ext cx="102868" cy="67397"/>
            </a:xfrm>
            <a:custGeom>
              <a:avLst/>
              <a:gdLst>
                <a:gd name="connsiteX0" fmla="*/ 2660 w 102868"/>
                <a:gd name="connsiteY0" fmla="*/ 2660 h 67396"/>
                <a:gd name="connsiteX1" fmla="*/ 2660 w 102868"/>
                <a:gd name="connsiteY1" fmla="*/ 35294 h 67396"/>
                <a:gd name="connsiteX2" fmla="*/ 68283 w 102868"/>
                <a:gd name="connsiteY2" fmla="*/ 67928 h 67396"/>
                <a:gd name="connsiteX3" fmla="*/ 100918 w 102868"/>
                <a:gd name="connsiteY3" fmla="*/ 35294 h 67396"/>
                <a:gd name="connsiteX4" fmla="*/ 68283 w 102868"/>
                <a:gd name="connsiteY4" fmla="*/ 2660 h 6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8" h="67396">
                  <a:moveTo>
                    <a:pt x="2660" y="2660"/>
                  </a:moveTo>
                  <a:lnTo>
                    <a:pt x="2660" y="35294"/>
                  </a:lnTo>
                  <a:lnTo>
                    <a:pt x="68283" y="67928"/>
                  </a:lnTo>
                  <a:lnTo>
                    <a:pt x="100918" y="35294"/>
                  </a:lnTo>
                  <a:lnTo>
                    <a:pt x="68283" y="2660"/>
                  </a:lnTo>
                  <a:close/>
                </a:path>
              </a:pathLst>
            </a:custGeom>
            <a:solidFill>
              <a:srgbClr val="33435A"/>
            </a:solidFill>
            <a:ln w="9525" cap="flat">
              <a:noFill/>
              <a:prstDash val="solid"/>
              <a:miter/>
            </a:ln>
          </p:spPr>
          <p:txBody>
            <a:bodyPr rtlCol="0" anchor="ctr"/>
            <a:lstStyle/>
            <a:p>
              <a:endParaRPr lang="fi-FI"/>
            </a:p>
          </p:txBody>
        </p:sp>
        <p:sp>
          <p:nvSpPr>
            <p:cNvPr id="434" name="Freeform: Shape 433">
              <a:extLst>
                <a:ext uri="{FF2B5EF4-FFF2-40B4-BE49-F238E27FC236}">
                  <a16:creationId xmlns:a16="http://schemas.microsoft.com/office/drawing/2014/main" id="{87E53A51-F8BA-4F1E-8E6A-90E45F75166E}"/>
                </a:ext>
              </a:extLst>
            </p:cNvPr>
            <p:cNvSpPr/>
            <p:nvPr/>
          </p:nvSpPr>
          <p:spPr>
            <a:xfrm>
              <a:off x="920836" y="3565568"/>
              <a:ext cx="535625" cy="851325"/>
            </a:xfrm>
            <a:custGeom>
              <a:avLst/>
              <a:gdLst>
                <a:gd name="connsiteX0" fmla="*/ 329516 w 535625"/>
                <a:gd name="connsiteY0" fmla="*/ 8691 h 851324"/>
                <a:gd name="connsiteX1" fmla="*/ 168829 w 535625"/>
                <a:gd name="connsiteY1" fmla="*/ 2660 h 851324"/>
                <a:gd name="connsiteX2" fmla="*/ 23039 w 535625"/>
                <a:gd name="connsiteY2" fmla="*/ 306300 h 851324"/>
                <a:gd name="connsiteX3" fmla="*/ 32262 w 535625"/>
                <a:gd name="connsiteY3" fmla="*/ 850793 h 851324"/>
                <a:gd name="connsiteX4" fmla="*/ 534189 w 535625"/>
                <a:gd name="connsiteY4" fmla="*/ 784460 h 851324"/>
                <a:gd name="connsiteX5" fmla="*/ 426354 w 535625"/>
                <a:gd name="connsiteY5" fmla="*/ 343900 h 851324"/>
                <a:gd name="connsiteX6" fmla="*/ 329516 w 535625"/>
                <a:gd name="connsiteY6" fmla="*/ 8691 h 85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5625" h="851324">
                  <a:moveTo>
                    <a:pt x="329516" y="8691"/>
                  </a:moveTo>
                  <a:lnTo>
                    <a:pt x="168829" y="2660"/>
                  </a:lnTo>
                  <a:cubicBezTo>
                    <a:pt x="168829" y="2660"/>
                    <a:pt x="72700" y="87083"/>
                    <a:pt x="23039" y="306300"/>
                  </a:cubicBezTo>
                  <a:cubicBezTo>
                    <a:pt x="-27686" y="529418"/>
                    <a:pt x="32262" y="850793"/>
                    <a:pt x="32262" y="850793"/>
                  </a:cubicBezTo>
                  <a:cubicBezTo>
                    <a:pt x="32262" y="850793"/>
                    <a:pt x="463245" y="793328"/>
                    <a:pt x="534189" y="784460"/>
                  </a:cubicBezTo>
                  <a:lnTo>
                    <a:pt x="426354" y="343900"/>
                  </a:lnTo>
                  <a:lnTo>
                    <a:pt x="329516" y="8691"/>
                  </a:lnTo>
                  <a:close/>
                </a:path>
              </a:pathLst>
            </a:custGeom>
            <a:solidFill>
              <a:srgbClr val="FDB037"/>
            </a:solidFill>
            <a:ln w="9525" cap="flat">
              <a:noFill/>
              <a:prstDash val="solid"/>
              <a:miter/>
            </a:ln>
          </p:spPr>
          <p:txBody>
            <a:bodyPr rtlCol="0" anchor="ctr"/>
            <a:lstStyle/>
            <a:p>
              <a:endParaRPr lang="fi-FI"/>
            </a:p>
          </p:txBody>
        </p:sp>
        <p:sp>
          <p:nvSpPr>
            <p:cNvPr id="435" name="Freeform: Shape 434">
              <a:extLst>
                <a:ext uri="{FF2B5EF4-FFF2-40B4-BE49-F238E27FC236}">
                  <a16:creationId xmlns:a16="http://schemas.microsoft.com/office/drawing/2014/main" id="{DF9FB90E-6D6A-4EF1-A318-F5DDF7770117}"/>
                </a:ext>
              </a:extLst>
            </p:cNvPr>
            <p:cNvSpPr/>
            <p:nvPr/>
          </p:nvSpPr>
          <p:spPr>
            <a:xfrm>
              <a:off x="1099843" y="3386687"/>
              <a:ext cx="170265" cy="205737"/>
            </a:xfrm>
            <a:custGeom>
              <a:avLst/>
              <a:gdLst>
                <a:gd name="connsiteX0" fmla="*/ 93044 w 170264"/>
                <a:gd name="connsiteY0" fmla="*/ 204244 h 205736"/>
                <a:gd name="connsiteX1" fmla="*/ 36644 w 170264"/>
                <a:gd name="connsiteY1" fmla="*/ 198568 h 205736"/>
                <a:gd name="connsiteX2" fmla="*/ 39482 w 170264"/>
                <a:gd name="connsiteY2" fmla="*/ 153519 h 205736"/>
                <a:gd name="connsiteX3" fmla="*/ 2946 w 170264"/>
                <a:gd name="connsiteY3" fmla="*/ 123368 h 205736"/>
                <a:gd name="connsiteX4" fmla="*/ 4010 w 170264"/>
                <a:gd name="connsiteY4" fmla="*/ 107760 h 205736"/>
                <a:gd name="connsiteX5" fmla="*/ 15006 w 170264"/>
                <a:gd name="connsiteY5" fmla="*/ 43911 h 205736"/>
                <a:gd name="connsiteX6" fmla="*/ 21746 w 170264"/>
                <a:gd name="connsiteY6" fmla="*/ 22628 h 205736"/>
                <a:gd name="connsiteX7" fmla="*/ 55444 w 170264"/>
                <a:gd name="connsiteY7" fmla="*/ 4537 h 205736"/>
                <a:gd name="connsiteX8" fmla="*/ 149799 w 170264"/>
                <a:gd name="connsiteY8" fmla="*/ 27239 h 205736"/>
                <a:gd name="connsiteX9" fmla="*/ 165762 w 170264"/>
                <a:gd name="connsiteY9" fmla="*/ 48167 h 205736"/>
                <a:gd name="connsiteX10" fmla="*/ 163634 w 170264"/>
                <a:gd name="connsiteY10" fmla="*/ 88605 h 205736"/>
                <a:gd name="connsiteX11" fmla="*/ 154056 w 170264"/>
                <a:gd name="connsiteY11" fmla="*/ 125496 h 205736"/>
                <a:gd name="connsiteX12" fmla="*/ 131354 w 170264"/>
                <a:gd name="connsiteY12" fmla="*/ 160968 h 205736"/>
                <a:gd name="connsiteX13" fmla="*/ 109007 w 170264"/>
                <a:gd name="connsiteY13" fmla="*/ 166998 h 205736"/>
                <a:gd name="connsiteX14" fmla="*/ 93044 w 170264"/>
                <a:gd name="connsiteY14" fmla="*/ 204244 h 20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64" h="205736">
                  <a:moveTo>
                    <a:pt x="93044" y="204244"/>
                  </a:moveTo>
                  <a:cubicBezTo>
                    <a:pt x="74244" y="202470"/>
                    <a:pt x="55444" y="200696"/>
                    <a:pt x="36644" y="198568"/>
                  </a:cubicBezTo>
                  <a:cubicBezTo>
                    <a:pt x="36289" y="183670"/>
                    <a:pt x="37354" y="168417"/>
                    <a:pt x="39482" y="153519"/>
                  </a:cubicBezTo>
                  <a:cubicBezTo>
                    <a:pt x="23874" y="148198"/>
                    <a:pt x="5784" y="139685"/>
                    <a:pt x="2946" y="123368"/>
                  </a:cubicBezTo>
                  <a:cubicBezTo>
                    <a:pt x="2237" y="118047"/>
                    <a:pt x="2946" y="113081"/>
                    <a:pt x="4010" y="107760"/>
                  </a:cubicBezTo>
                  <a:cubicBezTo>
                    <a:pt x="7557" y="86477"/>
                    <a:pt x="11459" y="65194"/>
                    <a:pt x="15006" y="43911"/>
                  </a:cubicBezTo>
                  <a:cubicBezTo>
                    <a:pt x="16425" y="36462"/>
                    <a:pt x="17489" y="29012"/>
                    <a:pt x="21746" y="22628"/>
                  </a:cubicBezTo>
                  <a:cubicBezTo>
                    <a:pt x="28840" y="11631"/>
                    <a:pt x="42320" y="6665"/>
                    <a:pt x="55444" y="4537"/>
                  </a:cubicBezTo>
                  <a:cubicBezTo>
                    <a:pt x="88433" y="-1139"/>
                    <a:pt x="124260" y="5956"/>
                    <a:pt x="149799" y="27239"/>
                  </a:cubicBezTo>
                  <a:cubicBezTo>
                    <a:pt x="156539" y="32914"/>
                    <a:pt x="162924" y="40009"/>
                    <a:pt x="165762" y="48167"/>
                  </a:cubicBezTo>
                  <a:cubicBezTo>
                    <a:pt x="170373" y="60937"/>
                    <a:pt x="166826" y="75481"/>
                    <a:pt x="163634" y="88605"/>
                  </a:cubicBezTo>
                  <a:cubicBezTo>
                    <a:pt x="160441" y="101020"/>
                    <a:pt x="157249" y="113081"/>
                    <a:pt x="154056" y="125496"/>
                  </a:cubicBezTo>
                  <a:cubicBezTo>
                    <a:pt x="150509" y="139685"/>
                    <a:pt x="145188" y="155647"/>
                    <a:pt x="131354" y="160968"/>
                  </a:cubicBezTo>
                  <a:cubicBezTo>
                    <a:pt x="124260" y="163806"/>
                    <a:pt x="115747" y="163096"/>
                    <a:pt x="109007" y="166998"/>
                  </a:cubicBezTo>
                  <a:cubicBezTo>
                    <a:pt x="97301" y="174802"/>
                    <a:pt x="99075" y="191828"/>
                    <a:pt x="93044" y="204244"/>
                  </a:cubicBezTo>
                  <a:close/>
                </a:path>
              </a:pathLst>
            </a:custGeom>
            <a:solidFill>
              <a:srgbClr val="F4CDAF"/>
            </a:solidFill>
            <a:ln w="9525" cap="flat">
              <a:noFill/>
              <a:prstDash val="solid"/>
              <a:miter/>
            </a:ln>
          </p:spPr>
          <p:txBody>
            <a:bodyPr rtlCol="0" anchor="ctr"/>
            <a:lstStyle/>
            <a:p>
              <a:endParaRPr lang="fi-FI"/>
            </a:p>
          </p:txBody>
        </p:sp>
        <p:sp>
          <p:nvSpPr>
            <p:cNvPr id="436" name="Freeform: Shape 435">
              <a:extLst>
                <a:ext uri="{FF2B5EF4-FFF2-40B4-BE49-F238E27FC236}">
                  <a16:creationId xmlns:a16="http://schemas.microsoft.com/office/drawing/2014/main" id="{4CF3CDA1-B62A-4960-AF9F-1669E6BF97E7}"/>
                </a:ext>
              </a:extLst>
            </p:cNvPr>
            <p:cNvSpPr/>
            <p:nvPr/>
          </p:nvSpPr>
          <p:spPr>
            <a:xfrm>
              <a:off x="1031047" y="3282763"/>
              <a:ext cx="347624" cy="241209"/>
            </a:xfrm>
            <a:custGeom>
              <a:avLst/>
              <a:gdLst>
                <a:gd name="connsiteX0" fmla="*/ 345230 w 347624"/>
                <a:gd name="connsiteY0" fmla="*/ 95336 h 241208"/>
                <a:gd name="connsiteX1" fmla="*/ 340619 w 347624"/>
                <a:gd name="connsiteY1" fmla="*/ 52769 h 241208"/>
                <a:gd name="connsiteX2" fmla="*/ 285282 w 347624"/>
                <a:gd name="connsiteY2" fmla="*/ 18007 h 241208"/>
                <a:gd name="connsiteX3" fmla="*/ 137010 w 347624"/>
                <a:gd name="connsiteY3" fmla="*/ 9139 h 241208"/>
                <a:gd name="connsiteX4" fmla="*/ 45493 w 347624"/>
                <a:gd name="connsiteY4" fmla="*/ 35743 h 241208"/>
                <a:gd name="connsiteX5" fmla="*/ 19953 w 347624"/>
                <a:gd name="connsiteY5" fmla="*/ 61283 h 241208"/>
                <a:gd name="connsiteX6" fmla="*/ 19953 w 347624"/>
                <a:gd name="connsiteY6" fmla="*/ 181178 h 241208"/>
                <a:gd name="connsiteX7" fmla="*/ 37689 w 347624"/>
                <a:gd name="connsiteY7" fmla="*/ 203525 h 241208"/>
                <a:gd name="connsiteX8" fmla="*/ 85221 w 347624"/>
                <a:gd name="connsiteY8" fmla="*/ 241125 h 241208"/>
                <a:gd name="connsiteX9" fmla="*/ 83093 w 347624"/>
                <a:gd name="connsiteY9" fmla="*/ 159895 h 241208"/>
                <a:gd name="connsiteX10" fmla="*/ 172837 w 347624"/>
                <a:gd name="connsiteY10" fmla="*/ 151027 h 241208"/>
                <a:gd name="connsiteX11" fmla="*/ 250520 w 347624"/>
                <a:gd name="connsiteY11" fmla="*/ 179759 h 241208"/>
                <a:gd name="connsiteX12" fmla="*/ 310468 w 347624"/>
                <a:gd name="connsiteY12" fmla="*/ 163087 h 241208"/>
                <a:gd name="connsiteX13" fmla="*/ 345230 w 347624"/>
                <a:gd name="connsiteY13" fmla="*/ 95336 h 2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7624" h="241208">
                  <a:moveTo>
                    <a:pt x="345230" y="95336"/>
                  </a:moveTo>
                  <a:cubicBezTo>
                    <a:pt x="345585" y="80792"/>
                    <a:pt x="343456" y="65894"/>
                    <a:pt x="340619" y="52769"/>
                  </a:cubicBezTo>
                  <a:cubicBezTo>
                    <a:pt x="335653" y="30067"/>
                    <a:pt x="308694" y="19781"/>
                    <a:pt x="285282" y="18007"/>
                  </a:cubicBezTo>
                  <a:cubicBezTo>
                    <a:pt x="234913" y="14460"/>
                    <a:pt x="186316" y="-8242"/>
                    <a:pt x="137010" y="9139"/>
                  </a:cubicBezTo>
                  <a:cubicBezTo>
                    <a:pt x="108987" y="19071"/>
                    <a:pt x="71033" y="21554"/>
                    <a:pt x="45493" y="35743"/>
                  </a:cubicBezTo>
                  <a:cubicBezTo>
                    <a:pt x="34851" y="41773"/>
                    <a:pt x="26338" y="50996"/>
                    <a:pt x="19953" y="61283"/>
                  </a:cubicBezTo>
                  <a:cubicBezTo>
                    <a:pt x="-3104" y="96754"/>
                    <a:pt x="-3104" y="145706"/>
                    <a:pt x="19953" y="181178"/>
                  </a:cubicBezTo>
                  <a:cubicBezTo>
                    <a:pt x="24919" y="188981"/>
                    <a:pt x="31304" y="196431"/>
                    <a:pt x="37689" y="203525"/>
                  </a:cubicBezTo>
                  <a:cubicBezTo>
                    <a:pt x="50813" y="218068"/>
                    <a:pt x="66776" y="235804"/>
                    <a:pt x="85221" y="241125"/>
                  </a:cubicBezTo>
                  <a:cubicBezTo>
                    <a:pt x="85576" y="224808"/>
                    <a:pt x="70678" y="173374"/>
                    <a:pt x="83093" y="159895"/>
                  </a:cubicBezTo>
                  <a:cubicBezTo>
                    <a:pt x="102957" y="138611"/>
                    <a:pt x="148006" y="146060"/>
                    <a:pt x="172837" y="151027"/>
                  </a:cubicBezTo>
                  <a:cubicBezTo>
                    <a:pt x="199795" y="156702"/>
                    <a:pt x="223916" y="175857"/>
                    <a:pt x="250520" y="179759"/>
                  </a:cubicBezTo>
                  <a:cubicBezTo>
                    <a:pt x="269675" y="182596"/>
                    <a:pt x="294150" y="173374"/>
                    <a:pt x="310468" y="163087"/>
                  </a:cubicBezTo>
                  <a:cubicBezTo>
                    <a:pt x="336007" y="147479"/>
                    <a:pt x="344521" y="121940"/>
                    <a:pt x="345230" y="95336"/>
                  </a:cubicBezTo>
                  <a:close/>
                </a:path>
              </a:pathLst>
            </a:custGeom>
            <a:solidFill>
              <a:srgbClr val="33435A"/>
            </a:solidFill>
            <a:ln w="9525" cap="flat">
              <a:noFill/>
              <a:prstDash val="solid"/>
              <a:miter/>
            </a:ln>
          </p:spPr>
          <p:txBody>
            <a:bodyPr rtlCol="0" anchor="ctr"/>
            <a:lstStyle/>
            <a:p>
              <a:endParaRPr lang="fi-FI"/>
            </a:p>
          </p:txBody>
        </p:sp>
        <p:sp>
          <p:nvSpPr>
            <p:cNvPr id="437" name="Freeform: Shape 436">
              <a:extLst>
                <a:ext uri="{FF2B5EF4-FFF2-40B4-BE49-F238E27FC236}">
                  <a16:creationId xmlns:a16="http://schemas.microsoft.com/office/drawing/2014/main" id="{CA35FEDA-1802-4E4D-B118-26B9F12DF426}"/>
                </a:ext>
              </a:extLst>
            </p:cNvPr>
            <p:cNvSpPr/>
            <p:nvPr/>
          </p:nvSpPr>
          <p:spPr>
            <a:xfrm>
              <a:off x="1129872" y="3583304"/>
              <a:ext cx="258945" cy="805211"/>
            </a:xfrm>
            <a:custGeom>
              <a:avLst/>
              <a:gdLst>
                <a:gd name="connsiteX0" fmla="*/ 76140 w 258944"/>
                <a:gd name="connsiteY0" fmla="*/ 10819 h 805211"/>
                <a:gd name="connsiteX1" fmla="*/ 244986 w 258944"/>
                <a:gd name="connsiteY1" fmla="*/ 686558 h 805211"/>
                <a:gd name="connsiteX2" fmla="*/ 258820 w 258944"/>
                <a:gd name="connsiteY2" fmla="*/ 775238 h 805211"/>
                <a:gd name="connsiteX3" fmla="*/ 48472 w 258944"/>
                <a:gd name="connsiteY3" fmla="*/ 802906 h 805211"/>
                <a:gd name="connsiteX4" fmla="*/ 54148 w 258944"/>
                <a:gd name="connsiteY4" fmla="*/ 436127 h 805211"/>
                <a:gd name="connsiteX5" fmla="*/ 15483 w 258944"/>
                <a:gd name="connsiteY5" fmla="*/ 199175 h 805211"/>
                <a:gd name="connsiteX6" fmla="*/ 7325 w 258944"/>
                <a:gd name="connsiteY6" fmla="*/ 2660 h 805211"/>
                <a:gd name="connsiteX7" fmla="*/ 76140 w 258944"/>
                <a:gd name="connsiteY7" fmla="*/ 10819 h 80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944" h="805211">
                  <a:moveTo>
                    <a:pt x="76140" y="10819"/>
                  </a:moveTo>
                  <a:lnTo>
                    <a:pt x="244986" y="686558"/>
                  </a:lnTo>
                  <a:lnTo>
                    <a:pt x="258820" y="775238"/>
                  </a:lnTo>
                  <a:lnTo>
                    <a:pt x="48472" y="802906"/>
                  </a:lnTo>
                  <a:cubicBezTo>
                    <a:pt x="48472" y="802906"/>
                    <a:pt x="56631" y="479402"/>
                    <a:pt x="54148" y="436127"/>
                  </a:cubicBezTo>
                  <a:cubicBezTo>
                    <a:pt x="51665" y="392851"/>
                    <a:pt x="20095" y="299560"/>
                    <a:pt x="15483" y="199175"/>
                  </a:cubicBezTo>
                  <a:cubicBezTo>
                    <a:pt x="12646" y="141001"/>
                    <a:pt x="-5800" y="36714"/>
                    <a:pt x="7325" y="2660"/>
                  </a:cubicBezTo>
                  <a:lnTo>
                    <a:pt x="76140" y="10819"/>
                  </a:lnTo>
                  <a:close/>
                </a:path>
              </a:pathLst>
            </a:custGeom>
            <a:solidFill>
              <a:srgbClr val="71C3CC"/>
            </a:solidFill>
            <a:ln w="9525" cap="flat">
              <a:noFill/>
              <a:prstDash val="solid"/>
              <a:miter/>
            </a:ln>
          </p:spPr>
          <p:txBody>
            <a:bodyPr rtlCol="0" anchor="ctr"/>
            <a:lstStyle/>
            <a:p>
              <a:endParaRPr lang="fi-FI"/>
            </a:p>
          </p:txBody>
        </p:sp>
        <p:sp>
          <p:nvSpPr>
            <p:cNvPr id="438" name="Freeform: Shape 437">
              <a:extLst>
                <a:ext uri="{FF2B5EF4-FFF2-40B4-BE49-F238E27FC236}">
                  <a16:creationId xmlns:a16="http://schemas.microsoft.com/office/drawing/2014/main" id="{2CBB0711-8412-4B5B-A490-19CEEB9BE6FE}"/>
                </a:ext>
              </a:extLst>
            </p:cNvPr>
            <p:cNvSpPr/>
            <p:nvPr/>
          </p:nvSpPr>
          <p:spPr>
            <a:xfrm>
              <a:off x="1772204" y="3372956"/>
              <a:ext cx="92227" cy="273133"/>
            </a:xfrm>
            <a:custGeom>
              <a:avLst/>
              <a:gdLst>
                <a:gd name="connsiteX0" fmla="*/ 22287 w 92226"/>
                <a:gd name="connsiteY0" fmla="*/ 3370 h 273133"/>
                <a:gd name="connsiteX1" fmla="*/ 6325 w 92226"/>
                <a:gd name="connsiteY1" fmla="*/ 117589 h 273133"/>
                <a:gd name="connsiteX2" fmla="*/ 12000 w 92226"/>
                <a:gd name="connsiteY2" fmla="*/ 266571 h 273133"/>
                <a:gd name="connsiteX3" fmla="*/ 65208 w 92226"/>
                <a:gd name="connsiteY3" fmla="*/ 266571 h 273133"/>
                <a:gd name="connsiteX4" fmla="*/ 87555 w 92226"/>
                <a:gd name="connsiteY4" fmla="*/ 213363 h 273133"/>
                <a:gd name="connsiteX5" fmla="*/ 62370 w 92226"/>
                <a:gd name="connsiteY5" fmla="*/ 2660 h 273133"/>
                <a:gd name="connsiteX6" fmla="*/ 22287 w 92226"/>
                <a:gd name="connsiteY6" fmla="*/ 3370 h 27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226" h="273133">
                  <a:moveTo>
                    <a:pt x="22287" y="3370"/>
                  </a:moveTo>
                  <a:cubicBezTo>
                    <a:pt x="22287" y="3370"/>
                    <a:pt x="-7510" y="27845"/>
                    <a:pt x="6325" y="117589"/>
                  </a:cubicBezTo>
                  <a:cubicBezTo>
                    <a:pt x="20513" y="207333"/>
                    <a:pt x="12000" y="266571"/>
                    <a:pt x="12000" y="266571"/>
                  </a:cubicBezTo>
                  <a:cubicBezTo>
                    <a:pt x="12000" y="266571"/>
                    <a:pt x="42860" y="280760"/>
                    <a:pt x="65208" y="266571"/>
                  </a:cubicBezTo>
                  <a:cubicBezTo>
                    <a:pt x="87555" y="252382"/>
                    <a:pt x="96068" y="249544"/>
                    <a:pt x="87555" y="213363"/>
                  </a:cubicBezTo>
                  <a:cubicBezTo>
                    <a:pt x="79042" y="176827"/>
                    <a:pt x="62370" y="2660"/>
                    <a:pt x="62370" y="2660"/>
                  </a:cubicBezTo>
                  <a:lnTo>
                    <a:pt x="22287" y="3370"/>
                  </a:lnTo>
                  <a:close/>
                </a:path>
              </a:pathLst>
            </a:custGeom>
            <a:solidFill>
              <a:srgbClr val="33435A"/>
            </a:solidFill>
            <a:ln w="9525" cap="flat">
              <a:noFill/>
              <a:prstDash val="solid"/>
              <a:miter/>
            </a:ln>
          </p:spPr>
          <p:txBody>
            <a:bodyPr rtlCol="0" anchor="ctr"/>
            <a:lstStyle/>
            <a:p>
              <a:endParaRPr lang="fi-FI"/>
            </a:p>
          </p:txBody>
        </p:sp>
        <p:sp>
          <p:nvSpPr>
            <p:cNvPr id="439" name="Freeform: Shape 438">
              <a:extLst>
                <a:ext uri="{FF2B5EF4-FFF2-40B4-BE49-F238E27FC236}">
                  <a16:creationId xmlns:a16="http://schemas.microsoft.com/office/drawing/2014/main" id="{52EE5F63-9578-4BEB-98DC-DC99C77F46E0}"/>
                </a:ext>
              </a:extLst>
            </p:cNvPr>
            <p:cNvSpPr/>
            <p:nvPr/>
          </p:nvSpPr>
          <p:spPr>
            <a:xfrm>
              <a:off x="1991182" y="5057515"/>
              <a:ext cx="78038" cy="88680"/>
            </a:xfrm>
            <a:custGeom>
              <a:avLst/>
              <a:gdLst>
                <a:gd name="connsiteX0" fmla="*/ 74668 w 78038"/>
                <a:gd name="connsiteY0" fmla="*/ 28555 h 88679"/>
                <a:gd name="connsiteX1" fmla="*/ 77151 w 78038"/>
                <a:gd name="connsiteY1" fmla="*/ 54449 h 88679"/>
                <a:gd name="connsiteX2" fmla="*/ 30329 w 78038"/>
                <a:gd name="connsiteY2" fmla="*/ 86729 h 88679"/>
                <a:gd name="connsiteX3" fmla="*/ 2660 w 78038"/>
                <a:gd name="connsiteY3" fmla="*/ 64026 h 88679"/>
                <a:gd name="connsiteX4" fmla="*/ 25008 w 78038"/>
                <a:gd name="connsiteY4" fmla="*/ 34940 h 88679"/>
                <a:gd name="connsiteX5" fmla="*/ 71831 w 78038"/>
                <a:gd name="connsiteY5" fmla="*/ 2660 h 8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38" h="88679">
                  <a:moveTo>
                    <a:pt x="74668" y="28555"/>
                  </a:moveTo>
                  <a:lnTo>
                    <a:pt x="77151" y="54449"/>
                  </a:lnTo>
                  <a:lnTo>
                    <a:pt x="30329" y="86729"/>
                  </a:lnTo>
                  <a:lnTo>
                    <a:pt x="2660" y="64026"/>
                  </a:lnTo>
                  <a:lnTo>
                    <a:pt x="25008" y="34940"/>
                  </a:lnTo>
                  <a:lnTo>
                    <a:pt x="71831" y="2660"/>
                  </a:lnTo>
                  <a:close/>
                </a:path>
              </a:pathLst>
            </a:custGeom>
            <a:solidFill>
              <a:srgbClr val="534741"/>
            </a:solidFill>
            <a:ln w="9525" cap="flat">
              <a:noFill/>
              <a:prstDash val="solid"/>
              <a:miter/>
            </a:ln>
          </p:spPr>
          <p:txBody>
            <a:bodyPr rtlCol="0" anchor="ctr"/>
            <a:lstStyle/>
            <a:p>
              <a:endParaRPr lang="fi-FI"/>
            </a:p>
          </p:txBody>
        </p:sp>
        <p:sp>
          <p:nvSpPr>
            <p:cNvPr id="440" name="Freeform: Shape 439">
              <a:extLst>
                <a:ext uri="{FF2B5EF4-FFF2-40B4-BE49-F238E27FC236}">
                  <a16:creationId xmlns:a16="http://schemas.microsoft.com/office/drawing/2014/main" id="{83A11BD7-2A15-4F56-8BFF-D05B2B6DBCBB}"/>
                </a:ext>
              </a:extLst>
            </p:cNvPr>
            <p:cNvSpPr/>
            <p:nvPr/>
          </p:nvSpPr>
          <p:spPr>
            <a:xfrm>
              <a:off x="1869514" y="4282809"/>
              <a:ext cx="205737" cy="812306"/>
            </a:xfrm>
            <a:custGeom>
              <a:avLst/>
              <a:gdLst>
                <a:gd name="connsiteX0" fmla="*/ 194918 w 205736"/>
                <a:gd name="connsiteY0" fmla="*/ 11174 h 812305"/>
                <a:gd name="connsiteX1" fmla="*/ 203076 w 205736"/>
                <a:gd name="connsiteY1" fmla="*/ 89921 h 812305"/>
                <a:gd name="connsiteX2" fmla="*/ 132488 w 205736"/>
                <a:gd name="connsiteY2" fmla="*/ 360217 h 812305"/>
                <a:gd name="connsiteX3" fmla="*/ 198111 w 205736"/>
                <a:gd name="connsiteY3" fmla="*/ 794392 h 812305"/>
                <a:gd name="connsiteX4" fmla="*/ 149869 w 205736"/>
                <a:gd name="connsiteY4" fmla="*/ 811064 h 812305"/>
                <a:gd name="connsiteX5" fmla="*/ 22879 w 205736"/>
                <a:gd name="connsiteY5" fmla="*/ 387176 h 812305"/>
                <a:gd name="connsiteX6" fmla="*/ 2660 w 205736"/>
                <a:gd name="connsiteY6" fmla="*/ 263733 h 812305"/>
                <a:gd name="connsiteX7" fmla="*/ 3370 w 205736"/>
                <a:gd name="connsiteY7" fmla="*/ 2660 h 81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736" h="812305">
                  <a:moveTo>
                    <a:pt x="194918" y="11174"/>
                  </a:moveTo>
                  <a:lnTo>
                    <a:pt x="203076" y="89921"/>
                  </a:lnTo>
                  <a:lnTo>
                    <a:pt x="132488" y="360217"/>
                  </a:lnTo>
                  <a:lnTo>
                    <a:pt x="198111" y="794392"/>
                  </a:lnTo>
                  <a:lnTo>
                    <a:pt x="149869" y="811064"/>
                  </a:lnTo>
                  <a:lnTo>
                    <a:pt x="22879" y="387176"/>
                  </a:lnTo>
                  <a:lnTo>
                    <a:pt x="2660" y="263733"/>
                  </a:lnTo>
                  <a:lnTo>
                    <a:pt x="3370" y="2660"/>
                  </a:lnTo>
                  <a:close/>
                </a:path>
              </a:pathLst>
            </a:custGeom>
            <a:solidFill>
              <a:srgbClr val="F4CDAF"/>
            </a:solidFill>
            <a:ln w="9525" cap="flat">
              <a:noFill/>
              <a:prstDash val="solid"/>
              <a:miter/>
            </a:ln>
          </p:spPr>
          <p:txBody>
            <a:bodyPr rtlCol="0" anchor="ctr"/>
            <a:lstStyle/>
            <a:p>
              <a:endParaRPr lang="fi-FI"/>
            </a:p>
          </p:txBody>
        </p:sp>
        <p:sp>
          <p:nvSpPr>
            <p:cNvPr id="441" name="Freeform: Shape 440">
              <a:extLst>
                <a:ext uri="{FF2B5EF4-FFF2-40B4-BE49-F238E27FC236}">
                  <a16:creationId xmlns:a16="http://schemas.microsoft.com/office/drawing/2014/main" id="{207A5E4F-4D6A-46BB-A1A7-6E91A3A43997}"/>
                </a:ext>
              </a:extLst>
            </p:cNvPr>
            <p:cNvSpPr/>
            <p:nvPr/>
          </p:nvSpPr>
          <p:spPr>
            <a:xfrm>
              <a:off x="1691445" y="4312960"/>
              <a:ext cx="244756" cy="798117"/>
            </a:xfrm>
            <a:custGeom>
              <a:avLst/>
              <a:gdLst>
                <a:gd name="connsiteX0" fmla="*/ 2660 w 244755"/>
                <a:gd name="connsiteY0" fmla="*/ 68993 h 798116"/>
                <a:gd name="connsiteX1" fmla="*/ 104110 w 244755"/>
                <a:gd name="connsiteY1" fmla="*/ 796521 h 798116"/>
                <a:gd name="connsiteX2" fmla="*/ 150224 w 244755"/>
                <a:gd name="connsiteY2" fmla="*/ 796521 h 798116"/>
                <a:gd name="connsiteX3" fmla="*/ 158382 w 244755"/>
                <a:gd name="connsiteY3" fmla="*/ 330066 h 798116"/>
                <a:gd name="connsiteX4" fmla="*/ 242096 w 244755"/>
                <a:gd name="connsiteY4" fmla="*/ 2660 h 79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55" h="798116">
                  <a:moveTo>
                    <a:pt x="2660" y="68993"/>
                  </a:moveTo>
                  <a:lnTo>
                    <a:pt x="104110" y="796521"/>
                  </a:lnTo>
                  <a:lnTo>
                    <a:pt x="150224" y="796521"/>
                  </a:lnTo>
                  <a:lnTo>
                    <a:pt x="158382" y="330066"/>
                  </a:lnTo>
                  <a:lnTo>
                    <a:pt x="242096" y="2660"/>
                  </a:lnTo>
                  <a:close/>
                </a:path>
              </a:pathLst>
            </a:custGeom>
            <a:solidFill>
              <a:srgbClr val="F4CDAF"/>
            </a:solidFill>
            <a:ln w="9525" cap="flat">
              <a:noFill/>
              <a:prstDash val="solid"/>
              <a:miter/>
            </a:ln>
          </p:spPr>
          <p:txBody>
            <a:bodyPr rtlCol="0" anchor="ctr"/>
            <a:lstStyle/>
            <a:p>
              <a:endParaRPr lang="fi-FI"/>
            </a:p>
          </p:txBody>
        </p:sp>
        <p:sp>
          <p:nvSpPr>
            <p:cNvPr id="442" name="Freeform: Shape 441">
              <a:extLst>
                <a:ext uri="{FF2B5EF4-FFF2-40B4-BE49-F238E27FC236}">
                  <a16:creationId xmlns:a16="http://schemas.microsoft.com/office/drawing/2014/main" id="{D60BFB3F-D6F5-4FF9-B5AC-C9E17965EE66}"/>
                </a:ext>
              </a:extLst>
            </p:cNvPr>
            <p:cNvSpPr/>
            <p:nvPr/>
          </p:nvSpPr>
          <p:spPr>
            <a:xfrm>
              <a:off x="1763807" y="5101145"/>
              <a:ext cx="78038" cy="56755"/>
            </a:xfrm>
            <a:custGeom>
              <a:avLst/>
              <a:gdLst>
                <a:gd name="connsiteX0" fmla="*/ 77506 w 78038"/>
                <a:gd name="connsiteY0" fmla="*/ 2660 h 56754"/>
                <a:gd name="connsiteX1" fmla="*/ 77506 w 78038"/>
                <a:gd name="connsiteY1" fmla="*/ 28555 h 56754"/>
                <a:gd name="connsiteX2" fmla="*/ 27491 w 78038"/>
                <a:gd name="connsiteY2" fmla="*/ 54804 h 56754"/>
                <a:gd name="connsiteX3" fmla="*/ 2660 w 78038"/>
                <a:gd name="connsiteY3" fmla="*/ 28555 h 56754"/>
                <a:gd name="connsiteX4" fmla="*/ 27491 w 78038"/>
                <a:gd name="connsiteY4" fmla="*/ 2660 h 5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38" h="56754">
                  <a:moveTo>
                    <a:pt x="77506" y="2660"/>
                  </a:moveTo>
                  <a:lnTo>
                    <a:pt x="77506" y="28555"/>
                  </a:lnTo>
                  <a:lnTo>
                    <a:pt x="27491" y="54804"/>
                  </a:lnTo>
                  <a:lnTo>
                    <a:pt x="2660" y="28555"/>
                  </a:lnTo>
                  <a:lnTo>
                    <a:pt x="27491" y="2660"/>
                  </a:lnTo>
                  <a:close/>
                </a:path>
              </a:pathLst>
            </a:custGeom>
            <a:solidFill>
              <a:srgbClr val="534741"/>
            </a:solidFill>
            <a:ln w="9525" cap="flat">
              <a:noFill/>
              <a:prstDash val="solid"/>
              <a:miter/>
            </a:ln>
          </p:spPr>
          <p:txBody>
            <a:bodyPr rtlCol="0" anchor="ctr"/>
            <a:lstStyle/>
            <a:p>
              <a:endParaRPr lang="fi-FI"/>
            </a:p>
          </p:txBody>
        </p:sp>
        <p:sp>
          <p:nvSpPr>
            <p:cNvPr id="443" name="Freeform: Shape 442">
              <a:extLst>
                <a:ext uri="{FF2B5EF4-FFF2-40B4-BE49-F238E27FC236}">
                  <a16:creationId xmlns:a16="http://schemas.microsoft.com/office/drawing/2014/main" id="{0C76E1A9-930C-4981-A00D-C6CCA4398944}"/>
                </a:ext>
              </a:extLst>
            </p:cNvPr>
            <p:cNvSpPr/>
            <p:nvPr/>
          </p:nvSpPr>
          <p:spPr>
            <a:xfrm>
              <a:off x="1573678" y="3603826"/>
              <a:ext cx="595927" cy="954193"/>
            </a:xfrm>
            <a:custGeom>
              <a:avLst/>
              <a:gdLst>
                <a:gd name="connsiteX0" fmla="*/ 245643 w 595927"/>
                <a:gd name="connsiteY0" fmla="*/ 38184 h 954193"/>
                <a:gd name="connsiteX1" fmla="*/ 248480 w 595927"/>
                <a:gd name="connsiteY1" fmla="*/ 33572 h 954193"/>
                <a:gd name="connsiteX2" fmla="*/ 420164 w 595927"/>
                <a:gd name="connsiteY2" fmla="*/ 13353 h 954193"/>
                <a:gd name="connsiteX3" fmla="*/ 501395 w 595927"/>
                <a:gd name="connsiteY3" fmla="*/ 467393 h 954193"/>
                <a:gd name="connsiteX4" fmla="*/ 595395 w 595927"/>
                <a:gd name="connsiteY4" fmla="*/ 949101 h 954193"/>
                <a:gd name="connsiteX5" fmla="*/ 443930 w 595927"/>
                <a:gd name="connsiteY5" fmla="*/ 953713 h 954193"/>
                <a:gd name="connsiteX6" fmla="*/ 2660 w 595927"/>
                <a:gd name="connsiteY6" fmla="*/ 914694 h 954193"/>
                <a:gd name="connsiteX7" fmla="*/ 181438 w 595927"/>
                <a:gd name="connsiteY7" fmla="*/ 222637 h 954193"/>
                <a:gd name="connsiteX8" fmla="*/ 230035 w 595927"/>
                <a:gd name="connsiteY8" fmla="*/ 73656 h 954193"/>
                <a:gd name="connsiteX9" fmla="*/ 245643 w 595927"/>
                <a:gd name="connsiteY9" fmla="*/ 38184 h 9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5927" h="954193">
                  <a:moveTo>
                    <a:pt x="245643" y="38184"/>
                  </a:moveTo>
                  <a:cubicBezTo>
                    <a:pt x="246707" y="36765"/>
                    <a:pt x="247416" y="34991"/>
                    <a:pt x="248480" y="33572"/>
                  </a:cubicBezTo>
                  <a:cubicBezTo>
                    <a:pt x="284662" y="-21054"/>
                    <a:pt x="366602" y="13353"/>
                    <a:pt x="420164" y="13353"/>
                  </a:cubicBezTo>
                  <a:cubicBezTo>
                    <a:pt x="434708" y="168011"/>
                    <a:pt x="475500" y="315574"/>
                    <a:pt x="501395" y="467393"/>
                  </a:cubicBezTo>
                  <a:cubicBezTo>
                    <a:pt x="529063" y="628790"/>
                    <a:pt x="560633" y="789478"/>
                    <a:pt x="595395" y="949101"/>
                  </a:cubicBezTo>
                  <a:cubicBezTo>
                    <a:pt x="597523" y="958324"/>
                    <a:pt x="457410" y="953713"/>
                    <a:pt x="443930" y="953713"/>
                  </a:cubicBezTo>
                  <a:cubicBezTo>
                    <a:pt x="309137" y="955841"/>
                    <a:pt x="132842" y="955486"/>
                    <a:pt x="2660" y="914694"/>
                  </a:cubicBezTo>
                  <a:cubicBezTo>
                    <a:pt x="85664" y="691575"/>
                    <a:pt x="115816" y="451431"/>
                    <a:pt x="181438" y="222637"/>
                  </a:cubicBezTo>
                  <a:cubicBezTo>
                    <a:pt x="195982" y="172267"/>
                    <a:pt x="211590" y="122252"/>
                    <a:pt x="230035" y="73656"/>
                  </a:cubicBezTo>
                  <a:cubicBezTo>
                    <a:pt x="234292" y="61240"/>
                    <a:pt x="238903" y="49180"/>
                    <a:pt x="245643" y="38184"/>
                  </a:cubicBezTo>
                  <a:close/>
                </a:path>
              </a:pathLst>
            </a:custGeom>
            <a:solidFill>
              <a:schemeClr val="accent4"/>
            </a:solidFill>
            <a:ln w="9525" cap="flat">
              <a:noFill/>
              <a:prstDash val="solid"/>
              <a:miter/>
            </a:ln>
          </p:spPr>
          <p:txBody>
            <a:bodyPr rtlCol="0" anchor="ctr"/>
            <a:lstStyle/>
            <a:p>
              <a:endParaRPr lang="fi-FI"/>
            </a:p>
          </p:txBody>
        </p:sp>
        <p:sp>
          <p:nvSpPr>
            <p:cNvPr id="444" name="Freeform: Shape 443">
              <a:extLst>
                <a:ext uri="{FF2B5EF4-FFF2-40B4-BE49-F238E27FC236}">
                  <a16:creationId xmlns:a16="http://schemas.microsoft.com/office/drawing/2014/main" id="{65B732E2-E131-41AE-89EC-1ED47C19E8C0}"/>
                </a:ext>
              </a:extLst>
            </p:cNvPr>
            <p:cNvSpPr/>
            <p:nvPr/>
          </p:nvSpPr>
          <p:spPr>
            <a:xfrm>
              <a:off x="1775955" y="3350254"/>
              <a:ext cx="92227" cy="134793"/>
            </a:xfrm>
            <a:custGeom>
              <a:avLst/>
              <a:gdLst>
                <a:gd name="connsiteX0" fmla="*/ 92671 w 92226"/>
                <a:gd name="connsiteY0" fmla="*/ 56223 h 134793"/>
                <a:gd name="connsiteX1" fmla="*/ 28113 w 92226"/>
                <a:gd name="connsiteY1" fmla="*/ 132488 h 134793"/>
                <a:gd name="connsiteX2" fmla="*/ 3282 w 92226"/>
                <a:gd name="connsiteY2" fmla="*/ 62963 h 134793"/>
                <a:gd name="connsiteX3" fmla="*/ 45494 w 92226"/>
                <a:gd name="connsiteY3" fmla="*/ 2660 h 134793"/>
                <a:gd name="connsiteX4" fmla="*/ 90188 w 92226"/>
                <a:gd name="connsiteY4" fmla="*/ 56578 h 134793"/>
                <a:gd name="connsiteX5" fmla="*/ 92671 w 92226"/>
                <a:gd name="connsiteY5" fmla="*/ 56223 h 13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26" h="134793">
                  <a:moveTo>
                    <a:pt x="92671" y="56223"/>
                  </a:moveTo>
                  <a:cubicBezTo>
                    <a:pt x="58618" y="65446"/>
                    <a:pt x="31660" y="97016"/>
                    <a:pt x="28113" y="132488"/>
                  </a:cubicBezTo>
                  <a:cubicBezTo>
                    <a:pt x="9312" y="115106"/>
                    <a:pt x="90" y="88502"/>
                    <a:pt x="3282" y="62963"/>
                  </a:cubicBezTo>
                  <a:cubicBezTo>
                    <a:pt x="6829" y="37778"/>
                    <a:pt x="23147" y="14366"/>
                    <a:pt x="45494" y="2660"/>
                  </a:cubicBezTo>
                  <a:cubicBezTo>
                    <a:pt x="66777" y="14011"/>
                    <a:pt x="83094" y="33876"/>
                    <a:pt x="90188" y="56578"/>
                  </a:cubicBezTo>
                  <a:lnTo>
                    <a:pt x="92671" y="56223"/>
                  </a:lnTo>
                  <a:close/>
                </a:path>
              </a:pathLst>
            </a:custGeom>
            <a:solidFill>
              <a:srgbClr val="33435A"/>
            </a:solidFill>
            <a:ln w="9525" cap="flat">
              <a:noFill/>
              <a:prstDash val="solid"/>
              <a:miter/>
            </a:ln>
          </p:spPr>
          <p:txBody>
            <a:bodyPr rtlCol="0" anchor="ctr"/>
            <a:lstStyle/>
            <a:p>
              <a:endParaRPr lang="fi-FI"/>
            </a:p>
          </p:txBody>
        </p:sp>
        <p:sp>
          <p:nvSpPr>
            <p:cNvPr id="445" name="Freeform: Shape 444">
              <a:extLst>
                <a:ext uri="{FF2B5EF4-FFF2-40B4-BE49-F238E27FC236}">
                  <a16:creationId xmlns:a16="http://schemas.microsoft.com/office/drawing/2014/main" id="{F06BFC03-EECE-437D-993E-847D0538FE05}"/>
                </a:ext>
              </a:extLst>
            </p:cNvPr>
            <p:cNvSpPr/>
            <p:nvPr/>
          </p:nvSpPr>
          <p:spPr>
            <a:xfrm>
              <a:off x="1791778" y="3385741"/>
              <a:ext cx="184454" cy="237662"/>
            </a:xfrm>
            <a:custGeom>
              <a:avLst/>
              <a:gdLst>
                <a:gd name="connsiteX0" fmla="*/ 7324 w 184453"/>
                <a:gd name="connsiteY0" fmla="*/ 66849 h 237661"/>
                <a:gd name="connsiteX1" fmla="*/ 174751 w 184453"/>
                <a:gd name="connsiteY1" fmla="*/ 65075 h 237661"/>
                <a:gd name="connsiteX2" fmla="*/ 135732 w 184453"/>
                <a:gd name="connsiteY2" fmla="*/ 205898 h 237661"/>
                <a:gd name="connsiteX3" fmla="*/ 127573 w 184453"/>
                <a:gd name="connsiteY3" fmla="*/ 234985 h 237661"/>
                <a:gd name="connsiteX4" fmla="*/ 90683 w 184453"/>
                <a:gd name="connsiteY4" fmla="*/ 233212 h 237661"/>
                <a:gd name="connsiteX5" fmla="*/ 84298 w 184453"/>
                <a:gd name="connsiteY5" fmla="*/ 230374 h 237661"/>
                <a:gd name="connsiteX6" fmla="*/ 81815 w 184453"/>
                <a:gd name="connsiteY6" fmla="*/ 216185 h 237661"/>
                <a:gd name="connsiteX7" fmla="*/ 63015 w 184453"/>
                <a:gd name="connsiteY7" fmla="*/ 212283 h 237661"/>
                <a:gd name="connsiteX8" fmla="*/ 8388 w 184453"/>
                <a:gd name="connsiteY8" fmla="*/ 150917 h 237661"/>
                <a:gd name="connsiteX9" fmla="*/ 7324 w 184453"/>
                <a:gd name="connsiteY9" fmla="*/ 66849 h 23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453" h="237661">
                  <a:moveTo>
                    <a:pt x="7324" y="66849"/>
                  </a:moveTo>
                  <a:cubicBezTo>
                    <a:pt x="25060" y="-26442"/>
                    <a:pt x="141053" y="-10125"/>
                    <a:pt x="174751" y="65075"/>
                  </a:cubicBezTo>
                  <a:cubicBezTo>
                    <a:pt x="193551" y="107996"/>
                    <a:pt x="189294" y="191710"/>
                    <a:pt x="135732" y="205898"/>
                  </a:cubicBezTo>
                  <a:cubicBezTo>
                    <a:pt x="135022" y="214057"/>
                    <a:pt x="133958" y="229664"/>
                    <a:pt x="127573" y="234985"/>
                  </a:cubicBezTo>
                  <a:cubicBezTo>
                    <a:pt x="120834" y="241015"/>
                    <a:pt x="99196" y="235340"/>
                    <a:pt x="90683" y="233212"/>
                  </a:cubicBezTo>
                  <a:cubicBezTo>
                    <a:pt x="88200" y="232502"/>
                    <a:pt x="86071" y="232147"/>
                    <a:pt x="84298" y="230374"/>
                  </a:cubicBezTo>
                  <a:cubicBezTo>
                    <a:pt x="82169" y="228246"/>
                    <a:pt x="81815" y="222570"/>
                    <a:pt x="81815" y="216185"/>
                  </a:cubicBezTo>
                  <a:cubicBezTo>
                    <a:pt x="75784" y="215830"/>
                    <a:pt x="69400" y="214412"/>
                    <a:pt x="63015" y="212283"/>
                  </a:cubicBezTo>
                  <a:cubicBezTo>
                    <a:pt x="36056" y="203415"/>
                    <a:pt x="16546" y="178230"/>
                    <a:pt x="8388" y="150917"/>
                  </a:cubicBezTo>
                  <a:cubicBezTo>
                    <a:pt x="-125" y="123958"/>
                    <a:pt x="2003" y="94517"/>
                    <a:pt x="7324" y="66849"/>
                  </a:cubicBezTo>
                  <a:close/>
                </a:path>
              </a:pathLst>
            </a:custGeom>
            <a:solidFill>
              <a:srgbClr val="F4CDAF"/>
            </a:solidFill>
            <a:ln w="9525" cap="flat">
              <a:noFill/>
              <a:prstDash val="solid"/>
              <a:miter/>
            </a:ln>
          </p:spPr>
          <p:txBody>
            <a:bodyPr rtlCol="0" anchor="ctr"/>
            <a:lstStyle/>
            <a:p>
              <a:endParaRPr lang="fi-FI"/>
            </a:p>
          </p:txBody>
        </p:sp>
        <p:sp>
          <p:nvSpPr>
            <p:cNvPr id="446" name="Freeform: Shape 445">
              <a:extLst>
                <a:ext uri="{FF2B5EF4-FFF2-40B4-BE49-F238E27FC236}">
                  <a16:creationId xmlns:a16="http://schemas.microsoft.com/office/drawing/2014/main" id="{DB6D86F8-2619-46DE-B5D6-22B146F83641}"/>
                </a:ext>
              </a:extLst>
            </p:cNvPr>
            <p:cNvSpPr/>
            <p:nvPr/>
          </p:nvSpPr>
          <p:spPr>
            <a:xfrm>
              <a:off x="1820149" y="3305051"/>
              <a:ext cx="258945" cy="344077"/>
            </a:xfrm>
            <a:custGeom>
              <a:avLst/>
              <a:gdLst>
                <a:gd name="connsiteX0" fmla="*/ 3429 w 258944"/>
                <a:gd name="connsiteY0" fmla="*/ 47863 h 344077"/>
                <a:gd name="connsiteX1" fmla="*/ 56636 w 258944"/>
                <a:gd name="connsiteY1" fmla="*/ 112422 h 344077"/>
                <a:gd name="connsiteX2" fmla="*/ 152056 w 258944"/>
                <a:gd name="connsiteY2" fmla="*/ 230544 h 344077"/>
                <a:gd name="connsiteX3" fmla="*/ 118358 w 258944"/>
                <a:gd name="connsiteY3" fmla="*/ 337314 h 344077"/>
                <a:gd name="connsiteX4" fmla="*/ 236479 w 258944"/>
                <a:gd name="connsiteY4" fmla="*/ 337314 h 344077"/>
                <a:gd name="connsiteX5" fmla="*/ 216969 w 258944"/>
                <a:gd name="connsiteY5" fmla="*/ 67728 h 344077"/>
                <a:gd name="connsiteX6" fmla="*/ 3429 w 258944"/>
                <a:gd name="connsiteY6" fmla="*/ 47863 h 34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944" h="344077">
                  <a:moveTo>
                    <a:pt x="3429" y="47863"/>
                  </a:moveTo>
                  <a:cubicBezTo>
                    <a:pt x="3429" y="47863"/>
                    <a:pt x="-7922" y="98588"/>
                    <a:pt x="56636" y="112422"/>
                  </a:cubicBezTo>
                  <a:cubicBezTo>
                    <a:pt x="121195" y="126611"/>
                    <a:pt x="163052" y="176981"/>
                    <a:pt x="152056" y="230544"/>
                  </a:cubicBezTo>
                  <a:cubicBezTo>
                    <a:pt x="141060" y="283751"/>
                    <a:pt x="93173" y="323125"/>
                    <a:pt x="118358" y="337314"/>
                  </a:cubicBezTo>
                  <a:cubicBezTo>
                    <a:pt x="143543" y="351503"/>
                    <a:pt x="236479" y="337314"/>
                    <a:pt x="236479" y="337314"/>
                  </a:cubicBezTo>
                  <a:cubicBezTo>
                    <a:pt x="236479" y="337314"/>
                    <a:pt x="292524" y="149313"/>
                    <a:pt x="216969" y="67728"/>
                  </a:cubicBezTo>
                  <a:cubicBezTo>
                    <a:pt x="141060" y="-13857"/>
                    <a:pt x="31452" y="-16695"/>
                    <a:pt x="3429" y="47863"/>
                  </a:cubicBezTo>
                  <a:close/>
                </a:path>
              </a:pathLst>
            </a:custGeom>
            <a:solidFill>
              <a:srgbClr val="33435A"/>
            </a:solidFill>
            <a:ln w="9525" cap="flat">
              <a:noFill/>
              <a:prstDash val="solid"/>
              <a:miter/>
            </a:ln>
          </p:spPr>
          <p:txBody>
            <a:bodyPr rtlCol="0" anchor="ctr"/>
            <a:lstStyle/>
            <a:p>
              <a:endParaRPr lang="fi-FI"/>
            </a:p>
          </p:txBody>
        </p:sp>
        <p:sp>
          <p:nvSpPr>
            <p:cNvPr id="447" name="Freeform: Shape 446">
              <a:extLst>
                <a:ext uri="{FF2B5EF4-FFF2-40B4-BE49-F238E27FC236}">
                  <a16:creationId xmlns:a16="http://schemas.microsoft.com/office/drawing/2014/main" id="{6DA0B120-5619-43E0-8D61-98546A776ECF}"/>
                </a:ext>
              </a:extLst>
            </p:cNvPr>
            <p:cNvSpPr/>
            <p:nvPr/>
          </p:nvSpPr>
          <p:spPr>
            <a:xfrm>
              <a:off x="1579354" y="3620904"/>
              <a:ext cx="280228" cy="354719"/>
            </a:xfrm>
            <a:custGeom>
              <a:avLst/>
              <a:gdLst>
                <a:gd name="connsiteX0" fmla="*/ 254865 w 280227"/>
                <a:gd name="connsiteY0" fmla="*/ 2660 h 354718"/>
                <a:gd name="connsiteX1" fmla="*/ 210171 w 280227"/>
                <a:gd name="connsiteY1" fmla="*/ 31038 h 354718"/>
                <a:gd name="connsiteX2" fmla="*/ 2660 w 280227"/>
                <a:gd name="connsiteY2" fmla="*/ 282533 h 354718"/>
                <a:gd name="connsiteX3" fmla="*/ 8336 w 280227"/>
                <a:gd name="connsiteY3" fmla="*/ 352768 h 354718"/>
                <a:gd name="connsiteX4" fmla="*/ 104819 w 280227"/>
                <a:gd name="connsiteY4" fmla="*/ 352768 h 354718"/>
                <a:gd name="connsiteX5" fmla="*/ 280760 w 280227"/>
                <a:gd name="connsiteY5" fmla="*/ 74668 h 3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227" h="354718">
                  <a:moveTo>
                    <a:pt x="254865" y="2660"/>
                  </a:moveTo>
                  <a:lnTo>
                    <a:pt x="210171" y="31038"/>
                  </a:lnTo>
                  <a:lnTo>
                    <a:pt x="2660" y="282533"/>
                  </a:lnTo>
                  <a:lnTo>
                    <a:pt x="8336" y="352768"/>
                  </a:lnTo>
                  <a:lnTo>
                    <a:pt x="104819" y="352768"/>
                  </a:lnTo>
                  <a:lnTo>
                    <a:pt x="280760" y="74668"/>
                  </a:lnTo>
                  <a:close/>
                </a:path>
              </a:pathLst>
            </a:custGeom>
            <a:solidFill>
              <a:schemeClr val="accent4"/>
            </a:solidFill>
            <a:ln w="9525" cap="flat">
              <a:noFill/>
              <a:prstDash val="solid"/>
              <a:miter/>
            </a:ln>
          </p:spPr>
          <p:txBody>
            <a:bodyPr rtlCol="0" anchor="ctr"/>
            <a:lstStyle/>
            <a:p>
              <a:endParaRPr lang="fi-FI"/>
            </a:p>
          </p:txBody>
        </p:sp>
        <p:sp>
          <p:nvSpPr>
            <p:cNvPr id="448" name="Freeform: Shape 447">
              <a:extLst>
                <a:ext uri="{FF2B5EF4-FFF2-40B4-BE49-F238E27FC236}">
                  <a16:creationId xmlns:a16="http://schemas.microsoft.com/office/drawing/2014/main" id="{FEDEC838-9EC7-4144-BF90-E8FDB38D74DA}"/>
                </a:ext>
              </a:extLst>
            </p:cNvPr>
            <p:cNvSpPr/>
            <p:nvPr/>
          </p:nvSpPr>
          <p:spPr>
            <a:xfrm>
              <a:off x="1649200" y="3635448"/>
              <a:ext cx="691701" cy="762645"/>
            </a:xfrm>
            <a:custGeom>
              <a:avLst/>
              <a:gdLst>
                <a:gd name="connsiteX0" fmla="*/ 691912 w 691701"/>
                <a:gd name="connsiteY0" fmla="*/ 231809 h 762645"/>
                <a:gd name="connsiteX1" fmla="*/ 429066 w 691701"/>
                <a:gd name="connsiteY1" fmla="*/ 60125 h 762645"/>
                <a:gd name="connsiteX2" fmla="*/ 428711 w 691701"/>
                <a:gd name="connsiteY2" fmla="*/ 59061 h 762645"/>
                <a:gd name="connsiteX3" fmla="*/ 427647 w 691701"/>
                <a:gd name="connsiteY3" fmla="*/ 59415 h 762645"/>
                <a:gd name="connsiteX4" fmla="*/ 119041 w 691701"/>
                <a:gd name="connsiteY4" fmla="*/ 2660 h 762645"/>
                <a:gd name="connsiteX5" fmla="*/ 13335 w 691701"/>
                <a:gd name="connsiteY5" fmla="*/ 492882 h 762645"/>
                <a:gd name="connsiteX6" fmla="*/ 148128 w 691701"/>
                <a:gd name="connsiteY6" fmla="*/ 761049 h 762645"/>
                <a:gd name="connsiteX7" fmla="*/ 430484 w 691701"/>
                <a:gd name="connsiteY7" fmla="*/ 659954 h 762645"/>
                <a:gd name="connsiteX8" fmla="*/ 691912 w 691701"/>
                <a:gd name="connsiteY8" fmla="*/ 231809 h 76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1701" h="762645">
                  <a:moveTo>
                    <a:pt x="691912" y="231809"/>
                  </a:moveTo>
                  <a:cubicBezTo>
                    <a:pt x="495043" y="198465"/>
                    <a:pt x="436515" y="77506"/>
                    <a:pt x="429066" y="60125"/>
                  </a:cubicBezTo>
                  <a:cubicBezTo>
                    <a:pt x="429066" y="60125"/>
                    <a:pt x="429420" y="58706"/>
                    <a:pt x="428711" y="59061"/>
                  </a:cubicBezTo>
                  <a:cubicBezTo>
                    <a:pt x="428356" y="58351"/>
                    <a:pt x="427647" y="59415"/>
                    <a:pt x="427647" y="59415"/>
                  </a:cubicBezTo>
                  <a:cubicBezTo>
                    <a:pt x="410265" y="66864"/>
                    <a:pt x="284695" y="114397"/>
                    <a:pt x="119041" y="2660"/>
                  </a:cubicBezTo>
                  <a:cubicBezTo>
                    <a:pt x="119041" y="2660"/>
                    <a:pt x="-39163" y="317651"/>
                    <a:pt x="13335" y="492882"/>
                  </a:cubicBezTo>
                  <a:cubicBezTo>
                    <a:pt x="69381" y="680173"/>
                    <a:pt x="147419" y="761049"/>
                    <a:pt x="148128" y="761049"/>
                  </a:cubicBezTo>
                  <a:cubicBezTo>
                    <a:pt x="148483" y="761758"/>
                    <a:pt x="261283" y="757857"/>
                    <a:pt x="430484" y="659954"/>
                  </a:cubicBezTo>
                  <a:cubicBezTo>
                    <a:pt x="588689" y="568082"/>
                    <a:pt x="691912" y="231809"/>
                    <a:pt x="691912" y="231809"/>
                  </a:cubicBezTo>
                  <a:close/>
                </a:path>
              </a:pathLst>
            </a:custGeom>
            <a:solidFill>
              <a:srgbClr val="424DBF"/>
            </a:solidFill>
            <a:ln w="9525" cap="flat">
              <a:noFill/>
              <a:prstDash val="solid"/>
              <a:miter/>
            </a:ln>
          </p:spPr>
          <p:txBody>
            <a:bodyPr rtlCol="0" anchor="ctr"/>
            <a:lstStyle/>
            <a:p>
              <a:endParaRPr lang="fi-FI"/>
            </a:p>
          </p:txBody>
        </p:sp>
        <p:sp>
          <p:nvSpPr>
            <p:cNvPr id="449" name="Freeform: Shape 448">
              <a:extLst>
                <a:ext uri="{FF2B5EF4-FFF2-40B4-BE49-F238E27FC236}">
                  <a16:creationId xmlns:a16="http://schemas.microsoft.com/office/drawing/2014/main" id="{7C133EF4-8067-435D-A253-9285E3BDDCB6}"/>
                </a:ext>
              </a:extLst>
            </p:cNvPr>
            <p:cNvSpPr/>
            <p:nvPr/>
          </p:nvSpPr>
          <p:spPr>
            <a:xfrm>
              <a:off x="1675724" y="3679787"/>
              <a:ext cx="627852" cy="688154"/>
            </a:xfrm>
            <a:custGeom>
              <a:avLst/>
              <a:gdLst>
                <a:gd name="connsiteX0" fmla="*/ 625305 w 627852"/>
                <a:gd name="connsiteY0" fmla="*/ 210525 h 688154"/>
                <a:gd name="connsiteX1" fmla="*/ 386580 w 627852"/>
                <a:gd name="connsiteY1" fmla="*/ 55868 h 688154"/>
                <a:gd name="connsiteX2" fmla="*/ 386225 w 627852"/>
                <a:gd name="connsiteY2" fmla="*/ 54804 h 688154"/>
                <a:gd name="connsiteX3" fmla="*/ 385161 w 627852"/>
                <a:gd name="connsiteY3" fmla="*/ 55159 h 688154"/>
                <a:gd name="connsiteX4" fmla="*/ 105642 w 627852"/>
                <a:gd name="connsiteY4" fmla="*/ 2660 h 688154"/>
                <a:gd name="connsiteX5" fmla="*/ 12706 w 627852"/>
                <a:gd name="connsiteY5" fmla="*/ 439674 h 688154"/>
                <a:gd name="connsiteX6" fmla="*/ 132956 w 627852"/>
                <a:gd name="connsiteY6" fmla="*/ 687622 h 688154"/>
                <a:gd name="connsiteX7" fmla="*/ 391191 w 627852"/>
                <a:gd name="connsiteY7" fmla="*/ 591139 h 688154"/>
                <a:gd name="connsiteX8" fmla="*/ 625305 w 627852"/>
                <a:gd name="connsiteY8" fmla="*/ 210525 h 68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52" h="688154">
                  <a:moveTo>
                    <a:pt x="625305" y="210525"/>
                  </a:moveTo>
                  <a:cubicBezTo>
                    <a:pt x="446882" y="179665"/>
                    <a:pt x="393319" y="71476"/>
                    <a:pt x="386580" y="55868"/>
                  </a:cubicBezTo>
                  <a:cubicBezTo>
                    <a:pt x="386580" y="55868"/>
                    <a:pt x="386934" y="54804"/>
                    <a:pt x="386225" y="54804"/>
                  </a:cubicBezTo>
                  <a:cubicBezTo>
                    <a:pt x="385870" y="54095"/>
                    <a:pt x="385161" y="55159"/>
                    <a:pt x="385161" y="55159"/>
                  </a:cubicBezTo>
                  <a:cubicBezTo>
                    <a:pt x="369553" y="61898"/>
                    <a:pt x="256043" y="103401"/>
                    <a:pt x="105642" y="2660"/>
                  </a:cubicBezTo>
                  <a:cubicBezTo>
                    <a:pt x="105642" y="2660"/>
                    <a:pt x="-35536" y="282888"/>
                    <a:pt x="12706" y="439674"/>
                  </a:cubicBezTo>
                  <a:cubicBezTo>
                    <a:pt x="64495" y="607101"/>
                    <a:pt x="132601" y="687622"/>
                    <a:pt x="132956" y="687622"/>
                  </a:cubicBezTo>
                  <a:cubicBezTo>
                    <a:pt x="133310" y="687977"/>
                    <a:pt x="238662" y="677690"/>
                    <a:pt x="391191" y="591139"/>
                  </a:cubicBezTo>
                  <a:cubicBezTo>
                    <a:pt x="534143" y="509908"/>
                    <a:pt x="625305" y="210525"/>
                    <a:pt x="625305" y="210525"/>
                  </a:cubicBezTo>
                  <a:close/>
                </a:path>
              </a:pathLst>
            </a:custGeom>
            <a:solidFill>
              <a:srgbClr val="CAD2D9"/>
            </a:solidFill>
            <a:ln w="9525" cap="flat">
              <a:noFill/>
              <a:prstDash val="solid"/>
              <a:miter/>
            </a:ln>
          </p:spPr>
          <p:txBody>
            <a:bodyPr rtlCol="0" anchor="ctr"/>
            <a:lstStyle/>
            <a:p>
              <a:endParaRPr lang="fi-FI"/>
            </a:p>
          </p:txBody>
        </p:sp>
        <p:sp>
          <p:nvSpPr>
            <p:cNvPr id="450" name="Freeform: Shape 449">
              <a:extLst>
                <a:ext uri="{FF2B5EF4-FFF2-40B4-BE49-F238E27FC236}">
                  <a16:creationId xmlns:a16="http://schemas.microsoft.com/office/drawing/2014/main" id="{BA02AF34-3281-48A0-A0D7-3C690993C532}"/>
                </a:ext>
              </a:extLst>
            </p:cNvPr>
            <p:cNvSpPr/>
            <p:nvPr/>
          </p:nvSpPr>
          <p:spPr>
            <a:xfrm>
              <a:off x="1763453" y="3664889"/>
              <a:ext cx="546267" cy="258945"/>
            </a:xfrm>
            <a:custGeom>
              <a:avLst/>
              <a:gdLst>
                <a:gd name="connsiteX0" fmla="*/ 286081 w 546266"/>
                <a:gd name="connsiteY0" fmla="*/ 98789 h 258944"/>
                <a:gd name="connsiteX1" fmla="*/ 287145 w 546266"/>
                <a:gd name="connsiteY1" fmla="*/ 98434 h 258944"/>
                <a:gd name="connsiteX2" fmla="*/ 287499 w 546266"/>
                <a:gd name="connsiteY2" fmla="*/ 99499 h 258944"/>
                <a:gd name="connsiteX3" fmla="*/ 526935 w 546266"/>
                <a:gd name="connsiteY3" fmla="*/ 259477 h 258944"/>
                <a:gd name="connsiteX4" fmla="*/ 543961 w 546266"/>
                <a:gd name="connsiteY4" fmla="*/ 210526 h 258944"/>
                <a:gd name="connsiteX5" fmla="*/ 305235 w 546266"/>
                <a:gd name="connsiteY5" fmla="*/ 55868 h 258944"/>
                <a:gd name="connsiteX6" fmla="*/ 304881 w 546266"/>
                <a:gd name="connsiteY6" fmla="*/ 54804 h 258944"/>
                <a:gd name="connsiteX7" fmla="*/ 303816 w 546266"/>
                <a:gd name="connsiteY7" fmla="*/ 55159 h 258944"/>
                <a:gd name="connsiteX8" fmla="*/ 24298 w 546266"/>
                <a:gd name="connsiteY8" fmla="*/ 2660 h 258944"/>
                <a:gd name="connsiteX9" fmla="*/ 2660 w 546266"/>
                <a:gd name="connsiteY9" fmla="*/ 49838 h 258944"/>
                <a:gd name="connsiteX10" fmla="*/ 286081 w 546266"/>
                <a:gd name="connsiteY10" fmla="*/ 98789 h 25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266" h="258944">
                  <a:moveTo>
                    <a:pt x="286081" y="98789"/>
                  </a:moveTo>
                  <a:cubicBezTo>
                    <a:pt x="286081" y="98789"/>
                    <a:pt x="286790" y="97725"/>
                    <a:pt x="287145" y="98434"/>
                  </a:cubicBezTo>
                  <a:cubicBezTo>
                    <a:pt x="287854" y="98080"/>
                    <a:pt x="287499" y="99499"/>
                    <a:pt x="287499" y="99499"/>
                  </a:cubicBezTo>
                  <a:cubicBezTo>
                    <a:pt x="294594" y="115461"/>
                    <a:pt x="348511" y="225069"/>
                    <a:pt x="526935" y="259477"/>
                  </a:cubicBezTo>
                  <a:cubicBezTo>
                    <a:pt x="537931" y="229680"/>
                    <a:pt x="543961" y="210526"/>
                    <a:pt x="543961" y="210526"/>
                  </a:cubicBezTo>
                  <a:cubicBezTo>
                    <a:pt x="365538" y="179665"/>
                    <a:pt x="311975" y="71476"/>
                    <a:pt x="305235" y="55868"/>
                  </a:cubicBezTo>
                  <a:cubicBezTo>
                    <a:pt x="305235" y="55868"/>
                    <a:pt x="305590" y="54804"/>
                    <a:pt x="304881" y="54804"/>
                  </a:cubicBezTo>
                  <a:cubicBezTo>
                    <a:pt x="304526" y="54095"/>
                    <a:pt x="303816" y="55159"/>
                    <a:pt x="303816" y="55159"/>
                  </a:cubicBezTo>
                  <a:cubicBezTo>
                    <a:pt x="288209" y="61898"/>
                    <a:pt x="174699" y="103401"/>
                    <a:pt x="24298" y="2660"/>
                  </a:cubicBezTo>
                  <a:cubicBezTo>
                    <a:pt x="24298" y="2660"/>
                    <a:pt x="15430" y="20396"/>
                    <a:pt x="2660" y="49838"/>
                  </a:cubicBezTo>
                  <a:cubicBezTo>
                    <a:pt x="155189" y="147386"/>
                    <a:pt x="269764" y="105529"/>
                    <a:pt x="286081" y="98789"/>
                  </a:cubicBezTo>
                  <a:close/>
                </a:path>
              </a:pathLst>
            </a:custGeom>
            <a:solidFill>
              <a:srgbClr val="4EC5A2"/>
            </a:solidFill>
            <a:ln w="9525" cap="flat">
              <a:noFill/>
              <a:prstDash val="solid"/>
              <a:miter/>
            </a:ln>
          </p:spPr>
          <p:txBody>
            <a:bodyPr rtlCol="0" anchor="ctr"/>
            <a:lstStyle/>
            <a:p>
              <a:endParaRPr lang="fi-FI"/>
            </a:p>
          </p:txBody>
        </p:sp>
        <p:sp>
          <p:nvSpPr>
            <p:cNvPr id="451" name="Freeform: Shape 450">
              <a:extLst>
                <a:ext uri="{FF2B5EF4-FFF2-40B4-BE49-F238E27FC236}">
                  <a16:creationId xmlns:a16="http://schemas.microsoft.com/office/drawing/2014/main" id="{E002E4F1-15E3-4A43-83B1-BF604C2681D4}"/>
                </a:ext>
              </a:extLst>
            </p:cNvPr>
            <p:cNvSpPr/>
            <p:nvPr/>
          </p:nvSpPr>
          <p:spPr>
            <a:xfrm>
              <a:off x="1730431" y="3779818"/>
              <a:ext cx="489512" cy="524984"/>
            </a:xfrm>
            <a:custGeom>
              <a:avLst/>
              <a:gdLst>
                <a:gd name="connsiteX0" fmla="*/ 489723 w 489511"/>
                <a:gd name="connsiteY0" fmla="*/ 171506 h 524983"/>
                <a:gd name="connsiteX1" fmla="*/ 296046 w 489511"/>
                <a:gd name="connsiteY1" fmla="*/ 44872 h 524983"/>
                <a:gd name="connsiteX2" fmla="*/ 295691 w 489511"/>
                <a:gd name="connsiteY2" fmla="*/ 44163 h 524983"/>
                <a:gd name="connsiteX3" fmla="*/ 294982 w 489511"/>
                <a:gd name="connsiteY3" fmla="*/ 44517 h 524983"/>
                <a:gd name="connsiteX4" fmla="*/ 68317 w 489511"/>
                <a:gd name="connsiteY4" fmla="*/ 2660 h 524983"/>
                <a:gd name="connsiteX5" fmla="*/ 10852 w 489511"/>
                <a:gd name="connsiteY5" fmla="*/ 341417 h 524983"/>
                <a:gd name="connsiteX6" fmla="*/ 103079 w 489511"/>
                <a:gd name="connsiteY6" fmla="*/ 525161 h 524983"/>
                <a:gd name="connsiteX7" fmla="*/ 296755 w 489511"/>
                <a:gd name="connsiteY7" fmla="*/ 455636 h 524983"/>
                <a:gd name="connsiteX8" fmla="*/ 489723 w 489511"/>
                <a:gd name="connsiteY8" fmla="*/ 171506 h 52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511" h="524983">
                  <a:moveTo>
                    <a:pt x="489723" y="171506"/>
                  </a:moveTo>
                  <a:cubicBezTo>
                    <a:pt x="354575" y="148805"/>
                    <a:pt x="301012" y="56932"/>
                    <a:pt x="296046" y="44872"/>
                  </a:cubicBezTo>
                  <a:cubicBezTo>
                    <a:pt x="296046" y="44872"/>
                    <a:pt x="296046" y="43808"/>
                    <a:pt x="295691" y="44163"/>
                  </a:cubicBezTo>
                  <a:cubicBezTo>
                    <a:pt x="295337" y="43808"/>
                    <a:pt x="294982" y="44517"/>
                    <a:pt x="294982" y="44517"/>
                  </a:cubicBezTo>
                  <a:cubicBezTo>
                    <a:pt x="282921" y="49483"/>
                    <a:pt x="181827" y="79280"/>
                    <a:pt x="68317" y="2660"/>
                  </a:cubicBezTo>
                  <a:cubicBezTo>
                    <a:pt x="68317" y="2660"/>
                    <a:pt x="-24974" y="221522"/>
                    <a:pt x="10852" y="341417"/>
                  </a:cubicBezTo>
                  <a:cubicBezTo>
                    <a:pt x="49162" y="469825"/>
                    <a:pt x="102724" y="525516"/>
                    <a:pt x="103079" y="525161"/>
                  </a:cubicBezTo>
                  <a:cubicBezTo>
                    <a:pt x="103434" y="525516"/>
                    <a:pt x="180762" y="523033"/>
                    <a:pt x="296755" y="455636"/>
                  </a:cubicBezTo>
                  <a:cubicBezTo>
                    <a:pt x="405299" y="393206"/>
                    <a:pt x="489723" y="171506"/>
                    <a:pt x="489723" y="171506"/>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452" name="Freeform: Shape 451">
              <a:extLst>
                <a:ext uri="{FF2B5EF4-FFF2-40B4-BE49-F238E27FC236}">
                  <a16:creationId xmlns:a16="http://schemas.microsoft.com/office/drawing/2014/main" id="{6E59395A-D864-4020-B09F-A6A4C254A131}"/>
                </a:ext>
              </a:extLst>
            </p:cNvPr>
            <p:cNvSpPr/>
            <p:nvPr/>
          </p:nvSpPr>
          <p:spPr>
            <a:xfrm>
              <a:off x="762082" y="3566632"/>
              <a:ext cx="329888" cy="510795"/>
            </a:xfrm>
            <a:custGeom>
              <a:avLst/>
              <a:gdLst>
                <a:gd name="connsiteX0" fmla="*/ 328647 w 329888"/>
                <a:gd name="connsiteY0" fmla="*/ 2660 h 510794"/>
                <a:gd name="connsiteX1" fmla="*/ 252737 w 329888"/>
                <a:gd name="connsiteY1" fmla="*/ 44517 h 510794"/>
                <a:gd name="connsiteX2" fmla="*/ 2660 w 329888"/>
                <a:gd name="connsiteY2" fmla="*/ 415553 h 510794"/>
                <a:gd name="connsiteX3" fmla="*/ 25362 w 329888"/>
                <a:gd name="connsiteY3" fmla="*/ 510972 h 510794"/>
                <a:gd name="connsiteX4" fmla="*/ 162639 w 329888"/>
                <a:gd name="connsiteY4" fmla="*/ 493946 h 510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888" h="510794">
                  <a:moveTo>
                    <a:pt x="328647" y="2660"/>
                  </a:moveTo>
                  <a:lnTo>
                    <a:pt x="252737" y="44517"/>
                  </a:lnTo>
                  <a:lnTo>
                    <a:pt x="2660" y="415553"/>
                  </a:lnTo>
                  <a:lnTo>
                    <a:pt x="25362" y="510972"/>
                  </a:lnTo>
                  <a:lnTo>
                    <a:pt x="162639" y="493946"/>
                  </a:lnTo>
                  <a:close/>
                </a:path>
              </a:pathLst>
            </a:custGeom>
            <a:solidFill>
              <a:srgbClr val="FDB037"/>
            </a:solidFill>
            <a:ln w="9525" cap="flat">
              <a:noFill/>
              <a:prstDash val="solid"/>
              <a:miter/>
            </a:ln>
          </p:spPr>
          <p:txBody>
            <a:bodyPr rtlCol="0" anchor="ctr"/>
            <a:lstStyle/>
            <a:p>
              <a:endParaRPr lang="fi-FI"/>
            </a:p>
          </p:txBody>
        </p:sp>
        <p:sp>
          <p:nvSpPr>
            <p:cNvPr id="453" name="Freeform: Shape 452">
              <a:extLst>
                <a:ext uri="{FF2B5EF4-FFF2-40B4-BE49-F238E27FC236}">
                  <a16:creationId xmlns:a16="http://schemas.microsoft.com/office/drawing/2014/main" id="{3B974A00-050B-4B74-8A3D-7230A2EF772B}"/>
                </a:ext>
              </a:extLst>
            </p:cNvPr>
            <p:cNvSpPr/>
            <p:nvPr/>
          </p:nvSpPr>
          <p:spPr>
            <a:xfrm>
              <a:off x="852180" y="3649282"/>
              <a:ext cx="631399" cy="592380"/>
            </a:xfrm>
            <a:custGeom>
              <a:avLst/>
              <a:gdLst>
                <a:gd name="connsiteX0" fmla="*/ 630512 w 631399"/>
                <a:gd name="connsiteY0" fmla="*/ 455281 h 592380"/>
                <a:gd name="connsiteX1" fmla="*/ 99499 w 631399"/>
                <a:gd name="connsiteY1" fmla="*/ 592558 h 592380"/>
                <a:gd name="connsiteX2" fmla="*/ 2660 w 631399"/>
                <a:gd name="connsiteY2" fmla="*/ 219039 h 592380"/>
                <a:gd name="connsiteX3" fmla="*/ 230035 w 631399"/>
                <a:gd name="connsiteY3" fmla="*/ 2660 h 592380"/>
                <a:gd name="connsiteX4" fmla="*/ 534029 w 631399"/>
                <a:gd name="connsiteY4" fmla="*/ 81763 h 592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399" h="592380">
                  <a:moveTo>
                    <a:pt x="630512" y="455281"/>
                  </a:moveTo>
                  <a:lnTo>
                    <a:pt x="99499" y="592558"/>
                  </a:lnTo>
                  <a:lnTo>
                    <a:pt x="2660" y="219039"/>
                  </a:lnTo>
                  <a:lnTo>
                    <a:pt x="230035" y="2660"/>
                  </a:lnTo>
                  <a:lnTo>
                    <a:pt x="534029" y="81763"/>
                  </a:lnTo>
                  <a:close/>
                </a:path>
              </a:pathLst>
            </a:custGeom>
            <a:solidFill>
              <a:schemeClr val="accent6">
                <a:lumMod val="50000"/>
              </a:schemeClr>
            </a:solidFill>
            <a:ln w="9525" cap="flat">
              <a:noFill/>
              <a:prstDash val="solid"/>
              <a:miter/>
            </a:ln>
          </p:spPr>
          <p:txBody>
            <a:bodyPr rtlCol="0" anchor="ctr"/>
            <a:lstStyle/>
            <a:p>
              <a:endParaRPr lang="fi-FI"/>
            </a:p>
          </p:txBody>
        </p:sp>
        <p:sp>
          <p:nvSpPr>
            <p:cNvPr id="454" name="Freeform: Shape 453">
              <a:extLst>
                <a:ext uri="{FF2B5EF4-FFF2-40B4-BE49-F238E27FC236}">
                  <a16:creationId xmlns:a16="http://schemas.microsoft.com/office/drawing/2014/main" id="{C3B62FD4-C856-4425-B4EF-EF123DCB2D33}"/>
                </a:ext>
              </a:extLst>
            </p:cNvPr>
            <p:cNvSpPr/>
            <p:nvPr/>
          </p:nvSpPr>
          <p:spPr>
            <a:xfrm>
              <a:off x="726876" y="3566685"/>
              <a:ext cx="812306" cy="368907"/>
            </a:xfrm>
            <a:custGeom>
              <a:avLst/>
              <a:gdLst>
                <a:gd name="connsiteX0" fmla="*/ 789870 w 812305"/>
                <a:gd name="connsiteY0" fmla="*/ 117536 h 368907"/>
                <a:gd name="connsiteX1" fmla="*/ 644080 w 812305"/>
                <a:gd name="connsiteY1" fmla="*/ 79581 h 368907"/>
                <a:gd name="connsiteX2" fmla="*/ 408193 w 812305"/>
                <a:gd name="connsiteY2" fmla="*/ 18569 h 368907"/>
                <a:gd name="connsiteX3" fmla="*/ 351083 w 812305"/>
                <a:gd name="connsiteY3" fmla="*/ 3671 h 368907"/>
                <a:gd name="connsiteX4" fmla="*/ 319513 w 812305"/>
                <a:gd name="connsiteY4" fmla="*/ 12539 h 368907"/>
                <a:gd name="connsiteX5" fmla="*/ 302841 w 812305"/>
                <a:gd name="connsiteY5" fmla="*/ 28856 h 368907"/>
                <a:gd name="connsiteX6" fmla="*/ 142863 w 812305"/>
                <a:gd name="connsiteY6" fmla="*/ 187770 h 368907"/>
                <a:gd name="connsiteX7" fmla="*/ 13036 w 812305"/>
                <a:gd name="connsiteY7" fmla="*/ 316888 h 368907"/>
                <a:gd name="connsiteX8" fmla="*/ 10908 w 812305"/>
                <a:gd name="connsiteY8" fmla="*/ 319016 h 368907"/>
                <a:gd name="connsiteX9" fmla="*/ 10908 w 812305"/>
                <a:gd name="connsiteY9" fmla="*/ 359099 h 368907"/>
                <a:gd name="connsiteX10" fmla="*/ 50991 w 812305"/>
                <a:gd name="connsiteY10" fmla="*/ 359099 h 368907"/>
                <a:gd name="connsiteX11" fmla="*/ 156342 w 812305"/>
                <a:gd name="connsiteY11" fmla="*/ 254457 h 368907"/>
                <a:gd name="connsiteX12" fmla="*/ 323415 w 812305"/>
                <a:gd name="connsiteY12" fmla="*/ 88449 h 368907"/>
                <a:gd name="connsiteX13" fmla="*/ 350373 w 812305"/>
                <a:gd name="connsiteY13" fmla="*/ 61491 h 368907"/>
                <a:gd name="connsiteX14" fmla="*/ 482683 w 812305"/>
                <a:gd name="connsiteY14" fmla="*/ 95898 h 368907"/>
                <a:gd name="connsiteX15" fmla="*/ 720700 w 812305"/>
                <a:gd name="connsiteY15" fmla="*/ 157619 h 368907"/>
                <a:gd name="connsiteX16" fmla="*/ 775326 w 812305"/>
                <a:gd name="connsiteY16" fmla="*/ 171808 h 368907"/>
                <a:gd name="connsiteX17" fmla="*/ 810444 w 812305"/>
                <a:gd name="connsiteY17" fmla="*/ 152298 h 368907"/>
                <a:gd name="connsiteX18" fmla="*/ 789870 w 812305"/>
                <a:gd name="connsiteY18" fmla="*/ 117536 h 36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305" h="368907">
                  <a:moveTo>
                    <a:pt x="789870" y="117536"/>
                  </a:moveTo>
                  <a:cubicBezTo>
                    <a:pt x="741274" y="104766"/>
                    <a:pt x="692677" y="92351"/>
                    <a:pt x="644080" y="79581"/>
                  </a:cubicBezTo>
                  <a:cubicBezTo>
                    <a:pt x="565333" y="59362"/>
                    <a:pt x="486585" y="38788"/>
                    <a:pt x="408193" y="18569"/>
                  </a:cubicBezTo>
                  <a:cubicBezTo>
                    <a:pt x="389038" y="13604"/>
                    <a:pt x="370238" y="8283"/>
                    <a:pt x="351083" y="3671"/>
                  </a:cubicBezTo>
                  <a:cubicBezTo>
                    <a:pt x="339022" y="834"/>
                    <a:pt x="328381" y="4026"/>
                    <a:pt x="319513" y="12539"/>
                  </a:cubicBezTo>
                  <a:cubicBezTo>
                    <a:pt x="313837" y="17860"/>
                    <a:pt x="308517" y="23536"/>
                    <a:pt x="302841" y="28856"/>
                  </a:cubicBezTo>
                  <a:cubicBezTo>
                    <a:pt x="249633" y="81710"/>
                    <a:pt x="196071" y="134917"/>
                    <a:pt x="142863" y="187770"/>
                  </a:cubicBezTo>
                  <a:cubicBezTo>
                    <a:pt x="99587" y="230691"/>
                    <a:pt x="55602" y="273258"/>
                    <a:pt x="13036" y="316888"/>
                  </a:cubicBezTo>
                  <a:cubicBezTo>
                    <a:pt x="12326" y="317597"/>
                    <a:pt x="11617" y="318307"/>
                    <a:pt x="10908" y="319016"/>
                  </a:cubicBezTo>
                  <a:cubicBezTo>
                    <a:pt x="-89" y="329658"/>
                    <a:pt x="-89" y="348103"/>
                    <a:pt x="10908" y="359099"/>
                  </a:cubicBezTo>
                  <a:cubicBezTo>
                    <a:pt x="21904" y="370096"/>
                    <a:pt x="39995" y="370096"/>
                    <a:pt x="50991" y="359099"/>
                  </a:cubicBezTo>
                  <a:cubicBezTo>
                    <a:pt x="86108" y="324337"/>
                    <a:pt x="121225" y="289220"/>
                    <a:pt x="156342" y="254457"/>
                  </a:cubicBezTo>
                  <a:cubicBezTo>
                    <a:pt x="212033" y="199121"/>
                    <a:pt x="267724" y="143785"/>
                    <a:pt x="323415" y="88449"/>
                  </a:cubicBezTo>
                  <a:cubicBezTo>
                    <a:pt x="332283" y="79581"/>
                    <a:pt x="341505" y="70713"/>
                    <a:pt x="350373" y="61491"/>
                  </a:cubicBezTo>
                  <a:cubicBezTo>
                    <a:pt x="394359" y="72842"/>
                    <a:pt x="438698" y="84192"/>
                    <a:pt x="482683" y="95898"/>
                  </a:cubicBezTo>
                  <a:cubicBezTo>
                    <a:pt x="562141" y="116472"/>
                    <a:pt x="641243" y="137046"/>
                    <a:pt x="720700" y="157619"/>
                  </a:cubicBezTo>
                  <a:cubicBezTo>
                    <a:pt x="738790" y="162231"/>
                    <a:pt x="756881" y="166842"/>
                    <a:pt x="775326" y="171808"/>
                  </a:cubicBezTo>
                  <a:cubicBezTo>
                    <a:pt x="790225" y="175710"/>
                    <a:pt x="806187" y="167197"/>
                    <a:pt x="810444" y="152298"/>
                  </a:cubicBezTo>
                  <a:cubicBezTo>
                    <a:pt x="813281" y="137755"/>
                    <a:pt x="804768" y="121083"/>
                    <a:pt x="789870" y="117536"/>
                  </a:cubicBezTo>
                  <a:close/>
                </a:path>
              </a:pathLst>
            </a:custGeom>
            <a:solidFill>
              <a:srgbClr val="424DBF"/>
            </a:solidFill>
            <a:ln w="9525" cap="flat">
              <a:noFill/>
              <a:prstDash val="solid"/>
              <a:miter/>
            </a:ln>
          </p:spPr>
          <p:txBody>
            <a:bodyPr rtlCol="0" anchor="ctr"/>
            <a:lstStyle/>
            <a:p>
              <a:endParaRPr lang="fi-FI"/>
            </a:p>
          </p:txBody>
        </p:sp>
        <p:sp>
          <p:nvSpPr>
            <p:cNvPr id="455" name="Freeform: Shape 454">
              <a:extLst>
                <a:ext uri="{FF2B5EF4-FFF2-40B4-BE49-F238E27FC236}">
                  <a16:creationId xmlns:a16="http://schemas.microsoft.com/office/drawing/2014/main" id="{28C53CA4-343F-4699-80B2-D48B10D42A96}"/>
                </a:ext>
              </a:extLst>
            </p:cNvPr>
            <p:cNvSpPr/>
            <p:nvPr/>
          </p:nvSpPr>
          <p:spPr>
            <a:xfrm>
              <a:off x="956779" y="3925141"/>
              <a:ext cx="198642" cy="287322"/>
            </a:xfrm>
            <a:custGeom>
              <a:avLst/>
              <a:gdLst>
                <a:gd name="connsiteX0" fmla="*/ 3243 w 198642"/>
                <a:gd name="connsiteY0" fmla="*/ 36768 h 287322"/>
                <a:gd name="connsiteX1" fmla="*/ 132706 w 198642"/>
                <a:gd name="connsiteY1" fmla="*/ 3243 h 287322"/>
                <a:gd name="connsiteX2" fmla="*/ 197267 w 198642"/>
                <a:gd name="connsiteY2" fmla="*/ 252553 h 287322"/>
                <a:gd name="connsiteX3" fmla="*/ 67804 w 198642"/>
                <a:gd name="connsiteY3" fmla="*/ 286079 h 287322"/>
              </a:gdLst>
              <a:ahLst/>
              <a:cxnLst>
                <a:cxn ang="0">
                  <a:pos x="connsiteX0" y="connsiteY0"/>
                </a:cxn>
                <a:cxn ang="0">
                  <a:pos x="connsiteX1" y="connsiteY1"/>
                </a:cxn>
                <a:cxn ang="0">
                  <a:pos x="connsiteX2" y="connsiteY2"/>
                </a:cxn>
                <a:cxn ang="0">
                  <a:pos x="connsiteX3" y="connsiteY3"/>
                </a:cxn>
              </a:cxnLst>
              <a:rect l="l" t="t" r="r" b="b"/>
              <a:pathLst>
                <a:path w="198642" h="287322">
                  <a:moveTo>
                    <a:pt x="3243" y="36768"/>
                  </a:moveTo>
                  <a:lnTo>
                    <a:pt x="132706" y="3243"/>
                  </a:lnTo>
                  <a:lnTo>
                    <a:pt x="197267" y="252553"/>
                  </a:lnTo>
                  <a:lnTo>
                    <a:pt x="67804" y="286079"/>
                  </a:lnTo>
                  <a:close/>
                </a:path>
              </a:pathLst>
            </a:custGeom>
            <a:solidFill>
              <a:srgbClr val="FFFFFF"/>
            </a:solidFill>
            <a:ln w="9525" cap="flat">
              <a:noFill/>
              <a:prstDash val="solid"/>
              <a:miter/>
            </a:ln>
          </p:spPr>
          <p:txBody>
            <a:bodyPr rtlCol="0" anchor="ctr"/>
            <a:lstStyle/>
            <a:p>
              <a:endParaRPr lang="fi-FI"/>
            </a:p>
          </p:txBody>
        </p:sp>
        <p:sp>
          <p:nvSpPr>
            <p:cNvPr id="456" name="Freeform: Shape 455">
              <a:extLst>
                <a:ext uri="{FF2B5EF4-FFF2-40B4-BE49-F238E27FC236}">
                  <a16:creationId xmlns:a16="http://schemas.microsoft.com/office/drawing/2014/main" id="{185FC427-5A20-406D-8F6F-DBCC9F66C9B3}"/>
                </a:ext>
              </a:extLst>
            </p:cNvPr>
            <p:cNvSpPr/>
            <p:nvPr/>
          </p:nvSpPr>
          <p:spPr>
            <a:xfrm>
              <a:off x="1173655" y="3884268"/>
              <a:ext cx="92227" cy="81585"/>
            </a:xfrm>
            <a:custGeom>
              <a:avLst/>
              <a:gdLst>
                <a:gd name="connsiteX0" fmla="*/ 3242 w 92226"/>
                <a:gd name="connsiteY0" fmla="*/ 21473 h 81585"/>
                <a:gd name="connsiteX1" fmla="*/ 73640 w 92226"/>
                <a:gd name="connsiteY1" fmla="*/ 3242 h 81585"/>
                <a:gd name="connsiteX2" fmla="*/ 89202 w 92226"/>
                <a:gd name="connsiteY2" fmla="*/ 63338 h 81585"/>
                <a:gd name="connsiteX3" fmla="*/ 18805 w 92226"/>
                <a:gd name="connsiteY3" fmla="*/ 81568 h 81585"/>
              </a:gdLst>
              <a:ahLst/>
              <a:cxnLst>
                <a:cxn ang="0">
                  <a:pos x="connsiteX0" y="connsiteY0"/>
                </a:cxn>
                <a:cxn ang="0">
                  <a:pos x="connsiteX1" y="connsiteY1"/>
                </a:cxn>
                <a:cxn ang="0">
                  <a:pos x="connsiteX2" y="connsiteY2"/>
                </a:cxn>
                <a:cxn ang="0">
                  <a:pos x="connsiteX3" y="connsiteY3"/>
                </a:cxn>
              </a:cxnLst>
              <a:rect l="l" t="t" r="r" b="b"/>
              <a:pathLst>
                <a:path w="92226" h="81585">
                  <a:moveTo>
                    <a:pt x="3242" y="21473"/>
                  </a:moveTo>
                  <a:lnTo>
                    <a:pt x="73640" y="3242"/>
                  </a:lnTo>
                  <a:lnTo>
                    <a:pt x="89202" y="63338"/>
                  </a:lnTo>
                  <a:lnTo>
                    <a:pt x="18805" y="81568"/>
                  </a:lnTo>
                  <a:close/>
                </a:path>
              </a:pathLst>
            </a:custGeom>
            <a:solidFill>
              <a:srgbClr val="FFFFFF"/>
            </a:solidFill>
            <a:ln w="9525" cap="flat">
              <a:noFill/>
              <a:prstDash val="solid"/>
              <a:miter/>
            </a:ln>
          </p:spPr>
          <p:txBody>
            <a:bodyPr rtlCol="0" anchor="ctr"/>
            <a:lstStyle/>
            <a:p>
              <a:endParaRPr lang="fi-FI"/>
            </a:p>
          </p:txBody>
        </p:sp>
        <p:sp>
          <p:nvSpPr>
            <p:cNvPr id="457" name="Freeform: Shape 456">
              <a:extLst>
                <a:ext uri="{FF2B5EF4-FFF2-40B4-BE49-F238E27FC236}">
                  <a16:creationId xmlns:a16="http://schemas.microsoft.com/office/drawing/2014/main" id="{62A7A017-AB3D-4909-8669-2B2E2A4148DD}"/>
                </a:ext>
              </a:extLst>
            </p:cNvPr>
            <p:cNvSpPr/>
            <p:nvPr/>
          </p:nvSpPr>
          <p:spPr>
            <a:xfrm>
              <a:off x="1265811" y="3860157"/>
              <a:ext cx="92227" cy="81585"/>
            </a:xfrm>
            <a:custGeom>
              <a:avLst/>
              <a:gdLst>
                <a:gd name="connsiteX0" fmla="*/ 3242 w 92226"/>
                <a:gd name="connsiteY0" fmla="*/ 21473 h 81585"/>
                <a:gd name="connsiteX1" fmla="*/ 73640 w 92226"/>
                <a:gd name="connsiteY1" fmla="*/ 3242 h 81585"/>
                <a:gd name="connsiteX2" fmla="*/ 89202 w 92226"/>
                <a:gd name="connsiteY2" fmla="*/ 63338 h 81585"/>
                <a:gd name="connsiteX3" fmla="*/ 18805 w 92226"/>
                <a:gd name="connsiteY3" fmla="*/ 81568 h 81585"/>
              </a:gdLst>
              <a:ahLst/>
              <a:cxnLst>
                <a:cxn ang="0">
                  <a:pos x="connsiteX0" y="connsiteY0"/>
                </a:cxn>
                <a:cxn ang="0">
                  <a:pos x="connsiteX1" y="connsiteY1"/>
                </a:cxn>
                <a:cxn ang="0">
                  <a:pos x="connsiteX2" y="connsiteY2"/>
                </a:cxn>
                <a:cxn ang="0">
                  <a:pos x="connsiteX3" y="connsiteY3"/>
                </a:cxn>
              </a:cxnLst>
              <a:rect l="l" t="t" r="r" b="b"/>
              <a:pathLst>
                <a:path w="92226" h="81585">
                  <a:moveTo>
                    <a:pt x="3242" y="21473"/>
                  </a:moveTo>
                  <a:lnTo>
                    <a:pt x="73640" y="3242"/>
                  </a:lnTo>
                  <a:lnTo>
                    <a:pt x="89202" y="63338"/>
                  </a:lnTo>
                  <a:lnTo>
                    <a:pt x="18805" y="81568"/>
                  </a:lnTo>
                  <a:close/>
                </a:path>
              </a:pathLst>
            </a:custGeom>
            <a:solidFill>
              <a:srgbClr val="FFFFFF"/>
            </a:solidFill>
            <a:ln w="9525" cap="flat">
              <a:noFill/>
              <a:prstDash val="solid"/>
              <a:miter/>
            </a:ln>
          </p:spPr>
          <p:txBody>
            <a:bodyPr rtlCol="0" anchor="ctr"/>
            <a:lstStyle/>
            <a:p>
              <a:endParaRPr lang="fi-FI"/>
            </a:p>
          </p:txBody>
        </p:sp>
        <p:sp>
          <p:nvSpPr>
            <p:cNvPr id="458" name="Freeform: Shape 457">
              <a:extLst>
                <a:ext uri="{FF2B5EF4-FFF2-40B4-BE49-F238E27FC236}">
                  <a16:creationId xmlns:a16="http://schemas.microsoft.com/office/drawing/2014/main" id="{F5569F49-5A94-4719-BDF7-FCFF4B04F80B}"/>
                </a:ext>
              </a:extLst>
            </p:cNvPr>
            <p:cNvSpPr/>
            <p:nvPr/>
          </p:nvSpPr>
          <p:spPr>
            <a:xfrm>
              <a:off x="1194874" y="3966218"/>
              <a:ext cx="92227" cy="81585"/>
            </a:xfrm>
            <a:custGeom>
              <a:avLst/>
              <a:gdLst>
                <a:gd name="connsiteX0" fmla="*/ 3243 w 92226"/>
                <a:gd name="connsiteY0" fmla="*/ 21473 h 81585"/>
                <a:gd name="connsiteX1" fmla="*/ 73640 w 92226"/>
                <a:gd name="connsiteY1" fmla="*/ 3243 h 81585"/>
                <a:gd name="connsiteX2" fmla="*/ 89202 w 92226"/>
                <a:gd name="connsiteY2" fmla="*/ 63338 h 81585"/>
                <a:gd name="connsiteX3" fmla="*/ 18805 w 92226"/>
                <a:gd name="connsiteY3" fmla="*/ 81568 h 81585"/>
              </a:gdLst>
              <a:ahLst/>
              <a:cxnLst>
                <a:cxn ang="0">
                  <a:pos x="connsiteX0" y="connsiteY0"/>
                </a:cxn>
                <a:cxn ang="0">
                  <a:pos x="connsiteX1" y="connsiteY1"/>
                </a:cxn>
                <a:cxn ang="0">
                  <a:pos x="connsiteX2" y="connsiteY2"/>
                </a:cxn>
                <a:cxn ang="0">
                  <a:pos x="connsiteX3" y="connsiteY3"/>
                </a:cxn>
              </a:cxnLst>
              <a:rect l="l" t="t" r="r" b="b"/>
              <a:pathLst>
                <a:path w="92226" h="81585">
                  <a:moveTo>
                    <a:pt x="3243" y="21473"/>
                  </a:moveTo>
                  <a:lnTo>
                    <a:pt x="73640" y="3243"/>
                  </a:lnTo>
                  <a:lnTo>
                    <a:pt x="89202" y="63338"/>
                  </a:lnTo>
                  <a:lnTo>
                    <a:pt x="18805" y="81568"/>
                  </a:lnTo>
                  <a:close/>
                </a:path>
              </a:pathLst>
            </a:custGeom>
            <a:solidFill>
              <a:srgbClr val="FFFFFF"/>
            </a:solidFill>
            <a:ln w="9525" cap="flat">
              <a:noFill/>
              <a:prstDash val="solid"/>
              <a:miter/>
            </a:ln>
          </p:spPr>
          <p:txBody>
            <a:bodyPr rtlCol="0" anchor="ctr"/>
            <a:lstStyle/>
            <a:p>
              <a:endParaRPr lang="fi-FI"/>
            </a:p>
          </p:txBody>
        </p:sp>
        <p:sp>
          <p:nvSpPr>
            <p:cNvPr id="459" name="Freeform: Shape 458">
              <a:extLst>
                <a:ext uri="{FF2B5EF4-FFF2-40B4-BE49-F238E27FC236}">
                  <a16:creationId xmlns:a16="http://schemas.microsoft.com/office/drawing/2014/main" id="{BB67C7C1-5349-4B78-A411-D3706F530597}"/>
                </a:ext>
              </a:extLst>
            </p:cNvPr>
            <p:cNvSpPr/>
            <p:nvPr/>
          </p:nvSpPr>
          <p:spPr>
            <a:xfrm>
              <a:off x="1287122" y="3942450"/>
              <a:ext cx="92227" cy="81585"/>
            </a:xfrm>
            <a:custGeom>
              <a:avLst/>
              <a:gdLst>
                <a:gd name="connsiteX0" fmla="*/ 3242 w 92226"/>
                <a:gd name="connsiteY0" fmla="*/ 21473 h 81585"/>
                <a:gd name="connsiteX1" fmla="*/ 73640 w 92226"/>
                <a:gd name="connsiteY1" fmla="*/ 3243 h 81585"/>
                <a:gd name="connsiteX2" fmla="*/ 89202 w 92226"/>
                <a:gd name="connsiteY2" fmla="*/ 63338 h 81585"/>
                <a:gd name="connsiteX3" fmla="*/ 18805 w 92226"/>
                <a:gd name="connsiteY3" fmla="*/ 81568 h 81585"/>
              </a:gdLst>
              <a:ahLst/>
              <a:cxnLst>
                <a:cxn ang="0">
                  <a:pos x="connsiteX0" y="connsiteY0"/>
                </a:cxn>
                <a:cxn ang="0">
                  <a:pos x="connsiteX1" y="connsiteY1"/>
                </a:cxn>
                <a:cxn ang="0">
                  <a:pos x="connsiteX2" y="connsiteY2"/>
                </a:cxn>
                <a:cxn ang="0">
                  <a:pos x="connsiteX3" y="connsiteY3"/>
                </a:cxn>
              </a:cxnLst>
              <a:rect l="l" t="t" r="r" b="b"/>
              <a:pathLst>
                <a:path w="92226" h="81585">
                  <a:moveTo>
                    <a:pt x="3242" y="21473"/>
                  </a:moveTo>
                  <a:lnTo>
                    <a:pt x="73640" y="3243"/>
                  </a:lnTo>
                  <a:lnTo>
                    <a:pt x="89202" y="63338"/>
                  </a:lnTo>
                  <a:lnTo>
                    <a:pt x="18805" y="81568"/>
                  </a:lnTo>
                  <a:close/>
                </a:path>
              </a:pathLst>
            </a:custGeom>
            <a:solidFill>
              <a:srgbClr val="FFFFFF"/>
            </a:solidFill>
            <a:ln w="9525" cap="flat">
              <a:noFill/>
              <a:prstDash val="solid"/>
              <a:miter/>
            </a:ln>
          </p:spPr>
          <p:txBody>
            <a:bodyPr rtlCol="0" anchor="ctr"/>
            <a:lstStyle/>
            <a:p>
              <a:endParaRPr lang="fi-FI"/>
            </a:p>
          </p:txBody>
        </p:sp>
        <p:sp>
          <p:nvSpPr>
            <p:cNvPr id="460" name="Freeform: Shape 459">
              <a:extLst>
                <a:ext uri="{FF2B5EF4-FFF2-40B4-BE49-F238E27FC236}">
                  <a16:creationId xmlns:a16="http://schemas.microsoft.com/office/drawing/2014/main" id="{0D0A810D-02C7-4EE6-8E3B-CED7BCFEB939}"/>
                </a:ext>
              </a:extLst>
            </p:cNvPr>
            <p:cNvSpPr/>
            <p:nvPr/>
          </p:nvSpPr>
          <p:spPr>
            <a:xfrm>
              <a:off x="762082" y="3951147"/>
              <a:ext cx="404379" cy="234114"/>
            </a:xfrm>
            <a:custGeom>
              <a:avLst/>
              <a:gdLst>
                <a:gd name="connsiteX0" fmla="*/ 2660 w 404379"/>
                <a:gd name="connsiteY0" fmla="*/ 31038 h 234114"/>
                <a:gd name="connsiteX1" fmla="*/ 95242 w 404379"/>
                <a:gd name="connsiteY1" fmla="*/ 2660 h 234114"/>
                <a:gd name="connsiteX2" fmla="*/ 404202 w 404379"/>
                <a:gd name="connsiteY2" fmla="*/ 168314 h 234114"/>
                <a:gd name="connsiteX3" fmla="*/ 380436 w 404379"/>
                <a:gd name="connsiteY3" fmla="*/ 233228 h 234114"/>
                <a:gd name="connsiteX4" fmla="*/ 25362 w 404379"/>
                <a:gd name="connsiteY4" fmla="*/ 126457 h 23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379" h="234114">
                  <a:moveTo>
                    <a:pt x="2660" y="31038"/>
                  </a:moveTo>
                  <a:lnTo>
                    <a:pt x="95242" y="2660"/>
                  </a:lnTo>
                  <a:lnTo>
                    <a:pt x="404202" y="168314"/>
                  </a:lnTo>
                  <a:lnTo>
                    <a:pt x="380436" y="233228"/>
                  </a:lnTo>
                  <a:lnTo>
                    <a:pt x="25362" y="126457"/>
                  </a:lnTo>
                  <a:close/>
                </a:path>
              </a:pathLst>
            </a:custGeom>
            <a:solidFill>
              <a:srgbClr val="FDB037"/>
            </a:solidFill>
            <a:ln w="9525" cap="flat">
              <a:noFill/>
              <a:prstDash val="solid"/>
              <a:miter/>
            </a:ln>
          </p:spPr>
          <p:txBody>
            <a:bodyPr rtlCol="0" anchor="ctr"/>
            <a:lstStyle/>
            <a:p>
              <a:endParaRPr lang="fi-FI"/>
            </a:p>
          </p:txBody>
        </p:sp>
        <p:sp>
          <p:nvSpPr>
            <p:cNvPr id="461" name="Freeform: Shape 460">
              <a:extLst>
                <a:ext uri="{FF2B5EF4-FFF2-40B4-BE49-F238E27FC236}">
                  <a16:creationId xmlns:a16="http://schemas.microsoft.com/office/drawing/2014/main" id="{11E4D18B-C4EE-47A3-B393-BECB06B8C3E9}"/>
                </a:ext>
              </a:extLst>
            </p:cNvPr>
            <p:cNvSpPr/>
            <p:nvPr/>
          </p:nvSpPr>
          <p:spPr>
            <a:xfrm>
              <a:off x="1142340" y="4128152"/>
              <a:ext cx="120604" cy="74491"/>
            </a:xfrm>
            <a:custGeom>
              <a:avLst/>
              <a:gdLst>
                <a:gd name="connsiteX0" fmla="*/ 20042 w 120604"/>
                <a:gd name="connsiteY0" fmla="*/ 2660 h 74490"/>
                <a:gd name="connsiteX1" fmla="*/ 74668 w 120604"/>
                <a:gd name="connsiteY1" fmla="*/ 2660 h 74490"/>
                <a:gd name="connsiteX2" fmla="*/ 118299 w 120604"/>
                <a:gd name="connsiteY2" fmla="*/ 55159 h 74490"/>
                <a:gd name="connsiteX3" fmla="*/ 68993 w 120604"/>
                <a:gd name="connsiteY3" fmla="*/ 72895 h 74490"/>
                <a:gd name="connsiteX4" fmla="*/ 2660 w 120604"/>
                <a:gd name="connsiteY4" fmla="*/ 49128 h 7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04" h="74490">
                  <a:moveTo>
                    <a:pt x="20042" y="2660"/>
                  </a:moveTo>
                  <a:lnTo>
                    <a:pt x="74668" y="2660"/>
                  </a:lnTo>
                  <a:lnTo>
                    <a:pt x="118299" y="55159"/>
                  </a:lnTo>
                  <a:lnTo>
                    <a:pt x="68993" y="72895"/>
                  </a:lnTo>
                  <a:lnTo>
                    <a:pt x="2660" y="49128"/>
                  </a:lnTo>
                  <a:close/>
                </a:path>
              </a:pathLst>
            </a:custGeom>
            <a:solidFill>
              <a:srgbClr val="F4CDAF"/>
            </a:solidFill>
            <a:ln w="9525" cap="flat">
              <a:noFill/>
              <a:prstDash val="solid"/>
              <a:miter/>
            </a:ln>
          </p:spPr>
          <p:txBody>
            <a:bodyPr rtlCol="0" anchor="ctr"/>
            <a:lstStyle/>
            <a:p>
              <a:endParaRPr lang="fi-FI"/>
            </a:p>
          </p:txBody>
        </p:sp>
        <p:sp>
          <p:nvSpPr>
            <p:cNvPr id="462" name="Freeform: Shape 461">
              <a:extLst>
                <a:ext uri="{FF2B5EF4-FFF2-40B4-BE49-F238E27FC236}">
                  <a16:creationId xmlns:a16="http://schemas.microsoft.com/office/drawing/2014/main" id="{B29531DE-4701-4855-9005-7045E846998D}"/>
                </a:ext>
              </a:extLst>
            </p:cNvPr>
            <p:cNvSpPr/>
            <p:nvPr/>
          </p:nvSpPr>
          <p:spPr>
            <a:xfrm>
              <a:off x="1969899" y="3982008"/>
              <a:ext cx="347624" cy="138340"/>
            </a:xfrm>
            <a:custGeom>
              <a:avLst/>
              <a:gdLst>
                <a:gd name="connsiteX0" fmla="*/ 345319 w 347624"/>
                <a:gd name="connsiteY0" fmla="*/ 36359 h 138340"/>
                <a:gd name="connsiteX1" fmla="*/ 241386 w 347624"/>
                <a:gd name="connsiteY1" fmla="*/ 2660 h 138340"/>
                <a:gd name="connsiteX2" fmla="*/ 2660 w 347624"/>
                <a:gd name="connsiteY2" fmla="*/ 28200 h 138340"/>
                <a:gd name="connsiteX3" fmla="*/ 5498 w 347624"/>
                <a:gd name="connsiteY3" fmla="*/ 101272 h 138340"/>
                <a:gd name="connsiteX4" fmla="*/ 333968 w 347624"/>
                <a:gd name="connsiteY4" fmla="*/ 137453 h 138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4" h="138340">
                  <a:moveTo>
                    <a:pt x="345319" y="36359"/>
                  </a:moveTo>
                  <a:lnTo>
                    <a:pt x="241386" y="2660"/>
                  </a:lnTo>
                  <a:lnTo>
                    <a:pt x="2660" y="28200"/>
                  </a:lnTo>
                  <a:lnTo>
                    <a:pt x="5498" y="101272"/>
                  </a:lnTo>
                  <a:lnTo>
                    <a:pt x="333968" y="137453"/>
                  </a:lnTo>
                  <a:close/>
                </a:path>
              </a:pathLst>
            </a:custGeom>
            <a:solidFill>
              <a:schemeClr val="accent4"/>
            </a:solidFill>
            <a:ln w="9525" cap="flat">
              <a:noFill/>
              <a:prstDash val="solid"/>
              <a:miter/>
            </a:ln>
          </p:spPr>
          <p:txBody>
            <a:bodyPr rtlCol="0" anchor="ctr"/>
            <a:lstStyle/>
            <a:p>
              <a:endParaRPr lang="fi-FI"/>
            </a:p>
          </p:txBody>
        </p:sp>
        <p:sp>
          <p:nvSpPr>
            <p:cNvPr id="463" name="Freeform: Shape 462">
              <a:extLst>
                <a:ext uri="{FF2B5EF4-FFF2-40B4-BE49-F238E27FC236}">
                  <a16:creationId xmlns:a16="http://schemas.microsoft.com/office/drawing/2014/main" id="{02A830B1-69EB-4250-B3FD-4A49BD062B71}"/>
                </a:ext>
              </a:extLst>
            </p:cNvPr>
            <p:cNvSpPr/>
            <p:nvPr/>
          </p:nvSpPr>
          <p:spPr>
            <a:xfrm>
              <a:off x="1857453" y="4015706"/>
              <a:ext cx="117057" cy="67397"/>
            </a:xfrm>
            <a:custGeom>
              <a:avLst/>
              <a:gdLst>
                <a:gd name="connsiteX0" fmla="*/ 114751 w 117057"/>
                <a:gd name="connsiteY0" fmla="*/ 3370 h 67396"/>
                <a:gd name="connsiteX1" fmla="*/ 58706 w 117057"/>
                <a:gd name="connsiteY1" fmla="*/ 2660 h 67396"/>
                <a:gd name="connsiteX2" fmla="*/ 2660 w 117057"/>
                <a:gd name="connsiteY2" fmla="*/ 36359 h 67396"/>
                <a:gd name="connsiteX3" fmla="*/ 25008 w 117057"/>
                <a:gd name="connsiteY3" fmla="*/ 67574 h 67396"/>
                <a:gd name="connsiteX4" fmla="*/ 81408 w 117057"/>
                <a:gd name="connsiteY4" fmla="*/ 61898 h 67396"/>
                <a:gd name="connsiteX5" fmla="*/ 116880 w 117057"/>
                <a:gd name="connsiteY5" fmla="*/ 45581 h 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57" h="67396">
                  <a:moveTo>
                    <a:pt x="114751" y="3370"/>
                  </a:moveTo>
                  <a:lnTo>
                    <a:pt x="58706" y="2660"/>
                  </a:lnTo>
                  <a:lnTo>
                    <a:pt x="2660" y="36359"/>
                  </a:lnTo>
                  <a:lnTo>
                    <a:pt x="25008" y="67574"/>
                  </a:lnTo>
                  <a:lnTo>
                    <a:pt x="81408" y="61898"/>
                  </a:lnTo>
                  <a:lnTo>
                    <a:pt x="116880" y="45581"/>
                  </a:lnTo>
                  <a:close/>
                </a:path>
              </a:pathLst>
            </a:custGeom>
            <a:solidFill>
              <a:srgbClr val="F4CDAF"/>
            </a:solidFill>
            <a:ln w="9525" cap="flat">
              <a:noFill/>
              <a:prstDash val="solid"/>
              <a:miter/>
            </a:ln>
          </p:spPr>
          <p:txBody>
            <a:bodyPr rtlCol="0" anchor="ctr"/>
            <a:lstStyle/>
            <a:p>
              <a:endParaRPr lang="fi-FI"/>
            </a:p>
          </p:txBody>
        </p:sp>
        <p:sp>
          <p:nvSpPr>
            <p:cNvPr id="464" name="Freeform: Shape 463">
              <a:extLst>
                <a:ext uri="{FF2B5EF4-FFF2-40B4-BE49-F238E27FC236}">
                  <a16:creationId xmlns:a16="http://schemas.microsoft.com/office/drawing/2014/main" id="{783F4522-B0D6-4FA9-80B2-DAD8B6DCA80A}"/>
                </a:ext>
              </a:extLst>
            </p:cNvPr>
            <p:cNvSpPr/>
            <p:nvPr/>
          </p:nvSpPr>
          <p:spPr>
            <a:xfrm>
              <a:off x="1396529" y="2495957"/>
              <a:ext cx="234114" cy="1159930"/>
            </a:xfrm>
            <a:custGeom>
              <a:avLst/>
              <a:gdLst>
                <a:gd name="connsiteX0" fmla="*/ 208187 w 234114"/>
                <a:gd name="connsiteY0" fmla="*/ 58841 h 1159930"/>
                <a:gd name="connsiteX1" fmla="*/ 208187 w 234114"/>
                <a:gd name="connsiteY1" fmla="*/ 31172 h 1159930"/>
                <a:gd name="connsiteX2" fmla="*/ 195417 w 234114"/>
                <a:gd name="connsiteY2" fmla="*/ 5278 h 1159930"/>
                <a:gd name="connsiteX3" fmla="*/ 182647 w 234114"/>
                <a:gd name="connsiteY3" fmla="*/ 5633 h 1159930"/>
                <a:gd name="connsiteX4" fmla="*/ 172006 w 234114"/>
                <a:gd name="connsiteY4" fmla="*/ 31172 h 1159930"/>
                <a:gd name="connsiteX5" fmla="*/ 172006 w 234114"/>
                <a:gd name="connsiteY5" fmla="*/ 58841 h 1159930"/>
                <a:gd name="connsiteX6" fmla="*/ 145757 w 234114"/>
                <a:gd name="connsiteY6" fmla="*/ 76222 h 1159930"/>
                <a:gd name="connsiteX7" fmla="*/ 163847 w 234114"/>
                <a:gd name="connsiteY7" fmla="*/ 93603 h 1159930"/>
                <a:gd name="connsiteX8" fmla="*/ 172006 w 234114"/>
                <a:gd name="connsiteY8" fmla="*/ 93603 h 1159930"/>
                <a:gd name="connsiteX9" fmla="*/ 172006 w 234114"/>
                <a:gd name="connsiteY9" fmla="*/ 1026158 h 1159930"/>
                <a:gd name="connsiteX10" fmla="*/ 104254 w 234114"/>
                <a:gd name="connsiteY10" fmla="*/ 1121578 h 1159930"/>
                <a:gd name="connsiteX11" fmla="*/ 41824 w 234114"/>
                <a:gd name="connsiteY11" fmla="*/ 1051698 h 1159930"/>
                <a:gd name="connsiteX12" fmla="*/ 22669 w 234114"/>
                <a:gd name="connsiteY12" fmla="*/ 1035026 h 1159930"/>
                <a:gd name="connsiteX13" fmla="*/ 21960 w 234114"/>
                <a:gd name="connsiteY13" fmla="*/ 1035026 h 1159930"/>
                <a:gd name="connsiteX14" fmla="*/ 2805 w 234114"/>
                <a:gd name="connsiteY14" fmla="*/ 1055600 h 1159930"/>
                <a:gd name="connsiteX15" fmla="*/ 105319 w 234114"/>
                <a:gd name="connsiteY15" fmla="*/ 1160597 h 1159930"/>
                <a:gd name="connsiteX16" fmla="*/ 187968 w 234114"/>
                <a:gd name="connsiteY16" fmla="*/ 1113774 h 1159930"/>
                <a:gd name="connsiteX17" fmla="*/ 207832 w 234114"/>
                <a:gd name="connsiteY17" fmla="*/ 994943 h 1159930"/>
                <a:gd name="connsiteX18" fmla="*/ 207832 w 234114"/>
                <a:gd name="connsiteY18" fmla="*/ 878950 h 1159930"/>
                <a:gd name="connsiteX19" fmla="*/ 207832 w 234114"/>
                <a:gd name="connsiteY19" fmla="*/ 716844 h 1159930"/>
                <a:gd name="connsiteX20" fmla="*/ 207832 w 234114"/>
                <a:gd name="connsiteY20" fmla="*/ 532035 h 1159930"/>
                <a:gd name="connsiteX21" fmla="*/ 207832 w 234114"/>
                <a:gd name="connsiteY21" fmla="*/ 347936 h 1159930"/>
                <a:gd name="connsiteX22" fmla="*/ 207832 w 234114"/>
                <a:gd name="connsiteY22" fmla="*/ 187603 h 1159930"/>
                <a:gd name="connsiteX23" fmla="*/ 207832 w 234114"/>
                <a:gd name="connsiteY23" fmla="*/ 93958 h 1159930"/>
                <a:gd name="connsiteX24" fmla="*/ 213508 w 234114"/>
                <a:gd name="connsiteY24" fmla="*/ 93958 h 1159930"/>
                <a:gd name="connsiteX25" fmla="*/ 231598 w 234114"/>
                <a:gd name="connsiteY25" fmla="*/ 76576 h 1159930"/>
                <a:gd name="connsiteX26" fmla="*/ 208187 w 234114"/>
                <a:gd name="connsiteY26" fmla="*/ 58841 h 115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114" h="1159930">
                  <a:moveTo>
                    <a:pt x="208187" y="58841"/>
                  </a:moveTo>
                  <a:cubicBezTo>
                    <a:pt x="208187" y="49618"/>
                    <a:pt x="208187" y="40395"/>
                    <a:pt x="208187" y="31172"/>
                  </a:cubicBezTo>
                  <a:lnTo>
                    <a:pt x="195417" y="5278"/>
                  </a:lnTo>
                  <a:cubicBezTo>
                    <a:pt x="192225" y="1731"/>
                    <a:pt x="185485" y="1731"/>
                    <a:pt x="182647" y="5633"/>
                  </a:cubicBezTo>
                  <a:lnTo>
                    <a:pt x="172006" y="31172"/>
                  </a:lnTo>
                  <a:lnTo>
                    <a:pt x="172006" y="58841"/>
                  </a:lnTo>
                  <a:cubicBezTo>
                    <a:pt x="162074" y="58841"/>
                    <a:pt x="145757" y="66644"/>
                    <a:pt x="145757" y="76222"/>
                  </a:cubicBezTo>
                  <a:cubicBezTo>
                    <a:pt x="145757" y="85799"/>
                    <a:pt x="153915" y="93603"/>
                    <a:pt x="163847" y="93603"/>
                  </a:cubicBezTo>
                  <a:lnTo>
                    <a:pt x="172006" y="93603"/>
                  </a:lnTo>
                  <a:lnTo>
                    <a:pt x="172006" y="1026158"/>
                  </a:lnTo>
                  <a:cubicBezTo>
                    <a:pt x="172006" y="1078657"/>
                    <a:pt x="144338" y="1122642"/>
                    <a:pt x="104254" y="1121578"/>
                  </a:cubicBezTo>
                  <a:cubicBezTo>
                    <a:pt x="73394" y="1120868"/>
                    <a:pt x="46435" y="1094619"/>
                    <a:pt x="41824" y="1051698"/>
                  </a:cubicBezTo>
                  <a:cubicBezTo>
                    <a:pt x="40760" y="1042121"/>
                    <a:pt x="32601" y="1035026"/>
                    <a:pt x="22669" y="1035026"/>
                  </a:cubicBezTo>
                  <a:lnTo>
                    <a:pt x="21960" y="1035026"/>
                  </a:lnTo>
                  <a:cubicBezTo>
                    <a:pt x="10609" y="1035026"/>
                    <a:pt x="1386" y="1044604"/>
                    <a:pt x="2805" y="1055600"/>
                  </a:cubicBezTo>
                  <a:cubicBezTo>
                    <a:pt x="10609" y="1116612"/>
                    <a:pt x="59205" y="1160597"/>
                    <a:pt x="105319" y="1160597"/>
                  </a:cubicBezTo>
                  <a:cubicBezTo>
                    <a:pt x="141145" y="1160597"/>
                    <a:pt x="170942" y="1143925"/>
                    <a:pt x="187968" y="1113774"/>
                  </a:cubicBezTo>
                  <a:cubicBezTo>
                    <a:pt x="209251" y="1076528"/>
                    <a:pt x="207832" y="1035736"/>
                    <a:pt x="207832" y="994943"/>
                  </a:cubicBezTo>
                  <a:cubicBezTo>
                    <a:pt x="207832" y="956279"/>
                    <a:pt x="207832" y="917614"/>
                    <a:pt x="207832" y="878950"/>
                  </a:cubicBezTo>
                  <a:cubicBezTo>
                    <a:pt x="207832" y="825033"/>
                    <a:pt x="207832" y="771116"/>
                    <a:pt x="207832" y="716844"/>
                  </a:cubicBezTo>
                  <a:cubicBezTo>
                    <a:pt x="207832" y="655123"/>
                    <a:pt x="207832" y="593756"/>
                    <a:pt x="207832" y="532035"/>
                  </a:cubicBezTo>
                  <a:cubicBezTo>
                    <a:pt x="207832" y="470669"/>
                    <a:pt x="207832" y="409303"/>
                    <a:pt x="207832" y="347936"/>
                  </a:cubicBezTo>
                  <a:cubicBezTo>
                    <a:pt x="207832" y="294374"/>
                    <a:pt x="207832" y="241166"/>
                    <a:pt x="207832" y="187603"/>
                  </a:cubicBezTo>
                  <a:cubicBezTo>
                    <a:pt x="207832" y="156388"/>
                    <a:pt x="207832" y="125173"/>
                    <a:pt x="207832" y="93958"/>
                  </a:cubicBezTo>
                  <a:lnTo>
                    <a:pt x="213508" y="93958"/>
                  </a:lnTo>
                  <a:cubicBezTo>
                    <a:pt x="223440" y="93958"/>
                    <a:pt x="231598" y="86154"/>
                    <a:pt x="231598" y="76576"/>
                  </a:cubicBezTo>
                  <a:cubicBezTo>
                    <a:pt x="231953" y="66644"/>
                    <a:pt x="218119" y="58841"/>
                    <a:pt x="208187" y="58841"/>
                  </a:cubicBezTo>
                  <a:close/>
                </a:path>
              </a:pathLst>
            </a:custGeom>
            <a:solidFill>
              <a:srgbClr val="33435A"/>
            </a:solidFill>
            <a:ln w="9525" cap="flat">
              <a:noFill/>
              <a:prstDash val="solid"/>
              <a:miter/>
            </a:ln>
          </p:spPr>
          <p:txBody>
            <a:bodyPr rtlCol="0" anchor="ctr"/>
            <a:lstStyle/>
            <a:p>
              <a:endParaRPr lang="fi-FI"/>
            </a:p>
          </p:txBody>
        </p:sp>
        <p:sp>
          <p:nvSpPr>
            <p:cNvPr id="465" name="Freeform: Shape 464">
              <a:extLst>
                <a:ext uri="{FF2B5EF4-FFF2-40B4-BE49-F238E27FC236}">
                  <a16:creationId xmlns:a16="http://schemas.microsoft.com/office/drawing/2014/main" id="{82251C21-0573-4B23-8DC6-1F45FFA6C87A}"/>
                </a:ext>
              </a:extLst>
            </p:cNvPr>
            <p:cNvSpPr/>
            <p:nvPr/>
          </p:nvSpPr>
          <p:spPr>
            <a:xfrm>
              <a:off x="1565520" y="2974607"/>
              <a:ext cx="39019" cy="102868"/>
            </a:xfrm>
            <a:custGeom>
              <a:avLst/>
              <a:gdLst>
                <a:gd name="connsiteX0" fmla="*/ 39197 w 39019"/>
                <a:gd name="connsiteY0" fmla="*/ 103046 h 102868"/>
                <a:gd name="connsiteX1" fmla="*/ 2660 w 39019"/>
                <a:gd name="connsiteY1" fmla="*/ 65091 h 102868"/>
                <a:gd name="connsiteX2" fmla="*/ 2660 w 39019"/>
                <a:gd name="connsiteY2" fmla="*/ 2660 h 102868"/>
                <a:gd name="connsiteX3" fmla="*/ 39197 w 39019"/>
                <a:gd name="connsiteY3" fmla="*/ 2660 h 102868"/>
              </a:gdLst>
              <a:ahLst/>
              <a:cxnLst>
                <a:cxn ang="0">
                  <a:pos x="connsiteX0" y="connsiteY0"/>
                </a:cxn>
                <a:cxn ang="0">
                  <a:pos x="connsiteX1" y="connsiteY1"/>
                </a:cxn>
                <a:cxn ang="0">
                  <a:pos x="connsiteX2" y="connsiteY2"/>
                </a:cxn>
                <a:cxn ang="0">
                  <a:pos x="connsiteX3" y="connsiteY3"/>
                </a:cxn>
              </a:cxnLst>
              <a:rect l="l" t="t" r="r" b="b"/>
              <a:pathLst>
                <a:path w="39019" h="102868">
                  <a:moveTo>
                    <a:pt x="39197" y="103046"/>
                  </a:moveTo>
                  <a:lnTo>
                    <a:pt x="2660" y="65091"/>
                  </a:lnTo>
                  <a:lnTo>
                    <a:pt x="2660" y="2660"/>
                  </a:lnTo>
                  <a:lnTo>
                    <a:pt x="39197" y="2660"/>
                  </a:lnTo>
                  <a:close/>
                </a:path>
              </a:pathLst>
            </a:custGeom>
            <a:solidFill>
              <a:srgbClr val="33435A"/>
            </a:solidFill>
            <a:ln w="9525" cap="flat">
              <a:noFill/>
              <a:prstDash val="solid"/>
              <a:miter/>
            </a:ln>
          </p:spPr>
          <p:txBody>
            <a:bodyPr rtlCol="0" anchor="ctr"/>
            <a:lstStyle/>
            <a:p>
              <a:endParaRPr lang="fi-FI"/>
            </a:p>
          </p:txBody>
        </p:sp>
        <p:sp>
          <p:nvSpPr>
            <p:cNvPr id="466" name="Freeform: Shape 465">
              <a:extLst>
                <a:ext uri="{FF2B5EF4-FFF2-40B4-BE49-F238E27FC236}">
                  <a16:creationId xmlns:a16="http://schemas.microsoft.com/office/drawing/2014/main" id="{2104ED11-1BBA-4CC4-B36B-CFAC1503DD9B}"/>
                </a:ext>
              </a:extLst>
            </p:cNvPr>
            <p:cNvSpPr/>
            <p:nvPr/>
          </p:nvSpPr>
          <p:spPr>
            <a:xfrm>
              <a:off x="1858517" y="3162253"/>
              <a:ext cx="14189" cy="7094"/>
            </a:xfrm>
            <a:custGeom>
              <a:avLst/>
              <a:gdLst>
                <a:gd name="connsiteX0" fmla="*/ 2660 w 14188"/>
                <a:gd name="connsiteY0" fmla="*/ 2660 h 7094"/>
                <a:gd name="connsiteX1" fmla="*/ 6917 w 14188"/>
                <a:gd name="connsiteY1" fmla="*/ 4789 h 7094"/>
                <a:gd name="connsiteX2" fmla="*/ 12947 w 14188"/>
                <a:gd name="connsiteY2" fmla="*/ 2660 h 7094"/>
                <a:gd name="connsiteX3" fmla="*/ 6562 w 14188"/>
                <a:gd name="connsiteY3" fmla="*/ 2660 h 7094"/>
                <a:gd name="connsiteX4" fmla="*/ 2660 w 14188"/>
                <a:gd name="connsiteY4" fmla="*/ 2660 h 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8" h="7094">
                  <a:moveTo>
                    <a:pt x="2660" y="2660"/>
                  </a:moveTo>
                  <a:cubicBezTo>
                    <a:pt x="4079" y="3370"/>
                    <a:pt x="5498" y="4079"/>
                    <a:pt x="6917" y="4789"/>
                  </a:cubicBezTo>
                  <a:cubicBezTo>
                    <a:pt x="9045" y="4079"/>
                    <a:pt x="10819" y="3370"/>
                    <a:pt x="12947" y="2660"/>
                  </a:cubicBezTo>
                  <a:lnTo>
                    <a:pt x="6562" y="2660"/>
                  </a:lnTo>
                  <a:lnTo>
                    <a:pt x="2660" y="2660"/>
                  </a:lnTo>
                  <a:close/>
                </a:path>
              </a:pathLst>
            </a:custGeom>
            <a:noFill/>
            <a:ln w="9525" cap="flat">
              <a:noFill/>
              <a:prstDash val="solid"/>
              <a:miter/>
            </a:ln>
          </p:spPr>
          <p:txBody>
            <a:bodyPr rtlCol="0" anchor="ctr"/>
            <a:lstStyle/>
            <a:p>
              <a:endParaRPr lang="fi-FI"/>
            </a:p>
          </p:txBody>
        </p:sp>
        <p:sp>
          <p:nvSpPr>
            <p:cNvPr id="467" name="Freeform: Shape 466">
              <a:extLst>
                <a:ext uri="{FF2B5EF4-FFF2-40B4-BE49-F238E27FC236}">
                  <a16:creationId xmlns:a16="http://schemas.microsoft.com/office/drawing/2014/main" id="{95F3B432-09A6-409E-AA94-2569DB5376E8}"/>
                </a:ext>
              </a:extLst>
            </p:cNvPr>
            <p:cNvSpPr/>
            <p:nvPr/>
          </p:nvSpPr>
          <p:spPr>
            <a:xfrm>
              <a:off x="957532" y="2586190"/>
              <a:ext cx="624305" cy="574644"/>
            </a:xfrm>
            <a:custGeom>
              <a:avLst/>
              <a:gdLst>
                <a:gd name="connsiteX0" fmla="*/ 361990 w 624304"/>
                <a:gd name="connsiteY0" fmla="*/ 573048 h 574644"/>
                <a:gd name="connsiteX1" fmla="*/ 368375 w 624304"/>
                <a:gd name="connsiteY1" fmla="*/ 532965 h 574644"/>
                <a:gd name="connsiteX2" fmla="*/ 523742 w 624304"/>
                <a:gd name="connsiteY2" fmla="*/ 148095 h 574644"/>
                <a:gd name="connsiteX3" fmla="*/ 624837 w 624304"/>
                <a:gd name="connsiteY3" fmla="*/ 2660 h 574644"/>
                <a:gd name="connsiteX4" fmla="*/ 65091 w 624304"/>
                <a:gd name="connsiteY4" fmla="*/ 367311 h 574644"/>
                <a:gd name="connsiteX5" fmla="*/ 2660 w 624304"/>
                <a:gd name="connsiteY5" fmla="*/ 573757 h 574644"/>
                <a:gd name="connsiteX6" fmla="*/ 183567 w 624304"/>
                <a:gd name="connsiteY6" fmla="*/ 548572 h 574644"/>
                <a:gd name="connsiteX7" fmla="*/ 361990 w 624304"/>
                <a:gd name="connsiteY7" fmla="*/ 573048 h 57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304" h="574644">
                  <a:moveTo>
                    <a:pt x="361990" y="573048"/>
                  </a:moveTo>
                  <a:lnTo>
                    <a:pt x="368375" y="532965"/>
                  </a:lnTo>
                  <a:cubicBezTo>
                    <a:pt x="390723" y="394625"/>
                    <a:pt x="443930" y="263024"/>
                    <a:pt x="523742" y="148095"/>
                  </a:cubicBezTo>
                  <a:lnTo>
                    <a:pt x="624837" y="2660"/>
                  </a:lnTo>
                  <a:cubicBezTo>
                    <a:pt x="379017" y="12947"/>
                    <a:pt x="167959" y="158737"/>
                    <a:pt x="65091" y="367311"/>
                  </a:cubicBezTo>
                  <a:cubicBezTo>
                    <a:pt x="33521" y="430806"/>
                    <a:pt x="12238" y="500331"/>
                    <a:pt x="2660" y="573757"/>
                  </a:cubicBezTo>
                  <a:cubicBezTo>
                    <a:pt x="55868" y="557795"/>
                    <a:pt x="117589" y="548572"/>
                    <a:pt x="183567" y="548572"/>
                  </a:cubicBezTo>
                  <a:cubicBezTo>
                    <a:pt x="248126" y="549282"/>
                    <a:pt x="308783" y="557795"/>
                    <a:pt x="361990" y="573048"/>
                  </a:cubicBezTo>
                  <a:close/>
                </a:path>
              </a:pathLst>
            </a:custGeom>
            <a:solidFill>
              <a:srgbClr val="424DBF"/>
            </a:solidFill>
            <a:ln w="9525" cap="flat">
              <a:noFill/>
              <a:prstDash val="solid"/>
              <a:miter/>
            </a:ln>
          </p:spPr>
          <p:txBody>
            <a:bodyPr rtlCol="0" anchor="ctr"/>
            <a:lstStyle/>
            <a:p>
              <a:endParaRPr lang="fi-FI"/>
            </a:p>
          </p:txBody>
        </p:sp>
        <p:sp>
          <p:nvSpPr>
            <p:cNvPr id="468" name="Freeform: Shape 467">
              <a:extLst>
                <a:ext uri="{FF2B5EF4-FFF2-40B4-BE49-F238E27FC236}">
                  <a16:creationId xmlns:a16="http://schemas.microsoft.com/office/drawing/2014/main" id="{18F2A0AF-24A7-4789-BF1C-445C447A86EF}"/>
                </a:ext>
              </a:extLst>
            </p:cNvPr>
            <p:cNvSpPr/>
            <p:nvPr/>
          </p:nvSpPr>
          <p:spPr>
            <a:xfrm>
              <a:off x="1586803" y="2585835"/>
              <a:ext cx="677513" cy="578191"/>
            </a:xfrm>
            <a:custGeom>
              <a:avLst/>
              <a:gdLst>
                <a:gd name="connsiteX0" fmla="*/ 260896 w 677512"/>
                <a:gd name="connsiteY0" fmla="*/ 493236 h 578191"/>
                <a:gd name="connsiteX1" fmla="*/ 278277 w 677512"/>
                <a:gd name="connsiteY1" fmla="*/ 579078 h 578191"/>
                <a:gd name="connsiteX2" fmla="*/ 284662 w 677512"/>
                <a:gd name="connsiteY2" fmla="*/ 579078 h 578191"/>
                <a:gd name="connsiteX3" fmla="*/ 479402 w 677512"/>
                <a:gd name="connsiteY3" fmla="*/ 549637 h 578191"/>
                <a:gd name="connsiteX4" fmla="*/ 674852 w 677512"/>
                <a:gd name="connsiteY4" fmla="*/ 578723 h 578191"/>
                <a:gd name="connsiteX5" fmla="*/ 585818 w 677512"/>
                <a:gd name="connsiteY5" fmla="*/ 320488 h 578191"/>
                <a:gd name="connsiteX6" fmla="*/ 23589 w 677512"/>
                <a:gd name="connsiteY6" fmla="*/ 2660 h 578191"/>
                <a:gd name="connsiteX7" fmla="*/ 2660 w 677512"/>
                <a:gd name="connsiteY7" fmla="*/ 3015 h 578191"/>
                <a:gd name="connsiteX8" fmla="*/ 83182 w 677512"/>
                <a:gd name="connsiteY8" fmla="*/ 121136 h 578191"/>
                <a:gd name="connsiteX9" fmla="*/ 260896 w 677512"/>
                <a:gd name="connsiteY9" fmla="*/ 493236 h 57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512" h="578191">
                  <a:moveTo>
                    <a:pt x="260896" y="493236"/>
                  </a:moveTo>
                  <a:lnTo>
                    <a:pt x="278277" y="579078"/>
                  </a:lnTo>
                  <a:lnTo>
                    <a:pt x="284662" y="579078"/>
                  </a:lnTo>
                  <a:cubicBezTo>
                    <a:pt x="341062" y="560633"/>
                    <a:pt x="407749" y="549637"/>
                    <a:pt x="479402" y="549637"/>
                  </a:cubicBezTo>
                  <a:cubicBezTo>
                    <a:pt x="551056" y="549637"/>
                    <a:pt x="618097" y="560278"/>
                    <a:pt x="674852" y="578723"/>
                  </a:cubicBezTo>
                  <a:cubicBezTo>
                    <a:pt x="663502" y="485078"/>
                    <a:pt x="632286" y="397817"/>
                    <a:pt x="585818" y="320488"/>
                  </a:cubicBezTo>
                  <a:cubicBezTo>
                    <a:pt x="470889" y="130004"/>
                    <a:pt x="262315" y="2660"/>
                    <a:pt x="23589" y="2660"/>
                  </a:cubicBezTo>
                  <a:cubicBezTo>
                    <a:pt x="16495" y="2660"/>
                    <a:pt x="9400" y="2660"/>
                    <a:pt x="2660" y="3015"/>
                  </a:cubicBezTo>
                  <a:lnTo>
                    <a:pt x="83182" y="121136"/>
                  </a:lnTo>
                  <a:cubicBezTo>
                    <a:pt x="182503" y="242805"/>
                    <a:pt x="227907" y="365892"/>
                    <a:pt x="260896" y="493236"/>
                  </a:cubicBezTo>
                  <a:close/>
                </a:path>
              </a:pathLst>
            </a:custGeom>
            <a:solidFill>
              <a:srgbClr val="424DBF"/>
            </a:solidFill>
            <a:ln w="9525" cap="flat">
              <a:noFill/>
              <a:prstDash val="solid"/>
              <a:miter/>
            </a:ln>
          </p:spPr>
          <p:txBody>
            <a:bodyPr rtlCol="0" anchor="ctr"/>
            <a:lstStyle/>
            <a:p>
              <a:endParaRPr lang="fi-FI"/>
            </a:p>
          </p:txBody>
        </p:sp>
        <p:sp>
          <p:nvSpPr>
            <p:cNvPr id="469" name="Freeform: Shape 468">
              <a:extLst>
                <a:ext uri="{FF2B5EF4-FFF2-40B4-BE49-F238E27FC236}">
                  <a16:creationId xmlns:a16="http://schemas.microsoft.com/office/drawing/2014/main" id="{AE773B9E-1736-44DD-ADE4-A9A94EC560BC}"/>
                </a:ext>
              </a:extLst>
            </p:cNvPr>
            <p:cNvSpPr/>
            <p:nvPr/>
          </p:nvSpPr>
          <p:spPr>
            <a:xfrm>
              <a:off x="1316862" y="2586190"/>
              <a:ext cx="549814" cy="578191"/>
            </a:xfrm>
            <a:custGeom>
              <a:avLst/>
              <a:gdLst>
                <a:gd name="connsiteX0" fmla="*/ 9045 w 549813"/>
                <a:gd name="connsiteY0" fmla="*/ 533319 h 578191"/>
                <a:gd name="connsiteX1" fmla="*/ 2660 w 549813"/>
                <a:gd name="connsiteY1" fmla="*/ 573403 h 578191"/>
                <a:gd name="connsiteX2" fmla="*/ 4434 w 549813"/>
                <a:gd name="connsiteY2" fmla="*/ 573757 h 578191"/>
                <a:gd name="connsiteX3" fmla="*/ 269054 w 549813"/>
                <a:gd name="connsiteY3" fmla="*/ 526225 h 578191"/>
                <a:gd name="connsiteX4" fmla="*/ 544671 w 549813"/>
                <a:gd name="connsiteY4" fmla="*/ 578723 h 578191"/>
                <a:gd name="connsiteX5" fmla="*/ 548573 w 549813"/>
                <a:gd name="connsiteY5" fmla="*/ 578723 h 578191"/>
                <a:gd name="connsiteX6" fmla="*/ 531191 w 549813"/>
                <a:gd name="connsiteY6" fmla="*/ 492882 h 578191"/>
                <a:gd name="connsiteX7" fmla="*/ 353832 w 549813"/>
                <a:gd name="connsiteY7" fmla="*/ 120782 h 578191"/>
                <a:gd name="connsiteX8" fmla="*/ 273311 w 549813"/>
                <a:gd name="connsiteY8" fmla="*/ 2660 h 578191"/>
                <a:gd name="connsiteX9" fmla="*/ 266216 w 549813"/>
                <a:gd name="connsiteY9" fmla="*/ 3015 h 578191"/>
                <a:gd name="connsiteX10" fmla="*/ 165122 w 549813"/>
                <a:gd name="connsiteY10" fmla="*/ 148450 h 578191"/>
                <a:gd name="connsiteX11" fmla="*/ 9045 w 549813"/>
                <a:gd name="connsiteY11" fmla="*/ 533319 h 57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9813" h="578191">
                  <a:moveTo>
                    <a:pt x="9045" y="533319"/>
                  </a:moveTo>
                  <a:lnTo>
                    <a:pt x="2660" y="573403"/>
                  </a:lnTo>
                  <a:cubicBezTo>
                    <a:pt x="3370" y="573403"/>
                    <a:pt x="3725" y="573757"/>
                    <a:pt x="4434" y="573757"/>
                  </a:cubicBezTo>
                  <a:cubicBezTo>
                    <a:pt x="72540" y="543606"/>
                    <a:pt x="165831" y="526225"/>
                    <a:pt x="269054" y="526225"/>
                  </a:cubicBezTo>
                  <a:cubicBezTo>
                    <a:pt x="377598" y="526225"/>
                    <a:pt x="475500" y="545380"/>
                    <a:pt x="544671" y="578723"/>
                  </a:cubicBezTo>
                  <a:lnTo>
                    <a:pt x="548573" y="578723"/>
                  </a:lnTo>
                  <a:lnTo>
                    <a:pt x="531191" y="492882"/>
                  </a:lnTo>
                  <a:cubicBezTo>
                    <a:pt x="498202" y="365538"/>
                    <a:pt x="452799" y="242450"/>
                    <a:pt x="353832" y="120782"/>
                  </a:cubicBezTo>
                  <a:lnTo>
                    <a:pt x="273311" y="2660"/>
                  </a:lnTo>
                  <a:cubicBezTo>
                    <a:pt x="270828" y="2660"/>
                    <a:pt x="268345" y="2660"/>
                    <a:pt x="266216" y="3015"/>
                  </a:cubicBezTo>
                  <a:lnTo>
                    <a:pt x="165122" y="148450"/>
                  </a:lnTo>
                  <a:cubicBezTo>
                    <a:pt x="84600" y="263379"/>
                    <a:pt x="31393" y="394979"/>
                    <a:pt x="9045" y="533319"/>
                  </a:cubicBezTo>
                  <a:close/>
                </a:path>
              </a:pathLst>
            </a:custGeom>
            <a:solidFill>
              <a:schemeClr val="accent4"/>
            </a:solidFill>
            <a:ln w="9525" cap="flat">
              <a:noFill/>
              <a:prstDash val="solid"/>
              <a:miter/>
            </a:ln>
          </p:spPr>
          <p:txBody>
            <a:bodyPr rtlCol="0" anchor="ctr"/>
            <a:lstStyle/>
            <a:p>
              <a:endParaRPr lang="fi-FI"/>
            </a:p>
          </p:txBody>
        </p:sp>
        <p:sp>
          <p:nvSpPr>
            <p:cNvPr id="470" name="Freeform: Shape 469">
              <a:extLst>
                <a:ext uri="{FF2B5EF4-FFF2-40B4-BE49-F238E27FC236}">
                  <a16:creationId xmlns:a16="http://schemas.microsoft.com/office/drawing/2014/main" id="{3463F0C8-6A3E-4587-A44E-5FFE2D0D2ED8}"/>
                </a:ext>
              </a:extLst>
            </p:cNvPr>
            <p:cNvSpPr/>
            <p:nvPr/>
          </p:nvSpPr>
          <p:spPr>
            <a:xfrm>
              <a:off x="1316507" y="3156577"/>
              <a:ext cx="7094" cy="3547"/>
            </a:xfrm>
            <a:custGeom>
              <a:avLst/>
              <a:gdLst>
                <a:gd name="connsiteX0" fmla="*/ 3015 w 7094"/>
                <a:gd name="connsiteY0" fmla="*/ 2660 h 3547"/>
                <a:gd name="connsiteX1" fmla="*/ 2660 w 7094"/>
                <a:gd name="connsiteY1" fmla="*/ 4079 h 3547"/>
                <a:gd name="connsiteX2" fmla="*/ 4789 w 7094"/>
                <a:gd name="connsiteY2" fmla="*/ 3370 h 3547"/>
                <a:gd name="connsiteX3" fmla="*/ 3015 w 7094"/>
                <a:gd name="connsiteY3" fmla="*/ 2660 h 3547"/>
              </a:gdLst>
              <a:ahLst/>
              <a:cxnLst>
                <a:cxn ang="0">
                  <a:pos x="connsiteX0" y="connsiteY0"/>
                </a:cxn>
                <a:cxn ang="0">
                  <a:pos x="connsiteX1" y="connsiteY1"/>
                </a:cxn>
                <a:cxn ang="0">
                  <a:pos x="connsiteX2" y="connsiteY2"/>
                </a:cxn>
                <a:cxn ang="0">
                  <a:pos x="connsiteX3" y="connsiteY3"/>
                </a:cxn>
              </a:cxnLst>
              <a:rect l="l" t="t" r="r" b="b"/>
              <a:pathLst>
                <a:path w="7094" h="3547">
                  <a:moveTo>
                    <a:pt x="3015" y="2660"/>
                  </a:moveTo>
                  <a:lnTo>
                    <a:pt x="2660" y="4079"/>
                  </a:lnTo>
                  <a:cubicBezTo>
                    <a:pt x="3370" y="3725"/>
                    <a:pt x="4079" y="3370"/>
                    <a:pt x="4789" y="3370"/>
                  </a:cubicBezTo>
                  <a:cubicBezTo>
                    <a:pt x="4079" y="3015"/>
                    <a:pt x="3370" y="3015"/>
                    <a:pt x="3015" y="2660"/>
                  </a:cubicBezTo>
                  <a:close/>
                </a:path>
              </a:pathLst>
            </a:custGeom>
            <a:solidFill>
              <a:srgbClr val="FFFFFF"/>
            </a:solidFill>
            <a:ln w="9525" cap="flat">
              <a:noFill/>
              <a:prstDash val="solid"/>
              <a:miter/>
            </a:ln>
          </p:spPr>
          <p:txBody>
            <a:bodyPr rtlCol="0" anchor="ctr"/>
            <a:lstStyle/>
            <a:p>
              <a:endParaRPr lang="fi-FI"/>
            </a:p>
          </p:txBody>
        </p:sp>
        <p:sp>
          <p:nvSpPr>
            <p:cNvPr id="471" name="Freeform: Shape 470">
              <a:extLst>
                <a:ext uri="{FF2B5EF4-FFF2-40B4-BE49-F238E27FC236}">
                  <a16:creationId xmlns:a16="http://schemas.microsoft.com/office/drawing/2014/main" id="{57A48F74-A8D8-4768-BD09-FAB910B42F46}"/>
                </a:ext>
              </a:extLst>
            </p:cNvPr>
            <p:cNvSpPr/>
            <p:nvPr/>
          </p:nvSpPr>
          <p:spPr>
            <a:xfrm>
              <a:off x="1579354" y="3893683"/>
              <a:ext cx="262492" cy="227020"/>
            </a:xfrm>
            <a:custGeom>
              <a:avLst/>
              <a:gdLst>
                <a:gd name="connsiteX0" fmla="*/ 2660 w 262491"/>
                <a:gd name="connsiteY0" fmla="*/ 9755 h 227019"/>
                <a:gd name="connsiteX1" fmla="*/ 93468 w 262491"/>
                <a:gd name="connsiteY1" fmla="*/ 2660 h 227019"/>
                <a:gd name="connsiteX2" fmla="*/ 261250 w 262491"/>
                <a:gd name="connsiteY2" fmla="*/ 189597 h 227019"/>
                <a:gd name="connsiteX3" fmla="*/ 224714 w 262491"/>
                <a:gd name="connsiteY3" fmla="*/ 225779 h 227019"/>
                <a:gd name="connsiteX4" fmla="*/ 8336 w 262491"/>
                <a:gd name="connsiteY4" fmla="*/ 79989 h 227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91" h="227019">
                  <a:moveTo>
                    <a:pt x="2660" y="9755"/>
                  </a:moveTo>
                  <a:lnTo>
                    <a:pt x="93468" y="2660"/>
                  </a:lnTo>
                  <a:lnTo>
                    <a:pt x="261250" y="189597"/>
                  </a:lnTo>
                  <a:lnTo>
                    <a:pt x="224714" y="225779"/>
                  </a:lnTo>
                  <a:lnTo>
                    <a:pt x="8336" y="79989"/>
                  </a:lnTo>
                  <a:close/>
                </a:path>
              </a:pathLst>
            </a:custGeom>
            <a:solidFill>
              <a:schemeClr val="accent4"/>
            </a:solidFill>
            <a:ln w="9525" cap="flat">
              <a:noFill/>
              <a:prstDash val="solid"/>
              <a:miter/>
            </a:ln>
          </p:spPr>
          <p:txBody>
            <a:bodyPr rtlCol="0" anchor="ctr"/>
            <a:lstStyle/>
            <a:p>
              <a:endParaRPr lang="fi-FI"/>
            </a:p>
          </p:txBody>
        </p:sp>
        <p:sp>
          <p:nvSpPr>
            <p:cNvPr id="472" name="Freeform: Shape 471">
              <a:extLst>
                <a:ext uri="{FF2B5EF4-FFF2-40B4-BE49-F238E27FC236}">
                  <a16:creationId xmlns:a16="http://schemas.microsoft.com/office/drawing/2014/main" id="{B12F3D8A-79D5-4D58-9783-31D73ADDA596}"/>
                </a:ext>
              </a:extLst>
            </p:cNvPr>
            <p:cNvSpPr/>
            <p:nvPr/>
          </p:nvSpPr>
          <p:spPr>
            <a:xfrm>
              <a:off x="1811340" y="4088068"/>
              <a:ext cx="60302" cy="85132"/>
            </a:xfrm>
            <a:custGeom>
              <a:avLst/>
              <a:gdLst>
                <a:gd name="connsiteX0" fmla="*/ 21460 w 60302"/>
                <a:gd name="connsiteY0" fmla="*/ 2660 h 85132"/>
                <a:gd name="connsiteX1" fmla="*/ 57287 w 60302"/>
                <a:gd name="connsiteY1" fmla="*/ 31393 h 85132"/>
                <a:gd name="connsiteX2" fmla="*/ 60125 w 60302"/>
                <a:gd name="connsiteY2" fmla="*/ 84955 h 85132"/>
                <a:gd name="connsiteX3" fmla="*/ 29264 w 60302"/>
                <a:gd name="connsiteY3" fmla="*/ 84955 h 85132"/>
                <a:gd name="connsiteX4" fmla="*/ 2660 w 60302"/>
                <a:gd name="connsiteY4" fmla="*/ 21461 h 8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2" h="85132">
                  <a:moveTo>
                    <a:pt x="21460" y="2660"/>
                  </a:moveTo>
                  <a:lnTo>
                    <a:pt x="57287" y="31393"/>
                  </a:lnTo>
                  <a:lnTo>
                    <a:pt x="60125" y="84955"/>
                  </a:lnTo>
                  <a:lnTo>
                    <a:pt x="29264" y="84955"/>
                  </a:lnTo>
                  <a:lnTo>
                    <a:pt x="2660" y="21461"/>
                  </a:lnTo>
                  <a:close/>
                </a:path>
              </a:pathLst>
            </a:custGeom>
            <a:solidFill>
              <a:srgbClr val="F4CDAF"/>
            </a:solidFill>
            <a:ln w="9525" cap="flat">
              <a:noFill/>
              <a:prstDash val="solid"/>
              <a:miter/>
            </a:ln>
          </p:spPr>
          <p:txBody>
            <a:bodyPr rtlCol="0" anchor="ctr"/>
            <a:lstStyle/>
            <a:p>
              <a:endParaRPr lang="fi-FI"/>
            </a:p>
          </p:txBody>
        </p:sp>
        <p:sp>
          <p:nvSpPr>
            <p:cNvPr id="473" name="Freeform: Shape 472">
              <a:extLst>
                <a:ext uri="{FF2B5EF4-FFF2-40B4-BE49-F238E27FC236}">
                  <a16:creationId xmlns:a16="http://schemas.microsoft.com/office/drawing/2014/main" id="{0850E146-91F0-4EB0-B089-30503BAEF50B}"/>
                </a:ext>
              </a:extLst>
            </p:cNvPr>
            <p:cNvSpPr/>
            <p:nvPr/>
          </p:nvSpPr>
          <p:spPr>
            <a:xfrm>
              <a:off x="1480033" y="3583304"/>
              <a:ext cx="56755" cy="92227"/>
            </a:xfrm>
            <a:custGeom>
              <a:avLst/>
              <a:gdLst>
                <a:gd name="connsiteX0" fmla="*/ 20751 w 56754"/>
                <a:gd name="connsiteY0" fmla="*/ 84246 h 92226"/>
                <a:gd name="connsiteX1" fmla="*/ 2660 w 56754"/>
                <a:gd name="connsiteY1" fmla="*/ 52676 h 92226"/>
                <a:gd name="connsiteX2" fmla="*/ 3725 w 56754"/>
                <a:gd name="connsiteY2" fmla="*/ 2660 h 92226"/>
                <a:gd name="connsiteX3" fmla="*/ 20751 w 56754"/>
                <a:gd name="connsiteY3" fmla="*/ 8336 h 92226"/>
                <a:gd name="connsiteX4" fmla="*/ 26072 w 56754"/>
                <a:gd name="connsiteY4" fmla="*/ 33521 h 92226"/>
                <a:gd name="connsiteX5" fmla="*/ 56932 w 56754"/>
                <a:gd name="connsiteY5" fmla="*/ 61544 h 92226"/>
                <a:gd name="connsiteX6" fmla="*/ 48064 w 56754"/>
                <a:gd name="connsiteY6" fmla="*/ 90631 h 9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54" h="92226">
                  <a:moveTo>
                    <a:pt x="20751" y="84246"/>
                  </a:moveTo>
                  <a:lnTo>
                    <a:pt x="2660" y="52676"/>
                  </a:lnTo>
                  <a:lnTo>
                    <a:pt x="3725" y="2660"/>
                  </a:lnTo>
                  <a:lnTo>
                    <a:pt x="20751" y="8336"/>
                  </a:lnTo>
                  <a:lnTo>
                    <a:pt x="26072" y="33521"/>
                  </a:lnTo>
                  <a:lnTo>
                    <a:pt x="56932" y="61544"/>
                  </a:lnTo>
                  <a:lnTo>
                    <a:pt x="48064" y="90631"/>
                  </a:lnTo>
                  <a:close/>
                </a:path>
              </a:pathLst>
            </a:custGeom>
            <a:solidFill>
              <a:srgbClr val="F4CDAF"/>
            </a:solidFill>
            <a:ln w="9525" cap="flat">
              <a:noFill/>
              <a:prstDash val="solid"/>
              <a:miter/>
            </a:ln>
          </p:spPr>
          <p:txBody>
            <a:bodyPr rtlCol="0" anchor="ctr"/>
            <a:lstStyle/>
            <a:p>
              <a:endParaRPr lang="fi-FI"/>
            </a:p>
          </p:txBody>
        </p:sp>
        <p:sp>
          <p:nvSpPr>
            <p:cNvPr id="474" name="Freeform: Shape 473">
              <a:extLst>
                <a:ext uri="{FF2B5EF4-FFF2-40B4-BE49-F238E27FC236}">
                  <a16:creationId xmlns:a16="http://schemas.microsoft.com/office/drawing/2014/main" id="{7EED8D65-7E94-4A94-8EDE-40AEB84A592D}"/>
                </a:ext>
              </a:extLst>
            </p:cNvPr>
            <p:cNvSpPr/>
            <p:nvPr/>
          </p:nvSpPr>
          <p:spPr>
            <a:xfrm>
              <a:off x="1498478" y="3566632"/>
              <a:ext cx="63849" cy="60302"/>
            </a:xfrm>
            <a:custGeom>
              <a:avLst/>
              <a:gdLst>
                <a:gd name="connsiteX0" fmla="*/ 2660 w 63849"/>
                <a:gd name="connsiteY0" fmla="*/ 60125 h 60302"/>
                <a:gd name="connsiteX1" fmla="*/ 6562 w 63849"/>
                <a:gd name="connsiteY1" fmla="*/ 27491 h 60302"/>
                <a:gd name="connsiteX2" fmla="*/ 39906 w 63849"/>
                <a:gd name="connsiteY2" fmla="*/ 2660 h 60302"/>
                <a:gd name="connsiteX3" fmla="*/ 62608 w 63849"/>
                <a:gd name="connsiteY3" fmla="*/ 20396 h 60302"/>
                <a:gd name="connsiteX4" fmla="*/ 57287 w 63849"/>
                <a:gd name="connsiteY4" fmla="*/ 47355 h 60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49" h="60302">
                  <a:moveTo>
                    <a:pt x="2660" y="60125"/>
                  </a:moveTo>
                  <a:lnTo>
                    <a:pt x="6562" y="27491"/>
                  </a:lnTo>
                  <a:lnTo>
                    <a:pt x="39906" y="2660"/>
                  </a:lnTo>
                  <a:lnTo>
                    <a:pt x="62608" y="20396"/>
                  </a:lnTo>
                  <a:lnTo>
                    <a:pt x="57287" y="47355"/>
                  </a:lnTo>
                  <a:close/>
                </a:path>
              </a:pathLst>
            </a:custGeom>
            <a:solidFill>
              <a:srgbClr val="F4CDAF"/>
            </a:solidFill>
            <a:ln w="9525" cap="flat">
              <a:noFill/>
              <a:prstDash val="solid"/>
              <a:miter/>
            </a:ln>
          </p:spPr>
          <p:txBody>
            <a:bodyPr rtlCol="0" anchor="ctr"/>
            <a:lstStyle/>
            <a:p>
              <a:endParaRPr lang="fi-FI"/>
            </a:p>
          </p:txBody>
        </p:sp>
        <p:sp>
          <p:nvSpPr>
            <p:cNvPr id="475" name="Freeform: Shape 474">
              <a:extLst>
                <a:ext uri="{FF2B5EF4-FFF2-40B4-BE49-F238E27FC236}">
                  <a16:creationId xmlns:a16="http://schemas.microsoft.com/office/drawing/2014/main" id="{CA309586-62DA-40B0-ABE5-4D226E52A6B4}"/>
                </a:ext>
              </a:extLst>
            </p:cNvPr>
            <p:cNvSpPr/>
            <p:nvPr/>
          </p:nvSpPr>
          <p:spPr>
            <a:xfrm>
              <a:off x="824189" y="5851375"/>
              <a:ext cx="134793" cy="209284"/>
            </a:xfrm>
            <a:custGeom>
              <a:avLst/>
              <a:gdLst>
                <a:gd name="connsiteX0" fmla="*/ 122524 w 134793"/>
                <a:gd name="connsiteY0" fmla="*/ 133906 h 209284"/>
                <a:gd name="connsiteX1" fmla="*/ 89180 w 134793"/>
                <a:gd name="connsiteY1" fmla="*/ 70412 h 209284"/>
                <a:gd name="connsiteX2" fmla="*/ 59029 w 134793"/>
                <a:gd name="connsiteY2" fmla="*/ 2660 h 209284"/>
                <a:gd name="connsiteX3" fmla="*/ 6885 w 134793"/>
                <a:gd name="connsiteY3" fmla="*/ 45582 h 209284"/>
                <a:gd name="connsiteX4" fmla="*/ 5112 w 134793"/>
                <a:gd name="connsiteY4" fmla="*/ 47000 h 209284"/>
                <a:gd name="connsiteX5" fmla="*/ 108335 w 134793"/>
                <a:gd name="connsiteY5" fmla="*/ 191016 h 209284"/>
                <a:gd name="connsiteX6" fmla="*/ 127844 w 134793"/>
                <a:gd name="connsiteY6" fmla="*/ 208043 h 209284"/>
                <a:gd name="connsiteX7" fmla="*/ 134584 w 134793"/>
                <a:gd name="connsiteY7" fmla="*/ 183212 h 209284"/>
                <a:gd name="connsiteX8" fmla="*/ 122524 w 134793"/>
                <a:gd name="connsiteY8" fmla="*/ 133906 h 20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93" h="209284">
                  <a:moveTo>
                    <a:pt x="122524" y="133906"/>
                  </a:moveTo>
                  <a:cubicBezTo>
                    <a:pt x="112591" y="111914"/>
                    <a:pt x="101595" y="90631"/>
                    <a:pt x="89180" y="70412"/>
                  </a:cubicBezTo>
                  <a:cubicBezTo>
                    <a:pt x="76410" y="49129"/>
                    <a:pt x="61512" y="26427"/>
                    <a:pt x="59029" y="2660"/>
                  </a:cubicBezTo>
                  <a:lnTo>
                    <a:pt x="6885" y="45582"/>
                  </a:lnTo>
                  <a:cubicBezTo>
                    <a:pt x="6176" y="45936"/>
                    <a:pt x="5821" y="46291"/>
                    <a:pt x="5112" y="47000"/>
                  </a:cubicBezTo>
                  <a:cubicBezTo>
                    <a:pt x="-8722" y="62253"/>
                    <a:pt x="37391" y="126457"/>
                    <a:pt x="108335" y="191016"/>
                  </a:cubicBezTo>
                  <a:cubicBezTo>
                    <a:pt x="114720" y="197046"/>
                    <a:pt x="121459" y="202722"/>
                    <a:pt x="127844" y="208043"/>
                  </a:cubicBezTo>
                  <a:cubicBezTo>
                    <a:pt x="131391" y="200239"/>
                    <a:pt x="134229" y="192080"/>
                    <a:pt x="134584" y="183212"/>
                  </a:cubicBezTo>
                  <a:cubicBezTo>
                    <a:pt x="136003" y="166186"/>
                    <a:pt x="129618" y="149514"/>
                    <a:pt x="122524" y="133906"/>
                  </a:cubicBezTo>
                  <a:close/>
                </a:path>
              </a:pathLst>
            </a:custGeom>
            <a:solidFill>
              <a:srgbClr val="FF8973"/>
            </a:solidFill>
            <a:ln w="9525" cap="flat">
              <a:noFill/>
              <a:prstDash val="solid"/>
              <a:miter/>
            </a:ln>
          </p:spPr>
          <p:txBody>
            <a:bodyPr rtlCol="0" anchor="ctr"/>
            <a:lstStyle/>
            <a:p>
              <a:endParaRPr lang="fi-FI"/>
            </a:p>
          </p:txBody>
        </p:sp>
        <p:sp>
          <p:nvSpPr>
            <p:cNvPr id="476" name="Freeform: Shape 475">
              <a:extLst>
                <a:ext uri="{FF2B5EF4-FFF2-40B4-BE49-F238E27FC236}">
                  <a16:creationId xmlns:a16="http://schemas.microsoft.com/office/drawing/2014/main" id="{979CE0DF-99E1-4B6C-8A8E-973455B766FD}"/>
                </a:ext>
              </a:extLst>
            </p:cNvPr>
            <p:cNvSpPr/>
            <p:nvPr/>
          </p:nvSpPr>
          <p:spPr>
            <a:xfrm>
              <a:off x="880558" y="5725805"/>
              <a:ext cx="354719" cy="407926"/>
            </a:xfrm>
            <a:custGeom>
              <a:avLst/>
              <a:gdLst>
                <a:gd name="connsiteX0" fmla="*/ 205205 w 354718"/>
                <a:gd name="connsiteY0" fmla="*/ 405266 h 407926"/>
                <a:gd name="connsiteX1" fmla="*/ 206269 w 354718"/>
                <a:gd name="connsiteY1" fmla="*/ 403492 h 407926"/>
                <a:gd name="connsiteX2" fmla="*/ 354541 w 354718"/>
                <a:gd name="connsiteY2" fmla="*/ 184631 h 407926"/>
                <a:gd name="connsiteX3" fmla="*/ 154480 w 354718"/>
                <a:gd name="connsiteY3" fmla="*/ 2660 h 407926"/>
                <a:gd name="connsiteX4" fmla="*/ 2660 w 354718"/>
                <a:gd name="connsiteY4" fmla="*/ 127876 h 407926"/>
                <a:gd name="connsiteX5" fmla="*/ 32811 w 354718"/>
                <a:gd name="connsiteY5" fmla="*/ 195627 h 407926"/>
                <a:gd name="connsiteX6" fmla="*/ 66155 w 354718"/>
                <a:gd name="connsiteY6" fmla="*/ 259122 h 407926"/>
                <a:gd name="connsiteX7" fmla="*/ 78215 w 354718"/>
                <a:gd name="connsiteY7" fmla="*/ 308428 h 407926"/>
                <a:gd name="connsiteX8" fmla="*/ 71476 w 354718"/>
                <a:gd name="connsiteY8" fmla="*/ 333258 h 407926"/>
                <a:gd name="connsiteX9" fmla="*/ 205205 w 354718"/>
                <a:gd name="connsiteY9" fmla="*/ 405266 h 407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718" h="407926">
                  <a:moveTo>
                    <a:pt x="205205" y="405266"/>
                  </a:moveTo>
                  <a:cubicBezTo>
                    <a:pt x="205560" y="404911"/>
                    <a:pt x="205914" y="404202"/>
                    <a:pt x="206269" y="403492"/>
                  </a:cubicBezTo>
                  <a:lnTo>
                    <a:pt x="354541" y="184631"/>
                  </a:lnTo>
                  <a:lnTo>
                    <a:pt x="154480" y="2660"/>
                  </a:lnTo>
                  <a:lnTo>
                    <a:pt x="2660" y="127876"/>
                  </a:lnTo>
                  <a:cubicBezTo>
                    <a:pt x="5143" y="151642"/>
                    <a:pt x="20042" y="174344"/>
                    <a:pt x="32811" y="195627"/>
                  </a:cubicBezTo>
                  <a:cubicBezTo>
                    <a:pt x="45227" y="216201"/>
                    <a:pt x="56223" y="237484"/>
                    <a:pt x="66155" y="259122"/>
                  </a:cubicBezTo>
                  <a:cubicBezTo>
                    <a:pt x="73249" y="274729"/>
                    <a:pt x="79634" y="291401"/>
                    <a:pt x="78215" y="308428"/>
                  </a:cubicBezTo>
                  <a:cubicBezTo>
                    <a:pt x="77506" y="317296"/>
                    <a:pt x="75023" y="325454"/>
                    <a:pt x="71476" y="333258"/>
                  </a:cubicBezTo>
                  <a:cubicBezTo>
                    <a:pt x="134970" y="387530"/>
                    <a:pt x="192435" y="419100"/>
                    <a:pt x="205205" y="405266"/>
                  </a:cubicBezTo>
                  <a:close/>
                </a:path>
              </a:pathLst>
            </a:custGeom>
            <a:solidFill>
              <a:srgbClr val="CA4141"/>
            </a:solidFill>
            <a:ln w="9525" cap="flat">
              <a:noFill/>
              <a:prstDash val="solid"/>
              <a:miter/>
            </a:ln>
          </p:spPr>
          <p:txBody>
            <a:bodyPr rtlCol="0" anchor="ctr"/>
            <a:lstStyle/>
            <a:p>
              <a:endParaRPr lang="fi-FI"/>
            </a:p>
          </p:txBody>
        </p:sp>
        <p:sp>
          <p:nvSpPr>
            <p:cNvPr id="477" name="Freeform: Shape 476">
              <a:extLst>
                <a:ext uri="{FF2B5EF4-FFF2-40B4-BE49-F238E27FC236}">
                  <a16:creationId xmlns:a16="http://schemas.microsoft.com/office/drawing/2014/main" id="{164F64A8-FDF5-4040-893B-239D157724BA}"/>
                </a:ext>
              </a:extLst>
            </p:cNvPr>
            <p:cNvSpPr/>
            <p:nvPr/>
          </p:nvSpPr>
          <p:spPr>
            <a:xfrm>
              <a:off x="582240" y="5301561"/>
              <a:ext cx="773287" cy="528531"/>
            </a:xfrm>
            <a:custGeom>
              <a:avLst/>
              <a:gdLst>
                <a:gd name="connsiteX0" fmla="*/ 644347 w 773286"/>
                <a:gd name="connsiteY0" fmla="*/ 2660 h 528530"/>
                <a:gd name="connsiteX1" fmla="*/ 343900 w 773286"/>
                <a:gd name="connsiteY1" fmla="*/ 303107 h 528530"/>
                <a:gd name="connsiteX2" fmla="*/ 193144 w 773286"/>
                <a:gd name="connsiteY2" fmla="*/ 381500 h 528530"/>
                <a:gd name="connsiteX3" fmla="*/ 75378 w 773286"/>
                <a:gd name="connsiteY3" fmla="*/ 393915 h 528530"/>
                <a:gd name="connsiteX4" fmla="*/ 2660 w 773286"/>
                <a:gd name="connsiteY4" fmla="*/ 479048 h 528530"/>
                <a:gd name="connsiteX5" fmla="*/ 2660 w 773286"/>
                <a:gd name="connsiteY5" fmla="*/ 479048 h 528530"/>
                <a:gd name="connsiteX6" fmla="*/ 210880 w 773286"/>
                <a:gd name="connsiteY6" fmla="*/ 502104 h 528530"/>
                <a:gd name="connsiteX7" fmla="*/ 773109 w 773286"/>
                <a:gd name="connsiteY7" fmla="*/ 120427 h 528530"/>
                <a:gd name="connsiteX8" fmla="*/ 644347 w 773286"/>
                <a:gd name="connsiteY8" fmla="*/ 2660 h 52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286" h="528530">
                  <a:moveTo>
                    <a:pt x="644347" y="2660"/>
                  </a:moveTo>
                  <a:cubicBezTo>
                    <a:pt x="554248" y="113333"/>
                    <a:pt x="459538" y="220458"/>
                    <a:pt x="343900" y="303107"/>
                  </a:cubicBezTo>
                  <a:cubicBezTo>
                    <a:pt x="297432" y="336096"/>
                    <a:pt x="247771" y="365183"/>
                    <a:pt x="193144" y="381500"/>
                  </a:cubicBezTo>
                  <a:cubicBezTo>
                    <a:pt x="155189" y="392851"/>
                    <a:pt x="114752" y="397817"/>
                    <a:pt x="75378" y="393915"/>
                  </a:cubicBezTo>
                  <a:lnTo>
                    <a:pt x="2660" y="479048"/>
                  </a:lnTo>
                  <a:lnTo>
                    <a:pt x="2660" y="479048"/>
                  </a:lnTo>
                  <a:cubicBezTo>
                    <a:pt x="63317" y="534029"/>
                    <a:pt x="149159" y="543961"/>
                    <a:pt x="210880" y="502104"/>
                  </a:cubicBezTo>
                  <a:lnTo>
                    <a:pt x="773109" y="120427"/>
                  </a:lnTo>
                  <a:lnTo>
                    <a:pt x="644347" y="2660"/>
                  </a:lnTo>
                  <a:close/>
                </a:path>
              </a:pathLst>
            </a:custGeom>
            <a:solidFill>
              <a:schemeClr val="accent6">
                <a:lumMod val="50000"/>
              </a:schemeClr>
            </a:solidFill>
            <a:ln w="9525" cap="flat">
              <a:noFill/>
              <a:prstDash val="solid"/>
              <a:miter/>
            </a:ln>
          </p:spPr>
          <p:txBody>
            <a:bodyPr rtlCol="0" anchor="ctr"/>
            <a:lstStyle/>
            <a:p>
              <a:endParaRPr lang="fi-FI"/>
            </a:p>
          </p:txBody>
        </p:sp>
        <p:sp>
          <p:nvSpPr>
            <p:cNvPr id="478" name="Freeform: Shape 477">
              <a:extLst>
                <a:ext uri="{FF2B5EF4-FFF2-40B4-BE49-F238E27FC236}">
                  <a16:creationId xmlns:a16="http://schemas.microsoft.com/office/drawing/2014/main" id="{1ACB4F18-51D3-42D5-B131-45D60AFEBA95}"/>
                </a:ext>
              </a:extLst>
            </p:cNvPr>
            <p:cNvSpPr/>
            <p:nvPr/>
          </p:nvSpPr>
          <p:spPr>
            <a:xfrm>
              <a:off x="655312" y="5248950"/>
              <a:ext cx="571097" cy="446946"/>
            </a:xfrm>
            <a:custGeom>
              <a:avLst/>
              <a:gdLst>
                <a:gd name="connsiteX0" fmla="*/ 120072 w 571097"/>
                <a:gd name="connsiteY0" fmla="*/ 434111 h 446945"/>
                <a:gd name="connsiteX1" fmla="*/ 270828 w 571097"/>
                <a:gd name="connsiteY1" fmla="*/ 355718 h 446945"/>
                <a:gd name="connsiteX2" fmla="*/ 571274 w 571097"/>
                <a:gd name="connsiteY2" fmla="*/ 55271 h 446945"/>
                <a:gd name="connsiteX3" fmla="*/ 561697 w 571097"/>
                <a:gd name="connsiteY3" fmla="*/ 46758 h 446945"/>
                <a:gd name="connsiteX4" fmla="*/ 338579 w 571097"/>
                <a:gd name="connsiteY4" fmla="*/ 53143 h 446945"/>
                <a:gd name="connsiteX5" fmla="*/ 2660 w 571097"/>
                <a:gd name="connsiteY5" fmla="*/ 446171 h 446945"/>
                <a:gd name="connsiteX6" fmla="*/ 120072 w 571097"/>
                <a:gd name="connsiteY6" fmla="*/ 434111 h 44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097" h="446945">
                  <a:moveTo>
                    <a:pt x="120072" y="434111"/>
                  </a:moveTo>
                  <a:cubicBezTo>
                    <a:pt x="174699" y="417794"/>
                    <a:pt x="224360" y="388707"/>
                    <a:pt x="270828" y="355718"/>
                  </a:cubicBezTo>
                  <a:cubicBezTo>
                    <a:pt x="386466" y="273068"/>
                    <a:pt x="481531" y="165944"/>
                    <a:pt x="571274" y="55271"/>
                  </a:cubicBezTo>
                  <a:lnTo>
                    <a:pt x="561697" y="46758"/>
                  </a:lnTo>
                  <a:cubicBezTo>
                    <a:pt x="493946" y="-14608"/>
                    <a:pt x="393915" y="-11416"/>
                    <a:pt x="338579" y="53143"/>
                  </a:cubicBezTo>
                  <a:lnTo>
                    <a:pt x="2660" y="446171"/>
                  </a:lnTo>
                  <a:cubicBezTo>
                    <a:pt x="41679" y="450428"/>
                    <a:pt x="82117" y="445462"/>
                    <a:pt x="120072" y="434111"/>
                  </a:cubicBezTo>
                  <a:close/>
                </a:path>
              </a:pathLst>
            </a:custGeom>
            <a:solidFill>
              <a:schemeClr val="accent6">
                <a:lumMod val="90000"/>
              </a:schemeClr>
            </a:solidFill>
            <a:ln w="9525" cap="flat">
              <a:noFill/>
              <a:prstDash val="solid"/>
              <a:miter/>
            </a:ln>
          </p:spPr>
          <p:txBody>
            <a:bodyPr rtlCol="0" anchor="ctr"/>
            <a:lstStyle/>
            <a:p>
              <a:endParaRPr lang="fi-FI"/>
            </a:p>
          </p:txBody>
        </p:sp>
        <p:sp>
          <p:nvSpPr>
            <p:cNvPr id="479" name="Freeform: Shape 478">
              <a:extLst>
                <a:ext uri="{FF2B5EF4-FFF2-40B4-BE49-F238E27FC236}">
                  <a16:creationId xmlns:a16="http://schemas.microsoft.com/office/drawing/2014/main" id="{30AB68D2-3584-4F06-B546-3E9165F3F3B3}"/>
                </a:ext>
              </a:extLst>
            </p:cNvPr>
            <p:cNvSpPr/>
            <p:nvPr/>
          </p:nvSpPr>
          <p:spPr>
            <a:xfrm>
              <a:off x="1192001" y="5559796"/>
              <a:ext cx="510795" cy="578191"/>
            </a:xfrm>
            <a:custGeom>
              <a:avLst/>
              <a:gdLst>
                <a:gd name="connsiteX0" fmla="*/ 335386 w 510794"/>
                <a:gd name="connsiteY0" fmla="*/ 388239 h 578191"/>
                <a:gd name="connsiteX1" fmla="*/ 509908 w 510794"/>
                <a:gd name="connsiteY1" fmla="*/ 223295 h 578191"/>
                <a:gd name="connsiteX2" fmla="*/ 457055 w 510794"/>
                <a:gd name="connsiteY2" fmla="*/ 128586 h 578191"/>
                <a:gd name="connsiteX3" fmla="*/ 318360 w 510794"/>
                <a:gd name="connsiteY3" fmla="*/ 2660 h 578191"/>
                <a:gd name="connsiteX4" fmla="*/ 2660 w 510794"/>
                <a:gd name="connsiteY4" fmla="*/ 578014 h 578191"/>
                <a:gd name="connsiteX5" fmla="*/ 146676 w 510794"/>
                <a:gd name="connsiteY5" fmla="*/ 536512 h 578191"/>
                <a:gd name="connsiteX6" fmla="*/ 335386 w 510794"/>
                <a:gd name="connsiteY6" fmla="*/ 388239 h 57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794" h="578191">
                  <a:moveTo>
                    <a:pt x="335386" y="388239"/>
                  </a:moveTo>
                  <a:cubicBezTo>
                    <a:pt x="393560" y="333258"/>
                    <a:pt x="451734" y="278277"/>
                    <a:pt x="509908" y="223295"/>
                  </a:cubicBezTo>
                  <a:cubicBezTo>
                    <a:pt x="503878" y="188888"/>
                    <a:pt x="486142" y="155189"/>
                    <a:pt x="457055" y="128586"/>
                  </a:cubicBezTo>
                  <a:lnTo>
                    <a:pt x="318360" y="2660"/>
                  </a:lnTo>
                  <a:lnTo>
                    <a:pt x="2660" y="578014"/>
                  </a:lnTo>
                  <a:cubicBezTo>
                    <a:pt x="52321" y="575886"/>
                    <a:pt x="102336" y="559923"/>
                    <a:pt x="146676" y="536512"/>
                  </a:cubicBezTo>
                  <a:cubicBezTo>
                    <a:pt x="217975" y="498912"/>
                    <a:pt x="277213" y="443221"/>
                    <a:pt x="335386" y="388239"/>
                  </a:cubicBezTo>
                  <a:close/>
                </a:path>
              </a:pathLst>
            </a:custGeom>
            <a:solidFill>
              <a:schemeClr val="accent6">
                <a:lumMod val="90000"/>
              </a:schemeClr>
            </a:solidFill>
            <a:ln w="9525" cap="flat">
              <a:noFill/>
              <a:prstDash val="solid"/>
              <a:miter/>
            </a:ln>
          </p:spPr>
          <p:txBody>
            <a:bodyPr rtlCol="0" anchor="ctr"/>
            <a:lstStyle/>
            <a:p>
              <a:endParaRPr lang="fi-FI"/>
            </a:p>
          </p:txBody>
        </p:sp>
        <p:sp>
          <p:nvSpPr>
            <p:cNvPr id="480" name="Freeform: Shape 479">
              <a:extLst>
                <a:ext uri="{FF2B5EF4-FFF2-40B4-BE49-F238E27FC236}">
                  <a16:creationId xmlns:a16="http://schemas.microsoft.com/office/drawing/2014/main" id="{3DD30354-B777-40BD-9442-B680FF6AE5CF}"/>
                </a:ext>
              </a:extLst>
            </p:cNvPr>
            <p:cNvSpPr/>
            <p:nvPr/>
          </p:nvSpPr>
          <p:spPr>
            <a:xfrm>
              <a:off x="1162258" y="5780431"/>
              <a:ext cx="542720" cy="585286"/>
            </a:xfrm>
            <a:custGeom>
              <a:avLst/>
              <a:gdLst>
                <a:gd name="connsiteX0" fmla="*/ 539651 w 542719"/>
                <a:gd name="connsiteY0" fmla="*/ 2660 h 585285"/>
                <a:gd name="connsiteX1" fmla="*/ 365129 w 542719"/>
                <a:gd name="connsiteY1" fmla="*/ 167605 h 585285"/>
                <a:gd name="connsiteX2" fmla="*/ 176419 w 542719"/>
                <a:gd name="connsiteY2" fmla="*/ 315877 h 585285"/>
                <a:gd name="connsiteX3" fmla="*/ 32403 w 542719"/>
                <a:gd name="connsiteY3" fmla="*/ 357379 h 585285"/>
                <a:gd name="connsiteX4" fmla="*/ 21052 w 542719"/>
                <a:gd name="connsiteY4" fmla="*/ 377953 h 585285"/>
                <a:gd name="connsiteX5" fmla="*/ 63619 w 542719"/>
                <a:gd name="connsiteY5" fmla="*/ 582980 h 585285"/>
                <a:gd name="connsiteX6" fmla="*/ 501341 w 542719"/>
                <a:gd name="connsiteY6" fmla="*/ 131069 h 585285"/>
                <a:gd name="connsiteX7" fmla="*/ 539651 w 542719"/>
                <a:gd name="connsiteY7" fmla="*/ 2660 h 58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719" h="585285">
                  <a:moveTo>
                    <a:pt x="539651" y="2660"/>
                  </a:moveTo>
                  <a:cubicBezTo>
                    <a:pt x="481477" y="57642"/>
                    <a:pt x="423303" y="112623"/>
                    <a:pt x="365129" y="167605"/>
                  </a:cubicBezTo>
                  <a:cubicBezTo>
                    <a:pt x="306601" y="222586"/>
                    <a:pt x="247363" y="278632"/>
                    <a:pt x="176419" y="315877"/>
                  </a:cubicBezTo>
                  <a:cubicBezTo>
                    <a:pt x="132079" y="339288"/>
                    <a:pt x="82419" y="354896"/>
                    <a:pt x="32403" y="357379"/>
                  </a:cubicBezTo>
                  <a:lnTo>
                    <a:pt x="21052" y="377953"/>
                  </a:lnTo>
                  <a:cubicBezTo>
                    <a:pt x="-14774" y="443221"/>
                    <a:pt x="2962" y="527999"/>
                    <a:pt x="63619" y="582980"/>
                  </a:cubicBezTo>
                  <a:lnTo>
                    <a:pt x="501341" y="131069"/>
                  </a:lnTo>
                  <a:cubicBezTo>
                    <a:pt x="535394" y="95952"/>
                    <a:pt x="547810" y="48419"/>
                    <a:pt x="539651" y="2660"/>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481" name="Freeform: Shape 480">
              <a:extLst>
                <a:ext uri="{FF2B5EF4-FFF2-40B4-BE49-F238E27FC236}">
                  <a16:creationId xmlns:a16="http://schemas.microsoft.com/office/drawing/2014/main" id="{03B5EFFE-AD15-4979-A197-88ECFEAF7E7E}"/>
                </a:ext>
              </a:extLst>
            </p:cNvPr>
            <p:cNvSpPr/>
            <p:nvPr/>
          </p:nvSpPr>
          <p:spPr>
            <a:xfrm>
              <a:off x="1190582" y="5999647"/>
              <a:ext cx="35472" cy="14189"/>
            </a:xfrm>
            <a:custGeom>
              <a:avLst/>
              <a:gdLst>
                <a:gd name="connsiteX0" fmla="*/ 2660 w 35471"/>
                <a:gd name="connsiteY0" fmla="*/ 2660 h 14188"/>
                <a:gd name="connsiteX1" fmla="*/ 33166 w 35471"/>
                <a:gd name="connsiteY1" fmla="*/ 14011 h 14188"/>
                <a:gd name="connsiteX2" fmla="*/ 2660 w 35471"/>
                <a:gd name="connsiteY2" fmla="*/ 2660 h 14188"/>
              </a:gdLst>
              <a:ahLst/>
              <a:cxnLst>
                <a:cxn ang="0">
                  <a:pos x="connsiteX0" y="connsiteY0"/>
                </a:cxn>
                <a:cxn ang="0">
                  <a:pos x="connsiteX1" y="connsiteY1"/>
                </a:cxn>
                <a:cxn ang="0">
                  <a:pos x="connsiteX2" y="connsiteY2"/>
                </a:cxn>
              </a:cxnLst>
              <a:rect l="l" t="t" r="r" b="b"/>
              <a:pathLst>
                <a:path w="35471" h="14188">
                  <a:moveTo>
                    <a:pt x="2660" y="2660"/>
                  </a:moveTo>
                  <a:cubicBezTo>
                    <a:pt x="13657" y="7627"/>
                    <a:pt x="23944" y="11528"/>
                    <a:pt x="33166" y="14011"/>
                  </a:cubicBezTo>
                  <a:cubicBezTo>
                    <a:pt x="23944" y="11528"/>
                    <a:pt x="13657" y="7627"/>
                    <a:pt x="2660" y="2660"/>
                  </a:cubicBezTo>
                  <a:close/>
                </a:path>
              </a:pathLst>
            </a:custGeom>
            <a:noFill/>
            <a:ln w="9525" cap="flat">
              <a:noFill/>
              <a:prstDash val="solid"/>
              <a:miter/>
            </a:ln>
          </p:spPr>
          <p:txBody>
            <a:bodyPr rtlCol="0" anchor="ctr"/>
            <a:lstStyle/>
            <a:p>
              <a:endParaRPr lang="fi-FI"/>
            </a:p>
          </p:txBody>
        </p:sp>
        <p:sp>
          <p:nvSpPr>
            <p:cNvPr id="482" name="Freeform: Shape 481">
              <a:extLst>
                <a:ext uri="{FF2B5EF4-FFF2-40B4-BE49-F238E27FC236}">
                  <a16:creationId xmlns:a16="http://schemas.microsoft.com/office/drawing/2014/main" id="{91215A30-54F1-46AC-A0CC-9DD18C9AD098}"/>
                </a:ext>
              </a:extLst>
            </p:cNvPr>
            <p:cNvSpPr/>
            <p:nvPr/>
          </p:nvSpPr>
          <p:spPr>
            <a:xfrm>
              <a:off x="1131344" y="5965594"/>
              <a:ext cx="28377" cy="17736"/>
            </a:xfrm>
            <a:custGeom>
              <a:avLst/>
              <a:gdLst>
                <a:gd name="connsiteX0" fmla="*/ 2660 w 28377"/>
                <a:gd name="connsiteY0" fmla="*/ 2660 h 17735"/>
                <a:gd name="connsiteX1" fmla="*/ 27491 w 28377"/>
                <a:gd name="connsiteY1" fmla="*/ 18268 h 17735"/>
                <a:gd name="connsiteX2" fmla="*/ 2660 w 28377"/>
                <a:gd name="connsiteY2" fmla="*/ 2660 h 17735"/>
              </a:gdLst>
              <a:ahLst/>
              <a:cxnLst>
                <a:cxn ang="0">
                  <a:pos x="connsiteX0" y="connsiteY0"/>
                </a:cxn>
                <a:cxn ang="0">
                  <a:pos x="connsiteX1" y="connsiteY1"/>
                </a:cxn>
                <a:cxn ang="0">
                  <a:pos x="connsiteX2" y="connsiteY2"/>
                </a:cxn>
              </a:cxnLst>
              <a:rect l="l" t="t" r="r" b="b"/>
              <a:pathLst>
                <a:path w="28377" h="17735">
                  <a:moveTo>
                    <a:pt x="2660" y="2660"/>
                  </a:moveTo>
                  <a:cubicBezTo>
                    <a:pt x="11174" y="8336"/>
                    <a:pt x="19332" y="13657"/>
                    <a:pt x="27491" y="18268"/>
                  </a:cubicBezTo>
                  <a:cubicBezTo>
                    <a:pt x="19332" y="13657"/>
                    <a:pt x="11174" y="8336"/>
                    <a:pt x="2660" y="2660"/>
                  </a:cubicBezTo>
                  <a:close/>
                </a:path>
              </a:pathLst>
            </a:custGeom>
            <a:noFill/>
            <a:ln w="9525" cap="flat">
              <a:noFill/>
              <a:prstDash val="solid"/>
              <a:miter/>
            </a:ln>
          </p:spPr>
          <p:txBody>
            <a:bodyPr rtlCol="0" anchor="ctr"/>
            <a:lstStyle/>
            <a:p>
              <a:endParaRPr lang="fi-FI"/>
            </a:p>
          </p:txBody>
        </p:sp>
        <p:sp>
          <p:nvSpPr>
            <p:cNvPr id="483" name="Freeform: Shape 482">
              <a:extLst>
                <a:ext uri="{FF2B5EF4-FFF2-40B4-BE49-F238E27FC236}">
                  <a16:creationId xmlns:a16="http://schemas.microsoft.com/office/drawing/2014/main" id="{6D0BF08C-C5CD-44D0-A2C0-377DFEC17010}"/>
                </a:ext>
              </a:extLst>
            </p:cNvPr>
            <p:cNvSpPr/>
            <p:nvPr/>
          </p:nvSpPr>
          <p:spPr>
            <a:xfrm>
              <a:off x="1156174" y="5981202"/>
              <a:ext cx="28377" cy="17736"/>
            </a:xfrm>
            <a:custGeom>
              <a:avLst/>
              <a:gdLst>
                <a:gd name="connsiteX0" fmla="*/ 2660 w 28377"/>
                <a:gd name="connsiteY0" fmla="*/ 2660 h 17735"/>
                <a:gd name="connsiteX1" fmla="*/ 26072 w 28377"/>
                <a:gd name="connsiteY1" fmla="*/ 15430 h 17735"/>
                <a:gd name="connsiteX2" fmla="*/ 2660 w 28377"/>
                <a:gd name="connsiteY2" fmla="*/ 2660 h 17735"/>
              </a:gdLst>
              <a:ahLst/>
              <a:cxnLst>
                <a:cxn ang="0">
                  <a:pos x="connsiteX0" y="connsiteY0"/>
                </a:cxn>
                <a:cxn ang="0">
                  <a:pos x="connsiteX1" y="connsiteY1"/>
                </a:cxn>
                <a:cxn ang="0">
                  <a:pos x="connsiteX2" y="connsiteY2"/>
                </a:cxn>
              </a:cxnLst>
              <a:rect l="l" t="t" r="r" b="b"/>
              <a:pathLst>
                <a:path w="28377" h="17735">
                  <a:moveTo>
                    <a:pt x="2660" y="2660"/>
                  </a:moveTo>
                  <a:cubicBezTo>
                    <a:pt x="10819" y="7271"/>
                    <a:pt x="18623" y="11883"/>
                    <a:pt x="26072" y="15430"/>
                  </a:cubicBezTo>
                  <a:cubicBezTo>
                    <a:pt x="18623" y="11883"/>
                    <a:pt x="10464" y="7626"/>
                    <a:pt x="2660" y="2660"/>
                  </a:cubicBezTo>
                  <a:close/>
                </a:path>
              </a:pathLst>
            </a:custGeom>
            <a:noFill/>
            <a:ln w="9525" cap="flat">
              <a:noFill/>
              <a:prstDash val="solid"/>
              <a:miter/>
            </a:ln>
          </p:spPr>
          <p:txBody>
            <a:bodyPr rtlCol="0" anchor="ctr"/>
            <a:lstStyle/>
            <a:p>
              <a:endParaRPr lang="fi-FI"/>
            </a:p>
          </p:txBody>
        </p:sp>
        <p:sp>
          <p:nvSpPr>
            <p:cNvPr id="484" name="Freeform: Shape 483">
              <a:extLst>
                <a:ext uri="{FF2B5EF4-FFF2-40B4-BE49-F238E27FC236}">
                  <a16:creationId xmlns:a16="http://schemas.microsoft.com/office/drawing/2014/main" id="{DC98159F-D19D-4AD0-ACE7-08DCA47F0F89}"/>
                </a:ext>
              </a:extLst>
            </p:cNvPr>
            <p:cNvSpPr/>
            <p:nvPr/>
          </p:nvSpPr>
          <p:spPr>
            <a:xfrm>
              <a:off x="887898" y="5729707"/>
              <a:ext cx="120604" cy="141887"/>
            </a:xfrm>
            <a:custGeom>
              <a:avLst/>
              <a:gdLst>
                <a:gd name="connsiteX0" fmla="*/ 120181 w 120604"/>
                <a:gd name="connsiteY0" fmla="*/ 128940 h 141887"/>
                <a:gd name="connsiteX1" fmla="*/ 40370 w 120604"/>
                <a:gd name="connsiteY1" fmla="*/ 2660 h 141887"/>
                <a:gd name="connsiteX2" fmla="*/ 7381 w 120604"/>
                <a:gd name="connsiteY2" fmla="*/ 46646 h 141887"/>
                <a:gd name="connsiteX3" fmla="*/ 37532 w 120604"/>
                <a:gd name="connsiteY3" fmla="*/ 139936 h 141887"/>
                <a:gd name="connsiteX4" fmla="*/ 78324 w 120604"/>
                <a:gd name="connsiteY4" fmla="*/ 130359 h 141887"/>
                <a:gd name="connsiteX5" fmla="*/ 120181 w 120604"/>
                <a:gd name="connsiteY5" fmla="*/ 128940 h 14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04" h="141887">
                  <a:moveTo>
                    <a:pt x="120181" y="128940"/>
                  </a:moveTo>
                  <a:cubicBezTo>
                    <a:pt x="76551" y="81053"/>
                    <a:pt x="47109" y="34585"/>
                    <a:pt x="40370" y="2660"/>
                  </a:cubicBezTo>
                  <a:lnTo>
                    <a:pt x="7381" y="46646"/>
                  </a:lnTo>
                  <a:cubicBezTo>
                    <a:pt x="-5035" y="62608"/>
                    <a:pt x="7735" y="98080"/>
                    <a:pt x="37532" y="139936"/>
                  </a:cubicBezTo>
                  <a:cubicBezTo>
                    <a:pt x="50656" y="134970"/>
                    <a:pt x="64136" y="131778"/>
                    <a:pt x="78324" y="130359"/>
                  </a:cubicBezTo>
                  <a:cubicBezTo>
                    <a:pt x="92158" y="128940"/>
                    <a:pt x="105992" y="128940"/>
                    <a:pt x="120181" y="128940"/>
                  </a:cubicBezTo>
                  <a:close/>
                </a:path>
              </a:pathLst>
            </a:custGeom>
            <a:solidFill>
              <a:srgbClr val="FF8973"/>
            </a:solidFill>
            <a:ln w="9525" cap="flat">
              <a:noFill/>
              <a:prstDash val="solid"/>
              <a:miter/>
            </a:ln>
          </p:spPr>
          <p:txBody>
            <a:bodyPr rtlCol="0" anchor="ctr"/>
            <a:lstStyle/>
            <a:p>
              <a:endParaRPr lang="fi-FI"/>
            </a:p>
          </p:txBody>
        </p:sp>
        <p:sp>
          <p:nvSpPr>
            <p:cNvPr id="485" name="Freeform: Shape 484">
              <a:extLst>
                <a:ext uri="{FF2B5EF4-FFF2-40B4-BE49-F238E27FC236}">
                  <a16:creationId xmlns:a16="http://schemas.microsoft.com/office/drawing/2014/main" id="{B3434381-9DA0-4E0E-A2F5-7690C3064229}"/>
                </a:ext>
              </a:extLst>
            </p:cNvPr>
            <p:cNvSpPr/>
            <p:nvPr/>
          </p:nvSpPr>
          <p:spPr>
            <a:xfrm>
              <a:off x="922769" y="5856302"/>
              <a:ext cx="319247" cy="205737"/>
            </a:xfrm>
            <a:custGeom>
              <a:avLst/>
              <a:gdLst>
                <a:gd name="connsiteX0" fmla="*/ 270473 w 319246"/>
                <a:gd name="connsiteY0" fmla="*/ 146006 h 205736"/>
                <a:gd name="connsiteX1" fmla="*/ 259477 w 319246"/>
                <a:gd name="connsiteY1" fmla="*/ 140685 h 205736"/>
                <a:gd name="connsiteX2" fmla="*/ 236065 w 319246"/>
                <a:gd name="connsiteY2" fmla="*/ 127916 h 205736"/>
                <a:gd name="connsiteX3" fmla="*/ 211235 w 319246"/>
                <a:gd name="connsiteY3" fmla="*/ 112308 h 205736"/>
                <a:gd name="connsiteX4" fmla="*/ 133197 w 319246"/>
                <a:gd name="connsiteY4" fmla="*/ 50587 h 205736"/>
                <a:gd name="connsiteX5" fmla="*/ 85310 w 319246"/>
                <a:gd name="connsiteY5" fmla="*/ 2700 h 205736"/>
                <a:gd name="connsiteX6" fmla="*/ 43453 w 319246"/>
                <a:gd name="connsiteY6" fmla="*/ 3764 h 205736"/>
                <a:gd name="connsiteX7" fmla="*/ 2660 w 319246"/>
                <a:gd name="connsiteY7" fmla="*/ 13341 h 205736"/>
                <a:gd name="connsiteX8" fmla="*/ 84600 w 319246"/>
                <a:gd name="connsiteY8" fmla="*/ 103795 h 205736"/>
                <a:gd name="connsiteX9" fmla="*/ 277922 w 319246"/>
                <a:gd name="connsiteY9" fmla="*/ 198150 h 205736"/>
                <a:gd name="connsiteX10" fmla="*/ 318360 w 319246"/>
                <a:gd name="connsiteY10" fmla="*/ 161259 h 205736"/>
                <a:gd name="connsiteX11" fmla="*/ 300979 w 319246"/>
                <a:gd name="connsiteY11" fmla="*/ 157712 h 205736"/>
                <a:gd name="connsiteX12" fmla="*/ 270473 w 319246"/>
                <a:gd name="connsiteY12" fmla="*/ 146006 h 20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246" h="205736">
                  <a:moveTo>
                    <a:pt x="270473" y="146006"/>
                  </a:moveTo>
                  <a:cubicBezTo>
                    <a:pt x="266926" y="144233"/>
                    <a:pt x="263024" y="142459"/>
                    <a:pt x="259477" y="140685"/>
                  </a:cubicBezTo>
                  <a:cubicBezTo>
                    <a:pt x="252028" y="136784"/>
                    <a:pt x="244224" y="132527"/>
                    <a:pt x="236065" y="127916"/>
                  </a:cubicBezTo>
                  <a:cubicBezTo>
                    <a:pt x="227907" y="123304"/>
                    <a:pt x="219748" y="117983"/>
                    <a:pt x="211235" y="112308"/>
                  </a:cubicBezTo>
                  <a:cubicBezTo>
                    <a:pt x="186050" y="95281"/>
                    <a:pt x="159446" y="74353"/>
                    <a:pt x="133197" y="50587"/>
                  </a:cubicBezTo>
                  <a:cubicBezTo>
                    <a:pt x="115816" y="34624"/>
                    <a:pt x="99853" y="18662"/>
                    <a:pt x="85310" y="2700"/>
                  </a:cubicBezTo>
                  <a:cubicBezTo>
                    <a:pt x="71476" y="2700"/>
                    <a:pt x="57287" y="2345"/>
                    <a:pt x="43453" y="3764"/>
                  </a:cubicBezTo>
                  <a:cubicBezTo>
                    <a:pt x="29619" y="5183"/>
                    <a:pt x="15785" y="8730"/>
                    <a:pt x="2660" y="13341"/>
                  </a:cubicBezTo>
                  <a:cubicBezTo>
                    <a:pt x="22879" y="41719"/>
                    <a:pt x="51257" y="73289"/>
                    <a:pt x="84600" y="103795"/>
                  </a:cubicBezTo>
                  <a:cubicBezTo>
                    <a:pt x="167250" y="178995"/>
                    <a:pt x="253447" y="221206"/>
                    <a:pt x="277922" y="198150"/>
                  </a:cubicBezTo>
                  <a:lnTo>
                    <a:pt x="318360" y="161259"/>
                  </a:lnTo>
                  <a:cubicBezTo>
                    <a:pt x="313039" y="160550"/>
                    <a:pt x="307009" y="159486"/>
                    <a:pt x="300979" y="157712"/>
                  </a:cubicBezTo>
                  <a:cubicBezTo>
                    <a:pt x="291756" y="154874"/>
                    <a:pt x="281469" y="150972"/>
                    <a:pt x="270473" y="146006"/>
                  </a:cubicBezTo>
                  <a:close/>
                </a:path>
              </a:pathLst>
            </a:custGeom>
            <a:solidFill>
              <a:srgbClr val="CA4141"/>
            </a:solidFill>
            <a:ln w="9525" cap="flat">
              <a:noFill/>
              <a:prstDash val="solid"/>
              <a:miter/>
            </a:ln>
          </p:spPr>
          <p:txBody>
            <a:bodyPr rtlCol="0" anchor="ctr"/>
            <a:lstStyle/>
            <a:p>
              <a:endParaRPr lang="fi-FI"/>
            </a:p>
          </p:txBody>
        </p:sp>
        <p:sp>
          <p:nvSpPr>
            <p:cNvPr id="486" name="Freeform: Shape 485">
              <a:extLst>
                <a:ext uri="{FF2B5EF4-FFF2-40B4-BE49-F238E27FC236}">
                  <a16:creationId xmlns:a16="http://schemas.microsoft.com/office/drawing/2014/main" id="{44D1A75F-2062-4126-9DFD-8863DAECACC5}"/>
                </a:ext>
              </a:extLst>
            </p:cNvPr>
            <p:cNvSpPr/>
            <p:nvPr/>
          </p:nvSpPr>
          <p:spPr>
            <a:xfrm>
              <a:off x="925607" y="5064609"/>
              <a:ext cx="776834" cy="794570"/>
            </a:xfrm>
            <a:custGeom>
              <a:avLst/>
              <a:gdLst>
                <a:gd name="connsiteX0" fmla="*/ 139227 w 776833"/>
                <a:gd name="connsiteY0" fmla="*/ 790136 h 794569"/>
                <a:gd name="connsiteX1" fmla="*/ 239612 w 776833"/>
                <a:gd name="connsiteY1" fmla="*/ 730898 h 794569"/>
                <a:gd name="connsiteX2" fmla="*/ 774883 w 776833"/>
                <a:gd name="connsiteY2" fmla="*/ 199175 h 794569"/>
                <a:gd name="connsiteX3" fmla="*/ 741185 w 776833"/>
                <a:gd name="connsiteY3" fmla="*/ 170442 h 794569"/>
                <a:gd name="connsiteX4" fmla="*/ 610293 w 776833"/>
                <a:gd name="connsiteY4" fmla="*/ 2660 h 794569"/>
                <a:gd name="connsiteX5" fmla="*/ 275084 w 776833"/>
                <a:gd name="connsiteY5" fmla="*/ 305590 h 794569"/>
                <a:gd name="connsiteX6" fmla="*/ 2660 w 776833"/>
                <a:gd name="connsiteY6" fmla="*/ 668113 h 794569"/>
                <a:gd name="connsiteX7" fmla="*/ 82472 w 776833"/>
                <a:gd name="connsiteY7" fmla="*/ 794392 h 794569"/>
                <a:gd name="connsiteX8" fmla="*/ 139227 w 776833"/>
                <a:gd name="connsiteY8" fmla="*/ 790136 h 794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833" h="794569">
                  <a:moveTo>
                    <a:pt x="139227" y="790136"/>
                  </a:moveTo>
                  <a:cubicBezTo>
                    <a:pt x="177537" y="781623"/>
                    <a:pt x="209461" y="756083"/>
                    <a:pt x="239612" y="730898"/>
                  </a:cubicBezTo>
                  <a:cubicBezTo>
                    <a:pt x="433289" y="569856"/>
                    <a:pt x="612422" y="391787"/>
                    <a:pt x="774883" y="199175"/>
                  </a:cubicBezTo>
                  <a:cubicBezTo>
                    <a:pt x="763532" y="190307"/>
                    <a:pt x="752181" y="180729"/>
                    <a:pt x="741185" y="170442"/>
                  </a:cubicBezTo>
                  <a:cubicBezTo>
                    <a:pt x="680528" y="115106"/>
                    <a:pt x="635124" y="54095"/>
                    <a:pt x="610293" y="2660"/>
                  </a:cubicBezTo>
                  <a:cubicBezTo>
                    <a:pt x="474791" y="87793"/>
                    <a:pt x="360571" y="192080"/>
                    <a:pt x="275084" y="305590"/>
                  </a:cubicBezTo>
                  <a:lnTo>
                    <a:pt x="2660" y="668113"/>
                  </a:lnTo>
                  <a:cubicBezTo>
                    <a:pt x="9400" y="700037"/>
                    <a:pt x="38487" y="746151"/>
                    <a:pt x="82472" y="794392"/>
                  </a:cubicBezTo>
                  <a:cubicBezTo>
                    <a:pt x="101627" y="794392"/>
                    <a:pt x="120782" y="794392"/>
                    <a:pt x="139227" y="790136"/>
                  </a:cubicBezTo>
                  <a:close/>
                </a:path>
              </a:pathLst>
            </a:custGeom>
            <a:solidFill>
              <a:srgbClr val="EFF0F0"/>
            </a:solidFill>
            <a:ln w="9525" cap="flat">
              <a:noFill/>
              <a:prstDash val="solid"/>
              <a:miter/>
            </a:ln>
          </p:spPr>
          <p:txBody>
            <a:bodyPr rtlCol="0" anchor="ctr"/>
            <a:lstStyle/>
            <a:p>
              <a:endParaRPr lang="fi-FI"/>
            </a:p>
          </p:txBody>
        </p:sp>
        <p:sp>
          <p:nvSpPr>
            <p:cNvPr id="487" name="Freeform: Shape 486">
              <a:extLst>
                <a:ext uri="{FF2B5EF4-FFF2-40B4-BE49-F238E27FC236}">
                  <a16:creationId xmlns:a16="http://schemas.microsoft.com/office/drawing/2014/main" id="{908E3E6C-C357-4C20-9D1E-EEB3A5666BCD}"/>
                </a:ext>
              </a:extLst>
            </p:cNvPr>
            <p:cNvSpPr/>
            <p:nvPr/>
          </p:nvSpPr>
          <p:spPr>
            <a:xfrm>
              <a:off x="1005419" y="5261123"/>
              <a:ext cx="840683" cy="755551"/>
            </a:xfrm>
            <a:custGeom>
              <a:avLst/>
              <a:gdLst>
                <a:gd name="connsiteX0" fmla="*/ 840861 w 840683"/>
                <a:gd name="connsiteY0" fmla="*/ 88502 h 755550"/>
                <a:gd name="connsiteX1" fmla="*/ 695071 w 840683"/>
                <a:gd name="connsiteY1" fmla="*/ 2660 h 755550"/>
                <a:gd name="connsiteX2" fmla="*/ 159801 w 840683"/>
                <a:gd name="connsiteY2" fmla="*/ 534383 h 755550"/>
                <a:gd name="connsiteX3" fmla="*/ 59415 w 840683"/>
                <a:gd name="connsiteY3" fmla="*/ 593622 h 755550"/>
                <a:gd name="connsiteX4" fmla="*/ 2660 w 840683"/>
                <a:gd name="connsiteY4" fmla="*/ 597523 h 755550"/>
                <a:gd name="connsiteX5" fmla="*/ 50547 w 840683"/>
                <a:gd name="connsiteY5" fmla="*/ 645410 h 755550"/>
                <a:gd name="connsiteX6" fmla="*/ 128586 w 840683"/>
                <a:gd name="connsiteY6" fmla="*/ 707132 h 755550"/>
                <a:gd name="connsiteX7" fmla="*/ 153416 w 840683"/>
                <a:gd name="connsiteY7" fmla="*/ 722739 h 755550"/>
                <a:gd name="connsiteX8" fmla="*/ 176827 w 840683"/>
                <a:gd name="connsiteY8" fmla="*/ 735509 h 755550"/>
                <a:gd name="connsiteX9" fmla="*/ 187823 w 840683"/>
                <a:gd name="connsiteY9" fmla="*/ 740830 h 755550"/>
                <a:gd name="connsiteX10" fmla="*/ 218329 w 840683"/>
                <a:gd name="connsiteY10" fmla="*/ 752181 h 755550"/>
                <a:gd name="connsiteX11" fmla="*/ 235711 w 840683"/>
                <a:gd name="connsiteY11" fmla="*/ 755728 h 755550"/>
                <a:gd name="connsiteX12" fmla="*/ 570565 w 840683"/>
                <a:gd name="connsiteY12" fmla="*/ 450315 h 755550"/>
                <a:gd name="connsiteX13" fmla="*/ 840861 w 840683"/>
                <a:gd name="connsiteY13" fmla="*/ 88502 h 75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0683" h="755550">
                  <a:moveTo>
                    <a:pt x="840861" y="88502"/>
                  </a:moveTo>
                  <a:cubicBezTo>
                    <a:pt x="797230" y="72185"/>
                    <a:pt x="745441" y="43098"/>
                    <a:pt x="695071" y="2660"/>
                  </a:cubicBezTo>
                  <a:cubicBezTo>
                    <a:pt x="532610" y="195272"/>
                    <a:pt x="353477" y="373341"/>
                    <a:pt x="159801" y="534383"/>
                  </a:cubicBezTo>
                  <a:cubicBezTo>
                    <a:pt x="129650" y="559569"/>
                    <a:pt x="97725" y="584754"/>
                    <a:pt x="59415" y="593622"/>
                  </a:cubicBezTo>
                  <a:cubicBezTo>
                    <a:pt x="40615" y="597878"/>
                    <a:pt x="21815" y="597878"/>
                    <a:pt x="2660" y="597523"/>
                  </a:cubicBezTo>
                  <a:cubicBezTo>
                    <a:pt x="17204" y="613486"/>
                    <a:pt x="33166" y="629448"/>
                    <a:pt x="50547" y="645410"/>
                  </a:cubicBezTo>
                  <a:cubicBezTo>
                    <a:pt x="76797" y="669176"/>
                    <a:pt x="103400" y="690105"/>
                    <a:pt x="128586" y="707132"/>
                  </a:cubicBezTo>
                  <a:cubicBezTo>
                    <a:pt x="137099" y="712807"/>
                    <a:pt x="145257" y="718128"/>
                    <a:pt x="153416" y="722739"/>
                  </a:cubicBezTo>
                  <a:cubicBezTo>
                    <a:pt x="161574" y="727350"/>
                    <a:pt x="169378" y="731962"/>
                    <a:pt x="176827" y="735509"/>
                  </a:cubicBezTo>
                  <a:cubicBezTo>
                    <a:pt x="180729" y="737283"/>
                    <a:pt x="184276" y="739056"/>
                    <a:pt x="187823" y="740830"/>
                  </a:cubicBezTo>
                  <a:cubicBezTo>
                    <a:pt x="198820" y="745796"/>
                    <a:pt x="209107" y="749698"/>
                    <a:pt x="218329" y="752181"/>
                  </a:cubicBezTo>
                  <a:cubicBezTo>
                    <a:pt x="224714" y="753954"/>
                    <a:pt x="230390" y="755019"/>
                    <a:pt x="235711" y="755728"/>
                  </a:cubicBezTo>
                  <a:lnTo>
                    <a:pt x="570565" y="450315"/>
                  </a:lnTo>
                  <a:cubicBezTo>
                    <a:pt x="675916" y="354896"/>
                    <a:pt x="768498" y="231454"/>
                    <a:pt x="840861" y="88502"/>
                  </a:cubicBezTo>
                  <a:close/>
                </a:path>
              </a:pathLst>
            </a:custGeom>
            <a:solidFill>
              <a:srgbClr val="D2D3D3"/>
            </a:solidFill>
            <a:ln w="9525" cap="flat">
              <a:noFill/>
              <a:prstDash val="solid"/>
              <a:miter/>
            </a:ln>
          </p:spPr>
          <p:txBody>
            <a:bodyPr rtlCol="0" anchor="ctr"/>
            <a:lstStyle/>
            <a:p>
              <a:endParaRPr lang="fi-FI"/>
            </a:p>
          </p:txBody>
        </p:sp>
        <p:sp>
          <p:nvSpPr>
            <p:cNvPr id="488" name="Freeform: Shape 487">
              <a:extLst>
                <a:ext uri="{FF2B5EF4-FFF2-40B4-BE49-F238E27FC236}">
                  <a16:creationId xmlns:a16="http://schemas.microsoft.com/office/drawing/2014/main" id="{D6E942DB-3C51-46C8-83A8-E2473C5F99A2}"/>
                </a:ext>
              </a:extLst>
            </p:cNvPr>
            <p:cNvSpPr/>
            <p:nvPr/>
          </p:nvSpPr>
          <p:spPr>
            <a:xfrm>
              <a:off x="1533240" y="4877672"/>
              <a:ext cx="457587" cy="386643"/>
            </a:xfrm>
            <a:custGeom>
              <a:avLst/>
              <a:gdLst>
                <a:gd name="connsiteX0" fmla="*/ 167250 w 457587"/>
                <a:gd name="connsiteY0" fmla="*/ 386466 h 386643"/>
                <a:gd name="connsiteX1" fmla="*/ 455636 w 457587"/>
                <a:gd name="connsiteY1" fmla="*/ 2660 h 386643"/>
                <a:gd name="connsiteX2" fmla="*/ 2660 w 457587"/>
                <a:gd name="connsiteY2" fmla="*/ 189952 h 386643"/>
                <a:gd name="connsiteX3" fmla="*/ 133552 w 457587"/>
                <a:gd name="connsiteY3" fmla="*/ 357734 h 386643"/>
                <a:gd name="connsiteX4" fmla="*/ 167250 w 457587"/>
                <a:gd name="connsiteY4" fmla="*/ 386466 h 386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587" h="386643">
                  <a:moveTo>
                    <a:pt x="167250" y="386466"/>
                  </a:moveTo>
                  <a:cubicBezTo>
                    <a:pt x="270473" y="264088"/>
                    <a:pt x="366957" y="136035"/>
                    <a:pt x="455636" y="2660"/>
                  </a:cubicBezTo>
                  <a:cubicBezTo>
                    <a:pt x="288564" y="40970"/>
                    <a:pt x="135325" y="106239"/>
                    <a:pt x="2660" y="189952"/>
                  </a:cubicBezTo>
                  <a:cubicBezTo>
                    <a:pt x="27491" y="241386"/>
                    <a:pt x="72895" y="302753"/>
                    <a:pt x="133552" y="357734"/>
                  </a:cubicBezTo>
                  <a:cubicBezTo>
                    <a:pt x="144548" y="367666"/>
                    <a:pt x="155899" y="377244"/>
                    <a:pt x="167250" y="386466"/>
                  </a:cubicBezTo>
                  <a:close/>
                </a:path>
              </a:pathLst>
            </a:custGeom>
            <a:solidFill>
              <a:srgbClr val="FF8973"/>
            </a:solidFill>
            <a:ln w="9525" cap="flat">
              <a:noFill/>
              <a:prstDash val="solid"/>
              <a:miter/>
            </a:ln>
          </p:spPr>
          <p:txBody>
            <a:bodyPr rtlCol="0" anchor="ctr"/>
            <a:lstStyle/>
            <a:p>
              <a:endParaRPr lang="fi-FI"/>
            </a:p>
          </p:txBody>
        </p:sp>
        <p:sp>
          <p:nvSpPr>
            <p:cNvPr id="489" name="Freeform: Shape 488">
              <a:extLst>
                <a:ext uri="{FF2B5EF4-FFF2-40B4-BE49-F238E27FC236}">
                  <a16:creationId xmlns:a16="http://schemas.microsoft.com/office/drawing/2014/main" id="{4722C72D-D962-465A-A6C8-D91E2CF48BC3}"/>
                </a:ext>
              </a:extLst>
            </p:cNvPr>
            <p:cNvSpPr/>
            <p:nvPr/>
          </p:nvSpPr>
          <p:spPr>
            <a:xfrm>
              <a:off x="1697830" y="4877317"/>
              <a:ext cx="294417" cy="471776"/>
            </a:xfrm>
            <a:custGeom>
              <a:avLst/>
              <a:gdLst>
                <a:gd name="connsiteX0" fmla="*/ 148450 w 294416"/>
                <a:gd name="connsiteY0" fmla="*/ 472308 h 471775"/>
                <a:gd name="connsiteX1" fmla="*/ 292111 w 294416"/>
                <a:gd name="connsiteY1" fmla="*/ 2660 h 471775"/>
                <a:gd name="connsiteX2" fmla="*/ 292111 w 294416"/>
                <a:gd name="connsiteY2" fmla="*/ 2660 h 471775"/>
                <a:gd name="connsiteX3" fmla="*/ 292111 w 294416"/>
                <a:gd name="connsiteY3" fmla="*/ 2660 h 471775"/>
                <a:gd name="connsiteX4" fmla="*/ 291047 w 294416"/>
                <a:gd name="connsiteY4" fmla="*/ 3015 h 471775"/>
                <a:gd name="connsiteX5" fmla="*/ 2660 w 294416"/>
                <a:gd name="connsiteY5" fmla="*/ 386821 h 471775"/>
                <a:gd name="connsiteX6" fmla="*/ 148450 w 294416"/>
                <a:gd name="connsiteY6" fmla="*/ 472308 h 47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416" h="471775">
                  <a:moveTo>
                    <a:pt x="148450" y="472308"/>
                  </a:moveTo>
                  <a:cubicBezTo>
                    <a:pt x="219039" y="332194"/>
                    <a:pt x="270118" y="172925"/>
                    <a:pt x="292111" y="2660"/>
                  </a:cubicBezTo>
                  <a:lnTo>
                    <a:pt x="292111" y="2660"/>
                  </a:lnTo>
                  <a:lnTo>
                    <a:pt x="292111" y="2660"/>
                  </a:lnTo>
                  <a:cubicBezTo>
                    <a:pt x="291756" y="2660"/>
                    <a:pt x="291401" y="2660"/>
                    <a:pt x="291047" y="3015"/>
                  </a:cubicBezTo>
                  <a:cubicBezTo>
                    <a:pt x="202012" y="136390"/>
                    <a:pt x="105883" y="264443"/>
                    <a:pt x="2660" y="386821"/>
                  </a:cubicBezTo>
                  <a:cubicBezTo>
                    <a:pt x="53030" y="426904"/>
                    <a:pt x="104464" y="456346"/>
                    <a:pt x="148450" y="472308"/>
                  </a:cubicBezTo>
                  <a:close/>
                </a:path>
              </a:pathLst>
            </a:custGeom>
            <a:solidFill>
              <a:srgbClr val="CA4141"/>
            </a:solidFill>
            <a:ln w="9525" cap="flat">
              <a:noFill/>
              <a:prstDash val="solid"/>
              <a:miter/>
            </a:ln>
          </p:spPr>
          <p:txBody>
            <a:bodyPr rtlCol="0" anchor="ctr"/>
            <a:lstStyle/>
            <a:p>
              <a:endParaRPr lang="fi-FI"/>
            </a:p>
          </p:txBody>
        </p:sp>
        <p:sp>
          <p:nvSpPr>
            <p:cNvPr id="490" name="Freeform: Shape 489">
              <a:extLst>
                <a:ext uri="{FF2B5EF4-FFF2-40B4-BE49-F238E27FC236}">
                  <a16:creationId xmlns:a16="http://schemas.microsoft.com/office/drawing/2014/main" id="{E4BCC7CB-4635-4C2A-8277-8F7EC7819438}"/>
                </a:ext>
              </a:extLst>
            </p:cNvPr>
            <p:cNvSpPr/>
            <p:nvPr/>
          </p:nvSpPr>
          <p:spPr>
            <a:xfrm>
              <a:off x="1270955" y="5322512"/>
              <a:ext cx="368907" cy="368907"/>
            </a:xfrm>
            <a:custGeom>
              <a:avLst/>
              <a:gdLst>
                <a:gd name="connsiteX0" fmla="*/ 366395 w 368907"/>
                <a:gd name="connsiteY0" fmla="*/ 166518 h 368907"/>
                <a:gd name="connsiteX1" fmla="*/ 307866 w 368907"/>
                <a:gd name="connsiteY1" fmla="*/ 50170 h 368907"/>
                <a:gd name="connsiteX2" fmla="*/ 50341 w 368907"/>
                <a:gd name="connsiteY2" fmla="*/ 62230 h 368907"/>
                <a:gd name="connsiteX3" fmla="*/ 4582 w 368907"/>
                <a:gd name="connsiteY3" fmla="*/ 158714 h 368907"/>
                <a:gd name="connsiteX4" fmla="*/ 62401 w 368907"/>
                <a:gd name="connsiteY4" fmla="*/ 319756 h 368907"/>
                <a:gd name="connsiteX5" fmla="*/ 319927 w 368907"/>
                <a:gd name="connsiteY5" fmla="*/ 307696 h 368907"/>
                <a:gd name="connsiteX6" fmla="*/ 366395 w 368907"/>
                <a:gd name="connsiteY6" fmla="*/ 166518 h 36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07" h="368907">
                  <a:moveTo>
                    <a:pt x="366395" y="166518"/>
                  </a:moveTo>
                  <a:cubicBezTo>
                    <a:pt x="362138" y="123597"/>
                    <a:pt x="342274" y="81740"/>
                    <a:pt x="307866" y="50170"/>
                  </a:cubicBezTo>
                  <a:cubicBezTo>
                    <a:pt x="233375" y="-17581"/>
                    <a:pt x="118092" y="-12260"/>
                    <a:pt x="50341" y="62230"/>
                  </a:cubicBezTo>
                  <a:cubicBezTo>
                    <a:pt x="24801" y="90253"/>
                    <a:pt x="9903" y="123952"/>
                    <a:pt x="4582" y="158714"/>
                  </a:cubicBezTo>
                  <a:cubicBezTo>
                    <a:pt x="-3931" y="216533"/>
                    <a:pt x="15933" y="277545"/>
                    <a:pt x="62401" y="319756"/>
                  </a:cubicBezTo>
                  <a:cubicBezTo>
                    <a:pt x="136892" y="387507"/>
                    <a:pt x="252176" y="382187"/>
                    <a:pt x="319927" y="307696"/>
                  </a:cubicBezTo>
                  <a:cubicBezTo>
                    <a:pt x="356108" y="267967"/>
                    <a:pt x="371361" y="216178"/>
                    <a:pt x="366395" y="166518"/>
                  </a:cubicBezTo>
                  <a:close/>
                </a:path>
              </a:pathLst>
            </a:custGeom>
            <a:solidFill>
              <a:srgbClr val="000000">
                <a:alpha val="21000"/>
              </a:srgbClr>
            </a:solidFill>
            <a:ln w="9525" cap="flat">
              <a:noFill/>
              <a:prstDash val="solid"/>
              <a:miter/>
            </a:ln>
          </p:spPr>
          <p:txBody>
            <a:bodyPr rtlCol="0" anchor="ctr"/>
            <a:lstStyle/>
            <a:p>
              <a:endParaRPr lang="fi-FI"/>
            </a:p>
          </p:txBody>
        </p:sp>
        <p:sp>
          <p:nvSpPr>
            <p:cNvPr id="491" name="Freeform: Shape 490">
              <a:extLst>
                <a:ext uri="{FF2B5EF4-FFF2-40B4-BE49-F238E27FC236}">
                  <a16:creationId xmlns:a16="http://schemas.microsoft.com/office/drawing/2014/main" id="{F5D8F59E-AB14-42A8-87EA-87B21577C41C}"/>
                </a:ext>
              </a:extLst>
            </p:cNvPr>
            <p:cNvSpPr/>
            <p:nvPr/>
          </p:nvSpPr>
          <p:spPr>
            <a:xfrm>
              <a:off x="1279616" y="5274271"/>
              <a:ext cx="365360" cy="262492"/>
            </a:xfrm>
            <a:custGeom>
              <a:avLst/>
              <a:gdLst>
                <a:gd name="connsiteX0" fmla="*/ 203786 w 365360"/>
                <a:gd name="connsiteY0" fmla="*/ 260518 h 262491"/>
                <a:gd name="connsiteX1" fmla="*/ 364473 w 365360"/>
                <a:gd name="connsiteY1" fmla="*/ 166517 h 262491"/>
                <a:gd name="connsiteX2" fmla="*/ 305945 w 365360"/>
                <a:gd name="connsiteY2" fmla="*/ 50170 h 262491"/>
                <a:gd name="connsiteX3" fmla="*/ 48419 w 365360"/>
                <a:gd name="connsiteY3" fmla="*/ 62230 h 262491"/>
                <a:gd name="connsiteX4" fmla="*/ 2660 w 365360"/>
                <a:gd name="connsiteY4" fmla="*/ 158714 h 262491"/>
                <a:gd name="connsiteX5" fmla="*/ 26427 w 365360"/>
                <a:gd name="connsiteY5" fmla="*/ 196668 h 262491"/>
                <a:gd name="connsiteX6" fmla="*/ 203786 w 365360"/>
                <a:gd name="connsiteY6" fmla="*/ 260518 h 26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360" h="262491">
                  <a:moveTo>
                    <a:pt x="203786" y="260518"/>
                  </a:moveTo>
                  <a:cubicBezTo>
                    <a:pt x="266571" y="250941"/>
                    <a:pt x="322617" y="214050"/>
                    <a:pt x="364473" y="166517"/>
                  </a:cubicBezTo>
                  <a:cubicBezTo>
                    <a:pt x="360217" y="123597"/>
                    <a:pt x="340353" y="81740"/>
                    <a:pt x="305945" y="50170"/>
                  </a:cubicBezTo>
                  <a:cubicBezTo>
                    <a:pt x="231454" y="-17581"/>
                    <a:pt x="116170" y="-12260"/>
                    <a:pt x="48419" y="62230"/>
                  </a:cubicBezTo>
                  <a:cubicBezTo>
                    <a:pt x="22879" y="90253"/>
                    <a:pt x="7981" y="123951"/>
                    <a:pt x="2660" y="158714"/>
                  </a:cubicBezTo>
                  <a:cubicBezTo>
                    <a:pt x="9755" y="172193"/>
                    <a:pt x="17204" y="184963"/>
                    <a:pt x="26427" y="196668"/>
                  </a:cubicBezTo>
                  <a:cubicBezTo>
                    <a:pt x="67574" y="248458"/>
                    <a:pt x="138872" y="270805"/>
                    <a:pt x="203786" y="260518"/>
                  </a:cubicBezTo>
                  <a:close/>
                </a:path>
              </a:pathLst>
            </a:custGeom>
            <a:solidFill>
              <a:srgbClr val="FF8973"/>
            </a:solidFill>
            <a:ln w="9525" cap="flat">
              <a:noFill/>
              <a:prstDash val="solid"/>
              <a:miter/>
            </a:ln>
          </p:spPr>
          <p:txBody>
            <a:bodyPr rtlCol="0" anchor="ctr"/>
            <a:lstStyle/>
            <a:p>
              <a:endParaRPr lang="fi-FI"/>
            </a:p>
          </p:txBody>
        </p:sp>
        <p:sp>
          <p:nvSpPr>
            <p:cNvPr id="492" name="Freeform: Shape 491">
              <a:extLst>
                <a:ext uri="{FF2B5EF4-FFF2-40B4-BE49-F238E27FC236}">
                  <a16:creationId xmlns:a16="http://schemas.microsoft.com/office/drawing/2014/main" id="{B8CFA4A0-2E8B-4A39-98D9-53486BFB3421}"/>
                </a:ext>
              </a:extLst>
            </p:cNvPr>
            <p:cNvSpPr/>
            <p:nvPr/>
          </p:nvSpPr>
          <p:spPr>
            <a:xfrm>
              <a:off x="1278050" y="5430679"/>
              <a:ext cx="368907" cy="212831"/>
            </a:xfrm>
            <a:custGeom>
              <a:avLst/>
              <a:gdLst>
                <a:gd name="connsiteX0" fmla="*/ 366040 w 368907"/>
                <a:gd name="connsiteY0" fmla="*/ 10109 h 212831"/>
                <a:gd name="connsiteX1" fmla="*/ 205353 w 368907"/>
                <a:gd name="connsiteY1" fmla="*/ 104110 h 212831"/>
                <a:gd name="connsiteX2" fmla="*/ 28348 w 368907"/>
                <a:gd name="connsiteY2" fmla="*/ 40616 h 212831"/>
                <a:gd name="connsiteX3" fmla="*/ 4582 w 368907"/>
                <a:gd name="connsiteY3" fmla="*/ 2660 h 212831"/>
                <a:gd name="connsiteX4" fmla="*/ 62401 w 368907"/>
                <a:gd name="connsiteY4" fmla="*/ 163703 h 212831"/>
                <a:gd name="connsiteX5" fmla="*/ 319927 w 368907"/>
                <a:gd name="connsiteY5" fmla="*/ 151642 h 212831"/>
                <a:gd name="connsiteX6" fmla="*/ 366040 w 368907"/>
                <a:gd name="connsiteY6" fmla="*/ 10109 h 21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907" h="212831">
                  <a:moveTo>
                    <a:pt x="366040" y="10109"/>
                  </a:moveTo>
                  <a:cubicBezTo>
                    <a:pt x="324184" y="57642"/>
                    <a:pt x="267783" y="94533"/>
                    <a:pt x="205353" y="104110"/>
                  </a:cubicBezTo>
                  <a:cubicBezTo>
                    <a:pt x="140439" y="114042"/>
                    <a:pt x="69141" y="92050"/>
                    <a:pt x="28348" y="40616"/>
                  </a:cubicBezTo>
                  <a:cubicBezTo>
                    <a:pt x="19125" y="28910"/>
                    <a:pt x="11322" y="15785"/>
                    <a:pt x="4582" y="2660"/>
                  </a:cubicBezTo>
                  <a:cubicBezTo>
                    <a:pt x="-3931" y="60480"/>
                    <a:pt x="15933" y="121491"/>
                    <a:pt x="62401" y="163703"/>
                  </a:cubicBezTo>
                  <a:cubicBezTo>
                    <a:pt x="136892" y="231454"/>
                    <a:pt x="252176" y="226133"/>
                    <a:pt x="319927" y="151642"/>
                  </a:cubicBezTo>
                  <a:cubicBezTo>
                    <a:pt x="355753" y="111559"/>
                    <a:pt x="371006" y="59770"/>
                    <a:pt x="366040" y="10109"/>
                  </a:cubicBezTo>
                  <a:close/>
                </a:path>
              </a:pathLst>
            </a:custGeom>
            <a:solidFill>
              <a:srgbClr val="CA4141"/>
            </a:solidFill>
            <a:ln w="9525" cap="flat">
              <a:noFill/>
              <a:prstDash val="solid"/>
              <a:miter/>
            </a:ln>
          </p:spPr>
          <p:txBody>
            <a:bodyPr rtlCol="0" anchor="ctr"/>
            <a:lstStyle/>
            <a:p>
              <a:endParaRPr lang="fi-FI"/>
            </a:p>
          </p:txBody>
        </p:sp>
        <p:sp>
          <p:nvSpPr>
            <p:cNvPr id="493" name="Freeform: Shape 492">
              <a:extLst>
                <a:ext uri="{FF2B5EF4-FFF2-40B4-BE49-F238E27FC236}">
                  <a16:creationId xmlns:a16="http://schemas.microsoft.com/office/drawing/2014/main" id="{EA15C70D-4621-4E18-8F00-88B372715F3E}"/>
                </a:ext>
              </a:extLst>
            </p:cNvPr>
            <p:cNvSpPr/>
            <p:nvPr/>
          </p:nvSpPr>
          <p:spPr>
            <a:xfrm>
              <a:off x="1327858" y="5378180"/>
              <a:ext cx="269586" cy="31925"/>
            </a:xfrm>
            <a:custGeom>
              <a:avLst/>
              <a:gdLst>
                <a:gd name="connsiteX0" fmla="*/ 253801 w 269586"/>
                <a:gd name="connsiteY0" fmla="*/ 3370 h 31924"/>
                <a:gd name="connsiteX1" fmla="*/ 16140 w 269586"/>
                <a:gd name="connsiteY1" fmla="*/ 2660 h 31924"/>
                <a:gd name="connsiteX2" fmla="*/ 2660 w 269586"/>
                <a:gd name="connsiteY2" fmla="*/ 28555 h 31924"/>
                <a:gd name="connsiteX3" fmla="*/ 266926 w 269586"/>
                <a:gd name="connsiteY3" fmla="*/ 29264 h 31924"/>
                <a:gd name="connsiteX4" fmla="*/ 253801 w 269586"/>
                <a:gd name="connsiteY4" fmla="*/ 3370 h 3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86" h="31924">
                  <a:moveTo>
                    <a:pt x="253801" y="3370"/>
                  </a:moveTo>
                  <a:lnTo>
                    <a:pt x="16140" y="2660"/>
                  </a:lnTo>
                  <a:cubicBezTo>
                    <a:pt x="10819" y="10819"/>
                    <a:pt x="6208" y="19332"/>
                    <a:pt x="2660" y="28555"/>
                  </a:cubicBezTo>
                  <a:lnTo>
                    <a:pt x="266926" y="29264"/>
                  </a:lnTo>
                  <a:cubicBezTo>
                    <a:pt x="263733" y="20396"/>
                    <a:pt x="259477" y="11528"/>
                    <a:pt x="253801" y="3370"/>
                  </a:cubicBezTo>
                  <a:close/>
                </a:path>
              </a:pathLst>
            </a:custGeom>
            <a:solidFill>
              <a:srgbClr val="FFFFFF"/>
            </a:solidFill>
            <a:ln w="9525" cap="flat">
              <a:noFill/>
              <a:prstDash val="solid"/>
              <a:miter/>
            </a:ln>
          </p:spPr>
          <p:txBody>
            <a:bodyPr rtlCol="0" anchor="ctr"/>
            <a:lstStyle/>
            <a:p>
              <a:endParaRPr lang="fi-FI"/>
            </a:p>
          </p:txBody>
        </p:sp>
        <p:sp>
          <p:nvSpPr>
            <p:cNvPr id="494" name="Freeform: Shape 493">
              <a:extLst>
                <a:ext uri="{FF2B5EF4-FFF2-40B4-BE49-F238E27FC236}">
                  <a16:creationId xmlns:a16="http://schemas.microsoft.com/office/drawing/2014/main" id="{9BD95F44-FD7D-47D9-B77A-DF56F04E6BD6}"/>
                </a:ext>
              </a:extLst>
            </p:cNvPr>
            <p:cNvSpPr/>
            <p:nvPr/>
          </p:nvSpPr>
          <p:spPr>
            <a:xfrm>
              <a:off x="1318990" y="5404075"/>
              <a:ext cx="287322" cy="42566"/>
            </a:xfrm>
            <a:custGeom>
              <a:avLst/>
              <a:gdLst>
                <a:gd name="connsiteX0" fmla="*/ 276149 w 287322"/>
                <a:gd name="connsiteY0" fmla="*/ 3370 h 42566"/>
                <a:gd name="connsiteX1" fmla="*/ 11883 w 287322"/>
                <a:gd name="connsiteY1" fmla="*/ 2660 h 42566"/>
                <a:gd name="connsiteX2" fmla="*/ 2660 w 287322"/>
                <a:gd name="connsiteY2" fmla="*/ 40260 h 42566"/>
                <a:gd name="connsiteX3" fmla="*/ 285371 w 287322"/>
                <a:gd name="connsiteY3" fmla="*/ 40970 h 42566"/>
                <a:gd name="connsiteX4" fmla="*/ 276149 w 287322"/>
                <a:gd name="connsiteY4" fmla="*/ 3370 h 42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22" h="42566">
                  <a:moveTo>
                    <a:pt x="276149" y="3370"/>
                  </a:moveTo>
                  <a:lnTo>
                    <a:pt x="11883" y="2660"/>
                  </a:lnTo>
                  <a:cubicBezTo>
                    <a:pt x="6917" y="14721"/>
                    <a:pt x="4079" y="27491"/>
                    <a:pt x="2660" y="40260"/>
                  </a:cubicBezTo>
                  <a:lnTo>
                    <a:pt x="285371" y="40970"/>
                  </a:lnTo>
                  <a:cubicBezTo>
                    <a:pt x="283952" y="28200"/>
                    <a:pt x="280760" y="15430"/>
                    <a:pt x="276149" y="3370"/>
                  </a:cubicBezTo>
                  <a:close/>
                </a:path>
              </a:pathLst>
            </a:custGeom>
            <a:solidFill>
              <a:srgbClr val="002738"/>
            </a:solidFill>
            <a:ln w="9525" cap="flat">
              <a:noFill/>
              <a:prstDash val="solid"/>
              <a:miter/>
            </a:ln>
          </p:spPr>
          <p:txBody>
            <a:bodyPr rtlCol="0" anchor="ctr"/>
            <a:lstStyle/>
            <a:p>
              <a:endParaRPr lang="fi-FI"/>
            </a:p>
          </p:txBody>
        </p:sp>
        <p:sp>
          <p:nvSpPr>
            <p:cNvPr id="495" name="Freeform: Shape 494">
              <a:extLst>
                <a:ext uri="{FF2B5EF4-FFF2-40B4-BE49-F238E27FC236}">
                  <a16:creationId xmlns:a16="http://schemas.microsoft.com/office/drawing/2014/main" id="{041F90EA-7BE1-4A64-AA07-CD2CCF67BA40}"/>
                </a:ext>
              </a:extLst>
            </p:cNvPr>
            <p:cNvSpPr/>
            <p:nvPr/>
          </p:nvSpPr>
          <p:spPr>
            <a:xfrm>
              <a:off x="1341692" y="5314568"/>
              <a:ext cx="241209" cy="67397"/>
            </a:xfrm>
            <a:custGeom>
              <a:avLst/>
              <a:gdLst>
                <a:gd name="connsiteX0" fmla="*/ 216911 w 241208"/>
                <a:gd name="connsiteY0" fmla="*/ 39668 h 67396"/>
                <a:gd name="connsiteX1" fmla="*/ 16140 w 241208"/>
                <a:gd name="connsiteY1" fmla="*/ 49246 h 67396"/>
                <a:gd name="connsiteX2" fmla="*/ 2660 w 241208"/>
                <a:gd name="connsiteY2" fmla="*/ 66272 h 67396"/>
                <a:gd name="connsiteX3" fmla="*/ 240322 w 241208"/>
                <a:gd name="connsiteY3" fmla="*/ 66982 h 67396"/>
                <a:gd name="connsiteX4" fmla="*/ 216911 w 241208"/>
                <a:gd name="connsiteY4" fmla="*/ 39668 h 6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08" h="67396">
                  <a:moveTo>
                    <a:pt x="216911" y="39668"/>
                  </a:moveTo>
                  <a:cubicBezTo>
                    <a:pt x="158737" y="-13185"/>
                    <a:pt x="68993" y="-8928"/>
                    <a:pt x="16140" y="49246"/>
                  </a:cubicBezTo>
                  <a:cubicBezTo>
                    <a:pt x="11174" y="54566"/>
                    <a:pt x="6562" y="60596"/>
                    <a:pt x="2660" y="66272"/>
                  </a:cubicBezTo>
                  <a:lnTo>
                    <a:pt x="240322" y="66982"/>
                  </a:lnTo>
                  <a:cubicBezTo>
                    <a:pt x="233582" y="57404"/>
                    <a:pt x="225779" y="48181"/>
                    <a:pt x="216911" y="39668"/>
                  </a:cubicBezTo>
                  <a:close/>
                </a:path>
              </a:pathLst>
            </a:custGeom>
            <a:solidFill>
              <a:srgbClr val="002738"/>
            </a:solidFill>
            <a:ln w="9525" cap="flat">
              <a:noFill/>
              <a:prstDash val="solid"/>
              <a:miter/>
            </a:ln>
          </p:spPr>
          <p:txBody>
            <a:bodyPr rtlCol="0" anchor="ctr"/>
            <a:lstStyle/>
            <a:p>
              <a:endParaRPr lang="fi-FI"/>
            </a:p>
          </p:txBody>
        </p:sp>
        <p:sp>
          <p:nvSpPr>
            <p:cNvPr id="496" name="Freeform: Shape 495">
              <a:extLst>
                <a:ext uri="{FF2B5EF4-FFF2-40B4-BE49-F238E27FC236}">
                  <a16:creationId xmlns:a16="http://schemas.microsoft.com/office/drawing/2014/main" id="{5346BB19-4F6D-4378-9F83-21A2CF899CEA}"/>
                </a:ext>
              </a:extLst>
            </p:cNvPr>
            <p:cNvSpPr/>
            <p:nvPr/>
          </p:nvSpPr>
          <p:spPr>
            <a:xfrm>
              <a:off x="1380002" y="5574340"/>
              <a:ext cx="163171" cy="28377"/>
            </a:xfrm>
            <a:custGeom>
              <a:avLst/>
              <a:gdLst>
                <a:gd name="connsiteX0" fmla="*/ 162284 w 163170"/>
                <a:gd name="connsiteY0" fmla="*/ 3015 h 28377"/>
                <a:gd name="connsiteX1" fmla="*/ 2660 w 163170"/>
                <a:gd name="connsiteY1" fmla="*/ 2660 h 28377"/>
                <a:gd name="connsiteX2" fmla="*/ 162284 w 163170"/>
                <a:gd name="connsiteY2" fmla="*/ 3015 h 28377"/>
              </a:gdLst>
              <a:ahLst/>
              <a:cxnLst>
                <a:cxn ang="0">
                  <a:pos x="connsiteX0" y="connsiteY0"/>
                </a:cxn>
                <a:cxn ang="0">
                  <a:pos x="connsiteX1" y="connsiteY1"/>
                </a:cxn>
                <a:cxn ang="0">
                  <a:pos x="connsiteX2" y="connsiteY2"/>
                </a:cxn>
              </a:cxnLst>
              <a:rect l="l" t="t" r="r" b="b"/>
              <a:pathLst>
                <a:path w="163170" h="28377">
                  <a:moveTo>
                    <a:pt x="162284" y="3015"/>
                  </a:moveTo>
                  <a:lnTo>
                    <a:pt x="2660" y="2660"/>
                  </a:lnTo>
                  <a:cubicBezTo>
                    <a:pt x="50902" y="35649"/>
                    <a:pt x="114397" y="35295"/>
                    <a:pt x="162284" y="3015"/>
                  </a:cubicBezTo>
                  <a:close/>
                </a:path>
              </a:pathLst>
            </a:custGeom>
            <a:solidFill>
              <a:srgbClr val="FFFFFF"/>
            </a:solidFill>
            <a:ln w="9525" cap="flat">
              <a:noFill/>
              <a:prstDash val="solid"/>
              <a:miter/>
            </a:ln>
          </p:spPr>
          <p:txBody>
            <a:bodyPr rtlCol="0" anchor="ctr"/>
            <a:lstStyle/>
            <a:p>
              <a:endParaRPr lang="fi-FI"/>
            </a:p>
          </p:txBody>
        </p:sp>
        <p:sp>
          <p:nvSpPr>
            <p:cNvPr id="497" name="Freeform: Shape 496">
              <a:extLst>
                <a:ext uri="{FF2B5EF4-FFF2-40B4-BE49-F238E27FC236}">
                  <a16:creationId xmlns:a16="http://schemas.microsoft.com/office/drawing/2014/main" id="{2F9AC3C5-FF2F-42BB-81CC-2C6206716723}"/>
                </a:ext>
              </a:extLst>
            </p:cNvPr>
            <p:cNvSpPr/>
            <p:nvPr/>
          </p:nvSpPr>
          <p:spPr>
            <a:xfrm>
              <a:off x="1329277" y="5513328"/>
              <a:ext cx="266039" cy="63849"/>
            </a:xfrm>
            <a:custGeom>
              <a:avLst/>
              <a:gdLst>
                <a:gd name="connsiteX0" fmla="*/ 238548 w 266039"/>
                <a:gd name="connsiteY0" fmla="*/ 42034 h 63849"/>
                <a:gd name="connsiteX1" fmla="*/ 263733 w 266039"/>
                <a:gd name="connsiteY1" fmla="*/ 3370 h 63849"/>
                <a:gd name="connsiteX2" fmla="*/ 2660 w 266039"/>
                <a:gd name="connsiteY2" fmla="*/ 2660 h 63849"/>
                <a:gd name="connsiteX3" fmla="*/ 37778 w 266039"/>
                <a:gd name="connsiteY3" fmla="*/ 51611 h 63849"/>
                <a:gd name="connsiteX4" fmla="*/ 53385 w 266039"/>
                <a:gd name="connsiteY4" fmla="*/ 64026 h 63849"/>
                <a:gd name="connsiteX5" fmla="*/ 213009 w 266039"/>
                <a:gd name="connsiteY5" fmla="*/ 64382 h 63849"/>
                <a:gd name="connsiteX6" fmla="*/ 238548 w 266039"/>
                <a:gd name="connsiteY6" fmla="*/ 42034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39" h="63849">
                  <a:moveTo>
                    <a:pt x="238548" y="42034"/>
                  </a:moveTo>
                  <a:cubicBezTo>
                    <a:pt x="249190" y="30328"/>
                    <a:pt x="257703" y="17204"/>
                    <a:pt x="263733" y="3370"/>
                  </a:cubicBezTo>
                  <a:lnTo>
                    <a:pt x="2660" y="2660"/>
                  </a:lnTo>
                  <a:cubicBezTo>
                    <a:pt x="10464" y="20751"/>
                    <a:pt x="22170" y="37423"/>
                    <a:pt x="37778" y="51611"/>
                  </a:cubicBezTo>
                  <a:cubicBezTo>
                    <a:pt x="42744" y="56223"/>
                    <a:pt x="48064" y="60125"/>
                    <a:pt x="53385" y="64026"/>
                  </a:cubicBezTo>
                  <a:lnTo>
                    <a:pt x="213009" y="64382"/>
                  </a:lnTo>
                  <a:cubicBezTo>
                    <a:pt x="222231" y="57996"/>
                    <a:pt x="230744" y="50547"/>
                    <a:pt x="238548" y="42034"/>
                  </a:cubicBezTo>
                  <a:close/>
                </a:path>
              </a:pathLst>
            </a:custGeom>
            <a:solidFill>
              <a:srgbClr val="002738"/>
            </a:solidFill>
            <a:ln w="9525" cap="flat">
              <a:noFill/>
              <a:prstDash val="solid"/>
              <a:miter/>
            </a:ln>
          </p:spPr>
          <p:txBody>
            <a:bodyPr rtlCol="0" anchor="ctr"/>
            <a:lstStyle/>
            <a:p>
              <a:endParaRPr lang="fi-FI"/>
            </a:p>
          </p:txBody>
        </p:sp>
        <p:sp>
          <p:nvSpPr>
            <p:cNvPr id="498" name="Freeform: Shape 497">
              <a:extLst>
                <a:ext uri="{FF2B5EF4-FFF2-40B4-BE49-F238E27FC236}">
                  <a16:creationId xmlns:a16="http://schemas.microsoft.com/office/drawing/2014/main" id="{3579CABA-87E9-4CCE-9771-550DF73F5CB6}"/>
                </a:ext>
              </a:extLst>
            </p:cNvPr>
            <p:cNvSpPr/>
            <p:nvPr/>
          </p:nvSpPr>
          <p:spPr>
            <a:xfrm>
              <a:off x="1318223" y="5441675"/>
              <a:ext cx="287322" cy="74491"/>
            </a:xfrm>
            <a:custGeom>
              <a:avLst/>
              <a:gdLst>
                <a:gd name="connsiteX0" fmla="*/ 286138 w 287322"/>
                <a:gd name="connsiteY0" fmla="*/ 3370 h 74490"/>
                <a:gd name="connsiteX1" fmla="*/ 3427 w 287322"/>
                <a:gd name="connsiteY1" fmla="*/ 2660 h 74490"/>
                <a:gd name="connsiteX2" fmla="*/ 14069 w 287322"/>
                <a:gd name="connsiteY2" fmla="*/ 73959 h 74490"/>
                <a:gd name="connsiteX3" fmla="*/ 275142 w 287322"/>
                <a:gd name="connsiteY3" fmla="*/ 74668 h 74490"/>
                <a:gd name="connsiteX4" fmla="*/ 286138 w 287322"/>
                <a:gd name="connsiteY4" fmla="*/ 3370 h 74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22" h="74490">
                  <a:moveTo>
                    <a:pt x="286138" y="3370"/>
                  </a:moveTo>
                  <a:lnTo>
                    <a:pt x="3427" y="2660"/>
                  </a:lnTo>
                  <a:cubicBezTo>
                    <a:pt x="944" y="26781"/>
                    <a:pt x="4491" y="51612"/>
                    <a:pt x="14069" y="73959"/>
                  </a:cubicBezTo>
                  <a:lnTo>
                    <a:pt x="275142" y="74668"/>
                  </a:lnTo>
                  <a:cubicBezTo>
                    <a:pt x="284719" y="51966"/>
                    <a:pt x="288266" y="27491"/>
                    <a:pt x="286138" y="3370"/>
                  </a:cubicBezTo>
                  <a:close/>
                </a:path>
              </a:pathLst>
            </a:custGeom>
            <a:solidFill>
              <a:srgbClr val="FFFFFF"/>
            </a:solidFill>
            <a:ln w="9525" cap="flat">
              <a:noFill/>
              <a:prstDash val="solid"/>
              <a:miter/>
            </a:ln>
          </p:spPr>
          <p:txBody>
            <a:bodyPr rtlCol="0" anchor="ctr"/>
            <a:lstStyle/>
            <a:p>
              <a:endParaRPr lang="fi-FI"/>
            </a:p>
          </p:txBody>
        </p:sp>
      </p:grpSp>
      <p:pic>
        <p:nvPicPr>
          <p:cNvPr id="501" name="Picture 500">
            <a:extLst>
              <a:ext uri="{FF2B5EF4-FFF2-40B4-BE49-F238E27FC236}">
                <a16:creationId xmlns:a16="http://schemas.microsoft.com/office/drawing/2014/main" id="{E87E60AC-8A60-4A7D-8B06-25B71925B8E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3757564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2859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E58EB75C-33D5-455C-A135-AF92F5AF394A}"/>
              </a:ext>
            </a:extLst>
          </p:cNvPr>
          <p:cNvSpPr/>
          <p:nvPr/>
        </p:nvSpPr>
        <p:spPr>
          <a:xfrm>
            <a:off x="5922454" y="1147937"/>
            <a:ext cx="5913523" cy="4616648"/>
          </a:xfrm>
          <a:prstGeom prst="rect">
            <a:avLst/>
          </a:prstGeom>
        </p:spPr>
        <p:txBody>
          <a:bodyPr wrap="square">
            <a:spAutoFit/>
          </a:bodyPr>
          <a:lstStyle/>
          <a:p>
            <a:pPr marL="342900" indent="-342900">
              <a:buClr>
                <a:schemeClr val="accent3"/>
              </a:buClr>
              <a:buFont typeface="+mj-lt"/>
              <a:buAutoNum type="arabicPeriod"/>
            </a:pPr>
            <a:r>
              <a:rPr lang="fi-FI" sz="1400"/>
              <a:t>On laadittava yli vaalikausien ulottuva </a:t>
            </a:r>
            <a:r>
              <a:rPr lang="fi-FI" sz="1400" b="1"/>
              <a:t>vero-ohjelma, joka tukee kasvua ja työllisyyttä</a:t>
            </a:r>
            <a:r>
              <a:rPr lang="fi-FI" sz="1400"/>
              <a:t>.</a:t>
            </a:r>
          </a:p>
          <a:p>
            <a:pPr marL="342900" indent="-342900">
              <a:buClr>
                <a:schemeClr val="accent3"/>
              </a:buClr>
              <a:buFont typeface="+mj-lt"/>
              <a:buAutoNum type="arabicPeriod"/>
            </a:pPr>
            <a:endParaRPr lang="fi-FI" sz="1400"/>
          </a:p>
          <a:p>
            <a:pPr marL="342900" indent="-342900">
              <a:buClr>
                <a:schemeClr val="accent3"/>
              </a:buClr>
              <a:buFont typeface="+mj-lt"/>
              <a:buAutoNum type="arabicPeriod"/>
            </a:pPr>
            <a:r>
              <a:rPr lang="fi-FI" sz="1400" b="1"/>
              <a:t>Listautumisia pörssiin on saatava lisää</a:t>
            </a:r>
            <a:r>
              <a:rPr lang="fi-FI" sz="1400"/>
              <a:t>. Palautetaan </a:t>
            </a:r>
            <a:r>
              <a:rPr lang="fi-FI" sz="1400" err="1"/>
              <a:t>First</a:t>
            </a:r>
            <a:r>
              <a:rPr lang="fi-FI" sz="1400"/>
              <a:t> North -yhtiöiden osinkoverotus samaksi kuin listaamattomilla yhtiöillä. Toteutetaan pienten osinkojen verovapaus. </a:t>
            </a:r>
          </a:p>
          <a:p>
            <a:pPr marL="342900" indent="-342900">
              <a:buClr>
                <a:schemeClr val="accent3"/>
              </a:buClr>
              <a:buFont typeface="+mj-lt"/>
              <a:buAutoNum type="arabicPeriod"/>
            </a:pPr>
            <a:endParaRPr lang="fi-FI" sz="1400"/>
          </a:p>
          <a:p>
            <a:pPr marL="342900" indent="-342900">
              <a:buClr>
                <a:schemeClr val="accent3"/>
              </a:buClr>
              <a:buFont typeface="+mj-lt"/>
              <a:buAutoNum type="arabicPeriod"/>
            </a:pPr>
            <a:r>
              <a:rPr lang="fi-FI" sz="1400" b="1">
                <a:solidFill>
                  <a:srgbClr val="164280"/>
                </a:solidFill>
              </a:rPr>
              <a:t>Tarvitaan pankkirahoitusta täydentäviä rahoituslähteitä,</a:t>
            </a:r>
            <a:r>
              <a:rPr lang="fi-FI" sz="1400">
                <a:solidFill>
                  <a:srgbClr val="164280"/>
                </a:solidFill>
              </a:rPr>
              <a:t> mm. hyvin toimivia joukkolainamarkkinoita.</a:t>
            </a:r>
          </a:p>
          <a:p>
            <a:pPr marL="342900" indent="-342900">
              <a:buClr>
                <a:schemeClr val="accent3"/>
              </a:buClr>
              <a:buFont typeface="+mj-lt"/>
              <a:buAutoNum type="arabicPeriod"/>
            </a:pPr>
            <a:endParaRPr lang="fi-FI" sz="1400"/>
          </a:p>
          <a:p>
            <a:pPr marL="342900" indent="-342900">
              <a:buClr>
                <a:schemeClr val="accent3"/>
              </a:buClr>
              <a:buFont typeface="+mj-lt"/>
              <a:buAutoNum type="arabicPeriod"/>
            </a:pPr>
            <a:r>
              <a:rPr lang="fi-FI" sz="1400"/>
              <a:t>Joukkolainamarkkinan kiinnostavuuden lisäämiseksi velkakonversio, eli </a:t>
            </a:r>
            <a:r>
              <a:rPr lang="fi-FI" sz="1400" b="1"/>
              <a:t>velkojen vaihtaminen osakkeiksi, on tarpeen sisällyttää lainsäädäntöön. </a:t>
            </a:r>
            <a:r>
              <a:rPr lang="fi-FI" sz="1400"/>
              <a:t>Se rohkaisisi vaikeuksiin joutuvia yrityksiä ryhtymään tervehdyttämistoimenpiteisiin.</a:t>
            </a:r>
          </a:p>
          <a:p>
            <a:pPr marL="342900" indent="-342900">
              <a:buClr>
                <a:schemeClr val="accent3"/>
              </a:buClr>
              <a:buFont typeface="+mj-lt"/>
              <a:buAutoNum type="arabicPeriod"/>
            </a:pPr>
            <a:endParaRPr lang="fi-FI" sz="1400">
              <a:solidFill>
                <a:srgbClr val="164280"/>
              </a:solidFill>
            </a:endParaRPr>
          </a:p>
          <a:p>
            <a:pPr marL="342900" indent="-342900">
              <a:buClr>
                <a:schemeClr val="accent3"/>
              </a:buClr>
              <a:buFont typeface="+mj-lt"/>
              <a:buAutoNum type="arabicPeriod"/>
            </a:pPr>
            <a:r>
              <a:rPr lang="fi-FI" sz="1400" b="1"/>
              <a:t>Kasvu- ja pk-yritysten riskirahoituksen saatavuutta on kehitettävä </a:t>
            </a:r>
            <a:r>
              <a:rPr lang="fi-FI" sz="1400"/>
              <a:t>mm. parantamalla ulkomaisten sijoittajien mahdollisuutta sijoittaa suomalaisiin pääomarahastoihin.</a:t>
            </a:r>
          </a:p>
          <a:p>
            <a:pPr marL="342900" indent="-342900">
              <a:buClr>
                <a:schemeClr val="accent3"/>
              </a:buClr>
              <a:buFont typeface="+mj-lt"/>
              <a:buAutoNum type="arabicPeriod"/>
            </a:pPr>
            <a:endParaRPr lang="fi-FI" sz="1400"/>
          </a:p>
          <a:p>
            <a:pPr marL="342900" indent="-342900">
              <a:buClr>
                <a:schemeClr val="accent3"/>
              </a:buClr>
              <a:buFont typeface="+mj-lt"/>
              <a:buAutoNum type="arabicPeriod"/>
            </a:pPr>
            <a:r>
              <a:rPr lang="fi-FI" sz="1400" b="1"/>
              <a:t>Eläkejärjestelmä on pidettävä kilpailtuna. </a:t>
            </a:r>
            <a:r>
              <a:rPr lang="fi-FI" sz="1400"/>
              <a:t>Hajautettu eläkejärjestelmä on säilytettävä.</a:t>
            </a:r>
          </a:p>
        </p:txBody>
      </p:sp>
      <p:sp>
        <p:nvSpPr>
          <p:cNvPr id="8" name="Rectangle 7">
            <a:extLst>
              <a:ext uri="{FF2B5EF4-FFF2-40B4-BE49-F238E27FC236}">
                <a16:creationId xmlns:a16="http://schemas.microsoft.com/office/drawing/2014/main" id="{40ADFFDB-DE34-43AE-B407-DFCF22F67315}"/>
              </a:ext>
            </a:extLst>
          </p:cNvPr>
          <p:cNvSpPr/>
          <p:nvPr/>
        </p:nvSpPr>
        <p:spPr>
          <a:xfrm>
            <a:off x="1017291" y="1086943"/>
            <a:ext cx="4629554" cy="4800600"/>
          </a:xfrm>
          <a:prstGeom prst="rect">
            <a:avLst/>
          </a:prstGeom>
          <a:solidFill>
            <a:schemeClr val="accent3">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1" name="Rectangle 10">
            <a:extLst>
              <a:ext uri="{FF2B5EF4-FFF2-40B4-BE49-F238E27FC236}">
                <a16:creationId xmlns:a16="http://schemas.microsoft.com/office/drawing/2014/main" id="{BE85F4E7-D496-4706-A2B5-2865DD05AD24}"/>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6" name="Graphic 3">
            <a:extLst>
              <a:ext uri="{FF2B5EF4-FFF2-40B4-BE49-F238E27FC236}">
                <a16:creationId xmlns:a16="http://schemas.microsoft.com/office/drawing/2014/main" id="{3F19F6C1-A136-4930-AC98-FE88BFBA69DD}"/>
              </a:ext>
            </a:extLst>
          </p:cNvPr>
          <p:cNvGrpSpPr/>
          <p:nvPr/>
        </p:nvGrpSpPr>
        <p:grpSpPr>
          <a:xfrm>
            <a:off x="1790430" y="2230169"/>
            <a:ext cx="3067723" cy="2457664"/>
            <a:chOff x="1790430" y="2230169"/>
            <a:chExt cx="3067723" cy="2457664"/>
          </a:xfrm>
        </p:grpSpPr>
        <p:sp>
          <p:nvSpPr>
            <p:cNvPr id="7" name="Freeform: Shape 6">
              <a:extLst>
                <a:ext uri="{FF2B5EF4-FFF2-40B4-BE49-F238E27FC236}">
                  <a16:creationId xmlns:a16="http://schemas.microsoft.com/office/drawing/2014/main" id="{8B1BDF4C-B72A-4CC1-A6D8-5BE0F19A07E8}"/>
                </a:ext>
              </a:extLst>
            </p:cNvPr>
            <p:cNvSpPr/>
            <p:nvPr/>
          </p:nvSpPr>
          <p:spPr>
            <a:xfrm>
              <a:off x="2192282" y="2441327"/>
              <a:ext cx="2207831" cy="2207831"/>
            </a:xfrm>
            <a:custGeom>
              <a:avLst/>
              <a:gdLst>
                <a:gd name="connsiteX0" fmla="*/ 1259565 w 2207830"/>
                <a:gd name="connsiteY0" fmla="*/ 157889 h 2207830"/>
                <a:gd name="connsiteX1" fmla="*/ 2055455 w 2207830"/>
                <a:gd name="connsiteY1" fmla="*/ 1259564 h 2207830"/>
                <a:gd name="connsiteX2" fmla="*/ 953779 w 2207830"/>
                <a:gd name="connsiteY2" fmla="*/ 2055454 h 2207830"/>
                <a:gd name="connsiteX3" fmla="*/ 157889 w 2207830"/>
                <a:gd name="connsiteY3" fmla="*/ 953778 h 2207830"/>
                <a:gd name="connsiteX4" fmla="*/ 1259565 w 2207830"/>
                <a:gd name="connsiteY4" fmla="*/ 157889 h 2207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830" h="2207830">
                  <a:moveTo>
                    <a:pt x="1259565" y="157889"/>
                  </a:moveTo>
                  <a:cubicBezTo>
                    <a:pt x="1783563" y="242329"/>
                    <a:pt x="2139895" y="735566"/>
                    <a:pt x="2055455" y="1259564"/>
                  </a:cubicBezTo>
                  <a:cubicBezTo>
                    <a:pt x="1971014" y="1783563"/>
                    <a:pt x="1477777" y="2139895"/>
                    <a:pt x="953779" y="2055454"/>
                  </a:cubicBezTo>
                  <a:cubicBezTo>
                    <a:pt x="429780" y="1971014"/>
                    <a:pt x="73448" y="1477777"/>
                    <a:pt x="157889" y="953778"/>
                  </a:cubicBezTo>
                  <a:cubicBezTo>
                    <a:pt x="242329" y="429780"/>
                    <a:pt x="735566" y="73448"/>
                    <a:pt x="1259565" y="157889"/>
                  </a:cubicBezTo>
                  <a:close/>
                </a:path>
              </a:pathLst>
            </a:custGeom>
            <a:solidFill>
              <a:schemeClr val="accent3"/>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7A73AC48-6196-4C8C-B2A7-7A17787F8BEE}"/>
                </a:ext>
              </a:extLst>
            </p:cNvPr>
            <p:cNvSpPr/>
            <p:nvPr/>
          </p:nvSpPr>
          <p:spPr>
            <a:xfrm>
              <a:off x="2406008" y="2645880"/>
              <a:ext cx="1783695" cy="1783695"/>
            </a:xfrm>
            <a:custGeom>
              <a:avLst/>
              <a:gdLst>
                <a:gd name="connsiteX0" fmla="*/ 892719 w 1783695"/>
                <a:gd name="connsiteY0" fmla="*/ 1781080 h 1783694"/>
                <a:gd name="connsiteX1" fmla="*/ 4358 w 1783695"/>
                <a:gd name="connsiteY1" fmla="*/ 892719 h 1783694"/>
                <a:gd name="connsiteX2" fmla="*/ 892719 w 1783695"/>
                <a:gd name="connsiteY2" fmla="*/ 4358 h 1783694"/>
                <a:gd name="connsiteX3" fmla="*/ 1781081 w 1783695"/>
                <a:gd name="connsiteY3" fmla="*/ 892719 h 1783694"/>
                <a:gd name="connsiteX4" fmla="*/ 892719 w 1783695"/>
                <a:gd name="connsiteY4" fmla="*/ 1781080 h 1783694"/>
                <a:gd name="connsiteX5" fmla="*/ 892719 w 1783695"/>
                <a:gd name="connsiteY5" fmla="*/ 41542 h 1783694"/>
                <a:gd name="connsiteX6" fmla="*/ 41542 w 1783695"/>
                <a:gd name="connsiteY6" fmla="*/ 892719 h 1783694"/>
                <a:gd name="connsiteX7" fmla="*/ 892719 w 1783695"/>
                <a:gd name="connsiteY7" fmla="*/ 1743896 h 1783694"/>
                <a:gd name="connsiteX8" fmla="*/ 1743896 w 1783695"/>
                <a:gd name="connsiteY8" fmla="*/ 892719 h 1783694"/>
                <a:gd name="connsiteX9" fmla="*/ 892719 w 1783695"/>
                <a:gd name="connsiteY9" fmla="*/ 41542 h 178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3695" h="1783694">
                  <a:moveTo>
                    <a:pt x="892719" y="1781080"/>
                  </a:moveTo>
                  <a:cubicBezTo>
                    <a:pt x="402929" y="1781080"/>
                    <a:pt x="4358" y="1382509"/>
                    <a:pt x="4358" y="892719"/>
                  </a:cubicBezTo>
                  <a:cubicBezTo>
                    <a:pt x="4358" y="402929"/>
                    <a:pt x="402929" y="4358"/>
                    <a:pt x="892719" y="4358"/>
                  </a:cubicBezTo>
                  <a:cubicBezTo>
                    <a:pt x="1382509" y="4358"/>
                    <a:pt x="1781081" y="402929"/>
                    <a:pt x="1781081" y="892719"/>
                  </a:cubicBezTo>
                  <a:cubicBezTo>
                    <a:pt x="1781081" y="1382509"/>
                    <a:pt x="1383090" y="1781080"/>
                    <a:pt x="892719" y="1781080"/>
                  </a:cubicBezTo>
                  <a:close/>
                  <a:moveTo>
                    <a:pt x="892719" y="41542"/>
                  </a:moveTo>
                  <a:cubicBezTo>
                    <a:pt x="423264" y="41542"/>
                    <a:pt x="41542" y="423264"/>
                    <a:pt x="41542" y="892719"/>
                  </a:cubicBezTo>
                  <a:cubicBezTo>
                    <a:pt x="41542" y="1362173"/>
                    <a:pt x="423264" y="1743896"/>
                    <a:pt x="892719" y="1743896"/>
                  </a:cubicBezTo>
                  <a:cubicBezTo>
                    <a:pt x="1362174" y="1743896"/>
                    <a:pt x="1743896" y="1362173"/>
                    <a:pt x="1743896" y="892719"/>
                  </a:cubicBezTo>
                  <a:cubicBezTo>
                    <a:pt x="1743896" y="423264"/>
                    <a:pt x="1362174" y="41542"/>
                    <a:pt x="892719" y="41542"/>
                  </a:cubicBezTo>
                  <a:close/>
                </a:path>
              </a:pathLst>
            </a:custGeom>
            <a:solidFill>
              <a:srgbClr val="FFFFFF"/>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793DB40E-91AE-4430-A085-BF568B8445FF}"/>
                </a:ext>
              </a:extLst>
            </p:cNvPr>
            <p:cNvSpPr/>
            <p:nvPr/>
          </p:nvSpPr>
          <p:spPr>
            <a:xfrm>
              <a:off x="3275777" y="2664473"/>
              <a:ext cx="46481" cy="1743024"/>
            </a:xfrm>
            <a:custGeom>
              <a:avLst/>
              <a:gdLst>
                <a:gd name="connsiteX0" fmla="*/ 4358 w 46480"/>
                <a:gd name="connsiteY0" fmla="*/ 4358 h 1743024"/>
                <a:gd name="connsiteX1" fmla="*/ 42123 w 46480"/>
                <a:gd name="connsiteY1" fmla="*/ 4358 h 1743024"/>
                <a:gd name="connsiteX2" fmla="*/ 42123 w 46480"/>
                <a:gd name="connsiteY2" fmla="*/ 1743896 h 1743024"/>
                <a:gd name="connsiteX3" fmla="*/ 4358 w 46480"/>
                <a:gd name="connsiteY3" fmla="*/ 1743896 h 1743024"/>
              </a:gdLst>
              <a:ahLst/>
              <a:cxnLst>
                <a:cxn ang="0">
                  <a:pos x="connsiteX0" y="connsiteY0"/>
                </a:cxn>
                <a:cxn ang="0">
                  <a:pos x="connsiteX1" y="connsiteY1"/>
                </a:cxn>
                <a:cxn ang="0">
                  <a:pos x="connsiteX2" y="connsiteY2"/>
                </a:cxn>
                <a:cxn ang="0">
                  <a:pos x="connsiteX3" y="connsiteY3"/>
                </a:cxn>
              </a:cxnLst>
              <a:rect l="l" t="t" r="r" b="b"/>
              <a:pathLst>
                <a:path w="46480" h="1743024">
                  <a:moveTo>
                    <a:pt x="4358" y="4358"/>
                  </a:moveTo>
                  <a:lnTo>
                    <a:pt x="42123" y="4358"/>
                  </a:lnTo>
                  <a:lnTo>
                    <a:pt x="42123" y="1743896"/>
                  </a:lnTo>
                  <a:lnTo>
                    <a:pt x="4358" y="1743896"/>
                  </a:lnTo>
                  <a:close/>
                </a:path>
              </a:pathLst>
            </a:custGeom>
            <a:solidFill>
              <a:srgbClr val="FFFFFF"/>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ED97AF57-1173-4EA6-BB17-80C5264808C1}"/>
                </a:ext>
              </a:extLst>
            </p:cNvPr>
            <p:cNvSpPr/>
            <p:nvPr/>
          </p:nvSpPr>
          <p:spPr>
            <a:xfrm>
              <a:off x="2424600" y="3515649"/>
              <a:ext cx="1743024" cy="46481"/>
            </a:xfrm>
            <a:custGeom>
              <a:avLst/>
              <a:gdLst>
                <a:gd name="connsiteX0" fmla="*/ 4358 w 1743024"/>
                <a:gd name="connsiteY0" fmla="*/ 4358 h 46480"/>
                <a:gd name="connsiteX1" fmla="*/ 1743896 w 1743024"/>
                <a:gd name="connsiteY1" fmla="*/ 4358 h 46480"/>
                <a:gd name="connsiteX2" fmla="*/ 1743896 w 1743024"/>
                <a:gd name="connsiteY2" fmla="*/ 42123 h 46480"/>
                <a:gd name="connsiteX3" fmla="*/ 4357 w 1743024"/>
                <a:gd name="connsiteY3" fmla="*/ 42123 h 46480"/>
              </a:gdLst>
              <a:ahLst/>
              <a:cxnLst>
                <a:cxn ang="0">
                  <a:pos x="connsiteX0" y="connsiteY0"/>
                </a:cxn>
                <a:cxn ang="0">
                  <a:pos x="connsiteX1" y="connsiteY1"/>
                </a:cxn>
                <a:cxn ang="0">
                  <a:pos x="connsiteX2" y="connsiteY2"/>
                </a:cxn>
                <a:cxn ang="0">
                  <a:pos x="connsiteX3" y="connsiteY3"/>
                </a:cxn>
              </a:cxnLst>
              <a:rect l="l" t="t" r="r" b="b"/>
              <a:pathLst>
                <a:path w="1743024" h="46480">
                  <a:moveTo>
                    <a:pt x="4358" y="4358"/>
                  </a:moveTo>
                  <a:lnTo>
                    <a:pt x="1743896" y="4358"/>
                  </a:lnTo>
                  <a:lnTo>
                    <a:pt x="1743896" y="42123"/>
                  </a:lnTo>
                  <a:lnTo>
                    <a:pt x="4357" y="42123"/>
                  </a:lnTo>
                  <a:close/>
                </a:path>
              </a:pathLst>
            </a:custGeom>
            <a:solidFill>
              <a:srgbClr val="FFFFFF"/>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030862D7-C59C-4DD7-8CA4-2CE9EEB7D0D1}"/>
                </a:ext>
              </a:extLst>
            </p:cNvPr>
            <p:cNvSpPr/>
            <p:nvPr/>
          </p:nvSpPr>
          <p:spPr>
            <a:xfrm>
              <a:off x="2812714" y="2645880"/>
              <a:ext cx="970284" cy="1783695"/>
            </a:xfrm>
            <a:custGeom>
              <a:avLst/>
              <a:gdLst>
                <a:gd name="connsiteX0" fmla="*/ 486013 w 970283"/>
                <a:gd name="connsiteY0" fmla="*/ 1781080 h 1783694"/>
                <a:gd name="connsiteX1" fmla="*/ 4358 w 970283"/>
                <a:gd name="connsiteY1" fmla="*/ 892719 h 1783694"/>
                <a:gd name="connsiteX2" fmla="*/ 486013 w 970283"/>
                <a:gd name="connsiteY2" fmla="*/ 4358 h 1783694"/>
                <a:gd name="connsiteX3" fmla="*/ 967669 w 970283"/>
                <a:gd name="connsiteY3" fmla="*/ 892719 h 1783694"/>
                <a:gd name="connsiteX4" fmla="*/ 486013 w 970283"/>
                <a:gd name="connsiteY4" fmla="*/ 1781080 h 1783694"/>
                <a:gd name="connsiteX5" fmla="*/ 486013 w 970283"/>
                <a:gd name="connsiteY5" fmla="*/ 41542 h 1783694"/>
                <a:gd name="connsiteX6" fmla="*/ 42123 w 970283"/>
                <a:gd name="connsiteY6" fmla="*/ 892719 h 1783694"/>
                <a:gd name="connsiteX7" fmla="*/ 486013 w 970283"/>
                <a:gd name="connsiteY7" fmla="*/ 1743896 h 1783694"/>
                <a:gd name="connsiteX8" fmla="*/ 929904 w 970283"/>
                <a:gd name="connsiteY8" fmla="*/ 892719 h 1783694"/>
                <a:gd name="connsiteX9" fmla="*/ 486013 w 970283"/>
                <a:gd name="connsiteY9" fmla="*/ 41542 h 178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283" h="1783694">
                  <a:moveTo>
                    <a:pt x="486013" y="1781080"/>
                  </a:moveTo>
                  <a:cubicBezTo>
                    <a:pt x="220493" y="1781080"/>
                    <a:pt x="4358" y="1382509"/>
                    <a:pt x="4358" y="892719"/>
                  </a:cubicBezTo>
                  <a:cubicBezTo>
                    <a:pt x="4358" y="402929"/>
                    <a:pt x="220493" y="4358"/>
                    <a:pt x="486013" y="4358"/>
                  </a:cubicBezTo>
                  <a:cubicBezTo>
                    <a:pt x="751534" y="4358"/>
                    <a:pt x="967669" y="402929"/>
                    <a:pt x="967669" y="892719"/>
                  </a:cubicBezTo>
                  <a:cubicBezTo>
                    <a:pt x="967669" y="1382509"/>
                    <a:pt x="751534" y="1781080"/>
                    <a:pt x="486013" y="1781080"/>
                  </a:cubicBezTo>
                  <a:close/>
                  <a:moveTo>
                    <a:pt x="486013" y="41542"/>
                  </a:moveTo>
                  <a:cubicBezTo>
                    <a:pt x="241409" y="41542"/>
                    <a:pt x="42123" y="423264"/>
                    <a:pt x="42123" y="892719"/>
                  </a:cubicBezTo>
                  <a:cubicBezTo>
                    <a:pt x="42123" y="1362173"/>
                    <a:pt x="241409" y="1743896"/>
                    <a:pt x="486013" y="1743896"/>
                  </a:cubicBezTo>
                  <a:cubicBezTo>
                    <a:pt x="730618" y="1743896"/>
                    <a:pt x="929904" y="1362173"/>
                    <a:pt x="929904" y="892719"/>
                  </a:cubicBezTo>
                  <a:cubicBezTo>
                    <a:pt x="929904" y="423264"/>
                    <a:pt x="731199" y="41542"/>
                    <a:pt x="486013" y="41542"/>
                  </a:cubicBezTo>
                  <a:close/>
                </a:path>
              </a:pathLst>
            </a:custGeom>
            <a:solidFill>
              <a:srgbClr val="FFFFFF"/>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2BBDA98B-6858-4F29-8955-49E636113E19}"/>
                </a:ext>
              </a:extLst>
            </p:cNvPr>
            <p:cNvSpPr/>
            <p:nvPr/>
          </p:nvSpPr>
          <p:spPr>
            <a:xfrm>
              <a:off x="2604132" y="2988094"/>
              <a:ext cx="1388609" cy="127822"/>
            </a:xfrm>
            <a:custGeom>
              <a:avLst/>
              <a:gdLst>
                <a:gd name="connsiteX0" fmla="*/ 707377 w 1388609"/>
                <a:gd name="connsiteY0" fmla="*/ 126950 h 127821"/>
                <a:gd name="connsiteX1" fmla="*/ 4358 w 1388609"/>
                <a:gd name="connsiteY1" fmla="*/ 40380 h 127821"/>
                <a:gd name="connsiteX2" fmla="*/ 15397 w 1388609"/>
                <a:gd name="connsiteY2" fmla="*/ 4358 h 127821"/>
                <a:gd name="connsiteX3" fmla="*/ 1376118 w 1388609"/>
                <a:gd name="connsiteY3" fmla="*/ 4358 h 127821"/>
                <a:gd name="connsiteX4" fmla="*/ 1385995 w 1388609"/>
                <a:gd name="connsiteY4" fmla="*/ 40380 h 127821"/>
                <a:gd name="connsiteX5" fmla="*/ 707377 w 1388609"/>
                <a:gd name="connsiteY5" fmla="*/ 126950 h 12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609" h="127821">
                  <a:moveTo>
                    <a:pt x="707377" y="126950"/>
                  </a:moveTo>
                  <a:cubicBezTo>
                    <a:pt x="301253" y="126950"/>
                    <a:pt x="8425" y="41542"/>
                    <a:pt x="4358" y="40380"/>
                  </a:cubicBezTo>
                  <a:lnTo>
                    <a:pt x="15397" y="4358"/>
                  </a:lnTo>
                  <a:cubicBezTo>
                    <a:pt x="21788" y="6101"/>
                    <a:pt x="670193" y="195509"/>
                    <a:pt x="1376118" y="4358"/>
                  </a:cubicBezTo>
                  <a:lnTo>
                    <a:pt x="1385995" y="40380"/>
                  </a:lnTo>
                  <a:cubicBezTo>
                    <a:pt x="1145458" y="105453"/>
                    <a:pt x="911892" y="126950"/>
                    <a:pt x="707377" y="126950"/>
                  </a:cubicBezTo>
                  <a:close/>
                </a:path>
              </a:pathLst>
            </a:custGeom>
            <a:solidFill>
              <a:srgbClr val="FFFFFF"/>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36CD5F64-3ED6-4C84-9FD1-139398B0229A}"/>
                </a:ext>
              </a:extLst>
            </p:cNvPr>
            <p:cNvSpPr/>
            <p:nvPr/>
          </p:nvSpPr>
          <p:spPr>
            <a:xfrm>
              <a:off x="2603551" y="3955987"/>
              <a:ext cx="1388609" cy="127822"/>
            </a:xfrm>
            <a:custGeom>
              <a:avLst/>
              <a:gdLst>
                <a:gd name="connsiteX0" fmla="*/ 1376118 w 1388609"/>
                <a:gd name="connsiteY0" fmla="*/ 127016 h 127821"/>
                <a:gd name="connsiteX1" fmla="*/ 15397 w 1388609"/>
                <a:gd name="connsiteY1" fmla="*/ 127016 h 127821"/>
                <a:gd name="connsiteX2" fmla="*/ 4358 w 1388609"/>
                <a:gd name="connsiteY2" fmla="*/ 90994 h 127821"/>
                <a:gd name="connsiteX3" fmla="*/ 1385414 w 1388609"/>
                <a:gd name="connsiteY3" fmla="*/ 90994 h 127821"/>
                <a:gd name="connsiteX4" fmla="*/ 1376118 w 1388609"/>
                <a:gd name="connsiteY4" fmla="*/ 127016 h 127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609" h="127821">
                  <a:moveTo>
                    <a:pt x="1376118" y="127016"/>
                  </a:moveTo>
                  <a:cubicBezTo>
                    <a:pt x="669612" y="-64136"/>
                    <a:pt x="21788" y="124692"/>
                    <a:pt x="15397" y="127016"/>
                  </a:cubicBezTo>
                  <a:lnTo>
                    <a:pt x="4358" y="90994"/>
                  </a:lnTo>
                  <a:cubicBezTo>
                    <a:pt x="10749" y="89251"/>
                    <a:pt x="669031" y="-103063"/>
                    <a:pt x="1385414" y="90994"/>
                  </a:cubicBezTo>
                  <a:lnTo>
                    <a:pt x="1376118" y="127016"/>
                  </a:lnTo>
                  <a:close/>
                </a:path>
              </a:pathLst>
            </a:custGeom>
            <a:solidFill>
              <a:srgbClr val="FFFFFF"/>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34E6449D-9070-4E39-B904-4C107796A562}"/>
                </a:ext>
              </a:extLst>
            </p:cNvPr>
            <p:cNvSpPr/>
            <p:nvPr/>
          </p:nvSpPr>
          <p:spPr>
            <a:xfrm>
              <a:off x="2081225" y="2395450"/>
              <a:ext cx="2289172" cy="2289172"/>
            </a:xfrm>
            <a:custGeom>
              <a:avLst/>
              <a:gdLst>
                <a:gd name="connsiteX0" fmla="*/ 895624 w 2289172"/>
                <a:gd name="connsiteY0" fmla="*/ 1974572 h 2289171"/>
                <a:gd name="connsiteX1" fmla="*/ 849724 w 2289172"/>
                <a:gd name="connsiteY1" fmla="*/ 2007690 h 2289171"/>
                <a:gd name="connsiteX2" fmla="*/ 716093 w 2289172"/>
                <a:gd name="connsiteY2" fmla="*/ 2097165 h 2289171"/>
                <a:gd name="connsiteX3" fmla="*/ 495309 w 2289172"/>
                <a:gd name="connsiteY3" fmla="*/ 2215110 h 2289171"/>
                <a:gd name="connsiteX4" fmla="*/ 349476 w 2289172"/>
                <a:gd name="connsiteY4" fmla="*/ 2267981 h 2289171"/>
                <a:gd name="connsiteX5" fmla="*/ 174593 w 2289172"/>
                <a:gd name="connsiteY5" fmla="*/ 2283668 h 2289171"/>
                <a:gd name="connsiteX6" fmla="*/ 82213 w 2289172"/>
                <a:gd name="connsiteY6" fmla="*/ 2247646 h 2289171"/>
                <a:gd name="connsiteX7" fmla="*/ 71755 w 2289172"/>
                <a:gd name="connsiteY7" fmla="*/ 2239512 h 2289171"/>
                <a:gd name="connsiteX8" fmla="*/ 66525 w 2289172"/>
                <a:gd name="connsiteY8" fmla="*/ 2235445 h 2289171"/>
                <a:gd name="connsiteX9" fmla="*/ 64201 w 2289172"/>
                <a:gd name="connsiteY9" fmla="*/ 2233121 h 2289171"/>
                <a:gd name="connsiteX10" fmla="*/ 61877 w 2289172"/>
                <a:gd name="connsiteY10" fmla="*/ 2230797 h 2289171"/>
                <a:gd name="connsiteX11" fmla="*/ 60715 w 2289172"/>
                <a:gd name="connsiteY11" fmla="*/ 2229635 h 2289171"/>
                <a:gd name="connsiteX12" fmla="*/ 45028 w 2289172"/>
                <a:gd name="connsiteY12" fmla="*/ 2211623 h 2289171"/>
                <a:gd name="connsiteX13" fmla="*/ 29922 w 2289172"/>
                <a:gd name="connsiteY13" fmla="*/ 2187802 h 2289171"/>
                <a:gd name="connsiteX14" fmla="*/ 19464 w 2289172"/>
                <a:gd name="connsiteY14" fmla="*/ 2163400 h 2289171"/>
                <a:gd name="connsiteX15" fmla="*/ 4358 w 2289172"/>
                <a:gd name="connsiteY15" fmla="*/ 2059399 h 2289171"/>
                <a:gd name="connsiteX16" fmla="*/ 17140 w 2289172"/>
                <a:gd name="connsiteY16" fmla="*/ 1955399 h 2289171"/>
                <a:gd name="connsiteX17" fmla="*/ 186213 w 2289172"/>
                <a:gd name="connsiteY17" fmla="*/ 1556246 h 2289171"/>
                <a:gd name="connsiteX18" fmla="*/ 447667 w 2289172"/>
                <a:gd name="connsiteY18" fmla="*/ 1177429 h 2289171"/>
                <a:gd name="connsiteX19" fmla="*/ 761992 w 2289172"/>
                <a:gd name="connsiteY19" fmla="*/ 822433 h 2289171"/>
                <a:gd name="connsiteX20" fmla="*/ 846238 w 2289172"/>
                <a:gd name="connsiteY20" fmla="*/ 738768 h 2289171"/>
                <a:gd name="connsiteX21" fmla="*/ 932809 w 2289172"/>
                <a:gd name="connsiteY21" fmla="*/ 657427 h 2289171"/>
                <a:gd name="connsiteX22" fmla="*/ 1110597 w 2289172"/>
                <a:gd name="connsiteY22" fmla="*/ 501717 h 2289171"/>
                <a:gd name="connsiteX23" fmla="*/ 1482442 w 2289172"/>
                <a:gd name="connsiteY23" fmla="*/ 230967 h 2289171"/>
                <a:gd name="connsiteX24" fmla="*/ 1870556 w 2289172"/>
                <a:gd name="connsiteY24" fmla="*/ 40396 h 2289171"/>
                <a:gd name="connsiteX25" fmla="*/ 2071585 w 2289172"/>
                <a:gd name="connsiteY25" fmla="*/ 4374 h 2289171"/>
                <a:gd name="connsiteX26" fmla="*/ 2171518 w 2289172"/>
                <a:gd name="connsiteY26" fmla="*/ 23547 h 2289171"/>
                <a:gd name="connsiteX27" fmla="*/ 2215675 w 2289172"/>
                <a:gd name="connsiteY27" fmla="*/ 49692 h 2289171"/>
                <a:gd name="connsiteX28" fmla="*/ 2225552 w 2289172"/>
                <a:gd name="connsiteY28" fmla="*/ 58408 h 2289171"/>
                <a:gd name="connsiteX29" fmla="*/ 2230200 w 2289172"/>
                <a:gd name="connsiteY29" fmla="*/ 62475 h 2289171"/>
                <a:gd name="connsiteX30" fmla="*/ 2231362 w 2289172"/>
                <a:gd name="connsiteY30" fmla="*/ 63637 h 2289171"/>
                <a:gd name="connsiteX31" fmla="*/ 2233686 w 2289172"/>
                <a:gd name="connsiteY31" fmla="*/ 65961 h 2289171"/>
                <a:gd name="connsiteX32" fmla="*/ 2235429 w 2289172"/>
                <a:gd name="connsiteY32" fmla="*/ 68285 h 2289171"/>
                <a:gd name="connsiteX33" fmla="*/ 2249373 w 2289172"/>
                <a:gd name="connsiteY33" fmla="*/ 85715 h 2289171"/>
                <a:gd name="connsiteX34" fmla="*/ 2261574 w 2289172"/>
                <a:gd name="connsiteY34" fmla="*/ 107793 h 2289171"/>
                <a:gd name="connsiteX35" fmla="*/ 2271451 w 2289172"/>
                <a:gd name="connsiteY35" fmla="*/ 130453 h 2289171"/>
                <a:gd name="connsiteX36" fmla="*/ 2278424 w 2289172"/>
                <a:gd name="connsiteY36" fmla="*/ 153112 h 2289171"/>
                <a:gd name="connsiteX37" fmla="*/ 2281910 w 2289172"/>
                <a:gd name="connsiteY37" fmla="*/ 175771 h 2289171"/>
                <a:gd name="connsiteX38" fmla="*/ 2284815 w 2289172"/>
                <a:gd name="connsiteY38" fmla="*/ 219928 h 2289171"/>
                <a:gd name="connsiteX39" fmla="*/ 2281910 w 2289172"/>
                <a:gd name="connsiteY39" fmla="*/ 262341 h 2289171"/>
                <a:gd name="connsiteX40" fmla="*/ 2244725 w 2289172"/>
                <a:gd name="connsiteY40" fmla="*/ 413984 h 2289171"/>
                <a:gd name="connsiteX41" fmla="*/ 2138401 w 2289172"/>
                <a:gd name="connsiteY41" fmla="*/ 640578 h 2289171"/>
                <a:gd name="connsiteX42" fmla="*/ 2053573 w 2289172"/>
                <a:gd name="connsiteY42" fmla="*/ 777114 h 2289171"/>
                <a:gd name="connsiteX43" fmla="*/ 2021618 w 2289172"/>
                <a:gd name="connsiteY43" fmla="*/ 824176 h 2289171"/>
                <a:gd name="connsiteX44" fmla="*/ 2050668 w 2289172"/>
                <a:gd name="connsiteY44" fmla="*/ 775371 h 2289171"/>
                <a:gd name="connsiteX45" fmla="*/ 2127362 w 2289172"/>
                <a:gd name="connsiteY45" fmla="*/ 634767 h 2289171"/>
                <a:gd name="connsiteX46" fmla="*/ 2221485 w 2289172"/>
                <a:gd name="connsiteY46" fmla="*/ 406431 h 2289171"/>
                <a:gd name="connsiteX47" fmla="*/ 2250535 w 2289172"/>
                <a:gd name="connsiteY47" fmla="*/ 259436 h 2289171"/>
                <a:gd name="connsiteX48" fmla="*/ 2251116 w 2289172"/>
                <a:gd name="connsiteY48" fmla="*/ 219928 h 2289171"/>
                <a:gd name="connsiteX49" fmla="*/ 2247049 w 2289172"/>
                <a:gd name="connsiteY49" fmla="*/ 180419 h 2289171"/>
                <a:gd name="connsiteX50" fmla="*/ 2243563 w 2289172"/>
                <a:gd name="connsiteY50" fmla="*/ 161246 h 2289171"/>
                <a:gd name="connsiteX51" fmla="*/ 2237172 w 2289172"/>
                <a:gd name="connsiteY51" fmla="*/ 142654 h 2289171"/>
                <a:gd name="connsiteX52" fmla="*/ 2229619 w 2289172"/>
                <a:gd name="connsiteY52" fmla="*/ 125804 h 2289171"/>
                <a:gd name="connsiteX53" fmla="*/ 2220323 w 2289172"/>
                <a:gd name="connsiteY53" fmla="*/ 109536 h 2289171"/>
                <a:gd name="connsiteX54" fmla="*/ 2072747 w 2289172"/>
                <a:gd name="connsiteY54" fmla="*/ 48530 h 2289171"/>
                <a:gd name="connsiteX55" fmla="*/ 1887405 w 2289172"/>
                <a:gd name="connsiteY55" fmla="*/ 87458 h 2289171"/>
                <a:gd name="connsiteX56" fmla="*/ 1514979 w 2289172"/>
                <a:gd name="connsiteY56" fmla="*/ 280353 h 2289171"/>
                <a:gd name="connsiteX57" fmla="*/ 1152430 w 2289172"/>
                <a:gd name="connsiteY57" fmla="*/ 551102 h 2289171"/>
                <a:gd name="connsiteX58" fmla="*/ 977546 w 2289172"/>
                <a:gd name="connsiteY58" fmla="*/ 705069 h 2289171"/>
                <a:gd name="connsiteX59" fmla="*/ 892719 w 2289172"/>
                <a:gd name="connsiteY59" fmla="*/ 785830 h 2289171"/>
                <a:gd name="connsiteX60" fmla="*/ 809635 w 2289172"/>
                <a:gd name="connsiteY60" fmla="*/ 868914 h 2289171"/>
                <a:gd name="connsiteX61" fmla="*/ 497633 w 2289172"/>
                <a:gd name="connsiteY61" fmla="*/ 1217519 h 2289171"/>
                <a:gd name="connsiteX62" fmla="*/ 236180 w 2289172"/>
                <a:gd name="connsiteY62" fmla="*/ 1585878 h 2289171"/>
                <a:gd name="connsiteX63" fmla="*/ 64782 w 2289172"/>
                <a:gd name="connsiteY63" fmla="*/ 1965857 h 2289171"/>
                <a:gd name="connsiteX64" fmla="*/ 60134 w 2289172"/>
                <a:gd name="connsiteY64" fmla="*/ 2148294 h 2289171"/>
                <a:gd name="connsiteX65" fmla="*/ 67687 w 2289172"/>
                <a:gd name="connsiteY65" fmla="*/ 2167467 h 2289171"/>
                <a:gd name="connsiteX66" fmla="*/ 76984 w 2289172"/>
                <a:gd name="connsiteY66" fmla="*/ 2183735 h 2289171"/>
                <a:gd name="connsiteX67" fmla="*/ 91509 w 2289172"/>
                <a:gd name="connsiteY67" fmla="*/ 2201746 h 2289171"/>
                <a:gd name="connsiteX68" fmla="*/ 92671 w 2289172"/>
                <a:gd name="connsiteY68" fmla="*/ 2202908 h 2289171"/>
                <a:gd name="connsiteX69" fmla="*/ 92671 w 2289172"/>
                <a:gd name="connsiteY69" fmla="*/ 2202908 h 2289171"/>
                <a:gd name="connsiteX70" fmla="*/ 94414 w 2289172"/>
                <a:gd name="connsiteY70" fmla="*/ 2204651 h 2289171"/>
                <a:gd name="connsiteX71" fmla="*/ 97900 w 2289172"/>
                <a:gd name="connsiteY71" fmla="*/ 2208137 h 2289171"/>
                <a:gd name="connsiteX72" fmla="*/ 105453 w 2289172"/>
                <a:gd name="connsiteY72" fmla="*/ 2214528 h 2289171"/>
                <a:gd name="connsiteX73" fmla="*/ 179241 w 2289172"/>
                <a:gd name="connsiteY73" fmla="*/ 2245322 h 2289171"/>
                <a:gd name="connsiteX74" fmla="*/ 340761 w 2289172"/>
                <a:gd name="connsiteY74" fmla="*/ 2236026 h 2289171"/>
                <a:gd name="connsiteX75" fmla="*/ 484851 w 2289172"/>
                <a:gd name="connsiteY75" fmla="*/ 2191288 h 2289171"/>
                <a:gd name="connsiteX76" fmla="*/ 708539 w 2289172"/>
                <a:gd name="connsiteY76" fmla="*/ 2084964 h 2289171"/>
                <a:gd name="connsiteX77" fmla="*/ 846819 w 2289172"/>
                <a:gd name="connsiteY77" fmla="*/ 2003622 h 2289171"/>
                <a:gd name="connsiteX78" fmla="*/ 895624 w 2289172"/>
                <a:gd name="connsiteY78" fmla="*/ 1974572 h 2289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289172" h="2289171">
                  <a:moveTo>
                    <a:pt x="895624" y="1974572"/>
                  </a:moveTo>
                  <a:cubicBezTo>
                    <a:pt x="895624" y="1974572"/>
                    <a:pt x="879356" y="1986192"/>
                    <a:pt x="849724" y="2007690"/>
                  </a:cubicBezTo>
                  <a:cubicBezTo>
                    <a:pt x="819512" y="2029187"/>
                    <a:pt x="775355" y="2060561"/>
                    <a:pt x="716093" y="2097165"/>
                  </a:cubicBezTo>
                  <a:cubicBezTo>
                    <a:pt x="656830" y="2133187"/>
                    <a:pt x="584204" y="2175601"/>
                    <a:pt x="495309" y="2215110"/>
                  </a:cubicBezTo>
                  <a:cubicBezTo>
                    <a:pt x="451153" y="2234864"/>
                    <a:pt x="402348" y="2253456"/>
                    <a:pt x="349476" y="2267981"/>
                  </a:cubicBezTo>
                  <a:cubicBezTo>
                    <a:pt x="296024" y="2281925"/>
                    <a:pt x="237342" y="2292384"/>
                    <a:pt x="174593" y="2283668"/>
                  </a:cubicBezTo>
                  <a:cubicBezTo>
                    <a:pt x="143219" y="2279020"/>
                    <a:pt x="110682" y="2268562"/>
                    <a:pt x="82213" y="2247646"/>
                  </a:cubicBezTo>
                  <a:cubicBezTo>
                    <a:pt x="78727" y="2245322"/>
                    <a:pt x="75241" y="2242417"/>
                    <a:pt x="71755" y="2239512"/>
                  </a:cubicBezTo>
                  <a:lnTo>
                    <a:pt x="66525" y="2235445"/>
                  </a:lnTo>
                  <a:lnTo>
                    <a:pt x="64201" y="2233121"/>
                  </a:lnTo>
                  <a:cubicBezTo>
                    <a:pt x="64201" y="2233121"/>
                    <a:pt x="61296" y="2230216"/>
                    <a:pt x="61877" y="2230797"/>
                  </a:cubicBezTo>
                  <a:lnTo>
                    <a:pt x="60715" y="2229635"/>
                  </a:lnTo>
                  <a:cubicBezTo>
                    <a:pt x="55486" y="2223825"/>
                    <a:pt x="50257" y="2218595"/>
                    <a:pt x="45028" y="2211623"/>
                  </a:cubicBezTo>
                  <a:cubicBezTo>
                    <a:pt x="39799" y="2203489"/>
                    <a:pt x="34570" y="2195936"/>
                    <a:pt x="29922" y="2187802"/>
                  </a:cubicBezTo>
                  <a:lnTo>
                    <a:pt x="19464" y="2163400"/>
                  </a:lnTo>
                  <a:cubicBezTo>
                    <a:pt x="7263" y="2129701"/>
                    <a:pt x="4358" y="2094260"/>
                    <a:pt x="4358" y="2059399"/>
                  </a:cubicBezTo>
                  <a:cubicBezTo>
                    <a:pt x="4358" y="2024539"/>
                    <a:pt x="10168" y="1989678"/>
                    <a:pt x="17140" y="1955399"/>
                  </a:cubicBezTo>
                  <a:cubicBezTo>
                    <a:pt x="47933" y="1818281"/>
                    <a:pt x="111263" y="1685811"/>
                    <a:pt x="186213" y="1556246"/>
                  </a:cubicBezTo>
                  <a:cubicBezTo>
                    <a:pt x="261744" y="1427263"/>
                    <a:pt x="350057" y="1300022"/>
                    <a:pt x="447667" y="1177429"/>
                  </a:cubicBezTo>
                  <a:cubicBezTo>
                    <a:pt x="545276" y="1054836"/>
                    <a:pt x="651020" y="935730"/>
                    <a:pt x="761992" y="822433"/>
                  </a:cubicBezTo>
                  <a:cubicBezTo>
                    <a:pt x="789881" y="793964"/>
                    <a:pt x="818350" y="766075"/>
                    <a:pt x="846238" y="738768"/>
                  </a:cubicBezTo>
                  <a:cubicBezTo>
                    <a:pt x="875289" y="711461"/>
                    <a:pt x="903758" y="683572"/>
                    <a:pt x="932809" y="657427"/>
                  </a:cubicBezTo>
                  <a:cubicBezTo>
                    <a:pt x="990909" y="603974"/>
                    <a:pt x="1050172" y="551683"/>
                    <a:pt x="1110597" y="501717"/>
                  </a:cubicBezTo>
                  <a:cubicBezTo>
                    <a:pt x="1230866" y="401783"/>
                    <a:pt x="1355783" y="310565"/>
                    <a:pt x="1482442" y="230967"/>
                  </a:cubicBezTo>
                  <a:cubicBezTo>
                    <a:pt x="1609102" y="151369"/>
                    <a:pt x="1738086" y="83972"/>
                    <a:pt x="1870556" y="40396"/>
                  </a:cubicBezTo>
                  <a:cubicBezTo>
                    <a:pt x="1936210" y="18899"/>
                    <a:pt x="2004188" y="3793"/>
                    <a:pt x="2071585" y="4374"/>
                  </a:cubicBezTo>
                  <a:cubicBezTo>
                    <a:pt x="2105283" y="4955"/>
                    <a:pt x="2139563" y="10765"/>
                    <a:pt x="2171518" y="23547"/>
                  </a:cubicBezTo>
                  <a:cubicBezTo>
                    <a:pt x="2187205" y="29938"/>
                    <a:pt x="2202312" y="39234"/>
                    <a:pt x="2215675" y="49692"/>
                  </a:cubicBezTo>
                  <a:lnTo>
                    <a:pt x="2225552" y="58408"/>
                  </a:lnTo>
                  <a:lnTo>
                    <a:pt x="2230200" y="62475"/>
                  </a:lnTo>
                  <a:lnTo>
                    <a:pt x="2231362" y="63637"/>
                  </a:lnTo>
                  <a:cubicBezTo>
                    <a:pt x="2234267" y="67123"/>
                    <a:pt x="2232524" y="65380"/>
                    <a:pt x="2233686" y="65961"/>
                  </a:cubicBezTo>
                  <a:lnTo>
                    <a:pt x="2235429" y="68285"/>
                  </a:lnTo>
                  <a:lnTo>
                    <a:pt x="2249373" y="85715"/>
                  </a:lnTo>
                  <a:cubicBezTo>
                    <a:pt x="2254021" y="91525"/>
                    <a:pt x="2258088" y="100240"/>
                    <a:pt x="2261574" y="107793"/>
                  </a:cubicBezTo>
                  <a:cubicBezTo>
                    <a:pt x="2265641" y="115346"/>
                    <a:pt x="2269709" y="122899"/>
                    <a:pt x="2271451" y="130453"/>
                  </a:cubicBezTo>
                  <a:cubicBezTo>
                    <a:pt x="2273775" y="138006"/>
                    <a:pt x="2276099" y="145559"/>
                    <a:pt x="2278424" y="153112"/>
                  </a:cubicBezTo>
                  <a:cubicBezTo>
                    <a:pt x="2280167" y="160665"/>
                    <a:pt x="2280748" y="168218"/>
                    <a:pt x="2281910" y="175771"/>
                  </a:cubicBezTo>
                  <a:cubicBezTo>
                    <a:pt x="2284815" y="190877"/>
                    <a:pt x="2284815" y="205403"/>
                    <a:pt x="2284815" y="219928"/>
                  </a:cubicBezTo>
                  <a:cubicBezTo>
                    <a:pt x="2285977" y="234453"/>
                    <a:pt x="2283072" y="248397"/>
                    <a:pt x="2281910" y="262341"/>
                  </a:cubicBezTo>
                  <a:cubicBezTo>
                    <a:pt x="2274938" y="317537"/>
                    <a:pt x="2260412" y="368085"/>
                    <a:pt x="2244725" y="413984"/>
                  </a:cubicBezTo>
                  <a:cubicBezTo>
                    <a:pt x="2211608" y="505784"/>
                    <a:pt x="2172099" y="580153"/>
                    <a:pt x="2138401" y="640578"/>
                  </a:cubicBezTo>
                  <a:cubicBezTo>
                    <a:pt x="2104121" y="701002"/>
                    <a:pt x="2073909" y="746321"/>
                    <a:pt x="2053573" y="777114"/>
                  </a:cubicBezTo>
                  <a:cubicBezTo>
                    <a:pt x="2032657" y="807908"/>
                    <a:pt x="2021618" y="824176"/>
                    <a:pt x="2021618" y="824176"/>
                  </a:cubicBezTo>
                  <a:cubicBezTo>
                    <a:pt x="2021618" y="824176"/>
                    <a:pt x="2031495" y="807327"/>
                    <a:pt x="2050668" y="775371"/>
                  </a:cubicBezTo>
                  <a:cubicBezTo>
                    <a:pt x="2069261" y="743416"/>
                    <a:pt x="2095406" y="695773"/>
                    <a:pt x="2127362" y="634767"/>
                  </a:cubicBezTo>
                  <a:cubicBezTo>
                    <a:pt x="2157574" y="573181"/>
                    <a:pt x="2193596" y="497069"/>
                    <a:pt x="2221485" y="406431"/>
                  </a:cubicBezTo>
                  <a:cubicBezTo>
                    <a:pt x="2234848" y="361113"/>
                    <a:pt x="2246468" y="311727"/>
                    <a:pt x="2250535" y="259436"/>
                  </a:cubicBezTo>
                  <a:cubicBezTo>
                    <a:pt x="2250535" y="246654"/>
                    <a:pt x="2252859" y="233291"/>
                    <a:pt x="2251116" y="219928"/>
                  </a:cubicBezTo>
                  <a:cubicBezTo>
                    <a:pt x="2250535" y="206565"/>
                    <a:pt x="2250535" y="193201"/>
                    <a:pt x="2247049" y="180419"/>
                  </a:cubicBezTo>
                  <a:cubicBezTo>
                    <a:pt x="2245887" y="174028"/>
                    <a:pt x="2244725" y="167056"/>
                    <a:pt x="2243563" y="161246"/>
                  </a:cubicBezTo>
                  <a:lnTo>
                    <a:pt x="2237172" y="142654"/>
                  </a:lnTo>
                  <a:cubicBezTo>
                    <a:pt x="2235429" y="136263"/>
                    <a:pt x="2232524" y="131034"/>
                    <a:pt x="2229619" y="125804"/>
                  </a:cubicBezTo>
                  <a:cubicBezTo>
                    <a:pt x="2226133" y="120575"/>
                    <a:pt x="2224971" y="115346"/>
                    <a:pt x="2220323" y="109536"/>
                  </a:cubicBezTo>
                  <a:cubicBezTo>
                    <a:pt x="2188367" y="64218"/>
                    <a:pt x="2132591" y="47949"/>
                    <a:pt x="2072747" y="48530"/>
                  </a:cubicBezTo>
                  <a:cubicBezTo>
                    <a:pt x="2012903" y="50273"/>
                    <a:pt x="1949573" y="64799"/>
                    <a:pt x="1887405" y="87458"/>
                  </a:cubicBezTo>
                  <a:cubicBezTo>
                    <a:pt x="1762488" y="132196"/>
                    <a:pt x="1638153" y="201335"/>
                    <a:pt x="1514979" y="280353"/>
                  </a:cubicBezTo>
                  <a:cubicBezTo>
                    <a:pt x="1391805" y="359951"/>
                    <a:pt x="1270955" y="452331"/>
                    <a:pt x="1152430" y="551102"/>
                  </a:cubicBezTo>
                  <a:cubicBezTo>
                    <a:pt x="1093167" y="600488"/>
                    <a:pt x="1035066" y="652198"/>
                    <a:pt x="977546" y="705069"/>
                  </a:cubicBezTo>
                  <a:cubicBezTo>
                    <a:pt x="948496" y="731215"/>
                    <a:pt x="920607" y="758522"/>
                    <a:pt x="892719" y="785830"/>
                  </a:cubicBezTo>
                  <a:cubicBezTo>
                    <a:pt x="864250" y="813718"/>
                    <a:pt x="836942" y="841025"/>
                    <a:pt x="809635" y="868914"/>
                  </a:cubicBezTo>
                  <a:cubicBezTo>
                    <a:pt x="699243" y="980467"/>
                    <a:pt x="594662" y="1097250"/>
                    <a:pt x="497633" y="1217519"/>
                  </a:cubicBezTo>
                  <a:cubicBezTo>
                    <a:pt x="401767" y="1337787"/>
                    <a:pt x="311711" y="1460380"/>
                    <a:pt x="236180" y="1585878"/>
                  </a:cubicBezTo>
                  <a:cubicBezTo>
                    <a:pt x="161230" y="1711375"/>
                    <a:pt x="96738" y="1838616"/>
                    <a:pt x="64782" y="1965857"/>
                  </a:cubicBezTo>
                  <a:cubicBezTo>
                    <a:pt x="49676" y="2029187"/>
                    <a:pt x="43866" y="2093679"/>
                    <a:pt x="60134" y="2148294"/>
                  </a:cubicBezTo>
                  <a:lnTo>
                    <a:pt x="67687" y="2167467"/>
                  </a:lnTo>
                  <a:lnTo>
                    <a:pt x="76984" y="2183735"/>
                  </a:lnTo>
                  <a:cubicBezTo>
                    <a:pt x="81051" y="2189545"/>
                    <a:pt x="86861" y="2195936"/>
                    <a:pt x="91509" y="2201746"/>
                  </a:cubicBezTo>
                  <a:lnTo>
                    <a:pt x="92671" y="2202908"/>
                  </a:lnTo>
                  <a:cubicBezTo>
                    <a:pt x="93833" y="2204651"/>
                    <a:pt x="92090" y="2202327"/>
                    <a:pt x="92671" y="2202908"/>
                  </a:cubicBezTo>
                  <a:lnTo>
                    <a:pt x="94414" y="2204651"/>
                  </a:lnTo>
                  <a:lnTo>
                    <a:pt x="97900" y="2208137"/>
                  </a:lnTo>
                  <a:cubicBezTo>
                    <a:pt x="100224" y="2210461"/>
                    <a:pt x="102548" y="2212785"/>
                    <a:pt x="105453" y="2214528"/>
                  </a:cubicBezTo>
                  <a:cubicBezTo>
                    <a:pt x="126369" y="2231378"/>
                    <a:pt x="152515" y="2240674"/>
                    <a:pt x="179241" y="2245322"/>
                  </a:cubicBezTo>
                  <a:cubicBezTo>
                    <a:pt x="233275" y="2255199"/>
                    <a:pt x="289633" y="2247065"/>
                    <a:pt x="340761" y="2236026"/>
                  </a:cubicBezTo>
                  <a:cubicBezTo>
                    <a:pt x="392471" y="2224406"/>
                    <a:pt x="440695" y="2208718"/>
                    <a:pt x="484851" y="2191288"/>
                  </a:cubicBezTo>
                  <a:cubicBezTo>
                    <a:pt x="573746" y="2156428"/>
                    <a:pt x="648115" y="2118081"/>
                    <a:pt x="708539" y="2084964"/>
                  </a:cubicBezTo>
                  <a:cubicBezTo>
                    <a:pt x="768964" y="2051265"/>
                    <a:pt x="815445" y="2023377"/>
                    <a:pt x="846819" y="2003622"/>
                  </a:cubicBezTo>
                  <a:cubicBezTo>
                    <a:pt x="878775" y="1985030"/>
                    <a:pt x="895624" y="1974572"/>
                    <a:pt x="895624" y="1974572"/>
                  </a:cubicBezTo>
                  <a:close/>
                </a:path>
              </a:pathLst>
            </a:custGeom>
            <a:solidFill>
              <a:schemeClr val="accent3">
                <a:lumMod val="50000"/>
              </a:schemeClr>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7AD53098-BA2E-4086-B887-06032B810245}"/>
                </a:ext>
              </a:extLst>
            </p:cNvPr>
            <p:cNvSpPr/>
            <p:nvPr/>
          </p:nvSpPr>
          <p:spPr>
            <a:xfrm>
              <a:off x="1936400" y="3990760"/>
              <a:ext cx="482237" cy="482237"/>
            </a:xfrm>
            <a:custGeom>
              <a:avLst/>
              <a:gdLst>
                <a:gd name="connsiteX0" fmla="*/ 154993 w 482236"/>
                <a:gd name="connsiteY0" fmla="*/ 464670 h 482236"/>
                <a:gd name="connsiteX1" fmla="*/ 21361 w 482236"/>
                <a:gd name="connsiteY1" fmla="*/ 154993 h 482236"/>
                <a:gd name="connsiteX2" fmla="*/ 331038 w 482236"/>
                <a:gd name="connsiteY2" fmla="*/ 21361 h 482236"/>
                <a:gd name="connsiteX3" fmla="*/ 464670 w 482236"/>
                <a:gd name="connsiteY3" fmla="*/ 331038 h 482236"/>
                <a:gd name="connsiteX4" fmla="*/ 154993 w 482236"/>
                <a:gd name="connsiteY4" fmla="*/ 464670 h 48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236" h="482236">
                  <a:moveTo>
                    <a:pt x="154993" y="464670"/>
                  </a:moveTo>
                  <a:cubicBezTo>
                    <a:pt x="32400" y="415865"/>
                    <a:pt x="-27444" y="277004"/>
                    <a:pt x="21361" y="154993"/>
                  </a:cubicBezTo>
                  <a:cubicBezTo>
                    <a:pt x="70165" y="32400"/>
                    <a:pt x="209026" y="-27444"/>
                    <a:pt x="331038" y="21361"/>
                  </a:cubicBezTo>
                  <a:cubicBezTo>
                    <a:pt x="453631" y="70165"/>
                    <a:pt x="513475" y="209026"/>
                    <a:pt x="464670" y="331038"/>
                  </a:cubicBezTo>
                  <a:cubicBezTo>
                    <a:pt x="416446" y="453631"/>
                    <a:pt x="277585" y="513475"/>
                    <a:pt x="154993" y="464670"/>
                  </a:cubicBezTo>
                  <a:close/>
                </a:path>
              </a:pathLst>
            </a:custGeom>
            <a:solidFill>
              <a:srgbClr val="82611F"/>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E173895B-6F7A-473B-BD85-CD9367A5AF01}"/>
                </a:ext>
              </a:extLst>
            </p:cNvPr>
            <p:cNvSpPr/>
            <p:nvPr/>
          </p:nvSpPr>
          <p:spPr>
            <a:xfrm>
              <a:off x="1988507" y="4042867"/>
              <a:ext cx="377655" cy="377655"/>
            </a:xfrm>
            <a:custGeom>
              <a:avLst/>
              <a:gdLst>
                <a:gd name="connsiteX0" fmla="*/ 122059 w 377655"/>
                <a:gd name="connsiteY0" fmla="*/ 364339 h 377655"/>
                <a:gd name="connsiteX1" fmla="*/ 17477 w 377655"/>
                <a:gd name="connsiteY1" fmla="*/ 122059 h 377655"/>
                <a:gd name="connsiteX2" fmla="*/ 259758 w 377655"/>
                <a:gd name="connsiteY2" fmla="*/ 17477 h 377655"/>
                <a:gd name="connsiteX3" fmla="*/ 364339 w 377655"/>
                <a:gd name="connsiteY3" fmla="*/ 259758 h 377655"/>
                <a:gd name="connsiteX4" fmla="*/ 122059 w 377655"/>
                <a:gd name="connsiteY4" fmla="*/ 364339 h 37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55" h="377655">
                  <a:moveTo>
                    <a:pt x="122059" y="364339"/>
                  </a:moveTo>
                  <a:cubicBezTo>
                    <a:pt x="26192" y="326574"/>
                    <a:pt x="-20288" y="217925"/>
                    <a:pt x="17477" y="122059"/>
                  </a:cubicBezTo>
                  <a:cubicBezTo>
                    <a:pt x="55243" y="26192"/>
                    <a:pt x="163891" y="-20288"/>
                    <a:pt x="259758" y="17477"/>
                  </a:cubicBezTo>
                  <a:cubicBezTo>
                    <a:pt x="355624" y="55243"/>
                    <a:pt x="402105" y="163891"/>
                    <a:pt x="364339" y="259758"/>
                  </a:cubicBezTo>
                  <a:cubicBezTo>
                    <a:pt x="326574" y="355624"/>
                    <a:pt x="217925" y="402686"/>
                    <a:pt x="122059" y="364339"/>
                  </a:cubicBezTo>
                  <a:close/>
                </a:path>
              </a:pathLst>
            </a:custGeom>
            <a:solidFill>
              <a:srgbClr val="FFBE3D"/>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6B029E6F-D69B-414B-ACE5-AA6EE850BC2B}"/>
                </a:ext>
              </a:extLst>
            </p:cNvPr>
            <p:cNvSpPr/>
            <p:nvPr/>
          </p:nvSpPr>
          <p:spPr>
            <a:xfrm>
              <a:off x="3887950" y="2226183"/>
              <a:ext cx="389275" cy="389275"/>
            </a:xfrm>
            <a:custGeom>
              <a:avLst/>
              <a:gdLst>
                <a:gd name="connsiteX0" fmla="*/ 303206 w 389275"/>
                <a:gd name="connsiteY0" fmla="*/ 356658 h 389275"/>
                <a:gd name="connsiteX1" fmla="*/ 36523 w 389275"/>
                <a:gd name="connsiteY1" fmla="*/ 303205 h 389275"/>
                <a:gd name="connsiteX2" fmla="*/ 89976 w 389275"/>
                <a:gd name="connsiteY2" fmla="*/ 36523 h 389275"/>
                <a:gd name="connsiteX3" fmla="*/ 356658 w 389275"/>
                <a:gd name="connsiteY3" fmla="*/ 89975 h 389275"/>
                <a:gd name="connsiteX4" fmla="*/ 303206 w 389275"/>
                <a:gd name="connsiteY4" fmla="*/ 356658 h 389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275" h="389275">
                  <a:moveTo>
                    <a:pt x="303206" y="356658"/>
                  </a:moveTo>
                  <a:cubicBezTo>
                    <a:pt x="214892" y="415340"/>
                    <a:pt x="95205" y="391519"/>
                    <a:pt x="36523" y="303205"/>
                  </a:cubicBezTo>
                  <a:cubicBezTo>
                    <a:pt x="-22159" y="214892"/>
                    <a:pt x="1662" y="95205"/>
                    <a:pt x="89976" y="36523"/>
                  </a:cubicBezTo>
                  <a:cubicBezTo>
                    <a:pt x="178289" y="-22159"/>
                    <a:pt x="297976" y="1662"/>
                    <a:pt x="356658" y="89975"/>
                  </a:cubicBezTo>
                  <a:cubicBezTo>
                    <a:pt x="415340" y="178289"/>
                    <a:pt x="391519" y="297395"/>
                    <a:pt x="303206" y="356658"/>
                  </a:cubicBezTo>
                  <a:close/>
                </a:path>
              </a:pathLst>
            </a:custGeom>
            <a:solidFill>
              <a:srgbClr val="82611F"/>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C2EC3C5E-6004-46A5-ABFE-301713017564}"/>
                </a:ext>
              </a:extLst>
            </p:cNvPr>
            <p:cNvSpPr/>
            <p:nvPr/>
          </p:nvSpPr>
          <p:spPr>
            <a:xfrm>
              <a:off x="3929808" y="2268040"/>
              <a:ext cx="307934" cy="307934"/>
            </a:xfrm>
            <a:custGeom>
              <a:avLst/>
              <a:gdLst>
                <a:gd name="connsiteX0" fmla="*/ 238108 w 307934"/>
                <a:gd name="connsiteY0" fmla="*/ 279940 h 307934"/>
                <a:gd name="connsiteX1" fmla="*/ 29526 w 307934"/>
                <a:gd name="connsiteY1" fmla="*/ 238108 h 307934"/>
                <a:gd name="connsiteX2" fmla="*/ 71358 w 307934"/>
                <a:gd name="connsiteY2" fmla="*/ 29526 h 307934"/>
                <a:gd name="connsiteX3" fmla="*/ 279940 w 307934"/>
                <a:gd name="connsiteY3" fmla="*/ 71358 h 307934"/>
                <a:gd name="connsiteX4" fmla="*/ 238108 w 307934"/>
                <a:gd name="connsiteY4" fmla="*/ 279940 h 307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34" h="307934">
                  <a:moveTo>
                    <a:pt x="238108" y="279940"/>
                  </a:moveTo>
                  <a:cubicBezTo>
                    <a:pt x="168968" y="325840"/>
                    <a:pt x="75425" y="307248"/>
                    <a:pt x="29526" y="238108"/>
                  </a:cubicBezTo>
                  <a:cubicBezTo>
                    <a:pt x="-16374" y="168968"/>
                    <a:pt x="2218" y="75425"/>
                    <a:pt x="71358" y="29526"/>
                  </a:cubicBezTo>
                  <a:cubicBezTo>
                    <a:pt x="140498" y="-16374"/>
                    <a:pt x="234041" y="2218"/>
                    <a:pt x="279940" y="71358"/>
                  </a:cubicBezTo>
                  <a:cubicBezTo>
                    <a:pt x="325840" y="140498"/>
                    <a:pt x="307248" y="233460"/>
                    <a:pt x="238108" y="279940"/>
                  </a:cubicBezTo>
                  <a:close/>
                </a:path>
              </a:pathLst>
            </a:custGeom>
            <a:solidFill>
              <a:srgbClr val="FFBE3D"/>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957FFB89-3D9D-46A3-A855-A5C81B174A9E}"/>
                </a:ext>
              </a:extLst>
            </p:cNvPr>
            <p:cNvSpPr/>
            <p:nvPr/>
          </p:nvSpPr>
          <p:spPr>
            <a:xfrm>
              <a:off x="4203543" y="2830727"/>
              <a:ext cx="191733" cy="191733"/>
            </a:xfrm>
            <a:custGeom>
              <a:avLst/>
              <a:gdLst>
                <a:gd name="connsiteX0" fmla="*/ 165982 w 191732"/>
                <a:gd name="connsiteY0" fmla="*/ 36807 h 191732"/>
                <a:gd name="connsiteX1" fmla="*/ 154943 w 191732"/>
                <a:gd name="connsiteY1" fmla="*/ 165791 h 191732"/>
                <a:gd name="connsiteX2" fmla="*/ 25959 w 191732"/>
                <a:gd name="connsiteY2" fmla="*/ 154752 h 191732"/>
                <a:gd name="connsiteX3" fmla="*/ 36999 w 191732"/>
                <a:gd name="connsiteY3" fmla="*/ 25768 h 191732"/>
                <a:gd name="connsiteX4" fmla="*/ 165982 w 191732"/>
                <a:gd name="connsiteY4" fmla="*/ 36807 h 191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32" h="191732">
                  <a:moveTo>
                    <a:pt x="165982" y="36807"/>
                  </a:moveTo>
                  <a:cubicBezTo>
                    <a:pt x="198519" y="75735"/>
                    <a:pt x="193871" y="133255"/>
                    <a:pt x="154943" y="165791"/>
                  </a:cubicBezTo>
                  <a:cubicBezTo>
                    <a:pt x="116016" y="198328"/>
                    <a:pt x="58496" y="193680"/>
                    <a:pt x="25959" y="154752"/>
                  </a:cubicBezTo>
                  <a:cubicBezTo>
                    <a:pt x="-6577" y="115825"/>
                    <a:pt x="-1929" y="58305"/>
                    <a:pt x="36999" y="25768"/>
                  </a:cubicBezTo>
                  <a:cubicBezTo>
                    <a:pt x="75926" y="-6768"/>
                    <a:pt x="133446" y="-1539"/>
                    <a:pt x="165982" y="36807"/>
                  </a:cubicBezTo>
                  <a:close/>
                </a:path>
              </a:pathLst>
            </a:custGeom>
            <a:solidFill>
              <a:srgbClr val="858585"/>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CA164D97-F3EB-4C93-AFF9-723676F79264}"/>
                </a:ext>
              </a:extLst>
            </p:cNvPr>
            <p:cNvSpPr/>
            <p:nvPr/>
          </p:nvSpPr>
          <p:spPr>
            <a:xfrm>
              <a:off x="4223418" y="2850412"/>
              <a:ext cx="151062" cy="151062"/>
            </a:xfrm>
            <a:custGeom>
              <a:avLst/>
              <a:gdLst>
                <a:gd name="connsiteX0" fmla="*/ 131001 w 151062"/>
                <a:gd name="connsiteY0" fmla="*/ 29905 h 151062"/>
                <a:gd name="connsiteX1" fmla="*/ 122286 w 151062"/>
                <a:gd name="connsiteY1" fmla="*/ 131001 h 151062"/>
                <a:gd name="connsiteX2" fmla="*/ 21190 w 151062"/>
                <a:gd name="connsiteY2" fmla="*/ 122286 h 151062"/>
                <a:gd name="connsiteX3" fmla="*/ 29905 w 151062"/>
                <a:gd name="connsiteY3" fmla="*/ 21190 h 151062"/>
                <a:gd name="connsiteX4" fmla="*/ 131001 w 151062"/>
                <a:gd name="connsiteY4" fmla="*/ 29905 h 15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62" h="151062">
                  <a:moveTo>
                    <a:pt x="131001" y="29905"/>
                  </a:moveTo>
                  <a:cubicBezTo>
                    <a:pt x="156565" y="60118"/>
                    <a:pt x="152498" y="105436"/>
                    <a:pt x="122286" y="131001"/>
                  </a:cubicBezTo>
                  <a:cubicBezTo>
                    <a:pt x="92073" y="156565"/>
                    <a:pt x="46755" y="152498"/>
                    <a:pt x="21190" y="122286"/>
                  </a:cubicBezTo>
                  <a:cubicBezTo>
                    <a:pt x="-4374" y="92073"/>
                    <a:pt x="-307" y="46755"/>
                    <a:pt x="29905" y="21190"/>
                  </a:cubicBezTo>
                  <a:cubicBezTo>
                    <a:pt x="60118" y="-4374"/>
                    <a:pt x="105436" y="-307"/>
                    <a:pt x="131001" y="29905"/>
                  </a:cubicBezTo>
                  <a:close/>
                </a:path>
              </a:pathLst>
            </a:custGeom>
            <a:solidFill>
              <a:srgbClr val="D9D9D9"/>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3EFE4593-C0A2-4B3E-87FF-89AB077EB5F9}"/>
                </a:ext>
              </a:extLst>
            </p:cNvPr>
            <p:cNvSpPr/>
            <p:nvPr/>
          </p:nvSpPr>
          <p:spPr>
            <a:xfrm>
              <a:off x="2082984" y="2402525"/>
              <a:ext cx="2283362" cy="2283362"/>
            </a:xfrm>
            <a:custGeom>
              <a:avLst/>
              <a:gdLst>
                <a:gd name="connsiteX0" fmla="*/ 2020439 w 2283362"/>
                <a:gd name="connsiteY0" fmla="*/ 1463763 h 2283361"/>
                <a:gd name="connsiteX1" fmla="*/ 2052395 w 2283362"/>
                <a:gd name="connsiteY1" fmla="*/ 1510825 h 2283361"/>
                <a:gd name="connsiteX2" fmla="*/ 2137222 w 2283362"/>
                <a:gd name="connsiteY2" fmla="*/ 1646780 h 2283361"/>
                <a:gd name="connsiteX3" fmla="*/ 2243546 w 2283362"/>
                <a:gd name="connsiteY3" fmla="*/ 1872792 h 2283361"/>
                <a:gd name="connsiteX4" fmla="*/ 2281312 w 2283362"/>
                <a:gd name="connsiteY4" fmla="*/ 2023855 h 2283361"/>
                <a:gd name="connsiteX5" fmla="*/ 2281312 w 2283362"/>
                <a:gd name="connsiteY5" fmla="*/ 2110425 h 2283361"/>
                <a:gd name="connsiteX6" fmla="*/ 2277826 w 2283362"/>
                <a:gd name="connsiteY6" fmla="*/ 2133084 h 2283361"/>
                <a:gd name="connsiteX7" fmla="*/ 2270854 w 2283362"/>
                <a:gd name="connsiteY7" fmla="*/ 2155744 h 2283361"/>
                <a:gd name="connsiteX8" fmla="*/ 2267368 w 2283362"/>
                <a:gd name="connsiteY8" fmla="*/ 2167364 h 2283361"/>
                <a:gd name="connsiteX9" fmla="*/ 2262139 w 2283362"/>
                <a:gd name="connsiteY9" fmla="*/ 2178403 h 2283361"/>
                <a:gd name="connsiteX10" fmla="*/ 2250518 w 2283362"/>
                <a:gd name="connsiteY10" fmla="*/ 2199900 h 2283361"/>
                <a:gd name="connsiteX11" fmla="*/ 2173244 w 2283362"/>
                <a:gd name="connsiteY11" fmla="*/ 2263811 h 2283361"/>
                <a:gd name="connsiteX12" fmla="*/ 2073892 w 2283362"/>
                <a:gd name="connsiteY12" fmla="*/ 2284146 h 2283361"/>
                <a:gd name="connsiteX13" fmla="*/ 1872863 w 2283362"/>
                <a:gd name="connsiteY13" fmla="*/ 2249286 h 2283361"/>
                <a:gd name="connsiteX14" fmla="*/ 1485331 w 2283362"/>
                <a:gd name="connsiteY14" fmla="*/ 2059877 h 2283361"/>
                <a:gd name="connsiteX15" fmla="*/ 1114066 w 2283362"/>
                <a:gd name="connsiteY15" fmla="*/ 1790289 h 2283361"/>
                <a:gd name="connsiteX16" fmla="*/ 765462 w 2283362"/>
                <a:gd name="connsiteY16" fmla="*/ 1470735 h 2283361"/>
                <a:gd name="connsiteX17" fmla="*/ 451136 w 2283362"/>
                <a:gd name="connsiteY17" fmla="*/ 1116901 h 2283361"/>
                <a:gd name="connsiteX18" fmla="*/ 189101 w 2283362"/>
                <a:gd name="connsiteY18" fmla="*/ 739827 h 2283361"/>
                <a:gd name="connsiteX19" fmla="*/ 17704 w 2283362"/>
                <a:gd name="connsiteY19" fmla="*/ 342998 h 2283361"/>
                <a:gd name="connsiteX20" fmla="*/ 3179 w 2283362"/>
                <a:gd name="connsiteY20" fmla="*/ 239579 h 2283361"/>
                <a:gd name="connsiteX21" fmla="*/ 14799 w 2283362"/>
                <a:gd name="connsiteY21" fmla="*/ 136159 h 2283361"/>
                <a:gd name="connsiteX22" fmla="*/ 71157 w 2283362"/>
                <a:gd name="connsiteY22" fmla="*/ 48427 h 2283361"/>
                <a:gd name="connsiteX23" fmla="*/ 162375 w 2283362"/>
                <a:gd name="connsiteY23" fmla="*/ 7176 h 2283361"/>
                <a:gd name="connsiteX24" fmla="*/ 337839 w 2283362"/>
                <a:gd name="connsiteY24" fmla="*/ 18796 h 2283361"/>
                <a:gd name="connsiteX25" fmla="*/ 484254 w 2283362"/>
                <a:gd name="connsiteY25" fmla="*/ 69924 h 2283361"/>
                <a:gd name="connsiteX26" fmla="*/ 705037 w 2283362"/>
                <a:gd name="connsiteY26" fmla="*/ 186707 h 2283361"/>
                <a:gd name="connsiteX27" fmla="*/ 838668 w 2283362"/>
                <a:gd name="connsiteY27" fmla="*/ 275020 h 2283361"/>
                <a:gd name="connsiteX28" fmla="*/ 884568 w 2283362"/>
                <a:gd name="connsiteY28" fmla="*/ 308138 h 2283361"/>
                <a:gd name="connsiteX29" fmla="*/ 836344 w 2283362"/>
                <a:gd name="connsiteY29" fmla="*/ 277925 h 2283361"/>
                <a:gd name="connsiteX30" fmla="*/ 698065 w 2283362"/>
                <a:gd name="connsiteY30" fmla="*/ 197746 h 2283361"/>
                <a:gd name="connsiteX31" fmla="*/ 474376 w 2283362"/>
                <a:gd name="connsiteY31" fmla="*/ 93165 h 2283361"/>
                <a:gd name="connsiteX32" fmla="*/ 330286 w 2283362"/>
                <a:gd name="connsiteY32" fmla="*/ 50170 h 2283361"/>
                <a:gd name="connsiteX33" fmla="*/ 169347 w 2283362"/>
                <a:gd name="connsiteY33" fmla="*/ 44941 h 2283361"/>
                <a:gd name="connsiteX34" fmla="*/ 98464 w 2283362"/>
                <a:gd name="connsiteY34" fmla="*/ 79221 h 2283361"/>
                <a:gd name="connsiteX35" fmla="*/ 57213 w 2283362"/>
                <a:gd name="connsiteY35" fmla="*/ 148942 h 2283361"/>
                <a:gd name="connsiteX36" fmla="*/ 50240 w 2283362"/>
                <a:gd name="connsiteY36" fmla="*/ 237255 h 2283361"/>
                <a:gd name="connsiteX37" fmla="*/ 65928 w 2283362"/>
                <a:gd name="connsiteY37" fmla="*/ 331378 h 2283361"/>
                <a:gd name="connsiteX38" fmla="*/ 239068 w 2283362"/>
                <a:gd name="connsiteY38" fmla="*/ 709614 h 2283361"/>
                <a:gd name="connsiteX39" fmla="*/ 500522 w 2283362"/>
                <a:gd name="connsiteY39" fmla="*/ 1076811 h 2283361"/>
                <a:gd name="connsiteX40" fmla="*/ 811942 w 2283362"/>
                <a:gd name="connsiteY40" fmla="*/ 1424254 h 2283361"/>
                <a:gd name="connsiteX41" fmla="*/ 1154156 w 2283362"/>
                <a:gd name="connsiteY41" fmla="*/ 1741485 h 2283361"/>
                <a:gd name="connsiteX42" fmla="*/ 1516124 w 2283362"/>
                <a:gd name="connsiteY42" fmla="*/ 2011072 h 2283361"/>
                <a:gd name="connsiteX43" fmla="*/ 1887969 w 2283362"/>
                <a:gd name="connsiteY43" fmla="*/ 2202805 h 2283361"/>
                <a:gd name="connsiteX44" fmla="*/ 2072730 w 2283362"/>
                <a:gd name="connsiteY44" fmla="*/ 2240571 h 2283361"/>
                <a:gd name="connsiteX45" fmla="*/ 2156976 w 2283362"/>
                <a:gd name="connsiteY45" fmla="*/ 2226626 h 2283361"/>
                <a:gd name="connsiteX46" fmla="*/ 2218563 w 2283362"/>
                <a:gd name="connsiteY46" fmla="*/ 2179565 h 2283361"/>
                <a:gd name="connsiteX47" fmla="*/ 2248775 w 2283362"/>
                <a:gd name="connsiteY47" fmla="*/ 2028503 h 2283361"/>
                <a:gd name="connsiteX48" fmla="*/ 2219725 w 2283362"/>
                <a:gd name="connsiteY48" fmla="*/ 1882089 h 2283361"/>
                <a:gd name="connsiteX49" fmla="*/ 2125602 w 2283362"/>
                <a:gd name="connsiteY49" fmla="*/ 1654333 h 2283361"/>
                <a:gd name="connsiteX50" fmla="*/ 2048909 w 2283362"/>
                <a:gd name="connsiteY50" fmla="*/ 1514310 h 2283361"/>
                <a:gd name="connsiteX51" fmla="*/ 2020439 w 2283362"/>
                <a:gd name="connsiteY51" fmla="*/ 1463763 h 228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283362" h="2283361">
                  <a:moveTo>
                    <a:pt x="2020439" y="1463763"/>
                  </a:moveTo>
                  <a:cubicBezTo>
                    <a:pt x="2020439" y="1463763"/>
                    <a:pt x="2031478" y="1480031"/>
                    <a:pt x="2052395" y="1510825"/>
                  </a:cubicBezTo>
                  <a:cubicBezTo>
                    <a:pt x="2072730" y="1541618"/>
                    <a:pt x="2102942" y="1586936"/>
                    <a:pt x="2137222" y="1646780"/>
                  </a:cubicBezTo>
                  <a:cubicBezTo>
                    <a:pt x="2170920" y="1707205"/>
                    <a:pt x="2210429" y="1781574"/>
                    <a:pt x="2243546" y="1872792"/>
                  </a:cubicBezTo>
                  <a:cubicBezTo>
                    <a:pt x="2259234" y="1918692"/>
                    <a:pt x="2274340" y="1968659"/>
                    <a:pt x="2281312" y="2023855"/>
                  </a:cubicBezTo>
                  <a:cubicBezTo>
                    <a:pt x="2284217" y="2051743"/>
                    <a:pt x="2285960" y="2080793"/>
                    <a:pt x="2281312" y="2110425"/>
                  </a:cubicBezTo>
                  <a:cubicBezTo>
                    <a:pt x="2280150" y="2117978"/>
                    <a:pt x="2278988" y="2125531"/>
                    <a:pt x="2277826" y="2133084"/>
                  </a:cubicBezTo>
                  <a:cubicBezTo>
                    <a:pt x="2275502" y="2140637"/>
                    <a:pt x="2273178" y="2148190"/>
                    <a:pt x="2270854" y="2155744"/>
                  </a:cubicBezTo>
                  <a:lnTo>
                    <a:pt x="2267368" y="2167364"/>
                  </a:lnTo>
                  <a:lnTo>
                    <a:pt x="2262139" y="2178403"/>
                  </a:lnTo>
                  <a:cubicBezTo>
                    <a:pt x="2258071" y="2185375"/>
                    <a:pt x="2255166" y="2192928"/>
                    <a:pt x="2250518" y="2199900"/>
                  </a:cubicBezTo>
                  <a:cubicBezTo>
                    <a:pt x="2231345" y="2227788"/>
                    <a:pt x="2206362" y="2249286"/>
                    <a:pt x="2173244" y="2263811"/>
                  </a:cubicBezTo>
                  <a:cubicBezTo>
                    <a:pt x="2141870" y="2277174"/>
                    <a:pt x="2107590" y="2282984"/>
                    <a:pt x="2073892" y="2284146"/>
                  </a:cubicBezTo>
                  <a:cubicBezTo>
                    <a:pt x="2005914" y="2284727"/>
                    <a:pt x="1938517" y="2270202"/>
                    <a:pt x="1872863" y="2249286"/>
                  </a:cubicBezTo>
                  <a:cubicBezTo>
                    <a:pt x="1740974" y="2206291"/>
                    <a:pt x="1611990" y="2138894"/>
                    <a:pt x="1485331" y="2059877"/>
                  </a:cubicBezTo>
                  <a:cubicBezTo>
                    <a:pt x="1358671" y="1980860"/>
                    <a:pt x="1234335" y="1890223"/>
                    <a:pt x="1114066" y="1790289"/>
                  </a:cubicBezTo>
                  <a:cubicBezTo>
                    <a:pt x="993798" y="1690937"/>
                    <a:pt x="876434" y="1583451"/>
                    <a:pt x="765462" y="1470735"/>
                  </a:cubicBezTo>
                  <a:cubicBezTo>
                    <a:pt x="654489" y="1358019"/>
                    <a:pt x="548745" y="1238913"/>
                    <a:pt x="451136" y="1116901"/>
                  </a:cubicBezTo>
                  <a:cubicBezTo>
                    <a:pt x="353527" y="994889"/>
                    <a:pt x="265213" y="868230"/>
                    <a:pt x="189101" y="739827"/>
                  </a:cubicBezTo>
                  <a:cubicBezTo>
                    <a:pt x="114151" y="610843"/>
                    <a:pt x="49659" y="479535"/>
                    <a:pt x="17704" y="342998"/>
                  </a:cubicBezTo>
                  <a:cubicBezTo>
                    <a:pt x="9570" y="308719"/>
                    <a:pt x="4341" y="274439"/>
                    <a:pt x="3179" y="239579"/>
                  </a:cubicBezTo>
                  <a:cubicBezTo>
                    <a:pt x="1436" y="204718"/>
                    <a:pt x="3760" y="169858"/>
                    <a:pt x="14799" y="136159"/>
                  </a:cubicBezTo>
                  <a:cubicBezTo>
                    <a:pt x="24676" y="102461"/>
                    <a:pt x="45011" y="70505"/>
                    <a:pt x="71157" y="48427"/>
                  </a:cubicBezTo>
                  <a:cubicBezTo>
                    <a:pt x="98464" y="25187"/>
                    <a:pt x="131001" y="13567"/>
                    <a:pt x="162375" y="7176"/>
                  </a:cubicBezTo>
                  <a:cubicBezTo>
                    <a:pt x="225705" y="-3283"/>
                    <a:pt x="284387" y="6014"/>
                    <a:pt x="337839" y="18796"/>
                  </a:cubicBezTo>
                  <a:cubicBezTo>
                    <a:pt x="391292" y="32740"/>
                    <a:pt x="439516" y="50751"/>
                    <a:pt x="484254" y="69924"/>
                  </a:cubicBezTo>
                  <a:cubicBezTo>
                    <a:pt x="573148" y="108852"/>
                    <a:pt x="646355" y="150685"/>
                    <a:pt x="705037" y="186707"/>
                  </a:cubicBezTo>
                  <a:cubicBezTo>
                    <a:pt x="764299" y="222730"/>
                    <a:pt x="808456" y="254104"/>
                    <a:pt x="838668" y="275020"/>
                  </a:cubicBezTo>
                  <a:cubicBezTo>
                    <a:pt x="868881" y="296518"/>
                    <a:pt x="884568" y="308138"/>
                    <a:pt x="884568" y="308138"/>
                  </a:cubicBezTo>
                  <a:cubicBezTo>
                    <a:pt x="884568" y="308138"/>
                    <a:pt x="867719" y="297680"/>
                    <a:pt x="836344" y="277925"/>
                  </a:cubicBezTo>
                  <a:cubicBezTo>
                    <a:pt x="804970" y="258171"/>
                    <a:pt x="758489" y="230864"/>
                    <a:pt x="698065" y="197746"/>
                  </a:cubicBezTo>
                  <a:cubicBezTo>
                    <a:pt x="637640" y="164629"/>
                    <a:pt x="563271" y="126863"/>
                    <a:pt x="474376" y="93165"/>
                  </a:cubicBezTo>
                  <a:cubicBezTo>
                    <a:pt x="430220" y="76316"/>
                    <a:pt x="381996" y="61209"/>
                    <a:pt x="330286" y="50170"/>
                  </a:cubicBezTo>
                  <a:cubicBezTo>
                    <a:pt x="279158" y="40293"/>
                    <a:pt x="223381" y="33321"/>
                    <a:pt x="169347" y="44941"/>
                  </a:cubicBezTo>
                  <a:cubicBezTo>
                    <a:pt x="143202" y="50751"/>
                    <a:pt x="117056" y="62371"/>
                    <a:pt x="98464" y="79221"/>
                  </a:cubicBezTo>
                  <a:cubicBezTo>
                    <a:pt x="78129" y="97813"/>
                    <a:pt x="64766" y="121053"/>
                    <a:pt x="57213" y="148942"/>
                  </a:cubicBezTo>
                  <a:cubicBezTo>
                    <a:pt x="49659" y="176249"/>
                    <a:pt x="47335" y="206461"/>
                    <a:pt x="50240" y="237255"/>
                  </a:cubicBezTo>
                  <a:cubicBezTo>
                    <a:pt x="52564" y="268048"/>
                    <a:pt x="57794" y="300004"/>
                    <a:pt x="65928" y="331378"/>
                  </a:cubicBezTo>
                  <a:cubicBezTo>
                    <a:pt x="99045" y="458619"/>
                    <a:pt x="164699" y="585279"/>
                    <a:pt x="239068" y="709614"/>
                  </a:cubicBezTo>
                  <a:cubicBezTo>
                    <a:pt x="314599" y="834531"/>
                    <a:pt x="404655" y="956543"/>
                    <a:pt x="500522" y="1076811"/>
                  </a:cubicBezTo>
                  <a:cubicBezTo>
                    <a:pt x="596969" y="1196499"/>
                    <a:pt x="701551" y="1313282"/>
                    <a:pt x="811942" y="1424254"/>
                  </a:cubicBezTo>
                  <a:cubicBezTo>
                    <a:pt x="921172" y="1535808"/>
                    <a:pt x="1036211" y="1642713"/>
                    <a:pt x="1154156" y="1741485"/>
                  </a:cubicBezTo>
                  <a:cubicBezTo>
                    <a:pt x="1272682" y="1839675"/>
                    <a:pt x="1392950" y="1932055"/>
                    <a:pt x="1516124" y="2011072"/>
                  </a:cubicBezTo>
                  <a:cubicBezTo>
                    <a:pt x="1639298" y="2089508"/>
                    <a:pt x="1763052" y="2158649"/>
                    <a:pt x="1887969" y="2202805"/>
                  </a:cubicBezTo>
                  <a:cubicBezTo>
                    <a:pt x="1950137" y="2224883"/>
                    <a:pt x="2012886" y="2239409"/>
                    <a:pt x="2072730" y="2240571"/>
                  </a:cubicBezTo>
                  <a:cubicBezTo>
                    <a:pt x="2102361" y="2241152"/>
                    <a:pt x="2131412" y="2236504"/>
                    <a:pt x="2156976" y="2226626"/>
                  </a:cubicBezTo>
                  <a:cubicBezTo>
                    <a:pt x="2180797" y="2217911"/>
                    <a:pt x="2204038" y="2199900"/>
                    <a:pt x="2218563" y="2179565"/>
                  </a:cubicBezTo>
                  <a:cubicBezTo>
                    <a:pt x="2247613" y="2135989"/>
                    <a:pt x="2252261" y="2079631"/>
                    <a:pt x="2248775" y="2028503"/>
                  </a:cubicBezTo>
                  <a:cubicBezTo>
                    <a:pt x="2244708" y="1976793"/>
                    <a:pt x="2233088" y="1927407"/>
                    <a:pt x="2219725" y="1882089"/>
                  </a:cubicBezTo>
                  <a:cubicBezTo>
                    <a:pt x="2191256" y="1791451"/>
                    <a:pt x="2155814" y="1715920"/>
                    <a:pt x="2125602" y="1654333"/>
                  </a:cubicBezTo>
                  <a:cubicBezTo>
                    <a:pt x="2093646" y="1593328"/>
                    <a:pt x="2068082" y="1545685"/>
                    <a:pt x="2048909" y="1514310"/>
                  </a:cubicBezTo>
                  <a:cubicBezTo>
                    <a:pt x="2030316" y="1480612"/>
                    <a:pt x="2020439" y="1463763"/>
                    <a:pt x="2020439" y="1463763"/>
                  </a:cubicBezTo>
                  <a:close/>
                </a:path>
              </a:pathLst>
            </a:custGeom>
            <a:solidFill>
              <a:schemeClr val="accent3">
                <a:lumMod val="50000"/>
              </a:schemeClr>
            </a:solidFill>
            <a:ln w="5809"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B00ADBF6-565E-42A1-8E97-08506FE29432}"/>
                </a:ext>
              </a:extLst>
            </p:cNvPr>
            <p:cNvSpPr/>
            <p:nvPr/>
          </p:nvSpPr>
          <p:spPr>
            <a:xfrm>
              <a:off x="3044386" y="3990709"/>
              <a:ext cx="563578" cy="563578"/>
            </a:xfrm>
            <a:custGeom>
              <a:avLst/>
              <a:gdLst>
                <a:gd name="connsiteX0" fmla="*/ 546007 w 563577"/>
                <a:gd name="connsiteY0" fmla="*/ 195133 h 563577"/>
                <a:gd name="connsiteX1" fmla="*/ 369381 w 563577"/>
                <a:gd name="connsiteY1" fmla="*/ 546062 h 563577"/>
                <a:gd name="connsiteX2" fmla="*/ 18452 w 563577"/>
                <a:gd name="connsiteY2" fmla="*/ 369436 h 563577"/>
                <a:gd name="connsiteX3" fmla="*/ 195078 w 563577"/>
                <a:gd name="connsiteY3" fmla="*/ 18507 h 563577"/>
                <a:gd name="connsiteX4" fmla="*/ 546007 w 563577"/>
                <a:gd name="connsiteY4" fmla="*/ 195133 h 56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77" h="563577">
                  <a:moveTo>
                    <a:pt x="546007" y="195133"/>
                  </a:moveTo>
                  <a:cubicBezTo>
                    <a:pt x="594231" y="340966"/>
                    <a:pt x="514633" y="497838"/>
                    <a:pt x="369381" y="546062"/>
                  </a:cubicBezTo>
                  <a:cubicBezTo>
                    <a:pt x="223548" y="594286"/>
                    <a:pt x="66675" y="514688"/>
                    <a:pt x="18452" y="369436"/>
                  </a:cubicBezTo>
                  <a:cubicBezTo>
                    <a:pt x="-29772" y="223603"/>
                    <a:pt x="49826" y="66730"/>
                    <a:pt x="195078" y="18507"/>
                  </a:cubicBezTo>
                  <a:cubicBezTo>
                    <a:pt x="340911" y="-29717"/>
                    <a:pt x="497783" y="49300"/>
                    <a:pt x="546007" y="195133"/>
                  </a:cubicBezTo>
                  <a:close/>
                </a:path>
              </a:pathLst>
            </a:custGeom>
            <a:solidFill>
              <a:srgbClr val="82611F"/>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5AB03073-21DF-4CB3-9BF1-715DD7FED6AF}"/>
                </a:ext>
              </a:extLst>
            </p:cNvPr>
            <p:cNvSpPr/>
            <p:nvPr/>
          </p:nvSpPr>
          <p:spPr>
            <a:xfrm>
              <a:off x="3104946" y="4051324"/>
              <a:ext cx="441566" cy="441566"/>
            </a:xfrm>
            <a:custGeom>
              <a:avLst/>
              <a:gdLst>
                <a:gd name="connsiteX0" fmla="*/ 427927 w 441566"/>
                <a:gd name="connsiteY0" fmla="*/ 153691 h 441566"/>
                <a:gd name="connsiteX1" fmla="*/ 289647 w 441566"/>
                <a:gd name="connsiteY1" fmla="*/ 427927 h 441566"/>
                <a:gd name="connsiteX2" fmla="*/ 15411 w 441566"/>
                <a:gd name="connsiteY2" fmla="*/ 289647 h 441566"/>
                <a:gd name="connsiteX3" fmla="*/ 153691 w 441566"/>
                <a:gd name="connsiteY3" fmla="*/ 15411 h 441566"/>
                <a:gd name="connsiteX4" fmla="*/ 427927 w 441566"/>
                <a:gd name="connsiteY4" fmla="*/ 153691 h 441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66" h="441566">
                  <a:moveTo>
                    <a:pt x="427927" y="153691"/>
                  </a:moveTo>
                  <a:cubicBezTo>
                    <a:pt x="465693" y="267569"/>
                    <a:pt x="403525" y="390162"/>
                    <a:pt x="289647" y="427927"/>
                  </a:cubicBezTo>
                  <a:cubicBezTo>
                    <a:pt x="175770" y="465693"/>
                    <a:pt x="53177" y="403525"/>
                    <a:pt x="15411" y="289647"/>
                  </a:cubicBezTo>
                  <a:cubicBezTo>
                    <a:pt x="-22354" y="175770"/>
                    <a:pt x="39814" y="53177"/>
                    <a:pt x="153691" y="15411"/>
                  </a:cubicBezTo>
                  <a:cubicBezTo>
                    <a:pt x="267569" y="-22354"/>
                    <a:pt x="390162" y="39814"/>
                    <a:pt x="427927" y="153691"/>
                  </a:cubicBezTo>
                  <a:close/>
                </a:path>
              </a:pathLst>
            </a:custGeom>
            <a:solidFill>
              <a:srgbClr val="FFBE3D"/>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B0971DC9-6C7D-4C47-816E-428456D1684D}"/>
                </a:ext>
              </a:extLst>
            </p:cNvPr>
            <p:cNvSpPr/>
            <p:nvPr/>
          </p:nvSpPr>
          <p:spPr>
            <a:xfrm>
              <a:off x="4087945" y="3962944"/>
              <a:ext cx="278884" cy="278884"/>
            </a:xfrm>
            <a:custGeom>
              <a:avLst/>
              <a:gdLst>
                <a:gd name="connsiteX0" fmla="*/ 93914 w 278883"/>
                <a:gd name="connsiteY0" fmla="*/ 269379 h 278883"/>
                <a:gd name="connsiteX1" fmla="*/ 12573 w 278883"/>
                <a:gd name="connsiteY1" fmla="*/ 93914 h 278883"/>
                <a:gd name="connsiteX2" fmla="*/ 188037 w 278883"/>
                <a:gd name="connsiteY2" fmla="*/ 12573 h 278883"/>
                <a:gd name="connsiteX3" fmla="*/ 269378 w 278883"/>
                <a:gd name="connsiteY3" fmla="*/ 188037 h 278883"/>
                <a:gd name="connsiteX4" fmla="*/ 93914 w 278883"/>
                <a:gd name="connsiteY4" fmla="*/ 269379 h 27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83" h="278883">
                  <a:moveTo>
                    <a:pt x="93914" y="269379"/>
                  </a:moveTo>
                  <a:cubicBezTo>
                    <a:pt x="23031" y="243233"/>
                    <a:pt x="-12991" y="164797"/>
                    <a:pt x="12573" y="93914"/>
                  </a:cubicBezTo>
                  <a:cubicBezTo>
                    <a:pt x="38718" y="23031"/>
                    <a:pt x="117154" y="-12991"/>
                    <a:pt x="188037" y="12573"/>
                  </a:cubicBezTo>
                  <a:cubicBezTo>
                    <a:pt x="258920" y="38718"/>
                    <a:pt x="294943" y="117154"/>
                    <a:pt x="269378" y="188037"/>
                  </a:cubicBezTo>
                  <a:cubicBezTo>
                    <a:pt x="243233" y="259501"/>
                    <a:pt x="164797" y="295524"/>
                    <a:pt x="93914" y="269379"/>
                  </a:cubicBezTo>
                  <a:close/>
                </a:path>
              </a:pathLst>
            </a:custGeom>
            <a:solidFill>
              <a:srgbClr val="858585"/>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CDD503FC-30BA-48B1-BDD9-7AB3DE501AA1}"/>
                </a:ext>
              </a:extLst>
            </p:cNvPr>
            <p:cNvSpPr/>
            <p:nvPr/>
          </p:nvSpPr>
          <p:spPr>
            <a:xfrm>
              <a:off x="4118060" y="3993059"/>
              <a:ext cx="220783" cy="220783"/>
            </a:xfrm>
            <a:custGeom>
              <a:avLst/>
              <a:gdLst>
                <a:gd name="connsiteX0" fmla="*/ 74257 w 220783"/>
                <a:gd name="connsiteY0" fmla="*/ 211375 h 220783"/>
                <a:gd name="connsiteX1" fmla="*/ 10928 w 220783"/>
                <a:gd name="connsiteY1" fmla="*/ 74258 h 220783"/>
                <a:gd name="connsiteX2" fmla="*/ 148046 w 220783"/>
                <a:gd name="connsiteY2" fmla="*/ 10928 h 220783"/>
                <a:gd name="connsiteX3" fmla="*/ 211375 w 220783"/>
                <a:gd name="connsiteY3" fmla="*/ 148046 h 220783"/>
                <a:gd name="connsiteX4" fmla="*/ 74257 w 220783"/>
                <a:gd name="connsiteY4" fmla="*/ 211375 h 220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83" h="220783">
                  <a:moveTo>
                    <a:pt x="74257" y="211375"/>
                  </a:moveTo>
                  <a:cubicBezTo>
                    <a:pt x="19062" y="191040"/>
                    <a:pt x="-9408" y="129453"/>
                    <a:pt x="10928" y="74258"/>
                  </a:cubicBezTo>
                  <a:cubicBezTo>
                    <a:pt x="31263" y="19062"/>
                    <a:pt x="92850" y="-9408"/>
                    <a:pt x="148046" y="10928"/>
                  </a:cubicBezTo>
                  <a:cubicBezTo>
                    <a:pt x="203241" y="31263"/>
                    <a:pt x="231711" y="92850"/>
                    <a:pt x="211375" y="148046"/>
                  </a:cubicBezTo>
                  <a:cubicBezTo>
                    <a:pt x="190459" y="203241"/>
                    <a:pt x="129453" y="231711"/>
                    <a:pt x="74257" y="211375"/>
                  </a:cubicBezTo>
                  <a:close/>
                </a:path>
              </a:pathLst>
            </a:custGeom>
            <a:solidFill>
              <a:srgbClr val="D9D9D9"/>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39BB5CA4-E8A7-4136-9625-7AB9E79D12AE}"/>
                </a:ext>
              </a:extLst>
            </p:cNvPr>
            <p:cNvSpPr/>
            <p:nvPr/>
          </p:nvSpPr>
          <p:spPr>
            <a:xfrm>
              <a:off x="2455753" y="2348182"/>
              <a:ext cx="348605" cy="348605"/>
            </a:xfrm>
            <a:custGeom>
              <a:avLst/>
              <a:gdLst>
                <a:gd name="connsiteX0" fmla="*/ 240469 w 348604"/>
                <a:gd name="connsiteY0" fmla="*/ 336335 h 348604"/>
                <a:gd name="connsiteX1" fmla="*/ 16780 w 348604"/>
                <a:gd name="connsiteY1" fmla="*/ 240469 h 348604"/>
                <a:gd name="connsiteX2" fmla="*/ 112647 w 348604"/>
                <a:gd name="connsiteY2" fmla="*/ 16780 h 348604"/>
                <a:gd name="connsiteX3" fmla="*/ 336335 w 348604"/>
                <a:gd name="connsiteY3" fmla="*/ 112647 h 348604"/>
                <a:gd name="connsiteX4" fmla="*/ 240469 w 348604"/>
                <a:gd name="connsiteY4" fmla="*/ 336335 h 348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604" h="348604">
                  <a:moveTo>
                    <a:pt x="240469" y="336335"/>
                  </a:moveTo>
                  <a:cubicBezTo>
                    <a:pt x="152155" y="371776"/>
                    <a:pt x="52222" y="328782"/>
                    <a:pt x="16780" y="240469"/>
                  </a:cubicBezTo>
                  <a:cubicBezTo>
                    <a:pt x="-18661" y="152155"/>
                    <a:pt x="24334" y="52222"/>
                    <a:pt x="112647" y="16780"/>
                  </a:cubicBezTo>
                  <a:cubicBezTo>
                    <a:pt x="200960" y="-18661"/>
                    <a:pt x="300893" y="24334"/>
                    <a:pt x="336335" y="112647"/>
                  </a:cubicBezTo>
                  <a:cubicBezTo>
                    <a:pt x="371776" y="200960"/>
                    <a:pt x="328782" y="301474"/>
                    <a:pt x="240469" y="336335"/>
                  </a:cubicBezTo>
                  <a:close/>
                </a:path>
              </a:pathLst>
            </a:custGeom>
            <a:solidFill>
              <a:srgbClr val="858585"/>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491A6125-2017-4E40-9949-80127F347FC8}"/>
                </a:ext>
              </a:extLst>
            </p:cNvPr>
            <p:cNvSpPr/>
            <p:nvPr/>
          </p:nvSpPr>
          <p:spPr>
            <a:xfrm>
              <a:off x="2494059" y="2385907"/>
              <a:ext cx="273074" cy="273074"/>
            </a:xfrm>
            <a:custGeom>
              <a:avLst/>
              <a:gdLst>
                <a:gd name="connsiteX0" fmla="*/ 188799 w 273073"/>
                <a:gd name="connsiteY0" fmla="*/ 263749 h 273073"/>
                <a:gd name="connsiteX1" fmla="*/ 13916 w 273073"/>
                <a:gd name="connsiteY1" fmla="*/ 188799 h 273073"/>
                <a:gd name="connsiteX2" fmla="*/ 88866 w 273073"/>
                <a:gd name="connsiteY2" fmla="*/ 13916 h 273073"/>
                <a:gd name="connsiteX3" fmla="*/ 263749 w 273073"/>
                <a:gd name="connsiteY3" fmla="*/ 88866 h 273073"/>
                <a:gd name="connsiteX4" fmla="*/ 188799 w 273073"/>
                <a:gd name="connsiteY4" fmla="*/ 263749 h 273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073" h="273073">
                  <a:moveTo>
                    <a:pt x="188799" y="263749"/>
                  </a:moveTo>
                  <a:cubicBezTo>
                    <a:pt x="119659" y="291057"/>
                    <a:pt x="41804" y="257939"/>
                    <a:pt x="13916" y="188799"/>
                  </a:cubicBezTo>
                  <a:cubicBezTo>
                    <a:pt x="-13391" y="119659"/>
                    <a:pt x="19726" y="41804"/>
                    <a:pt x="88866" y="13916"/>
                  </a:cubicBezTo>
                  <a:cubicBezTo>
                    <a:pt x="158006" y="-13391"/>
                    <a:pt x="235861" y="19726"/>
                    <a:pt x="263749" y="88866"/>
                  </a:cubicBezTo>
                  <a:cubicBezTo>
                    <a:pt x="291057" y="158006"/>
                    <a:pt x="257358" y="236442"/>
                    <a:pt x="188799" y="263749"/>
                  </a:cubicBezTo>
                  <a:close/>
                </a:path>
              </a:pathLst>
            </a:custGeom>
            <a:solidFill>
              <a:srgbClr val="D9D9D9"/>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CB320C03-C911-40F5-B7F9-C99A5F3E6C25}"/>
                </a:ext>
              </a:extLst>
            </p:cNvPr>
            <p:cNvSpPr/>
            <p:nvPr/>
          </p:nvSpPr>
          <p:spPr>
            <a:xfrm>
              <a:off x="1784988" y="3000170"/>
              <a:ext cx="3073533" cy="912183"/>
            </a:xfrm>
            <a:custGeom>
              <a:avLst/>
              <a:gdLst>
                <a:gd name="connsiteX0" fmla="*/ 691612 w 3073533"/>
                <a:gd name="connsiteY0" fmla="*/ 896330 h 912182"/>
                <a:gd name="connsiteX1" fmla="*/ 635836 w 3073533"/>
                <a:gd name="connsiteY1" fmla="*/ 885871 h 912182"/>
                <a:gd name="connsiteX2" fmla="*/ 479544 w 3073533"/>
                <a:gd name="connsiteY2" fmla="*/ 849849 h 912182"/>
                <a:gd name="connsiteX3" fmla="*/ 244236 w 3073533"/>
                <a:gd name="connsiteY3" fmla="*/ 765022 h 912182"/>
                <a:gd name="connsiteX4" fmla="*/ 110604 w 3073533"/>
                <a:gd name="connsiteY4" fmla="*/ 684843 h 912182"/>
                <a:gd name="connsiteX5" fmla="*/ 49017 w 3073533"/>
                <a:gd name="connsiteY5" fmla="*/ 623837 h 912182"/>
                <a:gd name="connsiteX6" fmla="*/ 35654 w 3073533"/>
                <a:gd name="connsiteY6" fmla="*/ 605245 h 912182"/>
                <a:gd name="connsiteX7" fmla="*/ 24615 w 3073533"/>
                <a:gd name="connsiteY7" fmla="*/ 584328 h 912182"/>
                <a:gd name="connsiteX8" fmla="*/ 18805 w 3073533"/>
                <a:gd name="connsiteY8" fmla="*/ 573870 h 912182"/>
                <a:gd name="connsiteX9" fmla="*/ 14738 w 3073533"/>
                <a:gd name="connsiteY9" fmla="*/ 562250 h 912182"/>
                <a:gd name="connsiteX10" fmla="*/ 7766 w 3073533"/>
                <a:gd name="connsiteY10" fmla="*/ 539010 h 912182"/>
                <a:gd name="connsiteX11" fmla="*/ 17062 w 3073533"/>
                <a:gd name="connsiteY11" fmla="*/ 439076 h 912182"/>
                <a:gd name="connsiteX12" fmla="*/ 72839 w 3073533"/>
                <a:gd name="connsiteY12" fmla="*/ 354249 h 912182"/>
                <a:gd name="connsiteX13" fmla="*/ 239588 w 3073533"/>
                <a:gd name="connsiteY13" fmla="*/ 236885 h 912182"/>
                <a:gd name="connsiteX14" fmla="*/ 647456 w 3073533"/>
                <a:gd name="connsiteY14" fmla="*/ 96863 h 912182"/>
                <a:gd name="connsiteX15" fmla="*/ 1100642 w 3073533"/>
                <a:gd name="connsiteY15" fmla="*/ 24818 h 912182"/>
                <a:gd name="connsiteX16" fmla="*/ 1573583 w 3073533"/>
                <a:gd name="connsiteY16" fmla="*/ 4482 h 912182"/>
                <a:gd name="connsiteX17" fmla="*/ 2045942 w 3073533"/>
                <a:gd name="connsiteY17" fmla="*/ 32371 h 912182"/>
                <a:gd name="connsiteX18" fmla="*/ 2497967 w 3073533"/>
                <a:gd name="connsiteY18" fmla="*/ 114293 h 912182"/>
                <a:gd name="connsiteX19" fmla="*/ 2900024 w 3073533"/>
                <a:gd name="connsiteY19" fmla="*/ 273489 h 912182"/>
                <a:gd name="connsiteX20" fmla="*/ 2983689 w 3073533"/>
                <a:gd name="connsiteY20" fmla="*/ 336238 h 912182"/>
                <a:gd name="connsiteX21" fmla="*/ 3048762 w 3073533"/>
                <a:gd name="connsiteY21" fmla="*/ 417579 h 912182"/>
                <a:gd name="connsiteX22" fmla="*/ 3070841 w 3073533"/>
                <a:gd name="connsiteY22" fmla="*/ 519255 h 912182"/>
                <a:gd name="connsiteX23" fmla="*/ 3035399 w 3073533"/>
                <a:gd name="connsiteY23" fmla="*/ 612798 h 912182"/>
                <a:gd name="connsiteX24" fmla="*/ 2902930 w 3073533"/>
                <a:gd name="connsiteY24" fmla="*/ 728418 h 912182"/>
                <a:gd name="connsiteX25" fmla="*/ 2762907 w 3073533"/>
                <a:gd name="connsiteY25" fmla="*/ 795815 h 912182"/>
                <a:gd name="connsiteX26" fmla="*/ 2524112 w 3073533"/>
                <a:gd name="connsiteY26" fmla="*/ 869603 h 912182"/>
                <a:gd name="connsiteX27" fmla="*/ 2367240 w 3073533"/>
                <a:gd name="connsiteY27" fmla="*/ 901559 h 912182"/>
                <a:gd name="connsiteX28" fmla="*/ 2311463 w 3073533"/>
                <a:gd name="connsiteY28" fmla="*/ 910855 h 912182"/>
                <a:gd name="connsiteX29" fmla="*/ 2366659 w 3073533"/>
                <a:gd name="connsiteY29" fmla="*/ 898073 h 912182"/>
                <a:gd name="connsiteX30" fmla="*/ 2521207 w 3073533"/>
                <a:gd name="connsiteY30" fmla="*/ 857402 h 912182"/>
                <a:gd name="connsiteX31" fmla="*/ 2753610 w 3073533"/>
                <a:gd name="connsiteY31" fmla="*/ 773156 h 912182"/>
                <a:gd name="connsiteX32" fmla="*/ 2886080 w 3073533"/>
                <a:gd name="connsiteY32" fmla="*/ 701692 h 912182"/>
                <a:gd name="connsiteX33" fmla="*/ 3003444 w 3073533"/>
                <a:gd name="connsiteY33" fmla="*/ 591881 h 912182"/>
                <a:gd name="connsiteX34" fmla="*/ 3029589 w 3073533"/>
                <a:gd name="connsiteY34" fmla="*/ 517512 h 912182"/>
                <a:gd name="connsiteX35" fmla="*/ 3009835 w 3073533"/>
                <a:gd name="connsiteY35" fmla="*/ 439076 h 912182"/>
                <a:gd name="connsiteX36" fmla="*/ 2952315 w 3073533"/>
                <a:gd name="connsiteY36" fmla="*/ 371679 h 912182"/>
                <a:gd name="connsiteX37" fmla="*/ 2874460 w 3073533"/>
                <a:gd name="connsiteY37" fmla="*/ 316484 h 912182"/>
                <a:gd name="connsiteX38" fmla="*/ 2484023 w 3073533"/>
                <a:gd name="connsiteY38" fmla="*/ 171232 h 912182"/>
                <a:gd name="connsiteX39" fmla="*/ 2039551 w 3073533"/>
                <a:gd name="connsiteY39" fmla="*/ 96863 h 912182"/>
                <a:gd name="connsiteX40" fmla="*/ 1573583 w 3073533"/>
                <a:gd name="connsiteY40" fmla="*/ 71298 h 912182"/>
                <a:gd name="connsiteX41" fmla="*/ 1107033 w 3073533"/>
                <a:gd name="connsiteY41" fmla="*/ 89309 h 912182"/>
                <a:gd name="connsiteX42" fmla="*/ 660819 w 3073533"/>
                <a:gd name="connsiteY42" fmla="*/ 154382 h 912182"/>
                <a:gd name="connsiteX43" fmla="*/ 262247 w 3073533"/>
                <a:gd name="connsiteY43" fmla="*/ 281623 h 912182"/>
                <a:gd name="connsiteX44" fmla="*/ 104794 w 3073533"/>
                <a:gd name="connsiteY44" fmla="*/ 385624 h 912182"/>
                <a:gd name="connsiteX45" fmla="*/ 55408 w 3073533"/>
                <a:gd name="connsiteY45" fmla="*/ 454764 h 912182"/>
                <a:gd name="connsiteX46" fmla="*/ 44950 w 3073533"/>
                <a:gd name="connsiteY46" fmla="*/ 532038 h 912182"/>
                <a:gd name="connsiteX47" fmla="*/ 130358 w 3073533"/>
                <a:gd name="connsiteY47" fmla="*/ 660440 h 912182"/>
                <a:gd name="connsiteX48" fmla="*/ 254694 w 3073533"/>
                <a:gd name="connsiteY48" fmla="*/ 743525 h 912182"/>
                <a:gd name="connsiteX49" fmla="*/ 482449 w 3073533"/>
                <a:gd name="connsiteY49" fmla="*/ 838229 h 912182"/>
                <a:gd name="connsiteX50" fmla="*/ 635836 w 3073533"/>
                <a:gd name="connsiteY50" fmla="*/ 883547 h 912182"/>
                <a:gd name="connsiteX51" fmla="*/ 691612 w 3073533"/>
                <a:gd name="connsiteY51" fmla="*/ 896330 h 91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73533" h="912182">
                  <a:moveTo>
                    <a:pt x="691612" y="896330"/>
                  </a:moveTo>
                  <a:cubicBezTo>
                    <a:pt x="691612" y="896330"/>
                    <a:pt x="672439" y="892844"/>
                    <a:pt x="635836" y="885871"/>
                  </a:cubicBezTo>
                  <a:cubicBezTo>
                    <a:pt x="599813" y="878899"/>
                    <a:pt x="546360" y="867860"/>
                    <a:pt x="479544" y="849849"/>
                  </a:cubicBezTo>
                  <a:cubicBezTo>
                    <a:pt x="413309" y="830676"/>
                    <a:pt x="332549" y="806273"/>
                    <a:pt x="244236" y="765022"/>
                  </a:cubicBezTo>
                  <a:cubicBezTo>
                    <a:pt x="200660" y="744106"/>
                    <a:pt x="154761" y="719122"/>
                    <a:pt x="110604" y="684843"/>
                  </a:cubicBezTo>
                  <a:cubicBezTo>
                    <a:pt x="89107" y="667412"/>
                    <a:pt x="67610" y="648239"/>
                    <a:pt x="49017" y="623837"/>
                  </a:cubicBezTo>
                  <a:cubicBezTo>
                    <a:pt x="44369" y="618027"/>
                    <a:pt x="39721" y="611636"/>
                    <a:pt x="35654" y="605245"/>
                  </a:cubicBezTo>
                  <a:cubicBezTo>
                    <a:pt x="32168" y="598272"/>
                    <a:pt x="28101" y="591300"/>
                    <a:pt x="24615" y="584328"/>
                  </a:cubicBezTo>
                  <a:lnTo>
                    <a:pt x="18805" y="573870"/>
                  </a:lnTo>
                  <a:lnTo>
                    <a:pt x="14738" y="562250"/>
                  </a:lnTo>
                  <a:cubicBezTo>
                    <a:pt x="12414" y="554697"/>
                    <a:pt x="9509" y="546563"/>
                    <a:pt x="7766" y="539010"/>
                  </a:cubicBezTo>
                  <a:cubicBezTo>
                    <a:pt x="1375" y="505892"/>
                    <a:pt x="3699" y="472775"/>
                    <a:pt x="17062" y="439076"/>
                  </a:cubicBezTo>
                  <a:cubicBezTo>
                    <a:pt x="29844" y="407121"/>
                    <a:pt x="49598" y="378651"/>
                    <a:pt x="72839" y="354249"/>
                  </a:cubicBezTo>
                  <a:cubicBezTo>
                    <a:pt x="119900" y="306025"/>
                    <a:pt x="178001" y="268260"/>
                    <a:pt x="239588" y="236885"/>
                  </a:cubicBezTo>
                  <a:cubicBezTo>
                    <a:pt x="363343" y="174137"/>
                    <a:pt x="502204" y="130561"/>
                    <a:pt x="647456" y="96863"/>
                  </a:cubicBezTo>
                  <a:cubicBezTo>
                    <a:pt x="792708" y="63164"/>
                    <a:pt x="944932" y="39343"/>
                    <a:pt x="1100642" y="24818"/>
                  </a:cubicBezTo>
                  <a:cubicBezTo>
                    <a:pt x="1256352" y="10292"/>
                    <a:pt x="1414968" y="3320"/>
                    <a:pt x="1573583" y="4482"/>
                  </a:cubicBezTo>
                  <a:cubicBezTo>
                    <a:pt x="1732198" y="5644"/>
                    <a:pt x="1890813" y="14940"/>
                    <a:pt x="2045942" y="32371"/>
                  </a:cubicBezTo>
                  <a:cubicBezTo>
                    <a:pt x="2201072" y="49801"/>
                    <a:pt x="2353296" y="76527"/>
                    <a:pt x="2497967" y="114293"/>
                  </a:cubicBezTo>
                  <a:cubicBezTo>
                    <a:pt x="2642057" y="152058"/>
                    <a:pt x="2780337" y="199701"/>
                    <a:pt x="2900024" y="273489"/>
                  </a:cubicBezTo>
                  <a:cubicBezTo>
                    <a:pt x="2929656" y="292081"/>
                    <a:pt x="2958125" y="312417"/>
                    <a:pt x="2983689" y="336238"/>
                  </a:cubicBezTo>
                  <a:cubicBezTo>
                    <a:pt x="3009254" y="359478"/>
                    <a:pt x="3032494" y="386205"/>
                    <a:pt x="3048762" y="417579"/>
                  </a:cubicBezTo>
                  <a:cubicBezTo>
                    <a:pt x="3065612" y="448372"/>
                    <a:pt x="3073746" y="485557"/>
                    <a:pt x="3070841" y="519255"/>
                  </a:cubicBezTo>
                  <a:cubicBezTo>
                    <a:pt x="3067936" y="555278"/>
                    <a:pt x="3053410" y="586071"/>
                    <a:pt x="3035399" y="612798"/>
                  </a:cubicBezTo>
                  <a:cubicBezTo>
                    <a:pt x="2998215" y="665088"/>
                    <a:pt x="2949991" y="699949"/>
                    <a:pt x="2902930" y="728418"/>
                  </a:cubicBezTo>
                  <a:cubicBezTo>
                    <a:pt x="2855287" y="756307"/>
                    <a:pt x="2808225" y="777804"/>
                    <a:pt x="2762907" y="795815"/>
                  </a:cubicBezTo>
                  <a:cubicBezTo>
                    <a:pt x="2672850" y="831257"/>
                    <a:pt x="2591509" y="853335"/>
                    <a:pt x="2524112" y="869603"/>
                  </a:cubicBezTo>
                  <a:cubicBezTo>
                    <a:pt x="2456715" y="885871"/>
                    <a:pt x="2403263" y="895168"/>
                    <a:pt x="2367240" y="901559"/>
                  </a:cubicBezTo>
                  <a:cubicBezTo>
                    <a:pt x="2330637" y="907369"/>
                    <a:pt x="2311463" y="910855"/>
                    <a:pt x="2311463" y="910855"/>
                  </a:cubicBezTo>
                  <a:cubicBezTo>
                    <a:pt x="2311463" y="910855"/>
                    <a:pt x="2330637" y="906207"/>
                    <a:pt x="2366659" y="898073"/>
                  </a:cubicBezTo>
                  <a:cubicBezTo>
                    <a:pt x="2402681" y="889939"/>
                    <a:pt x="2454972" y="875994"/>
                    <a:pt x="2521207" y="857402"/>
                  </a:cubicBezTo>
                  <a:cubicBezTo>
                    <a:pt x="2586861" y="838229"/>
                    <a:pt x="2666459" y="812083"/>
                    <a:pt x="2753610" y="773156"/>
                  </a:cubicBezTo>
                  <a:cubicBezTo>
                    <a:pt x="2797186" y="753402"/>
                    <a:pt x="2841924" y="730161"/>
                    <a:pt x="2886080" y="701692"/>
                  </a:cubicBezTo>
                  <a:cubicBezTo>
                    <a:pt x="2929656" y="672642"/>
                    <a:pt x="2973812" y="637781"/>
                    <a:pt x="3003444" y="591881"/>
                  </a:cubicBezTo>
                  <a:cubicBezTo>
                    <a:pt x="3017969" y="569222"/>
                    <a:pt x="3027846" y="543077"/>
                    <a:pt x="3029589" y="517512"/>
                  </a:cubicBezTo>
                  <a:cubicBezTo>
                    <a:pt x="3030751" y="490205"/>
                    <a:pt x="3023779" y="464060"/>
                    <a:pt x="3009835" y="439076"/>
                  </a:cubicBezTo>
                  <a:cubicBezTo>
                    <a:pt x="2995891" y="414674"/>
                    <a:pt x="2976136" y="391434"/>
                    <a:pt x="2952315" y="371679"/>
                  </a:cubicBezTo>
                  <a:cubicBezTo>
                    <a:pt x="2929075" y="351344"/>
                    <a:pt x="2902930" y="332752"/>
                    <a:pt x="2874460" y="316484"/>
                  </a:cubicBezTo>
                  <a:cubicBezTo>
                    <a:pt x="2761163" y="250249"/>
                    <a:pt x="2625208" y="206673"/>
                    <a:pt x="2484023" y="171232"/>
                  </a:cubicBezTo>
                  <a:cubicBezTo>
                    <a:pt x="2342257" y="136371"/>
                    <a:pt x="2192356" y="113712"/>
                    <a:pt x="2039551" y="96863"/>
                  </a:cubicBezTo>
                  <a:cubicBezTo>
                    <a:pt x="1886746" y="80594"/>
                    <a:pt x="1729874" y="71879"/>
                    <a:pt x="1573583" y="71298"/>
                  </a:cubicBezTo>
                  <a:cubicBezTo>
                    <a:pt x="1417292" y="69555"/>
                    <a:pt x="1260419" y="75365"/>
                    <a:pt x="1107033" y="89309"/>
                  </a:cubicBezTo>
                  <a:cubicBezTo>
                    <a:pt x="953647" y="103254"/>
                    <a:pt x="803747" y="123589"/>
                    <a:pt x="660819" y="154382"/>
                  </a:cubicBezTo>
                  <a:cubicBezTo>
                    <a:pt x="518472" y="185757"/>
                    <a:pt x="381935" y="224684"/>
                    <a:pt x="262247" y="281623"/>
                  </a:cubicBezTo>
                  <a:cubicBezTo>
                    <a:pt x="202985" y="310092"/>
                    <a:pt x="148370" y="344372"/>
                    <a:pt x="104794" y="385624"/>
                  </a:cubicBezTo>
                  <a:cubicBezTo>
                    <a:pt x="83297" y="406540"/>
                    <a:pt x="66448" y="429780"/>
                    <a:pt x="55408" y="454764"/>
                  </a:cubicBezTo>
                  <a:cubicBezTo>
                    <a:pt x="44369" y="478004"/>
                    <a:pt x="40883" y="506473"/>
                    <a:pt x="44950" y="532038"/>
                  </a:cubicBezTo>
                  <a:cubicBezTo>
                    <a:pt x="54827" y="583747"/>
                    <a:pt x="91431" y="626742"/>
                    <a:pt x="130358" y="660440"/>
                  </a:cubicBezTo>
                  <a:cubicBezTo>
                    <a:pt x="169867" y="694139"/>
                    <a:pt x="212862" y="720865"/>
                    <a:pt x="254694" y="743525"/>
                  </a:cubicBezTo>
                  <a:cubicBezTo>
                    <a:pt x="338940" y="787681"/>
                    <a:pt x="417377" y="816151"/>
                    <a:pt x="482449" y="838229"/>
                  </a:cubicBezTo>
                  <a:cubicBezTo>
                    <a:pt x="548103" y="859145"/>
                    <a:pt x="599813" y="874251"/>
                    <a:pt x="635836" y="883547"/>
                  </a:cubicBezTo>
                  <a:cubicBezTo>
                    <a:pt x="673020" y="891101"/>
                    <a:pt x="691612" y="896330"/>
                    <a:pt x="691612" y="896330"/>
                  </a:cubicBezTo>
                  <a:close/>
                </a:path>
              </a:pathLst>
            </a:custGeom>
            <a:solidFill>
              <a:schemeClr val="accent3">
                <a:lumMod val="50000"/>
              </a:schemeClr>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1BF5BDCE-47A1-46F1-A55D-B6CBFAEC69A3}"/>
                </a:ext>
              </a:extLst>
            </p:cNvPr>
            <p:cNvSpPr/>
            <p:nvPr/>
          </p:nvSpPr>
          <p:spPr>
            <a:xfrm>
              <a:off x="4434440" y="3562263"/>
              <a:ext cx="325365" cy="325365"/>
            </a:xfrm>
            <a:custGeom>
              <a:avLst/>
              <a:gdLst>
                <a:gd name="connsiteX0" fmla="*/ 93119 w 325364"/>
                <a:gd name="connsiteY0" fmla="*/ 309254 h 325364"/>
                <a:gd name="connsiteX1" fmla="*/ 21655 w 325364"/>
                <a:gd name="connsiteY1" fmla="*/ 93119 h 325364"/>
                <a:gd name="connsiteX2" fmla="*/ 237790 w 325364"/>
                <a:gd name="connsiteY2" fmla="*/ 21655 h 325364"/>
                <a:gd name="connsiteX3" fmla="*/ 309254 w 325364"/>
                <a:gd name="connsiteY3" fmla="*/ 237790 h 325364"/>
                <a:gd name="connsiteX4" fmla="*/ 93119 w 325364"/>
                <a:gd name="connsiteY4" fmla="*/ 309254 h 325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64" h="325364">
                  <a:moveTo>
                    <a:pt x="93119" y="309254"/>
                  </a:moveTo>
                  <a:cubicBezTo>
                    <a:pt x="13521" y="269165"/>
                    <a:pt x="-18434" y="172136"/>
                    <a:pt x="21655" y="93119"/>
                  </a:cubicBezTo>
                  <a:cubicBezTo>
                    <a:pt x="61745" y="13521"/>
                    <a:pt x="158773" y="-18434"/>
                    <a:pt x="237790" y="21655"/>
                  </a:cubicBezTo>
                  <a:cubicBezTo>
                    <a:pt x="317388" y="61745"/>
                    <a:pt x="349344" y="158773"/>
                    <a:pt x="309254" y="237790"/>
                  </a:cubicBezTo>
                  <a:cubicBezTo>
                    <a:pt x="269165" y="317388"/>
                    <a:pt x="172136" y="349344"/>
                    <a:pt x="93119" y="309254"/>
                  </a:cubicBezTo>
                  <a:close/>
                </a:path>
              </a:pathLst>
            </a:custGeom>
            <a:solidFill>
              <a:srgbClr val="82611F"/>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37DB7BCA-65A7-46DD-B00D-74F1C61BB463}"/>
                </a:ext>
              </a:extLst>
            </p:cNvPr>
            <p:cNvSpPr/>
            <p:nvPr/>
          </p:nvSpPr>
          <p:spPr>
            <a:xfrm>
              <a:off x="4469567" y="3597389"/>
              <a:ext cx="255644" cy="255644"/>
            </a:xfrm>
            <a:custGeom>
              <a:avLst/>
              <a:gdLst>
                <a:gd name="connsiteX0" fmla="*/ 73680 w 255643"/>
                <a:gd name="connsiteY0" fmla="*/ 242753 h 255643"/>
                <a:gd name="connsiteX1" fmla="*/ 17903 w 255643"/>
                <a:gd name="connsiteY1" fmla="*/ 73680 h 255643"/>
                <a:gd name="connsiteX2" fmla="*/ 186977 w 255643"/>
                <a:gd name="connsiteY2" fmla="*/ 17903 h 255643"/>
                <a:gd name="connsiteX3" fmla="*/ 242753 w 255643"/>
                <a:gd name="connsiteY3" fmla="*/ 186977 h 255643"/>
                <a:gd name="connsiteX4" fmla="*/ 73680 w 255643"/>
                <a:gd name="connsiteY4" fmla="*/ 242753 h 25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43" h="255643">
                  <a:moveTo>
                    <a:pt x="73680" y="242753"/>
                  </a:moveTo>
                  <a:cubicBezTo>
                    <a:pt x="11512" y="211379"/>
                    <a:pt x="-13471" y="135848"/>
                    <a:pt x="17903" y="73680"/>
                  </a:cubicBezTo>
                  <a:cubicBezTo>
                    <a:pt x="49278" y="11512"/>
                    <a:pt x="124809" y="-13471"/>
                    <a:pt x="186977" y="17903"/>
                  </a:cubicBezTo>
                  <a:cubicBezTo>
                    <a:pt x="249144" y="49278"/>
                    <a:pt x="274128" y="124809"/>
                    <a:pt x="242753" y="186977"/>
                  </a:cubicBezTo>
                  <a:cubicBezTo>
                    <a:pt x="211379" y="249144"/>
                    <a:pt x="135848" y="274128"/>
                    <a:pt x="73680" y="242753"/>
                  </a:cubicBezTo>
                  <a:close/>
                </a:path>
              </a:pathLst>
            </a:custGeom>
            <a:solidFill>
              <a:srgbClr val="FFBE3D"/>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E9F85324-AEF4-4ABE-B189-642FCF76377C}"/>
                </a:ext>
              </a:extLst>
            </p:cNvPr>
            <p:cNvSpPr/>
            <p:nvPr/>
          </p:nvSpPr>
          <p:spPr>
            <a:xfrm>
              <a:off x="1983891" y="3623161"/>
              <a:ext cx="278884" cy="278884"/>
            </a:xfrm>
            <a:custGeom>
              <a:avLst/>
              <a:gdLst>
                <a:gd name="connsiteX0" fmla="*/ 83679 w 278883"/>
                <a:gd name="connsiteY0" fmla="*/ 17114 h 278883"/>
                <a:gd name="connsiteX1" fmla="*/ 264954 w 278883"/>
                <a:gd name="connsiteY1" fmla="*/ 83930 h 278883"/>
                <a:gd name="connsiteX2" fmla="*/ 198138 w 278883"/>
                <a:gd name="connsiteY2" fmla="*/ 265205 h 278883"/>
                <a:gd name="connsiteX3" fmla="*/ 16863 w 278883"/>
                <a:gd name="connsiteY3" fmla="*/ 198389 h 278883"/>
                <a:gd name="connsiteX4" fmla="*/ 83679 w 278883"/>
                <a:gd name="connsiteY4" fmla="*/ 17114 h 27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883" h="278883">
                  <a:moveTo>
                    <a:pt x="83679" y="17114"/>
                  </a:moveTo>
                  <a:cubicBezTo>
                    <a:pt x="152238" y="-14841"/>
                    <a:pt x="232999" y="15371"/>
                    <a:pt x="264954" y="83930"/>
                  </a:cubicBezTo>
                  <a:cubicBezTo>
                    <a:pt x="296909" y="152489"/>
                    <a:pt x="266697" y="233249"/>
                    <a:pt x="198138" y="265205"/>
                  </a:cubicBezTo>
                  <a:cubicBezTo>
                    <a:pt x="129579" y="297160"/>
                    <a:pt x="48819" y="266948"/>
                    <a:pt x="16863" y="198389"/>
                  </a:cubicBezTo>
                  <a:cubicBezTo>
                    <a:pt x="-14511" y="129830"/>
                    <a:pt x="15120" y="48489"/>
                    <a:pt x="83679" y="17114"/>
                  </a:cubicBezTo>
                  <a:close/>
                </a:path>
              </a:pathLst>
            </a:custGeom>
            <a:solidFill>
              <a:srgbClr val="858585"/>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39296FD0-914F-4554-BBFD-B7EE03B93F56}"/>
                </a:ext>
              </a:extLst>
            </p:cNvPr>
            <p:cNvSpPr/>
            <p:nvPr/>
          </p:nvSpPr>
          <p:spPr>
            <a:xfrm>
              <a:off x="2013764" y="3652610"/>
              <a:ext cx="220783" cy="220783"/>
            </a:xfrm>
            <a:custGeom>
              <a:avLst/>
              <a:gdLst>
                <a:gd name="connsiteX0" fmla="*/ 66589 w 220783"/>
                <a:gd name="connsiteY0" fmla="*/ 14391 h 220783"/>
                <a:gd name="connsiteX1" fmla="*/ 208355 w 220783"/>
                <a:gd name="connsiteY1" fmla="*/ 66682 h 220783"/>
                <a:gd name="connsiteX2" fmla="*/ 156064 w 220783"/>
                <a:gd name="connsiteY2" fmla="*/ 208448 h 220783"/>
                <a:gd name="connsiteX3" fmla="*/ 14298 w 220783"/>
                <a:gd name="connsiteY3" fmla="*/ 156157 h 220783"/>
                <a:gd name="connsiteX4" fmla="*/ 66589 w 220783"/>
                <a:gd name="connsiteY4" fmla="*/ 14391 h 220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783" h="220783">
                  <a:moveTo>
                    <a:pt x="66589" y="14391"/>
                  </a:moveTo>
                  <a:cubicBezTo>
                    <a:pt x="120041" y="-10592"/>
                    <a:pt x="183371" y="12648"/>
                    <a:pt x="208355" y="66682"/>
                  </a:cubicBezTo>
                  <a:cubicBezTo>
                    <a:pt x="233338" y="120135"/>
                    <a:pt x="210098" y="183465"/>
                    <a:pt x="156064" y="208448"/>
                  </a:cubicBezTo>
                  <a:cubicBezTo>
                    <a:pt x="102611" y="233431"/>
                    <a:pt x="39281" y="210191"/>
                    <a:pt x="14298" y="156157"/>
                  </a:cubicBezTo>
                  <a:cubicBezTo>
                    <a:pt x="-10685" y="102705"/>
                    <a:pt x="13136" y="39375"/>
                    <a:pt x="66589" y="14391"/>
                  </a:cubicBezTo>
                  <a:close/>
                </a:path>
              </a:pathLst>
            </a:custGeom>
            <a:solidFill>
              <a:srgbClr val="D9D9D9"/>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31A119BF-F660-43F9-8009-15FF92857CE6}"/>
                </a:ext>
              </a:extLst>
            </p:cNvPr>
            <p:cNvSpPr/>
            <p:nvPr/>
          </p:nvSpPr>
          <p:spPr>
            <a:xfrm>
              <a:off x="2496776" y="2820397"/>
              <a:ext cx="586818" cy="586818"/>
            </a:xfrm>
            <a:custGeom>
              <a:avLst/>
              <a:gdLst>
                <a:gd name="connsiteX0" fmla="*/ 28048 w 586818"/>
                <a:gd name="connsiteY0" fmla="*/ 180188 h 586818"/>
                <a:gd name="connsiteX1" fmla="*/ 409189 w 586818"/>
                <a:gd name="connsiteY1" fmla="*/ 27964 h 586818"/>
                <a:gd name="connsiteX2" fmla="*/ 561413 w 586818"/>
                <a:gd name="connsiteY2" fmla="*/ 409106 h 586818"/>
                <a:gd name="connsiteX3" fmla="*/ 180272 w 586818"/>
                <a:gd name="connsiteY3" fmla="*/ 561330 h 586818"/>
                <a:gd name="connsiteX4" fmla="*/ 28048 w 586818"/>
                <a:gd name="connsiteY4" fmla="*/ 180188 h 586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818" h="586818">
                  <a:moveTo>
                    <a:pt x="28048" y="180188"/>
                  </a:moveTo>
                  <a:cubicBezTo>
                    <a:pt x="91378" y="33193"/>
                    <a:pt x="261613" y="-35366"/>
                    <a:pt x="409189" y="27964"/>
                  </a:cubicBezTo>
                  <a:cubicBezTo>
                    <a:pt x="556184" y="91294"/>
                    <a:pt x="624743" y="261530"/>
                    <a:pt x="561413" y="409106"/>
                  </a:cubicBezTo>
                  <a:cubicBezTo>
                    <a:pt x="498084" y="556101"/>
                    <a:pt x="327848" y="624660"/>
                    <a:pt x="180272" y="561330"/>
                  </a:cubicBezTo>
                  <a:cubicBezTo>
                    <a:pt x="32696" y="498000"/>
                    <a:pt x="-35282" y="327765"/>
                    <a:pt x="28048" y="180188"/>
                  </a:cubicBezTo>
                  <a:close/>
                </a:path>
              </a:pathLst>
            </a:custGeom>
            <a:solidFill>
              <a:srgbClr val="858585"/>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8769690B-F119-44C6-A4E8-81E00F219A17}"/>
                </a:ext>
              </a:extLst>
            </p:cNvPr>
            <p:cNvSpPr/>
            <p:nvPr/>
          </p:nvSpPr>
          <p:spPr>
            <a:xfrm>
              <a:off x="2560080" y="2883701"/>
              <a:ext cx="458996" cy="458996"/>
            </a:xfrm>
            <a:custGeom>
              <a:avLst/>
              <a:gdLst>
                <a:gd name="connsiteX0" fmla="*/ 22845 w 458996"/>
                <a:gd name="connsiteY0" fmla="*/ 141868 h 458996"/>
                <a:gd name="connsiteX1" fmla="*/ 320902 w 458996"/>
                <a:gd name="connsiteY1" fmla="*/ 22762 h 458996"/>
                <a:gd name="connsiteX2" fmla="*/ 440009 w 458996"/>
                <a:gd name="connsiteY2" fmla="*/ 320819 h 458996"/>
                <a:gd name="connsiteX3" fmla="*/ 141952 w 458996"/>
                <a:gd name="connsiteY3" fmla="*/ 439925 h 458996"/>
                <a:gd name="connsiteX4" fmla="*/ 22845 w 458996"/>
                <a:gd name="connsiteY4" fmla="*/ 141868 h 458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996" h="458996">
                  <a:moveTo>
                    <a:pt x="22845" y="141868"/>
                  </a:moveTo>
                  <a:cubicBezTo>
                    <a:pt x="72231" y="26829"/>
                    <a:pt x="205282" y="-26624"/>
                    <a:pt x="320902" y="22762"/>
                  </a:cubicBezTo>
                  <a:cubicBezTo>
                    <a:pt x="436523" y="72147"/>
                    <a:pt x="489395" y="205198"/>
                    <a:pt x="440009" y="320819"/>
                  </a:cubicBezTo>
                  <a:cubicBezTo>
                    <a:pt x="390623" y="436439"/>
                    <a:pt x="257572" y="489311"/>
                    <a:pt x="141952" y="439925"/>
                  </a:cubicBezTo>
                  <a:cubicBezTo>
                    <a:pt x="26331" y="390540"/>
                    <a:pt x="-26541" y="256908"/>
                    <a:pt x="22845" y="141868"/>
                  </a:cubicBezTo>
                  <a:close/>
                </a:path>
              </a:pathLst>
            </a:custGeom>
            <a:solidFill>
              <a:srgbClr val="D9D9D9"/>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5EA47543-E25E-4318-BCD5-CFA26118900C}"/>
                </a:ext>
              </a:extLst>
            </p:cNvPr>
            <p:cNvSpPr/>
            <p:nvPr/>
          </p:nvSpPr>
          <p:spPr>
            <a:xfrm>
              <a:off x="2069023" y="4119898"/>
              <a:ext cx="220783" cy="214973"/>
            </a:xfrm>
            <a:custGeom>
              <a:avLst/>
              <a:gdLst>
                <a:gd name="connsiteX0" fmla="*/ 199576 w 220783"/>
                <a:gd name="connsiteY0" fmla="*/ 138570 h 214972"/>
                <a:gd name="connsiteX1" fmla="*/ 165297 w 220783"/>
                <a:gd name="connsiteY1" fmla="*/ 168783 h 214972"/>
                <a:gd name="connsiteX2" fmla="*/ 115911 w 220783"/>
                <a:gd name="connsiteY2" fmla="*/ 180403 h 214972"/>
                <a:gd name="connsiteX3" fmla="*/ 115330 w 220783"/>
                <a:gd name="connsiteY3" fmla="*/ 180403 h 214972"/>
                <a:gd name="connsiteX4" fmla="*/ 91509 w 220783"/>
                <a:gd name="connsiteY4" fmla="*/ 167040 h 214972"/>
                <a:gd name="connsiteX5" fmla="*/ 146705 w 220783"/>
                <a:gd name="connsiteY5" fmla="*/ 131598 h 214972"/>
                <a:gd name="connsiteX6" fmla="*/ 135665 w 220783"/>
                <a:gd name="connsiteY6" fmla="*/ 114749 h 214972"/>
                <a:gd name="connsiteX7" fmla="*/ 77565 w 220783"/>
                <a:gd name="connsiteY7" fmla="*/ 151934 h 214972"/>
                <a:gd name="connsiteX8" fmla="*/ 75241 w 220783"/>
                <a:gd name="connsiteY8" fmla="*/ 149029 h 214972"/>
                <a:gd name="connsiteX9" fmla="*/ 70592 w 220783"/>
                <a:gd name="connsiteY9" fmla="*/ 142057 h 214972"/>
                <a:gd name="connsiteX10" fmla="*/ 67687 w 220783"/>
                <a:gd name="connsiteY10" fmla="*/ 136827 h 214972"/>
                <a:gd name="connsiteX11" fmla="*/ 134503 w 220783"/>
                <a:gd name="connsiteY11" fmla="*/ 93833 h 214972"/>
                <a:gd name="connsiteX12" fmla="*/ 123464 w 220783"/>
                <a:gd name="connsiteY12" fmla="*/ 76984 h 214972"/>
                <a:gd name="connsiteX13" fmla="*/ 58972 w 220783"/>
                <a:gd name="connsiteY13" fmla="*/ 118235 h 214972"/>
                <a:gd name="connsiteX14" fmla="*/ 57810 w 220783"/>
                <a:gd name="connsiteY14" fmla="*/ 114168 h 214972"/>
                <a:gd name="connsiteX15" fmla="*/ 57810 w 220783"/>
                <a:gd name="connsiteY15" fmla="*/ 79308 h 214972"/>
                <a:gd name="connsiteX16" fmla="*/ 60134 w 220783"/>
                <a:gd name="connsiteY16" fmla="*/ 74079 h 214972"/>
                <a:gd name="connsiteX17" fmla="*/ 84537 w 220783"/>
                <a:gd name="connsiteY17" fmla="*/ 49095 h 214972"/>
                <a:gd name="connsiteX18" fmla="*/ 128693 w 220783"/>
                <a:gd name="connsiteY18" fmla="*/ 32827 h 214972"/>
                <a:gd name="connsiteX19" fmla="*/ 128112 w 220783"/>
                <a:gd name="connsiteY19" fmla="*/ 4358 h 214972"/>
                <a:gd name="connsiteX20" fmla="*/ 122883 w 220783"/>
                <a:gd name="connsiteY20" fmla="*/ 5520 h 214972"/>
                <a:gd name="connsiteX21" fmla="*/ 71174 w 220783"/>
                <a:gd name="connsiteY21" fmla="*/ 27017 h 214972"/>
                <a:gd name="connsiteX22" fmla="*/ 55486 w 220783"/>
                <a:gd name="connsiteY22" fmla="*/ 38637 h 214972"/>
                <a:gd name="connsiteX23" fmla="*/ 28179 w 220783"/>
                <a:gd name="connsiteY23" fmla="*/ 72336 h 214972"/>
                <a:gd name="connsiteX24" fmla="*/ 25274 w 220783"/>
                <a:gd name="connsiteY24" fmla="*/ 78727 h 214972"/>
                <a:gd name="connsiteX25" fmla="*/ 25855 w 220783"/>
                <a:gd name="connsiteY25" fmla="*/ 139732 h 214972"/>
                <a:gd name="connsiteX26" fmla="*/ 4358 w 220783"/>
                <a:gd name="connsiteY26" fmla="*/ 153677 h 214972"/>
                <a:gd name="connsiteX27" fmla="*/ 15397 w 220783"/>
                <a:gd name="connsiteY27" fmla="*/ 170526 h 214972"/>
                <a:gd name="connsiteX28" fmla="*/ 34570 w 220783"/>
                <a:gd name="connsiteY28" fmla="*/ 158325 h 214972"/>
                <a:gd name="connsiteX29" fmla="*/ 37475 w 220783"/>
                <a:gd name="connsiteY29" fmla="*/ 163554 h 214972"/>
                <a:gd name="connsiteX30" fmla="*/ 37475 w 220783"/>
                <a:gd name="connsiteY30" fmla="*/ 163554 h 214972"/>
                <a:gd name="connsiteX31" fmla="*/ 38637 w 220783"/>
                <a:gd name="connsiteY31" fmla="*/ 165297 h 214972"/>
                <a:gd name="connsiteX32" fmla="*/ 41542 w 220783"/>
                <a:gd name="connsiteY32" fmla="*/ 169364 h 214972"/>
                <a:gd name="connsiteX33" fmla="*/ 44447 w 220783"/>
                <a:gd name="connsiteY33" fmla="*/ 173431 h 214972"/>
                <a:gd name="connsiteX34" fmla="*/ 25274 w 220783"/>
                <a:gd name="connsiteY34" fmla="*/ 185632 h 214972"/>
                <a:gd name="connsiteX35" fmla="*/ 36313 w 220783"/>
                <a:gd name="connsiteY35" fmla="*/ 202481 h 214972"/>
                <a:gd name="connsiteX36" fmla="*/ 57810 w 220783"/>
                <a:gd name="connsiteY36" fmla="*/ 188537 h 214972"/>
                <a:gd name="connsiteX37" fmla="*/ 97900 w 220783"/>
                <a:gd name="connsiteY37" fmla="*/ 210615 h 214972"/>
                <a:gd name="connsiteX38" fmla="*/ 99643 w 220783"/>
                <a:gd name="connsiteY38" fmla="*/ 211196 h 214972"/>
                <a:gd name="connsiteX39" fmla="*/ 113006 w 220783"/>
                <a:gd name="connsiteY39" fmla="*/ 212939 h 214972"/>
                <a:gd name="connsiteX40" fmla="*/ 138570 w 220783"/>
                <a:gd name="connsiteY40" fmla="*/ 209453 h 214972"/>
                <a:gd name="connsiteX41" fmla="*/ 139151 w 220783"/>
                <a:gd name="connsiteY41" fmla="*/ 209453 h 214972"/>
                <a:gd name="connsiteX42" fmla="*/ 175174 w 220783"/>
                <a:gd name="connsiteY42" fmla="*/ 193766 h 214972"/>
                <a:gd name="connsiteX43" fmla="*/ 175755 w 220783"/>
                <a:gd name="connsiteY43" fmla="*/ 193766 h 214972"/>
                <a:gd name="connsiteX44" fmla="*/ 178079 w 220783"/>
                <a:gd name="connsiteY44" fmla="*/ 192023 h 214972"/>
                <a:gd name="connsiteX45" fmla="*/ 185632 w 220783"/>
                <a:gd name="connsiteY45" fmla="*/ 186794 h 214972"/>
                <a:gd name="connsiteX46" fmla="*/ 217007 w 220783"/>
                <a:gd name="connsiteY46" fmla="*/ 157163 h 214972"/>
                <a:gd name="connsiteX47" fmla="*/ 202481 w 220783"/>
                <a:gd name="connsiteY47" fmla="*/ 134503 h 214972"/>
                <a:gd name="connsiteX48" fmla="*/ 199576 w 220783"/>
                <a:gd name="connsiteY48" fmla="*/ 138570 h 214972"/>
                <a:gd name="connsiteX49" fmla="*/ 199576 w 220783"/>
                <a:gd name="connsiteY49" fmla="*/ 138570 h 21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20783" h="214972">
                  <a:moveTo>
                    <a:pt x="199576" y="138570"/>
                  </a:moveTo>
                  <a:cubicBezTo>
                    <a:pt x="189118" y="150772"/>
                    <a:pt x="177498" y="160649"/>
                    <a:pt x="165297" y="168783"/>
                  </a:cubicBezTo>
                  <a:cubicBezTo>
                    <a:pt x="147286" y="180403"/>
                    <a:pt x="131017" y="184470"/>
                    <a:pt x="115911" y="180403"/>
                  </a:cubicBezTo>
                  <a:cubicBezTo>
                    <a:pt x="115911" y="180403"/>
                    <a:pt x="115911" y="180403"/>
                    <a:pt x="115330" y="180403"/>
                  </a:cubicBezTo>
                  <a:cubicBezTo>
                    <a:pt x="107196" y="178660"/>
                    <a:pt x="99062" y="174012"/>
                    <a:pt x="91509" y="167040"/>
                  </a:cubicBezTo>
                  <a:lnTo>
                    <a:pt x="146705" y="131598"/>
                  </a:lnTo>
                  <a:lnTo>
                    <a:pt x="135665" y="114749"/>
                  </a:lnTo>
                  <a:lnTo>
                    <a:pt x="77565" y="151934"/>
                  </a:lnTo>
                  <a:lnTo>
                    <a:pt x="75241" y="149029"/>
                  </a:lnTo>
                  <a:lnTo>
                    <a:pt x="70592" y="142057"/>
                  </a:lnTo>
                  <a:lnTo>
                    <a:pt x="67687" y="136827"/>
                  </a:lnTo>
                  <a:lnTo>
                    <a:pt x="134503" y="93833"/>
                  </a:lnTo>
                  <a:lnTo>
                    <a:pt x="123464" y="76984"/>
                  </a:lnTo>
                  <a:lnTo>
                    <a:pt x="58972" y="118235"/>
                  </a:lnTo>
                  <a:cubicBezTo>
                    <a:pt x="58391" y="117073"/>
                    <a:pt x="57810" y="115330"/>
                    <a:pt x="57810" y="114168"/>
                  </a:cubicBezTo>
                  <a:cubicBezTo>
                    <a:pt x="53743" y="101386"/>
                    <a:pt x="54324" y="89766"/>
                    <a:pt x="57810" y="79308"/>
                  </a:cubicBezTo>
                  <a:cubicBezTo>
                    <a:pt x="58391" y="77565"/>
                    <a:pt x="59553" y="75821"/>
                    <a:pt x="60134" y="74079"/>
                  </a:cubicBezTo>
                  <a:cubicBezTo>
                    <a:pt x="65363" y="64782"/>
                    <a:pt x="72917" y="56648"/>
                    <a:pt x="84537" y="49095"/>
                  </a:cubicBezTo>
                  <a:cubicBezTo>
                    <a:pt x="96157" y="41542"/>
                    <a:pt x="110682" y="36313"/>
                    <a:pt x="128693" y="32827"/>
                  </a:cubicBezTo>
                  <a:lnTo>
                    <a:pt x="128112" y="4358"/>
                  </a:lnTo>
                  <a:cubicBezTo>
                    <a:pt x="126369" y="4939"/>
                    <a:pt x="124626" y="4939"/>
                    <a:pt x="122883" y="5520"/>
                  </a:cubicBezTo>
                  <a:cubicBezTo>
                    <a:pt x="106034" y="9006"/>
                    <a:pt x="88604" y="16559"/>
                    <a:pt x="71174" y="27017"/>
                  </a:cubicBezTo>
                  <a:cubicBezTo>
                    <a:pt x="65363" y="30503"/>
                    <a:pt x="60134" y="34570"/>
                    <a:pt x="55486" y="38637"/>
                  </a:cubicBezTo>
                  <a:cubicBezTo>
                    <a:pt x="43285" y="48514"/>
                    <a:pt x="33989" y="60134"/>
                    <a:pt x="28179" y="72336"/>
                  </a:cubicBezTo>
                  <a:cubicBezTo>
                    <a:pt x="27017" y="74079"/>
                    <a:pt x="26436" y="76403"/>
                    <a:pt x="25274" y="78727"/>
                  </a:cubicBezTo>
                  <a:cubicBezTo>
                    <a:pt x="17140" y="98481"/>
                    <a:pt x="17721" y="118816"/>
                    <a:pt x="25855" y="139732"/>
                  </a:cubicBezTo>
                  <a:lnTo>
                    <a:pt x="4358" y="153677"/>
                  </a:lnTo>
                  <a:lnTo>
                    <a:pt x="15397" y="170526"/>
                  </a:lnTo>
                  <a:lnTo>
                    <a:pt x="34570" y="158325"/>
                  </a:lnTo>
                  <a:lnTo>
                    <a:pt x="37475" y="163554"/>
                  </a:lnTo>
                  <a:lnTo>
                    <a:pt x="37475" y="163554"/>
                  </a:lnTo>
                  <a:lnTo>
                    <a:pt x="38637" y="165297"/>
                  </a:lnTo>
                  <a:lnTo>
                    <a:pt x="41542" y="169364"/>
                  </a:lnTo>
                  <a:lnTo>
                    <a:pt x="44447" y="173431"/>
                  </a:lnTo>
                  <a:lnTo>
                    <a:pt x="25274" y="185632"/>
                  </a:lnTo>
                  <a:lnTo>
                    <a:pt x="36313" y="202481"/>
                  </a:lnTo>
                  <a:lnTo>
                    <a:pt x="57810" y="188537"/>
                  </a:lnTo>
                  <a:cubicBezTo>
                    <a:pt x="70011" y="200157"/>
                    <a:pt x="83375" y="207710"/>
                    <a:pt x="97900" y="210615"/>
                  </a:cubicBezTo>
                  <a:cubicBezTo>
                    <a:pt x="98481" y="210615"/>
                    <a:pt x="99062" y="211196"/>
                    <a:pt x="99643" y="211196"/>
                  </a:cubicBezTo>
                  <a:cubicBezTo>
                    <a:pt x="103710" y="212358"/>
                    <a:pt x="108358" y="212358"/>
                    <a:pt x="113006" y="212939"/>
                  </a:cubicBezTo>
                  <a:cubicBezTo>
                    <a:pt x="121721" y="212939"/>
                    <a:pt x="129855" y="212358"/>
                    <a:pt x="138570" y="209453"/>
                  </a:cubicBezTo>
                  <a:cubicBezTo>
                    <a:pt x="138570" y="209453"/>
                    <a:pt x="139151" y="209453"/>
                    <a:pt x="139151" y="209453"/>
                  </a:cubicBezTo>
                  <a:cubicBezTo>
                    <a:pt x="150772" y="206548"/>
                    <a:pt x="162392" y="201319"/>
                    <a:pt x="175174" y="193766"/>
                  </a:cubicBezTo>
                  <a:cubicBezTo>
                    <a:pt x="175174" y="193766"/>
                    <a:pt x="175174" y="193766"/>
                    <a:pt x="175755" y="193766"/>
                  </a:cubicBezTo>
                  <a:cubicBezTo>
                    <a:pt x="176917" y="193185"/>
                    <a:pt x="177498" y="192604"/>
                    <a:pt x="178079" y="192023"/>
                  </a:cubicBezTo>
                  <a:cubicBezTo>
                    <a:pt x="180984" y="190280"/>
                    <a:pt x="183308" y="188537"/>
                    <a:pt x="185632" y="186794"/>
                  </a:cubicBezTo>
                  <a:cubicBezTo>
                    <a:pt x="198414" y="178079"/>
                    <a:pt x="208872" y="167621"/>
                    <a:pt x="217007" y="157163"/>
                  </a:cubicBezTo>
                  <a:lnTo>
                    <a:pt x="202481" y="134503"/>
                  </a:lnTo>
                  <a:cubicBezTo>
                    <a:pt x="201319" y="136246"/>
                    <a:pt x="200157" y="137408"/>
                    <a:pt x="199576" y="138570"/>
                  </a:cubicBezTo>
                  <a:cubicBezTo>
                    <a:pt x="199576" y="137989"/>
                    <a:pt x="199576" y="138570"/>
                    <a:pt x="199576" y="138570"/>
                  </a:cubicBezTo>
                  <a:close/>
                </a:path>
              </a:pathLst>
            </a:custGeom>
            <a:solidFill>
              <a:srgbClr val="F09D00"/>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26AF3FA4-4817-4BD4-96EE-6AAAE576D2DD}"/>
                </a:ext>
              </a:extLst>
            </p:cNvPr>
            <p:cNvSpPr/>
            <p:nvPr/>
          </p:nvSpPr>
          <p:spPr>
            <a:xfrm>
              <a:off x="2063794" y="4118155"/>
              <a:ext cx="214973" cy="214973"/>
            </a:xfrm>
            <a:custGeom>
              <a:avLst/>
              <a:gdLst>
                <a:gd name="connsiteX0" fmla="*/ 60134 w 214973"/>
                <a:gd name="connsiteY0" fmla="*/ 75240 h 214972"/>
                <a:gd name="connsiteX1" fmla="*/ 84537 w 214973"/>
                <a:gd name="connsiteY1" fmla="*/ 49676 h 214972"/>
                <a:gd name="connsiteX2" fmla="*/ 128693 w 214973"/>
                <a:gd name="connsiteY2" fmla="*/ 32827 h 214972"/>
                <a:gd name="connsiteX3" fmla="*/ 127531 w 214973"/>
                <a:gd name="connsiteY3" fmla="*/ 6682 h 214972"/>
                <a:gd name="connsiteX4" fmla="*/ 127531 w 214973"/>
                <a:gd name="connsiteY4" fmla="*/ 4358 h 214972"/>
                <a:gd name="connsiteX5" fmla="*/ 70593 w 214973"/>
                <a:gd name="connsiteY5" fmla="*/ 27598 h 214972"/>
                <a:gd name="connsiteX6" fmla="*/ 61877 w 214973"/>
                <a:gd name="connsiteY6" fmla="*/ 33989 h 214972"/>
                <a:gd name="connsiteX7" fmla="*/ 27598 w 214973"/>
                <a:gd name="connsiteY7" fmla="*/ 73497 h 214972"/>
                <a:gd name="connsiteX8" fmla="*/ 25274 w 214973"/>
                <a:gd name="connsiteY8" fmla="*/ 79308 h 214972"/>
                <a:gd name="connsiteX9" fmla="*/ 25855 w 214973"/>
                <a:gd name="connsiteY9" fmla="*/ 140313 h 214972"/>
                <a:gd name="connsiteX10" fmla="*/ 4358 w 214973"/>
                <a:gd name="connsiteY10" fmla="*/ 153677 h 214972"/>
                <a:gd name="connsiteX11" fmla="*/ 15397 w 214973"/>
                <a:gd name="connsiteY11" fmla="*/ 170526 h 214972"/>
                <a:gd name="connsiteX12" fmla="*/ 34570 w 214973"/>
                <a:gd name="connsiteY12" fmla="*/ 158325 h 214972"/>
                <a:gd name="connsiteX13" fmla="*/ 36313 w 214973"/>
                <a:gd name="connsiteY13" fmla="*/ 161811 h 214972"/>
                <a:gd name="connsiteX14" fmla="*/ 38637 w 214973"/>
                <a:gd name="connsiteY14" fmla="*/ 165878 h 214972"/>
                <a:gd name="connsiteX15" fmla="*/ 40961 w 214973"/>
                <a:gd name="connsiteY15" fmla="*/ 169945 h 214972"/>
                <a:gd name="connsiteX16" fmla="*/ 42123 w 214973"/>
                <a:gd name="connsiteY16" fmla="*/ 171107 h 214972"/>
                <a:gd name="connsiteX17" fmla="*/ 43866 w 214973"/>
                <a:gd name="connsiteY17" fmla="*/ 174012 h 214972"/>
                <a:gd name="connsiteX18" fmla="*/ 24693 w 214973"/>
                <a:gd name="connsiteY18" fmla="*/ 186213 h 214972"/>
                <a:gd name="connsiteX19" fmla="*/ 35732 w 214973"/>
                <a:gd name="connsiteY19" fmla="*/ 203062 h 214972"/>
                <a:gd name="connsiteX20" fmla="*/ 57229 w 214973"/>
                <a:gd name="connsiteY20" fmla="*/ 189118 h 214972"/>
                <a:gd name="connsiteX21" fmla="*/ 60134 w 214973"/>
                <a:gd name="connsiteY21" fmla="*/ 192023 h 214972"/>
                <a:gd name="connsiteX22" fmla="*/ 102548 w 214973"/>
                <a:gd name="connsiteY22" fmla="*/ 212358 h 214972"/>
                <a:gd name="connsiteX23" fmla="*/ 104291 w 214973"/>
                <a:gd name="connsiteY23" fmla="*/ 212939 h 214972"/>
                <a:gd name="connsiteX24" fmla="*/ 111844 w 214973"/>
                <a:gd name="connsiteY24" fmla="*/ 213520 h 214972"/>
                <a:gd name="connsiteX25" fmla="*/ 176917 w 214973"/>
                <a:gd name="connsiteY25" fmla="*/ 192604 h 214972"/>
                <a:gd name="connsiteX26" fmla="*/ 192023 w 214973"/>
                <a:gd name="connsiteY26" fmla="*/ 181565 h 214972"/>
                <a:gd name="connsiteX27" fmla="*/ 215845 w 214973"/>
                <a:gd name="connsiteY27" fmla="*/ 158325 h 214972"/>
                <a:gd name="connsiteX28" fmla="*/ 201319 w 214973"/>
                <a:gd name="connsiteY28" fmla="*/ 135665 h 214972"/>
                <a:gd name="connsiteX29" fmla="*/ 164135 w 214973"/>
                <a:gd name="connsiteY29" fmla="*/ 169364 h 214972"/>
                <a:gd name="connsiteX30" fmla="*/ 120559 w 214973"/>
                <a:gd name="connsiteY30" fmla="*/ 182146 h 214972"/>
                <a:gd name="connsiteX31" fmla="*/ 119978 w 214973"/>
                <a:gd name="connsiteY31" fmla="*/ 182146 h 214972"/>
                <a:gd name="connsiteX32" fmla="*/ 90347 w 214973"/>
                <a:gd name="connsiteY32" fmla="*/ 168202 h 214972"/>
                <a:gd name="connsiteX33" fmla="*/ 146124 w 214973"/>
                <a:gd name="connsiteY33" fmla="*/ 132760 h 214972"/>
                <a:gd name="connsiteX34" fmla="*/ 135084 w 214973"/>
                <a:gd name="connsiteY34" fmla="*/ 115911 h 214972"/>
                <a:gd name="connsiteX35" fmla="*/ 76984 w 214973"/>
                <a:gd name="connsiteY35" fmla="*/ 153095 h 214972"/>
                <a:gd name="connsiteX36" fmla="*/ 74079 w 214973"/>
                <a:gd name="connsiteY36" fmla="*/ 149029 h 214972"/>
                <a:gd name="connsiteX37" fmla="*/ 70011 w 214973"/>
                <a:gd name="connsiteY37" fmla="*/ 142637 h 214972"/>
                <a:gd name="connsiteX38" fmla="*/ 67106 w 214973"/>
                <a:gd name="connsiteY38" fmla="*/ 137408 h 214972"/>
                <a:gd name="connsiteX39" fmla="*/ 133922 w 214973"/>
                <a:gd name="connsiteY39" fmla="*/ 94414 h 214972"/>
                <a:gd name="connsiteX40" fmla="*/ 122883 w 214973"/>
                <a:gd name="connsiteY40" fmla="*/ 77564 h 214972"/>
                <a:gd name="connsiteX41" fmla="*/ 58391 w 214973"/>
                <a:gd name="connsiteY41" fmla="*/ 118816 h 214972"/>
                <a:gd name="connsiteX42" fmla="*/ 57229 w 214973"/>
                <a:gd name="connsiteY42" fmla="*/ 79889 h 214972"/>
                <a:gd name="connsiteX43" fmla="*/ 60134 w 214973"/>
                <a:gd name="connsiteY43" fmla="*/ 75240 h 21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4973" h="214972">
                  <a:moveTo>
                    <a:pt x="60134" y="75240"/>
                  </a:moveTo>
                  <a:cubicBezTo>
                    <a:pt x="65363" y="65363"/>
                    <a:pt x="73498" y="57229"/>
                    <a:pt x="84537" y="49676"/>
                  </a:cubicBezTo>
                  <a:cubicBezTo>
                    <a:pt x="96157" y="42123"/>
                    <a:pt x="110682" y="36894"/>
                    <a:pt x="128693" y="32827"/>
                  </a:cubicBezTo>
                  <a:lnTo>
                    <a:pt x="127531" y="6682"/>
                  </a:lnTo>
                  <a:lnTo>
                    <a:pt x="127531" y="4358"/>
                  </a:lnTo>
                  <a:cubicBezTo>
                    <a:pt x="108358" y="7263"/>
                    <a:pt x="89766" y="14816"/>
                    <a:pt x="70593" y="27598"/>
                  </a:cubicBezTo>
                  <a:cubicBezTo>
                    <a:pt x="67687" y="29922"/>
                    <a:pt x="64201" y="31665"/>
                    <a:pt x="61877" y="33989"/>
                  </a:cubicBezTo>
                  <a:cubicBezTo>
                    <a:pt x="46190" y="45609"/>
                    <a:pt x="34570" y="58972"/>
                    <a:pt x="27598" y="73497"/>
                  </a:cubicBezTo>
                  <a:cubicBezTo>
                    <a:pt x="26436" y="75240"/>
                    <a:pt x="25855" y="76984"/>
                    <a:pt x="25274" y="79308"/>
                  </a:cubicBezTo>
                  <a:cubicBezTo>
                    <a:pt x="17721" y="99062"/>
                    <a:pt x="17721" y="119397"/>
                    <a:pt x="25855" y="140313"/>
                  </a:cubicBezTo>
                  <a:lnTo>
                    <a:pt x="4358" y="153677"/>
                  </a:lnTo>
                  <a:lnTo>
                    <a:pt x="15397" y="170526"/>
                  </a:lnTo>
                  <a:lnTo>
                    <a:pt x="34570" y="158325"/>
                  </a:lnTo>
                  <a:lnTo>
                    <a:pt x="36313" y="161811"/>
                  </a:lnTo>
                  <a:lnTo>
                    <a:pt x="38637" y="165878"/>
                  </a:lnTo>
                  <a:lnTo>
                    <a:pt x="40961" y="169945"/>
                  </a:lnTo>
                  <a:lnTo>
                    <a:pt x="42123" y="171107"/>
                  </a:lnTo>
                  <a:lnTo>
                    <a:pt x="43866" y="174012"/>
                  </a:lnTo>
                  <a:lnTo>
                    <a:pt x="24693" y="186213"/>
                  </a:lnTo>
                  <a:lnTo>
                    <a:pt x="35732" y="203062"/>
                  </a:lnTo>
                  <a:lnTo>
                    <a:pt x="57229" y="189118"/>
                  </a:lnTo>
                  <a:cubicBezTo>
                    <a:pt x="58391" y="189699"/>
                    <a:pt x="58972" y="190861"/>
                    <a:pt x="60134" y="192023"/>
                  </a:cubicBezTo>
                  <a:cubicBezTo>
                    <a:pt x="72917" y="203643"/>
                    <a:pt x="87442" y="210615"/>
                    <a:pt x="102548" y="212358"/>
                  </a:cubicBezTo>
                  <a:cubicBezTo>
                    <a:pt x="103129" y="212358"/>
                    <a:pt x="103710" y="212939"/>
                    <a:pt x="104291" y="212939"/>
                  </a:cubicBezTo>
                  <a:cubicBezTo>
                    <a:pt x="106615" y="213520"/>
                    <a:pt x="109520" y="213520"/>
                    <a:pt x="111844" y="213520"/>
                  </a:cubicBezTo>
                  <a:cubicBezTo>
                    <a:pt x="132179" y="214101"/>
                    <a:pt x="153677" y="207129"/>
                    <a:pt x="176917" y="192604"/>
                  </a:cubicBezTo>
                  <a:cubicBezTo>
                    <a:pt x="182727" y="189118"/>
                    <a:pt x="187375" y="185632"/>
                    <a:pt x="192023" y="181565"/>
                  </a:cubicBezTo>
                  <a:cubicBezTo>
                    <a:pt x="201319" y="174593"/>
                    <a:pt x="209453" y="166459"/>
                    <a:pt x="215845" y="158325"/>
                  </a:cubicBezTo>
                  <a:lnTo>
                    <a:pt x="201319" y="135665"/>
                  </a:lnTo>
                  <a:cubicBezTo>
                    <a:pt x="190280" y="149610"/>
                    <a:pt x="177498" y="160649"/>
                    <a:pt x="164135" y="169364"/>
                  </a:cubicBezTo>
                  <a:cubicBezTo>
                    <a:pt x="148448" y="179822"/>
                    <a:pt x="133922" y="183889"/>
                    <a:pt x="120559" y="182146"/>
                  </a:cubicBezTo>
                  <a:cubicBezTo>
                    <a:pt x="120559" y="182146"/>
                    <a:pt x="120559" y="182146"/>
                    <a:pt x="119978" y="182146"/>
                  </a:cubicBezTo>
                  <a:cubicBezTo>
                    <a:pt x="109520" y="180984"/>
                    <a:pt x="99643" y="176336"/>
                    <a:pt x="90347" y="168202"/>
                  </a:cubicBezTo>
                  <a:lnTo>
                    <a:pt x="146124" y="132760"/>
                  </a:lnTo>
                  <a:lnTo>
                    <a:pt x="135084" y="115911"/>
                  </a:lnTo>
                  <a:lnTo>
                    <a:pt x="76984" y="153095"/>
                  </a:lnTo>
                  <a:lnTo>
                    <a:pt x="74079" y="149029"/>
                  </a:lnTo>
                  <a:lnTo>
                    <a:pt x="70011" y="142637"/>
                  </a:lnTo>
                  <a:lnTo>
                    <a:pt x="67106" y="137408"/>
                  </a:lnTo>
                  <a:lnTo>
                    <a:pt x="133922" y="94414"/>
                  </a:lnTo>
                  <a:lnTo>
                    <a:pt x="122883" y="77564"/>
                  </a:lnTo>
                  <a:lnTo>
                    <a:pt x="58391" y="118816"/>
                  </a:lnTo>
                  <a:cubicBezTo>
                    <a:pt x="53162" y="104291"/>
                    <a:pt x="52581" y="91509"/>
                    <a:pt x="57229" y="79889"/>
                  </a:cubicBezTo>
                  <a:cubicBezTo>
                    <a:pt x="58391" y="78145"/>
                    <a:pt x="58972" y="76984"/>
                    <a:pt x="60134" y="75240"/>
                  </a:cubicBezTo>
                  <a:close/>
                </a:path>
              </a:pathLst>
            </a:custGeom>
            <a:solidFill>
              <a:srgbClr val="FFEE34"/>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2B51E1B1-B7CF-4B00-81AB-468C3667F86E}"/>
                </a:ext>
              </a:extLst>
            </p:cNvPr>
            <p:cNvSpPr/>
            <p:nvPr/>
          </p:nvSpPr>
          <p:spPr>
            <a:xfrm>
              <a:off x="2648870" y="2979379"/>
              <a:ext cx="278884" cy="273074"/>
            </a:xfrm>
            <a:custGeom>
              <a:avLst/>
              <a:gdLst>
                <a:gd name="connsiteX0" fmla="*/ 252448 w 278883"/>
                <a:gd name="connsiteY0" fmla="*/ 174593 h 273073"/>
                <a:gd name="connsiteX1" fmla="*/ 208291 w 278883"/>
                <a:gd name="connsiteY1" fmla="*/ 213520 h 273073"/>
                <a:gd name="connsiteX2" fmla="*/ 144962 w 278883"/>
                <a:gd name="connsiteY2" fmla="*/ 228627 h 273073"/>
                <a:gd name="connsiteX3" fmla="*/ 144381 w 278883"/>
                <a:gd name="connsiteY3" fmla="*/ 228627 h 273073"/>
                <a:gd name="connsiteX4" fmla="*/ 114168 w 278883"/>
                <a:gd name="connsiteY4" fmla="*/ 211777 h 273073"/>
                <a:gd name="connsiteX5" fmla="*/ 185051 w 278883"/>
                <a:gd name="connsiteY5" fmla="*/ 166459 h 273073"/>
                <a:gd name="connsiteX6" fmla="*/ 171107 w 278883"/>
                <a:gd name="connsiteY6" fmla="*/ 144961 h 273073"/>
                <a:gd name="connsiteX7" fmla="*/ 97319 w 278883"/>
                <a:gd name="connsiteY7" fmla="*/ 192604 h 273073"/>
                <a:gd name="connsiteX8" fmla="*/ 94414 w 278883"/>
                <a:gd name="connsiteY8" fmla="*/ 188537 h 273073"/>
                <a:gd name="connsiteX9" fmla="*/ 88604 w 278883"/>
                <a:gd name="connsiteY9" fmla="*/ 179822 h 273073"/>
                <a:gd name="connsiteX10" fmla="*/ 85118 w 278883"/>
                <a:gd name="connsiteY10" fmla="*/ 172850 h 273073"/>
                <a:gd name="connsiteX11" fmla="*/ 170526 w 278883"/>
                <a:gd name="connsiteY11" fmla="*/ 118235 h 273073"/>
                <a:gd name="connsiteX12" fmla="*/ 156582 w 278883"/>
                <a:gd name="connsiteY12" fmla="*/ 96738 h 273073"/>
                <a:gd name="connsiteX13" fmla="*/ 74079 w 278883"/>
                <a:gd name="connsiteY13" fmla="*/ 149610 h 273073"/>
                <a:gd name="connsiteX14" fmla="*/ 72336 w 278883"/>
                <a:gd name="connsiteY14" fmla="*/ 144381 h 273073"/>
                <a:gd name="connsiteX15" fmla="*/ 72336 w 278883"/>
                <a:gd name="connsiteY15" fmla="*/ 99643 h 273073"/>
                <a:gd name="connsiteX16" fmla="*/ 75822 w 278883"/>
                <a:gd name="connsiteY16" fmla="*/ 92671 h 273073"/>
                <a:gd name="connsiteX17" fmla="*/ 106615 w 278883"/>
                <a:gd name="connsiteY17" fmla="*/ 61296 h 273073"/>
                <a:gd name="connsiteX18" fmla="*/ 162973 w 278883"/>
                <a:gd name="connsiteY18" fmla="*/ 40380 h 273073"/>
                <a:gd name="connsiteX19" fmla="*/ 161230 w 278883"/>
                <a:gd name="connsiteY19" fmla="*/ 4358 h 273073"/>
                <a:gd name="connsiteX20" fmla="*/ 154258 w 278883"/>
                <a:gd name="connsiteY20" fmla="*/ 5520 h 273073"/>
                <a:gd name="connsiteX21" fmla="*/ 88604 w 278883"/>
                <a:gd name="connsiteY21" fmla="*/ 33408 h 273073"/>
                <a:gd name="connsiteX22" fmla="*/ 68850 w 278883"/>
                <a:gd name="connsiteY22" fmla="*/ 47933 h 273073"/>
                <a:gd name="connsiteX23" fmla="*/ 33989 w 278883"/>
                <a:gd name="connsiteY23" fmla="*/ 90928 h 273073"/>
                <a:gd name="connsiteX24" fmla="*/ 30503 w 278883"/>
                <a:gd name="connsiteY24" fmla="*/ 99062 h 273073"/>
                <a:gd name="connsiteX25" fmla="*/ 31665 w 278883"/>
                <a:gd name="connsiteY25" fmla="*/ 176917 h 273073"/>
                <a:gd name="connsiteX26" fmla="*/ 4358 w 278883"/>
                <a:gd name="connsiteY26" fmla="*/ 194347 h 273073"/>
                <a:gd name="connsiteX27" fmla="*/ 18302 w 278883"/>
                <a:gd name="connsiteY27" fmla="*/ 215845 h 273073"/>
                <a:gd name="connsiteX28" fmla="*/ 43285 w 278883"/>
                <a:gd name="connsiteY28" fmla="*/ 200157 h 273073"/>
                <a:gd name="connsiteX29" fmla="*/ 47352 w 278883"/>
                <a:gd name="connsiteY29" fmla="*/ 207129 h 273073"/>
                <a:gd name="connsiteX30" fmla="*/ 47352 w 278883"/>
                <a:gd name="connsiteY30" fmla="*/ 207129 h 273073"/>
                <a:gd name="connsiteX31" fmla="*/ 48514 w 278883"/>
                <a:gd name="connsiteY31" fmla="*/ 209453 h 273073"/>
                <a:gd name="connsiteX32" fmla="*/ 52000 w 278883"/>
                <a:gd name="connsiteY32" fmla="*/ 214682 h 273073"/>
                <a:gd name="connsiteX33" fmla="*/ 55486 w 278883"/>
                <a:gd name="connsiteY33" fmla="*/ 219331 h 273073"/>
                <a:gd name="connsiteX34" fmla="*/ 30503 w 278883"/>
                <a:gd name="connsiteY34" fmla="*/ 235018 h 273073"/>
                <a:gd name="connsiteX35" fmla="*/ 44447 w 278883"/>
                <a:gd name="connsiteY35" fmla="*/ 256515 h 273073"/>
                <a:gd name="connsiteX36" fmla="*/ 71755 w 278883"/>
                <a:gd name="connsiteY36" fmla="*/ 239085 h 273073"/>
                <a:gd name="connsiteX37" fmla="*/ 122883 w 278883"/>
                <a:gd name="connsiteY37" fmla="*/ 267554 h 273073"/>
                <a:gd name="connsiteX38" fmla="*/ 125207 w 278883"/>
                <a:gd name="connsiteY38" fmla="*/ 268135 h 273073"/>
                <a:gd name="connsiteX39" fmla="*/ 142056 w 278883"/>
                <a:gd name="connsiteY39" fmla="*/ 269878 h 273073"/>
                <a:gd name="connsiteX40" fmla="*/ 175174 w 278883"/>
                <a:gd name="connsiteY40" fmla="*/ 265811 h 273073"/>
                <a:gd name="connsiteX41" fmla="*/ 175755 w 278883"/>
                <a:gd name="connsiteY41" fmla="*/ 265811 h 273073"/>
                <a:gd name="connsiteX42" fmla="*/ 221655 w 278883"/>
                <a:gd name="connsiteY42" fmla="*/ 245476 h 273073"/>
                <a:gd name="connsiteX43" fmla="*/ 222236 w 278883"/>
                <a:gd name="connsiteY43" fmla="*/ 245476 h 273073"/>
                <a:gd name="connsiteX44" fmla="*/ 225722 w 278883"/>
                <a:gd name="connsiteY44" fmla="*/ 243733 h 273073"/>
                <a:gd name="connsiteX45" fmla="*/ 235599 w 278883"/>
                <a:gd name="connsiteY45" fmla="*/ 237342 h 273073"/>
                <a:gd name="connsiteX46" fmla="*/ 275688 w 278883"/>
                <a:gd name="connsiteY46" fmla="*/ 200157 h 273073"/>
                <a:gd name="connsiteX47" fmla="*/ 257096 w 278883"/>
                <a:gd name="connsiteY47" fmla="*/ 171688 h 273073"/>
                <a:gd name="connsiteX48" fmla="*/ 252448 w 278883"/>
                <a:gd name="connsiteY48" fmla="*/ 174593 h 273073"/>
                <a:gd name="connsiteX49" fmla="*/ 252448 w 278883"/>
                <a:gd name="connsiteY49" fmla="*/ 174593 h 27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8883" h="273073">
                  <a:moveTo>
                    <a:pt x="252448" y="174593"/>
                  </a:moveTo>
                  <a:cubicBezTo>
                    <a:pt x="239085" y="190280"/>
                    <a:pt x="224560" y="203062"/>
                    <a:pt x="208291" y="213520"/>
                  </a:cubicBezTo>
                  <a:cubicBezTo>
                    <a:pt x="185051" y="228046"/>
                    <a:pt x="164135" y="233275"/>
                    <a:pt x="144962" y="228627"/>
                  </a:cubicBezTo>
                  <a:cubicBezTo>
                    <a:pt x="144962" y="228627"/>
                    <a:pt x="144381" y="228627"/>
                    <a:pt x="144381" y="228627"/>
                  </a:cubicBezTo>
                  <a:cubicBezTo>
                    <a:pt x="133922" y="226303"/>
                    <a:pt x="123464" y="220493"/>
                    <a:pt x="114168" y="211777"/>
                  </a:cubicBezTo>
                  <a:lnTo>
                    <a:pt x="185051" y="166459"/>
                  </a:lnTo>
                  <a:lnTo>
                    <a:pt x="171107" y="144961"/>
                  </a:lnTo>
                  <a:lnTo>
                    <a:pt x="97319" y="192604"/>
                  </a:lnTo>
                  <a:lnTo>
                    <a:pt x="94414" y="188537"/>
                  </a:lnTo>
                  <a:lnTo>
                    <a:pt x="88604" y="179822"/>
                  </a:lnTo>
                  <a:lnTo>
                    <a:pt x="85118" y="172850"/>
                  </a:lnTo>
                  <a:lnTo>
                    <a:pt x="170526" y="118235"/>
                  </a:lnTo>
                  <a:lnTo>
                    <a:pt x="156582" y="96738"/>
                  </a:lnTo>
                  <a:lnTo>
                    <a:pt x="74079" y="149610"/>
                  </a:lnTo>
                  <a:cubicBezTo>
                    <a:pt x="73497" y="147867"/>
                    <a:pt x="72917" y="146124"/>
                    <a:pt x="72336" y="144381"/>
                  </a:cubicBezTo>
                  <a:cubicBezTo>
                    <a:pt x="67106" y="128112"/>
                    <a:pt x="67687" y="113006"/>
                    <a:pt x="72336" y="99643"/>
                  </a:cubicBezTo>
                  <a:cubicBezTo>
                    <a:pt x="72917" y="97319"/>
                    <a:pt x="74079" y="94995"/>
                    <a:pt x="75822" y="92671"/>
                  </a:cubicBezTo>
                  <a:cubicBezTo>
                    <a:pt x="82213" y="81051"/>
                    <a:pt x="92671" y="70011"/>
                    <a:pt x="106615" y="61296"/>
                  </a:cubicBezTo>
                  <a:cubicBezTo>
                    <a:pt x="121140" y="52000"/>
                    <a:pt x="139732" y="45028"/>
                    <a:pt x="162973" y="40380"/>
                  </a:cubicBezTo>
                  <a:lnTo>
                    <a:pt x="161230" y="4358"/>
                  </a:lnTo>
                  <a:cubicBezTo>
                    <a:pt x="158906" y="4939"/>
                    <a:pt x="156582" y="4939"/>
                    <a:pt x="154258" y="5520"/>
                  </a:cubicBezTo>
                  <a:cubicBezTo>
                    <a:pt x="132179" y="10168"/>
                    <a:pt x="110101" y="19464"/>
                    <a:pt x="88604" y="33408"/>
                  </a:cubicBezTo>
                  <a:cubicBezTo>
                    <a:pt x="81051" y="38056"/>
                    <a:pt x="74660" y="42704"/>
                    <a:pt x="68850" y="47933"/>
                  </a:cubicBezTo>
                  <a:cubicBezTo>
                    <a:pt x="53162" y="60715"/>
                    <a:pt x="41542" y="75241"/>
                    <a:pt x="33989" y="90928"/>
                  </a:cubicBezTo>
                  <a:cubicBezTo>
                    <a:pt x="32827" y="93252"/>
                    <a:pt x="31665" y="96157"/>
                    <a:pt x="30503" y="99062"/>
                  </a:cubicBezTo>
                  <a:cubicBezTo>
                    <a:pt x="20626" y="124045"/>
                    <a:pt x="20626" y="150191"/>
                    <a:pt x="31665" y="176917"/>
                  </a:cubicBezTo>
                  <a:lnTo>
                    <a:pt x="4358" y="194347"/>
                  </a:lnTo>
                  <a:lnTo>
                    <a:pt x="18302" y="215845"/>
                  </a:lnTo>
                  <a:lnTo>
                    <a:pt x="43285" y="200157"/>
                  </a:lnTo>
                  <a:lnTo>
                    <a:pt x="47352" y="207129"/>
                  </a:lnTo>
                  <a:lnTo>
                    <a:pt x="47352" y="207129"/>
                  </a:lnTo>
                  <a:lnTo>
                    <a:pt x="48514" y="209453"/>
                  </a:lnTo>
                  <a:lnTo>
                    <a:pt x="52000" y="214682"/>
                  </a:lnTo>
                  <a:lnTo>
                    <a:pt x="55486" y="219331"/>
                  </a:lnTo>
                  <a:lnTo>
                    <a:pt x="30503" y="235018"/>
                  </a:lnTo>
                  <a:lnTo>
                    <a:pt x="44447" y="256515"/>
                  </a:lnTo>
                  <a:lnTo>
                    <a:pt x="71755" y="239085"/>
                  </a:lnTo>
                  <a:cubicBezTo>
                    <a:pt x="86861" y="254191"/>
                    <a:pt x="104291" y="263487"/>
                    <a:pt x="122883" y="267554"/>
                  </a:cubicBezTo>
                  <a:cubicBezTo>
                    <a:pt x="123464" y="267554"/>
                    <a:pt x="124626" y="268135"/>
                    <a:pt x="125207" y="268135"/>
                  </a:cubicBezTo>
                  <a:cubicBezTo>
                    <a:pt x="131017" y="269297"/>
                    <a:pt x="136246" y="269878"/>
                    <a:pt x="142056" y="269878"/>
                  </a:cubicBezTo>
                  <a:cubicBezTo>
                    <a:pt x="153096" y="270459"/>
                    <a:pt x="163554" y="268716"/>
                    <a:pt x="175174" y="265811"/>
                  </a:cubicBezTo>
                  <a:cubicBezTo>
                    <a:pt x="175174" y="265811"/>
                    <a:pt x="175755" y="265811"/>
                    <a:pt x="175755" y="265811"/>
                  </a:cubicBezTo>
                  <a:cubicBezTo>
                    <a:pt x="190861" y="261744"/>
                    <a:pt x="205967" y="255353"/>
                    <a:pt x="221655" y="245476"/>
                  </a:cubicBezTo>
                  <a:cubicBezTo>
                    <a:pt x="221655" y="244895"/>
                    <a:pt x="221655" y="244895"/>
                    <a:pt x="222236" y="245476"/>
                  </a:cubicBezTo>
                  <a:cubicBezTo>
                    <a:pt x="223398" y="244895"/>
                    <a:pt x="224560" y="244314"/>
                    <a:pt x="225722" y="243733"/>
                  </a:cubicBezTo>
                  <a:cubicBezTo>
                    <a:pt x="229208" y="241409"/>
                    <a:pt x="232113" y="239666"/>
                    <a:pt x="235599" y="237342"/>
                  </a:cubicBezTo>
                  <a:cubicBezTo>
                    <a:pt x="251867" y="225722"/>
                    <a:pt x="265811" y="212940"/>
                    <a:pt x="275688" y="200157"/>
                  </a:cubicBezTo>
                  <a:lnTo>
                    <a:pt x="257096" y="171688"/>
                  </a:lnTo>
                  <a:cubicBezTo>
                    <a:pt x="254772" y="171688"/>
                    <a:pt x="253610" y="172850"/>
                    <a:pt x="252448" y="174593"/>
                  </a:cubicBezTo>
                  <a:cubicBezTo>
                    <a:pt x="252448" y="174012"/>
                    <a:pt x="252448" y="174593"/>
                    <a:pt x="252448" y="174593"/>
                  </a:cubicBezTo>
                  <a:close/>
                </a:path>
              </a:pathLst>
            </a:custGeom>
            <a:solidFill>
              <a:srgbClr val="3D3C3B"/>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AAF10DBE-2588-4617-8279-3190E5F42859}"/>
                </a:ext>
              </a:extLst>
            </p:cNvPr>
            <p:cNvSpPr/>
            <p:nvPr/>
          </p:nvSpPr>
          <p:spPr>
            <a:xfrm>
              <a:off x="2640154" y="2975893"/>
              <a:ext cx="278884" cy="273074"/>
            </a:xfrm>
            <a:custGeom>
              <a:avLst/>
              <a:gdLst>
                <a:gd name="connsiteX0" fmla="*/ 76403 w 278883"/>
                <a:gd name="connsiteY0" fmla="*/ 94995 h 273073"/>
                <a:gd name="connsiteX1" fmla="*/ 107777 w 278883"/>
                <a:gd name="connsiteY1" fmla="*/ 62458 h 273073"/>
                <a:gd name="connsiteX2" fmla="*/ 164135 w 278883"/>
                <a:gd name="connsiteY2" fmla="*/ 40961 h 273073"/>
                <a:gd name="connsiteX3" fmla="*/ 162392 w 278883"/>
                <a:gd name="connsiteY3" fmla="*/ 7263 h 273073"/>
                <a:gd name="connsiteX4" fmla="*/ 162392 w 278883"/>
                <a:gd name="connsiteY4" fmla="*/ 4358 h 273073"/>
                <a:gd name="connsiteX5" fmla="*/ 89766 w 278883"/>
                <a:gd name="connsiteY5" fmla="*/ 33408 h 273073"/>
                <a:gd name="connsiteX6" fmla="*/ 78146 w 278883"/>
                <a:gd name="connsiteY6" fmla="*/ 41542 h 273073"/>
                <a:gd name="connsiteX7" fmla="*/ 33989 w 278883"/>
                <a:gd name="connsiteY7" fmla="*/ 92090 h 273073"/>
                <a:gd name="connsiteX8" fmla="*/ 30503 w 278883"/>
                <a:gd name="connsiteY8" fmla="*/ 99062 h 273073"/>
                <a:gd name="connsiteX9" fmla="*/ 31665 w 278883"/>
                <a:gd name="connsiteY9" fmla="*/ 176917 h 273073"/>
                <a:gd name="connsiteX10" fmla="*/ 4358 w 278883"/>
                <a:gd name="connsiteY10" fmla="*/ 194347 h 273073"/>
                <a:gd name="connsiteX11" fmla="*/ 18302 w 278883"/>
                <a:gd name="connsiteY11" fmla="*/ 215844 h 273073"/>
                <a:gd name="connsiteX12" fmla="*/ 43285 w 278883"/>
                <a:gd name="connsiteY12" fmla="*/ 200157 h 273073"/>
                <a:gd name="connsiteX13" fmla="*/ 45609 w 278883"/>
                <a:gd name="connsiteY13" fmla="*/ 204224 h 273073"/>
                <a:gd name="connsiteX14" fmla="*/ 48514 w 278883"/>
                <a:gd name="connsiteY14" fmla="*/ 209453 h 273073"/>
                <a:gd name="connsiteX15" fmla="*/ 52000 w 278883"/>
                <a:gd name="connsiteY15" fmla="*/ 214682 h 273073"/>
                <a:gd name="connsiteX16" fmla="*/ 53162 w 278883"/>
                <a:gd name="connsiteY16" fmla="*/ 216426 h 273073"/>
                <a:gd name="connsiteX17" fmla="*/ 55486 w 278883"/>
                <a:gd name="connsiteY17" fmla="*/ 219911 h 273073"/>
                <a:gd name="connsiteX18" fmla="*/ 30503 w 278883"/>
                <a:gd name="connsiteY18" fmla="*/ 235599 h 273073"/>
                <a:gd name="connsiteX19" fmla="*/ 44447 w 278883"/>
                <a:gd name="connsiteY19" fmla="*/ 257096 h 273073"/>
                <a:gd name="connsiteX20" fmla="*/ 71755 w 278883"/>
                <a:gd name="connsiteY20" fmla="*/ 239666 h 273073"/>
                <a:gd name="connsiteX21" fmla="*/ 75241 w 278883"/>
                <a:gd name="connsiteY21" fmla="*/ 243152 h 273073"/>
                <a:gd name="connsiteX22" fmla="*/ 129855 w 278883"/>
                <a:gd name="connsiteY22" fmla="*/ 269297 h 273073"/>
                <a:gd name="connsiteX23" fmla="*/ 132179 w 278883"/>
                <a:gd name="connsiteY23" fmla="*/ 269878 h 273073"/>
                <a:gd name="connsiteX24" fmla="*/ 142056 w 278883"/>
                <a:gd name="connsiteY24" fmla="*/ 270459 h 273073"/>
                <a:gd name="connsiteX25" fmla="*/ 224560 w 278883"/>
                <a:gd name="connsiteY25" fmla="*/ 243733 h 273073"/>
                <a:gd name="connsiteX26" fmla="*/ 244314 w 278883"/>
                <a:gd name="connsiteY26" fmla="*/ 229789 h 273073"/>
                <a:gd name="connsiteX27" fmla="*/ 274526 w 278883"/>
                <a:gd name="connsiteY27" fmla="*/ 200157 h 273073"/>
                <a:gd name="connsiteX28" fmla="*/ 255934 w 278883"/>
                <a:gd name="connsiteY28" fmla="*/ 171688 h 273073"/>
                <a:gd name="connsiteX29" fmla="*/ 208291 w 278883"/>
                <a:gd name="connsiteY29" fmla="*/ 214682 h 273073"/>
                <a:gd name="connsiteX30" fmla="*/ 152515 w 278883"/>
                <a:gd name="connsiteY30" fmla="*/ 231532 h 273073"/>
                <a:gd name="connsiteX31" fmla="*/ 151934 w 278883"/>
                <a:gd name="connsiteY31" fmla="*/ 231532 h 273073"/>
                <a:gd name="connsiteX32" fmla="*/ 114168 w 278883"/>
                <a:gd name="connsiteY32" fmla="*/ 213520 h 273073"/>
                <a:gd name="connsiteX33" fmla="*/ 185051 w 278883"/>
                <a:gd name="connsiteY33" fmla="*/ 168202 h 273073"/>
                <a:gd name="connsiteX34" fmla="*/ 171107 w 278883"/>
                <a:gd name="connsiteY34" fmla="*/ 146705 h 273073"/>
                <a:gd name="connsiteX35" fmla="*/ 97319 w 278883"/>
                <a:gd name="connsiteY35" fmla="*/ 194347 h 273073"/>
                <a:gd name="connsiteX36" fmla="*/ 93252 w 278883"/>
                <a:gd name="connsiteY36" fmla="*/ 189118 h 273073"/>
                <a:gd name="connsiteX37" fmla="*/ 88023 w 278883"/>
                <a:gd name="connsiteY37" fmla="*/ 181565 h 273073"/>
                <a:gd name="connsiteX38" fmla="*/ 84537 w 278883"/>
                <a:gd name="connsiteY38" fmla="*/ 175174 h 273073"/>
                <a:gd name="connsiteX39" fmla="*/ 169945 w 278883"/>
                <a:gd name="connsiteY39" fmla="*/ 120559 h 273073"/>
                <a:gd name="connsiteX40" fmla="*/ 156001 w 278883"/>
                <a:gd name="connsiteY40" fmla="*/ 99062 h 273073"/>
                <a:gd name="connsiteX41" fmla="*/ 73497 w 278883"/>
                <a:gd name="connsiteY41" fmla="*/ 151934 h 273073"/>
                <a:gd name="connsiteX42" fmla="*/ 72336 w 278883"/>
                <a:gd name="connsiteY42" fmla="*/ 102548 h 273073"/>
                <a:gd name="connsiteX43" fmla="*/ 76403 w 278883"/>
                <a:gd name="connsiteY43" fmla="*/ 94995 h 27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8883" h="273073">
                  <a:moveTo>
                    <a:pt x="76403" y="94995"/>
                  </a:moveTo>
                  <a:cubicBezTo>
                    <a:pt x="82794" y="82794"/>
                    <a:pt x="93252" y="71754"/>
                    <a:pt x="107777" y="62458"/>
                  </a:cubicBezTo>
                  <a:cubicBezTo>
                    <a:pt x="122302" y="53162"/>
                    <a:pt x="141476" y="46190"/>
                    <a:pt x="164135" y="40961"/>
                  </a:cubicBezTo>
                  <a:lnTo>
                    <a:pt x="162392" y="7263"/>
                  </a:lnTo>
                  <a:lnTo>
                    <a:pt x="162392" y="4358"/>
                  </a:lnTo>
                  <a:cubicBezTo>
                    <a:pt x="137989" y="8425"/>
                    <a:pt x="114168" y="18302"/>
                    <a:pt x="89766" y="33408"/>
                  </a:cubicBezTo>
                  <a:cubicBezTo>
                    <a:pt x="85699" y="35732"/>
                    <a:pt x="82213" y="38637"/>
                    <a:pt x="78146" y="41542"/>
                  </a:cubicBezTo>
                  <a:cubicBezTo>
                    <a:pt x="57810" y="56648"/>
                    <a:pt x="43285" y="73497"/>
                    <a:pt x="33989" y="92090"/>
                  </a:cubicBezTo>
                  <a:cubicBezTo>
                    <a:pt x="32827" y="94414"/>
                    <a:pt x="31665" y="96738"/>
                    <a:pt x="30503" y="99062"/>
                  </a:cubicBezTo>
                  <a:cubicBezTo>
                    <a:pt x="20626" y="124045"/>
                    <a:pt x="21207" y="150191"/>
                    <a:pt x="31665" y="176917"/>
                  </a:cubicBezTo>
                  <a:lnTo>
                    <a:pt x="4358" y="194347"/>
                  </a:lnTo>
                  <a:lnTo>
                    <a:pt x="18302" y="215844"/>
                  </a:lnTo>
                  <a:lnTo>
                    <a:pt x="43285" y="200157"/>
                  </a:lnTo>
                  <a:lnTo>
                    <a:pt x="45609" y="204224"/>
                  </a:lnTo>
                  <a:lnTo>
                    <a:pt x="48514" y="209453"/>
                  </a:lnTo>
                  <a:lnTo>
                    <a:pt x="52000" y="214682"/>
                  </a:lnTo>
                  <a:lnTo>
                    <a:pt x="53162" y="216426"/>
                  </a:lnTo>
                  <a:lnTo>
                    <a:pt x="55486" y="219911"/>
                  </a:lnTo>
                  <a:lnTo>
                    <a:pt x="30503" y="235599"/>
                  </a:lnTo>
                  <a:lnTo>
                    <a:pt x="44447" y="257096"/>
                  </a:lnTo>
                  <a:lnTo>
                    <a:pt x="71755" y="239666"/>
                  </a:lnTo>
                  <a:cubicBezTo>
                    <a:pt x="72917" y="240828"/>
                    <a:pt x="74079" y="241990"/>
                    <a:pt x="75241" y="243152"/>
                  </a:cubicBezTo>
                  <a:cubicBezTo>
                    <a:pt x="91509" y="257677"/>
                    <a:pt x="110101" y="266392"/>
                    <a:pt x="129855" y="269297"/>
                  </a:cubicBezTo>
                  <a:cubicBezTo>
                    <a:pt x="130436" y="269297"/>
                    <a:pt x="131598" y="269878"/>
                    <a:pt x="132179" y="269878"/>
                  </a:cubicBezTo>
                  <a:cubicBezTo>
                    <a:pt x="135665" y="270459"/>
                    <a:pt x="138570" y="270459"/>
                    <a:pt x="142056" y="270459"/>
                  </a:cubicBezTo>
                  <a:cubicBezTo>
                    <a:pt x="168202" y="271040"/>
                    <a:pt x="195509" y="262325"/>
                    <a:pt x="224560" y="243733"/>
                  </a:cubicBezTo>
                  <a:cubicBezTo>
                    <a:pt x="231532" y="239085"/>
                    <a:pt x="238504" y="234437"/>
                    <a:pt x="244314" y="229789"/>
                  </a:cubicBezTo>
                  <a:cubicBezTo>
                    <a:pt x="256515" y="220493"/>
                    <a:pt x="266392" y="210615"/>
                    <a:pt x="274526" y="200157"/>
                  </a:cubicBezTo>
                  <a:lnTo>
                    <a:pt x="255934" y="171688"/>
                  </a:lnTo>
                  <a:cubicBezTo>
                    <a:pt x="241409" y="189118"/>
                    <a:pt x="225722" y="203062"/>
                    <a:pt x="208291" y="214682"/>
                  </a:cubicBezTo>
                  <a:cubicBezTo>
                    <a:pt x="187956" y="227465"/>
                    <a:pt x="169364" y="233275"/>
                    <a:pt x="152515" y="231532"/>
                  </a:cubicBezTo>
                  <a:cubicBezTo>
                    <a:pt x="152515" y="231532"/>
                    <a:pt x="151934" y="231532"/>
                    <a:pt x="151934" y="231532"/>
                  </a:cubicBezTo>
                  <a:cubicBezTo>
                    <a:pt x="138570" y="229789"/>
                    <a:pt x="125788" y="223979"/>
                    <a:pt x="114168" y="213520"/>
                  </a:cubicBezTo>
                  <a:lnTo>
                    <a:pt x="185051" y="168202"/>
                  </a:lnTo>
                  <a:lnTo>
                    <a:pt x="171107" y="146705"/>
                  </a:lnTo>
                  <a:lnTo>
                    <a:pt x="97319" y="194347"/>
                  </a:lnTo>
                  <a:lnTo>
                    <a:pt x="93252" y="189118"/>
                  </a:lnTo>
                  <a:lnTo>
                    <a:pt x="88023" y="181565"/>
                  </a:lnTo>
                  <a:lnTo>
                    <a:pt x="84537" y="175174"/>
                  </a:lnTo>
                  <a:lnTo>
                    <a:pt x="169945" y="120559"/>
                  </a:lnTo>
                  <a:lnTo>
                    <a:pt x="156001" y="99062"/>
                  </a:lnTo>
                  <a:lnTo>
                    <a:pt x="73497" y="151934"/>
                  </a:lnTo>
                  <a:cubicBezTo>
                    <a:pt x="67106" y="133922"/>
                    <a:pt x="66525" y="117073"/>
                    <a:pt x="72336" y="102548"/>
                  </a:cubicBezTo>
                  <a:cubicBezTo>
                    <a:pt x="74660" y="99062"/>
                    <a:pt x="75241" y="97319"/>
                    <a:pt x="76403" y="94995"/>
                  </a:cubicBezTo>
                  <a:close/>
                </a:path>
              </a:pathLst>
            </a:custGeom>
            <a:solidFill>
              <a:srgbClr val="858585"/>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9BC75EB8-9521-4D7E-93D1-FB50609A5687}"/>
                </a:ext>
              </a:extLst>
            </p:cNvPr>
            <p:cNvSpPr/>
            <p:nvPr/>
          </p:nvSpPr>
          <p:spPr>
            <a:xfrm>
              <a:off x="2554165" y="2452259"/>
              <a:ext cx="185923" cy="174302"/>
            </a:xfrm>
            <a:custGeom>
              <a:avLst/>
              <a:gdLst>
                <a:gd name="connsiteX0" fmla="*/ 94414 w 185922"/>
                <a:gd name="connsiteY0" fmla="*/ 156147 h 174302"/>
                <a:gd name="connsiteX1" fmla="*/ 61877 w 185922"/>
                <a:gd name="connsiteY1" fmla="*/ 136973 h 174302"/>
                <a:gd name="connsiteX2" fmla="*/ 39799 w 185922"/>
                <a:gd name="connsiteY2" fmla="*/ 100951 h 174302"/>
                <a:gd name="connsiteX3" fmla="*/ 39799 w 185922"/>
                <a:gd name="connsiteY3" fmla="*/ 100370 h 174302"/>
                <a:gd name="connsiteX4" fmla="*/ 44447 w 185922"/>
                <a:gd name="connsiteY4" fmla="*/ 78292 h 174302"/>
                <a:gd name="connsiteX5" fmla="*/ 86861 w 185922"/>
                <a:gd name="connsiteY5" fmla="*/ 112571 h 174302"/>
                <a:gd name="connsiteX6" fmla="*/ 97319 w 185922"/>
                <a:gd name="connsiteY6" fmla="*/ 99789 h 174302"/>
                <a:gd name="connsiteX7" fmla="*/ 53162 w 185922"/>
                <a:gd name="connsiteY7" fmla="*/ 63766 h 174302"/>
                <a:gd name="connsiteX8" fmla="*/ 54905 w 185922"/>
                <a:gd name="connsiteY8" fmla="*/ 60861 h 174302"/>
                <a:gd name="connsiteX9" fmla="*/ 59553 w 185922"/>
                <a:gd name="connsiteY9" fmla="*/ 55632 h 174302"/>
                <a:gd name="connsiteX10" fmla="*/ 63039 w 185922"/>
                <a:gd name="connsiteY10" fmla="*/ 52146 h 174302"/>
                <a:gd name="connsiteX11" fmla="*/ 114168 w 185922"/>
                <a:gd name="connsiteY11" fmla="*/ 93979 h 174302"/>
                <a:gd name="connsiteX12" fmla="*/ 124626 w 185922"/>
                <a:gd name="connsiteY12" fmla="*/ 81197 h 174302"/>
                <a:gd name="connsiteX13" fmla="*/ 75241 w 185922"/>
                <a:gd name="connsiteY13" fmla="*/ 41107 h 174302"/>
                <a:gd name="connsiteX14" fmla="*/ 78146 w 185922"/>
                <a:gd name="connsiteY14" fmla="*/ 38783 h 174302"/>
                <a:gd name="connsiteX15" fmla="*/ 106034 w 185922"/>
                <a:gd name="connsiteY15" fmla="*/ 30068 h 174302"/>
                <a:gd name="connsiteX16" fmla="*/ 111263 w 185922"/>
                <a:gd name="connsiteY16" fmla="*/ 30649 h 174302"/>
                <a:gd name="connsiteX17" fmla="*/ 136827 w 185922"/>
                <a:gd name="connsiteY17" fmla="*/ 43431 h 174302"/>
                <a:gd name="connsiteX18" fmla="*/ 161230 w 185922"/>
                <a:gd name="connsiteY18" fmla="*/ 74224 h 174302"/>
                <a:gd name="connsiteX19" fmla="*/ 183308 w 185922"/>
                <a:gd name="connsiteY19" fmla="*/ 66090 h 174302"/>
                <a:gd name="connsiteX20" fmla="*/ 180984 w 185922"/>
                <a:gd name="connsiteY20" fmla="*/ 62023 h 174302"/>
                <a:gd name="connsiteX21" fmla="*/ 150772 w 185922"/>
                <a:gd name="connsiteY21" fmla="*/ 27163 h 174302"/>
                <a:gd name="connsiteX22" fmla="*/ 137989 w 185922"/>
                <a:gd name="connsiteY22" fmla="*/ 17867 h 174302"/>
                <a:gd name="connsiteX23" fmla="*/ 104291 w 185922"/>
                <a:gd name="connsiteY23" fmla="*/ 5084 h 174302"/>
                <a:gd name="connsiteX24" fmla="*/ 98481 w 185922"/>
                <a:gd name="connsiteY24" fmla="*/ 4503 h 174302"/>
                <a:gd name="connsiteX25" fmla="*/ 50838 w 185922"/>
                <a:gd name="connsiteY25" fmla="*/ 20772 h 174302"/>
                <a:gd name="connsiteX26" fmla="*/ 34570 w 185922"/>
                <a:gd name="connsiteY26" fmla="*/ 7409 h 174302"/>
                <a:gd name="connsiteX27" fmla="*/ 24112 w 185922"/>
                <a:gd name="connsiteY27" fmla="*/ 20191 h 174302"/>
                <a:gd name="connsiteX28" fmla="*/ 38637 w 185922"/>
                <a:gd name="connsiteY28" fmla="*/ 32392 h 174302"/>
                <a:gd name="connsiteX29" fmla="*/ 35151 w 185922"/>
                <a:gd name="connsiteY29" fmla="*/ 36459 h 174302"/>
                <a:gd name="connsiteX30" fmla="*/ 35151 w 185922"/>
                <a:gd name="connsiteY30" fmla="*/ 36459 h 174302"/>
                <a:gd name="connsiteX31" fmla="*/ 33989 w 185922"/>
                <a:gd name="connsiteY31" fmla="*/ 37621 h 174302"/>
                <a:gd name="connsiteX32" fmla="*/ 31665 w 185922"/>
                <a:gd name="connsiteY32" fmla="*/ 40526 h 174302"/>
                <a:gd name="connsiteX33" fmla="*/ 29341 w 185922"/>
                <a:gd name="connsiteY33" fmla="*/ 44012 h 174302"/>
                <a:gd name="connsiteX34" fmla="*/ 14816 w 185922"/>
                <a:gd name="connsiteY34" fmla="*/ 31811 h 174302"/>
                <a:gd name="connsiteX35" fmla="*/ 4358 w 185922"/>
                <a:gd name="connsiteY35" fmla="*/ 44593 h 174302"/>
                <a:gd name="connsiteX36" fmla="*/ 20626 w 185922"/>
                <a:gd name="connsiteY36" fmla="*/ 57956 h 174302"/>
                <a:gd name="connsiteX37" fmla="*/ 13654 w 185922"/>
                <a:gd name="connsiteY37" fmla="*/ 95141 h 174302"/>
                <a:gd name="connsiteX38" fmla="*/ 13654 w 185922"/>
                <a:gd name="connsiteY38" fmla="*/ 96303 h 174302"/>
                <a:gd name="connsiteX39" fmla="*/ 15978 w 185922"/>
                <a:gd name="connsiteY39" fmla="*/ 107342 h 174302"/>
                <a:gd name="connsiteX40" fmla="*/ 25274 w 185922"/>
                <a:gd name="connsiteY40" fmla="*/ 126515 h 174302"/>
                <a:gd name="connsiteX41" fmla="*/ 25274 w 185922"/>
                <a:gd name="connsiteY41" fmla="*/ 127096 h 174302"/>
                <a:gd name="connsiteX42" fmla="*/ 47352 w 185922"/>
                <a:gd name="connsiteY42" fmla="*/ 150918 h 174302"/>
                <a:gd name="connsiteX43" fmla="*/ 47352 w 185922"/>
                <a:gd name="connsiteY43" fmla="*/ 150918 h 174302"/>
                <a:gd name="connsiteX44" fmla="*/ 49095 w 185922"/>
                <a:gd name="connsiteY44" fmla="*/ 152661 h 174302"/>
                <a:gd name="connsiteX45" fmla="*/ 54905 w 185922"/>
                <a:gd name="connsiteY45" fmla="*/ 157309 h 174302"/>
                <a:gd name="connsiteX46" fmla="*/ 86280 w 185922"/>
                <a:gd name="connsiteY46" fmla="*/ 174739 h 174302"/>
                <a:gd name="connsiteX47" fmla="*/ 100224 w 185922"/>
                <a:gd name="connsiteY47" fmla="*/ 157890 h 174302"/>
                <a:gd name="connsiteX48" fmla="*/ 94414 w 185922"/>
                <a:gd name="connsiteY48" fmla="*/ 156147 h 174302"/>
                <a:gd name="connsiteX49" fmla="*/ 94414 w 185922"/>
                <a:gd name="connsiteY49" fmla="*/ 156147 h 17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5922" h="174302">
                  <a:moveTo>
                    <a:pt x="94414" y="156147"/>
                  </a:moveTo>
                  <a:cubicBezTo>
                    <a:pt x="82213" y="150918"/>
                    <a:pt x="71174" y="144526"/>
                    <a:pt x="61877" y="136973"/>
                  </a:cubicBezTo>
                  <a:cubicBezTo>
                    <a:pt x="47933" y="125934"/>
                    <a:pt x="40961" y="113733"/>
                    <a:pt x="39799" y="100951"/>
                  </a:cubicBezTo>
                  <a:cubicBezTo>
                    <a:pt x="39799" y="100951"/>
                    <a:pt x="39799" y="100951"/>
                    <a:pt x="39799" y="100370"/>
                  </a:cubicBezTo>
                  <a:cubicBezTo>
                    <a:pt x="39218" y="93398"/>
                    <a:pt x="40961" y="85845"/>
                    <a:pt x="44447" y="78292"/>
                  </a:cubicBezTo>
                  <a:lnTo>
                    <a:pt x="86861" y="112571"/>
                  </a:lnTo>
                  <a:lnTo>
                    <a:pt x="97319" y="99789"/>
                  </a:lnTo>
                  <a:lnTo>
                    <a:pt x="53162" y="63766"/>
                  </a:lnTo>
                  <a:lnTo>
                    <a:pt x="54905" y="60861"/>
                  </a:lnTo>
                  <a:lnTo>
                    <a:pt x="59553" y="55632"/>
                  </a:lnTo>
                  <a:lnTo>
                    <a:pt x="63039" y="52146"/>
                  </a:lnTo>
                  <a:lnTo>
                    <a:pt x="114168" y="93979"/>
                  </a:lnTo>
                  <a:lnTo>
                    <a:pt x="124626" y="81197"/>
                  </a:lnTo>
                  <a:lnTo>
                    <a:pt x="75241" y="41107"/>
                  </a:lnTo>
                  <a:cubicBezTo>
                    <a:pt x="76403" y="40526"/>
                    <a:pt x="76984" y="39364"/>
                    <a:pt x="78146" y="38783"/>
                  </a:cubicBezTo>
                  <a:cubicBezTo>
                    <a:pt x="87442" y="32392"/>
                    <a:pt x="96738" y="29487"/>
                    <a:pt x="106034" y="30068"/>
                  </a:cubicBezTo>
                  <a:cubicBezTo>
                    <a:pt x="107777" y="30068"/>
                    <a:pt x="109520" y="30068"/>
                    <a:pt x="111263" y="30649"/>
                  </a:cubicBezTo>
                  <a:cubicBezTo>
                    <a:pt x="119978" y="32392"/>
                    <a:pt x="128693" y="36459"/>
                    <a:pt x="136827" y="43431"/>
                  </a:cubicBezTo>
                  <a:cubicBezTo>
                    <a:pt x="145543" y="50403"/>
                    <a:pt x="153677" y="60861"/>
                    <a:pt x="161230" y="74224"/>
                  </a:cubicBezTo>
                  <a:lnTo>
                    <a:pt x="183308" y="66090"/>
                  </a:lnTo>
                  <a:cubicBezTo>
                    <a:pt x="182727" y="64928"/>
                    <a:pt x="182146" y="63185"/>
                    <a:pt x="180984" y="62023"/>
                  </a:cubicBezTo>
                  <a:cubicBezTo>
                    <a:pt x="174012" y="49241"/>
                    <a:pt x="163554" y="37621"/>
                    <a:pt x="150772" y="27163"/>
                  </a:cubicBezTo>
                  <a:cubicBezTo>
                    <a:pt x="146705" y="23677"/>
                    <a:pt x="142056" y="20772"/>
                    <a:pt x="137989" y="17867"/>
                  </a:cubicBezTo>
                  <a:cubicBezTo>
                    <a:pt x="126950" y="10895"/>
                    <a:pt x="115330" y="6247"/>
                    <a:pt x="104291" y="5084"/>
                  </a:cubicBezTo>
                  <a:cubicBezTo>
                    <a:pt x="102548" y="4503"/>
                    <a:pt x="100224" y="4503"/>
                    <a:pt x="98481" y="4503"/>
                  </a:cubicBezTo>
                  <a:cubicBezTo>
                    <a:pt x="81051" y="3341"/>
                    <a:pt x="64782" y="9152"/>
                    <a:pt x="50838" y="20772"/>
                  </a:cubicBezTo>
                  <a:lnTo>
                    <a:pt x="34570" y="7409"/>
                  </a:lnTo>
                  <a:lnTo>
                    <a:pt x="24112" y="20191"/>
                  </a:lnTo>
                  <a:lnTo>
                    <a:pt x="38637" y="32392"/>
                  </a:lnTo>
                  <a:lnTo>
                    <a:pt x="35151" y="36459"/>
                  </a:lnTo>
                  <a:lnTo>
                    <a:pt x="35151" y="36459"/>
                  </a:lnTo>
                  <a:lnTo>
                    <a:pt x="33989" y="37621"/>
                  </a:lnTo>
                  <a:lnTo>
                    <a:pt x="31665" y="40526"/>
                  </a:lnTo>
                  <a:lnTo>
                    <a:pt x="29341" y="44012"/>
                  </a:lnTo>
                  <a:lnTo>
                    <a:pt x="14816" y="31811"/>
                  </a:lnTo>
                  <a:lnTo>
                    <a:pt x="4358" y="44593"/>
                  </a:lnTo>
                  <a:lnTo>
                    <a:pt x="20626" y="57956"/>
                  </a:lnTo>
                  <a:cubicBezTo>
                    <a:pt x="14816" y="70157"/>
                    <a:pt x="12492" y="82940"/>
                    <a:pt x="13654" y="95141"/>
                  </a:cubicBezTo>
                  <a:cubicBezTo>
                    <a:pt x="13654" y="95722"/>
                    <a:pt x="13654" y="96303"/>
                    <a:pt x="13654" y="96303"/>
                  </a:cubicBezTo>
                  <a:cubicBezTo>
                    <a:pt x="14235" y="99789"/>
                    <a:pt x="14816" y="103275"/>
                    <a:pt x="15978" y="107342"/>
                  </a:cubicBezTo>
                  <a:cubicBezTo>
                    <a:pt x="17721" y="114314"/>
                    <a:pt x="21207" y="120705"/>
                    <a:pt x="25274" y="126515"/>
                  </a:cubicBezTo>
                  <a:cubicBezTo>
                    <a:pt x="25274" y="126515"/>
                    <a:pt x="25274" y="127096"/>
                    <a:pt x="25274" y="127096"/>
                  </a:cubicBezTo>
                  <a:cubicBezTo>
                    <a:pt x="30503" y="135811"/>
                    <a:pt x="38056" y="143364"/>
                    <a:pt x="47352" y="150918"/>
                  </a:cubicBezTo>
                  <a:cubicBezTo>
                    <a:pt x="47352" y="150918"/>
                    <a:pt x="47352" y="150918"/>
                    <a:pt x="47352" y="150918"/>
                  </a:cubicBezTo>
                  <a:cubicBezTo>
                    <a:pt x="47933" y="151499"/>
                    <a:pt x="48514" y="152080"/>
                    <a:pt x="49095" y="152661"/>
                  </a:cubicBezTo>
                  <a:cubicBezTo>
                    <a:pt x="51419" y="154404"/>
                    <a:pt x="53162" y="156147"/>
                    <a:pt x="54905" y="157309"/>
                  </a:cubicBezTo>
                  <a:cubicBezTo>
                    <a:pt x="65363" y="164862"/>
                    <a:pt x="75822" y="170672"/>
                    <a:pt x="86280" y="174739"/>
                  </a:cubicBezTo>
                  <a:lnTo>
                    <a:pt x="100224" y="157890"/>
                  </a:lnTo>
                  <a:cubicBezTo>
                    <a:pt x="96738" y="157309"/>
                    <a:pt x="95576" y="156728"/>
                    <a:pt x="94414" y="156147"/>
                  </a:cubicBezTo>
                  <a:cubicBezTo>
                    <a:pt x="94414" y="156728"/>
                    <a:pt x="94414" y="156147"/>
                    <a:pt x="94414" y="156147"/>
                  </a:cubicBezTo>
                  <a:close/>
                </a:path>
              </a:pathLst>
            </a:custGeom>
            <a:solidFill>
              <a:srgbClr val="3D3C3B"/>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9F73A6C0-A20D-4EC0-A0E5-92E07724C95E}"/>
                </a:ext>
              </a:extLst>
            </p:cNvPr>
            <p:cNvSpPr/>
            <p:nvPr/>
          </p:nvSpPr>
          <p:spPr>
            <a:xfrm>
              <a:off x="2551260" y="2447611"/>
              <a:ext cx="185923" cy="174302"/>
            </a:xfrm>
            <a:custGeom>
              <a:avLst/>
              <a:gdLst>
                <a:gd name="connsiteX0" fmla="*/ 110682 w 185922"/>
                <a:gd name="connsiteY0" fmla="*/ 30649 h 174302"/>
                <a:gd name="connsiteX1" fmla="*/ 136827 w 185922"/>
                <a:gd name="connsiteY1" fmla="*/ 43431 h 174302"/>
                <a:gd name="connsiteX2" fmla="*/ 161230 w 185922"/>
                <a:gd name="connsiteY2" fmla="*/ 74224 h 174302"/>
                <a:gd name="connsiteX3" fmla="*/ 181565 w 185922"/>
                <a:gd name="connsiteY3" fmla="*/ 66671 h 174302"/>
                <a:gd name="connsiteX4" fmla="*/ 183308 w 185922"/>
                <a:gd name="connsiteY4" fmla="*/ 66090 h 174302"/>
                <a:gd name="connsiteX5" fmla="*/ 150772 w 185922"/>
                <a:gd name="connsiteY5" fmla="*/ 27163 h 174302"/>
                <a:gd name="connsiteX6" fmla="*/ 143800 w 185922"/>
                <a:gd name="connsiteY6" fmla="*/ 21934 h 174302"/>
                <a:gd name="connsiteX7" fmla="*/ 103710 w 185922"/>
                <a:gd name="connsiteY7" fmla="*/ 5084 h 174302"/>
                <a:gd name="connsiteX8" fmla="*/ 98481 w 185922"/>
                <a:gd name="connsiteY8" fmla="*/ 4503 h 174302"/>
                <a:gd name="connsiteX9" fmla="*/ 50838 w 185922"/>
                <a:gd name="connsiteY9" fmla="*/ 20772 h 174302"/>
                <a:gd name="connsiteX10" fmla="*/ 34570 w 185922"/>
                <a:gd name="connsiteY10" fmla="*/ 7409 h 174302"/>
                <a:gd name="connsiteX11" fmla="*/ 24112 w 185922"/>
                <a:gd name="connsiteY11" fmla="*/ 20191 h 174302"/>
                <a:gd name="connsiteX12" fmla="*/ 38637 w 185922"/>
                <a:gd name="connsiteY12" fmla="*/ 32392 h 174302"/>
                <a:gd name="connsiteX13" fmla="*/ 36313 w 185922"/>
                <a:gd name="connsiteY13" fmla="*/ 34716 h 174302"/>
                <a:gd name="connsiteX14" fmla="*/ 33989 w 185922"/>
                <a:gd name="connsiteY14" fmla="*/ 37621 h 174302"/>
                <a:gd name="connsiteX15" fmla="*/ 31665 w 185922"/>
                <a:gd name="connsiteY15" fmla="*/ 40526 h 174302"/>
                <a:gd name="connsiteX16" fmla="*/ 31084 w 185922"/>
                <a:gd name="connsiteY16" fmla="*/ 41688 h 174302"/>
                <a:gd name="connsiteX17" fmla="*/ 29341 w 185922"/>
                <a:gd name="connsiteY17" fmla="*/ 44012 h 174302"/>
                <a:gd name="connsiteX18" fmla="*/ 14816 w 185922"/>
                <a:gd name="connsiteY18" fmla="*/ 31811 h 174302"/>
                <a:gd name="connsiteX19" fmla="*/ 4358 w 185922"/>
                <a:gd name="connsiteY19" fmla="*/ 44593 h 174302"/>
                <a:gd name="connsiteX20" fmla="*/ 20626 w 185922"/>
                <a:gd name="connsiteY20" fmla="*/ 57956 h 174302"/>
                <a:gd name="connsiteX21" fmla="*/ 19464 w 185922"/>
                <a:gd name="connsiteY21" fmla="*/ 60861 h 174302"/>
                <a:gd name="connsiteX22" fmla="*/ 14235 w 185922"/>
                <a:gd name="connsiteY22" fmla="*/ 99789 h 174302"/>
                <a:gd name="connsiteX23" fmla="*/ 14235 w 185922"/>
                <a:gd name="connsiteY23" fmla="*/ 100951 h 174302"/>
                <a:gd name="connsiteX24" fmla="*/ 15978 w 185922"/>
                <a:gd name="connsiteY24" fmla="*/ 107342 h 174302"/>
                <a:gd name="connsiteX25" fmla="*/ 49095 w 185922"/>
                <a:gd name="connsiteY25" fmla="*/ 152661 h 174302"/>
                <a:gd name="connsiteX26" fmla="*/ 61877 w 185922"/>
                <a:gd name="connsiteY26" fmla="*/ 161957 h 174302"/>
                <a:gd name="connsiteX27" fmla="*/ 86280 w 185922"/>
                <a:gd name="connsiteY27" fmla="*/ 174739 h 174302"/>
                <a:gd name="connsiteX28" fmla="*/ 100224 w 185922"/>
                <a:gd name="connsiteY28" fmla="*/ 157890 h 174302"/>
                <a:gd name="connsiteX29" fmla="*/ 64201 w 185922"/>
                <a:gd name="connsiteY29" fmla="*/ 136973 h 174302"/>
                <a:gd name="connsiteX30" fmla="*/ 42704 w 185922"/>
                <a:gd name="connsiteY30" fmla="*/ 105599 h 174302"/>
                <a:gd name="connsiteX31" fmla="*/ 42704 w 185922"/>
                <a:gd name="connsiteY31" fmla="*/ 105018 h 174302"/>
                <a:gd name="connsiteX32" fmla="*/ 46190 w 185922"/>
                <a:gd name="connsiteY32" fmla="*/ 78292 h 174302"/>
                <a:gd name="connsiteX33" fmla="*/ 88604 w 185922"/>
                <a:gd name="connsiteY33" fmla="*/ 112571 h 174302"/>
                <a:gd name="connsiteX34" fmla="*/ 99062 w 185922"/>
                <a:gd name="connsiteY34" fmla="*/ 99789 h 174302"/>
                <a:gd name="connsiteX35" fmla="*/ 54905 w 185922"/>
                <a:gd name="connsiteY35" fmla="*/ 63766 h 174302"/>
                <a:gd name="connsiteX36" fmla="*/ 57229 w 185922"/>
                <a:gd name="connsiteY36" fmla="*/ 60280 h 174302"/>
                <a:gd name="connsiteX37" fmla="*/ 61296 w 185922"/>
                <a:gd name="connsiteY37" fmla="*/ 55632 h 174302"/>
                <a:gd name="connsiteX38" fmla="*/ 64782 w 185922"/>
                <a:gd name="connsiteY38" fmla="*/ 52146 h 174302"/>
                <a:gd name="connsiteX39" fmla="*/ 115911 w 185922"/>
                <a:gd name="connsiteY39" fmla="*/ 93398 h 174302"/>
                <a:gd name="connsiteX40" fmla="*/ 126369 w 185922"/>
                <a:gd name="connsiteY40" fmla="*/ 80616 h 174302"/>
                <a:gd name="connsiteX41" fmla="*/ 76984 w 185922"/>
                <a:gd name="connsiteY41" fmla="*/ 40526 h 174302"/>
                <a:gd name="connsiteX42" fmla="*/ 107196 w 185922"/>
                <a:gd name="connsiteY42" fmla="*/ 29487 h 174302"/>
                <a:gd name="connsiteX43" fmla="*/ 110682 w 185922"/>
                <a:gd name="connsiteY43" fmla="*/ 30649 h 17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5922" h="174302">
                  <a:moveTo>
                    <a:pt x="110682" y="30649"/>
                  </a:moveTo>
                  <a:cubicBezTo>
                    <a:pt x="119397" y="31811"/>
                    <a:pt x="128112" y="36459"/>
                    <a:pt x="136827" y="43431"/>
                  </a:cubicBezTo>
                  <a:cubicBezTo>
                    <a:pt x="145543" y="50403"/>
                    <a:pt x="153677" y="60861"/>
                    <a:pt x="161230" y="74224"/>
                  </a:cubicBezTo>
                  <a:lnTo>
                    <a:pt x="181565" y="66671"/>
                  </a:lnTo>
                  <a:lnTo>
                    <a:pt x="183308" y="66090"/>
                  </a:lnTo>
                  <a:cubicBezTo>
                    <a:pt x="175755" y="52146"/>
                    <a:pt x="165297" y="38783"/>
                    <a:pt x="150772" y="27163"/>
                  </a:cubicBezTo>
                  <a:cubicBezTo>
                    <a:pt x="148448" y="25420"/>
                    <a:pt x="146124" y="23677"/>
                    <a:pt x="143800" y="21934"/>
                  </a:cubicBezTo>
                  <a:cubicBezTo>
                    <a:pt x="130436" y="12638"/>
                    <a:pt x="117073" y="6828"/>
                    <a:pt x="103710" y="5084"/>
                  </a:cubicBezTo>
                  <a:cubicBezTo>
                    <a:pt x="101967" y="5084"/>
                    <a:pt x="100224" y="4503"/>
                    <a:pt x="98481" y="4503"/>
                  </a:cubicBezTo>
                  <a:cubicBezTo>
                    <a:pt x="81051" y="3341"/>
                    <a:pt x="65363" y="9152"/>
                    <a:pt x="50838" y="20772"/>
                  </a:cubicBezTo>
                  <a:lnTo>
                    <a:pt x="34570" y="7409"/>
                  </a:lnTo>
                  <a:lnTo>
                    <a:pt x="24112" y="20191"/>
                  </a:lnTo>
                  <a:lnTo>
                    <a:pt x="38637" y="32392"/>
                  </a:lnTo>
                  <a:lnTo>
                    <a:pt x="36313" y="34716"/>
                  </a:lnTo>
                  <a:lnTo>
                    <a:pt x="33989" y="37621"/>
                  </a:lnTo>
                  <a:lnTo>
                    <a:pt x="31665" y="40526"/>
                  </a:lnTo>
                  <a:lnTo>
                    <a:pt x="31084" y="41688"/>
                  </a:lnTo>
                  <a:lnTo>
                    <a:pt x="29341" y="44012"/>
                  </a:lnTo>
                  <a:lnTo>
                    <a:pt x="14816" y="31811"/>
                  </a:lnTo>
                  <a:lnTo>
                    <a:pt x="4358" y="44593"/>
                  </a:lnTo>
                  <a:lnTo>
                    <a:pt x="20626" y="57956"/>
                  </a:lnTo>
                  <a:cubicBezTo>
                    <a:pt x="20045" y="59118"/>
                    <a:pt x="19464" y="59699"/>
                    <a:pt x="19464" y="60861"/>
                  </a:cubicBezTo>
                  <a:cubicBezTo>
                    <a:pt x="13654" y="73643"/>
                    <a:pt x="11911" y="87007"/>
                    <a:pt x="14235" y="99789"/>
                  </a:cubicBezTo>
                  <a:cubicBezTo>
                    <a:pt x="14235" y="100370"/>
                    <a:pt x="14235" y="100951"/>
                    <a:pt x="14235" y="100951"/>
                  </a:cubicBezTo>
                  <a:cubicBezTo>
                    <a:pt x="14816" y="103275"/>
                    <a:pt x="14816" y="105018"/>
                    <a:pt x="15978" y="107342"/>
                  </a:cubicBezTo>
                  <a:cubicBezTo>
                    <a:pt x="20626" y="123610"/>
                    <a:pt x="32246" y="138716"/>
                    <a:pt x="49095" y="152661"/>
                  </a:cubicBezTo>
                  <a:cubicBezTo>
                    <a:pt x="53162" y="156147"/>
                    <a:pt x="57810" y="159052"/>
                    <a:pt x="61877" y="161957"/>
                  </a:cubicBezTo>
                  <a:cubicBezTo>
                    <a:pt x="70012" y="167767"/>
                    <a:pt x="78146" y="171834"/>
                    <a:pt x="86280" y="174739"/>
                  </a:cubicBezTo>
                  <a:lnTo>
                    <a:pt x="100224" y="157890"/>
                  </a:lnTo>
                  <a:cubicBezTo>
                    <a:pt x="86280" y="152661"/>
                    <a:pt x="74660" y="145688"/>
                    <a:pt x="64201" y="136973"/>
                  </a:cubicBezTo>
                  <a:cubicBezTo>
                    <a:pt x="52000" y="127096"/>
                    <a:pt x="45028" y="116638"/>
                    <a:pt x="42704" y="105599"/>
                  </a:cubicBezTo>
                  <a:cubicBezTo>
                    <a:pt x="42704" y="105599"/>
                    <a:pt x="42704" y="105599"/>
                    <a:pt x="42704" y="105018"/>
                  </a:cubicBezTo>
                  <a:cubicBezTo>
                    <a:pt x="40961" y="96303"/>
                    <a:pt x="42123" y="87588"/>
                    <a:pt x="46190" y="78292"/>
                  </a:cubicBezTo>
                  <a:lnTo>
                    <a:pt x="88604" y="112571"/>
                  </a:lnTo>
                  <a:lnTo>
                    <a:pt x="99062" y="99789"/>
                  </a:lnTo>
                  <a:lnTo>
                    <a:pt x="54905" y="63766"/>
                  </a:lnTo>
                  <a:lnTo>
                    <a:pt x="57229" y="60280"/>
                  </a:lnTo>
                  <a:lnTo>
                    <a:pt x="61296" y="55632"/>
                  </a:lnTo>
                  <a:lnTo>
                    <a:pt x="64782" y="52146"/>
                  </a:lnTo>
                  <a:lnTo>
                    <a:pt x="115911" y="93398"/>
                  </a:lnTo>
                  <a:lnTo>
                    <a:pt x="126369" y="80616"/>
                  </a:lnTo>
                  <a:lnTo>
                    <a:pt x="76984" y="40526"/>
                  </a:lnTo>
                  <a:cubicBezTo>
                    <a:pt x="86861" y="32973"/>
                    <a:pt x="96738" y="28906"/>
                    <a:pt x="107196" y="29487"/>
                  </a:cubicBezTo>
                  <a:cubicBezTo>
                    <a:pt x="107777" y="30068"/>
                    <a:pt x="109520" y="30068"/>
                    <a:pt x="110682" y="30649"/>
                  </a:cubicBezTo>
                  <a:close/>
                </a:path>
              </a:pathLst>
            </a:custGeom>
            <a:solidFill>
              <a:srgbClr val="858585"/>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5E61974E-8173-4B78-A23B-242D7410E82E}"/>
                </a:ext>
              </a:extLst>
            </p:cNvPr>
            <p:cNvSpPr/>
            <p:nvPr/>
          </p:nvSpPr>
          <p:spPr>
            <a:xfrm>
              <a:off x="4255938" y="2883513"/>
              <a:ext cx="87151" cy="81341"/>
            </a:xfrm>
            <a:custGeom>
              <a:avLst/>
              <a:gdLst>
                <a:gd name="connsiteX0" fmla="*/ 78727 w 87151"/>
                <a:gd name="connsiteY0" fmla="*/ 56648 h 81341"/>
                <a:gd name="connsiteX1" fmla="*/ 64782 w 87151"/>
                <a:gd name="connsiteY1" fmla="*/ 67106 h 81341"/>
                <a:gd name="connsiteX2" fmla="*/ 45609 w 87151"/>
                <a:gd name="connsiteY2" fmla="*/ 70011 h 81341"/>
                <a:gd name="connsiteX3" fmla="*/ 45609 w 87151"/>
                <a:gd name="connsiteY3" fmla="*/ 70011 h 81341"/>
                <a:gd name="connsiteX4" fmla="*/ 36894 w 87151"/>
                <a:gd name="connsiteY4" fmla="*/ 64201 h 81341"/>
                <a:gd name="connsiteX5" fmla="*/ 58972 w 87151"/>
                <a:gd name="connsiteY5" fmla="*/ 52581 h 81341"/>
                <a:gd name="connsiteX6" fmla="*/ 55486 w 87151"/>
                <a:gd name="connsiteY6" fmla="*/ 46190 h 81341"/>
                <a:gd name="connsiteX7" fmla="*/ 32827 w 87151"/>
                <a:gd name="connsiteY7" fmla="*/ 58391 h 81341"/>
                <a:gd name="connsiteX8" fmla="*/ 32246 w 87151"/>
                <a:gd name="connsiteY8" fmla="*/ 57229 h 81341"/>
                <a:gd name="connsiteX9" fmla="*/ 30503 w 87151"/>
                <a:gd name="connsiteY9" fmla="*/ 54324 h 81341"/>
                <a:gd name="connsiteX10" fmla="*/ 29341 w 87151"/>
                <a:gd name="connsiteY10" fmla="*/ 52000 h 81341"/>
                <a:gd name="connsiteX11" fmla="*/ 55486 w 87151"/>
                <a:gd name="connsiteY11" fmla="*/ 37475 h 81341"/>
                <a:gd name="connsiteX12" fmla="*/ 52000 w 87151"/>
                <a:gd name="connsiteY12" fmla="*/ 31084 h 81341"/>
                <a:gd name="connsiteX13" fmla="*/ 26436 w 87151"/>
                <a:gd name="connsiteY13" fmla="*/ 45028 h 81341"/>
                <a:gd name="connsiteX14" fmla="*/ 25855 w 87151"/>
                <a:gd name="connsiteY14" fmla="*/ 43285 h 81341"/>
                <a:gd name="connsiteX15" fmla="*/ 27017 w 87151"/>
                <a:gd name="connsiteY15" fmla="*/ 29922 h 81341"/>
                <a:gd name="connsiteX16" fmla="*/ 28179 w 87151"/>
                <a:gd name="connsiteY16" fmla="*/ 28179 h 81341"/>
                <a:gd name="connsiteX17" fmla="*/ 38056 w 87151"/>
                <a:gd name="connsiteY17" fmla="*/ 19464 h 81341"/>
                <a:gd name="connsiteX18" fmla="*/ 54905 w 87151"/>
                <a:gd name="connsiteY18" fmla="*/ 14816 h 81341"/>
                <a:gd name="connsiteX19" fmla="*/ 54905 w 87151"/>
                <a:gd name="connsiteY19" fmla="*/ 4358 h 81341"/>
                <a:gd name="connsiteX20" fmla="*/ 52581 w 87151"/>
                <a:gd name="connsiteY20" fmla="*/ 4358 h 81341"/>
                <a:gd name="connsiteX21" fmla="*/ 32827 w 87151"/>
                <a:gd name="connsiteY21" fmla="*/ 11330 h 81341"/>
                <a:gd name="connsiteX22" fmla="*/ 26436 w 87151"/>
                <a:gd name="connsiteY22" fmla="*/ 15397 h 81341"/>
                <a:gd name="connsiteX23" fmla="*/ 15397 w 87151"/>
                <a:gd name="connsiteY23" fmla="*/ 27598 h 81341"/>
                <a:gd name="connsiteX24" fmla="*/ 14235 w 87151"/>
                <a:gd name="connsiteY24" fmla="*/ 29922 h 81341"/>
                <a:gd name="connsiteX25" fmla="*/ 13073 w 87151"/>
                <a:gd name="connsiteY25" fmla="*/ 52581 h 81341"/>
                <a:gd name="connsiteX26" fmla="*/ 4358 w 87151"/>
                <a:gd name="connsiteY26" fmla="*/ 57229 h 81341"/>
                <a:gd name="connsiteX27" fmla="*/ 7844 w 87151"/>
                <a:gd name="connsiteY27" fmla="*/ 63620 h 81341"/>
                <a:gd name="connsiteX28" fmla="*/ 15397 w 87151"/>
                <a:gd name="connsiteY28" fmla="*/ 59553 h 81341"/>
                <a:gd name="connsiteX29" fmla="*/ 16559 w 87151"/>
                <a:gd name="connsiteY29" fmla="*/ 61877 h 81341"/>
                <a:gd name="connsiteX30" fmla="*/ 16559 w 87151"/>
                <a:gd name="connsiteY30" fmla="*/ 61877 h 81341"/>
                <a:gd name="connsiteX31" fmla="*/ 17140 w 87151"/>
                <a:gd name="connsiteY31" fmla="*/ 62458 h 81341"/>
                <a:gd name="connsiteX32" fmla="*/ 18302 w 87151"/>
                <a:gd name="connsiteY32" fmla="*/ 64201 h 81341"/>
                <a:gd name="connsiteX33" fmla="*/ 19464 w 87151"/>
                <a:gd name="connsiteY33" fmla="*/ 65944 h 81341"/>
                <a:gd name="connsiteX34" fmla="*/ 11911 w 87151"/>
                <a:gd name="connsiteY34" fmla="*/ 70011 h 81341"/>
                <a:gd name="connsiteX35" fmla="*/ 15397 w 87151"/>
                <a:gd name="connsiteY35" fmla="*/ 76403 h 81341"/>
                <a:gd name="connsiteX36" fmla="*/ 24112 w 87151"/>
                <a:gd name="connsiteY36" fmla="*/ 71755 h 81341"/>
                <a:gd name="connsiteX37" fmla="*/ 38637 w 87151"/>
                <a:gd name="connsiteY37" fmla="*/ 81051 h 81341"/>
                <a:gd name="connsiteX38" fmla="*/ 39218 w 87151"/>
                <a:gd name="connsiteY38" fmla="*/ 81051 h 81341"/>
                <a:gd name="connsiteX39" fmla="*/ 44447 w 87151"/>
                <a:gd name="connsiteY39" fmla="*/ 82213 h 81341"/>
                <a:gd name="connsiteX40" fmla="*/ 54324 w 87151"/>
                <a:gd name="connsiteY40" fmla="*/ 81632 h 81341"/>
                <a:gd name="connsiteX41" fmla="*/ 54324 w 87151"/>
                <a:gd name="connsiteY41" fmla="*/ 81632 h 81341"/>
                <a:gd name="connsiteX42" fmla="*/ 68268 w 87151"/>
                <a:gd name="connsiteY42" fmla="*/ 76403 h 81341"/>
                <a:gd name="connsiteX43" fmla="*/ 68268 w 87151"/>
                <a:gd name="connsiteY43" fmla="*/ 76403 h 81341"/>
                <a:gd name="connsiteX44" fmla="*/ 69430 w 87151"/>
                <a:gd name="connsiteY44" fmla="*/ 75822 h 81341"/>
                <a:gd name="connsiteX45" fmla="*/ 72335 w 87151"/>
                <a:gd name="connsiteY45" fmla="*/ 74079 h 81341"/>
                <a:gd name="connsiteX46" fmla="*/ 85118 w 87151"/>
                <a:gd name="connsiteY46" fmla="*/ 64201 h 81341"/>
                <a:gd name="connsiteX47" fmla="*/ 80470 w 87151"/>
                <a:gd name="connsiteY47" fmla="*/ 55486 h 81341"/>
                <a:gd name="connsiteX48" fmla="*/ 78727 w 87151"/>
                <a:gd name="connsiteY48" fmla="*/ 56648 h 81341"/>
                <a:gd name="connsiteX49" fmla="*/ 78727 w 87151"/>
                <a:gd name="connsiteY49" fmla="*/ 56648 h 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7151" h="81341">
                  <a:moveTo>
                    <a:pt x="78727" y="56648"/>
                  </a:moveTo>
                  <a:cubicBezTo>
                    <a:pt x="74660" y="60715"/>
                    <a:pt x="70011" y="64201"/>
                    <a:pt x="64782" y="67106"/>
                  </a:cubicBezTo>
                  <a:cubicBezTo>
                    <a:pt x="57810" y="71173"/>
                    <a:pt x="51419" y="71755"/>
                    <a:pt x="45609" y="70011"/>
                  </a:cubicBezTo>
                  <a:cubicBezTo>
                    <a:pt x="45609" y="70011"/>
                    <a:pt x="45609" y="70011"/>
                    <a:pt x="45609" y="70011"/>
                  </a:cubicBezTo>
                  <a:cubicBezTo>
                    <a:pt x="42704" y="68849"/>
                    <a:pt x="39799" y="67106"/>
                    <a:pt x="36894" y="64201"/>
                  </a:cubicBezTo>
                  <a:lnTo>
                    <a:pt x="58972" y="52581"/>
                  </a:lnTo>
                  <a:lnTo>
                    <a:pt x="55486" y="46190"/>
                  </a:lnTo>
                  <a:lnTo>
                    <a:pt x="32827" y="58391"/>
                  </a:lnTo>
                  <a:lnTo>
                    <a:pt x="32246" y="57229"/>
                  </a:lnTo>
                  <a:lnTo>
                    <a:pt x="30503" y="54324"/>
                  </a:lnTo>
                  <a:lnTo>
                    <a:pt x="29341" y="52000"/>
                  </a:lnTo>
                  <a:lnTo>
                    <a:pt x="55486" y="37475"/>
                  </a:lnTo>
                  <a:lnTo>
                    <a:pt x="52000" y="31084"/>
                  </a:lnTo>
                  <a:lnTo>
                    <a:pt x="26436" y="45028"/>
                  </a:lnTo>
                  <a:cubicBezTo>
                    <a:pt x="26436" y="44447"/>
                    <a:pt x="25855" y="43866"/>
                    <a:pt x="25855" y="43285"/>
                  </a:cubicBezTo>
                  <a:cubicBezTo>
                    <a:pt x="24693" y="38637"/>
                    <a:pt x="25274" y="33989"/>
                    <a:pt x="27017" y="29922"/>
                  </a:cubicBezTo>
                  <a:cubicBezTo>
                    <a:pt x="27598" y="29341"/>
                    <a:pt x="27598" y="28760"/>
                    <a:pt x="28179" y="28179"/>
                  </a:cubicBezTo>
                  <a:cubicBezTo>
                    <a:pt x="30503" y="24693"/>
                    <a:pt x="33408" y="21788"/>
                    <a:pt x="38056" y="19464"/>
                  </a:cubicBezTo>
                  <a:cubicBezTo>
                    <a:pt x="42704" y="17140"/>
                    <a:pt x="47933" y="15397"/>
                    <a:pt x="54905" y="14816"/>
                  </a:cubicBezTo>
                  <a:lnTo>
                    <a:pt x="54905" y="4358"/>
                  </a:lnTo>
                  <a:cubicBezTo>
                    <a:pt x="54324" y="4358"/>
                    <a:pt x="53743" y="4358"/>
                    <a:pt x="52581" y="4358"/>
                  </a:cubicBezTo>
                  <a:cubicBezTo>
                    <a:pt x="46190" y="4939"/>
                    <a:pt x="39218" y="7263"/>
                    <a:pt x="32827" y="11330"/>
                  </a:cubicBezTo>
                  <a:cubicBezTo>
                    <a:pt x="30503" y="12492"/>
                    <a:pt x="28760" y="13654"/>
                    <a:pt x="26436" y="15397"/>
                  </a:cubicBezTo>
                  <a:cubicBezTo>
                    <a:pt x="21788" y="18883"/>
                    <a:pt x="17721" y="22950"/>
                    <a:pt x="15397" y="27598"/>
                  </a:cubicBezTo>
                  <a:cubicBezTo>
                    <a:pt x="14816" y="28179"/>
                    <a:pt x="14235" y="29341"/>
                    <a:pt x="14235" y="29922"/>
                  </a:cubicBezTo>
                  <a:cubicBezTo>
                    <a:pt x="10749" y="36894"/>
                    <a:pt x="10168" y="45028"/>
                    <a:pt x="13073" y="52581"/>
                  </a:cubicBezTo>
                  <a:lnTo>
                    <a:pt x="4358" y="57229"/>
                  </a:lnTo>
                  <a:lnTo>
                    <a:pt x="7844" y="63620"/>
                  </a:lnTo>
                  <a:lnTo>
                    <a:pt x="15397" y="59553"/>
                  </a:lnTo>
                  <a:lnTo>
                    <a:pt x="16559" y="61877"/>
                  </a:lnTo>
                  <a:lnTo>
                    <a:pt x="16559" y="61877"/>
                  </a:lnTo>
                  <a:lnTo>
                    <a:pt x="17140" y="62458"/>
                  </a:lnTo>
                  <a:lnTo>
                    <a:pt x="18302" y="64201"/>
                  </a:lnTo>
                  <a:lnTo>
                    <a:pt x="19464" y="65944"/>
                  </a:lnTo>
                  <a:lnTo>
                    <a:pt x="11911" y="70011"/>
                  </a:lnTo>
                  <a:lnTo>
                    <a:pt x="15397" y="76403"/>
                  </a:lnTo>
                  <a:lnTo>
                    <a:pt x="24112" y="71755"/>
                  </a:lnTo>
                  <a:cubicBezTo>
                    <a:pt x="28179" y="76403"/>
                    <a:pt x="32827" y="79308"/>
                    <a:pt x="38637" y="81051"/>
                  </a:cubicBezTo>
                  <a:cubicBezTo>
                    <a:pt x="38637" y="81051"/>
                    <a:pt x="39218" y="81051"/>
                    <a:pt x="39218" y="81051"/>
                  </a:cubicBezTo>
                  <a:cubicBezTo>
                    <a:pt x="40961" y="81632"/>
                    <a:pt x="42704" y="81632"/>
                    <a:pt x="44447" y="82213"/>
                  </a:cubicBezTo>
                  <a:cubicBezTo>
                    <a:pt x="47352" y="82794"/>
                    <a:pt x="50838" y="82213"/>
                    <a:pt x="54324" y="81632"/>
                  </a:cubicBezTo>
                  <a:cubicBezTo>
                    <a:pt x="54324" y="81632"/>
                    <a:pt x="54324" y="81632"/>
                    <a:pt x="54324" y="81632"/>
                  </a:cubicBezTo>
                  <a:cubicBezTo>
                    <a:pt x="58972" y="81051"/>
                    <a:pt x="63620" y="79308"/>
                    <a:pt x="68268" y="76403"/>
                  </a:cubicBezTo>
                  <a:cubicBezTo>
                    <a:pt x="68268" y="76403"/>
                    <a:pt x="68268" y="76403"/>
                    <a:pt x="68268" y="76403"/>
                  </a:cubicBezTo>
                  <a:cubicBezTo>
                    <a:pt x="68850" y="76403"/>
                    <a:pt x="68850" y="75822"/>
                    <a:pt x="69430" y="75822"/>
                  </a:cubicBezTo>
                  <a:cubicBezTo>
                    <a:pt x="70592" y="75241"/>
                    <a:pt x="71755" y="74660"/>
                    <a:pt x="72335" y="74079"/>
                  </a:cubicBezTo>
                  <a:cubicBezTo>
                    <a:pt x="77565" y="71173"/>
                    <a:pt x="81632" y="67687"/>
                    <a:pt x="85118" y="64201"/>
                  </a:cubicBezTo>
                  <a:lnTo>
                    <a:pt x="80470" y="55486"/>
                  </a:lnTo>
                  <a:cubicBezTo>
                    <a:pt x="79308" y="56067"/>
                    <a:pt x="79308" y="56067"/>
                    <a:pt x="78727" y="56648"/>
                  </a:cubicBezTo>
                  <a:cubicBezTo>
                    <a:pt x="78727" y="56648"/>
                    <a:pt x="78727" y="56648"/>
                    <a:pt x="78727" y="56648"/>
                  </a:cubicBezTo>
                  <a:close/>
                </a:path>
              </a:pathLst>
            </a:custGeom>
            <a:solidFill>
              <a:srgbClr val="3D3C3B"/>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3E7B934B-3552-4E04-95AC-0594BCD59D4C}"/>
                </a:ext>
              </a:extLst>
            </p:cNvPr>
            <p:cNvSpPr/>
            <p:nvPr/>
          </p:nvSpPr>
          <p:spPr>
            <a:xfrm>
              <a:off x="4254195" y="2882932"/>
              <a:ext cx="87151" cy="87151"/>
            </a:xfrm>
            <a:custGeom>
              <a:avLst/>
              <a:gdLst>
                <a:gd name="connsiteX0" fmla="*/ 27598 w 87151"/>
                <a:gd name="connsiteY0" fmla="*/ 28760 h 87151"/>
                <a:gd name="connsiteX1" fmla="*/ 37475 w 87151"/>
                <a:gd name="connsiteY1" fmla="*/ 20045 h 87151"/>
                <a:gd name="connsiteX2" fmla="*/ 54324 w 87151"/>
                <a:gd name="connsiteY2" fmla="*/ 14816 h 87151"/>
                <a:gd name="connsiteX3" fmla="*/ 54324 w 87151"/>
                <a:gd name="connsiteY3" fmla="*/ 4939 h 87151"/>
                <a:gd name="connsiteX4" fmla="*/ 54324 w 87151"/>
                <a:gd name="connsiteY4" fmla="*/ 4358 h 87151"/>
                <a:gd name="connsiteX5" fmla="*/ 32246 w 87151"/>
                <a:gd name="connsiteY5" fmla="*/ 11330 h 87151"/>
                <a:gd name="connsiteX6" fmla="*/ 28760 w 87151"/>
                <a:gd name="connsiteY6" fmla="*/ 13654 h 87151"/>
                <a:gd name="connsiteX7" fmla="*/ 14816 w 87151"/>
                <a:gd name="connsiteY7" fmla="*/ 27598 h 87151"/>
                <a:gd name="connsiteX8" fmla="*/ 13654 w 87151"/>
                <a:gd name="connsiteY8" fmla="*/ 29922 h 87151"/>
                <a:gd name="connsiteX9" fmla="*/ 12492 w 87151"/>
                <a:gd name="connsiteY9" fmla="*/ 52581 h 87151"/>
                <a:gd name="connsiteX10" fmla="*/ 4358 w 87151"/>
                <a:gd name="connsiteY10" fmla="*/ 57229 h 87151"/>
                <a:gd name="connsiteX11" fmla="*/ 7844 w 87151"/>
                <a:gd name="connsiteY11" fmla="*/ 64201 h 87151"/>
                <a:gd name="connsiteX12" fmla="*/ 15397 w 87151"/>
                <a:gd name="connsiteY12" fmla="*/ 60134 h 87151"/>
                <a:gd name="connsiteX13" fmla="*/ 15978 w 87151"/>
                <a:gd name="connsiteY13" fmla="*/ 61296 h 87151"/>
                <a:gd name="connsiteX14" fmla="*/ 16559 w 87151"/>
                <a:gd name="connsiteY14" fmla="*/ 63039 h 87151"/>
                <a:gd name="connsiteX15" fmla="*/ 17140 w 87151"/>
                <a:gd name="connsiteY15" fmla="*/ 64782 h 87151"/>
                <a:gd name="connsiteX16" fmla="*/ 17721 w 87151"/>
                <a:gd name="connsiteY16" fmla="*/ 65363 h 87151"/>
                <a:gd name="connsiteX17" fmla="*/ 18302 w 87151"/>
                <a:gd name="connsiteY17" fmla="*/ 66525 h 87151"/>
                <a:gd name="connsiteX18" fmla="*/ 10749 w 87151"/>
                <a:gd name="connsiteY18" fmla="*/ 70592 h 87151"/>
                <a:gd name="connsiteX19" fmla="*/ 14235 w 87151"/>
                <a:gd name="connsiteY19" fmla="*/ 76984 h 87151"/>
                <a:gd name="connsiteX20" fmla="*/ 22950 w 87151"/>
                <a:gd name="connsiteY20" fmla="*/ 72336 h 87151"/>
                <a:gd name="connsiteX21" fmla="*/ 24112 w 87151"/>
                <a:gd name="connsiteY21" fmla="*/ 73498 h 87151"/>
                <a:gd name="connsiteX22" fmla="*/ 39799 w 87151"/>
                <a:gd name="connsiteY22" fmla="*/ 82213 h 87151"/>
                <a:gd name="connsiteX23" fmla="*/ 40380 w 87151"/>
                <a:gd name="connsiteY23" fmla="*/ 82213 h 87151"/>
                <a:gd name="connsiteX24" fmla="*/ 43285 w 87151"/>
                <a:gd name="connsiteY24" fmla="*/ 82794 h 87151"/>
                <a:gd name="connsiteX25" fmla="*/ 68268 w 87151"/>
                <a:gd name="connsiteY25" fmla="*/ 76403 h 87151"/>
                <a:gd name="connsiteX26" fmla="*/ 74079 w 87151"/>
                <a:gd name="connsiteY26" fmla="*/ 72917 h 87151"/>
                <a:gd name="connsiteX27" fmla="*/ 83375 w 87151"/>
                <a:gd name="connsiteY27" fmla="*/ 64782 h 87151"/>
                <a:gd name="connsiteX28" fmla="*/ 78727 w 87151"/>
                <a:gd name="connsiteY28" fmla="*/ 56067 h 87151"/>
                <a:gd name="connsiteX29" fmla="*/ 63620 w 87151"/>
                <a:gd name="connsiteY29" fmla="*/ 67687 h 87151"/>
                <a:gd name="connsiteX30" fmla="*/ 46771 w 87151"/>
                <a:gd name="connsiteY30" fmla="*/ 71173 h 87151"/>
                <a:gd name="connsiteX31" fmla="*/ 46771 w 87151"/>
                <a:gd name="connsiteY31" fmla="*/ 71173 h 87151"/>
                <a:gd name="connsiteX32" fmla="*/ 36313 w 87151"/>
                <a:gd name="connsiteY32" fmla="*/ 64782 h 87151"/>
                <a:gd name="connsiteX33" fmla="*/ 58391 w 87151"/>
                <a:gd name="connsiteY33" fmla="*/ 53162 h 87151"/>
                <a:gd name="connsiteX34" fmla="*/ 54905 w 87151"/>
                <a:gd name="connsiteY34" fmla="*/ 46771 h 87151"/>
                <a:gd name="connsiteX35" fmla="*/ 32246 w 87151"/>
                <a:gd name="connsiteY35" fmla="*/ 58972 h 87151"/>
                <a:gd name="connsiteX36" fmla="*/ 31084 w 87151"/>
                <a:gd name="connsiteY36" fmla="*/ 57229 h 87151"/>
                <a:gd name="connsiteX37" fmla="*/ 29922 w 87151"/>
                <a:gd name="connsiteY37" fmla="*/ 54905 h 87151"/>
                <a:gd name="connsiteX38" fmla="*/ 28760 w 87151"/>
                <a:gd name="connsiteY38" fmla="*/ 53162 h 87151"/>
                <a:gd name="connsiteX39" fmla="*/ 54905 w 87151"/>
                <a:gd name="connsiteY39" fmla="*/ 39218 h 87151"/>
                <a:gd name="connsiteX40" fmla="*/ 51419 w 87151"/>
                <a:gd name="connsiteY40" fmla="*/ 32246 h 87151"/>
                <a:gd name="connsiteX41" fmla="*/ 25855 w 87151"/>
                <a:gd name="connsiteY41" fmla="*/ 46190 h 87151"/>
                <a:gd name="connsiteX42" fmla="*/ 26436 w 87151"/>
                <a:gd name="connsiteY42" fmla="*/ 31665 h 87151"/>
                <a:gd name="connsiteX43" fmla="*/ 27598 w 87151"/>
                <a:gd name="connsiteY43" fmla="*/ 28760 h 8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7151" h="87151">
                  <a:moveTo>
                    <a:pt x="27598" y="28760"/>
                  </a:moveTo>
                  <a:cubicBezTo>
                    <a:pt x="29922" y="25274"/>
                    <a:pt x="32827" y="22369"/>
                    <a:pt x="37475" y="20045"/>
                  </a:cubicBezTo>
                  <a:cubicBezTo>
                    <a:pt x="42123" y="17721"/>
                    <a:pt x="47933" y="15978"/>
                    <a:pt x="54324" y="14816"/>
                  </a:cubicBezTo>
                  <a:lnTo>
                    <a:pt x="54324" y="4939"/>
                  </a:lnTo>
                  <a:lnTo>
                    <a:pt x="54324" y="4358"/>
                  </a:lnTo>
                  <a:cubicBezTo>
                    <a:pt x="47352" y="4939"/>
                    <a:pt x="39799" y="7263"/>
                    <a:pt x="32246" y="11330"/>
                  </a:cubicBezTo>
                  <a:cubicBezTo>
                    <a:pt x="31084" y="11911"/>
                    <a:pt x="29922" y="12492"/>
                    <a:pt x="28760" y="13654"/>
                  </a:cubicBezTo>
                  <a:cubicBezTo>
                    <a:pt x="22369" y="17721"/>
                    <a:pt x="17721" y="22369"/>
                    <a:pt x="14816" y="27598"/>
                  </a:cubicBezTo>
                  <a:cubicBezTo>
                    <a:pt x="14235" y="28179"/>
                    <a:pt x="14235" y="28760"/>
                    <a:pt x="13654" y="29922"/>
                  </a:cubicBezTo>
                  <a:cubicBezTo>
                    <a:pt x="10168" y="36894"/>
                    <a:pt x="9587" y="45028"/>
                    <a:pt x="12492" y="52581"/>
                  </a:cubicBezTo>
                  <a:lnTo>
                    <a:pt x="4358" y="57229"/>
                  </a:lnTo>
                  <a:lnTo>
                    <a:pt x="7844" y="64201"/>
                  </a:lnTo>
                  <a:lnTo>
                    <a:pt x="15397" y="60134"/>
                  </a:lnTo>
                  <a:lnTo>
                    <a:pt x="15978" y="61296"/>
                  </a:lnTo>
                  <a:lnTo>
                    <a:pt x="16559" y="63039"/>
                  </a:lnTo>
                  <a:lnTo>
                    <a:pt x="17140" y="64782"/>
                  </a:lnTo>
                  <a:lnTo>
                    <a:pt x="17721" y="65363"/>
                  </a:lnTo>
                  <a:lnTo>
                    <a:pt x="18302" y="66525"/>
                  </a:lnTo>
                  <a:lnTo>
                    <a:pt x="10749" y="70592"/>
                  </a:lnTo>
                  <a:lnTo>
                    <a:pt x="14235" y="76984"/>
                  </a:lnTo>
                  <a:lnTo>
                    <a:pt x="22950" y="72336"/>
                  </a:lnTo>
                  <a:cubicBezTo>
                    <a:pt x="23531" y="72917"/>
                    <a:pt x="23531" y="72917"/>
                    <a:pt x="24112" y="73498"/>
                  </a:cubicBezTo>
                  <a:cubicBezTo>
                    <a:pt x="28760" y="78146"/>
                    <a:pt x="33989" y="81051"/>
                    <a:pt x="39799" y="82213"/>
                  </a:cubicBezTo>
                  <a:cubicBezTo>
                    <a:pt x="39799" y="82213"/>
                    <a:pt x="40380" y="82213"/>
                    <a:pt x="40380" y="82213"/>
                  </a:cubicBezTo>
                  <a:cubicBezTo>
                    <a:pt x="41542" y="82213"/>
                    <a:pt x="42123" y="82794"/>
                    <a:pt x="43285" y="82794"/>
                  </a:cubicBezTo>
                  <a:cubicBezTo>
                    <a:pt x="50838" y="83375"/>
                    <a:pt x="59553" y="81632"/>
                    <a:pt x="68268" y="76403"/>
                  </a:cubicBezTo>
                  <a:cubicBezTo>
                    <a:pt x="70593" y="75241"/>
                    <a:pt x="72336" y="74079"/>
                    <a:pt x="74079" y="72917"/>
                  </a:cubicBezTo>
                  <a:cubicBezTo>
                    <a:pt x="78146" y="70592"/>
                    <a:pt x="81051" y="67687"/>
                    <a:pt x="83375" y="64782"/>
                  </a:cubicBezTo>
                  <a:lnTo>
                    <a:pt x="78727" y="56067"/>
                  </a:lnTo>
                  <a:cubicBezTo>
                    <a:pt x="74079" y="60715"/>
                    <a:pt x="68850" y="64782"/>
                    <a:pt x="63620" y="67687"/>
                  </a:cubicBezTo>
                  <a:cubicBezTo>
                    <a:pt x="57229" y="71173"/>
                    <a:pt x="52000" y="72336"/>
                    <a:pt x="46771" y="71173"/>
                  </a:cubicBezTo>
                  <a:cubicBezTo>
                    <a:pt x="46771" y="71173"/>
                    <a:pt x="46771" y="71173"/>
                    <a:pt x="46771" y="71173"/>
                  </a:cubicBezTo>
                  <a:cubicBezTo>
                    <a:pt x="42704" y="70592"/>
                    <a:pt x="39218" y="68268"/>
                    <a:pt x="36313" y="64782"/>
                  </a:cubicBezTo>
                  <a:lnTo>
                    <a:pt x="58391" y="53162"/>
                  </a:lnTo>
                  <a:lnTo>
                    <a:pt x="54905" y="46771"/>
                  </a:lnTo>
                  <a:lnTo>
                    <a:pt x="32246" y="58972"/>
                  </a:lnTo>
                  <a:lnTo>
                    <a:pt x="31084" y="57229"/>
                  </a:lnTo>
                  <a:lnTo>
                    <a:pt x="29922" y="54905"/>
                  </a:lnTo>
                  <a:lnTo>
                    <a:pt x="28760" y="53162"/>
                  </a:lnTo>
                  <a:lnTo>
                    <a:pt x="54905" y="39218"/>
                  </a:lnTo>
                  <a:lnTo>
                    <a:pt x="51419" y="32246"/>
                  </a:lnTo>
                  <a:lnTo>
                    <a:pt x="25855" y="46190"/>
                  </a:lnTo>
                  <a:cubicBezTo>
                    <a:pt x="24112" y="40380"/>
                    <a:pt x="24693" y="35732"/>
                    <a:pt x="26436" y="31665"/>
                  </a:cubicBezTo>
                  <a:cubicBezTo>
                    <a:pt x="27017" y="29922"/>
                    <a:pt x="27598" y="29341"/>
                    <a:pt x="27598" y="28760"/>
                  </a:cubicBezTo>
                  <a:close/>
                </a:path>
              </a:pathLst>
            </a:custGeom>
            <a:solidFill>
              <a:srgbClr val="858585"/>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A0BD6887-AA2D-4648-891E-85374264A4DB}"/>
                </a:ext>
              </a:extLst>
            </p:cNvPr>
            <p:cNvSpPr/>
            <p:nvPr/>
          </p:nvSpPr>
          <p:spPr>
            <a:xfrm>
              <a:off x="4174016" y="4053434"/>
              <a:ext cx="110392" cy="104581"/>
            </a:xfrm>
            <a:custGeom>
              <a:avLst/>
              <a:gdLst>
                <a:gd name="connsiteX0" fmla="*/ 79308 w 110391"/>
                <a:gd name="connsiteY0" fmla="*/ 88833 h 104581"/>
                <a:gd name="connsiteX1" fmla="*/ 57229 w 110391"/>
                <a:gd name="connsiteY1" fmla="*/ 85928 h 104581"/>
                <a:gd name="connsiteX2" fmla="*/ 36894 w 110391"/>
                <a:gd name="connsiteY2" fmla="*/ 71402 h 104581"/>
                <a:gd name="connsiteX3" fmla="*/ 36894 w 110391"/>
                <a:gd name="connsiteY3" fmla="*/ 71402 h 104581"/>
                <a:gd name="connsiteX4" fmla="*/ 34570 w 110391"/>
                <a:gd name="connsiteY4" fmla="*/ 58620 h 104581"/>
                <a:gd name="connsiteX5" fmla="*/ 65363 w 110391"/>
                <a:gd name="connsiteY5" fmla="*/ 67916 h 104581"/>
                <a:gd name="connsiteX6" fmla="*/ 68268 w 110391"/>
                <a:gd name="connsiteY6" fmla="*/ 58620 h 104581"/>
                <a:gd name="connsiteX7" fmla="*/ 36313 w 110391"/>
                <a:gd name="connsiteY7" fmla="*/ 49324 h 104581"/>
                <a:gd name="connsiteX8" fmla="*/ 36894 w 110391"/>
                <a:gd name="connsiteY8" fmla="*/ 47581 h 104581"/>
                <a:gd name="connsiteX9" fmla="*/ 38056 w 110391"/>
                <a:gd name="connsiteY9" fmla="*/ 43514 h 104581"/>
                <a:gd name="connsiteX10" fmla="*/ 39218 w 110391"/>
                <a:gd name="connsiteY10" fmla="*/ 40609 h 104581"/>
                <a:gd name="connsiteX11" fmla="*/ 76403 w 110391"/>
                <a:gd name="connsiteY11" fmla="*/ 51648 h 104581"/>
                <a:gd name="connsiteX12" fmla="*/ 79308 w 110391"/>
                <a:gd name="connsiteY12" fmla="*/ 42352 h 104581"/>
                <a:gd name="connsiteX13" fmla="*/ 43285 w 110391"/>
                <a:gd name="connsiteY13" fmla="*/ 31894 h 104581"/>
                <a:gd name="connsiteX14" fmla="*/ 44447 w 110391"/>
                <a:gd name="connsiteY14" fmla="*/ 30151 h 104581"/>
                <a:gd name="connsiteX15" fmla="*/ 57229 w 110391"/>
                <a:gd name="connsiteY15" fmla="*/ 19112 h 104581"/>
                <a:gd name="connsiteX16" fmla="*/ 60134 w 110391"/>
                <a:gd name="connsiteY16" fmla="*/ 18531 h 104581"/>
                <a:gd name="connsiteX17" fmla="*/ 76984 w 110391"/>
                <a:gd name="connsiteY17" fmla="*/ 19693 h 104581"/>
                <a:gd name="connsiteX18" fmla="*/ 97319 w 110391"/>
                <a:gd name="connsiteY18" fmla="*/ 30732 h 104581"/>
                <a:gd name="connsiteX19" fmla="*/ 107196 w 110391"/>
                <a:gd name="connsiteY19" fmla="*/ 21436 h 104581"/>
                <a:gd name="connsiteX20" fmla="*/ 104872 w 110391"/>
                <a:gd name="connsiteY20" fmla="*/ 19693 h 104581"/>
                <a:gd name="connsiteX21" fmla="*/ 80470 w 110391"/>
                <a:gd name="connsiteY21" fmla="*/ 7491 h 104581"/>
                <a:gd name="connsiteX22" fmla="*/ 71174 w 110391"/>
                <a:gd name="connsiteY22" fmla="*/ 5167 h 104581"/>
                <a:gd name="connsiteX23" fmla="*/ 50257 w 110391"/>
                <a:gd name="connsiteY23" fmla="*/ 5748 h 104581"/>
                <a:gd name="connsiteX24" fmla="*/ 46771 w 110391"/>
                <a:gd name="connsiteY24" fmla="*/ 6910 h 104581"/>
                <a:gd name="connsiteX25" fmla="*/ 24693 w 110391"/>
                <a:gd name="connsiteY25" fmla="*/ 26665 h 104581"/>
                <a:gd name="connsiteX26" fmla="*/ 13073 w 110391"/>
                <a:gd name="connsiteY26" fmla="*/ 23179 h 104581"/>
                <a:gd name="connsiteX27" fmla="*/ 10168 w 110391"/>
                <a:gd name="connsiteY27" fmla="*/ 32475 h 104581"/>
                <a:gd name="connsiteX28" fmla="*/ 20626 w 110391"/>
                <a:gd name="connsiteY28" fmla="*/ 35961 h 104581"/>
                <a:gd name="connsiteX29" fmla="*/ 19464 w 110391"/>
                <a:gd name="connsiteY29" fmla="*/ 38866 h 104581"/>
                <a:gd name="connsiteX30" fmla="*/ 19464 w 110391"/>
                <a:gd name="connsiteY30" fmla="*/ 38866 h 104581"/>
                <a:gd name="connsiteX31" fmla="*/ 18883 w 110391"/>
                <a:gd name="connsiteY31" fmla="*/ 40028 h 104581"/>
                <a:gd name="connsiteX32" fmla="*/ 18302 w 110391"/>
                <a:gd name="connsiteY32" fmla="*/ 42352 h 104581"/>
                <a:gd name="connsiteX33" fmla="*/ 17721 w 110391"/>
                <a:gd name="connsiteY33" fmla="*/ 44676 h 104581"/>
                <a:gd name="connsiteX34" fmla="*/ 7263 w 110391"/>
                <a:gd name="connsiteY34" fmla="*/ 41190 h 104581"/>
                <a:gd name="connsiteX35" fmla="*/ 4358 w 110391"/>
                <a:gd name="connsiteY35" fmla="*/ 50486 h 104581"/>
                <a:gd name="connsiteX36" fmla="*/ 16559 w 110391"/>
                <a:gd name="connsiteY36" fmla="*/ 53972 h 104581"/>
                <a:gd name="connsiteX37" fmla="*/ 21207 w 110391"/>
                <a:gd name="connsiteY37" fmla="*/ 75469 h 104581"/>
                <a:gd name="connsiteX38" fmla="*/ 21788 w 110391"/>
                <a:gd name="connsiteY38" fmla="*/ 76050 h 104581"/>
                <a:gd name="connsiteX39" fmla="*/ 25274 w 110391"/>
                <a:gd name="connsiteY39" fmla="*/ 81279 h 104581"/>
                <a:gd name="connsiteX40" fmla="*/ 34570 w 110391"/>
                <a:gd name="connsiteY40" fmla="*/ 89995 h 104581"/>
                <a:gd name="connsiteX41" fmla="*/ 34570 w 110391"/>
                <a:gd name="connsiteY41" fmla="*/ 89995 h 104581"/>
                <a:gd name="connsiteX42" fmla="*/ 52000 w 110391"/>
                <a:gd name="connsiteY42" fmla="*/ 98129 h 104581"/>
                <a:gd name="connsiteX43" fmla="*/ 52000 w 110391"/>
                <a:gd name="connsiteY43" fmla="*/ 98129 h 104581"/>
                <a:gd name="connsiteX44" fmla="*/ 53162 w 110391"/>
                <a:gd name="connsiteY44" fmla="*/ 98710 h 104581"/>
                <a:gd name="connsiteX45" fmla="*/ 57229 w 110391"/>
                <a:gd name="connsiteY45" fmla="*/ 99872 h 104581"/>
                <a:gd name="connsiteX46" fmla="*/ 78146 w 110391"/>
                <a:gd name="connsiteY46" fmla="*/ 102196 h 104581"/>
                <a:gd name="connsiteX47" fmla="*/ 81632 w 110391"/>
                <a:gd name="connsiteY47" fmla="*/ 89995 h 104581"/>
                <a:gd name="connsiteX48" fmla="*/ 79308 w 110391"/>
                <a:gd name="connsiteY48" fmla="*/ 88833 h 104581"/>
                <a:gd name="connsiteX49" fmla="*/ 79308 w 110391"/>
                <a:gd name="connsiteY49" fmla="*/ 88833 h 1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391" h="104581">
                  <a:moveTo>
                    <a:pt x="79308" y="88833"/>
                  </a:moveTo>
                  <a:cubicBezTo>
                    <a:pt x="71174" y="88833"/>
                    <a:pt x="64201" y="87671"/>
                    <a:pt x="57229" y="85928"/>
                  </a:cubicBezTo>
                  <a:cubicBezTo>
                    <a:pt x="47352" y="83023"/>
                    <a:pt x="40380" y="78374"/>
                    <a:pt x="36894" y="71402"/>
                  </a:cubicBezTo>
                  <a:cubicBezTo>
                    <a:pt x="36894" y="71402"/>
                    <a:pt x="36894" y="71402"/>
                    <a:pt x="36894" y="71402"/>
                  </a:cubicBezTo>
                  <a:cubicBezTo>
                    <a:pt x="35151" y="67916"/>
                    <a:pt x="33989" y="63268"/>
                    <a:pt x="34570" y="58620"/>
                  </a:cubicBezTo>
                  <a:lnTo>
                    <a:pt x="65363" y="67916"/>
                  </a:lnTo>
                  <a:lnTo>
                    <a:pt x="68268" y="58620"/>
                  </a:lnTo>
                  <a:lnTo>
                    <a:pt x="36313" y="49324"/>
                  </a:lnTo>
                  <a:lnTo>
                    <a:pt x="36894" y="47581"/>
                  </a:lnTo>
                  <a:lnTo>
                    <a:pt x="38056" y="43514"/>
                  </a:lnTo>
                  <a:lnTo>
                    <a:pt x="39218" y="40609"/>
                  </a:lnTo>
                  <a:lnTo>
                    <a:pt x="76403" y="51648"/>
                  </a:lnTo>
                  <a:lnTo>
                    <a:pt x="79308" y="42352"/>
                  </a:lnTo>
                  <a:lnTo>
                    <a:pt x="43285" y="31894"/>
                  </a:lnTo>
                  <a:cubicBezTo>
                    <a:pt x="43866" y="31313"/>
                    <a:pt x="43866" y="30732"/>
                    <a:pt x="44447" y="30151"/>
                  </a:cubicBezTo>
                  <a:cubicBezTo>
                    <a:pt x="47933" y="24922"/>
                    <a:pt x="52000" y="20855"/>
                    <a:pt x="57229" y="19112"/>
                  </a:cubicBezTo>
                  <a:cubicBezTo>
                    <a:pt x="58391" y="18531"/>
                    <a:pt x="58972" y="18531"/>
                    <a:pt x="60134" y="18531"/>
                  </a:cubicBezTo>
                  <a:cubicBezTo>
                    <a:pt x="65363" y="17369"/>
                    <a:pt x="70592" y="17950"/>
                    <a:pt x="76984" y="19693"/>
                  </a:cubicBezTo>
                  <a:cubicBezTo>
                    <a:pt x="83375" y="21436"/>
                    <a:pt x="89766" y="25503"/>
                    <a:pt x="97319" y="30732"/>
                  </a:cubicBezTo>
                  <a:lnTo>
                    <a:pt x="107196" y="21436"/>
                  </a:lnTo>
                  <a:cubicBezTo>
                    <a:pt x="106615" y="20855"/>
                    <a:pt x="106034" y="20274"/>
                    <a:pt x="104872" y="19693"/>
                  </a:cubicBezTo>
                  <a:cubicBezTo>
                    <a:pt x="97900" y="14463"/>
                    <a:pt x="89766" y="10397"/>
                    <a:pt x="80470" y="7491"/>
                  </a:cubicBezTo>
                  <a:cubicBezTo>
                    <a:pt x="77565" y="6329"/>
                    <a:pt x="74079" y="5748"/>
                    <a:pt x="71174" y="5167"/>
                  </a:cubicBezTo>
                  <a:cubicBezTo>
                    <a:pt x="63620" y="4005"/>
                    <a:pt x="56648" y="4005"/>
                    <a:pt x="50257" y="5748"/>
                  </a:cubicBezTo>
                  <a:cubicBezTo>
                    <a:pt x="49095" y="5748"/>
                    <a:pt x="47933" y="6329"/>
                    <a:pt x="46771" y="6910"/>
                  </a:cubicBezTo>
                  <a:cubicBezTo>
                    <a:pt x="36894" y="10397"/>
                    <a:pt x="29341" y="16788"/>
                    <a:pt x="24693" y="26665"/>
                  </a:cubicBezTo>
                  <a:lnTo>
                    <a:pt x="13073" y="23179"/>
                  </a:lnTo>
                  <a:lnTo>
                    <a:pt x="10168" y="32475"/>
                  </a:lnTo>
                  <a:lnTo>
                    <a:pt x="20626" y="35961"/>
                  </a:lnTo>
                  <a:lnTo>
                    <a:pt x="19464" y="38866"/>
                  </a:lnTo>
                  <a:lnTo>
                    <a:pt x="19464" y="38866"/>
                  </a:lnTo>
                  <a:lnTo>
                    <a:pt x="18883" y="40028"/>
                  </a:lnTo>
                  <a:lnTo>
                    <a:pt x="18302" y="42352"/>
                  </a:lnTo>
                  <a:lnTo>
                    <a:pt x="17721" y="44676"/>
                  </a:lnTo>
                  <a:lnTo>
                    <a:pt x="7263" y="41190"/>
                  </a:lnTo>
                  <a:lnTo>
                    <a:pt x="4358" y="50486"/>
                  </a:lnTo>
                  <a:lnTo>
                    <a:pt x="16559" y="53972"/>
                  </a:lnTo>
                  <a:cubicBezTo>
                    <a:pt x="15978" y="62106"/>
                    <a:pt x="17721" y="69078"/>
                    <a:pt x="21207" y="75469"/>
                  </a:cubicBezTo>
                  <a:cubicBezTo>
                    <a:pt x="21207" y="75469"/>
                    <a:pt x="21207" y="76050"/>
                    <a:pt x="21788" y="76050"/>
                  </a:cubicBezTo>
                  <a:cubicBezTo>
                    <a:pt x="22950" y="77793"/>
                    <a:pt x="24112" y="79536"/>
                    <a:pt x="25274" y="81279"/>
                  </a:cubicBezTo>
                  <a:cubicBezTo>
                    <a:pt x="27598" y="84184"/>
                    <a:pt x="31084" y="87089"/>
                    <a:pt x="34570" y="89995"/>
                  </a:cubicBezTo>
                  <a:cubicBezTo>
                    <a:pt x="34570" y="89995"/>
                    <a:pt x="34570" y="89995"/>
                    <a:pt x="34570" y="89995"/>
                  </a:cubicBezTo>
                  <a:cubicBezTo>
                    <a:pt x="39218" y="93481"/>
                    <a:pt x="45028" y="95805"/>
                    <a:pt x="52000" y="98129"/>
                  </a:cubicBezTo>
                  <a:cubicBezTo>
                    <a:pt x="52000" y="98129"/>
                    <a:pt x="52000" y="98129"/>
                    <a:pt x="52000" y="98129"/>
                  </a:cubicBezTo>
                  <a:cubicBezTo>
                    <a:pt x="52581" y="98129"/>
                    <a:pt x="53162" y="98710"/>
                    <a:pt x="53162" y="98710"/>
                  </a:cubicBezTo>
                  <a:cubicBezTo>
                    <a:pt x="54905" y="99291"/>
                    <a:pt x="56067" y="99291"/>
                    <a:pt x="57229" y="99872"/>
                  </a:cubicBezTo>
                  <a:cubicBezTo>
                    <a:pt x="64782" y="101615"/>
                    <a:pt x="71755" y="102777"/>
                    <a:pt x="78146" y="102196"/>
                  </a:cubicBezTo>
                  <a:lnTo>
                    <a:pt x="81632" y="89995"/>
                  </a:lnTo>
                  <a:cubicBezTo>
                    <a:pt x="80470" y="88833"/>
                    <a:pt x="79889" y="88833"/>
                    <a:pt x="79308" y="88833"/>
                  </a:cubicBezTo>
                  <a:cubicBezTo>
                    <a:pt x="79308" y="88833"/>
                    <a:pt x="79308" y="88833"/>
                    <a:pt x="79308" y="88833"/>
                  </a:cubicBezTo>
                  <a:close/>
                </a:path>
              </a:pathLst>
            </a:custGeom>
            <a:solidFill>
              <a:srgbClr val="3D3C3B"/>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A5D67BA9-35CF-4F49-824B-B27E4FDFF36C}"/>
                </a:ext>
              </a:extLst>
            </p:cNvPr>
            <p:cNvSpPr/>
            <p:nvPr/>
          </p:nvSpPr>
          <p:spPr>
            <a:xfrm>
              <a:off x="4171692" y="4050177"/>
              <a:ext cx="110392" cy="104581"/>
            </a:xfrm>
            <a:custGeom>
              <a:avLst/>
              <a:gdLst>
                <a:gd name="connsiteX0" fmla="*/ 59553 w 110391"/>
                <a:gd name="connsiteY0" fmla="*/ 18302 h 104581"/>
                <a:gd name="connsiteX1" fmla="*/ 76403 w 110391"/>
                <a:gd name="connsiteY1" fmla="*/ 19464 h 104581"/>
                <a:gd name="connsiteX2" fmla="*/ 96738 w 110391"/>
                <a:gd name="connsiteY2" fmla="*/ 30503 h 104581"/>
                <a:gd name="connsiteX3" fmla="*/ 106034 w 110391"/>
                <a:gd name="connsiteY3" fmla="*/ 21788 h 104581"/>
                <a:gd name="connsiteX4" fmla="*/ 106615 w 110391"/>
                <a:gd name="connsiteY4" fmla="*/ 21207 h 104581"/>
                <a:gd name="connsiteX5" fmla="*/ 79889 w 110391"/>
                <a:gd name="connsiteY5" fmla="*/ 7263 h 104581"/>
                <a:gd name="connsiteX6" fmla="*/ 74660 w 110391"/>
                <a:gd name="connsiteY6" fmla="*/ 6101 h 104581"/>
                <a:gd name="connsiteX7" fmla="*/ 49095 w 110391"/>
                <a:gd name="connsiteY7" fmla="*/ 6101 h 104581"/>
                <a:gd name="connsiteX8" fmla="*/ 46190 w 110391"/>
                <a:gd name="connsiteY8" fmla="*/ 6682 h 104581"/>
                <a:gd name="connsiteX9" fmla="*/ 24112 w 110391"/>
                <a:gd name="connsiteY9" fmla="*/ 26436 h 104581"/>
                <a:gd name="connsiteX10" fmla="*/ 12492 w 110391"/>
                <a:gd name="connsiteY10" fmla="*/ 22950 h 104581"/>
                <a:gd name="connsiteX11" fmla="*/ 9587 w 110391"/>
                <a:gd name="connsiteY11" fmla="*/ 32246 h 104581"/>
                <a:gd name="connsiteX12" fmla="*/ 20045 w 110391"/>
                <a:gd name="connsiteY12" fmla="*/ 35732 h 104581"/>
                <a:gd name="connsiteX13" fmla="*/ 19464 w 110391"/>
                <a:gd name="connsiteY13" fmla="*/ 37475 h 104581"/>
                <a:gd name="connsiteX14" fmla="*/ 18883 w 110391"/>
                <a:gd name="connsiteY14" fmla="*/ 39799 h 104581"/>
                <a:gd name="connsiteX15" fmla="*/ 18302 w 110391"/>
                <a:gd name="connsiteY15" fmla="*/ 42123 h 104581"/>
                <a:gd name="connsiteX16" fmla="*/ 18302 w 110391"/>
                <a:gd name="connsiteY16" fmla="*/ 42704 h 104581"/>
                <a:gd name="connsiteX17" fmla="*/ 17721 w 110391"/>
                <a:gd name="connsiteY17" fmla="*/ 44447 h 104581"/>
                <a:gd name="connsiteX18" fmla="*/ 7263 w 110391"/>
                <a:gd name="connsiteY18" fmla="*/ 40961 h 104581"/>
                <a:gd name="connsiteX19" fmla="*/ 4358 w 110391"/>
                <a:gd name="connsiteY19" fmla="*/ 50257 h 104581"/>
                <a:gd name="connsiteX20" fmla="*/ 16559 w 110391"/>
                <a:gd name="connsiteY20" fmla="*/ 53743 h 104581"/>
                <a:gd name="connsiteX21" fmla="*/ 16559 w 110391"/>
                <a:gd name="connsiteY21" fmla="*/ 55486 h 104581"/>
                <a:gd name="connsiteX22" fmla="*/ 22369 w 110391"/>
                <a:gd name="connsiteY22" fmla="*/ 77565 h 104581"/>
                <a:gd name="connsiteX23" fmla="*/ 22950 w 110391"/>
                <a:gd name="connsiteY23" fmla="*/ 78146 h 104581"/>
                <a:gd name="connsiteX24" fmla="*/ 25274 w 110391"/>
                <a:gd name="connsiteY24" fmla="*/ 81051 h 104581"/>
                <a:gd name="connsiteX25" fmla="*/ 53743 w 110391"/>
                <a:gd name="connsiteY25" fmla="*/ 97900 h 104581"/>
                <a:gd name="connsiteX26" fmla="*/ 62458 w 110391"/>
                <a:gd name="connsiteY26" fmla="*/ 100224 h 104581"/>
                <a:gd name="connsiteX27" fmla="*/ 78727 w 110391"/>
                <a:gd name="connsiteY27" fmla="*/ 101386 h 104581"/>
                <a:gd name="connsiteX28" fmla="*/ 82213 w 110391"/>
                <a:gd name="connsiteY28" fmla="*/ 89185 h 104581"/>
                <a:gd name="connsiteX29" fmla="*/ 57810 w 110391"/>
                <a:gd name="connsiteY29" fmla="*/ 86280 h 104581"/>
                <a:gd name="connsiteX30" fmla="*/ 39218 w 110391"/>
                <a:gd name="connsiteY30" fmla="*/ 74079 h 104581"/>
                <a:gd name="connsiteX31" fmla="*/ 39218 w 110391"/>
                <a:gd name="connsiteY31" fmla="*/ 74079 h 104581"/>
                <a:gd name="connsiteX32" fmla="*/ 35151 w 110391"/>
                <a:gd name="connsiteY32" fmla="*/ 58972 h 104581"/>
                <a:gd name="connsiteX33" fmla="*/ 65944 w 110391"/>
                <a:gd name="connsiteY33" fmla="*/ 68268 h 104581"/>
                <a:gd name="connsiteX34" fmla="*/ 68850 w 110391"/>
                <a:gd name="connsiteY34" fmla="*/ 58972 h 104581"/>
                <a:gd name="connsiteX35" fmla="*/ 36894 w 110391"/>
                <a:gd name="connsiteY35" fmla="*/ 49676 h 104581"/>
                <a:gd name="connsiteX36" fmla="*/ 37475 w 110391"/>
                <a:gd name="connsiteY36" fmla="*/ 47352 h 104581"/>
                <a:gd name="connsiteX37" fmla="*/ 38637 w 110391"/>
                <a:gd name="connsiteY37" fmla="*/ 43866 h 104581"/>
                <a:gd name="connsiteX38" fmla="*/ 39799 w 110391"/>
                <a:gd name="connsiteY38" fmla="*/ 40961 h 104581"/>
                <a:gd name="connsiteX39" fmla="*/ 76403 w 110391"/>
                <a:gd name="connsiteY39" fmla="*/ 52000 h 104581"/>
                <a:gd name="connsiteX40" fmla="*/ 79308 w 110391"/>
                <a:gd name="connsiteY40" fmla="*/ 42704 h 104581"/>
                <a:gd name="connsiteX41" fmla="*/ 43866 w 110391"/>
                <a:gd name="connsiteY41" fmla="*/ 32246 h 104581"/>
                <a:gd name="connsiteX42" fmla="*/ 57810 w 110391"/>
                <a:gd name="connsiteY42" fmla="*/ 19464 h 104581"/>
                <a:gd name="connsiteX43" fmla="*/ 59553 w 110391"/>
                <a:gd name="connsiteY43" fmla="*/ 18302 h 1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0391" h="104581">
                  <a:moveTo>
                    <a:pt x="59553" y="18302"/>
                  </a:moveTo>
                  <a:cubicBezTo>
                    <a:pt x="64782" y="17140"/>
                    <a:pt x="70592" y="17721"/>
                    <a:pt x="76403" y="19464"/>
                  </a:cubicBezTo>
                  <a:cubicBezTo>
                    <a:pt x="82794" y="21207"/>
                    <a:pt x="89185" y="25274"/>
                    <a:pt x="96738" y="30503"/>
                  </a:cubicBezTo>
                  <a:lnTo>
                    <a:pt x="106034" y="21788"/>
                  </a:lnTo>
                  <a:lnTo>
                    <a:pt x="106615" y="21207"/>
                  </a:lnTo>
                  <a:cubicBezTo>
                    <a:pt x="99643" y="15397"/>
                    <a:pt x="90928" y="10749"/>
                    <a:pt x="79889" y="7263"/>
                  </a:cubicBezTo>
                  <a:cubicBezTo>
                    <a:pt x="78145" y="6682"/>
                    <a:pt x="76403" y="6101"/>
                    <a:pt x="74660" y="6101"/>
                  </a:cubicBezTo>
                  <a:cubicBezTo>
                    <a:pt x="65363" y="3777"/>
                    <a:pt x="56648" y="3777"/>
                    <a:pt x="49095" y="6101"/>
                  </a:cubicBezTo>
                  <a:cubicBezTo>
                    <a:pt x="47933" y="6101"/>
                    <a:pt x="47352" y="6682"/>
                    <a:pt x="46190" y="6682"/>
                  </a:cubicBezTo>
                  <a:cubicBezTo>
                    <a:pt x="36313" y="10168"/>
                    <a:pt x="29341" y="16559"/>
                    <a:pt x="24112" y="26436"/>
                  </a:cubicBezTo>
                  <a:lnTo>
                    <a:pt x="12492" y="22950"/>
                  </a:lnTo>
                  <a:lnTo>
                    <a:pt x="9587" y="32246"/>
                  </a:lnTo>
                  <a:lnTo>
                    <a:pt x="20045" y="35732"/>
                  </a:lnTo>
                  <a:lnTo>
                    <a:pt x="19464" y="37475"/>
                  </a:lnTo>
                  <a:lnTo>
                    <a:pt x="18883" y="39799"/>
                  </a:lnTo>
                  <a:lnTo>
                    <a:pt x="18302" y="42123"/>
                  </a:lnTo>
                  <a:lnTo>
                    <a:pt x="18302" y="42704"/>
                  </a:lnTo>
                  <a:lnTo>
                    <a:pt x="17721" y="44447"/>
                  </a:lnTo>
                  <a:lnTo>
                    <a:pt x="7263" y="40961"/>
                  </a:lnTo>
                  <a:lnTo>
                    <a:pt x="4358" y="50257"/>
                  </a:lnTo>
                  <a:lnTo>
                    <a:pt x="16559" y="53743"/>
                  </a:lnTo>
                  <a:cubicBezTo>
                    <a:pt x="16559" y="54324"/>
                    <a:pt x="16559" y="54905"/>
                    <a:pt x="16559" y="55486"/>
                  </a:cubicBezTo>
                  <a:cubicBezTo>
                    <a:pt x="16559" y="63620"/>
                    <a:pt x="18302" y="71174"/>
                    <a:pt x="22369" y="77565"/>
                  </a:cubicBezTo>
                  <a:cubicBezTo>
                    <a:pt x="22369" y="77565"/>
                    <a:pt x="22369" y="78146"/>
                    <a:pt x="22950" y="78146"/>
                  </a:cubicBezTo>
                  <a:cubicBezTo>
                    <a:pt x="23531" y="79308"/>
                    <a:pt x="24112" y="80470"/>
                    <a:pt x="25274" y="81051"/>
                  </a:cubicBezTo>
                  <a:cubicBezTo>
                    <a:pt x="31665" y="88604"/>
                    <a:pt x="40961" y="94414"/>
                    <a:pt x="53743" y="97900"/>
                  </a:cubicBezTo>
                  <a:cubicBezTo>
                    <a:pt x="56648" y="99062"/>
                    <a:pt x="59553" y="99643"/>
                    <a:pt x="62458" y="100224"/>
                  </a:cubicBezTo>
                  <a:cubicBezTo>
                    <a:pt x="68268" y="101386"/>
                    <a:pt x="73497" y="101967"/>
                    <a:pt x="78727" y="101386"/>
                  </a:cubicBezTo>
                  <a:lnTo>
                    <a:pt x="82213" y="89185"/>
                  </a:lnTo>
                  <a:cubicBezTo>
                    <a:pt x="73497" y="89185"/>
                    <a:pt x="65363" y="88023"/>
                    <a:pt x="57810" y="86280"/>
                  </a:cubicBezTo>
                  <a:cubicBezTo>
                    <a:pt x="49095" y="83375"/>
                    <a:pt x="42704" y="79889"/>
                    <a:pt x="39218" y="74079"/>
                  </a:cubicBezTo>
                  <a:cubicBezTo>
                    <a:pt x="39218" y="74079"/>
                    <a:pt x="39218" y="74079"/>
                    <a:pt x="39218" y="74079"/>
                  </a:cubicBezTo>
                  <a:cubicBezTo>
                    <a:pt x="36313" y="70011"/>
                    <a:pt x="35151" y="64782"/>
                    <a:pt x="35151" y="58972"/>
                  </a:cubicBezTo>
                  <a:lnTo>
                    <a:pt x="65944" y="68268"/>
                  </a:lnTo>
                  <a:lnTo>
                    <a:pt x="68850" y="58972"/>
                  </a:lnTo>
                  <a:lnTo>
                    <a:pt x="36894" y="49676"/>
                  </a:lnTo>
                  <a:lnTo>
                    <a:pt x="37475" y="47352"/>
                  </a:lnTo>
                  <a:lnTo>
                    <a:pt x="38637" y="43866"/>
                  </a:lnTo>
                  <a:lnTo>
                    <a:pt x="39799" y="40961"/>
                  </a:lnTo>
                  <a:lnTo>
                    <a:pt x="76403" y="52000"/>
                  </a:lnTo>
                  <a:lnTo>
                    <a:pt x="79308" y="42704"/>
                  </a:lnTo>
                  <a:lnTo>
                    <a:pt x="43866" y="32246"/>
                  </a:lnTo>
                  <a:cubicBezTo>
                    <a:pt x="47352" y="25855"/>
                    <a:pt x="52000" y="21788"/>
                    <a:pt x="57810" y="19464"/>
                  </a:cubicBezTo>
                  <a:cubicBezTo>
                    <a:pt x="57810" y="18883"/>
                    <a:pt x="58391" y="18302"/>
                    <a:pt x="59553" y="18302"/>
                  </a:cubicBezTo>
                  <a:close/>
                </a:path>
              </a:pathLst>
            </a:custGeom>
            <a:solidFill>
              <a:srgbClr val="858585"/>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7C68C70A-4E45-4952-82F8-A23B75A46360}"/>
                </a:ext>
              </a:extLst>
            </p:cNvPr>
            <p:cNvSpPr/>
            <p:nvPr/>
          </p:nvSpPr>
          <p:spPr>
            <a:xfrm>
              <a:off x="2049850" y="3699248"/>
              <a:ext cx="122012" cy="127822"/>
            </a:xfrm>
            <a:custGeom>
              <a:avLst/>
              <a:gdLst>
                <a:gd name="connsiteX0" fmla="*/ 113006 w 122011"/>
                <a:gd name="connsiteY0" fmla="*/ 107196 h 127821"/>
                <a:gd name="connsiteX1" fmla="*/ 84537 w 122011"/>
                <a:gd name="connsiteY1" fmla="*/ 111844 h 127821"/>
                <a:gd name="connsiteX2" fmla="*/ 53743 w 122011"/>
                <a:gd name="connsiteY2" fmla="*/ 101386 h 127821"/>
                <a:gd name="connsiteX3" fmla="*/ 53743 w 122011"/>
                <a:gd name="connsiteY3" fmla="*/ 101386 h 127821"/>
                <a:gd name="connsiteX4" fmla="*/ 45609 w 122011"/>
                <a:gd name="connsiteY4" fmla="*/ 86280 h 127821"/>
                <a:gd name="connsiteX5" fmla="*/ 87442 w 122011"/>
                <a:gd name="connsiteY5" fmla="*/ 85699 h 127821"/>
                <a:gd name="connsiteX6" fmla="*/ 87442 w 122011"/>
                <a:gd name="connsiteY6" fmla="*/ 72916 h 127821"/>
                <a:gd name="connsiteX7" fmla="*/ 43866 w 122011"/>
                <a:gd name="connsiteY7" fmla="*/ 73497 h 127821"/>
                <a:gd name="connsiteX8" fmla="*/ 43866 w 122011"/>
                <a:gd name="connsiteY8" fmla="*/ 71173 h 127821"/>
                <a:gd name="connsiteX9" fmla="*/ 43866 w 122011"/>
                <a:gd name="connsiteY9" fmla="*/ 65944 h 127821"/>
                <a:gd name="connsiteX10" fmla="*/ 43866 w 122011"/>
                <a:gd name="connsiteY10" fmla="*/ 61877 h 127821"/>
                <a:gd name="connsiteX11" fmla="*/ 94414 w 122011"/>
                <a:gd name="connsiteY11" fmla="*/ 61296 h 127821"/>
                <a:gd name="connsiteX12" fmla="*/ 94414 w 122011"/>
                <a:gd name="connsiteY12" fmla="*/ 48514 h 127821"/>
                <a:gd name="connsiteX13" fmla="*/ 45609 w 122011"/>
                <a:gd name="connsiteY13" fmla="*/ 49095 h 127821"/>
                <a:gd name="connsiteX14" fmla="*/ 46190 w 122011"/>
                <a:gd name="connsiteY14" fmla="*/ 46771 h 127821"/>
                <a:gd name="connsiteX15" fmla="*/ 58391 w 122011"/>
                <a:gd name="connsiteY15" fmla="*/ 28179 h 127821"/>
                <a:gd name="connsiteX16" fmla="*/ 61877 w 122011"/>
                <a:gd name="connsiteY16" fmla="*/ 25855 h 127821"/>
                <a:gd name="connsiteX17" fmla="*/ 83375 w 122011"/>
                <a:gd name="connsiteY17" fmla="*/ 20626 h 127821"/>
                <a:gd name="connsiteX18" fmla="*/ 112425 w 122011"/>
                <a:gd name="connsiteY18" fmla="*/ 27017 h 127821"/>
                <a:gd name="connsiteX19" fmla="*/ 121140 w 122011"/>
                <a:gd name="connsiteY19" fmla="*/ 11330 h 127821"/>
                <a:gd name="connsiteX20" fmla="*/ 117654 w 122011"/>
                <a:gd name="connsiteY20" fmla="*/ 10168 h 127821"/>
                <a:gd name="connsiteX21" fmla="*/ 82794 w 122011"/>
                <a:gd name="connsiteY21" fmla="*/ 4358 h 127821"/>
                <a:gd name="connsiteX22" fmla="*/ 70592 w 122011"/>
                <a:gd name="connsiteY22" fmla="*/ 4939 h 127821"/>
                <a:gd name="connsiteX23" fmla="*/ 44447 w 122011"/>
                <a:gd name="connsiteY23" fmla="*/ 13654 h 127821"/>
                <a:gd name="connsiteX24" fmla="*/ 40961 w 122011"/>
                <a:gd name="connsiteY24" fmla="*/ 15978 h 127821"/>
                <a:gd name="connsiteX25" fmla="*/ 20626 w 122011"/>
                <a:gd name="connsiteY25" fmla="*/ 49095 h 127821"/>
                <a:gd name="connsiteX26" fmla="*/ 4358 w 122011"/>
                <a:gd name="connsiteY26" fmla="*/ 49095 h 127821"/>
                <a:gd name="connsiteX27" fmla="*/ 4358 w 122011"/>
                <a:gd name="connsiteY27" fmla="*/ 61877 h 127821"/>
                <a:gd name="connsiteX28" fmla="*/ 18883 w 122011"/>
                <a:gd name="connsiteY28" fmla="*/ 61877 h 127821"/>
                <a:gd name="connsiteX29" fmla="*/ 18883 w 122011"/>
                <a:gd name="connsiteY29" fmla="*/ 65944 h 127821"/>
                <a:gd name="connsiteX30" fmla="*/ 18883 w 122011"/>
                <a:gd name="connsiteY30" fmla="*/ 65944 h 127821"/>
                <a:gd name="connsiteX31" fmla="*/ 18883 w 122011"/>
                <a:gd name="connsiteY31" fmla="*/ 67106 h 127821"/>
                <a:gd name="connsiteX32" fmla="*/ 18883 w 122011"/>
                <a:gd name="connsiteY32" fmla="*/ 70011 h 127821"/>
                <a:gd name="connsiteX33" fmla="*/ 18883 w 122011"/>
                <a:gd name="connsiteY33" fmla="*/ 72916 h 127821"/>
                <a:gd name="connsiteX34" fmla="*/ 4358 w 122011"/>
                <a:gd name="connsiteY34" fmla="*/ 72916 h 127821"/>
                <a:gd name="connsiteX35" fmla="*/ 4358 w 122011"/>
                <a:gd name="connsiteY35" fmla="*/ 85699 h 127821"/>
                <a:gd name="connsiteX36" fmla="*/ 20626 w 122011"/>
                <a:gd name="connsiteY36" fmla="*/ 85699 h 127821"/>
                <a:gd name="connsiteX37" fmla="*/ 34570 w 122011"/>
                <a:gd name="connsiteY37" fmla="*/ 111263 h 127821"/>
                <a:gd name="connsiteX38" fmla="*/ 35151 w 122011"/>
                <a:gd name="connsiteY38" fmla="*/ 111844 h 127821"/>
                <a:gd name="connsiteX39" fmla="*/ 41542 w 122011"/>
                <a:gd name="connsiteY39" fmla="*/ 117073 h 127821"/>
                <a:gd name="connsiteX40" fmla="*/ 56648 w 122011"/>
                <a:gd name="connsiteY40" fmla="*/ 124045 h 127821"/>
                <a:gd name="connsiteX41" fmla="*/ 56648 w 122011"/>
                <a:gd name="connsiteY41" fmla="*/ 124045 h 127821"/>
                <a:gd name="connsiteX42" fmla="*/ 81051 w 122011"/>
                <a:gd name="connsiteY42" fmla="*/ 127531 h 127821"/>
                <a:gd name="connsiteX43" fmla="*/ 81051 w 122011"/>
                <a:gd name="connsiteY43" fmla="*/ 127531 h 127821"/>
                <a:gd name="connsiteX44" fmla="*/ 82794 w 122011"/>
                <a:gd name="connsiteY44" fmla="*/ 127531 h 127821"/>
                <a:gd name="connsiteX45" fmla="*/ 88604 w 122011"/>
                <a:gd name="connsiteY45" fmla="*/ 127531 h 127821"/>
                <a:gd name="connsiteX46" fmla="*/ 115330 w 122011"/>
                <a:gd name="connsiteY46" fmla="*/ 122302 h 127821"/>
                <a:gd name="connsiteX47" fmla="*/ 115330 w 122011"/>
                <a:gd name="connsiteY47" fmla="*/ 105453 h 127821"/>
                <a:gd name="connsiteX48" fmla="*/ 113006 w 122011"/>
                <a:gd name="connsiteY48" fmla="*/ 107196 h 127821"/>
                <a:gd name="connsiteX49" fmla="*/ 113006 w 122011"/>
                <a:gd name="connsiteY49" fmla="*/ 107196 h 12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2011" h="127821">
                  <a:moveTo>
                    <a:pt x="113006" y="107196"/>
                  </a:moveTo>
                  <a:cubicBezTo>
                    <a:pt x="103129" y="110101"/>
                    <a:pt x="93833" y="111844"/>
                    <a:pt x="84537" y="111844"/>
                  </a:cubicBezTo>
                  <a:cubicBezTo>
                    <a:pt x="71174" y="111844"/>
                    <a:pt x="60715" y="108358"/>
                    <a:pt x="53743" y="101386"/>
                  </a:cubicBezTo>
                  <a:cubicBezTo>
                    <a:pt x="53743" y="101386"/>
                    <a:pt x="53743" y="101386"/>
                    <a:pt x="53743" y="101386"/>
                  </a:cubicBezTo>
                  <a:cubicBezTo>
                    <a:pt x="49676" y="97319"/>
                    <a:pt x="47352" y="92671"/>
                    <a:pt x="45609" y="86280"/>
                  </a:cubicBezTo>
                  <a:lnTo>
                    <a:pt x="87442" y="85699"/>
                  </a:lnTo>
                  <a:lnTo>
                    <a:pt x="87442" y="72916"/>
                  </a:lnTo>
                  <a:lnTo>
                    <a:pt x="43866" y="73497"/>
                  </a:lnTo>
                  <a:lnTo>
                    <a:pt x="43866" y="71173"/>
                  </a:lnTo>
                  <a:lnTo>
                    <a:pt x="43866" y="65944"/>
                  </a:lnTo>
                  <a:lnTo>
                    <a:pt x="43866" y="61877"/>
                  </a:lnTo>
                  <a:lnTo>
                    <a:pt x="94414" y="61296"/>
                  </a:lnTo>
                  <a:lnTo>
                    <a:pt x="94414" y="48514"/>
                  </a:lnTo>
                  <a:lnTo>
                    <a:pt x="45609" y="49095"/>
                  </a:lnTo>
                  <a:cubicBezTo>
                    <a:pt x="45609" y="47933"/>
                    <a:pt x="46190" y="47352"/>
                    <a:pt x="46190" y="46771"/>
                  </a:cubicBezTo>
                  <a:cubicBezTo>
                    <a:pt x="48514" y="38637"/>
                    <a:pt x="52581" y="32246"/>
                    <a:pt x="58391" y="28179"/>
                  </a:cubicBezTo>
                  <a:cubicBezTo>
                    <a:pt x="59553" y="27598"/>
                    <a:pt x="60715" y="26436"/>
                    <a:pt x="61877" y="25855"/>
                  </a:cubicBezTo>
                  <a:cubicBezTo>
                    <a:pt x="67687" y="22369"/>
                    <a:pt x="74660" y="20626"/>
                    <a:pt x="83375" y="20626"/>
                  </a:cubicBezTo>
                  <a:cubicBezTo>
                    <a:pt x="92090" y="20626"/>
                    <a:pt x="101967" y="22369"/>
                    <a:pt x="112425" y="27017"/>
                  </a:cubicBezTo>
                  <a:lnTo>
                    <a:pt x="121140" y="11330"/>
                  </a:lnTo>
                  <a:cubicBezTo>
                    <a:pt x="119978" y="10749"/>
                    <a:pt x="118816" y="10749"/>
                    <a:pt x="117654" y="10168"/>
                  </a:cubicBezTo>
                  <a:cubicBezTo>
                    <a:pt x="107196" y="6101"/>
                    <a:pt x="95576" y="4358"/>
                    <a:pt x="82794" y="4358"/>
                  </a:cubicBezTo>
                  <a:cubicBezTo>
                    <a:pt x="78727" y="4358"/>
                    <a:pt x="74660" y="4939"/>
                    <a:pt x="70592" y="4939"/>
                  </a:cubicBezTo>
                  <a:cubicBezTo>
                    <a:pt x="60715" y="6101"/>
                    <a:pt x="52000" y="9006"/>
                    <a:pt x="44447" y="13654"/>
                  </a:cubicBezTo>
                  <a:cubicBezTo>
                    <a:pt x="43285" y="14235"/>
                    <a:pt x="42123" y="15397"/>
                    <a:pt x="40961" y="15978"/>
                  </a:cubicBezTo>
                  <a:cubicBezTo>
                    <a:pt x="29922" y="24112"/>
                    <a:pt x="23531" y="35151"/>
                    <a:pt x="20626" y="49095"/>
                  </a:cubicBezTo>
                  <a:lnTo>
                    <a:pt x="4358" y="49095"/>
                  </a:lnTo>
                  <a:lnTo>
                    <a:pt x="4358" y="61877"/>
                  </a:lnTo>
                  <a:lnTo>
                    <a:pt x="18883" y="61877"/>
                  </a:lnTo>
                  <a:lnTo>
                    <a:pt x="18883" y="65944"/>
                  </a:lnTo>
                  <a:lnTo>
                    <a:pt x="18883" y="65944"/>
                  </a:lnTo>
                  <a:lnTo>
                    <a:pt x="18883" y="67106"/>
                  </a:lnTo>
                  <a:lnTo>
                    <a:pt x="18883" y="70011"/>
                  </a:lnTo>
                  <a:lnTo>
                    <a:pt x="18883" y="72916"/>
                  </a:lnTo>
                  <a:lnTo>
                    <a:pt x="4358" y="72916"/>
                  </a:lnTo>
                  <a:lnTo>
                    <a:pt x="4358" y="85699"/>
                  </a:lnTo>
                  <a:lnTo>
                    <a:pt x="20626" y="85699"/>
                  </a:lnTo>
                  <a:cubicBezTo>
                    <a:pt x="22950" y="96157"/>
                    <a:pt x="27598" y="104291"/>
                    <a:pt x="34570" y="111263"/>
                  </a:cubicBezTo>
                  <a:cubicBezTo>
                    <a:pt x="34570" y="111844"/>
                    <a:pt x="35151" y="111844"/>
                    <a:pt x="35151" y="111844"/>
                  </a:cubicBezTo>
                  <a:cubicBezTo>
                    <a:pt x="36894" y="113587"/>
                    <a:pt x="39218" y="115330"/>
                    <a:pt x="41542" y="117073"/>
                  </a:cubicBezTo>
                  <a:cubicBezTo>
                    <a:pt x="46190" y="119978"/>
                    <a:pt x="50838" y="122302"/>
                    <a:pt x="56648" y="124045"/>
                  </a:cubicBezTo>
                  <a:cubicBezTo>
                    <a:pt x="56648" y="124045"/>
                    <a:pt x="56648" y="124045"/>
                    <a:pt x="56648" y="124045"/>
                  </a:cubicBezTo>
                  <a:cubicBezTo>
                    <a:pt x="64201" y="126369"/>
                    <a:pt x="72336" y="127531"/>
                    <a:pt x="81051" y="127531"/>
                  </a:cubicBezTo>
                  <a:cubicBezTo>
                    <a:pt x="81051" y="127531"/>
                    <a:pt x="81051" y="127531"/>
                    <a:pt x="81051" y="127531"/>
                  </a:cubicBezTo>
                  <a:cubicBezTo>
                    <a:pt x="81632" y="127531"/>
                    <a:pt x="82213" y="127531"/>
                    <a:pt x="82794" y="127531"/>
                  </a:cubicBezTo>
                  <a:cubicBezTo>
                    <a:pt x="84537" y="127531"/>
                    <a:pt x="86861" y="127531"/>
                    <a:pt x="88604" y="127531"/>
                  </a:cubicBezTo>
                  <a:cubicBezTo>
                    <a:pt x="98481" y="126950"/>
                    <a:pt x="107777" y="125207"/>
                    <a:pt x="115330" y="122302"/>
                  </a:cubicBezTo>
                  <a:lnTo>
                    <a:pt x="115330" y="105453"/>
                  </a:lnTo>
                  <a:cubicBezTo>
                    <a:pt x="114749" y="106615"/>
                    <a:pt x="114168" y="106615"/>
                    <a:pt x="113006" y="107196"/>
                  </a:cubicBezTo>
                  <a:cubicBezTo>
                    <a:pt x="113006" y="107196"/>
                    <a:pt x="113006" y="107196"/>
                    <a:pt x="113006" y="107196"/>
                  </a:cubicBezTo>
                  <a:close/>
                </a:path>
              </a:pathLst>
            </a:custGeom>
            <a:solidFill>
              <a:srgbClr val="3D3C3B"/>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F861E800-E67B-4DB4-AD70-E0110190E3C4}"/>
                </a:ext>
              </a:extLst>
            </p:cNvPr>
            <p:cNvSpPr/>
            <p:nvPr/>
          </p:nvSpPr>
          <p:spPr>
            <a:xfrm>
              <a:off x="2045202" y="3695762"/>
              <a:ext cx="122012" cy="133632"/>
            </a:xfrm>
            <a:custGeom>
              <a:avLst/>
              <a:gdLst>
                <a:gd name="connsiteX0" fmla="*/ 61877 w 122011"/>
                <a:gd name="connsiteY0" fmla="*/ 26436 h 133631"/>
                <a:gd name="connsiteX1" fmla="*/ 83375 w 122011"/>
                <a:gd name="connsiteY1" fmla="*/ 21207 h 133631"/>
                <a:gd name="connsiteX2" fmla="*/ 113006 w 122011"/>
                <a:gd name="connsiteY2" fmla="*/ 27017 h 133631"/>
                <a:gd name="connsiteX3" fmla="*/ 121140 w 122011"/>
                <a:gd name="connsiteY3" fmla="*/ 12492 h 133631"/>
                <a:gd name="connsiteX4" fmla="*/ 121721 w 122011"/>
                <a:gd name="connsiteY4" fmla="*/ 11330 h 133631"/>
                <a:gd name="connsiteX5" fmla="*/ 83375 w 122011"/>
                <a:gd name="connsiteY5" fmla="*/ 4358 h 133631"/>
                <a:gd name="connsiteX6" fmla="*/ 76403 w 122011"/>
                <a:gd name="connsiteY6" fmla="*/ 4939 h 133631"/>
                <a:gd name="connsiteX7" fmla="*/ 44447 w 122011"/>
                <a:gd name="connsiteY7" fmla="*/ 14816 h 133631"/>
                <a:gd name="connsiteX8" fmla="*/ 40961 w 122011"/>
                <a:gd name="connsiteY8" fmla="*/ 17140 h 133631"/>
                <a:gd name="connsiteX9" fmla="*/ 20626 w 122011"/>
                <a:gd name="connsiteY9" fmla="*/ 50257 h 133631"/>
                <a:gd name="connsiteX10" fmla="*/ 4358 w 122011"/>
                <a:gd name="connsiteY10" fmla="*/ 50257 h 133631"/>
                <a:gd name="connsiteX11" fmla="*/ 4358 w 122011"/>
                <a:gd name="connsiteY11" fmla="*/ 63039 h 133631"/>
                <a:gd name="connsiteX12" fmla="*/ 18883 w 122011"/>
                <a:gd name="connsiteY12" fmla="*/ 63039 h 133631"/>
                <a:gd name="connsiteX13" fmla="*/ 18883 w 122011"/>
                <a:gd name="connsiteY13" fmla="*/ 65363 h 133631"/>
                <a:gd name="connsiteX14" fmla="*/ 18883 w 122011"/>
                <a:gd name="connsiteY14" fmla="*/ 68268 h 133631"/>
                <a:gd name="connsiteX15" fmla="*/ 18883 w 122011"/>
                <a:gd name="connsiteY15" fmla="*/ 71173 h 133631"/>
                <a:gd name="connsiteX16" fmla="*/ 18883 w 122011"/>
                <a:gd name="connsiteY16" fmla="*/ 72336 h 133631"/>
                <a:gd name="connsiteX17" fmla="*/ 18883 w 122011"/>
                <a:gd name="connsiteY17" fmla="*/ 74660 h 133631"/>
                <a:gd name="connsiteX18" fmla="*/ 4358 w 122011"/>
                <a:gd name="connsiteY18" fmla="*/ 74660 h 133631"/>
                <a:gd name="connsiteX19" fmla="*/ 4358 w 122011"/>
                <a:gd name="connsiteY19" fmla="*/ 87442 h 133631"/>
                <a:gd name="connsiteX20" fmla="*/ 20626 w 122011"/>
                <a:gd name="connsiteY20" fmla="*/ 87442 h 133631"/>
                <a:gd name="connsiteX21" fmla="*/ 21207 w 122011"/>
                <a:gd name="connsiteY21" fmla="*/ 89766 h 133631"/>
                <a:gd name="connsiteX22" fmla="*/ 36894 w 122011"/>
                <a:gd name="connsiteY22" fmla="*/ 115330 h 133631"/>
                <a:gd name="connsiteX23" fmla="*/ 37475 w 122011"/>
                <a:gd name="connsiteY23" fmla="*/ 115911 h 133631"/>
                <a:gd name="connsiteX24" fmla="*/ 41542 w 122011"/>
                <a:gd name="connsiteY24" fmla="*/ 118816 h 133631"/>
                <a:gd name="connsiteX25" fmla="*/ 83375 w 122011"/>
                <a:gd name="connsiteY25" fmla="*/ 129274 h 133631"/>
                <a:gd name="connsiteX26" fmla="*/ 95576 w 122011"/>
                <a:gd name="connsiteY26" fmla="*/ 128693 h 133631"/>
                <a:gd name="connsiteX27" fmla="*/ 116492 w 122011"/>
                <a:gd name="connsiteY27" fmla="*/ 124045 h 133631"/>
                <a:gd name="connsiteX28" fmla="*/ 116492 w 122011"/>
                <a:gd name="connsiteY28" fmla="*/ 107196 h 133631"/>
                <a:gd name="connsiteX29" fmla="*/ 85118 w 122011"/>
                <a:gd name="connsiteY29" fmla="*/ 112425 h 133631"/>
                <a:gd name="connsiteX30" fmla="*/ 57229 w 122011"/>
                <a:gd name="connsiteY30" fmla="*/ 104291 h 133631"/>
                <a:gd name="connsiteX31" fmla="*/ 57229 w 122011"/>
                <a:gd name="connsiteY31" fmla="*/ 104291 h 133631"/>
                <a:gd name="connsiteX32" fmla="*/ 46190 w 122011"/>
                <a:gd name="connsiteY32" fmla="*/ 86861 h 133631"/>
                <a:gd name="connsiteX33" fmla="*/ 88023 w 122011"/>
                <a:gd name="connsiteY33" fmla="*/ 86280 h 133631"/>
                <a:gd name="connsiteX34" fmla="*/ 88023 w 122011"/>
                <a:gd name="connsiteY34" fmla="*/ 73497 h 133631"/>
                <a:gd name="connsiteX35" fmla="*/ 44447 w 122011"/>
                <a:gd name="connsiteY35" fmla="*/ 74079 h 133631"/>
                <a:gd name="connsiteX36" fmla="*/ 44447 w 122011"/>
                <a:gd name="connsiteY36" fmla="*/ 70592 h 133631"/>
                <a:gd name="connsiteX37" fmla="*/ 44447 w 122011"/>
                <a:gd name="connsiteY37" fmla="*/ 65944 h 133631"/>
                <a:gd name="connsiteX38" fmla="*/ 44447 w 122011"/>
                <a:gd name="connsiteY38" fmla="*/ 62458 h 133631"/>
                <a:gd name="connsiteX39" fmla="*/ 94995 w 122011"/>
                <a:gd name="connsiteY39" fmla="*/ 61877 h 133631"/>
                <a:gd name="connsiteX40" fmla="*/ 94995 w 122011"/>
                <a:gd name="connsiteY40" fmla="*/ 49095 h 133631"/>
                <a:gd name="connsiteX41" fmla="*/ 46190 w 122011"/>
                <a:gd name="connsiteY41" fmla="*/ 49676 h 133631"/>
                <a:gd name="connsiteX42" fmla="*/ 58972 w 122011"/>
                <a:gd name="connsiteY42" fmla="*/ 28760 h 133631"/>
                <a:gd name="connsiteX43" fmla="*/ 61877 w 122011"/>
                <a:gd name="connsiteY43" fmla="*/ 26436 h 133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2011" h="133631">
                  <a:moveTo>
                    <a:pt x="61877" y="26436"/>
                  </a:moveTo>
                  <a:cubicBezTo>
                    <a:pt x="67687" y="22950"/>
                    <a:pt x="75241" y="21207"/>
                    <a:pt x="83375" y="21207"/>
                  </a:cubicBezTo>
                  <a:cubicBezTo>
                    <a:pt x="92090" y="21207"/>
                    <a:pt x="101967" y="22950"/>
                    <a:pt x="113006" y="27017"/>
                  </a:cubicBezTo>
                  <a:lnTo>
                    <a:pt x="121140" y="12492"/>
                  </a:lnTo>
                  <a:lnTo>
                    <a:pt x="121721" y="11330"/>
                  </a:lnTo>
                  <a:cubicBezTo>
                    <a:pt x="110682" y="6682"/>
                    <a:pt x="97900" y="4358"/>
                    <a:pt x="83375" y="4358"/>
                  </a:cubicBezTo>
                  <a:cubicBezTo>
                    <a:pt x="81051" y="4358"/>
                    <a:pt x="78727" y="4358"/>
                    <a:pt x="76403" y="4939"/>
                  </a:cubicBezTo>
                  <a:cubicBezTo>
                    <a:pt x="64201" y="6101"/>
                    <a:pt x="53162" y="9006"/>
                    <a:pt x="44447" y="14816"/>
                  </a:cubicBezTo>
                  <a:cubicBezTo>
                    <a:pt x="43285" y="15397"/>
                    <a:pt x="42123" y="15978"/>
                    <a:pt x="40961" y="17140"/>
                  </a:cubicBezTo>
                  <a:cubicBezTo>
                    <a:pt x="29922" y="25274"/>
                    <a:pt x="23531" y="36313"/>
                    <a:pt x="20626" y="50257"/>
                  </a:cubicBezTo>
                  <a:lnTo>
                    <a:pt x="4358" y="50257"/>
                  </a:lnTo>
                  <a:lnTo>
                    <a:pt x="4358" y="63039"/>
                  </a:lnTo>
                  <a:lnTo>
                    <a:pt x="18883" y="63039"/>
                  </a:lnTo>
                  <a:lnTo>
                    <a:pt x="18883" y="65363"/>
                  </a:lnTo>
                  <a:lnTo>
                    <a:pt x="18883" y="68268"/>
                  </a:lnTo>
                  <a:lnTo>
                    <a:pt x="18883" y="71173"/>
                  </a:lnTo>
                  <a:lnTo>
                    <a:pt x="18883" y="72336"/>
                  </a:lnTo>
                  <a:lnTo>
                    <a:pt x="18883" y="74660"/>
                  </a:lnTo>
                  <a:lnTo>
                    <a:pt x="4358" y="74660"/>
                  </a:lnTo>
                  <a:lnTo>
                    <a:pt x="4358" y="87442"/>
                  </a:lnTo>
                  <a:lnTo>
                    <a:pt x="20626" y="87442"/>
                  </a:lnTo>
                  <a:cubicBezTo>
                    <a:pt x="20626" y="88023"/>
                    <a:pt x="21207" y="89185"/>
                    <a:pt x="21207" y="89766"/>
                  </a:cubicBezTo>
                  <a:cubicBezTo>
                    <a:pt x="24112" y="100224"/>
                    <a:pt x="29341" y="108939"/>
                    <a:pt x="36894" y="115330"/>
                  </a:cubicBezTo>
                  <a:cubicBezTo>
                    <a:pt x="36894" y="115911"/>
                    <a:pt x="37475" y="115911"/>
                    <a:pt x="37475" y="115911"/>
                  </a:cubicBezTo>
                  <a:cubicBezTo>
                    <a:pt x="38637" y="117073"/>
                    <a:pt x="39799" y="118235"/>
                    <a:pt x="41542" y="118816"/>
                  </a:cubicBezTo>
                  <a:cubicBezTo>
                    <a:pt x="52581" y="125788"/>
                    <a:pt x="66525" y="129274"/>
                    <a:pt x="83375" y="129274"/>
                  </a:cubicBezTo>
                  <a:cubicBezTo>
                    <a:pt x="87442" y="129274"/>
                    <a:pt x="91509" y="129274"/>
                    <a:pt x="95576" y="128693"/>
                  </a:cubicBezTo>
                  <a:cubicBezTo>
                    <a:pt x="103129" y="128112"/>
                    <a:pt x="110101" y="126369"/>
                    <a:pt x="116492" y="124045"/>
                  </a:cubicBezTo>
                  <a:lnTo>
                    <a:pt x="116492" y="107196"/>
                  </a:lnTo>
                  <a:cubicBezTo>
                    <a:pt x="106034" y="110682"/>
                    <a:pt x="95576" y="112425"/>
                    <a:pt x="85118" y="112425"/>
                  </a:cubicBezTo>
                  <a:cubicBezTo>
                    <a:pt x="72917" y="112425"/>
                    <a:pt x="64201" y="110101"/>
                    <a:pt x="57229" y="104291"/>
                  </a:cubicBezTo>
                  <a:cubicBezTo>
                    <a:pt x="57229" y="104291"/>
                    <a:pt x="57229" y="104291"/>
                    <a:pt x="57229" y="104291"/>
                  </a:cubicBezTo>
                  <a:cubicBezTo>
                    <a:pt x="52000" y="100224"/>
                    <a:pt x="48514" y="94414"/>
                    <a:pt x="46190" y="86861"/>
                  </a:cubicBezTo>
                  <a:lnTo>
                    <a:pt x="88023" y="86280"/>
                  </a:lnTo>
                  <a:lnTo>
                    <a:pt x="88023" y="73497"/>
                  </a:lnTo>
                  <a:lnTo>
                    <a:pt x="44447" y="74079"/>
                  </a:lnTo>
                  <a:lnTo>
                    <a:pt x="44447" y="70592"/>
                  </a:lnTo>
                  <a:lnTo>
                    <a:pt x="44447" y="65944"/>
                  </a:lnTo>
                  <a:lnTo>
                    <a:pt x="44447" y="62458"/>
                  </a:lnTo>
                  <a:lnTo>
                    <a:pt x="94995" y="61877"/>
                  </a:lnTo>
                  <a:lnTo>
                    <a:pt x="94995" y="49095"/>
                  </a:lnTo>
                  <a:lnTo>
                    <a:pt x="46190" y="49676"/>
                  </a:lnTo>
                  <a:cubicBezTo>
                    <a:pt x="48514" y="40380"/>
                    <a:pt x="52581" y="33408"/>
                    <a:pt x="58972" y="28760"/>
                  </a:cubicBezTo>
                  <a:cubicBezTo>
                    <a:pt x="60134" y="27598"/>
                    <a:pt x="61296" y="27017"/>
                    <a:pt x="61877" y="26436"/>
                  </a:cubicBezTo>
                  <a:close/>
                </a:path>
              </a:pathLst>
            </a:custGeom>
            <a:solidFill>
              <a:srgbClr val="858585"/>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90E2C43D-6844-4180-8EE4-CD72355139BA}"/>
                </a:ext>
              </a:extLst>
            </p:cNvPr>
            <p:cNvSpPr/>
            <p:nvPr/>
          </p:nvSpPr>
          <p:spPr>
            <a:xfrm>
              <a:off x="4513906" y="3640566"/>
              <a:ext cx="174302" cy="174302"/>
            </a:xfrm>
            <a:custGeom>
              <a:avLst/>
              <a:gdLst>
                <a:gd name="connsiteX0" fmla="*/ 64782 w 174302"/>
                <a:gd name="connsiteY0" fmla="*/ 160649 h 174302"/>
                <a:gd name="connsiteX1" fmla="*/ 40380 w 174302"/>
                <a:gd name="connsiteY1" fmla="*/ 132760 h 174302"/>
                <a:gd name="connsiteX2" fmla="*/ 31084 w 174302"/>
                <a:gd name="connsiteY2" fmla="*/ 93252 h 174302"/>
                <a:gd name="connsiteX3" fmla="*/ 31084 w 174302"/>
                <a:gd name="connsiteY3" fmla="*/ 92671 h 174302"/>
                <a:gd name="connsiteX4" fmla="*/ 41542 w 174302"/>
                <a:gd name="connsiteY4" fmla="*/ 73497 h 174302"/>
                <a:gd name="connsiteX5" fmla="*/ 70011 w 174302"/>
                <a:gd name="connsiteY5" fmla="*/ 118235 h 174302"/>
                <a:gd name="connsiteX6" fmla="*/ 83375 w 174302"/>
                <a:gd name="connsiteY6" fmla="*/ 109520 h 174302"/>
                <a:gd name="connsiteX7" fmla="*/ 53743 w 174302"/>
                <a:gd name="connsiteY7" fmla="*/ 63039 h 174302"/>
                <a:gd name="connsiteX8" fmla="*/ 56067 w 174302"/>
                <a:gd name="connsiteY8" fmla="*/ 61296 h 174302"/>
                <a:gd name="connsiteX9" fmla="*/ 61877 w 174302"/>
                <a:gd name="connsiteY9" fmla="*/ 57810 h 174302"/>
                <a:gd name="connsiteX10" fmla="*/ 65944 w 174302"/>
                <a:gd name="connsiteY10" fmla="*/ 55486 h 174302"/>
                <a:gd name="connsiteX11" fmla="*/ 100224 w 174302"/>
                <a:gd name="connsiteY11" fmla="*/ 108939 h 174302"/>
                <a:gd name="connsiteX12" fmla="*/ 113587 w 174302"/>
                <a:gd name="connsiteY12" fmla="*/ 100224 h 174302"/>
                <a:gd name="connsiteX13" fmla="*/ 80470 w 174302"/>
                <a:gd name="connsiteY13" fmla="*/ 48514 h 174302"/>
                <a:gd name="connsiteX14" fmla="*/ 83375 w 174302"/>
                <a:gd name="connsiteY14" fmla="*/ 47352 h 174302"/>
                <a:gd name="connsiteX15" fmla="*/ 111263 w 174302"/>
                <a:gd name="connsiteY15" fmla="*/ 47352 h 174302"/>
                <a:gd name="connsiteX16" fmla="*/ 115911 w 174302"/>
                <a:gd name="connsiteY16" fmla="*/ 49676 h 174302"/>
                <a:gd name="connsiteX17" fmla="*/ 135665 w 174302"/>
                <a:gd name="connsiteY17" fmla="*/ 69430 h 174302"/>
                <a:gd name="connsiteX18" fmla="*/ 149029 w 174302"/>
                <a:gd name="connsiteY18" fmla="*/ 104872 h 174302"/>
                <a:gd name="connsiteX19" fmla="*/ 171688 w 174302"/>
                <a:gd name="connsiteY19" fmla="*/ 103710 h 174302"/>
                <a:gd name="connsiteX20" fmla="*/ 171107 w 174302"/>
                <a:gd name="connsiteY20" fmla="*/ 99062 h 174302"/>
                <a:gd name="connsiteX21" fmla="*/ 153677 w 174302"/>
                <a:gd name="connsiteY21" fmla="*/ 57810 h 174302"/>
                <a:gd name="connsiteX22" fmla="*/ 144381 w 174302"/>
                <a:gd name="connsiteY22" fmla="*/ 45609 h 174302"/>
                <a:gd name="connsiteX23" fmla="*/ 117073 w 174302"/>
                <a:gd name="connsiteY23" fmla="*/ 23531 h 174302"/>
                <a:gd name="connsiteX24" fmla="*/ 111844 w 174302"/>
                <a:gd name="connsiteY24" fmla="*/ 21207 h 174302"/>
                <a:gd name="connsiteX25" fmla="*/ 63039 w 174302"/>
                <a:gd name="connsiteY25" fmla="*/ 21788 h 174302"/>
                <a:gd name="connsiteX26" fmla="*/ 52000 w 174302"/>
                <a:gd name="connsiteY26" fmla="*/ 4358 h 174302"/>
                <a:gd name="connsiteX27" fmla="*/ 38637 w 174302"/>
                <a:gd name="connsiteY27" fmla="*/ 13073 h 174302"/>
                <a:gd name="connsiteX28" fmla="*/ 48514 w 174302"/>
                <a:gd name="connsiteY28" fmla="*/ 28760 h 174302"/>
                <a:gd name="connsiteX29" fmla="*/ 44447 w 174302"/>
                <a:gd name="connsiteY29" fmla="*/ 31084 h 174302"/>
                <a:gd name="connsiteX30" fmla="*/ 44447 w 174302"/>
                <a:gd name="connsiteY30" fmla="*/ 31084 h 174302"/>
                <a:gd name="connsiteX31" fmla="*/ 42704 w 174302"/>
                <a:gd name="connsiteY31" fmla="*/ 31665 h 174302"/>
                <a:gd name="connsiteX32" fmla="*/ 39218 w 174302"/>
                <a:gd name="connsiteY32" fmla="*/ 33989 h 174302"/>
                <a:gd name="connsiteX33" fmla="*/ 36313 w 174302"/>
                <a:gd name="connsiteY33" fmla="*/ 36313 h 174302"/>
                <a:gd name="connsiteX34" fmla="*/ 26436 w 174302"/>
                <a:gd name="connsiteY34" fmla="*/ 20626 h 174302"/>
                <a:gd name="connsiteX35" fmla="*/ 13073 w 174302"/>
                <a:gd name="connsiteY35" fmla="*/ 29341 h 174302"/>
                <a:gd name="connsiteX36" fmla="*/ 24112 w 174302"/>
                <a:gd name="connsiteY36" fmla="*/ 46771 h 174302"/>
                <a:gd name="connsiteX37" fmla="*/ 6101 w 174302"/>
                <a:gd name="connsiteY37" fmla="*/ 78727 h 174302"/>
                <a:gd name="connsiteX38" fmla="*/ 5520 w 174302"/>
                <a:gd name="connsiteY38" fmla="*/ 79889 h 174302"/>
                <a:gd name="connsiteX39" fmla="*/ 4358 w 174302"/>
                <a:gd name="connsiteY39" fmla="*/ 90347 h 174302"/>
                <a:gd name="connsiteX40" fmla="*/ 7263 w 174302"/>
                <a:gd name="connsiteY40" fmla="*/ 111263 h 174302"/>
                <a:gd name="connsiteX41" fmla="*/ 7263 w 174302"/>
                <a:gd name="connsiteY41" fmla="*/ 111844 h 174302"/>
                <a:gd name="connsiteX42" fmla="*/ 20045 w 174302"/>
                <a:gd name="connsiteY42" fmla="*/ 140313 h 174302"/>
                <a:gd name="connsiteX43" fmla="*/ 20045 w 174302"/>
                <a:gd name="connsiteY43" fmla="*/ 140313 h 174302"/>
                <a:gd name="connsiteX44" fmla="*/ 21207 w 174302"/>
                <a:gd name="connsiteY44" fmla="*/ 142637 h 174302"/>
                <a:gd name="connsiteX45" fmla="*/ 25274 w 174302"/>
                <a:gd name="connsiteY45" fmla="*/ 148447 h 174302"/>
                <a:gd name="connsiteX46" fmla="*/ 49095 w 174302"/>
                <a:gd name="connsiteY46" fmla="*/ 173431 h 174302"/>
                <a:gd name="connsiteX47" fmla="*/ 67106 w 174302"/>
                <a:gd name="connsiteY47" fmla="*/ 161811 h 174302"/>
                <a:gd name="connsiteX48" fmla="*/ 64782 w 174302"/>
                <a:gd name="connsiteY48" fmla="*/ 160649 h 174302"/>
                <a:gd name="connsiteX49" fmla="*/ 64782 w 174302"/>
                <a:gd name="connsiteY49" fmla="*/ 160649 h 17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4302" h="174302">
                  <a:moveTo>
                    <a:pt x="64782" y="160649"/>
                  </a:moveTo>
                  <a:cubicBezTo>
                    <a:pt x="54905" y="151934"/>
                    <a:pt x="46771" y="143218"/>
                    <a:pt x="40380" y="132760"/>
                  </a:cubicBezTo>
                  <a:cubicBezTo>
                    <a:pt x="31084" y="118235"/>
                    <a:pt x="28179" y="104872"/>
                    <a:pt x="31084" y="93252"/>
                  </a:cubicBezTo>
                  <a:cubicBezTo>
                    <a:pt x="31084" y="93252"/>
                    <a:pt x="31084" y="93252"/>
                    <a:pt x="31084" y="92671"/>
                  </a:cubicBezTo>
                  <a:cubicBezTo>
                    <a:pt x="32827" y="85699"/>
                    <a:pt x="36313" y="79889"/>
                    <a:pt x="41542" y="73497"/>
                  </a:cubicBezTo>
                  <a:lnTo>
                    <a:pt x="70011" y="118235"/>
                  </a:lnTo>
                  <a:lnTo>
                    <a:pt x="83375" y="109520"/>
                  </a:lnTo>
                  <a:lnTo>
                    <a:pt x="53743" y="63039"/>
                  </a:lnTo>
                  <a:lnTo>
                    <a:pt x="56067" y="61296"/>
                  </a:lnTo>
                  <a:lnTo>
                    <a:pt x="61877" y="57810"/>
                  </a:lnTo>
                  <a:lnTo>
                    <a:pt x="65944" y="55486"/>
                  </a:lnTo>
                  <a:lnTo>
                    <a:pt x="100224" y="108939"/>
                  </a:lnTo>
                  <a:lnTo>
                    <a:pt x="113587" y="100224"/>
                  </a:lnTo>
                  <a:lnTo>
                    <a:pt x="80470" y="48514"/>
                  </a:lnTo>
                  <a:cubicBezTo>
                    <a:pt x="81632" y="47933"/>
                    <a:pt x="82794" y="47933"/>
                    <a:pt x="83375" y="47352"/>
                  </a:cubicBezTo>
                  <a:cubicBezTo>
                    <a:pt x="93833" y="44447"/>
                    <a:pt x="103129" y="44447"/>
                    <a:pt x="111263" y="47352"/>
                  </a:cubicBezTo>
                  <a:cubicBezTo>
                    <a:pt x="113006" y="47933"/>
                    <a:pt x="114168" y="48514"/>
                    <a:pt x="115911" y="49676"/>
                  </a:cubicBezTo>
                  <a:cubicBezTo>
                    <a:pt x="123464" y="53743"/>
                    <a:pt x="129855" y="60134"/>
                    <a:pt x="135665" y="69430"/>
                  </a:cubicBezTo>
                  <a:cubicBezTo>
                    <a:pt x="141476" y="78727"/>
                    <a:pt x="146124" y="90347"/>
                    <a:pt x="149029" y="104872"/>
                  </a:cubicBezTo>
                  <a:lnTo>
                    <a:pt x="171688" y="103710"/>
                  </a:lnTo>
                  <a:cubicBezTo>
                    <a:pt x="171688" y="101967"/>
                    <a:pt x="171107" y="100805"/>
                    <a:pt x="171107" y="99062"/>
                  </a:cubicBezTo>
                  <a:cubicBezTo>
                    <a:pt x="168202" y="85118"/>
                    <a:pt x="162392" y="71755"/>
                    <a:pt x="153677" y="57810"/>
                  </a:cubicBezTo>
                  <a:cubicBezTo>
                    <a:pt x="150772" y="53162"/>
                    <a:pt x="147867" y="49095"/>
                    <a:pt x="144381" y="45609"/>
                  </a:cubicBezTo>
                  <a:cubicBezTo>
                    <a:pt x="136246" y="35732"/>
                    <a:pt x="126950" y="28179"/>
                    <a:pt x="117073" y="23531"/>
                  </a:cubicBezTo>
                  <a:cubicBezTo>
                    <a:pt x="115330" y="22369"/>
                    <a:pt x="113587" y="21788"/>
                    <a:pt x="111844" y="21207"/>
                  </a:cubicBezTo>
                  <a:cubicBezTo>
                    <a:pt x="96157" y="14816"/>
                    <a:pt x="79889" y="15397"/>
                    <a:pt x="63039" y="21788"/>
                  </a:cubicBezTo>
                  <a:lnTo>
                    <a:pt x="52000" y="4358"/>
                  </a:lnTo>
                  <a:lnTo>
                    <a:pt x="38637" y="13073"/>
                  </a:lnTo>
                  <a:lnTo>
                    <a:pt x="48514" y="28760"/>
                  </a:lnTo>
                  <a:lnTo>
                    <a:pt x="44447" y="31084"/>
                  </a:lnTo>
                  <a:lnTo>
                    <a:pt x="44447" y="31084"/>
                  </a:lnTo>
                  <a:lnTo>
                    <a:pt x="42704" y="31665"/>
                  </a:lnTo>
                  <a:lnTo>
                    <a:pt x="39218" y="33989"/>
                  </a:lnTo>
                  <a:lnTo>
                    <a:pt x="36313" y="36313"/>
                  </a:lnTo>
                  <a:lnTo>
                    <a:pt x="26436" y="20626"/>
                  </a:lnTo>
                  <a:lnTo>
                    <a:pt x="13073" y="29341"/>
                  </a:lnTo>
                  <a:lnTo>
                    <a:pt x="24112" y="46771"/>
                  </a:lnTo>
                  <a:cubicBezTo>
                    <a:pt x="14816" y="56067"/>
                    <a:pt x="9006" y="67106"/>
                    <a:pt x="6101" y="78727"/>
                  </a:cubicBezTo>
                  <a:cubicBezTo>
                    <a:pt x="6101" y="79308"/>
                    <a:pt x="6101" y="79889"/>
                    <a:pt x="5520" y="79889"/>
                  </a:cubicBezTo>
                  <a:cubicBezTo>
                    <a:pt x="4939" y="83375"/>
                    <a:pt x="4358" y="86861"/>
                    <a:pt x="4358" y="90347"/>
                  </a:cubicBezTo>
                  <a:cubicBezTo>
                    <a:pt x="4358" y="97319"/>
                    <a:pt x="4939" y="103710"/>
                    <a:pt x="7263" y="111263"/>
                  </a:cubicBezTo>
                  <a:cubicBezTo>
                    <a:pt x="7263" y="111263"/>
                    <a:pt x="7263" y="111844"/>
                    <a:pt x="7263" y="111844"/>
                  </a:cubicBezTo>
                  <a:cubicBezTo>
                    <a:pt x="9587" y="121140"/>
                    <a:pt x="13654" y="130436"/>
                    <a:pt x="20045" y="140313"/>
                  </a:cubicBezTo>
                  <a:cubicBezTo>
                    <a:pt x="20045" y="140313"/>
                    <a:pt x="20045" y="140313"/>
                    <a:pt x="20045" y="140313"/>
                  </a:cubicBezTo>
                  <a:cubicBezTo>
                    <a:pt x="20626" y="140894"/>
                    <a:pt x="20626" y="141476"/>
                    <a:pt x="21207" y="142637"/>
                  </a:cubicBezTo>
                  <a:cubicBezTo>
                    <a:pt x="22369" y="144962"/>
                    <a:pt x="24112" y="146705"/>
                    <a:pt x="25274" y="148447"/>
                  </a:cubicBezTo>
                  <a:cubicBezTo>
                    <a:pt x="32246" y="158906"/>
                    <a:pt x="40380" y="167040"/>
                    <a:pt x="49095" y="173431"/>
                  </a:cubicBezTo>
                  <a:lnTo>
                    <a:pt x="67106" y="161811"/>
                  </a:lnTo>
                  <a:cubicBezTo>
                    <a:pt x="66526" y="162392"/>
                    <a:pt x="65944" y="161811"/>
                    <a:pt x="64782" y="160649"/>
                  </a:cubicBezTo>
                  <a:cubicBezTo>
                    <a:pt x="64782" y="161230"/>
                    <a:pt x="64782" y="160649"/>
                    <a:pt x="64782" y="160649"/>
                  </a:cubicBezTo>
                  <a:close/>
                </a:path>
              </a:pathLst>
            </a:custGeom>
            <a:solidFill>
              <a:srgbClr val="F09D00"/>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BAF11D64-778D-4637-BF03-B2500C9661EB}"/>
                </a:ext>
              </a:extLst>
            </p:cNvPr>
            <p:cNvSpPr/>
            <p:nvPr/>
          </p:nvSpPr>
          <p:spPr>
            <a:xfrm>
              <a:off x="4513285" y="3636499"/>
              <a:ext cx="174302" cy="174302"/>
            </a:xfrm>
            <a:custGeom>
              <a:avLst/>
              <a:gdLst>
                <a:gd name="connsiteX0" fmla="*/ 117694 w 174302"/>
                <a:gd name="connsiteY0" fmla="*/ 49095 h 174302"/>
                <a:gd name="connsiteX1" fmla="*/ 138029 w 174302"/>
                <a:gd name="connsiteY1" fmla="*/ 68849 h 174302"/>
                <a:gd name="connsiteX2" fmla="*/ 151392 w 174302"/>
                <a:gd name="connsiteY2" fmla="*/ 104291 h 174302"/>
                <a:gd name="connsiteX3" fmla="*/ 172309 w 174302"/>
                <a:gd name="connsiteY3" fmla="*/ 103129 h 174302"/>
                <a:gd name="connsiteX4" fmla="*/ 174052 w 174302"/>
                <a:gd name="connsiteY4" fmla="*/ 103129 h 174302"/>
                <a:gd name="connsiteX5" fmla="*/ 155459 w 174302"/>
                <a:gd name="connsiteY5" fmla="*/ 57229 h 174302"/>
                <a:gd name="connsiteX6" fmla="*/ 150230 w 174302"/>
                <a:gd name="connsiteY6" fmla="*/ 50257 h 174302"/>
                <a:gd name="connsiteX7" fmla="*/ 118275 w 174302"/>
                <a:gd name="connsiteY7" fmla="*/ 22369 h 174302"/>
                <a:gd name="connsiteX8" fmla="*/ 113627 w 174302"/>
                <a:gd name="connsiteY8" fmla="*/ 20626 h 174302"/>
                <a:gd name="connsiteX9" fmla="*/ 64822 w 174302"/>
                <a:gd name="connsiteY9" fmla="*/ 21207 h 174302"/>
                <a:gd name="connsiteX10" fmla="*/ 53783 w 174302"/>
                <a:gd name="connsiteY10" fmla="*/ 4358 h 174302"/>
                <a:gd name="connsiteX11" fmla="*/ 39839 w 174302"/>
                <a:gd name="connsiteY11" fmla="*/ 13073 h 174302"/>
                <a:gd name="connsiteX12" fmla="*/ 49716 w 174302"/>
                <a:gd name="connsiteY12" fmla="*/ 28760 h 174302"/>
                <a:gd name="connsiteX13" fmla="*/ 46811 w 174302"/>
                <a:gd name="connsiteY13" fmla="*/ 30503 h 174302"/>
                <a:gd name="connsiteX14" fmla="*/ 43325 w 174302"/>
                <a:gd name="connsiteY14" fmla="*/ 32246 h 174302"/>
                <a:gd name="connsiteX15" fmla="*/ 39839 w 174302"/>
                <a:gd name="connsiteY15" fmla="*/ 34570 h 174302"/>
                <a:gd name="connsiteX16" fmla="*/ 38677 w 174302"/>
                <a:gd name="connsiteY16" fmla="*/ 35151 h 174302"/>
                <a:gd name="connsiteX17" fmla="*/ 36353 w 174302"/>
                <a:gd name="connsiteY17" fmla="*/ 36894 h 174302"/>
                <a:gd name="connsiteX18" fmla="*/ 26476 w 174302"/>
                <a:gd name="connsiteY18" fmla="*/ 21207 h 174302"/>
                <a:gd name="connsiteX19" fmla="*/ 13112 w 174302"/>
                <a:gd name="connsiteY19" fmla="*/ 29922 h 174302"/>
                <a:gd name="connsiteX20" fmla="*/ 24151 w 174302"/>
                <a:gd name="connsiteY20" fmla="*/ 47352 h 174302"/>
                <a:gd name="connsiteX21" fmla="*/ 21827 w 174302"/>
                <a:gd name="connsiteY21" fmla="*/ 49676 h 174302"/>
                <a:gd name="connsiteX22" fmla="*/ 5559 w 174302"/>
                <a:gd name="connsiteY22" fmla="*/ 83956 h 174302"/>
                <a:gd name="connsiteX23" fmla="*/ 4978 w 174302"/>
                <a:gd name="connsiteY23" fmla="*/ 85118 h 174302"/>
                <a:gd name="connsiteX24" fmla="*/ 4397 w 174302"/>
                <a:gd name="connsiteY24" fmla="*/ 91509 h 174302"/>
                <a:gd name="connsiteX25" fmla="*/ 21246 w 174302"/>
                <a:gd name="connsiteY25" fmla="*/ 143799 h 174302"/>
                <a:gd name="connsiteX26" fmla="*/ 29962 w 174302"/>
                <a:gd name="connsiteY26" fmla="*/ 156001 h 174302"/>
                <a:gd name="connsiteX27" fmla="*/ 48554 w 174302"/>
                <a:gd name="connsiteY27" fmla="*/ 175174 h 174302"/>
                <a:gd name="connsiteX28" fmla="*/ 66565 w 174302"/>
                <a:gd name="connsiteY28" fmla="*/ 163554 h 174302"/>
                <a:gd name="connsiteX29" fmla="*/ 39839 w 174302"/>
                <a:gd name="connsiteY29" fmla="*/ 133341 h 174302"/>
                <a:gd name="connsiteX30" fmla="*/ 29381 w 174302"/>
                <a:gd name="connsiteY30" fmla="*/ 97900 h 174302"/>
                <a:gd name="connsiteX31" fmla="*/ 29381 w 174302"/>
                <a:gd name="connsiteY31" fmla="*/ 97319 h 174302"/>
                <a:gd name="connsiteX32" fmla="*/ 41001 w 174302"/>
                <a:gd name="connsiteY32" fmla="*/ 73497 h 174302"/>
                <a:gd name="connsiteX33" fmla="*/ 69470 w 174302"/>
                <a:gd name="connsiteY33" fmla="*/ 118235 h 174302"/>
                <a:gd name="connsiteX34" fmla="*/ 82833 w 174302"/>
                <a:gd name="connsiteY34" fmla="*/ 109520 h 174302"/>
                <a:gd name="connsiteX35" fmla="*/ 53202 w 174302"/>
                <a:gd name="connsiteY35" fmla="*/ 63039 h 174302"/>
                <a:gd name="connsiteX36" fmla="*/ 56688 w 174302"/>
                <a:gd name="connsiteY36" fmla="*/ 60715 h 174302"/>
                <a:gd name="connsiteX37" fmla="*/ 61336 w 174302"/>
                <a:gd name="connsiteY37" fmla="*/ 57810 h 174302"/>
                <a:gd name="connsiteX38" fmla="*/ 65403 w 174302"/>
                <a:gd name="connsiteY38" fmla="*/ 55486 h 174302"/>
                <a:gd name="connsiteX39" fmla="*/ 99683 w 174302"/>
                <a:gd name="connsiteY39" fmla="*/ 108939 h 174302"/>
                <a:gd name="connsiteX40" fmla="*/ 113627 w 174302"/>
                <a:gd name="connsiteY40" fmla="*/ 100224 h 174302"/>
                <a:gd name="connsiteX41" fmla="*/ 80509 w 174302"/>
                <a:gd name="connsiteY41" fmla="*/ 48514 h 174302"/>
                <a:gd name="connsiteX42" fmla="*/ 111884 w 174302"/>
                <a:gd name="connsiteY42" fmla="*/ 47933 h 174302"/>
                <a:gd name="connsiteX43" fmla="*/ 117694 w 174302"/>
                <a:gd name="connsiteY43" fmla="*/ 49095 h 17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4302" h="174302">
                  <a:moveTo>
                    <a:pt x="117694" y="49095"/>
                  </a:moveTo>
                  <a:cubicBezTo>
                    <a:pt x="125247" y="53162"/>
                    <a:pt x="132219" y="59553"/>
                    <a:pt x="138029" y="68849"/>
                  </a:cubicBezTo>
                  <a:cubicBezTo>
                    <a:pt x="143839" y="78146"/>
                    <a:pt x="148487" y="89766"/>
                    <a:pt x="151392" y="104291"/>
                  </a:cubicBezTo>
                  <a:lnTo>
                    <a:pt x="172309" y="103129"/>
                  </a:lnTo>
                  <a:lnTo>
                    <a:pt x="174052" y="103129"/>
                  </a:lnTo>
                  <a:cubicBezTo>
                    <a:pt x="171728" y="88023"/>
                    <a:pt x="165337" y="72917"/>
                    <a:pt x="155459" y="57229"/>
                  </a:cubicBezTo>
                  <a:cubicBezTo>
                    <a:pt x="153716" y="54905"/>
                    <a:pt x="151973" y="52581"/>
                    <a:pt x="150230" y="50257"/>
                  </a:cubicBezTo>
                  <a:cubicBezTo>
                    <a:pt x="140934" y="37475"/>
                    <a:pt x="130476" y="28179"/>
                    <a:pt x="118275" y="22369"/>
                  </a:cubicBezTo>
                  <a:cubicBezTo>
                    <a:pt x="116532" y="21788"/>
                    <a:pt x="115370" y="20626"/>
                    <a:pt x="113627" y="20626"/>
                  </a:cubicBezTo>
                  <a:cubicBezTo>
                    <a:pt x="97940" y="14235"/>
                    <a:pt x="81671" y="14816"/>
                    <a:pt x="64822" y="21207"/>
                  </a:cubicBezTo>
                  <a:lnTo>
                    <a:pt x="53783" y="4358"/>
                  </a:lnTo>
                  <a:lnTo>
                    <a:pt x="39839" y="13073"/>
                  </a:lnTo>
                  <a:lnTo>
                    <a:pt x="49716" y="28760"/>
                  </a:lnTo>
                  <a:lnTo>
                    <a:pt x="46811" y="30503"/>
                  </a:lnTo>
                  <a:lnTo>
                    <a:pt x="43325" y="32246"/>
                  </a:lnTo>
                  <a:lnTo>
                    <a:pt x="39839" y="34570"/>
                  </a:lnTo>
                  <a:lnTo>
                    <a:pt x="38677" y="35151"/>
                  </a:lnTo>
                  <a:lnTo>
                    <a:pt x="36353" y="36894"/>
                  </a:lnTo>
                  <a:lnTo>
                    <a:pt x="26476" y="21207"/>
                  </a:lnTo>
                  <a:lnTo>
                    <a:pt x="13112" y="29922"/>
                  </a:lnTo>
                  <a:lnTo>
                    <a:pt x="24151" y="47352"/>
                  </a:lnTo>
                  <a:cubicBezTo>
                    <a:pt x="23571" y="47933"/>
                    <a:pt x="22409" y="49095"/>
                    <a:pt x="21827" y="49676"/>
                  </a:cubicBezTo>
                  <a:cubicBezTo>
                    <a:pt x="12531" y="60134"/>
                    <a:pt x="7302" y="71754"/>
                    <a:pt x="5559" y="83956"/>
                  </a:cubicBezTo>
                  <a:cubicBezTo>
                    <a:pt x="5559" y="84537"/>
                    <a:pt x="5559" y="85118"/>
                    <a:pt x="4978" y="85118"/>
                  </a:cubicBezTo>
                  <a:cubicBezTo>
                    <a:pt x="4978" y="87442"/>
                    <a:pt x="4397" y="89185"/>
                    <a:pt x="4397" y="91509"/>
                  </a:cubicBezTo>
                  <a:cubicBezTo>
                    <a:pt x="3816" y="107777"/>
                    <a:pt x="9626" y="125207"/>
                    <a:pt x="21246" y="143799"/>
                  </a:cubicBezTo>
                  <a:cubicBezTo>
                    <a:pt x="24151" y="148448"/>
                    <a:pt x="27057" y="152515"/>
                    <a:pt x="29962" y="156001"/>
                  </a:cubicBezTo>
                  <a:cubicBezTo>
                    <a:pt x="35772" y="163554"/>
                    <a:pt x="42163" y="169945"/>
                    <a:pt x="48554" y="175174"/>
                  </a:cubicBezTo>
                  <a:lnTo>
                    <a:pt x="66565" y="163554"/>
                  </a:lnTo>
                  <a:cubicBezTo>
                    <a:pt x="55526" y="154258"/>
                    <a:pt x="46811" y="144380"/>
                    <a:pt x="39839" y="133341"/>
                  </a:cubicBezTo>
                  <a:cubicBezTo>
                    <a:pt x="31705" y="120559"/>
                    <a:pt x="28219" y="108939"/>
                    <a:pt x="29381" y="97900"/>
                  </a:cubicBezTo>
                  <a:cubicBezTo>
                    <a:pt x="29381" y="97900"/>
                    <a:pt x="29381" y="97900"/>
                    <a:pt x="29381" y="97319"/>
                  </a:cubicBezTo>
                  <a:cubicBezTo>
                    <a:pt x="30543" y="89185"/>
                    <a:pt x="34029" y="81051"/>
                    <a:pt x="41001" y="73497"/>
                  </a:cubicBezTo>
                  <a:lnTo>
                    <a:pt x="69470" y="118235"/>
                  </a:lnTo>
                  <a:lnTo>
                    <a:pt x="82833" y="109520"/>
                  </a:lnTo>
                  <a:lnTo>
                    <a:pt x="53202" y="63039"/>
                  </a:lnTo>
                  <a:lnTo>
                    <a:pt x="56688" y="60715"/>
                  </a:lnTo>
                  <a:lnTo>
                    <a:pt x="61336" y="57810"/>
                  </a:lnTo>
                  <a:lnTo>
                    <a:pt x="65403" y="55486"/>
                  </a:lnTo>
                  <a:lnTo>
                    <a:pt x="99683" y="108939"/>
                  </a:lnTo>
                  <a:lnTo>
                    <a:pt x="113627" y="100224"/>
                  </a:lnTo>
                  <a:lnTo>
                    <a:pt x="80509" y="48514"/>
                  </a:lnTo>
                  <a:cubicBezTo>
                    <a:pt x="92130" y="44447"/>
                    <a:pt x="102588" y="43866"/>
                    <a:pt x="111884" y="47933"/>
                  </a:cubicBezTo>
                  <a:cubicBezTo>
                    <a:pt x="115370" y="47933"/>
                    <a:pt x="116532" y="48514"/>
                    <a:pt x="117694" y="49095"/>
                  </a:cubicBezTo>
                  <a:close/>
                </a:path>
              </a:pathLst>
            </a:custGeom>
            <a:solidFill>
              <a:srgbClr val="FFEE34"/>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B08D3BE3-4C6F-46A6-A889-2C8B69912E0D}"/>
                </a:ext>
              </a:extLst>
            </p:cNvPr>
            <p:cNvSpPr/>
            <p:nvPr/>
          </p:nvSpPr>
          <p:spPr>
            <a:xfrm>
              <a:off x="3999132" y="2339834"/>
              <a:ext cx="168492" cy="162682"/>
            </a:xfrm>
            <a:custGeom>
              <a:avLst/>
              <a:gdLst>
                <a:gd name="connsiteX0" fmla="*/ 133341 w 168492"/>
                <a:gd name="connsiteY0" fmla="*/ 143073 h 162682"/>
                <a:gd name="connsiteX1" fmla="*/ 96738 w 168492"/>
                <a:gd name="connsiteY1" fmla="*/ 140749 h 162682"/>
                <a:gd name="connsiteX2" fmla="*/ 61877 w 168492"/>
                <a:gd name="connsiteY2" fmla="*/ 119252 h 162682"/>
                <a:gd name="connsiteX3" fmla="*/ 61877 w 168492"/>
                <a:gd name="connsiteY3" fmla="*/ 118671 h 162682"/>
                <a:gd name="connsiteX4" fmla="*/ 56067 w 168492"/>
                <a:gd name="connsiteY4" fmla="*/ 97755 h 162682"/>
                <a:gd name="connsiteX5" fmla="*/ 107777 w 168492"/>
                <a:gd name="connsiteY5" fmla="*/ 108794 h 162682"/>
                <a:gd name="connsiteX6" fmla="*/ 111263 w 168492"/>
                <a:gd name="connsiteY6" fmla="*/ 93107 h 162682"/>
                <a:gd name="connsiteX7" fmla="*/ 57229 w 168492"/>
                <a:gd name="connsiteY7" fmla="*/ 81486 h 162682"/>
                <a:gd name="connsiteX8" fmla="*/ 57810 w 168492"/>
                <a:gd name="connsiteY8" fmla="*/ 78581 h 162682"/>
                <a:gd name="connsiteX9" fmla="*/ 58972 w 168492"/>
                <a:gd name="connsiteY9" fmla="*/ 72190 h 162682"/>
                <a:gd name="connsiteX10" fmla="*/ 60134 w 168492"/>
                <a:gd name="connsiteY10" fmla="*/ 67542 h 162682"/>
                <a:gd name="connsiteX11" fmla="*/ 122302 w 168492"/>
                <a:gd name="connsiteY11" fmla="*/ 80905 h 162682"/>
                <a:gd name="connsiteX12" fmla="*/ 125788 w 168492"/>
                <a:gd name="connsiteY12" fmla="*/ 65218 h 162682"/>
                <a:gd name="connsiteX13" fmla="*/ 65363 w 168492"/>
                <a:gd name="connsiteY13" fmla="*/ 51855 h 162682"/>
                <a:gd name="connsiteX14" fmla="*/ 67107 w 168492"/>
                <a:gd name="connsiteY14" fmla="*/ 48950 h 162682"/>
                <a:gd name="connsiteX15" fmla="*/ 86861 w 168492"/>
                <a:gd name="connsiteY15" fmla="*/ 29196 h 162682"/>
                <a:gd name="connsiteX16" fmla="*/ 91509 w 168492"/>
                <a:gd name="connsiteY16" fmla="*/ 27453 h 162682"/>
                <a:gd name="connsiteX17" fmla="*/ 119397 w 168492"/>
                <a:gd name="connsiteY17" fmla="*/ 27453 h 162682"/>
                <a:gd name="connsiteX18" fmla="*/ 153677 w 168492"/>
                <a:gd name="connsiteY18" fmla="*/ 43140 h 162682"/>
                <a:gd name="connsiteX19" fmla="*/ 168783 w 168492"/>
                <a:gd name="connsiteY19" fmla="*/ 26291 h 162682"/>
                <a:gd name="connsiteX20" fmla="*/ 165297 w 168492"/>
                <a:gd name="connsiteY20" fmla="*/ 23967 h 162682"/>
                <a:gd name="connsiteX21" fmla="*/ 123464 w 168492"/>
                <a:gd name="connsiteY21" fmla="*/ 7117 h 162682"/>
                <a:gd name="connsiteX22" fmla="*/ 108358 w 168492"/>
                <a:gd name="connsiteY22" fmla="*/ 4793 h 162682"/>
                <a:gd name="connsiteX23" fmla="*/ 73497 w 168492"/>
                <a:gd name="connsiteY23" fmla="*/ 8279 h 162682"/>
                <a:gd name="connsiteX24" fmla="*/ 68268 w 168492"/>
                <a:gd name="connsiteY24" fmla="*/ 10022 h 162682"/>
                <a:gd name="connsiteX25" fmla="*/ 33989 w 168492"/>
                <a:gd name="connsiteY25" fmla="*/ 44883 h 162682"/>
                <a:gd name="connsiteX26" fmla="*/ 14235 w 168492"/>
                <a:gd name="connsiteY26" fmla="*/ 40235 h 162682"/>
                <a:gd name="connsiteX27" fmla="*/ 10749 w 168492"/>
                <a:gd name="connsiteY27" fmla="*/ 55922 h 162682"/>
                <a:gd name="connsiteX28" fmla="*/ 28760 w 168492"/>
                <a:gd name="connsiteY28" fmla="*/ 59989 h 162682"/>
                <a:gd name="connsiteX29" fmla="*/ 27598 w 168492"/>
                <a:gd name="connsiteY29" fmla="*/ 64637 h 162682"/>
                <a:gd name="connsiteX30" fmla="*/ 27598 w 168492"/>
                <a:gd name="connsiteY30" fmla="*/ 64637 h 162682"/>
                <a:gd name="connsiteX31" fmla="*/ 27017 w 168492"/>
                <a:gd name="connsiteY31" fmla="*/ 66380 h 162682"/>
                <a:gd name="connsiteX32" fmla="*/ 26436 w 168492"/>
                <a:gd name="connsiteY32" fmla="*/ 70447 h 162682"/>
                <a:gd name="connsiteX33" fmla="*/ 25855 w 168492"/>
                <a:gd name="connsiteY33" fmla="*/ 74514 h 162682"/>
                <a:gd name="connsiteX34" fmla="*/ 7844 w 168492"/>
                <a:gd name="connsiteY34" fmla="*/ 70447 h 162682"/>
                <a:gd name="connsiteX35" fmla="*/ 4358 w 168492"/>
                <a:gd name="connsiteY35" fmla="*/ 86134 h 162682"/>
                <a:gd name="connsiteX36" fmla="*/ 24693 w 168492"/>
                <a:gd name="connsiteY36" fmla="*/ 90783 h 162682"/>
                <a:gd name="connsiteX37" fmla="*/ 34570 w 168492"/>
                <a:gd name="connsiteY37" fmla="*/ 126224 h 162682"/>
                <a:gd name="connsiteX38" fmla="*/ 35151 w 168492"/>
                <a:gd name="connsiteY38" fmla="*/ 127386 h 162682"/>
                <a:gd name="connsiteX39" fmla="*/ 41542 w 168492"/>
                <a:gd name="connsiteY39" fmla="*/ 136101 h 162682"/>
                <a:gd name="connsiteX40" fmla="*/ 57810 w 168492"/>
                <a:gd name="connsiteY40" fmla="*/ 148883 h 162682"/>
                <a:gd name="connsiteX41" fmla="*/ 57810 w 168492"/>
                <a:gd name="connsiteY41" fmla="*/ 148883 h 162682"/>
                <a:gd name="connsiteX42" fmla="*/ 87442 w 168492"/>
                <a:gd name="connsiteY42" fmla="*/ 159922 h 162682"/>
                <a:gd name="connsiteX43" fmla="*/ 88023 w 168492"/>
                <a:gd name="connsiteY43" fmla="*/ 159922 h 162682"/>
                <a:gd name="connsiteX44" fmla="*/ 90347 w 168492"/>
                <a:gd name="connsiteY44" fmla="*/ 160503 h 162682"/>
                <a:gd name="connsiteX45" fmla="*/ 97319 w 168492"/>
                <a:gd name="connsiteY45" fmla="*/ 161665 h 162682"/>
                <a:gd name="connsiteX46" fmla="*/ 131598 w 168492"/>
                <a:gd name="connsiteY46" fmla="*/ 162828 h 162682"/>
                <a:gd name="connsiteX47" fmla="*/ 136246 w 168492"/>
                <a:gd name="connsiteY47" fmla="*/ 141911 h 162682"/>
                <a:gd name="connsiteX48" fmla="*/ 133341 w 168492"/>
                <a:gd name="connsiteY48" fmla="*/ 143073 h 162682"/>
                <a:gd name="connsiteX49" fmla="*/ 133341 w 168492"/>
                <a:gd name="connsiteY49" fmla="*/ 143073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8492" h="162682">
                  <a:moveTo>
                    <a:pt x="133341" y="143073"/>
                  </a:moveTo>
                  <a:cubicBezTo>
                    <a:pt x="120559" y="144235"/>
                    <a:pt x="108358" y="143073"/>
                    <a:pt x="96738" y="140749"/>
                  </a:cubicBezTo>
                  <a:cubicBezTo>
                    <a:pt x="79889" y="137263"/>
                    <a:pt x="68268" y="129710"/>
                    <a:pt x="61877" y="119252"/>
                  </a:cubicBezTo>
                  <a:cubicBezTo>
                    <a:pt x="61877" y="119252"/>
                    <a:pt x="61877" y="119252"/>
                    <a:pt x="61877" y="118671"/>
                  </a:cubicBezTo>
                  <a:cubicBezTo>
                    <a:pt x="58391" y="112861"/>
                    <a:pt x="56648" y="105889"/>
                    <a:pt x="56067" y="97755"/>
                  </a:cubicBezTo>
                  <a:lnTo>
                    <a:pt x="107777" y="108794"/>
                  </a:lnTo>
                  <a:lnTo>
                    <a:pt x="111263" y="93107"/>
                  </a:lnTo>
                  <a:lnTo>
                    <a:pt x="57229" y="81486"/>
                  </a:lnTo>
                  <a:lnTo>
                    <a:pt x="57810" y="78581"/>
                  </a:lnTo>
                  <a:lnTo>
                    <a:pt x="58972" y="72190"/>
                  </a:lnTo>
                  <a:lnTo>
                    <a:pt x="60134" y="67542"/>
                  </a:lnTo>
                  <a:lnTo>
                    <a:pt x="122302" y="80905"/>
                  </a:lnTo>
                  <a:lnTo>
                    <a:pt x="125788" y="65218"/>
                  </a:lnTo>
                  <a:lnTo>
                    <a:pt x="65363" y="51855"/>
                  </a:lnTo>
                  <a:cubicBezTo>
                    <a:pt x="65944" y="50693"/>
                    <a:pt x="66526" y="49531"/>
                    <a:pt x="67107" y="48950"/>
                  </a:cubicBezTo>
                  <a:cubicBezTo>
                    <a:pt x="72336" y="39654"/>
                    <a:pt x="78727" y="33263"/>
                    <a:pt x="86861" y="29196"/>
                  </a:cubicBezTo>
                  <a:cubicBezTo>
                    <a:pt x="88604" y="28615"/>
                    <a:pt x="89766" y="28034"/>
                    <a:pt x="91509" y="27453"/>
                  </a:cubicBezTo>
                  <a:cubicBezTo>
                    <a:pt x="99643" y="25129"/>
                    <a:pt x="108939" y="25129"/>
                    <a:pt x="119397" y="27453"/>
                  </a:cubicBezTo>
                  <a:cubicBezTo>
                    <a:pt x="129855" y="29777"/>
                    <a:pt x="141476" y="35006"/>
                    <a:pt x="153677" y="43140"/>
                  </a:cubicBezTo>
                  <a:lnTo>
                    <a:pt x="168783" y="26291"/>
                  </a:lnTo>
                  <a:cubicBezTo>
                    <a:pt x="167621" y="25129"/>
                    <a:pt x="166459" y="24548"/>
                    <a:pt x="165297" y="23967"/>
                  </a:cubicBezTo>
                  <a:cubicBezTo>
                    <a:pt x="153677" y="16413"/>
                    <a:pt x="139733" y="10603"/>
                    <a:pt x="123464" y="7117"/>
                  </a:cubicBezTo>
                  <a:cubicBezTo>
                    <a:pt x="118235" y="5955"/>
                    <a:pt x="113006" y="5374"/>
                    <a:pt x="108358" y="4793"/>
                  </a:cubicBezTo>
                  <a:cubicBezTo>
                    <a:pt x="95576" y="3631"/>
                    <a:pt x="83956" y="4793"/>
                    <a:pt x="73497" y="8279"/>
                  </a:cubicBezTo>
                  <a:cubicBezTo>
                    <a:pt x="71755" y="8860"/>
                    <a:pt x="70012" y="9441"/>
                    <a:pt x="68268" y="10022"/>
                  </a:cubicBezTo>
                  <a:cubicBezTo>
                    <a:pt x="52581" y="16994"/>
                    <a:pt x="40961" y="28615"/>
                    <a:pt x="33989" y="44883"/>
                  </a:cubicBezTo>
                  <a:lnTo>
                    <a:pt x="14235" y="40235"/>
                  </a:lnTo>
                  <a:lnTo>
                    <a:pt x="10749" y="55922"/>
                  </a:lnTo>
                  <a:lnTo>
                    <a:pt x="28760" y="59989"/>
                  </a:lnTo>
                  <a:lnTo>
                    <a:pt x="27598" y="64637"/>
                  </a:lnTo>
                  <a:lnTo>
                    <a:pt x="27598" y="64637"/>
                  </a:lnTo>
                  <a:lnTo>
                    <a:pt x="27017" y="66380"/>
                  </a:lnTo>
                  <a:lnTo>
                    <a:pt x="26436" y="70447"/>
                  </a:lnTo>
                  <a:lnTo>
                    <a:pt x="25855" y="74514"/>
                  </a:lnTo>
                  <a:lnTo>
                    <a:pt x="7844" y="70447"/>
                  </a:lnTo>
                  <a:lnTo>
                    <a:pt x="4358" y="86134"/>
                  </a:lnTo>
                  <a:lnTo>
                    <a:pt x="24693" y="90783"/>
                  </a:lnTo>
                  <a:cubicBezTo>
                    <a:pt x="24693" y="104146"/>
                    <a:pt x="28179" y="115766"/>
                    <a:pt x="34570" y="126224"/>
                  </a:cubicBezTo>
                  <a:cubicBezTo>
                    <a:pt x="34570" y="126805"/>
                    <a:pt x="35151" y="126805"/>
                    <a:pt x="35151" y="127386"/>
                  </a:cubicBezTo>
                  <a:cubicBezTo>
                    <a:pt x="36894" y="130291"/>
                    <a:pt x="39218" y="133196"/>
                    <a:pt x="41542" y="136101"/>
                  </a:cubicBezTo>
                  <a:cubicBezTo>
                    <a:pt x="46190" y="141330"/>
                    <a:pt x="51419" y="145397"/>
                    <a:pt x="57810" y="148883"/>
                  </a:cubicBezTo>
                  <a:cubicBezTo>
                    <a:pt x="57810" y="148883"/>
                    <a:pt x="57810" y="148883"/>
                    <a:pt x="57810" y="148883"/>
                  </a:cubicBezTo>
                  <a:cubicBezTo>
                    <a:pt x="65944" y="154112"/>
                    <a:pt x="75822" y="157598"/>
                    <a:pt x="87442" y="159922"/>
                  </a:cubicBezTo>
                  <a:cubicBezTo>
                    <a:pt x="87442" y="159922"/>
                    <a:pt x="87442" y="159922"/>
                    <a:pt x="88023" y="159922"/>
                  </a:cubicBezTo>
                  <a:cubicBezTo>
                    <a:pt x="88604" y="160503"/>
                    <a:pt x="89766" y="160503"/>
                    <a:pt x="90347" y="160503"/>
                  </a:cubicBezTo>
                  <a:cubicBezTo>
                    <a:pt x="92671" y="161084"/>
                    <a:pt x="94995" y="161665"/>
                    <a:pt x="97319" y="161665"/>
                  </a:cubicBezTo>
                  <a:cubicBezTo>
                    <a:pt x="109520" y="163990"/>
                    <a:pt x="121140" y="163990"/>
                    <a:pt x="131598" y="162828"/>
                  </a:cubicBezTo>
                  <a:lnTo>
                    <a:pt x="136246" y="141911"/>
                  </a:lnTo>
                  <a:cubicBezTo>
                    <a:pt x="136246" y="143073"/>
                    <a:pt x="135084" y="143073"/>
                    <a:pt x="133341" y="143073"/>
                  </a:cubicBezTo>
                  <a:cubicBezTo>
                    <a:pt x="133922" y="143073"/>
                    <a:pt x="133341" y="143073"/>
                    <a:pt x="133341" y="143073"/>
                  </a:cubicBezTo>
                  <a:close/>
                </a:path>
              </a:pathLst>
            </a:custGeom>
            <a:solidFill>
              <a:srgbClr val="F09D00"/>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612A5E63-7A2C-4074-B0AA-8F10088030E0}"/>
                </a:ext>
              </a:extLst>
            </p:cNvPr>
            <p:cNvSpPr/>
            <p:nvPr/>
          </p:nvSpPr>
          <p:spPr>
            <a:xfrm>
              <a:off x="3996808" y="2336180"/>
              <a:ext cx="168492" cy="162682"/>
            </a:xfrm>
            <a:custGeom>
              <a:avLst/>
              <a:gdLst>
                <a:gd name="connsiteX0" fmla="*/ 90928 w 168492"/>
                <a:gd name="connsiteY0" fmla="*/ 28201 h 162682"/>
                <a:gd name="connsiteX1" fmla="*/ 119397 w 168492"/>
                <a:gd name="connsiteY1" fmla="*/ 27620 h 162682"/>
                <a:gd name="connsiteX2" fmla="*/ 154258 w 168492"/>
                <a:gd name="connsiteY2" fmla="*/ 43308 h 162682"/>
                <a:gd name="connsiteX3" fmla="*/ 168202 w 168492"/>
                <a:gd name="connsiteY3" fmla="*/ 27620 h 162682"/>
                <a:gd name="connsiteX4" fmla="*/ 169364 w 168492"/>
                <a:gd name="connsiteY4" fmla="*/ 26458 h 162682"/>
                <a:gd name="connsiteX5" fmla="*/ 124045 w 168492"/>
                <a:gd name="connsiteY5" fmla="*/ 7285 h 162682"/>
                <a:gd name="connsiteX6" fmla="*/ 115330 w 168492"/>
                <a:gd name="connsiteY6" fmla="*/ 5542 h 162682"/>
                <a:gd name="connsiteX7" fmla="*/ 72916 w 168492"/>
                <a:gd name="connsiteY7" fmla="*/ 8447 h 162682"/>
                <a:gd name="connsiteX8" fmla="*/ 68268 w 168492"/>
                <a:gd name="connsiteY8" fmla="*/ 10190 h 162682"/>
                <a:gd name="connsiteX9" fmla="*/ 33989 w 168492"/>
                <a:gd name="connsiteY9" fmla="*/ 45051 h 162682"/>
                <a:gd name="connsiteX10" fmla="*/ 14235 w 168492"/>
                <a:gd name="connsiteY10" fmla="*/ 40984 h 162682"/>
                <a:gd name="connsiteX11" fmla="*/ 10749 w 168492"/>
                <a:gd name="connsiteY11" fmla="*/ 56671 h 162682"/>
                <a:gd name="connsiteX12" fmla="*/ 28760 w 168492"/>
                <a:gd name="connsiteY12" fmla="*/ 60738 h 162682"/>
                <a:gd name="connsiteX13" fmla="*/ 28179 w 168492"/>
                <a:gd name="connsiteY13" fmla="*/ 63643 h 162682"/>
                <a:gd name="connsiteX14" fmla="*/ 27017 w 168492"/>
                <a:gd name="connsiteY14" fmla="*/ 67129 h 162682"/>
                <a:gd name="connsiteX15" fmla="*/ 26436 w 168492"/>
                <a:gd name="connsiteY15" fmla="*/ 70615 h 162682"/>
                <a:gd name="connsiteX16" fmla="*/ 26436 w 168492"/>
                <a:gd name="connsiteY16" fmla="*/ 71777 h 162682"/>
                <a:gd name="connsiteX17" fmla="*/ 25855 w 168492"/>
                <a:gd name="connsiteY17" fmla="*/ 74101 h 162682"/>
                <a:gd name="connsiteX18" fmla="*/ 7844 w 168492"/>
                <a:gd name="connsiteY18" fmla="*/ 70034 h 162682"/>
                <a:gd name="connsiteX19" fmla="*/ 4358 w 168492"/>
                <a:gd name="connsiteY19" fmla="*/ 85721 h 162682"/>
                <a:gd name="connsiteX20" fmla="*/ 24693 w 168492"/>
                <a:gd name="connsiteY20" fmla="*/ 90369 h 162682"/>
                <a:gd name="connsiteX21" fmla="*/ 24693 w 168492"/>
                <a:gd name="connsiteY21" fmla="*/ 93855 h 162682"/>
                <a:gd name="connsiteX22" fmla="*/ 37475 w 168492"/>
                <a:gd name="connsiteY22" fmla="*/ 129878 h 162682"/>
                <a:gd name="connsiteX23" fmla="*/ 38056 w 168492"/>
                <a:gd name="connsiteY23" fmla="*/ 131040 h 162682"/>
                <a:gd name="connsiteX24" fmla="*/ 42123 w 168492"/>
                <a:gd name="connsiteY24" fmla="*/ 135688 h 162682"/>
                <a:gd name="connsiteX25" fmla="*/ 90928 w 168492"/>
                <a:gd name="connsiteY25" fmla="*/ 160671 h 162682"/>
                <a:gd name="connsiteX26" fmla="*/ 106034 w 168492"/>
                <a:gd name="connsiteY26" fmla="*/ 162995 h 162682"/>
                <a:gd name="connsiteX27" fmla="*/ 132760 w 168492"/>
                <a:gd name="connsiteY27" fmla="*/ 162995 h 162682"/>
                <a:gd name="connsiteX28" fmla="*/ 137408 w 168492"/>
                <a:gd name="connsiteY28" fmla="*/ 142079 h 162682"/>
                <a:gd name="connsiteX29" fmla="*/ 97319 w 168492"/>
                <a:gd name="connsiteY29" fmla="*/ 139755 h 162682"/>
                <a:gd name="connsiteX30" fmla="*/ 64782 w 168492"/>
                <a:gd name="connsiteY30" fmla="*/ 122325 h 162682"/>
                <a:gd name="connsiteX31" fmla="*/ 64782 w 168492"/>
                <a:gd name="connsiteY31" fmla="*/ 121744 h 162682"/>
                <a:gd name="connsiteX32" fmla="*/ 56067 w 168492"/>
                <a:gd name="connsiteY32" fmla="*/ 96760 h 162682"/>
                <a:gd name="connsiteX33" fmla="*/ 107777 w 168492"/>
                <a:gd name="connsiteY33" fmla="*/ 107799 h 162682"/>
                <a:gd name="connsiteX34" fmla="*/ 111263 w 168492"/>
                <a:gd name="connsiteY34" fmla="*/ 92112 h 162682"/>
                <a:gd name="connsiteX35" fmla="*/ 57229 w 168492"/>
                <a:gd name="connsiteY35" fmla="*/ 80492 h 162682"/>
                <a:gd name="connsiteX36" fmla="*/ 57810 w 168492"/>
                <a:gd name="connsiteY36" fmla="*/ 76425 h 162682"/>
                <a:gd name="connsiteX37" fmla="*/ 58972 w 168492"/>
                <a:gd name="connsiteY37" fmla="*/ 70615 h 162682"/>
                <a:gd name="connsiteX38" fmla="*/ 60134 w 168492"/>
                <a:gd name="connsiteY38" fmla="*/ 65967 h 162682"/>
                <a:gd name="connsiteX39" fmla="*/ 122302 w 168492"/>
                <a:gd name="connsiteY39" fmla="*/ 79330 h 162682"/>
                <a:gd name="connsiteX40" fmla="*/ 125788 w 168492"/>
                <a:gd name="connsiteY40" fmla="*/ 63643 h 162682"/>
                <a:gd name="connsiteX41" fmla="*/ 65363 w 168492"/>
                <a:gd name="connsiteY41" fmla="*/ 52023 h 162682"/>
                <a:gd name="connsiteX42" fmla="*/ 86861 w 168492"/>
                <a:gd name="connsiteY42" fmla="*/ 29363 h 162682"/>
                <a:gd name="connsiteX43" fmla="*/ 90928 w 168492"/>
                <a:gd name="connsiteY43" fmla="*/ 28201 h 1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8492" h="162682">
                  <a:moveTo>
                    <a:pt x="90928" y="28201"/>
                  </a:moveTo>
                  <a:cubicBezTo>
                    <a:pt x="99062" y="25296"/>
                    <a:pt x="108939" y="25296"/>
                    <a:pt x="119397" y="27620"/>
                  </a:cubicBezTo>
                  <a:cubicBezTo>
                    <a:pt x="129855" y="29944"/>
                    <a:pt x="141476" y="35173"/>
                    <a:pt x="154258" y="43308"/>
                  </a:cubicBezTo>
                  <a:lnTo>
                    <a:pt x="168202" y="27620"/>
                  </a:lnTo>
                  <a:lnTo>
                    <a:pt x="169364" y="26458"/>
                  </a:lnTo>
                  <a:cubicBezTo>
                    <a:pt x="156582" y="17743"/>
                    <a:pt x="141476" y="10771"/>
                    <a:pt x="124045" y="7285"/>
                  </a:cubicBezTo>
                  <a:cubicBezTo>
                    <a:pt x="121140" y="6704"/>
                    <a:pt x="118235" y="6123"/>
                    <a:pt x="115330" y="5542"/>
                  </a:cubicBezTo>
                  <a:cubicBezTo>
                    <a:pt x="99643" y="3218"/>
                    <a:pt x="85699" y="4380"/>
                    <a:pt x="72916" y="8447"/>
                  </a:cubicBezTo>
                  <a:cubicBezTo>
                    <a:pt x="71174" y="9028"/>
                    <a:pt x="70011" y="9609"/>
                    <a:pt x="68268" y="10190"/>
                  </a:cubicBezTo>
                  <a:cubicBezTo>
                    <a:pt x="52581" y="17162"/>
                    <a:pt x="41542" y="28782"/>
                    <a:pt x="33989" y="45051"/>
                  </a:cubicBezTo>
                  <a:lnTo>
                    <a:pt x="14235" y="40984"/>
                  </a:lnTo>
                  <a:lnTo>
                    <a:pt x="10749" y="56671"/>
                  </a:lnTo>
                  <a:lnTo>
                    <a:pt x="28760" y="60738"/>
                  </a:lnTo>
                  <a:lnTo>
                    <a:pt x="28179" y="63643"/>
                  </a:lnTo>
                  <a:lnTo>
                    <a:pt x="27017" y="67129"/>
                  </a:lnTo>
                  <a:lnTo>
                    <a:pt x="26436" y="70615"/>
                  </a:lnTo>
                  <a:lnTo>
                    <a:pt x="26436" y="71777"/>
                  </a:lnTo>
                  <a:lnTo>
                    <a:pt x="25855" y="74101"/>
                  </a:lnTo>
                  <a:lnTo>
                    <a:pt x="7844" y="70034"/>
                  </a:lnTo>
                  <a:lnTo>
                    <a:pt x="4358" y="85721"/>
                  </a:lnTo>
                  <a:lnTo>
                    <a:pt x="24693" y="90369"/>
                  </a:lnTo>
                  <a:cubicBezTo>
                    <a:pt x="24693" y="91531"/>
                    <a:pt x="24693" y="92693"/>
                    <a:pt x="24693" y="93855"/>
                  </a:cubicBezTo>
                  <a:cubicBezTo>
                    <a:pt x="25274" y="107799"/>
                    <a:pt x="29922" y="120001"/>
                    <a:pt x="37475" y="129878"/>
                  </a:cubicBezTo>
                  <a:cubicBezTo>
                    <a:pt x="37475" y="130459"/>
                    <a:pt x="38056" y="130459"/>
                    <a:pt x="38056" y="131040"/>
                  </a:cubicBezTo>
                  <a:cubicBezTo>
                    <a:pt x="39218" y="132783"/>
                    <a:pt x="40380" y="134526"/>
                    <a:pt x="42123" y="135688"/>
                  </a:cubicBezTo>
                  <a:cubicBezTo>
                    <a:pt x="53162" y="147308"/>
                    <a:pt x="69431" y="156023"/>
                    <a:pt x="90928" y="160671"/>
                  </a:cubicBezTo>
                  <a:cubicBezTo>
                    <a:pt x="96157" y="161833"/>
                    <a:pt x="101386" y="162414"/>
                    <a:pt x="106034" y="162995"/>
                  </a:cubicBezTo>
                  <a:cubicBezTo>
                    <a:pt x="115330" y="164157"/>
                    <a:pt x="124626" y="164157"/>
                    <a:pt x="132760" y="162995"/>
                  </a:cubicBezTo>
                  <a:lnTo>
                    <a:pt x="137408" y="142079"/>
                  </a:lnTo>
                  <a:cubicBezTo>
                    <a:pt x="123464" y="143241"/>
                    <a:pt x="110101" y="142660"/>
                    <a:pt x="97319" y="139755"/>
                  </a:cubicBezTo>
                  <a:cubicBezTo>
                    <a:pt x="82794" y="136269"/>
                    <a:pt x="71755" y="131040"/>
                    <a:pt x="64782" y="122325"/>
                  </a:cubicBezTo>
                  <a:cubicBezTo>
                    <a:pt x="64782" y="122325"/>
                    <a:pt x="64782" y="122325"/>
                    <a:pt x="64782" y="121744"/>
                  </a:cubicBezTo>
                  <a:cubicBezTo>
                    <a:pt x="59553" y="115353"/>
                    <a:pt x="56648" y="106637"/>
                    <a:pt x="56067" y="96760"/>
                  </a:cubicBezTo>
                  <a:lnTo>
                    <a:pt x="107777" y="107799"/>
                  </a:lnTo>
                  <a:lnTo>
                    <a:pt x="111263" y="92112"/>
                  </a:lnTo>
                  <a:lnTo>
                    <a:pt x="57229" y="80492"/>
                  </a:lnTo>
                  <a:lnTo>
                    <a:pt x="57810" y="76425"/>
                  </a:lnTo>
                  <a:lnTo>
                    <a:pt x="58972" y="70615"/>
                  </a:lnTo>
                  <a:lnTo>
                    <a:pt x="60134" y="65967"/>
                  </a:lnTo>
                  <a:lnTo>
                    <a:pt x="122302" y="79330"/>
                  </a:lnTo>
                  <a:lnTo>
                    <a:pt x="125788" y="63643"/>
                  </a:lnTo>
                  <a:lnTo>
                    <a:pt x="65363" y="52023"/>
                  </a:lnTo>
                  <a:cubicBezTo>
                    <a:pt x="70592" y="40984"/>
                    <a:pt x="77565" y="33430"/>
                    <a:pt x="86861" y="29363"/>
                  </a:cubicBezTo>
                  <a:cubicBezTo>
                    <a:pt x="88023" y="28782"/>
                    <a:pt x="89185" y="28782"/>
                    <a:pt x="90928" y="28201"/>
                  </a:cubicBezTo>
                  <a:close/>
                </a:path>
              </a:pathLst>
            </a:custGeom>
            <a:solidFill>
              <a:srgbClr val="FFEE34"/>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823E0142-DD0F-4534-A2EE-3081C690D954}"/>
                </a:ext>
              </a:extLst>
            </p:cNvPr>
            <p:cNvSpPr/>
            <p:nvPr/>
          </p:nvSpPr>
          <p:spPr>
            <a:xfrm>
              <a:off x="3174682" y="4143478"/>
              <a:ext cx="255644" cy="261454"/>
            </a:xfrm>
            <a:custGeom>
              <a:avLst/>
              <a:gdLst>
                <a:gd name="connsiteX0" fmla="*/ 225141 w 255643"/>
                <a:gd name="connsiteY0" fmla="*/ 219571 h 261453"/>
                <a:gd name="connsiteX1" fmla="*/ 165878 w 255643"/>
                <a:gd name="connsiteY1" fmla="*/ 225962 h 261453"/>
                <a:gd name="connsiteX2" fmla="*/ 104291 w 255643"/>
                <a:gd name="connsiteY2" fmla="*/ 200979 h 261453"/>
                <a:gd name="connsiteX3" fmla="*/ 103710 w 255643"/>
                <a:gd name="connsiteY3" fmla="*/ 200398 h 261453"/>
                <a:gd name="connsiteX4" fmla="*/ 88604 w 255643"/>
                <a:gd name="connsiteY4" fmla="*/ 168442 h 261453"/>
                <a:gd name="connsiteX5" fmla="*/ 174593 w 255643"/>
                <a:gd name="connsiteY5" fmla="*/ 172510 h 261453"/>
                <a:gd name="connsiteX6" fmla="*/ 175755 w 255643"/>
                <a:gd name="connsiteY6" fmla="*/ 146364 h 261453"/>
                <a:gd name="connsiteX7" fmla="*/ 86280 w 255643"/>
                <a:gd name="connsiteY7" fmla="*/ 142297 h 261453"/>
                <a:gd name="connsiteX8" fmla="*/ 86280 w 255643"/>
                <a:gd name="connsiteY8" fmla="*/ 137068 h 261453"/>
                <a:gd name="connsiteX9" fmla="*/ 86861 w 255643"/>
                <a:gd name="connsiteY9" fmla="*/ 126029 h 261453"/>
                <a:gd name="connsiteX10" fmla="*/ 88023 w 255643"/>
                <a:gd name="connsiteY10" fmla="*/ 118476 h 261453"/>
                <a:gd name="connsiteX11" fmla="*/ 191442 w 255643"/>
                <a:gd name="connsiteY11" fmla="*/ 123705 h 261453"/>
                <a:gd name="connsiteX12" fmla="*/ 192604 w 255643"/>
                <a:gd name="connsiteY12" fmla="*/ 97560 h 261453"/>
                <a:gd name="connsiteX13" fmla="*/ 92671 w 255643"/>
                <a:gd name="connsiteY13" fmla="*/ 92911 h 261453"/>
                <a:gd name="connsiteX14" fmla="*/ 94414 w 255643"/>
                <a:gd name="connsiteY14" fmla="*/ 87682 h 261453"/>
                <a:gd name="connsiteX15" fmla="*/ 121140 w 255643"/>
                <a:gd name="connsiteY15" fmla="*/ 50498 h 261453"/>
                <a:gd name="connsiteX16" fmla="*/ 128112 w 255643"/>
                <a:gd name="connsiteY16" fmla="*/ 46431 h 261453"/>
                <a:gd name="connsiteX17" fmla="*/ 172850 w 255643"/>
                <a:gd name="connsiteY17" fmla="*/ 38297 h 261453"/>
                <a:gd name="connsiteX18" fmla="*/ 232113 w 255643"/>
                <a:gd name="connsiteY18" fmla="*/ 54565 h 261453"/>
                <a:gd name="connsiteX19" fmla="*/ 251867 w 255643"/>
                <a:gd name="connsiteY19" fmla="*/ 23190 h 261453"/>
                <a:gd name="connsiteX20" fmla="*/ 245476 w 255643"/>
                <a:gd name="connsiteY20" fmla="*/ 20285 h 261453"/>
                <a:gd name="connsiteX21" fmla="*/ 174593 w 255643"/>
                <a:gd name="connsiteY21" fmla="*/ 4598 h 261453"/>
                <a:gd name="connsiteX22" fmla="*/ 149610 w 255643"/>
                <a:gd name="connsiteY22" fmla="*/ 5179 h 261453"/>
                <a:gd name="connsiteX23" fmla="*/ 94995 w 255643"/>
                <a:gd name="connsiteY23" fmla="*/ 20285 h 261453"/>
                <a:gd name="connsiteX24" fmla="*/ 86861 w 255643"/>
                <a:gd name="connsiteY24" fmla="*/ 24934 h 261453"/>
                <a:gd name="connsiteX25" fmla="*/ 41542 w 255643"/>
                <a:gd name="connsiteY25" fmla="*/ 90006 h 261453"/>
                <a:gd name="connsiteX26" fmla="*/ 8425 w 255643"/>
                <a:gd name="connsiteY26" fmla="*/ 88263 h 261453"/>
                <a:gd name="connsiteX27" fmla="*/ 7263 w 255643"/>
                <a:gd name="connsiteY27" fmla="*/ 114409 h 261453"/>
                <a:gd name="connsiteX28" fmla="*/ 37475 w 255643"/>
                <a:gd name="connsiteY28" fmla="*/ 116152 h 261453"/>
                <a:gd name="connsiteX29" fmla="*/ 36894 w 255643"/>
                <a:gd name="connsiteY29" fmla="*/ 124286 h 261453"/>
                <a:gd name="connsiteX30" fmla="*/ 36894 w 255643"/>
                <a:gd name="connsiteY30" fmla="*/ 124286 h 261453"/>
                <a:gd name="connsiteX31" fmla="*/ 36313 w 255643"/>
                <a:gd name="connsiteY31" fmla="*/ 127191 h 261453"/>
                <a:gd name="connsiteX32" fmla="*/ 35732 w 255643"/>
                <a:gd name="connsiteY32" fmla="*/ 133582 h 261453"/>
                <a:gd name="connsiteX33" fmla="*/ 35732 w 255643"/>
                <a:gd name="connsiteY33" fmla="*/ 139973 h 261453"/>
                <a:gd name="connsiteX34" fmla="*/ 5520 w 255643"/>
                <a:gd name="connsiteY34" fmla="*/ 138230 h 261453"/>
                <a:gd name="connsiteX35" fmla="*/ 4358 w 255643"/>
                <a:gd name="connsiteY35" fmla="*/ 164375 h 261453"/>
                <a:gd name="connsiteX36" fmla="*/ 38056 w 255643"/>
                <a:gd name="connsiteY36" fmla="*/ 166118 h 261453"/>
                <a:gd name="connsiteX37" fmla="*/ 63620 w 255643"/>
                <a:gd name="connsiteY37" fmla="*/ 220152 h 261453"/>
                <a:gd name="connsiteX38" fmla="*/ 65363 w 255643"/>
                <a:gd name="connsiteY38" fmla="*/ 221895 h 261453"/>
                <a:gd name="connsiteX39" fmla="*/ 78146 w 255643"/>
                <a:gd name="connsiteY39" fmla="*/ 233515 h 261453"/>
                <a:gd name="connsiteX40" fmla="*/ 107777 w 255643"/>
                <a:gd name="connsiteY40" fmla="*/ 249784 h 261453"/>
                <a:gd name="connsiteX41" fmla="*/ 108358 w 255643"/>
                <a:gd name="connsiteY41" fmla="*/ 249784 h 261453"/>
                <a:gd name="connsiteX42" fmla="*/ 158325 w 255643"/>
                <a:gd name="connsiteY42" fmla="*/ 259661 h 261453"/>
                <a:gd name="connsiteX43" fmla="*/ 158906 w 255643"/>
                <a:gd name="connsiteY43" fmla="*/ 259661 h 261453"/>
                <a:gd name="connsiteX44" fmla="*/ 162973 w 255643"/>
                <a:gd name="connsiteY44" fmla="*/ 260242 h 261453"/>
                <a:gd name="connsiteX45" fmla="*/ 175174 w 255643"/>
                <a:gd name="connsiteY45" fmla="*/ 260242 h 261453"/>
                <a:gd name="connsiteX46" fmla="*/ 230951 w 255643"/>
                <a:gd name="connsiteY46" fmla="*/ 252689 h 261453"/>
                <a:gd name="connsiteX47" fmla="*/ 232694 w 255643"/>
                <a:gd name="connsiteY47" fmla="*/ 217828 h 261453"/>
                <a:gd name="connsiteX48" fmla="*/ 225141 w 255643"/>
                <a:gd name="connsiteY48" fmla="*/ 219571 h 261453"/>
                <a:gd name="connsiteX49" fmla="*/ 225141 w 255643"/>
                <a:gd name="connsiteY49" fmla="*/ 219571 h 2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55643" h="261453">
                  <a:moveTo>
                    <a:pt x="225141" y="219571"/>
                  </a:moveTo>
                  <a:cubicBezTo>
                    <a:pt x="204805" y="224800"/>
                    <a:pt x="185051" y="226543"/>
                    <a:pt x="165878" y="225962"/>
                  </a:cubicBezTo>
                  <a:cubicBezTo>
                    <a:pt x="137989" y="224800"/>
                    <a:pt x="117654" y="216085"/>
                    <a:pt x="104291" y="200979"/>
                  </a:cubicBezTo>
                  <a:cubicBezTo>
                    <a:pt x="104291" y="200979"/>
                    <a:pt x="104291" y="200979"/>
                    <a:pt x="103710" y="200398"/>
                  </a:cubicBezTo>
                  <a:cubicBezTo>
                    <a:pt x="96157" y="191683"/>
                    <a:pt x="91509" y="181225"/>
                    <a:pt x="88604" y="168442"/>
                  </a:cubicBezTo>
                  <a:lnTo>
                    <a:pt x="174593" y="172510"/>
                  </a:lnTo>
                  <a:lnTo>
                    <a:pt x="175755" y="146364"/>
                  </a:lnTo>
                  <a:lnTo>
                    <a:pt x="86280" y="142297"/>
                  </a:lnTo>
                  <a:lnTo>
                    <a:pt x="86280" y="137068"/>
                  </a:lnTo>
                  <a:lnTo>
                    <a:pt x="86861" y="126029"/>
                  </a:lnTo>
                  <a:lnTo>
                    <a:pt x="88023" y="118476"/>
                  </a:lnTo>
                  <a:lnTo>
                    <a:pt x="191442" y="123705"/>
                  </a:lnTo>
                  <a:lnTo>
                    <a:pt x="192604" y="97560"/>
                  </a:lnTo>
                  <a:lnTo>
                    <a:pt x="92671" y="92911"/>
                  </a:lnTo>
                  <a:cubicBezTo>
                    <a:pt x="93252" y="91168"/>
                    <a:pt x="93833" y="89425"/>
                    <a:pt x="94414" y="87682"/>
                  </a:cubicBezTo>
                  <a:cubicBezTo>
                    <a:pt x="99643" y="71414"/>
                    <a:pt x="108939" y="58632"/>
                    <a:pt x="121140" y="50498"/>
                  </a:cubicBezTo>
                  <a:cubicBezTo>
                    <a:pt x="123464" y="48755"/>
                    <a:pt x="125788" y="47593"/>
                    <a:pt x="128112" y="46431"/>
                  </a:cubicBezTo>
                  <a:cubicBezTo>
                    <a:pt x="140313" y="40621"/>
                    <a:pt x="155420" y="37716"/>
                    <a:pt x="172850" y="38297"/>
                  </a:cubicBezTo>
                  <a:cubicBezTo>
                    <a:pt x="190280" y="38878"/>
                    <a:pt x="210034" y="44688"/>
                    <a:pt x="232113" y="54565"/>
                  </a:cubicBezTo>
                  <a:lnTo>
                    <a:pt x="251867" y="23190"/>
                  </a:lnTo>
                  <a:cubicBezTo>
                    <a:pt x="249543" y="22028"/>
                    <a:pt x="247800" y="21447"/>
                    <a:pt x="245476" y="20285"/>
                  </a:cubicBezTo>
                  <a:cubicBezTo>
                    <a:pt x="224560" y="10989"/>
                    <a:pt x="200738" y="5760"/>
                    <a:pt x="174593" y="4598"/>
                  </a:cubicBezTo>
                  <a:cubicBezTo>
                    <a:pt x="165878" y="4017"/>
                    <a:pt x="157744" y="4598"/>
                    <a:pt x="149610" y="5179"/>
                  </a:cubicBezTo>
                  <a:cubicBezTo>
                    <a:pt x="128693" y="6341"/>
                    <a:pt x="110682" y="11570"/>
                    <a:pt x="94995" y="20285"/>
                  </a:cubicBezTo>
                  <a:cubicBezTo>
                    <a:pt x="92090" y="21447"/>
                    <a:pt x="89766" y="23190"/>
                    <a:pt x="86861" y="24934"/>
                  </a:cubicBezTo>
                  <a:cubicBezTo>
                    <a:pt x="63620" y="40040"/>
                    <a:pt x="48514" y="62118"/>
                    <a:pt x="41542" y="90006"/>
                  </a:cubicBezTo>
                  <a:lnTo>
                    <a:pt x="8425" y="88263"/>
                  </a:lnTo>
                  <a:lnTo>
                    <a:pt x="7263" y="114409"/>
                  </a:lnTo>
                  <a:lnTo>
                    <a:pt x="37475" y="116152"/>
                  </a:lnTo>
                  <a:lnTo>
                    <a:pt x="36894" y="124286"/>
                  </a:lnTo>
                  <a:lnTo>
                    <a:pt x="36894" y="124286"/>
                  </a:lnTo>
                  <a:lnTo>
                    <a:pt x="36313" y="127191"/>
                  </a:lnTo>
                  <a:lnTo>
                    <a:pt x="35732" y="133582"/>
                  </a:lnTo>
                  <a:lnTo>
                    <a:pt x="35732" y="139973"/>
                  </a:lnTo>
                  <a:lnTo>
                    <a:pt x="5520" y="138230"/>
                  </a:lnTo>
                  <a:lnTo>
                    <a:pt x="4358" y="164375"/>
                  </a:lnTo>
                  <a:lnTo>
                    <a:pt x="38056" y="166118"/>
                  </a:lnTo>
                  <a:cubicBezTo>
                    <a:pt x="42123" y="187616"/>
                    <a:pt x="50838" y="205627"/>
                    <a:pt x="63620" y="220152"/>
                  </a:cubicBezTo>
                  <a:cubicBezTo>
                    <a:pt x="64201" y="220733"/>
                    <a:pt x="64782" y="221314"/>
                    <a:pt x="65363" y="221895"/>
                  </a:cubicBezTo>
                  <a:cubicBezTo>
                    <a:pt x="69430" y="225962"/>
                    <a:pt x="73497" y="230029"/>
                    <a:pt x="78146" y="233515"/>
                  </a:cubicBezTo>
                  <a:cubicBezTo>
                    <a:pt x="86861" y="240488"/>
                    <a:pt x="96738" y="245717"/>
                    <a:pt x="107777" y="249784"/>
                  </a:cubicBezTo>
                  <a:cubicBezTo>
                    <a:pt x="107777" y="249784"/>
                    <a:pt x="108358" y="249784"/>
                    <a:pt x="108358" y="249784"/>
                  </a:cubicBezTo>
                  <a:cubicBezTo>
                    <a:pt x="122883" y="255594"/>
                    <a:pt x="139732" y="258499"/>
                    <a:pt x="158325" y="259661"/>
                  </a:cubicBezTo>
                  <a:cubicBezTo>
                    <a:pt x="158325" y="259661"/>
                    <a:pt x="158325" y="259661"/>
                    <a:pt x="158906" y="259661"/>
                  </a:cubicBezTo>
                  <a:cubicBezTo>
                    <a:pt x="160068" y="259661"/>
                    <a:pt x="161230" y="260242"/>
                    <a:pt x="162973" y="260242"/>
                  </a:cubicBezTo>
                  <a:cubicBezTo>
                    <a:pt x="167040" y="260242"/>
                    <a:pt x="171107" y="260823"/>
                    <a:pt x="175174" y="260242"/>
                  </a:cubicBezTo>
                  <a:cubicBezTo>
                    <a:pt x="195509" y="260242"/>
                    <a:pt x="214683" y="257918"/>
                    <a:pt x="230951" y="252689"/>
                  </a:cubicBezTo>
                  <a:lnTo>
                    <a:pt x="232694" y="217828"/>
                  </a:lnTo>
                  <a:cubicBezTo>
                    <a:pt x="229208" y="218409"/>
                    <a:pt x="227465" y="218990"/>
                    <a:pt x="225141" y="219571"/>
                  </a:cubicBezTo>
                  <a:cubicBezTo>
                    <a:pt x="225141" y="219571"/>
                    <a:pt x="225141" y="219571"/>
                    <a:pt x="225141" y="219571"/>
                  </a:cubicBezTo>
                  <a:close/>
                </a:path>
              </a:pathLst>
            </a:custGeom>
            <a:solidFill>
              <a:srgbClr val="F09D00"/>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08CA905D-BB5B-4B8F-9B63-EA4E237FC7ED}"/>
                </a:ext>
              </a:extLst>
            </p:cNvPr>
            <p:cNvSpPr/>
            <p:nvPr/>
          </p:nvSpPr>
          <p:spPr>
            <a:xfrm>
              <a:off x="3167129" y="4137909"/>
              <a:ext cx="255644" cy="261454"/>
            </a:xfrm>
            <a:custGeom>
              <a:avLst/>
              <a:gdLst>
                <a:gd name="connsiteX0" fmla="*/ 128112 w 255643"/>
                <a:gd name="connsiteY0" fmla="*/ 46771 h 261453"/>
                <a:gd name="connsiteX1" fmla="*/ 173431 w 255643"/>
                <a:gd name="connsiteY1" fmla="*/ 38637 h 261453"/>
                <a:gd name="connsiteX2" fmla="*/ 233275 w 255643"/>
                <a:gd name="connsiteY2" fmla="*/ 54324 h 261453"/>
                <a:gd name="connsiteX3" fmla="*/ 251867 w 255643"/>
                <a:gd name="connsiteY3" fmla="*/ 25274 h 261453"/>
                <a:gd name="connsiteX4" fmla="*/ 253029 w 255643"/>
                <a:gd name="connsiteY4" fmla="*/ 22950 h 261453"/>
                <a:gd name="connsiteX5" fmla="*/ 175174 w 255643"/>
                <a:gd name="connsiteY5" fmla="*/ 4358 h 261453"/>
                <a:gd name="connsiteX6" fmla="*/ 160649 w 255643"/>
                <a:gd name="connsiteY6" fmla="*/ 4358 h 261453"/>
                <a:gd name="connsiteX7" fmla="*/ 93833 w 255643"/>
                <a:gd name="connsiteY7" fmla="*/ 20626 h 261453"/>
                <a:gd name="connsiteX8" fmla="*/ 86861 w 255643"/>
                <a:gd name="connsiteY8" fmla="*/ 24693 h 261453"/>
                <a:gd name="connsiteX9" fmla="*/ 41542 w 255643"/>
                <a:gd name="connsiteY9" fmla="*/ 89766 h 261453"/>
                <a:gd name="connsiteX10" fmla="*/ 8425 w 255643"/>
                <a:gd name="connsiteY10" fmla="*/ 88023 h 261453"/>
                <a:gd name="connsiteX11" fmla="*/ 7263 w 255643"/>
                <a:gd name="connsiteY11" fmla="*/ 114168 h 261453"/>
                <a:gd name="connsiteX12" fmla="*/ 37475 w 255643"/>
                <a:gd name="connsiteY12" fmla="*/ 115911 h 261453"/>
                <a:gd name="connsiteX13" fmla="*/ 36894 w 255643"/>
                <a:gd name="connsiteY13" fmla="*/ 121140 h 261453"/>
                <a:gd name="connsiteX14" fmla="*/ 36313 w 255643"/>
                <a:gd name="connsiteY14" fmla="*/ 126950 h 261453"/>
                <a:gd name="connsiteX15" fmla="*/ 35732 w 255643"/>
                <a:gd name="connsiteY15" fmla="*/ 133341 h 261453"/>
                <a:gd name="connsiteX16" fmla="*/ 35732 w 255643"/>
                <a:gd name="connsiteY16" fmla="*/ 135665 h 261453"/>
                <a:gd name="connsiteX17" fmla="*/ 35732 w 255643"/>
                <a:gd name="connsiteY17" fmla="*/ 139732 h 261453"/>
                <a:gd name="connsiteX18" fmla="*/ 5520 w 255643"/>
                <a:gd name="connsiteY18" fmla="*/ 137989 h 261453"/>
                <a:gd name="connsiteX19" fmla="*/ 4358 w 255643"/>
                <a:gd name="connsiteY19" fmla="*/ 164135 h 261453"/>
                <a:gd name="connsiteX20" fmla="*/ 38056 w 255643"/>
                <a:gd name="connsiteY20" fmla="*/ 165878 h 261453"/>
                <a:gd name="connsiteX21" fmla="*/ 39218 w 255643"/>
                <a:gd name="connsiteY21" fmla="*/ 171107 h 261453"/>
                <a:gd name="connsiteX22" fmla="*/ 68850 w 255643"/>
                <a:gd name="connsiteY22" fmla="*/ 225141 h 261453"/>
                <a:gd name="connsiteX23" fmla="*/ 70593 w 255643"/>
                <a:gd name="connsiteY23" fmla="*/ 226884 h 261453"/>
                <a:gd name="connsiteX24" fmla="*/ 78146 w 255643"/>
                <a:gd name="connsiteY24" fmla="*/ 233275 h 261453"/>
                <a:gd name="connsiteX25" fmla="*/ 162973 w 255643"/>
                <a:gd name="connsiteY25" fmla="*/ 260001 h 261453"/>
                <a:gd name="connsiteX26" fmla="*/ 187375 w 255643"/>
                <a:gd name="connsiteY26" fmla="*/ 260001 h 261453"/>
                <a:gd name="connsiteX27" fmla="*/ 230370 w 255643"/>
                <a:gd name="connsiteY27" fmla="*/ 253029 h 261453"/>
                <a:gd name="connsiteX28" fmla="*/ 232113 w 255643"/>
                <a:gd name="connsiteY28" fmla="*/ 218168 h 261453"/>
                <a:gd name="connsiteX29" fmla="*/ 167040 w 255643"/>
                <a:gd name="connsiteY29" fmla="*/ 225722 h 261453"/>
                <a:gd name="connsiteX30" fmla="*/ 110682 w 255643"/>
                <a:gd name="connsiteY30" fmla="*/ 206548 h 261453"/>
                <a:gd name="connsiteX31" fmla="*/ 110101 w 255643"/>
                <a:gd name="connsiteY31" fmla="*/ 205967 h 261453"/>
                <a:gd name="connsiteX32" fmla="*/ 89766 w 255643"/>
                <a:gd name="connsiteY32" fmla="*/ 168783 h 261453"/>
                <a:gd name="connsiteX33" fmla="*/ 175755 w 255643"/>
                <a:gd name="connsiteY33" fmla="*/ 172850 h 261453"/>
                <a:gd name="connsiteX34" fmla="*/ 176917 w 255643"/>
                <a:gd name="connsiteY34" fmla="*/ 146705 h 261453"/>
                <a:gd name="connsiteX35" fmla="*/ 87442 w 255643"/>
                <a:gd name="connsiteY35" fmla="*/ 142637 h 261453"/>
                <a:gd name="connsiteX36" fmla="*/ 87442 w 255643"/>
                <a:gd name="connsiteY36" fmla="*/ 136246 h 261453"/>
                <a:gd name="connsiteX37" fmla="*/ 88023 w 255643"/>
                <a:gd name="connsiteY37" fmla="*/ 126950 h 261453"/>
                <a:gd name="connsiteX38" fmla="*/ 89185 w 255643"/>
                <a:gd name="connsiteY38" fmla="*/ 119397 h 261453"/>
                <a:gd name="connsiteX39" fmla="*/ 192604 w 255643"/>
                <a:gd name="connsiteY39" fmla="*/ 124626 h 261453"/>
                <a:gd name="connsiteX40" fmla="*/ 193766 w 255643"/>
                <a:gd name="connsiteY40" fmla="*/ 98481 h 261453"/>
                <a:gd name="connsiteX41" fmla="*/ 93833 w 255643"/>
                <a:gd name="connsiteY41" fmla="*/ 93833 h 261453"/>
                <a:gd name="connsiteX42" fmla="*/ 122302 w 255643"/>
                <a:gd name="connsiteY42" fmla="*/ 52000 h 261453"/>
                <a:gd name="connsiteX43" fmla="*/ 128112 w 255643"/>
                <a:gd name="connsiteY43" fmla="*/ 46771 h 26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5643" h="261453">
                  <a:moveTo>
                    <a:pt x="128112" y="46771"/>
                  </a:moveTo>
                  <a:cubicBezTo>
                    <a:pt x="140895" y="40380"/>
                    <a:pt x="156001" y="37475"/>
                    <a:pt x="173431" y="38637"/>
                  </a:cubicBezTo>
                  <a:cubicBezTo>
                    <a:pt x="190861" y="39218"/>
                    <a:pt x="211196" y="44447"/>
                    <a:pt x="233275" y="54324"/>
                  </a:cubicBezTo>
                  <a:lnTo>
                    <a:pt x="251867" y="25274"/>
                  </a:lnTo>
                  <a:lnTo>
                    <a:pt x="253029" y="22950"/>
                  </a:lnTo>
                  <a:cubicBezTo>
                    <a:pt x="230370" y="11911"/>
                    <a:pt x="204805" y="5519"/>
                    <a:pt x="175174" y="4358"/>
                  </a:cubicBezTo>
                  <a:cubicBezTo>
                    <a:pt x="170526" y="4358"/>
                    <a:pt x="165297" y="4358"/>
                    <a:pt x="160649" y="4358"/>
                  </a:cubicBezTo>
                  <a:cubicBezTo>
                    <a:pt x="135084" y="4939"/>
                    <a:pt x="112425" y="10168"/>
                    <a:pt x="93833" y="20626"/>
                  </a:cubicBezTo>
                  <a:cubicBezTo>
                    <a:pt x="91509" y="21788"/>
                    <a:pt x="89185" y="22950"/>
                    <a:pt x="86861" y="24693"/>
                  </a:cubicBezTo>
                  <a:cubicBezTo>
                    <a:pt x="63620" y="39799"/>
                    <a:pt x="48514" y="61877"/>
                    <a:pt x="41542" y="89766"/>
                  </a:cubicBezTo>
                  <a:lnTo>
                    <a:pt x="8425" y="88023"/>
                  </a:lnTo>
                  <a:lnTo>
                    <a:pt x="7263" y="114168"/>
                  </a:lnTo>
                  <a:lnTo>
                    <a:pt x="37475" y="115911"/>
                  </a:lnTo>
                  <a:lnTo>
                    <a:pt x="36894" y="121140"/>
                  </a:lnTo>
                  <a:lnTo>
                    <a:pt x="36313" y="126950"/>
                  </a:lnTo>
                  <a:lnTo>
                    <a:pt x="35732" y="133341"/>
                  </a:lnTo>
                  <a:lnTo>
                    <a:pt x="35732" y="135665"/>
                  </a:lnTo>
                  <a:lnTo>
                    <a:pt x="35732" y="139732"/>
                  </a:lnTo>
                  <a:lnTo>
                    <a:pt x="5520" y="137989"/>
                  </a:lnTo>
                  <a:lnTo>
                    <a:pt x="4358" y="164135"/>
                  </a:lnTo>
                  <a:lnTo>
                    <a:pt x="38056" y="165878"/>
                  </a:lnTo>
                  <a:cubicBezTo>
                    <a:pt x="38637" y="167621"/>
                    <a:pt x="38637" y="169364"/>
                    <a:pt x="39218" y="171107"/>
                  </a:cubicBezTo>
                  <a:cubicBezTo>
                    <a:pt x="43866" y="193185"/>
                    <a:pt x="54324" y="211196"/>
                    <a:pt x="68850" y="225141"/>
                  </a:cubicBezTo>
                  <a:cubicBezTo>
                    <a:pt x="69430" y="225722"/>
                    <a:pt x="70012" y="226303"/>
                    <a:pt x="70593" y="226884"/>
                  </a:cubicBezTo>
                  <a:cubicBezTo>
                    <a:pt x="72917" y="229208"/>
                    <a:pt x="75822" y="231532"/>
                    <a:pt x="78146" y="233275"/>
                  </a:cubicBezTo>
                  <a:cubicBezTo>
                    <a:pt x="99643" y="248962"/>
                    <a:pt x="127531" y="258258"/>
                    <a:pt x="162973" y="260001"/>
                  </a:cubicBezTo>
                  <a:cubicBezTo>
                    <a:pt x="171688" y="260582"/>
                    <a:pt x="179822" y="260582"/>
                    <a:pt x="187375" y="260001"/>
                  </a:cubicBezTo>
                  <a:cubicBezTo>
                    <a:pt x="203062" y="259420"/>
                    <a:pt x="217006" y="257096"/>
                    <a:pt x="230370" y="253029"/>
                  </a:cubicBezTo>
                  <a:lnTo>
                    <a:pt x="232113" y="218168"/>
                  </a:lnTo>
                  <a:cubicBezTo>
                    <a:pt x="210035" y="223979"/>
                    <a:pt x="187956" y="226303"/>
                    <a:pt x="167040" y="225722"/>
                  </a:cubicBezTo>
                  <a:cubicBezTo>
                    <a:pt x="142638" y="224560"/>
                    <a:pt x="124045" y="218168"/>
                    <a:pt x="110682" y="206548"/>
                  </a:cubicBezTo>
                  <a:cubicBezTo>
                    <a:pt x="110682" y="206548"/>
                    <a:pt x="110682" y="206548"/>
                    <a:pt x="110101" y="205967"/>
                  </a:cubicBezTo>
                  <a:cubicBezTo>
                    <a:pt x="99643" y="196671"/>
                    <a:pt x="93252" y="184470"/>
                    <a:pt x="89766" y="168783"/>
                  </a:cubicBezTo>
                  <a:lnTo>
                    <a:pt x="175755" y="172850"/>
                  </a:lnTo>
                  <a:lnTo>
                    <a:pt x="176917" y="146705"/>
                  </a:lnTo>
                  <a:lnTo>
                    <a:pt x="87442" y="142637"/>
                  </a:lnTo>
                  <a:lnTo>
                    <a:pt x="87442" y="136246"/>
                  </a:lnTo>
                  <a:lnTo>
                    <a:pt x="88023" y="126950"/>
                  </a:lnTo>
                  <a:lnTo>
                    <a:pt x="89185" y="119397"/>
                  </a:lnTo>
                  <a:lnTo>
                    <a:pt x="192604" y="124626"/>
                  </a:lnTo>
                  <a:lnTo>
                    <a:pt x="193766" y="98481"/>
                  </a:lnTo>
                  <a:lnTo>
                    <a:pt x="93833" y="93833"/>
                  </a:lnTo>
                  <a:cubicBezTo>
                    <a:pt x="99062" y="74660"/>
                    <a:pt x="108358" y="60715"/>
                    <a:pt x="122302" y="52000"/>
                  </a:cubicBezTo>
                  <a:cubicBezTo>
                    <a:pt x="124045" y="49095"/>
                    <a:pt x="125788" y="47933"/>
                    <a:pt x="128112" y="46771"/>
                  </a:cubicBezTo>
                  <a:close/>
                </a:path>
              </a:pathLst>
            </a:custGeom>
            <a:solidFill>
              <a:srgbClr val="FFEE34"/>
            </a:solidFill>
            <a:ln w="9525" cap="flat">
              <a:noFill/>
              <a:prstDash val="solid"/>
              <a:miter/>
            </a:ln>
          </p:spPr>
          <p:txBody>
            <a:bodyPr rtlCol="0" anchor="ctr"/>
            <a:lstStyle/>
            <a:p>
              <a:endParaRPr lang="fi-FI"/>
            </a:p>
          </p:txBody>
        </p:sp>
      </p:grpSp>
      <p:pic>
        <p:nvPicPr>
          <p:cNvPr id="58" name="Picture 57">
            <a:hlinkClick r:id="rId3" action="ppaction://hlinksldjump"/>
            <a:extLst>
              <a:ext uri="{FF2B5EF4-FFF2-40B4-BE49-F238E27FC236}">
                <a16:creationId xmlns:a16="http://schemas.microsoft.com/office/drawing/2014/main" id="{896C0FAF-327F-44E3-849B-4F4B5D7653D3}"/>
              </a:ext>
            </a:extLst>
          </p:cNvPr>
          <p:cNvPicPr>
            <a:picLocks/>
          </p:cNvPicPr>
          <p:nvPr/>
        </p:nvPicPr>
        <p:blipFill>
          <a:blip r:embed="rId4">
            <a:duotone>
              <a:prstClr val="black"/>
              <a:schemeClr val="accent3">
                <a:tint val="45000"/>
                <a:satMod val="400000"/>
              </a:schemeClr>
            </a:duotone>
          </a:blip>
          <a:stretch>
            <a:fillRect/>
          </a:stretch>
        </p:blipFill>
        <p:spPr>
          <a:xfrm>
            <a:off x="664603" y="308585"/>
            <a:ext cx="505538" cy="505538"/>
          </a:xfrm>
          <a:prstGeom prst="rect">
            <a:avLst/>
          </a:prstGeom>
        </p:spPr>
      </p:pic>
    </p:spTree>
    <p:extLst>
      <p:ext uri="{BB962C8B-B14F-4D97-AF65-F5344CB8AC3E}">
        <p14:creationId xmlns:p14="http://schemas.microsoft.com/office/powerpoint/2010/main" val="555006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C6AEBB-F0EF-044B-AA04-37542A0D1942}"/>
              </a:ext>
            </a:extLst>
          </p:cNvPr>
          <p:cNvSpPr/>
          <p:nvPr/>
        </p:nvSpPr>
        <p:spPr>
          <a:xfrm>
            <a:off x="0" y="-21917"/>
            <a:ext cx="12192000" cy="68675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1CA3250-3D09-7345-8012-857C3E6C83D6}"/>
              </a:ext>
            </a:extLst>
          </p:cNvPr>
          <p:cNvSpPr>
            <a:spLocks noGrp="1"/>
          </p:cNvSpPr>
          <p:nvPr>
            <p:ph type="title"/>
          </p:nvPr>
        </p:nvSpPr>
        <p:spPr>
          <a:xfrm>
            <a:off x="0" y="-119597"/>
            <a:ext cx="12192000" cy="1325563"/>
          </a:xfrm>
        </p:spPr>
        <p:txBody>
          <a:bodyPr>
            <a:normAutofit/>
          </a:bodyPr>
          <a:lstStyle/>
          <a:p>
            <a:pPr algn="ctr"/>
            <a:r>
              <a:rPr lang="fi-FI">
                <a:solidFill>
                  <a:schemeClr val="bg1"/>
                </a:solidFill>
              </a:rPr>
              <a:t> </a:t>
            </a:r>
            <a:r>
              <a:rPr lang="fi-FI" sz="4000">
                <a:solidFill>
                  <a:schemeClr val="bg1"/>
                </a:solidFill>
              </a:rPr>
              <a:t>Suomi aktiivinen toimija EU:ssa</a:t>
            </a:r>
          </a:p>
        </p:txBody>
      </p:sp>
      <p:sp>
        <p:nvSpPr>
          <p:cNvPr id="115" name="Rectangle 114">
            <a:extLst>
              <a:ext uri="{FF2B5EF4-FFF2-40B4-BE49-F238E27FC236}">
                <a16:creationId xmlns:a16="http://schemas.microsoft.com/office/drawing/2014/main" id="{2272CF18-4108-4B70-B503-C122847D6257}"/>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Oval 115">
            <a:extLst>
              <a:ext uri="{FF2B5EF4-FFF2-40B4-BE49-F238E27FC236}">
                <a16:creationId xmlns:a16="http://schemas.microsoft.com/office/drawing/2014/main" id="{2FFC39A7-7C4C-4860-AA0F-313CF110DA5E}"/>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8" name="Rectangle 117">
            <a:extLst>
              <a:ext uri="{FF2B5EF4-FFF2-40B4-BE49-F238E27FC236}">
                <a16:creationId xmlns:a16="http://schemas.microsoft.com/office/drawing/2014/main" id="{8EEEB7DB-F025-4402-B3B1-E1C5743DCD40}"/>
              </a:ext>
            </a:extLst>
          </p:cNvPr>
          <p:cNvSpPr/>
          <p:nvPr/>
        </p:nvSpPr>
        <p:spPr>
          <a:xfrm>
            <a:off x="3430976" y="1322994"/>
            <a:ext cx="2706537" cy="1174937"/>
          </a:xfrm>
          <a:prstGeom prst="rect">
            <a:avLst/>
          </a:prstGeom>
        </p:spPr>
        <p:txBody>
          <a:bodyPr wrap="square">
            <a:spAutoFit/>
          </a:bodyPr>
          <a:lstStyle/>
          <a:p>
            <a:pPr>
              <a:lnSpc>
                <a:spcPct val="120000"/>
              </a:lnSpc>
            </a:pPr>
            <a:r>
              <a:rPr lang="fi-FI" sz="2000" b="1">
                <a:solidFill>
                  <a:schemeClr val="bg1"/>
                </a:solidFill>
              </a:rPr>
              <a:t>Suomen oltava mukana EMU:n ytimessä</a:t>
            </a:r>
          </a:p>
        </p:txBody>
      </p:sp>
      <p:sp>
        <p:nvSpPr>
          <p:cNvPr id="126" name="Rectangle 125">
            <a:extLst>
              <a:ext uri="{FF2B5EF4-FFF2-40B4-BE49-F238E27FC236}">
                <a16:creationId xmlns:a16="http://schemas.microsoft.com/office/drawing/2014/main" id="{A4CF07AC-20E8-4B03-A674-43DEEA76F5FF}"/>
              </a:ext>
            </a:extLst>
          </p:cNvPr>
          <p:cNvSpPr/>
          <p:nvPr/>
        </p:nvSpPr>
        <p:spPr>
          <a:xfrm>
            <a:off x="6412120" y="1254656"/>
            <a:ext cx="4316422" cy="1323439"/>
          </a:xfrm>
          <a:prstGeom prst="rect">
            <a:avLst/>
          </a:prstGeom>
        </p:spPr>
        <p:txBody>
          <a:bodyPr wrap="square">
            <a:spAutoFit/>
          </a:bodyPr>
          <a:lstStyle/>
          <a:p>
            <a:pPr marL="285750" indent="-285750">
              <a:lnSpc>
                <a:spcPts val="1600"/>
              </a:lnSpc>
              <a:buFont typeface="Arial" panose="020B0604020202020204" pitchFamily="34" charset="0"/>
              <a:buChar char="•"/>
            </a:pPr>
            <a:r>
              <a:rPr lang="fi-FI" sz="1400">
                <a:solidFill>
                  <a:schemeClr val="bg1"/>
                </a:solidFill>
              </a:rPr>
              <a:t>EMU:n nojattava nykyistä enemmän markkinakuriin. Jäsenmaiden omaa vastuuta on korostettava.</a:t>
            </a:r>
          </a:p>
          <a:p>
            <a:pPr marL="285750" indent="-285750">
              <a:lnSpc>
                <a:spcPts val="1600"/>
              </a:lnSpc>
              <a:buFont typeface="Arial" panose="020B0604020202020204" pitchFamily="34" charset="0"/>
              <a:buChar char="•"/>
            </a:pPr>
            <a:r>
              <a:rPr lang="fi-FI" sz="1400" err="1">
                <a:solidFill>
                  <a:schemeClr val="bg1"/>
                </a:solidFill>
              </a:rPr>
              <a:t>Fiskaaliunionille</a:t>
            </a:r>
            <a:r>
              <a:rPr lang="fi-FI" sz="1400">
                <a:solidFill>
                  <a:schemeClr val="bg1"/>
                </a:solidFill>
              </a:rPr>
              <a:t> ei ole tarvetta. </a:t>
            </a:r>
          </a:p>
          <a:p>
            <a:pPr marL="285750" indent="-285750">
              <a:lnSpc>
                <a:spcPts val="1600"/>
              </a:lnSpc>
              <a:buFont typeface="Arial" panose="020B0604020202020204" pitchFamily="34" charset="0"/>
              <a:buChar char="•"/>
            </a:pPr>
            <a:r>
              <a:rPr lang="fi-FI" sz="1400">
                <a:solidFill>
                  <a:schemeClr val="bg1"/>
                </a:solidFill>
              </a:rPr>
              <a:t>Pankkiunionin yhteis­vastuun lisäämisessä on edettävä varovasti. </a:t>
            </a:r>
          </a:p>
        </p:txBody>
      </p:sp>
      <p:sp>
        <p:nvSpPr>
          <p:cNvPr id="14" name="Rectangle 13">
            <a:extLst>
              <a:ext uri="{FF2B5EF4-FFF2-40B4-BE49-F238E27FC236}">
                <a16:creationId xmlns:a16="http://schemas.microsoft.com/office/drawing/2014/main" id="{7D2FBEFA-96F8-4D10-8A6F-7A6F54CF1728}"/>
              </a:ext>
            </a:extLst>
          </p:cNvPr>
          <p:cNvSpPr/>
          <p:nvPr/>
        </p:nvSpPr>
        <p:spPr>
          <a:xfrm>
            <a:off x="3379833" y="1142870"/>
            <a:ext cx="8231606" cy="1659946"/>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Rectangle 123">
            <a:extLst>
              <a:ext uri="{FF2B5EF4-FFF2-40B4-BE49-F238E27FC236}">
                <a16:creationId xmlns:a16="http://schemas.microsoft.com/office/drawing/2014/main" id="{5779D5DC-0A67-4459-9746-CCA479247C44}"/>
              </a:ext>
            </a:extLst>
          </p:cNvPr>
          <p:cNvSpPr/>
          <p:nvPr/>
        </p:nvSpPr>
        <p:spPr>
          <a:xfrm>
            <a:off x="3430976" y="3020059"/>
            <a:ext cx="2706537" cy="1174937"/>
          </a:xfrm>
          <a:prstGeom prst="rect">
            <a:avLst/>
          </a:prstGeom>
        </p:spPr>
        <p:txBody>
          <a:bodyPr wrap="square">
            <a:spAutoFit/>
          </a:bodyPr>
          <a:lstStyle/>
          <a:p>
            <a:pPr>
              <a:lnSpc>
                <a:spcPct val="120000"/>
              </a:lnSpc>
            </a:pPr>
            <a:r>
              <a:rPr lang="fi-FI" sz="2000" b="1">
                <a:solidFill>
                  <a:schemeClr val="bg1"/>
                </a:solidFill>
              </a:rPr>
              <a:t>Vakaat ja luotettavat finanssimarkkinat</a:t>
            </a:r>
          </a:p>
        </p:txBody>
      </p:sp>
      <p:sp>
        <p:nvSpPr>
          <p:cNvPr id="127" name="Rectangle 126">
            <a:extLst>
              <a:ext uri="{FF2B5EF4-FFF2-40B4-BE49-F238E27FC236}">
                <a16:creationId xmlns:a16="http://schemas.microsoft.com/office/drawing/2014/main" id="{0B17DE5A-0BA0-4808-BD22-B1919CFED6CC}"/>
              </a:ext>
            </a:extLst>
          </p:cNvPr>
          <p:cNvSpPr/>
          <p:nvPr/>
        </p:nvSpPr>
        <p:spPr>
          <a:xfrm>
            <a:off x="6412121" y="2997103"/>
            <a:ext cx="4704748" cy="1118255"/>
          </a:xfrm>
          <a:prstGeom prst="rect">
            <a:avLst/>
          </a:prstGeom>
        </p:spPr>
        <p:txBody>
          <a:bodyPr wrap="square">
            <a:spAutoFit/>
          </a:bodyPr>
          <a:lstStyle/>
          <a:p>
            <a:pPr marL="285750" indent="-285750">
              <a:lnSpc>
                <a:spcPts val="1600"/>
              </a:lnSpc>
              <a:buFont typeface="Arial" panose="020B0604020202020204" pitchFamily="34" charset="0"/>
              <a:buChar char="•"/>
            </a:pPr>
            <a:r>
              <a:rPr lang="fi-FI" sz="1400">
                <a:solidFill>
                  <a:schemeClr val="bg1"/>
                </a:solidFill>
              </a:rPr>
              <a:t>Yhteiset pelisäännöt, yhdenmukainen valvonta ja toimiva sijoittajansuoja turvaavat reilun kilpailun.</a:t>
            </a:r>
          </a:p>
          <a:p>
            <a:pPr marL="285750" indent="-285750">
              <a:lnSpc>
                <a:spcPts val="1600"/>
              </a:lnSpc>
              <a:buFont typeface="Arial" panose="020B0604020202020204" pitchFamily="34" charset="0"/>
              <a:buChar char="•"/>
            </a:pPr>
            <a:r>
              <a:rPr lang="fi-FI" sz="1400">
                <a:solidFill>
                  <a:schemeClr val="bg1"/>
                </a:solidFill>
              </a:rPr>
              <a:t>Viranomaisten on toimittava tehokkaasti myös rajat ylittävän toiminnan valvonnassa.</a:t>
            </a:r>
          </a:p>
        </p:txBody>
      </p:sp>
      <p:sp>
        <p:nvSpPr>
          <p:cNvPr id="15" name="Rectangle 14">
            <a:extLst>
              <a:ext uri="{FF2B5EF4-FFF2-40B4-BE49-F238E27FC236}">
                <a16:creationId xmlns:a16="http://schemas.microsoft.com/office/drawing/2014/main" id="{645B6FE0-D0E6-4715-994A-ECBA989E61FD}"/>
              </a:ext>
            </a:extLst>
          </p:cNvPr>
          <p:cNvSpPr/>
          <p:nvPr/>
        </p:nvSpPr>
        <p:spPr>
          <a:xfrm>
            <a:off x="3379833" y="2911437"/>
            <a:ext cx="8231606" cy="1330394"/>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1" name="Rectangle 120">
            <a:extLst>
              <a:ext uri="{FF2B5EF4-FFF2-40B4-BE49-F238E27FC236}">
                <a16:creationId xmlns:a16="http://schemas.microsoft.com/office/drawing/2014/main" id="{3B78DE7A-9756-4C93-B049-7ADAE5A9A9F5}"/>
              </a:ext>
            </a:extLst>
          </p:cNvPr>
          <p:cNvSpPr/>
          <p:nvPr/>
        </p:nvSpPr>
        <p:spPr>
          <a:xfrm>
            <a:off x="3506374" y="4448769"/>
            <a:ext cx="2589626" cy="1174937"/>
          </a:xfrm>
          <a:prstGeom prst="rect">
            <a:avLst/>
          </a:prstGeom>
        </p:spPr>
        <p:txBody>
          <a:bodyPr wrap="square">
            <a:spAutoFit/>
          </a:bodyPr>
          <a:lstStyle/>
          <a:p>
            <a:pPr>
              <a:lnSpc>
                <a:spcPct val="120000"/>
              </a:lnSpc>
            </a:pPr>
            <a:r>
              <a:rPr lang="fi-FI" sz="2000" b="1">
                <a:solidFill>
                  <a:schemeClr val="bg1"/>
                </a:solidFill>
              </a:rPr>
              <a:t>Tukea talouskasvuun ja kilpailukykyyn</a:t>
            </a:r>
            <a:endParaRPr lang="fi-FI" b="1">
              <a:solidFill>
                <a:schemeClr val="bg1"/>
              </a:solidFill>
            </a:endParaRPr>
          </a:p>
        </p:txBody>
      </p:sp>
      <p:sp>
        <p:nvSpPr>
          <p:cNvPr id="128" name="Rectangle 127">
            <a:extLst>
              <a:ext uri="{FF2B5EF4-FFF2-40B4-BE49-F238E27FC236}">
                <a16:creationId xmlns:a16="http://schemas.microsoft.com/office/drawing/2014/main" id="{33E4F744-8423-48D5-9A9C-2CCEE1664BF2}"/>
              </a:ext>
            </a:extLst>
          </p:cNvPr>
          <p:cNvSpPr/>
          <p:nvPr/>
        </p:nvSpPr>
        <p:spPr>
          <a:xfrm>
            <a:off x="6412120" y="4507887"/>
            <a:ext cx="4888511" cy="1056700"/>
          </a:xfrm>
          <a:prstGeom prst="rect">
            <a:avLst/>
          </a:prstGeom>
        </p:spPr>
        <p:txBody>
          <a:bodyPr wrap="square">
            <a:spAutoFit/>
          </a:bodyPr>
          <a:lstStyle/>
          <a:p>
            <a:pPr marL="285750" indent="-285750">
              <a:spcBef>
                <a:spcPts val="400"/>
              </a:spcBef>
              <a:buFont typeface="Arial" panose="020B0604020202020204" pitchFamily="34" charset="0"/>
              <a:buChar char="•"/>
            </a:pPr>
            <a:r>
              <a:rPr lang="fi-FI" sz="1400">
                <a:solidFill>
                  <a:schemeClr val="bg1"/>
                </a:solidFill>
              </a:rPr>
              <a:t>EU-tason sääntely on pidettävä maltillisena. </a:t>
            </a:r>
          </a:p>
          <a:p>
            <a:pPr marL="285750" indent="-285750">
              <a:spcBef>
                <a:spcPts val="400"/>
              </a:spcBef>
              <a:buFont typeface="Arial" panose="020B0604020202020204" pitchFamily="34" charset="0"/>
              <a:buChar char="•"/>
            </a:pPr>
            <a:r>
              <a:rPr lang="fi-FI" sz="1400">
                <a:solidFill>
                  <a:schemeClr val="bg1"/>
                </a:solidFill>
              </a:rPr>
              <a:t>Kansallista lisäsääntelyä EU-sääntelyn toimeen-panossa on vältettävä. </a:t>
            </a:r>
          </a:p>
          <a:p>
            <a:pPr marL="285750" indent="-285750">
              <a:spcBef>
                <a:spcPts val="400"/>
              </a:spcBef>
              <a:buFont typeface="Arial" panose="020B0604020202020204" pitchFamily="34" charset="0"/>
              <a:buChar char="•"/>
            </a:pPr>
            <a:r>
              <a:rPr lang="fi-FI" sz="1400">
                <a:solidFill>
                  <a:schemeClr val="bg1"/>
                </a:solidFill>
              </a:rPr>
              <a:t>Ei uutta taloudellista lisärasitusta finanssialalle.</a:t>
            </a:r>
          </a:p>
        </p:txBody>
      </p:sp>
      <p:sp>
        <p:nvSpPr>
          <p:cNvPr id="16" name="Rectangle 15">
            <a:extLst>
              <a:ext uri="{FF2B5EF4-FFF2-40B4-BE49-F238E27FC236}">
                <a16:creationId xmlns:a16="http://schemas.microsoft.com/office/drawing/2014/main" id="{1F1914CD-83BA-4940-96FC-E187CD50C366}"/>
              </a:ext>
            </a:extLst>
          </p:cNvPr>
          <p:cNvSpPr/>
          <p:nvPr/>
        </p:nvSpPr>
        <p:spPr>
          <a:xfrm>
            <a:off x="3379833" y="4379126"/>
            <a:ext cx="8231606" cy="1314223"/>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 name="Graphic 3">
            <a:extLst>
              <a:ext uri="{FF2B5EF4-FFF2-40B4-BE49-F238E27FC236}">
                <a16:creationId xmlns:a16="http://schemas.microsoft.com/office/drawing/2014/main" id="{E554CCD9-AE9E-4BB5-88D5-90C6E1F8201C}"/>
              </a:ext>
            </a:extLst>
          </p:cNvPr>
          <p:cNvGrpSpPr/>
          <p:nvPr/>
        </p:nvGrpSpPr>
        <p:grpSpPr>
          <a:xfrm>
            <a:off x="197345" y="1093159"/>
            <a:ext cx="2879362" cy="6006628"/>
            <a:chOff x="197345" y="1093159"/>
            <a:chExt cx="2879362" cy="6006628"/>
          </a:xfrm>
        </p:grpSpPr>
        <p:sp>
          <p:nvSpPr>
            <p:cNvPr id="6" name="Freeform: Shape 5">
              <a:extLst>
                <a:ext uri="{FF2B5EF4-FFF2-40B4-BE49-F238E27FC236}">
                  <a16:creationId xmlns:a16="http://schemas.microsoft.com/office/drawing/2014/main" id="{07648672-CCF9-4489-9AC0-EDEDE9EC1CA7}"/>
                </a:ext>
              </a:extLst>
            </p:cNvPr>
            <p:cNvSpPr/>
            <p:nvPr/>
          </p:nvSpPr>
          <p:spPr>
            <a:xfrm>
              <a:off x="370170" y="1376805"/>
              <a:ext cx="2706537" cy="5722982"/>
            </a:xfrm>
            <a:custGeom>
              <a:avLst/>
              <a:gdLst>
                <a:gd name="connsiteX0" fmla="*/ 803100 w 2706536"/>
                <a:gd name="connsiteY0" fmla="*/ 748349 h 5722981"/>
                <a:gd name="connsiteX1" fmla="*/ 968384 w 2706536"/>
                <a:gd name="connsiteY1" fmla="*/ 876445 h 5722981"/>
                <a:gd name="connsiteX2" fmla="*/ 1100612 w 2706536"/>
                <a:gd name="connsiteY2" fmla="*/ 804133 h 5722981"/>
                <a:gd name="connsiteX3" fmla="*/ 1216311 w 2706536"/>
                <a:gd name="connsiteY3" fmla="*/ 560338 h 5722981"/>
                <a:gd name="connsiteX4" fmla="*/ 1263831 w 2706536"/>
                <a:gd name="connsiteY4" fmla="*/ 326873 h 5722981"/>
                <a:gd name="connsiteX5" fmla="*/ 1619193 w 2706536"/>
                <a:gd name="connsiteY5" fmla="*/ 43823 h 5722981"/>
                <a:gd name="connsiteX6" fmla="*/ 1850591 w 2706536"/>
                <a:gd name="connsiteY6" fmla="*/ 192580 h 5722981"/>
                <a:gd name="connsiteX7" fmla="*/ 1891912 w 2706536"/>
                <a:gd name="connsiteY7" fmla="*/ 471498 h 5722981"/>
                <a:gd name="connsiteX8" fmla="*/ 1834063 w 2706536"/>
                <a:gd name="connsiteY8" fmla="*/ 669839 h 5722981"/>
                <a:gd name="connsiteX9" fmla="*/ 1875384 w 2706536"/>
                <a:gd name="connsiteY9" fmla="*/ 773142 h 5722981"/>
                <a:gd name="connsiteX10" fmla="*/ 1869186 w 2706536"/>
                <a:gd name="connsiteY10" fmla="*/ 1045862 h 5722981"/>
                <a:gd name="connsiteX11" fmla="*/ 2174963 w 2706536"/>
                <a:gd name="connsiteY11" fmla="*/ 1413620 h 5722981"/>
                <a:gd name="connsiteX12" fmla="*/ 2146038 w 2706536"/>
                <a:gd name="connsiteY12" fmla="*/ 1628490 h 5722981"/>
                <a:gd name="connsiteX13" fmla="*/ 2065461 w 2706536"/>
                <a:gd name="connsiteY13" fmla="*/ 1876417 h 5722981"/>
                <a:gd name="connsiteX14" fmla="*/ 2141906 w 2706536"/>
                <a:gd name="connsiteY14" fmla="*/ 2064429 h 5722981"/>
                <a:gd name="connsiteX15" fmla="*/ 2177029 w 2706536"/>
                <a:gd name="connsiteY15" fmla="*/ 2262770 h 5722981"/>
                <a:gd name="connsiteX16" fmla="*/ 2255539 w 2706536"/>
                <a:gd name="connsiteY16" fmla="*/ 2438385 h 5722981"/>
                <a:gd name="connsiteX17" fmla="*/ 2228680 w 2706536"/>
                <a:gd name="connsiteY17" fmla="*/ 2762756 h 5722981"/>
                <a:gd name="connsiteX18" fmla="*/ 2214218 w 2706536"/>
                <a:gd name="connsiteY18" fmla="*/ 2901182 h 5722981"/>
                <a:gd name="connsiteX19" fmla="*/ 2342313 w 2706536"/>
                <a:gd name="connsiteY19" fmla="*/ 2998287 h 5722981"/>
                <a:gd name="connsiteX20" fmla="*/ 2307190 w 2706536"/>
                <a:gd name="connsiteY20" fmla="*/ 3200761 h 5722981"/>
                <a:gd name="connsiteX21" fmla="*/ 2365040 w 2706536"/>
                <a:gd name="connsiteY21" fmla="*/ 3266875 h 5722981"/>
                <a:gd name="connsiteX22" fmla="*/ 2358842 w 2706536"/>
                <a:gd name="connsiteY22" fmla="*/ 3264809 h 5722981"/>
                <a:gd name="connsiteX23" fmla="*/ 2389833 w 2706536"/>
                <a:gd name="connsiteY23" fmla="*/ 3413565 h 5722981"/>
                <a:gd name="connsiteX24" fmla="*/ 2342313 w 2706536"/>
                <a:gd name="connsiteY24" fmla="*/ 3597444 h 5722981"/>
                <a:gd name="connsiteX25" fmla="*/ 2526192 w 2706536"/>
                <a:gd name="connsiteY25" fmla="*/ 3756530 h 5722981"/>
                <a:gd name="connsiteX26" fmla="*/ 2662552 w 2706536"/>
                <a:gd name="connsiteY26" fmla="*/ 3911485 h 5722981"/>
                <a:gd name="connsiteX27" fmla="*/ 2542721 w 2706536"/>
                <a:gd name="connsiteY27" fmla="*/ 4376348 h 5722981"/>
                <a:gd name="connsiteX28" fmla="*/ 2437352 w 2706536"/>
                <a:gd name="connsiteY28" fmla="*/ 4535435 h 5722981"/>
                <a:gd name="connsiteX29" fmla="*/ 2338181 w 2706536"/>
                <a:gd name="connsiteY29" fmla="*/ 4764767 h 5722981"/>
                <a:gd name="connsiteX30" fmla="*/ 2034471 w 2706536"/>
                <a:gd name="connsiteY30" fmla="*/ 5066412 h 5722981"/>
                <a:gd name="connsiteX31" fmla="*/ 1788609 w 2706536"/>
                <a:gd name="connsiteY31" fmla="*/ 5285413 h 5722981"/>
                <a:gd name="connsiteX32" fmla="*/ 1625391 w 2706536"/>
                <a:gd name="connsiteY32" fmla="*/ 5297810 h 5722981"/>
                <a:gd name="connsiteX33" fmla="*/ 1474569 w 2706536"/>
                <a:gd name="connsiteY33" fmla="*/ 5421773 h 5722981"/>
                <a:gd name="connsiteX34" fmla="*/ 1226642 w 2706536"/>
                <a:gd name="connsiteY34" fmla="*/ 5438302 h 5722981"/>
                <a:gd name="connsiteX35" fmla="*/ 1106810 w 2706536"/>
                <a:gd name="connsiteY35" fmla="*/ 5527143 h 5722981"/>
                <a:gd name="connsiteX36" fmla="*/ 929129 w 2706536"/>
                <a:gd name="connsiteY36" fmla="*/ 5605653 h 5722981"/>
                <a:gd name="connsiteX37" fmla="*/ 821694 w 2706536"/>
                <a:gd name="connsiteY37" fmla="*/ 5677965 h 5722981"/>
                <a:gd name="connsiteX38" fmla="*/ 670872 w 2706536"/>
                <a:gd name="connsiteY38" fmla="*/ 5655238 h 5722981"/>
                <a:gd name="connsiteX39" fmla="*/ 600626 w 2706536"/>
                <a:gd name="connsiteY39" fmla="*/ 5626313 h 5722981"/>
                <a:gd name="connsiteX40" fmla="*/ 517983 w 2706536"/>
                <a:gd name="connsiteY40" fmla="*/ 5584992 h 5722981"/>
                <a:gd name="connsiteX41" fmla="*/ 491125 w 2706536"/>
                <a:gd name="connsiteY41" fmla="*/ 5500284 h 5722981"/>
                <a:gd name="connsiteX42" fmla="*/ 456002 w 2706536"/>
                <a:gd name="connsiteY42" fmla="*/ 5487888 h 5722981"/>
                <a:gd name="connsiteX43" fmla="*/ 383690 w 2706536"/>
                <a:gd name="connsiteY43" fmla="*/ 5471359 h 5722981"/>
                <a:gd name="connsiteX44" fmla="*/ 309311 w 2706536"/>
                <a:gd name="connsiteY44" fmla="*/ 5390783 h 5722981"/>
                <a:gd name="connsiteX45" fmla="*/ 234933 w 2706536"/>
                <a:gd name="connsiteY45" fmla="*/ 5345330 h 5722981"/>
                <a:gd name="connsiteX46" fmla="*/ 166753 w 2706536"/>
                <a:gd name="connsiteY46" fmla="*/ 5291612 h 5722981"/>
                <a:gd name="connsiteX47" fmla="*/ 79979 w 2706536"/>
                <a:gd name="connsiteY47" fmla="*/ 5252357 h 5722981"/>
                <a:gd name="connsiteX48" fmla="*/ 36592 w 2706536"/>
                <a:gd name="connsiteY48" fmla="*/ 5138724 h 5722981"/>
                <a:gd name="connsiteX49" fmla="*/ 79979 w 2706536"/>
                <a:gd name="connsiteY49" fmla="*/ 4963109 h 5722981"/>
                <a:gd name="connsiteX50" fmla="*/ 135763 w 2706536"/>
                <a:gd name="connsiteY50" fmla="*/ 4851542 h 5722981"/>
                <a:gd name="connsiteX51" fmla="*/ 127498 w 2706536"/>
                <a:gd name="connsiteY51" fmla="*/ 4706917 h 5722981"/>
                <a:gd name="connsiteX52" fmla="*/ 131630 w 2706536"/>
                <a:gd name="connsiteY52" fmla="*/ 4613945 h 5722981"/>
                <a:gd name="connsiteX53" fmla="*/ 90309 w 2706536"/>
                <a:gd name="connsiteY53" fmla="*/ 4541633 h 5722981"/>
                <a:gd name="connsiteX54" fmla="*/ 69649 w 2706536"/>
                <a:gd name="connsiteY54" fmla="*/ 4361886 h 5722981"/>
                <a:gd name="connsiteX55" fmla="*/ 94441 w 2706536"/>
                <a:gd name="connsiteY55" fmla="*/ 4273045 h 5722981"/>
                <a:gd name="connsiteX56" fmla="*/ 44856 w 2706536"/>
                <a:gd name="connsiteY56" fmla="*/ 4180072 h 5722981"/>
                <a:gd name="connsiteX57" fmla="*/ 67583 w 2706536"/>
                <a:gd name="connsiteY57" fmla="*/ 4035448 h 5722981"/>
                <a:gd name="connsiteX58" fmla="*/ 162621 w 2706536"/>
                <a:gd name="connsiteY58" fmla="*/ 3961070 h 5722981"/>
                <a:gd name="connsiteX59" fmla="*/ 253528 w 2706536"/>
                <a:gd name="connsiteY59" fmla="*/ 3841239 h 5722981"/>
                <a:gd name="connsiteX60" fmla="*/ 367161 w 2706536"/>
                <a:gd name="connsiteY60" fmla="*/ 3785455 h 5722981"/>
                <a:gd name="connsiteX61" fmla="*/ 385756 w 2706536"/>
                <a:gd name="connsiteY61" fmla="*/ 3657360 h 5722981"/>
                <a:gd name="connsiteX62" fmla="*/ 437407 w 2706536"/>
                <a:gd name="connsiteY62" fmla="*/ 3638765 h 5722981"/>
                <a:gd name="connsiteX63" fmla="*/ 503521 w 2706536"/>
                <a:gd name="connsiteY63" fmla="*/ 3593312 h 5722981"/>
                <a:gd name="connsiteX64" fmla="*/ 582031 w 2706536"/>
                <a:gd name="connsiteY64" fmla="*/ 3487943 h 5722981"/>
                <a:gd name="connsiteX65" fmla="*/ 695664 w 2706536"/>
                <a:gd name="connsiteY65" fmla="*/ 3384640 h 5722981"/>
                <a:gd name="connsiteX66" fmla="*/ 767977 w 2706536"/>
                <a:gd name="connsiteY66" fmla="*/ 3225554 h 5722981"/>
                <a:gd name="connsiteX67" fmla="*/ 863015 w 2706536"/>
                <a:gd name="connsiteY67" fmla="*/ 3118118 h 5722981"/>
                <a:gd name="connsiteX68" fmla="*/ 933261 w 2706536"/>
                <a:gd name="connsiteY68" fmla="*/ 2990023 h 5722981"/>
                <a:gd name="connsiteX69" fmla="*/ 1042762 w 2706536"/>
                <a:gd name="connsiteY69" fmla="*/ 2868125 h 5722981"/>
                <a:gd name="connsiteX70" fmla="*/ 1141933 w 2706536"/>
                <a:gd name="connsiteY70" fmla="*/ 2894984 h 5722981"/>
                <a:gd name="connsiteX71" fmla="*/ 1117140 w 2706536"/>
                <a:gd name="connsiteY71" fmla="*/ 2841267 h 5722981"/>
                <a:gd name="connsiteX72" fmla="*/ 1098546 w 2706536"/>
                <a:gd name="connsiteY72" fmla="*/ 2704907 h 5722981"/>
                <a:gd name="connsiteX73" fmla="*/ 1051027 w 2706536"/>
                <a:gd name="connsiteY73" fmla="*/ 2552018 h 5722981"/>
                <a:gd name="connsiteX74" fmla="*/ 924997 w 2706536"/>
                <a:gd name="connsiteY74" fmla="*/ 2500367 h 5722981"/>
                <a:gd name="connsiteX75" fmla="*/ 858883 w 2706536"/>
                <a:gd name="connsiteY75" fmla="*/ 2394998 h 5722981"/>
                <a:gd name="connsiteX76" fmla="*/ 767977 w 2706536"/>
                <a:gd name="connsiteY76" fmla="*/ 2308223 h 5722981"/>
                <a:gd name="connsiteX77" fmla="*/ 780373 w 2706536"/>
                <a:gd name="connsiteY77" fmla="*/ 2229713 h 5722981"/>
                <a:gd name="connsiteX78" fmla="*/ 772109 w 2706536"/>
                <a:gd name="connsiteY78" fmla="*/ 2171864 h 5722981"/>
                <a:gd name="connsiteX79" fmla="*/ 763844 w 2706536"/>
                <a:gd name="connsiteY79" fmla="*/ 2012777 h 5722981"/>
                <a:gd name="connsiteX80" fmla="*/ 749382 w 2706536"/>
                <a:gd name="connsiteY80" fmla="*/ 1715265 h 5722981"/>
                <a:gd name="connsiteX81" fmla="*/ 732853 w 2706536"/>
                <a:gd name="connsiteY81" fmla="*/ 1467338 h 5722981"/>
                <a:gd name="connsiteX82" fmla="*/ 705995 w 2706536"/>
                <a:gd name="connsiteY82" fmla="*/ 1192552 h 5722981"/>
                <a:gd name="connsiteX83" fmla="*/ 559305 w 2706536"/>
                <a:gd name="connsiteY83" fmla="*/ 1019003 h 5722981"/>
                <a:gd name="connsiteX84" fmla="*/ 346501 w 2706536"/>
                <a:gd name="connsiteY84" fmla="*/ 890907 h 5722981"/>
                <a:gd name="connsiteX85" fmla="*/ 183282 w 2706536"/>
                <a:gd name="connsiteY85" fmla="*/ 684302 h 5722981"/>
                <a:gd name="connsiteX86" fmla="*/ 243198 w 2706536"/>
                <a:gd name="connsiteY86" fmla="*/ 514885 h 5722981"/>
                <a:gd name="connsiteX87" fmla="*/ 472530 w 2706536"/>
                <a:gd name="connsiteY87" fmla="*/ 719425 h 5722981"/>
                <a:gd name="connsiteX88" fmla="*/ 559305 w 2706536"/>
                <a:gd name="connsiteY88" fmla="*/ 837190 h 5722981"/>
                <a:gd name="connsiteX89" fmla="*/ 749382 w 2706536"/>
                <a:gd name="connsiteY89" fmla="*/ 853718 h 5722981"/>
                <a:gd name="connsiteX90" fmla="*/ 803100 w 2706536"/>
                <a:gd name="connsiteY90" fmla="*/ 748349 h 572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706536" h="5722981">
                  <a:moveTo>
                    <a:pt x="803100" y="748349"/>
                  </a:moveTo>
                  <a:cubicBezTo>
                    <a:pt x="902270" y="661575"/>
                    <a:pt x="906402" y="864049"/>
                    <a:pt x="968384" y="876445"/>
                  </a:cubicBezTo>
                  <a:cubicBezTo>
                    <a:pt x="1032432" y="888841"/>
                    <a:pt x="1057225" y="851652"/>
                    <a:pt x="1100612" y="804133"/>
                  </a:cubicBezTo>
                  <a:cubicBezTo>
                    <a:pt x="1162594" y="738019"/>
                    <a:pt x="1197717" y="647113"/>
                    <a:pt x="1216311" y="560338"/>
                  </a:cubicBezTo>
                  <a:cubicBezTo>
                    <a:pt x="1232840" y="481828"/>
                    <a:pt x="1230774" y="399186"/>
                    <a:pt x="1263831" y="326873"/>
                  </a:cubicBezTo>
                  <a:cubicBezTo>
                    <a:pt x="1319614" y="200844"/>
                    <a:pt x="1472503" y="-16092"/>
                    <a:pt x="1619193" y="43823"/>
                  </a:cubicBezTo>
                  <a:cubicBezTo>
                    <a:pt x="1687373" y="72748"/>
                    <a:pt x="1617127" y="204976"/>
                    <a:pt x="1850591" y="192580"/>
                  </a:cubicBezTo>
                  <a:cubicBezTo>
                    <a:pt x="1937366" y="188448"/>
                    <a:pt x="1953894" y="423978"/>
                    <a:pt x="1891912" y="471498"/>
                  </a:cubicBezTo>
                  <a:cubicBezTo>
                    <a:pt x="1829931" y="519017"/>
                    <a:pt x="1848525" y="593395"/>
                    <a:pt x="1834063" y="669839"/>
                  </a:cubicBezTo>
                  <a:cubicBezTo>
                    <a:pt x="1819600" y="738019"/>
                    <a:pt x="1858856" y="707028"/>
                    <a:pt x="1875384" y="773142"/>
                  </a:cubicBezTo>
                  <a:cubicBezTo>
                    <a:pt x="1896045" y="855784"/>
                    <a:pt x="1831997" y="967352"/>
                    <a:pt x="1869186" y="1045862"/>
                  </a:cubicBezTo>
                  <a:cubicBezTo>
                    <a:pt x="1902243" y="1118174"/>
                    <a:pt x="2069594" y="1163627"/>
                    <a:pt x="2174963" y="1413620"/>
                  </a:cubicBezTo>
                  <a:cubicBezTo>
                    <a:pt x="2222482" y="1527253"/>
                    <a:pt x="2179095" y="1545848"/>
                    <a:pt x="2146038" y="1628490"/>
                  </a:cubicBezTo>
                  <a:cubicBezTo>
                    <a:pt x="2110915" y="1713199"/>
                    <a:pt x="2065461" y="1781379"/>
                    <a:pt x="2065461" y="1876417"/>
                  </a:cubicBezTo>
                  <a:cubicBezTo>
                    <a:pt x="2065461" y="1975588"/>
                    <a:pt x="2108849" y="1971456"/>
                    <a:pt x="2141906" y="2064429"/>
                  </a:cubicBezTo>
                  <a:cubicBezTo>
                    <a:pt x="2170830" y="2145005"/>
                    <a:pt x="2168764" y="2175996"/>
                    <a:pt x="2177029" y="2262770"/>
                  </a:cubicBezTo>
                  <a:cubicBezTo>
                    <a:pt x="2183227" y="2330950"/>
                    <a:pt x="2274133" y="2374337"/>
                    <a:pt x="2255539" y="2438385"/>
                  </a:cubicBezTo>
                  <a:cubicBezTo>
                    <a:pt x="2232812" y="2512763"/>
                    <a:pt x="2106783" y="2494169"/>
                    <a:pt x="2228680" y="2762756"/>
                  </a:cubicBezTo>
                  <a:cubicBezTo>
                    <a:pt x="2261737" y="2835068"/>
                    <a:pt x="2185293" y="2826804"/>
                    <a:pt x="2214218" y="2901182"/>
                  </a:cubicBezTo>
                  <a:cubicBezTo>
                    <a:pt x="2241076" y="2967296"/>
                    <a:pt x="2319587" y="2930107"/>
                    <a:pt x="2342313" y="2998287"/>
                  </a:cubicBezTo>
                  <a:cubicBezTo>
                    <a:pt x="2352644" y="3031344"/>
                    <a:pt x="2294794" y="3167704"/>
                    <a:pt x="2307190" y="3200761"/>
                  </a:cubicBezTo>
                  <a:lnTo>
                    <a:pt x="2365040" y="3266875"/>
                  </a:lnTo>
                  <a:cubicBezTo>
                    <a:pt x="2362974" y="3266875"/>
                    <a:pt x="2360908" y="3264809"/>
                    <a:pt x="2358842" y="3264809"/>
                  </a:cubicBezTo>
                  <a:cubicBezTo>
                    <a:pt x="2389833" y="3312328"/>
                    <a:pt x="2404295" y="3355715"/>
                    <a:pt x="2389833" y="3413565"/>
                  </a:cubicBezTo>
                  <a:cubicBezTo>
                    <a:pt x="2375370" y="3473481"/>
                    <a:pt x="2329917" y="3535462"/>
                    <a:pt x="2342313" y="3597444"/>
                  </a:cubicBezTo>
                  <a:cubicBezTo>
                    <a:pt x="2358842" y="3678020"/>
                    <a:pt x="2464211" y="3721408"/>
                    <a:pt x="2526192" y="3756530"/>
                  </a:cubicBezTo>
                  <a:cubicBezTo>
                    <a:pt x="2612967" y="3806116"/>
                    <a:pt x="2627430" y="3812314"/>
                    <a:pt x="2662552" y="3911485"/>
                  </a:cubicBezTo>
                  <a:cubicBezTo>
                    <a:pt x="2724534" y="4080902"/>
                    <a:pt x="2623297" y="4258583"/>
                    <a:pt x="2542721" y="4376348"/>
                  </a:cubicBezTo>
                  <a:cubicBezTo>
                    <a:pt x="2507598" y="4428000"/>
                    <a:pt x="2464211" y="4477585"/>
                    <a:pt x="2437352" y="4535435"/>
                  </a:cubicBezTo>
                  <a:cubicBezTo>
                    <a:pt x="2404295" y="4607747"/>
                    <a:pt x="2387767" y="4702785"/>
                    <a:pt x="2338181" y="4764767"/>
                  </a:cubicBezTo>
                  <a:cubicBezTo>
                    <a:pt x="2251407" y="4878400"/>
                    <a:pt x="2121245" y="4950712"/>
                    <a:pt x="2034471" y="5066412"/>
                  </a:cubicBezTo>
                  <a:cubicBezTo>
                    <a:pt x="1968357" y="5155252"/>
                    <a:pt x="1912573" y="5277149"/>
                    <a:pt x="1788609" y="5285413"/>
                  </a:cubicBezTo>
                  <a:cubicBezTo>
                    <a:pt x="1732826" y="5289546"/>
                    <a:pt x="1679108" y="5281282"/>
                    <a:pt x="1625391" y="5297810"/>
                  </a:cubicBezTo>
                  <a:cubicBezTo>
                    <a:pt x="1571673" y="5314339"/>
                    <a:pt x="1526220" y="5399047"/>
                    <a:pt x="1474569" y="5421773"/>
                  </a:cubicBezTo>
                  <a:cubicBezTo>
                    <a:pt x="1373332" y="5465161"/>
                    <a:pt x="1321680" y="5368056"/>
                    <a:pt x="1226642" y="5438302"/>
                  </a:cubicBezTo>
                  <a:cubicBezTo>
                    <a:pt x="1185320" y="5467227"/>
                    <a:pt x="1160528" y="5514746"/>
                    <a:pt x="1106810" y="5527143"/>
                  </a:cubicBezTo>
                  <a:cubicBezTo>
                    <a:pt x="1057225" y="5537473"/>
                    <a:pt x="978715" y="5601521"/>
                    <a:pt x="929129" y="5605653"/>
                  </a:cubicBezTo>
                  <a:cubicBezTo>
                    <a:pt x="865081" y="5609785"/>
                    <a:pt x="854751" y="5628379"/>
                    <a:pt x="821694" y="5677965"/>
                  </a:cubicBezTo>
                  <a:cubicBezTo>
                    <a:pt x="801033" y="5708955"/>
                    <a:pt x="714259" y="5692427"/>
                    <a:pt x="670872" y="5655238"/>
                  </a:cubicBezTo>
                  <a:cubicBezTo>
                    <a:pt x="650211" y="5636643"/>
                    <a:pt x="613022" y="5649040"/>
                    <a:pt x="600626" y="5626313"/>
                  </a:cubicBezTo>
                  <a:cubicBezTo>
                    <a:pt x="567569" y="5626313"/>
                    <a:pt x="551040" y="5591190"/>
                    <a:pt x="517983" y="5584992"/>
                  </a:cubicBezTo>
                  <a:cubicBezTo>
                    <a:pt x="482860" y="5576728"/>
                    <a:pt x="491125" y="5531275"/>
                    <a:pt x="491125" y="5500284"/>
                  </a:cubicBezTo>
                  <a:cubicBezTo>
                    <a:pt x="491125" y="5477557"/>
                    <a:pt x="495257" y="5487888"/>
                    <a:pt x="456002" y="5487888"/>
                  </a:cubicBezTo>
                  <a:cubicBezTo>
                    <a:pt x="418813" y="5487888"/>
                    <a:pt x="418813" y="5516812"/>
                    <a:pt x="383690" y="5471359"/>
                  </a:cubicBezTo>
                  <a:cubicBezTo>
                    <a:pt x="356831" y="5436236"/>
                    <a:pt x="354765" y="5380452"/>
                    <a:pt x="309311" y="5390783"/>
                  </a:cubicBezTo>
                  <a:cubicBezTo>
                    <a:pt x="267990" y="5399047"/>
                    <a:pt x="251462" y="5382518"/>
                    <a:pt x="234933" y="5345330"/>
                  </a:cubicBezTo>
                  <a:cubicBezTo>
                    <a:pt x="220471" y="5316404"/>
                    <a:pt x="195678" y="5304008"/>
                    <a:pt x="166753" y="5291612"/>
                  </a:cubicBezTo>
                  <a:cubicBezTo>
                    <a:pt x="135763" y="5277149"/>
                    <a:pt x="100640" y="5283348"/>
                    <a:pt x="79979" y="5252357"/>
                  </a:cubicBezTo>
                  <a:cubicBezTo>
                    <a:pt x="59318" y="5223432"/>
                    <a:pt x="46922" y="5171780"/>
                    <a:pt x="36592" y="5138724"/>
                  </a:cubicBezTo>
                  <a:cubicBezTo>
                    <a:pt x="22129" y="5089138"/>
                    <a:pt x="63450" y="5010628"/>
                    <a:pt x="79979" y="4963109"/>
                  </a:cubicBezTo>
                  <a:cubicBezTo>
                    <a:pt x="133696" y="4950712"/>
                    <a:pt x="102706" y="4888731"/>
                    <a:pt x="135763" y="4851542"/>
                  </a:cubicBezTo>
                  <a:cubicBezTo>
                    <a:pt x="179150" y="4801956"/>
                    <a:pt x="146093" y="4760635"/>
                    <a:pt x="127498" y="4706917"/>
                  </a:cubicBezTo>
                  <a:cubicBezTo>
                    <a:pt x="117168" y="4675927"/>
                    <a:pt x="135763" y="4647002"/>
                    <a:pt x="131630" y="4613945"/>
                  </a:cubicBezTo>
                  <a:cubicBezTo>
                    <a:pt x="127498" y="4585020"/>
                    <a:pt x="104772" y="4566425"/>
                    <a:pt x="90309" y="4541633"/>
                  </a:cubicBezTo>
                  <a:cubicBezTo>
                    <a:pt x="59318" y="4489981"/>
                    <a:pt x="57252" y="4419735"/>
                    <a:pt x="69649" y="4361886"/>
                  </a:cubicBezTo>
                  <a:cubicBezTo>
                    <a:pt x="102706" y="4355688"/>
                    <a:pt x="96507" y="4299904"/>
                    <a:pt x="94441" y="4273045"/>
                  </a:cubicBezTo>
                  <a:cubicBezTo>
                    <a:pt x="57252" y="4248253"/>
                    <a:pt x="38658" y="4225526"/>
                    <a:pt x="44856" y="4180072"/>
                  </a:cubicBezTo>
                  <a:cubicBezTo>
                    <a:pt x="51054" y="4136685"/>
                    <a:pt x="46922" y="4074703"/>
                    <a:pt x="67583" y="4035448"/>
                  </a:cubicBezTo>
                  <a:cubicBezTo>
                    <a:pt x="86177" y="3998259"/>
                    <a:pt x="135763" y="3992061"/>
                    <a:pt x="162621" y="3961070"/>
                  </a:cubicBezTo>
                  <a:cubicBezTo>
                    <a:pt x="195678" y="3923881"/>
                    <a:pt x="206009" y="3861899"/>
                    <a:pt x="253528" y="3841239"/>
                  </a:cubicBezTo>
                  <a:cubicBezTo>
                    <a:pt x="294849" y="3822644"/>
                    <a:pt x="348567" y="3837107"/>
                    <a:pt x="367161" y="3785455"/>
                  </a:cubicBezTo>
                  <a:cubicBezTo>
                    <a:pt x="379557" y="3750332"/>
                    <a:pt x="356831" y="3684218"/>
                    <a:pt x="385756" y="3657360"/>
                  </a:cubicBezTo>
                  <a:cubicBezTo>
                    <a:pt x="398152" y="3647029"/>
                    <a:pt x="420879" y="3644963"/>
                    <a:pt x="437407" y="3638765"/>
                  </a:cubicBezTo>
                  <a:cubicBezTo>
                    <a:pt x="462200" y="3628435"/>
                    <a:pt x="484926" y="3613972"/>
                    <a:pt x="503521" y="3593312"/>
                  </a:cubicBezTo>
                  <a:cubicBezTo>
                    <a:pt x="532446" y="3560255"/>
                    <a:pt x="546908" y="3514802"/>
                    <a:pt x="582031" y="3487943"/>
                  </a:cubicBezTo>
                  <a:cubicBezTo>
                    <a:pt x="627485" y="3456952"/>
                    <a:pt x="666740" y="3432159"/>
                    <a:pt x="695664" y="3384640"/>
                  </a:cubicBezTo>
                  <a:cubicBezTo>
                    <a:pt x="726655" y="3335054"/>
                    <a:pt x="736986" y="3275139"/>
                    <a:pt x="767977" y="3225554"/>
                  </a:cubicBezTo>
                  <a:cubicBezTo>
                    <a:pt x="794835" y="3184232"/>
                    <a:pt x="836156" y="3157374"/>
                    <a:pt x="863015" y="3118118"/>
                  </a:cubicBezTo>
                  <a:cubicBezTo>
                    <a:pt x="891940" y="3078863"/>
                    <a:pt x="904336" y="3029278"/>
                    <a:pt x="933261" y="2990023"/>
                  </a:cubicBezTo>
                  <a:cubicBezTo>
                    <a:pt x="964252" y="2950768"/>
                    <a:pt x="995243" y="2855729"/>
                    <a:pt x="1042762" y="2868125"/>
                  </a:cubicBezTo>
                  <a:cubicBezTo>
                    <a:pt x="1088216" y="2880522"/>
                    <a:pt x="1110942" y="2934239"/>
                    <a:pt x="1141933" y="2894984"/>
                  </a:cubicBezTo>
                  <a:cubicBezTo>
                    <a:pt x="1174990" y="2849531"/>
                    <a:pt x="1146065" y="2861927"/>
                    <a:pt x="1117140" y="2841267"/>
                  </a:cubicBezTo>
                  <a:cubicBezTo>
                    <a:pt x="1067555" y="2808210"/>
                    <a:pt x="1090282" y="2754492"/>
                    <a:pt x="1098546" y="2704907"/>
                  </a:cubicBezTo>
                  <a:cubicBezTo>
                    <a:pt x="1108876" y="2647057"/>
                    <a:pt x="1104744" y="2585075"/>
                    <a:pt x="1051027" y="2552018"/>
                  </a:cubicBezTo>
                  <a:cubicBezTo>
                    <a:pt x="1013838" y="2527226"/>
                    <a:pt x="960120" y="2531358"/>
                    <a:pt x="924997" y="2500367"/>
                  </a:cubicBezTo>
                  <a:cubicBezTo>
                    <a:pt x="894006" y="2471442"/>
                    <a:pt x="891940" y="2421857"/>
                    <a:pt x="858883" y="2394998"/>
                  </a:cubicBezTo>
                  <a:cubicBezTo>
                    <a:pt x="821694" y="2364007"/>
                    <a:pt x="770043" y="2368139"/>
                    <a:pt x="767977" y="2308223"/>
                  </a:cubicBezTo>
                  <a:cubicBezTo>
                    <a:pt x="765910" y="2281365"/>
                    <a:pt x="774175" y="2256572"/>
                    <a:pt x="780373" y="2229713"/>
                  </a:cubicBezTo>
                  <a:cubicBezTo>
                    <a:pt x="786571" y="2204921"/>
                    <a:pt x="780373" y="2194590"/>
                    <a:pt x="772109" y="2171864"/>
                  </a:cubicBezTo>
                  <a:cubicBezTo>
                    <a:pt x="755580" y="2120212"/>
                    <a:pt x="753514" y="2064429"/>
                    <a:pt x="763844" y="2012777"/>
                  </a:cubicBezTo>
                  <a:cubicBezTo>
                    <a:pt x="782439" y="1926003"/>
                    <a:pt x="772109" y="1804105"/>
                    <a:pt x="749382" y="1715265"/>
                  </a:cubicBezTo>
                  <a:cubicBezTo>
                    <a:pt x="728721" y="1632622"/>
                    <a:pt x="732853" y="1556178"/>
                    <a:pt x="732853" y="1467338"/>
                  </a:cubicBezTo>
                  <a:cubicBezTo>
                    <a:pt x="732853" y="1370233"/>
                    <a:pt x="794835" y="1238005"/>
                    <a:pt x="705995" y="1192552"/>
                  </a:cubicBezTo>
                  <a:cubicBezTo>
                    <a:pt x="606824" y="1140900"/>
                    <a:pt x="617154" y="1076853"/>
                    <a:pt x="559305" y="1019003"/>
                  </a:cubicBezTo>
                  <a:cubicBezTo>
                    <a:pt x="499389" y="959087"/>
                    <a:pt x="414680" y="938427"/>
                    <a:pt x="346501" y="890907"/>
                  </a:cubicBezTo>
                  <a:cubicBezTo>
                    <a:pt x="270056" y="837190"/>
                    <a:pt x="208075" y="775208"/>
                    <a:pt x="183282" y="684302"/>
                  </a:cubicBezTo>
                  <a:cubicBezTo>
                    <a:pt x="164687" y="616122"/>
                    <a:pt x="259726" y="696698"/>
                    <a:pt x="243198" y="514885"/>
                  </a:cubicBezTo>
                  <a:cubicBezTo>
                    <a:pt x="232867" y="390921"/>
                    <a:pt x="437407" y="636782"/>
                    <a:pt x="472530" y="719425"/>
                  </a:cubicBezTo>
                  <a:cubicBezTo>
                    <a:pt x="491125" y="762812"/>
                    <a:pt x="513851" y="814463"/>
                    <a:pt x="559305" y="837190"/>
                  </a:cubicBezTo>
                  <a:cubicBezTo>
                    <a:pt x="602692" y="855784"/>
                    <a:pt x="703929" y="859917"/>
                    <a:pt x="749382" y="853718"/>
                  </a:cubicBezTo>
                  <a:cubicBezTo>
                    <a:pt x="753514" y="843388"/>
                    <a:pt x="782439" y="764878"/>
                    <a:pt x="803100" y="748349"/>
                  </a:cubicBezTo>
                  <a:close/>
                </a:path>
              </a:pathLst>
            </a:custGeom>
            <a:solidFill>
              <a:schemeClr val="accent6">
                <a:lumMod val="90000"/>
              </a:schemeClr>
            </a:solidFill>
            <a:ln w="20638" cap="flat">
              <a:noFill/>
              <a:prstDash val="solid"/>
              <a:miter/>
            </a:ln>
          </p:spPr>
          <p:txBody>
            <a:bodyPr rtlCol="0" anchor="ctr"/>
            <a:lstStyle/>
            <a:p>
              <a:endParaRPr lang="fi-FI"/>
            </a:p>
          </p:txBody>
        </p:sp>
        <p:sp>
          <p:nvSpPr>
            <p:cNvPr id="7" name="Freeform: Shape 6">
              <a:extLst>
                <a:ext uri="{FF2B5EF4-FFF2-40B4-BE49-F238E27FC236}">
                  <a16:creationId xmlns:a16="http://schemas.microsoft.com/office/drawing/2014/main" id="{7635FDC9-9010-42A8-A5DF-DE8A6C14C863}"/>
                </a:ext>
              </a:extLst>
            </p:cNvPr>
            <p:cNvSpPr/>
            <p:nvPr/>
          </p:nvSpPr>
          <p:spPr>
            <a:xfrm>
              <a:off x="1110255" y="2882365"/>
              <a:ext cx="867745" cy="578496"/>
            </a:xfrm>
            <a:custGeom>
              <a:avLst/>
              <a:gdLst>
                <a:gd name="connsiteX0" fmla="*/ 15495 w 867744"/>
                <a:gd name="connsiteY0" fmla="*/ 15495 h 578496"/>
                <a:gd name="connsiteX1" fmla="*/ 852249 w 867744"/>
                <a:gd name="connsiteY1" fmla="*/ 15495 h 578496"/>
                <a:gd name="connsiteX2" fmla="*/ 852249 w 867744"/>
                <a:gd name="connsiteY2" fmla="*/ 567133 h 578496"/>
                <a:gd name="connsiteX3" fmla="*/ 15495 w 867744"/>
                <a:gd name="connsiteY3" fmla="*/ 567133 h 578496"/>
              </a:gdLst>
              <a:ahLst/>
              <a:cxnLst>
                <a:cxn ang="0">
                  <a:pos x="connsiteX0" y="connsiteY0"/>
                </a:cxn>
                <a:cxn ang="0">
                  <a:pos x="connsiteX1" y="connsiteY1"/>
                </a:cxn>
                <a:cxn ang="0">
                  <a:pos x="connsiteX2" y="connsiteY2"/>
                </a:cxn>
                <a:cxn ang="0">
                  <a:pos x="connsiteX3" y="connsiteY3"/>
                </a:cxn>
              </a:cxnLst>
              <a:rect l="l" t="t" r="r" b="b"/>
              <a:pathLst>
                <a:path w="867744" h="578496">
                  <a:moveTo>
                    <a:pt x="15495" y="15495"/>
                  </a:moveTo>
                  <a:lnTo>
                    <a:pt x="852249" y="15495"/>
                  </a:lnTo>
                  <a:lnTo>
                    <a:pt x="852249" y="567133"/>
                  </a:lnTo>
                  <a:lnTo>
                    <a:pt x="15495" y="567133"/>
                  </a:lnTo>
                  <a:close/>
                </a:path>
              </a:pathLst>
            </a:custGeom>
            <a:solidFill>
              <a:srgbClr val="FFFFFF"/>
            </a:solidFill>
            <a:ln w="9525" cap="flat">
              <a:noFill/>
              <a:prstDash val="solid"/>
              <a:miter/>
            </a:ln>
          </p:spPr>
          <p:txBody>
            <a:bodyPr rtlCol="0" anchor="ctr"/>
            <a:lstStyle/>
            <a:p>
              <a:endParaRPr lang="fi-FI"/>
            </a:p>
          </p:txBody>
        </p:sp>
        <p:sp>
          <p:nvSpPr>
            <p:cNvPr id="8" name="Freeform: Shape 7">
              <a:extLst>
                <a:ext uri="{FF2B5EF4-FFF2-40B4-BE49-F238E27FC236}">
                  <a16:creationId xmlns:a16="http://schemas.microsoft.com/office/drawing/2014/main" id="{EFBE9043-4090-4410-9AE0-783681101ACC}"/>
                </a:ext>
              </a:extLst>
            </p:cNvPr>
            <p:cNvSpPr/>
            <p:nvPr/>
          </p:nvSpPr>
          <p:spPr>
            <a:xfrm>
              <a:off x="1075132" y="2845176"/>
              <a:ext cx="950387" cy="661139"/>
            </a:xfrm>
            <a:custGeom>
              <a:avLst/>
              <a:gdLst>
                <a:gd name="connsiteX0" fmla="*/ 15495 w 950387"/>
                <a:gd name="connsiteY0" fmla="*/ 15496 h 661138"/>
                <a:gd name="connsiteX1" fmla="*/ 934892 w 950387"/>
                <a:gd name="connsiteY1" fmla="*/ 15496 h 661138"/>
                <a:gd name="connsiteX2" fmla="*/ 934892 w 950387"/>
                <a:gd name="connsiteY2" fmla="*/ 649775 h 661138"/>
                <a:gd name="connsiteX3" fmla="*/ 15495 w 950387"/>
                <a:gd name="connsiteY3" fmla="*/ 649775 h 661138"/>
              </a:gdLst>
              <a:ahLst/>
              <a:cxnLst>
                <a:cxn ang="0">
                  <a:pos x="connsiteX0" y="connsiteY0"/>
                </a:cxn>
                <a:cxn ang="0">
                  <a:pos x="connsiteX1" y="connsiteY1"/>
                </a:cxn>
                <a:cxn ang="0">
                  <a:pos x="connsiteX2" y="connsiteY2"/>
                </a:cxn>
                <a:cxn ang="0">
                  <a:pos x="connsiteX3" y="connsiteY3"/>
                </a:cxn>
              </a:cxnLst>
              <a:rect l="l" t="t" r="r" b="b"/>
              <a:pathLst>
                <a:path w="950387" h="661138">
                  <a:moveTo>
                    <a:pt x="15495" y="15496"/>
                  </a:moveTo>
                  <a:lnTo>
                    <a:pt x="934892" y="15496"/>
                  </a:lnTo>
                  <a:lnTo>
                    <a:pt x="934892" y="649775"/>
                  </a:lnTo>
                  <a:lnTo>
                    <a:pt x="15495" y="649775"/>
                  </a:lnTo>
                  <a:close/>
                </a:path>
              </a:pathLst>
            </a:custGeom>
            <a:solidFill>
              <a:schemeClr val="accent3">
                <a:lumMod val="50000"/>
              </a:schemeClr>
            </a:solidFill>
            <a:ln w="9525" cap="flat">
              <a:noFill/>
              <a:prstDash val="solid"/>
              <a:miter/>
            </a:ln>
          </p:spPr>
          <p:txBody>
            <a:bodyPr rtlCol="0" anchor="ctr"/>
            <a:lstStyle/>
            <a:p>
              <a:endParaRPr lang="fi-FI"/>
            </a:p>
          </p:txBody>
        </p:sp>
        <p:sp>
          <p:nvSpPr>
            <p:cNvPr id="9" name="Freeform: Shape 8">
              <a:extLst>
                <a:ext uri="{FF2B5EF4-FFF2-40B4-BE49-F238E27FC236}">
                  <a16:creationId xmlns:a16="http://schemas.microsoft.com/office/drawing/2014/main" id="{1707DBE9-927E-4F8F-9184-D597D199B13C}"/>
                </a:ext>
              </a:extLst>
            </p:cNvPr>
            <p:cNvSpPr/>
            <p:nvPr/>
          </p:nvSpPr>
          <p:spPr>
            <a:xfrm>
              <a:off x="1114387" y="2886497"/>
              <a:ext cx="867745" cy="578496"/>
            </a:xfrm>
            <a:custGeom>
              <a:avLst/>
              <a:gdLst>
                <a:gd name="connsiteX0" fmla="*/ 15495 w 867744"/>
                <a:gd name="connsiteY0" fmla="*/ 15496 h 578496"/>
                <a:gd name="connsiteX1" fmla="*/ 854315 w 867744"/>
                <a:gd name="connsiteY1" fmla="*/ 15496 h 578496"/>
                <a:gd name="connsiteX2" fmla="*/ 854315 w 867744"/>
                <a:gd name="connsiteY2" fmla="*/ 569199 h 578496"/>
                <a:gd name="connsiteX3" fmla="*/ 15495 w 867744"/>
                <a:gd name="connsiteY3" fmla="*/ 569199 h 578496"/>
              </a:gdLst>
              <a:ahLst/>
              <a:cxnLst>
                <a:cxn ang="0">
                  <a:pos x="connsiteX0" y="connsiteY0"/>
                </a:cxn>
                <a:cxn ang="0">
                  <a:pos x="connsiteX1" y="connsiteY1"/>
                </a:cxn>
                <a:cxn ang="0">
                  <a:pos x="connsiteX2" y="connsiteY2"/>
                </a:cxn>
                <a:cxn ang="0">
                  <a:pos x="connsiteX3" y="connsiteY3"/>
                </a:cxn>
              </a:cxnLst>
              <a:rect l="l" t="t" r="r" b="b"/>
              <a:pathLst>
                <a:path w="867744" h="578496">
                  <a:moveTo>
                    <a:pt x="15495" y="15496"/>
                  </a:moveTo>
                  <a:lnTo>
                    <a:pt x="854315" y="15496"/>
                  </a:lnTo>
                  <a:lnTo>
                    <a:pt x="854315" y="569199"/>
                  </a:lnTo>
                  <a:lnTo>
                    <a:pt x="15495" y="569199"/>
                  </a:lnTo>
                  <a:close/>
                </a:path>
              </a:pathLst>
            </a:custGeom>
            <a:solidFill>
              <a:schemeClr val="accent3"/>
            </a:solidFill>
            <a:ln w="9525" cap="flat">
              <a:noFill/>
              <a:prstDash val="solid"/>
              <a:miter/>
            </a:ln>
          </p:spPr>
          <p:txBody>
            <a:bodyPr rtlCol="0" anchor="ctr"/>
            <a:lstStyle/>
            <a:p>
              <a:endParaRPr lang="fi-FI"/>
            </a:p>
          </p:txBody>
        </p:sp>
        <p:sp>
          <p:nvSpPr>
            <p:cNvPr id="10" name="Freeform: Shape 9">
              <a:extLst>
                <a:ext uri="{FF2B5EF4-FFF2-40B4-BE49-F238E27FC236}">
                  <a16:creationId xmlns:a16="http://schemas.microsoft.com/office/drawing/2014/main" id="{4BAAD2AE-BDA1-49C4-8AA9-884DEBE6DE03}"/>
                </a:ext>
              </a:extLst>
            </p:cNvPr>
            <p:cNvSpPr/>
            <p:nvPr/>
          </p:nvSpPr>
          <p:spPr>
            <a:xfrm>
              <a:off x="1114387" y="2944347"/>
              <a:ext cx="867745" cy="20661"/>
            </a:xfrm>
            <a:custGeom>
              <a:avLst/>
              <a:gdLst>
                <a:gd name="connsiteX0" fmla="*/ 854315 w 867744"/>
                <a:gd name="connsiteY0" fmla="*/ 15495 h 20660"/>
                <a:gd name="connsiteX1" fmla="*/ 15495 w 867744"/>
                <a:gd name="connsiteY1" fmla="*/ 15495 h 20660"/>
              </a:gdLst>
              <a:ahLst/>
              <a:cxnLst>
                <a:cxn ang="0">
                  <a:pos x="connsiteX0" y="connsiteY0"/>
                </a:cxn>
                <a:cxn ang="0">
                  <a:pos x="connsiteX1" y="connsiteY1"/>
                </a:cxn>
              </a:cxnLst>
              <a:rect l="l" t="t" r="r" b="b"/>
              <a:pathLst>
                <a:path w="867744" h="20660">
                  <a:moveTo>
                    <a:pt x="854315" y="15495"/>
                  </a:moveTo>
                  <a:lnTo>
                    <a:pt x="15495" y="15495"/>
                  </a:lnTo>
                </a:path>
              </a:pathLst>
            </a:custGeom>
            <a:ln w="9525"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9D0FAE25-EC55-4175-9073-CF232C129B00}"/>
                </a:ext>
              </a:extLst>
            </p:cNvPr>
            <p:cNvSpPr/>
            <p:nvPr/>
          </p:nvSpPr>
          <p:spPr>
            <a:xfrm>
              <a:off x="1114387" y="2936083"/>
              <a:ext cx="867745" cy="41321"/>
            </a:xfrm>
            <a:custGeom>
              <a:avLst/>
              <a:gdLst>
                <a:gd name="connsiteX0" fmla="*/ 15495 w 867744"/>
                <a:gd name="connsiteY0" fmla="*/ 15495 h 41321"/>
                <a:gd name="connsiteX1" fmla="*/ 854315 w 867744"/>
                <a:gd name="connsiteY1" fmla="*/ 15495 h 41321"/>
                <a:gd name="connsiteX2" fmla="*/ 854315 w 867744"/>
                <a:gd name="connsiteY2" fmla="*/ 34090 h 41321"/>
                <a:gd name="connsiteX3" fmla="*/ 15495 w 867744"/>
                <a:gd name="connsiteY3" fmla="*/ 34090 h 41321"/>
              </a:gdLst>
              <a:ahLst/>
              <a:cxnLst>
                <a:cxn ang="0">
                  <a:pos x="connsiteX0" y="connsiteY0"/>
                </a:cxn>
                <a:cxn ang="0">
                  <a:pos x="connsiteX1" y="connsiteY1"/>
                </a:cxn>
                <a:cxn ang="0">
                  <a:pos x="connsiteX2" y="connsiteY2"/>
                </a:cxn>
                <a:cxn ang="0">
                  <a:pos x="connsiteX3" y="connsiteY3"/>
                </a:cxn>
              </a:cxnLst>
              <a:rect l="l" t="t" r="r" b="b"/>
              <a:pathLst>
                <a:path w="867744" h="41321">
                  <a:moveTo>
                    <a:pt x="15495" y="15495"/>
                  </a:moveTo>
                  <a:lnTo>
                    <a:pt x="854315" y="15495"/>
                  </a:lnTo>
                  <a:lnTo>
                    <a:pt x="854315" y="34090"/>
                  </a:lnTo>
                  <a:lnTo>
                    <a:pt x="15495" y="34090"/>
                  </a:lnTo>
                  <a:close/>
                </a:path>
              </a:pathLst>
            </a:custGeom>
            <a:solidFill>
              <a:srgbClr val="FFFFFF"/>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837C40E6-B8F1-4ADB-9F7B-0E77DE6CA283}"/>
                </a:ext>
              </a:extLst>
            </p:cNvPr>
            <p:cNvSpPr/>
            <p:nvPr/>
          </p:nvSpPr>
          <p:spPr>
            <a:xfrm>
              <a:off x="1149510" y="2907158"/>
              <a:ext cx="247927" cy="41321"/>
            </a:xfrm>
            <a:custGeom>
              <a:avLst/>
              <a:gdLst>
                <a:gd name="connsiteX0" fmla="*/ 234498 w 247927"/>
                <a:gd name="connsiteY0" fmla="*/ 34090 h 41321"/>
                <a:gd name="connsiteX1" fmla="*/ 197309 w 247927"/>
                <a:gd name="connsiteY1" fmla="*/ 34090 h 41321"/>
                <a:gd name="connsiteX2" fmla="*/ 197309 w 247927"/>
                <a:gd name="connsiteY2" fmla="*/ 15495 h 41321"/>
                <a:gd name="connsiteX3" fmla="*/ 234498 w 247927"/>
                <a:gd name="connsiteY3" fmla="*/ 15495 h 41321"/>
                <a:gd name="connsiteX4" fmla="*/ 234498 w 247927"/>
                <a:gd name="connsiteY4" fmla="*/ 34090 h 41321"/>
                <a:gd name="connsiteX5" fmla="*/ 189044 w 247927"/>
                <a:gd name="connsiteY5" fmla="*/ 34090 h 41321"/>
                <a:gd name="connsiteX6" fmla="*/ 151855 w 247927"/>
                <a:gd name="connsiteY6" fmla="*/ 34090 h 41321"/>
                <a:gd name="connsiteX7" fmla="*/ 151855 w 247927"/>
                <a:gd name="connsiteY7" fmla="*/ 15495 h 41321"/>
                <a:gd name="connsiteX8" fmla="*/ 189044 w 247927"/>
                <a:gd name="connsiteY8" fmla="*/ 15495 h 41321"/>
                <a:gd name="connsiteX9" fmla="*/ 189044 w 247927"/>
                <a:gd name="connsiteY9" fmla="*/ 34090 h 41321"/>
                <a:gd name="connsiteX10" fmla="*/ 143591 w 247927"/>
                <a:gd name="connsiteY10" fmla="*/ 34090 h 41321"/>
                <a:gd name="connsiteX11" fmla="*/ 106402 w 247927"/>
                <a:gd name="connsiteY11" fmla="*/ 34090 h 41321"/>
                <a:gd name="connsiteX12" fmla="*/ 106402 w 247927"/>
                <a:gd name="connsiteY12" fmla="*/ 15495 h 41321"/>
                <a:gd name="connsiteX13" fmla="*/ 143591 w 247927"/>
                <a:gd name="connsiteY13" fmla="*/ 15495 h 41321"/>
                <a:gd name="connsiteX14" fmla="*/ 143591 w 247927"/>
                <a:gd name="connsiteY14" fmla="*/ 34090 h 41321"/>
                <a:gd name="connsiteX15" fmla="*/ 98138 w 247927"/>
                <a:gd name="connsiteY15" fmla="*/ 34090 h 41321"/>
                <a:gd name="connsiteX16" fmla="*/ 60949 w 247927"/>
                <a:gd name="connsiteY16" fmla="*/ 34090 h 41321"/>
                <a:gd name="connsiteX17" fmla="*/ 60949 w 247927"/>
                <a:gd name="connsiteY17" fmla="*/ 15495 h 41321"/>
                <a:gd name="connsiteX18" fmla="*/ 98138 w 247927"/>
                <a:gd name="connsiteY18" fmla="*/ 15495 h 41321"/>
                <a:gd name="connsiteX19" fmla="*/ 98138 w 247927"/>
                <a:gd name="connsiteY19" fmla="*/ 34090 h 41321"/>
                <a:gd name="connsiteX20" fmla="*/ 52685 w 247927"/>
                <a:gd name="connsiteY20" fmla="*/ 34090 h 41321"/>
                <a:gd name="connsiteX21" fmla="*/ 15495 w 247927"/>
                <a:gd name="connsiteY21" fmla="*/ 34090 h 41321"/>
                <a:gd name="connsiteX22" fmla="*/ 15495 w 247927"/>
                <a:gd name="connsiteY22" fmla="*/ 15495 h 41321"/>
                <a:gd name="connsiteX23" fmla="*/ 52685 w 247927"/>
                <a:gd name="connsiteY23" fmla="*/ 15495 h 41321"/>
                <a:gd name="connsiteX24" fmla="*/ 52685 w 247927"/>
                <a:gd name="connsiteY24" fmla="*/ 34090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927" h="41321">
                  <a:moveTo>
                    <a:pt x="234498" y="34090"/>
                  </a:moveTo>
                  <a:lnTo>
                    <a:pt x="197309" y="34090"/>
                  </a:lnTo>
                  <a:lnTo>
                    <a:pt x="197309" y="15495"/>
                  </a:lnTo>
                  <a:lnTo>
                    <a:pt x="234498" y="15495"/>
                  </a:lnTo>
                  <a:lnTo>
                    <a:pt x="234498" y="34090"/>
                  </a:lnTo>
                  <a:close/>
                  <a:moveTo>
                    <a:pt x="189044" y="34090"/>
                  </a:moveTo>
                  <a:lnTo>
                    <a:pt x="151855" y="34090"/>
                  </a:lnTo>
                  <a:lnTo>
                    <a:pt x="151855" y="15495"/>
                  </a:lnTo>
                  <a:lnTo>
                    <a:pt x="189044" y="15495"/>
                  </a:lnTo>
                  <a:lnTo>
                    <a:pt x="189044" y="34090"/>
                  </a:lnTo>
                  <a:close/>
                  <a:moveTo>
                    <a:pt x="143591" y="34090"/>
                  </a:moveTo>
                  <a:lnTo>
                    <a:pt x="106402" y="34090"/>
                  </a:lnTo>
                  <a:lnTo>
                    <a:pt x="106402" y="15495"/>
                  </a:lnTo>
                  <a:lnTo>
                    <a:pt x="143591" y="15495"/>
                  </a:lnTo>
                  <a:lnTo>
                    <a:pt x="143591" y="34090"/>
                  </a:lnTo>
                  <a:close/>
                  <a:moveTo>
                    <a:pt x="98138" y="34090"/>
                  </a:moveTo>
                  <a:lnTo>
                    <a:pt x="60949" y="34090"/>
                  </a:lnTo>
                  <a:lnTo>
                    <a:pt x="60949" y="15495"/>
                  </a:lnTo>
                  <a:lnTo>
                    <a:pt x="98138" y="15495"/>
                  </a:lnTo>
                  <a:lnTo>
                    <a:pt x="98138" y="34090"/>
                  </a:lnTo>
                  <a:close/>
                  <a:moveTo>
                    <a:pt x="52685" y="34090"/>
                  </a:moveTo>
                  <a:lnTo>
                    <a:pt x="15495" y="34090"/>
                  </a:lnTo>
                  <a:lnTo>
                    <a:pt x="15495" y="15495"/>
                  </a:lnTo>
                  <a:lnTo>
                    <a:pt x="52685" y="15495"/>
                  </a:lnTo>
                  <a:lnTo>
                    <a:pt x="52685" y="34090"/>
                  </a:lnTo>
                  <a:close/>
                </a:path>
              </a:pathLst>
            </a:custGeom>
            <a:solidFill>
              <a:srgbClr val="FFFFFF"/>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F6B5BA0D-D9A8-41BC-B6BE-BBCA67B35397}"/>
                </a:ext>
              </a:extLst>
            </p:cNvPr>
            <p:cNvSpPr/>
            <p:nvPr/>
          </p:nvSpPr>
          <p:spPr>
            <a:xfrm>
              <a:off x="1694949" y="2907158"/>
              <a:ext cx="247927" cy="41321"/>
            </a:xfrm>
            <a:custGeom>
              <a:avLst/>
              <a:gdLst>
                <a:gd name="connsiteX0" fmla="*/ 234498 w 247927"/>
                <a:gd name="connsiteY0" fmla="*/ 34090 h 41321"/>
                <a:gd name="connsiteX1" fmla="*/ 197309 w 247927"/>
                <a:gd name="connsiteY1" fmla="*/ 34090 h 41321"/>
                <a:gd name="connsiteX2" fmla="*/ 197309 w 247927"/>
                <a:gd name="connsiteY2" fmla="*/ 15495 h 41321"/>
                <a:gd name="connsiteX3" fmla="*/ 234498 w 247927"/>
                <a:gd name="connsiteY3" fmla="*/ 15495 h 41321"/>
                <a:gd name="connsiteX4" fmla="*/ 234498 w 247927"/>
                <a:gd name="connsiteY4" fmla="*/ 34090 h 41321"/>
                <a:gd name="connsiteX5" fmla="*/ 189044 w 247927"/>
                <a:gd name="connsiteY5" fmla="*/ 34090 h 41321"/>
                <a:gd name="connsiteX6" fmla="*/ 151855 w 247927"/>
                <a:gd name="connsiteY6" fmla="*/ 34090 h 41321"/>
                <a:gd name="connsiteX7" fmla="*/ 151855 w 247927"/>
                <a:gd name="connsiteY7" fmla="*/ 15495 h 41321"/>
                <a:gd name="connsiteX8" fmla="*/ 189044 w 247927"/>
                <a:gd name="connsiteY8" fmla="*/ 15495 h 41321"/>
                <a:gd name="connsiteX9" fmla="*/ 189044 w 247927"/>
                <a:gd name="connsiteY9" fmla="*/ 34090 h 41321"/>
                <a:gd name="connsiteX10" fmla="*/ 143591 w 247927"/>
                <a:gd name="connsiteY10" fmla="*/ 34090 h 41321"/>
                <a:gd name="connsiteX11" fmla="*/ 106402 w 247927"/>
                <a:gd name="connsiteY11" fmla="*/ 34090 h 41321"/>
                <a:gd name="connsiteX12" fmla="*/ 106402 w 247927"/>
                <a:gd name="connsiteY12" fmla="*/ 15495 h 41321"/>
                <a:gd name="connsiteX13" fmla="*/ 143591 w 247927"/>
                <a:gd name="connsiteY13" fmla="*/ 15495 h 41321"/>
                <a:gd name="connsiteX14" fmla="*/ 143591 w 247927"/>
                <a:gd name="connsiteY14" fmla="*/ 34090 h 41321"/>
                <a:gd name="connsiteX15" fmla="*/ 98138 w 247927"/>
                <a:gd name="connsiteY15" fmla="*/ 34090 h 41321"/>
                <a:gd name="connsiteX16" fmla="*/ 60949 w 247927"/>
                <a:gd name="connsiteY16" fmla="*/ 34090 h 41321"/>
                <a:gd name="connsiteX17" fmla="*/ 60949 w 247927"/>
                <a:gd name="connsiteY17" fmla="*/ 15495 h 41321"/>
                <a:gd name="connsiteX18" fmla="*/ 98138 w 247927"/>
                <a:gd name="connsiteY18" fmla="*/ 15495 h 41321"/>
                <a:gd name="connsiteX19" fmla="*/ 98138 w 247927"/>
                <a:gd name="connsiteY19" fmla="*/ 34090 h 41321"/>
                <a:gd name="connsiteX20" fmla="*/ 52685 w 247927"/>
                <a:gd name="connsiteY20" fmla="*/ 34090 h 41321"/>
                <a:gd name="connsiteX21" fmla="*/ 15495 w 247927"/>
                <a:gd name="connsiteY21" fmla="*/ 34090 h 41321"/>
                <a:gd name="connsiteX22" fmla="*/ 15495 w 247927"/>
                <a:gd name="connsiteY22" fmla="*/ 15495 h 41321"/>
                <a:gd name="connsiteX23" fmla="*/ 52685 w 247927"/>
                <a:gd name="connsiteY23" fmla="*/ 15495 h 41321"/>
                <a:gd name="connsiteX24" fmla="*/ 52685 w 247927"/>
                <a:gd name="connsiteY24" fmla="*/ 34090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927" h="41321">
                  <a:moveTo>
                    <a:pt x="234498" y="34090"/>
                  </a:moveTo>
                  <a:lnTo>
                    <a:pt x="197309" y="34090"/>
                  </a:lnTo>
                  <a:lnTo>
                    <a:pt x="197309" y="15495"/>
                  </a:lnTo>
                  <a:lnTo>
                    <a:pt x="234498" y="15495"/>
                  </a:lnTo>
                  <a:lnTo>
                    <a:pt x="234498" y="34090"/>
                  </a:lnTo>
                  <a:close/>
                  <a:moveTo>
                    <a:pt x="189044" y="34090"/>
                  </a:moveTo>
                  <a:lnTo>
                    <a:pt x="151855" y="34090"/>
                  </a:lnTo>
                  <a:lnTo>
                    <a:pt x="151855" y="15495"/>
                  </a:lnTo>
                  <a:lnTo>
                    <a:pt x="189044" y="15495"/>
                  </a:lnTo>
                  <a:lnTo>
                    <a:pt x="189044" y="34090"/>
                  </a:lnTo>
                  <a:close/>
                  <a:moveTo>
                    <a:pt x="143591" y="34090"/>
                  </a:moveTo>
                  <a:lnTo>
                    <a:pt x="106402" y="34090"/>
                  </a:lnTo>
                  <a:lnTo>
                    <a:pt x="106402" y="15495"/>
                  </a:lnTo>
                  <a:lnTo>
                    <a:pt x="143591" y="15495"/>
                  </a:lnTo>
                  <a:lnTo>
                    <a:pt x="143591" y="34090"/>
                  </a:lnTo>
                  <a:close/>
                  <a:moveTo>
                    <a:pt x="98138" y="34090"/>
                  </a:moveTo>
                  <a:lnTo>
                    <a:pt x="60949" y="34090"/>
                  </a:lnTo>
                  <a:lnTo>
                    <a:pt x="60949" y="15495"/>
                  </a:lnTo>
                  <a:lnTo>
                    <a:pt x="98138" y="15495"/>
                  </a:lnTo>
                  <a:lnTo>
                    <a:pt x="98138" y="34090"/>
                  </a:lnTo>
                  <a:close/>
                  <a:moveTo>
                    <a:pt x="52685" y="34090"/>
                  </a:moveTo>
                  <a:lnTo>
                    <a:pt x="15495" y="34090"/>
                  </a:lnTo>
                  <a:lnTo>
                    <a:pt x="15495" y="15495"/>
                  </a:lnTo>
                  <a:lnTo>
                    <a:pt x="52685" y="15495"/>
                  </a:lnTo>
                  <a:lnTo>
                    <a:pt x="52685" y="34090"/>
                  </a:lnTo>
                  <a:close/>
                </a:path>
              </a:pathLst>
            </a:custGeom>
            <a:solidFill>
              <a:srgbClr val="FFFFFF"/>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EEECDB8B-1553-4447-8050-14D237F44BEF}"/>
                </a:ext>
              </a:extLst>
            </p:cNvPr>
            <p:cNvSpPr/>
            <p:nvPr/>
          </p:nvSpPr>
          <p:spPr>
            <a:xfrm>
              <a:off x="1426361" y="3479456"/>
              <a:ext cx="247927" cy="144624"/>
            </a:xfrm>
            <a:custGeom>
              <a:avLst/>
              <a:gdLst>
                <a:gd name="connsiteX0" fmla="*/ 246894 w 247927"/>
                <a:gd name="connsiteY0" fmla="*/ 131195 h 144624"/>
                <a:gd name="connsiteX1" fmla="*/ 15495 w 247927"/>
                <a:gd name="connsiteY1" fmla="*/ 131195 h 144624"/>
                <a:gd name="connsiteX2" fmla="*/ 52684 w 247927"/>
                <a:gd name="connsiteY2" fmla="*/ 15495 h 144624"/>
                <a:gd name="connsiteX3" fmla="*/ 209705 w 247927"/>
                <a:gd name="connsiteY3" fmla="*/ 15495 h 144624"/>
              </a:gdLst>
              <a:ahLst/>
              <a:cxnLst>
                <a:cxn ang="0">
                  <a:pos x="connsiteX0" y="connsiteY0"/>
                </a:cxn>
                <a:cxn ang="0">
                  <a:pos x="connsiteX1" y="connsiteY1"/>
                </a:cxn>
                <a:cxn ang="0">
                  <a:pos x="connsiteX2" y="connsiteY2"/>
                </a:cxn>
                <a:cxn ang="0">
                  <a:pos x="connsiteX3" y="connsiteY3"/>
                </a:cxn>
              </a:cxnLst>
              <a:rect l="l" t="t" r="r" b="b"/>
              <a:pathLst>
                <a:path w="247927" h="144624">
                  <a:moveTo>
                    <a:pt x="246894" y="131195"/>
                  </a:moveTo>
                  <a:lnTo>
                    <a:pt x="15495" y="131195"/>
                  </a:lnTo>
                  <a:lnTo>
                    <a:pt x="52684" y="15495"/>
                  </a:lnTo>
                  <a:lnTo>
                    <a:pt x="209705" y="15495"/>
                  </a:lnTo>
                  <a:close/>
                </a:path>
              </a:pathLst>
            </a:custGeom>
            <a:solidFill>
              <a:schemeClr val="accent3">
                <a:lumMod val="20000"/>
                <a:lumOff val="80000"/>
              </a:schemeClr>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33728516-1064-438D-B02A-91A956D3FBED}"/>
                </a:ext>
              </a:extLst>
            </p:cNvPr>
            <p:cNvSpPr/>
            <p:nvPr/>
          </p:nvSpPr>
          <p:spPr>
            <a:xfrm>
              <a:off x="1387106" y="3595155"/>
              <a:ext cx="330569" cy="61982"/>
            </a:xfrm>
            <a:custGeom>
              <a:avLst/>
              <a:gdLst>
                <a:gd name="connsiteX0" fmla="*/ 15495 w 330569"/>
                <a:gd name="connsiteY0" fmla="*/ 15495 h 61981"/>
                <a:gd name="connsiteX1" fmla="*/ 325404 w 330569"/>
                <a:gd name="connsiteY1" fmla="*/ 15495 h 61981"/>
                <a:gd name="connsiteX2" fmla="*/ 325404 w 330569"/>
                <a:gd name="connsiteY2" fmla="*/ 54751 h 61981"/>
                <a:gd name="connsiteX3" fmla="*/ 15495 w 330569"/>
                <a:gd name="connsiteY3" fmla="*/ 54751 h 61981"/>
              </a:gdLst>
              <a:ahLst/>
              <a:cxnLst>
                <a:cxn ang="0">
                  <a:pos x="connsiteX0" y="connsiteY0"/>
                </a:cxn>
                <a:cxn ang="0">
                  <a:pos x="connsiteX1" y="connsiteY1"/>
                </a:cxn>
                <a:cxn ang="0">
                  <a:pos x="connsiteX2" y="connsiteY2"/>
                </a:cxn>
                <a:cxn ang="0">
                  <a:pos x="connsiteX3" y="connsiteY3"/>
                </a:cxn>
              </a:cxnLst>
              <a:rect l="l" t="t" r="r" b="b"/>
              <a:pathLst>
                <a:path w="330569" h="61981">
                  <a:moveTo>
                    <a:pt x="15495" y="15495"/>
                  </a:moveTo>
                  <a:lnTo>
                    <a:pt x="325404" y="15495"/>
                  </a:lnTo>
                  <a:lnTo>
                    <a:pt x="325404" y="54751"/>
                  </a:lnTo>
                  <a:lnTo>
                    <a:pt x="15495" y="54751"/>
                  </a:lnTo>
                  <a:close/>
                </a:path>
              </a:pathLst>
            </a:custGeom>
            <a:solidFill>
              <a:schemeClr val="accent3">
                <a:lumMod val="40000"/>
                <a:lumOff val="60000"/>
              </a:schemeClr>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8B389F8E-4E60-4BDA-9B04-DF45D24305FC}"/>
                </a:ext>
              </a:extLst>
            </p:cNvPr>
            <p:cNvSpPr/>
            <p:nvPr/>
          </p:nvSpPr>
          <p:spPr>
            <a:xfrm>
              <a:off x="1228020" y="3283180"/>
              <a:ext cx="41321" cy="82642"/>
            </a:xfrm>
            <a:custGeom>
              <a:avLst/>
              <a:gdLst>
                <a:gd name="connsiteX0" fmla="*/ 15495 w 41321"/>
                <a:gd name="connsiteY0" fmla="*/ 15495 h 82642"/>
                <a:gd name="connsiteX1" fmla="*/ 42354 w 41321"/>
                <a:gd name="connsiteY1" fmla="*/ 15495 h 82642"/>
                <a:gd name="connsiteX2" fmla="*/ 42354 w 41321"/>
                <a:gd name="connsiteY2" fmla="*/ 71279 h 82642"/>
                <a:gd name="connsiteX3" fmla="*/ 15495 w 41321"/>
                <a:gd name="connsiteY3" fmla="*/ 71279 h 82642"/>
              </a:gdLst>
              <a:ahLst/>
              <a:cxnLst>
                <a:cxn ang="0">
                  <a:pos x="connsiteX0" y="connsiteY0"/>
                </a:cxn>
                <a:cxn ang="0">
                  <a:pos x="connsiteX1" y="connsiteY1"/>
                </a:cxn>
                <a:cxn ang="0">
                  <a:pos x="connsiteX2" y="connsiteY2"/>
                </a:cxn>
                <a:cxn ang="0">
                  <a:pos x="connsiteX3" y="connsiteY3"/>
                </a:cxn>
              </a:cxnLst>
              <a:rect l="l" t="t" r="r" b="b"/>
              <a:pathLst>
                <a:path w="41321" h="82642">
                  <a:moveTo>
                    <a:pt x="15495" y="15495"/>
                  </a:moveTo>
                  <a:lnTo>
                    <a:pt x="42354" y="15495"/>
                  </a:lnTo>
                  <a:lnTo>
                    <a:pt x="42354" y="71279"/>
                  </a:lnTo>
                  <a:lnTo>
                    <a:pt x="15495" y="71279"/>
                  </a:lnTo>
                  <a:close/>
                </a:path>
              </a:pathLst>
            </a:custGeom>
            <a:solidFill>
              <a:srgbClr val="FFFFFF"/>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DA6C6792-82F4-4D7B-86BA-ACF924D31E4A}"/>
                </a:ext>
              </a:extLst>
            </p:cNvPr>
            <p:cNvSpPr/>
            <p:nvPr/>
          </p:nvSpPr>
          <p:spPr>
            <a:xfrm>
              <a:off x="1298266" y="3241859"/>
              <a:ext cx="41321" cy="123964"/>
            </a:xfrm>
            <a:custGeom>
              <a:avLst/>
              <a:gdLst>
                <a:gd name="connsiteX0" fmla="*/ 15495 w 41321"/>
                <a:gd name="connsiteY0" fmla="*/ 15495 h 123963"/>
                <a:gd name="connsiteX1" fmla="*/ 42354 w 41321"/>
                <a:gd name="connsiteY1" fmla="*/ 15495 h 123963"/>
                <a:gd name="connsiteX2" fmla="*/ 42354 w 41321"/>
                <a:gd name="connsiteY2" fmla="*/ 112600 h 123963"/>
                <a:gd name="connsiteX3" fmla="*/ 15495 w 41321"/>
                <a:gd name="connsiteY3" fmla="*/ 112600 h 123963"/>
              </a:gdLst>
              <a:ahLst/>
              <a:cxnLst>
                <a:cxn ang="0">
                  <a:pos x="connsiteX0" y="connsiteY0"/>
                </a:cxn>
                <a:cxn ang="0">
                  <a:pos x="connsiteX1" y="connsiteY1"/>
                </a:cxn>
                <a:cxn ang="0">
                  <a:pos x="connsiteX2" y="connsiteY2"/>
                </a:cxn>
                <a:cxn ang="0">
                  <a:pos x="connsiteX3" y="connsiteY3"/>
                </a:cxn>
              </a:cxnLst>
              <a:rect l="l" t="t" r="r" b="b"/>
              <a:pathLst>
                <a:path w="41321" h="123963">
                  <a:moveTo>
                    <a:pt x="15495" y="15495"/>
                  </a:moveTo>
                  <a:lnTo>
                    <a:pt x="42354" y="15495"/>
                  </a:lnTo>
                  <a:lnTo>
                    <a:pt x="42354" y="112600"/>
                  </a:lnTo>
                  <a:lnTo>
                    <a:pt x="15495" y="112600"/>
                  </a:lnTo>
                  <a:close/>
                </a:path>
              </a:pathLst>
            </a:custGeom>
            <a:solidFill>
              <a:srgbClr val="FFFFFF"/>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94728BB8-8784-456B-85D3-A01D2A4FDBFF}"/>
                </a:ext>
              </a:extLst>
            </p:cNvPr>
            <p:cNvSpPr/>
            <p:nvPr/>
          </p:nvSpPr>
          <p:spPr>
            <a:xfrm>
              <a:off x="1366446" y="3186076"/>
              <a:ext cx="41321" cy="165285"/>
            </a:xfrm>
            <a:custGeom>
              <a:avLst/>
              <a:gdLst>
                <a:gd name="connsiteX0" fmla="*/ 15495 w 41321"/>
                <a:gd name="connsiteY0" fmla="*/ 15496 h 165284"/>
                <a:gd name="connsiteX1" fmla="*/ 42354 w 41321"/>
                <a:gd name="connsiteY1" fmla="*/ 15496 h 165284"/>
                <a:gd name="connsiteX2" fmla="*/ 42354 w 41321"/>
                <a:gd name="connsiteY2" fmla="*/ 168384 h 165284"/>
                <a:gd name="connsiteX3" fmla="*/ 15495 w 41321"/>
                <a:gd name="connsiteY3" fmla="*/ 168384 h 165284"/>
              </a:gdLst>
              <a:ahLst/>
              <a:cxnLst>
                <a:cxn ang="0">
                  <a:pos x="connsiteX0" y="connsiteY0"/>
                </a:cxn>
                <a:cxn ang="0">
                  <a:pos x="connsiteX1" y="connsiteY1"/>
                </a:cxn>
                <a:cxn ang="0">
                  <a:pos x="connsiteX2" y="connsiteY2"/>
                </a:cxn>
                <a:cxn ang="0">
                  <a:pos x="connsiteX3" y="connsiteY3"/>
                </a:cxn>
              </a:cxnLst>
              <a:rect l="l" t="t" r="r" b="b"/>
              <a:pathLst>
                <a:path w="41321" h="165284">
                  <a:moveTo>
                    <a:pt x="15495" y="15496"/>
                  </a:moveTo>
                  <a:lnTo>
                    <a:pt x="42354" y="15496"/>
                  </a:lnTo>
                  <a:lnTo>
                    <a:pt x="42354" y="168384"/>
                  </a:lnTo>
                  <a:lnTo>
                    <a:pt x="15495" y="168384"/>
                  </a:lnTo>
                  <a:close/>
                </a:path>
              </a:pathLst>
            </a:custGeom>
            <a:solidFill>
              <a:srgbClr val="FFFFFF"/>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2907BFA3-B77F-4124-8242-8011FB827A12}"/>
                </a:ext>
              </a:extLst>
            </p:cNvPr>
            <p:cNvSpPr/>
            <p:nvPr/>
          </p:nvSpPr>
          <p:spPr>
            <a:xfrm>
              <a:off x="1436692" y="3159217"/>
              <a:ext cx="41321" cy="206606"/>
            </a:xfrm>
            <a:custGeom>
              <a:avLst/>
              <a:gdLst>
                <a:gd name="connsiteX0" fmla="*/ 15495 w 41321"/>
                <a:gd name="connsiteY0" fmla="*/ 15495 h 206605"/>
                <a:gd name="connsiteX1" fmla="*/ 42354 w 41321"/>
                <a:gd name="connsiteY1" fmla="*/ 15495 h 206605"/>
                <a:gd name="connsiteX2" fmla="*/ 42354 w 41321"/>
                <a:gd name="connsiteY2" fmla="*/ 197309 h 206605"/>
                <a:gd name="connsiteX3" fmla="*/ 15495 w 41321"/>
                <a:gd name="connsiteY3" fmla="*/ 197309 h 206605"/>
              </a:gdLst>
              <a:ahLst/>
              <a:cxnLst>
                <a:cxn ang="0">
                  <a:pos x="connsiteX0" y="connsiteY0"/>
                </a:cxn>
                <a:cxn ang="0">
                  <a:pos x="connsiteX1" y="connsiteY1"/>
                </a:cxn>
                <a:cxn ang="0">
                  <a:pos x="connsiteX2" y="connsiteY2"/>
                </a:cxn>
                <a:cxn ang="0">
                  <a:pos x="connsiteX3" y="connsiteY3"/>
                </a:cxn>
              </a:cxnLst>
              <a:rect l="l" t="t" r="r" b="b"/>
              <a:pathLst>
                <a:path w="41321" h="206605">
                  <a:moveTo>
                    <a:pt x="15495" y="15495"/>
                  </a:moveTo>
                  <a:lnTo>
                    <a:pt x="42354" y="15495"/>
                  </a:lnTo>
                  <a:lnTo>
                    <a:pt x="42354" y="197309"/>
                  </a:lnTo>
                  <a:lnTo>
                    <a:pt x="15495" y="197309"/>
                  </a:lnTo>
                  <a:close/>
                </a:path>
              </a:pathLst>
            </a:custGeom>
            <a:solidFill>
              <a:srgbClr val="FFFFFF"/>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1D578E1E-E226-4EDE-8FEC-2B5745E6F8CA}"/>
                </a:ext>
              </a:extLst>
            </p:cNvPr>
            <p:cNvSpPr/>
            <p:nvPr/>
          </p:nvSpPr>
          <p:spPr>
            <a:xfrm>
              <a:off x="1506938" y="3117896"/>
              <a:ext cx="41321" cy="247927"/>
            </a:xfrm>
            <a:custGeom>
              <a:avLst/>
              <a:gdLst>
                <a:gd name="connsiteX0" fmla="*/ 15495 w 41321"/>
                <a:gd name="connsiteY0" fmla="*/ 15495 h 247927"/>
                <a:gd name="connsiteX1" fmla="*/ 42354 w 41321"/>
                <a:gd name="connsiteY1" fmla="*/ 15495 h 247927"/>
                <a:gd name="connsiteX2" fmla="*/ 42354 w 41321"/>
                <a:gd name="connsiteY2" fmla="*/ 238630 h 247927"/>
                <a:gd name="connsiteX3" fmla="*/ 15496 w 41321"/>
                <a:gd name="connsiteY3" fmla="*/ 238630 h 247927"/>
              </a:gdLst>
              <a:ahLst/>
              <a:cxnLst>
                <a:cxn ang="0">
                  <a:pos x="connsiteX0" y="connsiteY0"/>
                </a:cxn>
                <a:cxn ang="0">
                  <a:pos x="connsiteX1" y="connsiteY1"/>
                </a:cxn>
                <a:cxn ang="0">
                  <a:pos x="connsiteX2" y="connsiteY2"/>
                </a:cxn>
                <a:cxn ang="0">
                  <a:pos x="connsiteX3" y="connsiteY3"/>
                </a:cxn>
              </a:cxnLst>
              <a:rect l="l" t="t" r="r" b="b"/>
              <a:pathLst>
                <a:path w="41321" h="247927">
                  <a:moveTo>
                    <a:pt x="15495" y="15495"/>
                  </a:moveTo>
                  <a:lnTo>
                    <a:pt x="42354" y="15495"/>
                  </a:lnTo>
                  <a:lnTo>
                    <a:pt x="42354" y="238630"/>
                  </a:lnTo>
                  <a:lnTo>
                    <a:pt x="15496" y="238630"/>
                  </a:lnTo>
                  <a:close/>
                </a:path>
              </a:pathLst>
            </a:custGeom>
            <a:solidFill>
              <a:srgbClr val="FFFFFF"/>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B3853F75-DCCA-46C1-B4D2-40537F10530A}"/>
                </a:ext>
              </a:extLst>
            </p:cNvPr>
            <p:cNvSpPr/>
            <p:nvPr/>
          </p:nvSpPr>
          <p:spPr>
            <a:xfrm>
              <a:off x="1575118" y="3200538"/>
              <a:ext cx="41321" cy="165285"/>
            </a:xfrm>
            <a:custGeom>
              <a:avLst/>
              <a:gdLst>
                <a:gd name="connsiteX0" fmla="*/ 15495 w 41321"/>
                <a:gd name="connsiteY0" fmla="*/ 15495 h 165284"/>
                <a:gd name="connsiteX1" fmla="*/ 42354 w 41321"/>
                <a:gd name="connsiteY1" fmla="*/ 15495 h 165284"/>
                <a:gd name="connsiteX2" fmla="*/ 42354 w 41321"/>
                <a:gd name="connsiteY2" fmla="*/ 153921 h 165284"/>
                <a:gd name="connsiteX3" fmla="*/ 15495 w 41321"/>
                <a:gd name="connsiteY3" fmla="*/ 153921 h 165284"/>
              </a:gdLst>
              <a:ahLst/>
              <a:cxnLst>
                <a:cxn ang="0">
                  <a:pos x="connsiteX0" y="connsiteY0"/>
                </a:cxn>
                <a:cxn ang="0">
                  <a:pos x="connsiteX1" y="connsiteY1"/>
                </a:cxn>
                <a:cxn ang="0">
                  <a:pos x="connsiteX2" y="connsiteY2"/>
                </a:cxn>
                <a:cxn ang="0">
                  <a:pos x="connsiteX3" y="connsiteY3"/>
                </a:cxn>
              </a:cxnLst>
              <a:rect l="l" t="t" r="r" b="b"/>
              <a:pathLst>
                <a:path w="41321" h="165284">
                  <a:moveTo>
                    <a:pt x="15495" y="15495"/>
                  </a:moveTo>
                  <a:lnTo>
                    <a:pt x="42354" y="15495"/>
                  </a:lnTo>
                  <a:lnTo>
                    <a:pt x="42354" y="153921"/>
                  </a:lnTo>
                  <a:lnTo>
                    <a:pt x="15495" y="153921"/>
                  </a:lnTo>
                  <a:close/>
                </a:path>
              </a:pathLst>
            </a:custGeom>
            <a:solidFill>
              <a:srgbClr val="FFFFFF"/>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253FFD4E-3C68-4022-8F51-C995ACEB93A9}"/>
                </a:ext>
              </a:extLst>
            </p:cNvPr>
            <p:cNvSpPr/>
            <p:nvPr/>
          </p:nvSpPr>
          <p:spPr>
            <a:xfrm>
              <a:off x="1645364" y="3159217"/>
              <a:ext cx="41321" cy="206606"/>
            </a:xfrm>
            <a:custGeom>
              <a:avLst/>
              <a:gdLst>
                <a:gd name="connsiteX0" fmla="*/ 15495 w 41321"/>
                <a:gd name="connsiteY0" fmla="*/ 15495 h 206605"/>
                <a:gd name="connsiteX1" fmla="*/ 42354 w 41321"/>
                <a:gd name="connsiteY1" fmla="*/ 15495 h 206605"/>
                <a:gd name="connsiteX2" fmla="*/ 42354 w 41321"/>
                <a:gd name="connsiteY2" fmla="*/ 197309 h 206605"/>
                <a:gd name="connsiteX3" fmla="*/ 15495 w 41321"/>
                <a:gd name="connsiteY3" fmla="*/ 197309 h 206605"/>
              </a:gdLst>
              <a:ahLst/>
              <a:cxnLst>
                <a:cxn ang="0">
                  <a:pos x="connsiteX0" y="connsiteY0"/>
                </a:cxn>
                <a:cxn ang="0">
                  <a:pos x="connsiteX1" y="connsiteY1"/>
                </a:cxn>
                <a:cxn ang="0">
                  <a:pos x="connsiteX2" y="connsiteY2"/>
                </a:cxn>
                <a:cxn ang="0">
                  <a:pos x="connsiteX3" y="connsiteY3"/>
                </a:cxn>
              </a:cxnLst>
              <a:rect l="l" t="t" r="r" b="b"/>
              <a:pathLst>
                <a:path w="41321" h="206605">
                  <a:moveTo>
                    <a:pt x="15495" y="15495"/>
                  </a:moveTo>
                  <a:lnTo>
                    <a:pt x="42354" y="15495"/>
                  </a:lnTo>
                  <a:lnTo>
                    <a:pt x="42354" y="197309"/>
                  </a:lnTo>
                  <a:lnTo>
                    <a:pt x="15495" y="197309"/>
                  </a:lnTo>
                  <a:close/>
                </a:path>
              </a:pathLst>
            </a:custGeom>
            <a:solidFill>
              <a:srgbClr val="FFFFFF"/>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17AFDFCE-B4B8-4C8C-A8E6-05E33BAD85CB}"/>
                </a:ext>
              </a:extLst>
            </p:cNvPr>
            <p:cNvSpPr/>
            <p:nvPr/>
          </p:nvSpPr>
          <p:spPr>
            <a:xfrm>
              <a:off x="1715610" y="3074509"/>
              <a:ext cx="41321" cy="289248"/>
            </a:xfrm>
            <a:custGeom>
              <a:avLst/>
              <a:gdLst>
                <a:gd name="connsiteX0" fmla="*/ 15495 w 41321"/>
                <a:gd name="connsiteY0" fmla="*/ 15495 h 289248"/>
                <a:gd name="connsiteX1" fmla="*/ 42354 w 41321"/>
                <a:gd name="connsiteY1" fmla="*/ 15495 h 289248"/>
                <a:gd name="connsiteX2" fmla="*/ 42354 w 41321"/>
                <a:gd name="connsiteY2" fmla="*/ 279951 h 289248"/>
                <a:gd name="connsiteX3" fmla="*/ 15495 w 41321"/>
                <a:gd name="connsiteY3" fmla="*/ 279951 h 289248"/>
              </a:gdLst>
              <a:ahLst/>
              <a:cxnLst>
                <a:cxn ang="0">
                  <a:pos x="connsiteX0" y="connsiteY0"/>
                </a:cxn>
                <a:cxn ang="0">
                  <a:pos x="connsiteX1" y="connsiteY1"/>
                </a:cxn>
                <a:cxn ang="0">
                  <a:pos x="connsiteX2" y="connsiteY2"/>
                </a:cxn>
                <a:cxn ang="0">
                  <a:pos x="connsiteX3" y="connsiteY3"/>
                </a:cxn>
              </a:cxnLst>
              <a:rect l="l" t="t" r="r" b="b"/>
              <a:pathLst>
                <a:path w="41321" h="289248">
                  <a:moveTo>
                    <a:pt x="15495" y="15495"/>
                  </a:moveTo>
                  <a:lnTo>
                    <a:pt x="42354" y="15495"/>
                  </a:lnTo>
                  <a:lnTo>
                    <a:pt x="42354" y="279951"/>
                  </a:lnTo>
                  <a:lnTo>
                    <a:pt x="15495" y="279951"/>
                  </a:lnTo>
                  <a:close/>
                </a:path>
              </a:pathLst>
            </a:custGeom>
            <a:solidFill>
              <a:srgbClr val="FFFFFF"/>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8E46C863-8D44-4C3E-A30E-2FA241ACADAD}"/>
                </a:ext>
              </a:extLst>
            </p:cNvPr>
            <p:cNvSpPr/>
            <p:nvPr/>
          </p:nvSpPr>
          <p:spPr>
            <a:xfrm>
              <a:off x="1783790" y="3033187"/>
              <a:ext cx="41321" cy="330569"/>
            </a:xfrm>
            <a:custGeom>
              <a:avLst/>
              <a:gdLst>
                <a:gd name="connsiteX0" fmla="*/ 15496 w 41321"/>
                <a:gd name="connsiteY0" fmla="*/ 15495 h 330569"/>
                <a:gd name="connsiteX1" fmla="*/ 42354 w 41321"/>
                <a:gd name="connsiteY1" fmla="*/ 15495 h 330569"/>
                <a:gd name="connsiteX2" fmla="*/ 42354 w 41321"/>
                <a:gd name="connsiteY2" fmla="*/ 321272 h 330569"/>
                <a:gd name="connsiteX3" fmla="*/ 15496 w 41321"/>
                <a:gd name="connsiteY3" fmla="*/ 321272 h 330569"/>
              </a:gdLst>
              <a:ahLst/>
              <a:cxnLst>
                <a:cxn ang="0">
                  <a:pos x="connsiteX0" y="connsiteY0"/>
                </a:cxn>
                <a:cxn ang="0">
                  <a:pos x="connsiteX1" y="connsiteY1"/>
                </a:cxn>
                <a:cxn ang="0">
                  <a:pos x="connsiteX2" y="connsiteY2"/>
                </a:cxn>
                <a:cxn ang="0">
                  <a:pos x="connsiteX3" y="connsiteY3"/>
                </a:cxn>
              </a:cxnLst>
              <a:rect l="l" t="t" r="r" b="b"/>
              <a:pathLst>
                <a:path w="41321" h="330569">
                  <a:moveTo>
                    <a:pt x="15496" y="15495"/>
                  </a:moveTo>
                  <a:lnTo>
                    <a:pt x="42354" y="15495"/>
                  </a:lnTo>
                  <a:lnTo>
                    <a:pt x="42354" y="321272"/>
                  </a:lnTo>
                  <a:lnTo>
                    <a:pt x="15496" y="321272"/>
                  </a:lnTo>
                  <a:close/>
                </a:path>
              </a:pathLst>
            </a:custGeom>
            <a:solidFill>
              <a:srgbClr val="FFFFFF"/>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5D15EDC0-4282-4B1A-B826-98FF103F17B7}"/>
                </a:ext>
              </a:extLst>
            </p:cNvPr>
            <p:cNvSpPr/>
            <p:nvPr/>
          </p:nvSpPr>
          <p:spPr>
            <a:xfrm>
              <a:off x="1965235" y="2775633"/>
              <a:ext cx="640478" cy="640478"/>
            </a:xfrm>
            <a:custGeom>
              <a:avLst/>
              <a:gdLst>
                <a:gd name="connsiteX0" fmla="*/ 454289 w 640478"/>
                <a:gd name="connsiteY0" fmla="*/ 150839 h 640478"/>
                <a:gd name="connsiteX1" fmla="*/ 499412 w 640478"/>
                <a:gd name="connsiteY1" fmla="*/ 454289 h 640478"/>
                <a:gd name="connsiteX2" fmla="*/ 195962 w 640478"/>
                <a:gd name="connsiteY2" fmla="*/ 499412 h 640478"/>
                <a:gd name="connsiteX3" fmla="*/ 150839 w 640478"/>
                <a:gd name="connsiteY3" fmla="*/ 195962 h 640478"/>
                <a:gd name="connsiteX4" fmla="*/ 454289 w 640478"/>
                <a:gd name="connsiteY4" fmla="*/ 150839 h 640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478" h="640478">
                  <a:moveTo>
                    <a:pt x="454289" y="150839"/>
                  </a:moveTo>
                  <a:cubicBezTo>
                    <a:pt x="550545" y="222174"/>
                    <a:pt x="570747" y="358033"/>
                    <a:pt x="499412" y="454289"/>
                  </a:cubicBezTo>
                  <a:cubicBezTo>
                    <a:pt x="428077" y="550545"/>
                    <a:pt x="292217" y="570747"/>
                    <a:pt x="195962" y="499412"/>
                  </a:cubicBezTo>
                  <a:cubicBezTo>
                    <a:pt x="99706" y="428077"/>
                    <a:pt x="79504" y="292217"/>
                    <a:pt x="150839" y="195962"/>
                  </a:cubicBezTo>
                  <a:cubicBezTo>
                    <a:pt x="222174" y="99706"/>
                    <a:pt x="358033" y="79504"/>
                    <a:pt x="454289" y="150839"/>
                  </a:cubicBezTo>
                  <a:close/>
                </a:path>
              </a:pathLst>
            </a:custGeom>
            <a:solidFill>
              <a:srgbClr val="FEEE36"/>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91245C7A-DF85-4557-88FF-6D52E54D7DC3}"/>
                </a:ext>
              </a:extLst>
            </p:cNvPr>
            <p:cNvSpPr/>
            <p:nvPr/>
          </p:nvSpPr>
          <p:spPr>
            <a:xfrm>
              <a:off x="2041907" y="2851611"/>
              <a:ext cx="495854" cy="495854"/>
            </a:xfrm>
            <a:custGeom>
              <a:avLst/>
              <a:gdLst>
                <a:gd name="connsiteX0" fmla="*/ 424801 w 495854"/>
                <a:gd name="connsiteY0" fmla="*/ 195210 h 495854"/>
                <a:gd name="connsiteX1" fmla="*/ 302669 w 495854"/>
                <a:gd name="connsiteY1" fmla="*/ 424801 h 495854"/>
                <a:gd name="connsiteX2" fmla="*/ 73077 w 495854"/>
                <a:gd name="connsiteY2" fmla="*/ 302669 h 495854"/>
                <a:gd name="connsiteX3" fmla="*/ 195210 w 495854"/>
                <a:gd name="connsiteY3" fmla="*/ 73077 h 495854"/>
                <a:gd name="connsiteX4" fmla="*/ 424801 w 495854"/>
                <a:gd name="connsiteY4" fmla="*/ 195210 h 495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854" h="495854">
                  <a:moveTo>
                    <a:pt x="424801" y="195210"/>
                  </a:moveTo>
                  <a:cubicBezTo>
                    <a:pt x="454475" y="292336"/>
                    <a:pt x="399795" y="395127"/>
                    <a:pt x="302669" y="424801"/>
                  </a:cubicBezTo>
                  <a:cubicBezTo>
                    <a:pt x="205543" y="454475"/>
                    <a:pt x="102751" y="399795"/>
                    <a:pt x="73077" y="302669"/>
                  </a:cubicBezTo>
                  <a:cubicBezTo>
                    <a:pt x="43403" y="205543"/>
                    <a:pt x="98084" y="102751"/>
                    <a:pt x="195210" y="73077"/>
                  </a:cubicBezTo>
                  <a:cubicBezTo>
                    <a:pt x="292336" y="43403"/>
                    <a:pt x="395127" y="98084"/>
                    <a:pt x="424801" y="195210"/>
                  </a:cubicBezTo>
                  <a:close/>
                </a:path>
              </a:pathLst>
            </a:custGeom>
            <a:solidFill>
              <a:srgbClr val="FFCA08"/>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950E683A-FA65-4350-B93C-A2DFD2F10308}"/>
                </a:ext>
              </a:extLst>
            </p:cNvPr>
            <p:cNvSpPr/>
            <p:nvPr/>
          </p:nvSpPr>
          <p:spPr>
            <a:xfrm>
              <a:off x="2089321" y="2901585"/>
              <a:ext cx="371891" cy="309909"/>
            </a:xfrm>
            <a:custGeom>
              <a:avLst/>
              <a:gdLst>
                <a:gd name="connsiteX0" fmla="*/ 366971 w 371890"/>
                <a:gd name="connsiteY0" fmla="*/ 120239 h 309908"/>
                <a:gd name="connsiteX1" fmla="*/ 261602 w 371890"/>
                <a:gd name="connsiteY1" fmla="*/ 39663 h 309908"/>
                <a:gd name="connsiteX2" fmla="*/ 32269 w 371890"/>
                <a:gd name="connsiteY2" fmla="*/ 163626 h 309908"/>
                <a:gd name="connsiteX3" fmla="*/ 42600 w 371890"/>
                <a:gd name="connsiteY3" fmla="*/ 295854 h 309908"/>
                <a:gd name="connsiteX4" fmla="*/ 24005 w 371890"/>
                <a:gd name="connsiteY4" fmla="*/ 147098 h 309908"/>
                <a:gd name="connsiteX5" fmla="*/ 253337 w 371890"/>
                <a:gd name="connsiteY5" fmla="*/ 23135 h 309908"/>
                <a:gd name="connsiteX6" fmla="*/ 366971 w 371890"/>
                <a:gd name="connsiteY6" fmla="*/ 120239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90" h="309908">
                  <a:moveTo>
                    <a:pt x="366971" y="120239"/>
                  </a:moveTo>
                  <a:cubicBezTo>
                    <a:pt x="344244" y="83050"/>
                    <a:pt x="307055" y="54125"/>
                    <a:pt x="261602" y="39663"/>
                  </a:cubicBezTo>
                  <a:cubicBezTo>
                    <a:pt x="164497" y="10738"/>
                    <a:pt x="61194" y="66522"/>
                    <a:pt x="32269" y="163626"/>
                  </a:cubicBezTo>
                  <a:cubicBezTo>
                    <a:pt x="17807" y="209080"/>
                    <a:pt x="24005" y="254533"/>
                    <a:pt x="42600" y="295854"/>
                  </a:cubicBezTo>
                  <a:cubicBezTo>
                    <a:pt x="15741" y="252467"/>
                    <a:pt x="7476" y="198749"/>
                    <a:pt x="24005" y="147098"/>
                  </a:cubicBezTo>
                  <a:cubicBezTo>
                    <a:pt x="52930" y="49993"/>
                    <a:pt x="156233" y="-5790"/>
                    <a:pt x="253337" y="23135"/>
                  </a:cubicBezTo>
                  <a:cubicBezTo>
                    <a:pt x="307055" y="37597"/>
                    <a:pt x="346310" y="74786"/>
                    <a:pt x="366971" y="120239"/>
                  </a:cubicBezTo>
                  <a:close/>
                </a:path>
              </a:pathLst>
            </a:custGeom>
            <a:solidFill>
              <a:srgbClr val="F09D00"/>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5F2F3076-36A3-4953-97EF-9D82EF459F69}"/>
                </a:ext>
              </a:extLst>
            </p:cNvPr>
            <p:cNvSpPr/>
            <p:nvPr/>
          </p:nvSpPr>
          <p:spPr>
            <a:xfrm>
              <a:off x="2176341" y="2999320"/>
              <a:ext cx="206606" cy="227266"/>
            </a:xfrm>
            <a:custGeom>
              <a:avLst/>
              <a:gdLst>
                <a:gd name="connsiteX0" fmla="*/ 147723 w 206605"/>
                <a:gd name="connsiteY0" fmla="*/ 200185 h 227266"/>
                <a:gd name="connsiteX1" fmla="*/ 110534 w 206605"/>
                <a:gd name="connsiteY1" fmla="*/ 196053 h 227266"/>
                <a:gd name="connsiteX2" fmla="*/ 77477 w 206605"/>
                <a:gd name="connsiteY2" fmla="*/ 167128 h 227266"/>
                <a:gd name="connsiteX3" fmla="*/ 77477 w 206605"/>
                <a:gd name="connsiteY3" fmla="*/ 167128 h 227266"/>
                <a:gd name="connsiteX4" fmla="*/ 75411 w 206605"/>
                <a:gd name="connsiteY4" fmla="*/ 140270 h 227266"/>
                <a:gd name="connsiteX5" fmla="*/ 127062 w 206605"/>
                <a:gd name="connsiteY5" fmla="*/ 154732 h 227266"/>
                <a:gd name="connsiteX6" fmla="*/ 133261 w 206605"/>
                <a:gd name="connsiteY6" fmla="*/ 134071 h 227266"/>
                <a:gd name="connsiteX7" fmla="*/ 79543 w 206605"/>
                <a:gd name="connsiteY7" fmla="*/ 117543 h 227266"/>
                <a:gd name="connsiteX8" fmla="*/ 79543 w 206605"/>
                <a:gd name="connsiteY8" fmla="*/ 113411 h 227266"/>
                <a:gd name="connsiteX9" fmla="*/ 81609 w 206605"/>
                <a:gd name="connsiteY9" fmla="*/ 105146 h 227266"/>
                <a:gd name="connsiteX10" fmla="*/ 83675 w 206605"/>
                <a:gd name="connsiteY10" fmla="*/ 98948 h 227266"/>
                <a:gd name="connsiteX11" fmla="*/ 145657 w 206605"/>
                <a:gd name="connsiteY11" fmla="*/ 117543 h 227266"/>
                <a:gd name="connsiteX12" fmla="*/ 151855 w 206605"/>
                <a:gd name="connsiteY12" fmla="*/ 96882 h 227266"/>
                <a:gd name="connsiteX13" fmla="*/ 91940 w 206605"/>
                <a:gd name="connsiteY13" fmla="*/ 78288 h 227266"/>
                <a:gd name="connsiteX14" fmla="*/ 94006 w 206605"/>
                <a:gd name="connsiteY14" fmla="*/ 74156 h 227266"/>
                <a:gd name="connsiteX15" fmla="*/ 116732 w 206605"/>
                <a:gd name="connsiteY15" fmla="*/ 49363 h 227266"/>
                <a:gd name="connsiteX16" fmla="*/ 120864 w 206605"/>
                <a:gd name="connsiteY16" fmla="*/ 47297 h 227266"/>
                <a:gd name="connsiteX17" fmla="*/ 149789 w 206605"/>
                <a:gd name="connsiteY17" fmla="*/ 47297 h 227266"/>
                <a:gd name="connsiteX18" fmla="*/ 182846 w 206605"/>
                <a:gd name="connsiteY18" fmla="*/ 67957 h 227266"/>
                <a:gd name="connsiteX19" fmla="*/ 201441 w 206605"/>
                <a:gd name="connsiteY19" fmla="*/ 47297 h 227266"/>
                <a:gd name="connsiteX20" fmla="*/ 197309 w 206605"/>
                <a:gd name="connsiteY20" fmla="*/ 43165 h 227266"/>
                <a:gd name="connsiteX21" fmla="*/ 155987 w 206605"/>
                <a:gd name="connsiteY21" fmla="*/ 20438 h 227266"/>
                <a:gd name="connsiteX22" fmla="*/ 139459 w 206605"/>
                <a:gd name="connsiteY22" fmla="*/ 16306 h 227266"/>
                <a:gd name="connsiteX23" fmla="*/ 102270 w 206605"/>
                <a:gd name="connsiteY23" fmla="*/ 20438 h 227266"/>
                <a:gd name="connsiteX24" fmla="*/ 96072 w 206605"/>
                <a:gd name="connsiteY24" fmla="*/ 22504 h 227266"/>
                <a:gd name="connsiteX25" fmla="*/ 54750 w 206605"/>
                <a:gd name="connsiteY25" fmla="*/ 67957 h 227266"/>
                <a:gd name="connsiteX26" fmla="*/ 34090 w 206605"/>
                <a:gd name="connsiteY26" fmla="*/ 61759 h 227266"/>
                <a:gd name="connsiteX27" fmla="*/ 27892 w 206605"/>
                <a:gd name="connsiteY27" fmla="*/ 82420 h 227266"/>
                <a:gd name="connsiteX28" fmla="*/ 46486 w 206605"/>
                <a:gd name="connsiteY28" fmla="*/ 88618 h 227266"/>
                <a:gd name="connsiteX29" fmla="*/ 44420 w 206605"/>
                <a:gd name="connsiteY29" fmla="*/ 94816 h 227266"/>
                <a:gd name="connsiteX30" fmla="*/ 44420 w 206605"/>
                <a:gd name="connsiteY30" fmla="*/ 94816 h 227266"/>
                <a:gd name="connsiteX31" fmla="*/ 44420 w 206605"/>
                <a:gd name="connsiteY31" fmla="*/ 96882 h 227266"/>
                <a:gd name="connsiteX32" fmla="*/ 42354 w 206605"/>
                <a:gd name="connsiteY32" fmla="*/ 101014 h 227266"/>
                <a:gd name="connsiteX33" fmla="*/ 40288 w 206605"/>
                <a:gd name="connsiteY33" fmla="*/ 105146 h 227266"/>
                <a:gd name="connsiteX34" fmla="*/ 21694 w 206605"/>
                <a:gd name="connsiteY34" fmla="*/ 98948 h 227266"/>
                <a:gd name="connsiteX35" fmla="*/ 15495 w 206605"/>
                <a:gd name="connsiteY35" fmla="*/ 119609 h 227266"/>
                <a:gd name="connsiteX36" fmla="*/ 36156 w 206605"/>
                <a:gd name="connsiteY36" fmla="*/ 125807 h 227266"/>
                <a:gd name="connsiteX37" fmla="*/ 42354 w 206605"/>
                <a:gd name="connsiteY37" fmla="*/ 171260 h 227266"/>
                <a:gd name="connsiteX38" fmla="*/ 42354 w 206605"/>
                <a:gd name="connsiteY38" fmla="*/ 173326 h 227266"/>
                <a:gd name="connsiteX39" fmla="*/ 48552 w 206605"/>
                <a:gd name="connsiteY39" fmla="*/ 183657 h 227266"/>
                <a:gd name="connsiteX40" fmla="*/ 63015 w 206605"/>
                <a:gd name="connsiteY40" fmla="*/ 200185 h 227266"/>
                <a:gd name="connsiteX41" fmla="*/ 63015 w 206605"/>
                <a:gd name="connsiteY41" fmla="*/ 200185 h 227266"/>
                <a:gd name="connsiteX42" fmla="*/ 91940 w 206605"/>
                <a:gd name="connsiteY42" fmla="*/ 214648 h 227266"/>
                <a:gd name="connsiteX43" fmla="*/ 91940 w 206605"/>
                <a:gd name="connsiteY43" fmla="*/ 214648 h 227266"/>
                <a:gd name="connsiteX44" fmla="*/ 94006 w 206605"/>
                <a:gd name="connsiteY44" fmla="*/ 214648 h 227266"/>
                <a:gd name="connsiteX45" fmla="*/ 102270 w 206605"/>
                <a:gd name="connsiteY45" fmla="*/ 216714 h 227266"/>
                <a:gd name="connsiteX46" fmla="*/ 137393 w 206605"/>
                <a:gd name="connsiteY46" fmla="*/ 218780 h 227266"/>
                <a:gd name="connsiteX47" fmla="*/ 145657 w 206605"/>
                <a:gd name="connsiteY47" fmla="*/ 191921 h 227266"/>
                <a:gd name="connsiteX48" fmla="*/ 147723 w 206605"/>
                <a:gd name="connsiteY48" fmla="*/ 200185 h 227266"/>
                <a:gd name="connsiteX49" fmla="*/ 147723 w 206605"/>
                <a:gd name="connsiteY49" fmla="*/ 200185 h 2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6605" h="227266">
                  <a:moveTo>
                    <a:pt x="147723" y="200185"/>
                  </a:moveTo>
                  <a:cubicBezTo>
                    <a:pt x="133261" y="202251"/>
                    <a:pt x="120864" y="200185"/>
                    <a:pt x="110534" y="196053"/>
                  </a:cubicBezTo>
                  <a:cubicBezTo>
                    <a:pt x="94006" y="191921"/>
                    <a:pt x="83675" y="181591"/>
                    <a:pt x="77477" y="167128"/>
                  </a:cubicBezTo>
                  <a:cubicBezTo>
                    <a:pt x="77477" y="167128"/>
                    <a:pt x="77477" y="167128"/>
                    <a:pt x="77477" y="167128"/>
                  </a:cubicBezTo>
                  <a:cubicBezTo>
                    <a:pt x="75411" y="158864"/>
                    <a:pt x="73345" y="150600"/>
                    <a:pt x="75411" y="140270"/>
                  </a:cubicBezTo>
                  <a:lnTo>
                    <a:pt x="127062" y="154732"/>
                  </a:lnTo>
                  <a:lnTo>
                    <a:pt x="133261" y="134071"/>
                  </a:lnTo>
                  <a:lnTo>
                    <a:pt x="79543" y="117543"/>
                  </a:lnTo>
                  <a:lnTo>
                    <a:pt x="79543" y="113411"/>
                  </a:lnTo>
                  <a:lnTo>
                    <a:pt x="81609" y="105146"/>
                  </a:lnTo>
                  <a:lnTo>
                    <a:pt x="83675" y="98948"/>
                  </a:lnTo>
                  <a:lnTo>
                    <a:pt x="145657" y="117543"/>
                  </a:lnTo>
                  <a:lnTo>
                    <a:pt x="151855" y="96882"/>
                  </a:lnTo>
                  <a:lnTo>
                    <a:pt x="91940" y="78288"/>
                  </a:lnTo>
                  <a:cubicBezTo>
                    <a:pt x="91940" y="76222"/>
                    <a:pt x="94006" y="76222"/>
                    <a:pt x="94006" y="74156"/>
                  </a:cubicBezTo>
                  <a:cubicBezTo>
                    <a:pt x="100204" y="61759"/>
                    <a:pt x="108468" y="53495"/>
                    <a:pt x="116732" y="49363"/>
                  </a:cubicBezTo>
                  <a:cubicBezTo>
                    <a:pt x="118798" y="49363"/>
                    <a:pt x="120864" y="47297"/>
                    <a:pt x="120864" y="47297"/>
                  </a:cubicBezTo>
                  <a:cubicBezTo>
                    <a:pt x="129129" y="45231"/>
                    <a:pt x="139459" y="43165"/>
                    <a:pt x="149789" y="47297"/>
                  </a:cubicBezTo>
                  <a:cubicBezTo>
                    <a:pt x="160120" y="49363"/>
                    <a:pt x="170450" y="57627"/>
                    <a:pt x="182846" y="67957"/>
                  </a:cubicBezTo>
                  <a:lnTo>
                    <a:pt x="201441" y="47297"/>
                  </a:lnTo>
                  <a:cubicBezTo>
                    <a:pt x="199375" y="45231"/>
                    <a:pt x="199375" y="45231"/>
                    <a:pt x="197309" y="43165"/>
                  </a:cubicBezTo>
                  <a:cubicBezTo>
                    <a:pt x="186978" y="32834"/>
                    <a:pt x="172516" y="26636"/>
                    <a:pt x="155987" y="20438"/>
                  </a:cubicBezTo>
                  <a:cubicBezTo>
                    <a:pt x="149789" y="18372"/>
                    <a:pt x="145657" y="18372"/>
                    <a:pt x="139459" y="16306"/>
                  </a:cubicBezTo>
                  <a:cubicBezTo>
                    <a:pt x="127062" y="14240"/>
                    <a:pt x="114666" y="16306"/>
                    <a:pt x="102270" y="20438"/>
                  </a:cubicBezTo>
                  <a:cubicBezTo>
                    <a:pt x="100204" y="20438"/>
                    <a:pt x="98138" y="22504"/>
                    <a:pt x="96072" y="22504"/>
                  </a:cubicBezTo>
                  <a:cubicBezTo>
                    <a:pt x="79543" y="30768"/>
                    <a:pt x="65081" y="45231"/>
                    <a:pt x="54750" y="67957"/>
                  </a:cubicBezTo>
                  <a:lnTo>
                    <a:pt x="34090" y="61759"/>
                  </a:lnTo>
                  <a:lnTo>
                    <a:pt x="27892" y="82420"/>
                  </a:lnTo>
                  <a:lnTo>
                    <a:pt x="46486" y="88618"/>
                  </a:lnTo>
                  <a:lnTo>
                    <a:pt x="44420" y="94816"/>
                  </a:lnTo>
                  <a:lnTo>
                    <a:pt x="44420" y="94816"/>
                  </a:lnTo>
                  <a:lnTo>
                    <a:pt x="44420" y="96882"/>
                  </a:lnTo>
                  <a:lnTo>
                    <a:pt x="42354" y="101014"/>
                  </a:lnTo>
                  <a:lnTo>
                    <a:pt x="40288" y="105146"/>
                  </a:lnTo>
                  <a:lnTo>
                    <a:pt x="21694" y="98948"/>
                  </a:lnTo>
                  <a:lnTo>
                    <a:pt x="15495" y="119609"/>
                  </a:lnTo>
                  <a:lnTo>
                    <a:pt x="36156" y="125807"/>
                  </a:lnTo>
                  <a:cubicBezTo>
                    <a:pt x="34090" y="142336"/>
                    <a:pt x="36156" y="158864"/>
                    <a:pt x="42354" y="171260"/>
                  </a:cubicBezTo>
                  <a:cubicBezTo>
                    <a:pt x="42354" y="171260"/>
                    <a:pt x="42354" y="173326"/>
                    <a:pt x="42354" y="173326"/>
                  </a:cubicBezTo>
                  <a:cubicBezTo>
                    <a:pt x="44420" y="177458"/>
                    <a:pt x="46486" y="181591"/>
                    <a:pt x="48552" y="183657"/>
                  </a:cubicBezTo>
                  <a:cubicBezTo>
                    <a:pt x="52684" y="189855"/>
                    <a:pt x="56817" y="196053"/>
                    <a:pt x="63015" y="200185"/>
                  </a:cubicBezTo>
                  <a:cubicBezTo>
                    <a:pt x="63015" y="200185"/>
                    <a:pt x="63015" y="200185"/>
                    <a:pt x="63015" y="200185"/>
                  </a:cubicBezTo>
                  <a:cubicBezTo>
                    <a:pt x="71279" y="206383"/>
                    <a:pt x="79543" y="210515"/>
                    <a:pt x="91940" y="214648"/>
                  </a:cubicBezTo>
                  <a:cubicBezTo>
                    <a:pt x="91940" y="214648"/>
                    <a:pt x="91940" y="214648"/>
                    <a:pt x="91940" y="214648"/>
                  </a:cubicBezTo>
                  <a:cubicBezTo>
                    <a:pt x="91940" y="214648"/>
                    <a:pt x="94006" y="214648"/>
                    <a:pt x="94006" y="214648"/>
                  </a:cubicBezTo>
                  <a:cubicBezTo>
                    <a:pt x="96072" y="214648"/>
                    <a:pt x="98138" y="216714"/>
                    <a:pt x="102270" y="216714"/>
                  </a:cubicBezTo>
                  <a:cubicBezTo>
                    <a:pt x="114666" y="218780"/>
                    <a:pt x="127062" y="220846"/>
                    <a:pt x="137393" y="218780"/>
                  </a:cubicBezTo>
                  <a:lnTo>
                    <a:pt x="145657" y="191921"/>
                  </a:lnTo>
                  <a:cubicBezTo>
                    <a:pt x="149789" y="198119"/>
                    <a:pt x="149789" y="198119"/>
                    <a:pt x="147723" y="200185"/>
                  </a:cubicBezTo>
                  <a:cubicBezTo>
                    <a:pt x="147723" y="200185"/>
                    <a:pt x="147723" y="200185"/>
                    <a:pt x="147723" y="200185"/>
                  </a:cubicBezTo>
                  <a:close/>
                </a:path>
              </a:pathLst>
            </a:custGeom>
            <a:solidFill>
              <a:srgbClr val="F09D00"/>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B83F5E06-C80A-46A8-88A0-61D28DC26621}"/>
                </a:ext>
              </a:extLst>
            </p:cNvPr>
            <p:cNvSpPr/>
            <p:nvPr/>
          </p:nvSpPr>
          <p:spPr>
            <a:xfrm>
              <a:off x="2180473" y="2997981"/>
              <a:ext cx="206606" cy="227266"/>
            </a:xfrm>
            <a:custGeom>
              <a:avLst/>
              <a:gdLst>
                <a:gd name="connsiteX0" fmla="*/ 114666 w 206605"/>
                <a:gd name="connsiteY0" fmla="*/ 46570 h 227266"/>
                <a:gd name="connsiteX1" fmla="*/ 143591 w 206605"/>
                <a:gd name="connsiteY1" fmla="*/ 46570 h 227266"/>
                <a:gd name="connsiteX2" fmla="*/ 176648 w 206605"/>
                <a:gd name="connsiteY2" fmla="*/ 67231 h 227266"/>
                <a:gd name="connsiteX3" fmla="*/ 193176 w 206605"/>
                <a:gd name="connsiteY3" fmla="*/ 46570 h 227266"/>
                <a:gd name="connsiteX4" fmla="*/ 195242 w 206605"/>
                <a:gd name="connsiteY4" fmla="*/ 44504 h 227266"/>
                <a:gd name="connsiteX5" fmla="*/ 151855 w 206605"/>
                <a:gd name="connsiteY5" fmla="*/ 19711 h 227266"/>
                <a:gd name="connsiteX6" fmla="*/ 143591 w 206605"/>
                <a:gd name="connsiteY6" fmla="*/ 17645 h 227266"/>
                <a:gd name="connsiteX7" fmla="*/ 100204 w 206605"/>
                <a:gd name="connsiteY7" fmla="*/ 21777 h 227266"/>
                <a:gd name="connsiteX8" fmla="*/ 96072 w 206605"/>
                <a:gd name="connsiteY8" fmla="*/ 23843 h 227266"/>
                <a:gd name="connsiteX9" fmla="*/ 54751 w 206605"/>
                <a:gd name="connsiteY9" fmla="*/ 69297 h 227266"/>
                <a:gd name="connsiteX10" fmla="*/ 34090 w 206605"/>
                <a:gd name="connsiteY10" fmla="*/ 63099 h 227266"/>
                <a:gd name="connsiteX11" fmla="*/ 27892 w 206605"/>
                <a:gd name="connsiteY11" fmla="*/ 83759 h 227266"/>
                <a:gd name="connsiteX12" fmla="*/ 46486 w 206605"/>
                <a:gd name="connsiteY12" fmla="*/ 89957 h 227266"/>
                <a:gd name="connsiteX13" fmla="*/ 44420 w 206605"/>
                <a:gd name="connsiteY13" fmla="*/ 94089 h 227266"/>
                <a:gd name="connsiteX14" fmla="*/ 42354 w 206605"/>
                <a:gd name="connsiteY14" fmla="*/ 98221 h 227266"/>
                <a:gd name="connsiteX15" fmla="*/ 40288 w 206605"/>
                <a:gd name="connsiteY15" fmla="*/ 102354 h 227266"/>
                <a:gd name="connsiteX16" fmla="*/ 40288 w 206605"/>
                <a:gd name="connsiteY16" fmla="*/ 104420 h 227266"/>
                <a:gd name="connsiteX17" fmla="*/ 40288 w 206605"/>
                <a:gd name="connsiteY17" fmla="*/ 108552 h 227266"/>
                <a:gd name="connsiteX18" fmla="*/ 21694 w 206605"/>
                <a:gd name="connsiteY18" fmla="*/ 102354 h 227266"/>
                <a:gd name="connsiteX19" fmla="*/ 15495 w 206605"/>
                <a:gd name="connsiteY19" fmla="*/ 123014 h 227266"/>
                <a:gd name="connsiteX20" fmla="*/ 36156 w 206605"/>
                <a:gd name="connsiteY20" fmla="*/ 129212 h 227266"/>
                <a:gd name="connsiteX21" fmla="*/ 36156 w 206605"/>
                <a:gd name="connsiteY21" fmla="*/ 133345 h 227266"/>
                <a:gd name="connsiteX22" fmla="*/ 44420 w 206605"/>
                <a:gd name="connsiteY22" fmla="*/ 180864 h 227266"/>
                <a:gd name="connsiteX23" fmla="*/ 44420 w 206605"/>
                <a:gd name="connsiteY23" fmla="*/ 182930 h 227266"/>
                <a:gd name="connsiteX24" fmla="*/ 48552 w 206605"/>
                <a:gd name="connsiteY24" fmla="*/ 189128 h 227266"/>
                <a:gd name="connsiteX25" fmla="*/ 96072 w 206605"/>
                <a:gd name="connsiteY25" fmla="*/ 222185 h 227266"/>
                <a:gd name="connsiteX26" fmla="*/ 110534 w 206605"/>
                <a:gd name="connsiteY26" fmla="*/ 226317 h 227266"/>
                <a:gd name="connsiteX27" fmla="*/ 137393 w 206605"/>
                <a:gd name="connsiteY27" fmla="*/ 226317 h 227266"/>
                <a:gd name="connsiteX28" fmla="*/ 145657 w 206605"/>
                <a:gd name="connsiteY28" fmla="*/ 199458 h 227266"/>
                <a:gd name="connsiteX29" fmla="*/ 104336 w 206605"/>
                <a:gd name="connsiteY29" fmla="*/ 195326 h 227266"/>
                <a:gd name="connsiteX30" fmla="*/ 73345 w 206605"/>
                <a:gd name="connsiteY30" fmla="*/ 172600 h 227266"/>
                <a:gd name="connsiteX31" fmla="*/ 73345 w 206605"/>
                <a:gd name="connsiteY31" fmla="*/ 172600 h 227266"/>
                <a:gd name="connsiteX32" fmla="*/ 67147 w 206605"/>
                <a:gd name="connsiteY32" fmla="*/ 139543 h 227266"/>
                <a:gd name="connsiteX33" fmla="*/ 118798 w 206605"/>
                <a:gd name="connsiteY33" fmla="*/ 154005 h 227266"/>
                <a:gd name="connsiteX34" fmla="*/ 124997 w 206605"/>
                <a:gd name="connsiteY34" fmla="*/ 133345 h 227266"/>
                <a:gd name="connsiteX35" fmla="*/ 71279 w 206605"/>
                <a:gd name="connsiteY35" fmla="*/ 116816 h 227266"/>
                <a:gd name="connsiteX36" fmla="*/ 73345 w 206605"/>
                <a:gd name="connsiteY36" fmla="*/ 110618 h 227266"/>
                <a:gd name="connsiteX37" fmla="*/ 75411 w 206605"/>
                <a:gd name="connsiteY37" fmla="*/ 102354 h 227266"/>
                <a:gd name="connsiteX38" fmla="*/ 77477 w 206605"/>
                <a:gd name="connsiteY38" fmla="*/ 96155 h 227266"/>
                <a:gd name="connsiteX39" fmla="*/ 139459 w 206605"/>
                <a:gd name="connsiteY39" fmla="*/ 114750 h 227266"/>
                <a:gd name="connsiteX40" fmla="*/ 145657 w 206605"/>
                <a:gd name="connsiteY40" fmla="*/ 94089 h 227266"/>
                <a:gd name="connsiteX41" fmla="*/ 85741 w 206605"/>
                <a:gd name="connsiteY41" fmla="*/ 75495 h 227266"/>
                <a:gd name="connsiteX42" fmla="*/ 110534 w 206605"/>
                <a:gd name="connsiteY42" fmla="*/ 46570 h 227266"/>
                <a:gd name="connsiteX43" fmla="*/ 114666 w 206605"/>
                <a:gd name="connsiteY43" fmla="*/ 46570 h 2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6605" h="227266">
                  <a:moveTo>
                    <a:pt x="114666" y="46570"/>
                  </a:moveTo>
                  <a:cubicBezTo>
                    <a:pt x="122930" y="42438"/>
                    <a:pt x="133261" y="42438"/>
                    <a:pt x="143591" y="46570"/>
                  </a:cubicBezTo>
                  <a:cubicBezTo>
                    <a:pt x="153921" y="48636"/>
                    <a:pt x="166318" y="56900"/>
                    <a:pt x="176648" y="67231"/>
                  </a:cubicBezTo>
                  <a:lnTo>
                    <a:pt x="193176" y="46570"/>
                  </a:lnTo>
                  <a:lnTo>
                    <a:pt x="195242" y="44504"/>
                  </a:lnTo>
                  <a:cubicBezTo>
                    <a:pt x="182846" y="32108"/>
                    <a:pt x="168384" y="23843"/>
                    <a:pt x="151855" y="19711"/>
                  </a:cubicBezTo>
                  <a:cubicBezTo>
                    <a:pt x="149789" y="19711"/>
                    <a:pt x="145657" y="17645"/>
                    <a:pt x="143591" y="17645"/>
                  </a:cubicBezTo>
                  <a:cubicBezTo>
                    <a:pt x="127063" y="13513"/>
                    <a:pt x="112600" y="15579"/>
                    <a:pt x="100204" y="21777"/>
                  </a:cubicBezTo>
                  <a:cubicBezTo>
                    <a:pt x="98138" y="21777"/>
                    <a:pt x="96072" y="23843"/>
                    <a:pt x="96072" y="23843"/>
                  </a:cubicBezTo>
                  <a:cubicBezTo>
                    <a:pt x="79543" y="32108"/>
                    <a:pt x="65081" y="46570"/>
                    <a:pt x="54751" y="69297"/>
                  </a:cubicBezTo>
                  <a:lnTo>
                    <a:pt x="34090" y="63099"/>
                  </a:lnTo>
                  <a:lnTo>
                    <a:pt x="27892" y="83759"/>
                  </a:lnTo>
                  <a:lnTo>
                    <a:pt x="46486" y="89957"/>
                  </a:lnTo>
                  <a:lnTo>
                    <a:pt x="44420" y="94089"/>
                  </a:lnTo>
                  <a:lnTo>
                    <a:pt x="42354" y="98221"/>
                  </a:lnTo>
                  <a:lnTo>
                    <a:pt x="40288" y="102354"/>
                  </a:lnTo>
                  <a:lnTo>
                    <a:pt x="40288" y="104420"/>
                  </a:lnTo>
                  <a:lnTo>
                    <a:pt x="40288" y="108552"/>
                  </a:lnTo>
                  <a:lnTo>
                    <a:pt x="21694" y="102354"/>
                  </a:lnTo>
                  <a:lnTo>
                    <a:pt x="15495" y="123014"/>
                  </a:lnTo>
                  <a:lnTo>
                    <a:pt x="36156" y="129212"/>
                  </a:lnTo>
                  <a:cubicBezTo>
                    <a:pt x="36156" y="131279"/>
                    <a:pt x="36156" y="131279"/>
                    <a:pt x="36156" y="133345"/>
                  </a:cubicBezTo>
                  <a:cubicBezTo>
                    <a:pt x="34090" y="151939"/>
                    <a:pt x="38222" y="166401"/>
                    <a:pt x="44420" y="180864"/>
                  </a:cubicBezTo>
                  <a:cubicBezTo>
                    <a:pt x="44420" y="180864"/>
                    <a:pt x="44420" y="182930"/>
                    <a:pt x="44420" y="182930"/>
                  </a:cubicBezTo>
                  <a:cubicBezTo>
                    <a:pt x="46486" y="184996"/>
                    <a:pt x="46486" y="187062"/>
                    <a:pt x="48552" y="189128"/>
                  </a:cubicBezTo>
                  <a:cubicBezTo>
                    <a:pt x="58883" y="203591"/>
                    <a:pt x="73345" y="215987"/>
                    <a:pt x="96072" y="222185"/>
                  </a:cubicBezTo>
                  <a:cubicBezTo>
                    <a:pt x="100204" y="224251"/>
                    <a:pt x="106402" y="224251"/>
                    <a:pt x="110534" y="226317"/>
                  </a:cubicBezTo>
                  <a:cubicBezTo>
                    <a:pt x="120864" y="228383"/>
                    <a:pt x="129129" y="228383"/>
                    <a:pt x="137393" y="226317"/>
                  </a:cubicBezTo>
                  <a:lnTo>
                    <a:pt x="145657" y="199458"/>
                  </a:lnTo>
                  <a:cubicBezTo>
                    <a:pt x="131195" y="201524"/>
                    <a:pt x="116732" y="199458"/>
                    <a:pt x="104336" y="195326"/>
                  </a:cubicBezTo>
                  <a:cubicBezTo>
                    <a:pt x="89874" y="191194"/>
                    <a:pt x="79543" y="182930"/>
                    <a:pt x="73345" y="172600"/>
                  </a:cubicBezTo>
                  <a:cubicBezTo>
                    <a:pt x="73345" y="172600"/>
                    <a:pt x="73345" y="172600"/>
                    <a:pt x="73345" y="172600"/>
                  </a:cubicBezTo>
                  <a:cubicBezTo>
                    <a:pt x="69213" y="164335"/>
                    <a:pt x="67147" y="154005"/>
                    <a:pt x="67147" y="139543"/>
                  </a:cubicBezTo>
                  <a:lnTo>
                    <a:pt x="118798" y="154005"/>
                  </a:lnTo>
                  <a:lnTo>
                    <a:pt x="124997" y="133345"/>
                  </a:lnTo>
                  <a:lnTo>
                    <a:pt x="71279" y="116816"/>
                  </a:lnTo>
                  <a:lnTo>
                    <a:pt x="73345" y="110618"/>
                  </a:lnTo>
                  <a:lnTo>
                    <a:pt x="75411" y="102354"/>
                  </a:lnTo>
                  <a:lnTo>
                    <a:pt x="77477" y="96155"/>
                  </a:lnTo>
                  <a:lnTo>
                    <a:pt x="139459" y="114750"/>
                  </a:lnTo>
                  <a:lnTo>
                    <a:pt x="145657" y="94089"/>
                  </a:lnTo>
                  <a:lnTo>
                    <a:pt x="85741" y="75495"/>
                  </a:lnTo>
                  <a:cubicBezTo>
                    <a:pt x="91940" y="61032"/>
                    <a:pt x="100204" y="50702"/>
                    <a:pt x="110534" y="46570"/>
                  </a:cubicBezTo>
                  <a:cubicBezTo>
                    <a:pt x="112600" y="48636"/>
                    <a:pt x="112600" y="46570"/>
                    <a:pt x="114666" y="46570"/>
                  </a:cubicBezTo>
                  <a:close/>
                </a:path>
              </a:pathLst>
            </a:custGeom>
            <a:solidFill>
              <a:srgbClr val="FFEE34"/>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9E365D34-C2DC-4D96-A4B8-A048CE8728B0}"/>
                </a:ext>
              </a:extLst>
            </p:cNvPr>
            <p:cNvSpPr/>
            <p:nvPr/>
          </p:nvSpPr>
          <p:spPr>
            <a:xfrm>
              <a:off x="1849127" y="3102564"/>
              <a:ext cx="537175" cy="537175"/>
            </a:xfrm>
            <a:custGeom>
              <a:avLst/>
              <a:gdLst>
                <a:gd name="connsiteX0" fmla="*/ 488658 w 537175"/>
                <a:gd name="connsiteY0" fmla="*/ 230374 h 537175"/>
                <a:gd name="connsiteX1" fmla="*/ 323092 w 537175"/>
                <a:gd name="connsiteY1" fmla="*/ 488658 h 537175"/>
                <a:gd name="connsiteX2" fmla="*/ 64808 w 537175"/>
                <a:gd name="connsiteY2" fmla="*/ 323092 h 537175"/>
                <a:gd name="connsiteX3" fmla="*/ 230374 w 537175"/>
                <a:gd name="connsiteY3" fmla="*/ 64808 h 537175"/>
                <a:gd name="connsiteX4" fmla="*/ 488658 w 537175"/>
                <a:gd name="connsiteY4" fmla="*/ 230374 h 53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75" h="537175">
                  <a:moveTo>
                    <a:pt x="488658" y="230374"/>
                  </a:moveTo>
                  <a:cubicBezTo>
                    <a:pt x="514262" y="347417"/>
                    <a:pt x="440135" y="463054"/>
                    <a:pt x="323092" y="488658"/>
                  </a:cubicBezTo>
                  <a:cubicBezTo>
                    <a:pt x="206049" y="514261"/>
                    <a:pt x="90412" y="440135"/>
                    <a:pt x="64808" y="323092"/>
                  </a:cubicBezTo>
                  <a:cubicBezTo>
                    <a:pt x="39205" y="206049"/>
                    <a:pt x="113331" y="90412"/>
                    <a:pt x="230374" y="64808"/>
                  </a:cubicBezTo>
                  <a:cubicBezTo>
                    <a:pt x="347417" y="39205"/>
                    <a:pt x="463054" y="113331"/>
                    <a:pt x="488658" y="230374"/>
                  </a:cubicBezTo>
                  <a:close/>
                </a:path>
              </a:pathLst>
            </a:custGeom>
            <a:solidFill>
              <a:srgbClr val="FEEE36"/>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F6CE24F6-0DDF-49B5-A3B3-46A6D86FB7AE}"/>
                </a:ext>
              </a:extLst>
            </p:cNvPr>
            <p:cNvSpPr/>
            <p:nvPr/>
          </p:nvSpPr>
          <p:spPr>
            <a:xfrm>
              <a:off x="1862961" y="3115868"/>
              <a:ext cx="516515" cy="516515"/>
            </a:xfrm>
            <a:custGeom>
              <a:avLst/>
              <a:gdLst>
                <a:gd name="connsiteX0" fmla="*/ 338624 w 516514"/>
                <a:gd name="connsiteY0" fmla="*/ 95646 h 516514"/>
                <a:gd name="connsiteX1" fmla="*/ 431262 w 516514"/>
                <a:gd name="connsiteY1" fmla="*/ 338624 h 516514"/>
                <a:gd name="connsiteX2" fmla="*/ 188284 w 516514"/>
                <a:gd name="connsiteY2" fmla="*/ 431262 h 516514"/>
                <a:gd name="connsiteX3" fmla="*/ 95645 w 516514"/>
                <a:gd name="connsiteY3" fmla="*/ 188284 h 516514"/>
                <a:gd name="connsiteX4" fmla="*/ 338624 w 516514"/>
                <a:gd name="connsiteY4" fmla="*/ 95646 h 51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514" h="516514">
                  <a:moveTo>
                    <a:pt x="338624" y="95646"/>
                  </a:moveTo>
                  <a:cubicBezTo>
                    <a:pt x="431301" y="137161"/>
                    <a:pt x="472777" y="245946"/>
                    <a:pt x="431262" y="338624"/>
                  </a:cubicBezTo>
                  <a:cubicBezTo>
                    <a:pt x="389747" y="431301"/>
                    <a:pt x="280962" y="472777"/>
                    <a:pt x="188284" y="431262"/>
                  </a:cubicBezTo>
                  <a:cubicBezTo>
                    <a:pt x="95606" y="389747"/>
                    <a:pt x="54130" y="280962"/>
                    <a:pt x="95645" y="188284"/>
                  </a:cubicBezTo>
                  <a:cubicBezTo>
                    <a:pt x="137161" y="95606"/>
                    <a:pt x="245946" y="54130"/>
                    <a:pt x="338624" y="95646"/>
                  </a:cubicBezTo>
                  <a:close/>
                </a:path>
              </a:pathLst>
            </a:custGeom>
            <a:solidFill>
              <a:srgbClr val="FFCA08"/>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6C87B097-0B5D-4EEB-A5FA-708D155AB444}"/>
                </a:ext>
              </a:extLst>
            </p:cNvPr>
            <p:cNvSpPr/>
            <p:nvPr/>
          </p:nvSpPr>
          <p:spPr>
            <a:xfrm>
              <a:off x="1924941" y="3178651"/>
              <a:ext cx="247927" cy="392551"/>
            </a:xfrm>
            <a:custGeom>
              <a:avLst/>
              <a:gdLst>
                <a:gd name="connsiteX0" fmla="*/ 250367 w 247927"/>
                <a:gd name="connsiteY0" fmla="*/ 22920 h 392551"/>
                <a:gd name="connsiteX1" fmla="*/ 120205 w 247927"/>
                <a:gd name="connsiteY1" fmla="*/ 49778 h 392551"/>
                <a:gd name="connsiteX2" fmla="*/ 62356 w 247927"/>
                <a:gd name="connsiteY2" fmla="*/ 303904 h 392551"/>
                <a:gd name="connsiteX3" fmla="*/ 167725 w 247927"/>
                <a:gd name="connsiteY3" fmla="*/ 382414 h 392551"/>
                <a:gd name="connsiteX4" fmla="*/ 43761 w 247927"/>
                <a:gd name="connsiteY4" fmla="*/ 299771 h 392551"/>
                <a:gd name="connsiteX5" fmla="*/ 101611 w 247927"/>
                <a:gd name="connsiteY5" fmla="*/ 45646 h 392551"/>
                <a:gd name="connsiteX6" fmla="*/ 250367 w 247927"/>
                <a:gd name="connsiteY6" fmla="*/ 22920 h 39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27" h="392551">
                  <a:moveTo>
                    <a:pt x="250367" y="22920"/>
                  </a:moveTo>
                  <a:cubicBezTo>
                    <a:pt x="206980" y="14656"/>
                    <a:pt x="161527" y="22920"/>
                    <a:pt x="120205" y="49778"/>
                  </a:cubicBezTo>
                  <a:cubicBezTo>
                    <a:pt x="33431" y="103496"/>
                    <a:pt x="8638" y="217129"/>
                    <a:pt x="62356" y="303904"/>
                  </a:cubicBezTo>
                  <a:cubicBezTo>
                    <a:pt x="87149" y="343159"/>
                    <a:pt x="126404" y="370018"/>
                    <a:pt x="167725" y="382414"/>
                  </a:cubicBezTo>
                  <a:cubicBezTo>
                    <a:pt x="118139" y="374150"/>
                    <a:pt x="72686" y="345225"/>
                    <a:pt x="43761" y="299771"/>
                  </a:cubicBezTo>
                  <a:cubicBezTo>
                    <a:pt x="-9956" y="212997"/>
                    <a:pt x="14836" y="99364"/>
                    <a:pt x="101611" y="45646"/>
                  </a:cubicBezTo>
                  <a:cubicBezTo>
                    <a:pt x="149130" y="14656"/>
                    <a:pt x="202848" y="8457"/>
                    <a:pt x="250367" y="22920"/>
                  </a:cubicBezTo>
                  <a:close/>
                </a:path>
              </a:pathLst>
            </a:custGeom>
            <a:solidFill>
              <a:srgbClr val="F09D00"/>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5C0A9594-5514-433B-94F2-46F5B0B0F276}"/>
                </a:ext>
              </a:extLst>
            </p:cNvPr>
            <p:cNvSpPr/>
            <p:nvPr/>
          </p:nvSpPr>
          <p:spPr>
            <a:xfrm>
              <a:off x="2031717" y="3256322"/>
              <a:ext cx="206606" cy="227266"/>
            </a:xfrm>
            <a:custGeom>
              <a:avLst/>
              <a:gdLst>
                <a:gd name="connsiteX0" fmla="*/ 189044 w 206605"/>
                <a:gd name="connsiteY0" fmla="*/ 162186 h 227266"/>
                <a:gd name="connsiteX1" fmla="*/ 162186 w 206605"/>
                <a:gd name="connsiteY1" fmla="*/ 189044 h 227266"/>
                <a:gd name="connsiteX2" fmla="*/ 118798 w 206605"/>
                <a:gd name="connsiteY2" fmla="*/ 195243 h 227266"/>
                <a:gd name="connsiteX3" fmla="*/ 118798 w 206605"/>
                <a:gd name="connsiteY3" fmla="*/ 195243 h 227266"/>
                <a:gd name="connsiteX4" fmla="*/ 96072 w 206605"/>
                <a:gd name="connsiteY4" fmla="*/ 178714 h 227266"/>
                <a:gd name="connsiteX5" fmla="*/ 141525 w 206605"/>
                <a:gd name="connsiteY5" fmla="*/ 149789 h 227266"/>
                <a:gd name="connsiteX6" fmla="*/ 129129 w 206605"/>
                <a:gd name="connsiteY6" fmla="*/ 131195 h 227266"/>
                <a:gd name="connsiteX7" fmla="*/ 81609 w 206605"/>
                <a:gd name="connsiteY7" fmla="*/ 162186 h 227266"/>
                <a:gd name="connsiteX8" fmla="*/ 79543 w 206605"/>
                <a:gd name="connsiteY8" fmla="*/ 158054 h 227266"/>
                <a:gd name="connsiteX9" fmla="*/ 75411 w 206605"/>
                <a:gd name="connsiteY9" fmla="*/ 149789 h 227266"/>
                <a:gd name="connsiteX10" fmla="*/ 71279 w 206605"/>
                <a:gd name="connsiteY10" fmla="*/ 143591 h 227266"/>
                <a:gd name="connsiteX11" fmla="*/ 127062 w 206605"/>
                <a:gd name="connsiteY11" fmla="*/ 108468 h 227266"/>
                <a:gd name="connsiteX12" fmla="*/ 114666 w 206605"/>
                <a:gd name="connsiteY12" fmla="*/ 89874 h 227266"/>
                <a:gd name="connsiteX13" fmla="*/ 60949 w 206605"/>
                <a:gd name="connsiteY13" fmla="*/ 122931 h 227266"/>
                <a:gd name="connsiteX14" fmla="*/ 58883 w 206605"/>
                <a:gd name="connsiteY14" fmla="*/ 118798 h 227266"/>
                <a:gd name="connsiteX15" fmla="*/ 54750 w 206605"/>
                <a:gd name="connsiteY15" fmla="*/ 83675 h 227266"/>
                <a:gd name="connsiteX16" fmla="*/ 56817 w 206605"/>
                <a:gd name="connsiteY16" fmla="*/ 79543 h 227266"/>
                <a:gd name="connsiteX17" fmla="*/ 75411 w 206605"/>
                <a:gd name="connsiteY17" fmla="*/ 56817 h 227266"/>
                <a:gd name="connsiteX18" fmla="*/ 112600 w 206605"/>
                <a:gd name="connsiteY18" fmla="*/ 44420 h 227266"/>
                <a:gd name="connsiteX19" fmla="*/ 108468 w 206605"/>
                <a:gd name="connsiteY19" fmla="*/ 15495 h 227266"/>
                <a:gd name="connsiteX20" fmla="*/ 104336 w 206605"/>
                <a:gd name="connsiteY20" fmla="*/ 15495 h 227266"/>
                <a:gd name="connsiteX21" fmla="*/ 60949 w 206605"/>
                <a:gd name="connsiteY21" fmla="*/ 32024 h 227266"/>
                <a:gd name="connsiteX22" fmla="*/ 48552 w 206605"/>
                <a:gd name="connsiteY22" fmla="*/ 42354 h 227266"/>
                <a:gd name="connsiteX23" fmla="*/ 27892 w 206605"/>
                <a:gd name="connsiteY23" fmla="*/ 73345 h 227266"/>
                <a:gd name="connsiteX24" fmla="*/ 25826 w 206605"/>
                <a:gd name="connsiteY24" fmla="*/ 79543 h 227266"/>
                <a:gd name="connsiteX25" fmla="*/ 32024 w 206605"/>
                <a:gd name="connsiteY25" fmla="*/ 139459 h 227266"/>
                <a:gd name="connsiteX26" fmla="*/ 15495 w 206605"/>
                <a:gd name="connsiteY26" fmla="*/ 149789 h 227266"/>
                <a:gd name="connsiteX27" fmla="*/ 27892 w 206605"/>
                <a:gd name="connsiteY27" fmla="*/ 168384 h 227266"/>
                <a:gd name="connsiteX28" fmla="*/ 44420 w 206605"/>
                <a:gd name="connsiteY28" fmla="*/ 158054 h 227266"/>
                <a:gd name="connsiteX29" fmla="*/ 48552 w 206605"/>
                <a:gd name="connsiteY29" fmla="*/ 164252 h 227266"/>
                <a:gd name="connsiteX30" fmla="*/ 48552 w 206605"/>
                <a:gd name="connsiteY30" fmla="*/ 164252 h 227266"/>
                <a:gd name="connsiteX31" fmla="*/ 50618 w 206605"/>
                <a:gd name="connsiteY31" fmla="*/ 166318 h 227266"/>
                <a:gd name="connsiteX32" fmla="*/ 52684 w 206605"/>
                <a:gd name="connsiteY32" fmla="*/ 170450 h 227266"/>
                <a:gd name="connsiteX33" fmla="*/ 54750 w 206605"/>
                <a:gd name="connsiteY33" fmla="*/ 174582 h 227266"/>
                <a:gd name="connsiteX34" fmla="*/ 38222 w 206605"/>
                <a:gd name="connsiteY34" fmla="*/ 184912 h 227266"/>
                <a:gd name="connsiteX35" fmla="*/ 50618 w 206605"/>
                <a:gd name="connsiteY35" fmla="*/ 203507 h 227266"/>
                <a:gd name="connsiteX36" fmla="*/ 69213 w 206605"/>
                <a:gd name="connsiteY36" fmla="*/ 193177 h 227266"/>
                <a:gd name="connsiteX37" fmla="*/ 106402 w 206605"/>
                <a:gd name="connsiteY37" fmla="*/ 220035 h 227266"/>
                <a:gd name="connsiteX38" fmla="*/ 108468 w 206605"/>
                <a:gd name="connsiteY38" fmla="*/ 220035 h 227266"/>
                <a:gd name="connsiteX39" fmla="*/ 120864 w 206605"/>
                <a:gd name="connsiteY39" fmla="*/ 222101 h 227266"/>
                <a:gd name="connsiteX40" fmla="*/ 143591 w 206605"/>
                <a:gd name="connsiteY40" fmla="*/ 222101 h 227266"/>
                <a:gd name="connsiteX41" fmla="*/ 143591 w 206605"/>
                <a:gd name="connsiteY41" fmla="*/ 222101 h 227266"/>
                <a:gd name="connsiteX42" fmla="*/ 174582 w 206605"/>
                <a:gd name="connsiteY42" fmla="*/ 209705 h 227266"/>
                <a:gd name="connsiteX43" fmla="*/ 174582 w 206605"/>
                <a:gd name="connsiteY43" fmla="*/ 209705 h 227266"/>
                <a:gd name="connsiteX44" fmla="*/ 176648 w 206605"/>
                <a:gd name="connsiteY44" fmla="*/ 207639 h 227266"/>
                <a:gd name="connsiteX45" fmla="*/ 182846 w 206605"/>
                <a:gd name="connsiteY45" fmla="*/ 203507 h 227266"/>
                <a:gd name="connsiteX46" fmla="*/ 207639 w 206605"/>
                <a:gd name="connsiteY46" fmla="*/ 178714 h 227266"/>
                <a:gd name="connsiteX47" fmla="*/ 193176 w 206605"/>
                <a:gd name="connsiteY47" fmla="*/ 155987 h 227266"/>
                <a:gd name="connsiteX48" fmla="*/ 189044 w 206605"/>
                <a:gd name="connsiteY48" fmla="*/ 162186 h 227266"/>
                <a:gd name="connsiteX49" fmla="*/ 189044 w 206605"/>
                <a:gd name="connsiteY49" fmla="*/ 162186 h 2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6605" h="227266">
                  <a:moveTo>
                    <a:pt x="189044" y="162186"/>
                  </a:moveTo>
                  <a:cubicBezTo>
                    <a:pt x="180780" y="172516"/>
                    <a:pt x="172516" y="182846"/>
                    <a:pt x="162186" y="189044"/>
                  </a:cubicBezTo>
                  <a:cubicBezTo>
                    <a:pt x="147723" y="199375"/>
                    <a:pt x="133261" y="201441"/>
                    <a:pt x="118798" y="195243"/>
                  </a:cubicBezTo>
                  <a:cubicBezTo>
                    <a:pt x="118798" y="195243"/>
                    <a:pt x="118798" y="195243"/>
                    <a:pt x="118798" y="195243"/>
                  </a:cubicBezTo>
                  <a:cubicBezTo>
                    <a:pt x="110534" y="193177"/>
                    <a:pt x="104336" y="186978"/>
                    <a:pt x="96072" y="178714"/>
                  </a:cubicBezTo>
                  <a:lnTo>
                    <a:pt x="141525" y="149789"/>
                  </a:lnTo>
                  <a:lnTo>
                    <a:pt x="129129" y="131195"/>
                  </a:lnTo>
                  <a:lnTo>
                    <a:pt x="81609" y="162186"/>
                  </a:lnTo>
                  <a:lnTo>
                    <a:pt x="79543" y="158054"/>
                  </a:lnTo>
                  <a:lnTo>
                    <a:pt x="75411" y="149789"/>
                  </a:lnTo>
                  <a:lnTo>
                    <a:pt x="71279" y="143591"/>
                  </a:lnTo>
                  <a:lnTo>
                    <a:pt x="127062" y="108468"/>
                  </a:lnTo>
                  <a:lnTo>
                    <a:pt x="114666" y="89874"/>
                  </a:lnTo>
                  <a:lnTo>
                    <a:pt x="60949" y="122931"/>
                  </a:lnTo>
                  <a:cubicBezTo>
                    <a:pt x="60949" y="120865"/>
                    <a:pt x="58883" y="120865"/>
                    <a:pt x="58883" y="118798"/>
                  </a:cubicBezTo>
                  <a:cubicBezTo>
                    <a:pt x="54750" y="106402"/>
                    <a:pt x="52684" y="94006"/>
                    <a:pt x="54750" y="83675"/>
                  </a:cubicBezTo>
                  <a:cubicBezTo>
                    <a:pt x="54750" y="81609"/>
                    <a:pt x="54750" y="79543"/>
                    <a:pt x="56817" y="79543"/>
                  </a:cubicBezTo>
                  <a:cubicBezTo>
                    <a:pt x="60949" y="71279"/>
                    <a:pt x="67147" y="63015"/>
                    <a:pt x="75411" y="56817"/>
                  </a:cubicBezTo>
                  <a:cubicBezTo>
                    <a:pt x="85741" y="50619"/>
                    <a:pt x="98138" y="46486"/>
                    <a:pt x="112600" y="44420"/>
                  </a:cubicBezTo>
                  <a:lnTo>
                    <a:pt x="108468" y="15495"/>
                  </a:lnTo>
                  <a:cubicBezTo>
                    <a:pt x="106402" y="15495"/>
                    <a:pt x="104336" y="15495"/>
                    <a:pt x="104336" y="15495"/>
                  </a:cubicBezTo>
                  <a:cubicBezTo>
                    <a:pt x="89874" y="17562"/>
                    <a:pt x="75411" y="21694"/>
                    <a:pt x="60949" y="32024"/>
                  </a:cubicBezTo>
                  <a:cubicBezTo>
                    <a:pt x="56817" y="34090"/>
                    <a:pt x="52684" y="38222"/>
                    <a:pt x="48552" y="42354"/>
                  </a:cubicBezTo>
                  <a:cubicBezTo>
                    <a:pt x="38222" y="50619"/>
                    <a:pt x="32024" y="60949"/>
                    <a:pt x="27892" y="73345"/>
                  </a:cubicBezTo>
                  <a:cubicBezTo>
                    <a:pt x="27892" y="75411"/>
                    <a:pt x="25826" y="77477"/>
                    <a:pt x="25826" y="79543"/>
                  </a:cubicBezTo>
                  <a:cubicBezTo>
                    <a:pt x="21694" y="98138"/>
                    <a:pt x="23760" y="118798"/>
                    <a:pt x="32024" y="139459"/>
                  </a:cubicBezTo>
                  <a:lnTo>
                    <a:pt x="15495" y="149789"/>
                  </a:lnTo>
                  <a:lnTo>
                    <a:pt x="27892" y="168384"/>
                  </a:lnTo>
                  <a:lnTo>
                    <a:pt x="44420" y="158054"/>
                  </a:lnTo>
                  <a:lnTo>
                    <a:pt x="48552" y="164252"/>
                  </a:lnTo>
                  <a:lnTo>
                    <a:pt x="48552" y="164252"/>
                  </a:lnTo>
                  <a:lnTo>
                    <a:pt x="50618" y="166318"/>
                  </a:lnTo>
                  <a:lnTo>
                    <a:pt x="52684" y="170450"/>
                  </a:lnTo>
                  <a:lnTo>
                    <a:pt x="54750" y="174582"/>
                  </a:lnTo>
                  <a:lnTo>
                    <a:pt x="38222" y="184912"/>
                  </a:lnTo>
                  <a:lnTo>
                    <a:pt x="50618" y="203507"/>
                  </a:lnTo>
                  <a:lnTo>
                    <a:pt x="69213" y="193177"/>
                  </a:lnTo>
                  <a:cubicBezTo>
                    <a:pt x="81609" y="205573"/>
                    <a:pt x="94006" y="213837"/>
                    <a:pt x="106402" y="220035"/>
                  </a:cubicBezTo>
                  <a:cubicBezTo>
                    <a:pt x="106402" y="220035"/>
                    <a:pt x="108468" y="220035"/>
                    <a:pt x="108468" y="220035"/>
                  </a:cubicBezTo>
                  <a:cubicBezTo>
                    <a:pt x="112600" y="222101"/>
                    <a:pt x="116732" y="222101"/>
                    <a:pt x="120864" y="222101"/>
                  </a:cubicBezTo>
                  <a:cubicBezTo>
                    <a:pt x="129129" y="224167"/>
                    <a:pt x="135327" y="224167"/>
                    <a:pt x="143591" y="222101"/>
                  </a:cubicBezTo>
                  <a:cubicBezTo>
                    <a:pt x="143591" y="222101"/>
                    <a:pt x="143591" y="222101"/>
                    <a:pt x="143591" y="222101"/>
                  </a:cubicBezTo>
                  <a:cubicBezTo>
                    <a:pt x="153921" y="220035"/>
                    <a:pt x="164252" y="215903"/>
                    <a:pt x="174582" y="209705"/>
                  </a:cubicBezTo>
                  <a:cubicBezTo>
                    <a:pt x="174582" y="209705"/>
                    <a:pt x="174582" y="209705"/>
                    <a:pt x="174582" y="209705"/>
                  </a:cubicBezTo>
                  <a:cubicBezTo>
                    <a:pt x="174582" y="209705"/>
                    <a:pt x="176648" y="209705"/>
                    <a:pt x="176648" y="207639"/>
                  </a:cubicBezTo>
                  <a:cubicBezTo>
                    <a:pt x="178714" y="205573"/>
                    <a:pt x="180780" y="205573"/>
                    <a:pt x="182846" y="203507"/>
                  </a:cubicBezTo>
                  <a:cubicBezTo>
                    <a:pt x="193176" y="195243"/>
                    <a:pt x="201441" y="186978"/>
                    <a:pt x="207639" y="178714"/>
                  </a:cubicBezTo>
                  <a:lnTo>
                    <a:pt x="193176" y="155987"/>
                  </a:lnTo>
                  <a:cubicBezTo>
                    <a:pt x="191110" y="160120"/>
                    <a:pt x="191110" y="160120"/>
                    <a:pt x="189044" y="162186"/>
                  </a:cubicBezTo>
                  <a:cubicBezTo>
                    <a:pt x="189044" y="162186"/>
                    <a:pt x="189044" y="162186"/>
                    <a:pt x="189044" y="162186"/>
                  </a:cubicBezTo>
                  <a:close/>
                </a:path>
              </a:pathLst>
            </a:custGeom>
            <a:solidFill>
              <a:srgbClr val="F09D00"/>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1CFF24A9-F014-49DF-863B-35F8B7F01D0F}"/>
                </a:ext>
              </a:extLst>
            </p:cNvPr>
            <p:cNvSpPr/>
            <p:nvPr/>
          </p:nvSpPr>
          <p:spPr>
            <a:xfrm>
              <a:off x="2027585" y="3258388"/>
              <a:ext cx="206606" cy="227266"/>
            </a:xfrm>
            <a:custGeom>
              <a:avLst/>
              <a:gdLst>
                <a:gd name="connsiteX0" fmla="*/ 58883 w 206605"/>
                <a:gd name="connsiteY0" fmla="*/ 79543 h 227266"/>
                <a:gd name="connsiteX1" fmla="*/ 77477 w 206605"/>
                <a:gd name="connsiteY1" fmla="*/ 56817 h 227266"/>
                <a:gd name="connsiteX2" fmla="*/ 114666 w 206605"/>
                <a:gd name="connsiteY2" fmla="*/ 44420 h 227266"/>
                <a:gd name="connsiteX3" fmla="*/ 110534 w 206605"/>
                <a:gd name="connsiteY3" fmla="*/ 17561 h 227266"/>
                <a:gd name="connsiteX4" fmla="*/ 110534 w 206605"/>
                <a:gd name="connsiteY4" fmla="*/ 15495 h 227266"/>
                <a:gd name="connsiteX5" fmla="*/ 63015 w 206605"/>
                <a:gd name="connsiteY5" fmla="*/ 32024 h 227266"/>
                <a:gd name="connsiteX6" fmla="*/ 54751 w 206605"/>
                <a:gd name="connsiteY6" fmla="*/ 38222 h 227266"/>
                <a:gd name="connsiteX7" fmla="*/ 27892 w 206605"/>
                <a:gd name="connsiteY7" fmla="*/ 73345 h 227266"/>
                <a:gd name="connsiteX8" fmla="*/ 25826 w 206605"/>
                <a:gd name="connsiteY8" fmla="*/ 79543 h 227266"/>
                <a:gd name="connsiteX9" fmla="*/ 32024 w 206605"/>
                <a:gd name="connsiteY9" fmla="*/ 139459 h 227266"/>
                <a:gd name="connsiteX10" fmla="*/ 15495 w 206605"/>
                <a:gd name="connsiteY10" fmla="*/ 149789 h 227266"/>
                <a:gd name="connsiteX11" fmla="*/ 27892 w 206605"/>
                <a:gd name="connsiteY11" fmla="*/ 168384 h 227266"/>
                <a:gd name="connsiteX12" fmla="*/ 44420 w 206605"/>
                <a:gd name="connsiteY12" fmla="*/ 158053 h 227266"/>
                <a:gd name="connsiteX13" fmla="*/ 46486 w 206605"/>
                <a:gd name="connsiteY13" fmla="*/ 162186 h 227266"/>
                <a:gd name="connsiteX14" fmla="*/ 48552 w 206605"/>
                <a:gd name="connsiteY14" fmla="*/ 166318 h 227266"/>
                <a:gd name="connsiteX15" fmla="*/ 50619 w 206605"/>
                <a:gd name="connsiteY15" fmla="*/ 170450 h 227266"/>
                <a:gd name="connsiteX16" fmla="*/ 52685 w 206605"/>
                <a:gd name="connsiteY16" fmla="*/ 172516 h 227266"/>
                <a:gd name="connsiteX17" fmla="*/ 54751 w 206605"/>
                <a:gd name="connsiteY17" fmla="*/ 174582 h 227266"/>
                <a:gd name="connsiteX18" fmla="*/ 38222 w 206605"/>
                <a:gd name="connsiteY18" fmla="*/ 184912 h 227266"/>
                <a:gd name="connsiteX19" fmla="*/ 50619 w 206605"/>
                <a:gd name="connsiteY19" fmla="*/ 203507 h 227266"/>
                <a:gd name="connsiteX20" fmla="*/ 69213 w 206605"/>
                <a:gd name="connsiteY20" fmla="*/ 193176 h 227266"/>
                <a:gd name="connsiteX21" fmla="*/ 71279 w 206605"/>
                <a:gd name="connsiteY21" fmla="*/ 195242 h 227266"/>
                <a:gd name="connsiteX22" fmla="*/ 110534 w 206605"/>
                <a:gd name="connsiteY22" fmla="*/ 220035 h 227266"/>
                <a:gd name="connsiteX23" fmla="*/ 112600 w 206605"/>
                <a:gd name="connsiteY23" fmla="*/ 220035 h 227266"/>
                <a:gd name="connsiteX24" fmla="*/ 118798 w 206605"/>
                <a:gd name="connsiteY24" fmla="*/ 222101 h 227266"/>
                <a:gd name="connsiteX25" fmla="*/ 174582 w 206605"/>
                <a:gd name="connsiteY25" fmla="*/ 207639 h 227266"/>
                <a:gd name="connsiteX26" fmla="*/ 186978 w 206605"/>
                <a:gd name="connsiteY26" fmla="*/ 197308 h 227266"/>
                <a:gd name="connsiteX27" fmla="*/ 205573 w 206605"/>
                <a:gd name="connsiteY27" fmla="*/ 176648 h 227266"/>
                <a:gd name="connsiteX28" fmla="*/ 191110 w 206605"/>
                <a:gd name="connsiteY28" fmla="*/ 153921 h 227266"/>
                <a:gd name="connsiteX29" fmla="*/ 162186 w 206605"/>
                <a:gd name="connsiteY29" fmla="*/ 182846 h 227266"/>
                <a:gd name="connsiteX30" fmla="*/ 124997 w 206605"/>
                <a:gd name="connsiteY30" fmla="*/ 191110 h 227266"/>
                <a:gd name="connsiteX31" fmla="*/ 124997 w 206605"/>
                <a:gd name="connsiteY31" fmla="*/ 191110 h 227266"/>
                <a:gd name="connsiteX32" fmla="*/ 98138 w 206605"/>
                <a:gd name="connsiteY32" fmla="*/ 174582 h 227266"/>
                <a:gd name="connsiteX33" fmla="*/ 143591 w 206605"/>
                <a:gd name="connsiteY33" fmla="*/ 145657 h 227266"/>
                <a:gd name="connsiteX34" fmla="*/ 131195 w 206605"/>
                <a:gd name="connsiteY34" fmla="*/ 127062 h 227266"/>
                <a:gd name="connsiteX35" fmla="*/ 83675 w 206605"/>
                <a:gd name="connsiteY35" fmla="*/ 158053 h 227266"/>
                <a:gd name="connsiteX36" fmla="*/ 79543 w 206605"/>
                <a:gd name="connsiteY36" fmla="*/ 153921 h 227266"/>
                <a:gd name="connsiteX37" fmla="*/ 75411 w 206605"/>
                <a:gd name="connsiteY37" fmla="*/ 147723 h 227266"/>
                <a:gd name="connsiteX38" fmla="*/ 73345 w 206605"/>
                <a:gd name="connsiteY38" fmla="*/ 141525 h 227266"/>
                <a:gd name="connsiteX39" fmla="*/ 127063 w 206605"/>
                <a:gd name="connsiteY39" fmla="*/ 106402 h 227266"/>
                <a:gd name="connsiteX40" fmla="*/ 114666 w 206605"/>
                <a:gd name="connsiteY40" fmla="*/ 87807 h 227266"/>
                <a:gd name="connsiteX41" fmla="*/ 60949 w 206605"/>
                <a:gd name="connsiteY41" fmla="*/ 120864 h 227266"/>
                <a:gd name="connsiteX42" fmla="*/ 56817 w 206605"/>
                <a:gd name="connsiteY42" fmla="*/ 81609 h 227266"/>
                <a:gd name="connsiteX43" fmla="*/ 58883 w 206605"/>
                <a:gd name="connsiteY43" fmla="*/ 79543 h 2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06605" h="227266">
                  <a:moveTo>
                    <a:pt x="58883" y="79543"/>
                  </a:moveTo>
                  <a:cubicBezTo>
                    <a:pt x="63015" y="71279"/>
                    <a:pt x="69213" y="63015"/>
                    <a:pt x="77477" y="56817"/>
                  </a:cubicBezTo>
                  <a:cubicBezTo>
                    <a:pt x="87807" y="50618"/>
                    <a:pt x="100204" y="46486"/>
                    <a:pt x="114666" y="44420"/>
                  </a:cubicBezTo>
                  <a:lnTo>
                    <a:pt x="110534" y="17561"/>
                  </a:lnTo>
                  <a:lnTo>
                    <a:pt x="110534" y="15495"/>
                  </a:lnTo>
                  <a:cubicBezTo>
                    <a:pt x="94006" y="17561"/>
                    <a:pt x="77477" y="21694"/>
                    <a:pt x="63015" y="32024"/>
                  </a:cubicBezTo>
                  <a:cubicBezTo>
                    <a:pt x="60949" y="34090"/>
                    <a:pt x="58883" y="36156"/>
                    <a:pt x="54751" y="38222"/>
                  </a:cubicBezTo>
                  <a:cubicBezTo>
                    <a:pt x="42354" y="48552"/>
                    <a:pt x="32024" y="58883"/>
                    <a:pt x="27892" y="73345"/>
                  </a:cubicBezTo>
                  <a:cubicBezTo>
                    <a:pt x="27892" y="75411"/>
                    <a:pt x="25826" y="77477"/>
                    <a:pt x="25826" y="79543"/>
                  </a:cubicBezTo>
                  <a:cubicBezTo>
                    <a:pt x="21694" y="98138"/>
                    <a:pt x="23760" y="118798"/>
                    <a:pt x="32024" y="139459"/>
                  </a:cubicBezTo>
                  <a:lnTo>
                    <a:pt x="15495" y="149789"/>
                  </a:lnTo>
                  <a:lnTo>
                    <a:pt x="27892" y="168384"/>
                  </a:lnTo>
                  <a:lnTo>
                    <a:pt x="44420" y="158053"/>
                  </a:lnTo>
                  <a:lnTo>
                    <a:pt x="46486" y="162186"/>
                  </a:lnTo>
                  <a:lnTo>
                    <a:pt x="48552" y="166318"/>
                  </a:lnTo>
                  <a:lnTo>
                    <a:pt x="50619" y="170450"/>
                  </a:lnTo>
                  <a:lnTo>
                    <a:pt x="52685" y="172516"/>
                  </a:lnTo>
                  <a:lnTo>
                    <a:pt x="54751" y="174582"/>
                  </a:lnTo>
                  <a:lnTo>
                    <a:pt x="38222" y="184912"/>
                  </a:lnTo>
                  <a:lnTo>
                    <a:pt x="50619" y="203507"/>
                  </a:lnTo>
                  <a:lnTo>
                    <a:pt x="69213" y="193176"/>
                  </a:lnTo>
                  <a:cubicBezTo>
                    <a:pt x="69213" y="193176"/>
                    <a:pt x="71279" y="195242"/>
                    <a:pt x="71279" y="195242"/>
                  </a:cubicBezTo>
                  <a:cubicBezTo>
                    <a:pt x="83675" y="207639"/>
                    <a:pt x="98138" y="215903"/>
                    <a:pt x="110534" y="220035"/>
                  </a:cubicBezTo>
                  <a:cubicBezTo>
                    <a:pt x="110534" y="220035"/>
                    <a:pt x="112600" y="220035"/>
                    <a:pt x="112600" y="220035"/>
                  </a:cubicBezTo>
                  <a:cubicBezTo>
                    <a:pt x="114666" y="220035"/>
                    <a:pt x="116732" y="222101"/>
                    <a:pt x="118798" y="222101"/>
                  </a:cubicBezTo>
                  <a:cubicBezTo>
                    <a:pt x="137393" y="224167"/>
                    <a:pt x="155988" y="220035"/>
                    <a:pt x="174582" y="207639"/>
                  </a:cubicBezTo>
                  <a:cubicBezTo>
                    <a:pt x="178714" y="205573"/>
                    <a:pt x="182846" y="201441"/>
                    <a:pt x="186978" y="197308"/>
                  </a:cubicBezTo>
                  <a:cubicBezTo>
                    <a:pt x="195243" y="191110"/>
                    <a:pt x="201441" y="184912"/>
                    <a:pt x="205573" y="176648"/>
                  </a:cubicBezTo>
                  <a:lnTo>
                    <a:pt x="191110" y="153921"/>
                  </a:lnTo>
                  <a:cubicBezTo>
                    <a:pt x="182846" y="166318"/>
                    <a:pt x="172516" y="176648"/>
                    <a:pt x="162186" y="182846"/>
                  </a:cubicBezTo>
                  <a:cubicBezTo>
                    <a:pt x="149789" y="191110"/>
                    <a:pt x="137393" y="193176"/>
                    <a:pt x="124997" y="191110"/>
                  </a:cubicBezTo>
                  <a:cubicBezTo>
                    <a:pt x="124997" y="191110"/>
                    <a:pt x="124997" y="191110"/>
                    <a:pt x="124997" y="191110"/>
                  </a:cubicBezTo>
                  <a:cubicBezTo>
                    <a:pt x="114666" y="189044"/>
                    <a:pt x="106402" y="182846"/>
                    <a:pt x="98138" y="174582"/>
                  </a:cubicBezTo>
                  <a:lnTo>
                    <a:pt x="143591" y="145657"/>
                  </a:lnTo>
                  <a:lnTo>
                    <a:pt x="131195" y="127062"/>
                  </a:lnTo>
                  <a:lnTo>
                    <a:pt x="83675" y="158053"/>
                  </a:lnTo>
                  <a:lnTo>
                    <a:pt x="79543" y="153921"/>
                  </a:lnTo>
                  <a:lnTo>
                    <a:pt x="75411" y="147723"/>
                  </a:lnTo>
                  <a:lnTo>
                    <a:pt x="73345" y="141525"/>
                  </a:lnTo>
                  <a:lnTo>
                    <a:pt x="127063" y="106402"/>
                  </a:lnTo>
                  <a:lnTo>
                    <a:pt x="114666" y="87807"/>
                  </a:lnTo>
                  <a:lnTo>
                    <a:pt x="60949" y="120864"/>
                  </a:lnTo>
                  <a:cubicBezTo>
                    <a:pt x="54751" y="106402"/>
                    <a:pt x="52685" y="94006"/>
                    <a:pt x="56817" y="81609"/>
                  </a:cubicBezTo>
                  <a:cubicBezTo>
                    <a:pt x="56817" y="83675"/>
                    <a:pt x="56817" y="81609"/>
                    <a:pt x="58883" y="79543"/>
                  </a:cubicBezTo>
                  <a:close/>
                </a:path>
              </a:pathLst>
            </a:custGeom>
            <a:solidFill>
              <a:srgbClr val="FFEE34"/>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5FA02FBC-2E51-448F-976B-3E88D7D8E321}"/>
                </a:ext>
              </a:extLst>
            </p:cNvPr>
            <p:cNvSpPr/>
            <p:nvPr/>
          </p:nvSpPr>
          <p:spPr>
            <a:xfrm>
              <a:off x="1639166" y="3506315"/>
              <a:ext cx="537175" cy="495854"/>
            </a:xfrm>
            <a:custGeom>
              <a:avLst/>
              <a:gdLst>
                <a:gd name="connsiteX0" fmla="*/ 532010 w 537175"/>
                <a:gd name="connsiteY0" fmla="*/ 251026 h 495854"/>
                <a:gd name="connsiteX1" fmla="*/ 273753 w 537175"/>
                <a:gd name="connsiteY1" fmla="*/ 486557 h 495854"/>
                <a:gd name="connsiteX2" fmla="*/ 15495 w 537175"/>
                <a:gd name="connsiteY2" fmla="*/ 251026 h 495854"/>
                <a:gd name="connsiteX3" fmla="*/ 273753 w 537175"/>
                <a:gd name="connsiteY3" fmla="*/ 15495 h 495854"/>
                <a:gd name="connsiteX4" fmla="*/ 532010 w 537175"/>
                <a:gd name="connsiteY4" fmla="*/ 251026 h 495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75" h="495854">
                  <a:moveTo>
                    <a:pt x="532010" y="251026"/>
                  </a:moveTo>
                  <a:cubicBezTo>
                    <a:pt x="532010" y="381188"/>
                    <a:pt x="416311" y="486557"/>
                    <a:pt x="273753" y="486557"/>
                  </a:cubicBezTo>
                  <a:cubicBezTo>
                    <a:pt x="131195" y="486557"/>
                    <a:pt x="15495" y="381188"/>
                    <a:pt x="15495" y="251026"/>
                  </a:cubicBezTo>
                  <a:cubicBezTo>
                    <a:pt x="15495" y="120864"/>
                    <a:pt x="131195" y="15495"/>
                    <a:pt x="273753" y="15495"/>
                  </a:cubicBezTo>
                  <a:cubicBezTo>
                    <a:pt x="416311" y="15495"/>
                    <a:pt x="532010" y="120864"/>
                    <a:pt x="532010" y="251026"/>
                  </a:cubicBezTo>
                  <a:close/>
                </a:path>
              </a:pathLst>
            </a:custGeom>
            <a:solidFill>
              <a:schemeClr val="tx2"/>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384B2DBC-2352-419E-ADFA-4115DE81E40F}"/>
                </a:ext>
              </a:extLst>
            </p:cNvPr>
            <p:cNvSpPr/>
            <p:nvPr/>
          </p:nvSpPr>
          <p:spPr>
            <a:xfrm>
              <a:off x="1774808" y="3400589"/>
              <a:ext cx="268588" cy="144624"/>
            </a:xfrm>
            <a:custGeom>
              <a:avLst/>
              <a:gdLst>
                <a:gd name="connsiteX0" fmla="*/ 61666 w 268587"/>
                <a:gd name="connsiteY0" fmla="*/ 131551 h 144624"/>
                <a:gd name="connsiteX1" fmla="*/ 127780 w 268587"/>
                <a:gd name="connsiteY1" fmla="*/ 121221 h 144624"/>
                <a:gd name="connsiteX2" fmla="*/ 138111 w 268587"/>
                <a:gd name="connsiteY2" fmla="*/ 121221 h 144624"/>
                <a:gd name="connsiteX3" fmla="*/ 148441 w 268587"/>
                <a:gd name="connsiteY3" fmla="*/ 121221 h 144624"/>
                <a:gd name="connsiteX4" fmla="*/ 206291 w 268587"/>
                <a:gd name="connsiteY4" fmla="*/ 129485 h 144624"/>
                <a:gd name="connsiteX5" fmla="*/ 262074 w 268587"/>
                <a:gd name="connsiteY5" fmla="*/ 46843 h 144624"/>
                <a:gd name="connsiteX6" fmla="*/ 224885 w 268587"/>
                <a:gd name="connsiteY6" fmla="*/ 24116 h 144624"/>
                <a:gd name="connsiteX7" fmla="*/ 177366 w 268587"/>
                <a:gd name="connsiteY7" fmla="*/ 48909 h 144624"/>
                <a:gd name="connsiteX8" fmla="*/ 129846 w 268587"/>
                <a:gd name="connsiteY8" fmla="*/ 15852 h 144624"/>
                <a:gd name="connsiteX9" fmla="*/ 76129 w 268587"/>
                <a:gd name="connsiteY9" fmla="*/ 44777 h 144624"/>
                <a:gd name="connsiteX10" fmla="*/ 16213 w 268587"/>
                <a:gd name="connsiteY10" fmla="*/ 44777 h 144624"/>
                <a:gd name="connsiteX11" fmla="*/ 61666 w 268587"/>
                <a:gd name="connsiteY11" fmla="*/ 131551 h 14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587" h="144624">
                  <a:moveTo>
                    <a:pt x="61666" y="131551"/>
                  </a:moveTo>
                  <a:cubicBezTo>
                    <a:pt x="82327" y="125353"/>
                    <a:pt x="105054" y="123287"/>
                    <a:pt x="127780" y="121221"/>
                  </a:cubicBezTo>
                  <a:cubicBezTo>
                    <a:pt x="131912" y="121221"/>
                    <a:pt x="133979" y="121221"/>
                    <a:pt x="138111" y="121221"/>
                  </a:cubicBezTo>
                  <a:cubicBezTo>
                    <a:pt x="142243" y="121221"/>
                    <a:pt x="144309" y="121221"/>
                    <a:pt x="148441" y="121221"/>
                  </a:cubicBezTo>
                  <a:cubicBezTo>
                    <a:pt x="169102" y="121221"/>
                    <a:pt x="187696" y="125353"/>
                    <a:pt x="206291" y="129485"/>
                  </a:cubicBezTo>
                  <a:lnTo>
                    <a:pt x="262074" y="46843"/>
                  </a:lnTo>
                  <a:cubicBezTo>
                    <a:pt x="262074" y="46843"/>
                    <a:pt x="255876" y="9654"/>
                    <a:pt x="224885" y="24116"/>
                  </a:cubicBezTo>
                  <a:cubicBezTo>
                    <a:pt x="214555" y="28249"/>
                    <a:pt x="191828" y="55107"/>
                    <a:pt x="177366" y="48909"/>
                  </a:cubicBezTo>
                  <a:cubicBezTo>
                    <a:pt x="169102" y="44777"/>
                    <a:pt x="162903" y="11720"/>
                    <a:pt x="129846" y="15852"/>
                  </a:cubicBezTo>
                  <a:cubicBezTo>
                    <a:pt x="92657" y="19984"/>
                    <a:pt x="94723" y="69570"/>
                    <a:pt x="76129" y="44777"/>
                  </a:cubicBezTo>
                  <a:cubicBezTo>
                    <a:pt x="45138" y="5522"/>
                    <a:pt x="10015" y="32381"/>
                    <a:pt x="16213" y="44777"/>
                  </a:cubicBezTo>
                  <a:cubicBezTo>
                    <a:pt x="20345" y="55107"/>
                    <a:pt x="55468" y="117089"/>
                    <a:pt x="61666" y="131551"/>
                  </a:cubicBezTo>
                  <a:close/>
                </a:path>
              </a:pathLst>
            </a:custGeom>
            <a:solidFill>
              <a:schemeClr val="tx2"/>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06B743DC-EADA-4EA2-994A-71B401366BB7}"/>
                </a:ext>
              </a:extLst>
            </p:cNvPr>
            <p:cNvSpPr/>
            <p:nvPr/>
          </p:nvSpPr>
          <p:spPr>
            <a:xfrm>
              <a:off x="1797477" y="3480822"/>
              <a:ext cx="227266" cy="61982"/>
            </a:xfrm>
            <a:custGeom>
              <a:avLst/>
              <a:gdLst>
                <a:gd name="connsiteX0" fmla="*/ 204282 w 227266"/>
                <a:gd name="connsiteY0" fmla="*/ 51318 h 61981"/>
                <a:gd name="connsiteX1" fmla="*/ 200149 w 227266"/>
                <a:gd name="connsiteY1" fmla="*/ 51318 h 61981"/>
                <a:gd name="connsiteX2" fmla="*/ 32799 w 227266"/>
                <a:gd name="connsiteY2" fmla="*/ 51318 h 61981"/>
                <a:gd name="connsiteX3" fmla="*/ 16270 w 227266"/>
                <a:gd name="connsiteY3" fmla="*/ 45120 h 61981"/>
                <a:gd name="connsiteX4" fmla="*/ 22468 w 227266"/>
                <a:gd name="connsiteY4" fmla="*/ 30657 h 61981"/>
                <a:gd name="connsiteX5" fmla="*/ 208414 w 227266"/>
                <a:gd name="connsiteY5" fmla="*/ 30657 h 61981"/>
                <a:gd name="connsiteX6" fmla="*/ 216678 w 227266"/>
                <a:gd name="connsiteY6" fmla="*/ 45120 h 61981"/>
                <a:gd name="connsiteX7" fmla="*/ 204282 w 227266"/>
                <a:gd name="connsiteY7" fmla="*/ 51318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266" h="61981">
                  <a:moveTo>
                    <a:pt x="204282" y="51318"/>
                  </a:moveTo>
                  <a:cubicBezTo>
                    <a:pt x="202215" y="51318"/>
                    <a:pt x="202215" y="51318"/>
                    <a:pt x="200149" y="51318"/>
                  </a:cubicBezTo>
                  <a:cubicBezTo>
                    <a:pt x="109243" y="22393"/>
                    <a:pt x="32799" y="51318"/>
                    <a:pt x="32799" y="51318"/>
                  </a:cubicBezTo>
                  <a:cubicBezTo>
                    <a:pt x="26600" y="53384"/>
                    <a:pt x="20402" y="51318"/>
                    <a:pt x="16270" y="45120"/>
                  </a:cubicBezTo>
                  <a:cubicBezTo>
                    <a:pt x="14204" y="38922"/>
                    <a:pt x="16270" y="32724"/>
                    <a:pt x="22468" y="30657"/>
                  </a:cubicBezTo>
                  <a:cubicBezTo>
                    <a:pt x="26600" y="28591"/>
                    <a:pt x="107177" y="-2400"/>
                    <a:pt x="208414" y="30657"/>
                  </a:cubicBezTo>
                  <a:cubicBezTo>
                    <a:pt x="214612" y="32724"/>
                    <a:pt x="218744" y="38922"/>
                    <a:pt x="216678" y="45120"/>
                  </a:cubicBezTo>
                  <a:cubicBezTo>
                    <a:pt x="214612" y="49252"/>
                    <a:pt x="208414" y="51318"/>
                    <a:pt x="204282" y="51318"/>
                  </a:cubicBezTo>
                  <a:close/>
                </a:path>
              </a:pathLst>
            </a:custGeom>
            <a:solidFill>
              <a:srgbClr val="702F03"/>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1768E645-6AC5-4910-B7C9-56376D3560E9}"/>
                </a:ext>
              </a:extLst>
            </p:cNvPr>
            <p:cNvSpPr/>
            <p:nvPr/>
          </p:nvSpPr>
          <p:spPr>
            <a:xfrm>
              <a:off x="1796186" y="3611684"/>
              <a:ext cx="185945" cy="289248"/>
            </a:xfrm>
            <a:custGeom>
              <a:avLst/>
              <a:gdLst>
                <a:gd name="connsiteX0" fmla="*/ 133261 w 185945"/>
                <a:gd name="connsiteY0" fmla="*/ 15495 h 289248"/>
                <a:gd name="connsiteX1" fmla="*/ 71279 w 185945"/>
                <a:gd name="connsiteY1" fmla="*/ 40288 h 289248"/>
                <a:gd name="connsiteX2" fmla="*/ 40288 w 185945"/>
                <a:gd name="connsiteY2" fmla="*/ 108468 h 289248"/>
                <a:gd name="connsiteX3" fmla="*/ 15495 w 185945"/>
                <a:gd name="connsiteY3" fmla="*/ 108468 h 289248"/>
                <a:gd name="connsiteX4" fmla="*/ 15495 w 185945"/>
                <a:gd name="connsiteY4" fmla="*/ 135327 h 289248"/>
                <a:gd name="connsiteX5" fmla="*/ 19627 w 185945"/>
                <a:gd name="connsiteY5" fmla="*/ 135327 h 289248"/>
                <a:gd name="connsiteX6" fmla="*/ 36156 w 185945"/>
                <a:gd name="connsiteY6" fmla="*/ 135327 h 289248"/>
                <a:gd name="connsiteX7" fmla="*/ 36156 w 185945"/>
                <a:gd name="connsiteY7" fmla="*/ 139459 h 289248"/>
                <a:gd name="connsiteX8" fmla="*/ 36156 w 185945"/>
                <a:gd name="connsiteY8" fmla="*/ 145657 h 289248"/>
                <a:gd name="connsiteX9" fmla="*/ 36156 w 185945"/>
                <a:gd name="connsiteY9" fmla="*/ 151855 h 289248"/>
                <a:gd name="connsiteX10" fmla="*/ 36156 w 185945"/>
                <a:gd name="connsiteY10" fmla="*/ 158054 h 289248"/>
                <a:gd name="connsiteX11" fmla="*/ 15495 w 185945"/>
                <a:gd name="connsiteY11" fmla="*/ 158054 h 289248"/>
                <a:gd name="connsiteX12" fmla="*/ 15495 w 185945"/>
                <a:gd name="connsiteY12" fmla="*/ 164252 h 289248"/>
                <a:gd name="connsiteX13" fmla="*/ 15495 w 185945"/>
                <a:gd name="connsiteY13" fmla="*/ 184912 h 289248"/>
                <a:gd name="connsiteX14" fmla="*/ 19627 w 185945"/>
                <a:gd name="connsiteY14" fmla="*/ 184912 h 289248"/>
                <a:gd name="connsiteX15" fmla="*/ 21694 w 185945"/>
                <a:gd name="connsiteY15" fmla="*/ 184912 h 289248"/>
                <a:gd name="connsiteX16" fmla="*/ 40288 w 185945"/>
                <a:gd name="connsiteY16" fmla="*/ 184912 h 289248"/>
                <a:gd name="connsiteX17" fmla="*/ 42354 w 185945"/>
                <a:gd name="connsiteY17" fmla="*/ 191110 h 289248"/>
                <a:gd name="connsiteX18" fmla="*/ 65081 w 185945"/>
                <a:gd name="connsiteY18" fmla="*/ 244828 h 289248"/>
                <a:gd name="connsiteX19" fmla="*/ 67147 w 185945"/>
                <a:gd name="connsiteY19" fmla="*/ 246894 h 289248"/>
                <a:gd name="connsiteX20" fmla="*/ 73345 w 185945"/>
                <a:gd name="connsiteY20" fmla="*/ 253092 h 289248"/>
                <a:gd name="connsiteX21" fmla="*/ 135327 w 185945"/>
                <a:gd name="connsiteY21" fmla="*/ 275819 h 289248"/>
                <a:gd name="connsiteX22" fmla="*/ 184912 w 185945"/>
                <a:gd name="connsiteY22" fmla="*/ 265488 h 289248"/>
                <a:gd name="connsiteX23" fmla="*/ 184912 w 185945"/>
                <a:gd name="connsiteY23" fmla="*/ 236564 h 289248"/>
                <a:gd name="connsiteX24" fmla="*/ 184912 w 185945"/>
                <a:gd name="connsiteY24" fmla="*/ 230366 h 289248"/>
                <a:gd name="connsiteX25" fmla="*/ 137393 w 185945"/>
                <a:gd name="connsiteY25" fmla="*/ 240696 h 289248"/>
                <a:gd name="connsiteX26" fmla="*/ 96072 w 185945"/>
                <a:gd name="connsiteY26" fmla="*/ 224167 h 289248"/>
                <a:gd name="connsiteX27" fmla="*/ 96072 w 185945"/>
                <a:gd name="connsiteY27" fmla="*/ 224167 h 289248"/>
                <a:gd name="connsiteX28" fmla="*/ 79543 w 185945"/>
                <a:gd name="connsiteY28" fmla="*/ 186978 h 289248"/>
                <a:gd name="connsiteX29" fmla="*/ 141525 w 185945"/>
                <a:gd name="connsiteY29" fmla="*/ 186978 h 289248"/>
                <a:gd name="connsiteX30" fmla="*/ 141525 w 185945"/>
                <a:gd name="connsiteY30" fmla="*/ 166318 h 289248"/>
                <a:gd name="connsiteX31" fmla="*/ 141525 w 185945"/>
                <a:gd name="connsiteY31" fmla="*/ 160119 h 289248"/>
                <a:gd name="connsiteX32" fmla="*/ 79543 w 185945"/>
                <a:gd name="connsiteY32" fmla="*/ 160119 h 289248"/>
                <a:gd name="connsiteX33" fmla="*/ 75411 w 185945"/>
                <a:gd name="connsiteY33" fmla="*/ 160119 h 289248"/>
                <a:gd name="connsiteX34" fmla="*/ 75411 w 185945"/>
                <a:gd name="connsiteY34" fmla="*/ 153921 h 289248"/>
                <a:gd name="connsiteX35" fmla="*/ 75411 w 185945"/>
                <a:gd name="connsiteY35" fmla="*/ 143591 h 289248"/>
                <a:gd name="connsiteX36" fmla="*/ 75411 w 185945"/>
                <a:gd name="connsiteY36" fmla="*/ 135327 h 289248"/>
                <a:gd name="connsiteX37" fmla="*/ 149789 w 185945"/>
                <a:gd name="connsiteY37" fmla="*/ 135327 h 289248"/>
                <a:gd name="connsiteX38" fmla="*/ 149789 w 185945"/>
                <a:gd name="connsiteY38" fmla="*/ 114666 h 289248"/>
                <a:gd name="connsiteX39" fmla="*/ 149789 w 185945"/>
                <a:gd name="connsiteY39" fmla="*/ 108468 h 289248"/>
                <a:gd name="connsiteX40" fmla="*/ 81609 w 185945"/>
                <a:gd name="connsiteY40" fmla="*/ 108468 h 289248"/>
                <a:gd name="connsiteX41" fmla="*/ 77477 w 185945"/>
                <a:gd name="connsiteY41" fmla="*/ 108468 h 289248"/>
                <a:gd name="connsiteX42" fmla="*/ 96072 w 185945"/>
                <a:gd name="connsiteY42" fmla="*/ 65081 h 289248"/>
                <a:gd name="connsiteX43" fmla="*/ 133261 w 185945"/>
                <a:gd name="connsiteY43" fmla="*/ 50618 h 289248"/>
                <a:gd name="connsiteX44" fmla="*/ 176648 w 185945"/>
                <a:gd name="connsiteY44" fmla="*/ 63015 h 289248"/>
                <a:gd name="connsiteX45" fmla="*/ 189044 w 185945"/>
                <a:gd name="connsiteY45" fmla="*/ 32024 h 289248"/>
                <a:gd name="connsiteX46" fmla="*/ 189044 w 185945"/>
                <a:gd name="connsiteY46" fmla="*/ 29958 h 289248"/>
                <a:gd name="connsiteX47" fmla="*/ 133261 w 185945"/>
                <a:gd name="connsiteY47" fmla="*/ 1549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85945" h="289248">
                  <a:moveTo>
                    <a:pt x="133261" y="15495"/>
                  </a:moveTo>
                  <a:cubicBezTo>
                    <a:pt x="108468" y="15495"/>
                    <a:pt x="85741" y="23760"/>
                    <a:pt x="71279" y="40288"/>
                  </a:cubicBezTo>
                  <a:cubicBezTo>
                    <a:pt x="54751" y="56817"/>
                    <a:pt x="44420" y="79543"/>
                    <a:pt x="40288" y="108468"/>
                  </a:cubicBezTo>
                  <a:lnTo>
                    <a:pt x="15495" y="108468"/>
                  </a:lnTo>
                  <a:lnTo>
                    <a:pt x="15495" y="135327"/>
                  </a:lnTo>
                  <a:lnTo>
                    <a:pt x="19627" y="135327"/>
                  </a:lnTo>
                  <a:lnTo>
                    <a:pt x="36156" y="135327"/>
                  </a:lnTo>
                  <a:lnTo>
                    <a:pt x="36156" y="139459"/>
                  </a:lnTo>
                  <a:lnTo>
                    <a:pt x="36156" y="145657"/>
                  </a:lnTo>
                  <a:lnTo>
                    <a:pt x="36156" y="151855"/>
                  </a:lnTo>
                  <a:lnTo>
                    <a:pt x="36156" y="158054"/>
                  </a:lnTo>
                  <a:lnTo>
                    <a:pt x="15495" y="158054"/>
                  </a:lnTo>
                  <a:lnTo>
                    <a:pt x="15495" y="164252"/>
                  </a:lnTo>
                  <a:lnTo>
                    <a:pt x="15495" y="184912"/>
                  </a:lnTo>
                  <a:lnTo>
                    <a:pt x="19627" y="184912"/>
                  </a:lnTo>
                  <a:lnTo>
                    <a:pt x="21694" y="184912"/>
                  </a:lnTo>
                  <a:lnTo>
                    <a:pt x="40288" y="184912"/>
                  </a:lnTo>
                  <a:cubicBezTo>
                    <a:pt x="40288" y="186978"/>
                    <a:pt x="40288" y="189044"/>
                    <a:pt x="42354" y="191110"/>
                  </a:cubicBezTo>
                  <a:cubicBezTo>
                    <a:pt x="46486" y="213837"/>
                    <a:pt x="54751" y="230366"/>
                    <a:pt x="65081" y="244828"/>
                  </a:cubicBezTo>
                  <a:cubicBezTo>
                    <a:pt x="65081" y="244828"/>
                    <a:pt x="65081" y="246894"/>
                    <a:pt x="67147" y="246894"/>
                  </a:cubicBezTo>
                  <a:cubicBezTo>
                    <a:pt x="69213" y="248960"/>
                    <a:pt x="71279" y="251026"/>
                    <a:pt x="73345" y="253092"/>
                  </a:cubicBezTo>
                  <a:cubicBezTo>
                    <a:pt x="89874" y="267555"/>
                    <a:pt x="110534" y="275819"/>
                    <a:pt x="135327" y="275819"/>
                  </a:cubicBezTo>
                  <a:cubicBezTo>
                    <a:pt x="153921" y="275819"/>
                    <a:pt x="170450" y="271687"/>
                    <a:pt x="184912" y="265488"/>
                  </a:cubicBezTo>
                  <a:lnTo>
                    <a:pt x="184912" y="236564"/>
                  </a:lnTo>
                  <a:lnTo>
                    <a:pt x="184912" y="230366"/>
                  </a:lnTo>
                  <a:cubicBezTo>
                    <a:pt x="168384" y="236564"/>
                    <a:pt x="153921" y="240696"/>
                    <a:pt x="137393" y="240696"/>
                  </a:cubicBezTo>
                  <a:cubicBezTo>
                    <a:pt x="118798" y="240696"/>
                    <a:pt x="106402" y="234498"/>
                    <a:pt x="96072" y="224167"/>
                  </a:cubicBezTo>
                  <a:cubicBezTo>
                    <a:pt x="96072" y="224167"/>
                    <a:pt x="96072" y="224167"/>
                    <a:pt x="96072" y="224167"/>
                  </a:cubicBezTo>
                  <a:cubicBezTo>
                    <a:pt x="87807" y="215903"/>
                    <a:pt x="83675" y="203507"/>
                    <a:pt x="79543" y="186978"/>
                  </a:cubicBezTo>
                  <a:lnTo>
                    <a:pt x="141525" y="186978"/>
                  </a:lnTo>
                  <a:lnTo>
                    <a:pt x="141525" y="166318"/>
                  </a:lnTo>
                  <a:lnTo>
                    <a:pt x="141525" y="160119"/>
                  </a:lnTo>
                  <a:lnTo>
                    <a:pt x="79543" y="160119"/>
                  </a:lnTo>
                  <a:lnTo>
                    <a:pt x="75411" y="160119"/>
                  </a:lnTo>
                  <a:lnTo>
                    <a:pt x="75411" y="153921"/>
                  </a:lnTo>
                  <a:lnTo>
                    <a:pt x="75411" y="143591"/>
                  </a:lnTo>
                  <a:lnTo>
                    <a:pt x="75411" y="135327"/>
                  </a:lnTo>
                  <a:lnTo>
                    <a:pt x="149789" y="135327"/>
                  </a:lnTo>
                  <a:lnTo>
                    <a:pt x="149789" y="114666"/>
                  </a:lnTo>
                  <a:lnTo>
                    <a:pt x="149789" y="108468"/>
                  </a:lnTo>
                  <a:lnTo>
                    <a:pt x="81609" y="108468"/>
                  </a:lnTo>
                  <a:lnTo>
                    <a:pt x="77477" y="108468"/>
                  </a:lnTo>
                  <a:cubicBezTo>
                    <a:pt x="81609" y="87807"/>
                    <a:pt x="87807" y="73345"/>
                    <a:pt x="96072" y="65081"/>
                  </a:cubicBezTo>
                  <a:cubicBezTo>
                    <a:pt x="106402" y="54751"/>
                    <a:pt x="118798" y="50618"/>
                    <a:pt x="133261" y="50618"/>
                  </a:cubicBezTo>
                  <a:cubicBezTo>
                    <a:pt x="145657" y="50618"/>
                    <a:pt x="160120" y="54751"/>
                    <a:pt x="176648" y="63015"/>
                  </a:cubicBezTo>
                  <a:lnTo>
                    <a:pt x="189044" y="32024"/>
                  </a:lnTo>
                  <a:lnTo>
                    <a:pt x="189044" y="29958"/>
                  </a:lnTo>
                  <a:cubicBezTo>
                    <a:pt x="174582" y="19627"/>
                    <a:pt x="155987" y="15495"/>
                    <a:pt x="133261" y="15495"/>
                  </a:cubicBezTo>
                  <a:close/>
                </a:path>
              </a:pathLst>
            </a:custGeom>
            <a:solidFill>
              <a:srgbClr val="FFEE34"/>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3FE8DE73-D19D-4943-9562-2F164393E3F1}"/>
                </a:ext>
              </a:extLst>
            </p:cNvPr>
            <p:cNvSpPr/>
            <p:nvPr/>
          </p:nvSpPr>
          <p:spPr>
            <a:xfrm>
              <a:off x="808453" y="4818262"/>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1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4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6"/>
                    <a:pt x="158211" y="186978"/>
                  </a:cubicBezTo>
                  <a:cubicBezTo>
                    <a:pt x="162343" y="184912"/>
                    <a:pt x="174739" y="174582"/>
                    <a:pt x="172673" y="172516"/>
                  </a:cubicBezTo>
                  <a:cubicBezTo>
                    <a:pt x="149946" y="162185"/>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1"/>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1"/>
                    <a:pt x="28049" y="172516"/>
                    <a:pt x="28049" y="172516"/>
                  </a:cubicBezTo>
                  <a:cubicBezTo>
                    <a:pt x="28049" y="172516"/>
                    <a:pt x="34247" y="180780"/>
                    <a:pt x="42511" y="184912"/>
                  </a:cubicBezTo>
                  <a:cubicBezTo>
                    <a:pt x="50776" y="189044"/>
                    <a:pt x="61106" y="189044"/>
                    <a:pt x="61106" y="189044"/>
                  </a:cubicBezTo>
                  <a:cubicBezTo>
                    <a:pt x="61106" y="189044"/>
                    <a:pt x="36313" y="234497"/>
                    <a:pt x="15653" y="248960"/>
                  </a:cubicBezTo>
                  <a:cubicBezTo>
                    <a:pt x="13586" y="251026"/>
                    <a:pt x="32181" y="269621"/>
                    <a:pt x="54908" y="277885"/>
                  </a:cubicBezTo>
                  <a:cubicBezTo>
                    <a:pt x="71436" y="288215"/>
                    <a:pt x="83832" y="288215"/>
                    <a:pt x="98295" y="288215"/>
                  </a:cubicBezTo>
                  <a:close/>
                </a:path>
              </a:pathLst>
            </a:custGeom>
            <a:solidFill>
              <a:srgbClr val="669C91"/>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130079D6-E2CF-4079-B77B-2D19420DF7C0}"/>
                </a:ext>
              </a:extLst>
            </p:cNvPr>
            <p:cNvSpPr/>
            <p:nvPr/>
          </p:nvSpPr>
          <p:spPr>
            <a:xfrm>
              <a:off x="802412" y="4822394"/>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1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3015 w 185945"/>
                <a:gd name="connsiteY37" fmla="*/ 184912 h 289248"/>
                <a:gd name="connsiteX38" fmla="*/ 63015 w 185945"/>
                <a:gd name="connsiteY38" fmla="*/ 184912 h 289248"/>
                <a:gd name="connsiteX39" fmla="*/ 17562 w 185945"/>
                <a:gd name="connsiteY39" fmla="*/ 246894 h 289248"/>
                <a:gd name="connsiteX40" fmla="*/ 56817 w 185945"/>
                <a:gd name="connsiteY40" fmla="*/ 275819 h 289248"/>
                <a:gd name="connsiteX41" fmla="*/ 96072 w 185945"/>
                <a:gd name="connsiteY41" fmla="*/ 284083 h 289248"/>
                <a:gd name="connsiteX42" fmla="*/ 102270 w 185945"/>
                <a:gd name="connsiteY42" fmla="*/ 284083 h 289248"/>
                <a:gd name="connsiteX43" fmla="*/ 104336 w 185945"/>
                <a:gd name="connsiteY43" fmla="*/ 284083 h 289248"/>
                <a:gd name="connsiteX44" fmla="*/ 147723 w 185945"/>
                <a:gd name="connsiteY44" fmla="*/ 275819 h 289248"/>
                <a:gd name="connsiteX45" fmla="*/ 186978 w 185945"/>
                <a:gd name="connsiteY45" fmla="*/ 248960 h 289248"/>
                <a:gd name="connsiteX46" fmla="*/ 141525 w 185945"/>
                <a:gd name="connsiteY46" fmla="*/ 189044 h 289248"/>
                <a:gd name="connsiteX47" fmla="*/ 141525 w 185945"/>
                <a:gd name="connsiteY47" fmla="*/ 189044 h 289248"/>
                <a:gd name="connsiteX48" fmla="*/ 141525 w 185945"/>
                <a:gd name="connsiteY48" fmla="*/ 189044 h 289248"/>
                <a:gd name="connsiteX49" fmla="*/ 145657 w 185945"/>
                <a:gd name="connsiteY49" fmla="*/ 189044 h 289248"/>
                <a:gd name="connsiteX50" fmla="*/ 162186 w 185945"/>
                <a:gd name="connsiteY50" fmla="*/ 184912 h 289248"/>
                <a:gd name="connsiteX51" fmla="*/ 174582 w 185945"/>
                <a:gd name="connsiteY51" fmla="*/ 172516 h 289248"/>
                <a:gd name="connsiteX52" fmla="*/ 174582 w 185945"/>
                <a:gd name="connsiteY52" fmla="*/ 172516 h 289248"/>
                <a:gd name="connsiteX53" fmla="*/ 135327 w 185945"/>
                <a:gd name="connsiteY53" fmla="*/ 116732 h 289248"/>
                <a:gd name="connsiteX54" fmla="*/ 135327 w 185945"/>
                <a:gd name="connsiteY54" fmla="*/ 116732 h 289248"/>
                <a:gd name="connsiteX55" fmla="*/ 135327 w 185945"/>
                <a:gd name="connsiteY55" fmla="*/ 116732 h 289248"/>
                <a:gd name="connsiteX56" fmla="*/ 143591 w 185945"/>
                <a:gd name="connsiteY56" fmla="*/ 112600 h 289248"/>
                <a:gd name="connsiteX57" fmla="*/ 149789 w 185945"/>
                <a:gd name="connsiteY57" fmla="*/ 106402 h 289248"/>
                <a:gd name="connsiteX58" fmla="*/ 120864 w 185945"/>
                <a:gd name="connsiteY58" fmla="*/ 63015 h 289248"/>
                <a:gd name="connsiteX59" fmla="*/ 102270 w 185945"/>
                <a:gd name="connsiteY59" fmla="*/ 15495 h 289248"/>
                <a:gd name="connsiteX60" fmla="*/ 83675 w 185945"/>
                <a:gd name="connsiteY60" fmla="*/ 63015 h 289248"/>
                <a:gd name="connsiteX61" fmla="*/ 54751 w 185945"/>
                <a:gd name="connsiteY61" fmla="*/ 106402 h 289248"/>
                <a:gd name="connsiteX62" fmla="*/ 60949 w 185945"/>
                <a:gd name="connsiteY62" fmla="*/ 112600 h 289248"/>
                <a:gd name="connsiteX63" fmla="*/ 69213 w 185945"/>
                <a:gd name="connsiteY63" fmla="*/ 116732 h 289248"/>
                <a:gd name="connsiteX64" fmla="*/ 69213 w 185945"/>
                <a:gd name="connsiteY64" fmla="*/ 116732 h 289248"/>
                <a:gd name="connsiteX65" fmla="*/ 69213 w 185945"/>
                <a:gd name="connsiteY65" fmla="*/ 116732 h 289248"/>
                <a:gd name="connsiteX66" fmla="*/ 56817 w 185945"/>
                <a:gd name="connsiteY66" fmla="*/ 141525 h 289248"/>
                <a:gd name="connsiteX67" fmla="*/ 29958 w 185945"/>
                <a:gd name="connsiteY67" fmla="*/ 172516 h 289248"/>
                <a:gd name="connsiteX68" fmla="*/ 44420 w 185945"/>
                <a:gd name="connsiteY68" fmla="*/ 184912 h 289248"/>
                <a:gd name="connsiteX69" fmla="*/ 63015 w 185945"/>
                <a:gd name="connsiteY69" fmla="*/ 184912 h 289248"/>
                <a:gd name="connsiteX70" fmla="*/ 63015 w 185945"/>
                <a:gd name="connsiteY70" fmla="*/ 184912 h 289248"/>
                <a:gd name="connsiteX71" fmla="*/ 63015 w 185945"/>
                <a:gd name="connsiteY71" fmla="*/ 184912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7"/>
                    <a:pt x="60949" y="186978"/>
                  </a:cubicBezTo>
                  <a:cubicBezTo>
                    <a:pt x="58883" y="186978"/>
                    <a:pt x="50618"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1"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4" y="158053"/>
                    <a:pt x="178714" y="168384"/>
                  </a:cubicBezTo>
                  <a:cubicBezTo>
                    <a:pt x="178714" y="168384"/>
                    <a:pt x="178714" y="168384"/>
                    <a:pt x="178714" y="168384"/>
                  </a:cubicBezTo>
                  <a:cubicBezTo>
                    <a:pt x="178714" y="170450"/>
                    <a:pt x="168384" y="180780"/>
                    <a:pt x="164252" y="182846"/>
                  </a:cubicBezTo>
                  <a:cubicBezTo>
                    <a:pt x="158054" y="184912"/>
                    <a:pt x="151855" y="186978"/>
                    <a:pt x="147723" y="186978"/>
                  </a:cubicBezTo>
                  <a:cubicBezTo>
                    <a:pt x="145657" y="186978"/>
                    <a:pt x="145657" y="186978"/>
                    <a:pt x="143591" y="186978"/>
                  </a:cubicBezTo>
                  <a:cubicBezTo>
                    <a:pt x="147723" y="193177"/>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2270" y="284083"/>
                    <a:pt x="98138" y="284083"/>
                    <a:pt x="96072" y="284083"/>
                  </a:cubicBezTo>
                  <a:close/>
                  <a:moveTo>
                    <a:pt x="63015" y="184912"/>
                  </a:moveTo>
                  <a:lnTo>
                    <a:pt x="63015" y="184912"/>
                  </a:lnTo>
                  <a:cubicBezTo>
                    <a:pt x="63015" y="186978"/>
                    <a:pt x="38222" y="232432"/>
                    <a:pt x="17562" y="246894"/>
                  </a:cubicBezTo>
                  <a:cubicBezTo>
                    <a:pt x="17562" y="248960"/>
                    <a:pt x="34090" y="267555"/>
                    <a:pt x="56817" y="275819"/>
                  </a:cubicBezTo>
                  <a:cubicBezTo>
                    <a:pt x="75411" y="282017"/>
                    <a:pt x="87807" y="284083"/>
                    <a:pt x="96072" y="284083"/>
                  </a:cubicBezTo>
                  <a:cubicBezTo>
                    <a:pt x="98138" y="284083"/>
                    <a:pt x="102270" y="284083"/>
                    <a:pt x="102270" y="284083"/>
                  </a:cubicBezTo>
                  <a:lnTo>
                    <a:pt x="104336" y="284083"/>
                  </a:lnTo>
                  <a:cubicBezTo>
                    <a:pt x="114666" y="284083"/>
                    <a:pt x="129129" y="284083"/>
                    <a:pt x="147723" y="275819"/>
                  </a:cubicBezTo>
                  <a:cubicBezTo>
                    <a:pt x="170450" y="267555"/>
                    <a:pt x="186978" y="248960"/>
                    <a:pt x="186978" y="248960"/>
                  </a:cubicBezTo>
                  <a:cubicBezTo>
                    <a:pt x="166318" y="234498"/>
                    <a:pt x="141525" y="189044"/>
                    <a:pt x="141525" y="189044"/>
                  </a:cubicBezTo>
                  <a:lnTo>
                    <a:pt x="141525" y="189044"/>
                  </a:lnTo>
                  <a:lnTo>
                    <a:pt x="141525" y="189044"/>
                  </a:lnTo>
                  <a:cubicBezTo>
                    <a:pt x="141525" y="189044"/>
                    <a:pt x="143591" y="189044"/>
                    <a:pt x="145657" y="189044"/>
                  </a:cubicBezTo>
                  <a:cubicBezTo>
                    <a:pt x="149789" y="189044"/>
                    <a:pt x="155987" y="189044"/>
                    <a:pt x="162186" y="184912"/>
                  </a:cubicBezTo>
                  <a:cubicBezTo>
                    <a:pt x="164252" y="182846"/>
                    <a:pt x="174582" y="174582"/>
                    <a:pt x="174582" y="172516"/>
                  </a:cubicBezTo>
                  <a:cubicBezTo>
                    <a:pt x="174582" y="172516"/>
                    <a:pt x="174582" y="172516"/>
                    <a:pt x="174582" y="172516"/>
                  </a:cubicBezTo>
                  <a:cubicBezTo>
                    <a:pt x="151855" y="162186"/>
                    <a:pt x="135327" y="116732"/>
                    <a:pt x="135327" y="116732"/>
                  </a:cubicBezTo>
                  <a:lnTo>
                    <a:pt x="135327" y="116732"/>
                  </a:lnTo>
                  <a:lnTo>
                    <a:pt x="135327" y="116732"/>
                  </a:lnTo>
                  <a:cubicBezTo>
                    <a:pt x="135327" y="116732"/>
                    <a:pt x="139459" y="114666"/>
                    <a:pt x="143591" y="112600"/>
                  </a:cubicBezTo>
                  <a:cubicBezTo>
                    <a:pt x="147723" y="110534"/>
                    <a:pt x="149789" y="106402"/>
                    <a:pt x="149789" y="106402"/>
                  </a:cubicBezTo>
                  <a:cubicBezTo>
                    <a:pt x="145657" y="102270"/>
                    <a:pt x="133261" y="91940"/>
                    <a:pt x="120864" y="63015"/>
                  </a:cubicBezTo>
                  <a:cubicBezTo>
                    <a:pt x="110534" y="42354"/>
                    <a:pt x="102270" y="19627"/>
                    <a:pt x="102270" y="15495"/>
                  </a:cubicBezTo>
                  <a:cubicBezTo>
                    <a:pt x="100204" y="19627"/>
                    <a:pt x="91940" y="42354"/>
                    <a:pt x="83675" y="63015"/>
                  </a:cubicBezTo>
                  <a:cubicBezTo>
                    <a:pt x="71279" y="89874"/>
                    <a:pt x="58883" y="102270"/>
                    <a:pt x="54751" y="106402"/>
                  </a:cubicBezTo>
                  <a:cubicBezTo>
                    <a:pt x="54751" y="106402"/>
                    <a:pt x="56817" y="110534"/>
                    <a:pt x="60949" y="112600"/>
                  </a:cubicBezTo>
                  <a:cubicBezTo>
                    <a:pt x="65081" y="114666"/>
                    <a:pt x="69213" y="116732"/>
                    <a:pt x="69213" y="116732"/>
                  </a:cubicBezTo>
                  <a:lnTo>
                    <a:pt x="69213" y="116732"/>
                  </a:lnTo>
                  <a:lnTo>
                    <a:pt x="69213" y="116732"/>
                  </a:lnTo>
                  <a:cubicBezTo>
                    <a:pt x="69213" y="116732"/>
                    <a:pt x="65081" y="129129"/>
                    <a:pt x="56817" y="141525"/>
                  </a:cubicBezTo>
                  <a:cubicBezTo>
                    <a:pt x="50618" y="151855"/>
                    <a:pt x="32024" y="170450"/>
                    <a:pt x="29958" y="172516"/>
                  </a:cubicBezTo>
                  <a:cubicBezTo>
                    <a:pt x="32024" y="174582"/>
                    <a:pt x="38222" y="180780"/>
                    <a:pt x="44420" y="184912"/>
                  </a:cubicBezTo>
                  <a:cubicBezTo>
                    <a:pt x="52685" y="184912"/>
                    <a:pt x="58883" y="184912"/>
                    <a:pt x="63015" y="184912"/>
                  </a:cubicBezTo>
                  <a:cubicBezTo>
                    <a:pt x="63015" y="184912"/>
                    <a:pt x="63015" y="184912"/>
                    <a:pt x="63015" y="184912"/>
                  </a:cubicBezTo>
                  <a:lnTo>
                    <a:pt x="63015" y="184912"/>
                  </a:lnTo>
                  <a:close/>
                </a:path>
              </a:pathLst>
            </a:custGeom>
            <a:solidFill>
              <a:srgbClr val="669C91"/>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1523FB76-5D0E-428D-A9DC-0BB0FF6132E8}"/>
                </a:ext>
              </a:extLst>
            </p:cNvPr>
            <p:cNvSpPr/>
            <p:nvPr/>
          </p:nvSpPr>
          <p:spPr>
            <a:xfrm>
              <a:off x="885054" y="4822394"/>
              <a:ext cx="20661" cy="309909"/>
            </a:xfrm>
            <a:custGeom>
              <a:avLst/>
              <a:gdLst>
                <a:gd name="connsiteX0" fmla="*/ 23760 w 20660"/>
                <a:gd name="connsiteY0" fmla="*/ 294413 h 309908"/>
                <a:gd name="connsiteX1" fmla="*/ 19628 w 20660"/>
                <a:gd name="connsiteY1" fmla="*/ 300612 h 309908"/>
                <a:gd name="connsiteX2" fmla="*/ 19628 w 20660"/>
                <a:gd name="connsiteY2" fmla="*/ 300612 h 309908"/>
                <a:gd name="connsiteX3" fmla="*/ 15495 w 20660"/>
                <a:gd name="connsiteY3" fmla="*/ 294413 h 309908"/>
                <a:gd name="connsiteX4" fmla="*/ 15495 w 20660"/>
                <a:gd name="connsiteY4" fmla="*/ 21694 h 309908"/>
                <a:gd name="connsiteX5" fmla="*/ 19628 w 20660"/>
                <a:gd name="connsiteY5" fmla="*/ 15495 h 309908"/>
                <a:gd name="connsiteX6" fmla="*/ 19628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5"/>
                    <a:pt x="21694" y="300612"/>
                    <a:pt x="19628" y="300612"/>
                  </a:cubicBezTo>
                  <a:lnTo>
                    <a:pt x="19628" y="300612"/>
                  </a:lnTo>
                  <a:cubicBezTo>
                    <a:pt x="17562" y="300612"/>
                    <a:pt x="15495" y="298545"/>
                    <a:pt x="15495" y="294413"/>
                  </a:cubicBezTo>
                  <a:lnTo>
                    <a:pt x="15495" y="21694"/>
                  </a:lnTo>
                  <a:cubicBezTo>
                    <a:pt x="15495" y="17562"/>
                    <a:pt x="17562" y="15495"/>
                    <a:pt x="19628" y="15495"/>
                  </a:cubicBezTo>
                  <a:lnTo>
                    <a:pt x="19628" y="15495"/>
                  </a:lnTo>
                  <a:cubicBezTo>
                    <a:pt x="21694" y="15495"/>
                    <a:pt x="23760" y="17562"/>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BD4E2A08-8E05-4388-9D73-89F5BDE88364}"/>
                </a:ext>
              </a:extLst>
            </p:cNvPr>
            <p:cNvSpPr/>
            <p:nvPr/>
          </p:nvSpPr>
          <p:spPr>
            <a:xfrm>
              <a:off x="891252" y="4820328"/>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4 h 103302"/>
                <a:gd name="connsiteX5" fmla="*/ 17562 w 61981"/>
                <a:gd name="connsiteY5" fmla="*/ 75411 h 103302"/>
                <a:gd name="connsiteX6" fmla="*/ 15495 w 61981"/>
                <a:gd name="connsiteY6" fmla="*/ 60949 h 103302"/>
                <a:gd name="connsiteX7" fmla="*/ 15495 w 61981"/>
                <a:gd name="connsiteY7" fmla="*/ 52685 h 103302"/>
                <a:gd name="connsiteX8" fmla="*/ 15495 w 61981"/>
                <a:gd name="connsiteY8" fmla="*/ 44420 h 103302"/>
                <a:gd name="connsiteX9" fmla="*/ 15495 w 61981"/>
                <a:gd name="connsiteY9" fmla="*/ 29958 h 103302"/>
                <a:gd name="connsiteX10" fmla="*/ 15495 w 61981"/>
                <a:gd name="connsiteY10" fmla="*/ 15495 h 103302"/>
                <a:gd name="connsiteX11" fmla="*/ 17562 w 61981"/>
                <a:gd name="connsiteY11" fmla="*/ 15495 h 103302"/>
                <a:gd name="connsiteX12" fmla="*/ 17562 w 61981"/>
                <a:gd name="connsiteY12" fmla="*/ 29958 h 103302"/>
                <a:gd name="connsiteX13" fmla="*/ 17562 w 61981"/>
                <a:gd name="connsiteY13" fmla="*/ 44420 h 103302"/>
                <a:gd name="connsiteX14" fmla="*/ 17562 w 61981"/>
                <a:gd name="connsiteY14" fmla="*/ 52685 h 103302"/>
                <a:gd name="connsiteX15" fmla="*/ 17562 w 61981"/>
                <a:gd name="connsiteY15" fmla="*/ 58883 h 103302"/>
                <a:gd name="connsiteX16" fmla="*/ 19628 w 61981"/>
                <a:gd name="connsiteY16" fmla="*/ 73345 h 103302"/>
                <a:gd name="connsiteX17" fmla="*/ 25826 w 61981"/>
                <a:gd name="connsiteY17" fmla="*/ 85742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5" y="106402"/>
                    <a:pt x="48552" y="106402"/>
                  </a:cubicBezTo>
                  <a:cubicBezTo>
                    <a:pt x="44420" y="106402"/>
                    <a:pt x="38222" y="104336"/>
                    <a:pt x="34090" y="100204"/>
                  </a:cubicBezTo>
                  <a:cubicBezTo>
                    <a:pt x="32024" y="98138"/>
                    <a:pt x="29958" y="98138"/>
                    <a:pt x="27892" y="96072"/>
                  </a:cubicBezTo>
                  <a:cubicBezTo>
                    <a:pt x="25826" y="94006"/>
                    <a:pt x="23760" y="91940"/>
                    <a:pt x="23760" y="89874"/>
                  </a:cubicBezTo>
                  <a:cubicBezTo>
                    <a:pt x="21694" y="85742"/>
                    <a:pt x="17562" y="81610"/>
                    <a:pt x="17562" y="75411"/>
                  </a:cubicBezTo>
                  <a:cubicBezTo>
                    <a:pt x="15495" y="71279"/>
                    <a:pt x="15495" y="65081"/>
                    <a:pt x="15495" y="60949"/>
                  </a:cubicBezTo>
                  <a:cubicBezTo>
                    <a:pt x="15495" y="58883"/>
                    <a:pt x="15495" y="56817"/>
                    <a:pt x="15495" y="52685"/>
                  </a:cubicBezTo>
                  <a:cubicBezTo>
                    <a:pt x="15495" y="50619"/>
                    <a:pt x="15495" y="48552"/>
                    <a:pt x="15495" y="44420"/>
                  </a:cubicBezTo>
                  <a:cubicBezTo>
                    <a:pt x="15495" y="40288"/>
                    <a:pt x="15495" y="34090"/>
                    <a:pt x="15495" y="29958"/>
                  </a:cubicBezTo>
                  <a:cubicBezTo>
                    <a:pt x="15495" y="25826"/>
                    <a:pt x="15495" y="19628"/>
                    <a:pt x="15495" y="15495"/>
                  </a:cubicBezTo>
                  <a:lnTo>
                    <a:pt x="17562" y="15495"/>
                  </a:lnTo>
                  <a:cubicBezTo>
                    <a:pt x="17562" y="19628"/>
                    <a:pt x="17562" y="25826"/>
                    <a:pt x="17562" y="29958"/>
                  </a:cubicBezTo>
                  <a:cubicBezTo>
                    <a:pt x="17562" y="34090"/>
                    <a:pt x="17562" y="40288"/>
                    <a:pt x="17562" y="44420"/>
                  </a:cubicBezTo>
                  <a:cubicBezTo>
                    <a:pt x="17562" y="46486"/>
                    <a:pt x="17562" y="48552"/>
                    <a:pt x="17562" y="52685"/>
                  </a:cubicBezTo>
                  <a:cubicBezTo>
                    <a:pt x="17562" y="54751"/>
                    <a:pt x="17562" y="56817"/>
                    <a:pt x="17562" y="58883"/>
                  </a:cubicBezTo>
                  <a:cubicBezTo>
                    <a:pt x="17562" y="63015"/>
                    <a:pt x="19628" y="69213"/>
                    <a:pt x="19628" y="73345"/>
                  </a:cubicBezTo>
                  <a:cubicBezTo>
                    <a:pt x="21694" y="77477"/>
                    <a:pt x="23760" y="81610"/>
                    <a:pt x="25826" y="85742"/>
                  </a:cubicBezTo>
                  <a:cubicBezTo>
                    <a:pt x="27892" y="87807"/>
                    <a:pt x="27892" y="89874"/>
                    <a:pt x="29958" y="91940"/>
                  </a:cubicBezTo>
                  <a:cubicBezTo>
                    <a:pt x="32024" y="94006"/>
                    <a:pt x="34090" y="96072"/>
                    <a:pt x="36156" y="96072"/>
                  </a:cubicBezTo>
                  <a:cubicBezTo>
                    <a:pt x="40288" y="98138"/>
                    <a:pt x="44420" y="100204"/>
                    <a:pt x="48552" y="102270"/>
                  </a:cubicBezTo>
                  <a:cubicBezTo>
                    <a:pt x="54751" y="104336"/>
                    <a:pt x="58883" y="106402"/>
                    <a:pt x="63015" y="106402"/>
                  </a:cubicBezTo>
                  <a:close/>
                </a:path>
              </a:pathLst>
            </a:custGeom>
            <a:solidFill>
              <a:srgbClr val="2B3B4D"/>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991B46BB-D420-419E-B11C-99D78367C282}"/>
                </a:ext>
              </a:extLst>
            </p:cNvPr>
            <p:cNvSpPr/>
            <p:nvPr/>
          </p:nvSpPr>
          <p:spPr>
            <a:xfrm>
              <a:off x="841667" y="4822394"/>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4 w 61981"/>
                <a:gd name="connsiteY4" fmla="*/ 85741 h 103302"/>
                <a:gd name="connsiteX5" fmla="*/ 58883 w 61981"/>
                <a:gd name="connsiteY5" fmla="*/ 73345 h 103302"/>
                <a:gd name="connsiteX6" fmla="*/ 60949 w 61981"/>
                <a:gd name="connsiteY6" fmla="*/ 58883 h 103302"/>
                <a:gd name="connsiteX7" fmla="*/ 60949 w 61981"/>
                <a:gd name="connsiteY7" fmla="*/ 52685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5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8" y="104336"/>
                    <a:pt x="25826" y="102270"/>
                    <a:pt x="29958" y="102270"/>
                  </a:cubicBezTo>
                  <a:cubicBezTo>
                    <a:pt x="34090" y="100204"/>
                    <a:pt x="38222" y="98138"/>
                    <a:pt x="42354" y="96072"/>
                  </a:cubicBezTo>
                  <a:cubicBezTo>
                    <a:pt x="44420" y="94006"/>
                    <a:pt x="46486" y="94006"/>
                    <a:pt x="48552" y="91940"/>
                  </a:cubicBezTo>
                  <a:cubicBezTo>
                    <a:pt x="50618" y="89874"/>
                    <a:pt x="52684" y="87807"/>
                    <a:pt x="52684" y="85741"/>
                  </a:cubicBezTo>
                  <a:cubicBezTo>
                    <a:pt x="54751" y="81609"/>
                    <a:pt x="56817" y="77477"/>
                    <a:pt x="58883" y="73345"/>
                  </a:cubicBezTo>
                  <a:cubicBezTo>
                    <a:pt x="60949" y="69213"/>
                    <a:pt x="60949" y="65081"/>
                    <a:pt x="60949" y="58883"/>
                  </a:cubicBezTo>
                  <a:cubicBezTo>
                    <a:pt x="60949" y="56817"/>
                    <a:pt x="60949" y="54750"/>
                    <a:pt x="60949" y="52685"/>
                  </a:cubicBezTo>
                  <a:cubicBezTo>
                    <a:pt x="60949" y="50618"/>
                    <a:pt x="60949" y="48552"/>
                    <a:pt x="60949" y="44420"/>
                  </a:cubicBezTo>
                  <a:cubicBezTo>
                    <a:pt x="60949" y="40288"/>
                    <a:pt x="60949" y="34090"/>
                    <a:pt x="60949" y="29958"/>
                  </a:cubicBezTo>
                  <a:cubicBezTo>
                    <a:pt x="60949" y="25826"/>
                    <a:pt x="60949" y="19627"/>
                    <a:pt x="60949" y="15495"/>
                  </a:cubicBezTo>
                  <a:lnTo>
                    <a:pt x="63015" y="15495"/>
                  </a:lnTo>
                  <a:cubicBezTo>
                    <a:pt x="63015" y="19627"/>
                    <a:pt x="63015" y="25826"/>
                    <a:pt x="63015" y="29958"/>
                  </a:cubicBezTo>
                  <a:cubicBezTo>
                    <a:pt x="63015" y="34090"/>
                    <a:pt x="63015" y="40288"/>
                    <a:pt x="63015" y="44420"/>
                  </a:cubicBezTo>
                  <a:cubicBezTo>
                    <a:pt x="63015" y="46486"/>
                    <a:pt x="63015" y="48552"/>
                    <a:pt x="63015" y="52685"/>
                  </a:cubicBezTo>
                  <a:cubicBezTo>
                    <a:pt x="63015" y="54750"/>
                    <a:pt x="63015" y="56817"/>
                    <a:pt x="63015" y="60949"/>
                  </a:cubicBezTo>
                  <a:cubicBezTo>
                    <a:pt x="63015" y="65081"/>
                    <a:pt x="60949" y="71279"/>
                    <a:pt x="60949" y="75411"/>
                  </a:cubicBezTo>
                  <a:cubicBezTo>
                    <a:pt x="58883" y="79543"/>
                    <a:pt x="56817" y="85741"/>
                    <a:pt x="54751" y="89874"/>
                  </a:cubicBezTo>
                  <a:cubicBezTo>
                    <a:pt x="52684" y="91940"/>
                    <a:pt x="50618" y="94006"/>
                    <a:pt x="50618" y="96072"/>
                  </a:cubicBezTo>
                  <a:cubicBezTo>
                    <a:pt x="48552" y="98138"/>
                    <a:pt x="46486" y="100204"/>
                    <a:pt x="44420" y="100204"/>
                  </a:cubicBezTo>
                  <a:cubicBezTo>
                    <a:pt x="40288" y="102270"/>
                    <a:pt x="36156" y="104336"/>
                    <a:pt x="29958" y="106402"/>
                  </a:cubicBezTo>
                  <a:cubicBezTo>
                    <a:pt x="25826" y="104336"/>
                    <a:pt x="19628"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AC7CCD19-025C-4255-92CC-2F9D0C94EA8F}"/>
                </a:ext>
              </a:extLst>
            </p:cNvPr>
            <p:cNvSpPr/>
            <p:nvPr/>
          </p:nvSpPr>
          <p:spPr>
            <a:xfrm>
              <a:off x="816874" y="4884376"/>
              <a:ext cx="103303" cy="123964"/>
            </a:xfrm>
            <a:custGeom>
              <a:avLst/>
              <a:gdLst>
                <a:gd name="connsiteX0" fmla="*/ 15495 w 103302"/>
                <a:gd name="connsiteY0" fmla="*/ 106402 h 123963"/>
                <a:gd name="connsiteX1" fmla="*/ 50618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8 h 123963"/>
                <a:gd name="connsiteX9" fmla="*/ 87807 w 103302"/>
                <a:gd name="connsiteY9" fmla="*/ 69213 h 123963"/>
                <a:gd name="connsiteX10" fmla="*/ 81609 w 103302"/>
                <a:gd name="connsiteY10" fmla="*/ 85741 h 123963"/>
                <a:gd name="connsiteX11" fmla="*/ 69213 w 103302"/>
                <a:gd name="connsiteY11" fmla="*/ 98138 h 123963"/>
                <a:gd name="connsiteX12" fmla="*/ 52684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8"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8"/>
                  </a:cubicBezTo>
                  <a:cubicBezTo>
                    <a:pt x="89874" y="56817"/>
                    <a:pt x="89874" y="63015"/>
                    <a:pt x="87807" y="69213"/>
                  </a:cubicBezTo>
                  <a:cubicBezTo>
                    <a:pt x="85741" y="75411"/>
                    <a:pt x="83675" y="81609"/>
                    <a:pt x="81609" y="85741"/>
                  </a:cubicBezTo>
                  <a:cubicBezTo>
                    <a:pt x="77477" y="89874"/>
                    <a:pt x="73345" y="96072"/>
                    <a:pt x="69213" y="98138"/>
                  </a:cubicBezTo>
                  <a:cubicBezTo>
                    <a:pt x="65081" y="102270"/>
                    <a:pt x="58883" y="104336"/>
                    <a:pt x="52684" y="106402"/>
                  </a:cubicBezTo>
                  <a:cubicBezTo>
                    <a:pt x="46486" y="108468"/>
                    <a:pt x="40288" y="108468"/>
                    <a:pt x="34090" y="108468"/>
                  </a:cubicBezTo>
                  <a:cubicBezTo>
                    <a:pt x="25826" y="110534"/>
                    <a:pt x="21694" y="108468"/>
                    <a:pt x="15495" y="106402"/>
                  </a:cubicBezTo>
                  <a:close/>
                </a:path>
              </a:pathLst>
            </a:custGeom>
            <a:solidFill>
              <a:srgbClr val="2B3B4D"/>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3DB5923F-3ADE-433D-9271-B66C1C567633}"/>
                </a:ext>
              </a:extLst>
            </p:cNvPr>
            <p:cNvSpPr/>
            <p:nvPr/>
          </p:nvSpPr>
          <p:spPr>
            <a:xfrm>
              <a:off x="889186" y="4884376"/>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1 h 123963"/>
                <a:gd name="connsiteX5" fmla="*/ 17561 w 103302"/>
                <a:gd name="connsiteY5" fmla="*/ 69213 h 123963"/>
                <a:gd name="connsiteX6" fmla="*/ 15495 w 103302"/>
                <a:gd name="connsiteY6" fmla="*/ 50618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5 h 123963"/>
                <a:gd name="connsiteX11" fmla="*/ 19628 w 103302"/>
                <a:gd name="connsiteY11" fmla="*/ 69213 h 123963"/>
                <a:gd name="connsiteX12" fmla="*/ 27892 w 103302"/>
                <a:gd name="connsiteY12" fmla="*/ 83675 h 123963"/>
                <a:gd name="connsiteX13" fmla="*/ 54751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1"/>
                  </a:cubicBezTo>
                  <a:cubicBezTo>
                    <a:pt x="19628" y="81609"/>
                    <a:pt x="17561" y="75411"/>
                    <a:pt x="17561" y="69213"/>
                  </a:cubicBezTo>
                  <a:cubicBezTo>
                    <a:pt x="15495" y="63015"/>
                    <a:pt x="15495" y="56817"/>
                    <a:pt x="15495" y="50618"/>
                  </a:cubicBezTo>
                  <a:cubicBezTo>
                    <a:pt x="15495" y="38222"/>
                    <a:pt x="15495" y="27892"/>
                    <a:pt x="15495" y="15495"/>
                  </a:cubicBezTo>
                  <a:lnTo>
                    <a:pt x="17561" y="15495"/>
                  </a:lnTo>
                  <a:cubicBezTo>
                    <a:pt x="17561" y="21694"/>
                    <a:pt x="17561" y="27892"/>
                    <a:pt x="17561" y="34090"/>
                  </a:cubicBezTo>
                  <a:cubicBezTo>
                    <a:pt x="17561" y="40288"/>
                    <a:pt x="17561" y="46486"/>
                    <a:pt x="17561" y="52685"/>
                  </a:cubicBezTo>
                  <a:cubicBezTo>
                    <a:pt x="17561" y="58883"/>
                    <a:pt x="19628" y="65081"/>
                    <a:pt x="19628" y="69213"/>
                  </a:cubicBezTo>
                  <a:cubicBezTo>
                    <a:pt x="21694" y="75411"/>
                    <a:pt x="23760" y="79543"/>
                    <a:pt x="27892" y="83675"/>
                  </a:cubicBezTo>
                  <a:cubicBezTo>
                    <a:pt x="34090" y="91940"/>
                    <a:pt x="44420" y="98138"/>
                    <a:pt x="54751" y="102270"/>
                  </a:cubicBezTo>
                  <a:cubicBezTo>
                    <a:pt x="67147" y="106402"/>
                    <a:pt x="79543" y="108468"/>
                    <a:pt x="89874" y="106402"/>
                  </a:cubicBezTo>
                  <a:close/>
                </a:path>
              </a:pathLst>
            </a:custGeom>
            <a:solidFill>
              <a:srgbClr val="2B3B4D"/>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BB2D39A7-A285-4766-851D-A6B157DBD08A}"/>
                </a:ext>
              </a:extLst>
            </p:cNvPr>
            <p:cNvSpPr/>
            <p:nvPr/>
          </p:nvSpPr>
          <p:spPr>
            <a:xfrm>
              <a:off x="804478" y="4964952"/>
              <a:ext cx="103303" cy="123964"/>
            </a:xfrm>
            <a:custGeom>
              <a:avLst/>
              <a:gdLst>
                <a:gd name="connsiteX0" fmla="*/ 15495 w 103302"/>
                <a:gd name="connsiteY0" fmla="*/ 104336 h 123963"/>
                <a:gd name="connsiteX1" fmla="*/ 52685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5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9 h 123963"/>
                <a:gd name="connsiteX15" fmla="*/ 100204 w 103302"/>
                <a:gd name="connsiteY15" fmla="*/ 54751 h 123963"/>
                <a:gd name="connsiteX16" fmla="*/ 96072 w 103302"/>
                <a:gd name="connsiteY16" fmla="*/ 73345 h 123963"/>
                <a:gd name="connsiteX17" fmla="*/ 83675 w 103302"/>
                <a:gd name="connsiteY17" fmla="*/ 89874 h 123963"/>
                <a:gd name="connsiteX18" fmla="*/ 48552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5" y="100204"/>
                  </a:cubicBezTo>
                  <a:cubicBezTo>
                    <a:pt x="58883" y="98138"/>
                    <a:pt x="65081" y="96072"/>
                    <a:pt x="69213" y="94006"/>
                  </a:cubicBezTo>
                  <a:cubicBezTo>
                    <a:pt x="75411" y="91940"/>
                    <a:pt x="79543" y="87807"/>
                    <a:pt x="83675" y="83675"/>
                  </a:cubicBezTo>
                  <a:cubicBezTo>
                    <a:pt x="87808" y="79543"/>
                    <a:pt x="91940" y="75411"/>
                    <a:pt x="94006" y="69213"/>
                  </a:cubicBezTo>
                  <a:cubicBezTo>
                    <a:pt x="96072" y="63015"/>
                    <a:pt x="98138" y="58883"/>
                    <a:pt x="98138" y="52685"/>
                  </a:cubicBezTo>
                  <a:cubicBezTo>
                    <a:pt x="98138" y="50619"/>
                    <a:pt x="98138" y="50619"/>
                    <a:pt x="98138" y="48552"/>
                  </a:cubicBezTo>
                  <a:lnTo>
                    <a:pt x="98138" y="44420"/>
                  </a:lnTo>
                  <a:cubicBezTo>
                    <a:pt x="98138" y="40288"/>
                    <a:pt x="98138" y="38222"/>
                    <a:pt x="98138" y="34090"/>
                  </a:cubicBezTo>
                  <a:cubicBezTo>
                    <a:pt x="98138" y="27892"/>
                    <a:pt x="98138" y="21694"/>
                    <a:pt x="98138" y="15495"/>
                  </a:cubicBezTo>
                  <a:lnTo>
                    <a:pt x="100204" y="15495"/>
                  </a:lnTo>
                  <a:cubicBezTo>
                    <a:pt x="100204" y="19628"/>
                    <a:pt x="100204" y="21694"/>
                    <a:pt x="100204" y="25826"/>
                  </a:cubicBezTo>
                  <a:cubicBezTo>
                    <a:pt x="100204" y="29958"/>
                    <a:pt x="100204" y="32024"/>
                    <a:pt x="100204" y="36156"/>
                  </a:cubicBezTo>
                  <a:cubicBezTo>
                    <a:pt x="100204" y="40288"/>
                    <a:pt x="100204" y="42354"/>
                    <a:pt x="100204" y="46486"/>
                  </a:cubicBezTo>
                  <a:lnTo>
                    <a:pt x="100204" y="50619"/>
                  </a:lnTo>
                  <a:cubicBezTo>
                    <a:pt x="100204" y="52685"/>
                    <a:pt x="100204" y="54751"/>
                    <a:pt x="100204" y="54751"/>
                  </a:cubicBezTo>
                  <a:cubicBezTo>
                    <a:pt x="100204" y="60949"/>
                    <a:pt x="98138" y="67147"/>
                    <a:pt x="96072" y="73345"/>
                  </a:cubicBezTo>
                  <a:cubicBezTo>
                    <a:pt x="94006" y="79543"/>
                    <a:pt x="89874" y="85742"/>
                    <a:pt x="83675" y="89874"/>
                  </a:cubicBezTo>
                  <a:cubicBezTo>
                    <a:pt x="73345" y="98138"/>
                    <a:pt x="60949" y="104336"/>
                    <a:pt x="48552"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6402"/>
                    <a:pt x="17562"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DC3142B7-9B5B-47C5-8C51-6604ECC01032}"/>
                </a:ext>
              </a:extLst>
            </p:cNvPr>
            <p:cNvSpPr/>
            <p:nvPr/>
          </p:nvSpPr>
          <p:spPr>
            <a:xfrm>
              <a:off x="889186" y="4962886"/>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3 h 123963"/>
                <a:gd name="connsiteX6" fmla="*/ 19628 w 103302"/>
                <a:gd name="connsiteY6" fmla="*/ 73345 h 123963"/>
                <a:gd name="connsiteX7" fmla="*/ 15495 w 103302"/>
                <a:gd name="connsiteY7" fmla="*/ 54750 h 123963"/>
                <a:gd name="connsiteX8" fmla="*/ 15495 w 103302"/>
                <a:gd name="connsiteY8" fmla="*/ 50618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1" y="104336"/>
                    <a:pt x="42354" y="98138"/>
                    <a:pt x="32024" y="89873"/>
                  </a:cubicBezTo>
                  <a:cubicBezTo>
                    <a:pt x="27892" y="85741"/>
                    <a:pt x="23760" y="79543"/>
                    <a:pt x="19628" y="73345"/>
                  </a:cubicBezTo>
                  <a:cubicBezTo>
                    <a:pt x="17561" y="67147"/>
                    <a:pt x="15495" y="60949"/>
                    <a:pt x="15495" y="54750"/>
                  </a:cubicBezTo>
                  <a:cubicBezTo>
                    <a:pt x="15495" y="52685"/>
                    <a:pt x="15495" y="50618"/>
                    <a:pt x="15495" y="50618"/>
                  </a:cubicBezTo>
                  <a:lnTo>
                    <a:pt x="15495" y="46486"/>
                  </a:lnTo>
                  <a:cubicBezTo>
                    <a:pt x="15495" y="42354"/>
                    <a:pt x="15495" y="40288"/>
                    <a:pt x="15495" y="36156"/>
                  </a:cubicBezTo>
                  <a:cubicBezTo>
                    <a:pt x="15495" y="32024"/>
                    <a:pt x="15495" y="29958"/>
                    <a:pt x="15495" y="25826"/>
                  </a:cubicBezTo>
                  <a:cubicBezTo>
                    <a:pt x="15495" y="21694"/>
                    <a:pt x="15495" y="19627"/>
                    <a:pt x="15495" y="15495"/>
                  </a:cubicBezTo>
                  <a:lnTo>
                    <a:pt x="17561" y="15495"/>
                  </a:lnTo>
                  <a:cubicBezTo>
                    <a:pt x="17561" y="21694"/>
                    <a:pt x="17561" y="27892"/>
                    <a:pt x="17561" y="34090"/>
                  </a:cubicBezTo>
                  <a:cubicBezTo>
                    <a:pt x="17561" y="38222"/>
                    <a:pt x="17561" y="40288"/>
                    <a:pt x="17561" y="44420"/>
                  </a:cubicBezTo>
                  <a:lnTo>
                    <a:pt x="17561" y="48552"/>
                  </a:lnTo>
                  <a:cubicBezTo>
                    <a:pt x="17561" y="50618"/>
                    <a:pt x="17561" y="50618"/>
                    <a:pt x="17561" y="52685"/>
                  </a:cubicBezTo>
                  <a:cubicBezTo>
                    <a:pt x="17561" y="58882"/>
                    <a:pt x="19628"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6402"/>
                    <a:pt x="89874"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63C6E40A-5621-4196-8BE5-1554217BD083}"/>
                </a:ext>
              </a:extLst>
            </p:cNvPr>
            <p:cNvSpPr/>
            <p:nvPr/>
          </p:nvSpPr>
          <p:spPr>
            <a:xfrm>
              <a:off x="885054" y="4803799"/>
              <a:ext cx="41321" cy="61982"/>
            </a:xfrm>
            <a:custGeom>
              <a:avLst/>
              <a:gdLst>
                <a:gd name="connsiteX0" fmla="*/ 25826 w 41321"/>
                <a:gd name="connsiteY0" fmla="*/ 46486 h 61981"/>
                <a:gd name="connsiteX1" fmla="*/ 15495 w 41321"/>
                <a:gd name="connsiteY1" fmla="*/ 46486 h 61981"/>
                <a:gd name="connsiteX2" fmla="*/ 21694 w 41321"/>
                <a:gd name="connsiteY2" fmla="*/ 15495 h 61981"/>
              </a:gdLst>
              <a:ahLst/>
              <a:cxnLst>
                <a:cxn ang="0">
                  <a:pos x="connsiteX0" y="connsiteY0"/>
                </a:cxn>
                <a:cxn ang="0">
                  <a:pos x="connsiteX1" y="connsiteY1"/>
                </a:cxn>
                <a:cxn ang="0">
                  <a:pos x="connsiteX2" y="connsiteY2"/>
                </a:cxn>
              </a:cxnLst>
              <a:rect l="l" t="t" r="r" b="b"/>
              <a:pathLst>
                <a:path w="41321" h="61981">
                  <a:moveTo>
                    <a:pt x="25826" y="46486"/>
                  </a:moveTo>
                  <a:lnTo>
                    <a:pt x="15495" y="46486"/>
                  </a:lnTo>
                  <a:lnTo>
                    <a:pt x="21694" y="15495"/>
                  </a:lnTo>
                  <a:close/>
                </a:path>
              </a:pathLst>
            </a:custGeom>
            <a:solidFill>
              <a:srgbClr val="2B3B4D"/>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E3018B05-0576-442B-8372-C3CCC1A9B79C}"/>
                </a:ext>
              </a:extLst>
            </p:cNvPr>
            <p:cNvSpPr/>
            <p:nvPr/>
          </p:nvSpPr>
          <p:spPr>
            <a:xfrm>
              <a:off x="889029" y="4917433"/>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1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4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6"/>
                    <a:pt x="158211" y="186978"/>
                  </a:cubicBezTo>
                  <a:cubicBezTo>
                    <a:pt x="162343" y="184912"/>
                    <a:pt x="174739" y="174582"/>
                    <a:pt x="172673" y="172516"/>
                  </a:cubicBezTo>
                  <a:cubicBezTo>
                    <a:pt x="149946" y="162185"/>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1"/>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1"/>
                    <a:pt x="28049" y="172516"/>
                    <a:pt x="28049" y="172516"/>
                  </a:cubicBezTo>
                  <a:cubicBezTo>
                    <a:pt x="28049" y="172516"/>
                    <a:pt x="34247" y="180780"/>
                    <a:pt x="42511" y="184912"/>
                  </a:cubicBezTo>
                  <a:cubicBezTo>
                    <a:pt x="50776" y="189044"/>
                    <a:pt x="61106" y="189044"/>
                    <a:pt x="61106" y="189044"/>
                  </a:cubicBezTo>
                  <a:cubicBezTo>
                    <a:pt x="61106" y="189044"/>
                    <a:pt x="36313" y="234497"/>
                    <a:pt x="15653" y="248960"/>
                  </a:cubicBezTo>
                  <a:cubicBezTo>
                    <a:pt x="13586" y="251026"/>
                    <a:pt x="32181" y="269620"/>
                    <a:pt x="54908" y="277885"/>
                  </a:cubicBezTo>
                  <a:cubicBezTo>
                    <a:pt x="71436" y="290281"/>
                    <a:pt x="83832" y="290281"/>
                    <a:pt x="98295" y="288215"/>
                  </a:cubicBezTo>
                  <a:close/>
                </a:path>
              </a:pathLst>
            </a:custGeom>
            <a:solidFill>
              <a:srgbClr val="669C91"/>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5A12A1F8-9D96-4875-B697-C2CD16927F6A}"/>
                </a:ext>
              </a:extLst>
            </p:cNvPr>
            <p:cNvSpPr/>
            <p:nvPr/>
          </p:nvSpPr>
          <p:spPr>
            <a:xfrm>
              <a:off x="882988" y="4923631"/>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1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5081 w 185945"/>
                <a:gd name="connsiteY37" fmla="*/ 184912 h 289248"/>
                <a:gd name="connsiteX38" fmla="*/ 65081 w 185945"/>
                <a:gd name="connsiteY38" fmla="*/ 184912 h 289248"/>
                <a:gd name="connsiteX39" fmla="*/ 19628 w 185945"/>
                <a:gd name="connsiteY39" fmla="*/ 246894 h 289248"/>
                <a:gd name="connsiteX40" fmla="*/ 58883 w 185945"/>
                <a:gd name="connsiteY40" fmla="*/ 275819 h 289248"/>
                <a:gd name="connsiteX41" fmla="*/ 98138 w 185945"/>
                <a:gd name="connsiteY41" fmla="*/ 284083 h 289248"/>
                <a:gd name="connsiteX42" fmla="*/ 104336 w 185945"/>
                <a:gd name="connsiteY42" fmla="*/ 284083 h 289248"/>
                <a:gd name="connsiteX43" fmla="*/ 106402 w 185945"/>
                <a:gd name="connsiteY43" fmla="*/ 284083 h 289248"/>
                <a:gd name="connsiteX44" fmla="*/ 149789 w 185945"/>
                <a:gd name="connsiteY44" fmla="*/ 275819 h 289248"/>
                <a:gd name="connsiteX45" fmla="*/ 189044 w 185945"/>
                <a:gd name="connsiteY45" fmla="*/ 248960 h 289248"/>
                <a:gd name="connsiteX46" fmla="*/ 143591 w 185945"/>
                <a:gd name="connsiteY46" fmla="*/ 189045 h 289248"/>
                <a:gd name="connsiteX47" fmla="*/ 143591 w 185945"/>
                <a:gd name="connsiteY47" fmla="*/ 189045 h 289248"/>
                <a:gd name="connsiteX48" fmla="*/ 143591 w 185945"/>
                <a:gd name="connsiteY48" fmla="*/ 189045 h 289248"/>
                <a:gd name="connsiteX49" fmla="*/ 147723 w 185945"/>
                <a:gd name="connsiteY49" fmla="*/ 189045 h 289248"/>
                <a:gd name="connsiteX50" fmla="*/ 164252 w 185945"/>
                <a:gd name="connsiteY50" fmla="*/ 184912 h 289248"/>
                <a:gd name="connsiteX51" fmla="*/ 176648 w 185945"/>
                <a:gd name="connsiteY51" fmla="*/ 172516 h 289248"/>
                <a:gd name="connsiteX52" fmla="*/ 176648 w 185945"/>
                <a:gd name="connsiteY52" fmla="*/ 172516 h 289248"/>
                <a:gd name="connsiteX53" fmla="*/ 137393 w 185945"/>
                <a:gd name="connsiteY53" fmla="*/ 116732 h 289248"/>
                <a:gd name="connsiteX54" fmla="*/ 137393 w 185945"/>
                <a:gd name="connsiteY54" fmla="*/ 116732 h 289248"/>
                <a:gd name="connsiteX55" fmla="*/ 137393 w 185945"/>
                <a:gd name="connsiteY55" fmla="*/ 116732 h 289248"/>
                <a:gd name="connsiteX56" fmla="*/ 145657 w 185945"/>
                <a:gd name="connsiteY56" fmla="*/ 112600 h 289248"/>
                <a:gd name="connsiteX57" fmla="*/ 151855 w 185945"/>
                <a:gd name="connsiteY57" fmla="*/ 106402 h 289248"/>
                <a:gd name="connsiteX58" fmla="*/ 122931 w 185945"/>
                <a:gd name="connsiteY58" fmla="*/ 63015 h 289248"/>
                <a:gd name="connsiteX59" fmla="*/ 104336 w 185945"/>
                <a:gd name="connsiteY59" fmla="*/ 15495 h 289248"/>
                <a:gd name="connsiteX60" fmla="*/ 85741 w 185945"/>
                <a:gd name="connsiteY60" fmla="*/ 63015 h 289248"/>
                <a:gd name="connsiteX61" fmla="*/ 56817 w 185945"/>
                <a:gd name="connsiteY61" fmla="*/ 106402 h 289248"/>
                <a:gd name="connsiteX62" fmla="*/ 63015 w 185945"/>
                <a:gd name="connsiteY62" fmla="*/ 112600 h 289248"/>
                <a:gd name="connsiteX63" fmla="*/ 71279 w 185945"/>
                <a:gd name="connsiteY63" fmla="*/ 116732 h 289248"/>
                <a:gd name="connsiteX64" fmla="*/ 71279 w 185945"/>
                <a:gd name="connsiteY64" fmla="*/ 116732 h 289248"/>
                <a:gd name="connsiteX65" fmla="*/ 71279 w 185945"/>
                <a:gd name="connsiteY65" fmla="*/ 116732 h 289248"/>
                <a:gd name="connsiteX66" fmla="*/ 58883 w 185945"/>
                <a:gd name="connsiteY66" fmla="*/ 141525 h 289248"/>
                <a:gd name="connsiteX67" fmla="*/ 32024 w 185945"/>
                <a:gd name="connsiteY67" fmla="*/ 172516 h 289248"/>
                <a:gd name="connsiteX68" fmla="*/ 46486 w 185945"/>
                <a:gd name="connsiteY68" fmla="*/ 184912 h 289248"/>
                <a:gd name="connsiteX69" fmla="*/ 65081 w 185945"/>
                <a:gd name="connsiteY69" fmla="*/ 184912 h 289248"/>
                <a:gd name="connsiteX70" fmla="*/ 65081 w 185945"/>
                <a:gd name="connsiteY70" fmla="*/ 184912 h 289248"/>
                <a:gd name="connsiteX71" fmla="*/ 65081 w 185945"/>
                <a:gd name="connsiteY71" fmla="*/ 184912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7"/>
                    <a:pt x="60949" y="186978"/>
                  </a:cubicBezTo>
                  <a:cubicBezTo>
                    <a:pt x="58883" y="186978"/>
                    <a:pt x="50618"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1"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3" y="158054"/>
                    <a:pt x="178714" y="168384"/>
                  </a:cubicBezTo>
                  <a:cubicBezTo>
                    <a:pt x="178714" y="168384"/>
                    <a:pt x="178714" y="168384"/>
                    <a:pt x="178714" y="168384"/>
                  </a:cubicBezTo>
                  <a:cubicBezTo>
                    <a:pt x="178714" y="170450"/>
                    <a:pt x="168384" y="180780"/>
                    <a:pt x="164252" y="182846"/>
                  </a:cubicBezTo>
                  <a:cubicBezTo>
                    <a:pt x="158053" y="184912"/>
                    <a:pt x="151855" y="186978"/>
                    <a:pt x="147723" y="186978"/>
                  </a:cubicBezTo>
                  <a:cubicBezTo>
                    <a:pt x="145657" y="186978"/>
                    <a:pt x="145657" y="186978"/>
                    <a:pt x="143591" y="186978"/>
                  </a:cubicBezTo>
                  <a:cubicBezTo>
                    <a:pt x="147723" y="193177"/>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2270" y="284083"/>
                    <a:pt x="98138" y="284083"/>
                    <a:pt x="96072" y="284083"/>
                  </a:cubicBezTo>
                  <a:close/>
                  <a:moveTo>
                    <a:pt x="65081" y="184912"/>
                  </a:moveTo>
                  <a:lnTo>
                    <a:pt x="65081" y="184912"/>
                  </a:lnTo>
                  <a:cubicBezTo>
                    <a:pt x="65081" y="186978"/>
                    <a:pt x="40288" y="232432"/>
                    <a:pt x="19628" y="246894"/>
                  </a:cubicBezTo>
                  <a:cubicBezTo>
                    <a:pt x="19628" y="248960"/>
                    <a:pt x="36156" y="267555"/>
                    <a:pt x="58883" y="275819"/>
                  </a:cubicBezTo>
                  <a:cubicBezTo>
                    <a:pt x="77477" y="282017"/>
                    <a:pt x="89874" y="284083"/>
                    <a:pt x="98138" y="284083"/>
                  </a:cubicBezTo>
                  <a:cubicBezTo>
                    <a:pt x="100204" y="284083"/>
                    <a:pt x="104336" y="284083"/>
                    <a:pt x="104336" y="284083"/>
                  </a:cubicBezTo>
                  <a:lnTo>
                    <a:pt x="106402" y="284083"/>
                  </a:lnTo>
                  <a:cubicBezTo>
                    <a:pt x="116732" y="284083"/>
                    <a:pt x="131195" y="284083"/>
                    <a:pt x="149789" y="275819"/>
                  </a:cubicBezTo>
                  <a:cubicBezTo>
                    <a:pt x="172516" y="267555"/>
                    <a:pt x="189044" y="248960"/>
                    <a:pt x="189044" y="248960"/>
                  </a:cubicBezTo>
                  <a:cubicBezTo>
                    <a:pt x="168384" y="234498"/>
                    <a:pt x="143591" y="189045"/>
                    <a:pt x="143591" y="189045"/>
                  </a:cubicBezTo>
                  <a:lnTo>
                    <a:pt x="143591" y="189045"/>
                  </a:lnTo>
                  <a:lnTo>
                    <a:pt x="143591" y="189045"/>
                  </a:lnTo>
                  <a:cubicBezTo>
                    <a:pt x="143591" y="189045"/>
                    <a:pt x="145657" y="189045"/>
                    <a:pt x="147723" y="189045"/>
                  </a:cubicBezTo>
                  <a:cubicBezTo>
                    <a:pt x="151855" y="189045"/>
                    <a:pt x="158053" y="189045"/>
                    <a:pt x="164252" y="184912"/>
                  </a:cubicBezTo>
                  <a:cubicBezTo>
                    <a:pt x="166318" y="182846"/>
                    <a:pt x="176648" y="174582"/>
                    <a:pt x="176648" y="172516"/>
                  </a:cubicBezTo>
                  <a:cubicBezTo>
                    <a:pt x="176648" y="172516"/>
                    <a:pt x="176648" y="172516"/>
                    <a:pt x="176648" y="172516"/>
                  </a:cubicBezTo>
                  <a:cubicBezTo>
                    <a:pt x="153921" y="162186"/>
                    <a:pt x="137393" y="116732"/>
                    <a:pt x="137393" y="116732"/>
                  </a:cubicBezTo>
                  <a:lnTo>
                    <a:pt x="137393" y="116732"/>
                  </a:lnTo>
                  <a:lnTo>
                    <a:pt x="137393" y="116732"/>
                  </a:lnTo>
                  <a:cubicBezTo>
                    <a:pt x="137393" y="116732"/>
                    <a:pt x="141525" y="114666"/>
                    <a:pt x="145657" y="112600"/>
                  </a:cubicBezTo>
                  <a:cubicBezTo>
                    <a:pt x="149789" y="110534"/>
                    <a:pt x="151855" y="106402"/>
                    <a:pt x="151855" y="106402"/>
                  </a:cubicBezTo>
                  <a:cubicBezTo>
                    <a:pt x="147723" y="102270"/>
                    <a:pt x="135327" y="91940"/>
                    <a:pt x="122931" y="63015"/>
                  </a:cubicBezTo>
                  <a:cubicBezTo>
                    <a:pt x="112600" y="42354"/>
                    <a:pt x="104336" y="19628"/>
                    <a:pt x="104336" y="15495"/>
                  </a:cubicBezTo>
                  <a:cubicBezTo>
                    <a:pt x="102270" y="19628"/>
                    <a:pt x="94006" y="42354"/>
                    <a:pt x="85741" y="63015"/>
                  </a:cubicBezTo>
                  <a:cubicBezTo>
                    <a:pt x="73345" y="89874"/>
                    <a:pt x="60949" y="102270"/>
                    <a:pt x="56817" y="106402"/>
                  </a:cubicBezTo>
                  <a:cubicBezTo>
                    <a:pt x="56817" y="106402"/>
                    <a:pt x="58883" y="110534"/>
                    <a:pt x="63015" y="112600"/>
                  </a:cubicBezTo>
                  <a:cubicBezTo>
                    <a:pt x="67147" y="114666"/>
                    <a:pt x="71279" y="116732"/>
                    <a:pt x="71279" y="116732"/>
                  </a:cubicBezTo>
                  <a:lnTo>
                    <a:pt x="71279" y="116732"/>
                  </a:lnTo>
                  <a:lnTo>
                    <a:pt x="71279" y="116732"/>
                  </a:lnTo>
                  <a:cubicBezTo>
                    <a:pt x="71279" y="116732"/>
                    <a:pt x="67147" y="129129"/>
                    <a:pt x="58883" y="141525"/>
                  </a:cubicBezTo>
                  <a:cubicBezTo>
                    <a:pt x="52684" y="151855"/>
                    <a:pt x="34090" y="170450"/>
                    <a:pt x="32024" y="172516"/>
                  </a:cubicBezTo>
                  <a:cubicBezTo>
                    <a:pt x="34090" y="174582"/>
                    <a:pt x="40288" y="180780"/>
                    <a:pt x="46486" y="184912"/>
                  </a:cubicBezTo>
                  <a:cubicBezTo>
                    <a:pt x="52684" y="184912"/>
                    <a:pt x="58883" y="184912"/>
                    <a:pt x="65081" y="184912"/>
                  </a:cubicBezTo>
                  <a:cubicBezTo>
                    <a:pt x="63015" y="184912"/>
                    <a:pt x="63015" y="184912"/>
                    <a:pt x="65081" y="184912"/>
                  </a:cubicBezTo>
                  <a:lnTo>
                    <a:pt x="65081" y="184912"/>
                  </a:lnTo>
                  <a:close/>
                </a:path>
              </a:pathLst>
            </a:custGeom>
            <a:solidFill>
              <a:srgbClr val="669C91"/>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ECB2F905-6E5F-4DAC-9620-6CFB79321D3B}"/>
                </a:ext>
              </a:extLst>
            </p:cNvPr>
            <p:cNvSpPr/>
            <p:nvPr/>
          </p:nvSpPr>
          <p:spPr>
            <a:xfrm>
              <a:off x="965630" y="4923631"/>
              <a:ext cx="20661" cy="309909"/>
            </a:xfrm>
            <a:custGeom>
              <a:avLst/>
              <a:gdLst>
                <a:gd name="connsiteX0" fmla="*/ 23760 w 20660"/>
                <a:gd name="connsiteY0" fmla="*/ 294413 h 309908"/>
                <a:gd name="connsiteX1" fmla="*/ 19628 w 20660"/>
                <a:gd name="connsiteY1" fmla="*/ 300612 h 309908"/>
                <a:gd name="connsiteX2" fmla="*/ 19628 w 20660"/>
                <a:gd name="connsiteY2" fmla="*/ 300612 h 309908"/>
                <a:gd name="connsiteX3" fmla="*/ 15495 w 20660"/>
                <a:gd name="connsiteY3" fmla="*/ 294413 h 309908"/>
                <a:gd name="connsiteX4" fmla="*/ 15495 w 20660"/>
                <a:gd name="connsiteY4" fmla="*/ 21694 h 309908"/>
                <a:gd name="connsiteX5" fmla="*/ 19628 w 20660"/>
                <a:gd name="connsiteY5" fmla="*/ 15495 h 309908"/>
                <a:gd name="connsiteX6" fmla="*/ 19628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6"/>
                    <a:pt x="21694" y="300612"/>
                    <a:pt x="19628" y="300612"/>
                  </a:cubicBezTo>
                  <a:lnTo>
                    <a:pt x="19628" y="300612"/>
                  </a:lnTo>
                  <a:cubicBezTo>
                    <a:pt x="17561" y="300612"/>
                    <a:pt x="15495" y="298546"/>
                    <a:pt x="15495" y="294413"/>
                  </a:cubicBezTo>
                  <a:lnTo>
                    <a:pt x="15495" y="21694"/>
                  </a:lnTo>
                  <a:cubicBezTo>
                    <a:pt x="15495" y="17562"/>
                    <a:pt x="17561" y="15495"/>
                    <a:pt x="19628" y="15495"/>
                  </a:cubicBezTo>
                  <a:lnTo>
                    <a:pt x="19628" y="15495"/>
                  </a:lnTo>
                  <a:cubicBezTo>
                    <a:pt x="21694" y="15495"/>
                    <a:pt x="23760" y="17562"/>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AA8BE984-CE78-44B4-80D2-EE173B872814}"/>
                </a:ext>
              </a:extLst>
            </p:cNvPr>
            <p:cNvSpPr/>
            <p:nvPr/>
          </p:nvSpPr>
          <p:spPr>
            <a:xfrm>
              <a:off x="971829" y="4921565"/>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3 h 103302"/>
                <a:gd name="connsiteX5" fmla="*/ 17561 w 61981"/>
                <a:gd name="connsiteY5" fmla="*/ 75411 h 103302"/>
                <a:gd name="connsiteX6" fmla="*/ 15495 w 61981"/>
                <a:gd name="connsiteY6" fmla="*/ 60949 h 103302"/>
                <a:gd name="connsiteX7" fmla="*/ 15495 w 61981"/>
                <a:gd name="connsiteY7" fmla="*/ 52685 h 103302"/>
                <a:gd name="connsiteX8" fmla="*/ 15495 w 61981"/>
                <a:gd name="connsiteY8" fmla="*/ 44420 h 103302"/>
                <a:gd name="connsiteX9" fmla="*/ 15495 w 61981"/>
                <a:gd name="connsiteY9" fmla="*/ 29958 h 103302"/>
                <a:gd name="connsiteX10" fmla="*/ 15495 w 61981"/>
                <a:gd name="connsiteY10" fmla="*/ 15495 h 103302"/>
                <a:gd name="connsiteX11" fmla="*/ 17561 w 61981"/>
                <a:gd name="connsiteY11" fmla="*/ 15495 h 103302"/>
                <a:gd name="connsiteX12" fmla="*/ 17561 w 61981"/>
                <a:gd name="connsiteY12" fmla="*/ 29958 h 103302"/>
                <a:gd name="connsiteX13" fmla="*/ 17561 w 61981"/>
                <a:gd name="connsiteY13" fmla="*/ 44420 h 103302"/>
                <a:gd name="connsiteX14" fmla="*/ 17561 w 61981"/>
                <a:gd name="connsiteY14" fmla="*/ 52685 h 103302"/>
                <a:gd name="connsiteX15" fmla="*/ 17561 w 61981"/>
                <a:gd name="connsiteY15" fmla="*/ 58882 h 103302"/>
                <a:gd name="connsiteX16" fmla="*/ 19628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4" y="106402"/>
                    <a:pt x="48552" y="106402"/>
                  </a:cubicBezTo>
                  <a:cubicBezTo>
                    <a:pt x="44420" y="106402"/>
                    <a:pt x="38222" y="104336"/>
                    <a:pt x="34090" y="100204"/>
                  </a:cubicBezTo>
                  <a:cubicBezTo>
                    <a:pt x="32024" y="98138"/>
                    <a:pt x="29958" y="98138"/>
                    <a:pt x="27892" y="96072"/>
                  </a:cubicBezTo>
                  <a:cubicBezTo>
                    <a:pt x="25826" y="94006"/>
                    <a:pt x="23760" y="91940"/>
                    <a:pt x="23760" y="89873"/>
                  </a:cubicBezTo>
                  <a:cubicBezTo>
                    <a:pt x="21694" y="85741"/>
                    <a:pt x="17561" y="81609"/>
                    <a:pt x="17561" y="75411"/>
                  </a:cubicBezTo>
                  <a:cubicBezTo>
                    <a:pt x="15495" y="71279"/>
                    <a:pt x="15495" y="65081"/>
                    <a:pt x="15495" y="60949"/>
                  </a:cubicBezTo>
                  <a:cubicBezTo>
                    <a:pt x="15495" y="58882"/>
                    <a:pt x="15495" y="56817"/>
                    <a:pt x="15495" y="52685"/>
                  </a:cubicBezTo>
                  <a:cubicBezTo>
                    <a:pt x="15495" y="50618"/>
                    <a:pt x="15495" y="48552"/>
                    <a:pt x="15495" y="44420"/>
                  </a:cubicBezTo>
                  <a:cubicBezTo>
                    <a:pt x="15495" y="40288"/>
                    <a:pt x="15495" y="34090"/>
                    <a:pt x="15495" y="29958"/>
                  </a:cubicBezTo>
                  <a:cubicBezTo>
                    <a:pt x="15495" y="25826"/>
                    <a:pt x="15495" y="19627"/>
                    <a:pt x="15495" y="15495"/>
                  </a:cubicBezTo>
                  <a:lnTo>
                    <a:pt x="17561" y="15495"/>
                  </a:lnTo>
                  <a:cubicBezTo>
                    <a:pt x="17561" y="19627"/>
                    <a:pt x="17561" y="25826"/>
                    <a:pt x="17561" y="29958"/>
                  </a:cubicBezTo>
                  <a:cubicBezTo>
                    <a:pt x="17561" y="34090"/>
                    <a:pt x="17561" y="40288"/>
                    <a:pt x="17561" y="44420"/>
                  </a:cubicBezTo>
                  <a:cubicBezTo>
                    <a:pt x="17561" y="46486"/>
                    <a:pt x="17561" y="48552"/>
                    <a:pt x="17561" y="52685"/>
                  </a:cubicBezTo>
                  <a:cubicBezTo>
                    <a:pt x="17561" y="54750"/>
                    <a:pt x="17561" y="56817"/>
                    <a:pt x="17561" y="58882"/>
                  </a:cubicBezTo>
                  <a:cubicBezTo>
                    <a:pt x="17561" y="63015"/>
                    <a:pt x="19628" y="69213"/>
                    <a:pt x="19628" y="73345"/>
                  </a:cubicBezTo>
                  <a:cubicBezTo>
                    <a:pt x="21694" y="77477"/>
                    <a:pt x="23760" y="81609"/>
                    <a:pt x="25826" y="85741"/>
                  </a:cubicBezTo>
                  <a:cubicBezTo>
                    <a:pt x="27892" y="87807"/>
                    <a:pt x="27892" y="89873"/>
                    <a:pt x="29958" y="91940"/>
                  </a:cubicBezTo>
                  <a:cubicBezTo>
                    <a:pt x="32024" y="94006"/>
                    <a:pt x="34090" y="96072"/>
                    <a:pt x="36156" y="96072"/>
                  </a:cubicBezTo>
                  <a:cubicBezTo>
                    <a:pt x="40288" y="98138"/>
                    <a:pt x="44420" y="100204"/>
                    <a:pt x="48552" y="102270"/>
                  </a:cubicBezTo>
                  <a:cubicBezTo>
                    <a:pt x="54751" y="104336"/>
                    <a:pt x="58883" y="104336"/>
                    <a:pt x="63015" y="106402"/>
                  </a:cubicBezTo>
                  <a:close/>
                </a:path>
              </a:pathLst>
            </a:custGeom>
            <a:solidFill>
              <a:srgbClr val="2B3B4D"/>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117B0858-781D-4CDF-B753-DC6EAF3972BA}"/>
                </a:ext>
              </a:extLst>
            </p:cNvPr>
            <p:cNvSpPr/>
            <p:nvPr/>
          </p:nvSpPr>
          <p:spPr>
            <a:xfrm>
              <a:off x="922243" y="4923631"/>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5 w 61981"/>
                <a:gd name="connsiteY4" fmla="*/ 85742 h 103302"/>
                <a:gd name="connsiteX5" fmla="*/ 58883 w 61981"/>
                <a:gd name="connsiteY5" fmla="*/ 73345 h 103302"/>
                <a:gd name="connsiteX6" fmla="*/ 60949 w 61981"/>
                <a:gd name="connsiteY6" fmla="*/ 58883 h 103302"/>
                <a:gd name="connsiteX7" fmla="*/ 60949 w 61981"/>
                <a:gd name="connsiteY7" fmla="*/ 52685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5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8" y="104336"/>
                    <a:pt x="25826" y="102270"/>
                    <a:pt x="29958" y="102270"/>
                  </a:cubicBezTo>
                  <a:cubicBezTo>
                    <a:pt x="34090" y="100204"/>
                    <a:pt x="38222" y="98138"/>
                    <a:pt x="42354" y="96072"/>
                  </a:cubicBezTo>
                  <a:cubicBezTo>
                    <a:pt x="44420" y="94006"/>
                    <a:pt x="46486" y="94006"/>
                    <a:pt x="48552" y="91940"/>
                  </a:cubicBezTo>
                  <a:cubicBezTo>
                    <a:pt x="50618" y="89874"/>
                    <a:pt x="52685" y="87807"/>
                    <a:pt x="52685" y="85742"/>
                  </a:cubicBezTo>
                  <a:cubicBezTo>
                    <a:pt x="54751" y="81610"/>
                    <a:pt x="56817" y="77477"/>
                    <a:pt x="58883" y="73345"/>
                  </a:cubicBezTo>
                  <a:cubicBezTo>
                    <a:pt x="60949" y="69213"/>
                    <a:pt x="60949" y="65081"/>
                    <a:pt x="60949" y="58883"/>
                  </a:cubicBezTo>
                  <a:cubicBezTo>
                    <a:pt x="60949" y="56817"/>
                    <a:pt x="60949" y="54751"/>
                    <a:pt x="60949" y="52685"/>
                  </a:cubicBezTo>
                  <a:cubicBezTo>
                    <a:pt x="60949" y="50619"/>
                    <a:pt x="60949" y="48552"/>
                    <a:pt x="60949" y="44420"/>
                  </a:cubicBezTo>
                  <a:cubicBezTo>
                    <a:pt x="60949" y="40288"/>
                    <a:pt x="60949" y="34090"/>
                    <a:pt x="60949" y="29958"/>
                  </a:cubicBezTo>
                  <a:cubicBezTo>
                    <a:pt x="60949" y="25826"/>
                    <a:pt x="60949" y="19628"/>
                    <a:pt x="60949" y="15495"/>
                  </a:cubicBezTo>
                  <a:lnTo>
                    <a:pt x="63015" y="15495"/>
                  </a:lnTo>
                  <a:cubicBezTo>
                    <a:pt x="63015" y="19628"/>
                    <a:pt x="63015" y="25826"/>
                    <a:pt x="63015" y="29958"/>
                  </a:cubicBezTo>
                  <a:cubicBezTo>
                    <a:pt x="63015" y="34090"/>
                    <a:pt x="63015" y="40288"/>
                    <a:pt x="63015" y="44420"/>
                  </a:cubicBezTo>
                  <a:cubicBezTo>
                    <a:pt x="63015" y="46486"/>
                    <a:pt x="63015" y="48552"/>
                    <a:pt x="63015" y="52685"/>
                  </a:cubicBezTo>
                  <a:cubicBezTo>
                    <a:pt x="63015" y="54751"/>
                    <a:pt x="63015" y="56817"/>
                    <a:pt x="63015" y="60949"/>
                  </a:cubicBezTo>
                  <a:cubicBezTo>
                    <a:pt x="63015" y="65081"/>
                    <a:pt x="60949" y="71279"/>
                    <a:pt x="60949" y="75411"/>
                  </a:cubicBezTo>
                  <a:cubicBezTo>
                    <a:pt x="58883" y="79543"/>
                    <a:pt x="56817" y="85742"/>
                    <a:pt x="54751" y="89874"/>
                  </a:cubicBezTo>
                  <a:cubicBezTo>
                    <a:pt x="52685" y="91940"/>
                    <a:pt x="50618" y="94006"/>
                    <a:pt x="50618" y="96072"/>
                  </a:cubicBezTo>
                  <a:cubicBezTo>
                    <a:pt x="48552" y="98138"/>
                    <a:pt x="46486" y="100204"/>
                    <a:pt x="44420" y="100204"/>
                  </a:cubicBezTo>
                  <a:cubicBezTo>
                    <a:pt x="40288" y="102270"/>
                    <a:pt x="36156" y="104336"/>
                    <a:pt x="29958" y="106402"/>
                  </a:cubicBezTo>
                  <a:cubicBezTo>
                    <a:pt x="25826" y="104336"/>
                    <a:pt x="19628"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E7143D08-F116-442D-A67F-97CC5ED94515}"/>
                </a:ext>
              </a:extLst>
            </p:cNvPr>
            <p:cNvSpPr/>
            <p:nvPr/>
          </p:nvSpPr>
          <p:spPr>
            <a:xfrm>
              <a:off x="897450" y="4985612"/>
              <a:ext cx="103303" cy="123964"/>
            </a:xfrm>
            <a:custGeom>
              <a:avLst/>
              <a:gdLst>
                <a:gd name="connsiteX0" fmla="*/ 15495 w 103302"/>
                <a:gd name="connsiteY0" fmla="*/ 106402 h 123963"/>
                <a:gd name="connsiteX1" fmla="*/ 50618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9 h 123963"/>
                <a:gd name="connsiteX9" fmla="*/ 87807 w 103302"/>
                <a:gd name="connsiteY9" fmla="*/ 69213 h 123963"/>
                <a:gd name="connsiteX10" fmla="*/ 81609 w 103302"/>
                <a:gd name="connsiteY10" fmla="*/ 85742 h 123963"/>
                <a:gd name="connsiteX11" fmla="*/ 69213 w 103302"/>
                <a:gd name="connsiteY11" fmla="*/ 98138 h 123963"/>
                <a:gd name="connsiteX12" fmla="*/ 52684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8"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9"/>
                  </a:cubicBezTo>
                  <a:cubicBezTo>
                    <a:pt x="89874" y="56817"/>
                    <a:pt x="89874" y="63015"/>
                    <a:pt x="87807" y="69213"/>
                  </a:cubicBezTo>
                  <a:cubicBezTo>
                    <a:pt x="85741" y="75411"/>
                    <a:pt x="83675" y="81610"/>
                    <a:pt x="81609" y="85742"/>
                  </a:cubicBezTo>
                  <a:cubicBezTo>
                    <a:pt x="77477" y="89874"/>
                    <a:pt x="73345" y="96072"/>
                    <a:pt x="69213" y="98138"/>
                  </a:cubicBezTo>
                  <a:cubicBezTo>
                    <a:pt x="65081" y="102270"/>
                    <a:pt x="58883" y="104336"/>
                    <a:pt x="52684" y="106402"/>
                  </a:cubicBezTo>
                  <a:cubicBezTo>
                    <a:pt x="46486" y="108468"/>
                    <a:pt x="40288" y="108468"/>
                    <a:pt x="34090" y="108468"/>
                  </a:cubicBezTo>
                  <a:cubicBezTo>
                    <a:pt x="27892" y="110534"/>
                    <a:pt x="21694" y="108468"/>
                    <a:pt x="15495" y="106402"/>
                  </a:cubicBezTo>
                  <a:close/>
                </a:path>
              </a:pathLst>
            </a:custGeom>
            <a:solidFill>
              <a:srgbClr val="2B3B4D"/>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DE3E7CA9-855C-4609-919A-9F588E42CFBD}"/>
                </a:ext>
              </a:extLst>
            </p:cNvPr>
            <p:cNvSpPr/>
            <p:nvPr/>
          </p:nvSpPr>
          <p:spPr>
            <a:xfrm>
              <a:off x="971829" y="4985612"/>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2 h 123963"/>
                <a:gd name="connsiteX5" fmla="*/ 17561 w 103302"/>
                <a:gd name="connsiteY5" fmla="*/ 69213 h 123963"/>
                <a:gd name="connsiteX6" fmla="*/ 15495 w 103302"/>
                <a:gd name="connsiteY6" fmla="*/ 50619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5 h 123963"/>
                <a:gd name="connsiteX11" fmla="*/ 19628 w 103302"/>
                <a:gd name="connsiteY11" fmla="*/ 69213 h 123963"/>
                <a:gd name="connsiteX12" fmla="*/ 27892 w 103302"/>
                <a:gd name="connsiteY12" fmla="*/ 83675 h 123963"/>
                <a:gd name="connsiteX13" fmla="*/ 54751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2"/>
                  </a:cubicBezTo>
                  <a:cubicBezTo>
                    <a:pt x="19628" y="81610"/>
                    <a:pt x="17561" y="75411"/>
                    <a:pt x="17561" y="69213"/>
                  </a:cubicBezTo>
                  <a:cubicBezTo>
                    <a:pt x="15495" y="63015"/>
                    <a:pt x="15495" y="56817"/>
                    <a:pt x="15495" y="50619"/>
                  </a:cubicBezTo>
                  <a:cubicBezTo>
                    <a:pt x="15495" y="38222"/>
                    <a:pt x="15495" y="27892"/>
                    <a:pt x="15495" y="15495"/>
                  </a:cubicBezTo>
                  <a:lnTo>
                    <a:pt x="17561" y="15495"/>
                  </a:lnTo>
                  <a:cubicBezTo>
                    <a:pt x="17561" y="21694"/>
                    <a:pt x="17561" y="27892"/>
                    <a:pt x="17561" y="34090"/>
                  </a:cubicBezTo>
                  <a:cubicBezTo>
                    <a:pt x="17561" y="40288"/>
                    <a:pt x="17561" y="46486"/>
                    <a:pt x="17561" y="52685"/>
                  </a:cubicBezTo>
                  <a:cubicBezTo>
                    <a:pt x="17561" y="58883"/>
                    <a:pt x="19628" y="65081"/>
                    <a:pt x="19628" y="69213"/>
                  </a:cubicBezTo>
                  <a:cubicBezTo>
                    <a:pt x="21694" y="75411"/>
                    <a:pt x="23760" y="79543"/>
                    <a:pt x="27892" y="83675"/>
                  </a:cubicBezTo>
                  <a:cubicBezTo>
                    <a:pt x="34090" y="91940"/>
                    <a:pt x="44420" y="98138"/>
                    <a:pt x="54751" y="102270"/>
                  </a:cubicBezTo>
                  <a:cubicBezTo>
                    <a:pt x="65081" y="106402"/>
                    <a:pt x="77477" y="108468"/>
                    <a:pt x="89874" y="106402"/>
                  </a:cubicBezTo>
                  <a:close/>
                </a:path>
              </a:pathLst>
            </a:custGeom>
            <a:solidFill>
              <a:srgbClr val="2B3B4D"/>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B57DAF3F-F4DB-4D0B-8DB9-7214A30BA41F}"/>
                </a:ext>
              </a:extLst>
            </p:cNvPr>
            <p:cNvSpPr/>
            <p:nvPr/>
          </p:nvSpPr>
          <p:spPr>
            <a:xfrm>
              <a:off x="885054" y="5066189"/>
              <a:ext cx="103303" cy="123964"/>
            </a:xfrm>
            <a:custGeom>
              <a:avLst/>
              <a:gdLst>
                <a:gd name="connsiteX0" fmla="*/ 15495 w 103302"/>
                <a:gd name="connsiteY0" fmla="*/ 104336 h 123963"/>
                <a:gd name="connsiteX1" fmla="*/ 52684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5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8 h 123963"/>
                <a:gd name="connsiteX15" fmla="*/ 100204 w 103302"/>
                <a:gd name="connsiteY15" fmla="*/ 54750 h 123963"/>
                <a:gd name="connsiteX16" fmla="*/ 96072 w 103302"/>
                <a:gd name="connsiteY16" fmla="*/ 73345 h 123963"/>
                <a:gd name="connsiteX17" fmla="*/ 83675 w 103302"/>
                <a:gd name="connsiteY17" fmla="*/ 89873 h 123963"/>
                <a:gd name="connsiteX18" fmla="*/ 48552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4" y="100204"/>
                  </a:cubicBezTo>
                  <a:cubicBezTo>
                    <a:pt x="58883" y="98138"/>
                    <a:pt x="65081" y="96072"/>
                    <a:pt x="69213" y="94006"/>
                  </a:cubicBezTo>
                  <a:cubicBezTo>
                    <a:pt x="75411" y="91940"/>
                    <a:pt x="79543" y="87807"/>
                    <a:pt x="83675" y="83675"/>
                  </a:cubicBezTo>
                  <a:cubicBezTo>
                    <a:pt x="87807" y="79543"/>
                    <a:pt x="91940" y="75411"/>
                    <a:pt x="94006" y="69213"/>
                  </a:cubicBezTo>
                  <a:cubicBezTo>
                    <a:pt x="96072" y="63015"/>
                    <a:pt x="98138" y="58882"/>
                    <a:pt x="98138" y="52685"/>
                  </a:cubicBezTo>
                  <a:cubicBezTo>
                    <a:pt x="98138" y="50618"/>
                    <a:pt x="98138" y="50618"/>
                    <a:pt x="98138" y="48552"/>
                  </a:cubicBezTo>
                  <a:lnTo>
                    <a:pt x="98138" y="44420"/>
                  </a:lnTo>
                  <a:cubicBezTo>
                    <a:pt x="98138" y="40288"/>
                    <a:pt x="98138" y="38222"/>
                    <a:pt x="98138" y="34090"/>
                  </a:cubicBezTo>
                  <a:cubicBezTo>
                    <a:pt x="98138" y="27892"/>
                    <a:pt x="98138" y="21694"/>
                    <a:pt x="98138" y="15495"/>
                  </a:cubicBezTo>
                  <a:lnTo>
                    <a:pt x="100204" y="15495"/>
                  </a:lnTo>
                  <a:cubicBezTo>
                    <a:pt x="100204" y="19627"/>
                    <a:pt x="100204" y="21694"/>
                    <a:pt x="100204" y="25826"/>
                  </a:cubicBezTo>
                  <a:cubicBezTo>
                    <a:pt x="100204" y="29958"/>
                    <a:pt x="100204" y="32024"/>
                    <a:pt x="100204" y="36156"/>
                  </a:cubicBezTo>
                  <a:cubicBezTo>
                    <a:pt x="100204" y="40288"/>
                    <a:pt x="100204" y="42354"/>
                    <a:pt x="100204" y="46486"/>
                  </a:cubicBezTo>
                  <a:lnTo>
                    <a:pt x="100204" y="50618"/>
                  </a:lnTo>
                  <a:cubicBezTo>
                    <a:pt x="100204" y="52685"/>
                    <a:pt x="100204" y="54750"/>
                    <a:pt x="100204" y="54750"/>
                  </a:cubicBezTo>
                  <a:cubicBezTo>
                    <a:pt x="100204" y="60949"/>
                    <a:pt x="98138" y="67147"/>
                    <a:pt x="96072" y="73345"/>
                  </a:cubicBezTo>
                  <a:cubicBezTo>
                    <a:pt x="94006" y="79543"/>
                    <a:pt x="89874" y="85741"/>
                    <a:pt x="83675" y="89873"/>
                  </a:cubicBezTo>
                  <a:cubicBezTo>
                    <a:pt x="73345" y="98138"/>
                    <a:pt x="60949" y="104336"/>
                    <a:pt x="48552"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6402"/>
                    <a:pt x="17562"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2F1D6D66-2824-4D6D-832C-DE1D759CE254}"/>
                </a:ext>
              </a:extLst>
            </p:cNvPr>
            <p:cNvSpPr/>
            <p:nvPr/>
          </p:nvSpPr>
          <p:spPr>
            <a:xfrm>
              <a:off x="971829" y="5064123"/>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8 w 103302"/>
                <a:gd name="connsiteY6" fmla="*/ 73345 h 123963"/>
                <a:gd name="connsiteX7" fmla="*/ 15495 w 103302"/>
                <a:gd name="connsiteY7" fmla="*/ 54751 h 123963"/>
                <a:gd name="connsiteX8" fmla="*/ 15495 w 103302"/>
                <a:gd name="connsiteY8" fmla="*/ 50618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1" y="104336"/>
                    <a:pt x="42354" y="98138"/>
                    <a:pt x="32024" y="89874"/>
                  </a:cubicBezTo>
                  <a:cubicBezTo>
                    <a:pt x="27892" y="85742"/>
                    <a:pt x="23760" y="79543"/>
                    <a:pt x="19628" y="73345"/>
                  </a:cubicBezTo>
                  <a:cubicBezTo>
                    <a:pt x="17561" y="67147"/>
                    <a:pt x="15495" y="60949"/>
                    <a:pt x="15495" y="54751"/>
                  </a:cubicBezTo>
                  <a:cubicBezTo>
                    <a:pt x="15495" y="52685"/>
                    <a:pt x="15495" y="50618"/>
                    <a:pt x="15495" y="50618"/>
                  </a:cubicBezTo>
                  <a:lnTo>
                    <a:pt x="15495" y="46486"/>
                  </a:lnTo>
                  <a:cubicBezTo>
                    <a:pt x="15495" y="42354"/>
                    <a:pt x="15495" y="40288"/>
                    <a:pt x="15495" y="36156"/>
                  </a:cubicBezTo>
                  <a:cubicBezTo>
                    <a:pt x="15495" y="32024"/>
                    <a:pt x="15495" y="29958"/>
                    <a:pt x="15495" y="25826"/>
                  </a:cubicBezTo>
                  <a:cubicBezTo>
                    <a:pt x="15495" y="21694"/>
                    <a:pt x="15495" y="19627"/>
                    <a:pt x="15495" y="15495"/>
                  </a:cubicBezTo>
                  <a:lnTo>
                    <a:pt x="17561" y="15495"/>
                  </a:lnTo>
                  <a:cubicBezTo>
                    <a:pt x="17561" y="21694"/>
                    <a:pt x="17561" y="27892"/>
                    <a:pt x="17561" y="34090"/>
                  </a:cubicBezTo>
                  <a:cubicBezTo>
                    <a:pt x="17561" y="38222"/>
                    <a:pt x="17561" y="40288"/>
                    <a:pt x="17561" y="44420"/>
                  </a:cubicBezTo>
                  <a:lnTo>
                    <a:pt x="17561" y="48552"/>
                  </a:lnTo>
                  <a:cubicBezTo>
                    <a:pt x="17561" y="50618"/>
                    <a:pt x="17561" y="50618"/>
                    <a:pt x="17561" y="52685"/>
                  </a:cubicBezTo>
                  <a:cubicBezTo>
                    <a:pt x="17561" y="58883"/>
                    <a:pt x="19628"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6402"/>
                    <a:pt x="87807"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99343616-818C-4143-9444-15DC75B5F1A5}"/>
                </a:ext>
              </a:extLst>
            </p:cNvPr>
            <p:cNvSpPr/>
            <p:nvPr/>
          </p:nvSpPr>
          <p:spPr>
            <a:xfrm>
              <a:off x="965630" y="4905036"/>
              <a:ext cx="41321" cy="61982"/>
            </a:xfrm>
            <a:custGeom>
              <a:avLst/>
              <a:gdLst>
                <a:gd name="connsiteX0" fmla="*/ 27892 w 41321"/>
                <a:gd name="connsiteY0" fmla="*/ 46486 h 61981"/>
                <a:gd name="connsiteX1" fmla="*/ 15495 w 41321"/>
                <a:gd name="connsiteY1" fmla="*/ 46486 h 61981"/>
                <a:gd name="connsiteX2" fmla="*/ 21694 w 41321"/>
                <a:gd name="connsiteY2" fmla="*/ 15495 h 61981"/>
              </a:gdLst>
              <a:ahLst/>
              <a:cxnLst>
                <a:cxn ang="0">
                  <a:pos x="connsiteX0" y="connsiteY0"/>
                </a:cxn>
                <a:cxn ang="0">
                  <a:pos x="connsiteX1" y="connsiteY1"/>
                </a:cxn>
                <a:cxn ang="0">
                  <a:pos x="connsiteX2" y="connsiteY2"/>
                </a:cxn>
              </a:cxnLst>
              <a:rect l="l" t="t" r="r" b="b"/>
              <a:pathLst>
                <a:path w="41321" h="61981">
                  <a:moveTo>
                    <a:pt x="27892" y="46486"/>
                  </a:moveTo>
                  <a:lnTo>
                    <a:pt x="15495" y="46486"/>
                  </a:lnTo>
                  <a:lnTo>
                    <a:pt x="21694" y="15495"/>
                  </a:lnTo>
                  <a:close/>
                </a:path>
              </a:pathLst>
            </a:custGeom>
            <a:solidFill>
              <a:srgbClr val="2B3B4D"/>
            </a:solidFill>
            <a:ln w="9525"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D83FBD15-BDF7-4911-A90F-974A6CA0E981}"/>
                </a:ext>
              </a:extLst>
            </p:cNvPr>
            <p:cNvSpPr/>
            <p:nvPr/>
          </p:nvSpPr>
          <p:spPr>
            <a:xfrm>
              <a:off x="717546" y="4917433"/>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1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4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6"/>
                    <a:pt x="158211" y="186978"/>
                  </a:cubicBezTo>
                  <a:cubicBezTo>
                    <a:pt x="162343" y="184912"/>
                    <a:pt x="174739" y="174582"/>
                    <a:pt x="172673" y="172516"/>
                  </a:cubicBezTo>
                  <a:cubicBezTo>
                    <a:pt x="149946" y="162185"/>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1"/>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1"/>
                    <a:pt x="28049" y="172516"/>
                    <a:pt x="28049" y="172516"/>
                  </a:cubicBezTo>
                  <a:cubicBezTo>
                    <a:pt x="28049" y="172516"/>
                    <a:pt x="34247" y="180780"/>
                    <a:pt x="42511" y="184912"/>
                  </a:cubicBezTo>
                  <a:cubicBezTo>
                    <a:pt x="50776" y="189044"/>
                    <a:pt x="61106" y="189044"/>
                    <a:pt x="61106" y="189044"/>
                  </a:cubicBezTo>
                  <a:cubicBezTo>
                    <a:pt x="61106" y="189044"/>
                    <a:pt x="36313" y="234497"/>
                    <a:pt x="15653" y="248960"/>
                  </a:cubicBezTo>
                  <a:cubicBezTo>
                    <a:pt x="13586" y="251026"/>
                    <a:pt x="32181" y="269620"/>
                    <a:pt x="54908" y="277885"/>
                  </a:cubicBezTo>
                  <a:cubicBezTo>
                    <a:pt x="71436" y="290281"/>
                    <a:pt x="83832" y="290281"/>
                    <a:pt x="98295" y="288215"/>
                  </a:cubicBezTo>
                  <a:close/>
                </a:path>
              </a:pathLst>
            </a:custGeom>
            <a:solidFill>
              <a:srgbClr val="669C91"/>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77D983EC-13E2-4FCD-A814-3591E33B9CB7}"/>
                </a:ext>
              </a:extLst>
            </p:cNvPr>
            <p:cNvSpPr/>
            <p:nvPr/>
          </p:nvSpPr>
          <p:spPr>
            <a:xfrm>
              <a:off x="711505" y="4923631"/>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1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5081 w 185945"/>
                <a:gd name="connsiteY37" fmla="*/ 184912 h 289248"/>
                <a:gd name="connsiteX38" fmla="*/ 65081 w 185945"/>
                <a:gd name="connsiteY38" fmla="*/ 184912 h 289248"/>
                <a:gd name="connsiteX39" fmla="*/ 19628 w 185945"/>
                <a:gd name="connsiteY39" fmla="*/ 246894 h 289248"/>
                <a:gd name="connsiteX40" fmla="*/ 58883 w 185945"/>
                <a:gd name="connsiteY40" fmla="*/ 275819 h 289248"/>
                <a:gd name="connsiteX41" fmla="*/ 98138 w 185945"/>
                <a:gd name="connsiteY41" fmla="*/ 284083 h 289248"/>
                <a:gd name="connsiteX42" fmla="*/ 104336 w 185945"/>
                <a:gd name="connsiteY42" fmla="*/ 284083 h 289248"/>
                <a:gd name="connsiteX43" fmla="*/ 106402 w 185945"/>
                <a:gd name="connsiteY43" fmla="*/ 284083 h 289248"/>
                <a:gd name="connsiteX44" fmla="*/ 149789 w 185945"/>
                <a:gd name="connsiteY44" fmla="*/ 275819 h 289248"/>
                <a:gd name="connsiteX45" fmla="*/ 189044 w 185945"/>
                <a:gd name="connsiteY45" fmla="*/ 248960 h 289248"/>
                <a:gd name="connsiteX46" fmla="*/ 143591 w 185945"/>
                <a:gd name="connsiteY46" fmla="*/ 189045 h 289248"/>
                <a:gd name="connsiteX47" fmla="*/ 143591 w 185945"/>
                <a:gd name="connsiteY47" fmla="*/ 189045 h 289248"/>
                <a:gd name="connsiteX48" fmla="*/ 143591 w 185945"/>
                <a:gd name="connsiteY48" fmla="*/ 189045 h 289248"/>
                <a:gd name="connsiteX49" fmla="*/ 147723 w 185945"/>
                <a:gd name="connsiteY49" fmla="*/ 189045 h 289248"/>
                <a:gd name="connsiteX50" fmla="*/ 164252 w 185945"/>
                <a:gd name="connsiteY50" fmla="*/ 184912 h 289248"/>
                <a:gd name="connsiteX51" fmla="*/ 176648 w 185945"/>
                <a:gd name="connsiteY51" fmla="*/ 172516 h 289248"/>
                <a:gd name="connsiteX52" fmla="*/ 176648 w 185945"/>
                <a:gd name="connsiteY52" fmla="*/ 172516 h 289248"/>
                <a:gd name="connsiteX53" fmla="*/ 137393 w 185945"/>
                <a:gd name="connsiteY53" fmla="*/ 116732 h 289248"/>
                <a:gd name="connsiteX54" fmla="*/ 137393 w 185945"/>
                <a:gd name="connsiteY54" fmla="*/ 116732 h 289248"/>
                <a:gd name="connsiteX55" fmla="*/ 137393 w 185945"/>
                <a:gd name="connsiteY55" fmla="*/ 116732 h 289248"/>
                <a:gd name="connsiteX56" fmla="*/ 145657 w 185945"/>
                <a:gd name="connsiteY56" fmla="*/ 112600 h 289248"/>
                <a:gd name="connsiteX57" fmla="*/ 151855 w 185945"/>
                <a:gd name="connsiteY57" fmla="*/ 106402 h 289248"/>
                <a:gd name="connsiteX58" fmla="*/ 122931 w 185945"/>
                <a:gd name="connsiteY58" fmla="*/ 63015 h 289248"/>
                <a:gd name="connsiteX59" fmla="*/ 104336 w 185945"/>
                <a:gd name="connsiteY59" fmla="*/ 15495 h 289248"/>
                <a:gd name="connsiteX60" fmla="*/ 85741 w 185945"/>
                <a:gd name="connsiteY60" fmla="*/ 63015 h 289248"/>
                <a:gd name="connsiteX61" fmla="*/ 56817 w 185945"/>
                <a:gd name="connsiteY61" fmla="*/ 106402 h 289248"/>
                <a:gd name="connsiteX62" fmla="*/ 63015 w 185945"/>
                <a:gd name="connsiteY62" fmla="*/ 112600 h 289248"/>
                <a:gd name="connsiteX63" fmla="*/ 71279 w 185945"/>
                <a:gd name="connsiteY63" fmla="*/ 116732 h 289248"/>
                <a:gd name="connsiteX64" fmla="*/ 71279 w 185945"/>
                <a:gd name="connsiteY64" fmla="*/ 116732 h 289248"/>
                <a:gd name="connsiteX65" fmla="*/ 71279 w 185945"/>
                <a:gd name="connsiteY65" fmla="*/ 116732 h 289248"/>
                <a:gd name="connsiteX66" fmla="*/ 58883 w 185945"/>
                <a:gd name="connsiteY66" fmla="*/ 141525 h 289248"/>
                <a:gd name="connsiteX67" fmla="*/ 32024 w 185945"/>
                <a:gd name="connsiteY67" fmla="*/ 172516 h 289248"/>
                <a:gd name="connsiteX68" fmla="*/ 46486 w 185945"/>
                <a:gd name="connsiteY68" fmla="*/ 184912 h 289248"/>
                <a:gd name="connsiteX69" fmla="*/ 65081 w 185945"/>
                <a:gd name="connsiteY69" fmla="*/ 184912 h 289248"/>
                <a:gd name="connsiteX70" fmla="*/ 65081 w 185945"/>
                <a:gd name="connsiteY70" fmla="*/ 184912 h 289248"/>
                <a:gd name="connsiteX71" fmla="*/ 65081 w 185945"/>
                <a:gd name="connsiteY71" fmla="*/ 184912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7"/>
                    <a:pt x="60949" y="186978"/>
                  </a:cubicBezTo>
                  <a:cubicBezTo>
                    <a:pt x="58883" y="186978"/>
                    <a:pt x="50618"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1"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3" y="158054"/>
                    <a:pt x="178714" y="168384"/>
                  </a:cubicBezTo>
                  <a:cubicBezTo>
                    <a:pt x="178714" y="168384"/>
                    <a:pt x="178714" y="168384"/>
                    <a:pt x="178714" y="168384"/>
                  </a:cubicBezTo>
                  <a:cubicBezTo>
                    <a:pt x="178714" y="170450"/>
                    <a:pt x="168384" y="180780"/>
                    <a:pt x="164252" y="182846"/>
                  </a:cubicBezTo>
                  <a:cubicBezTo>
                    <a:pt x="158053" y="184912"/>
                    <a:pt x="151855" y="186978"/>
                    <a:pt x="147723" y="186978"/>
                  </a:cubicBezTo>
                  <a:cubicBezTo>
                    <a:pt x="145657" y="186978"/>
                    <a:pt x="145657" y="186978"/>
                    <a:pt x="143591" y="186978"/>
                  </a:cubicBezTo>
                  <a:cubicBezTo>
                    <a:pt x="147723" y="193177"/>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2270" y="284083"/>
                    <a:pt x="100204" y="284083"/>
                    <a:pt x="96072" y="284083"/>
                  </a:cubicBezTo>
                  <a:close/>
                  <a:moveTo>
                    <a:pt x="65081" y="184912"/>
                  </a:moveTo>
                  <a:lnTo>
                    <a:pt x="65081" y="184912"/>
                  </a:lnTo>
                  <a:cubicBezTo>
                    <a:pt x="65081" y="186978"/>
                    <a:pt x="40288" y="232432"/>
                    <a:pt x="19628" y="246894"/>
                  </a:cubicBezTo>
                  <a:cubicBezTo>
                    <a:pt x="19628" y="248960"/>
                    <a:pt x="36156" y="267555"/>
                    <a:pt x="58883" y="275819"/>
                  </a:cubicBezTo>
                  <a:cubicBezTo>
                    <a:pt x="77477" y="282017"/>
                    <a:pt x="89874" y="284083"/>
                    <a:pt x="98138" y="284083"/>
                  </a:cubicBezTo>
                  <a:cubicBezTo>
                    <a:pt x="100204" y="284083"/>
                    <a:pt x="104336" y="284083"/>
                    <a:pt x="104336" y="284083"/>
                  </a:cubicBezTo>
                  <a:lnTo>
                    <a:pt x="106402" y="284083"/>
                  </a:lnTo>
                  <a:cubicBezTo>
                    <a:pt x="116732" y="284083"/>
                    <a:pt x="131195" y="284083"/>
                    <a:pt x="149789" y="275819"/>
                  </a:cubicBezTo>
                  <a:cubicBezTo>
                    <a:pt x="172516" y="267555"/>
                    <a:pt x="189044" y="248960"/>
                    <a:pt x="189044" y="248960"/>
                  </a:cubicBezTo>
                  <a:cubicBezTo>
                    <a:pt x="168384" y="234498"/>
                    <a:pt x="143591" y="189045"/>
                    <a:pt x="143591" y="189045"/>
                  </a:cubicBezTo>
                  <a:lnTo>
                    <a:pt x="143591" y="189045"/>
                  </a:lnTo>
                  <a:lnTo>
                    <a:pt x="143591" y="189045"/>
                  </a:lnTo>
                  <a:cubicBezTo>
                    <a:pt x="143591" y="189045"/>
                    <a:pt x="145657" y="189045"/>
                    <a:pt x="147723" y="189045"/>
                  </a:cubicBezTo>
                  <a:cubicBezTo>
                    <a:pt x="151855" y="189045"/>
                    <a:pt x="158053" y="189045"/>
                    <a:pt x="164252" y="184912"/>
                  </a:cubicBezTo>
                  <a:cubicBezTo>
                    <a:pt x="166318" y="182846"/>
                    <a:pt x="176648" y="174582"/>
                    <a:pt x="176648" y="172516"/>
                  </a:cubicBezTo>
                  <a:cubicBezTo>
                    <a:pt x="176648" y="172516"/>
                    <a:pt x="176648" y="172516"/>
                    <a:pt x="176648" y="172516"/>
                  </a:cubicBezTo>
                  <a:cubicBezTo>
                    <a:pt x="153921" y="162186"/>
                    <a:pt x="137393" y="116732"/>
                    <a:pt x="137393" y="116732"/>
                  </a:cubicBezTo>
                  <a:lnTo>
                    <a:pt x="137393" y="116732"/>
                  </a:lnTo>
                  <a:lnTo>
                    <a:pt x="137393" y="116732"/>
                  </a:lnTo>
                  <a:cubicBezTo>
                    <a:pt x="137393" y="116732"/>
                    <a:pt x="141525" y="114666"/>
                    <a:pt x="145657" y="112600"/>
                  </a:cubicBezTo>
                  <a:cubicBezTo>
                    <a:pt x="149789" y="110534"/>
                    <a:pt x="151855" y="106402"/>
                    <a:pt x="151855" y="106402"/>
                  </a:cubicBezTo>
                  <a:cubicBezTo>
                    <a:pt x="147723" y="102270"/>
                    <a:pt x="135327" y="91940"/>
                    <a:pt x="122931" y="63015"/>
                  </a:cubicBezTo>
                  <a:cubicBezTo>
                    <a:pt x="112600" y="42354"/>
                    <a:pt x="104336" y="19628"/>
                    <a:pt x="104336" y="15495"/>
                  </a:cubicBezTo>
                  <a:cubicBezTo>
                    <a:pt x="102270" y="19628"/>
                    <a:pt x="94006" y="42354"/>
                    <a:pt x="85741" y="63015"/>
                  </a:cubicBezTo>
                  <a:cubicBezTo>
                    <a:pt x="73345" y="89874"/>
                    <a:pt x="60949" y="102270"/>
                    <a:pt x="56817" y="106402"/>
                  </a:cubicBezTo>
                  <a:cubicBezTo>
                    <a:pt x="56817" y="106402"/>
                    <a:pt x="58883" y="110534"/>
                    <a:pt x="63015" y="112600"/>
                  </a:cubicBezTo>
                  <a:cubicBezTo>
                    <a:pt x="67147" y="114666"/>
                    <a:pt x="71279" y="116732"/>
                    <a:pt x="71279" y="116732"/>
                  </a:cubicBezTo>
                  <a:lnTo>
                    <a:pt x="71279" y="116732"/>
                  </a:lnTo>
                  <a:lnTo>
                    <a:pt x="71279" y="116732"/>
                  </a:lnTo>
                  <a:cubicBezTo>
                    <a:pt x="71279" y="116732"/>
                    <a:pt x="67147" y="129129"/>
                    <a:pt x="58883" y="141525"/>
                  </a:cubicBezTo>
                  <a:cubicBezTo>
                    <a:pt x="52685" y="151855"/>
                    <a:pt x="34090" y="170450"/>
                    <a:pt x="32024" y="172516"/>
                  </a:cubicBezTo>
                  <a:cubicBezTo>
                    <a:pt x="34090" y="174582"/>
                    <a:pt x="40288" y="180780"/>
                    <a:pt x="46486" y="184912"/>
                  </a:cubicBezTo>
                  <a:cubicBezTo>
                    <a:pt x="52685" y="184912"/>
                    <a:pt x="58883" y="184912"/>
                    <a:pt x="65081" y="184912"/>
                  </a:cubicBezTo>
                  <a:cubicBezTo>
                    <a:pt x="63015" y="184912"/>
                    <a:pt x="63015" y="184912"/>
                    <a:pt x="65081" y="184912"/>
                  </a:cubicBezTo>
                  <a:lnTo>
                    <a:pt x="65081" y="184912"/>
                  </a:lnTo>
                  <a:close/>
                </a:path>
              </a:pathLst>
            </a:custGeom>
            <a:solidFill>
              <a:srgbClr val="669C91"/>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51303367-0CE2-4404-A44D-957BC7000C58}"/>
                </a:ext>
              </a:extLst>
            </p:cNvPr>
            <p:cNvSpPr/>
            <p:nvPr/>
          </p:nvSpPr>
          <p:spPr>
            <a:xfrm>
              <a:off x="794148" y="4923631"/>
              <a:ext cx="20661" cy="309909"/>
            </a:xfrm>
            <a:custGeom>
              <a:avLst/>
              <a:gdLst>
                <a:gd name="connsiteX0" fmla="*/ 23760 w 20660"/>
                <a:gd name="connsiteY0" fmla="*/ 294413 h 309908"/>
                <a:gd name="connsiteX1" fmla="*/ 19628 w 20660"/>
                <a:gd name="connsiteY1" fmla="*/ 300612 h 309908"/>
                <a:gd name="connsiteX2" fmla="*/ 19628 w 20660"/>
                <a:gd name="connsiteY2" fmla="*/ 300612 h 309908"/>
                <a:gd name="connsiteX3" fmla="*/ 15495 w 20660"/>
                <a:gd name="connsiteY3" fmla="*/ 294413 h 309908"/>
                <a:gd name="connsiteX4" fmla="*/ 15495 w 20660"/>
                <a:gd name="connsiteY4" fmla="*/ 21694 h 309908"/>
                <a:gd name="connsiteX5" fmla="*/ 19628 w 20660"/>
                <a:gd name="connsiteY5" fmla="*/ 15495 h 309908"/>
                <a:gd name="connsiteX6" fmla="*/ 19628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6"/>
                    <a:pt x="21694" y="300612"/>
                    <a:pt x="19628" y="300612"/>
                  </a:cubicBezTo>
                  <a:lnTo>
                    <a:pt x="19628" y="300612"/>
                  </a:lnTo>
                  <a:cubicBezTo>
                    <a:pt x="17562" y="300612"/>
                    <a:pt x="15495" y="298546"/>
                    <a:pt x="15495" y="294413"/>
                  </a:cubicBezTo>
                  <a:lnTo>
                    <a:pt x="15495" y="21694"/>
                  </a:lnTo>
                  <a:cubicBezTo>
                    <a:pt x="15495" y="17562"/>
                    <a:pt x="17562" y="15495"/>
                    <a:pt x="19628" y="15495"/>
                  </a:cubicBezTo>
                  <a:lnTo>
                    <a:pt x="19628" y="15495"/>
                  </a:lnTo>
                  <a:cubicBezTo>
                    <a:pt x="21694" y="15495"/>
                    <a:pt x="23760" y="17562"/>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4B512DE6-1E1F-46F9-A82E-B1967AF418A8}"/>
                </a:ext>
              </a:extLst>
            </p:cNvPr>
            <p:cNvSpPr/>
            <p:nvPr/>
          </p:nvSpPr>
          <p:spPr>
            <a:xfrm>
              <a:off x="802412" y="4921565"/>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3 h 103302"/>
                <a:gd name="connsiteX5" fmla="*/ 17562 w 61981"/>
                <a:gd name="connsiteY5" fmla="*/ 75411 h 103302"/>
                <a:gd name="connsiteX6" fmla="*/ 15495 w 61981"/>
                <a:gd name="connsiteY6" fmla="*/ 60949 h 103302"/>
                <a:gd name="connsiteX7" fmla="*/ 15495 w 61981"/>
                <a:gd name="connsiteY7" fmla="*/ 52685 h 103302"/>
                <a:gd name="connsiteX8" fmla="*/ 15495 w 61981"/>
                <a:gd name="connsiteY8" fmla="*/ 44420 h 103302"/>
                <a:gd name="connsiteX9" fmla="*/ 15495 w 61981"/>
                <a:gd name="connsiteY9" fmla="*/ 29958 h 103302"/>
                <a:gd name="connsiteX10" fmla="*/ 15495 w 61981"/>
                <a:gd name="connsiteY10" fmla="*/ 15495 h 103302"/>
                <a:gd name="connsiteX11" fmla="*/ 17562 w 61981"/>
                <a:gd name="connsiteY11" fmla="*/ 15495 h 103302"/>
                <a:gd name="connsiteX12" fmla="*/ 17562 w 61981"/>
                <a:gd name="connsiteY12" fmla="*/ 29958 h 103302"/>
                <a:gd name="connsiteX13" fmla="*/ 17562 w 61981"/>
                <a:gd name="connsiteY13" fmla="*/ 44420 h 103302"/>
                <a:gd name="connsiteX14" fmla="*/ 17562 w 61981"/>
                <a:gd name="connsiteY14" fmla="*/ 52685 h 103302"/>
                <a:gd name="connsiteX15" fmla="*/ 17562 w 61981"/>
                <a:gd name="connsiteY15" fmla="*/ 58882 h 103302"/>
                <a:gd name="connsiteX16" fmla="*/ 19628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5" y="106402"/>
                    <a:pt x="48552" y="106402"/>
                  </a:cubicBezTo>
                  <a:cubicBezTo>
                    <a:pt x="44420" y="106402"/>
                    <a:pt x="38222" y="104336"/>
                    <a:pt x="34090" y="100204"/>
                  </a:cubicBezTo>
                  <a:cubicBezTo>
                    <a:pt x="32024" y="98138"/>
                    <a:pt x="29958" y="98138"/>
                    <a:pt x="27892" y="96072"/>
                  </a:cubicBezTo>
                  <a:cubicBezTo>
                    <a:pt x="25826" y="94006"/>
                    <a:pt x="23760" y="91940"/>
                    <a:pt x="23760" y="89873"/>
                  </a:cubicBezTo>
                  <a:cubicBezTo>
                    <a:pt x="21694" y="85741"/>
                    <a:pt x="17562" y="81609"/>
                    <a:pt x="17562" y="75411"/>
                  </a:cubicBezTo>
                  <a:cubicBezTo>
                    <a:pt x="15495" y="71279"/>
                    <a:pt x="15495" y="65081"/>
                    <a:pt x="15495" y="60949"/>
                  </a:cubicBezTo>
                  <a:cubicBezTo>
                    <a:pt x="15495" y="58882"/>
                    <a:pt x="15495" y="56817"/>
                    <a:pt x="15495" y="52685"/>
                  </a:cubicBezTo>
                  <a:cubicBezTo>
                    <a:pt x="15495" y="50618"/>
                    <a:pt x="15495" y="48552"/>
                    <a:pt x="15495" y="44420"/>
                  </a:cubicBezTo>
                  <a:cubicBezTo>
                    <a:pt x="15495" y="40288"/>
                    <a:pt x="15495" y="34090"/>
                    <a:pt x="15495" y="29958"/>
                  </a:cubicBezTo>
                  <a:cubicBezTo>
                    <a:pt x="15495" y="25826"/>
                    <a:pt x="15495" y="19627"/>
                    <a:pt x="15495" y="15495"/>
                  </a:cubicBezTo>
                  <a:lnTo>
                    <a:pt x="17562" y="15495"/>
                  </a:lnTo>
                  <a:cubicBezTo>
                    <a:pt x="17562" y="19627"/>
                    <a:pt x="17562" y="25826"/>
                    <a:pt x="17562" y="29958"/>
                  </a:cubicBezTo>
                  <a:cubicBezTo>
                    <a:pt x="17562" y="34090"/>
                    <a:pt x="17562" y="40288"/>
                    <a:pt x="17562" y="44420"/>
                  </a:cubicBezTo>
                  <a:cubicBezTo>
                    <a:pt x="17562" y="46486"/>
                    <a:pt x="17562" y="48552"/>
                    <a:pt x="17562" y="52685"/>
                  </a:cubicBezTo>
                  <a:cubicBezTo>
                    <a:pt x="17562" y="54750"/>
                    <a:pt x="17562" y="56817"/>
                    <a:pt x="17562" y="58882"/>
                  </a:cubicBezTo>
                  <a:cubicBezTo>
                    <a:pt x="17562" y="63015"/>
                    <a:pt x="19628" y="69213"/>
                    <a:pt x="19628" y="73345"/>
                  </a:cubicBezTo>
                  <a:cubicBezTo>
                    <a:pt x="21694" y="77477"/>
                    <a:pt x="23760" y="81609"/>
                    <a:pt x="25826" y="85741"/>
                  </a:cubicBezTo>
                  <a:cubicBezTo>
                    <a:pt x="27892" y="87807"/>
                    <a:pt x="27892" y="89873"/>
                    <a:pt x="29958" y="91940"/>
                  </a:cubicBezTo>
                  <a:cubicBezTo>
                    <a:pt x="32024" y="94006"/>
                    <a:pt x="34090" y="96072"/>
                    <a:pt x="36156" y="96072"/>
                  </a:cubicBezTo>
                  <a:cubicBezTo>
                    <a:pt x="40288" y="98138"/>
                    <a:pt x="44420" y="100204"/>
                    <a:pt x="48552" y="102270"/>
                  </a:cubicBezTo>
                  <a:cubicBezTo>
                    <a:pt x="52685" y="104336"/>
                    <a:pt x="56817" y="104336"/>
                    <a:pt x="63015" y="106402"/>
                  </a:cubicBezTo>
                  <a:close/>
                </a:path>
              </a:pathLst>
            </a:custGeom>
            <a:solidFill>
              <a:srgbClr val="2B3B4D"/>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F55105BD-0AB1-406A-8F23-76206C02486D}"/>
                </a:ext>
              </a:extLst>
            </p:cNvPr>
            <p:cNvSpPr/>
            <p:nvPr/>
          </p:nvSpPr>
          <p:spPr>
            <a:xfrm>
              <a:off x="750760" y="4923631"/>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5 w 61981"/>
                <a:gd name="connsiteY4" fmla="*/ 85742 h 103302"/>
                <a:gd name="connsiteX5" fmla="*/ 58883 w 61981"/>
                <a:gd name="connsiteY5" fmla="*/ 73345 h 103302"/>
                <a:gd name="connsiteX6" fmla="*/ 60949 w 61981"/>
                <a:gd name="connsiteY6" fmla="*/ 58883 h 103302"/>
                <a:gd name="connsiteX7" fmla="*/ 60949 w 61981"/>
                <a:gd name="connsiteY7" fmla="*/ 52685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5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8" y="104336"/>
                    <a:pt x="25826" y="102270"/>
                    <a:pt x="29958" y="102270"/>
                  </a:cubicBezTo>
                  <a:cubicBezTo>
                    <a:pt x="34090" y="100204"/>
                    <a:pt x="38222" y="98138"/>
                    <a:pt x="42354" y="96072"/>
                  </a:cubicBezTo>
                  <a:cubicBezTo>
                    <a:pt x="44420" y="94006"/>
                    <a:pt x="46486" y="94006"/>
                    <a:pt x="48552" y="91940"/>
                  </a:cubicBezTo>
                  <a:cubicBezTo>
                    <a:pt x="50618" y="89874"/>
                    <a:pt x="52685" y="87807"/>
                    <a:pt x="52685" y="85742"/>
                  </a:cubicBezTo>
                  <a:cubicBezTo>
                    <a:pt x="54751" y="81610"/>
                    <a:pt x="56817" y="77477"/>
                    <a:pt x="58883" y="73345"/>
                  </a:cubicBezTo>
                  <a:cubicBezTo>
                    <a:pt x="60949" y="69213"/>
                    <a:pt x="60949" y="65081"/>
                    <a:pt x="60949" y="58883"/>
                  </a:cubicBezTo>
                  <a:cubicBezTo>
                    <a:pt x="60949" y="56817"/>
                    <a:pt x="60949" y="54751"/>
                    <a:pt x="60949" y="52685"/>
                  </a:cubicBezTo>
                  <a:cubicBezTo>
                    <a:pt x="60949" y="50619"/>
                    <a:pt x="60949" y="48552"/>
                    <a:pt x="60949" y="44420"/>
                  </a:cubicBezTo>
                  <a:cubicBezTo>
                    <a:pt x="60949" y="40288"/>
                    <a:pt x="60949" y="34090"/>
                    <a:pt x="60949" y="29958"/>
                  </a:cubicBezTo>
                  <a:cubicBezTo>
                    <a:pt x="60949" y="25826"/>
                    <a:pt x="60949" y="19628"/>
                    <a:pt x="60949" y="15495"/>
                  </a:cubicBezTo>
                  <a:lnTo>
                    <a:pt x="63015" y="15495"/>
                  </a:lnTo>
                  <a:cubicBezTo>
                    <a:pt x="63015" y="19628"/>
                    <a:pt x="63015" y="25826"/>
                    <a:pt x="63015" y="29958"/>
                  </a:cubicBezTo>
                  <a:cubicBezTo>
                    <a:pt x="63015" y="34090"/>
                    <a:pt x="63015" y="40288"/>
                    <a:pt x="63015" y="44420"/>
                  </a:cubicBezTo>
                  <a:cubicBezTo>
                    <a:pt x="63015" y="46486"/>
                    <a:pt x="63015" y="48552"/>
                    <a:pt x="63015" y="52685"/>
                  </a:cubicBezTo>
                  <a:cubicBezTo>
                    <a:pt x="63015" y="54751"/>
                    <a:pt x="63015" y="56817"/>
                    <a:pt x="63015" y="60949"/>
                  </a:cubicBezTo>
                  <a:cubicBezTo>
                    <a:pt x="63015" y="65081"/>
                    <a:pt x="60949" y="71279"/>
                    <a:pt x="60949" y="75411"/>
                  </a:cubicBezTo>
                  <a:cubicBezTo>
                    <a:pt x="58883" y="79543"/>
                    <a:pt x="56817" y="85742"/>
                    <a:pt x="54751" y="89874"/>
                  </a:cubicBezTo>
                  <a:cubicBezTo>
                    <a:pt x="52685" y="91940"/>
                    <a:pt x="50618" y="94006"/>
                    <a:pt x="50618" y="96072"/>
                  </a:cubicBezTo>
                  <a:cubicBezTo>
                    <a:pt x="48552" y="98138"/>
                    <a:pt x="46486" y="100204"/>
                    <a:pt x="44420" y="100204"/>
                  </a:cubicBezTo>
                  <a:cubicBezTo>
                    <a:pt x="40288" y="102270"/>
                    <a:pt x="36156" y="104336"/>
                    <a:pt x="29958" y="106402"/>
                  </a:cubicBezTo>
                  <a:cubicBezTo>
                    <a:pt x="25826" y="104336"/>
                    <a:pt x="21694"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71C0F8F8-A5E2-4458-A26E-C184CBAF2BB5}"/>
                </a:ext>
              </a:extLst>
            </p:cNvPr>
            <p:cNvSpPr/>
            <p:nvPr/>
          </p:nvSpPr>
          <p:spPr>
            <a:xfrm>
              <a:off x="725968" y="4985612"/>
              <a:ext cx="103303" cy="123964"/>
            </a:xfrm>
            <a:custGeom>
              <a:avLst/>
              <a:gdLst>
                <a:gd name="connsiteX0" fmla="*/ 15495 w 103302"/>
                <a:gd name="connsiteY0" fmla="*/ 106402 h 123963"/>
                <a:gd name="connsiteX1" fmla="*/ 50618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9 h 123963"/>
                <a:gd name="connsiteX9" fmla="*/ 87807 w 103302"/>
                <a:gd name="connsiteY9" fmla="*/ 69213 h 123963"/>
                <a:gd name="connsiteX10" fmla="*/ 81609 w 103302"/>
                <a:gd name="connsiteY10" fmla="*/ 85742 h 123963"/>
                <a:gd name="connsiteX11" fmla="*/ 69213 w 103302"/>
                <a:gd name="connsiteY11" fmla="*/ 98138 h 123963"/>
                <a:gd name="connsiteX12" fmla="*/ 52684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8"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9"/>
                  </a:cubicBezTo>
                  <a:cubicBezTo>
                    <a:pt x="89874" y="56817"/>
                    <a:pt x="89874" y="63015"/>
                    <a:pt x="87807" y="69213"/>
                  </a:cubicBezTo>
                  <a:cubicBezTo>
                    <a:pt x="85741" y="75411"/>
                    <a:pt x="83675" y="81610"/>
                    <a:pt x="81609" y="85742"/>
                  </a:cubicBezTo>
                  <a:cubicBezTo>
                    <a:pt x="77477" y="89874"/>
                    <a:pt x="73345" y="96072"/>
                    <a:pt x="69213" y="98138"/>
                  </a:cubicBezTo>
                  <a:cubicBezTo>
                    <a:pt x="65081" y="102270"/>
                    <a:pt x="58883" y="104336"/>
                    <a:pt x="52684" y="106402"/>
                  </a:cubicBezTo>
                  <a:cubicBezTo>
                    <a:pt x="46486" y="108468"/>
                    <a:pt x="40288" y="108468"/>
                    <a:pt x="34090" y="108468"/>
                  </a:cubicBezTo>
                  <a:cubicBezTo>
                    <a:pt x="27892" y="110534"/>
                    <a:pt x="21694" y="108468"/>
                    <a:pt x="15495" y="106402"/>
                  </a:cubicBezTo>
                  <a:close/>
                </a:path>
              </a:pathLst>
            </a:custGeom>
            <a:solidFill>
              <a:srgbClr val="2B3B4D"/>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1F4C199E-CE6E-4999-99DD-7EC01530F39F}"/>
                </a:ext>
              </a:extLst>
            </p:cNvPr>
            <p:cNvSpPr/>
            <p:nvPr/>
          </p:nvSpPr>
          <p:spPr>
            <a:xfrm>
              <a:off x="800346" y="4985612"/>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2 h 123963"/>
                <a:gd name="connsiteX5" fmla="*/ 17561 w 103302"/>
                <a:gd name="connsiteY5" fmla="*/ 69213 h 123963"/>
                <a:gd name="connsiteX6" fmla="*/ 15495 w 103302"/>
                <a:gd name="connsiteY6" fmla="*/ 50619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5 h 123963"/>
                <a:gd name="connsiteX11" fmla="*/ 19628 w 103302"/>
                <a:gd name="connsiteY11" fmla="*/ 69213 h 123963"/>
                <a:gd name="connsiteX12" fmla="*/ 27892 w 103302"/>
                <a:gd name="connsiteY12" fmla="*/ 83675 h 123963"/>
                <a:gd name="connsiteX13" fmla="*/ 54751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2"/>
                  </a:cubicBezTo>
                  <a:cubicBezTo>
                    <a:pt x="19628" y="81610"/>
                    <a:pt x="17561" y="75411"/>
                    <a:pt x="17561" y="69213"/>
                  </a:cubicBezTo>
                  <a:cubicBezTo>
                    <a:pt x="15495" y="63015"/>
                    <a:pt x="15495" y="56817"/>
                    <a:pt x="15495" y="50619"/>
                  </a:cubicBezTo>
                  <a:cubicBezTo>
                    <a:pt x="15495" y="38222"/>
                    <a:pt x="15495" y="27892"/>
                    <a:pt x="15495" y="15495"/>
                  </a:cubicBezTo>
                  <a:lnTo>
                    <a:pt x="17561" y="15495"/>
                  </a:lnTo>
                  <a:cubicBezTo>
                    <a:pt x="17561" y="21694"/>
                    <a:pt x="17561" y="27892"/>
                    <a:pt x="17561" y="34090"/>
                  </a:cubicBezTo>
                  <a:cubicBezTo>
                    <a:pt x="17561" y="40288"/>
                    <a:pt x="17561" y="46486"/>
                    <a:pt x="17561" y="52685"/>
                  </a:cubicBezTo>
                  <a:cubicBezTo>
                    <a:pt x="17561" y="58883"/>
                    <a:pt x="19628" y="65081"/>
                    <a:pt x="19628" y="69213"/>
                  </a:cubicBezTo>
                  <a:cubicBezTo>
                    <a:pt x="21694" y="75411"/>
                    <a:pt x="23760" y="79543"/>
                    <a:pt x="27892" y="83675"/>
                  </a:cubicBezTo>
                  <a:cubicBezTo>
                    <a:pt x="34090" y="91940"/>
                    <a:pt x="44420" y="98138"/>
                    <a:pt x="54751" y="102270"/>
                  </a:cubicBezTo>
                  <a:cubicBezTo>
                    <a:pt x="65081" y="106402"/>
                    <a:pt x="77477" y="108468"/>
                    <a:pt x="89874" y="106402"/>
                  </a:cubicBezTo>
                  <a:close/>
                </a:path>
              </a:pathLst>
            </a:custGeom>
            <a:solidFill>
              <a:srgbClr val="2B3B4D"/>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F4598546-6B2E-4C5A-8C10-69E6286F6AC5}"/>
                </a:ext>
              </a:extLst>
            </p:cNvPr>
            <p:cNvSpPr/>
            <p:nvPr/>
          </p:nvSpPr>
          <p:spPr>
            <a:xfrm>
              <a:off x="713571" y="5066189"/>
              <a:ext cx="103303" cy="123964"/>
            </a:xfrm>
            <a:custGeom>
              <a:avLst/>
              <a:gdLst>
                <a:gd name="connsiteX0" fmla="*/ 15495 w 103302"/>
                <a:gd name="connsiteY0" fmla="*/ 104336 h 123963"/>
                <a:gd name="connsiteX1" fmla="*/ 52684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5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8 h 123963"/>
                <a:gd name="connsiteX15" fmla="*/ 100204 w 103302"/>
                <a:gd name="connsiteY15" fmla="*/ 54750 h 123963"/>
                <a:gd name="connsiteX16" fmla="*/ 96072 w 103302"/>
                <a:gd name="connsiteY16" fmla="*/ 73345 h 123963"/>
                <a:gd name="connsiteX17" fmla="*/ 83675 w 103302"/>
                <a:gd name="connsiteY17" fmla="*/ 89873 h 123963"/>
                <a:gd name="connsiteX18" fmla="*/ 48552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4" y="100204"/>
                  </a:cubicBezTo>
                  <a:cubicBezTo>
                    <a:pt x="58883" y="98138"/>
                    <a:pt x="65081" y="96072"/>
                    <a:pt x="69213" y="94006"/>
                  </a:cubicBezTo>
                  <a:cubicBezTo>
                    <a:pt x="75411" y="91940"/>
                    <a:pt x="79543" y="87807"/>
                    <a:pt x="83675" y="83675"/>
                  </a:cubicBezTo>
                  <a:cubicBezTo>
                    <a:pt x="87807" y="79543"/>
                    <a:pt x="91940" y="75411"/>
                    <a:pt x="94006" y="69213"/>
                  </a:cubicBezTo>
                  <a:cubicBezTo>
                    <a:pt x="96072" y="63015"/>
                    <a:pt x="98138" y="58882"/>
                    <a:pt x="98138" y="52685"/>
                  </a:cubicBezTo>
                  <a:cubicBezTo>
                    <a:pt x="98138" y="50618"/>
                    <a:pt x="98138" y="50618"/>
                    <a:pt x="98138" y="48552"/>
                  </a:cubicBezTo>
                  <a:lnTo>
                    <a:pt x="98138" y="44420"/>
                  </a:lnTo>
                  <a:cubicBezTo>
                    <a:pt x="98138" y="40288"/>
                    <a:pt x="98138" y="38222"/>
                    <a:pt x="98138" y="34090"/>
                  </a:cubicBezTo>
                  <a:cubicBezTo>
                    <a:pt x="98138" y="27892"/>
                    <a:pt x="98138" y="21694"/>
                    <a:pt x="98138" y="15495"/>
                  </a:cubicBezTo>
                  <a:lnTo>
                    <a:pt x="100204" y="15495"/>
                  </a:lnTo>
                  <a:cubicBezTo>
                    <a:pt x="100204" y="19627"/>
                    <a:pt x="100204" y="21694"/>
                    <a:pt x="100204" y="25826"/>
                  </a:cubicBezTo>
                  <a:cubicBezTo>
                    <a:pt x="100204" y="29958"/>
                    <a:pt x="100204" y="32024"/>
                    <a:pt x="100204" y="36156"/>
                  </a:cubicBezTo>
                  <a:cubicBezTo>
                    <a:pt x="100204" y="40288"/>
                    <a:pt x="100204" y="42354"/>
                    <a:pt x="100204" y="46486"/>
                  </a:cubicBezTo>
                  <a:lnTo>
                    <a:pt x="100204" y="50618"/>
                  </a:lnTo>
                  <a:cubicBezTo>
                    <a:pt x="100204" y="52685"/>
                    <a:pt x="100204" y="54750"/>
                    <a:pt x="100204" y="54750"/>
                  </a:cubicBezTo>
                  <a:cubicBezTo>
                    <a:pt x="100204" y="60949"/>
                    <a:pt x="98138" y="67147"/>
                    <a:pt x="96072" y="73345"/>
                  </a:cubicBezTo>
                  <a:cubicBezTo>
                    <a:pt x="94006" y="79543"/>
                    <a:pt x="89874" y="85741"/>
                    <a:pt x="83675" y="89873"/>
                  </a:cubicBezTo>
                  <a:cubicBezTo>
                    <a:pt x="73345" y="98138"/>
                    <a:pt x="60949" y="104336"/>
                    <a:pt x="48552"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6402"/>
                    <a:pt x="19628"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582EFB56-E4B5-4167-801E-47E212653017}"/>
                </a:ext>
              </a:extLst>
            </p:cNvPr>
            <p:cNvSpPr/>
            <p:nvPr/>
          </p:nvSpPr>
          <p:spPr>
            <a:xfrm>
              <a:off x="800346" y="5064123"/>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8 w 103302"/>
                <a:gd name="connsiteY6" fmla="*/ 73345 h 123963"/>
                <a:gd name="connsiteX7" fmla="*/ 15495 w 103302"/>
                <a:gd name="connsiteY7" fmla="*/ 54751 h 123963"/>
                <a:gd name="connsiteX8" fmla="*/ 15495 w 103302"/>
                <a:gd name="connsiteY8" fmla="*/ 50618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1" y="104336"/>
                    <a:pt x="42354" y="98138"/>
                    <a:pt x="32024" y="89874"/>
                  </a:cubicBezTo>
                  <a:cubicBezTo>
                    <a:pt x="27892" y="85742"/>
                    <a:pt x="23760" y="79543"/>
                    <a:pt x="19628" y="73345"/>
                  </a:cubicBezTo>
                  <a:cubicBezTo>
                    <a:pt x="17561" y="67147"/>
                    <a:pt x="15495" y="60949"/>
                    <a:pt x="15495" y="54751"/>
                  </a:cubicBezTo>
                  <a:cubicBezTo>
                    <a:pt x="15495" y="52685"/>
                    <a:pt x="15495" y="50618"/>
                    <a:pt x="15495" y="50618"/>
                  </a:cubicBezTo>
                  <a:lnTo>
                    <a:pt x="15495" y="46486"/>
                  </a:lnTo>
                  <a:cubicBezTo>
                    <a:pt x="15495" y="42354"/>
                    <a:pt x="15495" y="40288"/>
                    <a:pt x="15495" y="36156"/>
                  </a:cubicBezTo>
                  <a:cubicBezTo>
                    <a:pt x="15495" y="32024"/>
                    <a:pt x="15495" y="29958"/>
                    <a:pt x="15495" y="25826"/>
                  </a:cubicBezTo>
                  <a:cubicBezTo>
                    <a:pt x="15495" y="21694"/>
                    <a:pt x="15495" y="19627"/>
                    <a:pt x="15495" y="15495"/>
                  </a:cubicBezTo>
                  <a:lnTo>
                    <a:pt x="17561" y="15495"/>
                  </a:lnTo>
                  <a:cubicBezTo>
                    <a:pt x="17561" y="21694"/>
                    <a:pt x="17561" y="27892"/>
                    <a:pt x="17561" y="34090"/>
                  </a:cubicBezTo>
                  <a:cubicBezTo>
                    <a:pt x="17561" y="38222"/>
                    <a:pt x="17561" y="40288"/>
                    <a:pt x="17561" y="44420"/>
                  </a:cubicBezTo>
                  <a:lnTo>
                    <a:pt x="17561" y="48552"/>
                  </a:lnTo>
                  <a:cubicBezTo>
                    <a:pt x="17561" y="50618"/>
                    <a:pt x="17561" y="50618"/>
                    <a:pt x="17561" y="52685"/>
                  </a:cubicBezTo>
                  <a:cubicBezTo>
                    <a:pt x="17561" y="58883"/>
                    <a:pt x="19628"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6402"/>
                    <a:pt x="89874"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5EBCA361-E4A7-4FDB-809E-EB6BB3761B25}"/>
                </a:ext>
              </a:extLst>
            </p:cNvPr>
            <p:cNvSpPr/>
            <p:nvPr/>
          </p:nvSpPr>
          <p:spPr>
            <a:xfrm>
              <a:off x="794148" y="4905036"/>
              <a:ext cx="41321" cy="61982"/>
            </a:xfrm>
            <a:custGeom>
              <a:avLst/>
              <a:gdLst>
                <a:gd name="connsiteX0" fmla="*/ 27892 w 41321"/>
                <a:gd name="connsiteY0" fmla="*/ 46486 h 61981"/>
                <a:gd name="connsiteX1" fmla="*/ 15495 w 41321"/>
                <a:gd name="connsiteY1" fmla="*/ 46486 h 61981"/>
                <a:gd name="connsiteX2" fmla="*/ 21694 w 41321"/>
                <a:gd name="connsiteY2" fmla="*/ 15495 h 61981"/>
              </a:gdLst>
              <a:ahLst/>
              <a:cxnLst>
                <a:cxn ang="0">
                  <a:pos x="connsiteX0" y="connsiteY0"/>
                </a:cxn>
                <a:cxn ang="0">
                  <a:pos x="connsiteX1" y="connsiteY1"/>
                </a:cxn>
                <a:cxn ang="0">
                  <a:pos x="connsiteX2" y="connsiteY2"/>
                </a:cxn>
              </a:cxnLst>
              <a:rect l="l" t="t" r="r" b="b"/>
              <a:pathLst>
                <a:path w="41321" h="61981">
                  <a:moveTo>
                    <a:pt x="27892" y="46486"/>
                  </a:moveTo>
                  <a:lnTo>
                    <a:pt x="15495" y="46486"/>
                  </a:lnTo>
                  <a:lnTo>
                    <a:pt x="21694" y="15495"/>
                  </a:lnTo>
                  <a:close/>
                </a:path>
              </a:pathLst>
            </a:custGeom>
            <a:solidFill>
              <a:srgbClr val="2B3B4D"/>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87087309-5D86-4FE8-A149-F717719C3011}"/>
                </a:ext>
              </a:extLst>
            </p:cNvPr>
            <p:cNvSpPr/>
            <p:nvPr/>
          </p:nvSpPr>
          <p:spPr>
            <a:xfrm>
              <a:off x="2229901" y="3504249"/>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1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1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4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7"/>
                    <a:pt x="158211" y="186978"/>
                  </a:cubicBezTo>
                  <a:cubicBezTo>
                    <a:pt x="162343" y="184912"/>
                    <a:pt x="174739" y="174582"/>
                    <a:pt x="172673" y="172516"/>
                  </a:cubicBezTo>
                  <a:cubicBezTo>
                    <a:pt x="149946" y="162186"/>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1"/>
                    <a:pt x="61106" y="100204"/>
                    <a:pt x="52841" y="106402"/>
                  </a:cubicBezTo>
                  <a:cubicBezTo>
                    <a:pt x="52841" y="106402"/>
                    <a:pt x="54908" y="110534"/>
                    <a:pt x="59040" y="112600"/>
                  </a:cubicBezTo>
                  <a:cubicBezTo>
                    <a:pt x="63172" y="114666"/>
                    <a:pt x="67304" y="116732"/>
                    <a:pt x="67304" y="116732"/>
                  </a:cubicBezTo>
                  <a:cubicBezTo>
                    <a:pt x="67304" y="116732"/>
                    <a:pt x="63172" y="129129"/>
                    <a:pt x="54908" y="141525"/>
                  </a:cubicBezTo>
                  <a:cubicBezTo>
                    <a:pt x="48709" y="153921"/>
                    <a:pt x="28049" y="172516"/>
                    <a:pt x="28049" y="172516"/>
                  </a:cubicBezTo>
                  <a:cubicBezTo>
                    <a:pt x="28049" y="172516"/>
                    <a:pt x="34247" y="180780"/>
                    <a:pt x="42511" y="184912"/>
                  </a:cubicBezTo>
                  <a:cubicBezTo>
                    <a:pt x="50775" y="189044"/>
                    <a:pt x="61106" y="189044"/>
                    <a:pt x="61106" y="189044"/>
                  </a:cubicBezTo>
                  <a:cubicBezTo>
                    <a:pt x="61106" y="189044"/>
                    <a:pt x="36313" y="234498"/>
                    <a:pt x="15653" y="248960"/>
                  </a:cubicBezTo>
                  <a:cubicBezTo>
                    <a:pt x="13586" y="251026"/>
                    <a:pt x="32181" y="269621"/>
                    <a:pt x="54908" y="277885"/>
                  </a:cubicBezTo>
                  <a:cubicBezTo>
                    <a:pt x="71436" y="288215"/>
                    <a:pt x="83832" y="288215"/>
                    <a:pt x="98295" y="288215"/>
                  </a:cubicBezTo>
                  <a:close/>
                </a:path>
              </a:pathLst>
            </a:custGeom>
            <a:solidFill>
              <a:srgbClr val="669C91"/>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295A7143-C979-4DAB-A7E3-796B16AFAB7C}"/>
                </a:ext>
              </a:extLst>
            </p:cNvPr>
            <p:cNvSpPr/>
            <p:nvPr/>
          </p:nvSpPr>
          <p:spPr>
            <a:xfrm>
              <a:off x="2223860" y="3508381"/>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1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5081 w 185945"/>
                <a:gd name="connsiteY37" fmla="*/ 184912 h 289248"/>
                <a:gd name="connsiteX38" fmla="*/ 65081 w 185945"/>
                <a:gd name="connsiteY38" fmla="*/ 184912 h 289248"/>
                <a:gd name="connsiteX39" fmla="*/ 19628 w 185945"/>
                <a:gd name="connsiteY39" fmla="*/ 246894 h 289248"/>
                <a:gd name="connsiteX40" fmla="*/ 58883 w 185945"/>
                <a:gd name="connsiteY40" fmla="*/ 275819 h 289248"/>
                <a:gd name="connsiteX41" fmla="*/ 98138 w 185945"/>
                <a:gd name="connsiteY41" fmla="*/ 284083 h 289248"/>
                <a:gd name="connsiteX42" fmla="*/ 104336 w 185945"/>
                <a:gd name="connsiteY42" fmla="*/ 284083 h 289248"/>
                <a:gd name="connsiteX43" fmla="*/ 106402 w 185945"/>
                <a:gd name="connsiteY43" fmla="*/ 284083 h 289248"/>
                <a:gd name="connsiteX44" fmla="*/ 149789 w 185945"/>
                <a:gd name="connsiteY44" fmla="*/ 275819 h 289248"/>
                <a:gd name="connsiteX45" fmla="*/ 189044 w 185945"/>
                <a:gd name="connsiteY45" fmla="*/ 248960 h 289248"/>
                <a:gd name="connsiteX46" fmla="*/ 143591 w 185945"/>
                <a:gd name="connsiteY46" fmla="*/ 189044 h 289248"/>
                <a:gd name="connsiteX47" fmla="*/ 143591 w 185945"/>
                <a:gd name="connsiteY47" fmla="*/ 189044 h 289248"/>
                <a:gd name="connsiteX48" fmla="*/ 143591 w 185945"/>
                <a:gd name="connsiteY48" fmla="*/ 189044 h 289248"/>
                <a:gd name="connsiteX49" fmla="*/ 147723 w 185945"/>
                <a:gd name="connsiteY49" fmla="*/ 189044 h 289248"/>
                <a:gd name="connsiteX50" fmla="*/ 164252 w 185945"/>
                <a:gd name="connsiteY50" fmla="*/ 184912 h 289248"/>
                <a:gd name="connsiteX51" fmla="*/ 176648 w 185945"/>
                <a:gd name="connsiteY51" fmla="*/ 172516 h 289248"/>
                <a:gd name="connsiteX52" fmla="*/ 176648 w 185945"/>
                <a:gd name="connsiteY52" fmla="*/ 172516 h 289248"/>
                <a:gd name="connsiteX53" fmla="*/ 137393 w 185945"/>
                <a:gd name="connsiteY53" fmla="*/ 116732 h 289248"/>
                <a:gd name="connsiteX54" fmla="*/ 137393 w 185945"/>
                <a:gd name="connsiteY54" fmla="*/ 116732 h 289248"/>
                <a:gd name="connsiteX55" fmla="*/ 137393 w 185945"/>
                <a:gd name="connsiteY55" fmla="*/ 116732 h 289248"/>
                <a:gd name="connsiteX56" fmla="*/ 145657 w 185945"/>
                <a:gd name="connsiteY56" fmla="*/ 112600 h 289248"/>
                <a:gd name="connsiteX57" fmla="*/ 151855 w 185945"/>
                <a:gd name="connsiteY57" fmla="*/ 106402 h 289248"/>
                <a:gd name="connsiteX58" fmla="*/ 122931 w 185945"/>
                <a:gd name="connsiteY58" fmla="*/ 63015 h 289248"/>
                <a:gd name="connsiteX59" fmla="*/ 104336 w 185945"/>
                <a:gd name="connsiteY59" fmla="*/ 15495 h 289248"/>
                <a:gd name="connsiteX60" fmla="*/ 85741 w 185945"/>
                <a:gd name="connsiteY60" fmla="*/ 63015 h 289248"/>
                <a:gd name="connsiteX61" fmla="*/ 56817 w 185945"/>
                <a:gd name="connsiteY61" fmla="*/ 106402 h 289248"/>
                <a:gd name="connsiteX62" fmla="*/ 63015 w 185945"/>
                <a:gd name="connsiteY62" fmla="*/ 112600 h 289248"/>
                <a:gd name="connsiteX63" fmla="*/ 71279 w 185945"/>
                <a:gd name="connsiteY63" fmla="*/ 116732 h 289248"/>
                <a:gd name="connsiteX64" fmla="*/ 71279 w 185945"/>
                <a:gd name="connsiteY64" fmla="*/ 116732 h 289248"/>
                <a:gd name="connsiteX65" fmla="*/ 71279 w 185945"/>
                <a:gd name="connsiteY65" fmla="*/ 116732 h 289248"/>
                <a:gd name="connsiteX66" fmla="*/ 58883 w 185945"/>
                <a:gd name="connsiteY66" fmla="*/ 141525 h 289248"/>
                <a:gd name="connsiteX67" fmla="*/ 32024 w 185945"/>
                <a:gd name="connsiteY67" fmla="*/ 172516 h 289248"/>
                <a:gd name="connsiteX68" fmla="*/ 46486 w 185945"/>
                <a:gd name="connsiteY68" fmla="*/ 184912 h 289248"/>
                <a:gd name="connsiteX69" fmla="*/ 65081 w 185945"/>
                <a:gd name="connsiteY69" fmla="*/ 184912 h 289248"/>
                <a:gd name="connsiteX70" fmla="*/ 65081 w 185945"/>
                <a:gd name="connsiteY70" fmla="*/ 184912 h 289248"/>
                <a:gd name="connsiteX71" fmla="*/ 65081 w 185945"/>
                <a:gd name="connsiteY71" fmla="*/ 184912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6"/>
                    <a:pt x="60949" y="186978"/>
                  </a:cubicBezTo>
                  <a:cubicBezTo>
                    <a:pt x="58883" y="186978"/>
                    <a:pt x="50619"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1"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4" y="158054"/>
                    <a:pt x="178714" y="168384"/>
                  </a:cubicBezTo>
                  <a:cubicBezTo>
                    <a:pt x="178714" y="168384"/>
                    <a:pt x="178714" y="168384"/>
                    <a:pt x="178714" y="168384"/>
                  </a:cubicBezTo>
                  <a:cubicBezTo>
                    <a:pt x="178714" y="170450"/>
                    <a:pt x="168384" y="180780"/>
                    <a:pt x="164252" y="182846"/>
                  </a:cubicBezTo>
                  <a:cubicBezTo>
                    <a:pt x="158054" y="184912"/>
                    <a:pt x="151855" y="186978"/>
                    <a:pt x="147723" y="186978"/>
                  </a:cubicBezTo>
                  <a:cubicBezTo>
                    <a:pt x="145657" y="186978"/>
                    <a:pt x="145657" y="186978"/>
                    <a:pt x="143591" y="186978"/>
                  </a:cubicBezTo>
                  <a:cubicBezTo>
                    <a:pt x="147723" y="193176"/>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2270" y="284083"/>
                    <a:pt x="100204" y="284083"/>
                    <a:pt x="96072" y="284083"/>
                  </a:cubicBezTo>
                  <a:close/>
                  <a:moveTo>
                    <a:pt x="65081" y="184912"/>
                  </a:moveTo>
                  <a:lnTo>
                    <a:pt x="65081" y="184912"/>
                  </a:lnTo>
                  <a:cubicBezTo>
                    <a:pt x="65081" y="186978"/>
                    <a:pt x="40288" y="232432"/>
                    <a:pt x="19628" y="246894"/>
                  </a:cubicBezTo>
                  <a:cubicBezTo>
                    <a:pt x="19628" y="248960"/>
                    <a:pt x="36156" y="267555"/>
                    <a:pt x="58883" y="275819"/>
                  </a:cubicBezTo>
                  <a:cubicBezTo>
                    <a:pt x="77477" y="282017"/>
                    <a:pt x="89874" y="284083"/>
                    <a:pt x="98138" y="284083"/>
                  </a:cubicBezTo>
                  <a:cubicBezTo>
                    <a:pt x="100204" y="284083"/>
                    <a:pt x="104336" y="284083"/>
                    <a:pt x="104336" y="284083"/>
                  </a:cubicBezTo>
                  <a:lnTo>
                    <a:pt x="106402" y="284083"/>
                  </a:lnTo>
                  <a:cubicBezTo>
                    <a:pt x="116732" y="284083"/>
                    <a:pt x="131195" y="284083"/>
                    <a:pt x="149789" y="275819"/>
                  </a:cubicBezTo>
                  <a:cubicBezTo>
                    <a:pt x="172516" y="267555"/>
                    <a:pt x="189044" y="248960"/>
                    <a:pt x="189044" y="248960"/>
                  </a:cubicBezTo>
                  <a:cubicBezTo>
                    <a:pt x="168384" y="234498"/>
                    <a:pt x="143591" y="189044"/>
                    <a:pt x="143591" y="189044"/>
                  </a:cubicBezTo>
                  <a:lnTo>
                    <a:pt x="143591" y="189044"/>
                  </a:lnTo>
                  <a:lnTo>
                    <a:pt x="143591" y="189044"/>
                  </a:lnTo>
                  <a:cubicBezTo>
                    <a:pt x="143591" y="189044"/>
                    <a:pt x="145657" y="189044"/>
                    <a:pt x="147723" y="189044"/>
                  </a:cubicBezTo>
                  <a:cubicBezTo>
                    <a:pt x="151855" y="189044"/>
                    <a:pt x="158054" y="189044"/>
                    <a:pt x="164252" y="184912"/>
                  </a:cubicBezTo>
                  <a:cubicBezTo>
                    <a:pt x="166318" y="182846"/>
                    <a:pt x="176648" y="174582"/>
                    <a:pt x="176648" y="172516"/>
                  </a:cubicBezTo>
                  <a:cubicBezTo>
                    <a:pt x="176648" y="172516"/>
                    <a:pt x="176648" y="172516"/>
                    <a:pt x="176648" y="172516"/>
                  </a:cubicBezTo>
                  <a:cubicBezTo>
                    <a:pt x="153921" y="162186"/>
                    <a:pt x="137393" y="116732"/>
                    <a:pt x="137393" y="116732"/>
                  </a:cubicBezTo>
                  <a:lnTo>
                    <a:pt x="137393" y="116732"/>
                  </a:lnTo>
                  <a:lnTo>
                    <a:pt x="137393" y="116732"/>
                  </a:lnTo>
                  <a:cubicBezTo>
                    <a:pt x="137393" y="116732"/>
                    <a:pt x="141525" y="114666"/>
                    <a:pt x="145657" y="112600"/>
                  </a:cubicBezTo>
                  <a:cubicBezTo>
                    <a:pt x="149789" y="110534"/>
                    <a:pt x="151855" y="106402"/>
                    <a:pt x="151855" y="106402"/>
                  </a:cubicBezTo>
                  <a:cubicBezTo>
                    <a:pt x="147723" y="102270"/>
                    <a:pt x="135327" y="91940"/>
                    <a:pt x="122931" y="63015"/>
                  </a:cubicBezTo>
                  <a:cubicBezTo>
                    <a:pt x="112600" y="42354"/>
                    <a:pt x="104336" y="19627"/>
                    <a:pt x="104336" y="15495"/>
                  </a:cubicBezTo>
                  <a:cubicBezTo>
                    <a:pt x="102270" y="19627"/>
                    <a:pt x="94006" y="42354"/>
                    <a:pt x="85741" y="63015"/>
                  </a:cubicBezTo>
                  <a:cubicBezTo>
                    <a:pt x="73345" y="89874"/>
                    <a:pt x="60949" y="102270"/>
                    <a:pt x="56817" y="106402"/>
                  </a:cubicBezTo>
                  <a:cubicBezTo>
                    <a:pt x="56817" y="106402"/>
                    <a:pt x="58883" y="110534"/>
                    <a:pt x="63015" y="112600"/>
                  </a:cubicBezTo>
                  <a:cubicBezTo>
                    <a:pt x="67147" y="114666"/>
                    <a:pt x="71279" y="116732"/>
                    <a:pt x="71279" y="116732"/>
                  </a:cubicBezTo>
                  <a:lnTo>
                    <a:pt x="71279" y="116732"/>
                  </a:lnTo>
                  <a:lnTo>
                    <a:pt x="71279" y="116732"/>
                  </a:lnTo>
                  <a:cubicBezTo>
                    <a:pt x="71279" y="116732"/>
                    <a:pt x="67147" y="129129"/>
                    <a:pt x="58883" y="141525"/>
                  </a:cubicBezTo>
                  <a:cubicBezTo>
                    <a:pt x="52685" y="151855"/>
                    <a:pt x="34090" y="170450"/>
                    <a:pt x="32024" y="172516"/>
                  </a:cubicBezTo>
                  <a:cubicBezTo>
                    <a:pt x="34090" y="174582"/>
                    <a:pt x="40288" y="180780"/>
                    <a:pt x="46486" y="184912"/>
                  </a:cubicBezTo>
                  <a:cubicBezTo>
                    <a:pt x="52685" y="184912"/>
                    <a:pt x="58883" y="184912"/>
                    <a:pt x="65081" y="184912"/>
                  </a:cubicBezTo>
                  <a:cubicBezTo>
                    <a:pt x="63015" y="184912"/>
                    <a:pt x="63015" y="184912"/>
                    <a:pt x="65081" y="184912"/>
                  </a:cubicBezTo>
                  <a:lnTo>
                    <a:pt x="65081" y="184912"/>
                  </a:lnTo>
                  <a:close/>
                </a:path>
              </a:pathLst>
            </a:custGeom>
            <a:solidFill>
              <a:srgbClr val="669C91"/>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243F78F0-5E28-4A8C-91BD-45C33561B941}"/>
                </a:ext>
              </a:extLst>
            </p:cNvPr>
            <p:cNvSpPr/>
            <p:nvPr/>
          </p:nvSpPr>
          <p:spPr>
            <a:xfrm>
              <a:off x="2306502" y="3508381"/>
              <a:ext cx="20661" cy="309909"/>
            </a:xfrm>
            <a:custGeom>
              <a:avLst/>
              <a:gdLst>
                <a:gd name="connsiteX0" fmla="*/ 23760 w 20660"/>
                <a:gd name="connsiteY0" fmla="*/ 294413 h 309908"/>
                <a:gd name="connsiteX1" fmla="*/ 19628 w 20660"/>
                <a:gd name="connsiteY1" fmla="*/ 300611 h 309908"/>
                <a:gd name="connsiteX2" fmla="*/ 19628 w 20660"/>
                <a:gd name="connsiteY2" fmla="*/ 300611 h 309908"/>
                <a:gd name="connsiteX3" fmla="*/ 15495 w 20660"/>
                <a:gd name="connsiteY3" fmla="*/ 294413 h 309908"/>
                <a:gd name="connsiteX4" fmla="*/ 15495 w 20660"/>
                <a:gd name="connsiteY4" fmla="*/ 21694 h 309908"/>
                <a:gd name="connsiteX5" fmla="*/ 19628 w 20660"/>
                <a:gd name="connsiteY5" fmla="*/ 15495 h 309908"/>
                <a:gd name="connsiteX6" fmla="*/ 19628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6"/>
                    <a:pt x="21694" y="300611"/>
                    <a:pt x="19628" y="300611"/>
                  </a:cubicBezTo>
                  <a:lnTo>
                    <a:pt x="19628" y="300611"/>
                  </a:lnTo>
                  <a:cubicBezTo>
                    <a:pt x="17561" y="300611"/>
                    <a:pt x="15495" y="298546"/>
                    <a:pt x="15495" y="294413"/>
                  </a:cubicBezTo>
                  <a:lnTo>
                    <a:pt x="15495" y="21694"/>
                  </a:lnTo>
                  <a:cubicBezTo>
                    <a:pt x="15495" y="17561"/>
                    <a:pt x="17561" y="15495"/>
                    <a:pt x="19628" y="15495"/>
                  </a:cubicBezTo>
                  <a:lnTo>
                    <a:pt x="19628" y="15495"/>
                  </a:lnTo>
                  <a:cubicBezTo>
                    <a:pt x="21694" y="15495"/>
                    <a:pt x="23760" y="17561"/>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5BB8CFBF-6EF3-4DA8-9552-08CF5C0AA87F}"/>
                </a:ext>
              </a:extLst>
            </p:cNvPr>
            <p:cNvSpPr/>
            <p:nvPr/>
          </p:nvSpPr>
          <p:spPr>
            <a:xfrm>
              <a:off x="2312701" y="3506315"/>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4 h 103302"/>
                <a:gd name="connsiteX5" fmla="*/ 17561 w 61981"/>
                <a:gd name="connsiteY5" fmla="*/ 75411 h 103302"/>
                <a:gd name="connsiteX6" fmla="*/ 15495 w 61981"/>
                <a:gd name="connsiteY6" fmla="*/ 60949 h 103302"/>
                <a:gd name="connsiteX7" fmla="*/ 15495 w 61981"/>
                <a:gd name="connsiteY7" fmla="*/ 52684 h 103302"/>
                <a:gd name="connsiteX8" fmla="*/ 15495 w 61981"/>
                <a:gd name="connsiteY8" fmla="*/ 44420 h 103302"/>
                <a:gd name="connsiteX9" fmla="*/ 15495 w 61981"/>
                <a:gd name="connsiteY9" fmla="*/ 29958 h 103302"/>
                <a:gd name="connsiteX10" fmla="*/ 15495 w 61981"/>
                <a:gd name="connsiteY10" fmla="*/ 15495 h 103302"/>
                <a:gd name="connsiteX11" fmla="*/ 17561 w 61981"/>
                <a:gd name="connsiteY11" fmla="*/ 15495 h 103302"/>
                <a:gd name="connsiteX12" fmla="*/ 17561 w 61981"/>
                <a:gd name="connsiteY12" fmla="*/ 29958 h 103302"/>
                <a:gd name="connsiteX13" fmla="*/ 17561 w 61981"/>
                <a:gd name="connsiteY13" fmla="*/ 44420 h 103302"/>
                <a:gd name="connsiteX14" fmla="*/ 17561 w 61981"/>
                <a:gd name="connsiteY14" fmla="*/ 52684 h 103302"/>
                <a:gd name="connsiteX15" fmla="*/ 17561 w 61981"/>
                <a:gd name="connsiteY15" fmla="*/ 58883 h 103302"/>
                <a:gd name="connsiteX16" fmla="*/ 19627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4" y="106402"/>
                    <a:pt x="48552" y="106402"/>
                  </a:cubicBezTo>
                  <a:cubicBezTo>
                    <a:pt x="44420" y="106402"/>
                    <a:pt x="38222" y="104336"/>
                    <a:pt x="34090" y="100204"/>
                  </a:cubicBezTo>
                  <a:cubicBezTo>
                    <a:pt x="32024" y="98138"/>
                    <a:pt x="29958" y="98138"/>
                    <a:pt x="27892" y="96072"/>
                  </a:cubicBezTo>
                  <a:cubicBezTo>
                    <a:pt x="25826" y="94006"/>
                    <a:pt x="23760" y="91940"/>
                    <a:pt x="23760" y="89874"/>
                  </a:cubicBezTo>
                  <a:cubicBezTo>
                    <a:pt x="21694" y="85741"/>
                    <a:pt x="17561" y="81609"/>
                    <a:pt x="17561" y="75411"/>
                  </a:cubicBezTo>
                  <a:cubicBezTo>
                    <a:pt x="15495" y="71279"/>
                    <a:pt x="15495" y="65081"/>
                    <a:pt x="15495" y="60949"/>
                  </a:cubicBezTo>
                  <a:cubicBezTo>
                    <a:pt x="15495" y="58883"/>
                    <a:pt x="15495" y="56817"/>
                    <a:pt x="15495" y="52684"/>
                  </a:cubicBezTo>
                  <a:cubicBezTo>
                    <a:pt x="15495" y="50618"/>
                    <a:pt x="15495" y="48552"/>
                    <a:pt x="15495" y="44420"/>
                  </a:cubicBezTo>
                  <a:cubicBezTo>
                    <a:pt x="15495" y="40288"/>
                    <a:pt x="15495" y="34090"/>
                    <a:pt x="15495" y="29958"/>
                  </a:cubicBezTo>
                  <a:cubicBezTo>
                    <a:pt x="15495" y="25826"/>
                    <a:pt x="15495" y="19627"/>
                    <a:pt x="15495" y="15495"/>
                  </a:cubicBezTo>
                  <a:lnTo>
                    <a:pt x="17561" y="15495"/>
                  </a:lnTo>
                  <a:cubicBezTo>
                    <a:pt x="17561" y="19627"/>
                    <a:pt x="17561" y="25826"/>
                    <a:pt x="17561" y="29958"/>
                  </a:cubicBezTo>
                  <a:cubicBezTo>
                    <a:pt x="17561" y="34090"/>
                    <a:pt x="17561" y="40288"/>
                    <a:pt x="17561" y="44420"/>
                  </a:cubicBezTo>
                  <a:cubicBezTo>
                    <a:pt x="17561" y="46486"/>
                    <a:pt x="17561" y="48552"/>
                    <a:pt x="17561" y="52684"/>
                  </a:cubicBezTo>
                  <a:cubicBezTo>
                    <a:pt x="17561" y="54750"/>
                    <a:pt x="17561" y="56817"/>
                    <a:pt x="17561" y="58883"/>
                  </a:cubicBezTo>
                  <a:cubicBezTo>
                    <a:pt x="17561" y="63015"/>
                    <a:pt x="19627" y="69213"/>
                    <a:pt x="19627" y="73345"/>
                  </a:cubicBezTo>
                  <a:cubicBezTo>
                    <a:pt x="21694" y="77477"/>
                    <a:pt x="23760" y="81609"/>
                    <a:pt x="25826" y="85741"/>
                  </a:cubicBezTo>
                  <a:cubicBezTo>
                    <a:pt x="27892" y="87807"/>
                    <a:pt x="27892" y="89874"/>
                    <a:pt x="29958" y="91940"/>
                  </a:cubicBezTo>
                  <a:cubicBezTo>
                    <a:pt x="32024" y="94006"/>
                    <a:pt x="34090" y="96072"/>
                    <a:pt x="36156" y="96072"/>
                  </a:cubicBezTo>
                  <a:cubicBezTo>
                    <a:pt x="40288" y="98138"/>
                    <a:pt x="44420" y="100204"/>
                    <a:pt x="48552" y="102270"/>
                  </a:cubicBezTo>
                  <a:cubicBezTo>
                    <a:pt x="54751" y="104336"/>
                    <a:pt x="58883" y="106402"/>
                    <a:pt x="63015" y="106402"/>
                  </a:cubicBezTo>
                  <a:close/>
                </a:path>
              </a:pathLst>
            </a:custGeom>
            <a:solidFill>
              <a:srgbClr val="2B3B4D"/>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55C90DB5-687E-4F8D-9CA7-E825A14B4BFC}"/>
                </a:ext>
              </a:extLst>
            </p:cNvPr>
            <p:cNvSpPr/>
            <p:nvPr/>
          </p:nvSpPr>
          <p:spPr>
            <a:xfrm>
              <a:off x="2263115" y="3508381"/>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5 w 61981"/>
                <a:gd name="connsiteY4" fmla="*/ 85741 h 103302"/>
                <a:gd name="connsiteX5" fmla="*/ 58883 w 61981"/>
                <a:gd name="connsiteY5" fmla="*/ 73345 h 103302"/>
                <a:gd name="connsiteX6" fmla="*/ 60949 w 61981"/>
                <a:gd name="connsiteY6" fmla="*/ 58883 h 103302"/>
                <a:gd name="connsiteX7" fmla="*/ 60949 w 61981"/>
                <a:gd name="connsiteY7" fmla="*/ 52684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4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7" y="104336"/>
                    <a:pt x="25826" y="102270"/>
                    <a:pt x="29958" y="102270"/>
                  </a:cubicBezTo>
                  <a:cubicBezTo>
                    <a:pt x="34090" y="100204"/>
                    <a:pt x="38222" y="98138"/>
                    <a:pt x="42354" y="96072"/>
                  </a:cubicBezTo>
                  <a:cubicBezTo>
                    <a:pt x="44420" y="94006"/>
                    <a:pt x="46486" y="94006"/>
                    <a:pt x="48552" y="91940"/>
                  </a:cubicBezTo>
                  <a:cubicBezTo>
                    <a:pt x="50618" y="89874"/>
                    <a:pt x="52685" y="87807"/>
                    <a:pt x="52685" y="85741"/>
                  </a:cubicBezTo>
                  <a:cubicBezTo>
                    <a:pt x="54751" y="81609"/>
                    <a:pt x="56817" y="77477"/>
                    <a:pt x="58883" y="73345"/>
                  </a:cubicBezTo>
                  <a:cubicBezTo>
                    <a:pt x="60949" y="69213"/>
                    <a:pt x="60949" y="65081"/>
                    <a:pt x="60949" y="58883"/>
                  </a:cubicBezTo>
                  <a:cubicBezTo>
                    <a:pt x="60949" y="56817"/>
                    <a:pt x="60949" y="54751"/>
                    <a:pt x="60949" y="52684"/>
                  </a:cubicBezTo>
                  <a:cubicBezTo>
                    <a:pt x="60949" y="50618"/>
                    <a:pt x="60949" y="48552"/>
                    <a:pt x="60949" y="44420"/>
                  </a:cubicBezTo>
                  <a:cubicBezTo>
                    <a:pt x="60949" y="40288"/>
                    <a:pt x="60949" y="34090"/>
                    <a:pt x="60949" y="29958"/>
                  </a:cubicBezTo>
                  <a:cubicBezTo>
                    <a:pt x="60949" y="25826"/>
                    <a:pt x="60949" y="19627"/>
                    <a:pt x="60949" y="15495"/>
                  </a:cubicBezTo>
                  <a:lnTo>
                    <a:pt x="63015" y="15495"/>
                  </a:lnTo>
                  <a:cubicBezTo>
                    <a:pt x="63015" y="19627"/>
                    <a:pt x="63015" y="25826"/>
                    <a:pt x="63015" y="29958"/>
                  </a:cubicBezTo>
                  <a:cubicBezTo>
                    <a:pt x="63015" y="34090"/>
                    <a:pt x="63015" y="40288"/>
                    <a:pt x="63015" y="44420"/>
                  </a:cubicBezTo>
                  <a:cubicBezTo>
                    <a:pt x="63015" y="46486"/>
                    <a:pt x="63015" y="48552"/>
                    <a:pt x="63015" y="52684"/>
                  </a:cubicBezTo>
                  <a:cubicBezTo>
                    <a:pt x="63015" y="54751"/>
                    <a:pt x="63015" y="56817"/>
                    <a:pt x="63015" y="60949"/>
                  </a:cubicBezTo>
                  <a:cubicBezTo>
                    <a:pt x="63015" y="65081"/>
                    <a:pt x="60949" y="71279"/>
                    <a:pt x="60949" y="75411"/>
                  </a:cubicBezTo>
                  <a:cubicBezTo>
                    <a:pt x="58883" y="79543"/>
                    <a:pt x="56817" y="85741"/>
                    <a:pt x="54751" y="89874"/>
                  </a:cubicBezTo>
                  <a:cubicBezTo>
                    <a:pt x="52685" y="91940"/>
                    <a:pt x="50618" y="94006"/>
                    <a:pt x="50618" y="96072"/>
                  </a:cubicBezTo>
                  <a:cubicBezTo>
                    <a:pt x="48552" y="98138"/>
                    <a:pt x="46486" y="100204"/>
                    <a:pt x="44420" y="100204"/>
                  </a:cubicBezTo>
                  <a:cubicBezTo>
                    <a:pt x="40288" y="102270"/>
                    <a:pt x="36156" y="104336"/>
                    <a:pt x="29958" y="106402"/>
                  </a:cubicBezTo>
                  <a:cubicBezTo>
                    <a:pt x="25826" y="104336"/>
                    <a:pt x="19627"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CC1F7AAC-530F-480F-A925-64133599C35D}"/>
                </a:ext>
              </a:extLst>
            </p:cNvPr>
            <p:cNvSpPr/>
            <p:nvPr/>
          </p:nvSpPr>
          <p:spPr>
            <a:xfrm>
              <a:off x="2238323" y="3570363"/>
              <a:ext cx="103303" cy="123964"/>
            </a:xfrm>
            <a:custGeom>
              <a:avLst/>
              <a:gdLst>
                <a:gd name="connsiteX0" fmla="*/ 15495 w 103302"/>
                <a:gd name="connsiteY0" fmla="*/ 106402 h 123963"/>
                <a:gd name="connsiteX1" fmla="*/ 50618 w 103302"/>
                <a:gd name="connsiteY1" fmla="*/ 102270 h 123963"/>
                <a:gd name="connsiteX2" fmla="*/ 77477 w 103302"/>
                <a:gd name="connsiteY2" fmla="*/ 83675 h 123963"/>
                <a:gd name="connsiteX3" fmla="*/ 85741 w 103302"/>
                <a:gd name="connsiteY3" fmla="*/ 69213 h 123963"/>
                <a:gd name="connsiteX4" fmla="*/ 87807 w 103302"/>
                <a:gd name="connsiteY4" fmla="*/ 52684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8 h 123963"/>
                <a:gd name="connsiteX9" fmla="*/ 87807 w 103302"/>
                <a:gd name="connsiteY9" fmla="*/ 69213 h 123963"/>
                <a:gd name="connsiteX10" fmla="*/ 81609 w 103302"/>
                <a:gd name="connsiteY10" fmla="*/ 85741 h 123963"/>
                <a:gd name="connsiteX11" fmla="*/ 69213 w 103302"/>
                <a:gd name="connsiteY11" fmla="*/ 98138 h 123963"/>
                <a:gd name="connsiteX12" fmla="*/ 52684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8" y="102270"/>
                  </a:cubicBezTo>
                  <a:cubicBezTo>
                    <a:pt x="60949" y="98138"/>
                    <a:pt x="71279" y="91940"/>
                    <a:pt x="77477" y="83675"/>
                  </a:cubicBezTo>
                  <a:cubicBezTo>
                    <a:pt x="81609" y="79543"/>
                    <a:pt x="83675" y="73345"/>
                    <a:pt x="85741" y="69213"/>
                  </a:cubicBezTo>
                  <a:cubicBezTo>
                    <a:pt x="87807" y="63015"/>
                    <a:pt x="87807" y="58883"/>
                    <a:pt x="87807" y="52684"/>
                  </a:cubicBezTo>
                  <a:cubicBezTo>
                    <a:pt x="87807" y="46486"/>
                    <a:pt x="87807" y="40288"/>
                    <a:pt x="87807" y="34090"/>
                  </a:cubicBezTo>
                  <a:cubicBezTo>
                    <a:pt x="87807" y="27892"/>
                    <a:pt x="87807" y="21694"/>
                    <a:pt x="87807" y="15495"/>
                  </a:cubicBezTo>
                  <a:lnTo>
                    <a:pt x="89874" y="15495"/>
                  </a:lnTo>
                  <a:cubicBezTo>
                    <a:pt x="89874" y="27892"/>
                    <a:pt x="89874" y="38222"/>
                    <a:pt x="89874" y="50618"/>
                  </a:cubicBezTo>
                  <a:cubicBezTo>
                    <a:pt x="89874" y="56817"/>
                    <a:pt x="89874" y="63015"/>
                    <a:pt x="87807" y="69213"/>
                  </a:cubicBezTo>
                  <a:cubicBezTo>
                    <a:pt x="85741" y="75411"/>
                    <a:pt x="83675" y="81609"/>
                    <a:pt x="81609" y="85741"/>
                  </a:cubicBezTo>
                  <a:cubicBezTo>
                    <a:pt x="77477" y="89874"/>
                    <a:pt x="73345" y="96072"/>
                    <a:pt x="69213" y="98138"/>
                  </a:cubicBezTo>
                  <a:cubicBezTo>
                    <a:pt x="65081" y="102270"/>
                    <a:pt x="58883" y="104336"/>
                    <a:pt x="52684" y="106402"/>
                  </a:cubicBezTo>
                  <a:cubicBezTo>
                    <a:pt x="46486" y="108468"/>
                    <a:pt x="40288" y="108468"/>
                    <a:pt x="34090" y="108468"/>
                  </a:cubicBezTo>
                  <a:cubicBezTo>
                    <a:pt x="27892" y="110534"/>
                    <a:pt x="21694" y="108468"/>
                    <a:pt x="15495" y="106402"/>
                  </a:cubicBezTo>
                  <a:close/>
                </a:path>
              </a:pathLst>
            </a:custGeom>
            <a:solidFill>
              <a:srgbClr val="2B3B4D"/>
            </a:solidFill>
            <a:ln w="9525"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E377F5C6-7598-48A1-8642-B4EFD01DE85D}"/>
                </a:ext>
              </a:extLst>
            </p:cNvPr>
            <p:cNvSpPr/>
            <p:nvPr/>
          </p:nvSpPr>
          <p:spPr>
            <a:xfrm>
              <a:off x="2312701" y="3570363"/>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1 h 123963"/>
                <a:gd name="connsiteX5" fmla="*/ 17561 w 103302"/>
                <a:gd name="connsiteY5" fmla="*/ 69213 h 123963"/>
                <a:gd name="connsiteX6" fmla="*/ 15495 w 103302"/>
                <a:gd name="connsiteY6" fmla="*/ 50618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4 h 123963"/>
                <a:gd name="connsiteX11" fmla="*/ 19627 w 103302"/>
                <a:gd name="connsiteY11" fmla="*/ 69213 h 123963"/>
                <a:gd name="connsiteX12" fmla="*/ 27892 w 103302"/>
                <a:gd name="connsiteY12" fmla="*/ 83675 h 123963"/>
                <a:gd name="connsiteX13" fmla="*/ 54751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1"/>
                  </a:cubicBezTo>
                  <a:cubicBezTo>
                    <a:pt x="19627" y="81609"/>
                    <a:pt x="17561" y="75411"/>
                    <a:pt x="17561" y="69213"/>
                  </a:cubicBezTo>
                  <a:cubicBezTo>
                    <a:pt x="15495" y="63015"/>
                    <a:pt x="15495" y="56817"/>
                    <a:pt x="15495" y="50618"/>
                  </a:cubicBezTo>
                  <a:cubicBezTo>
                    <a:pt x="15495" y="38222"/>
                    <a:pt x="15495" y="27892"/>
                    <a:pt x="15495" y="15495"/>
                  </a:cubicBezTo>
                  <a:lnTo>
                    <a:pt x="17561" y="15495"/>
                  </a:lnTo>
                  <a:cubicBezTo>
                    <a:pt x="17561" y="21694"/>
                    <a:pt x="17561" y="27892"/>
                    <a:pt x="17561" y="34090"/>
                  </a:cubicBezTo>
                  <a:cubicBezTo>
                    <a:pt x="17561" y="40288"/>
                    <a:pt x="17561" y="46486"/>
                    <a:pt x="17561" y="52684"/>
                  </a:cubicBezTo>
                  <a:cubicBezTo>
                    <a:pt x="17561" y="58883"/>
                    <a:pt x="19627" y="65081"/>
                    <a:pt x="19627" y="69213"/>
                  </a:cubicBezTo>
                  <a:cubicBezTo>
                    <a:pt x="21694" y="75411"/>
                    <a:pt x="23760" y="79543"/>
                    <a:pt x="27892" y="83675"/>
                  </a:cubicBezTo>
                  <a:cubicBezTo>
                    <a:pt x="34090" y="91940"/>
                    <a:pt x="44420" y="98138"/>
                    <a:pt x="54751" y="102270"/>
                  </a:cubicBezTo>
                  <a:cubicBezTo>
                    <a:pt x="65081" y="106402"/>
                    <a:pt x="77477" y="108468"/>
                    <a:pt x="89874" y="106402"/>
                  </a:cubicBezTo>
                  <a:close/>
                </a:path>
              </a:pathLst>
            </a:custGeom>
            <a:solidFill>
              <a:srgbClr val="2B3B4D"/>
            </a:solidFill>
            <a:ln w="9525"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3535EB1C-8B81-4D91-A54E-5912B073D5B8}"/>
                </a:ext>
              </a:extLst>
            </p:cNvPr>
            <p:cNvSpPr/>
            <p:nvPr/>
          </p:nvSpPr>
          <p:spPr>
            <a:xfrm>
              <a:off x="2225926" y="3650939"/>
              <a:ext cx="103303" cy="123964"/>
            </a:xfrm>
            <a:custGeom>
              <a:avLst/>
              <a:gdLst>
                <a:gd name="connsiteX0" fmla="*/ 15495 w 103302"/>
                <a:gd name="connsiteY0" fmla="*/ 104336 h 123963"/>
                <a:gd name="connsiteX1" fmla="*/ 52685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4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8 h 123963"/>
                <a:gd name="connsiteX15" fmla="*/ 100204 w 103302"/>
                <a:gd name="connsiteY15" fmla="*/ 54750 h 123963"/>
                <a:gd name="connsiteX16" fmla="*/ 96072 w 103302"/>
                <a:gd name="connsiteY16" fmla="*/ 73345 h 123963"/>
                <a:gd name="connsiteX17" fmla="*/ 83675 w 103302"/>
                <a:gd name="connsiteY17" fmla="*/ 89874 h 123963"/>
                <a:gd name="connsiteX18" fmla="*/ 48553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5" y="100204"/>
                  </a:cubicBezTo>
                  <a:cubicBezTo>
                    <a:pt x="58883" y="98138"/>
                    <a:pt x="65081" y="96072"/>
                    <a:pt x="69213" y="94006"/>
                  </a:cubicBezTo>
                  <a:cubicBezTo>
                    <a:pt x="75411" y="91940"/>
                    <a:pt x="79543" y="87807"/>
                    <a:pt x="83675" y="83675"/>
                  </a:cubicBezTo>
                  <a:cubicBezTo>
                    <a:pt x="87807" y="79543"/>
                    <a:pt x="91940" y="75411"/>
                    <a:pt x="94006" y="69213"/>
                  </a:cubicBezTo>
                  <a:cubicBezTo>
                    <a:pt x="96072" y="63015"/>
                    <a:pt x="98138" y="58883"/>
                    <a:pt x="98138" y="52684"/>
                  </a:cubicBezTo>
                  <a:cubicBezTo>
                    <a:pt x="98138" y="50618"/>
                    <a:pt x="98138" y="50618"/>
                    <a:pt x="98138" y="48552"/>
                  </a:cubicBezTo>
                  <a:lnTo>
                    <a:pt x="98138" y="44420"/>
                  </a:lnTo>
                  <a:cubicBezTo>
                    <a:pt x="98138" y="40288"/>
                    <a:pt x="98138" y="38222"/>
                    <a:pt x="98138" y="34090"/>
                  </a:cubicBezTo>
                  <a:cubicBezTo>
                    <a:pt x="98138" y="27892"/>
                    <a:pt x="98138" y="21694"/>
                    <a:pt x="98138" y="15495"/>
                  </a:cubicBezTo>
                  <a:lnTo>
                    <a:pt x="100204" y="15495"/>
                  </a:lnTo>
                  <a:cubicBezTo>
                    <a:pt x="100204" y="19627"/>
                    <a:pt x="100204" y="21694"/>
                    <a:pt x="100204" y="25826"/>
                  </a:cubicBezTo>
                  <a:cubicBezTo>
                    <a:pt x="100204" y="29958"/>
                    <a:pt x="100204" y="32024"/>
                    <a:pt x="100204" y="36156"/>
                  </a:cubicBezTo>
                  <a:cubicBezTo>
                    <a:pt x="100204" y="40288"/>
                    <a:pt x="100204" y="42354"/>
                    <a:pt x="100204" y="46486"/>
                  </a:cubicBezTo>
                  <a:lnTo>
                    <a:pt x="100204" y="50618"/>
                  </a:lnTo>
                  <a:cubicBezTo>
                    <a:pt x="100204" y="52684"/>
                    <a:pt x="100204" y="54750"/>
                    <a:pt x="100204" y="54750"/>
                  </a:cubicBezTo>
                  <a:cubicBezTo>
                    <a:pt x="100204" y="60949"/>
                    <a:pt x="98138" y="67147"/>
                    <a:pt x="96072" y="73345"/>
                  </a:cubicBezTo>
                  <a:cubicBezTo>
                    <a:pt x="94006" y="79543"/>
                    <a:pt x="89874" y="85741"/>
                    <a:pt x="83675" y="89874"/>
                  </a:cubicBezTo>
                  <a:cubicBezTo>
                    <a:pt x="73345" y="98138"/>
                    <a:pt x="60949" y="104336"/>
                    <a:pt x="48553"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6402"/>
                    <a:pt x="17562"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FCAF0CC1-A5B3-4E47-9AF5-48AC6D8C673F}"/>
                </a:ext>
              </a:extLst>
            </p:cNvPr>
            <p:cNvSpPr/>
            <p:nvPr/>
          </p:nvSpPr>
          <p:spPr>
            <a:xfrm>
              <a:off x="2312701" y="3648873"/>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7 w 103302"/>
                <a:gd name="connsiteY6" fmla="*/ 73345 h 123963"/>
                <a:gd name="connsiteX7" fmla="*/ 15495 w 103302"/>
                <a:gd name="connsiteY7" fmla="*/ 54751 h 123963"/>
                <a:gd name="connsiteX8" fmla="*/ 15495 w 103302"/>
                <a:gd name="connsiteY8" fmla="*/ 50619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1" y="104336"/>
                    <a:pt x="42354" y="98138"/>
                    <a:pt x="32024" y="89874"/>
                  </a:cubicBezTo>
                  <a:cubicBezTo>
                    <a:pt x="27892" y="85741"/>
                    <a:pt x="23760" y="79543"/>
                    <a:pt x="19627" y="73345"/>
                  </a:cubicBezTo>
                  <a:cubicBezTo>
                    <a:pt x="17561" y="67147"/>
                    <a:pt x="15495" y="60949"/>
                    <a:pt x="15495" y="54751"/>
                  </a:cubicBezTo>
                  <a:cubicBezTo>
                    <a:pt x="15495" y="52685"/>
                    <a:pt x="15495" y="50619"/>
                    <a:pt x="15495" y="50619"/>
                  </a:cubicBezTo>
                  <a:lnTo>
                    <a:pt x="15495" y="46486"/>
                  </a:lnTo>
                  <a:cubicBezTo>
                    <a:pt x="15495" y="42354"/>
                    <a:pt x="15495" y="40288"/>
                    <a:pt x="15495" y="36156"/>
                  </a:cubicBezTo>
                  <a:cubicBezTo>
                    <a:pt x="15495" y="32024"/>
                    <a:pt x="15495" y="29958"/>
                    <a:pt x="15495" y="25826"/>
                  </a:cubicBezTo>
                  <a:cubicBezTo>
                    <a:pt x="15495" y="21694"/>
                    <a:pt x="15495" y="19628"/>
                    <a:pt x="15495" y="15495"/>
                  </a:cubicBezTo>
                  <a:lnTo>
                    <a:pt x="17561" y="15495"/>
                  </a:lnTo>
                  <a:cubicBezTo>
                    <a:pt x="17561" y="21694"/>
                    <a:pt x="17561" y="27892"/>
                    <a:pt x="17561" y="34090"/>
                  </a:cubicBezTo>
                  <a:cubicBezTo>
                    <a:pt x="17561" y="38222"/>
                    <a:pt x="17561" y="40288"/>
                    <a:pt x="17561" y="44420"/>
                  </a:cubicBezTo>
                  <a:lnTo>
                    <a:pt x="17561" y="48552"/>
                  </a:lnTo>
                  <a:cubicBezTo>
                    <a:pt x="17561" y="50619"/>
                    <a:pt x="17561" y="50619"/>
                    <a:pt x="17561" y="52685"/>
                  </a:cubicBezTo>
                  <a:cubicBezTo>
                    <a:pt x="17561" y="58883"/>
                    <a:pt x="19627"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6402"/>
                    <a:pt x="89874"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E50A4331-AD0E-495D-9A88-91A606D85C4C}"/>
                </a:ext>
              </a:extLst>
            </p:cNvPr>
            <p:cNvSpPr/>
            <p:nvPr/>
          </p:nvSpPr>
          <p:spPr>
            <a:xfrm>
              <a:off x="2306502" y="3489786"/>
              <a:ext cx="41321" cy="61982"/>
            </a:xfrm>
            <a:custGeom>
              <a:avLst/>
              <a:gdLst>
                <a:gd name="connsiteX0" fmla="*/ 27892 w 41321"/>
                <a:gd name="connsiteY0" fmla="*/ 46486 h 61981"/>
                <a:gd name="connsiteX1" fmla="*/ 15495 w 41321"/>
                <a:gd name="connsiteY1" fmla="*/ 46486 h 61981"/>
                <a:gd name="connsiteX2" fmla="*/ 21694 w 41321"/>
                <a:gd name="connsiteY2" fmla="*/ 15495 h 61981"/>
              </a:gdLst>
              <a:ahLst/>
              <a:cxnLst>
                <a:cxn ang="0">
                  <a:pos x="connsiteX0" y="connsiteY0"/>
                </a:cxn>
                <a:cxn ang="0">
                  <a:pos x="connsiteX1" y="connsiteY1"/>
                </a:cxn>
                <a:cxn ang="0">
                  <a:pos x="connsiteX2" y="connsiteY2"/>
                </a:cxn>
              </a:cxnLst>
              <a:rect l="l" t="t" r="r" b="b"/>
              <a:pathLst>
                <a:path w="41321" h="61981">
                  <a:moveTo>
                    <a:pt x="27892" y="46486"/>
                  </a:moveTo>
                  <a:lnTo>
                    <a:pt x="15495" y="46486"/>
                  </a:lnTo>
                  <a:lnTo>
                    <a:pt x="21694" y="15495"/>
                  </a:lnTo>
                  <a:close/>
                </a:path>
              </a:pathLst>
            </a:custGeom>
            <a:solidFill>
              <a:srgbClr val="2B3B4D"/>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3ADA5AC9-9FA2-40DB-9F52-AC35259618CA}"/>
                </a:ext>
              </a:extLst>
            </p:cNvPr>
            <p:cNvSpPr/>
            <p:nvPr/>
          </p:nvSpPr>
          <p:spPr>
            <a:xfrm>
              <a:off x="2362129" y="3372021"/>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0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4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6"/>
                    <a:pt x="158210" y="186978"/>
                  </a:cubicBezTo>
                  <a:cubicBezTo>
                    <a:pt x="162343" y="184912"/>
                    <a:pt x="174739" y="174582"/>
                    <a:pt x="172673" y="172516"/>
                  </a:cubicBezTo>
                  <a:cubicBezTo>
                    <a:pt x="149946" y="162186"/>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1"/>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1"/>
                    <a:pt x="28049" y="172516"/>
                    <a:pt x="28049" y="172516"/>
                  </a:cubicBezTo>
                  <a:cubicBezTo>
                    <a:pt x="28049" y="172516"/>
                    <a:pt x="34247" y="180780"/>
                    <a:pt x="42511" y="184912"/>
                  </a:cubicBezTo>
                  <a:cubicBezTo>
                    <a:pt x="50775" y="189044"/>
                    <a:pt x="61106" y="189044"/>
                    <a:pt x="61106" y="189044"/>
                  </a:cubicBezTo>
                  <a:cubicBezTo>
                    <a:pt x="61106" y="189044"/>
                    <a:pt x="36313" y="234498"/>
                    <a:pt x="15653" y="248960"/>
                  </a:cubicBezTo>
                  <a:cubicBezTo>
                    <a:pt x="13586" y="251026"/>
                    <a:pt x="32181" y="269621"/>
                    <a:pt x="54908" y="277885"/>
                  </a:cubicBezTo>
                  <a:cubicBezTo>
                    <a:pt x="71436" y="288215"/>
                    <a:pt x="83832" y="288215"/>
                    <a:pt x="98295" y="288215"/>
                  </a:cubicBezTo>
                  <a:close/>
                </a:path>
              </a:pathLst>
            </a:custGeom>
            <a:solidFill>
              <a:srgbClr val="669C91"/>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CA9ED8C7-7D59-4BF9-A609-0B30517753AD}"/>
                </a:ext>
              </a:extLst>
            </p:cNvPr>
            <p:cNvSpPr/>
            <p:nvPr/>
          </p:nvSpPr>
          <p:spPr>
            <a:xfrm>
              <a:off x="2356088" y="3376153"/>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0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3015 w 185945"/>
                <a:gd name="connsiteY37" fmla="*/ 186978 h 289248"/>
                <a:gd name="connsiteX38" fmla="*/ 63015 w 185945"/>
                <a:gd name="connsiteY38" fmla="*/ 186978 h 289248"/>
                <a:gd name="connsiteX39" fmla="*/ 17561 w 185945"/>
                <a:gd name="connsiteY39" fmla="*/ 248960 h 289248"/>
                <a:gd name="connsiteX40" fmla="*/ 56817 w 185945"/>
                <a:gd name="connsiteY40" fmla="*/ 277885 h 289248"/>
                <a:gd name="connsiteX41" fmla="*/ 96072 w 185945"/>
                <a:gd name="connsiteY41" fmla="*/ 286149 h 289248"/>
                <a:gd name="connsiteX42" fmla="*/ 102270 w 185945"/>
                <a:gd name="connsiteY42" fmla="*/ 286149 h 289248"/>
                <a:gd name="connsiteX43" fmla="*/ 104336 w 185945"/>
                <a:gd name="connsiteY43" fmla="*/ 286149 h 289248"/>
                <a:gd name="connsiteX44" fmla="*/ 147723 w 185945"/>
                <a:gd name="connsiteY44" fmla="*/ 277885 h 289248"/>
                <a:gd name="connsiteX45" fmla="*/ 186978 w 185945"/>
                <a:gd name="connsiteY45" fmla="*/ 251026 h 289248"/>
                <a:gd name="connsiteX46" fmla="*/ 141525 w 185945"/>
                <a:gd name="connsiteY46" fmla="*/ 191110 h 289248"/>
                <a:gd name="connsiteX47" fmla="*/ 141525 w 185945"/>
                <a:gd name="connsiteY47" fmla="*/ 191110 h 289248"/>
                <a:gd name="connsiteX48" fmla="*/ 141525 w 185945"/>
                <a:gd name="connsiteY48" fmla="*/ 191110 h 289248"/>
                <a:gd name="connsiteX49" fmla="*/ 145657 w 185945"/>
                <a:gd name="connsiteY49" fmla="*/ 191110 h 289248"/>
                <a:gd name="connsiteX50" fmla="*/ 162186 w 185945"/>
                <a:gd name="connsiteY50" fmla="*/ 186978 h 289248"/>
                <a:gd name="connsiteX51" fmla="*/ 174582 w 185945"/>
                <a:gd name="connsiteY51" fmla="*/ 174582 h 289248"/>
                <a:gd name="connsiteX52" fmla="*/ 174582 w 185945"/>
                <a:gd name="connsiteY52" fmla="*/ 174582 h 289248"/>
                <a:gd name="connsiteX53" fmla="*/ 135327 w 185945"/>
                <a:gd name="connsiteY53" fmla="*/ 118798 h 289248"/>
                <a:gd name="connsiteX54" fmla="*/ 135327 w 185945"/>
                <a:gd name="connsiteY54" fmla="*/ 118798 h 289248"/>
                <a:gd name="connsiteX55" fmla="*/ 135327 w 185945"/>
                <a:gd name="connsiteY55" fmla="*/ 118798 h 289248"/>
                <a:gd name="connsiteX56" fmla="*/ 143591 w 185945"/>
                <a:gd name="connsiteY56" fmla="*/ 114666 h 289248"/>
                <a:gd name="connsiteX57" fmla="*/ 149789 w 185945"/>
                <a:gd name="connsiteY57" fmla="*/ 108468 h 289248"/>
                <a:gd name="connsiteX58" fmla="*/ 120864 w 185945"/>
                <a:gd name="connsiteY58" fmla="*/ 65081 h 289248"/>
                <a:gd name="connsiteX59" fmla="*/ 102270 w 185945"/>
                <a:gd name="connsiteY59" fmla="*/ 17561 h 289248"/>
                <a:gd name="connsiteX60" fmla="*/ 83675 w 185945"/>
                <a:gd name="connsiteY60" fmla="*/ 65081 h 289248"/>
                <a:gd name="connsiteX61" fmla="*/ 54751 w 185945"/>
                <a:gd name="connsiteY61" fmla="*/ 108468 h 289248"/>
                <a:gd name="connsiteX62" fmla="*/ 60949 w 185945"/>
                <a:gd name="connsiteY62" fmla="*/ 114666 h 289248"/>
                <a:gd name="connsiteX63" fmla="*/ 69213 w 185945"/>
                <a:gd name="connsiteY63" fmla="*/ 118798 h 289248"/>
                <a:gd name="connsiteX64" fmla="*/ 69213 w 185945"/>
                <a:gd name="connsiteY64" fmla="*/ 118798 h 289248"/>
                <a:gd name="connsiteX65" fmla="*/ 69213 w 185945"/>
                <a:gd name="connsiteY65" fmla="*/ 118798 h 289248"/>
                <a:gd name="connsiteX66" fmla="*/ 56817 w 185945"/>
                <a:gd name="connsiteY66" fmla="*/ 143591 h 289248"/>
                <a:gd name="connsiteX67" fmla="*/ 29958 w 185945"/>
                <a:gd name="connsiteY67" fmla="*/ 174582 h 289248"/>
                <a:gd name="connsiteX68" fmla="*/ 44420 w 185945"/>
                <a:gd name="connsiteY68" fmla="*/ 186978 h 289248"/>
                <a:gd name="connsiteX69" fmla="*/ 63015 w 185945"/>
                <a:gd name="connsiteY69" fmla="*/ 186978 h 289248"/>
                <a:gd name="connsiteX70" fmla="*/ 63015 w 185945"/>
                <a:gd name="connsiteY70" fmla="*/ 186978 h 289248"/>
                <a:gd name="connsiteX71" fmla="*/ 63015 w 185945"/>
                <a:gd name="connsiteY71" fmla="*/ 186978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6"/>
                    <a:pt x="60949" y="186978"/>
                  </a:cubicBezTo>
                  <a:cubicBezTo>
                    <a:pt x="58883" y="186978"/>
                    <a:pt x="50618"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0"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4" y="158054"/>
                    <a:pt x="178714" y="168384"/>
                  </a:cubicBezTo>
                  <a:cubicBezTo>
                    <a:pt x="178714" y="168384"/>
                    <a:pt x="178714" y="168384"/>
                    <a:pt x="178714" y="168384"/>
                  </a:cubicBezTo>
                  <a:cubicBezTo>
                    <a:pt x="178714" y="170450"/>
                    <a:pt x="168384" y="180780"/>
                    <a:pt x="164252" y="182846"/>
                  </a:cubicBezTo>
                  <a:cubicBezTo>
                    <a:pt x="158054" y="184912"/>
                    <a:pt x="151855" y="186978"/>
                    <a:pt x="147723" y="186978"/>
                  </a:cubicBezTo>
                  <a:cubicBezTo>
                    <a:pt x="145657" y="186978"/>
                    <a:pt x="145657" y="186978"/>
                    <a:pt x="143591" y="186978"/>
                  </a:cubicBezTo>
                  <a:cubicBezTo>
                    <a:pt x="147723" y="193176"/>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2270" y="284083"/>
                    <a:pt x="98138" y="284083"/>
                    <a:pt x="96072" y="284083"/>
                  </a:cubicBezTo>
                  <a:close/>
                  <a:moveTo>
                    <a:pt x="63015" y="186978"/>
                  </a:moveTo>
                  <a:lnTo>
                    <a:pt x="63015" y="186978"/>
                  </a:lnTo>
                  <a:cubicBezTo>
                    <a:pt x="63015" y="189044"/>
                    <a:pt x="38222" y="234498"/>
                    <a:pt x="17561" y="248960"/>
                  </a:cubicBezTo>
                  <a:cubicBezTo>
                    <a:pt x="17561" y="251026"/>
                    <a:pt x="34090" y="269621"/>
                    <a:pt x="56817" y="277885"/>
                  </a:cubicBezTo>
                  <a:cubicBezTo>
                    <a:pt x="75411" y="284083"/>
                    <a:pt x="87807" y="286149"/>
                    <a:pt x="96072" y="286149"/>
                  </a:cubicBezTo>
                  <a:cubicBezTo>
                    <a:pt x="98138" y="286149"/>
                    <a:pt x="102270" y="286149"/>
                    <a:pt x="102270" y="286149"/>
                  </a:cubicBezTo>
                  <a:lnTo>
                    <a:pt x="104336" y="286149"/>
                  </a:lnTo>
                  <a:cubicBezTo>
                    <a:pt x="114666" y="286149"/>
                    <a:pt x="129129" y="286149"/>
                    <a:pt x="147723" y="277885"/>
                  </a:cubicBezTo>
                  <a:cubicBezTo>
                    <a:pt x="170450" y="269621"/>
                    <a:pt x="186978" y="251026"/>
                    <a:pt x="186978" y="251026"/>
                  </a:cubicBezTo>
                  <a:cubicBezTo>
                    <a:pt x="166318" y="236564"/>
                    <a:pt x="141525" y="191110"/>
                    <a:pt x="141525" y="191110"/>
                  </a:cubicBezTo>
                  <a:lnTo>
                    <a:pt x="141525" y="191110"/>
                  </a:lnTo>
                  <a:lnTo>
                    <a:pt x="141525" y="191110"/>
                  </a:lnTo>
                  <a:cubicBezTo>
                    <a:pt x="141525" y="191110"/>
                    <a:pt x="143591" y="191110"/>
                    <a:pt x="145657" y="191110"/>
                  </a:cubicBezTo>
                  <a:cubicBezTo>
                    <a:pt x="149789" y="191110"/>
                    <a:pt x="155988" y="191110"/>
                    <a:pt x="162186" y="186978"/>
                  </a:cubicBezTo>
                  <a:cubicBezTo>
                    <a:pt x="164252" y="184912"/>
                    <a:pt x="174582" y="176648"/>
                    <a:pt x="174582" y="174582"/>
                  </a:cubicBezTo>
                  <a:cubicBezTo>
                    <a:pt x="174582" y="174582"/>
                    <a:pt x="174582" y="174582"/>
                    <a:pt x="174582" y="174582"/>
                  </a:cubicBezTo>
                  <a:cubicBezTo>
                    <a:pt x="151855" y="164252"/>
                    <a:pt x="135327" y="118798"/>
                    <a:pt x="135327" y="118798"/>
                  </a:cubicBezTo>
                  <a:lnTo>
                    <a:pt x="135327" y="118798"/>
                  </a:lnTo>
                  <a:lnTo>
                    <a:pt x="135327" y="118798"/>
                  </a:lnTo>
                  <a:cubicBezTo>
                    <a:pt x="135327" y="118798"/>
                    <a:pt x="139459" y="116732"/>
                    <a:pt x="143591" y="114666"/>
                  </a:cubicBezTo>
                  <a:cubicBezTo>
                    <a:pt x="147723" y="112600"/>
                    <a:pt x="149789" y="108468"/>
                    <a:pt x="149789" y="108468"/>
                  </a:cubicBezTo>
                  <a:cubicBezTo>
                    <a:pt x="145657" y="104336"/>
                    <a:pt x="133261" y="94006"/>
                    <a:pt x="120864" y="65081"/>
                  </a:cubicBezTo>
                  <a:cubicBezTo>
                    <a:pt x="110534" y="44420"/>
                    <a:pt x="102270" y="21694"/>
                    <a:pt x="102270" y="17561"/>
                  </a:cubicBezTo>
                  <a:cubicBezTo>
                    <a:pt x="100204" y="21694"/>
                    <a:pt x="91940" y="44420"/>
                    <a:pt x="83675" y="65081"/>
                  </a:cubicBezTo>
                  <a:cubicBezTo>
                    <a:pt x="71279" y="91940"/>
                    <a:pt x="58883" y="104336"/>
                    <a:pt x="54751" y="108468"/>
                  </a:cubicBezTo>
                  <a:cubicBezTo>
                    <a:pt x="54751" y="108468"/>
                    <a:pt x="56817" y="112600"/>
                    <a:pt x="60949" y="114666"/>
                  </a:cubicBezTo>
                  <a:cubicBezTo>
                    <a:pt x="65081" y="116732"/>
                    <a:pt x="69213" y="118798"/>
                    <a:pt x="69213" y="118798"/>
                  </a:cubicBezTo>
                  <a:lnTo>
                    <a:pt x="69213" y="118798"/>
                  </a:lnTo>
                  <a:lnTo>
                    <a:pt x="69213" y="118798"/>
                  </a:lnTo>
                  <a:cubicBezTo>
                    <a:pt x="69213" y="118798"/>
                    <a:pt x="65081" y="131195"/>
                    <a:pt x="56817" y="143591"/>
                  </a:cubicBezTo>
                  <a:cubicBezTo>
                    <a:pt x="50618" y="153921"/>
                    <a:pt x="32024" y="172516"/>
                    <a:pt x="29958" y="174582"/>
                  </a:cubicBezTo>
                  <a:cubicBezTo>
                    <a:pt x="32024" y="176648"/>
                    <a:pt x="38222" y="182846"/>
                    <a:pt x="44420" y="186978"/>
                  </a:cubicBezTo>
                  <a:cubicBezTo>
                    <a:pt x="52685" y="184912"/>
                    <a:pt x="58883" y="186978"/>
                    <a:pt x="63015" y="186978"/>
                  </a:cubicBezTo>
                  <a:cubicBezTo>
                    <a:pt x="63015" y="186978"/>
                    <a:pt x="63015" y="186978"/>
                    <a:pt x="63015" y="186978"/>
                  </a:cubicBezTo>
                  <a:lnTo>
                    <a:pt x="63015" y="186978"/>
                  </a:lnTo>
                  <a:close/>
                </a:path>
              </a:pathLst>
            </a:custGeom>
            <a:solidFill>
              <a:srgbClr val="669C91"/>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F2D3C60D-A4B4-455E-874D-BE44854DFF39}"/>
                </a:ext>
              </a:extLst>
            </p:cNvPr>
            <p:cNvSpPr/>
            <p:nvPr/>
          </p:nvSpPr>
          <p:spPr>
            <a:xfrm>
              <a:off x="2438730" y="3376153"/>
              <a:ext cx="20661" cy="309909"/>
            </a:xfrm>
            <a:custGeom>
              <a:avLst/>
              <a:gdLst>
                <a:gd name="connsiteX0" fmla="*/ 23760 w 20660"/>
                <a:gd name="connsiteY0" fmla="*/ 294413 h 309908"/>
                <a:gd name="connsiteX1" fmla="*/ 19627 w 20660"/>
                <a:gd name="connsiteY1" fmla="*/ 300612 h 309908"/>
                <a:gd name="connsiteX2" fmla="*/ 19627 w 20660"/>
                <a:gd name="connsiteY2" fmla="*/ 300612 h 309908"/>
                <a:gd name="connsiteX3" fmla="*/ 15495 w 20660"/>
                <a:gd name="connsiteY3" fmla="*/ 294413 h 309908"/>
                <a:gd name="connsiteX4" fmla="*/ 15495 w 20660"/>
                <a:gd name="connsiteY4" fmla="*/ 21694 h 309908"/>
                <a:gd name="connsiteX5" fmla="*/ 19627 w 20660"/>
                <a:gd name="connsiteY5" fmla="*/ 15495 h 309908"/>
                <a:gd name="connsiteX6" fmla="*/ 19627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5"/>
                    <a:pt x="21694" y="300612"/>
                    <a:pt x="19627" y="300612"/>
                  </a:cubicBezTo>
                  <a:lnTo>
                    <a:pt x="19627" y="300612"/>
                  </a:lnTo>
                  <a:cubicBezTo>
                    <a:pt x="17561" y="300612"/>
                    <a:pt x="15495" y="298545"/>
                    <a:pt x="15495" y="294413"/>
                  </a:cubicBezTo>
                  <a:lnTo>
                    <a:pt x="15495" y="21694"/>
                  </a:lnTo>
                  <a:cubicBezTo>
                    <a:pt x="15495" y="17561"/>
                    <a:pt x="17561" y="15495"/>
                    <a:pt x="19627" y="15495"/>
                  </a:cubicBezTo>
                  <a:lnTo>
                    <a:pt x="19627" y="15495"/>
                  </a:lnTo>
                  <a:cubicBezTo>
                    <a:pt x="21694" y="15495"/>
                    <a:pt x="23760" y="17561"/>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B89D2758-6C3C-402C-A3C5-557521A2EF50}"/>
                </a:ext>
              </a:extLst>
            </p:cNvPr>
            <p:cNvSpPr/>
            <p:nvPr/>
          </p:nvSpPr>
          <p:spPr>
            <a:xfrm>
              <a:off x="2444928" y="3374087"/>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4 h 103302"/>
                <a:gd name="connsiteX5" fmla="*/ 17561 w 61981"/>
                <a:gd name="connsiteY5" fmla="*/ 75411 h 103302"/>
                <a:gd name="connsiteX6" fmla="*/ 15495 w 61981"/>
                <a:gd name="connsiteY6" fmla="*/ 60949 h 103302"/>
                <a:gd name="connsiteX7" fmla="*/ 15495 w 61981"/>
                <a:gd name="connsiteY7" fmla="*/ 52684 h 103302"/>
                <a:gd name="connsiteX8" fmla="*/ 15495 w 61981"/>
                <a:gd name="connsiteY8" fmla="*/ 44420 h 103302"/>
                <a:gd name="connsiteX9" fmla="*/ 15495 w 61981"/>
                <a:gd name="connsiteY9" fmla="*/ 29958 h 103302"/>
                <a:gd name="connsiteX10" fmla="*/ 15495 w 61981"/>
                <a:gd name="connsiteY10" fmla="*/ 15495 h 103302"/>
                <a:gd name="connsiteX11" fmla="*/ 17561 w 61981"/>
                <a:gd name="connsiteY11" fmla="*/ 15495 h 103302"/>
                <a:gd name="connsiteX12" fmla="*/ 17561 w 61981"/>
                <a:gd name="connsiteY12" fmla="*/ 29958 h 103302"/>
                <a:gd name="connsiteX13" fmla="*/ 17561 w 61981"/>
                <a:gd name="connsiteY13" fmla="*/ 44420 h 103302"/>
                <a:gd name="connsiteX14" fmla="*/ 17561 w 61981"/>
                <a:gd name="connsiteY14" fmla="*/ 52684 h 103302"/>
                <a:gd name="connsiteX15" fmla="*/ 17561 w 61981"/>
                <a:gd name="connsiteY15" fmla="*/ 58883 h 103302"/>
                <a:gd name="connsiteX16" fmla="*/ 19627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4" y="106402"/>
                    <a:pt x="48552" y="106402"/>
                  </a:cubicBezTo>
                  <a:cubicBezTo>
                    <a:pt x="44420" y="106402"/>
                    <a:pt x="38222" y="104336"/>
                    <a:pt x="34090" y="100204"/>
                  </a:cubicBezTo>
                  <a:cubicBezTo>
                    <a:pt x="32024" y="98138"/>
                    <a:pt x="29958" y="98138"/>
                    <a:pt x="27892" y="96072"/>
                  </a:cubicBezTo>
                  <a:cubicBezTo>
                    <a:pt x="25826" y="94006"/>
                    <a:pt x="23760" y="91940"/>
                    <a:pt x="23760" y="89874"/>
                  </a:cubicBezTo>
                  <a:cubicBezTo>
                    <a:pt x="21694" y="85741"/>
                    <a:pt x="17561" y="81609"/>
                    <a:pt x="17561" y="75411"/>
                  </a:cubicBezTo>
                  <a:cubicBezTo>
                    <a:pt x="15495" y="71279"/>
                    <a:pt x="15495" y="65081"/>
                    <a:pt x="15495" y="60949"/>
                  </a:cubicBezTo>
                  <a:cubicBezTo>
                    <a:pt x="15495" y="58883"/>
                    <a:pt x="15495" y="56817"/>
                    <a:pt x="15495" y="52684"/>
                  </a:cubicBezTo>
                  <a:cubicBezTo>
                    <a:pt x="15495" y="50618"/>
                    <a:pt x="15495" y="48552"/>
                    <a:pt x="15495" y="44420"/>
                  </a:cubicBezTo>
                  <a:cubicBezTo>
                    <a:pt x="15495" y="40288"/>
                    <a:pt x="15495" y="34090"/>
                    <a:pt x="15495" y="29958"/>
                  </a:cubicBezTo>
                  <a:cubicBezTo>
                    <a:pt x="15495" y="25826"/>
                    <a:pt x="15495" y="19627"/>
                    <a:pt x="15495" y="15495"/>
                  </a:cubicBezTo>
                  <a:lnTo>
                    <a:pt x="17561" y="15495"/>
                  </a:lnTo>
                  <a:cubicBezTo>
                    <a:pt x="17561" y="19627"/>
                    <a:pt x="17561" y="25826"/>
                    <a:pt x="17561" y="29958"/>
                  </a:cubicBezTo>
                  <a:cubicBezTo>
                    <a:pt x="17561" y="34090"/>
                    <a:pt x="17561" y="40288"/>
                    <a:pt x="17561" y="44420"/>
                  </a:cubicBezTo>
                  <a:cubicBezTo>
                    <a:pt x="17561" y="46486"/>
                    <a:pt x="17561" y="48552"/>
                    <a:pt x="17561" y="52684"/>
                  </a:cubicBezTo>
                  <a:cubicBezTo>
                    <a:pt x="17561" y="54751"/>
                    <a:pt x="17561" y="56817"/>
                    <a:pt x="17561" y="58883"/>
                  </a:cubicBezTo>
                  <a:cubicBezTo>
                    <a:pt x="17561" y="63015"/>
                    <a:pt x="19627" y="69213"/>
                    <a:pt x="19627" y="73345"/>
                  </a:cubicBezTo>
                  <a:cubicBezTo>
                    <a:pt x="21694" y="77477"/>
                    <a:pt x="23760" y="81609"/>
                    <a:pt x="25826" y="85741"/>
                  </a:cubicBezTo>
                  <a:cubicBezTo>
                    <a:pt x="27892" y="87807"/>
                    <a:pt x="27892" y="89874"/>
                    <a:pt x="29958" y="91940"/>
                  </a:cubicBezTo>
                  <a:cubicBezTo>
                    <a:pt x="32024" y="94006"/>
                    <a:pt x="34090" y="96072"/>
                    <a:pt x="36156" y="96072"/>
                  </a:cubicBezTo>
                  <a:cubicBezTo>
                    <a:pt x="40288" y="98138"/>
                    <a:pt x="44420" y="100204"/>
                    <a:pt x="48552" y="102270"/>
                  </a:cubicBezTo>
                  <a:cubicBezTo>
                    <a:pt x="54750" y="104336"/>
                    <a:pt x="58883" y="106402"/>
                    <a:pt x="63015" y="106402"/>
                  </a:cubicBezTo>
                  <a:close/>
                </a:path>
              </a:pathLst>
            </a:custGeom>
            <a:solidFill>
              <a:srgbClr val="2B3B4D"/>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2C67CD6E-774D-4932-B327-9322FC256FDF}"/>
                </a:ext>
              </a:extLst>
            </p:cNvPr>
            <p:cNvSpPr/>
            <p:nvPr/>
          </p:nvSpPr>
          <p:spPr>
            <a:xfrm>
              <a:off x="2395343" y="3376153"/>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4 w 61981"/>
                <a:gd name="connsiteY4" fmla="*/ 85741 h 103302"/>
                <a:gd name="connsiteX5" fmla="*/ 58883 w 61981"/>
                <a:gd name="connsiteY5" fmla="*/ 73345 h 103302"/>
                <a:gd name="connsiteX6" fmla="*/ 60949 w 61981"/>
                <a:gd name="connsiteY6" fmla="*/ 58883 h 103302"/>
                <a:gd name="connsiteX7" fmla="*/ 60949 w 61981"/>
                <a:gd name="connsiteY7" fmla="*/ 52685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5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7" y="104336"/>
                    <a:pt x="25826" y="102270"/>
                    <a:pt x="29958" y="102270"/>
                  </a:cubicBezTo>
                  <a:cubicBezTo>
                    <a:pt x="34090" y="100204"/>
                    <a:pt x="38222" y="98138"/>
                    <a:pt x="42354" y="96072"/>
                  </a:cubicBezTo>
                  <a:cubicBezTo>
                    <a:pt x="44420" y="94006"/>
                    <a:pt x="46486" y="94006"/>
                    <a:pt x="48552" y="91940"/>
                  </a:cubicBezTo>
                  <a:cubicBezTo>
                    <a:pt x="50618" y="89874"/>
                    <a:pt x="52684" y="87807"/>
                    <a:pt x="52684" y="85741"/>
                  </a:cubicBezTo>
                  <a:cubicBezTo>
                    <a:pt x="54751" y="81609"/>
                    <a:pt x="56817" y="77477"/>
                    <a:pt x="58883" y="73345"/>
                  </a:cubicBezTo>
                  <a:cubicBezTo>
                    <a:pt x="60949" y="69213"/>
                    <a:pt x="60949" y="65081"/>
                    <a:pt x="60949" y="58883"/>
                  </a:cubicBezTo>
                  <a:cubicBezTo>
                    <a:pt x="60949" y="56817"/>
                    <a:pt x="60949" y="54751"/>
                    <a:pt x="60949" y="52685"/>
                  </a:cubicBezTo>
                  <a:cubicBezTo>
                    <a:pt x="60949" y="50618"/>
                    <a:pt x="60949" y="48552"/>
                    <a:pt x="60949" y="44420"/>
                  </a:cubicBezTo>
                  <a:cubicBezTo>
                    <a:pt x="60949" y="40288"/>
                    <a:pt x="60949" y="34090"/>
                    <a:pt x="60949" y="29958"/>
                  </a:cubicBezTo>
                  <a:cubicBezTo>
                    <a:pt x="60949" y="25826"/>
                    <a:pt x="60949" y="19627"/>
                    <a:pt x="60949" y="15495"/>
                  </a:cubicBezTo>
                  <a:lnTo>
                    <a:pt x="63015" y="15495"/>
                  </a:lnTo>
                  <a:cubicBezTo>
                    <a:pt x="63015" y="19627"/>
                    <a:pt x="63015" y="25826"/>
                    <a:pt x="63015" y="29958"/>
                  </a:cubicBezTo>
                  <a:cubicBezTo>
                    <a:pt x="63015" y="34090"/>
                    <a:pt x="63015" y="40288"/>
                    <a:pt x="63015" y="44420"/>
                  </a:cubicBezTo>
                  <a:cubicBezTo>
                    <a:pt x="63015" y="46486"/>
                    <a:pt x="63015" y="48552"/>
                    <a:pt x="63015" y="52685"/>
                  </a:cubicBezTo>
                  <a:cubicBezTo>
                    <a:pt x="63015" y="54751"/>
                    <a:pt x="63015" y="56817"/>
                    <a:pt x="63015" y="60949"/>
                  </a:cubicBezTo>
                  <a:cubicBezTo>
                    <a:pt x="63015" y="65081"/>
                    <a:pt x="60949" y="71279"/>
                    <a:pt x="60949" y="75411"/>
                  </a:cubicBezTo>
                  <a:cubicBezTo>
                    <a:pt x="58883" y="79543"/>
                    <a:pt x="56817" y="85741"/>
                    <a:pt x="54751" y="89874"/>
                  </a:cubicBezTo>
                  <a:cubicBezTo>
                    <a:pt x="52684" y="91940"/>
                    <a:pt x="50618" y="94006"/>
                    <a:pt x="50618" y="96072"/>
                  </a:cubicBezTo>
                  <a:cubicBezTo>
                    <a:pt x="48552" y="98138"/>
                    <a:pt x="46486" y="100204"/>
                    <a:pt x="44420" y="100204"/>
                  </a:cubicBezTo>
                  <a:cubicBezTo>
                    <a:pt x="40288" y="102270"/>
                    <a:pt x="36156" y="104336"/>
                    <a:pt x="29958" y="106402"/>
                  </a:cubicBezTo>
                  <a:cubicBezTo>
                    <a:pt x="25826" y="104336"/>
                    <a:pt x="19627"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E1EC6A26-C334-4B3F-8E98-E626E238A513}"/>
                </a:ext>
              </a:extLst>
            </p:cNvPr>
            <p:cNvSpPr/>
            <p:nvPr/>
          </p:nvSpPr>
          <p:spPr>
            <a:xfrm>
              <a:off x="2370550" y="3440201"/>
              <a:ext cx="103303" cy="123964"/>
            </a:xfrm>
            <a:custGeom>
              <a:avLst/>
              <a:gdLst>
                <a:gd name="connsiteX0" fmla="*/ 15495 w 103302"/>
                <a:gd name="connsiteY0" fmla="*/ 106402 h 123963"/>
                <a:gd name="connsiteX1" fmla="*/ 50619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9 h 123963"/>
                <a:gd name="connsiteX9" fmla="*/ 87807 w 103302"/>
                <a:gd name="connsiteY9" fmla="*/ 69213 h 123963"/>
                <a:gd name="connsiteX10" fmla="*/ 81609 w 103302"/>
                <a:gd name="connsiteY10" fmla="*/ 85741 h 123963"/>
                <a:gd name="connsiteX11" fmla="*/ 69213 w 103302"/>
                <a:gd name="connsiteY11" fmla="*/ 98138 h 123963"/>
                <a:gd name="connsiteX12" fmla="*/ 52685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9"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9"/>
                  </a:cubicBezTo>
                  <a:cubicBezTo>
                    <a:pt x="89874" y="56817"/>
                    <a:pt x="89874" y="63015"/>
                    <a:pt x="87807" y="69213"/>
                  </a:cubicBezTo>
                  <a:cubicBezTo>
                    <a:pt x="85741" y="75411"/>
                    <a:pt x="83675" y="81609"/>
                    <a:pt x="81609" y="85741"/>
                  </a:cubicBezTo>
                  <a:cubicBezTo>
                    <a:pt x="77477" y="89874"/>
                    <a:pt x="73345" y="96072"/>
                    <a:pt x="69213" y="98138"/>
                  </a:cubicBezTo>
                  <a:cubicBezTo>
                    <a:pt x="65081" y="102270"/>
                    <a:pt x="58883" y="104336"/>
                    <a:pt x="52685" y="106402"/>
                  </a:cubicBezTo>
                  <a:cubicBezTo>
                    <a:pt x="46486" y="108468"/>
                    <a:pt x="40288" y="108468"/>
                    <a:pt x="34090" y="108468"/>
                  </a:cubicBezTo>
                  <a:cubicBezTo>
                    <a:pt x="27892" y="108468"/>
                    <a:pt x="21694" y="106402"/>
                    <a:pt x="15495" y="106402"/>
                  </a:cubicBezTo>
                  <a:close/>
                </a:path>
              </a:pathLst>
            </a:custGeom>
            <a:solidFill>
              <a:srgbClr val="2B3B4D"/>
            </a:solidFill>
            <a:ln w="9525" cap="flat">
              <a:no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E7828851-7151-414A-A90F-F6203B1C4042}"/>
                </a:ext>
              </a:extLst>
            </p:cNvPr>
            <p:cNvSpPr/>
            <p:nvPr/>
          </p:nvSpPr>
          <p:spPr>
            <a:xfrm>
              <a:off x="2442862" y="3440201"/>
              <a:ext cx="103303" cy="123964"/>
            </a:xfrm>
            <a:custGeom>
              <a:avLst/>
              <a:gdLst>
                <a:gd name="connsiteX0" fmla="*/ 89874 w 103302"/>
                <a:gd name="connsiteY0" fmla="*/ 106402 h 123963"/>
                <a:gd name="connsiteX1" fmla="*/ 71279 w 103302"/>
                <a:gd name="connsiteY1" fmla="*/ 108468 h 123963"/>
                <a:gd name="connsiteX2" fmla="*/ 52685 w 103302"/>
                <a:gd name="connsiteY2" fmla="*/ 106402 h 123963"/>
                <a:gd name="connsiteX3" fmla="*/ 36156 w 103302"/>
                <a:gd name="connsiteY3" fmla="*/ 98138 h 123963"/>
                <a:gd name="connsiteX4" fmla="*/ 23760 w 103302"/>
                <a:gd name="connsiteY4" fmla="*/ 85741 h 123963"/>
                <a:gd name="connsiteX5" fmla="*/ 17562 w 103302"/>
                <a:gd name="connsiteY5" fmla="*/ 69213 h 123963"/>
                <a:gd name="connsiteX6" fmla="*/ 15495 w 103302"/>
                <a:gd name="connsiteY6" fmla="*/ 50619 h 123963"/>
                <a:gd name="connsiteX7" fmla="*/ 15495 w 103302"/>
                <a:gd name="connsiteY7" fmla="*/ 15495 h 123963"/>
                <a:gd name="connsiteX8" fmla="*/ 17562 w 103302"/>
                <a:gd name="connsiteY8" fmla="*/ 15495 h 123963"/>
                <a:gd name="connsiteX9" fmla="*/ 17562 w 103302"/>
                <a:gd name="connsiteY9" fmla="*/ 34090 h 123963"/>
                <a:gd name="connsiteX10" fmla="*/ 17562 w 103302"/>
                <a:gd name="connsiteY10" fmla="*/ 52685 h 123963"/>
                <a:gd name="connsiteX11" fmla="*/ 19628 w 103302"/>
                <a:gd name="connsiteY11" fmla="*/ 69213 h 123963"/>
                <a:gd name="connsiteX12" fmla="*/ 27892 w 103302"/>
                <a:gd name="connsiteY12" fmla="*/ 83675 h 123963"/>
                <a:gd name="connsiteX13" fmla="*/ 54751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5" y="106402"/>
                  </a:cubicBezTo>
                  <a:cubicBezTo>
                    <a:pt x="46486" y="104336"/>
                    <a:pt x="40288" y="102270"/>
                    <a:pt x="36156" y="98138"/>
                  </a:cubicBezTo>
                  <a:cubicBezTo>
                    <a:pt x="32024" y="94006"/>
                    <a:pt x="25826" y="89874"/>
                    <a:pt x="23760" y="85741"/>
                  </a:cubicBezTo>
                  <a:cubicBezTo>
                    <a:pt x="19628" y="81609"/>
                    <a:pt x="17562" y="75411"/>
                    <a:pt x="17562" y="69213"/>
                  </a:cubicBezTo>
                  <a:cubicBezTo>
                    <a:pt x="15495" y="63015"/>
                    <a:pt x="15495" y="56817"/>
                    <a:pt x="15495" y="50619"/>
                  </a:cubicBezTo>
                  <a:cubicBezTo>
                    <a:pt x="15495" y="38222"/>
                    <a:pt x="15495" y="27892"/>
                    <a:pt x="15495" y="15495"/>
                  </a:cubicBezTo>
                  <a:lnTo>
                    <a:pt x="17562" y="15495"/>
                  </a:lnTo>
                  <a:cubicBezTo>
                    <a:pt x="17562" y="21694"/>
                    <a:pt x="17562" y="27892"/>
                    <a:pt x="17562" y="34090"/>
                  </a:cubicBezTo>
                  <a:cubicBezTo>
                    <a:pt x="17562" y="40288"/>
                    <a:pt x="17562" y="46486"/>
                    <a:pt x="17562" y="52685"/>
                  </a:cubicBezTo>
                  <a:cubicBezTo>
                    <a:pt x="17562" y="58883"/>
                    <a:pt x="19628" y="65081"/>
                    <a:pt x="19628" y="69213"/>
                  </a:cubicBezTo>
                  <a:cubicBezTo>
                    <a:pt x="21694" y="75411"/>
                    <a:pt x="23760" y="79543"/>
                    <a:pt x="27892" y="83675"/>
                  </a:cubicBezTo>
                  <a:cubicBezTo>
                    <a:pt x="34090" y="91940"/>
                    <a:pt x="44420" y="98138"/>
                    <a:pt x="54751" y="102270"/>
                  </a:cubicBezTo>
                  <a:cubicBezTo>
                    <a:pt x="67147" y="104336"/>
                    <a:pt x="79543" y="106402"/>
                    <a:pt x="89874" y="106402"/>
                  </a:cubicBezTo>
                  <a:close/>
                </a:path>
              </a:pathLst>
            </a:custGeom>
            <a:solidFill>
              <a:srgbClr val="2B3B4D"/>
            </a:solidFill>
            <a:ln w="9525" cap="flat">
              <a:no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2C0AAD15-1396-488E-B706-F4C5B919D007}"/>
                </a:ext>
              </a:extLst>
            </p:cNvPr>
            <p:cNvSpPr/>
            <p:nvPr/>
          </p:nvSpPr>
          <p:spPr>
            <a:xfrm>
              <a:off x="2358154" y="3518711"/>
              <a:ext cx="103303" cy="123964"/>
            </a:xfrm>
            <a:custGeom>
              <a:avLst/>
              <a:gdLst>
                <a:gd name="connsiteX0" fmla="*/ 15495 w 103302"/>
                <a:gd name="connsiteY0" fmla="*/ 104336 h 123963"/>
                <a:gd name="connsiteX1" fmla="*/ 52685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4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8 h 123963"/>
                <a:gd name="connsiteX15" fmla="*/ 100204 w 103302"/>
                <a:gd name="connsiteY15" fmla="*/ 54751 h 123963"/>
                <a:gd name="connsiteX16" fmla="*/ 96072 w 103302"/>
                <a:gd name="connsiteY16" fmla="*/ 73345 h 123963"/>
                <a:gd name="connsiteX17" fmla="*/ 83675 w 103302"/>
                <a:gd name="connsiteY17" fmla="*/ 89874 h 123963"/>
                <a:gd name="connsiteX18" fmla="*/ 48552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5" y="100204"/>
                  </a:cubicBezTo>
                  <a:cubicBezTo>
                    <a:pt x="58883" y="98138"/>
                    <a:pt x="65081" y="96072"/>
                    <a:pt x="69213" y="94006"/>
                  </a:cubicBezTo>
                  <a:cubicBezTo>
                    <a:pt x="75411" y="91940"/>
                    <a:pt x="79543" y="87807"/>
                    <a:pt x="83675" y="83675"/>
                  </a:cubicBezTo>
                  <a:cubicBezTo>
                    <a:pt x="87807" y="79543"/>
                    <a:pt x="91940" y="75411"/>
                    <a:pt x="94006" y="69213"/>
                  </a:cubicBezTo>
                  <a:cubicBezTo>
                    <a:pt x="96072" y="63015"/>
                    <a:pt x="98138" y="58883"/>
                    <a:pt x="98138" y="52684"/>
                  </a:cubicBezTo>
                  <a:cubicBezTo>
                    <a:pt x="98138" y="50618"/>
                    <a:pt x="98138" y="50618"/>
                    <a:pt x="98138" y="48552"/>
                  </a:cubicBezTo>
                  <a:lnTo>
                    <a:pt x="98138" y="44420"/>
                  </a:lnTo>
                  <a:cubicBezTo>
                    <a:pt x="98138" y="40288"/>
                    <a:pt x="98138" y="38222"/>
                    <a:pt x="98138" y="34090"/>
                  </a:cubicBezTo>
                  <a:cubicBezTo>
                    <a:pt x="98138" y="27892"/>
                    <a:pt x="98138" y="21694"/>
                    <a:pt x="98138" y="15495"/>
                  </a:cubicBezTo>
                  <a:lnTo>
                    <a:pt x="100204" y="15495"/>
                  </a:lnTo>
                  <a:cubicBezTo>
                    <a:pt x="100204" y="19627"/>
                    <a:pt x="100204" y="21694"/>
                    <a:pt x="100204" y="25826"/>
                  </a:cubicBezTo>
                  <a:cubicBezTo>
                    <a:pt x="100204" y="29958"/>
                    <a:pt x="100204" y="32024"/>
                    <a:pt x="100204" y="36156"/>
                  </a:cubicBezTo>
                  <a:cubicBezTo>
                    <a:pt x="100204" y="40288"/>
                    <a:pt x="100204" y="42354"/>
                    <a:pt x="100204" y="46486"/>
                  </a:cubicBezTo>
                  <a:lnTo>
                    <a:pt x="100204" y="50618"/>
                  </a:lnTo>
                  <a:cubicBezTo>
                    <a:pt x="100204" y="52684"/>
                    <a:pt x="100204" y="54751"/>
                    <a:pt x="100204" y="54751"/>
                  </a:cubicBezTo>
                  <a:cubicBezTo>
                    <a:pt x="100204" y="60949"/>
                    <a:pt x="98138" y="67147"/>
                    <a:pt x="96072" y="73345"/>
                  </a:cubicBezTo>
                  <a:cubicBezTo>
                    <a:pt x="94006" y="79543"/>
                    <a:pt x="89874" y="85741"/>
                    <a:pt x="83675" y="89874"/>
                  </a:cubicBezTo>
                  <a:cubicBezTo>
                    <a:pt x="73345" y="98138"/>
                    <a:pt x="60949" y="104336"/>
                    <a:pt x="48552"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6402"/>
                    <a:pt x="17561" y="106402"/>
                    <a:pt x="15495" y="104336"/>
                  </a:cubicBezTo>
                  <a:close/>
                </a:path>
              </a:pathLst>
            </a:custGeom>
            <a:solidFill>
              <a:srgbClr val="2B3B4D"/>
            </a:solidFill>
            <a:ln w="9525" cap="flat">
              <a:no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837BB3DF-B9B1-4068-97F6-38A9A7559790}"/>
                </a:ext>
              </a:extLst>
            </p:cNvPr>
            <p:cNvSpPr/>
            <p:nvPr/>
          </p:nvSpPr>
          <p:spPr>
            <a:xfrm>
              <a:off x="2442862" y="3516645"/>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8 w 103302"/>
                <a:gd name="connsiteY6" fmla="*/ 73345 h 123963"/>
                <a:gd name="connsiteX7" fmla="*/ 15495 w 103302"/>
                <a:gd name="connsiteY7" fmla="*/ 54750 h 123963"/>
                <a:gd name="connsiteX8" fmla="*/ 15495 w 103302"/>
                <a:gd name="connsiteY8" fmla="*/ 50618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2 w 103302"/>
                <a:gd name="connsiteY13" fmla="*/ 15495 h 123963"/>
                <a:gd name="connsiteX14" fmla="*/ 17562 w 103302"/>
                <a:gd name="connsiteY14" fmla="*/ 34090 h 123963"/>
                <a:gd name="connsiteX15" fmla="*/ 17562 w 103302"/>
                <a:gd name="connsiteY15" fmla="*/ 44420 h 123963"/>
                <a:gd name="connsiteX16" fmla="*/ 17562 w 103302"/>
                <a:gd name="connsiteY16" fmla="*/ 48552 h 123963"/>
                <a:gd name="connsiteX17" fmla="*/ 17562 w 103302"/>
                <a:gd name="connsiteY17" fmla="*/ 52684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1" y="104336"/>
                    <a:pt x="42354" y="98138"/>
                    <a:pt x="32024" y="89874"/>
                  </a:cubicBezTo>
                  <a:cubicBezTo>
                    <a:pt x="27892" y="85741"/>
                    <a:pt x="23760" y="79543"/>
                    <a:pt x="19628" y="73345"/>
                  </a:cubicBezTo>
                  <a:cubicBezTo>
                    <a:pt x="17562" y="67147"/>
                    <a:pt x="15495" y="60949"/>
                    <a:pt x="15495" y="54750"/>
                  </a:cubicBezTo>
                  <a:cubicBezTo>
                    <a:pt x="15495" y="52684"/>
                    <a:pt x="15495" y="50618"/>
                    <a:pt x="15495" y="50618"/>
                  </a:cubicBezTo>
                  <a:lnTo>
                    <a:pt x="15495" y="46486"/>
                  </a:lnTo>
                  <a:cubicBezTo>
                    <a:pt x="15495" y="42354"/>
                    <a:pt x="15495" y="40288"/>
                    <a:pt x="15495" y="36156"/>
                  </a:cubicBezTo>
                  <a:cubicBezTo>
                    <a:pt x="15495" y="32024"/>
                    <a:pt x="15495" y="29958"/>
                    <a:pt x="15495" y="25826"/>
                  </a:cubicBezTo>
                  <a:cubicBezTo>
                    <a:pt x="15495" y="21694"/>
                    <a:pt x="15495" y="19627"/>
                    <a:pt x="15495" y="15495"/>
                  </a:cubicBezTo>
                  <a:lnTo>
                    <a:pt x="17562" y="15495"/>
                  </a:lnTo>
                  <a:cubicBezTo>
                    <a:pt x="17562" y="21694"/>
                    <a:pt x="17562" y="27892"/>
                    <a:pt x="17562" y="34090"/>
                  </a:cubicBezTo>
                  <a:cubicBezTo>
                    <a:pt x="17562" y="38222"/>
                    <a:pt x="17562" y="40288"/>
                    <a:pt x="17562" y="44420"/>
                  </a:cubicBezTo>
                  <a:lnTo>
                    <a:pt x="17562" y="48552"/>
                  </a:lnTo>
                  <a:cubicBezTo>
                    <a:pt x="17562" y="50618"/>
                    <a:pt x="17562" y="50618"/>
                    <a:pt x="17562" y="52684"/>
                  </a:cubicBezTo>
                  <a:cubicBezTo>
                    <a:pt x="17562" y="58883"/>
                    <a:pt x="19628" y="65081"/>
                    <a:pt x="21694" y="69213"/>
                  </a:cubicBezTo>
                  <a:cubicBezTo>
                    <a:pt x="23760" y="75411"/>
                    <a:pt x="27892" y="79543"/>
                    <a:pt x="32024" y="83675"/>
                  </a:cubicBezTo>
                  <a:cubicBezTo>
                    <a:pt x="36156" y="87807"/>
                    <a:pt x="42354" y="91940"/>
                    <a:pt x="46486" y="94006"/>
                  </a:cubicBezTo>
                  <a:cubicBezTo>
                    <a:pt x="52685" y="96072"/>
                    <a:pt x="56817" y="98138"/>
                    <a:pt x="63015" y="100204"/>
                  </a:cubicBezTo>
                  <a:cubicBezTo>
                    <a:pt x="77477" y="106402"/>
                    <a:pt x="89874"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675A0FCC-1E6D-4EC5-B7CE-5CED9E8F4B8F}"/>
                </a:ext>
              </a:extLst>
            </p:cNvPr>
            <p:cNvSpPr/>
            <p:nvPr/>
          </p:nvSpPr>
          <p:spPr>
            <a:xfrm>
              <a:off x="2438730" y="3359624"/>
              <a:ext cx="41321" cy="41321"/>
            </a:xfrm>
            <a:custGeom>
              <a:avLst/>
              <a:gdLst>
                <a:gd name="connsiteX0" fmla="*/ 25826 w 41321"/>
                <a:gd name="connsiteY0" fmla="*/ 44420 h 41321"/>
                <a:gd name="connsiteX1" fmla="*/ 15495 w 41321"/>
                <a:gd name="connsiteY1" fmla="*/ 44420 h 41321"/>
                <a:gd name="connsiteX2" fmla="*/ 21694 w 41321"/>
                <a:gd name="connsiteY2" fmla="*/ 15495 h 41321"/>
              </a:gdLst>
              <a:ahLst/>
              <a:cxnLst>
                <a:cxn ang="0">
                  <a:pos x="connsiteX0" y="connsiteY0"/>
                </a:cxn>
                <a:cxn ang="0">
                  <a:pos x="connsiteX1" y="connsiteY1"/>
                </a:cxn>
                <a:cxn ang="0">
                  <a:pos x="connsiteX2" y="connsiteY2"/>
                </a:cxn>
              </a:cxnLst>
              <a:rect l="l" t="t" r="r" b="b"/>
              <a:pathLst>
                <a:path w="41321" h="41321">
                  <a:moveTo>
                    <a:pt x="25826" y="44420"/>
                  </a:moveTo>
                  <a:lnTo>
                    <a:pt x="15495" y="44420"/>
                  </a:lnTo>
                  <a:lnTo>
                    <a:pt x="21694" y="15495"/>
                  </a:lnTo>
                  <a:close/>
                </a:path>
              </a:pathLst>
            </a:custGeom>
            <a:solidFill>
              <a:srgbClr val="2B3B4D"/>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40935956-E8E4-46BE-9B6F-A34594682EF7}"/>
                </a:ext>
              </a:extLst>
            </p:cNvPr>
            <p:cNvSpPr/>
            <p:nvPr/>
          </p:nvSpPr>
          <p:spPr>
            <a:xfrm>
              <a:off x="2403450" y="3560032"/>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0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4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6"/>
                    <a:pt x="158210" y="186978"/>
                  </a:cubicBezTo>
                  <a:cubicBezTo>
                    <a:pt x="162343" y="184912"/>
                    <a:pt x="174739" y="174582"/>
                    <a:pt x="172673" y="172516"/>
                  </a:cubicBezTo>
                  <a:cubicBezTo>
                    <a:pt x="149946" y="162186"/>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1"/>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1"/>
                    <a:pt x="28049" y="172516"/>
                    <a:pt x="28049" y="172516"/>
                  </a:cubicBezTo>
                  <a:cubicBezTo>
                    <a:pt x="28049" y="172516"/>
                    <a:pt x="34247" y="180780"/>
                    <a:pt x="42511" y="184912"/>
                  </a:cubicBezTo>
                  <a:cubicBezTo>
                    <a:pt x="50775" y="189044"/>
                    <a:pt x="61106" y="189044"/>
                    <a:pt x="61106" y="189044"/>
                  </a:cubicBezTo>
                  <a:cubicBezTo>
                    <a:pt x="61106" y="189044"/>
                    <a:pt x="36313" y="234498"/>
                    <a:pt x="15653" y="248960"/>
                  </a:cubicBezTo>
                  <a:cubicBezTo>
                    <a:pt x="13586" y="251026"/>
                    <a:pt x="32181" y="269621"/>
                    <a:pt x="54908" y="277885"/>
                  </a:cubicBezTo>
                  <a:cubicBezTo>
                    <a:pt x="71436" y="288215"/>
                    <a:pt x="85898" y="288215"/>
                    <a:pt x="98295" y="288215"/>
                  </a:cubicBezTo>
                  <a:close/>
                </a:path>
              </a:pathLst>
            </a:custGeom>
            <a:solidFill>
              <a:srgbClr val="669C91"/>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37F60636-8902-42E0-A94E-9237F0556C66}"/>
                </a:ext>
              </a:extLst>
            </p:cNvPr>
            <p:cNvSpPr/>
            <p:nvPr/>
          </p:nvSpPr>
          <p:spPr>
            <a:xfrm>
              <a:off x="2397409" y="3566230"/>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0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5081 w 185945"/>
                <a:gd name="connsiteY37" fmla="*/ 184912 h 289248"/>
                <a:gd name="connsiteX38" fmla="*/ 65081 w 185945"/>
                <a:gd name="connsiteY38" fmla="*/ 184912 h 289248"/>
                <a:gd name="connsiteX39" fmla="*/ 19627 w 185945"/>
                <a:gd name="connsiteY39" fmla="*/ 246894 h 289248"/>
                <a:gd name="connsiteX40" fmla="*/ 58883 w 185945"/>
                <a:gd name="connsiteY40" fmla="*/ 275819 h 289248"/>
                <a:gd name="connsiteX41" fmla="*/ 98138 w 185945"/>
                <a:gd name="connsiteY41" fmla="*/ 284083 h 289248"/>
                <a:gd name="connsiteX42" fmla="*/ 104336 w 185945"/>
                <a:gd name="connsiteY42" fmla="*/ 284083 h 289248"/>
                <a:gd name="connsiteX43" fmla="*/ 106402 w 185945"/>
                <a:gd name="connsiteY43" fmla="*/ 284083 h 289248"/>
                <a:gd name="connsiteX44" fmla="*/ 149789 w 185945"/>
                <a:gd name="connsiteY44" fmla="*/ 275819 h 289248"/>
                <a:gd name="connsiteX45" fmla="*/ 189044 w 185945"/>
                <a:gd name="connsiteY45" fmla="*/ 248960 h 289248"/>
                <a:gd name="connsiteX46" fmla="*/ 143591 w 185945"/>
                <a:gd name="connsiteY46" fmla="*/ 189045 h 289248"/>
                <a:gd name="connsiteX47" fmla="*/ 143591 w 185945"/>
                <a:gd name="connsiteY47" fmla="*/ 189045 h 289248"/>
                <a:gd name="connsiteX48" fmla="*/ 143591 w 185945"/>
                <a:gd name="connsiteY48" fmla="*/ 189045 h 289248"/>
                <a:gd name="connsiteX49" fmla="*/ 147723 w 185945"/>
                <a:gd name="connsiteY49" fmla="*/ 189045 h 289248"/>
                <a:gd name="connsiteX50" fmla="*/ 164252 w 185945"/>
                <a:gd name="connsiteY50" fmla="*/ 184912 h 289248"/>
                <a:gd name="connsiteX51" fmla="*/ 176648 w 185945"/>
                <a:gd name="connsiteY51" fmla="*/ 172516 h 289248"/>
                <a:gd name="connsiteX52" fmla="*/ 176648 w 185945"/>
                <a:gd name="connsiteY52" fmla="*/ 172516 h 289248"/>
                <a:gd name="connsiteX53" fmla="*/ 137393 w 185945"/>
                <a:gd name="connsiteY53" fmla="*/ 116732 h 289248"/>
                <a:gd name="connsiteX54" fmla="*/ 137393 w 185945"/>
                <a:gd name="connsiteY54" fmla="*/ 116732 h 289248"/>
                <a:gd name="connsiteX55" fmla="*/ 137393 w 185945"/>
                <a:gd name="connsiteY55" fmla="*/ 116732 h 289248"/>
                <a:gd name="connsiteX56" fmla="*/ 145657 w 185945"/>
                <a:gd name="connsiteY56" fmla="*/ 112600 h 289248"/>
                <a:gd name="connsiteX57" fmla="*/ 151855 w 185945"/>
                <a:gd name="connsiteY57" fmla="*/ 106402 h 289248"/>
                <a:gd name="connsiteX58" fmla="*/ 122930 w 185945"/>
                <a:gd name="connsiteY58" fmla="*/ 63015 h 289248"/>
                <a:gd name="connsiteX59" fmla="*/ 104336 w 185945"/>
                <a:gd name="connsiteY59" fmla="*/ 15495 h 289248"/>
                <a:gd name="connsiteX60" fmla="*/ 85741 w 185945"/>
                <a:gd name="connsiteY60" fmla="*/ 63015 h 289248"/>
                <a:gd name="connsiteX61" fmla="*/ 56817 w 185945"/>
                <a:gd name="connsiteY61" fmla="*/ 106402 h 289248"/>
                <a:gd name="connsiteX62" fmla="*/ 63015 w 185945"/>
                <a:gd name="connsiteY62" fmla="*/ 112600 h 289248"/>
                <a:gd name="connsiteX63" fmla="*/ 71279 w 185945"/>
                <a:gd name="connsiteY63" fmla="*/ 116732 h 289248"/>
                <a:gd name="connsiteX64" fmla="*/ 71279 w 185945"/>
                <a:gd name="connsiteY64" fmla="*/ 116732 h 289248"/>
                <a:gd name="connsiteX65" fmla="*/ 71279 w 185945"/>
                <a:gd name="connsiteY65" fmla="*/ 116732 h 289248"/>
                <a:gd name="connsiteX66" fmla="*/ 58883 w 185945"/>
                <a:gd name="connsiteY66" fmla="*/ 141525 h 289248"/>
                <a:gd name="connsiteX67" fmla="*/ 32024 w 185945"/>
                <a:gd name="connsiteY67" fmla="*/ 172516 h 289248"/>
                <a:gd name="connsiteX68" fmla="*/ 46486 w 185945"/>
                <a:gd name="connsiteY68" fmla="*/ 184912 h 289248"/>
                <a:gd name="connsiteX69" fmla="*/ 65081 w 185945"/>
                <a:gd name="connsiteY69" fmla="*/ 184912 h 289248"/>
                <a:gd name="connsiteX70" fmla="*/ 65081 w 185945"/>
                <a:gd name="connsiteY70" fmla="*/ 184912 h 289248"/>
                <a:gd name="connsiteX71" fmla="*/ 65081 w 185945"/>
                <a:gd name="connsiteY71" fmla="*/ 184912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7"/>
                    <a:pt x="60949" y="186978"/>
                  </a:cubicBezTo>
                  <a:cubicBezTo>
                    <a:pt x="58883" y="186978"/>
                    <a:pt x="50618"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0"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4" y="158054"/>
                    <a:pt x="178714" y="168384"/>
                  </a:cubicBezTo>
                  <a:cubicBezTo>
                    <a:pt x="178714" y="168384"/>
                    <a:pt x="178714" y="168384"/>
                    <a:pt x="178714" y="168384"/>
                  </a:cubicBezTo>
                  <a:cubicBezTo>
                    <a:pt x="178714" y="170450"/>
                    <a:pt x="168384" y="180780"/>
                    <a:pt x="164252" y="182846"/>
                  </a:cubicBezTo>
                  <a:cubicBezTo>
                    <a:pt x="158054" y="184912"/>
                    <a:pt x="151855" y="186978"/>
                    <a:pt x="147723" y="186978"/>
                  </a:cubicBezTo>
                  <a:cubicBezTo>
                    <a:pt x="145657" y="186978"/>
                    <a:pt x="145657" y="186978"/>
                    <a:pt x="143591" y="186978"/>
                  </a:cubicBezTo>
                  <a:cubicBezTo>
                    <a:pt x="147723" y="193177"/>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2270" y="284083"/>
                    <a:pt x="100204" y="284083"/>
                    <a:pt x="96072" y="284083"/>
                  </a:cubicBezTo>
                  <a:close/>
                  <a:moveTo>
                    <a:pt x="65081" y="184912"/>
                  </a:moveTo>
                  <a:lnTo>
                    <a:pt x="65081" y="184912"/>
                  </a:lnTo>
                  <a:cubicBezTo>
                    <a:pt x="65081" y="186978"/>
                    <a:pt x="40288" y="232432"/>
                    <a:pt x="19627" y="246894"/>
                  </a:cubicBezTo>
                  <a:cubicBezTo>
                    <a:pt x="19627" y="248960"/>
                    <a:pt x="36156" y="267555"/>
                    <a:pt x="58883" y="275819"/>
                  </a:cubicBezTo>
                  <a:cubicBezTo>
                    <a:pt x="77477" y="282017"/>
                    <a:pt x="89874" y="284083"/>
                    <a:pt x="98138" y="284083"/>
                  </a:cubicBezTo>
                  <a:cubicBezTo>
                    <a:pt x="100204" y="284083"/>
                    <a:pt x="104336" y="284083"/>
                    <a:pt x="104336" y="284083"/>
                  </a:cubicBezTo>
                  <a:lnTo>
                    <a:pt x="106402" y="284083"/>
                  </a:lnTo>
                  <a:cubicBezTo>
                    <a:pt x="116732" y="284083"/>
                    <a:pt x="131195" y="284083"/>
                    <a:pt x="149789" y="275819"/>
                  </a:cubicBezTo>
                  <a:cubicBezTo>
                    <a:pt x="172516" y="267555"/>
                    <a:pt x="189044" y="248960"/>
                    <a:pt x="189044" y="248960"/>
                  </a:cubicBezTo>
                  <a:cubicBezTo>
                    <a:pt x="168384" y="234498"/>
                    <a:pt x="143591" y="189045"/>
                    <a:pt x="143591" y="189045"/>
                  </a:cubicBezTo>
                  <a:lnTo>
                    <a:pt x="143591" y="189045"/>
                  </a:lnTo>
                  <a:lnTo>
                    <a:pt x="143591" y="189045"/>
                  </a:lnTo>
                  <a:cubicBezTo>
                    <a:pt x="143591" y="189045"/>
                    <a:pt x="145657" y="189045"/>
                    <a:pt x="147723" y="189045"/>
                  </a:cubicBezTo>
                  <a:cubicBezTo>
                    <a:pt x="151855" y="189045"/>
                    <a:pt x="158054" y="189045"/>
                    <a:pt x="164252" y="184912"/>
                  </a:cubicBezTo>
                  <a:cubicBezTo>
                    <a:pt x="166318" y="182846"/>
                    <a:pt x="176648" y="174582"/>
                    <a:pt x="176648" y="172516"/>
                  </a:cubicBezTo>
                  <a:cubicBezTo>
                    <a:pt x="176648" y="172516"/>
                    <a:pt x="176648" y="172516"/>
                    <a:pt x="176648" y="172516"/>
                  </a:cubicBezTo>
                  <a:cubicBezTo>
                    <a:pt x="153921" y="162186"/>
                    <a:pt x="137393" y="116732"/>
                    <a:pt x="137393" y="116732"/>
                  </a:cubicBezTo>
                  <a:lnTo>
                    <a:pt x="137393" y="116732"/>
                  </a:lnTo>
                  <a:lnTo>
                    <a:pt x="137393" y="116732"/>
                  </a:lnTo>
                  <a:cubicBezTo>
                    <a:pt x="137393" y="116732"/>
                    <a:pt x="141525" y="114666"/>
                    <a:pt x="145657" y="112600"/>
                  </a:cubicBezTo>
                  <a:cubicBezTo>
                    <a:pt x="149789" y="110534"/>
                    <a:pt x="151855" y="106402"/>
                    <a:pt x="151855" y="106402"/>
                  </a:cubicBezTo>
                  <a:cubicBezTo>
                    <a:pt x="147723" y="102270"/>
                    <a:pt x="135327" y="91940"/>
                    <a:pt x="122930" y="63015"/>
                  </a:cubicBezTo>
                  <a:cubicBezTo>
                    <a:pt x="112600" y="42354"/>
                    <a:pt x="104336" y="19628"/>
                    <a:pt x="104336" y="15495"/>
                  </a:cubicBezTo>
                  <a:cubicBezTo>
                    <a:pt x="102270" y="19628"/>
                    <a:pt x="94006" y="42354"/>
                    <a:pt x="85741" y="63015"/>
                  </a:cubicBezTo>
                  <a:cubicBezTo>
                    <a:pt x="73345" y="89874"/>
                    <a:pt x="60949" y="102270"/>
                    <a:pt x="56817" y="106402"/>
                  </a:cubicBezTo>
                  <a:cubicBezTo>
                    <a:pt x="56817" y="106402"/>
                    <a:pt x="58883" y="110534"/>
                    <a:pt x="63015" y="112600"/>
                  </a:cubicBezTo>
                  <a:cubicBezTo>
                    <a:pt x="67147" y="114666"/>
                    <a:pt x="71279" y="116732"/>
                    <a:pt x="71279" y="116732"/>
                  </a:cubicBezTo>
                  <a:lnTo>
                    <a:pt x="71279" y="116732"/>
                  </a:lnTo>
                  <a:lnTo>
                    <a:pt x="71279" y="116732"/>
                  </a:lnTo>
                  <a:cubicBezTo>
                    <a:pt x="71279" y="116732"/>
                    <a:pt x="67147" y="129129"/>
                    <a:pt x="58883" y="141525"/>
                  </a:cubicBezTo>
                  <a:cubicBezTo>
                    <a:pt x="52685" y="151855"/>
                    <a:pt x="34090" y="170450"/>
                    <a:pt x="32024" y="172516"/>
                  </a:cubicBezTo>
                  <a:cubicBezTo>
                    <a:pt x="34090" y="174582"/>
                    <a:pt x="40288" y="180780"/>
                    <a:pt x="46486" y="184912"/>
                  </a:cubicBezTo>
                  <a:cubicBezTo>
                    <a:pt x="52685" y="184912"/>
                    <a:pt x="60949" y="184912"/>
                    <a:pt x="65081" y="184912"/>
                  </a:cubicBezTo>
                  <a:cubicBezTo>
                    <a:pt x="63015" y="184912"/>
                    <a:pt x="63015" y="184912"/>
                    <a:pt x="65081" y="184912"/>
                  </a:cubicBezTo>
                  <a:lnTo>
                    <a:pt x="65081" y="184912"/>
                  </a:lnTo>
                  <a:close/>
                </a:path>
              </a:pathLst>
            </a:custGeom>
            <a:solidFill>
              <a:srgbClr val="669C91"/>
            </a:solidFill>
            <a:ln w="9525"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5C26EC8E-915D-49CC-A60A-41D25C8DF357}"/>
                </a:ext>
              </a:extLst>
            </p:cNvPr>
            <p:cNvSpPr/>
            <p:nvPr/>
          </p:nvSpPr>
          <p:spPr>
            <a:xfrm>
              <a:off x="2480051" y="3566230"/>
              <a:ext cx="20661" cy="309909"/>
            </a:xfrm>
            <a:custGeom>
              <a:avLst/>
              <a:gdLst>
                <a:gd name="connsiteX0" fmla="*/ 23760 w 20660"/>
                <a:gd name="connsiteY0" fmla="*/ 294413 h 309908"/>
                <a:gd name="connsiteX1" fmla="*/ 19627 w 20660"/>
                <a:gd name="connsiteY1" fmla="*/ 300612 h 309908"/>
                <a:gd name="connsiteX2" fmla="*/ 19627 w 20660"/>
                <a:gd name="connsiteY2" fmla="*/ 300612 h 309908"/>
                <a:gd name="connsiteX3" fmla="*/ 15495 w 20660"/>
                <a:gd name="connsiteY3" fmla="*/ 294413 h 309908"/>
                <a:gd name="connsiteX4" fmla="*/ 15495 w 20660"/>
                <a:gd name="connsiteY4" fmla="*/ 21694 h 309908"/>
                <a:gd name="connsiteX5" fmla="*/ 19627 w 20660"/>
                <a:gd name="connsiteY5" fmla="*/ 15495 h 309908"/>
                <a:gd name="connsiteX6" fmla="*/ 19627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5"/>
                    <a:pt x="21694" y="300612"/>
                    <a:pt x="19627" y="300612"/>
                  </a:cubicBezTo>
                  <a:lnTo>
                    <a:pt x="19627" y="300612"/>
                  </a:lnTo>
                  <a:cubicBezTo>
                    <a:pt x="17561" y="300612"/>
                    <a:pt x="15495" y="298545"/>
                    <a:pt x="15495" y="294413"/>
                  </a:cubicBezTo>
                  <a:lnTo>
                    <a:pt x="15495" y="21694"/>
                  </a:lnTo>
                  <a:cubicBezTo>
                    <a:pt x="15495" y="17562"/>
                    <a:pt x="17561" y="15495"/>
                    <a:pt x="19627" y="15495"/>
                  </a:cubicBezTo>
                  <a:lnTo>
                    <a:pt x="19627" y="15495"/>
                  </a:lnTo>
                  <a:cubicBezTo>
                    <a:pt x="21694" y="15495"/>
                    <a:pt x="23760" y="17562"/>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1CED8154-BD43-4135-A0CF-6849F15AAFE6}"/>
                </a:ext>
              </a:extLst>
            </p:cNvPr>
            <p:cNvSpPr/>
            <p:nvPr/>
          </p:nvSpPr>
          <p:spPr>
            <a:xfrm>
              <a:off x="2488316" y="3564164"/>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4 h 103302"/>
                <a:gd name="connsiteX5" fmla="*/ 17561 w 61981"/>
                <a:gd name="connsiteY5" fmla="*/ 75411 h 103302"/>
                <a:gd name="connsiteX6" fmla="*/ 15495 w 61981"/>
                <a:gd name="connsiteY6" fmla="*/ 60949 h 103302"/>
                <a:gd name="connsiteX7" fmla="*/ 15495 w 61981"/>
                <a:gd name="connsiteY7" fmla="*/ 52685 h 103302"/>
                <a:gd name="connsiteX8" fmla="*/ 15495 w 61981"/>
                <a:gd name="connsiteY8" fmla="*/ 44420 h 103302"/>
                <a:gd name="connsiteX9" fmla="*/ 15495 w 61981"/>
                <a:gd name="connsiteY9" fmla="*/ 29958 h 103302"/>
                <a:gd name="connsiteX10" fmla="*/ 15495 w 61981"/>
                <a:gd name="connsiteY10" fmla="*/ 15495 h 103302"/>
                <a:gd name="connsiteX11" fmla="*/ 17561 w 61981"/>
                <a:gd name="connsiteY11" fmla="*/ 15495 h 103302"/>
                <a:gd name="connsiteX12" fmla="*/ 17561 w 61981"/>
                <a:gd name="connsiteY12" fmla="*/ 29958 h 103302"/>
                <a:gd name="connsiteX13" fmla="*/ 17561 w 61981"/>
                <a:gd name="connsiteY13" fmla="*/ 44420 h 103302"/>
                <a:gd name="connsiteX14" fmla="*/ 17561 w 61981"/>
                <a:gd name="connsiteY14" fmla="*/ 52685 h 103302"/>
                <a:gd name="connsiteX15" fmla="*/ 17561 w 61981"/>
                <a:gd name="connsiteY15" fmla="*/ 58883 h 103302"/>
                <a:gd name="connsiteX16" fmla="*/ 19627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4" y="106402"/>
                    <a:pt x="48552" y="106402"/>
                  </a:cubicBezTo>
                  <a:cubicBezTo>
                    <a:pt x="44420" y="106402"/>
                    <a:pt x="38222" y="104336"/>
                    <a:pt x="34090" y="100204"/>
                  </a:cubicBezTo>
                  <a:cubicBezTo>
                    <a:pt x="32024" y="98138"/>
                    <a:pt x="29958" y="98138"/>
                    <a:pt x="27892" y="96072"/>
                  </a:cubicBezTo>
                  <a:cubicBezTo>
                    <a:pt x="25826" y="94006"/>
                    <a:pt x="23760" y="91940"/>
                    <a:pt x="23760" y="89874"/>
                  </a:cubicBezTo>
                  <a:cubicBezTo>
                    <a:pt x="21694" y="85741"/>
                    <a:pt x="17561" y="81609"/>
                    <a:pt x="17561" y="75411"/>
                  </a:cubicBezTo>
                  <a:cubicBezTo>
                    <a:pt x="15495" y="71279"/>
                    <a:pt x="15495" y="65081"/>
                    <a:pt x="15495" y="60949"/>
                  </a:cubicBezTo>
                  <a:cubicBezTo>
                    <a:pt x="15495" y="58883"/>
                    <a:pt x="15495" y="56817"/>
                    <a:pt x="15495" y="52685"/>
                  </a:cubicBezTo>
                  <a:cubicBezTo>
                    <a:pt x="15495" y="50619"/>
                    <a:pt x="15495" y="48552"/>
                    <a:pt x="15495" y="44420"/>
                  </a:cubicBezTo>
                  <a:cubicBezTo>
                    <a:pt x="15495" y="40288"/>
                    <a:pt x="15495" y="34090"/>
                    <a:pt x="15495" y="29958"/>
                  </a:cubicBezTo>
                  <a:cubicBezTo>
                    <a:pt x="15495" y="25826"/>
                    <a:pt x="15495" y="19628"/>
                    <a:pt x="15495" y="15495"/>
                  </a:cubicBezTo>
                  <a:lnTo>
                    <a:pt x="17561" y="15495"/>
                  </a:lnTo>
                  <a:cubicBezTo>
                    <a:pt x="17561" y="19628"/>
                    <a:pt x="17561" y="25826"/>
                    <a:pt x="17561" y="29958"/>
                  </a:cubicBezTo>
                  <a:cubicBezTo>
                    <a:pt x="17561" y="34090"/>
                    <a:pt x="17561" y="40288"/>
                    <a:pt x="17561" y="44420"/>
                  </a:cubicBezTo>
                  <a:cubicBezTo>
                    <a:pt x="17561" y="46486"/>
                    <a:pt x="17561" y="48552"/>
                    <a:pt x="17561" y="52685"/>
                  </a:cubicBezTo>
                  <a:cubicBezTo>
                    <a:pt x="17561" y="54751"/>
                    <a:pt x="17561" y="56817"/>
                    <a:pt x="17561" y="58883"/>
                  </a:cubicBezTo>
                  <a:cubicBezTo>
                    <a:pt x="17561" y="63015"/>
                    <a:pt x="19627" y="69213"/>
                    <a:pt x="19627" y="73345"/>
                  </a:cubicBezTo>
                  <a:cubicBezTo>
                    <a:pt x="21694" y="77477"/>
                    <a:pt x="23760" y="81609"/>
                    <a:pt x="25826" y="85741"/>
                  </a:cubicBezTo>
                  <a:cubicBezTo>
                    <a:pt x="27892" y="87807"/>
                    <a:pt x="27892" y="89874"/>
                    <a:pt x="29958" y="91940"/>
                  </a:cubicBezTo>
                  <a:cubicBezTo>
                    <a:pt x="32024" y="94006"/>
                    <a:pt x="34090" y="96072"/>
                    <a:pt x="36156" y="96072"/>
                  </a:cubicBezTo>
                  <a:cubicBezTo>
                    <a:pt x="40288" y="98138"/>
                    <a:pt x="44420" y="100204"/>
                    <a:pt x="48552" y="102270"/>
                  </a:cubicBezTo>
                  <a:cubicBezTo>
                    <a:pt x="52684" y="104336"/>
                    <a:pt x="56817" y="104336"/>
                    <a:pt x="63015" y="106402"/>
                  </a:cubicBezTo>
                  <a:close/>
                </a:path>
              </a:pathLst>
            </a:custGeom>
            <a:solidFill>
              <a:srgbClr val="2B3B4D"/>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817640BF-3E23-4EAD-A107-ABAE1B0E65B7}"/>
                </a:ext>
              </a:extLst>
            </p:cNvPr>
            <p:cNvSpPr/>
            <p:nvPr/>
          </p:nvSpPr>
          <p:spPr>
            <a:xfrm>
              <a:off x="2436664" y="3566230"/>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4 w 61981"/>
                <a:gd name="connsiteY4" fmla="*/ 85741 h 103302"/>
                <a:gd name="connsiteX5" fmla="*/ 58883 w 61981"/>
                <a:gd name="connsiteY5" fmla="*/ 73345 h 103302"/>
                <a:gd name="connsiteX6" fmla="*/ 60949 w 61981"/>
                <a:gd name="connsiteY6" fmla="*/ 58883 h 103302"/>
                <a:gd name="connsiteX7" fmla="*/ 60949 w 61981"/>
                <a:gd name="connsiteY7" fmla="*/ 52685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5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7" y="104336"/>
                    <a:pt x="25826" y="102270"/>
                    <a:pt x="29958" y="102270"/>
                  </a:cubicBezTo>
                  <a:cubicBezTo>
                    <a:pt x="34090" y="100204"/>
                    <a:pt x="38222" y="98138"/>
                    <a:pt x="42354" y="96072"/>
                  </a:cubicBezTo>
                  <a:cubicBezTo>
                    <a:pt x="44420" y="94006"/>
                    <a:pt x="46486" y="94006"/>
                    <a:pt x="48552" y="91940"/>
                  </a:cubicBezTo>
                  <a:cubicBezTo>
                    <a:pt x="50618" y="89874"/>
                    <a:pt x="52684" y="87807"/>
                    <a:pt x="52684" y="85741"/>
                  </a:cubicBezTo>
                  <a:cubicBezTo>
                    <a:pt x="54751" y="81609"/>
                    <a:pt x="56817" y="77477"/>
                    <a:pt x="58883" y="73345"/>
                  </a:cubicBezTo>
                  <a:cubicBezTo>
                    <a:pt x="60949" y="69213"/>
                    <a:pt x="60949" y="65081"/>
                    <a:pt x="60949" y="58883"/>
                  </a:cubicBezTo>
                  <a:cubicBezTo>
                    <a:pt x="60949" y="56817"/>
                    <a:pt x="60949" y="54751"/>
                    <a:pt x="60949" y="52685"/>
                  </a:cubicBezTo>
                  <a:cubicBezTo>
                    <a:pt x="60949" y="50619"/>
                    <a:pt x="60949" y="48552"/>
                    <a:pt x="60949" y="44420"/>
                  </a:cubicBezTo>
                  <a:cubicBezTo>
                    <a:pt x="60949" y="40288"/>
                    <a:pt x="60949" y="34090"/>
                    <a:pt x="60949" y="29958"/>
                  </a:cubicBezTo>
                  <a:cubicBezTo>
                    <a:pt x="60949" y="25826"/>
                    <a:pt x="60949" y="19628"/>
                    <a:pt x="60949" y="15495"/>
                  </a:cubicBezTo>
                  <a:lnTo>
                    <a:pt x="63015" y="15495"/>
                  </a:lnTo>
                  <a:cubicBezTo>
                    <a:pt x="63015" y="19628"/>
                    <a:pt x="63015" y="25826"/>
                    <a:pt x="63015" y="29958"/>
                  </a:cubicBezTo>
                  <a:cubicBezTo>
                    <a:pt x="63015" y="34090"/>
                    <a:pt x="63015" y="40288"/>
                    <a:pt x="63015" y="44420"/>
                  </a:cubicBezTo>
                  <a:cubicBezTo>
                    <a:pt x="63015" y="46486"/>
                    <a:pt x="63015" y="48552"/>
                    <a:pt x="63015" y="52685"/>
                  </a:cubicBezTo>
                  <a:cubicBezTo>
                    <a:pt x="63015" y="54751"/>
                    <a:pt x="63015" y="56817"/>
                    <a:pt x="63015" y="60949"/>
                  </a:cubicBezTo>
                  <a:cubicBezTo>
                    <a:pt x="63015" y="65081"/>
                    <a:pt x="60949" y="71279"/>
                    <a:pt x="60949" y="75411"/>
                  </a:cubicBezTo>
                  <a:cubicBezTo>
                    <a:pt x="58883" y="79543"/>
                    <a:pt x="56817" y="85741"/>
                    <a:pt x="54751" y="89874"/>
                  </a:cubicBezTo>
                  <a:cubicBezTo>
                    <a:pt x="52684" y="91940"/>
                    <a:pt x="50618" y="94006"/>
                    <a:pt x="50618" y="96072"/>
                  </a:cubicBezTo>
                  <a:cubicBezTo>
                    <a:pt x="48552" y="98138"/>
                    <a:pt x="46486" y="100204"/>
                    <a:pt x="44420" y="100204"/>
                  </a:cubicBezTo>
                  <a:cubicBezTo>
                    <a:pt x="40288" y="102270"/>
                    <a:pt x="36156" y="104336"/>
                    <a:pt x="29958" y="106402"/>
                  </a:cubicBezTo>
                  <a:cubicBezTo>
                    <a:pt x="25826" y="104336"/>
                    <a:pt x="21694"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779D2B21-0F26-48A5-8FDD-6E9D55F2E08A}"/>
                </a:ext>
              </a:extLst>
            </p:cNvPr>
            <p:cNvSpPr/>
            <p:nvPr/>
          </p:nvSpPr>
          <p:spPr>
            <a:xfrm>
              <a:off x="2411871" y="3628212"/>
              <a:ext cx="103303" cy="123964"/>
            </a:xfrm>
            <a:custGeom>
              <a:avLst/>
              <a:gdLst>
                <a:gd name="connsiteX0" fmla="*/ 15495 w 103302"/>
                <a:gd name="connsiteY0" fmla="*/ 106402 h 123963"/>
                <a:gd name="connsiteX1" fmla="*/ 50619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9 h 123963"/>
                <a:gd name="connsiteX9" fmla="*/ 87807 w 103302"/>
                <a:gd name="connsiteY9" fmla="*/ 69213 h 123963"/>
                <a:gd name="connsiteX10" fmla="*/ 81609 w 103302"/>
                <a:gd name="connsiteY10" fmla="*/ 85741 h 123963"/>
                <a:gd name="connsiteX11" fmla="*/ 69213 w 103302"/>
                <a:gd name="connsiteY11" fmla="*/ 98138 h 123963"/>
                <a:gd name="connsiteX12" fmla="*/ 52685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9"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9"/>
                  </a:cubicBezTo>
                  <a:cubicBezTo>
                    <a:pt x="89874" y="56817"/>
                    <a:pt x="89874" y="63015"/>
                    <a:pt x="87807" y="69213"/>
                  </a:cubicBezTo>
                  <a:cubicBezTo>
                    <a:pt x="85741" y="75411"/>
                    <a:pt x="83675" y="81609"/>
                    <a:pt x="81609" y="85741"/>
                  </a:cubicBezTo>
                  <a:cubicBezTo>
                    <a:pt x="77477" y="89874"/>
                    <a:pt x="73345" y="96072"/>
                    <a:pt x="69213" y="98138"/>
                  </a:cubicBezTo>
                  <a:cubicBezTo>
                    <a:pt x="65081" y="102270"/>
                    <a:pt x="58883" y="104336"/>
                    <a:pt x="52685" y="106402"/>
                  </a:cubicBezTo>
                  <a:cubicBezTo>
                    <a:pt x="46486" y="108468"/>
                    <a:pt x="40288" y="108468"/>
                    <a:pt x="34090" y="108468"/>
                  </a:cubicBezTo>
                  <a:cubicBezTo>
                    <a:pt x="27892" y="108468"/>
                    <a:pt x="21694" y="108468"/>
                    <a:pt x="15495" y="106402"/>
                  </a:cubicBezTo>
                  <a:close/>
                </a:path>
              </a:pathLst>
            </a:custGeom>
            <a:solidFill>
              <a:srgbClr val="2B3B4D"/>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CBD86E6B-913D-4D5E-8DE4-F5446083F46F}"/>
                </a:ext>
              </a:extLst>
            </p:cNvPr>
            <p:cNvSpPr/>
            <p:nvPr/>
          </p:nvSpPr>
          <p:spPr>
            <a:xfrm>
              <a:off x="2486250" y="3628212"/>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1 h 123963"/>
                <a:gd name="connsiteX5" fmla="*/ 17561 w 103302"/>
                <a:gd name="connsiteY5" fmla="*/ 69213 h 123963"/>
                <a:gd name="connsiteX6" fmla="*/ 15495 w 103302"/>
                <a:gd name="connsiteY6" fmla="*/ 50619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5 h 123963"/>
                <a:gd name="connsiteX11" fmla="*/ 19627 w 103302"/>
                <a:gd name="connsiteY11" fmla="*/ 69213 h 123963"/>
                <a:gd name="connsiteX12" fmla="*/ 27892 w 103302"/>
                <a:gd name="connsiteY12" fmla="*/ 83675 h 123963"/>
                <a:gd name="connsiteX13" fmla="*/ 54750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1"/>
                  </a:cubicBezTo>
                  <a:cubicBezTo>
                    <a:pt x="19627" y="81609"/>
                    <a:pt x="17561" y="75411"/>
                    <a:pt x="17561" y="69213"/>
                  </a:cubicBezTo>
                  <a:cubicBezTo>
                    <a:pt x="15495" y="63015"/>
                    <a:pt x="15495" y="56817"/>
                    <a:pt x="15495" y="50619"/>
                  </a:cubicBezTo>
                  <a:cubicBezTo>
                    <a:pt x="15495" y="38222"/>
                    <a:pt x="15495" y="27892"/>
                    <a:pt x="15495" y="15495"/>
                  </a:cubicBezTo>
                  <a:lnTo>
                    <a:pt x="17561" y="15495"/>
                  </a:lnTo>
                  <a:cubicBezTo>
                    <a:pt x="17561" y="21694"/>
                    <a:pt x="17561" y="27892"/>
                    <a:pt x="17561" y="34090"/>
                  </a:cubicBezTo>
                  <a:cubicBezTo>
                    <a:pt x="17561" y="40288"/>
                    <a:pt x="17561" y="46486"/>
                    <a:pt x="17561" y="52685"/>
                  </a:cubicBezTo>
                  <a:cubicBezTo>
                    <a:pt x="17561" y="58883"/>
                    <a:pt x="19627" y="65081"/>
                    <a:pt x="19627" y="69213"/>
                  </a:cubicBezTo>
                  <a:cubicBezTo>
                    <a:pt x="21694" y="75411"/>
                    <a:pt x="23760" y="79543"/>
                    <a:pt x="27892" y="83675"/>
                  </a:cubicBezTo>
                  <a:cubicBezTo>
                    <a:pt x="34090" y="91940"/>
                    <a:pt x="44420" y="98138"/>
                    <a:pt x="54750" y="102270"/>
                  </a:cubicBezTo>
                  <a:cubicBezTo>
                    <a:pt x="65081" y="106402"/>
                    <a:pt x="77477" y="106402"/>
                    <a:pt x="89874" y="106402"/>
                  </a:cubicBezTo>
                  <a:close/>
                </a:path>
              </a:pathLst>
            </a:custGeom>
            <a:solidFill>
              <a:srgbClr val="2B3B4D"/>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3E50323C-EDEA-464D-B15C-D2DD5989F8B5}"/>
                </a:ext>
              </a:extLst>
            </p:cNvPr>
            <p:cNvSpPr/>
            <p:nvPr/>
          </p:nvSpPr>
          <p:spPr>
            <a:xfrm>
              <a:off x="2399475" y="3708788"/>
              <a:ext cx="103303" cy="123964"/>
            </a:xfrm>
            <a:custGeom>
              <a:avLst/>
              <a:gdLst>
                <a:gd name="connsiteX0" fmla="*/ 15495 w 103302"/>
                <a:gd name="connsiteY0" fmla="*/ 104336 h 123963"/>
                <a:gd name="connsiteX1" fmla="*/ 52685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4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9 h 123963"/>
                <a:gd name="connsiteX15" fmla="*/ 100204 w 103302"/>
                <a:gd name="connsiteY15" fmla="*/ 54751 h 123963"/>
                <a:gd name="connsiteX16" fmla="*/ 96072 w 103302"/>
                <a:gd name="connsiteY16" fmla="*/ 73345 h 123963"/>
                <a:gd name="connsiteX17" fmla="*/ 83675 w 103302"/>
                <a:gd name="connsiteY17" fmla="*/ 89874 h 123963"/>
                <a:gd name="connsiteX18" fmla="*/ 48552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5" y="100204"/>
                  </a:cubicBezTo>
                  <a:cubicBezTo>
                    <a:pt x="58883" y="98138"/>
                    <a:pt x="65081" y="96072"/>
                    <a:pt x="69213" y="94006"/>
                  </a:cubicBezTo>
                  <a:cubicBezTo>
                    <a:pt x="75411" y="91940"/>
                    <a:pt x="79543" y="87808"/>
                    <a:pt x="83675" y="83675"/>
                  </a:cubicBezTo>
                  <a:cubicBezTo>
                    <a:pt x="87807" y="79543"/>
                    <a:pt x="91940" y="75411"/>
                    <a:pt x="94006" y="69213"/>
                  </a:cubicBezTo>
                  <a:cubicBezTo>
                    <a:pt x="96072" y="63015"/>
                    <a:pt x="98138" y="58883"/>
                    <a:pt x="98138" y="52684"/>
                  </a:cubicBezTo>
                  <a:cubicBezTo>
                    <a:pt x="98138" y="50619"/>
                    <a:pt x="98138" y="50619"/>
                    <a:pt x="98138" y="48552"/>
                  </a:cubicBezTo>
                  <a:lnTo>
                    <a:pt x="98138" y="44420"/>
                  </a:lnTo>
                  <a:cubicBezTo>
                    <a:pt x="98138" y="40288"/>
                    <a:pt x="98138" y="38222"/>
                    <a:pt x="98138" y="34090"/>
                  </a:cubicBezTo>
                  <a:cubicBezTo>
                    <a:pt x="98138" y="27892"/>
                    <a:pt x="98138" y="21694"/>
                    <a:pt x="98138" y="15495"/>
                  </a:cubicBezTo>
                  <a:lnTo>
                    <a:pt x="100204" y="15495"/>
                  </a:lnTo>
                  <a:cubicBezTo>
                    <a:pt x="100204" y="19628"/>
                    <a:pt x="100204" y="21694"/>
                    <a:pt x="100204" y="25826"/>
                  </a:cubicBezTo>
                  <a:cubicBezTo>
                    <a:pt x="100204" y="29958"/>
                    <a:pt x="100204" y="32024"/>
                    <a:pt x="100204" y="36156"/>
                  </a:cubicBezTo>
                  <a:cubicBezTo>
                    <a:pt x="100204" y="40288"/>
                    <a:pt x="100204" y="42354"/>
                    <a:pt x="100204" y="46486"/>
                  </a:cubicBezTo>
                  <a:lnTo>
                    <a:pt x="100204" y="50619"/>
                  </a:lnTo>
                  <a:cubicBezTo>
                    <a:pt x="100204" y="52684"/>
                    <a:pt x="100204" y="54751"/>
                    <a:pt x="100204" y="54751"/>
                  </a:cubicBezTo>
                  <a:cubicBezTo>
                    <a:pt x="100204" y="60949"/>
                    <a:pt x="98138" y="67147"/>
                    <a:pt x="96072" y="73345"/>
                  </a:cubicBezTo>
                  <a:cubicBezTo>
                    <a:pt x="94006" y="79543"/>
                    <a:pt x="89874" y="85741"/>
                    <a:pt x="83675" y="89874"/>
                  </a:cubicBezTo>
                  <a:cubicBezTo>
                    <a:pt x="73345" y="98138"/>
                    <a:pt x="60949" y="104336"/>
                    <a:pt x="48552"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4336"/>
                    <a:pt x="19628"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CA676014-25D2-46AA-AEF8-744BF2E9844C}"/>
                </a:ext>
              </a:extLst>
            </p:cNvPr>
            <p:cNvSpPr/>
            <p:nvPr/>
          </p:nvSpPr>
          <p:spPr>
            <a:xfrm>
              <a:off x="2486250" y="3706722"/>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7 w 103302"/>
                <a:gd name="connsiteY6" fmla="*/ 73345 h 123963"/>
                <a:gd name="connsiteX7" fmla="*/ 15495 w 103302"/>
                <a:gd name="connsiteY7" fmla="*/ 54750 h 123963"/>
                <a:gd name="connsiteX8" fmla="*/ 15495 w 103302"/>
                <a:gd name="connsiteY8" fmla="*/ 50618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0" y="104336"/>
                    <a:pt x="42354" y="98138"/>
                    <a:pt x="32024" y="89874"/>
                  </a:cubicBezTo>
                  <a:cubicBezTo>
                    <a:pt x="27892" y="85741"/>
                    <a:pt x="23760" y="79543"/>
                    <a:pt x="19627" y="73345"/>
                  </a:cubicBezTo>
                  <a:cubicBezTo>
                    <a:pt x="17561" y="67147"/>
                    <a:pt x="15495" y="60949"/>
                    <a:pt x="15495" y="54750"/>
                  </a:cubicBezTo>
                  <a:cubicBezTo>
                    <a:pt x="15495" y="52685"/>
                    <a:pt x="15495" y="50618"/>
                    <a:pt x="15495" y="50618"/>
                  </a:cubicBezTo>
                  <a:lnTo>
                    <a:pt x="15495" y="46486"/>
                  </a:lnTo>
                  <a:cubicBezTo>
                    <a:pt x="15495" y="42354"/>
                    <a:pt x="15495" y="40288"/>
                    <a:pt x="15495" y="36156"/>
                  </a:cubicBezTo>
                  <a:cubicBezTo>
                    <a:pt x="15495" y="32024"/>
                    <a:pt x="15495" y="29958"/>
                    <a:pt x="15495" y="25826"/>
                  </a:cubicBezTo>
                  <a:cubicBezTo>
                    <a:pt x="15495" y="21694"/>
                    <a:pt x="15495" y="19627"/>
                    <a:pt x="15495" y="15495"/>
                  </a:cubicBezTo>
                  <a:lnTo>
                    <a:pt x="17561" y="15495"/>
                  </a:lnTo>
                  <a:cubicBezTo>
                    <a:pt x="17561" y="21694"/>
                    <a:pt x="17561" y="27892"/>
                    <a:pt x="17561" y="34090"/>
                  </a:cubicBezTo>
                  <a:cubicBezTo>
                    <a:pt x="17561" y="38222"/>
                    <a:pt x="17561" y="40288"/>
                    <a:pt x="17561" y="44420"/>
                  </a:cubicBezTo>
                  <a:lnTo>
                    <a:pt x="17561" y="48552"/>
                  </a:lnTo>
                  <a:cubicBezTo>
                    <a:pt x="17561" y="50618"/>
                    <a:pt x="17561" y="50618"/>
                    <a:pt x="17561" y="52685"/>
                  </a:cubicBezTo>
                  <a:cubicBezTo>
                    <a:pt x="17561" y="58883"/>
                    <a:pt x="19627"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4336"/>
                    <a:pt x="89874"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62259742-1059-407A-B882-76497B9BF60E}"/>
                </a:ext>
              </a:extLst>
            </p:cNvPr>
            <p:cNvSpPr/>
            <p:nvPr/>
          </p:nvSpPr>
          <p:spPr>
            <a:xfrm>
              <a:off x="2480051" y="3547636"/>
              <a:ext cx="41321" cy="61982"/>
            </a:xfrm>
            <a:custGeom>
              <a:avLst/>
              <a:gdLst>
                <a:gd name="connsiteX0" fmla="*/ 27892 w 41321"/>
                <a:gd name="connsiteY0" fmla="*/ 46486 h 61981"/>
                <a:gd name="connsiteX1" fmla="*/ 15495 w 41321"/>
                <a:gd name="connsiteY1" fmla="*/ 46486 h 61981"/>
                <a:gd name="connsiteX2" fmla="*/ 21694 w 41321"/>
                <a:gd name="connsiteY2" fmla="*/ 15495 h 61981"/>
              </a:gdLst>
              <a:ahLst/>
              <a:cxnLst>
                <a:cxn ang="0">
                  <a:pos x="connsiteX0" y="connsiteY0"/>
                </a:cxn>
                <a:cxn ang="0">
                  <a:pos x="connsiteX1" y="connsiteY1"/>
                </a:cxn>
                <a:cxn ang="0">
                  <a:pos x="connsiteX2" y="connsiteY2"/>
                </a:cxn>
              </a:cxnLst>
              <a:rect l="l" t="t" r="r" b="b"/>
              <a:pathLst>
                <a:path w="41321" h="61981">
                  <a:moveTo>
                    <a:pt x="27892" y="46486"/>
                  </a:moveTo>
                  <a:lnTo>
                    <a:pt x="15495" y="46486"/>
                  </a:lnTo>
                  <a:lnTo>
                    <a:pt x="21694" y="15495"/>
                  </a:lnTo>
                  <a:close/>
                </a:path>
              </a:pathLst>
            </a:custGeom>
            <a:solidFill>
              <a:srgbClr val="2B3B4D"/>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1A856EDD-4022-40AC-B411-70ADA093A60A}"/>
                </a:ext>
              </a:extLst>
            </p:cNvPr>
            <p:cNvSpPr/>
            <p:nvPr/>
          </p:nvSpPr>
          <p:spPr>
            <a:xfrm>
              <a:off x="2558405" y="4727355"/>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0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5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7"/>
                    <a:pt x="158210" y="186978"/>
                  </a:cubicBezTo>
                  <a:cubicBezTo>
                    <a:pt x="162343" y="184912"/>
                    <a:pt x="174739" y="174582"/>
                    <a:pt x="172673" y="172516"/>
                  </a:cubicBezTo>
                  <a:cubicBezTo>
                    <a:pt x="149946" y="162186"/>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2"/>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2"/>
                    <a:pt x="28049" y="172516"/>
                    <a:pt x="28049" y="172516"/>
                  </a:cubicBezTo>
                  <a:cubicBezTo>
                    <a:pt x="28049" y="172516"/>
                    <a:pt x="34247" y="180780"/>
                    <a:pt x="42511" y="184912"/>
                  </a:cubicBezTo>
                  <a:cubicBezTo>
                    <a:pt x="50775" y="189045"/>
                    <a:pt x="61106" y="189045"/>
                    <a:pt x="61106" y="189045"/>
                  </a:cubicBezTo>
                  <a:cubicBezTo>
                    <a:pt x="61106" y="189045"/>
                    <a:pt x="36313" y="234498"/>
                    <a:pt x="15653" y="248960"/>
                  </a:cubicBezTo>
                  <a:cubicBezTo>
                    <a:pt x="13586" y="251026"/>
                    <a:pt x="32181" y="269621"/>
                    <a:pt x="54908" y="277885"/>
                  </a:cubicBezTo>
                  <a:cubicBezTo>
                    <a:pt x="73502" y="288215"/>
                    <a:pt x="85898" y="288215"/>
                    <a:pt x="98295" y="288215"/>
                  </a:cubicBezTo>
                  <a:close/>
                </a:path>
              </a:pathLst>
            </a:custGeom>
            <a:solidFill>
              <a:srgbClr val="669C91"/>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E6807871-0525-457B-A4DE-9864F2055DAD}"/>
                </a:ext>
              </a:extLst>
            </p:cNvPr>
            <p:cNvSpPr/>
            <p:nvPr/>
          </p:nvSpPr>
          <p:spPr>
            <a:xfrm>
              <a:off x="2554429" y="4733553"/>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1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3015 w 185945"/>
                <a:gd name="connsiteY37" fmla="*/ 184912 h 289248"/>
                <a:gd name="connsiteX38" fmla="*/ 63015 w 185945"/>
                <a:gd name="connsiteY38" fmla="*/ 184912 h 289248"/>
                <a:gd name="connsiteX39" fmla="*/ 17561 w 185945"/>
                <a:gd name="connsiteY39" fmla="*/ 246894 h 289248"/>
                <a:gd name="connsiteX40" fmla="*/ 56817 w 185945"/>
                <a:gd name="connsiteY40" fmla="*/ 275819 h 289248"/>
                <a:gd name="connsiteX41" fmla="*/ 96072 w 185945"/>
                <a:gd name="connsiteY41" fmla="*/ 284083 h 289248"/>
                <a:gd name="connsiteX42" fmla="*/ 102270 w 185945"/>
                <a:gd name="connsiteY42" fmla="*/ 284083 h 289248"/>
                <a:gd name="connsiteX43" fmla="*/ 104336 w 185945"/>
                <a:gd name="connsiteY43" fmla="*/ 284083 h 289248"/>
                <a:gd name="connsiteX44" fmla="*/ 147723 w 185945"/>
                <a:gd name="connsiteY44" fmla="*/ 275819 h 289248"/>
                <a:gd name="connsiteX45" fmla="*/ 186978 w 185945"/>
                <a:gd name="connsiteY45" fmla="*/ 248960 h 289248"/>
                <a:gd name="connsiteX46" fmla="*/ 141525 w 185945"/>
                <a:gd name="connsiteY46" fmla="*/ 189045 h 289248"/>
                <a:gd name="connsiteX47" fmla="*/ 141525 w 185945"/>
                <a:gd name="connsiteY47" fmla="*/ 189045 h 289248"/>
                <a:gd name="connsiteX48" fmla="*/ 141525 w 185945"/>
                <a:gd name="connsiteY48" fmla="*/ 189045 h 289248"/>
                <a:gd name="connsiteX49" fmla="*/ 145657 w 185945"/>
                <a:gd name="connsiteY49" fmla="*/ 189045 h 289248"/>
                <a:gd name="connsiteX50" fmla="*/ 162186 w 185945"/>
                <a:gd name="connsiteY50" fmla="*/ 184912 h 289248"/>
                <a:gd name="connsiteX51" fmla="*/ 174582 w 185945"/>
                <a:gd name="connsiteY51" fmla="*/ 172516 h 289248"/>
                <a:gd name="connsiteX52" fmla="*/ 174582 w 185945"/>
                <a:gd name="connsiteY52" fmla="*/ 172516 h 289248"/>
                <a:gd name="connsiteX53" fmla="*/ 135327 w 185945"/>
                <a:gd name="connsiteY53" fmla="*/ 116732 h 289248"/>
                <a:gd name="connsiteX54" fmla="*/ 135327 w 185945"/>
                <a:gd name="connsiteY54" fmla="*/ 116732 h 289248"/>
                <a:gd name="connsiteX55" fmla="*/ 135327 w 185945"/>
                <a:gd name="connsiteY55" fmla="*/ 116732 h 289248"/>
                <a:gd name="connsiteX56" fmla="*/ 143591 w 185945"/>
                <a:gd name="connsiteY56" fmla="*/ 112600 h 289248"/>
                <a:gd name="connsiteX57" fmla="*/ 149789 w 185945"/>
                <a:gd name="connsiteY57" fmla="*/ 106402 h 289248"/>
                <a:gd name="connsiteX58" fmla="*/ 120864 w 185945"/>
                <a:gd name="connsiteY58" fmla="*/ 63015 h 289248"/>
                <a:gd name="connsiteX59" fmla="*/ 102270 w 185945"/>
                <a:gd name="connsiteY59" fmla="*/ 15495 h 289248"/>
                <a:gd name="connsiteX60" fmla="*/ 83675 w 185945"/>
                <a:gd name="connsiteY60" fmla="*/ 63015 h 289248"/>
                <a:gd name="connsiteX61" fmla="*/ 54751 w 185945"/>
                <a:gd name="connsiteY61" fmla="*/ 106402 h 289248"/>
                <a:gd name="connsiteX62" fmla="*/ 60949 w 185945"/>
                <a:gd name="connsiteY62" fmla="*/ 112600 h 289248"/>
                <a:gd name="connsiteX63" fmla="*/ 69213 w 185945"/>
                <a:gd name="connsiteY63" fmla="*/ 116732 h 289248"/>
                <a:gd name="connsiteX64" fmla="*/ 69213 w 185945"/>
                <a:gd name="connsiteY64" fmla="*/ 116732 h 289248"/>
                <a:gd name="connsiteX65" fmla="*/ 69213 w 185945"/>
                <a:gd name="connsiteY65" fmla="*/ 116732 h 289248"/>
                <a:gd name="connsiteX66" fmla="*/ 56817 w 185945"/>
                <a:gd name="connsiteY66" fmla="*/ 141525 h 289248"/>
                <a:gd name="connsiteX67" fmla="*/ 29958 w 185945"/>
                <a:gd name="connsiteY67" fmla="*/ 172516 h 289248"/>
                <a:gd name="connsiteX68" fmla="*/ 44420 w 185945"/>
                <a:gd name="connsiteY68" fmla="*/ 184912 h 289248"/>
                <a:gd name="connsiteX69" fmla="*/ 63015 w 185945"/>
                <a:gd name="connsiteY69" fmla="*/ 184912 h 289248"/>
                <a:gd name="connsiteX70" fmla="*/ 63015 w 185945"/>
                <a:gd name="connsiteY70" fmla="*/ 184912 h 289248"/>
                <a:gd name="connsiteX71" fmla="*/ 63015 w 185945"/>
                <a:gd name="connsiteY71" fmla="*/ 184912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8"/>
                    <a:pt x="56817" y="193177"/>
                    <a:pt x="60949" y="186978"/>
                  </a:cubicBezTo>
                  <a:cubicBezTo>
                    <a:pt x="58883" y="186978"/>
                    <a:pt x="50619"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4"/>
                    <a:pt x="83675" y="63015"/>
                  </a:cubicBezTo>
                  <a:cubicBezTo>
                    <a:pt x="94006" y="40288"/>
                    <a:pt x="102270" y="15495"/>
                    <a:pt x="102270" y="15495"/>
                  </a:cubicBezTo>
                  <a:lnTo>
                    <a:pt x="102270" y="15495"/>
                  </a:lnTo>
                  <a:lnTo>
                    <a:pt x="104336" y="15495"/>
                  </a:lnTo>
                  <a:lnTo>
                    <a:pt x="104336" y="15495"/>
                  </a:lnTo>
                  <a:cubicBezTo>
                    <a:pt x="104336" y="15495"/>
                    <a:pt x="112600" y="40288"/>
                    <a:pt x="122931" y="63015"/>
                  </a:cubicBezTo>
                  <a:cubicBezTo>
                    <a:pt x="135327" y="89874"/>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4" y="158054"/>
                    <a:pt x="178714" y="168384"/>
                  </a:cubicBezTo>
                  <a:cubicBezTo>
                    <a:pt x="178714" y="168384"/>
                    <a:pt x="178714" y="168384"/>
                    <a:pt x="178714" y="168384"/>
                  </a:cubicBezTo>
                  <a:cubicBezTo>
                    <a:pt x="178714" y="170450"/>
                    <a:pt x="168384" y="180780"/>
                    <a:pt x="164252" y="182846"/>
                  </a:cubicBezTo>
                  <a:cubicBezTo>
                    <a:pt x="158054" y="184912"/>
                    <a:pt x="151855" y="186978"/>
                    <a:pt x="147723" y="186978"/>
                  </a:cubicBezTo>
                  <a:cubicBezTo>
                    <a:pt x="145657" y="186978"/>
                    <a:pt x="145657" y="186978"/>
                    <a:pt x="143591" y="186978"/>
                  </a:cubicBezTo>
                  <a:cubicBezTo>
                    <a:pt x="147723" y="193177"/>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0204" y="282017"/>
                    <a:pt x="98138" y="284083"/>
                    <a:pt x="96072" y="284083"/>
                  </a:cubicBezTo>
                  <a:close/>
                  <a:moveTo>
                    <a:pt x="63015" y="184912"/>
                  </a:moveTo>
                  <a:lnTo>
                    <a:pt x="63015" y="184912"/>
                  </a:lnTo>
                  <a:cubicBezTo>
                    <a:pt x="63015" y="186978"/>
                    <a:pt x="38222" y="232432"/>
                    <a:pt x="17561" y="246894"/>
                  </a:cubicBezTo>
                  <a:cubicBezTo>
                    <a:pt x="17561" y="248960"/>
                    <a:pt x="34090" y="267555"/>
                    <a:pt x="56817" y="275819"/>
                  </a:cubicBezTo>
                  <a:cubicBezTo>
                    <a:pt x="75411" y="282017"/>
                    <a:pt x="87807" y="284083"/>
                    <a:pt x="96072" y="284083"/>
                  </a:cubicBezTo>
                  <a:cubicBezTo>
                    <a:pt x="98138" y="284083"/>
                    <a:pt x="102270" y="284083"/>
                    <a:pt x="102270" y="284083"/>
                  </a:cubicBezTo>
                  <a:lnTo>
                    <a:pt x="104336" y="284083"/>
                  </a:lnTo>
                  <a:cubicBezTo>
                    <a:pt x="114666" y="284083"/>
                    <a:pt x="129129" y="284083"/>
                    <a:pt x="147723" y="275819"/>
                  </a:cubicBezTo>
                  <a:cubicBezTo>
                    <a:pt x="170450" y="267555"/>
                    <a:pt x="186978" y="248960"/>
                    <a:pt x="186978" y="248960"/>
                  </a:cubicBezTo>
                  <a:cubicBezTo>
                    <a:pt x="166318" y="234498"/>
                    <a:pt x="141525" y="189045"/>
                    <a:pt x="141525" y="189045"/>
                  </a:cubicBezTo>
                  <a:lnTo>
                    <a:pt x="141525" y="189045"/>
                  </a:lnTo>
                  <a:lnTo>
                    <a:pt x="141525" y="189045"/>
                  </a:lnTo>
                  <a:cubicBezTo>
                    <a:pt x="141525" y="189045"/>
                    <a:pt x="143591" y="189045"/>
                    <a:pt x="145657" y="189045"/>
                  </a:cubicBezTo>
                  <a:cubicBezTo>
                    <a:pt x="149789" y="189045"/>
                    <a:pt x="155988" y="189045"/>
                    <a:pt x="162186" y="184912"/>
                  </a:cubicBezTo>
                  <a:cubicBezTo>
                    <a:pt x="164252" y="182846"/>
                    <a:pt x="174582" y="174582"/>
                    <a:pt x="174582" y="172516"/>
                  </a:cubicBezTo>
                  <a:cubicBezTo>
                    <a:pt x="174582" y="172516"/>
                    <a:pt x="174582" y="172516"/>
                    <a:pt x="174582" y="172516"/>
                  </a:cubicBezTo>
                  <a:cubicBezTo>
                    <a:pt x="151855" y="162186"/>
                    <a:pt x="135327" y="116732"/>
                    <a:pt x="135327" y="116732"/>
                  </a:cubicBezTo>
                  <a:lnTo>
                    <a:pt x="135327" y="116732"/>
                  </a:lnTo>
                  <a:lnTo>
                    <a:pt x="135327" y="116732"/>
                  </a:lnTo>
                  <a:cubicBezTo>
                    <a:pt x="135327" y="116732"/>
                    <a:pt x="139459" y="114666"/>
                    <a:pt x="143591" y="112600"/>
                  </a:cubicBezTo>
                  <a:cubicBezTo>
                    <a:pt x="147723" y="110534"/>
                    <a:pt x="149789" y="106402"/>
                    <a:pt x="149789" y="106402"/>
                  </a:cubicBezTo>
                  <a:cubicBezTo>
                    <a:pt x="145657" y="102270"/>
                    <a:pt x="133261" y="91940"/>
                    <a:pt x="120864" y="63015"/>
                  </a:cubicBezTo>
                  <a:cubicBezTo>
                    <a:pt x="110534" y="42354"/>
                    <a:pt x="102270" y="19627"/>
                    <a:pt x="102270" y="15495"/>
                  </a:cubicBezTo>
                  <a:cubicBezTo>
                    <a:pt x="100204" y="19627"/>
                    <a:pt x="91940" y="42354"/>
                    <a:pt x="83675" y="63015"/>
                  </a:cubicBezTo>
                  <a:cubicBezTo>
                    <a:pt x="71279" y="89874"/>
                    <a:pt x="58883" y="102270"/>
                    <a:pt x="54751" y="106402"/>
                  </a:cubicBezTo>
                  <a:cubicBezTo>
                    <a:pt x="54751" y="106402"/>
                    <a:pt x="56817" y="110534"/>
                    <a:pt x="60949" y="112600"/>
                  </a:cubicBezTo>
                  <a:cubicBezTo>
                    <a:pt x="65081" y="114666"/>
                    <a:pt x="69213" y="116732"/>
                    <a:pt x="69213" y="116732"/>
                  </a:cubicBezTo>
                  <a:lnTo>
                    <a:pt x="69213" y="116732"/>
                  </a:lnTo>
                  <a:lnTo>
                    <a:pt x="69213" y="116732"/>
                  </a:lnTo>
                  <a:cubicBezTo>
                    <a:pt x="69213" y="116732"/>
                    <a:pt x="65081" y="129129"/>
                    <a:pt x="56817" y="141525"/>
                  </a:cubicBezTo>
                  <a:cubicBezTo>
                    <a:pt x="50619" y="151855"/>
                    <a:pt x="32024" y="170450"/>
                    <a:pt x="29958" y="172516"/>
                  </a:cubicBezTo>
                  <a:cubicBezTo>
                    <a:pt x="32024" y="174582"/>
                    <a:pt x="38222" y="180780"/>
                    <a:pt x="44420" y="184912"/>
                  </a:cubicBezTo>
                  <a:cubicBezTo>
                    <a:pt x="52685" y="184912"/>
                    <a:pt x="58883" y="184912"/>
                    <a:pt x="63015" y="184912"/>
                  </a:cubicBezTo>
                  <a:cubicBezTo>
                    <a:pt x="63015" y="184912"/>
                    <a:pt x="63015" y="184912"/>
                    <a:pt x="63015" y="184912"/>
                  </a:cubicBezTo>
                  <a:lnTo>
                    <a:pt x="63015" y="184912"/>
                  </a:lnTo>
                  <a:close/>
                </a:path>
              </a:pathLst>
            </a:custGeom>
            <a:solidFill>
              <a:srgbClr val="669C91"/>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E1CECFB2-CCF0-40CF-B3A5-45C9124FD82E}"/>
                </a:ext>
              </a:extLst>
            </p:cNvPr>
            <p:cNvSpPr/>
            <p:nvPr/>
          </p:nvSpPr>
          <p:spPr>
            <a:xfrm>
              <a:off x="2637072" y="4733553"/>
              <a:ext cx="20661" cy="309909"/>
            </a:xfrm>
            <a:custGeom>
              <a:avLst/>
              <a:gdLst>
                <a:gd name="connsiteX0" fmla="*/ 23760 w 20660"/>
                <a:gd name="connsiteY0" fmla="*/ 294413 h 309908"/>
                <a:gd name="connsiteX1" fmla="*/ 19628 w 20660"/>
                <a:gd name="connsiteY1" fmla="*/ 300612 h 309908"/>
                <a:gd name="connsiteX2" fmla="*/ 19628 w 20660"/>
                <a:gd name="connsiteY2" fmla="*/ 300612 h 309908"/>
                <a:gd name="connsiteX3" fmla="*/ 15495 w 20660"/>
                <a:gd name="connsiteY3" fmla="*/ 294413 h 309908"/>
                <a:gd name="connsiteX4" fmla="*/ 15495 w 20660"/>
                <a:gd name="connsiteY4" fmla="*/ 21694 h 309908"/>
                <a:gd name="connsiteX5" fmla="*/ 19628 w 20660"/>
                <a:gd name="connsiteY5" fmla="*/ 15495 h 309908"/>
                <a:gd name="connsiteX6" fmla="*/ 19628 w 20660"/>
                <a:gd name="connsiteY6" fmla="*/ 15495 h 309908"/>
                <a:gd name="connsiteX7" fmla="*/ 23760 w 20660"/>
                <a:gd name="connsiteY7" fmla="*/ 21694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5"/>
                    <a:pt x="21694" y="300612"/>
                    <a:pt x="19628" y="300612"/>
                  </a:cubicBezTo>
                  <a:lnTo>
                    <a:pt x="19628" y="300612"/>
                  </a:lnTo>
                  <a:cubicBezTo>
                    <a:pt x="17561" y="300612"/>
                    <a:pt x="15495" y="298545"/>
                    <a:pt x="15495" y="294413"/>
                  </a:cubicBezTo>
                  <a:lnTo>
                    <a:pt x="15495" y="21694"/>
                  </a:lnTo>
                  <a:cubicBezTo>
                    <a:pt x="15495" y="17562"/>
                    <a:pt x="17561" y="15495"/>
                    <a:pt x="19628" y="15495"/>
                  </a:cubicBezTo>
                  <a:lnTo>
                    <a:pt x="19628" y="15495"/>
                  </a:lnTo>
                  <a:cubicBezTo>
                    <a:pt x="21694" y="15495"/>
                    <a:pt x="23760" y="17562"/>
                    <a:pt x="23760" y="21694"/>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BE91DA7F-2DEE-45AB-BF24-600A03B48088}"/>
                </a:ext>
              </a:extLst>
            </p:cNvPr>
            <p:cNvSpPr/>
            <p:nvPr/>
          </p:nvSpPr>
          <p:spPr>
            <a:xfrm>
              <a:off x="2643270" y="4731487"/>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3 h 103302"/>
                <a:gd name="connsiteX5" fmla="*/ 17561 w 61981"/>
                <a:gd name="connsiteY5" fmla="*/ 75411 h 103302"/>
                <a:gd name="connsiteX6" fmla="*/ 15495 w 61981"/>
                <a:gd name="connsiteY6" fmla="*/ 60949 h 103302"/>
                <a:gd name="connsiteX7" fmla="*/ 15495 w 61981"/>
                <a:gd name="connsiteY7" fmla="*/ 52684 h 103302"/>
                <a:gd name="connsiteX8" fmla="*/ 15495 w 61981"/>
                <a:gd name="connsiteY8" fmla="*/ 44420 h 103302"/>
                <a:gd name="connsiteX9" fmla="*/ 15495 w 61981"/>
                <a:gd name="connsiteY9" fmla="*/ 29958 h 103302"/>
                <a:gd name="connsiteX10" fmla="*/ 15495 w 61981"/>
                <a:gd name="connsiteY10" fmla="*/ 15495 h 103302"/>
                <a:gd name="connsiteX11" fmla="*/ 17561 w 61981"/>
                <a:gd name="connsiteY11" fmla="*/ 15495 h 103302"/>
                <a:gd name="connsiteX12" fmla="*/ 17561 w 61981"/>
                <a:gd name="connsiteY12" fmla="*/ 29958 h 103302"/>
                <a:gd name="connsiteX13" fmla="*/ 17561 w 61981"/>
                <a:gd name="connsiteY13" fmla="*/ 44420 h 103302"/>
                <a:gd name="connsiteX14" fmla="*/ 17561 w 61981"/>
                <a:gd name="connsiteY14" fmla="*/ 52684 h 103302"/>
                <a:gd name="connsiteX15" fmla="*/ 17561 w 61981"/>
                <a:gd name="connsiteY15" fmla="*/ 58882 h 103302"/>
                <a:gd name="connsiteX16" fmla="*/ 19627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4" y="106402"/>
                    <a:pt x="48552" y="106402"/>
                  </a:cubicBezTo>
                  <a:cubicBezTo>
                    <a:pt x="44420" y="106402"/>
                    <a:pt x="38222" y="104336"/>
                    <a:pt x="34090" y="100204"/>
                  </a:cubicBezTo>
                  <a:cubicBezTo>
                    <a:pt x="32024" y="98138"/>
                    <a:pt x="29958" y="98138"/>
                    <a:pt x="27892" y="96072"/>
                  </a:cubicBezTo>
                  <a:cubicBezTo>
                    <a:pt x="25826" y="94005"/>
                    <a:pt x="23760" y="91940"/>
                    <a:pt x="23760" y="89873"/>
                  </a:cubicBezTo>
                  <a:cubicBezTo>
                    <a:pt x="21694" y="85741"/>
                    <a:pt x="17561" y="81609"/>
                    <a:pt x="17561" y="75411"/>
                  </a:cubicBezTo>
                  <a:cubicBezTo>
                    <a:pt x="15495" y="71279"/>
                    <a:pt x="15495" y="65081"/>
                    <a:pt x="15495" y="60949"/>
                  </a:cubicBezTo>
                  <a:cubicBezTo>
                    <a:pt x="15495" y="58882"/>
                    <a:pt x="15495" y="56817"/>
                    <a:pt x="15495" y="52684"/>
                  </a:cubicBezTo>
                  <a:cubicBezTo>
                    <a:pt x="15495" y="50618"/>
                    <a:pt x="15495" y="48552"/>
                    <a:pt x="15495" y="44420"/>
                  </a:cubicBezTo>
                  <a:cubicBezTo>
                    <a:pt x="15495" y="40288"/>
                    <a:pt x="15495" y="34090"/>
                    <a:pt x="15495" y="29958"/>
                  </a:cubicBezTo>
                  <a:cubicBezTo>
                    <a:pt x="15495" y="25826"/>
                    <a:pt x="15495" y="19627"/>
                    <a:pt x="15495" y="15495"/>
                  </a:cubicBezTo>
                  <a:lnTo>
                    <a:pt x="17561" y="15495"/>
                  </a:lnTo>
                  <a:cubicBezTo>
                    <a:pt x="17561" y="19627"/>
                    <a:pt x="17561" y="25826"/>
                    <a:pt x="17561" y="29958"/>
                  </a:cubicBezTo>
                  <a:cubicBezTo>
                    <a:pt x="17561" y="34090"/>
                    <a:pt x="17561" y="40288"/>
                    <a:pt x="17561" y="44420"/>
                  </a:cubicBezTo>
                  <a:cubicBezTo>
                    <a:pt x="17561" y="46486"/>
                    <a:pt x="17561" y="48552"/>
                    <a:pt x="17561" y="52684"/>
                  </a:cubicBezTo>
                  <a:cubicBezTo>
                    <a:pt x="17561" y="54750"/>
                    <a:pt x="17561" y="56817"/>
                    <a:pt x="17561" y="58882"/>
                  </a:cubicBezTo>
                  <a:cubicBezTo>
                    <a:pt x="17561" y="63015"/>
                    <a:pt x="19627" y="69213"/>
                    <a:pt x="19627" y="73345"/>
                  </a:cubicBezTo>
                  <a:cubicBezTo>
                    <a:pt x="21694" y="77477"/>
                    <a:pt x="23760" y="81609"/>
                    <a:pt x="25826" y="85741"/>
                  </a:cubicBezTo>
                  <a:cubicBezTo>
                    <a:pt x="27892" y="87807"/>
                    <a:pt x="27892" y="89873"/>
                    <a:pt x="29958" y="91940"/>
                  </a:cubicBezTo>
                  <a:cubicBezTo>
                    <a:pt x="32024" y="94005"/>
                    <a:pt x="34090" y="96072"/>
                    <a:pt x="36156" y="96072"/>
                  </a:cubicBezTo>
                  <a:cubicBezTo>
                    <a:pt x="40288" y="98138"/>
                    <a:pt x="44420" y="100204"/>
                    <a:pt x="48552" y="102270"/>
                  </a:cubicBezTo>
                  <a:cubicBezTo>
                    <a:pt x="52684" y="104336"/>
                    <a:pt x="58883" y="104336"/>
                    <a:pt x="63015" y="106402"/>
                  </a:cubicBezTo>
                  <a:close/>
                </a:path>
              </a:pathLst>
            </a:custGeom>
            <a:solidFill>
              <a:srgbClr val="2B3B4D"/>
            </a:solidFill>
            <a:ln w="9525"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68275000-F5C0-4DB4-AFAC-2B358346C38B}"/>
                </a:ext>
              </a:extLst>
            </p:cNvPr>
            <p:cNvSpPr/>
            <p:nvPr/>
          </p:nvSpPr>
          <p:spPr>
            <a:xfrm>
              <a:off x="2593685" y="4733553"/>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5 w 61981"/>
                <a:gd name="connsiteY4" fmla="*/ 85742 h 103302"/>
                <a:gd name="connsiteX5" fmla="*/ 58883 w 61981"/>
                <a:gd name="connsiteY5" fmla="*/ 73345 h 103302"/>
                <a:gd name="connsiteX6" fmla="*/ 60949 w 61981"/>
                <a:gd name="connsiteY6" fmla="*/ 58883 h 103302"/>
                <a:gd name="connsiteX7" fmla="*/ 60949 w 61981"/>
                <a:gd name="connsiteY7" fmla="*/ 52685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5 h 103302"/>
                <a:gd name="connsiteX15" fmla="*/ 63015 w 61981"/>
                <a:gd name="connsiteY15" fmla="*/ 60949 h 103302"/>
                <a:gd name="connsiteX16" fmla="*/ 60949 w 61981"/>
                <a:gd name="connsiteY16" fmla="*/ 75411 h 103302"/>
                <a:gd name="connsiteX17" fmla="*/ 54751 w 61981"/>
                <a:gd name="connsiteY17" fmla="*/ 89874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7" y="104336"/>
                    <a:pt x="25826" y="102270"/>
                    <a:pt x="29958" y="102270"/>
                  </a:cubicBezTo>
                  <a:cubicBezTo>
                    <a:pt x="34090" y="100204"/>
                    <a:pt x="38222" y="98138"/>
                    <a:pt x="42354" y="96072"/>
                  </a:cubicBezTo>
                  <a:cubicBezTo>
                    <a:pt x="44420" y="94006"/>
                    <a:pt x="46486" y="94006"/>
                    <a:pt x="48552" y="91940"/>
                  </a:cubicBezTo>
                  <a:cubicBezTo>
                    <a:pt x="50618" y="89874"/>
                    <a:pt x="52685" y="87807"/>
                    <a:pt x="52685" y="85742"/>
                  </a:cubicBezTo>
                  <a:cubicBezTo>
                    <a:pt x="54751" y="81609"/>
                    <a:pt x="56817" y="77477"/>
                    <a:pt x="58883" y="73345"/>
                  </a:cubicBezTo>
                  <a:cubicBezTo>
                    <a:pt x="60949" y="69213"/>
                    <a:pt x="60949" y="65081"/>
                    <a:pt x="60949" y="58883"/>
                  </a:cubicBezTo>
                  <a:cubicBezTo>
                    <a:pt x="60949" y="56817"/>
                    <a:pt x="60949" y="54751"/>
                    <a:pt x="60949" y="52685"/>
                  </a:cubicBezTo>
                  <a:cubicBezTo>
                    <a:pt x="60949" y="50618"/>
                    <a:pt x="60949" y="48552"/>
                    <a:pt x="60949" y="44420"/>
                  </a:cubicBezTo>
                  <a:cubicBezTo>
                    <a:pt x="60949" y="40288"/>
                    <a:pt x="60949" y="34090"/>
                    <a:pt x="60949" y="29958"/>
                  </a:cubicBezTo>
                  <a:cubicBezTo>
                    <a:pt x="60949" y="25826"/>
                    <a:pt x="60949" y="19627"/>
                    <a:pt x="60949" y="15495"/>
                  </a:cubicBezTo>
                  <a:lnTo>
                    <a:pt x="63015" y="15495"/>
                  </a:lnTo>
                  <a:cubicBezTo>
                    <a:pt x="63015" y="19627"/>
                    <a:pt x="63015" y="25826"/>
                    <a:pt x="63015" y="29958"/>
                  </a:cubicBezTo>
                  <a:cubicBezTo>
                    <a:pt x="63015" y="34090"/>
                    <a:pt x="63015" y="40288"/>
                    <a:pt x="63015" y="44420"/>
                  </a:cubicBezTo>
                  <a:cubicBezTo>
                    <a:pt x="63015" y="46486"/>
                    <a:pt x="63015" y="48552"/>
                    <a:pt x="63015" y="52685"/>
                  </a:cubicBezTo>
                  <a:cubicBezTo>
                    <a:pt x="63015" y="54751"/>
                    <a:pt x="63015" y="56817"/>
                    <a:pt x="63015" y="60949"/>
                  </a:cubicBezTo>
                  <a:cubicBezTo>
                    <a:pt x="63015" y="65081"/>
                    <a:pt x="60949" y="71279"/>
                    <a:pt x="60949" y="75411"/>
                  </a:cubicBezTo>
                  <a:cubicBezTo>
                    <a:pt x="58883" y="79543"/>
                    <a:pt x="56817" y="85742"/>
                    <a:pt x="54751" y="89874"/>
                  </a:cubicBezTo>
                  <a:cubicBezTo>
                    <a:pt x="52685" y="91940"/>
                    <a:pt x="50618" y="94006"/>
                    <a:pt x="50618" y="96072"/>
                  </a:cubicBezTo>
                  <a:cubicBezTo>
                    <a:pt x="48552" y="98138"/>
                    <a:pt x="46486" y="100204"/>
                    <a:pt x="44420" y="100204"/>
                  </a:cubicBezTo>
                  <a:cubicBezTo>
                    <a:pt x="40288" y="102270"/>
                    <a:pt x="36156" y="104336"/>
                    <a:pt x="29958" y="106402"/>
                  </a:cubicBezTo>
                  <a:cubicBezTo>
                    <a:pt x="23760" y="104336"/>
                    <a:pt x="19627"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7E250F9E-7307-4549-842A-09E5F4ABB09F}"/>
                </a:ext>
              </a:extLst>
            </p:cNvPr>
            <p:cNvSpPr/>
            <p:nvPr/>
          </p:nvSpPr>
          <p:spPr>
            <a:xfrm>
              <a:off x="2568892" y="4795535"/>
              <a:ext cx="103303" cy="123964"/>
            </a:xfrm>
            <a:custGeom>
              <a:avLst/>
              <a:gdLst>
                <a:gd name="connsiteX0" fmla="*/ 15495 w 103302"/>
                <a:gd name="connsiteY0" fmla="*/ 106402 h 123963"/>
                <a:gd name="connsiteX1" fmla="*/ 50618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8 h 123963"/>
                <a:gd name="connsiteX9" fmla="*/ 87807 w 103302"/>
                <a:gd name="connsiteY9" fmla="*/ 69213 h 123963"/>
                <a:gd name="connsiteX10" fmla="*/ 81609 w 103302"/>
                <a:gd name="connsiteY10" fmla="*/ 85742 h 123963"/>
                <a:gd name="connsiteX11" fmla="*/ 69213 w 103302"/>
                <a:gd name="connsiteY11" fmla="*/ 98138 h 123963"/>
                <a:gd name="connsiteX12" fmla="*/ 52684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8"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8"/>
                  </a:cubicBezTo>
                  <a:cubicBezTo>
                    <a:pt x="89874" y="56817"/>
                    <a:pt x="89874" y="63015"/>
                    <a:pt x="87807" y="69213"/>
                  </a:cubicBezTo>
                  <a:cubicBezTo>
                    <a:pt x="85741" y="75411"/>
                    <a:pt x="83675" y="81609"/>
                    <a:pt x="81609" y="85742"/>
                  </a:cubicBezTo>
                  <a:cubicBezTo>
                    <a:pt x="77477" y="89874"/>
                    <a:pt x="73345" y="96072"/>
                    <a:pt x="69213" y="98138"/>
                  </a:cubicBezTo>
                  <a:cubicBezTo>
                    <a:pt x="65081" y="102270"/>
                    <a:pt x="58883" y="104336"/>
                    <a:pt x="52684" y="106402"/>
                  </a:cubicBezTo>
                  <a:cubicBezTo>
                    <a:pt x="46486" y="108468"/>
                    <a:pt x="40288" y="108468"/>
                    <a:pt x="34090" y="108468"/>
                  </a:cubicBezTo>
                  <a:cubicBezTo>
                    <a:pt x="25826" y="108468"/>
                    <a:pt x="19627" y="108468"/>
                    <a:pt x="15495" y="106402"/>
                  </a:cubicBezTo>
                  <a:close/>
                </a:path>
              </a:pathLst>
            </a:custGeom>
            <a:solidFill>
              <a:srgbClr val="2B3B4D"/>
            </a:solidFill>
            <a:ln w="9525"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81DC7C4F-1DFC-4345-A8B9-6CFCCAFD1C37}"/>
                </a:ext>
              </a:extLst>
            </p:cNvPr>
            <p:cNvSpPr/>
            <p:nvPr/>
          </p:nvSpPr>
          <p:spPr>
            <a:xfrm>
              <a:off x="2641204" y="4795535"/>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2 h 123963"/>
                <a:gd name="connsiteX5" fmla="*/ 17561 w 103302"/>
                <a:gd name="connsiteY5" fmla="*/ 69213 h 123963"/>
                <a:gd name="connsiteX6" fmla="*/ 15495 w 103302"/>
                <a:gd name="connsiteY6" fmla="*/ 50618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5 h 123963"/>
                <a:gd name="connsiteX11" fmla="*/ 19627 w 103302"/>
                <a:gd name="connsiteY11" fmla="*/ 69213 h 123963"/>
                <a:gd name="connsiteX12" fmla="*/ 27892 w 103302"/>
                <a:gd name="connsiteY12" fmla="*/ 83675 h 123963"/>
                <a:gd name="connsiteX13" fmla="*/ 54750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2"/>
                  </a:cubicBezTo>
                  <a:cubicBezTo>
                    <a:pt x="19627" y="81609"/>
                    <a:pt x="17561" y="75411"/>
                    <a:pt x="17561" y="69213"/>
                  </a:cubicBezTo>
                  <a:cubicBezTo>
                    <a:pt x="15495" y="63015"/>
                    <a:pt x="15495" y="56817"/>
                    <a:pt x="15495" y="50618"/>
                  </a:cubicBezTo>
                  <a:cubicBezTo>
                    <a:pt x="15495" y="38222"/>
                    <a:pt x="15495" y="27892"/>
                    <a:pt x="15495" y="15495"/>
                  </a:cubicBezTo>
                  <a:lnTo>
                    <a:pt x="17561" y="15495"/>
                  </a:lnTo>
                  <a:cubicBezTo>
                    <a:pt x="17561" y="21694"/>
                    <a:pt x="17561" y="27892"/>
                    <a:pt x="17561" y="34090"/>
                  </a:cubicBezTo>
                  <a:cubicBezTo>
                    <a:pt x="17561" y="40288"/>
                    <a:pt x="17561" y="46486"/>
                    <a:pt x="17561" y="52685"/>
                  </a:cubicBezTo>
                  <a:cubicBezTo>
                    <a:pt x="17561" y="58883"/>
                    <a:pt x="19627" y="65081"/>
                    <a:pt x="19627" y="69213"/>
                  </a:cubicBezTo>
                  <a:cubicBezTo>
                    <a:pt x="21694" y="75411"/>
                    <a:pt x="23760" y="79543"/>
                    <a:pt x="27892" y="83675"/>
                  </a:cubicBezTo>
                  <a:cubicBezTo>
                    <a:pt x="34090" y="91940"/>
                    <a:pt x="44420" y="98138"/>
                    <a:pt x="54750" y="102270"/>
                  </a:cubicBezTo>
                  <a:cubicBezTo>
                    <a:pt x="67147" y="106402"/>
                    <a:pt x="77477" y="106402"/>
                    <a:pt x="89874" y="106402"/>
                  </a:cubicBezTo>
                  <a:close/>
                </a:path>
              </a:pathLst>
            </a:custGeom>
            <a:solidFill>
              <a:srgbClr val="2B3B4D"/>
            </a:solidFill>
            <a:ln w="9525" cap="flat">
              <a:noFill/>
              <a:prstDash val="solid"/>
              <a:miter/>
            </a:ln>
          </p:spPr>
          <p:txBody>
            <a:bodyPr rtlCol="0" anchor="ctr"/>
            <a:lstStyle/>
            <a:p>
              <a:endParaRPr lang="fi-FI"/>
            </a:p>
          </p:txBody>
        </p:sp>
        <p:sp>
          <p:nvSpPr>
            <p:cNvPr id="183" name="Freeform: Shape 182">
              <a:extLst>
                <a:ext uri="{FF2B5EF4-FFF2-40B4-BE49-F238E27FC236}">
                  <a16:creationId xmlns:a16="http://schemas.microsoft.com/office/drawing/2014/main" id="{F5E87A7D-1900-4FAB-AF51-55237369696E}"/>
                </a:ext>
              </a:extLst>
            </p:cNvPr>
            <p:cNvSpPr/>
            <p:nvPr/>
          </p:nvSpPr>
          <p:spPr>
            <a:xfrm>
              <a:off x="2556496" y="4876111"/>
              <a:ext cx="103303" cy="123964"/>
            </a:xfrm>
            <a:custGeom>
              <a:avLst/>
              <a:gdLst>
                <a:gd name="connsiteX0" fmla="*/ 15495 w 103302"/>
                <a:gd name="connsiteY0" fmla="*/ 104336 h 123963"/>
                <a:gd name="connsiteX1" fmla="*/ 52685 w 103302"/>
                <a:gd name="connsiteY1" fmla="*/ 100204 h 123963"/>
                <a:gd name="connsiteX2" fmla="*/ 69213 w 103302"/>
                <a:gd name="connsiteY2" fmla="*/ 94005 h 123963"/>
                <a:gd name="connsiteX3" fmla="*/ 83675 w 103302"/>
                <a:gd name="connsiteY3" fmla="*/ 83675 h 123963"/>
                <a:gd name="connsiteX4" fmla="*/ 94006 w 103302"/>
                <a:gd name="connsiteY4" fmla="*/ 69213 h 123963"/>
                <a:gd name="connsiteX5" fmla="*/ 98138 w 103302"/>
                <a:gd name="connsiteY5" fmla="*/ 52684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8 h 123963"/>
                <a:gd name="connsiteX15" fmla="*/ 100204 w 103302"/>
                <a:gd name="connsiteY15" fmla="*/ 54750 h 123963"/>
                <a:gd name="connsiteX16" fmla="*/ 96072 w 103302"/>
                <a:gd name="connsiteY16" fmla="*/ 73345 h 123963"/>
                <a:gd name="connsiteX17" fmla="*/ 83675 w 103302"/>
                <a:gd name="connsiteY17" fmla="*/ 89873 h 123963"/>
                <a:gd name="connsiteX18" fmla="*/ 48553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5" y="100204"/>
                  </a:cubicBezTo>
                  <a:cubicBezTo>
                    <a:pt x="58883" y="98138"/>
                    <a:pt x="65081" y="96072"/>
                    <a:pt x="69213" y="94005"/>
                  </a:cubicBezTo>
                  <a:cubicBezTo>
                    <a:pt x="75411" y="91940"/>
                    <a:pt x="79543" y="87807"/>
                    <a:pt x="83675" y="83675"/>
                  </a:cubicBezTo>
                  <a:cubicBezTo>
                    <a:pt x="87807" y="79543"/>
                    <a:pt x="91940" y="75411"/>
                    <a:pt x="94006" y="69213"/>
                  </a:cubicBezTo>
                  <a:cubicBezTo>
                    <a:pt x="96072" y="63015"/>
                    <a:pt x="98138" y="58882"/>
                    <a:pt x="98138" y="52684"/>
                  </a:cubicBezTo>
                  <a:cubicBezTo>
                    <a:pt x="98138" y="50618"/>
                    <a:pt x="98138" y="50618"/>
                    <a:pt x="98138" y="48552"/>
                  </a:cubicBezTo>
                  <a:lnTo>
                    <a:pt x="98138" y="44420"/>
                  </a:lnTo>
                  <a:cubicBezTo>
                    <a:pt x="98138" y="40288"/>
                    <a:pt x="98138" y="38222"/>
                    <a:pt x="98138" y="34090"/>
                  </a:cubicBezTo>
                  <a:cubicBezTo>
                    <a:pt x="98138" y="27892"/>
                    <a:pt x="98138" y="21693"/>
                    <a:pt x="98138" y="15495"/>
                  </a:cubicBezTo>
                  <a:lnTo>
                    <a:pt x="100204" y="15495"/>
                  </a:lnTo>
                  <a:cubicBezTo>
                    <a:pt x="100204" y="19627"/>
                    <a:pt x="100204" y="21693"/>
                    <a:pt x="100204" y="25826"/>
                  </a:cubicBezTo>
                  <a:cubicBezTo>
                    <a:pt x="100204" y="29958"/>
                    <a:pt x="100204" y="32024"/>
                    <a:pt x="100204" y="36156"/>
                  </a:cubicBezTo>
                  <a:cubicBezTo>
                    <a:pt x="100204" y="40288"/>
                    <a:pt x="100204" y="42354"/>
                    <a:pt x="100204" y="46486"/>
                  </a:cubicBezTo>
                  <a:lnTo>
                    <a:pt x="100204" y="50618"/>
                  </a:lnTo>
                  <a:cubicBezTo>
                    <a:pt x="100204" y="52684"/>
                    <a:pt x="100204" y="54750"/>
                    <a:pt x="100204" y="54750"/>
                  </a:cubicBezTo>
                  <a:cubicBezTo>
                    <a:pt x="100204" y="60949"/>
                    <a:pt x="98138" y="67147"/>
                    <a:pt x="96072" y="73345"/>
                  </a:cubicBezTo>
                  <a:cubicBezTo>
                    <a:pt x="94006" y="79543"/>
                    <a:pt x="89874" y="85741"/>
                    <a:pt x="83675" y="89873"/>
                  </a:cubicBezTo>
                  <a:cubicBezTo>
                    <a:pt x="73345" y="98138"/>
                    <a:pt x="60949" y="104336"/>
                    <a:pt x="48553"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4336"/>
                    <a:pt x="17562" y="104336"/>
                    <a:pt x="15495" y="104336"/>
                  </a:cubicBezTo>
                  <a:close/>
                </a:path>
              </a:pathLst>
            </a:custGeom>
            <a:solidFill>
              <a:srgbClr val="2B3B4D"/>
            </a:solidFill>
            <a:ln w="9525"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07AF37BC-E339-4878-A4A6-851E9D80FF52}"/>
                </a:ext>
              </a:extLst>
            </p:cNvPr>
            <p:cNvSpPr/>
            <p:nvPr/>
          </p:nvSpPr>
          <p:spPr>
            <a:xfrm>
              <a:off x="2641204" y="4874045"/>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7 w 103302"/>
                <a:gd name="connsiteY6" fmla="*/ 73345 h 123963"/>
                <a:gd name="connsiteX7" fmla="*/ 15495 w 103302"/>
                <a:gd name="connsiteY7" fmla="*/ 54750 h 123963"/>
                <a:gd name="connsiteX8" fmla="*/ 15495 w 103302"/>
                <a:gd name="connsiteY8" fmla="*/ 50618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0" y="104336"/>
                    <a:pt x="42354" y="98138"/>
                    <a:pt x="32024" y="89874"/>
                  </a:cubicBezTo>
                  <a:cubicBezTo>
                    <a:pt x="27892" y="85741"/>
                    <a:pt x="23760" y="79543"/>
                    <a:pt x="19627" y="73345"/>
                  </a:cubicBezTo>
                  <a:cubicBezTo>
                    <a:pt x="17561" y="67147"/>
                    <a:pt x="15495" y="60949"/>
                    <a:pt x="15495" y="54750"/>
                  </a:cubicBezTo>
                  <a:cubicBezTo>
                    <a:pt x="15495" y="52685"/>
                    <a:pt x="15495" y="50618"/>
                    <a:pt x="15495" y="50618"/>
                  </a:cubicBezTo>
                  <a:lnTo>
                    <a:pt x="15495" y="46486"/>
                  </a:lnTo>
                  <a:cubicBezTo>
                    <a:pt x="15495" y="42354"/>
                    <a:pt x="15495" y="40288"/>
                    <a:pt x="15495" y="36156"/>
                  </a:cubicBezTo>
                  <a:cubicBezTo>
                    <a:pt x="15495" y="32024"/>
                    <a:pt x="15495" y="29958"/>
                    <a:pt x="15495" y="25826"/>
                  </a:cubicBezTo>
                  <a:cubicBezTo>
                    <a:pt x="15495" y="21694"/>
                    <a:pt x="15495" y="19627"/>
                    <a:pt x="15495" y="15495"/>
                  </a:cubicBezTo>
                  <a:lnTo>
                    <a:pt x="17561" y="15495"/>
                  </a:lnTo>
                  <a:cubicBezTo>
                    <a:pt x="17561" y="21694"/>
                    <a:pt x="17561" y="27892"/>
                    <a:pt x="17561" y="34090"/>
                  </a:cubicBezTo>
                  <a:cubicBezTo>
                    <a:pt x="17561" y="38222"/>
                    <a:pt x="17561" y="40288"/>
                    <a:pt x="17561" y="44420"/>
                  </a:cubicBezTo>
                  <a:lnTo>
                    <a:pt x="17561" y="48552"/>
                  </a:lnTo>
                  <a:cubicBezTo>
                    <a:pt x="17561" y="50618"/>
                    <a:pt x="17561" y="50618"/>
                    <a:pt x="17561" y="52685"/>
                  </a:cubicBezTo>
                  <a:cubicBezTo>
                    <a:pt x="17561" y="58883"/>
                    <a:pt x="19627"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4336"/>
                    <a:pt x="89874" y="106402"/>
                    <a:pt x="102270" y="106402"/>
                  </a:cubicBezTo>
                  <a:close/>
                </a:path>
              </a:pathLst>
            </a:custGeom>
            <a:solidFill>
              <a:srgbClr val="2B3B4D"/>
            </a:solidFill>
            <a:ln w="9525"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3A8CFDA7-D34A-436A-9548-E8FB44C89EF5}"/>
                </a:ext>
              </a:extLst>
            </p:cNvPr>
            <p:cNvSpPr/>
            <p:nvPr/>
          </p:nvSpPr>
          <p:spPr>
            <a:xfrm>
              <a:off x="2635006" y="4714959"/>
              <a:ext cx="41321" cy="61982"/>
            </a:xfrm>
            <a:custGeom>
              <a:avLst/>
              <a:gdLst>
                <a:gd name="connsiteX0" fmla="*/ 27892 w 41321"/>
                <a:gd name="connsiteY0" fmla="*/ 46486 h 61981"/>
                <a:gd name="connsiteX1" fmla="*/ 15495 w 41321"/>
                <a:gd name="connsiteY1" fmla="*/ 46486 h 61981"/>
                <a:gd name="connsiteX2" fmla="*/ 21694 w 41321"/>
                <a:gd name="connsiteY2" fmla="*/ 15495 h 61981"/>
              </a:gdLst>
              <a:ahLst/>
              <a:cxnLst>
                <a:cxn ang="0">
                  <a:pos x="connsiteX0" y="connsiteY0"/>
                </a:cxn>
                <a:cxn ang="0">
                  <a:pos x="connsiteX1" y="connsiteY1"/>
                </a:cxn>
                <a:cxn ang="0">
                  <a:pos x="connsiteX2" y="connsiteY2"/>
                </a:cxn>
              </a:cxnLst>
              <a:rect l="l" t="t" r="r" b="b"/>
              <a:pathLst>
                <a:path w="41321" h="61981">
                  <a:moveTo>
                    <a:pt x="27892" y="46486"/>
                  </a:moveTo>
                  <a:lnTo>
                    <a:pt x="15495" y="46486"/>
                  </a:lnTo>
                  <a:lnTo>
                    <a:pt x="21694" y="15495"/>
                  </a:lnTo>
                  <a:close/>
                </a:path>
              </a:pathLst>
            </a:custGeom>
            <a:solidFill>
              <a:srgbClr val="2B3B4D"/>
            </a:solidFill>
            <a:ln w="9525"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199317DB-3A09-4D04-9F26-FF388504CC1E}"/>
                </a:ext>
              </a:extLst>
            </p:cNvPr>
            <p:cNvSpPr/>
            <p:nvPr/>
          </p:nvSpPr>
          <p:spPr>
            <a:xfrm>
              <a:off x="246642" y="4152991"/>
              <a:ext cx="702460" cy="123964"/>
            </a:xfrm>
            <a:custGeom>
              <a:avLst/>
              <a:gdLst>
                <a:gd name="connsiteX0" fmla="*/ 15495 w 702459"/>
                <a:gd name="connsiteY0" fmla="*/ 15496 h 123963"/>
                <a:gd name="connsiteX1" fmla="*/ 695229 w 702459"/>
                <a:gd name="connsiteY1" fmla="*/ 15496 h 123963"/>
                <a:gd name="connsiteX2" fmla="*/ 695229 w 702459"/>
                <a:gd name="connsiteY2" fmla="*/ 118798 h 123963"/>
                <a:gd name="connsiteX3" fmla="*/ 15495 w 702459"/>
                <a:gd name="connsiteY3" fmla="*/ 118798 h 123963"/>
              </a:gdLst>
              <a:ahLst/>
              <a:cxnLst>
                <a:cxn ang="0">
                  <a:pos x="connsiteX0" y="connsiteY0"/>
                </a:cxn>
                <a:cxn ang="0">
                  <a:pos x="connsiteX1" y="connsiteY1"/>
                </a:cxn>
                <a:cxn ang="0">
                  <a:pos x="connsiteX2" y="connsiteY2"/>
                </a:cxn>
                <a:cxn ang="0">
                  <a:pos x="connsiteX3" y="connsiteY3"/>
                </a:cxn>
              </a:cxnLst>
              <a:rect l="l" t="t" r="r" b="b"/>
              <a:pathLst>
                <a:path w="702459" h="123963">
                  <a:moveTo>
                    <a:pt x="15495" y="15496"/>
                  </a:moveTo>
                  <a:lnTo>
                    <a:pt x="695229" y="15496"/>
                  </a:lnTo>
                  <a:lnTo>
                    <a:pt x="695229" y="118798"/>
                  </a:lnTo>
                  <a:lnTo>
                    <a:pt x="15495" y="118798"/>
                  </a:lnTo>
                  <a:close/>
                </a:path>
              </a:pathLst>
            </a:custGeom>
            <a:solidFill>
              <a:srgbClr val="FFFFFF"/>
            </a:solidFill>
            <a:ln w="9525" cap="flat">
              <a:no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492683D2-9A3C-4B24-BB70-44BF7FE00E3A}"/>
                </a:ext>
              </a:extLst>
            </p:cNvPr>
            <p:cNvSpPr/>
            <p:nvPr/>
          </p:nvSpPr>
          <p:spPr>
            <a:xfrm>
              <a:off x="197345" y="4245951"/>
              <a:ext cx="971048" cy="309909"/>
            </a:xfrm>
            <a:custGeom>
              <a:avLst/>
              <a:gdLst>
                <a:gd name="connsiteX0" fmla="*/ 847829 w 971047"/>
                <a:gd name="connsiteY0" fmla="*/ 282029 h 309908"/>
                <a:gd name="connsiteX1" fmla="*/ 79255 w 971047"/>
                <a:gd name="connsiteY1" fmla="*/ 304756 h 309908"/>
                <a:gd name="connsiteX2" fmla="*/ 35868 w 971047"/>
                <a:gd name="connsiteY2" fmla="*/ 25838 h 309908"/>
                <a:gd name="connsiteX3" fmla="*/ 936669 w 971047"/>
                <a:gd name="connsiteY3" fmla="*/ 15508 h 309908"/>
                <a:gd name="connsiteX4" fmla="*/ 847829 w 971047"/>
                <a:gd name="connsiteY4" fmla="*/ 282029 h 30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047" h="309908">
                  <a:moveTo>
                    <a:pt x="847829" y="282029"/>
                  </a:moveTo>
                  <a:cubicBezTo>
                    <a:pt x="678412" y="321284"/>
                    <a:pt x="79255" y="304756"/>
                    <a:pt x="79255" y="304756"/>
                  </a:cubicBezTo>
                  <a:cubicBezTo>
                    <a:pt x="79255" y="304756"/>
                    <a:pt x="-28180" y="29970"/>
                    <a:pt x="35868" y="25838"/>
                  </a:cubicBezTo>
                  <a:cubicBezTo>
                    <a:pt x="657751" y="5178"/>
                    <a:pt x="688742" y="25838"/>
                    <a:pt x="936669" y="15508"/>
                  </a:cubicBezTo>
                  <a:cubicBezTo>
                    <a:pt x="1004849" y="13442"/>
                    <a:pt x="913943" y="265501"/>
                    <a:pt x="847829" y="282029"/>
                  </a:cubicBezTo>
                  <a:close/>
                </a:path>
              </a:pathLst>
            </a:custGeom>
            <a:solidFill>
              <a:schemeClr val="bg1">
                <a:lumMod val="50000"/>
              </a:schemeClr>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1E541E96-55C3-426F-A5C4-9662E09E9840}"/>
                </a:ext>
              </a:extLst>
            </p:cNvPr>
            <p:cNvSpPr/>
            <p:nvPr/>
          </p:nvSpPr>
          <p:spPr>
            <a:xfrm>
              <a:off x="265236" y="4293483"/>
              <a:ext cx="847084" cy="41321"/>
            </a:xfrm>
            <a:custGeom>
              <a:avLst/>
              <a:gdLst>
                <a:gd name="connsiteX0" fmla="*/ 755144 w 847084"/>
                <a:gd name="connsiteY0" fmla="*/ 21694 h 41321"/>
                <a:gd name="connsiteX1" fmla="*/ 58883 w 847084"/>
                <a:gd name="connsiteY1" fmla="*/ 25826 h 41321"/>
                <a:gd name="connsiteX2" fmla="*/ 15495 w 847084"/>
                <a:gd name="connsiteY2" fmla="*/ 21694 h 41321"/>
                <a:gd name="connsiteX3" fmla="*/ 841919 w 847084"/>
                <a:gd name="connsiteY3" fmla="*/ 15495 h 41321"/>
              </a:gdLst>
              <a:ahLst/>
              <a:cxnLst>
                <a:cxn ang="0">
                  <a:pos x="connsiteX0" y="connsiteY0"/>
                </a:cxn>
                <a:cxn ang="0">
                  <a:pos x="connsiteX1" y="connsiteY1"/>
                </a:cxn>
                <a:cxn ang="0">
                  <a:pos x="connsiteX2" y="connsiteY2"/>
                </a:cxn>
                <a:cxn ang="0">
                  <a:pos x="connsiteX3" y="connsiteY3"/>
                </a:cxn>
              </a:cxnLst>
              <a:rect l="l" t="t" r="r" b="b"/>
              <a:pathLst>
                <a:path w="847084" h="41321">
                  <a:moveTo>
                    <a:pt x="755144" y="21694"/>
                  </a:moveTo>
                  <a:lnTo>
                    <a:pt x="58883" y="25826"/>
                  </a:lnTo>
                  <a:lnTo>
                    <a:pt x="15495" y="21694"/>
                  </a:lnTo>
                  <a:lnTo>
                    <a:pt x="841919" y="15495"/>
                  </a:lnTo>
                  <a:close/>
                </a:path>
              </a:pathLst>
            </a:custGeom>
            <a:solidFill>
              <a:srgbClr val="FFFFFF"/>
            </a:solidFill>
            <a:ln w="9525"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32F71FDC-A238-4FAC-9166-02C72A163EC6}"/>
                </a:ext>
              </a:extLst>
            </p:cNvPr>
            <p:cNvSpPr/>
            <p:nvPr/>
          </p:nvSpPr>
          <p:spPr>
            <a:xfrm>
              <a:off x="265236" y="4320342"/>
              <a:ext cx="847084" cy="41321"/>
            </a:xfrm>
            <a:custGeom>
              <a:avLst/>
              <a:gdLst>
                <a:gd name="connsiteX0" fmla="*/ 755144 w 847084"/>
                <a:gd name="connsiteY0" fmla="*/ 21694 h 41321"/>
                <a:gd name="connsiteX1" fmla="*/ 58883 w 847084"/>
                <a:gd name="connsiteY1" fmla="*/ 27892 h 41321"/>
                <a:gd name="connsiteX2" fmla="*/ 15495 w 847084"/>
                <a:gd name="connsiteY2" fmla="*/ 21694 h 41321"/>
                <a:gd name="connsiteX3" fmla="*/ 841919 w 847084"/>
                <a:gd name="connsiteY3" fmla="*/ 15495 h 41321"/>
              </a:gdLst>
              <a:ahLst/>
              <a:cxnLst>
                <a:cxn ang="0">
                  <a:pos x="connsiteX0" y="connsiteY0"/>
                </a:cxn>
                <a:cxn ang="0">
                  <a:pos x="connsiteX1" y="connsiteY1"/>
                </a:cxn>
                <a:cxn ang="0">
                  <a:pos x="connsiteX2" y="connsiteY2"/>
                </a:cxn>
                <a:cxn ang="0">
                  <a:pos x="connsiteX3" y="connsiteY3"/>
                </a:cxn>
              </a:cxnLst>
              <a:rect l="l" t="t" r="r" b="b"/>
              <a:pathLst>
                <a:path w="847084" h="41321">
                  <a:moveTo>
                    <a:pt x="755144" y="21694"/>
                  </a:moveTo>
                  <a:lnTo>
                    <a:pt x="58883" y="27892"/>
                  </a:lnTo>
                  <a:lnTo>
                    <a:pt x="15495" y="21694"/>
                  </a:lnTo>
                  <a:lnTo>
                    <a:pt x="841919" y="15495"/>
                  </a:lnTo>
                  <a:close/>
                </a:path>
              </a:pathLst>
            </a:custGeom>
            <a:solidFill>
              <a:srgbClr val="FFFFFF"/>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6254F440-C876-4003-AC07-A36F8A48DA9D}"/>
                </a:ext>
              </a:extLst>
            </p:cNvPr>
            <p:cNvSpPr/>
            <p:nvPr/>
          </p:nvSpPr>
          <p:spPr>
            <a:xfrm>
              <a:off x="281765" y="4481494"/>
              <a:ext cx="785102" cy="41321"/>
            </a:xfrm>
            <a:custGeom>
              <a:avLst/>
              <a:gdLst>
                <a:gd name="connsiteX0" fmla="*/ 693163 w 785102"/>
                <a:gd name="connsiteY0" fmla="*/ 21694 h 41321"/>
                <a:gd name="connsiteX1" fmla="*/ 54751 w 785102"/>
                <a:gd name="connsiteY1" fmla="*/ 27892 h 41321"/>
                <a:gd name="connsiteX2" fmla="*/ 15495 w 785102"/>
                <a:gd name="connsiteY2" fmla="*/ 21694 h 41321"/>
                <a:gd name="connsiteX3" fmla="*/ 773739 w 785102"/>
                <a:gd name="connsiteY3" fmla="*/ 15495 h 41321"/>
              </a:gdLst>
              <a:ahLst/>
              <a:cxnLst>
                <a:cxn ang="0">
                  <a:pos x="connsiteX0" y="connsiteY0"/>
                </a:cxn>
                <a:cxn ang="0">
                  <a:pos x="connsiteX1" y="connsiteY1"/>
                </a:cxn>
                <a:cxn ang="0">
                  <a:pos x="connsiteX2" y="connsiteY2"/>
                </a:cxn>
                <a:cxn ang="0">
                  <a:pos x="connsiteX3" y="connsiteY3"/>
                </a:cxn>
              </a:cxnLst>
              <a:rect l="l" t="t" r="r" b="b"/>
              <a:pathLst>
                <a:path w="785102" h="41321">
                  <a:moveTo>
                    <a:pt x="693163" y="21694"/>
                  </a:moveTo>
                  <a:lnTo>
                    <a:pt x="54751" y="27892"/>
                  </a:lnTo>
                  <a:lnTo>
                    <a:pt x="15495" y="21694"/>
                  </a:lnTo>
                  <a:lnTo>
                    <a:pt x="773739" y="15495"/>
                  </a:lnTo>
                  <a:close/>
                </a:path>
              </a:pathLst>
            </a:custGeom>
            <a:solidFill>
              <a:srgbClr val="FFFFFF"/>
            </a:solidFill>
            <a:ln w="9525" cap="flat">
              <a:no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E205D7E4-D0FC-43A0-81FF-1A4F5E9046F0}"/>
                </a:ext>
              </a:extLst>
            </p:cNvPr>
            <p:cNvSpPr/>
            <p:nvPr/>
          </p:nvSpPr>
          <p:spPr>
            <a:xfrm>
              <a:off x="424323" y="3977376"/>
              <a:ext cx="82642" cy="206606"/>
            </a:xfrm>
            <a:custGeom>
              <a:avLst/>
              <a:gdLst>
                <a:gd name="connsiteX0" fmla="*/ 15495 w 82642"/>
                <a:gd name="connsiteY0" fmla="*/ 15496 h 206605"/>
                <a:gd name="connsiteX1" fmla="*/ 75411 w 82642"/>
                <a:gd name="connsiteY1" fmla="*/ 15496 h 206605"/>
                <a:gd name="connsiteX2" fmla="*/ 75411 w 82642"/>
                <a:gd name="connsiteY2" fmla="*/ 199375 h 206605"/>
                <a:gd name="connsiteX3" fmla="*/ 15495 w 82642"/>
                <a:gd name="connsiteY3" fmla="*/ 199375 h 206605"/>
              </a:gdLst>
              <a:ahLst/>
              <a:cxnLst>
                <a:cxn ang="0">
                  <a:pos x="connsiteX0" y="connsiteY0"/>
                </a:cxn>
                <a:cxn ang="0">
                  <a:pos x="connsiteX1" y="connsiteY1"/>
                </a:cxn>
                <a:cxn ang="0">
                  <a:pos x="connsiteX2" y="connsiteY2"/>
                </a:cxn>
                <a:cxn ang="0">
                  <a:pos x="connsiteX3" y="connsiteY3"/>
                </a:cxn>
              </a:cxnLst>
              <a:rect l="l" t="t" r="r" b="b"/>
              <a:pathLst>
                <a:path w="82642" h="206605">
                  <a:moveTo>
                    <a:pt x="15495" y="15496"/>
                  </a:moveTo>
                  <a:lnTo>
                    <a:pt x="75411" y="15496"/>
                  </a:lnTo>
                  <a:lnTo>
                    <a:pt x="75411" y="199375"/>
                  </a:lnTo>
                  <a:lnTo>
                    <a:pt x="15495" y="199375"/>
                  </a:lnTo>
                  <a:close/>
                </a:path>
              </a:pathLst>
            </a:custGeom>
            <a:solidFill>
              <a:srgbClr val="FFFFFF"/>
            </a:solidFill>
            <a:ln w="9525" cap="flat">
              <a:no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D04C6E59-A64B-452F-8837-6F2254F2E3C0}"/>
                </a:ext>
              </a:extLst>
            </p:cNvPr>
            <p:cNvSpPr/>
            <p:nvPr/>
          </p:nvSpPr>
          <p:spPr>
            <a:xfrm>
              <a:off x="424323" y="4016631"/>
              <a:ext cx="82642" cy="61982"/>
            </a:xfrm>
            <a:custGeom>
              <a:avLst/>
              <a:gdLst>
                <a:gd name="connsiteX0" fmla="*/ 15495 w 82642"/>
                <a:gd name="connsiteY0" fmla="*/ 15495 h 61981"/>
                <a:gd name="connsiteX1" fmla="*/ 75411 w 82642"/>
                <a:gd name="connsiteY1" fmla="*/ 15495 h 61981"/>
                <a:gd name="connsiteX2" fmla="*/ 75411 w 82642"/>
                <a:gd name="connsiteY2" fmla="*/ 46486 h 61981"/>
                <a:gd name="connsiteX3" fmla="*/ 15495 w 82642"/>
                <a:gd name="connsiteY3" fmla="*/ 46486 h 61981"/>
              </a:gdLst>
              <a:ahLst/>
              <a:cxnLst>
                <a:cxn ang="0">
                  <a:pos x="connsiteX0" y="connsiteY0"/>
                </a:cxn>
                <a:cxn ang="0">
                  <a:pos x="connsiteX1" y="connsiteY1"/>
                </a:cxn>
                <a:cxn ang="0">
                  <a:pos x="connsiteX2" y="connsiteY2"/>
                </a:cxn>
                <a:cxn ang="0">
                  <a:pos x="connsiteX3" y="connsiteY3"/>
                </a:cxn>
              </a:cxnLst>
              <a:rect l="l" t="t" r="r" b="b"/>
              <a:pathLst>
                <a:path w="82642" h="61981">
                  <a:moveTo>
                    <a:pt x="15495" y="15495"/>
                  </a:moveTo>
                  <a:lnTo>
                    <a:pt x="75411" y="15495"/>
                  </a:lnTo>
                  <a:lnTo>
                    <a:pt x="75411" y="46486"/>
                  </a:lnTo>
                  <a:lnTo>
                    <a:pt x="15495" y="46486"/>
                  </a:lnTo>
                  <a:close/>
                </a:path>
              </a:pathLst>
            </a:custGeom>
            <a:solidFill>
              <a:schemeClr val="accent4"/>
            </a:solidFill>
            <a:ln w="9525" cap="flat">
              <a:no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5B9EF533-BBAA-447C-AC6A-16A0659E95F4}"/>
                </a:ext>
              </a:extLst>
            </p:cNvPr>
            <p:cNvSpPr/>
            <p:nvPr/>
          </p:nvSpPr>
          <p:spPr>
            <a:xfrm>
              <a:off x="529692" y="3979442"/>
              <a:ext cx="82642" cy="206606"/>
            </a:xfrm>
            <a:custGeom>
              <a:avLst/>
              <a:gdLst>
                <a:gd name="connsiteX0" fmla="*/ 15495 w 82642"/>
                <a:gd name="connsiteY0" fmla="*/ 15495 h 206605"/>
                <a:gd name="connsiteX1" fmla="*/ 75411 w 82642"/>
                <a:gd name="connsiteY1" fmla="*/ 15495 h 206605"/>
                <a:gd name="connsiteX2" fmla="*/ 75411 w 82642"/>
                <a:gd name="connsiteY2" fmla="*/ 199374 h 206605"/>
                <a:gd name="connsiteX3" fmla="*/ 15495 w 82642"/>
                <a:gd name="connsiteY3" fmla="*/ 199374 h 206605"/>
              </a:gdLst>
              <a:ahLst/>
              <a:cxnLst>
                <a:cxn ang="0">
                  <a:pos x="connsiteX0" y="connsiteY0"/>
                </a:cxn>
                <a:cxn ang="0">
                  <a:pos x="connsiteX1" y="connsiteY1"/>
                </a:cxn>
                <a:cxn ang="0">
                  <a:pos x="connsiteX2" y="connsiteY2"/>
                </a:cxn>
                <a:cxn ang="0">
                  <a:pos x="connsiteX3" y="connsiteY3"/>
                </a:cxn>
              </a:cxnLst>
              <a:rect l="l" t="t" r="r" b="b"/>
              <a:pathLst>
                <a:path w="82642" h="206605">
                  <a:moveTo>
                    <a:pt x="15495" y="15495"/>
                  </a:moveTo>
                  <a:lnTo>
                    <a:pt x="75411" y="15495"/>
                  </a:lnTo>
                  <a:lnTo>
                    <a:pt x="75411" y="199374"/>
                  </a:lnTo>
                  <a:lnTo>
                    <a:pt x="15495" y="199374"/>
                  </a:lnTo>
                  <a:close/>
                </a:path>
              </a:pathLst>
            </a:custGeom>
            <a:solidFill>
              <a:srgbClr val="FFFFFF"/>
            </a:solidFill>
            <a:ln w="9525" cap="flat">
              <a:no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0C858B2C-6443-4988-8240-12561FF456A0}"/>
                </a:ext>
              </a:extLst>
            </p:cNvPr>
            <p:cNvSpPr/>
            <p:nvPr/>
          </p:nvSpPr>
          <p:spPr>
            <a:xfrm>
              <a:off x="529692" y="4018697"/>
              <a:ext cx="82642" cy="61982"/>
            </a:xfrm>
            <a:custGeom>
              <a:avLst/>
              <a:gdLst>
                <a:gd name="connsiteX0" fmla="*/ 15495 w 82642"/>
                <a:gd name="connsiteY0" fmla="*/ 15496 h 61981"/>
                <a:gd name="connsiteX1" fmla="*/ 75411 w 82642"/>
                <a:gd name="connsiteY1" fmla="*/ 15496 h 61981"/>
                <a:gd name="connsiteX2" fmla="*/ 75411 w 82642"/>
                <a:gd name="connsiteY2" fmla="*/ 46486 h 61981"/>
                <a:gd name="connsiteX3" fmla="*/ 15495 w 82642"/>
                <a:gd name="connsiteY3" fmla="*/ 46486 h 61981"/>
              </a:gdLst>
              <a:ahLst/>
              <a:cxnLst>
                <a:cxn ang="0">
                  <a:pos x="connsiteX0" y="connsiteY0"/>
                </a:cxn>
                <a:cxn ang="0">
                  <a:pos x="connsiteX1" y="connsiteY1"/>
                </a:cxn>
                <a:cxn ang="0">
                  <a:pos x="connsiteX2" y="connsiteY2"/>
                </a:cxn>
                <a:cxn ang="0">
                  <a:pos x="connsiteX3" y="connsiteY3"/>
                </a:cxn>
              </a:cxnLst>
              <a:rect l="l" t="t" r="r" b="b"/>
              <a:pathLst>
                <a:path w="82642" h="61981">
                  <a:moveTo>
                    <a:pt x="15495" y="15496"/>
                  </a:moveTo>
                  <a:lnTo>
                    <a:pt x="75411" y="15496"/>
                  </a:lnTo>
                  <a:lnTo>
                    <a:pt x="75411" y="46486"/>
                  </a:lnTo>
                  <a:lnTo>
                    <a:pt x="15495" y="46486"/>
                  </a:lnTo>
                  <a:close/>
                </a:path>
              </a:pathLst>
            </a:custGeom>
            <a:solidFill>
              <a:schemeClr val="accent4"/>
            </a:solidFill>
            <a:ln w="952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AD250CEF-1910-4FE8-A446-914A3B5828E5}"/>
                </a:ext>
              </a:extLst>
            </p:cNvPr>
            <p:cNvSpPr/>
            <p:nvPr/>
          </p:nvSpPr>
          <p:spPr>
            <a:xfrm>
              <a:off x="265236"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91BB816D-1549-4468-96A7-943F5E28FE84}"/>
                </a:ext>
              </a:extLst>
            </p:cNvPr>
            <p:cNvSpPr/>
            <p:nvPr/>
          </p:nvSpPr>
          <p:spPr>
            <a:xfrm>
              <a:off x="302426"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24AC292D-256F-4142-97E7-A26E5FEDED41}"/>
                </a:ext>
              </a:extLst>
            </p:cNvPr>
            <p:cNvSpPr/>
            <p:nvPr/>
          </p:nvSpPr>
          <p:spPr>
            <a:xfrm>
              <a:off x="387134"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8DF0FBE2-A284-4EFB-8498-07F8C0B4F338}"/>
                </a:ext>
              </a:extLst>
            </p:cNvPr>
            <p:cNvSpPr/>
            <p:nvPr/>
          </p:nvSpPr>
          <p:spPr>
            <a:xfrm>
              <a:off x="451182"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95932A5E-3341-4C87-84F2-64F13A6E16CB}"/>
                </a:ext>
              </a:extLst>
            </p:cNvPr>
            <p:cNvSpPr/>
            <p:nvPr/>
          </p:nvSpPr>
          <p:spPr>
            <a:xfrm>
              <a:off x="517296"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5E2770C9-A75C-4AB9-A71B-120FFF3A2164}"/>
                </a:ext>
              </a:extLst>
            </p:cNvPr>
            <p:cNvSpPr/>
            <p:nvPr/>
          </p:nvSpPr>
          <p:spPr>
            <a:xfrm>
              <a:off x="606136"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C0644F04-8D60-4760-B13A-14166EC5D213}"/>
                </a:ext>
              </a:extLst>
            </p:cNvPr>
            <p:cNvSpPr/>
            <p:nvPr/>
          </p:nvSpPr>
          <p:spPr>
            <a:xfrm>
              <a:off x="723902"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88EF13E1-51D2-4516-B444-ACD4CE4A0BBD}"/>
                </a:ext>
              </a:extLst>
            </p:cNvPr>
            <p:cNvSpPr/>
            <p:nvPr/>
          </p:nvSpPr>
          <p:spPr>
            <a:xfrm>
              <a:off x="765223"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32F5B7B7-9C6E-4B7B-B632-EE1F151DCE47}"/>
                </a:ext>
              </a:extLst>
            </p:cNvPr>
            <p:cNvSpPr/>
            <p:nvPr/>
          </p:nvSpPr>
          <p:spPr>
            <a:xfrm>
              <a:off x="814808"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772BA344-98EC-4312-915A-86C743A74266}"/>
                </a:ext>
              </a:extLst>
            </p:cNvPr>
            <p:cNvSpPr/>
            <p:nvPr/>
          </p:nvSpPr>
          <p:spPr>
            <a:xfrm>
              <a:off x="874724" y="4186048"/>
              <a:ext cx="41321" cy="61982"/>
            </a:xfrm>
            <a:custGeom>
              <a:avLst/>
              <a:gdLst>
                <a:gd name="connsiteX0" fmla="*/ 40288 w 41321"/>
                <a:gd name="connsiteY0" fmla="*/ 46486 h 61981"/>
                <a:gd name="connsiteX1" fmla="*/ 27892 w 41321"/>
                <a:gd name="connsiteY1" fmla="*/ 56817 h 61981"/>
                <a:gd name="connsiteX2" fmla="*/ 27892 w 41321"/>
                <a:gd name="connsiteY2" fmla="*/ 56817 h 61981"/>
                <a:gd name="connsiteX3" fmla="*/ 15495 w 41321"/>
                <a:gd name="connsiteY3" fmla="*/ 46486 h 61981"/>
                <a:gd name="connsiteX4" fmla="*/ 15495 w 41321"/>
                <a:gd name="connsiteY4" fmla="*/ 25826 h 61981"/>
                <a:gd name="connsiteX5" fmla="*/ 27892 w 41321"/>
                <a:gd name="connsiteY5" fmla="*/ 15495 h 61981"/>
                <a:gd name="connsiteX6" fmla="*/ 27892 w 41321"/>
                <a:gd name="connsiteY6" fmla="*/ 15495 h 61981"/>
                <a:gd name="connsiteX7" fmla="*/ 40288 w 41321"/>
                <a:gd name="connsiteY7" fmla="*/ 25826 h 61981"/>
                <a:gd name="connsiteX8" fmla="*/ 40288 w 41321"/>
                <a:gd name="connsiteY8" fmla="*/ 46486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21" h="61981">
                  <a:moveTo>
                    <a:pt x="40288" y="46486"/>
                  </a:moveTo>
                  <a:cubicBezTo>
                    <a:pt x="40288" y="52685"/>
                    <a:pt x="34090" y="56817"/>
                    <a:pt x="27892" y="56817"/>
                  </a:cubicBezTo>
                  <a:lnTo>
                    <a:pt x="27892" y="56817"/>
                  </a:lnTo>
                  <a:cubicBezTo>
                    <a:pt x="21694" y="56817"/>
                    <a:pt x="15495" y="52685"/>
                    <a:pt x="15495" y="46486"/>
                  </a:cubicBezTo>
                  <a:lnTo>
                    <a:pt x="15495" y="25826"/>
                  </a:lnTo>
                  <a:cubicBezTo>
                    <a:pt x="15495" y="19627"/>
                    <a:pt x="21694" y="15495"/>
                    <a:pt x="27892" y="15495"/>
                  </a:cubicBezTo>
                  <a:lnTo>
                    <a:pt x="27892" y="15495"/>
                  </a:lnTo>
                  <a:cubicBezTo>
                    <a:pt x="34090" y="15495"/>
                    <a:pt x="40288" y="19627"/>
                    <a:pt x="40288" y="25826"/>
                  </a:cubicBezTo>
                  <a:lnTo>
                    <a:pt x="40288" y="46486"/>
                  </a:lnTo>
                  <a:close/>
                </a:path>
              </a:pathLst>
            </a:custGeom>
            <a:solidFill>
              <a:srgbClr val="2B3B4D"/>
            </a:solidFill>
            <a:ln w="9525" cap="flat">
              <a:no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8144016D-46AD-4A3E-BF24-8ECD0B97A604}"/>
                </a:ext>
              </a:extLst>
            </p:cNvPr>
            <p:cNvSpPr/>
            <p:nvPr/>
          </p:nvSpPr>
          <p:spPr>
            <a:xfrm>
              <a:off x="1168104" y="1915450"/>
              <a:ext cx="764442" cy="743781"/>
            </a:xfrm>
            <a:custGeom>
              <a:avLst/>
              <a:gdLst>
                <a:gd name="connsiteX0" fmla="*/ 15495 w 764441"/>
                <a:gd name="connsiteY0" fmla="*/ 746880 h 743781"/>
                <a:gd name="connsiteX1" fmla="*/ 370857 w 764441"/>
                <a:gd name="connsiteY1" fmla="*/ 15495 h 743781"/>
                <a:gd name="connsiteX2" fmla="*/ 761343 w 764441"/>
                <a:gd name="connsiteY2" fmla="*/ 746880 h 743781"/>
              </a:gdLst>
              <a:ahLst/>
              <a:cxnLst>
                <a:cxn ang="0">
                  <a:pos x="connsiteX0" y="connsiteY0"/>
                </a:cxn>
                <a:cxn ang="0">
                  <a:pos x="connsiteX1" y="connsiteY1"/>
                </a:cxn>
                <a:cxn ang="0">
                  <a:pos x="connsiteX2" y="connsiteY2"/>
                </a:cxn>
              </a:cxnLst>
              <a:rect l="l" t="t" r="r" b="b"/>
              <a:pathLst>
                <a:path w="764441" h="743781">
                  <a:moveTo>
                    <a:pt x="15495" y="746880"/>
                  </a:moveTo>
                  <a:lnTo>
                    <a:pt x="370857" y="15495"/>
                  </a:lnTo>
                  <a:lnTo>
                    <a:pt x="761343" y="746880"/>
                  </a:lnTo>
                  <a:close/>
                </a:path>
              </a:pathLst>
            </a:custGeom>
            <a:solidFill>
              <a:schemeClr val="bg1">
                <a:lumMod val="50000"/>
              </a:schemeClr>
            </a:solidFill>
            <a:ln w="9525" cap="flat">
              <a:no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D32D20DF-A063-4AE7-8774-89F961777AF4}"/>
                </a:ext>
              </a:extLst>
            </p:cNvPr>
            <p:cNvSpPr/>
            <p:nvPr/>
          </p:nvSpPr>
          <p:spPr>
            <a:xfrm>
              <a:off x="1393305" y="2115857"/>
              <a:ext cx="330569" cy="185945"/>
            </a:xfrm>
            <a:custGeom>
              <a:avLst/>
              <a:gdLst>
                <a:gd name="connsiteX0" fmla="*/ 317140 w 330569"/>
                <a:gd name="connsiteY0" fmla="*/ 174582 h 185945"/>
                <a:gd name="connsiteX1" fmla="*/ 220035 w 330569"/>
                <a:gd name="connsiteY1" fmla="*/ 65081 h 185945"/>
                <a:gd name="connsiteX2" fmla="*/ 207639 w 330569"/>
                <a:gd name="connsiteY2" fmla="*/ 135327 h 185945"/>
                <a:gd name="connsiteX3" fmla="*/ 147723 w 330569"/>
                <a:gd name="connsiteY3" fmla="*/ 60949 h 185945"/>
                <a:gd name="connsiteX4" fmla="*/ 108468 w 330569"/>
                <a:gd name="connsiteY4" fmla="*/ 158054 h 185945"/>
                <a:gd name="connsiteX5" fmla="*/ 15495 w 330569"/>
                <a:gd name="connsiteY5" fmla="*/ 87807 h 185945"/>
                <a:gd name="connsiteX6" fmla="*/ 29958 w 330569"/>
                <a:gd name="connsiteY6" fmla="*/ 71279 h 185945"/>
                <a:gd name="connsiteX7" fmla="*/ 98138 w 330569"/>
                <a:gd name="connsiteY7" fmla="*/ 122930 h 185945"/>
                <a:gd name="connsiteX8" fmla="*/ 143591 w 330569"/>
                <a:gd name="connsiteY8" fmla="*/ 17561 h 185945"/>
                <a:gd name="connsiteX9" fmla="*/ 195242 w 330569"/>
                <a:gd name="connsiteY9" fmla="*/ 83675 h 185945"/>
                <a:gd name="connsiteX10" fmla="*/ 207639 w 330569"/>
                <a:gd name="connsiteY10" fmla="*/ 15495 h 185945"/>
                <a:gd name="connsiteX11" fmla="*/ 333669 w 330569"/>
                <a:gd name="connsiteY11" fmla="*/ 160120 h 18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569" h="185945">
                  <a:moveTo>
                    <a:pt x="317140" y="174582"/>
                  </a:moveTo>
                  <a:lnTo>
                    <a:pt x="220035" y="65081"/>
                  </a:lnTo>
                  <a:lnTo>
                    <a:pt x="207639" y="135327"/>
                  </a:lnTo>
                  <a:lnTo>
                    <a:pt x="147723" y="60949"/>
                  </a:lnTo>
                  <a:lnTo>
                    <a:pt x="108468" y="158054"/>
                  </a:lnTo>
                  <a:lnTo>
                    <a:pt x="15495" y="87807"/>
                  </a:lnTo>
                  <a:lnTo>
                    <a:pt x="29958" y="71279"/>
                  </a:lnTo>
                  <a:lnTo>
                    <a:pt x="98138" y="122930"/>
                  </a:lnTo>
                  <a:lnTo>
                    <a:pt x="143591" y="17561"/>
                  </a:lnTo>
                  <a:lnTo>
                    <a:pt x="195242" y="83675"/>
                  </a:lnTo>
                  <a:lnTo>
                    <a:pt x="207639" y="15495"/>
                  </a:lnTo>
                  <a:lnTo>
                    <a:pt x="333669" y="160120"/>
                  </a:lnTo>
                  <a:close/>
                </a:path>
              </a:pathLst>
            </a:custGeom>
            <a:solidFill>
              <a:srgbClr val="FFFFFF"/>
            </a:solidFill>
            <a:ln w="9525" cap="flat">
              <a:no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91C6B2E0-C874-4BC4-AF69-95C1F943A7C2}"/>
                </a:ext>
              </a:extLst>
            </p:cNvPr>
            <p:cNvSpPr/>
            <p:nvPr/>
          </p:nvSpPr>
          <p:spPr>
            <a:xfrm>
              <a:off x="1773459" y="1107621"/>
              <a:ext cx="702460" cy="454533"/>
            </a:xfrm>
            <a:custGeom>
              <a:avLst/>
              <a:gdLst>
                <a:gd name="connsiteX0" fmla="*/ 15495 w 702459"/>
                <a:gd name="connsiteY0" fmla="*/ 449368 h 454532"/>
                <a:gd name="connsiteX1" fmla="*/ 686965 w 702459"/>
                <a:gd name="connsiteY1" fmla="*/ 449368 h 454532"/>
                <a:gd name="connsiteX2" fmla="*/ 686965 w 702459"/>
                <a:gd name="connsiteY2" fmla="*/ 232432 h 454532"/>
                <a:gd name="connsiteX3" fmla="*/ 686965 w 702459"/>
                <a:gd name="connsiteY3" fmla="*/ 15495 h 454532"/>
                <a:gd name="connsiteX4" fmla="*/ 15495 w 702459"/>
                <a:gd name="connsiteY4" fmla="*/ 15495 h 454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59" h="454532">
                  <a:moveTo>
                    <a:pt x="15495" y="449368"/>
                  </a:moveTo>
                  <a:lnTo>
                    <a:pt x="686965" y="449368"/>
                  </a:lnTo>
                  <a:lnTo>
                    <a:pt x="686965" y="232432"/>
                  </a:lnTo>
                  <a:lnTo>
                    <a:pt x="686965" y="15495"/>
                  </a:lnTo>
                  <a:lnTo>
                    <a:pt x="15495" y="15495"/>
                  </a:lnTo>
                  <a:close/>
                </a:path>
              </a:pathLst>
            </a:custGeom>
            <a:solidFill>
              <a:srgbClr val="243F9C"/>
            </a:solidFill>
            <a:ln w="9525" cap="flat">
              <a:solidFill>
                <a:schemeClr val="bg2"/>
              </a:solid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6387A3D5-C369-4F10-A92C-AB205408BFA7}"/>
                </a:ext>
              </a:extLst>
            </p:cNvPr>
            <p:cNvSpPr/>
            <p:nvPr/>
          </p:nvSpPr>
          <p:spPr>
            <a:xfrm>
              <a:off x="1744535" y="1093159"/>
              <a:ext cx="82642" cy="888405"/>
            </a:xfrm>
            <a:custGeom>
              <a:avLst/>
              <a:gdLst>
                <a:gd name="connsiteX0" fmla="*/ 15495 w 82642"/>
                <a:gd name="connsiteY0" fmla="*/ 15495 h 888405"/>
                <a:gd name="connsiteX1" fmla="*/ 75411 w 82642"/>
                <a:gd name="connsiteY1" fmla="*/ 15495 h 888405"/>
                <a:gd name="connsiteX2" fmla="*/ 75411 w 82642"/>
                <a:gd name="connsiteY2" fmla="*/ 877042 h 888405"/>
                <a:gd name="connsiteX3" fmla="*/ 15495 w 82642"/>
                <a:gd name="connsiteY3" fmla="*/ 877042 h 888405"/>
              </a:gdLst>
              <a:ahLst/>
              <a:cxnLst>
                <a:cxn ang="0">
                  <a:pos x="connsiteX0" y="connsiteY0"/>
                </a:cxn>
                <a:cxn ang="0">
                  <a:pos x="connsiteX1" y="connsiteY1"/>
                </a:cxn>
                <a:cxn ang="0">
                  <a:pos x="connsiteX2" y="connsiteY2"/>
                </a:cxn>
                <a:cxn ang="0">
                  <a:pos x="connsiteX3" y="connsiteY3"/>
                </a:cxn>
              </a:cxnLst>
              <a:rect l="l" t="t" r="r" b="b"/>
              <a:pathLst>
                <a:path w="82642" h="888405">
                  <a:moveTo>
                    <a:pt x="15495" y="15495"/>
                  </a:moveTo>
                  <a:lnTo>
                    <a:pt x="75411" y="15495"/>
                  </a:lnTo>
                  <a:lnTo>
                    <a:pt x="75411" y="877042"/>
                  </a:lnTo>
                  <a:lnTo>
                    <a:pt x="15495" y="877042"/>
                  </a:lnTo>
                  <a:close/>
                </a:path>
              </a:pathLst>
            </a:custGeom>
            <a:solidFill>
              <a:schemeClr val="tx2"/>
            </a:solidFill>
            <a:ln w="9525" cap="flat">
              <a:solidFill>
                <a:schemeClr val="bg2"/>
              </a:solid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9EA36960-781E-412D-B32C-AA4292CD86B2}"/>
                </a:ext>
              </a:extLst>
            </p:cNvPr>
            <p:cNvSpPr/>
            <p:nvPr/>
          </p:nvSpPr>
          <p:spPr>
            <a:xfrm>
              <a:off x="1870564" y="3791431"/>
              <a:ext cx="454533" cy="619818"/>
            </a:xfrm>
            <a:custGeom>
              <a:avLst/>
              <a:gdLst>
                <a:gd name="connsiteX0" fmla="*/ 151855 w 454532"/>
                <a:gd name="connsiteY0" fmla="*/ 618784 h 619817"/>
                <a:gd name="connsiteX1" fmla="*/ 151855 w 454532"/>
                <a:gd name="connsiteY1" fmla="*/ 91940 h 619817"/>
                <a:gd name="connsiteX2" fmla="*/ 15495 w 454532"/>
                <a:gd name="connsiteY2" fmla="*/ 15495 h 619817"/>
                <a:gd name="connsiteX3" fmla="*/ 15495 w 454532"/>
                <a:gd name="connsiteY3" fmla="*/ 15495 h 619817"/>
                <a:gd name="connsiteX4" fmla="*/ 389452 w 454532"/>
                <a:gd name="connsiteY4" fmla="*/ 15495 h 619817"/>
                <a:gd name="connsiteX5" fmla="*/ 389452 w 454532"/>
                <a:gd name="connsiteY5" fmla="*/ 15495 h 619817"/>
                <a:gd name="connsiteX6" fmla="*/ 457632 w 454532"/>
                <a:gd name="connsiteY6" fmla="*/ 91940 h 619817"/>
                <a:gd name="connsiteX7" fmla="*/ 457632 w 454532"/>
                <a:gd name="connsiteY7" fmla="*/ 618784 h 619817"/>
                <a:gd name="connsiteX8" fmla="*/ 151855 w 454532"/>
                <a:gd name="connsiteY8" fmla="*/ 618784 h 61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532" h="619817">
                  <a:moveTo>
                    <a:pt x="151855" y="618784"/>
                  </a:moveTo>
                  <a:lnTo>
                    <a:pt x="151855" y="91940"/>
                  </a:lnTo>
                  <a:cubicBezTo>
                    <a:pt x="151855" y="50618"/>
                    <a:pt x="56817" y="15495"/>
                    <a:pt x="15495" y="15495"/>
                  </a:cubicBezTo>
                  <a:lnTo>
                    <a:pt x="15495" y="15495"/>
                  </a:lnTo>
                  <a:lnTo>
                    <a:pt x="389452" y="15495"/>
                  </a:lnTo>
                  <a:lnTo>
                    <a:pt x="389452" y="15495"/>
                  </a:lnTo>
                  <a:cubicBezTo>
                    <a:pt x="430773" y="15495"/>
                    <a:pt x="457632" y="50618"/>
                    <a:pt x="457632" y="91940"/>
                  </a:cubicBezTo>
                  <a:lnTo>
                    <a:pt x="457632" y="618784"/>
                  </a:lnTo>
                  <a:lnTo>
                    <a:pt x="151855" y="618784"/>
                  </a:lnTo>
                  <a:close/>
                </a:path>
              </a:pathLst>
            </a:custGeom>
            <a:solidFill>
              <a:schemeClr val="bg2">
                <a:lumMod val="50000"/>
              </a:schemeClr>
            </a:solidFill>
            <a:ln w="9525" cap="flat">
              <a:no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BE957E79-EF7F-4D17-97C9-C1C3D3E9D421}"/>
                </a:ext>
              </a:extLst>
            </p:cNvPr>
            <p:cNvSpPr/>
            <p:nvPr/>
          </p:nvSpPr>
          <p:spPr>
            <a:xfrm>
              <a:off x="1730072" y="3791431"/>
              <a:ext cx="537175" cy="619818"/>
            </a:xfrm>
            <a:custGeom>
              <a:avLst/>
              <a:gdLst>
                <a:gd name="connsiteX0" fmla="*/ 85741 w 537175"/>
                <a:gd name="connsiteY0" fmla="*/ 525812 h 619817"/>
                <a:gd name="connsiteX1" fmla="*/ 85741 w 537175"/>
                <a:gd name="connsiteY1" fmla="*/ 91940 h 619817"/>
                <a:gd name="connsiteX2" fmla="*/ 162186 w 537175"/>
                <a:gd name="connsiteY2" fmla="*/ 15495 h 619817"/>
                <a:gd name="connsiteX3" fmla="*/ 162186 w 537175"/>
                <a:gd name="connsiteY3" fmla="*/ 15495 h 619817"/>
                <a:gd name="connsiteX4" fmla="*/ 527878 w 537175"/>
                <a:gd name="connsiteY4" fmla="*/ 15495 h 619817"/>
                <a:gd name="connsiteX5" fmla="*/ 527878 w 537175"/>
                <a:gd name="connsiteY5" fmla="*/ 15495 h 619817"/>
                <a:gd name="connsiteX6" fmla="*/ 465896 w 537175"/>
                <a:gd name="connsiteY6" fmla="*/ 91940 h 619817"/>
                <a:gd name="connsiteX7" fmla="*/ 465896 w 537175"/>
                <a:gd name="connsiteY7" fmla="*/ 525812 h 619817"/>
                <a:gd name="connsiteX8" fmla="*/ 368792 w 537175"/>
                <a:gd name="connsiteY8" fmla="*/ 622916 h 619817"/>
                <a:gd name="connsiteX9" fmla="*/ 15495 w 537175"/>
                <a:gd name="connsiteY9" fmla="*/ 622916 h 619817"/>
                <a:gd name="connsiteX10" fmla="*/ 15495 w 537175"/>
                <a:gd name="connsiteY10" fmla="*/ 618784 h 619817"/>
                <a:gd name="connsiteX11" fmla="*/ 85741 w 537175"/>
                <a:gd name="connsiteY11" fmla="*/ 525812 h 61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175" h="619817">
                  <a:moveTo>
                    <a:pt x="85741" y="525812"/>
                  </a:moveTo>
                  <a:lnTo>
                    <a:pt x="85741" y="91940"/>
                  </a:lnTo>
                  <a:cubicBezTo>
                    <a:pt x="85741" y="50618"/>
                    <a:pt x="118798" y="15495"/>
                    <a:pt x="162186" y="15495"/>
                  </a:cubicBezTo>
                  <a:lnTo>
                    <a:pt x="162186" y="15495"/>
                  </a:lnTo>
                  <a:lnTo>
                    <a:pt x="527878" y="15495"/>
                  </a:lnTo>
                  <a:lnTo>
                    <a:pt x="527878" y="15495"/>
                  </a:lnTo>
                  <a:cubicBezTo>
                    <a:pt x="486557" y="15495"/>
                    <a:pt x="465896" y="50618"/>
                    <a:pt x="465896" y="91940"/>
                  </a:cubicBezTo>
                  <a:lnTo>
                    <a:pt x="465896" y="525812"/>
                  </a:lnTo>
                  <a:cubicBezTo>
                    <a:pt x="465896" y="579529"/>
                    <a:pt x="422509" y="622916"/>
                    <a:pt x="368792" y="622916"/>
                  </a:cubicBezTo>
                  <a:cubicBezTo>
                    <a:pt x="255158" y="622916"/>
                    <a:pt x="15495" y="622916"/>
                    <a:pt x="15495" y="622916"/>
                  </a:cubicBezTo>
                  <a:lnTo>
                    <a:pt x="15495" y="618784"/>
                  </a:lnTo>
                  <a:cubicBezTo>
                    <a:pt x="54751" y="606388"/>
                    <a:pt x="85741" y="569199"/>
                    <a:pt x="85741" y="525812"/>
                  </a:cubicBezTo>
                  <a:close/>
                </a:path>
              </a:pathLst>
            </a:custGeom>
            <a:solidFill>
              <a:schemeClr val="bg2">
                <a:lumMod val="75000"/>
              </a:schemeClr>
            </a:solidFill>
            <a:ln w="9525" cap="flat">
              <a:no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A0284AD7-0FEF-41B3-AB20-DFC39FE3FCFA}"/>
                </a:ext>
              </a:extLst>
            </p:cNvPr>
            <p:cNvSpPr/>
            <p:nvPr/>
          </p:nvSpPr>
          <p:spPr>
            <a:xfrm>
              <a:off x="1639166" y="4312078"/>
              <a:ext cx="475194" cy="103303"/>
            </a:xfrm>
            <a:custGeom>
              <a:avLst/>
              <a:gdLst>
                <a:gd name="connsiteX0" fmla="*/ 395650 w 475193"/>
                <a:gd name="connsiteY0" fmla="*/ 15495 h 103302"/>
                <a:gd name="connsiteX1" fmla="*/ 395650 w 475193"/>
                <a:gd name="connsiteY1" fmla="*/ 23760 h 103302"/>
                <a:gd name="connsiteX2" fmla="*/ 463830 w 475193"/>
                <a:gd name="connsiteY2" fmla="*/ 100204 h 103302"/>
                <a:gd name="connsiteX3" fmla="*/ 463830 w 475193"/>
                <a:gd name="connsiteY3" fmla="*/ 100204 h 103302"/>
                <a:gd name="connsiteX4" fmla="*/ 91940 w 475193"/>
                <a:gd name="connsiteY4" fmla="*/ 100204 h 103302"/>
                <a:gd name="connsiteX5" fmla="*/ 91940 w 475193"/>
                <a:gd name="connsiteY5" fmla="*/ 100204 h 103302"/>
                <a:gd name="connsiteX6" fmla="*/ 15495 w 475193"/>
                <a:gd name="connsiteY6" fmla="*/ 23760 h 103302"/>
                <a:gd name="connsiteX7" fmla="*/ 15495 w 475193"/>
                <a:gd name="connsiteY7" fmla="*/ 15495 h 103302"/>
                <a:gd name="connsiteX8" fmla="*/ 395650 w 475193"/>
                <a:gd name="connsiteY8" fmla="*/ 15495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193" h="103302">
                  <a:moveTo>
                    <a:pt x="395650" y="15495"/>
                  </a:moveTo>
                  <a:lnTo>
                    <a:pt x="395650" y="23760"/>
                  </a:lnTo>
                  <a:cubicBezTo>
                    <a:pt x="395650" y="65081"/>
                    <a:pt x="422509" y="100204"/>
                    <a:pt x="463830" y="100204"/>
                  </a:cubicBezTo>
                  <a:lnTo>
                    <a:pt x="463830" y="100204"/>
                  </a:lnTo>
                  <a:lnTo>
                    <a:pt x="91940" y="100204"/>
                  </a:lnTo>
                  <a:lnTo>
                    <a:pt x="91940" y="100204"/>
                  </a:lnTo>
                  <a:cubicBezTo>
                    <a:pt x="50618" y="100204"/>
                    <a:pt x="15495" y="65081"/>
                    <a:pt x="15495" y="23760"/>
                  </a:cubicBezTo>
                  <a:lnTo>
                    <a:pt x="15495" y="15495"/>
                  </a:lnTo>
                  <a:lnTo>
                    <a:pt x="395650" y="15495"/>
                  </a:lnTo>
                  <a:close/>
                </a:path>
              </a:pathLst>
            </a:custGeom>
            <a:solidFill>
              <a:schemeClr val="bg2">
                <a:lumMod val="95000"/>
              </a:schemeClr>
            </a:solidFill>
            <a:ln w="9525" cap="flat">
              <a:noFill/>
              <a:prstDash val="solid"/>
              <a:miter/>
            </a:ln>
          </p:spPr>
          <p:txBody>
            <a:bodyPr rtlCol="0" anchor="ctr"/>
            <a:lstStyle/>
            <a:p>
              <a:endParaRPr lang="fi-FI"/>
            </a:p>
          </p:txBody>
        </p:sp>
        <p:sp>
          <p:nvSpPr>
            <p:cNvPr id="212" name="Freeform: Shape 211">
              <a:extLst>
                <a:ext uri="{FF2B5EF4-FFF2-40B4-BE49-F238E27FC236}">
                  <a16:creationId xmlns:a16="http://schemas.microsoft.com/office/drawing/2014/main" id="{6CAF6379-E463-49E7-A5EA-D1EA8F7A81C0}"/>
                </a:ext>
              </a:extLst>
            </p:cNvPr>
            <p:cNvSpPr/>
            <p:nvPr/>
          </p:nvSpPr>
          <p:spPr>
            <a:xfrm>
              <a:off x="1905687" y="3853973"/>
              <a:ext cx="185945" cy="144624"/>
            </a:xfrm>
            <a:custGeom>
              <a:avLst/>
              <a:gdLst>
                <a:gd name="connsiteX0" fmla="*/ 15495 w 185945"/>
                <a:gd name="connsiteY0" fmla="*/ 52124 h 144624"/>
                <a:gd name="connsiteX1" fmla="*/ 124997 w 185945"/>
                <a:gd name="connsiteY1" fmla="*/ 19067 h 144624"/>
                <a:gd name="connsiteX2" fmla="*/ 176648 w 185945"/>
                <a:gd name="connsiteY2" fmla="*/ 45926 h 144624"/>
                <a:gd name="connsiteX3" fmla="*/ 98138 w 185945"/>
                <a:gd name="connsiteY3" fmla="*/ 130634 h 144624"/>
                <a:gd name="connsiteX4" fmla="*/ 15495 w 185945"/>
                <a:gd name="connsiteY4" fmla="*/ 52124 h 14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945" h="144624">
                  <a:moveTo>
                    <a:pt x="15495" y="52124"/>
                  </a:moveTo>
                  <a:cubicBezTo>
                    <a:pt x="42354" y="21133"/>
                    <a:pt x="85741" y="8737"/>
                    <a:pt x="124997" y="19067"/>
                  </a:cubicBezTo>
                  <a:cubicBezTo>
                    <a:pt x="145657" y="23199"/>
                    <a:pt x="162186" y="33530"/>
                    <a:pt x="176648" y="45926"/>
                  </a:cubicBezTo>
                  <a:lnTo>
                    <a:pt x="98138" y="130634"/>
                  </a:lnTo>
                  <a:lnTo>
                    <a:pt x="15495" y="52124"/>
                  </a:lnTo>
                  <a:close/>
                </a:path>
              </a:pathLst>
            </a:custGeom>
            <a:solidFill>
              <a:srgbClr val="FFFFFF"/>
            </a:solidFill>
            <a:ln w="9525" cap="flat">
              <a:noFill/>
              <a:prstDash val="solid"/>
              <a:miter/>
            </a:ln>
          </p:spPr>
          <p:txBody>
            <a:bodyPr rtlCol="0" anchor="ctr"/>
            <a:lstStyle/>
            <a:p>
              <a:endParaRPr lang="fi-FI"/>
            </a:p>
          </p:txBody>
        </p:sp>
        <p:sp>
          <p:nvSpPr>
            <p:cNvPr id="213" name="Freeform: Shape 212">
              <a:extLst>
                <a:ext uri="{FF2B5EF4-FFF2-40B4-BE49-F238E27FC236}">
                  <a16:creationId xmlns:a16="http://schemas.microsoft.com/office/drawing/2014/main" id="{E9B39A28-0574-45D1-BF97-42FE66FBBFEB}"/>
                </a:ext>
              </a:extLst>
            </p:cNvPr>
            <p:cNvSpPr/>
            <p:nvPr/>
          </p:nvSpPr>
          <p:spPr>
            <a:xfrm>
              <a:off x="1988329" y="3884403"/>
              <a:ext cx="144624" cy="144624"/>
            </a:xfrm>
            <a:custGeom>
              <a:avLst/>
              <a:gdLst>
                <a:gd name="connsiteX0" fmla="*/ 94006 w 144624"/>
                <a:gd name="connsiteY0" fmla="*/ 15495 h 144624"/>
                <a:gd name="connsiteX1" fmla="*/ 124997 w 144624"/>
                <a:gd name="connsiteY1" fmla="*/ 65081 h 144624"/>
                <a:gd name="connsiteX2" fmla="*/ 120865 w 144624"/>
                <a:gd name="connsiteY2" fmla="*/ 143591 h 144624"/>
                <a:gd name="connsiteX3" fmla="*/ 15495 w 144624"/>
                <a:gd name="connsiteY3" fmla="*/ 98138 h 144624"/>
                <a:gd name="connsiteX4" fmla="*/ 94006 w 144624"/>
                <a:gd name="connsiteY4" fmla="*/ 15495 h 144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24" h="144624">
                  <a:moveTo>
                    <a:pt x="94006" y="15495"/>
                  </a:moveTo>
                  <a:cubicBezTo>
                    <a:pt x="108468" y="29958"/>
                    <a:pt x="118798" y="46486"/>
                    <a:pt x="124997" y="65081"/>
                  </a:cubicBezTo>
                  <a:cubicBezTo>
                    <a:pt x="133261" y="91940"/>
                    <a:pt x="131195" y="118798"/>
                    <a:pt x="120865" y="143591"/>
                  </a:cubicBezTo>
                  <a:lnTo>
                    <a:pt x="15495" y="98138"/>
                  </a:lnTo>
                  <a:lnTo>
                    <a:pt x="94006" y="15495"/>
                  </a:lnTo>
                  <a:close/>
                </a:path>
              </a:pathLst>
            </a:custGeom>
            <a:solidFill>
              <a:schemeClr val="accent4"/>
            </a:solidFill>
            <a:ln w="9525" cap="flat">
              <a:noFill/>
              <a:prstDash val="solid"/>
              <a:miter/>
            </a:ln>
          </p:spPr>
          <p:txBody>
            <a:bodyPr rtlCol="0" anchor="ctr"/>
            <a:lstStyle/>
            <a:p>
              <a:endParaRPr lang="fi-FI"/>
            </a:p>
          </p:txBody>
        </p:sp>
        <p:sp>
          <p:nvSpPr>
            <p:cNvPr id="214" name="Freeform: Shape 213">
              <a:extLst>
                <a:ext uri="{FF2B5EF4-FFF2-40B4-BE49-F238E27FC236}">
                  <a16:creationId xmlns:a16="http://schemas.microsoft.com/office/drawing/2014/main" id="{CAE1CB5C-FF38-4107-9419-B8AF6542F69E}"/>
                </a:ext>
              </a:extLst>
            </p:cNvPr>
            <p:cNvSpPr/>
            <p:nvPr/>
          </p:nvSpPr>
          <p:spPr>
            <a:xfrm>
              <a:off x="1875690" y="3888536"/>
              <a:ext cx="247927" cy="206606"/>
            </a:xfrm>
            <a:custGeom>
              <a:avLst/>
              <a:gdLst>
                <a:gd name="connsiteX0" fmla="*/ 235570 w 247927"/>
                <a:gd name="connsiteY0" fmla="*/ 139459 h 206605"/>
                <a:gd name="connsiteX1" fmla="*/ 214910 w 247927"/>
                <a:gd name="connsiteY1" fmla="*/ 172516 h 206605"/>
                <a:gd name="connsiteX2" fmla="*/ 105408 w 247927"/>
                <a:gd name="connsiteY2" fmla="*/ 205573 h 206605"/>
                <a:gd name="connsiteX3" fmla="*/ 20700 w 247927"/>
                <a:gd name="connsiteY3" fmla="*/ 127062 h 206605"/>
                <a:gd name="connsiteX4" fmla="*/ 45493 w 247927"/>
                <a:gd name="connsiteY4" fmla="*/ 15495 h 206605"/>
                <a:gd name="connsiteX5" fmla="*/ 130201 w 247927"/>
                <a:gd name="connsiteY5" fmla="*/ 94006 h 206605"/>
                <a:gd name="connsiteX6" fmla="*/ 235570 w 247927"/>
                <a:gd name="connsiteY6" fmla="*/ 139459 h 2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927" h="206605">
                  <a:moveTo>
                    <a:pt x="235570" y="139459"/>
                  </a:moveTo>
                  <a:cubicBezTo>
                    <a:pt x="231438" y="151855"/>
                    <a:pt x="223174" y="162185"/>
                    <a:pt x="214910" y="172516"/>
                  </a:cubicBezTo>
                  <a:cubicBezTo>
                    <a:pt x="188051" y="203507"/>
                    <a:pt x="144664" y="215903"/>
                    <a:pt x="105408" y="205573"/>
                  </a:cubicBezTo>
                  <a:cubicBezTo>
                    <a:pt x="66153" y="197309"/>
                    <a:pt x="33096" y="166318"/>
                    <a:pt x="20700" y="127062"/>
                  </a:cubicBezTo>
                  <a:cubicBezTo>
                    <a:pt x="8304" y="87807"/>
                    <a:pt x="18634" y="44420"/>
                    <a:pt x="45493" y="15495"/>
                  </a:cubicBezTo>
                  <a:lnTo>
                    <a:pt x="130201" y="94006"/>
                  </a:lnTo>
                  <a:lnTo>
                    <a:pt x="235570" y="139459"/>
                  </a:lnTo>
                  <a:close/>
                </a:path>
              </a:pathLst>
            </a:custGeom>
            <a:solidFill>
              <a:schemeClr val="accent2"/>
            </a:solidFill>
            <a:ln w="9525" cap="flat">
              <a:noFill/>
              <a:prstDash val="solid"/>
              <a:miter/>
            </a:ln>
          </p:spPr>
          <p:txBody>
            <a:bodyPr rtlCol="0" anchor="ctr"/>
            <a:lstStyle/>
            <a:p>
              <a:endParaRPr lang="fi-FI"/>
            </a:p>
          </p:txBody>
        </p:sp>
        <p:sp>
          <p:nvSpPr>
            <p:cNvPr id="215" name="Freeform: Shape 214">
              <a:extLst>
                <a:ext uri="{FF2B5EF4-FFF2-40B4-BE49-F238E27FC236}">
                  <a16:creationId xmlns:a16="http://schemas.microsoft.com/office/drawing/2014/main" id="{33ABB91C-FA4C-4709-8CBB-28A1364D293D}"/>
                </a:ext>
              </a:extLst>
            </p:cNvPr>
            <p:cNvSpPr/>
            <p:nvPr/>
          </p:nvSpPr>
          <p:spPr>
            <a:xfrm>
              <a:off x="1856102" y="4159189"/>
              <a:ext cx="289248" cy="41321"/>
            </a:xfrm>
            <a:custGeom>
              <a:avLst/>
              <a:gdLst>
                <a:gd name="connsiteX0" fmla="*/ 277885 w 289248"/>
                <a:gd name="connsiteY0" fmla="*/ 29958 h 41321"/>
                <a:gd name="connsiteX1" fmla="*/ 263422 w 289248"/>
                <a:gd name="connsiteY1" fmla="*/ 29958 h 41321"/>
                <a:gd name="connsiteX2" fmla="*/ 263422 w 289248"/>
                <a:gd name="connsiteY2" fmla="*/ 15495 h 41321"/>
                <a:gd name="connsiteX3" fmla="*/ 277885 w 289248"/>
                <a:gd name="connsiteY3" fmla="*/ 15495 h 41321"/>
                <a:gd name="connsiteX4" fmla="*/ 277885 w 289248"/>
                <a:gd name="connsiteY4" fmla="*/ 29958 h 41321"/>
                <a:gd name="connsiteX5" fmla="*/ 248960 w 289248"/>
                <a:gd name="connsiteY5" fmla="*/ 29958 h 41321"/>
                <a:gd name="connsiteX6" fmla="*/ 174582 w 289248"/>
                <a:gd name="connsiteY6" fmla="*/ 29958 h 41321"/>
                <a:gd name="connsiteX7" fmla="*/ 174582 w 289248"/>
                <a:gd name="connsiteY7" fmla="*/ 15495 h 41321"/>
                <a:gd name="connsiteX8" fmla="*/ 248960 w 289248"/>
                <a:gd name="connsiteY8" fmla="*/ 15495 h 41321"/>
                <a:gd name="connsiteX9" fmla="*/ 248960 w 289248"/>
                <a:gd name="connsiteY9" fmla="*/ 29958 h 41321"/>
                <a:gd name="connsiteX10" fmla="*/ 160120 w 289248"/>
                <a:gd name="connsiteY10" fmla="*/ 29958 h 41321"/>
                <a:gd name="connsiteX11" fmla="*/ 145657 w 289248"/>
                <a:gd name="connsiteY11" fmla="*/ 29958 h 41321"/>
                <a:gd name="connsiteX12" fmla="*/ 145657 w 289248"/>
                <a:gd name="connsiteY12" fmla="*/ 15495 h 41321"/>
                <a:gd name="connsiteX13" fmla="*/ 160120 w 289248"/>
                <a:gd name="connsiteY13" fmla="*/ 15495 h 41321"/>
                <a:gd name="connsiteX14" fmla="*/ 160120 w 289248"/>
                <a:gd name="connsiteY14" fmla="*/ 29958 h 41321"/>
                <a:gd name="connsiteX15" fmla="*/ 71279 w 289248"/>
                <a:gd name="connsiteY15" fmla="*/ 29958 h 41321"/>
                <a:gd name="connsiteX16" fmla="*/ 56817 w 289248"/>
                <a:gd name="connsiteY16" fmla="*/ 29958 h 41321"/>
                <a:gd name="connsiteX17" fmla="*/ 56817 w 289248"/>
                <a:gd name="connsiteY17" fmla="*/ 15495 h 41321"/>
                <a:gd name="connsiteX18" fmla="*/ 71279 w 289248"/>
                <a:gd name="connsiteY18" fmla="*/ 15495 h 41321"/>
                <a:gd name="connsiteX19" fmla="*/ 71279 w 289248"/>
                <a:gd name="connsiteY19" fmla="*/ 29958 h 41321"/>
                <a:gd name="connsiteX20" fmla="*/ 42354 w 289248"/>
                <a:gd name="connsiteY20" fmla="*/ 29958 h 41321"/>
                <a:gd name="connsiteX21" fmla="*/ 15495 w 289248"/>
                <a:gd name="connsiteY21" fmla="*/ 29958 h 41321"/>
                <a:gd name="connsiteX22" fmla="*/ 15495 w 289248"/>
                <a:gd name="connsiteY22" fmla="*/ 15495 h 41321"/>
                <a:gd name="connsiteX23" fmla="*/ 42354 w 289248"/>
                <a:gd name="connsiteY23" fmla="*/ 15495 h 41321"/>
                <a:gd name="connsiteX24" fmla="*/ 42354 w 289248"/>
                <a:gd name="connsiteY24" fmla="*/ 29958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248" h="41321">
                  <a:moveTo>
                    <a:pt x="277885" y="29958"/>
                  </a:moveTo>
                  <a:lnTo>
                    <a:pt x="263422" y="29958"/>
                  </a:lnTo>
                  <a:lnTo>
                    <a:pt x="263422" y="15495"/>
                  </a:lnTo>
                  <a:lnTo>
                    <a:pt x="277885" y="15495"/>
                  </a:lnTo>
                  <a:lnTo>
                    <a:pt x="277885" y="29958"/>
                  </a:lnTo>
                  <a:close/>
                  <a:moveTo>
                    <a:pt x="248960" y="29958"/>
                  </a:moveTo>
                  <a:lnTo>
                    <a:pt x="174582" y="29958"/>
                  </a:lnTo>
                  <a:lnTo>
                    <a:pt x="174582" y="15495"/>
                  </a:lnTo>
                  <a:lnTo>
                    <a:pt x="248960" y="15495"/>
                  </a:lnTo>
                  <a:lnTo>
                    <a:pt x="248960" y="29958"/>
                  </a:lnTo>
                  <a:close/>
                  <a:moveTo>
                    <a:pt x="160120" y="29958"/>
                  </a:moveTo>
                  <a:lnTo>
                    <a:pt x="145657" y="29958"/>
                  </a:lnTo>
                  <a:lnTo>
                    <a:pt x="145657" y="15495"/>
                  </a:lnTo>
                  <a:lnTo>
                    <a:pt x="160120" y="15495"/>
                  </a:lnTo>
                  <a:lnTo>
                    <a:pt x="160120" y="29958"/>
                  </a:lnTo>
                  <a:close/>
                  <a:moveTo>
                    <a:pt x="71279" y="29958"/>
                  </a:moveTo>
                  <a:lnTo>
                    <a:pt x="56817" y="29958"/>
                  </a:lnTo>
                  <a:lnTo>
                    <a:pt x="56817" y="15495"/>
                  </a:lnTo>
                  <a:lnTo>
                    <a:pt x="71279" y="15495"/>
                  </a:lnTo>
                  <a:lnTo>
                    <a:pt x="71279" y="29958"/>
                  </a:lnTo>
                  <a:close/>
                  <a:moveTo>
                    <a:pt x="42354" y="29958"/>
                  </a:moveTo>
                  <a:lnTo>
                    <a:pt x="15495" y="29958"/>
                  </a:lnTo>
                  <a:lnTo>
                    <a:pt x="15495" y="15495"/>
                  </a:lnTo>
                  <a:lnTo>
                    <a:pt x="42354" y="15495"/>
                  </a:lnTo>
                  <a:lnTo>
                    <a:pt x="42354" y="29958"/>
                  </a:lnTo>
                  <a:close/>
                </a:path>
              </a:pathLst>
            </a:custGeom>
            <a:solidFill>
              <a:srgbClr val="FFFFFF"/>
            </a:solidFill>
            <a:ln w="9525" cap="flat">
              <a:noFill/>
              <a:prstDash val="solid"/>
              <a:miter/>
            </a:ln>
          </p:spPr>
          <p:txBody>
            <a:bodyPr rtlCol="0" anchor="ctr"/>
            <a:lstStyle/>
            <a:p>
              <a:endParaRPr lang="fi-FI"/>
            </a:p>
          </p:txBody>
        </p:sp>
        <p:sp>
          <p:nvSpPr>
            <p:cNvPr id="216" name="Freeform: Shape 215">
              <a:extLst>
                <a:ext uri="{FF2B5EF4-FFF2-40B4-BE49-F238E27FC236}">
                  <a16:creationId xmlns:a16="http://schemas.microsoft.com/office/drawing/2014/main" id="{DC10B5A0-8C02-4132-A8B3-1BA5E532F91F}"/>
                </a:ext>
              </a:extLst>
            </p:cNvPr>
            <p:cNvSpPr/>
            <p:nvPr/>
          </p:nvSpPr>
          <p:spPr>
            <a:xfrm>
              <a:off x="1856102" y="4200510"/>
              <a:ext cx="289248" cy="41321"/>
            </a:xfrm>
            <a:custGeom>
              <a:avLst/>
              <a:gdLst>
                <a:gd name="connsiteX0" fmla="*/ 277885 w 289248"/>
                <a:gd name="connsiteY0" fmla="*/ 29958 h 41321"/>
                <a:gd name="connsiteX1" fmla="*/ 263422 w 289248"/>
                <a:gd name="connsiteY1" fmla="*/ 29958 h 41321"/>
                <a:gd name="connsiteX2" fmla="*/ 263422 w 289248"/>
                <a:gd name="connsiteY2" fmla="*/ 15495 h 41321"/>
                <a:gd name="connsiteX3" fmla="*/ 277885 w 289248"/>
                <a:gd name="connsiteY3" fmla="*/ 15495 h 41321"/>
                <a:gd name="connsiteX4" fmla="*/ 277885 w 289248"/>
                <a:gd name="connsiteY4" fmla="*/ 29958 h 41321"/>
                <a:gd name="connsiteX5" fmla="*/ 248960 w 289248"/>
                <a:gd name="connsiteY5" fmla="*/ 29958 h 41321"/>
                <a:gd name="connsiteX6" fmla="*/ 174582 w 289248"/>
                <a:gd name="connsiteY6" fmla="*/ 29958 h 41321"/>
                <a:gd name="connsiteX7" fmla="*/ 174582 w 289248"/>
                <a:gd name="connsiteY7" fmla="*/ 15495 h 41321"/>
                <a:gd name="connsiteX8" fmla="*/ 248960 w 289248"/>
                <a:gd name="connsiteY8" fmla="*/ 15495 h 41321"/>
                <a:gd name="connsiteX9" fmla="*/ 248960 w 289248"/>
                <a:gd name="connsiteY9" fmla="*/ 29958 h 41321"/>
                <a:gd name="connsiteX10" fmla="*/ 160120 w 289248"/>
                <a:gd name="connsiteY10" fmla="*/ 29958 h 41321"/>
                <a:gd name="connsiteX11" fmla="*/ 145657 w 289248"/>
                <a:gd name="connsiteY11" fmla="*/ 29958 h 41321"/>
                <a:gd name="connsiteX12" fmla="*/ 145657 w 289248"/>
                <a:gd name="connsiteY12" fmla="*/ 15495 h 41321"/>
                <a:gd name="connsiteX13" fmla="*/ 160120 w 289248"/>
                <a:gd name="connsiteY13" fmla="*/ 15495 h 41321"/>
                <a:gd name="connsiteX14" fmla="*/ 160120 w 289248"/>
                <a:gd name="connsiteY14" fmla="*/ 29958 h 41321"/>
                <a:gd name="connsiteX15" fmla="*/ 71279 w 289248"/>
                <a:gd name="connsiteY15" fmla="*/ 29958 h 41321"/>
                <a:gd name="connsiteX16" fmla="*/ 56817 w 289248"/>
                <a:gd name="connsiteY16" fmla="*/ 29958 h 41321"/>
                <a:gd name="connsiteX17" fmla="*/ 56817 w 289248"/>
                <a:gd name="connsiteY17" fmla="*/ 15495 h 41321"/>
                <a:gd name="connsiteX18" fmla="*/ 71279 w 289248"/>
                <a:gd name="connsiteY18" fmla="*/ 15495 h 41321"/>
                <a:gd name="connsiteX19" fmla="*/ 71279 w 289248"/>
                <a:gd name="connsiteY19" fmla="*/ 29958 h 41321"/>
                <a:gd name="connsiteX20" fmla="*/ 42354 w 289248"/>
                <a:gd name="connsiteY20" fmla="*/ 29958 h 41321"/>
                <a:gd name="connsiteX21" fmla="*/ 15495 w 289248"/>
                <a:gd name="connsiteY21" fmla="*/ 29958 h 41321"/>
                <a:gd name="connsiteX22" fmla="*/ 15495 w 289248"/>
                <a:gd name="connsiteY22" fmla="*/ 15495 h 41321"/>
                <a:gd name="connsiteX23" fmla="*/ 42354 w 289248"/>
                <a:gd name="connsiteY23" fmla="*/ 15495 h 41321"/>
                <a:gd name="connsiteX24" fmla="*/ 42354 w 289248"/>
                <a:gd name="connsiteY24" fmla="*/ 29958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248" h="41321">
                  <a:moveTo>
                    <a:pt x="277885" y="29958"/>
                  </a:moveTo>
                  <a:lnTo>
                    <a:pt x="263422" y="29958"/>
                  </a:lnTo>
                  <a:lnTo>
                    <a:pt x="263422" y="15495"/>
                  </a:lnTo>
                  <a:lnTo>
                    <a:pt x="277885" y="15495"/>
                  </a:lnTo>
                  <a:lnTo>
                    <a:pt x="277885" y="29958"/>
                  </a:lnTo>
                  <a:close/>
                  <a:moveTo>
                    <a:pt x="248960" y="29958"/>
                  </a:moveTo>
                  <a:lnTo>
                    <a:pt x="174582" y="29958"/>
                  </a:lnTo>
                  <a:lnTo>
                    <a:pt x="174582" y="15495"/>
                  </a:lnTo>
                  <a:lnTo>
                    <a:pt x="248960" y="15495"/>
                  </a:lnTo>
                  <a:lnTo>
                    <a:pt x="248960" y="29958"/>
                  </a:lnTo>
                  <a:close/>
                  <a:moveTo>
                    <a:pt x="160120" y="29958"/>
                  </a:moveTo>
                  <a:lnTo>
                    <a:pt x="145657" y="29958"/>
                  </a:lnTo>
                  <a:lnTo>
                    <a:pt x="145657" y="15495"/>
                  </a:lnTo>
                  <a:lnTo>
                    <a:pt x="160120" y="15495"/>
                  </a:lnTo>
                  <a:lnTo>
                    <a:pt x="160120" y="29958"/>
                  </a:lnTo>
                  <a:close/>
                  <a:moveTo>
                    <a:pt x="71279" y="29958"/>
                  </a:moveTo>
                  <a:lnTo>
                    <a:pt x="56817" y="29958"/>
                  </a:lnTo>
                  <a:lnTo>
                    <a:pt x="56817" y="15495"/>
                  </a:lnTo>
                  <a:lnTo>
                    <a:pt x="71279" y="15495"/>
                  </a:lnTo>
                  <a:lnTo>
                    <a:pt x="71279" y="29958"/>
                  </a:lnTo>
                  <a:close/>
                  <a:moveTo>
                    <a:pt x="42354" y="29958"/>
                  </a:moveTo>
                  <a:lnTo>
                    <a:pt x="15495" y="29958"/>
                  </a:lnTo>
                  <a:lnTo>
                    <a:pt x="15495" y="15495"/>
                  </a:lnTo>
                  <a:lnTo>
                    <a:pt x="42354" y="15495"/>
                  </a:lnTo>
                  <a:lnTo>
                    <a:pt x="42354" y="29958"/>
                  </a:lnTo>
                  <a:close/>
                </a:path>
              </a:pathLst>
            </a:custGeom>
            <a:solidFill>
              <a:srgbClr val="FFFFFF"/>
            </a:solidFill>
            <a:ln w="9525" cap="flat">
              <a:noFill/>
              <a:prstDash val="solid"/>
              <a:miter/>
            </a:ln>
          </p:spPr>
          <p:txBody>
            <a:bodyPr rtlCol="0" anchor="ctr"/>
            <a:lstStyle/>
            <a:p>
              <a:endParaRPr lang="fi-FI"/>
            </a:p>
          </p:txBody>
        </p:sp>
        <p:sp>
          <p:nvSpPr>
            <p:cNvPr id="217" name="Freeform: Shape 216">
              <a:extLst>
                <a:ext uri="{FF2B5EF4-FFF2-40B4-BE49-F238E27FC236}">
                  <a16:creationId xmlns:a16="http://schemas.microsoft.com/office/drawing/2014/main" id="{78081959-AB9A-4C91-91C3-CDD6FCC9EE97}"/>
                </a:ext>
              </a:extLst>
            </p:cNvPr>
            <p:cNvSpPr/>
            <p:nvPr/>
          </p:nvSpPr>
          <p:spPr>
            <a:xfrm>
              <a:off x="1856102" y="4243898"/>
              <a:ext cx="289248" cy="41321"/>
            </a:xfrm>
            <a:custGeom>
              <a:avLst/>
              <a:gdLst>
                <a:gd name="connsiteX0" fmla="*/ 277885 w 289248"/>
                <a:gd name="connsiteY0" fmla="*/ 29958 h 41321"/>
                <a:gd name="connsiteX1" fmla="*/ 263422 w 289248"/>
                <a:gd name="connsiteY1" fmla="*/ 29958 h 41321"/>
                <a:gd name="connsiteX2" fmla="*/ 263422 w 289248"/>
                <a:gd name="connsiteY2" fmla="*/ 15495 h 41321"/>
                <a:gd name="connsiteX3" fmla="*/ 277885 w 289248"/>
                <a:gd name="connsiteY3" fmla="*/ 15495 h 41321"/>
                <a:gd name="connsiteX4" fmla="*/ 277885 w 289248"/>
                <a:gd name="connsiteY4" fmla="*/ 29958 h 41321"/>
                <a:gd name="connsiteX5" fmla="*/ 248960 w 289248"/>
                <a:gd name="connsiteY5" fmla="*/ 29958 h 41321"/>
                <a:gd name="connsiteX6" fmla="*/ 174582 w 289248"/>
                <a:gd name="connsiteY6" fmla="*/ 29958 h 41321"/>
                <a:gd name="connsiteX7" fmla="*/ 174582 w 289248"/>
                <a:gd name="connsiteY7" fmla="*/ 15495 h 41321"/>
                <a:gd name="connsiteX8" fmla="*/ 248960 w 289248"/>
                <a:gd name="connsiteY8" fmla="*/ 15495 h 41321"/>
                <a:gd name="connsiteX9" fmla="*/ 248960 w 289248"/>
                <a:gd name="connsiteY9" fmla="*/ 29958 h 41321"/>
                <a:gd name="connsiteX10" fmla="*/ 160120 w 289248"/>
                <a:gd name="connsiteY10" fmla="*/ 29958 h 41321"/>
                <a:gd name="connsiteX11" fmla="*/ 145657 w 289248"/>
                <a:gd name="connsiteY11" fmla="*/ 29958 h 41321"/>
                <a:gd name="connsiteX12" fmla="*/ 145657 w 289248"/>
                <a:gd name="connsiteY12" fmla="*/ 15495 h 41321"/>
                <a:gd name="connsiteX13" fmla="*/ 160120 w 289248"/>
                <a:gd name="connsiteY13" fmla="*/ 15495 h 41321"/>
                <a:gd name="connsiteX14" fmla="*/ 160120 w 289248"/>
                <a:gd name="connsiteY14" fmla="*/ 29958 h 41321"/>
                <a:gd name="connsiteX15" fmla="*/ 71279 w 289248"/>
                <a:gd name="connsiteY15" fmla="*/ 29958 h 41321"/>
                <a:gd name="connsiteX16" fmla="*/ 56817 w 289248"/>
                <a:gd name="connsiteY16" fmla="*/ 29958 h 41321"/>
                <a:gd name="connsiteX17" fmla="*/ 56817 w 289248"/>
                <a:gd name="connsiteY17" fmla="*/ 15495 h 41321"/>
                <a:gd name="connsiteX18" fmla="*/ 71279 w 289248"/>
                <a:gd name="connsiteY18" fmla="*/ 15495 h 41321"/>
                <a:gd name="connsiteX19" fmla="*/ 71279 w 289248"/>
                <a:gd name="connsiteY19" fmla="*/ 29958 h 41321"/>
                <a:gd name="connsiteX20" fmla="*/ 42354 w 289248"/>
                <a:gd name="connsiteY20" fmla="*/ 29958 h 41321"/>
                <a:gd name="connsiteX21" fmla="*/ 15495 w 289248"/>
                <a:gd name="connsiteY21" fmla="*/ 29958 h 41321"/>
                <a:gd name="connsiteX22" fmla="*/ 15495 w 289248"/>
                <a:gd name="connsiteY22" fmla="*/ 15495 h 41321"/>
                <a:gd name="connsiteX23" fmla="*/ 42354 w 289248"/>
                <a:gd name="connsiteY23" fmla="*/ 15495 h 41321"/>
                <a:gd name="connsiteX24" fmla="*/ 42354 w 289248"/>
                <a:gd name="connsiteY24" fmla="*/ 29958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9248" h="41321">
                  <a:moveTo>
                    <a:pt x="277885" y="29958"/>
                  </a:moveTo>
                  <a:lnTo>
                    <a:pt x="263422" y="29958"/>
                  </a:lnTo>
                  <a:lnTo>
                    <a:pt x="263422" y="15495"/>
                  </a:lnTo>
                  <a:lnTo>
                    <a:pt x="277885" y="15495"/>
                  </a:lnTo>
                  <a:lnTo>
                    <a:pt x="277885" y="29958"/>
                  </a:lnTo>
                  <a:close/>
                  <a:moveTo>
                    <a:pt x="248960" y="29958"/>
                  </a:moveTo>
                  <a:lnTo>
                    <a:pt x="174582" y="29958"/>
                  </a:lnTo>
                  <a:lnTo>
                    <a:pt x="174582" y="15495"/>
                  </a:lnTo>
                  <a:lnTo>
                    <a:pt x="248960" y="15495"/>
                  </a:lnTo>
                  <a:lnTo>
                    <a:pt x="248960" y="29958"/>
                  </a:lnTo>
                  <a:close/>
                  <a:moveTo>
                    <a:pt x="160120" y="29958"/>
                  </a:moveTo>
                  <a:lnTo>
                    <a:pt x="145657" y="29958"/>
                  </a:lnTo>
                  <a:lnTo>
                    <a:pt x="145657" y="15495"/>
                  </a:lnTo>
                  <a:lnTo>
                    <a:pt x="160120" y="15495"/>
                  </a:lnTo>
                  <a:lnTo>
                    <a:pt x="160120" y="29958"/>
                  </a:lnTo>
                  <a:close/>
                  <a:moveTo>
                    <a:pt x="71279" y="29958"/>
                  </a:moveTo>
                  <a:lnTo>
                    <a:pt x="56817" y="29958"/>
                  </a:lnTo>
                  <a:lnTo>
                    <a:pt x="56817" y="15495"/>
                  </a:lnTo>
                  <a:lnTo>
                    <a:pt x="71279" y="15495"/>
                  </a:lnTo>
                  <a:lnTo>
                    <a:pt x="71279" y="29958"/>
                  </a:lnTo>
                  <a:close/>
                  <a:moveTo>
                    <a:pt x="42354" y="29958"/>
                  </a:moveTo>
                  <a:lnTo>
                    <a:pt x="15495" y="29958"/>
                  </a:lnTo>
                  <a:lnTo>
                    <a:pt x="15495" y="15495"/>
                  </a:lnTo>
                  <a:lnTo>
                    <a:pt x="42354" y="15495"/>
                  </a:lnTo>
                  <a:lnTo>
                    <a:pt x="42354" y="29958"/>
                  </a:lnTo>
                  <a:close/>
                </a:path>
              </a:pathLst>
            </a:custGeom>
            <a:solidFill>
              <a:srgbClr val="FFFFFF"/>
            </a:solidFill>
            <a:ln w="9525" cap="flat">
              <a:noFill/>
              <a:prstDash val="solid"/>
              <a:miter/>
            </a:ln>
          </p:spPr>
          <p:txBody>
            <a:bodyPr rtlCol="0" anchor="ctr"/>
            <a:lstStyle/>
            <a:p>
              <a:endParaRPr lang="fi-FI"/>
            </a:p>
          </p:txBody>
        </p:sp>
        <p:sp>
          <p:nvSpPr>
            <p:cNvPr id="218" name="Freeform: Shape 217">
              <a:extLst>
                <a:ext uri="{FF2B5EF4-FFF2-40B4-BE49-F238E27FC236}">
                  <a16:creationId xmlns:a16="http://schemas.microsoft.com/office/drawing/2014/main" id="{FA52120D-892B-4D1B-BBB2-8FA02D14B2CE}"/>
                </a:ext>
              </a:extLst>
            </p:cNvPr>
            <p:cNvSpPr/>
            <p:nvPr/>
          </p:nvSpPr>
          <p:spPr>
            <a:xfrm>
              <a:off x="1858168" y="4165387"/>
              <a:ext cx="103303" cy="103303"/>
            </a:xfrm>
            <a:custGeom>
              <a:avLst/>
              <a:gdLst>
                <a:gd name="connsiteX0" fmla="*/ 15495 w 103302"/>
                <a:gd name="connsiteY0" fmla="*/ 15495 h 103302"/>
                <a:gd name="connsiteX1" fmla="*/ 100204 w 103302"/>
                <a:gd name="connsiteY1" fmla="*/ 15495 h 103302"/>
                <a:gd name="connsiteX2" fmla="*/ 100204 w 103302"/>
                <a:gd name="connsiteY2" fmla="*/ 102270 h 103302"/>
                <a:gd name="connsiteX3" fmla="*/ 15495 w 103302"/>
                <a:gd name="connsiteY3" fmla="*/ 102270 h 103302"/>
              </a:gdLst>
              <a:ahLst/>
              <a:cxnLst>
                <a:cxn ang="0">
                  <a:pos x="connsiteX0" y="connsiteY0"/>
                </a:cxn>
                <a:cxn ang="0">
                  <a:pos x="connsiteX1" y="connsiteY1"/>
                </a:cxn>
                <a:cxn ang="0">
                  <a:pos x="connsiteX2" y="connsiteY2"/>
                </a:cxn>
                <a:cxn ang="0">
                  <a:pos x="connsiteX3" y="connsiteY3"/>
                </a:cxn>
              </a:cxnLst>
              <a:rect l="l" t="t" r="r" b="b"/>
              <a:pathLst>
                <a:path w="103302" h="103302">
                  <a:moveTo>
                    <a:pt x="15495" y="15495"/>
                  </a:moveTo>
                  <a:lnTo>
                    <a:pt x="100204" y="15495"/>
                  </a:lnTo>
                  <a:lnTo>
                    <a:pt x="100204" y="102270"/>
                  </a:lnTo>
                  <a:lnTo>
                    <a:pt x="15495" y="102270"/>
                  </a:lnTo>
                  <a:close/>
                </a:path>
              </a:pathLst>
            </a:custGeom>
            <a:solidFill>
              <a:srgbClr val="FFFFFF"/>
            </a:solidFill>
            <a:ln w="9525" cap="flat">
              <a:noFill/>
              <a:prstDash val="solid"/>
              <a:miter/>
            </a:ln>
          </p:spPr>
          <p:txBody>
            <a:bodyPr rtlCol="0" anchor="ctr"/>
            <a:lstStyle/>
            <a:p>
              <a:endParaRPr lang="fi-FI"/>
            </a:p>
          </p:txBody>
        </p:sp>
        <p:sp>
          <p:nvSpPr>
            <p:cNvPr id="219" name="Freeform: Shape 218">
              <a:extLst>
                <a:ext uri="{FF2B5EF4-FFF2-40B4-BE49-F238E27FC236}">
                  <a16:creationId xmlns:a16="http://schemas.microsoft.com/office/drawing/2014/main" id="{4DA1F0EB-5AEE-44E0-A8D2-171625939607}"/>
                </a:ext>
              </a:extLst>
            </p:cNvPr>
            <p:cNvSpPr/>
            <p:nvPr/>
          </p:nvSpPr>
          <p:spPr>
            <a:xfrm>
              <a:off x="1847837" y="4157123"/>
              <a:ext cx="123964" cy="123964"/>
            </a:xfrm>
            <a:custGeom>
              <a:avLst/>
              <a:gdLst>
                <a:gd name="connsiteX0" fmla="*/ 108468 w 123963"/>
                <a:gd name="connsiteY0" fmla="*/ 118798 h 123963"/>
                <a:gd name="connsiteX1" fmla="*/ 23760 w 123963"/>
                <a:gd name="connsiteY1" fmla="*/ 118798 h 123963"/>
                <a:gd name="connsiteX2" fmla="*/ 15495 w 123963"/>
                <a:gd name="connsiteY2" fmla="*/ 110534 h 123963"/>
                <a:gd name="connsiteX3" fmla="*/ 15495 w 123963"/>
                <a:gd name="connsiteY3" fmla="*/ 23760 h 123963"/>
                <a:gd name="connsiteX4" fmla="*/ 23760 w 123963"/>
                <a:gd name="connsiteY4" fmla="*/ 15495 h 123963"/>
                <a:gd name="connsiteX5" fmla="*/ 108468 w 123963"/>
                <a:gd name="connsiteY5" fmla="*/ 15495 h 123963"/>
                <a:gd name="connsiteX6" fmla="*/ 116732 w 123963"/>
                <a:gd name="connsiteY6" fmla="*/ 23760 h 123963"/>
                <a:gd name="connsiteX7" fmla="*/ 116732 w 123963"/>
                <a:gd name="connsiteY7" fmla="*/ 110534 h 123963"/>
                <a:gd name="connsiteX8" fmla="*/ 108468 w 123963"/>
                <a:gd name="connsiteY8" fmla="*/ 118798 h 123963"/>
                <a:gd name="connsiteX9" fmla="*/ 32024 w 123963"/>
                <a:gd name="connsiteY9" fmla="*/ 102270 h 123963"/>
                <a:gd name="connsiteX10" fmla="*/ 100204 w 123963"/>
                <a:gd name="connsiteY10" fmla="*/ 102270 h 123963"/>
                <a:gd name="connsiteX11" fmla="*/ 100204 w 123963"/>
                <a:gd name="connsiteY11" fmla="*/ 29958 h 123963"/>
                <a:gd name="connsiteX12" fmla="*/ 32024 w 123963"/>
                <a:gd name="connsiteY12" fmla="*/ 29958 h 123963"/>
                <a:gd name="connsiteX13" fmla="*/ 32024 w 123963"/>
                <a:gd name="connsiteY13" fmla="*/ 102270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963" h="123963">
                  <a:moveTo>
                    <a:pt x="108468" y="118798"/>
                  </a:moveTo>
                  <a:lnTo>
                    <a:pt x="23760" y="118798"/>
                  </a:lnTo>
                  <a:cubicBezTo>
                    <a:pt x="19627" y="118798"/>
                    <a:pt x="15495" y="114666"/>
                    <a:pt x="15495" y="110534"/>
                  </a:cubicBezTo>
                  <a:lnTo>
                    <a:pt x="15495" y="23760"/>
                  </a:lnTo>
                  <a:cubicBezTo>
                    <a:pt x="15495" y="19627"/>
                    <a:pt x="19627" y="15495"/>
                    <a:pt x="23760" y="15495"/>
                  </a:cubicBezTo>
                  <a:lnTo>
                    <a:pt x="108468" y="15495"/>
                  </a:lnTo>
                  <a:cubicBezTo>
                    <a:pt x="112600" y="15495"/>
                    <a:pt x="116732" y="19627"/>
                    <a:pt x="116732" y="23760"/>
                  </a:cubicBezTo>
                  <a:lnTo>
                    <a:pt x="116732" y="110534"/>
                  </a:lnTo>
                  <a:cubicBezTo>
                    <a:pt x="116732" y="114666"/>
                    <a:pt x="112600" y="118798"/>
                    <a:pt x="108468" y="118798"/>
                  </a:cubicBezTo>
                  <a:close/>
                  <a:moveTo>
                    <a:pt x="32024" y="102270"/>
                  </a:moveTo>
                  <a:lnTo>
                    <a:pt x="100204" y="102270"/>
                  </a:lnTo>
                  <a:lnTo>
                    <a:pt x="100204" y="29958"/>
                  </a:lnTo>
                  <a:lnTo>
                    <a:pt x="32024" y="29958"/>
                  </a:lnTo>
                  <a:lnTo>
                    <a:pt x="32024" y="102270"/>
                  </a:lnTo>
                  <a:close/>
                </a:path>
              </a:pathLst>
            </a:custGeom>
            <a:solidFill>
              <a:srgbClr val="FFFFFF"/>
            </a:solidFill>
            <a:ln w="9525" cap="flat">
              <a:noFill/>
              <a:prstDash val="solid"/>
              <a:miter/>
            </a:ln>
          </p:spPr>
          <p:txBody>
            <a:bodyPr rtlCol="0" anchor="ctr"/>
            <a:lstStyle/>
            <a:p>
              <a:endParaRPr lang="fi-FI"/>
            </a:p>
          </p:txBody>
        </p:sp>
        <p:sp>
          <p:nvSpPr>
            <p:cNvPr id="220" name="Freeform: Shape 219">
              <a:extLst>
                <a:ext uri="{FF2B5EF4-FFF2-40B4-BE49-F238E27FC236}">
                  <a16:creationId xmlns:a16="http://schemas.microsoft.com/office/drawing/2014/main" id="{1153F595-F429-4263-A04F-CF3F4CC6F45E}"/>
                </a:ext>
              </a:extLst>
            </p:cNvPr>
            <p:cNvSpPr/>
            <p:nvPr/>
          </p:nvSpPr>
          <p:spPr>
            <a:xfrm>
              <a:off x="873174" y="3922109"/>
              <a:ext cx="1900774" cy="1156993"/>
            </a:xfrm>
            <a:custGeom>
              <a:avLst/>
              <a:gdLst>
                <a:gd name="connsiteX0" fmla="*/ 1884762 w 1900774"/>
                <a:gd name="connsiteY0" fmla="*/ 33573 h 1156992"/>
                <a:gd name="connsiteX1" fmla="*/ 1370314 w 1900774"/>
                <a:gd name="connsiteY1" fmla="*/ 165801 h 1156992"/>
                <a:gd name="connsiteX2" fmla="*/ 1519070 w 1900774"/>
                <a:gd name="connsiteY2" fmla="*/ 238113 h 1156992"/>
                <a:gd name="connsiteX3" fmla="*/ 1174038 w 1900774"/>
                <a:gd name="connsiteY3" fmla="*/ 581079 h 1156992"/>
                <a:gd name="connsiteX4" fmla="*/ 1033546 w 1900774"/>
                <a:gd name="connsiteY4" fmla="*/ 438521 h 1156992"/>
                <a:gd name="connsiteX5" fmla="*/ 674052 w 1900774"/>
                <a:gd name="connsiteY5" fmla="*/ 785619 h 1156992"/>
                <a:gd name="connsiteX6" fmla="*/ 452983 w 1900774"/>
                <a:gd name="connsiteY6" fmla="*/ 568682 h 1156992"/>
                <a:gd name="connsiteX7" fmla="*/ 33573 w 1900774"/>
                <a:gd name="connsiteY7" fmla="*/ 979828 h 1156992"/>
                <a:gd name="connsiteX8" fmla="*/ 186462 w 1900774"/>
                <a:gd name="connsiteY8" fmla="*/ 1130650 h 1156992"/>
                <a:gd name="connsiteX9" fmla="*/ 452983 w 1900774"/>
                <a:gd name="connsiteY9" fmla="*/ 872393 h 1156992"/>
                <a:gd name="connsiteX10" fmla="*/ 674052 w 1900774"/>
                <a:gd name="connsiteY10" fmla="*/ 1087263 h 1156992"/>
                <a:gd name="connsiteX11" fmla="*/ 1031480 w 1900774"/>
                <a:gd name="connsiteY11" fmla="*/ 742232 h 1156992"/>
                <a:gd name="connsiteX12" fmla="*/ 1169906 w 1900774"/>
                <a:gd name="connsiteY12" fmla="*/ 884789 h 1156992"/>
                <a:gd name="connsiteX13" fmla="*/ 1671958 w 1900774"/>
                <a:gd name="connsiteY13" fmla="*/ 391002 h 1156992"/>
                <a:gd name="connsiteX14" fmla="*/ 1736006 w 1900774"/>
                <a:gd name="connsiteY14" fmla="*/ 527361 h 115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774" h="1156992">
                  <a:moveTo>
                    <a:pt x="1884762" y="33573"/>
                  </a:moveTo>
                  <a:lnTo>
                    <a:pt x="1370314" y="165801"/>
                  </a:lnTo>
                  <a:lnTo>
                    <a:pt x="1519070" y="238113"/>
                  </a:lnTo>
                  <a:lnTo>
                    <a:pt x="1174038" y="581079"/>
                  </a:lnTo>
                  <a:lnTo>
                    <a:pt x="1033546" y="438521"/>
                  </a:lnTo>
                  <a:lnTo>
                    <a:pt x="674052" y="785619"/>
                  </a:lnTo>
                  <a:lnTo>
                    <a:pt x="452983" y="568682"/>
                  </a:lnTo>
                  <a:lnTo>
                    <a:pt x="33573" y="979828"/>
                  </a:lnTo>
                  <a:lnTo>
                    <a:pt x="186462" y="1130650"/>
                  </a:lnTo>
                  <a:lnTo>
                    <a:pt x="452983" y="872393"/>
                  </a:lnTo>
                  <a:lnTo>
                    <a:pt x="674052" y="1087263"/>
                  </a:lnTo>
                  <a:lnTo>
                    <a:pt x="1031480" y="742232"/>
                  </a:lnTo>
                  <a:lnTo>
                    <a:pt x="1169906" y="884789"/>
                  </a:lnTo>
                  <a:lnTo>
                    <a:pt x="1671958" y="391002"/>
                  </a:lnTo>
                  <a:lnTo>
                    <a:pt x="1736006" y="527361"/>
                  </a:lnTo>
                  <a:close/>
                </a:path>
              </a:pathLst>
            </a:custGeom>
            <a:solidFill>
              <a:schemeClr val="accent4"/>
            </a:solidFill>
            <a:ln w="20638" cap="flat">
              <a:noFill/>
              <a:prstDash val="solid"/>
              <a:miter/>
            </a:ln>
          </p:spPr>
          <p:txBody>
            <a:bodyPr rtlCol="0" anchor="ctr"/>
            <a:lstStyle/>
            <a:p>
              <a:endParaRPr lang="fi-FI"/>
            </a:p>
          </p:txBody>
        </p:sp>
        <p:sp>
          <p:nvSpPr>
            <p:cNvPr id="221" name="Freeform: Shape 220">
              <a:extLst>
                <a:ext uri="{FF2B5EF4-FFF2-40B4-BE49-F238E27FC236}">
                  <a16:creationId xmlns:a16="http://schemas.microsoft.com/office/drawing/2014/main" id="{7C84712B-A7EC-4690-9B9B-6E8E7B11B7BE}"/>
                </a:ext>
              </a:extLst>
            </p:cNvPr>
            <p:cNvSpPr/>
            <p:nvPr/>
          </p:nvSpPr>
          <p:spPr>
            <a:xfrm>
              <a:off x="1395371" y="4498023"/>
              <a:ext cx="268588" cy="82642"/>
            </a:xfrm>
            <a:custGeom>
              <a:avLst/>
              <a:gdLst>
                <a:gd name="connsiteX0" fmla="*/ 32024 w 268587"/>
                <a:gd name="connsiteY0" fmla="*/ 15495 h 82642"/>
                <a:gd name="connsiteX1" fmla="*/ 15495 w 268587"/>
                <a:gd name="connsiteY1" fmla="*/ 32024 h 82642"/>
                <a:gd name="connsiteX2" fmla="*/ 15495 w 268587"/>
                <a:gd name="connsiteY2" fmla="*/ 75411 h 82642"/>
                <a:gd name="connsiteX3" fmla="*/ 265489 w 268587"/>
                <a:gd name="connsiteY3" fmla="*/ 75411 h 82642"/>
                <a:gd name="connsiteX4" fmla="*/ 265489 w 268587"/>
                <a:gd name="connsiteY4" fmla="*/ 32024 h 82642"/>
                <a:gd name="connsiteX5" fmla="*/ 248960 w 268587"/>
                <a:gd name="connsiteY5" fmla="*/ 15495 h 82642"/>
                <a:gd name="connsiteX6" fmla="*/ 32024 w 268587"/>
                <a:gd name="connsiteY6" fmla="*/ 15495 h 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87" h="82642">
                  <a:moveTo>
                    <a:pt x="32024" y="15495"/>
                  </a:moveTo>
                  <a:cubicBezTo>
                    <a:pt x="23760" y="15495"/>
                    <a:pt x="15495" y="21694"/>
                    <a:pt x="15495" y="32024"/>
                  </a:cubicBezTo>
                  <a:lnTo>
                    <a:pt x="15495" y="75411"/>
                  </a:lnTo>
                  <a:lnTo>
                    <a:pt x="265489" y="75411"/>
                  </a:lnTo>
                  <a:lnTo>
                    <a:pt x="265489" y="32024"/>
                  </a:lnTo>
                  <a:cubicBezTo>
                    <a:pt x="265489" y="23760"/>
                    <a:pt x="259290" y="15495"/>
                    <a:pt x="248960" y="15495"/>
                  </a:cubicBezTo>
                  <a:lnTo>
                    <a:pt x="32024" y="15495"/>
                  </a:lnTo>
                  <a:close/>
                </a:path>
              </a:pathLst>
            </a:custGeom>
            <a:solidFill>
              <a:schemeClr val="accent3"/>
            </a:solidFill>
            <a:ln w="9525" cap="flat">
              <a:noFill/>
              <a:prstDash val="solid"/>
              <a:miter/>
            </a:ln>
          </p:spPr>
          <p:txBody>
            <a:bodyPr rtlCol="0" anchor="ctr"/>
            <a:lstStyle/>
            <a:p>
              <a:endParaRPr lang="fi-FI"/>
            </a:p>
          </p:txBody>
        </p:sp>
        <p:sp>
          <p:nvSpPr>
            <p:cNvPr id="222" name="Freeform: Shape 221">
              <a:extLst>
                <a:ext uri="{FF2B5EF4-FFF2-40B4-BE49-F238E27FC236}">
                  <a16:creationId xmlns:a16="http://schemas.microsoft.com/office/drawing/2014/main" id="{2DE445FE-B1B9-49DE-BEDA-D6055C58F4FC}"/>
                </a:ext>
              </a:extLst>
            </p:cNvPr>
            <p:cNvSpPr/>
            <p:nvPr/>
          </p:nvSpPr>
          <p:spPr>
            <a:xfrm>
              <a:off x="1395371" y="4068283"/>
              <a:ext cx="309909" cy="454533"/>
            </a:xfrm>
            <a:custGeom>
              <a:avLst/>
              <a:gdLst>
                <a:gd name="connsiteX0" fmla="*/ 217969 w 309908"/>
                <a:gd name="connsiteY0" fmla="*/ 40288 h 454532"/>
                <a:gd name="connsiteX1" fmla="*/ 220035 w 309908"/>
                <a:gd name="connsiteY1" fmla="*/ 25826 h 454532"/>
                <a:gd name="connsiteX2" fmla="*/ 211771 w 309908"/>
                <a:gd name="connsiteY2" fmla="*/ 15495 h 454532"/>
                <a:gd name="connsiteX3" fmla="*/ 197309 w 309908"/>
                <a:gd name="connsiteY3" fmla="*/ 29958 h 454532"/>
                <a:gd name="connsiteX4" fmla="*/ 178714 w 309908"/>
                <a:gd name="connsiteY4" fmla="*/ 23760 h 454532"/>
                <a:gd name="connsiteX5" fmla="*/ 17561 w 309908"/>
                <a:gd name="connsiteY5" fmla="*/ 253092 h 454532"/>
                <a:gd name="connsiteX6" fmla="*/ 40288 w 309908"/>
                <a:gd name="connsiteY6" fmla="*/ 403914 h 454532"/>
                <a:gd name="connsiteX7" fmla="*/ 32024 w 309908"/>
                <a:gd name="connsiteY7" fmla="*/ 403914 h 454532"/>
                <a:gd name="connsiteX8" fmla="*/ 15495 w 309908"/>
                <a:gd name="connsiteY8" fmla="*/ 420443 h 454532"/>
                <a:gd name="connsiteX9" fmla="*/ 15495 w 309908"/>
                <a:gd name="connsiteY9" fmla="*/ 430773 h 454532"/>
                <a:gd name="connsiteX10" fmla="*/ 32024 w 309908"/>
                <a:gd name="connsiteY10" fmla="*/ 447302 h 454532"/>
                <a:gd name="connsiteX11" fmla="*/ 253092 w 309908"/>
                <a:gd name="connsiteY11" fmla="*/ 447302 h 454532"/>
                <a:gd name="connsiteX12" fmla="*/ 269621 w 309908"/>
                <a:gd name="connsiteY12" fmla="*/ 430773 h 454532"/>
                <a:gd name="connsiteX13" fmla="*/ 269621 w 309908"/>
                <a:gd name="connsiteY13" fmla="*/ 420443 h 454532"/>
                <a:gd name="connsiteX14" fmla="*/ 253092 w 309908"/>
                <a:gd name="connsiteY14" fmla="*/ 403914 h 454532"/>
                <a:gd name="connsiteX15" fmla="*/ 232432 w 309908"/>
                <a:gd name="connsiteY15" fmla="*/ 403914 h 454532"/>
                <a:gd name="connsiteX16" fmla="*/ 236564 w 309908"/>
                <a:gd name="connsiteY16" fmla="*/ 329536 h 454532"/>
                <a:gd name="connsiteX17" fmla="*/ 155988 w 309908"/>
                <a:gd name="connsiteY17" fmla="*/ 184912 h 454532"/>
                <a:gd name="connsiteX18" fmla="*/ 155988 w 309908"/>
                <a:gd name="connsiteY18" fmla="*/ 145657 h 454532"/>
                <a:gd name="connsiteX19" fmla="*/ 155988 w 309908"/>
                <a:gd name="connsiteY19" fmla="*/ 145657 h 454532"/>
                <a:gd name="connsiteX20" fmla="*/ 164252 w 309908"/>
                <a:gd name="connsiteY20" fmla="*/ 155987 h 454532"/>
                <a:gd name="connsiteX21" fmla="*/ 234498 w 309908"/>
                <a:gd name="connsiteY21" fmla="*/ 184912 h 454532"/>
                <a:gd name="connsiteX22" fmla="*/ 273753 w 309908"/>
                <a:gd name="connsiteY22" fmla="*/ 201441 h 454532"/>
                <a:gd name="connsiteX23" fmla="*/ 302678 w 309908"/>
                <a:gd name="connsiteY23" fmla="*/ 168384 h 454532"/>
                <a:gd name="connsiteX24" fmla="*/ 217969 w 309908"/>
                <a:gd name="connsiteY24" fmla="*/ 40288 h 4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908" h="454532">
                  <a:moveTo>
                    <a:pt x="217969" y="40288"/>
                  </a:moveTo>
                  <a:cubicBezTo>
                    <a:pt x="217969" y="36156"/>
                    <a:pt x="220035" y="29958"/>
                    <a:pt x="220035" y="25826"/>
                  </a:cubicBezTo>
                  <a:cubicBezTo>
                    <a:pt x="220035" y="17562"/>
                    <a:pt x="215903" y="15495"/>
                    <a:pt x="211771" y="15495"/>
                  </a:cubicBezTo>
                  <a:cubicBezTo>
                    <a:pt x="205573" y="15495"/>
                    <a:pt x="203507" y="29958"/>
                    <a:pt x="197309" y="29958"/>
                  </a:cubicBezTo>
                  <a:cubicBezTo>
                    <a:pt x="197309" y="29958"/>
                    <a:pt x="193176" y="23760"/>
                    <a:pt x="178714" y="23760"/>
                  </a:cubicBezTo>
                  <a:cubicBezTo>
                    <a:pt x="77477" y="23760"/>
                    <a:pt x="17561" y="54750"/>
                    <a:pt x="17561" y="253092"/>
                  </a:cubicBezTo>
                  <a:cubicBezTo>
                    <a:pt x="17561" y="304744"/>
                    <a:pt x="13429" y="377056"/>
                    <a:pt x="40288" y="403914"/>
                  </a:cubicBezTo>
                  <a:lnTo>
                    <a:pt x="32024" y="403914"/>
                  </a:lnTo>
                  <a:cubicBezTo>
                    <a:pt x="23760" y="403914"/>
                    <a:pt x="15495" y="410113"/>
                    <a:pt x="15495" y="420443"/>
                  </a:cubicBezTo>
                  <a:lnTo>
                    <a:pt x="15495" y="430773"/>
                  </a:lnTo>
                  <a:cubicBezTo>
                    <a:pt x="15495" y="439037"/>
                    <a:pt x="21694" y="447302"/>
                    <a:pt x="32024" y="447302"/>
                  </a:cubicBezTo>
                  <a:lnTo>
                    <a:pt x="253092" y="447302"/>
                  </a:lnTo>
                  <a:cubicBezTo>
                    <a:pt x="261356" y="447302"/>
                    <a:pt x="269621" y="441104"/>
                    <a:pt x="269621" y="430773"/>
                  </a:cubicBezTo>
                  <a:lnTo>
                    <a:pt x="269621" y="420443"/>
                  </a:lnTo>
                  <a:cubicBezTo>
                    <a:pt x="269621" y="412179"/>
                    <a:pt x="263422" y="403914"/>
                    <a:pt x="253092" y="403914"/>
                  </a:cubicBezTo>
                  <a:lnTo>
                    <a:pt x="232432" y="403914"/>
                  </a:lnTo>
                  <a:cubicBezTo>
                    <a:pt x="236564" y="393584"/>
                    <a:pt x="236564" y="362593"/>
                    <a:pt x="236564" y="329536"/>
                  </a:cubicBezTo>
                  <a:cubicBezTo>
                    <a:pt x="236564" y="294413"/>
                    <a:pt x="155988" y="271687"/>
                    <a:pt x="155988" y="184912"/>
                  </a:cubicBezTo>
                  <a:cubicBezTo>
                    <a:pt x="155988" y="174582"/>
                    <a:pt x="153921" y="153921"/>
                    <a:pt x="155988" y="145657"/>
                  </a:cubicBezTo>
                  <a:cubicBezTo>
                    <a:pt x="155988" y="145657"/>
                    <a:pt x="155988" y="145657"/>
                    <a:pt x="155988" y="145657"/>
                  </a:cubicBezTo>
                  <a:cubicBezTo>
                    <a:pt x="158054" y="145657"/>
                    <a:pt x="164252" y="151855"/>
                    <a:pt x="164252" y="155987"/>
                  </a:cubicBezTo>
                  <a:cubicBezTo>
                    <a:pt x="166318" y="172516"/>
                    <a:pt x="220035" y="184912"/>
                    <a:pt x="234498" y="184912"/>
                  </a:cubicBezTo>
                  <a:cubicBezTo>
                    <a:pt x="253092" y="184912"/>
                    <a:pt x="253092" y="201441"/>
                    <a:pt x="273753" y="201441"/>
                  </a:cubicBezTo>
                  <a:cubicBezTo>
                    <a:pt x="292347" y="201441"/>
                    <a:pt x="302678" y="186978"/>
                    <a:pt x="302678" y="168384"/>
                  </a:cubicBezTo>
                  <a:cubicBezTo>
                    <a:pt x="302678" y="127062"/>
                    <a:pt x="217969" y="81609"/>
                    <a:pt x="217969" y="40288"/>
                  </a:cubicBezTo>
                  <a:close/>
                </a:path>
              </a:pathLst>
            </a:custGeom>
            <a:solidFill>
              <a:schemeClr val="accent1"/>
            </a:solidFill>
            <a:ln w="9525" cap="flat">
              <a:noFill/>
              <a:prstDash val="solid"/>
              <a:miter/>
            </a:ln>
          </p:spPr>
          <p:txBody>
            <a:bodyPr rtlCol="0" anchor="ctr"/>
            <a:lstStyle/>
            <a:p>
              <a:endParaRPr lang="fi-FI"/>
            </a:p>
          </p:txBody>
        </p:sp>
        <p:sp>
          <p:nvSpPr>
            <p:cNvPr id="223" name="Freeform: Shape 222">
              <a:extLst>
                <a:ext uri="{FF2B5EF4-FFF2-40B4-BE49-F238E27FC236}">
                  <a16:creationId xmlns:a16="http://schemas.microsoft.com/office/drawing/2014/main" id="{9873C182-0C2E-4315-BD65-DA26561C2BB7}"/>
                </a:ext>
              </a:extLst>
            </p:cNvPr>
            <p:cNvSpPr/>
            <p:nvPr/>
          </p:nvSpPr>
          <p:spPr>
            <a:xfrm>
              <a:off x="1996594" y="5126104"/>
              <a:ext cx="268588" cy="82642"/>
            </a:xfrm>
            <a:custGeom>
              <a:avLst/>
              <a:gdLst>
                <a:gd name="connsiteX0" fmla="*/ 32024 w 268587"/>
                <a:gd name="connsiteY0" fmla="*/ 15495 h 82642"/>
                <a:gd name="connsiteX1" fmla="*/ 15495 w 268587"/>
                <a:gd name="connsiteY1" fmla="*/ 32024 h 82642"/>
                <a:gd name="connsiteX2" fmla="*/ 15495 w 268587"/>
                <a:gd name="connsiteY2" fmla="*/ 75411 h 82642"/>
                <a:gd name="connsiteX3" fmla="*/ 269621 w 268587"/>
                <a:gd name="connsiteY3" fmla="*/ 75411 h 82642"/>
                <a:gd name="connsiteX4" fmla="*/ 269621 w 268587"/>
                <a:gd name="connsiteY4" fmla="*/ 32024 h 82642"/>
                <a:gd name="connsiteX5" fmla="*/ 253092 w 268587"/>
                <a:gd name="connsiteY5" fmla="*/ 15495 h 82642"/>
                <a:gd name="connsiteX6" fmla="*/ 32024 w 268587"/>
                <a:gd name="connsiteY6" fmla="*/ 15495 h 8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87" h="82642">
                  <a:moveTo>
                    <a:pt x="32024" y="15495"/>
                  </a:moveTo>
                  <a:cubicBezTo>
                    <a:pt x="23760" y="15495"/>
                    <a:pt x="15495" y="21694"/>
                    <a:pt x="15495" y="32024"/>
                  </a:cubicBezTo>
                  <a:lnTo>
                    <a:pt x="15495" y="75411"/>
                  </a:lnTo>
                  <a:lnTo>
                    <a:pt x="269621" y="75411"/>
                  </a:lnTo>
                  <a:lnTo>
                    <a:pt x="269621" y="32024"/>
                  </a:lnTo>
                  <a:cubicBezTo>
                    <a:pt x="269621" y="23760"/>
                    <a:pt x="263422" y="15495"/>
                    <a:pt x="253092" y="15495"/>
                  </a:cubicBezTo>
                  <a:lnTo>
                    <a:pt x="32024" y="15495"/>
                  </a:lnTo>
                  <a:close/>
                </a:path>
              </a:pathLst>
            </a:custGeom>
            <a:solidFill>
              <a:schemeClr val="accent3"/>
            </a:solidFill>
            <a:ln w="9525" cap="flat">
              <a:noFill/>
              <a:prstDash val="solid"/>
              <a:miter/>
            </a:ln>
          </p:spPr>
          <p:txBody>
            <a:bodyPr rtlCol="0" anchor="ctr"/>
            <a:lstStyle/>
            <a:p>
              <a:endParaRPr lang="fi-FI"/>
            </a:p>
          </p:txBody>
        </p:sp>
        <p:sp>
          <p:nvSpPr>
            <p:cNvPr id="224" name="Freeform: Shape 223">
              <a:extLst>
                <a:ext uri="{FF2B5EF4-FFF2-40B4-BE49-F238E27FC236}">
                  <a16:creationId xmlns:a16="http://schemas.microsoft.com/office/drawing/2014/main" id="{98045DB5-FF4D-40CD-A79D-9DE22263AB44}"/>
                </a:ext>
              </a:extLst>
            </p:cNvPr>
            <p:cNvSpPr/>
            <p:nvPr/>
          </p:nvSpPr>
          <p:spPr>
            <a:xfrm>
              <a:off x="2025519" y="4737685"/>
              <a:ext cx="227266" cy="371891"/>
            </a:xfrm>
            <a:custGeom>
              <a:avLst/>
              <a:gdLst>
                <a:gd name="connsiteX0" fmla="*/ 63015 w 227266"/>
                <a:gd name="connsiteY0" fmla="*/ 15495 h 371890"/>
                <a:gd name="connsiteX1" fmla="*/ 15495 w 227266"/>
                <a:gd name="connsiteY1" fmla="*/ 360527 h 371890"/>
                <a:gd name="connsiteX2" fmla="*/ 213837 w 227266"/>
                <a:gd name="connsiteY2" fmla="*/ 360527 h 371890"/>
                <a:gd name="connsiteX3" fmla="*/ 166318 w 227266"/>
                <a:gd name="connsiteY3" fmla="*/ 15495 h 371890"/>
                <a:gd name="connsiteX4" fmla="*/ 63015 w 227266"/>
                <a:gd name="connsiteY4" fmla="*/ 15495 h 3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266" h="371890">
                  <a:moveTo>
                    <a:pt x="63015" y="15495"/>
                  </a:moveTo>
                  <a:cubicBezTo>
                    <a:pt x="73345" y="102270"/>
                    <a:pt x="65081" y="197309"/>
                    <a:pt x="15495" y="360527"/>
                  </a:cubicBezTo>
                  <a:lnTo>
                    <a:pt x="213837" y="360527"/>
                  </a:lnTo>
                  <a:cubicBezTo>
                    <a:pt x="164252" y="197309"/>
                    <a:pt x="155988" y="102270"/>
                    <a:pt x="166318" y="15495"/>
                  </a:cubicBezTo>
                  <a:lnTo>
                    <a:pt x="63015" y="15495"/>
                  </a:lnTo>
                  <a:close/>
                </a:path>
              </a:pathLst>
            </a:custGeom>
            <a:solidFill>
              <a:schemeClr val="accent3"/>
            </a:solidFill>
            <a:ln w="9525" cap="flat">
              <a:noFill/>
              <a:prstDash val="solid"/>
              <a:miter/>
            </a:ln>
          </p:spPr>
          <p:txBody>
            <a:bodyPr rtlCol="0" anchor="ctr"/>
            <a:lstStyle/>
            <a:p>
              <a:endParaRPr lang="fi-FI"/>
            </a:p>
          </p:txBody>
        </p:sp>
        <p:sp>
          <p:nvSpPr>
            <p:cNvPr id="225" name="Freeform: Shape 224">
              <a:extLst>
                <a:ext uri="{FF2B5EF4-FFF2-40B4-BE49-F238E27FC236}">
                  <a16:creationId xmlns:a16="http://schemas.microsoft.com/office/drawing/2014/main" id="{AB0E4F57-4EF9-48A1-BC24-62FE193BDAB6}"/>
                </a:ext>
              </a:extLst>
            </p:cNvPr>
            <p:cNvSpPr/>
            <p:nvPr/>
          </p:nvSpPr>
          <p:spPr>
            <a:xfrm>
              <a:off x="1996594" y="5082717"/>
              <a:ext cx="268588" cy="61982"/>
            </a:xfrm>
            <a:custGeom>
              <a:avLst/>
              <a:gdLst>
                <a:gd name="connsiteX0" fmla="*/ 32024 w 268587"/>
                <a:gd name="connsiteY0" fmla="*/ 58882 h 61981"/>
                <a:gd name="connsiteX1" fmla="*/ 15495 w 268587"/>
                <a:gd name="connsiteY1" fmla="*/ 42354 h 61981"/>
                <a:gd name="connsiteX2" fmla="*/ 15495 w 268587"/>
                <a:gd name="connsiteY2" fmla="*/ 32024 h 61981"/>
                <a:gd name="connsiteX3" fmla="*/ 32024 w 268587"/>
                <a:gd name="connsiteY3" fmla="*/ 15495 h 61981"/>
                <a:gd name="connsiteX4" fmla="*/ 255158 w 268587"/>
                <a:gd name="connsiteY4" fmla="*/ 15495 h 61981"/>
                <a:gd name="connsiteX5" fmla="*/ 271687 w 268587"/>
                <a:gd name="connsiteY5" fmla="*/ 32024 h 61981"/>
                <a:gd name="connsiteX6" fmla="*/ 271687 w 268587"/>
                <a:gd name="connsiteY6" fmla="*/ 42354 h 61981"/>
                <a:gd name="connsiteX7" fmla="*/ 255158 w 268587"/>
                <a:gd name="connsiteY7" fmla="*/ 58882 h 61981"/>
                <a:gd name="connsiteX8" fmla="*/ 32024 w 268587"/>
                <a:gd name="connsiteY8" fmla="*/ 5888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587" h="61981">
                  <a:moveTo>
                    <a:pt x="32024" y="58882"/>
                  </a:moveTo>
                  <a:cubicBezTo>
                    <a:pt x="23760" y="58882"/>
                    <a:pt x="15495" y="50618"/>
                    <a:pt x="15495" y="42354"/>
                  </a:cubicBezTo>
                  <a:lnTo>
                    <a:pt x="15495" y="32024"/>
                  </a:lnTo>
                  <a:cubicBezTo>
                    <a:pt x="15495" y="23760"/>
                    <a:pt x="21694" y="15495"/>
                    <a:pt x="32024" y="15495"/>
                  </a:cubicBezTo>
                  <a:lnTo>
                    <a:pt x="255158" y="15495"/>
                  </a:lnTo>
                  <a:cubicBezTo>
                    <a:pt x="263422" y="15495"/>
                    <a:pt x="271687" y="23760"/>
                    <a:pt x="271687" y="32024"/>
                  </a:cubicBezTo>
                  <a:lnTo>
                    <a:pt x="271687" y="42354"/>
                  </a:lnTo>
                  <a:cubicBezTo>
                    <a:pt x="271687" y="50618"/>
                    <a:pt x="265489" y="58882"/>
                    <a:pt x="255158" y="58882"/>
                  </a:cubicBezTo>
                  <a:lnTo>
                    <a:pt x="32024" y="58882"/>
                  </a:lnTo>
                  <a:close/>
                </a:path>
              </a:pathLst>
            </a:custGeom>
            <a:solidFill>
              <a:schemeClr val="accent1"/>
            </a:solidFill>
            <a:ln w="9525" cap="flat">
              <a:noFill/>
              <a:prstDash val="solid"/>
              <a:miter/>
            </a:ln>
          </p:spPr>
          <p:txBody>
            <a:bodyPr rtlCol="0" anchor="ctr"/>
            <a:lstStyle/>
            <a:p>
              <a:endParaRPr lang="fi-FI"/>
            </a:p>
          </p:txBody>
        </p:sp>
        <p:sp>
          <p:nvSpPr>
            <p:cNvPr id="226" name="Freeform: Shape 225">
              <a:extLst>
                <a:ext uri="{FF2B5EF4-FFF2-40B4-BE49-F238E27FC236}">
                  <a16:creationId xmlns:a16="http://schemas.microsoft.com/office/drawing/2014/main" id="{DC9DEE80-4888-41AD-9BDF-DA44BF3B1FF0}"/>
                </a:ext>
              </a:extLst>
            </p:cNvPr>
            <p:cNvSpPr/>
            <p:nvPr/>
          </p:nvSpPr>
          <p:spPr>
            <a:xfrm>
              <a:off x="2068906" y="4462900"/>
              <a:ext cx="123964" cy="123964"/>
            </a:xfrm>
            <a:custGeom>
              <a:avLst/>
              <a:gdLst>
                <a:gd name="connsiteX0" fmla="*/ 127063 w 123963"/>
                <a:gd name="connsiteY0" fmla="*/ 71279 h 123963"/>
                <a:gd name="connsiteX1" fmla="*/ 71279 w 123963"/>
                <a:gd name="connsiteY1" fmla="*/ 127062 h 123963"/>
                <a:gd name="connsiteX2" fmla="*/ 15495 w 123963"/>
                <a:gd name="connsiteY2" fmla="*/ 71279 h 123963"/>
                <a:gd name="connsiteX3" fmla="*/ 71279 w 123963"/>
                <a:gd name="connsiteY3" fmla="*/ 15495 h 123963"/>
                <a:gd name="connsiteX4" fmla="*/ 127063 w 123963"/>
                <a:gd name="connsiteY4" fmla="*/ 71279 h 123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63" h="123963">
                  <a:moveTo>
                    <a:pt x="127063" y="71279"/>
                  </a:moveTo>
                  <a:cubicBezTo>
                    <a:pt x="127063" y="102270"/>
                    <a:pt x="102270" y="127062"/>
                    <a:pt x="71279" y="127062"/>
                  </a:cubicBezTo>
                  <a:cubicBezTo>
                    <a:pt x="40288" y="127062"/>
                    <a:pt x="15495" y="102270"/>
                    <a:pt x="15495" y="71279"/>
                  </a:cubicBezTo>
                  <a:cubicBezTo>
                    <a:pt x="15495" y="40288"/>
                    <a:pt x="40288" y="15495"/>
                    <a:pt x="71279" y="15495"/>
                  </a:cubicBezTo>
                  <a:cubicBezTo>
                    <a:pt x="102270" y="15495"/>
                    <a:pt x="127063" y="40288"/>
                    <a:pt x="127063" y="71279"/>
                  </a:cubicBezTo>
                  <a:close/>
                </a:path>
              </a:pathLst>
            </a:custGeom>
            <a:solidFill>
              <a:schemeClr val="accent3"/>
            </a:solidFill>
            <a:ln w="9525" cap="flat">
              <a:noFill/>
              <a:prstDash val="solid"/>
              <a:miter/>
            </a:ln>
          </p:spPr>
          <p:txBody>
            <a:bodyPr rtlCol="0" anchor="ctr"/>
            <a:lstStyle/>
            <a:p>
              <a:endParaRPr lang="fi-FI"/>
            </a:p>
          </p:txBody>
        </p:sp>
        <p:sp>
          <p:nvSpPr>
            <p:cNvPr id="227" name="Freeform: Shape 226">
              <a:extLst>
                <a:ext uri="{FF2B5EF4-FFF2-40B4-BE49-F238E27FC236}">
                  <a16:creationId xmlns:a16="http://schemas.microsoft.com/office/drawing/2014/main" id="{774AF14C-DC64-4418-A556-29FA33E1BA9C}"/>
                </a:ext>
              </a:extLst>
            </p:cNvPr>
            <p:cNvSpPr/>
            <p:nvPr/>
          </p:nvSpPr>
          <p:spPr>
            <a:xfrm>
              <a:off x="2044113" y="4580665"/>
              <a:ext cx="185945" cy="41321"/>
            </a:xfrm>
            <a:custGeom>
              <a:avLst/>
              <a:gdLst>
                <a:gd name="connsiteX0" fmla="*/ 32024 w 185945"/>
                <a:gd name="connsiteY0" fmla="*/ 44420 h 41321"/>
                <a:gd name="connsiteX1" fmla="*/ 15495 w 185945"/>
                <a:gd name="connsiteY1" fmla="*/ 27892 h 41321"/>
                <a:gd name="connsiteX2" fmla="*/ 15495 w 185945"/>
                <a:gd name="connsiteY2" fmla="*/ 32024 h 41321"/>
                <a:gd name="connsiteX3" fmla="*/ 32024 w 185945"/>
                <a:gd name="connsiteY3" fmla="*/ 15495 h 41321"/>
                <a:gd name="connsiteX4" fmla="*/ 160120 w 185945"/>
                <a:gd name="connsiteY4" fmla="*/ 15495 h 41321"/>
                <a:gd name="connsiteX5" fmla="*/ 176648 w 185945"/>
                <a:gd name="connsiteY5" fmla="*/ 32024 h 41321"/>
                <a:gd name="connsiteX6" fmla="*/ 176648 w 185945"/>
                <a:gd name="connsiteY6" fmla="*/ 27892 h 41321"/>
                <a:gd name="connsiteX7" fmla="*/ 160120 w 185945"/>
                <a:gd name="connsiteY7" fmla="*/ 44420 h 41321"/>
                <a:gd name="connsiteX8" fmla="*/ 32024 w 185945"/>
                <a:gd name="connsiteY8" fmla="*/ 44420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45" h="41321">
                  <a:moveTo>
                    <a:pt x="32024" y="44420"/>
                  </a:moveTo>
                  <a:cubicBezTo>
                    <a:pt x="23760" y="44420"/>
                    <a:pt x="15495" y="38222"/>
                    <a:pt x="15495" y="27892"/>
                  </a:cubicBezTo>
                  <a:lnTo>
                    <a:pt x="15495" y="32024"/>
                  </a:lnTo>
                  <a:cubicBezTo>
                    <a:pt x="15495" y="23760"/>
                    <a:pt x="21694" y="15495"/>
                    <a:pt x="32024" y="15495"/>
                  </a:cubicBezTo>
                  <a:lnTo>
                    <a:pt x="160120" y="15495"/>
                  </a:lnTo>
                  <a:cubicBezTo>
                    <a:pt x="168384" y="15495"/>
                    <a:pt x="176648" y="21694"/>
                    <a:pt x="176648" y="32024"/>
                  </a:cubicBezTo>
                  <a:lnTo>
                    <a:pt x="176648" y="27892"/>
                  </a:lnTo>
                  <a:cubicBezTo>
                    <a:pt x="176648" y="36156"/>
                    <a:pt x="170450" y="44420"/>
                    <a:pt x="160120" y="44420"/>
                  </a:cubicBezTo>
                  <a:lnTo>
                    <a:pt x="32024" y="44420"/>
                  </a:lnTo>
                  <a:close/>
                </a:path>
              </a:pathLst>
            </a:custGeom>
            <a:solidFill>
              <a:schemeClr val="accent1"/>
            </a:solidFill>
            <a:ln w="9525" cap="flat">
              <a:noFill/>
              <a:prstDash val="solid"/>
              <a:miter/>
            </a:ln>
          </p:spPr>
          <p:txBody>
            <a:bodyPr rtlCol="0" anchor="ctr"/>
            <a:lstStyle/>
            <a:p>
              <a:endParaRPr lang="fi-FI"/>
            </a:p>
          </p:txBody>
        </p:sp>
        <p:sp>
          <p:nvSpPr>
            <p:cNvPr id="228" name="Freeform: Shape 227">
              <a:extLst>
                <a:ext uri="{FF2B5EF4-FFF2-40B4-BE49-F238E27FC236}">
                  <a16:creationId xmlns:a16="http://schemas.microsoft.com/office/drawing/2014/main" id="{707823CD-2EA6-4645-A2E6-2B5AE27DA227}"/>
                </a:ext>
              </a:extLst>
            </p:cNvPr>
            <p:cNvSpPr/>
            <p:nvPr/>
          </p:nvSpPr>
          <p:spPr>
            <a:xfrm>
              <a:off x="2044113" y="4696364"/>
              <a:ext cx="185945" cy="41321"/>
            </a:xfrm>
            <a:custGeom>
              <a:avLst/>
              <a:gdLst>
                <a:gd name="connsiteX0" fmla="*/ 32024 w 185945"/>
                <a:gd name="connsiteY0" fmla="*/ 44420 h 41321"/>
                <a:gd name="connsiteX1" fmla="*/ 15495 w 185945"/>
                <a:gd name="connsiteY1" fmla="*/ 27892 h 41321"/>
                <a:gd name="connsiteX2" fmla="*/ 15495 w 185945"/>
                <a:gd name="connsiteY2" fmla="*/ 32024 h 41321"/>
                <a:gd name="connsiteX3" fmla="*/ 32024 w 185945"/>
                <a:gd name="connsiteY3" fmla="*/ 15495 h 41321"/>
                <a:gd name="connsiteX4" fmla="*/ 160120 w 185945"/>
                <a:gd name="connsiteY4" fmla="*/ 15495 h 41321"/>
                <a:gd name="connsiteX5" fmla="*/ 176648 w 185945"/>
                <a:gd name="connsiteY5" fmla="*/ 32024 h 41321"/>
                <a:gd name="connsiteX6" fmla="*/ 176648 w 185945"/>
                <a:gd name="connsiteY6" fmla="*/ 27892 h 41321"/>
                <a:gd name="connsiteX7" fmla="*/ 160120 w 185945"/>
                <a:gd name="connsiteY7" fmla="*/ 44420 h 41321"/>
                <a:gd name="connsiteX8" fmla="*/ 32024 w 185945"/>
                <a:gd name="connsiteY8" fmla="*/ 44420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45" h="41321">
                  <a:moveTo>
                    <a:pt x="32024" y="44420"/>
                  </a:moveTo>
                  <a:cubicBezTo>
                    <a:pt x="23760" y="44420"/>
                    <a:pt x="15495" y="38222"/>
                    <a:pt x="15495" y="27892"/>
                  </a:cubicBezTo>
                  <a:lnTo>
                    <a:pt x="15495" y="32024"/>
                  </a:lnTo>
                  <a:cubicBezTo>
                    <a:pt x="15495" y="23760"/>
                    <a:pt x="21694" y="15495"/>
                    <a:pt x="32024" y="15495"/>
                  </a:cubicBezTo>
                  <a:lnTo>
                    <a:pt x="160120" y="15495"/>
                  </a:lnTo>
                  <a:cubicBezTo>
                    <a:pt x="168384" y="15495"/>
                    <a:pt x="176648" y="21694"/>
                    <a:pt x="176648" y="32024"/>
                  </a:cubicBezTo>
                  <a:lnTo>
                    <a:pt x="176648" y="27892"/>
                  </a:lnTo>
                  <a:cubicBezTo>
                    <a:pt x="176648" y="36156"/>
                    <a:pt x="170450" y="44420"/>
                    <a:pt x="160120" y="44420"/>
                  </a:cubicBezTo>
                  <a:lnTo>
                    <a:pt x="32024" y="44420"/>
                  </a:lnTo>
                  <a:close/>
                </a:path>
              </a:pathLst>
            </a:custGeom>
            <a:solidFill>
              <a:schemeClr val="accent1"/>
            </a:solidFill>
            <a:ln w="9525" cap="flat">
              <a:noFill/>
              <a:prstDash val="solid"/>
              <a:miter/>
            </a:ln>
          </p:spPr>
          <p:txBody>
            <a:bodyPr rtlCol="0" anchor="ctr"/>
            <a:lstStyle/>
            <a:p>
              <a:endParaRPr lang="fi-FI"/>
            </a:p>
          </p:txBody>
        </p:sp>
        <p:sp>
          <p:nvSpPr>
            <p:cNvPr id="229" name="Freeform: Shape 228">
              <a:extLst>
                <a:ext uri="{FF2B5EF4-FFF2-40B4-BE49-F238E27FC236}">
                  <a16:creationId xmlns:a16="http://schemas.microsoft.com/office/drawing/2014/main" id="{6C13E2E2-3823-4208-8489-B51B4CD8774D}"/>
                </a:ext>
              </a:extLst>
            </p:cNvPr>
            <p:cNvSpPr/>
            <p:nvPr/>
          </p:nvSpPr>
          <p:spPr>
            <a:xfrm>
              <a:off x="2060641" y="4725289"/>
              <a:ext cx="144624" cy="41321"/>
            </a:xfrm>
            <a:custGeom>
              <a:avLst/>
              <a:gdLst>
                <a:gd name="connsiteX0" fmla="*/ 21694 w 144624"/>
                <a:gd name="connsiteY0" fmla="*/ 27892 h 41321"/>
                <a:gd name="connsiteX1" fmla="*/ 15495 w 144624"/>
                <a:gd name="connsiteY1" fmla="*/ 21694 h 41321"/>
                <a:gd name="connsiteX2" fmla="*/ 15495 w 144624"/>
                <a:gd name="connsiteY2" fmla="*/ 21694 h 41321"/>
                <a:gd name="connsiteX3" fmla="*/ 21694 w 144624"/>
                <a:gd name="connsiteY3" fmla="*/ 15495 h 41321"/>
                <a:gd name="connsiteX4" fmla="*/ 135327 w 144624"/>
                <a:gd name="connsiteY4" fmla="*/ 15495 h 41321"/>
                <a:gd name="connsiteX5" fmla="*/ 141525 w 144624"/>
                <a:gd name="connsiteY5" fmla="*/ 21694 h 41321"/>
                <a:gd name="connsiteX6" fmla="*/ 141525 w 144624"/>
                <a:gd name="connsiteY6" fmla="*/ 21694 h 41321"/>
                <a:gd name="connsiteX7" fmla="*/ 135327 w 144624"/>
                <a:gd name="connsiteY7" fmla="*/ 27892 h 41321"/>
                <a:gd name="connsiteX8" fmla="*/ 21694 w 144624"/>
                <a:gd name="connsiteY8" fmla="*/ 27892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24" h="41321">
                  <a:moveTo>
                    <a:pt x="21694" y="27892"/>
                  </a:moveTo>
                  <a:cubicBezTo>
                    <a:pt x="17562" y="27892"/>
                    <a:pt x="15495" y="23760"/>
                    <a:pt x="15495" y="21694"/>
                  </a:cubicBezTo>
                  <a:lnTo>
                    <a:pt x="15495" y="21694"/>
                  </a:lnTo>
                  <a:cubicBezTo>
                    <a:pt x="15495" y="17561"/>
                    <a:pt x="19628" y="15495"/>
                    <a:pt x="21694" y="15495"/>
                  </a:cubicBezTo>
                  <a:lnTo>
                    <a:pt x="135327" y="15495"/>
                  </a:lnTo>
                  <a:cubicBezTo>
                    <a:pt x="139459" y="15495"/>
                    <a:pt x="141525" y="19627"/>
                    <a:pt x="141525" y="21694"/>
                  </a:cubicBezTo>
                  <a:lnTo>
                    <a:pt x="141525" y="21694"/>
                  </a:lnTo>
                  <a:cubicBezTo>
                    <a:pt x="141525" y="25826"/>
                    <a:pt x="137393" y="27892"/>
                    <a:pt x="135327" y="27892"/>
                  </a:cubicBezTo>
                  <a:lnTo>
                    <a:pt x="21694" y="27892"/>
                  </a:lnTo>
                  <a:close/>
                </a:path>
              </a:pathLst>
            </a:custGeom>
            <a:solidFill>
              <a:schemeClr val="accent2"/>
            </a:solidFill>
            <a:ln w="9525" cap="flat">
              <a:noFill/>
              <a:prstDash val="solid"/>
              <a:miter/>
            </a:ln>
          </p:spPr>
          <p:txBody>
            <a:bodyPr rtlCol="0" anchor="ctr"/>
            <a:lstStyle/>
            <a:p>
              <a:endParaRPr lang="fi-FI"/>
            </a:p>
          </p:txBody>
        </p:sp>
        <p:sp>
          <p:nvSpPr>
            <p:cNvPr id="230" name="Freeform: Shape 229">
              <a:extLst>
                <a:ext uri="{FF2B5EF4-FFF2-40B4-BE49-F238E27FC236}">
                  <a16:creationId xmlns:a16="http://schemas.microsoft.com/office/drawing/2014/main" id="{FD3224AA-8698-4461-9585-1E2ACE0FE465}"/>
                </a:ext>
              </a:extLst>
            </p:cNvPr>
            <p:cNvSpPr/>
            <p:nvPr/>
          </p:nvSpPr>
          <p:spPr>
            <a:xfrm>
              <a:off x="2064774" y="4609590"/>
              <a:ext cx="144624" cy="103303"/>
            </a:xfrm>
            <a:custGeom>
              <a:avLst/>
              <a:gdLst>
                <a:gd name="connsiteX0" fmla="*/ 112600 w 144624"/>
                <a:gd name="connsiteY0" fmla="*/ 102270 h 103302"/>
                <a:gd name="connsiteX1" fmla="*/ 42354 w 144624"/>
                <a:gd name="connsiteY1" fmla="*/ 102270 h 103302"/>
                <a:gd name="connsiteX2" fmla="*/ 15495 w 144624"/>
                <a:gd name="connsiteY2" fmla="*/ 15495 h 103302"/>
                <a:gd name="connsiteX3" fmla="*/ 133261 w 144624"/>
                <a:gd name="connsiteY3" fmla="*/ 15495 h 103302"/>
              </a:gdLst>
              <a:ahLst/>
              <a:cxnLst>
                <a:cxn ang="0">
                  <a:pos x="connsiteX0" y="connsiteY0"/>
                </a:cxn>
                <a:cxn ang="0">
                  <a:pos x="connsiteX1" y="connsiteY1"/>
                </a:cxn>
                <a:cxn ang="0">
                  <a:pos x="connsiteX2" y="connsiteY2"/>
                </a:cxn>
                <a:cxn ang="0">
                  <a:pos x="connsiteX3" y="connsiteY3"/>
                </a:cxn>
              </a:cxnLst>
              <a:rect l="l" t="t" r="r" b="b"/>
              <a:pathLst>
                <a:path w="144624" h="103302">
                  <a:moveTo>
                    <a:pt x="112600" y="102270"/>
                  </a:moveTo>
                  <a:lnTo>
                    <a:pt x="42354" y="102270"/>
                  </a:lnTo>
                  <a:lnTo>
                    <a:pt x="15495" y="15495"/>
                  </a:lnTo>
                  <a:lnTo>
                    <a:pt x="133261" y="15495"/>
                  </a:lnTo>
                  <a:close/>
                </a:path>
              </a:pathLst>
            </a:custGeom>
            <a:solidFill>
              <a:schemeClr val="accent3"/>
            </a:solidFill>
            <a:ln w="9525" cap="flat">
              <a:noFill/>
              <a:prstDash val="solid"/>
              <a:miter/>
            </a:ln>
          </p:spPr>
          <p:txBody>
            <a:bodyPr rtlCol="0" anchor="ctr"/>
            <a:lstStyle/>
            <a:p>
              <a:endParaRPr lang="fi-FI"/>
            </a:p>
          </p:txBody>
        </p:sp>
        <p:sp>
          <p:nvSpPr>
            <p:cNvPr id="231" name="Freeform: Shape 230">
              <a:extLst>
                <a:ext uri="{FF2B5EF4-FFF2-40B4-BE49-F238E27FC236}">
                  <a16:creationId xmlns:a16="http://schemas.microsoft.com/office/drawing/2014/main" id="{1783117E-0C87-4EA7-A241-465942EC9CD0}"/>
                </a:ext>
              </a:extLst>
            </p:cNvPr>
            <p:cNvSpPr/>
            <p:nvPr/>
          </p:nvSpPr>
          <p:spPr>
            <a:xfrm>
              <a:off x="938615" y="4686034"/>
              <a:ext cx="185945" cy="289248"/>
            </a:xfrm>
            <a:custGeom>
              <a:avLst/>
              <a:gdLst>
                <a:gd name="connsiteX0" fmla="*/ 98295 w 185945"/>
                <a:gd name="connsiteY0" fmla="*/ 288215 h 289248"/>
                <a:gd name="connsiteX1" fmla="*/ 143748 w 185945"/>
                <a:gd name="connsiteY1" fmla="*/ 279951 h 289248"/>
                <a:gd name="connsiteX2" fmla="*/ 183003 w 185945"/>
                <a:gd name="connsiteY2" fmla="*/ 251026 h 289248"/>
                <a:gd name="connsiteX3" fmla="*/ 137550 w 185945"/>
                <a:gd name="connsiteY3" fmla="*/ 191110 h 289248"/>
                <a:gd name="connsiteX4" fmla="*/ 158211 w 185945"/>
                <a:gd name="connsiteY4" fmla="*/ 186978 h 289248"/>
                <a:gd name="connsiteX5" fmla="*/ 172673 w 185945"/>
                <a:gd name="connsiteY5" fmla="*/ 172516 h 289248"/>
                <a:gd name="connsiteX6" fmla="*/ 133418 w 185945"/>
                <a:gd name="connsiteY6" fmla="*/ 116732 h 289248"/>
                <a:gd name="connsiteX7" fmla="*/ 141682 w 185945"/>
                <a:gd name="connsiteY7" fmla="*/ 112600 h 289248"/>
                <a:gd name="connsiteX8" fmla="*/ 147880 w 185945"/>
                <a:gd name="connsiteY8" fmla="*/ 106402 h 289248"/>
                <a:gd name="connsiteX9" fmla="*/ 118955 w 185945"/>
                <a:gd name="connsiteY9" fmla="*/ 63015 h 289248"/>
                <a:gd name="connsiteX10" fmla="*/ 100361 w 185945"/>
                <a:gd name="connsiteY10" fmla="*/ 15495 h 289248"/>
                <a:gd name="connsiteX11" fmla="*/ 100361 w 185945"/>
                <a:gd name="connsiteY11" fmla="*/ 15495 h 289248"/>
                <a:gd name="connsiteX12" fmla="*/ 81766 w 185945"/>
                <a:gd name="connsiteY12" fmla="*/ 63015 h 289248"/>
                <a:gd name="connsiteX13" fmla="*/ 52842 w 185945"/>
                <a:gd name="connsiteY13" fmla="*/ 106402 h 289248"/>
                <a:gd name="connsiteX14" fmla="*/ 59040 w 185945"/>
                <a:gd name="connsiteY14" fmla="*/ 112600 h 289248"/>
                <a:gd name="connsiteX15" fmla="*/ 67304 w 185945"/>
                <a:gd name="connsiteY15" fmla="*/ 116732 h 289248"/>
                <a:gd name="connsiteX16" fmla="*/ 54908 w 185945"/>
                <a:gd name="connsiteY16" fmla="*/ 141525 h 289248"/>
                <a:gd name="connsiteX17" fmla="*/ 28049 w 185945"/>
                <a:gd name="connsiteY17" fmla="*/ 172516 h 289248"/>
                <a:gd name="connsiteX18" fmla="*/ 42511 w 185945"/>
                <a:gd name="connsiteY18" fmla="*/ 184912 h 289248"/>
                <a:gd name="connsiteX19" fmla="*/ 61106 w 185945"/>
                <a:gd name="connsiteY19" fmla="*/ 189045 h 289248"/>
                <a:gd name="connsiteX20" fmla="*/ 15653 w 185945"/>
                <a:gd name="connsiteY20" fmla="*/ 248960 h 289248"/>
                <a:gd name="connsiteX21" fmla="*/ 54908 w 185945"/>
                <a:gd name="connsiteY21" fmla="*/ 277885 h 289248"/>
                <a:gd name="connsiteX22" fmla="*/ 98295 w 185945"/>
                <a:gd name="connsiteY22" fmla="*/ 288215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945" h="289248">
                  <a:moveTo>
                    <a:pt x="98295" y="288215"/>
                  </a:moveTo>
                  <a:cubicBezTo>
                    <a:pt x="108625" y="288215"/>
                    <a:pt x="123088" y="288215"/>
                    <a:pt x="143748" y="279951"/>
                  </a:cubicBezTo>
                  <a:cubicBezTo>
                    <a:pt x="166475" y="271687"/>
                    <a:pt x="185069" y="253092"/>
                    <a:pt x="183003" y="251026"/>
                  </a:cubicBezTo>
                  <a:cubicBezTo>
                    <a:pt x="162343" y="236564"/>
                    <a:pt x="137550" y="191110"/>
                    <a:pt x="137550" y="191110"/>
                  </a:cubicBezTo>
                  <a:cubicBezTo>
                    <a:pt x="137550" y="191110"/>
                    <a:pt x="147880" y="193177"/>
                    <a:pt x="158211" y="186978"/>
                  </a:cubicBezTo>
                  <a:cubicBezTo>
                    <a:pt x="162343" y="184912"/>
                    <a:pt x="174739" y="174582"/>
                    <a:pt x="172673" y="172516"/>
                  </a:cubicBezTo>
                  <a:cubicBezTo>
                    <a:pt x="149946" y="162186"/>
                    <a:pt x="133418" y="116732"/>
                    <a:pt x="133418" y="116732"/>
                  </a:cubicBezTo>
                  <a:cubicBezTo>
                    <a:pt x="133418" y="116732"/>
                    <a:pt x="137550" y="114666"/>
                    <a:pt x="141682" y="112600"/>
                  </a:cubicBezTo>
                  <a:cubicBezTo>
                    <a:pt x="145814" y="110534"/>
                    <a:pt x="147880" y="106402"/>
                    <a:pt x="147880" y="106402"/>
                  </a:cubicBezTo>
                  <a:cubicBezTo>
                    <a:pt x="139616" y="100204"/>
                    <a:pt x="129286" y="87807"/>
                    <a:pt x="118955" y="63015"/>
                  </a:cubicBezTo>
                  <a:cubicBezTo>
                    <a:pt x="108625" y="40288"/>
                    <a:pt x="100361" y="15495"/>
                    <a:pt x="100361" y="15495"/>
                  </a:cubicBezTo>
                  <a:lnTo>
                    <a:pt x="100361" y="15495"/>
                  </a:lnTo>
                  <a:cubicBezTo>
                    <a:pt x="100361" y="15495"/>
                    <a:pt x="92097" y="40288"/>
                    <a:pt x="81766" y="63015"/>
                  </a:cubicBezTo>
                  <a:cubicBezTo>
                    <a:pt x="71436" y="85742"/>
                    <a:pt x="61106" y="100204"/>
                    <a:pt x="52842" y="106402"/>
                  </a:cubicBezTo>
                  <a:cubicBezTo>
                    <a:pt x="52842" y="106402"/>
                    <a:pt x="54908" y="110534"/>
                    <a:pt x="59040" y="112600"/>
                  </a:cubicBezTo>
                  <a:cubicBezTo>
                    <a:pt x="63172" y="114666"/>
                    <a:pt x="67304" y="116732"/>
                    <a:pt x="67304" y="116732"/>
                  </a:cubicBezTo>
                  <a:cubicBezTo>
                    <a:pt x="67304" y="116732"/>
                    <a:pt x="63172" y="129129"/>
                    <a:pt x="54908" y="141525"/>
                  </a:cubicBezTo>
                  <a:cubicBezTo>
                    <a:pt x="48709" y="153922"/>
                    <a:pt x="28049" y="172516"/>
                    <a:pt x="28049" y="172516"/>
                  </a:cubicBezTo>
                  <a:cubicBezTo>
                    <a:pt x="28049" y="172516"/>
                    <a:pt x="34247" y="180780"/>
                    <a:pt x="42511" y="184912"/>
                  </a:cubicBezTo>
                  <a:cubicBezTo>
                    <a:pt x="50775" y="189045"/>
                    <a:pt x="61106" y="189045"/>
                    <a:pt x="61106" y="189045"/>
                  </a:cubicBezTo>
                  <a:cubicBezTo>
                    <a:pt x="61106" y="189045"/>
                    <a:pt x="36313" y="234498"/>
                    <a:pt x="15653" y="248960"/>
                  </a:cubicBezTo>
                  <a:cubicBezTo>
                    <a:pt x="13586" y="251026"/>
                    <a:pt x="32181" y="269621"/>
                    <a:pt x="54908" y="277885"/>
                  </a:cubicBezTo>
                  <a:cubicBezTo>
                    <a:pt x="73502" y="288215"/>
                    <a:pt x="85898" y="288215"/>
                    <a:pt x="98295" y="288215"/>
                  </a:cubicBezTo>
                  <a:close/>
                </a:path>
              </a:pathLst>
            </a:custGeom>
            <a:solidFill>
              <a:srgbClr val="669C91"/>
            </a:solidFill>
            <a:ln w="9525" cap="flat">
              <a:noFill/>
              <a:prstDash val="solid"/>
              <a:miter/>
            </a:ln>
          </p:spPr>
          <p:txBody>
            <a:bodyPr rtlCol="0" anchor="ctr"/>
            <a:lstStyle/>
            <a:p>
              <a:endParaRPr lang="fi-FI"/>
            </a:p>
          </p:txBody>
        </p:sp>
        <p:sp>
          <p:nvSpPr>
            <p:cNvPr id="232" name="Freeform: Shape 231">
              <a:extLst>
                <a:ext uri="{FF2B5EF4-FFF2-40B4-BE49-F238E27FC236}">
                  <a16:creationId xmlns:a16="http://schemas.microsoft.com/office/drawing/2014/main" id="{D833DEE9-5EEA-4925-8717-287B683F0CC6}"/>
                </a:ext>
              </a:extLst>
            </p:cNvPr>
            <p:cNvSpPr/>
            <p:nvPr/>
          </p:nvSpPr>
          <p:spPr>
            <a:xfrm>
              <a:off x="934640" y="4690166"/>
              <a:ext cx="185945" cy="289248"/>
            </a:xfrm>
            <a:custGeom>
              <a:avLst/>
              <a:gdLst>
                <a:gd name="connsiteX0" fmla="*/ 96072 w 185945"/>
                <a:gd name="connsiteY0" fmla="*/ 284083 h 289248"/>
                <a:gd name="connsiteX1" fmla="*/ 54751 w 185945"/>
                <a:gd name="connsiteY1" fmla="*/ 275819 h 289248"/>
                <a:gd name="connsiteX2" fmla="*/ 15495 w 185945"/>
                <a:gd name="connsiteY2" fmla="*/ 246894 h 289248"/>
                <a:gd name="connsiteX3" fmla="*/ 15495 w 185945"/>
                <a:gd name="connsiteY3" fmla="*/ 246894 h 289248"/>
                <a:gd name="connsiteX4" fmla="*/ 60949 w 185945"/>
                <a:gd name="connsiteY4" fmla="*/ 186978 h 289248"/>
                <a:gd name="connsiteX5" fmla="*/ 42354 w 185945"/>
                <a:gd name="connsiteY5" fmla="*/ 182846 h 289248"/>
                <a:gd name="connsiteX6" fmla="*/ 27892 w 185945"/>
                <a:gd name="connsiteY6" fmla="*/ 170450 h 289248"/>
                <a:gd name="connsiteX7" fmla="*/ 27892 w 185945"/>
                <a:gd name="connsiteY7" fmla="*/ 170450 h 289248"/>
                <a:gd name="connsiteX8" fmla="*/ 27892 w 185945"/>
                <a:gd name="connsiteY8" fmla="*/ 170450 h 289248"/>
                <a:gd name="connsiteX9" fmla="*/ 54751 w 185945"/>
                <a:gd name="connsiteY9" fmla="*/ 139459 h 289248"/>
                <a:gd name="connsiteX10" fmla="*/ 67147 w 185945"/>
                <a:gd name="connsiteY10" fmla="*/ 114666 h 289248"/>
                <a:gd name="connsiteX11" fmla="*/ 60949 w 185945"/>
                <a:gd name="connsiteY11" fmla="*/ 110534 h 289248"/>
                <a:gd name="connsiteX12" fmla="*/ 54751 w 185945"/>
                <a:gd name="connsiteY12" fmla="*/ 104336 h 289248"/>
                <a:gd name="connsiteX13" fmla="*/ 54751 w 185945"/>
                <a:gd name="connsiteY13" fmla="*/ 104336 h 289248"/>
                <a:gd name="connsiteX14" fmla="*/ 54751 w 185945"/>
                <a:gd name="connsiteY14" fmla="*/ 104336 h 289248"/>
                <a:gd name="connsiteX15" fmla="*/ 83675 w 185945"/>
                <a:gd name="connsiteY15" fmla="*/ 63015 h 289248"/>
                <a:gd name="connsiteX16" fmla="*/ 102270 w 185945"/>
                <a:gd name="connsiteY16" fmla="*/ 15495 h 289248"/>
                <a:gd name="connsiteX17" fmla="*/ 102270 w 185945"/>
                <a:gd name="connsiteY17" fmla="*/ 15495 h 289248"/>
                <a:gd name="connsiteX18" fmla="*/ 104336 w 185945"/>
                <a:gd name="connsiteY18" fmla="*/ 15495 h 289248"/>
                <a:gd name="connsiteX19" fmla="*/ 104336 w 185945"/>
                <a:gd name="connsiteY19" fmla="*/ 15495 h 289248"/>
                <a:gd name="connsiteX20" fmla="*/ 122931 w 185945"/>
                <a:gd name="connsiteY20" fmla="*/ 63015 h 289248"/>
                <a:gd name="connsiteX21" fmla="*/ 151855 w 185945"/>
                <a:gd name="connsiteY21" fmla="*/ 104336 h 289248"/>
                <a:gd name="connsiteX22" fmla="*/ 151855 w 185945"/>
                <a:gd name="connsiteY22" fmla="*/ 104336 h 289248"/>
                <a:gd name="connsiteX23" fmla="*/ 151855 w 185945"/>
                <a:gd name="connsiteY23" fmla="*/ 104336 h 289248"/>
                <a:gd name="connsiteX24" fmla="*/ 145657 w 185945"/>
                <a:gd name="connsiteY24" fmla="*/ 110534 h 289248"/>
                <a:gd name="connsiteX25" fmla="*/ 139459 w 185945"/>
                <a:gd name="connsiteY25" fmla="*/ 114666 h 289248"/>
                <a:gd name="connsiteX26" fmla="*/ 178714 w 185945"/>
                <a:gd name="connsiteY26" fmla="*/ 168384 h 289248"/>
                <a:gd name="connsiteX27" fmla="*/ 178714 w 185945"/>
                <a:gd name="connsiteY27" fmla="*/ 168384 h 289248"/>
                <a:gd name="connsiteX28" fmla="*/ 164252 w 185945"/>
                <a:gd name="connsiteY28" fmla="*/ 182846 h 289248"/>
                <a:gd name="connsiteX29" fmla="*/ 147723 w 185945"/>
                <a:gd name="connsiteY29" fmla="*/ 186978 h 289248"/>
                <a:gd name="connsiteX30" fmla="*/ 143591 w 185945"/>
                <a:gd name="connsiteY30" fmla="*/ 186978 h 289248"/>
                <a:gd name="connsiteX31" fmla="*/ 189044 w 185945"/>
                <a:gd name="connsiteY31" fmla="*/ 246894 h 289248"/>
                <a:gd name="connsiteX32" fmla="*/ 189044 w 185945"/>
                <a:gd name="connsiteY32" fmla="*/ 246894 h 289248"/>
                <a:gd name="connsiteX33" fmla="*/ 149789 w 185945"/>
                <a:gd name="connsiteY33" fmla="*/ 275819 h 289248"/>
                <a:gd name="connsiteX34" fmla="*/ 106402 w 185945"/>
                <a:gd name="connsiteY34" fmla="*/ 284083 h 289248"/>
                <a:gd name="connsiteX35" fmla="*/ 104336 w 185945"/>
                <a:gd name="connsiteY35" fmla="*/ 284083 h 289248"/>
                <a:gd name="connsiteX36" fmla="*/ 96072 w 185945"/>
                <a:gd name="connsiteY36" fmla="*/ 284083 h 289248"/>
                <a:gd name="connsiteX37" fmla="*/ 63015 w 185945"/>
                <a:gd name="connsiteY37" fmla="*/ 186978 h 289248"/>
                <a:gd name="connsiteX38" fmla="*/ 63015 w 185945"/>
                <a:gd name="connsiteY38" fmla="*/ 186978 h 289248"/>
                <a:gd name="connsiteX39" fmla="*/ 17561 w 185945"/>
                <a:gd name="connsiteY39" fmla="*/ 248960 h 289248"/>
                <a:gd name="connsiteX40" fmla="*/ 56817 w 185945"/>
                <a:gd name="connsiteY40" fmla="*/ 277885 h 289248"/>
                <a:gd name="connsiteX41" fmla="*/ 96072 w 185945"/>
                <a:gd name="connsiteY41" fmla="*/ 286149 h 289248"/>
                <a:gd name="connsiteX42" fmla="*/ 102270 w 185945"/>
                <a:gd name="connsiteY42" fmla="*/ 286149 h 289248"/>
                <a:gd name="connsiteX43" fmla="*/ 104336 w 185945"/>
                <a:gd name="connsiteY43" fmla="*/ 286149 h 289248"/>
                <a:gd name="connsiteX44" fmla="*/ 147723 w 185945"/>
                <a:gd name="connsiteY44" fmla="*/ 277885 h 289248"/>
                <a:gd name="connsiteX45" fmla="*/ 186978 w 185945"/>
                <a:gd name="connsiteY45" fmla="*/ 251026 h 289248"/>
                <a:gd name="connsiteX46" fmla="*/ 141525 w 185945"/>
                <a:gd name="connsiteY46" fmla="*/ 191110 h 289248"/>
                <a:gd name="connsiteX47" fmla="*/ 141525 w 185945"/>
                <a:gd name="connsiteY47" fmla="*/ 191110 h 289248"/>
                <a:gd name="connsiteX48" fmla="*/ 141525 w 185945"/>
                <a:gd name="connsiteY48" fmla="*/ 191110 h 289248"/>
                <a:gd name="connsiteX49" fmla="*/ 145657 w 185945"/>
                <a:gd name="connsiteY49" fmla="*/ 191110 h 289248"/>
                <a:gd name="connsiteX50" fmla="*/ 162186 w 185945"/>
                <a:gd name="connsiteY50" fmla="*/ 186978 h 289248"/>
                <a:gd name="connsiteX51" fmla="*/ 174582 w 185945"/>
                <a:gd name="connsiteY51" fmla="*/ 174582 h 289248"/>
                <a:gd name="connsiteX52" fmla="*/ 174582 w 185945"/>
                <a:gd name="connsiteY52" fmla="*/ 174582 h 289248"/>
                <a:gd name="connsiteX53" fmla="*/ 135327 w 185945"/>
                <a:gd name="connsiteY53" fmla="*/ 118798 h 289248"/>
                <a:gd name="connsiteX54" fmla="*/ 135327 w 185945"/>
                <a:gd name="connsiteY54" fmla="*/ 118798 h 289248"/>
                <a:gd name="connsiteX55" fmla="*/ 135327 w 185945"/>
                <a:gd name="connsiteY55" fmla="*/ 118798 h 289248"/>
                <a:gd name="connsiteX56" fmla="*/ 143591 w 185945"/>
                <a:gd name="connsiteY56" fmla="*/ 114666 h 289248"/>
                <a:gd name="connsiteX57" fmla="*/ 149789 w 185945"/>
                <a:gd name="connsiteY57" fmla="*/ 108468 h 289248"/>
                <a:gd name="connsiteX58" fmla="*/ 120864 w 185945"/>
                <a:gd name="connsiteY58" fmla="*/ 65081 h 289248"/>
                <a:gd name="connsiteX59" fmla="*/ 102270 w 185945"/>
                <a:gd name="connsiteY59" fmla="*/ 17561 h 289248"/>
                <a:gd name="connsiteX60" fmla="*/ 83675 w 185945"/>
                <a:gd name="connsiteY60" fmla="*/ 65081 h 289248"/>
                <a:gd name="connsiteX61" fmla="*/ 54751 w 185945"/>
                <a:gd name="connsiteY61" fmla="*/ 108468 h 289248"/>
                <a:gd name="connsiteX62" fmla="*/ 60949 w 185945"/>
                <a:gd name="connsiteY62" fmla="*/ 114666 h 289248"/>
                <a:gd name="connsiteX63" fmla="*/ 69213 w 185945"/>
                <a:gd name="connsiteY63" fmla="*/ 118798 h 289248"/>
                <a:gd name="connsiteX64" fmla="*/ 69213 w 185945"/>
                <a:gd name="connsiteY64" fmla="*/ 118798 h 289248"/>
                <a:gd name="connsiteX65" fmla="*/ 69213 w 185945"/>
                <a:gd name="connsiteY65" fmla="*/ 118798 h 289248"/>
                <a:gd name="connsiteX66" fmla="*/ 56817 w 185945"/>
                <a:gd name="connsiteY66" fmla="*/ 143591 h 289248"/>
                <a:gd name="connsiteX67" fmla="*/ 29958 w 185945"/>
                <a:gd name="connsiteY67" fmla="*/ 174582 h 289248"/>
                <a:gd name="connsiteX68" fmla="*/ 44420 w 185945"/>
                <a:gd name="connsiteY68" fmla="*/ 186978 h 289248"/>
                <a:gd name="connsiteX69" fmla="*/ 63015 w 185945"/>
                <a:gd name="connsiteY69" fmla="*/ 186978 h 289248"/>
                <a:gd name="connsiteX70" fmla="*/ 63015 w 185945"/>
                <a:gd name="connsiteY70" fmla="*/ 186978 h 289248"/>
                <a:gd name="connsiteX71" fmla="*/ 63015 w 185945"/>
                <a:gd name="connsiteY71" fmla="*/ 186978 h 289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85945" h="289248">
                  <a:moveTo>
                    <a:pt x="96072" y="284083"/>
                  </a:moveTo>
                  <a:cubicBezTo>
                    <a:pt x="85741" y="284083"/>
                    <a:pt x="73345" y="284083"/>
                    <a:pt x="54751" y="275819"/>
                  </a:cubicBezTo>
                  <a:cubicBezTo>
                    <a:pt x="34090" y="267555"/>
                    <a:pt x="15495" y="251026"/>
                    <a:pt x="15495" y="246894"/>
                  </a:cubicBezTo>
                  <a:cubicBezTo>
                    <a:pt x="15495" y="246894"/>
                    <a:pt x="15495" y="246894"/>
                    <a:pt x="15495" y="246894"/>
                  </a:cubicBezTo>
                  <a:cubicBezTo>
                    <a:pt x="34090" y="234497"/>
                    <a:pt x="56817" y="193176"/>
                    <a:pt x="60949" y="186978"/>
                  </a:cubicBezTo>
                  <a:cubicBezTo>
                    <a:pt x="58883" y="186978"/>
                    <a:pt x="50618" y="186978"/>
                    <a:pt x="42354" y="182846"/>
                  </a:cubicBezTo>
                  <a:cubicBezTo>
                    <a:pt x="34090" y="178714"/>
                    <a:pt x="27892" y="170450"/>
                    <a:pt x="27892" y="170450"/>
                  </a:cubicBezTo>
                  <a:lnTo>
                    <a:pt x="27892" y="170450"/>
                  </a:lnTo>
                  <a:lnTo>
                    <a:pt x="27892" y="170450"/>
                  </a:lnTo>
                  <a:cubicBezTo>
                    <a:pt x="27892" y="170450"/>
                    <a:pt x="48552" y="151855"/>
                    <a:pt x="54751" y="139459"/>
                  </a:cubicBezTo>
                  <a:cubicBezTo>
                    <a:pt x="60949" y="129129"/>
                    <a:pt x="65081" y="118798"/>
                    <a:pt x="67147" y="114666"/>
                  </a:cubicBezTo>
                  <a:cubicBezTo>
                    <a:pt x="65081" y="114666"/>
                    <a:pt x="63015" y="112600"/>
                    <a:pt x="60949" y="110534"/>
                  </a:cubicBezTo>
                  <a:cubicBezTo>
                    <a:pt x="56817" y="108468"/>
                    <a:pt x="54751" y="104336"/>
                    <a:pt x="54751" y="104336"/>
                  </a:cubicBezTo>
                  <a:lnTo>
                    <a:pt x="54751" y="104336"/>
                  </a:lnTo>
                  <a:lnTo>
                    <a:pt x="54751" y="104336"/>
                  </a:lnTo>
                  <a:cubicBezTo>
                    <a:pt x="58883" y="100204"/>
                    <a:pt x="71279" y="89873"/>
                    <a:pt x="83675" y="63015"/>
                  </a:cubicBezTo>
                  <a:cubicBezTo>
                    <a:pt x="94006" y="40288"/>
                    <a:pt x="102270" y="15495"/>
                    <a:pt x="102270" y="15495"/>
                  </a:cubicBezTo>
                  <a:lnTo>
                    <a:pt x="102270" y="15495"/>
                  </a:lnTo>
                  <a:lnTo>
                    <a:pt x="104336" y="15495"/>
                  </a:lnTo>
                  <a:lnTo>
                    <a:pt x="104336" y="15495"/>
                  </a:lnTo>
                  <a:cubicBezTo>
                    <a:pt x="104336" y="15495"/>
                    <a:pt x="112600" y="40288"/>
                    <a:pt x="122931" y="63015"/>
                  </a:cubicBezTo>
                  <a:cubicBezTo>
                    <a:pt x="135327" y="89873"/>
                    <a:pt x="147723" y="102270"/>
                    <a:pt x="151855" y="104336"/>
                  </a:cubicBezTo>
                  <a:lnTo>
                    <a:pt x="151855" y="104336"/>
                  </a:lnTo>
                  <a:lnTo>
                    <a:pt x="151855" y="104336"/>
                  </a:lnTo>
                  <a:cubicBezTo>
                    <a:pt x="151855" y="104336"/>
                    <a:pt x="147723" y="108468"/>
                    <a:pt x="145657" y="110534"/>
                  </a:cubicBezTo>
                  <a:cubicBezTo>
                    <a:pt x="143591" y="112600"/>
                    <a:pt x="139459" y="112600"/>
                    <a:pt x="139459" y="114666"/>
                  </a:cubicBezTo>
                  <a:cubicBezTo>
                    <a:pt x="141525" y="118798"/>
                    <a:pt x="158053" y="158053"/>
                    <a:pt x="178714" y="168384"/>
                  </a:cubicBezTo>
                  <a:cubicBezTo>
                    <a:pt x="178714" y="168384"/>
                    <a:pt x="178714" y="168384"/>
                    <a:pt x="178714" y="168384"/>
                  </a:cubicBezTo>
                  <a:cubicBezTo>
                    <a:pt x="178714" y="170450"/>
                    <a:pt x="168384" y="180780"/>
                    <a:pt x="164252" y="182846"/>
                  </a:cubicBezTo>
                  <a:cubicBezTo>
                    <a:pt x="158053" y="184912"/>
                    <a:pt x="151855" y="186978"/>
                    <a:pt x="147723" y="186978"/>
                  </a:cubicBezTo>
                  <a:cubicBezTo>
                    <a:pt x="145657" y="186978"/>
                    <a:pt x="145657" y="186978"/>
                    <a:pt x="143591" y="186978"/>
                  </a:cubicBezTo>
                  <a:cubicBezTo>
                    <a:pt x="147723" y="193176"/>
                    <a:pt x="170450" y="232432"/>
                    <a:pt x="189044" y="246894"/>
                  </a:cubicBezTo>
                  <a:cubicBezTo>
                    <a:pt x="189044" y="246894"/>
                    <a:pt x="189044" y="246894"/>
                    <a:pt x="189044" y="246894"/>
                  </a:cubicBezTo>
                  <a:cubicBezTo>
                    <a:pt x="189044" y="251026"/>
                    <a:pt x="170450" y="267555"/>
                    <a:pt x="149789" y="275819"/>
                  </a:cubicBezTo>
                  <a:cubicBezTo>
                    <a:pt x="129129" y="282017"/>
                    <a:pt x="114666" y="284083"/>
                    <a:pt x="106402" y="284083"/>
                  </a:cubicBezTo>
                  <a:lnTo>
                    <a:pt x="104336" y="284083"/>
                  </a:lnTo>
                  <a:cubicBezTo>
                    <a:pt x="100204" y="284083"/>
                    <a:pt x="98138" y="284083"/>
                    <a:pt x="96072" y="284083"/>
                  </a:cubicBezTo>
                  <a:close/>
                  <a:moveTo>
                    <a:pt x="63015" y="186978"/>
                  </a:moveTo>
                  <a:lnTo>
                    <a:pt x="63015" y="186978"/>
                  </a:lnTo>
                  <a:cubicBezTo>
                    <a:pt x="63015" y="189044"/>
                    <a:pt x="38222" y="234497"/>
                    <a:pt x="17561" y="248960"/>
                  </a:cubicBezTo>
                  <a:cubicBezTo>
                    <a:pt x="17561" y="251026"/>
                    <a:pt x="34090" y="269620"/>
                    <a:pt x="56817" y="277885"/>
                  </a:cubicBezTo>
                  <a:cubicBezTo>
                    <a:pt x="75411" y="284083"/>
                    <a:pt x="87807" y="286149"/>
                    <a:pt x="96072" y="286149"/>
                  </a:cubicBezTo>
                  <a:cubicBezTo>
                    <a:pt x="98138" y="286149"/>
                    <a:pt x="102270" y="286149"/>
                    <a:pt x="102270" y="286149"/>
                  </a:cubicBezTo>
                  <a:lnTo>
                    <a:pt x="104336" y="286149"/>
                  </a:lnTo>
                  <a:cubicBezTo>
                    <a:pt x="114666" y="286149"/>
                    <a:pt x="129129" y="286149"/>
                    <a:pt x="147723" y="277885"/>
                  </a:cubicBezTo>
                  <a:cubicBezTo>
                    <a:pt x="170450" y="269620"/>
                    <a:pt x="186978" y="251026"/>
                    <a:pt x="186978" y="251026"/>
                  </a:cubicBezTo>
                  <a:cubicBezTo>
                    <a:pt x="166318" y="236564"/>
                    <a:pt x="141525" y="191110"/>
                    <a:pt x="141525" y="191110"/>
                  </a:cubicBezTo>
                  <a:lnTo>
                    <a:pt x="141525" y="191110"/>
                  </a:lnTo>
                  <a:lnTo>
                    <a:pt x="141525" y="191110"/>
                  </a:lnTo>
                  <a:cubicBezTo>
                    <a:pt x="141525" y="191110"/>
                    <a:pt x="143591" y="191110"/>
                    <a:pt x="145657" y="191110"/>
                  </a:cubicBezTo>
                  <a:cubicBezTo>
                    <a:pt x="149789" y="191110"/>
                    <a:pt x="155987" y="191110"/>
                    <a:pt x="162186" y="186978"/>
                  </a:cubicBezTo>
                  <a:cubicBezTo>
                    <a:pt x="164252" y="184912"/>
                    <a:pt x="174582" y="176648"/>
                    <a:pt x="174582" y="174582"/>
                  </a:cubicBezTo>
                  <a:cubicBezTo>
                    <a:pt x="174582" y="174582"/>
                    <a:pt x="174582" y="174582"/>
                    <a:pt x="174582" y="174582"/>
                  </a:cubicBezTo>
                  <a:cubicBezTo>
                    <a:pt x="151855" y="164252"/>
                    <a:pt x="135327" y="118798"/>
                    <a:pt x="135327" y="118798"/>
                  </a:cubicBezTo>
                  <a:lnTo>
                    <a:pt x="135327" y="118798"/>
                  </a:lnTo>
                  <a:lnTo>
                    <a:pt x="135327" y="118798"/>
                  </a:lnTo>
                  <a:cubicBezTo>
                    <a:pt x="135327" y="118798"/>
                    <a:pt x="139459" y="116732"/>
                    <a:pt x="143591" y="114666"/>
                  </a:cubicBezTo>
                  <a:cubicBezTo>
                    <a:pt x="147723" y="112600"/>
                    <a:pt x="149789" y="108468"/>
                    <a:pt x="149789" y="108468"/>
                  </a:cubicBezTo>
                  <a:cubicBezTo>
                    <a:pt x="145657" y="104336"/>
                    <a:pt x="133261" y="94005"/>
                    <a:pt x="120864" y="65081"/>
                  </a:cubicBezTo>
                  <a:cubicBezTo>
                    <a:pt x="110534" y="44420"/>
                    <a:pt x="102270" y="21693"/>
                    <a:pt x="102270" y="17561"/>
                  </a:cubicBezTo>
                  <a:cubicBezTo>
                    <a:pt x="100204" y="21693"/>
                    <a:pt x="91940" y="44420"/>
                    <a:pt x="83675" y="65081"/>
                  </a:cubicBezTo>
                  <a:cubicBezTo>
                    <a:pt x="71279" y="91940"/>
                    <a:pt x="58883" y="104336"/>
                    <a:pt x="54751" y="108468"/>
                  </a:cubicBezTo>
                  <a:cubicBezTo>
                    <a:pt x="54751" y="108468"/>
                    <a:pt x="56817" y="112600"/>
                    <a:pt x="60949" y="114666"/>
                  </a:cubicBezTo>
                  <a:cubicBezTo>
                    <a:pt x="65081" y="116732"/>
                    <a:pt x="69213" y="118798"/>
                    <a:pt x="69213" y="118798"/>
                  </a:cubicBezTo>
                  <a:lnTo>
                    <a:pt x="69213" y="118798"/>
                  </a:lnTo>
                  <a:lnTo>
                    <a:pt x="69213" y="118798"/>
                  </a:lnTo>
                  <a:cubicBezTo>
                    <a:pt x="69213" y="118798"/>
                    <a:pt x="65081" y="131195"/>
                    <a:pt x="56817" y="143591"/>
                  </a:cubicBezTo>
                  <a:cubicBezTo>
                    <a:pt x="50618" y="153921"/>
                    <a:pt x="32024" y="172516"/>
                    <a:pt x="29958" y="174582"/>
                  </a:cubicBezTo>
                  <a:cubicBezTo>
                    <a:pt x="32024" y="176648"/>
                    <a:pt x="38222" y="182846"/>
                    <a:pt x="44420" y="186978"/>
                  </a:cubicBezTo>
                  <a:cubicBezTo>
                    <a:pt x="50618" y="184912"/>
                    <a:pt x="58883" y="186978"/>
                    <a:pt x="63015" y="186978"/>
                  </a:cubicBezTo>
                  <a:cubicBezTo>
                    <a:pt x="63015" y="186978"/>
                    <a:pt x="63015" y="186978"/>
                    <a:pt x="63015" y="186978"/>
                  </a:cubicBezTo>
                  <a:lnTo>
                    <a:pt x="63015" y="186978"/>
                  </a:lnTo>
                  <a:close/>
                </a:path>
              </a:pathLst>
            </a:custGeom>
            <a:solidFill>
              <a:srgbClr val="669C91"/>
            </a:solidFill>
            <a:ln w="9525" cap="flat">
              <a:noFill/>
              <a:prstDash val="solid"/>
              <a:miter/>
            </a:ln>
          </p:spPr>
          <p:txBody>
            <a:bodyPr rtlCol="0" anchor="ctr"/>
            <a:lstStyle/>
            <a:p>
              <a:endParaRPr lang="fi-FI"/>
            </a:p>
          </p:txBody>
        </p:sp>
        <p:sp>
          <p:nvSpPr>
            <p:cNvPr id="233" name="Freeform: Shape 232">
              <a:extLst>
                <a:ext uri="{FF2B5EF4-FFF2-40B4-BE49-F238E27FC236}">
                  <a16:creationId xmlns:a16="http://schemas.microsoft.com/office/drawing/2014/main" id="{1D3CCEB6-BBA5-414A-A8F3-0D4BFF265213}"/>
                </a:ext>
              </a:extLst>
            </p:cNvPr>
            <p:cNvSpPr/>
            <p:nvPr/>
          </p:nvSpPr>
          <p:spPr>
            <a:xfrm>
              <a:off x="1017282" y="4690166"/>
              <a:ext cx="20661" cy="309909"/>
            </a:xfrm>
            <a:custGeom>
              <a:avLst/>
              <a:gdLst>
                <a:gd name="connsiteX0" fmla="*/ 23760 w 20660"/>
                <a:gd name="connsiteY0" fmla="*/ 294413 h 309908"/>
                <a:gd name="connsiteX1" fmla="*/ 19628 w 20660"/>
                <a:gd name="connsiteY1" fmla="*/ 300611 h 309908"/>
                <a:gd name="connsiteX2" fmla="*/ 19628 w 20660"/>
                <a:gd name="connsiteY2" fmla="*/ 300611 h 309908"/>
                <a:gd name="connsiteX3" fmla="*/ 15495 w 20660"/>
                <a:gd name="connsiteY3" fmla="*/ 294413 h 309908"/>
                <a:gd name="connsiteX4" fmla="*/ 15495 w 20660"/>
                <a:gd name="connsiteY4" fmla="*/ 21693 h 309908"/>
                <a:gd name="connsiteX5" fmla="*/ 19628 w 20660"/>
                <a:gd name="connsiteY5" fmla="*/ 15495 h 309908"/>
                <a:gd name="connsiteX6" fmla="*/ 19628 w 20660"/>
                <a:gd name="connsiteY6" fmla="*/ 15495 h 309908"/>
                <a:gd name="connsiteX7" fmla="*/ 23760 w 20660"/>
                <a:gd name="connsiteY7" fmla="*/ 21693 h 309908"/>
                <a:gd name="connsiteX8" fmla="*/ 23760 w 20660"/>
                <a:gd name="connsiteY8" fmla="*/ 294413 h 30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60" h="309908">
                  <a:moveTo>
                    <a:pt x="23760" y="294413"/>
                  </a:moveTo>
                  <a:cubicBezTo>
                    <a:pt x="23760" y="298545"/>
                    <a:pt x="21694" y="300611"/>
                    <a:pt x="19628" y="300611"/>
                  </a:cubicBezTo>
                  <a:lnTo>
                    <a:pt x="19628" y="300611"/>
                  </a:lnTo>
                  <a:cubicBezTo>
                    <a:pt x="17561" y="300611"/>
                    <a:pt x="15495" y="298545"/>
                    <a:pt x="15495" y="294413"/>
                  </a:cubicBezTo>
                  <a:lnTo>
                    <a:pt x="15495" y="21693"/>
                  </a:lnTo>
                  <a:cubicBezTo>
                    <a:pt x="15495" y="17561"/>
                    <a:pt x="17561" y="15495"/>
                    <a:pt x="19628" y="15495"/>
                  </a:cubicBezTo>
                  <a:lnTo>
                    <a:pt x="19628" y="15495"/>
                  </a:lnTo>
                  <a:cubicBezTo>
                    <a:pt x="21694" y="15495"/>
                    <a:pt x="23760" y="17561"/>
                    <a:pt x="23760" y="21693"/>
                  </a:cubicBezTo>
                  <a:lnTo>
                    <a:pt x="23760" y="294413"/>
                  </a:lnTo>
                  <a:close/>
                </a:path>
              </a:pathLst>
            </a:custGeom>
            <a:solidFill>
              <a:srgbClr val="2B3B4D"/>
            </a:solidFill>
            <a:ln w="9525" cap="flat">
              <a:noFill/>
              <a:prstDash val="solid"/>
              <a:miter/>
            </a:ln>
          </p:spPr>
          <p:txBody>
            <a:bodyPr rtlCol="0" anchor="ctr"/>
            <a:lstStyle/>
            <a:p>
              <a:endParaRPr lang="fi-FI"/>
            </a:p>
          </p:txBody>
        </p:sp>
        <p:sp>
          <p:nvSpPr>
            <p:cNvPr id="234" name="Freeform: Shape 233">
              <a:extLst>
                <a:ext uri="{FF2B5EF4-FFF2-40B4-BE49-F238E27FC236}">
                  <a16:creationId xmlns:a16="http://schemas.microsoft.com/office/drawing/2014/main" id="{0EA7C36B-9D3C-43DB-AC5F-5499B3E30667}"/>
                </a:ext>
              </a:extLst>
            </p:cNvPr>
            <p:cNvSpPr/>
            <p:nvPr/>
          </p:nvSpPr>
          <p:spPr>
            <a:xfrm>
              <a:off x="1023480" y="4688100"/>
              <a:ext cx="61982" cy="103303"/>
            </a:xfrm>
            <a:custGeom>
              <a:avLst/>
              <a:gdLst>
                <a:gd name="connsiteX0" fmla="*/ 63015 w 61981"/>
                <a:gd name="connsiteY0" fmla="*/ 106402 h 103302"/>
                <a:gd name="connsiteX1" fmla="*/ 48552 w 61981"/>
                <a:gd name="connsiteY1" fmla="*/ 106402 h 103302"/>
                <a:gd name="connsiteX2" fmla="*/ 34090 w 61981"/>
                <a:gd name="connsiteY2" fmla="*/ 100204 h 103302"/>
                <a:gd name="connsiteX3" fmla="*/ 27892 w 61981"/>
                <a:gd name="connsiteY3" fmla="*/ 96072 h 103302"/>
                <a:gd name="connsiteX4" fmla="*/ 23760 w 61981"/>
                <a:gd name="connsiteY4" fmla="*/ 89874 h 103302"/>
                <a:gd name="connsiteX5" fmla="*/ 17561 w 61981"/>
                <a:gd name="connsiteY5" fmla="*/ 75411 h 103302"/>
                <a:gd name="connsiteX6" fmla="*/ 15495 w 61981"/>
                <a:gd name="connsiteY6" fmla="*/ 60949 h 103302"/>
                <a:gd name="connsiteX7" fmla="*/ 15495 w 61981"/>
                <a:gd name="connsiteY7" fmla="*/ 52685 h 103302"/>
                <a:gd name="connsiteX8" fmla="*/ 15495 w 61981"/>
                <a:gd name="connsiteY8" fmla="*/ 44420 h 103302"/>
                <a:gd name="connsiteX9" fmla="*/ 15495 w 61981"/>
                <a:gd name="connsiteY9" fmla="*/ 29958 h 103302"/>
                <a:gd name="connsiteX10" fmla="*/ 15495 w 61981"/>
                <a:gd name="connsiteY10" fmla="*/ 15495 h 103302"/>
                <a:gd name="connsiteX11" fmla="*/ 17561 w 61981"/>
                <a:gd name="connsiteY11" fmla="*/ 15495 h 103302"/>
                <a:gd name="connsiteX12" fmla="*/ 17561 w 61981"/>
                <a:gd name="connsiteY12" fmla="*/ 29958 h 103302"/>
                <a:gd name="connsiteX13" fmla="*/ 17561 w 61981"/>
                <a:gd name="connsiteY13" fmla="*/ 44420 h 103302"/>
                <a:gd name="connsiteX14" fmla="*/ 17561 w 61981"/>
                <a:gd name="connsiteY14" fmla="*/ 52685 h 103302"/>
                <a:gd name="connsiteX15" fmla="*/ 17561 w 61981"/>
                <a:gd name="connsiteY15" fmla="*/ 58883 h 103302"/>
                <a:gd name="connsiteX16" fmla="*/ 19628 w 61981"/>
                <a:gd name="connsiteY16" fmla="*/ 73345 h 103302"/>
                <a:gd name="connsiteX17" fmla="*/ 25826 w 61981"/>
                <a:gd name="connsiteY17" fmla="*/ 85741 h 103302"/>
                <a:gd name="connsiteX18" fmla="*/ 29958 w 61981"/>
                <a:gd name="connsiteY18" fmla="*/ 91940 h 103302"/>
                <a:gd name="connsiteX19" fmla="*/ 36156 w 61981"/>
                <a:gd name="connsiteY19" fmla="*/ 96072 h 103302"/>
                <a:gd name="connsiteX20" fmla="*/ 48552 w 61981"/>
                <a:gd name="connsiteY20" fmla="*/ 102270 h 103302"/>
                <a:gd name="connsiteX21" fmla="*/ 63015 w 61981"/>
                <a:gd name="connsiteY21" fmla="*/ 106402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63015" y="106402"/>
                  </a:moveTo>
                  <a:cubicBezTo>
                    <a:pt x="58883" y="106402"/>
                    <a:pt x="52684" y="106402"/>
                    <a:pt x="48552" y="106402"/>
                  </a:cubicBezTo>
                  <a:cubicBezTo>
                    <a:pt x="44420" y="106402"/>
                    <a:pt x="38222" y="104336"/>
                    <a:pt x="34090" y="100204"/>
                  </a:cubicBezTo>
                  <a:cubicBezTo>
                    <a:pt x="32024" y="98138"/>
                    <a:pt x="29958" y="98138"/>
                    <a:pt x="27892" y="96072"/>
                  </a:cubicBezTo>
                  <a:cubicBezTo>
                    <a:pt x="25826" y="94006"/>
                    <a:pt x="23760" y="91940"/>
                    <a:pt x="23760" y="89874"/>
                  </a:cubicBezTo>
                  <a:cubicBezTo>
                    <a:pt x="21694" y="85741"/>
                    <a:pt x="17561" y="81609"/>
                    <a:pt x="17561" y="75411"/>
                  </a:cubicBezTo>
                  <a:cubicBezTo>
                    <a:pt x="15495" y="71279"/>
                    <a:pt x="15495" y="65081"/>
                    <a:pt x="15495" y="60949"/>
                  </a:cubicBezTo>
                  <a:cubicBezTo>
                    <a:pt x="15495" y="58883"/>
                    <a:pt x="15495" y="56817"/>
                    <a:pt x="15495" y="52685"/>
                  </a:cubicBezTo>
                  <a:cubicBezTo>
                    <a:pt x="15495" y="50618"/>
                    <a:pt x="15495" y="48552"/>
                    <a:pt x="15495" y="44420"/>
                  </a:cubicBezTo>
                  <a:cubicBezTo>
                    <a:pt x="15495" y="40288"/>
                    <a:pt x="15495" y="34090"/>
                    <a:pt x="15495" y="29958"/>
                  </a:cubicBezTo>
                  <a:cubicBezTo>
                    <a:pt x="15495" y="25826"/>
                    <a:pt x="15495" y="19627"/>
                    <a:pt x="15495" y="15495"/>
                  </a:cubicBezTo>
                  <a:lnTo>
                    <a:pt x="17561" y="15495"/>
                  </a:lnTo>
                  <a:cubicBezTo>
                    <a:pt x="17561" y="19627"/>
                    <a:pt x="17561" y="25826"/>
                    <a:pt x="17561" y="29958"/>
                  </a:cubicBezTo>
                  <a:cubicBezTo>
                    <a:pt x="17561" y="34090"/>
                    <a:pt x="17561" y="40288"/>
                    <a:pt x="17561" y="44420"/>
                  </a:cubicBezTo>
                  <a:cubicBezTo>
                    <a:pt x="17561" y="46486"/>
                    <a:pt x="17561" y="48552"/>
                    <a:pt x="17561" y="52685"/>
                  </a:cubicBezTo>
                  <a:cubicBezTo>
                    <a:pt x="17561" y="54750"/>
                    <a:pt x="17561" y="56817"/>
                    <a:pt x="17561" y="58883"/>
                  </a:cubicBezTo>
                  <a:cubicBezTo>
                    <a:pt x="17561" y="63015"/>
                    <a:pt x="19628" y="69213"/>
                    <a:pt x="19628" y="73345"/>
                  </a:cubicBezTo>
                  <a:cubicBezTo>
                    <a:pt x="21694" y="77477"/>
                    <a:pt x="23760" y="81609"/>
                    <a:pt x="25826" y="85741"/>
                  </a:cubicBezTo>
                  <a:cubicBezTo>
                    <a:pt x="27892" y="87807"/>
                    <a:pt x="27892" y="89874"/>
                    <a:pt x="29958" y="91940"/>
                  </a:cubicBezTo>
                  <a:cubicBezTo>
                    <a:pt x="32024" y="94006"/>
                    <a:pt x="34090" y="96072"/>
                    <a:pt x="36156" y="96072"/>
                  </a:cubicBezTo>
                  <a:cubicBezTo>
                    <a:pt x="40288" y="98138"/>
                    <a:pt x="44420" y="100204"/>
                    <a:pt x="48552" y="102270"/>
                  </a:cubicBezTo>
                  <a:cubicBezTo>
                    <a:pt x="52684" y="104336"/>
                    <a:pt x="58883" y="106402"/>
                    <a:pt x="63015" y="106402"/>
                  </a:cubicBezTo>
                  <a:close/>
                </a:path>
              </a:pathLst>
            </a:custGeom>
            <a:solidFill>
              <a:srgbClr val="2B3B4D"/>
            </a:solidFill>
            <a:ln w="9525" cap="flat">
              <a:noFill/>
              <a:prstDash val="solid"/>
              <a:miter/>
            </a:ln>
          </p:spPr>
          <p:txBody>
            <a:bodyPr rtlCol="0" anchor="ctr"/>
            <a:lstStyle/>
            <a:p>
              <a:endParaRPr lang="fi-FI"/>
            </a:p>
          </p:txBody>
        </p:sp>
        <p:sp>
          <p:nvSpPr>
            <p:cNvPr id="235" name="Freeform: Shape 234">
              <a:extLst>
                <a:ext uri="{FF2B5EF4-FFF2-40B4-BE49-F238E27FC236}">
                  <a16:creationId xmlns:a16="http://schemas.microsoft.com/office/drawing/2014/main" id="{B1E0DB5C-8050-4889-BA59-17C11227CCCB}"/>
                </a:ext>
              </a:extLst>
            </p:cNvPr>
            <p:cNvSpPr/>
            <p:nvPr/>
          </p:nvSpPr>
          <p:spPr>
            <a:xfrm>
              <a:off x="973895" y="4690166"/>
              <a:ext cx="61982" cy="103303"/>
            </a:xfrm>
            <a:custGeom>
              <a:avLst/>
              <a:gdLst>
                <a:gd name="connsiteX0" fmla="*/ 15495 w 61981"/>
                <a:gd name="connsiteY0" fmla="*/ 104336 h 103302"/>
                <a:gd name="connsiteX1" fmla="*/ 29958 w 61981"/>
                <a:gd name="connsiteY1" fmla="*/ 102270 h 103302"/>
                <a:gd name="connsiteX2" fmla="*/ 42354 w 61981"/>
                <a:gd name="connsiteY2" fmla="*/ 96072 h 103302"/>
                <a:gd name="connsiteX3" fmla="*/ 48552 w 61981"/>
                <a:gd name="connsiteY3" fmla="*/ 91940 h 103302"/>
                <a:gd name="connsiteX4" fmla="*/ 52685 w 61981"/>
                <a:gd name="connsiteY4" fmla="*/ 85741 h 103302"/>
                <a:gd name="connsiteX5" fmla="*/ 58883 w 61981"/>
                <a:gd name="connsiteY5" fmla="*/ 73345 h 103302"/>
                <a:gd name="connsiteX6" fmla="*/ 60949 w 61981"/>
                <a:gd name="connsiteY6" fmla="*/ 58882 h 103302"/>
                <a:gd name="connsiteX7" fmla="*/ 60949 w 61981"/>
                <a:gd name="connsiteY7" fmla="*/ 52684 h 103302"/>
                <a:gd name="connsiteX8" fmla="*/ 60949 w 61981"/>
                <a:gd name="connsiteY8" fmla="*/ 44420 h 103302"/>
                <a:gd name="connsiteX9" fmla="*/ 60949 w 61981"/>
                <a:gd name="connsiteY9" fmla="*/ 29958 h 103302"/>
                <a:gd name="connsiteX10" fmla="*/ 60949 w 61981"/>
                <a:gd name="connsiteY10" fmla="*/ 15495 h 103302"/>
                <a:gd name="connsiteX11" fmla="*/ 63015 w 61981"/>
                <a:gd name="connsiteY11" fmla="*/ 15495 h 103302"/>
                <a:gd name="connsiteX12" fmla="*/ 63015 w 61981"/>
                <a:gd name="connsiteY12" fmla="*/ 29958 h 103302"/>
                <a:gd name="connsiteX13" fmla="*/ 63015 w 61981"/>
                <a:gd name="connsiteY13" fmla="*/ 44420 h 103302"/>
                <a:gd name="connsiteX14" fmla="*/ 63015 w 61981"/>
                <a:gd name="connsiteY14" fmla="*/ 52684 h 103302"/>
                <a:gd name="connsiteX15" fmla="*/ 63015 w 61981"/>
                <a:gd name="connsiteY15" fmla="*/ 60949 h 103302"/>
                <a:gd name="connsiteX16" fmla="*/ 60949 w 61981"/>
                <a:gd name="connsiteY16" fmla="*/ 75411 h 103302"/>
                <a:gd name="connsiteX17" fmla="*/ 54751 w 61981"/>
                <a:gd name="connsiteY17" fmla="*/ 89873 h 103302"/>
                <a:gd name="connsiteX18" fmla="*/ 50618 w 61981"/>
                <a:gd name="connsiteY18" fmla="*/ 96072 h 103302"/>
                <a:gd name="connsiteX19" fmla="*/ 44420 w 61981"/>
                <a:gd name="connsiteY19" fmla="*/ 100204 h 103302"/>
                <a:gd name="connsiteX20" fmla="*/ 29958 w 61981"/>
                <a:gd name="connsiteY20" fmla="*/ 106402 h 103302"/>
                <a:gd name="connsiteX21" fmla="*/ 15495 w 61981"/>
                <a:gd name="connsiteY21" fmla="*/ 104336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981" h="103302">
                  <a:moveTo>
                    <a:pt x="15495" y="104336"/>
                  </a:moveTo>
                  <a:cubicBezTo>
                    <a:pt x="19628" y="104336"/>
                    <a:pt x="25826" y="102270"/>
                    <a:pt x="29958" y="102270"/>
                  </a:cubicBezTo>
                  <a:cubicBezTo>
                    <a:pt x="34090" y="100204"/>
                    <a:pt x="38222" y="98138"/>
                    <a:pt x="42354" y="96072"/>
                  </a:cubicBezTo>
                  <a:cubicBezTo>
                    <a:pt x="44420" y="94005"/>
                    <a:pt x="46486" y="94005"/>
                    <a:pt x="48552" y="91940"/>
                  </a:cubicBezTo>
                  <a:cubicBezTo>
                    <a:pt x="50618" y="89873"/>
                    <a:pt x="52685" y="87807"/>
                    <a:pt x="52685" y="85741"/>
                  </a:cubicBezTo>
                  <a:cubicBezTo>
                    <a:pt x="54751" y="81609"/>
                    <a:pt x="56817" y="77477"/>
                    <a:pt x="58883" y="73345"/>
                  </a:cubicBezTo>
                  <a:cubicBezTo>
                    <a:pt x="60949" y="69213"/>
                    <a:pt x="60949" y="65081"/>
                    <a:pt x="60949" y="58882"/>
                  </a:cubicBezTo>
                  <a:cubicBezTo>
                    <a:pt x="60949" y="56817"/>
                    <a:pt x="60949" y="54750"/>
                    <a:pt x="60949" y="52684"/>
                  </a:cubicBezTo>
                  <a:cubicBezTo>
                    <a:pt x="60949" y="50618"/>
                    <a:pt x="60949" y="48552"/>
                    <a:pt x="60949" y="44420"/>
                  </a:cubicBezTo>
                  <a:cubicBezTo>
                    <a:pt x="60949" y="40288"/>
                    <a:pt x="60949" y="34090"/>
                    <a:pt x="60949" y="29958"/>
                  </a:cubicBezTo>
                  <a:cubicBezTo>
                    <a:pt x="60949" y="25826"/>
                    <a:pt x="60949" y="19627"/>
                    <a:pt x="60949" y="15495"/>
                  </a:cubicBezTo>
                  <a:lnTo>
                    <a:pt x="63015" y="15495"/>
                  </a:lnTo>
                  <a:cubicBezTo>
                    <a:pt x="63015" y="19627"/>
                    <a:pt x="63015" y="25826"/>
                    <a:pt x="63015" y="29958"/>
                  </a:cubicBezTo>
                  <a:cubicBezTo>
                    <a:pt x="63015" y="34090"/>
                    <a:pt x="63015" y="40288"/>
                    <a:pt x="63015" y="44420"/>
                  </a:cubicBezTo>
                  <a:cubicBezTo>
                    <a:pt x="63015" y="46486"/>
                    <a:pt x="63015" y="48552"/>
                    <a:pt x="63015" y="52684"/>
                  </a:cubicBezTo>
                  <a:cubicBezTo>
                    <a:pt x="63015" y="54750"/>
                    <a:pt x="63015" y="56817"/>
                    <a:pt x="63015" y="60949"/>
                  </a:cubicBezTo>
                  <a:cubicBezTo>
                    <a:pt x="63015" y="65081"/>
                    <a:pt x="60949" y="71279"/>
                    <a:pt x="60949" y="75411"/>
                  </a:cubicBezTo>
                  <a:cubicBezTo>
                    <a:pt x="58883" y="79543"/>
                    <a:pt x="56817" y="85741"/>
                    <a:pt x="54751" y="89873"/>
                  </a:cubicBezTo>
                  <a:cubicBezTo>
                    <a:pt x="52685" y="91940"/>
                    <a:pt x="50618" y="94005"/>
                    <a:pt x="50618" y="96072"/>
                  </a:cubicBezTo>
                  <a:cubicBezTo>
                    <a:pt x="48552" y="98138"/>
                    <a:pt x="46486" y="100204"/>
                    <a:pt x="44420" y="100204"/>
                  </a:cubicBezTo>
                  <a:cubicBezTo>
                    <a:pt x="40288" y="102270"/>
                    <a:pt x="36156" y="104336"/>
                    <a:pt x="29958" y="106402"/>
                  </a:cubicBezTo>
                  <a:cubicBezTo>
                    <a:pt x="23760" y="104336"/>
                    <a:pt x="19628" y="104336"/>
                    <a:pt x="15495" y="104336"/>
                  </a:cubicBezTo>
                  <a:close/>
                </a:path>
              </a:pathLst>
            </a:custGeom>
            <a:solidFill>
              <a:srgbClr val="2B3B4D"/>
            </a:solidFill>
            <a:ln w="9525" cap="flat">
              <a:noFill/>
              <a:prstDash val="solid"/>
              <a:miter/>
            </a:ln>
          </p:spPr>
          <p:txBody>
            <a:bodyPr rtlCol="0" anchor="ctr"/>
            <a:lstStyle/>
            <a:p>
              <a:endParaRPr lang="fi-FI"/>
            </a:p>
          </p:txBody>
        </p:sp>
        <p:sp>
          <p:nvSpPr>
            <p:cNvPr id="236" name="Freeform: Shape 235">
              <a:extLst>
                <a:ext uri="{FF2B5EF4-FFF2-40B4-BE49-F238E27FC236}">
                  <a16:creationId xmlns:a16="http://schemas.microsoft.com/office/drawing/2014/main" id="{688B9EDD-4A24-411B-AB8E-398BEB9E3063}"/>
                </a:ext>
              </a:extLst>
            </p:cNvPr>
            <p:cNvSpPr/>
            <p:nvPr/>
          </p:nvSpPr>
          <p:spPr>
            <a:xfrm>
              <a:off x="949102" y="4754214"/>
              <a:ext cx="103303" cy="123964"/>
            </a:xfrm>
            <a:custGeom>
              <a:avLst/>
              <a:gdLst>
                <a:gd name="connsiteX0" fmla="*/ 15495 w 103302"/>
                <a:gd name="connsiteY0" fmla="*/ 106402 h 123963"/>
                <a:gd name="connsiteX1" fmla="*/ 50618 w 103302"/>
                <a:gd name="connsiteY1" fmla="*/ 102270 h 123963"/>
                <a:gd name="connsiteX2" fmla="*/ 77477 w 103302"/>
                <a:gd name="connsiteY2" fmla="*/ 83675 h 123963"/>
                <a:gd name="connsiteX3" fmla="*/ 85741 w 103302"/>
                <a:gd name="connsiteY3" fmla="*/ 69213 h 123963"/>
                <a:gd name="connsiteX4" fmla="*/ 87807 w 103302"/>
                <a:gd name="connsiteY4" fmla="*/ 52685 h 123963"/>
                <a:gd name="connsiteX5" fmla="*/ 87807 w 103302"/>
                <a:gd name="connsiteY5" fmla="*/ 34090 h 123963"/>
                <a:gd name="connsiteX6" fmla="*/ 87807 w 103302"/>
                <a:gd name="connsiteY6" fmla="*/ 15495 h 123963"/>
                <a:gd name="connsiteX7" fmla="*/ 89874 w 103302"/>
                <a:gd name="connsiteY7" fmla="*/ 15495 h 123963"/>
                <a:gd name="connsiteX8" fmla="*/ 89874 w 103302"/>
                <a:gd name="connsiteY8" fmla="*/ 50618 h 123963"/>
                <a:gd name="connsiteX9" fmla="*/ 87807 w 103302"/>
                <a:gd name="connsiteY9" fmla="*/ 69213 h 123963"/>
                <a:gd name="connsiteX10" fmla="*/ 81609 w 103302"/>
                <a:gd name="connsiteY10" fmla="*/ 85742 h 123963"/>
                <a:gd name="connsiteX11" fmla="*/ 69213 w 103302"/>
                <a:gd name="connsiteY11" fmla="*/ 98138 h 123963"/>
                <a:gd name="connsiteX12" fmla="*/ 52684 w 103302"/>
                <a:gd name="connsiteY12" fmla="*/ 106402 h 123963"/>
                <a:gd name="connsiteX13" fmla="*/ 34090 w 103302"/>
                <a:gd name="connsiteY13" fmla="*/ 108468 h 123963"/>
                <a:gd name="connsiteX14" fmla="*/ 15495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15495" y="106402"/>
                  </a:moveTo>
                  <a:cubicBezTo>
                    <a:pt x="27892" y="106402"/>
                    <a:pt x="38222" y="106402"/>
                    <a:pt x="50618" y="102270"/>
                  </a:cubicBezTo>
                  <a:cubicBezTo>
                    <a:pt x="60949" y="98138"/>
                    <a:pt x="71279" y="91940"/>
                    <a:pt x="77477" y="83675"/>
                  </a:cubicBezTo>
                  <a:cubicBezTo>
                    <a:pt x="81609" y="79543"/>
                    <a:pt x="83675" y="73345"/>
                    <a:pt x="85741" y="69213"/>
                  </a:cubicBezTo>
                  <a:cubicBezTo>
                    <a:pt x="87807" y="63015"/>
                    <a:pt x="87807" y="58883"/>
                    <a:pt x="87807" y="52685"/>
                  </a:cubicBezTo>
                  <a:cubicBezTo>
                    <a:pt x="87807" y="46486"/>
                    <a:pt x="87807" y="40288"/>
                    <a:pt x="87807" y="34090"/>
                  </a:cubicBezTo>
                  <a:cubicBezTo>
                    <a:pt x="87807" y="27892"/>
                    <a:pt x="87807" y="21694"/>
                    <a:pt x="87807" y="15495"/>
                  </a:cubicBezTo>
                  <a:lnTo>
                    <a:pt x="89874" y="15495"/>
                  </a:lnTo>
                  <a:cubicBezTo>
                    <a:pt x="89874" y="27892"/>
                    <a:pt x="89874" y="38222"/>
                    <a:pt x="89874" y="50618"/>
                  </a:cubicBezTo>
                  <a:cubicBezTo>
                    <a:pt x="89874" y="56817"/>
                    <a:pt x="89874" y="63015"/>
                    <a:pt x="87807" y="69213"/>
                  </a:cubicBezTo>
                  <a:cubicBezTo>
                    <a:pt x="85741" y="75411"/>
                    <a:pt x="83675" y="81609"/>
                    <a:pt x="81609" y="85742"/>
                  </a:cubicBezTo>
                  <a:cubicBezTo>
                    <a:pt x="77477" y="89874"/>
                    <a:pt x="73345" y="96072"/>
                    <a:pt x="69213" y="98138"/>
                  </a:cubicBezTo>
                  <a:cubicBezTo>
                    <a:pt x="65081" y="102270"/>
                    <a:pt x="58883" y="104336"/>
                    <a:pt x="52684" y="106402"/>
                  </a:cubicBezTo>
                  <a:cubicBezTo>
                    <a:pt x="46486" y="108468"/>
                    <a:pt x="40288" y="108468"/>
                    <a:pt x="34090" y="108468"/>
                  </a:cubicBezTo>
                  <a:cubicBezTo>
                    <a:pt x="25826" y="108468"/>
                    <a:pt x="19627" y="106402"/>
                    <a:pt x="15495" y="106402"/>
                  </a:cubicBezTo>
                  <a:close/>
                </a:path>
              </a:pathLst>
            </a:custGeom>
            <a:solidFill>
              <a:srgbClr val="2B3B4D"/>
            </a:solidFill>
            <a:ln w="9525" cap="flat">
              <a:noFill/>
              <a:prstDash val="solid"/>
              <a:miter/>
            </a:ln>
          </p:spPr>
          <p:txBody>
            <a:bodyPr rtlCol="0" anchor="ctr"/>
            <a:lstStyle/>
            <a:p>
              <a:endParaRPr lang="fi-FI"/>
            </a:p>
          </p:txBody>
        </p:sp>
        <p:sp>
          <p:nvSpPr>
            <p:cNvPr id="237" name="Freeform: Shape 236">
              <a:extLst>
                <a:ext uri="{FF2B5EF4-FFF2-40B4-BE49-F238E27FC236}">
                  <a16:creationId xmlns:a16="http://schemas.microsoft.com/office/drawing/2014/main" id="{E3CE43E4-E842-4123-BCFE-09608081BE7E}"/>
                </a:ext>
              </a:extLst>
            </p:cNvPr>
            <p:cNvSpPr/>
            <p:nvPr/>
          </p:nvSpPr>
          <p:spPr>
            <a:xfrm>
              <a:off x="1021414" y="4754214"/>
              <a:ext cx="103303" cy="123964"/>
            </a:xfrm>
            <a:custGeom>
              <a:avLst/>
              <a:gdLst>
                <a:gd name="connsiteX0" fmla="*/ 89874 w 103302"/>
                <a:gd name="connsiteY0" fmla="*/ 106402 h 123963"/>
                <a:gd name="connsiteX1" fmla="*/ 71279 w 103302"/>
                <a:gd name="connsiteY1" fmla="*/ 108468 h 123963"/>
                <a:gd name="connsiteX2" fmla="*/ 52684 w 103302"/>
                <a:gd name="connsiteY2" fmla="*/ 106402 h 123963"/>
                <a:gd name="connsiteX3" fmla="*/ 36156 w 103302"/>
                <a:gd name="connsiteY3" fmla="*/ 98138 h 123963"/>
                <a:gd name="connsiteX4" fmla="*/ 23760 w 103302"/>
                <a:gd name="connsiteY4" fmla="*/ 85742 h 123963"/>
                <a:gd name="connsiteX5" fmla="*/ 17561 w 103302"/>
                <a:gd name="connsiteY5" fmla="*/ 69213 h 123963"/>
                <a:gd name="connsiteX6" fmla="*/ 15495 w 103302"/>
                <a:gd name="connsiteY6" fmla="*/ 50618 h 123963"/>
                <a:gd name="connsiteX7" fmla="*/ 15495 w 103302"/>
                <a:gd name="connsiteY7" fmla="*/ 15495 h 123963"/>
                <a:gd name="connsiteX8" fmla="*/ 17561 w 103302"/>
                <a:gd name="connsiteY8" fmla="*/ 15495 h 123963"/>
                <a:gd name="connsiteX9" fmla="*/ 17561 w 103302"/>
                <a:gd name="connsiteY9" fmla="*/ 34090 h 123963"/>
                <a:gd name="connsiteX10" fmla="*/ 17561 w 103302"/>
                <a:gd name="connsiteY10" fmla="*/ 52685 h 123963"/>
                <a:gd name="connsiteX11" fmla="*/ 19627 w 103302"/>
                <a:gd name="connsiteY11" fmla="*/ 69213 h 123963"/>
                <a:gd name="connsiteX12" fmla="*/ 27892 w 103302"/>
                <a:gd name="connsiteY12" fmla="*/ 83675 h 123963"/>
                <a:gd name="connsiteX13" fmla="*/ 54751 w 103302"/>
                <a:gd name="connsiteY13" fmla="*/ 102270 h 123963"/>
                <a:gd name="connsiteX14" fmla="*/ 89874 w 103302"/>
                <a:gd name="connsiteY14"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02" h="123963">
                  <a:moveTo>
                    <a:pt x="89874" y="106402"/>
                  </a:moveTo>
                  <a:cubicBezTo>
                    <a:pt x="83675" y="108468"/>
                    <a:pt x="77477" y="108468"/>
                    <a:pt x="71279" y="108468"/>
                  </a:cubicBezTo>
                  <a:cubicBezTo>
                    <a:pt x="65081" y="108468"/>
                    <a:pt x="58883" y="108468"/>
                    <a:pt x="52684" y="106402"/>
                  </a:cubicBezTo>
                  <a:cubicBezTo>
                    <a:pt x="46486" y="104336"/>
                    <a:pt x="40288" y="102270"/>
                    <a:pt x="36156" y="98138"/>
                  </a:cubicBezTo>
                  <a:cubicBezTo>
                    <a:pt x="32024" y="94006"/>
                    <a:pt x="25826" y="89874"/>
                    <a:pt x="23760" y="85742"/>
                  </a:cubicBezTo>
                  <a:cubicBezTo>
                    <a:pt x="19627" y="81609"/>
                    <a:pt x="17561" y="75411"/>
                    <a:pt x="17561" y="69213"/>
                  </a:cubicBezTo>
                  <a:cubicBezTo>
                    <a:pt x="15495" y="63015"/>
                    <a:pt x="15495" y="56817"/>
                    <a:pt x="15495" y="50618"/>
                  </a:cubicBezTo>
                  <a:cubicBezTo>
                    <a:pt x="15495" y="38222"/>
                    <a:pt x="15495" y="27892"/>
                    <a:pt x="15495" y="15495"/>
                  </a:cubicBezTo>
                  <a:lnTo>
                    <a:pt x="17561" y="15495"/>
                  </a:lnTo>
                  <a:cubicBezTo>
                    <a:pt x="17561" y="21694"/>
                    <a:pt x="17561" y="27892"/>
                    <a:pt x="17561" y="34090"/>
                  </a:cubicBezTo>
                  <a:cubicBezTo>
                    <a:pt x="17561" y="40288"/>
                    <a:pt x="17561" y="46486"/>
                    <a:pt x="17561" y="52685"/>
                  </a:cubicBezTo>
                  <a:cubicBezTo>
                    <a:pt x="17561" y="58883"/>
                    <a:pt x="19627" y="65081"/>
                    <a:pt x="19627" y="69213"/>
                  </a:cubicBezTo>
                  <a:cubicBezTo>
                    <a:pt x="21694" y="75411"/>
                    <a:pt x="23760" y="79543"/>
                    <a:pt x="27892" y="83675"/>
                  </a:cubicBezTo>
                  <a:cubicBezTo>
                    <a:pt x="34090" y="91940"/>
                    <a:pt x="44420" y="98138"/>
                    <a:pt x="54751" y="102270"/>
                  </a:cubicBezTo>
                  <a:cubicBezTo>
                    <a:pt x="67147" y="104336"/>
                    <a:pt x="77477" y="106402"/>
                    <a:pt x="89874" y="106402"/>
                  </a:cubicBezTo>
                  <a:close/>
                </a:path>
              </a:pathLst>
            </a:custGeom>
            <a:solidFill>
              <a:srgbClr val="2B3B4D"/>
            </a:solidFill>
            <a:ln w="9525" cap="flat">
              <a:noFill/>
              <a:prstDash val="solid"/>
              <a:miter/>
            </a:ln>
          </p:spPr>
          <p:txBody>
            <a:bodyPr rtlCol="0" anchor="ctr"/>
            <a:lstStyle/>
            <a:p>
              <a:endParaRPr lang="fi-FI"/>
            </a:p>
          </p:txBody>
        </p:sp>
        <p:sp>
          <p:nvSpPr>
            <p:cNvPr id="238" name="Freeform: Shape 237">
              <a:extLst>
                <a:ext uri="{FF2B5EF4-FFF2-40B4-BE49-F238E27FC236}">
                  <a16:creationId xmlns:a16="http://schemas.microsoft.com/office/drawing/2014/main" id="{3A0D0968-9290-40A9-8A4E-1F0F4232DEFD}"/>
                </a:ext>
              </a:extLst>
            </p:cNvPr>
            <p:cNvSpPr/>
            <p:nvPr/>
          </p:nvSpPr>
          <p:spPr>
            <a:xfrm>
              <a:off x="936706" y="4832724"/>
              <a:ext cx="103303" cy="123964"/>
            </a:xfrm>
            <a:custGeom>
              <a:avLst/>
              <a:gdLst>
                <a:gd name="connsiteX0" fmla="*/ 15495 w 103302"/>
                <a:gd name="connsiteY0" fmla="*/ 104336 h 123963"/>
                <a:gd name="connsiteX1" fmla="*/ 52684 w 103302"/>
                <a:gd name="connsiteY1" fmla="*/ 100204 h 123963"/>
                <a:gd name="connsiteX2" fmla="*/ 69213 w 103302"/>
                <a:gd name="connsiteY2" fmla="*/ 94006 h 123963"/>
                <a:gd name="connsiteX3" fmla="*/ 83675 w 103302"/>
                <a:gd name="connsiteY3" fmla="*/ 83675 h 123963"/>
                <a:gd name="connsiteX4" fmla="*/ 94006 w 103302"/>
                <a:gd name="connsiteY4" fmla="*/ 69213 h 123963"/>
                <a:gd name="connsiteX5" fmla="*/ 98138 w 103302"/>
                <a:gd name="connsiteY5" fmla="*/ 52685 h 123963"/>
                <a:gd name="connsiteX6" fmla="*/ 98138 w 103302"/>
                <a:gd name="connsiteY6" fmla="*/ 48552 h 123963"/>
                <a:gd name="connsiteX7" fmla="*/ 98138 w 103302"/>
                <a:gd name="connsiteY7" fmla="*/ 44420 h 123963"/>
                <a:gd name="connsiteX8" fmla="*/ 98138 w 103302"/>
                <a:gd name="connsiteY8" fmla="*/ 34090 h 123963"/>
                <a:gd name="connsiteX9" fmla="*/ 98138 w 103302"/>
                <a:gd name="connsiteY9" fmla="*/ 15495 h 123963"/>
                <a:gd name="connsiteX10" fmla="*/ 100204 w 103302"/>
                <a:gd name="connsiteY10" fmla="*/ 15495 h 123963"/>
                <a:gd name="connsiteX11" fmla="*/ 100204 w 103302"/>
                <a:gd name="connsiteY11" fmla="*/ 25826 h 123963"/>
                <a:gd name="connsiteX12" fmla="*/ 100204 w 103302"/>
                <a:gd name="connsiteY12" fmla="*/ 36156 h 123963"/>
                <a:gd name="connsiteX13" fmla="*/ 100204 w 103302"/>
                <a:gd name="connsiteY13" fmla="*/ 46486 h 123963"/>
                <a:gd name="connsiteX14" fmla="*/ 100204 w 103302"/>
                <a:gd name="connsiteY14" fmla="*/ 50618 h 123963"/>
                <a:gd name="connsiteX15" fmla="*/ 100204 w 103302"/>
                <a:gd name="connsiteY15" fmla="*/ 54750 h 123963"/>
                <a:gd name="connsiteX16" fmla="*/ 96072 w 103302"/>
                <a:gd name="connsiteY16" fmla="*/ 73345 h 123963"/>
                <a:gd name="connsiteX17" fmla="*/ 83675 w 103302"/>
                <a:gd name="connsiteY17" fmla="*/ 89874 h 123963"/>
                <a:gd name="connsiteX18" fmla="*/ 48552 w 103302"/>
                <a:gd name="connsiteY18" fmla="*/ 106402 h 123963"/>
                <a:gd name="connsiteX19" fmla="*/ 29958 w 103302"/>
                <a:gd name="connsiteY19" fmla="*/ 108468 h 123963"/>
                <a:gd name="connsiteX20" fmla="*/ 25826 w 103302"/>
                <a:gd name="connsiteY20" fmla="*/ 108468 h 123963"/>
                <a:gd name="connsiteX21" fmla="*/ 21694 w 103302"/>
                <a:gd name="connsiteY21" fmla="*/ 108468 h 123963"/>
                <a:gd name="connsiteX22" fmla="*/ 15495 w 103302"/>
                <a:gd name="connsiteY22" fmla="*/ 104336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5495" y="104336"/>
                  </a:moveTo>
                  <a:cubicBezTo>
                    <a:pt x="27892" y="104336"/>
                    <a:pt x="40288" y="104336"/>
                    <a:pt x="52684" y="100204"/>
                  </a:cubicBezTo>
                  <a:cubicBezTo>
                    <a:pt x="58883" y="98138"/>
                    <a:pt x="65081" y="96072"/>
                    <a:pt x="69213" y="94006"/>
                  </a:cubicBezTo>
                  <a:cubicBezTo>
                    <a:pt x="75411" y="91940"/>
                    <a:pt x="79543" y="87807"/>
                    <a:pt x="83675" y="83675"/>
                  </a:cubicBezTo>
                  <a:cubicBezTo>
                    <a:pt x="87807" y="79543"/>
                    <a:pt x="91940" y="75411"/>
                    <a:pt x="94006" y="69213"/>
                  </a:cubicBezTo>
                  <a:cubicBezTo>
                    <a:pt x="96072" y="63015"/>
                    <a:pt x="98138" y="58883"/>
                    <a:pt x="98138" y="52685"/>
                  </a:cubicBezTo>
                  <a:cubicBezTo>
                    <a:pt x="98138" y="50618"/>
                    <a:pt x="98138" y="50618"/>
                    <a:pt x="98138" y="48552"/>
                  </a:cubicBezTo>
                  <a:lnTo>
                    <a:pt x="98138" y="44420"/>
                  </a:lnTo>
                  <a:cubicBezTo>
                    <a:pt x="98138" y="40288"/>
                    <a:pt x="98138" y="38222"/>
                    <a:pt x="98138" y="34090"/>
                  </a:cubicBezTo>
                  <a:cubicBezTo>
                    <a:pt x="98138" y="27892"/>
                    <a:pt x="98138" y="21694"/>
                    <a:pt x="98138" y="15495"/>
                  </a:cubicBezTo>
                  <a:lnTo>
                    <a:pt x="100204" y="15495"/>
                  </a:lnTo>
                  <a:cubicBezTo>
                    <a:pt x="100204" y="19627"/>
                    <a:pt x="100204" y="21694"/>
                    <a:pt x="100204" y="25826"/>
                  </a:cubicBezTo>
                  <a:cubicBezTo>
                    <a:pt x="100204" y="29958"/>
                    <a:pt x="100204" y="32024"/>
                    <a:pt x="100204" y="36156"/>
                  </a:cubicBezTo>
                  <a:cubicBezTo>
                    <a:pt x="100204" y="40288"/>
                    <a:pt x="100204" y="42354"/>
                    <a:pt x="100204" y="46486"/>
                  </a:cubicBezTo>
                  <a:lnTo>
                    <a:pt x="100204" y="50618"/>
                  </a:lnTo>
                  <a:cubicBezTo>
                    <a:pt x="100204" y="52685"/>
                    <a:pt x="100204" y="54750"/>
                    <a:pt x="100204" y="54750"/>
                  </a:cubicBezTo>
                  <a:cubicBezTo>
                    <a:pt x="100204" y="60949"/>
                    <a:pt x="98138" y="67147"/>
                    <a:pt x="96072" y="73345"/>
                  </a:cubicBezTo>
                  <a:cubicBezTo>
                    <a:pt x="94006" y="79543"/>
                    <a:pt x="89874" y="85741"/>
                    <a:pt x="83675" y="89874"/>
                  </a:cubicBezTo>
                  <a:cubicBezTo>
                    <a:pt x="73345" y="98138"/>
                    <a:pt x="60949" y="104336"/>
                    <a:pt x="48552" y="106402"/>
                  </a:cubicBezTo>
                  <a:cubicBezTo>
                    <a:pt x="42354" y="108468"/>
                    <a:pt x="36156" y="108468"/>
                    <a:pt x="29958" y="108468"/>
                  </a:cubicBezTo>
                  <a:cubicBezTo>
                    <a:pt x="27892" y="108468"/>
                    <a:pt x="25826" y="108468"/>
                    <a:pt x="25826" y="108468"/>
                  </a:cubicBezTo>
                  <a:cubicBezTo>
                    <a:pt x="23760" y="108468"/>
                    <a:pt x="21694" y="108468"/>
                    <a:pt x="21694" y="108468"/>
                  </a:cubicBezTo>
                  <a:cubicBezTo>
                    <a:pt x="21694" y="106402"/>
                    <a:pt x="17562" y="106402"/>
                    <a:pt x="15495" y="104336"/>
                  </a:cubicBezTo>
                  <a:close/>
                </a:path>
              </a:pathLst>
            </a:custGeom>
            <a:solidFill>
              <a:srgbClr val="2B3B4D"/>
            </a:solidFill>
            <a:ln w="9525" cap="flat">
              <a:noFill/>
              <a:prstDash val="solid"/>
              <a:miter/>
            </a:ln>
          </p:spPr>
          <p:txBody>
            <a:bodyPr rtlCol="0" anchor="ctr"/>
            <a:lstStyle/>
            <a:p>
              <a:endParaRPr lang="fi-FI"/>
            </a:p>
          </p:txBody>
        </p:sp>
        <p:sp>
          <p:nvSpPr>
            <p:cNvPr id="239" name="Freeform: Shape 238">
              <a:extLst>
                <a:ext uri="{FF2B5EF4-FFF2-40B4-BE49-F238E27FC236}">
                  <a16:creationId xmlns:a16="http://schemas.microsoft.com/office/drawing/2014/main" id="{C14C5427-D29A-4370-BF28-3003B86FC2B2}"/>
                </a:ext>
              </a:extLst>
            </p:cNvPr>
            <p:cNvSpPr/>
            <p:nvPr/>
          </p:nvSpPr>
          <p:spPr>
            <a:xfrm>
              <a:off x="1021414" y="4830658"/>
              <a:ext cx="103303" cy="123964"/>
            </a:xfrm>
            <a:custGeom>
              <a:avLst/>
              <a:gdLst>
                <a:gd name="connsiteX0" fmla="*/ 102270 w 103302"/>
                <a:gd name="connsiteY0" fmla="*/ 106402 h 123963"/>
                <a:gd name="connsiteX1" fmla="*/ 94006 w 103302"/>
                <a:gd name="connsiteY1" fmla="*/ 108468 h 123963"/>
                <a:gd name="connsiteX2" fmla="*/ 89874 w 103302"/>
                <a:gd name="connsiteY2" fmla="*/ 108468 h 123963"/>
                <a:gd name="connsiteX3" fmla="*/ 85741 w 103302"/>
                <a:gd name="connsiteY3" fmla="*/ 108468 h 123963"/>
                <a:gd name="connsiteX4" fmla="*/ 67147 w 103302"/>
                <a:gd name="connsiteY4" fmla="*/ 106402 h 123963"/>
                <a:gd name="connsiteX5" fmla="*/ 32024 w 103302"/>
                <a:gd name="connsiteY5" fmla="*/ 89874 h 123963"/>
                <a:gd name="connsiteX6" fmla="*/ 19627 w 103302"/>
                <a:gd name="connsiteY6" fmla="*/ 73345 h 123963"/>
                <a:gd name="connsiteX7" fmla="*/ 15495 w 103302"/>
                <a:gd name="connsiteY7" fmla="*/ 54751 h 123963"/>
                <a:gd name="connsiteX8" fmla="*/ 15495 w 103302"/>
                <a:gd name="connsiteY8" fmla="*/ 50619 h 123963"/>
                <a:gd name="connsiteX9" fmla="*/ 15495 w 103302"/>
                <a:gd name="connsiteY9" fmla="*/ 46486 h 123963"/>
                <a:gd name="connsiteX10" fmla="*/ 15495 w 103302"/>
                <a:gd name="connsiteY10" fmla="*/ 36156 h 123963"/>
                <a:gd name="connsiteX11" fmla="*/ 15495 w 103302"/>
                <a:gd name="connsiteY11" fmla="*/ 25826 h 123963"/>
                <a:gd name="connsiteX12" fmla="*/ 15495 w 103302"/>
                <a:gd name="connsiteY12" fmla="*/ 15495 h 123963"/>
                <a:gd name="connsiteX13" fmla="*/ 17561 w 103302"/>
                <a:gd name="connsiteY13" fmla="*/ 15495 h 123963"/>
                <a:gd name="connsiteX14" fmla="*/ 17561 w 103302"/>
                <a:gd name="connsiteY14" fmla="*/ 34090 h 123963"/>
                <a:gd name="connsiteX15" fmla="*/ 17561 w 103302"/>
                <a:gd name="connsiteY15" fmla="*/ 44420 h 123963"/>
                <a:gd name="connsiteX16" fmla="*/ 17561 w 103302"/>
                <a:gd name="connsiteY16" fmla="*/ 48552 h 123963"/>
                <a:gd name="connsiteX17" fmla="*/ 17561 w 103302"/>
                <a:gd name="connsiteY17" fmla="*/ 52685 h 123963"/>
                <a:gd name="connsiteX18" fmla="*/ 21694 w 103302"/>
                <a:gd name="connsiteY18" fmla="*/ 69213 h 123963"/>
                <a:gd name="connsiteX19" fmla="*/ 32024 w 103302"/>
                <a:gd name="connsiteY19" fmla="*/ 83675 h 123963"/>
                <a:gd name="connsiteX20" fmla="*/ 46486 w 103302"/>
                <a:gd name="connsiteY20" fmla="*/ 94006 h 123963"/>
                <a:gd name="connsiteX21" fmla="*/ 63015 w 103302"/>
                <a:gd name="connsiteY21" fmla="*/ 100204 h 123963"/>
                <a:gd name="connsiteX22" fmla="*/ 102270 w 103302"/>
                <a:gd name="connsiteY22" fmla="*/ 106402 h 1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302" h="123963">
                  <a:moveTo>
                    <a:pt x="102270" y="106402"/>
                  </a:moveTo>
                  <a:cubicBezTo>
                    <a:pt x="100204" y="106402"/>
                    <a:pt x="96072" y="108468"/>
                    <a:pt x="94006" y="108468"/>
                  </a:cubicBezTo>
                  <a:cubicBezTo>
                    <a:pt x="91940" y="108468"/>
                    <a:pt x="89874" y="108468"/>
                    <a:pt x="89874" y="108468"/>
                  </a:cubicBezTo>
                  <a:cubicBezTo>
                    <a:pt x="87807" y="108468"/>
                    <a:pt x="85741" y="108468"/>
                    <a:pt x="85741" y="108468"/>
                  </a:cubicBezTo>
                  <a:cubicBezTo>
                    <a:pt x="79543" y="108468"/>
                    <a:pt x="73345" y="108468"/>
                    <a:pt x="67147" y="106402"/>
                  </a:cubicBezTo>
                  <a:cubicBezTo>
                    <a:pt x="54751" y="104336"/>
                    <a:pt x="42354" y="98138"/>
                    <a:pt x="32024" y="89874"/>
                  </a:cubicBezTo>
                  <a:cubicBezTo>
                    <a:pt x="27892" y="85742"/>
                    <a:pt x="23760" y="79543"/>
                    <a:pt x="19627" y="73345"/>
                  </a:cubicBezTo>
                  <a:cubicBezTo>
                    <a:pt x="17561" y="67147"/>
                    <a:pt x="15495" y="60949"/>
                    <a:pt x="15495" y="54751"/>
                  </a:cubicBezTo>
                  <a:cubicBezTo>
                    <a:pt x="15495" y="52685"/>
                    <a:pt x="15495" y="50619"/>
                    <a:pt x="15495" y="50619"/>
                  </a:cubicBezTo>
                  <a:lnTo>
                    <a:pt x="15495" y="46486"/>
                  </a:lnTo>
                  <a:cubicBezTo>
                    <a:pt x="15495" y="42354"/>
                    <a:pt x="15495" y="40288"/>
                    <a:pt x="15495" y="36156"/>
                  </a:cubicBezTo>
                  <a:cubicBezTo>
                    <a:pt x="15495" y="32024"/>
                    <a:pt x="15495" y="29958"/>
                    <a:pt x="15495" y="25826"/>
                  </a:cubicBezTo>
                  <a:cubicBezTo>
                    <a:pt x="15495" y="21694"/>
                    <a:pt x="15495" y="19628"/>
                    <a:pt x="15495" y="15495"/>
                  </a:cubicBezTo>
                  <a:lnTo>
                    <a:pt x="17561" y="15495"/>
                  </a:lnTo>
                  <a:cubicBezTo>
                    <a:pt x="17561" y="21694"/>
                    <a:pt x="17561" y="27892"/>
                    <a:pt x="17561" y="34090"/>
                  </a:cubicBezTo>
                  <a:cubicBezTo>
                    <a:pt x="17561" y="38222"/>
                    <a:pt x="17561" y="40288"/>
                    <a:pt x="17561" y="44420"/>
                  </a:cubicBezTo>
                  <a:lnTo>
                    <a:pt x="17561" y="48552"/>
                  </a:lnTo>
                  <a:cubicBezTo>
                    <a:pt x="17561" y="50619"/>
                    <a:pt x="17561" y="50619"/>
                    <a:pt x="17561" y="52685"/>
                  </a:cubicBezTo>
                  <a:cubicBezTo>
                    <a:pt x="17561" y="58883"/>
                    <a:pt x="19627" y="65081"/>
                    <a:pt x="21694" y="69213"/>
                  </a:cubicBezTo>
                  <a:cubicBezTo>
                    <a:pt x="23760" y="75411"/>
                    <a:pt x="27892" y="79543"/>
                    <a:pt x="32024" y="83675"/>
                  </a:cubicBezTo>
                  <a:cubicBezTo>
                    <a:pt x="36156" y="87807"/>
                    <a:pt x="42354" y="91940"/>
                    <a:pt x="46486" y="94006"/>
                  </a:cubicBezTo>
                  <a:cubicBezTo>
                    <a:pt x="52684" y="96072"/>
                    <a:pt x="56817" y="98138"/>
                    <a:pt x="63015" y="100204"/>
                  </a:cubicBezTo>
                  <a:cubicBezTo>
                    <a:pt x="77477" y="106402"/>
                    <a:pt x="89874" y="108468"/>
                    <a:pt x="102270" y="106402"/>
                  </a:cubicBezTo>
                  <a:close/>
                </a:path>
              </a:pathLst>
            </a:custGeom>
            <a:solidFill>
              <a:srgbClr val="2B3B4D"/>
            </a:solidFill>
            <a:ln w="9525" cap="flat">
              <a:noFill/>
              <a:prstDash val="solid"/>
              <a:miter/>
            </a:ln>
          </p:spPr>
          <p:txBody>
            <a:bodyPr rtlCol="0" anchor="ctr"/>
            <a:lstStyle/>
            <a:p>
              <a:endParaRPr lang="fi-FI"/>
            </a:p>
          </p:txBody>
        </p:sp>
        <p:sp>
          <p:nvSpPr>
            <p:cNvPr id="240" name="Freeform: Shape 239">
              <a:extLst>
                <a:ext uri="{FF2B5EF4-FFF2-40B4-BE49-F238E27FC236}">
                  <a16:creationId xmlns:a16="http://schemas.microsoft.com/office/drawing/2014/main" id="{0445FBB7-7B4D-4349-B81D-16096778A60A}"/>
                </a:ext>
              </a:extLst>
            </p:cNvPr>
            <p:cNvSpPr/>
            <p:nvPr/>
          </p:nvSpPr>
          <p:spPr>
            <a:xfrm>
              <a:off x="1015216" y="4673638"/>
              <a:ext cx="41321" cy="41321"/>
            </a:xfrm>
            <a:custGeom>
              <a:avLst/>
              <a:gdLst>
                <a:gd name="connsiteX0" fmla="*/ 27892 w 41321"/>
                <a:gd name="connsiteY0" fmla="*/ 44420 h 41321"/>
                <a:gd name="connsiteX1" fmla="*/ 15495 w 41321"/>
                <a:gd name="connsiteY1" fmla="*/ 44420 h 41321"/>
                <a:gd name="connsiteX2" fmla="*/ 21694 w 41321"/>
                <a:gd name="connsiteY2" fmla="*/ 15495 h 41321"/>
              </a:gdLst>
              <a:ahLst/>
              <a:cxnLst>
                <a:cxn ang="0">
                  <a:pos x="connsiteX0" y="connsiteY0"/>
                </a:cxn>
                <a:cxn ang="0">
                  <a:pos x="connsiteX1" y="connsiteY1"/>
                </a:cxn>
                <a:cxn ang="0">
                  <a:pos x="connsiteX2" y="connsiteY2"/>
                </a:cxn>
              </a:cxnLst>
              <a:rect l="l" t="t" r="r" b="b"/>
              <a:pathLst>
                <a:path w="41321" h="41321">
                  <a:moveTo>
                    <a:pt x="27892" y="44420"/>
                  </a:moveTo>
                  <a:lnTo>
                    <a:pt x="15495" y="44420"/>
                  </a:lnTo>
                  <a:lnTo>
                    <a:pt x="21694" y="15495"/>
                  </a:lnTo>
                  <a:close/>
                </a:path>
              </a:pathLst>
            </a:custGeom>
            <a:solidFill>
              <a:srgbClr val="2B3B4D"/>
            </a:solidFill>
            <a:ln w="9525" cap="flat">
              <a:noFill/>
              <a:prstDash val="solid"/>
              <a:miter/>
            </a:ln>
          </p:spPr>
          <p:txBody>
            <a:bodyPr rtlCol="0" anchor="ctr"/>
            <a:lstStyle/>
            <a:p>
              <a:endParaRPr lang="fi-FI"/>
            </a:p>
          </p:txBody>
        </p:sp>
        <p:sp>
          <p:nvSpPr>
            <p:cNvPr id="241" name="Freeform: Shape 240">
              <a:extLst>
                <a:ext uri="{FF2B5EF4-FFF2-40B4-BE49-F238E27FC236}">
                  <a16:creationId xmlns:a16="http://schemas.microsoft.com/office/drawing/2014/main" id="{8B4EE20B-ABC4-46FB-B3CD-B8DCBE213D11}"/>
                </a:ext>
              </a:extLst>
            </p:cNvPr>
            <p:cNvSpPr/>
            <p:nvPr/>
          </p:nvSpPr>
          <p:spPr>
            <a:xfrm>
              <a:off x="2232124" y="5004207"/>
              <a:ext cx="82642" cy="1218974"/>
            </a:xfrm>
            <a:custGeom>
              <a:avLst/>
              <a:gdLst>
                <a:gd name="connsiteX0" fmla="*/ 77477 w 82642"/>
                <a:gd name="connsiteY0" fmla="*/ 1180752 h 1218974"/>
                <a:gd name="connsiteX1" fmla="*/ 46486 w 82642"/>
                <a:gd name="connsiteY1" fmla="*/ 1211743 h 1218974"/>
                <a:gd name="connsiteX2" fmla="*/ 46486 w 82642"/>
                <a:gd name="connsiteY2" fmla="*/ 1211743 h 1218974"/>
                <a:gd name="connsiteX3" fmla="*/ 15495 w 82642"/>
                <a:gd name="connsiteY3" fmla="*/ 1180752 h 1218974"/>
                <a:gd name="connsiteX4" fmla="*/ 15495 w 82642"/>
                <a:gd name="connsiteY4" fmla="*/ 46486 h 1218974"/>
                <a:gd name="connsiteX5" fmla="*/ 46486 w 82642"/>
                <a:gd name="connsiteY5" fmla="*/ 15495 h 1218974"/>
                <a:gd name="connsiteX6" fmla="*/ 46486 w 82642"/>
                <a:gd name="connsiteY6" fmla="*/ 15495 h 1218974"/>
                <a:gd name="connsiteX7" fmla="*/ 77477 w 82642"/>
                <a:gd name="connsiteY7" fmla="*/ 46486 h 1218974"/>
                <a:gd name="connsiteX8" fmla="*/ 77477 w 82642"/>
                <a:gd name="connsiteY8" fmla="*/ 1180752 h 1218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42" h="1218974">
                  <a:moveTo>
                    <a:pt x="77477" y="1180752"/>
                  </a:moveTo>
                  <a:cubicBezTo>
                    <a:pt x="77477" y="1197281"/>
                    <a:pt x="63015" y="1211743"/>
                    <a:pt x="46486" y="1211743"/>
                  </a:cubicBezTo>
                  <a:lnTo>
                    <a:pt x="46486" y="1211743"/>
                  </a:lnTo>
                  <a:cubicBezTo>
                    <a:pt x="29958" y="1211743"/>
                    <a:pt x="15495" y="1197281"/>
                    <a:pt x="15495" y="1180752"/>
                  </a:cubicBezTo>
                  <a:lnTo>
                    <a:pt x="15495" y="46486"/>
                  </a:lnTo>
                  <a:cubicBezTo>
                    <a:pt x="15495" y="29958"/>
                    <a:pt x="29958" y="15495"/>
                    <a:pt x="46486" y="15495"/>
                  </a:cubicBezTo>
                  <a:lnTo>
                    <a:pt x="46486" y="15495"/>
                  </a:lnTo>
                  <a:cubicBezTo>
                    <a:pt x="63015" y="15495"/>
                    <a:pt x="77477" y="29958"/>
                    <a:pt x="77477" y="46486"/>
                  </a:cubicBezTo>
                  <a:lnTo>
                    <a:pt x="77477" y="1180752"/>
                  </a:lnTo>
                  <a:close/>
                </a:path>
              </a:pathLst>
            </a:custGeom>
            <a:solidFill>
              <a:schemeClr val="tx2"/>
            </a:solidFill>
            <a:ln w="9525" cap="flat">
              <a:noFill/>
              <a:prstDash val="solid"/>
              <a:miter/>
            </a:ln>
          </p:spPr>
          <p:txBody>
            <a:bodyPr rtlCol="0" anchor="ctr"/>
            <a:lstStyle/>
            <a:p>
              <a:endParaRPr lang="fi-FI"/>
            </a:p>
          </p:txBody>
        </p:sp>
        <p:sp>
          <p:nvSpPr>
            <p:cNvPr id="242" name="Freeform: Shape 241">
              <a:extLst>
                <a:ext uri="{FF2B5EF4-FFF2-40B4-BE49-F238E27FC236}">
                  <a16:creationId xmlns:a16="http://schemas.microsoft.com/office/drawing/2014/main" id="{FC220BB8-20EE-47CF-9CEE-941CCDF294A6}"/>
                </a:ext>
              </a:extLst>
            </p:cNvPr>
            <p:cNvSpPr/>
            <p:nvPr/>
          </p:nvSpPr>
          <p:spPr>
            <a:xfrm>
              <a:off x="2227992" y="5078585"/>
              <a:ext cx="743781" cy="475193"/>
            </a:xfrm>
            <a:custGeom>
              <a:avLst/>
              <a:gdLst>
                <a:gd name="connsiteX0" fmla="*/ 15496 w 743781"/>
                <a:gd name="connsiteY0" fmla="*/ 15495 h 475193"/>
                <a:gd name="connsiteX1" fmla="*/ 740682 w 743781"/>
                <a:gd name="connsiteY1" fmla="*/ 15495 h 475193"/>
                <a:gd name="connsiteX2" fmla="*/ 740682 w 743781"/>
                <a:gd name="connsiteY2" fmla="*/ 474160 h 475193"/>
                <a:gd name="connsiteX3" fmla="*/ 15496 w 743781"/>
                <a:gd name="connsiteY3" fmla="*/ 474160 h 475193"/>
              </a:gdLst>
              <a:ahLst/>
              <a:cxnLst>
                <a:cxn ang="0">
                  <a:pos x="connsiteX0" y="connsiteY0"/>
                </a:cxn>
                <a:cxn ang="0">
                  <a:pos x="connsiteX1" y="connsiteY1"/>
                </a:cxn>
                <a:cxn ang="0">
                  <a:pos x="connsiteX2" y="connsiteY2"/>
                </a:cxn>
                <a:cxn ang="0">
                  <a:pos x="connsiteX3" y="connsiteY3"/>
                </a:cxn>
              </a:cxnLst>
              <a:rect l="l" t="t" r="r" b="b"/>
              <a:pathLst>
                <a:path w="743781" h="475193">
                  <a:moveTo>
                    <a:pt x="15496" y="15495"/>
                  </a:moveTo>
                  <a:lnTo>
                    <a:pt x="740682" y="15495"/>
                  </a:lnTo>
                  <a:lnTo>
                    <a:pt x="740682" y="474160"/>
                  </a:lnTo>
                  <a:lnTo>
                    <a:pt x="15496" y="474160"/>
                  </a:lnTo>
                  <a:close/>
                </a:path>
              </a:pathLst>
            </a:custGeom>
            <a:solidFill>
              <a:srgbClr val="FFFFFF"/>
            </a:solidFill>
            <a:ln w="9525" cap="flat">
              <a:noFill/>
              <a:prstDash val="solid"/>
              <a:miter/>
            </a:ln>
          </p:spPr>
          <p:txBody>
            <a:bodyPr rtlCol="0" anchor="ctr"/>
            <a:lstStyle/>
            <a:p>
              <a:endParaRPr lang="fi-FI"/>
            </a:p>
          </p:txBody>
        </p:sp>
        <p:sp>
          <p:nvSpPr>
            <p:cNvPr id="243" name="Freeform: Shape 242">
              <a:extLst>
                <a:ext uri="{FF2B5EF4-FFF2-40B4-BE49-F238E27FC236}">
                  <a16:creationId xmlns:a16="http://schemas.microsoft.com/office/drawing/2014/main" id="{E043B137-F89A-44C1-92F3-E6985C3C0E01}"/>
                </a:ext>
              </a:extLst>
            </p:cNvPr>
            <p:cNvSpPr/>
            <p:nvPr/>
          </p:nvSpPr>
          <p:spPr>
            <a:xfrm>
              <a:off x="2227992" y="5229407"/>
              <a:ext cx="743781" cy="144624"/>
            </a:xfrm>
            <a:custGeom>
              <a:avLst/>
              <a:gdLst>
                <a:gd name="connsiteX0" fmla="*/ 15496 w 743781"/>
                <a:gd name="connsiteY0" fmla="*/ 15495 h 144624"/>
                <a:gd name="connsiteX1" fmla="*/ 740682 w 743781"/>
                <a:gd name="connsiteY1" fmla="*/ 15495 h 144624"/>
                <a:gd name="connsiteX2" fmla="*/ 740682 w 743781"/>
                <a:gd name="connsiteY2" fmla="*/ 137393 h 144624"/>
                <a:gd name="connsiteX3" fmla="*/ 15496 w 743781"/>
                <a:gd name="connsiteY3" fmla="*/ 137393 h 144624"/>
              </a:gdLst>
              <a:ahLst/>
              <a:cxnLst>
                <a:cxn ang="0">
                  <a:pos x="connsiteX0" y="connsiteY0"/>
                </a:cxn>
                <a:cxn ang="0">
                  <a:pos x="connsiteX1" y="connsiteY1"/>
                </a:cxn>
                <a:cxn ang="0">
                  <a:pos x="connsiteX2" y="connsiteY2"/>
                </a:cxn>
                <a:cxn ang="0">
                  <a:pos x="connsiteX3" y="connsiteY3"/>
                </a:cxn>
              </a:cxnLst>
              <a:rect l="l" t="t" r="r" b="b"/>
              <a:pathLst>
                <a:path w="743781" h="144624">
                  <a:moveTo>
                    <a:pt x="15496" y="15495"/>
                  </a:moveTo>
                  <a:lnTo>
                    <a:pt x="740682" y="15495"/>
                  </a:lnTo>
                  <a:lnTo>
                    <a:pt x="740682" y="137393"/>
                  </a:lnTo>
                  <a:lnTo>
                    <a:pt x="15496" y="137393"/>
                  </a:lnTo>
                  <a:close/>
                </a:path>
              </a:pathLst>
            </a:custGeom>
            <a:solidFill>
              <a:srgbClr val="063974"/>
            </a:solidFill>
            <a:ln w="9525" cap="flat">
              <a:noFill/>
              <a:prstDash val="solid"/>
              <a:miter/>
            </a:ln>
          </p:spPr>
          <p:txBody>
            <a:bodyPr rtlCol="0" anchor="ctr"/>
            <a:lstStyle/>
            <a:p>
              <a:endParaRPr lang="fi-FI"/>
            </a:p>
          </p:txBody>
        </p:sp>
        <p:sp>
          <p:nvSpPr>
            <p:cNvPr id="244" name="Freeform: Shape 243">
              <a:extLst>
                <a:ext uri="{FF2B5EF4-FFF2-40B4-BE49-F238E27FC236}">
                  <a16:creationId xmlns:a16="http://schemas.microsoft.com/office/drawing/2014/main" id="{F741DD31-E0F9-4F77-9E99-EAD834EFD3A3}"/>
                </a:ext>
              </a:extLst>
            </p:cNvPr>
            <p:cNvSpPr/>
            <p:nvPr/>
          </p:nvSpPr>
          <p:spPr>
            <a:xfrm>
              <a:off x="2416004" y="5078585"/>
              <a:ext cx="144624" cy="475193"/>
            </a:xfrm>
            <a:custGeom>
              <a:avLst/>
              <a:gdLst>
                <a:gd name="connsiteX0" fmla="*/ 15495 w 144624"/>
                <a:gd name="connsiteY0" fmla="*/ 15495 h 475193"/>
                <a:gd name="connsiteX1" fmla="*/ 137393 w 144624"/>
                <a:gd name="connsiteY1" fmla="*/ 15495 h 475193"/>
                <a:gd name="connsiteX2" fmla="*/ 137393 w 144624"/>
                <a:gd name="connsiteY2" fmla="*/ 474160 h 475193"/>
                <a:gd name="connsiteX3" fmla="*/ 15495 w 144624"/>
                <a:gd name="connsiteY3" fmla="*/ 474160 h 475193"/>
              </a:gdLst>
              <a:ahLst/>
              <a:cxnLst>
                <a:cxn ang="0">
                  <a:pos x="connsiteX0" y="connsiteY0"/>
                </a:cxn>
                <a:cxn ang="0">
                  <a:pos x="connsiteX1" y="connsiteY1"/>
                </a:cxn>
                <a:cxn ang="0">
                  <a:pos x="connsiteX2" y="connsiteY2"/>
                </a:cxn>
                <a:cxn ang="0">
                  <a:pos x="connsiteX3" y="connsiteY3"/>
                </a:cxn>
              </a:cxnLst>
              <a:rect l="l" t="t" r="r" b="b"/>
              <a:pathLst>
                <a:path w="144624" h="475193">
                  <a:moveTo>
                    <a:pt x="15495" y="15495"/>
                  </a:moveTo>
                  <a:lnTo>
                    <a:pt x="137393" y="15495"/>
                  </a:lnTo>
                  <a:lnTo>
                    <a:pt x="137393" y="474160"/>
                  </a:lnTo>
                  <a:lnTo>
                    <a:pt x="15495" y="474160"/>
                  </a:lnTo>
                  <a:close/>
                </a:path>
              </a:pathLst>
            </a:custGeom>
            <a:solidFill>
              <a:srgbClr val="063974"/>
            </a:solidFill>
            <a:ln w="9525" cap="flat">
              <a:noFill/>
              <a:prstDash val="solid"/>
              <a:miter/>
            </a:ln>
          </p:spPr>
          <p:txBody>
            <a:bodyPr rtlCol="0" anchor="ctr"/>
            <a:lstStyle/>
            <a:p>
              <a:endParaRPr lang="fi-FI"/>
            </a:p>
          </p:txBody>
        </p:sp>
        <p:sp>
          <p:nvSpPr>
            <p:cNvPr id="245" name="Freeform: Shape 244">
              <a:extLst>
                <a:ext uri="{FF2B5EF4-FFF2-40B4-BE49-F238E27FC236}">
                  <a16:creationId xmlns:a16="http://schemas.microsoft.com/office/drawing/2014/main" id="{80EA6946-DBE0-4C1D-97F8-1E10B4D067DD}"/>
                </a:ext>
              </a:extLst>
            </p:cNvPr>
            <p:cNvSpPr/>
            <p:nvPr/>
          </p:nvSpPr>
          <p:spPr>
            <a:xfrm>
              <a:off x="2227992" y="5260398"/>
              <a:ext cx="743781" cy="82642"/>
            </a:xfrm>
            <a:custGeom>
              <a:avLst/>
              <a:gdLst>
                <a:gd name="connsiteX0" fmla="*/ 15496 w 743781"/>
                <a:gd name="connsiteY0" fmla="*/ 15495 h 82642"/>
                <a:gd name="connsiteX1" fmla="*/ 740682 w 743781"/>
                <a:gd name="connsiteY1" fmla="*/ 15495 h 82642"/>
                <a:gd name="connsiteX2" fmla="*/ 740682 w 743781"/>
                <a:gd name="connsiteY2" fmla="*/ 75411 h 82642"/>
                <a:gd name="connsiteX3" fmla="*/ 15496 w 743781"/>
                <a:gd name="connsiteY3" fmla="*/ 75411 h 82642"/>
              </a:gdLst>
              <a:ahLst/>
              <a:cxnLst>
                <a:cxn ang="0">
                  <a:pos x="connsiteX0" y="connsiteY0"/>
                </a:cxn>
                <a:cxn ang="0">
                  <a:pos x="connsiteX1" y="connsiteY1"/>
                </a:cxn>
                <a:cxn ang="0">
                  <a:pos x="connsiteX2" y="connsiteY2"/>
                </a:cxn>
                <a:cxn ang="0">
                  <a:pos x="connsiteX3" y="connsiteY3"/>
                </a:cxn>
              </a:cxnLst>
              <a:rect l="l" t="t" r="r" b="b"/>
              <a:pathLst>
                <a:path w="743781" h="82642">
                  <a:moveTo>
                    <a:pt x="15496" y="15495"/>
                  </a:moveTo>
                  <a:lnTo>
                    <a:pt x="740682" y="15495"/>
                  </a:lnTo>
                  <a:lnTo>
                    <a:pt x="740682" y="75411"/>
                  </a:lnTo>
                  <a:lnTo>
                    <a:pt x="15496" y="75411"/>
                  </a:lnTo>
                  <a:close/>
                </a:path>
              </a:pathLst>
            </a:custGeom>
            <a:solidFill>
              <a:srgbClr val="063974"/>
            </a:solidFill>
            <a:ln w="9525" cap="flat">
              <a:noFill/>
              <a:prstDash val="solid"/>
              <a:miter/>
            </a:ln>
          </p:spPr>
          <p:txBody>
            <a:bodyPr rtlCol="0" anchor="ctr"/>
            <a:lstStyle/>
            <a:p>
              <a:endParaRPr lang="fi-FI"/>
            </a:p>
          </p:txBody>
        </p:sp>
        <p:sp>
          <p:nvSpPr>
            <p:cNvPr id="246" name="Freeform: Shape 245">
              <a:extLst>
                <a:ext uri="{FF2B5EF4-FFF2-40B4-BE49-F238E27FC236}">
                  <a16:creationId xmlns:a16="http://schemas.microsoft.com/office/drawing/2014/main" id="{1D87C372-D719-4CB3-8832-2DB7F70036D5}"/>
                </a:ext>
              </a:extLst>
            </p:cNvPr>
            <p:cNvSpPr/>
            <p:nvPr/>
          </p:nvSpPr>
          <p:spPr>
            <a:xfrm>
              <a:off x="2444928" y="5078585"/>
              <a:ext cx="82642" cy="475193"/>
            </a:xfrm>
            <a:custGeom>
              <a:avLst/>
              <a:gdLst>
                <a:gd name="connsiteX0" fmla="*/ 15496 w 82642"/>
                <a:gd name="connsiteY0" fmla="*/ 15495 h 475193"/>
                <a:gd name="connsiteX1" fmla="*/ 75411 w 82642"/>
                <a:gd name="connsiteY1" fmla="*/ 15495 h 475193"/>
                <a:gd name="connsiteX2" fmla="*/ 75411 w 82642"/>
                <a:gd name="connsiteY2" fmla="*/ 474160 h 475193"/>
                <a:gd name="connsiteX3" fmla="*/ 15496 w 82642"/>
                <a:gd name="connsiteY3" fmla="*/ 474160 h 475193"/>
              </a:gdLst>
              <a:ahLst/>
              <a:cxnLst>
                <a:cxn ang="0">
                  <a:pos x="connsiteX0" y="connsiteY0"/>
                </a:cxn>
                <a:cxn ang="0">
                  <a:pos x="connsiteX1" y="connsiteY1"/>
                </a:cxn>
                <a:cxn ang="0">
                  <a:pos x="connsiteX2" y="connsiteY2"/>
                </a:cxn>
                <a:cxn ang="0">
                  <a:pos x="connsiteX3" y="connsiteY3"/>
                </a:cxn>
              </a:cxnLst>
              <a:rect l="l" t="t" r="r" b="b"/>
              <a:pathLst>
                <a:path w="82642" h="475193">
                  <a:moveTo>
                    <a:pt x="15496" y="15495"/>
                  </a:moveTo>
                  <a:lnTo>
                    <a:pt x="75411" y="15495"/>
                  </a:lnTo>
                  <a:lnTo>
                    <a:pt x="75411" y="474160"/>
                  </a:lnTo>
                  <a:lnTo>
                    <a:pt x="15496" y="474160"/>
                  </a:lnTo>
                  <a:close/>
                </a:path>
              </a:pathLst>
            </a:custGeom>
            <a:solidFill>
              <a:srgbClr val="063974"/>
            </a:solidFill>
            <a:ln w="9525" cap="flat">
              <a:noFill/>
              <a:prstDash val="solid"/>
              <a:miter/>
            </a:ln>
          </p:spPr>
          <p:txBody>
            <a:bodyPr rtlCol="0" anchor="ctr"/>
            <a:lstStyle/>
            <a:p>
              <a:endParaRPr lang="fi-FI"/>
            </a:p>
          </p:txBody>
        </p:sp>
        <p:sp>
          <p:nvSpPr>
            <p:cNvPr id="247" name="Freeform: Shape 246">
              <a:extLst>
                <a:ext uri="{FF2B5EF4-FFF2-40B4-BE49-F238E27FC236}">
                  <a16:creationId xmlns:a16="http://schemas.microsoft.com/office/drawing/2014/main" id="{9737A51C-FE82-40AB-A691-151DC3D01E21}"/>
                </a:ext>
              </a:extLst>
            </p:cNvPr>
            <p:cNvSpPr/>
            <p:nvPr/>
          </p:nvSpPr>
          <p:spPr>
            <a:xfrm>
              <a:off x="424323" y="6088888"/>
              <a:ext cx="2148701" cy="537175"/>
            </a:xfrm>
            <a:custGeom>
              <a:avLst/>
              <a:gdLst>
                <a:gd name="connsiteX0" fmla="*/ 15495 w 2148701"/>
                <a:gd name="connsiteY0" fmla="*/ 15496 h 537175"/>
                <a:gd name="connsiteX1" fmla="*/ 2151800 w 2148701"/>
                <a:gd name="connsiteY1" fmla="*/ 15496 h 537175"/>
                <a:gd name="connsiteX2" fmla="*/ 2151800 w 2148701"/>
                <a:gd name="connsiteY2" fmla="*/ 532010 h 537175"/>
                <a:gd name="connsiteX3" fmla="*/ 15495 w 2148701"/>
                <a:gd name="connsiteY3" fmla="*/ 532010 h 537175"/>
              </a:gdLst>
              <a:ahLst/>
              <a:cxnLst>
                <a:cxn ang="0">
                  <a:pos x="connsiteX0" y="connsiteY0"/>
                </a:cxn>
                <a:cxn ang="0">
                  <a:pos x="connsiteX1" y="connsiteY1"/>
                </a:cxn>
                <a:cxn ang="0">
                  <a:pos x="connsiteX2" y="connsiteY2"/>
                </a:cxn>
                <a:cxn ang="0">
                  <a:pos x="connsiteX3" y="connsiteY3"/>
                </a:cxn>
              </a:cxnLst>
              <a:rect l="l" t="t" r="r" b="b"/>
              <a:pathLst>
                <a:path w="2148701" h="537175">
                  <a:moveTo>
                    <a:pt x="15495" y="15496"/>
                  </a:moveTo>
                  <a:lnTo>
                    <a:pt x="2151800" y="15496"/>
                  </a:lnTo>
                  <a:lnTo>
                    <a:pt x="2151800" y="532010"/>
                  </a:lnTo>
                  <a:lnTo>
                    <a:pt x="15495" y="532010"/>
                  </a:lnTo>
                  <a:close/>
                </a:path>
              </a:pathLst>
            </a:custGeom>
            <a:solidFill>
              <a:srgbClr val="D1D3D4"/>
            </a:solidFill>
            <a:ln w="9525" cap="flat">
              <a:noFill/>
              <a:prstDash val="solid"/>
              <a:miter/>
            </a:ln>
          </p:spPr>
          <p:txBody>
            <a:bodyPr rtlCol="0" anchor="ctr"/>
            <a:lstStyle/>
            <a:p>
              <a:endParaRPr lang="fi-FI"/>
            </a:p>
          </p:txBody>
        </p:sp>
        <p:sp>
          <p:nvSpPr>
            <p:cNvPr id="248" name="Freeform: Shape 247">
              <a:extLst>
                <a:ext uri="{FF2B5EF4-FFF2-40B4-BE49-F238E27FC236}">
                  <a16:creationId xmlns:a16="http://schemas.microsoft.com/office/drawing/2014/main" id="{856A84F8-AE93-4D6E-8FDC-18EA93631A8F}"/>
                </a:ext>
              </a:extLst>
            </p:cNvPr>
            <p:cNvSpPr/>
            <p:nvPr/>
          </p:nvSpPr>
          <p:spPr>
            <a:xfrm>
              <a:off x="424323" y="6086822"/>
              <a:ext cx="2148701" cy="82642"/>
            </a:xfrm>
            <a:custGeom>
              <a:avLst/>
              <a:gdLst>
                <a:gd name="connsiteX0" fmla="*/ 15495 w 2148701"/>
                <a:gd name="connsiteY0" fmla="*/ 15495 h 82642"/>
                <a:gd name="connsiteX1" fmla="*/ 2151800 w 2148701"/>
                <a:gd name="connsiteY1" fmla="*/ 15495 h 82642"/>
                <a:gd name="connsiteX2" fmla="*/ 2151800 w 2148701"/>
                <a:gd name="connsiteY2" fmla="*/ 71279 h 82642"/>
                <a:gd name="connsiteX3" fmla="*/ 15495 w 2148701"/>
                <a:gd name="connsiteY3" fmla="*/ 71279 h 82642"/>
              </a:gdLst>
              <a:ahLst/>
              <a:cxnLst>
                <a:cxn ang="0">
                  <a:pos x="connsiteX0" y="connsiteY0"/>
                </a:cxn>
                <a:cxn ang="0">
                  <a:pos x="connsiteX1" y="connsiteY1"/>
                </a:cxn>
                <a:cxn ang="0">
                  <a:pos x="connsiteX2" y="connsiteY2"/>
                </a:cxn>
                <a:cxn ang="0">
                  <a:pos x="connsiteX3" y="connsiteY3"/>
                </a:cxn>
              </a:cxnLst>
              <a:rect l="l" t="t" r="r" b="b"/>
              <a:pathLst>
                <a:path w="2148701" h="82642">
                  <a:moveTo>
                    <a:pt x="15495" y="15495"/>
                  </a:moveTo>
                  <a:lnTo>
                    <a:pt x="2151800" y="15495"/>
                  </a:lnTo>
                  <a:lnTo>
                    <a:pt x="2151800" y="71279"/>
                  </a:lnTo>
                  <a:lnTo>
                    <a:pt x="15495" y="71279"/>
                  </a:lnTo>
                  <a:close/>
                </a:path>
              </a:pathLst>
            </a:custGeom>
            <a:solidFill>
              <a:srgbClr val="FFFFFF"/>
            </a:solidFill>
            <a:ln w="9525" cap="flat">
              <a:noFill/>
              <a:prstDash val="solid"/>
              <a:miter/>
            </a:ln>
          </p:spPr>
          <p:txBody>
            <a:bodyPr rtlCol="0" anchor="ctr"/>
            <a:lstStyle/>
            <a:p>
              <a:endParaRPr lang="fi-FI"/>
            </a:p>
          </p:txBody>
        </p:sp>
        <p:sp>
          <p:nvSpPr>
            <p:cNvPr id="249" name="Freeform: Shape 248">
              <a:extLst>
                <a:ext uri="{FF2B5EF4-FFF2-40B4-BE49-F238E27FC236}">
                  <a16:creationId xmlns:a16="http://schemas.microsoft.com/office/drawing/2014/main" id="{1B1E8F9F-D45F-4213-9A3B-C33FA634DE66}"/>
                </a:ext>
              </a:extLst>
            </p:cNvPr>
            <p:cNvSpPr/>
            <p:nvPr/>
          </p:nvSpPr>
          <p:spPr>
            <a:xfrm>
              <a:off x="374738" y="5971122"/>
              <a:ext cx="2252004" cy="123964"/>
            </a:xfrm>
            <a:custGeom>
              <a:avLst/>
              <a:gdLst>
                <a:gd name="connsiteX0" fmla="*/ 2250971 w 2252003"/>
                <a:gd name="connsiteY0" fmla="*/ 127062 h 123963"/>
                <a:gd name="connsiteX1" fmla="*/ 15495 w 2252003"/>
                <a:gd name="connsiteY1" fmla="*/ 127062 h 123963"/>
                <a:gd name="connsiteX2" fmla="*/ 40288 w 2252003"/>
                <a:gd name="connsiteY2" fmla="*/ 25826 h 123963"/>
                <a:gd name="connsiteX3" fmla="*/ 2228244 w 2252003"/>
                <a:gd name="connsiteY3" fmla="*/ 15495 h 123963"/>
              </a:gdLst>
              <a:ahLst/>
              <a:cxnLst>
                <a:cxn ang="0">
                  <a:pos x="connsiteX0" y="connsiteY0"/>
                </a:cxn>
                <a:cxn ang="0">
                  <a:pos x="connsiteX1" y="connsiteY1"/>
                </a:cxn>
                <a:cxn ang="0">
                  <a:pos x="connsiteX2" y="connsiteY2"/>
                </a:cxn>
                <a:cxn ang="0">
                  <a:pos x="connsiteX3" y="connsiteY3"/>
                </a:cxn>
              </a:cxnLst>
              <a:rect l="l" t="t" r="r" b="b"/>
              <a:pathLst>
                <a:path w="2252003" h="123963">
                  <a:moveTo>
                    <a:pt x="2250971" y="127062"/>
                  </a:moveTo>
                  <a:lnTo>
                    <a:pt x="15495" y="127062"/>
                  </a:lnTo>
                  <a:lnTo>
                    <a:pt x="40288" y="25826"/>
                  </a:lnTo>
                  <a:lnTo>
                    <a:pt x="2228244" y="15495"/>
                  </a:lnTo>
                  <a:close/>
                </a:path>
              </a:pathLst>
            </a:custGeom>
            <a:solidFill>
              <a:srgbClr val="669C91"/>
            </a:solidFill>
            <a:ln w="9525" cap="flat">
              <a:noFill/>
              <a:prstDash val="solid"/>
              <a:miter/>
            </a:ln>
          </p:spPr>
          <p:txBody>
            <a:bodyPr rtlCol="0" anchor="ctr"/>
            <a:lstStyle/>
            <a:p>
              <a:endParaRPr lang="fi-FI"/>
            </a:p>
          </p:txBody>
        </p:sp>
        <p:sp>
          <p:nvSpPr>
            <p:cNvPr id="250" name="Freeform: Shape 249">
              <a:extLst>
                <a:ext uri="{FF2B5EF4-FFF2-40B4-BE49-F238E27FC236}">
                  <a16:creationId xmlns:a16="http://schemas.microsoft.com/office/drawing/2014/main" id="{A3587C11-AA67-460C-B9BD-2FE64D9F1203}"/>
                </a:ext>
              </a:extLst>
            </p:cNvPr>
            <p:cNvSpPr/>
            <p:nvPr/>
          </p:nvSpPr>
          <p:spPr>
            <a:xfrm>
              <a:off x="566881" y="5950462"/>
              <a:ext cx="1880113" cy="82642"/>
            </a:xfrm>
            <a:custGeom>
              <a:avLst/>
              <a:gdLst>
                <a:gd name="connsiteX0" fmla="*/ 15495 w 1880113"/>
                <a:gd name="connsiteY0" fmla="*/ 15496 h 82642"/>
                <a:gd name="connsiteX1" fmla="*/ 1866684 w 1880113"/>
                <a:gd name="connsiteY1" fmla="*/ 15496 h 82642"/>
                <a:gd name="connsiteX2" fmla="*/ 1866684 w 1880113"/>
                <a:gd name="connsiteY2" fmla="*/ 85741 h 82642"/>
                <a:gd name="connsiteX3" fmla="*/ 15495 w 1880113"/>
                <a:gd name="connsiteY3" fmla="*/ 85741 h 82642"/>
              </a:gdLst>
              <a:ahLst/>
              <a:cxnLst>
                <a:cxn ang="0">
                  <a:pos x="connsiteX0" y="connsiteY0"/>
                </a:cxn>
                <a:cxn ang="0">
                  <a:pos x="connsiteX1" y="connsiteY1"/>
                </a:cxn>
                <a:cxn ang="0">
                  <a:pos x="connsiteX2" y="connsiteY2"/>
                </a:cxn>
                <a:cxn ang="0">
                  <a:pos x="connsiteX3" y="connsiteY3"/>
                </a:cxn>
              </a:cxnLst>
              <a:rect l="l" t="t" r="r" b="b"/>
              <a:pathLst>
                <a:path w="1880113" h="82642">
                  <a:moveTo>
                    <a:pt x="15495" y="15496"/>
                  </a:moveTo>
                  <a:lnTo>
                    <a:pt x="1866684" y="15496"/>
                  </a:lnTo>
                  <a:lnTo>
                    <a:pt x="1866684" y="85741"/>
                  </a:lnTo>
                  <a:lnTo>
                    <a:pt x="15495" y="85741"/>
                  </a:lnTo>
                  <a:close/>
                </a:path>
              </a:pathLst>
            </a:custGeom>
            <a:solidFill>
              <a:srgbClr val="FFFFFF"/>
            </a:solidFill>
            <a:ln w="9525" cap="flat">
              <a:noFill/>
              <a:prstDash val="solid"/>
              <a:miter/>
            </a:ln>
          </p:spPr>
          <p:txBody>
            <a:bodyPr rtlCol="0" anchor="ctr"/>
            <a:lstStyle/>
            <a:p>
              <a:endParaRPr lang="fi-FI"/>
            </a:p>
          </p:txBody>
        </p:sp>
        <p:sp>
          <p:nvSpPr>
            <p:cNvPr id="251" name="Freeform: Shape 250">
              <a:extLst>
                <a:ext uri="{FF2B5EF4-FFF2-40B4-BE49-F238E27FC236}">
                  <a16:creationId xmlns:a16="http://schemas.microsoft.com/office/drawing/2014/main" id="{7723B5E2-AF66-4CED-969B-FC5709FDBF25}"/>
                </a:ext>
              </a:extLst>
            </p:cNvPr>
            <p:cNvSpPr/>
            <p:nvPr/>
          </p:nvSpPr>
          <p:spPr>
            <a:xfrm>
              <a:off x="525560" y="5890546"/>
              <a:ext cx="1962756" cy="82642"/>
            </a:xfrm>
            <a:custGeom>
              <a:avLst/>
              <a:gdLst>
                <a:gd name="connsiteX0" fmla="*/ 1951392 w 1962755"/>
                <a:gd name="connsiteY0" fmla="*/ 71279 h 82642"/>
                <a:gd name="connsiteX1" fmla="*/ 15495 w 1962755"/>
                <a:gd name="connsiteY1" fmla="*/ 71279 h 82642"/>
                <a:gd name="connsiteX2" fmla="*/ 151855 w 1962755"/>
                <a:gd name="connsiteY2" fmla="*/ 15495 h 82642"/>
                <a:gd name="connsiteX3" fmla="*/ 1864618 w 1962755"/>
                <a:gd name="connsiteY3" fmla="*/ 23760 h 82642"/>
              </a:gdLst>
              <a:ahLst/>
              <a:cxnLst>
                <a:cxn ang="0">
                  <a:pos x="connsiteX0" y="connsiteY0"/>
                </a:cxn>
                <a:cxn ang="0">
                  <a:pos x="connsiteX1" y="connsiteY1"/>
                </a:cxn>
                <a:cxn ang="0">
                  <a:pos x="connsiteX2" y="connsiteY2"/>
                </a:cxn>
                <a:cxn ang="0">
                  <a:pos x="connsiteX3" y="connsiteY3"/>
                </a:cxn>
              </a:cxnLst>
              <a:rect l="l" t="t" r="r" b="b"/>
              <a:pathLst>
                <a:path w="1962755" h="82642">
                  <a:moveTo>
                    <a:pt x="1951392" y="71279"/>
                  </a:moveTo>
                  <a:lnTo>
                    <a:pt x="15495" y="71279"/>
                  </a:lnTo>
                  <a:lnTo>
                    <a:pt x="151855" y="15495"/>
                  </a:lnTo>
                  <a:lnTo>
                    <a:pt x="1864618" y="23760"/>
                  </a:lnTo>
                  <a:close/>
                </a:path>
              </a:pathLst>
            </a:custGeom>
            <a:solidFill>
              <a:srgbClr val="669C91"/>
            </a:solidFill>
            <a:ln w="9525" cap="flat">
              <a:noFill/>
              <a:prstDash val="solid"/>
              <a:miter/>
            </a:ln>
          </p:spPr>
          <p:txBody>
            <a:bodyPr rtlCol="0" anchor="ctr"/>
            <a:lstStyle/>
            <a:p>
              <a:endParaRPr lang="fi-FI"/>
            </a:p>
          </p:txBody>
        </p:sp>
        <p:sp>
          <p:nvSpPr>
            <p:cNvPr id="252" name="Freeform: Shape 251">
              <a:extLst>
                <a:ext uri="{FF2B5EF4-FFF2-40B4-BE49-F238E27FC236}">
                  <a16:creationId xmlns:a16="http://schemas.microsoft.com/office/drawing/2014/main" id="{295767F6-7AA7-4DE6-BBAF-2AA5C06AC041}"/>
                </a:ext>
              </a:extLst>
            </p:cNvPr>
            <p:cNvSpPr/>
            <p:nvPr/>
          </p:nvSpPr>
          <p:spPr>
            <a:xfrm>
              <a:off x="808610" y="6051699"/>
              <a:ext cx="1384259" cy="82642"/>
            </a:xfrm>
            <a:custGeom>
              <a:avLst/>
              <a:gdLst>
                <a:gd name="connsiteX0" fmla="*/ 15495 w 1384259"/>
                <a:gd name="connsiteY0" fmla="*/ 15495 h 82642"/>
                <a:gd name="connsiteX1" fmla="*/ 1383226 w 1384259"/>
                <a:gd name="connsiteY1" fmla="*/ 15495 h 82642"/>
                <a:gd name="connsiteX2" fmla="*/ 1383226 w 1384259"/>
                <a:gd name="connsiteY2" fmla="*/ 85741 h 82642"/>
                <a:gd name="connsiteX3" fmla="*/ 15495 w 1384259"/>
                <a:gd name="connsiteY3" fmla="*/ 85741 h 82642"/>
              </a:gdLst>
              <a:ahLst/>
              <a:cxnLst>
                <a:cxn ang="0">
                  <a:pos x="connsiteX0" y="connsiteY0"/>
                </a:cxn>
                <a:cxn ang="0">
                  <a:pos x="connsiteX1" y="connsiteY1"/>
                </a:cxn>
                <a:cxn ang="0">
                  <a:pos x="connsiteX2" y="connsiteY2"/>
                </a:cxn>
                <a:cxn ang="0">
                  <a:pos x="connsiteX3" y="connsiteY3"/>
                </a:cxn>
              </a:cxnLst>
              <a:rect l="l" t="t" r="r" b="b"/>
              <a:pathLst>
                <a:path w="1384259" h="82642">
                  <a:moveTo>
                    <a:pt x="15495" y="15495"/>
                  </a:moveTo>
                  <a:lnTo>
                    <a:pt x="1383226" y="15495"/>
                  </a:lnTo>
                  <a:lnTo>
                    <a:pt x="1383226" y="85741"/>
                  </a:lnTo>
                  <a:lnTo>
                    <a:pt x="15495" y="85741"/>
                  </a:lnTo>
                  <a:close/>
                </a:path>
              </a:pathLst>
            </a:custGeom>
            <a:solidFill>
              <a:srgbClr val="D1D3D4"/>
            </a:solidFill>
            <a:ln w="9525" cap="flat">
              <a:noFill/>
              <a:prstDash val="solid"/>
              <a:miter/>
            </a:ln>
          </p:spPr>
          <p:txBody>
            <a:bodyPr rtlCol="0" anchor="ctr"/>
            <a:lstStyle/>
            <a:p>
              <a:endParaRPr lang="fi-FI"/>
            </a:p>
          </p:txBody>
        </p:sp>
        <p:sp>
          <p:nvSpPr>
            <p:cNvPr id="253" name="Freeform: Shape 252">
              <a:extLst>
                <a:ext uri="{FF2B5EF4-FFF2-40B4-BE49-F238E27FC236}">
                  <a16:creationId xmlns:a16="http://schemas.microsoft.com/office/drawing/2014/main" id="{32E15195-BA46-4CB3-88A6-310D6B84525C}"/>
                </a:ext>
              </a:extLst>
            </p:cNvPr>
            <p:cNvSpPr/>
            <p:nvPr/>
          </p:nvSpPr>
          <p:spPr>
            <a:xfrm>
              <a:off x="885054" y="5648817"/>
              <a:ext cx="1260296" cy="330569"/>
            </a:xfrm>
            <a:custGeom>
              <a:avLst/>
              <a:gdLst>
                <a:gd name="connsiteX0" fmla="*/ 15495 w 1260295"/>
                <a:gd name="connsiteY0" fmla="*/ 15495 h 330569"/>
                <a:gd name="connsiteX1" fmla="*/ 1263395 w 1260295"/>
                <a:gd name="connsiteY1" fmla="*/ 15495 h 330569"/>
                <a:gd name="connsiteX2" fmla="*/ 1263395 w 1260295"/>
                <a:gd name="connsiteY2" fmla="*/ 327470 h 330569"/>
                <a:gd name="connsiteX3" fmla="*/ 15495 w 1260295"/>
                <a:gd name="connsiteY3" fmla="*/ 327470 h 330569"/>
              </a:gdLst>
              <a:ahLst/>
              <a:cxnLst>
                <a:cxn ang="0">
                  <a:pos x="connsiteX0" y="connsiteY0"/>
                </a:cxn>
                <a:cxn ang="0">
                  <a:pos x="connsiteX1" y="connsiteY1"/>
                </a:cxn>
                <a:cxn ang="0">
                  <a:pos x="connsiteX2" y="connsiteY2"/>
                </a:cxn>
                <a:cxn ang="0">
                  <a:pos x="connsiteX3" y="connsiteY3"/>
                </a:cxn>
              </a:cxnLst>
              <a:rect l="l" t="t" r="r" b="b"/>
              <a:pathLst>
                <a:path w="1260295" h="330569">
                  <a:moveTo>
                    <a:pt x="15495" y="15495"/>
                  </a:moveTo>
                  <a:lnTo>
                    <a:pt x="1263395" y="15495"/>
                  </a:lnTo>
                  <a:lnTo>
                    <a:pt x="1263395" y="327470"/>
                  </a:lnTo>
                  <a:lnTo>
                    <a:pt x="15495" y="327470"/>
                  </a:lnTo>
                  <a:close/>
                </a:path>
              </a:pathLst>
            </a:custGeom>
            <a:solidFill>
              <a:srgbClr val="D1D3D4"/>
            </a:solidFill>
            <a:ln w="9525" cap="flat">
              <a:noFill/>
              <a:prstDash val="solid"/>
              <a:miter/>
            </a:ln>
          </p:spPr>
          <p:txBody>
            <a:bodyPr rtlCol="0" anchor="ctr"/>
            <a:lstStyle/>
            <a:p>
              <a:endParaRPr lang="fi-FI"/>
            </a:p>
          </p:txBody>
        </p:sp>
        <p:sp>
          <p:nvSpPr>
            <p:cNvPr id="254" name="Freeform: Shape 253">
              <a:extLst>
                <a:ext uri="{FF2B5EF4-FFF2-40B4-BE49-F238E27FC236}">
                  <a16:creationId xmlns:a16="http://schemas.microsoft.com/office/drawing/2014/main" id="{77BC7808-A024-4BE8-9E03-D156D50ACA7B}"/>
                </a:ext>
              </a:extLst>
            </p:cNvPr>
            <p:cNvSpPr/>
            <p:nvPr/>
          </p:nvSpPr>
          <p:spPr>
            <a:xfrm>
              <a:off x="885054" y="5609562"/>
              <a:ext cx="1260296" cy="61982"/>
            </a:xfrm>
            <a:custGeom>
              <a:avLst/>
              <a:gdLst>
                <a:gd name="connsiteX0" fmla="*/ 15495 w 1260295"/>
                <a:gd name="connsiteY0" fmla="*/ 15496 h 61981"/>
                <a:gd name="connsiteX1" fmla="*/ 1263395 w 1260295"/>
                <a:gd name="connsiteY1" fmla="*/ 15496 h 61981"/>
                <a:gd name="connsiteX2" fmla="*/ 1263395 w 1260295"/>
                <a:gd name="connsiteY2" fmla="*/ 58883 h 61981"/>
                <a:gd name="connsiteX3" fmla="*/ 15495 w 1260295"/>
                <a:gd name="connsiteY3" fmla="*/ 58883 h 61981"/>
              </a:gdLst>
              <a:ahLst/>
              <a:cxnLst>
                <a:cxn ang="0">
                  <a:pos x="connsiteX0" y="connsiteY0"/>
                </a:cxn>
                <a:cxn ang="0">
                  <a:pos x="connsiteX1" y="connsiteY1"/>
                </a:cxn>
                <a:cxn ang="0">
                  <a:pos x="connsiteX2" y="connsiteY2"/>
                </a:cxn>
                <a:cxn ang="0">
                  <a:pos x="connsiteX3" y="connsiteY3"/>
                </a:cxn>
              </a:cxnLst>
              <a:rect l="l" t="t" r="r" b="b"/>
              <a:pathLst>
                <a:path w="1260295" h="61981">
                  <a:moveTo>
                    <a:pt x="15495" y="15496"/>
                  </a:moveTo>
                  <a:lnTo>
                    <a:pt x="1263395" y="15496"/>
                  </a:lnTo>
                  <a:lnTo>
                    <a:pt x="1263395" y="58883"/>
                  </a:lnTo>
                  <a:lnTo>
                    <a:pt x="15495" y="58883"/>
                  </a:lnTo>
                  <a:close/>
                </a:path>
              </a:pathLst>
            </a:custGeom>
            <a:solidFill>
              <a:srgbClr val="669C91"/>
            </a:solidFill>
            <a:ln w="9525" cap="flat">
              <a:noFill/>
              <a:prstDash val="solid"/>
              <a:miter/>
            </a:ln>
          </p:spPr>
          <p:txBody>
            <a:bodyPr rtlCol="0" anchor="ctr"/>
            <a:lstStyle/>
            <a:p>
              <a:endParaRPr lang="fi-FI"/>
            </a:p>
          </p:txBody>
        </p:sp>
        <p:sp>
          <p:nvSpPr>
            <p:cNvPr id="255" name="Freeform: Shape 254">
              <a:extLst>
                <a:ext uri="{FF2B5EF4-FFF2-40B4-BE49-F238E27FC236}">
                  <a16:creationId xmlns:a16="http://schemas.microsoft.com/office/drawing/2014/main" id="{E1325F85-841A-436D-A408-0F7ECE5E040A}"/>
                </a:ext>
              </a:extLst>
            </p:cNvPr>
            <p:cNvSpPr/>
            <p:nvPr/>
          </p:nvSpPr>
          <p:spPr>
            <a:xfrm>
              <a:off x="777619" y="5989717"/>
              <a:ext cx="1446241" cy="82642"/>
            </a:xfrm>
            <a:custGeom>
              <a:avLst/>
              <a:gdLst>
                <a:gd name="connsiteX0" fmla="*/ 1447274 w 1446241"/>
                <a:gd name="connsiteY0" fmla="*/ 71279 h 82642"/>
                <a:gd name="connsiteX1" fmla="*/ 15495 w 1446241"/>
                <a:gd name="connsiteY1" fmla="*/ 71279 h 82642"/>
                <a:gd name="connsiteX2" fmla="*/ 116732 w 1446241"/>
                <a:gd name="connsiteY2" fmla="*/ 15495 h 82642"/>
                <a:gd name="connsiteX3" fmla="*/ 1383226 w 1446241"/>
                <a:gd name="connsiteY3" fmla="*/ 25826 h 82642"/>
              </a:gdLst>
              <a:ahLst/>
              <a:cxnLst>
                <a:cxn ang="0">
                  <a:pos x="connsiteX0" y="connsiteY0"/>
                </a:cxn>
                <a:cxn ang="0">
                  <a:pos x="connsiteX1" y="connsiteY1"/>
                </a:cxn>
                <a:cxn ang="0">
                  <a:pos x="connsiteX2" y="connsiteY2"/>
                </a:cxn>
                <a:cxn ang="0">
                  <a:pos x="connsiteX3" y="connsiteY3"/>
                </a:cxn>
              </a:cxnLst>
              <a:rect l="l" t="t" r="r" b="b"/>
              <a:pathLst>
                <a:path w="1446241" h="82642">
                  <a:moveTo>
                    <a:pt x="1447274" y="71279"/>
                  </a:moveTo>
                  <a:lnTo>
                    <a:pt x="15495" y="71279"/>
                  </a:lnTo>
                  <a:lnTo>
                    <a:pt x="116732" y="15495"/>
                  </a:lnTo>
                  <a:lnTo>
                    <a:pt x="1383226" y="25826"/>
                  </a:lnTo>
                  <a:close/>
                </a:path>
              </a:pathLst>
            </a:custGeom>
            <a:solidFill>
              <a:srgbClr val="669C91"/>
            </a:solidFill>
            <a:ln w="9525" cap="flat">
              <a:noFill/>
              <a:prstDash val="solid"/>
              <a:miter/>
            </a:ln>
          </p:spPr>
          <p:txBody>
            <a:bodyPr rtlCol="0" anchor="ctr"/>
            <a:lstStyle/>
            <a:p>
              <a:endParaRPr lang="fi-FI"/>
            </a:p>
          </p:txBody>
        </p:sp>
        <p:sp>
          <p:nvSpPr>
            <p:cNvPr id="256" name="Freeform: Shape 255">
              <a:extLst>
                <a:ext uri="{FF2B5EF4-FFF2-40B4-BE49-F238E27FC236}">
                  <a16:creationId xmlns:a16="http://schemas.microsoft.com/office/drawing/2014/main" id="{80EDA243-C9C3-4E6A-8083-76FDDC18F1C2}"/>
                </a:ext>
              </a:extLst>
            </p:cNvPr>
            <p:cNvSpPr/>
            <p:nvPr/>
          </p:nvSpPr>
          <p:spPr>
            <a:xfrm>
              <a:off x="961498" y="5971122"/>
              <a:ext cx="1095011" cy="82642"/>
            </a:xfrm>
            <a:custGeom>
              <a:avLst/>
              <a:gdLst>
                <a:gd name="connsiteX0" fmla="*/ 15495 w 1095011"/>
                <a:gd name="connsiteY0" fmla="*/ 15496 h 82642"/>
                <a:gd name="connsiteX1" fmla="*/ 1079516 w 1095011"/>
                <a:gd name="connsiteY1" fmla="*/ 15496 h 82642"/>
                <a:gd name="connsiteX2" fmla="*/ 1079516 w 1095011"/>
                <a:gd name="connsiteY2" fmla="*/ 85741 h 82642"/>
                <a:gd name="connsiteX3" fmla="*/ 15495 w 1095011"/>
                <a:gd name="connsiteY3" fmla="*/ 85741 h 82642"/>
              </a:gdLst>
              <a:ahLst/>
              <a:cxnLst>
                <a:cxn ang="0">
                  <a:pos x="connsiteX0" y="connsiteY0"/>
                </a:cxn>
                <a:cxn ang="0">
                  <a:pos x="connsiteX1" y="connsiteY1"/>
                </a:cxn>
                <a:cxn ang="0">
                  <a:pos x="connsiteX2" y="connsiteY2"/>
                </a:cxn>
                <a:cxn ang="0">
                  <a:pos x="connsiteX3" y="connsiteY3"/>
                </a:cxn>
              </a:cxnLst>
              <a:rect l="l" t="t" r="r" b="b"/>
              <a:pathLst>
                <a:path w="1095011" h="82642">
                  <a:moveTo>
                    <a:pt x="15495" y="15496"/>
                  </a:moveTo>
                  <a:lnTo>
                    <a:pt x="1079516" y="15496"/>
                  </a:lnTo>
                  <a:lnTo>
                    <a:pt x="1079516" y="85741"/>
                  </a:lnTo>
                  <a:lnTo>
                    <a:pt x="15495" y="85741"/>
                  </a:lnTo>
                  <a:close/>
                </a:path>
              </a:pathLst>
            </a:custGeom>
            <a:solidFill>
              <a:srgbClr val="D1D3D4"/>
            </a:solidFill>
            <a:ln w="9525" cap="flat">
              <a:noFill/>
              <a:prstDash val="solid"/>
              <a:miter/>
            </a:ln>
          </p:spPr>
          <p:txBody>
            <a:bodyPr rtlCol="0" anchor="ctr"/>
            <a:lstStyle/>
            <a:p>
              <a:endParaRPr lang="fi-FI"/>
            </a:p>
          </p:txBody>
        </p:sp>
        <p:sp>
          <p:nvSpPr>
            <p:cNvPr id="257" name="Freeform: Shape 256">
              <a:extLst>
                <a:ext uri="{FF2B5EF4-FFF2-40B4-BE49-F238E27FC236}">
                  <a16:creationId xmlns:a16="http://schemas.microsoft.com/office/drawing/2014/main" id="{02194765-8D92-484C-A9F5-DC39AB2FECF2}"/>
                </a:ext>
              </a:extLst>
            </p:cNvPr>
            <p:cNvSpPr/>
            <p:nvPr/>
          </p:nvSpPr>
          <p:spPr>
            <a:xfrm>
              <a:off x="936706" y="5909141"/>
              <a:ext cx="1136332" cy="82642"/>
            </a:xfrm>
            <a:custGeom>
              <a:avLst/>
              <a:gdLst>
                <a:gd name="connsiteX0" fmla="*/ 1129101 w 1136332"/>
                <a:gd name="connsiteY0" fmla="*/ 71279 h 82642"/>
                <a:gd name="connsiteX1" fmla="*/ 15495 w 1136332"/>
                <a:gd name="connsiteY1" fmla="*/ 71279 h 82642"/>
                <a:gd name="connsiteX2" fmla="*/ 94006 w 1136332"/>
                <a:gd name="connsiteY2" fmla="*/ 15495 h 82642"/>
                <a:gd name="connsiteX3" fmla="*/ 1079516 w 1136332"/>
                <a:gd name="connsiteY3" fmla="*/ 25826 h 82642"/>
              </a:gdLst>
              <a:ahLst/>
              <a:cxnLst>
                <a:cxn ang="0">
                  <a:pos x="connsiteX0" y="connsiteY0"/>
                </a:cxn>
                <a:cxn ang="0">
                  <a:pos x="connsiteX1" y="connsiteY1"/>
                </a:cxn>
                <a:cxn ang="0">
                  <a:pos x="connsiteX2" y="connsiteY2"/>
                </a:cxn>
                <a:cxn ang="0">
                  <a:pos x="connsiteX3" y="connsiteY3"/>
                </a:cxn>
              </a:cxnLst>
              <a:rect l="l" t="t" r="r" b="b"/>
              <a:pathLst>
                <a:path w="1136332" h="82642">
                  <a:moveTo>
                    <a:pt x="1129101" y="71279"/>
                  </a:moveTo>
                  <a:lnTo>
                    <a:pt x="15495" y="71279"/>
                  </a:lnTo>
                  <a:lnTo>
                    <a:pt x="94006" y="15495"/>
                  </a:lnTo>
                  <a:lnTo>
                    <a:pt x="1079516" y="25826"/>
                  </a:lnTo>
                  <a:close/>
                </a:path>
              </a:pathLst>
            </a:custGeom>
            <a:solidFill>
              <a:srgbClr val="669C91"/>
            </a:solidFill>
            <a:ln w="9525" cap="flat">
              <a:noFill/>
              <a:prstDash val="solid"/>
              <a:miter/>
            </a:ln>
          </p:spPr>
          <p:txBody>
            <a:bodyPr rtlCol="0" anchor="ctr"/>
            <a:lstStyle/>
            <a:p>
              <a:endParaRPr lang="fi-FI"/>
            </a:p>
          </p:txBody>
        </p:sp>
        <p:sp>
          <p:nvSpPr>
            <p:cNvPr id="258" name="Freeform: Shape 257">
              <a:extLst>
                <a:ext uri="{FF2B5EF4-FFF2-40B4-BE49-F238E27FC236}">
                  <a16:creationId xmlns:a16="http://schemas.microsoft.com/office/drawing/2014/main" id="{2D03B598-E0B2-437C-809E-58477F3C46BB}"/>
                </a:ext>
              </a:extLst>
            </p:cNvPr>
            <p:cNvSpPr/>
            <p:nvPr/>
          </p:nvSpPr>
          <p:spPr>
            <a:xfrm>
              <a:off x="1920150" y="5487665"/>
              <a:ext cx="247927" cy="495854"/>
            </a:xfrm>
            <a:custGeom>
              <a:avLst/>
              <a:gdLst>
                <a:gd name="connsiteX0" fmla="*/ 15495 w 247927"/>
                <a:gd name="connsiteY0" fmla="*/ 15495 h 495854"/>
                <a:gd name="connsiteX1" fmla="*/ 236564 w 247927"/>
                <a:gd name="connsiteY1" fmla="*/ 15495 h 495854"/>
                <a:gd name="connsiteX2" fmla="*/ 236564 w 247927"/>
                <a:gd name="connsiteY2" fmla="*/ 490689 h 495854"/>
                <a:gd name="connsiteX3" fmla="*/ 15495 w 247927"/>
                <a:gd name="connsiteY3" fmla="*/ 490689 h 495854"/>
              </a:gdLst>
              <a:ahLst/>
              <a:cxnLst>
                <a:cxn ang="0">
                  <a:pos x="connsiteX0" y="connsiteY0"/>
                </a:cxn>
                <a:cxn ang="0">
                  <a:pos x="connsiteX1" y="connsiteY1"/>
                </a:cxn>
                <a:cxn ang="0">
                  <a:pos x="connsiteX2" y="connsiteY2"/>
                </a:cxn>
                <a:cxn ang="0">
                  <a:pos x="connsiteX3" y="connsiteY3"/>
                </a:cxn>
              </a:cxnLst>
              <a:rect l="l" t="t" r="r" b="b"/>
              <a:pathLst>
                <a:path w="247927" h="495854">
                  <a:moveTo>
                    <a:pt x="15495" y="15495"/>
                  </a:moveTo>
                  <a:lnTo>
                    <a:pt x="236564" y="15495"/>
                  </a:lnTo>
                  <a:lnTo>
                    <a:pt x="236564" y="490689"/>
                  </a:lnTo>
                  <a:lnTo>
                    <a:pt x="15495" y="490689"/>
                  </a:lnTo>
                  <a:close/>
                </a:path>
              </a:pathLst>
            </a:custGeom>
            <a:solidFill>
              <a:srgbClr val="D1D3D4"/>
            </a:solidFill>
            <a:ln w="9525" cap="flat">
              <a:noFill/>
              <a:prstDash val="solid"/>
              <a:miter/>
            </a:ln>
          </p:spPr>
          <p:txBody>
            <a:bodyPr rtlCol="0" anchor="ctr"/>
            <a:lstStyle/>
            <a:p>
              <a:endParaRPr lang="fi-FI"/>
            </a:p>
          </p:txBody>
        </p:sp>
        <p:sp>
          <p:nvSpPr>
            <p:cNvPr id="259" name="Freeform: Shape 258">
              <a:extLst>
                <a:ext uri="{FF2B5EF4-FFF2-40B4-BE49-F238E27FC236}">
                  <a16:creationId xmlns:a16="http://schemas.microsoft.com/office/drawing/2014/main" id="{F4CF5F37-0B5E-41CE-B24E-AE380A167BC2}"/>
                </a:ext>
              </a:extLst>
            </p:cNvPr>
            <p:cNvSpPr/>
            <p:nvPr/>
          </p:nvSpPr>
          <p:spPr>
            <a:xfrm>
              <a:off x="1920150" y="5652949"/>
              <a:ext cx="61982" cy="330569"/>
            </a:xfrm>
            <a:custGeom>
              <a:avLst/>
              <a:gdLst>
                <a:gd name="connsiteX0" fmla="*/ 15495 w 61981"/>
                <a:gd name="connsiteY0" fmla="*/ 15495 h 330569"/>
                <a:gd name="connsiteX1" fmla="*/ 50618 w 61981"/>
                <a:gd name="connsiteY1" fmla="*/ 15495 h 330569"/>
                <a:gd name="connsiteX2" fmla="*/ 50618 w 61981"/>
                <a:gd name="connsiteY2" fmla="*/ 325404 h 330569"/>
                <a:gd name="connsiteX3" fmla="*/ 15495 w 61981"/>
                <a:gd name="connsiteY3" fmla="*/ 325404 h 330569"/>
              </a:gdLst>
              <a:ahLst/>
              <a:cxnLst>
                <a:cxn ang="0">
                  <a:pos x="connsiteX0" y="connsiteY0"/>
                </a:cxn>
                <a:cxn ang="0">
                  <a:pos x="connsiteX1" y="connsiteY1"/>
                </a:cxn>
                <a:cxn ang="0">
                  <a:pos x="connsiteX2" y="connsiteY2"/>
                </a:cxn>
                <a:cxn ang="0">
                  <a:pos x="connsiteX3" y="connsiteY3"/>
                </a:cxn>
              </a:cxnLst>
              <a:rect l="l" t="t" r="r" b="b"/>
              <a:pathLst>
                <a:path w="61981" h="330569">
                  <a:moveTo>
                    <a:pt x="15495" y="15495"/>
                  </a:moveTo>
                  <a:lnTo>
                    <a:pt x="50618" y="15495"/>
                  </a:lnTo>
                  <a:lnTo>
                    <a:pt x="50618" y="325404"/>
                  </a:lnTo>
                  <a:lnTo>
                    <a:pt x="15495" y="325404"/>
                  </a:lnTo>
                  <a:close/>
                </a:path>
              </a:pathLst>
            </a:custGeom>
            <a:solidFill>
              <a:srgbClr val="FFFFFF"/>
            </a:solidFill>
            <a:ln w="9525" cap="flat">
              <a:noFill/>
              <a:prstDash val="solid"/>
              <a:miter/>
            </a:ln>
          </p:spPr>
          <p:txBody>
            <a:bodyPr rtlCol="0" anchor="ctr"/>
            <a:lstStyle/>
            <a:p>
              <a:endParaRPr lang="fi-FI"/>
            </a:p>
          </p:txBody>
        </p:sp>
        <p:sp>
          <p:nvSpPr>
            <p:cNvPr id="260" name="Freeform: Shape 259">
              <a:extLst>
                <a:ext uri="{FF2B5EF4-FFF2-40B4-BE49-F238E27FC236}">
                  <a16:creationId xmlns:a16="http://schemas.microsoft.com/office/drawing/2014/main" id="{3389B26E-44AA-4443-9905-54A38EA5CB84}"/>
                </a:ext>
              </a:extLst>
            </p:cNvPr>
            <p:cNvSpPr/>
            <p:nvPr/>
          </p:nvSpPr>
          <p:spPr>
            <a:xfrm>
              <a:off x="2099897" y="5650883"/>
              <a:ext cx="61982" cy="330569"/>
            </a:xfrm>
            <a:custGeom>
              <a:avLst/>
              <a:gdLst>
                <a:gd name="connsiteX0" fmla="*/ 15495 w 61981"/>
                <a:gd name="connsiteY0" fmla="*/ 15496 h 330569"/>
                <a:gd name="connsiteX1" fmla="*/ 50618 w 61981"/>
                <a:gd name="connsiteY1" fmla="*/ 15496 h 330569"/>
                <a:gd name="connsiteX2" fmla="*/ 50618 w 61981"/>
                <a:gd name="connsiteY2" fmla="*/ 325404 h 330569"/>
                <a:gd name="connsiteX3" fmla="*/ 15495 w 61981"/>
                <a:gd name="connsiteY3" fmla="*/ 325404 h 330569"/>
              </a:gdLst>
              <a:ahLst/>
              <a:cxnLst>
                <a:cxn ang="0">
                  <a:pos x="connsiteX0" y="connsiteY0"/>
                </a:cxn>
                <a:cxn ang="0">
                  <a:pos x="connsiteX1" y="connsiteY1"/>
                </a:cxn>
                <a:cxn ang="0">
                  <a:pos x="connsiteX2" y="connsiteY2"/>
                </a:cxn>
                <a:cxn ang="0">
                  <a:pos x="connsiteX3" y="connsiteY3"/>
                </a:cxn>
              </a:cxnLst>
              <a:rect l="l" t="t" r="r" b="b"/>
              <a:pathLst>
                <a:path w="61981" h="330569">
                  <a:moveTo>
                    <a:pt x="15495" y="15496"/>
                  </a:moveTo>
                  <a:lnTo>
                    <a:pt x="50618" y="15496"/>
                  </a:lnTo>
                  <a:lnTo>
                    <a:pt x="50618" y="325404"/>
                  </a:lnTo>
                  <a:lnTo>
                    <a:pt x="15495" y="325404"/>
                  </a:lnTo>
                  <a:close/>
                </a:path>
              </a:pathLst>
            </a:custGeom>
            <a:solidFill>
              <a:srgbClr val="FFFFFF"/>
            </a:solidFill>
            <a:ln w="9525" cap="flat">
              <a:noFill/>
              <a:prstDash val="solid"/>
              <a:miter/>
            </a:ln>
          </p:spPr>
          <p:txBody>
            <a:bodyPr rtlCol="0" anchor="ctr"/>
            <a:lstStyle/>
            <a:p>
              <a:endParaRPr lang="fi-FI"/>
            </a:p>
          </p:txBody>
        </p:sp>
        <p:sp>
          <p:nvSpPr>
            <p:cNvPr id="261" name="Freeform: Shape 260">
              <a:extLst>
                <a:ext uri="{FF2B5EF4-FFF2-40B4-BE49-F238E27FC236}">
                  <a16:creationId xmlns:a16="http://schemas.microsoft.com/office/drawing/2014/main" id="{37F04768-C980-4C02-A0FC-1668969D543E}"/>
                </a:ext>
              </a:extLst>
            </p:cNvPr>
            <p:cNvSpPr/>
            <p:nvPr/>
          </p:nvSpPr>
          <p:spPr>
            <a:xfrm>
              <a:off x="1920150" y="5615760"/>
              <a:ext cx="247927" cy="61982"/>
            </a:xfrm>
            <a:custGeom>
              <a:avLst/>
              <a:gdLst>
                <a:gd name="connsiteX0" fmla="*/ 15495 w 247927"/>
                <a:gd name="connsiteY0" fmla="*/ 15495 h 61981"/>
                <a:gd name="connsiteX1" fmla="*/ 236564 w 247927"/>
                <a:gd name="connsiteY1" fmla="*/ 15495 h 61981"/>
                <a:gd name="connsiteX2" fmla="*/ 236564 w 247927"/>
                <a:gd name="connsiteY2" fmla="*/ 50618 h 61981"/>
                <a:gd name="connsiteX3" fmla="*/ 15495 w 247927"/>
                <a:gd name="connsiteY3" fmla="*/ 50618 h 61981"/>
              </a:gdLst>
              <a:ahLst/>
              <a:cxnLst>
                <a:cxn ang="0">
                  <a:pos x="connsiteX0" y="connsiteY0"/>
                </a:cxn>
                <a:cxn ang="0">
                  <a:pos x="connsiteX1" y="connsiteY1"/>
                </a:cxn>
                <a:cxn ang="0">
                  <a:pos x="connsiteX2" y="connsiteY2"/>
                </a:cxn>
                <a:cxn ang="0">
                  <a:pos x="connsiteX3" y="connsiteY3"/>
                </a:cxn>
              </a:cxnLst>
              <a:rect l="l" t="t" r="r" b="b"/>
              <a:pathLst>
                <a:path w="247927" h="61981">
                  <a:moveTo>
                    <a:pt x="15495" y="15495"/>
                  </a:moveTo>
                  <a:lnTo>
                    <a:pt x="236564" y="15495"/>
                  </a:lnTo>
                  <a:lnTo>
                    <a:pt x="236564" y="50618"/>
                  </a:lnTo>
                  <a:lnTo>
                    <a:pt x="15495" y="50618"/>
                  </a:lnTo>
                  <a:close/>
                </a:path>
              </a:pathLst>
            </a:custGeom>
            <a:solidFill>
              <a:srgbClr val="FFFFFF"/>
            </a:solidFill>
            <a:ln w="9525" cap="flat">
              <a:noFill/>
              <a:prstDash val="solid"/>
              <a:miter/>
            </a:ln>
          </p:spPr>
          <p:txBody>
            <a:bodyPr rtlCol="0" anchor="ctr"/>
            <a:lstStyle/>
            <a:p>
              <a:endParaRPr lang="fi-FI"/>
            </a:p>
          </p:txBody>
        </p:sp>
        <p:sp>
          <p:nvSpPr>
            <p:cNvPr id="262" name="Freeform: Shape 261">
              <a:extLst>
                <a:ext uri="{FF2B5EF4-FFF2-40B4-BE49-F238E27FC236}">
                  <a16:creationId xmlns:a16="http://schemas.microsoft.com/office/drawing/2014/main" id="{309E1AC7-D670-4047-8B75-C813760E48C4}"/>
                </a:ext>
              </a:extLst>
            </p:cNvPr>
            <p:cNvSpPr/>
            <p:nvPr/>
          </p:nvSpPr>
          <p:spPr>
            <a:xfrm>
              <a:off x="1916017" y="5553778"/>
              <a:ext cx="247927" cy="82642"/>
            </a:xfrm>
            <a:custGeom>
              <a:avLst/>
              <a:gdLst>
                <a:gd name="connsiteX0" fmla="*/ 238630 w 247927"/>
                <a:gd name="connsiteY0" fmla="*/ 73345 h 82642"/>
                <a:gd name="connsiteX1" fmla="*/ 15495 w 247927"/>
                <a:gd name="connsiteY1" fmla="*/ 73345 h 82642"/>
                <a:gd name="connsiteX2" fmla="*/ 127063 w 247927"/>
                <a:gd name="connsiteY2" fmla="*/ 15495 h 82642"/>
              </a:gdLst>
              <a:ahLst/>
              <a:cxnLst>
                <a:cxn ang="0">
                  <a:pos x="connsiteX0" y="connsiteY0"/>
                </a:cxn>
                <a:cxn ang="0">
                  <a:pos x="connsiteX1" y="connsiteY1"/>
                </a:cxn>
                <a:cxn ang="0">
                  <a:pos x="connsiteX2" y="connsiteY2"/>
                </a:cxn>
              </a:cxnLst>
              <a:rect l="l" t="t" r="r" b="b"/>
              <a:pathLst>
                <a:path w="247927" h="82642">
                  <a:moveTo>
                    <a:pt x="238630" y="73345"/>
                  </a:moveTo>
                  <a:lnTo>
                    <a:pt x="15495" y="73345"/>
                  </a:lnTo>
                  <a:lnTo>
                    <a:pt x="127063" y="15495"/>
                  </a:lnTo>
                  <a:close/>
                </a:path>
              </a:pathLst>
            </a:custGeom>
            <a:solidFill>
              <a:srgbClr val="669C91"/>
            </a:solidFill>
            <a:ln w="9525" cap="flat">
              <a:noFill/>
              <a:prstDash val="solid"/>
              <a:miter/>
            </a:ln>
          </p:spPr>
          <p:txBody>
            <a:bodyPr rtlCol="0" anchor="ctr"/>
            <a:lstStyle/>
            <a:p>
              <a:endParaRPr lang="fi-FI"/>
            </a:p>
          </p:txBody>
        </p:sp>
        <p:sp>
          <p:nvSpPr>
            <p:cNvPr id="263" name="Freeform: Shape 262">
              <a:extLst>
                <a:ext uri="{FF2B5EF4-FFF2-40B4-BE49-F238E27FC236}">
                  <a16:creationId xmlns:a16="http://schemas.microsoft.com/office/drawing/2014/main" id="{37FFAC3A-483C-4FFD-9858-9F43F8777958}"/>
                </a:ext>
              </a:extLst>
            </p:cNvPr>
            <p:cNvSpPr/>
            <p:nvPr/>
          </p:nvSpPr>
          <p:spPr>
            <a:xfrm>
              <a:off x="1944942" y="5566175"/>
              <a:ext cx="185945" cy="61982"/>
            </a:xfrm>
            <a:custGeom>
              <a:avLst/>
              <a:gdLst>
                <a:gd name="connsiteX0" fmla="*/ 180780 w 185945"/>
                <a:gd name="connsiteY0" fmla="*/ 54750 h 61981"/>
                <a:gd name="connsiteX1" fmla="*/ 15495 w 185945"/>
                <a:gd name="connsiteY1" fmla="*/ 54750 h 61981"/>
                <a:gd name="connsiteX2" fmla="*/ 98138 w 185945"/>
                <a:gd name="connsiteY2" fmla="*/ 15495 h 61981"/>
              </a:gdLst>
              <a:ahLst/>
              <a:cxnLst>
                <a:cxn ang="0">
                  <a:pos x="connsiteX0" y="connsiteY0"/>
                </a:cxn>
                <a:cxn ang="0">
                  <a:pos x="connsiteX1" y="connsiteY1"/>
                </a:cxn>
                <a:cxn ang="0">
                  <a:pos x="connsiteX2" y="connsiteY2"/>
                </a:cxn>
              </a:cxnLst>
              <a:rect l="l" t="t" r="r" b="b"/>
              <a:pathLst>
                <a:path w="185945" h="61981">
                  <a:moveTo>
                    <a:pt x="180780" y="54750"/>
                  </a:moveTo>
                  <a:lnTo>
                    <a:pt x="15495" y="54750"/>
                  </a:lnTo>
                  <a:lnTo>
                    <a:pt x="98138" y="15495"/>
                  </a:lnTo>
                  <a:close/>
                </a:path>
              </a:pathLst>
            </a:custGeom>
            <a:solidFill>
              <a:srgbClr val="FFFFFF"/>
            </a:solidFill>
            <a:ln w="9525" cap="flat">
              <a:noFill/>
              <a:prstDash val="solid"/>
              <a:miter/>
            </a:ln>
          </p:spPr>
          <p:txBody>
            <a:bodyPr rtlCol="0" anchor="ctr"/>
            <a:lstStyle/>
            <a:p>
              <a:endParaRPr lang="fi-FI"/>
            </a:p>
          </p:txBody>
        </p:sp>
        <p:sp>
          <p:nvSpPr>
            <p:cNvPr id="264" name="Freeform: Shape 263">
              <a:extLst>
                <a:ext uri="{FF2B5EF4-FFF2-40B4-BE49-F238E27FC236}">
                  <a16:creationId xmlns:a16="http://schemas.microsoft.com/office/drawing/2014/main" id="{445AC7C4-B5D3-4E60-B4FF-15BDB692A8CF}"/>
                </a:ext>
              </a:extLst>
            </p:cNvPr>
            <p:cNvSpPr/>
            <p:nvPr/>
          </p:nvSpPr>
          <p:spPr>
            <a:xfrm>
              <a:off x="1926348" y="5343040"/>
              <a:ext cx="227266" cy="165285"/>
            </a:xfrm>
            <a:custGeom>
              <a:avLst/>
              <a:gdLst>
                <a:gd name="connsiteX0" fmla="*/ 222101 w 227266"/>
                <a:gd name="connsiteY0" fmla="*/ 155987 h 165284"/>
                <a:gd name="connsiteX1" fmla="*/ 118798 w 227266"/>
                <a:gd name="connsiteY1" fmla="*/ 15495 h 165284"/>
                <a:gd name="connsiteX2" fmla="*/ 15495 w 227266"/>
                <a:gd name="connsiteY2" fmla="*/ 155987 h 165284"/>
                <a:gd name="connsiteX3" fmla="*/ 222101 w 227266"/>
                <a:gd name="connsiteY3" fmla="*/ 155987 h 165284"/>
              </a:gdLst>
              <a:ahLst/>
              <a:cxnLst>
                <a:cxn ang="0">
                  <a:pos x="connsiteX0" y="connsiteY0"/>
                </a:cxn>
                <a:cxn ang="0">
                  <a:pos x="connsiteX1" y="connsiteY1"/>
                </a:cxn>
                <a:cxn ang="0">
                  <a:pos x="connsiteX2" y="connsiteY2"/>
                </a:cxn>
                <a:cxn ang="0">
                  <a:pos x="connsiteX3" y="connsiteY3"/>
                </a:cxn>
              </a:cxnLst>
              <a:rect l="l" t="t" r="r" b="b"/>
              <a:pathLst>
                <a:path w="227266" h="165284">
                  <a:moveTo>
                    <a:pt x="222101" y="155987"/>
                  </a:moveTo>
                  <a:cubicBezTo>
                    <a:pt x="213837" y="77477"/>
                    <a:pt x="170450" y="15495"/>
                    <a:pt x="118798" y="15495"/>
                  </a:cubicBezTo>
                  <a:cubicBezTo>
                    <a:pt x="67147" y="15495"/>
                    <a:pt x="23760" y="75411"/>
                    <a:pt x="15495" y="155987"/>
                  </a:cubicBezTo>
                  <a:lnTo>
                    <a:pt x="222101" y="155987"/>
                  </a:lnTo>
                  <a:close/>
                </a:path>
              </a:pathLst>
            </a:custGeom>
            <a:solidFill>
              <a:srgbClr val="669C91"/>
            </a:solidFill>
            <a:ln w="9525" cap="flat">
              <a:noFill/>
              <a:prstDash val="solid"/>
              <a:miter/>
            </a:ln>
          </p:spPr>
          <p:txBody>
            <a:bodyPr rtlCol="0" anchor="ctr"/>
            <a:lstStyle/>
            <a:p>
              <a:endParaRPr lang="fi-FI"/>
            </a:p>
          </p:txBody>
        </p:sp>
        <p:sp>
          <p:nvSpPr>
            <p:cNvPr id="265" name="Freeform: Shape 264">
              <a:extLst>
                <a:ext uri="{FF2B5EF4-FFF2-40B4-BE49-F238E27FC236}">
                  <a16:creationId xmlns:a16="http://schemas.microsoft.com/office/drawing/2014/main" id="{61C37559-360B-43E8-A14C-C77E6805AE63}"/>
                </a:ext>
              </a:extLst>
            </p:cNvPr>
            <p:cNvSpPr/>
            <p:nvPr/>
          </p:nvSpPr>
          <p:spPr>
            <a:xfrm>
              <a:off x="2021386" y="5142633"/>
              <a:ext cx="41321" cy="227266"/>
            </a:xfrm>
            <a:custGeom>
              <a:avLst/>
              <a:gdLst>
                <a:gd name="connsiteX0" fmla="*/ 27892 w 41321"/>
                <a:gd name="connsiteY0" fmla="*/ 211771 h 227266"/>
                <a:gd name="connsiteX1" fmla="*/ 15495 w 41321"/>
                <a:gd name="connsiteY1" fmla="*/ 211771 h 227266"/>
                <a:gd name="connsiteX2" fmla="*/ 19627 w 41321"/>
                <a:gd name="connsiteY2" fmla="*/ 15495 h 227266"/>
                <a:gd name="connsiteX3" fmla="*/ 25826 w 41321"/>
                <a:gd name="connsiteY3" fmla="*/ 15495 h 227266"/>
              </a:gdLst>
              <a:ahLst/>
              <a:cxnLst>
                <a:cxn ang="0">
                  <a:pos x="connsiteX0" y="connsiteY0"/>
                </a:cxn>
                <a:cxn ang="0">
                  <a:pos x="connsiteX1" y="connsiteY1"/>
                </a:cxn>
                <a:cxn ang="0">
                  <a:pos x="connsiteX2" y="connsiteY2"/>
                </a:cxn>
                <a:cxn ang="0">
                  <a:pos x="connsiteX3" y="connsiteY3"/>
                </a:cxn>
              </a:cxnLst>
              <a:rect l="l" t="t" r="r" b="b"/>
              <a:pathLst>
                <a:path w="41321" h="227266">
                  <a:moveTo>
                    <a:pt x="27892" y="211771"/>
                  </a:moveTo>
                  <a:lnTo>
                    <a:pt x="15495" y="211771"/>
                  </a:lnTo>
                  <a:lnTo>
                    <a:pt x="19627" y="15495"/>
                  </a:lnTo>
                  <a:lnTo>
                    <a:pt x="25826" y="15495"/>
                  </a:lnTo>
                  <a:close/>
                </a:path>
              </a:pathLst>
            </a:custGeom>
            <a:solidFill>
              <a:srgbClr val="161238"/>
            </a:solidFill>
            <a:ln w="9525" cap="flat">
              <a:noFill/>
              <a:prstDash val="solid"/>
              <a:miter/>
            </a:ln>
          </p:spPr>
          <p:txBody>
            <a:bodyPr rtlCol="0" anchor="ctr"/>
            <a:lstStyle/>
            <a:p>
              <a:endParaRPr lang="fi-FI"/>
            </a:p>
          </p:txBody>
        </p:sp>
        <p:sp>
          <p:nvSpPr>
            <p:cNvPr id="266" name="Freeform: Shape 265">
              <a:extLst>
                <a:ext uri="{FF2B5EF4-FFF2-40B4-BE49-F238E27FC236}">
                  <a16:creationId xmlns:a16="http://schemas.microsoft.com/office/drawing/2014/main" id="{B5D6B8A6-21AA-41C9-977D-C4D2B36EFD35}"/>
                </a:ext>
              </a:extLst>
            </p:cNvPr>
            <p:cNvSpPr/>
            <p:nvPr/>
          </p:nvSpPr>
          <p:spPr>
            <a:xfrm>
              <a:off x="2006924" y="5297587"/>
              <a:ext cx="61982" cy="61982"/>
            </a:xfrm>
            <a:custGeom>
              <a:avLst/>
              <a:gdLst>
                <a:gd name="connsiteX0" fmla="*/ 56817 w 61981"/>
                <a:gd name="connsiteY0" fmla="*/ 40288 h 61981"/>
                <a:gd name="connsiteX1" fmla="*/ 36156 w 61981"/>
                <a:gd name="connsiteY1" fmla="*/ 65081 h 61981"/>
                <a:gd name="connsiteX2" fmla="*/ 15495 w 61981"/>
                <a:gd name="connsiteY2" fmla="*/ 40288 h 61981"/>
                <a:gd name="connsiteX3" fmla="*/ 36156 w 61981"/>
                <a:gd name="connsiteY3" fmla="*/ 15495 h 61981"/>
                <a:gd name="connsiteX4" fmla="*/ 56817 w 61981"/>
                <a:gd name="connsiteY4" fmla="*/ 40288 h 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 h="61981">
                  <a:moveTo>
                    <a:pt x="56817" y="40288"/>
                  </a:moveTo>
                  <a:cubicBezTo>
                    <a:pt x="56817" y="54750"/>
                    <a:pt x="46486" y="65081"/>
                    <a:pt x="36156" y="65081"/>
                  </a:cubicBezTo>
                  <a:cubicBezTo>
                    <a:pt x="23760" y="65081"/>
                    <a:pt x="15495" y="54750"/>
                    <a:pt x="15495" y="40288"/>
                  </a:cubicBezTo>
                  <a:cubicBezTo>
                    <a:pt x="15495" y="25826"/>
                    <a:pt x="25826" y="15495"/>
                    <a:pt x="36156" y="15495"/>
                  </a:cubicBezTo>
                  <a:cubicBezTo>
                    <a:pt x="48552" y="15495"/>
                    <a:pt x="56817" y="25826"/>
                    <a:pt x="56817" y="40288"/>
                  </a:cubicBezTo>
                  <a:close/>
                </a:path>
              </a:pathLst>
            </a:custGeom>
            <a:solidFill>
              <a:srgbClr val="161238"/>
            </a:solidFill>
            <a:ln w="9525" cap="flat">
              <a:noFill/>
              <a:prstDash val="solid"/>
              <a:miter/>
            </a:ln>
          </p:spPr>
          <p:txBody>
            <a:bodyPr rtlCol="0" anchor="ctr"/>
            <a:lstStyle/>
            <a:p>
              <a:endParaRPr lang="fi-FI"/>
            </a:p>
          </p:txBody>
        </p:sp>
        <p:sp>
          <p:nvSpPr>
            <p:cNvPr id="267" name="Freeform: Shape 266">
              <a:extLst>
                <a:ext uri="{FF2B5EF4-FFF2-40B4-BE49-F238E27FC236}">
                  <a16:creationId xmlns:a16="http://schemas.microsoft.com/office/drawing/2014/main" id="{9153C1D0-BCF2-4C92-B29E-8F6BA4595874}"/>
                </a:ext>
              </a:extLst>
            </p:cNvPr>
            <p:cNvSpPr/>
            <p:nvPr/>
          </p:nvSpPr>
          <p:spPr>
            <a:xfrm>
              <a:off x="2011056" y="5233539"/>
              <a:ext cx="61982" cy="61982"/>
            </a:xfrm>
            <a:custGeom>
              <a:avLst/>
              <a:gdLst>
                <a:gd name="connsiteX0" fmla="*/ 48552 w 61981"/>
                <a:gd name="connsiteY0" fmla="*/ 32024 h 61981"/>
                <a:gd name="connsiteX1" fmla="*/ 32024 w 61981"/>
                <a:gd name="connsiteY1" fmla="*/ 48552 h 61981"/>
                <a:gd name="connsiteX2" fmla="*/ 15495 w 61981"/>
                <a:gd name="connsiteY2" fmla="*/ 32024 h 61981"/>
                <a:gd name="connsiteX3" fmla="*/ 32024 w 61981"/>
                <a:gd name="connsiteY3" fmla="*/ 15495 h 61981"/>
                <a:gd name="connsiteX4" fmla="*/ 48552 w 61981"/>
                <a:gd name="connsiteY4" fmla="*/ 32024 h 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 h="61981">
                  <a:moveTo>
                    <a:pt x="48552" y="32024"/>
                  </a:moveTo>
                  <a:cubicBezTo>
                    <a:pt x="48552" y="40288"/>
                    <a:pt x="42354" y="48552"/>
                    <a:pt x="32024" y="48552"/>
                  </a:cubicBezTo>
                  <a:cubicBezTo>
                    <a:pt x="23760" y="48552"/>
                    <a:pt x="15495" y="42354"/>
                    <a:pt x="15495" y="32024"/>
                  </a:cubicBezTo>
                  <a:cubicBezTo>
                    <a:pt x="15495" y="23760"/>
                    <a:pt x="21694" y="15495"/>
                    <a:pt x="32024" y="15495"/>
                  </a:cubicBezTo>
                  <a:cubicBezTo>
                    <a:pt x="40288" y="15495"/>
                    <a:pt x="48552" y="21694"/>
                    <a:pt x="48552" y="32024"/>
                  </a:cubicBezTo>
                  <a:close/>
                </a:path>
              </a:pathLst>
            </a:custGeom>
            <a:solidFill>
              <a:srgbClr val="161238"/>
            </a:solidFill>
            <a:ln w="9525" cap="flat">
              <a:noFill/>
              <a:prstDash val="solid"/>
              <a:miter/>
            </a:ln>
          </p:spPr>
          <p:txBody>
            <a:bodyPr rtlCol="0" anchor="ctr"/>
            <a:lstStyle/>
            <a:p>
              <a:endParaRPr lang="fi-FI"/>
            </a:p>
          </p:txBody>
        </p:sp>
        <p:sp>
          <p:nvSpPr>
            <p:cNvPr id="268" name="Freeform: Shape 267">
              <a:extLst>
                <a:ext uri="{FF2B5EF4-FFF2-40B4-BE49-F238E27FC236}">
                  <a16:creationId xmlns:a16="http://schemas.microsoft.com/office/drawing/2014/main" id="{4FC67E1E-9A77-48A1-BAA9-244B3C86B738}"/>
                </a:ext>
              </a:extLst>
            </p:cNvPr>
            <p:cNvSpPr/>
            <p:nvPr/>
          </p:nvSpPr>
          <p:spPr>
            <a:xfrm>
              <a:off x="1998660" y="5702269"/>
              <a:ext cx="82642" cy="185945"/>
            </a:xfrm>
            <a:custGeom>
              <a:avLst/>
              <a:gdLst>
                <a:gd name="connsiteX0" fmla="*/ 79543 w 82642"/>
                <a:gd name="connsiteY0" fmla="*/ 172781 h 185945"/>
                <a:gd name="connsiteX1" fmla="*/ 15495 w 82642"/>
                <a:gd name="connsiteY1" fmla="*/ 172781 h 185945"/>
                <a:gd name="connsiteX2" fmla="*/ 15495 w 82642"/>
                <a:gd name="connsiteY2" fmla="*/ 65346 h 185945"/>
                <a:gd name="connsiteX3" fmla="*/ 46486 w 82642"/>
                <a:gd name="connsiteY3" fmla="*/ 15761 h 185945"/>
                <a:gd name="connsiteX4" fmla="*/ 77477 w 82642"/>
                <a:gd name="connsiteY4" fmla="*/ 57082 h 185945"/>
                <a:gd name="connsiteX5" fmla="*/ 77477 w 82642"/>
                <a:gd name="connsiteY5" fmla="*/ 172781 h 18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2" h="185945">
                  <a:moveTo>
                    <a:pt x="79543" y="172781"/>
                  </a:moveTo>
                  <a:lnTo>
                    <a:pt x="15495" y="172781"/>
                  </a:lnTo>
                  <a:lnTo>
                    <a:pt x="15495" y="65346"/>
                  </a:lnTo>
                  <a:cubicBezTo>
                    <a:pt x="15495" y="65346"/>
                    <a:pt x="19628" y="15761"/>
                    <a:pt x="46486" y="15761"/>
                  </a:cubicBezTo>
                  <a:cubicBezTo>
                    <a:pt x="73345" y="11629"/>
                    <a:pt x="77477" y="57082"/>
                    <a:pt x="77477" y="57082"/>
                  </a:cubicBezTo>
                  <a:lnTo>
                    <a:pt x="77477" y="172781"/>
                  </a:lnTo>
                  <a:close/>
                </a:path>
              </a:pathLst>
            </a:custGeom>
            <a:solidFill>
              <a:srgbClr val="161238"/>
            </a:solidFill>
            <a:ln w="9525" cap="flat">
              <a:noFill/>
              <a:prstDash val="solid"/>
              <a:miter/>
            </a:ln>
          </p:spPr>
          <p:txBody>
            <a:bodyPr rtlCol="0" anchor="ctr"/>
            <a:lstStyle/>
            <a:p>
              <a:endParaRPr lang="fi-FI"/>
            </a:p>
          </p:txBody>
        </p:sp>
        <p:sp>
          <p:nvSpPr>
            <p:cNvPr id="269" name="Freeform: Shape 268">
              <a:extLst>
                <a:ext uri="{FF2B5EF4-FFF2-40B4-BE49-F238E27FC236}">
                  <a16:creationId xmlns:a16="http://schemas.microsoft.com/office/drawing/2014/main" id="{07DD7C58-13A2-4ABD-9904-63A0CC75CAEF}"/>
                </a:ext>
              </a:extLst>
            </p:cNvPr>
            <p:cNvSpPr/>
            <p:nvPr/>
          </p:nvSpPr>
          <p:spPr>
            <a:xfrm>
              <a:off x="1331323" y="5132303"/>
              <a:ext cx="351230" cy="495854"/>
            </a:xfrm>
            <a:custGeom>
              <a:avLst/>
              <a:gdLst>
                <a:gd name="connsiteX0" fmla="*/ 15495 w 351229"/>
                <a:gd name="connsiteY0" fmla="*/ 15495 h 495854"/>
                <a:gd name="connsiteX1" fmla="*/ 346065 w 351229"/>
                <a:gd name="connsiteY1" fmla="*/ 15495 h 495854"/>
                <a:gd name="connsiteX2" fmla="*/ 346065 w 351229"/>
                <a:gd name="connsiteY2" fmla="*/ 490689 h 495854"/>
                <a:gd name="connsiteX3" fmla="*/ 15495 w 351229"/>
                <a:gd name="connsiteY3" fmla="*/ 490689 h 495854"/>
              </a:gdLst>
              <a:ahLst/>
              <a:cxnLst>
                <a:cxn ang="0">
                  <a:pos x="connsiteX0" y="connsiteY0"/>
                </a:cxn>
                <a:cxn ang="0">
                  <a:pos x="connsiteX1" y="connsiteY1"/>
                </a:cxn>
                <a:cxn ang="0">
                  <a:pos x="connsiteX2" y="connsiteY2"/>
                </a:cxn>
                <a:cxn ang="0">
                  <a:pos x="connsiteX3" y="connsiteY3"/>
                </a:cxn>
              </a:cxnLst>
              <a:rect l="l" t="t" r="r" b="b"/>
              <a:pathLst>
                <a:path w="351229" h="495854">
                  <a:moveTo>
                    <a:pt x="15495" y="15495"/>
                  </a:moveTo>
                  <a:lnTo>
                    <a:pt x="346065" y="15495"/>
                  </a:lnTo>
                  <a:lnTo>
                    <a:pt x="346065" y="490689"/>
                  </a:lnTo>
                  <a:lnTo>
                    <a:pt x="15495" y="490689"/>
                  </a:lnTo>
                  <a:close/>
                </a:path>
              </a:pathLst>
            </a:custGeom>
            <a:solidFill>
              <a:srgbClr val="D1D3D4"/>
            </a:solidFill>
            <a:ln w="9525" cap="flat">
              <a:noFill/>
              <a:prstDash val="solid"/>
              <a:miter/>
            </a:ln>
          </p:spPr>
          <p:txBody>
            <a:bodyPr rtlCol="0" anchor="ctr"/>
            <a:lstStyle/>
            <a:p>
              <a:endParaRPr lang="fi-FI"/>
            </a:p>
          </p:txBody>
        </p:sp>
        <p:sp>
          <p:nvSpPr>
            <p:cNvPr id="270" name="Freeform: Shape 269">
              <a:extLst>
                <a:ext uri="{FF2B5EF4-FFF2-40B4-BE49-F238E27FC236}">
                  <a16:creationId xmlns:a16="http://schemas.microsoft.com/office/drawing/2014/main" id="{9DF05EFC-20CF-43AF-B99A-4EEADB76DC94}"/>
                </a:ext>
              </a:extLst>
            </p:cNvPr>
            <p:cNvSpPr/>
            <p:nvPr/>
          </p:nvSpPr>
          <p:spPr>
            <a:xfrm>
              <a:off x="1298266" y="5497995"/>
              <a:ext cx="413212" cy="61982"/>
            </a:xfrm>
            <a:custGeom>
              <a:avLst/>
              <a:gdLst>
                <a:gd name="connsiteX0" fmla="*/ 15495 w 413211"/>
                <a:gd name="connsiteY0" fmla="*/ 15495 h 61981"/>
                <a:gd name="connsiteX1" fmla="*/ 412179 w 413211"/>
                <a:gd name="connsiteY1" fmla="*/ 15495 h 61981"/>
                <a:gd name="connsiteX2" fmla="*/ 412179 w 413211"/>
                <a:gd name="connsiteY2" fmla="*/ 50618 h 61981"/>
                <a:gd name="connsiteX3" fmla="*/ 15495 w 413211"/>
                <a:gd name="connsiteY3" fmla="*/ 50618 h 61981"/>
              </a:gdLst>
              <a:ahLst/>
              <a:cxnLst>
                <a:cxn ang="0">
                  <a:pos x="connsiteX0" y="connsiteY0"/>
                </a:cxn>
                <a:cxn ang="0">
                  <a:pos x="connsiteX1" y="connsiteY1"/>
                </a:cxn>
                <a:cxn ang="0">
                  <a:pos x="connsiteX2" y="connsiteY2"/>
                </a:cxn>
                <a:cxn ang="0">
                  <a:pos x="connsiteX3" y="connsiteY3"/>
                </a:cxn>
              </a:cxnLst>
              <a:rect l="l" t="t" r="r" b="b"/>
              <a:pathLst>
                <a:path w="413211" h="61981">
                  <a:moveTo>
                    <a:pt x="15495" y="15495"/>
                  </a:moveTo>
                  <a:lnTo>
                    <a:pt x="412179" y="15495"/>
                  </a:lnTo>
                  <a:lnTo>
                    <a:pt x="412179" y="50618"/>
                  </a:lnTo>
                  <a:lnTo>
                    <a:pt x="15495" y="50618"/>
                  </a:lnTo>
                  <a:close/>
                </a:path>
              </a:pathLst>
            </a:custGeom>
            <a:solidFill>
              <a:srgbClr val="FFFFFF"/>
            </a:solidFill>
            <a:ln w="9525" cap="flat">
              <a:noFill/>
              <a:prstDash val="solid"/>
              <a:miter/>
            </a:ln>
          </p:spPr>
          <p:txBody>
            <a:bodyPr rtlCol="0" anchor="ctr"/>
            <a:lstStyle/>
            <a:p>
              <a:endParaRPr lang="fi-FI"/>
            </a:p>
          </p:txBody>
        </p:sp>
        <p:sp>
          <p:nvSpPr>
            <p:cNvPr id="271" name="Freeform: Shape 270">
              <a:extLst>
                <a:ext uri="{FF2B5EF4-FFF2-40B4-BE49-F238E27FC236}">
                  <a16:creationId xmlns:a16="http://schemas.microsoft.com/office/drawing/2014/main" id="{A1642C6E-F000-4053-B463-CE1F3CAC30F0}"/>
                </a:ext>
              </a:extLst>
            </p:cNvPr>
            <p:cNvSpPr/>
            <p:nvPr/>
          </p:nvSpPr>
          <p:spPr>
            <a:xfrm>
              <a:off x="1298266" y="5179822"/>
              <a:ext cx="413212" cy="61982"/>
            </a:xfrm>
            <a:custGeom>
              <a:avLst/>
              <a:gdLst>
                <a:gd name="connsiteX0" fmla="*/ 15495 w 413211"/>
                <a:gd name="connsiteY0" fmla="*/ 15496 h 61981"/>
                <a:gd name="connsiteX1" fmla="*/ 412179 w 413211"/>
                <a:gd name="connsiteY1" fmla="*/ 15496 h 61981"/>
                <a:gd name="connsiteX2" fmla="*/ 412179 w 413211"/>
                <a:gd name="connsiteY2" fmla="*/ 50618 h 61981"/>
                <a:gd name="connsiteX3" fmla="*/ 15495 w 413211"/>
                <a:gd name="connsiteY3" fmla="*/ 50618 h 61981"/>
              </a:gdLst>
              <a:ahLst/>
              <a:cxnLst>
                <a:cxn ang="0">
                  <a:pos x="connsiteX0" y="connsiteY0"/>
                </a:cxn>
                <a:cxn ang="0">
                  <a:pos x="connsiteX1" y="connsiteY1"/>
                </a:cxn>
                <a:cxn ang="0">
                  <a:pos x="connsiteX2" y="connsiteY2"/>
                </a:cxn>
                <a:cxn ang="0">
                  <a:pos x="connsiteX3" y="connsiteY3"/>
                </a:cxn>
              </a:cxnLst>
              <a:rect l="l" t="t" r="r" b="b"/>
              <a:pathLst>
                <a:path w="413211" h="61981">
                  <a:moveTo>
                    <a:pt x="15495" y="15496"/>
                  </a:moveTo>
                  <a:lnTo>
                    <a:pt x="412179" y="15496"/>
                  </a:lnTo>
                  <a:lnTo>
                    <a:pt x="412179" y="50618"/>
                  </a:lnTo>
                  <a:lnTo>
                    <a:pt x="15495" y="50618"/>
                  </a:lnTo>
                  <a:close/>
                </a:path>
              </a:pathLst>
            </a:custGeom>
            <a:solidFill>
              <a:srgbClr val="FFFFFF"/>
            </a:solidFill>
            <a:ln w="9525" cap="flat">
              <a:noFill/>
              <a:prstDash val="solid"/>
              <a:miter/>
            </a:ln>
          </p:spPr>
          <p:txBody>
            <a:bodyPr rtlCol="0" anchor="ctr"/>
            <a:lstStyle/>
            <a:p>
              <a:endParaRPr lang="fi-FI"/>
            </a:p>
          </p:txBody>
        </p:sp>
        <p:sp>
          <p:nvSpPr>
            <p:cNvPr id="272" name="Freeform: Shape 271">
              <a:extLst>
                <a:ext uri="{FF2B5EF4-FFF2-40B4-BE49-F238E27FC236}">
                  <a16:creationId xmlns:a16="http://schemas.microsoft.com/office/drawing/2014/main" id="{9FE9427A-D117-40CA-B55F-FE397D9C61E1}"/>
                </a:ext>
              </a:extLst>
            </p:cNvPr>
            <p:cNvSpPr/>
            <p:nvPr/>
          </p:nvSpPr>
          <p:spPr>
            <a:xfrm>
              <a:off x="1343719" y="4989745"/>
              <a:ext cx="330569" cy="165285"/>
            </a:xfrm>
            <a:custGeom>
              <a:avLst/>
              <a:gdLst>
                <a:gd name="connsiteX0" fmla="*/ 321272 w 330569"/>
                <a:gd name="connsiteY0" fmla="*/ 155987 h 165284"/>
                <a:gd name="connsiteX1" fmla="*/ 168384 w 330569"/>
                <a:gd name="connsiteY1" fmla="*/ 15495 h 165284"/>
                <a:gd name="connsiteX2" fmla="*/ 15495 w 330569"/>
                <a:gd name="connsiteY2" fmla="*/ 155987 h 165284"/>
                <a:gd name="connsiteX3" fmla="*/ 321272 w 330569"/>
                <a:gd name="connsiteY3" fmla="*/ 155987 h 165284"/>
              </a:gdLst>
              <a:ahLst/>
              <a:cxnLst>
                <a:cxn ang="0">
                  <a:pos x="connsiteX0" y="connsiteY0"/>
                </a:cxn>
                <a:cxn ang="0">
                  <a:pos x="connsiteX1" y="connsiteY1"/>
                </a:cxn>
                <a:cxn ang="0">
                  <a:pos x="connsiteX2" y="connsiteY2"/>
                </a:cxn>
                <a:cxn ang="0">
                  <a:pos x="connsiteX3" y="connsiteY3"/>
                </a:cxn>
              </a:cxnLst>
              <a:rect l="l" t="t" r="r" b="b"/>
              <a:pathLst>
                <a:path w="330569" h="165284">
                  <a:moveTo>
                    <a:pt x="321272" y="155987"/>
                  </a:moveTo>
                  <a:cubicBezTo>
                    <a:pt x="310942" y="77477"/>
                    <a:pt x="244828" y="15495"/>
                    <a:pt x="168384" y="15495"/>
                  </a:cubicBezTo>
                  <a:cubicBezTo>
                    <a:pt x="89874" y="15495"/>
                    <a:pt x="25826" y="75411"/>
                    <a:pt x="15495" y="155987"/>
                  </a:cubicBezTo>
                  <a:lnTo>
                    <a:pt x="321272" y="155987"/>
                  </a:lnTo>
                  <a:close/>
                </a:path>
              </a:pathLst>
            </a:custGeom>
            <a:solidFill>
              <a:srgbClr val="669C91"/>
            </a:solidFill>
            <a:ln w="9525" cap="flat">
              <a:noFill/>
              <a:prstDash val="solid"/>
              <a:miter/>
            </a:ln>
          </p:spPr>
          <p:txBody>
            <a:bodyPr rtlCol="0" anchor="ctr"/>
            <a:lstStyle/>
            <a:p>
              <a:endParaRPr lang="fi-FI"/>
            </a:p>
          </p:txBody>
        </p:sp>
        <p:sp>
          <p:nvSpPr>
            <p:cNvPr id="273" name="Freeform: Shape 272">
              <a:extLst>
                <a:ext uri="{FF2B5EF4-FFF2-40B4-BE49-F238E27FC236}">
                  <a16:creationId xmlns:a16="http://schemas.microsoft.com/office/drawing/2014/main" id="{7978D73E-AAD6-4CB8-B7C6-F23CD2136546}"/>
                </a:ext>
              </a:extLst>
            </p:cNvPr>
            <p:cNvSpPr/>
            <p:nvPr/>
          </p:nvSpPr>
          <p:spPr>
            <a:xfrm>
              <a:off x="1471815" y="4956688"/>
              <a:ext cx="61982" cy="61982"/>
            </a:xfrm>
            <a:custGeom>
              <a:avLst/>
              <a:gdLst>
                <a:gd name="connsiteX0" fmla="*/ 48552 w 61981"/>
                <a:gd name="connsiteY0" fmla="*/ 60949 h 61981"/>
                <a:gd name="connsiteX1" fmla="*/ 32024 w 61981"/>
                <a:gd name="connsiteY1" fmla="*/ 15495 h 61981"/>
                <a:gd name="connsiteX2" fmla="*/ 15495 w 61981"/>
                <a:gd name="connsiteY2" fmla="*/ 60949 h 61981"/>
                <a:gd name="connsiteX3" fmla="*/ 48552 w 61981"/>
                <a:gd name="connsiteY3" fmla="*/ 60949 h 61981"/>
              </a:gdLst>
              <a:ahLst/>
              <a:cxnLst>
                <a:cxn ang="0">
                  <a:pos x="connsiteX0" y="connsiteY0"/>
                </a:cxn>
                <a:cxn ang="0">
                  <a:pos x="connsiteX1" y="connsiteY1"/>
                </a:cxn>
                <a:cxn ang="0">
                  <a:pos x="connsiteX2" y="connsiteY2"/>
                </a:cxn>
                <a:cxn ang="0">
                  <a:pos x="connsiteX3" y="connsiteY3"/>
                </a:cxn>
              </a:cxnLst>
              <a:rect l="l" t="t" r="r" b="b"/>
              <a:pathLst>
                <a:path w="61981" h="61981">
                  <a:moveTo>
                    <a:pt x="48552" y="60949"/>
                  </a:moveTo>
                  <a:cubicBezTo>
                    <a:pt x="46486" y="34090"/>
                    <a:pt x="40288" y="15495"/>
                    <a:pt x="32024" y="15495"/>
                  </a:cubicBezTo>
                  <a:cubicBezTo>
                    <a:pt x="23760" y="15495"/>
                    <a:pt x="15495" y="36156"/>
                    <a:pt x="15495" y="60949"/>
                  </a:cubicBezTo>
                  <a:lnTo>
                    <a:pt x="48552" y="60949"/>
                  </a:lnTo>
                  <a:close/>
                </a:path>
              </a:pathLst>
            </a:custGeom>
            <a:solidFill>
              <a:srgbClr val="669C91"/>
            </a:solidFill>
            <a:ln w="9525" cap="flat">
              <a:noFill/>
              <a:prstDash val="solid"/>
              <a:miter/>
            </a:ln>
          </p:spPr>
          <p:txBody>
            <a:bodyPr rtlCol="0" anchor="ctr"/>
            <a:lstStyle/>
            <a:p>
              <a:endParaRPr lang="fi-FI"/>
            </a:p>
          </p:txBody>
        </p:sp>
        <p:sp>
          <p:nvSpPr>
            <p:cNvPr id="274" name="Freeform: Shape 273">
              <a:extLst>
                <a:ext uri="{FF2B5EF4-FFF2-40B4-BE49-F238E27FC236}">
                  <a16:creationId xmlns:a16="http://schemas.microsoft.com/office/drawing/2014/main" id="{B50BF941-E00B-4258-B0E3-A90128F57922}"/>
                </a:ext>
              </a:extLst>
            </p:cNvPr>
            <p:cNvSpPr/>
            <p:nvPr/>
          </p:nvSpPr>
          <p:spPr>
            <a:xfrm>
              <a:off x="1482145" y="4758346"/>
              <a:ext cx="41321" cy="227266"/>
            </a:xfrm>
            <a:custGeom>
              <a:avLst/>
              <a:gdLst>
                <a:gd name="connsiteX0" fmla="*/ 27892 w 41321"/>
                <a:gd name="connsiteY0" fmla="*/ 211771 h 227266"/>
                <a:gd name="connsiteX1" fmla="*/ 15495 w 41321"/>
                <a:gd name="connsiteY1" fmla="*/ 211771 h 227266"/>
                <a:gd name="connsiteX2" fmla="*/ 19628 w 41321"/>
                <a:gd name="connsiteY2" fmla="*/ 15495 h 227266"/>
                <a:gd name="connsiteX3" fmla="*/ 23760 w 41321"/>
                <a:gd name="connsiteY3" fmla="*/ 15495 h 227266"/>
              </a:gdLst>
              <a:ahLst/>
              <a:cxnLst>
                <a:cxn ang="0">
                  <a:pos x="connsiteX0" y="connsiteY0"/>
                </a:cxn>
                <a:cxn ang="0">
                  <a:pos x="connsiteX1" y="connsiteY1"/>
                </a:cxn>
                <a:cxn ang="0">
                  <a:pos x="connsiteX2" y="connsiteY2"/>
                </a:cxn>
                <a:cxn ang="0">
                  <a:pos x="connsiteX3" y="connsiteY3"/>
                </a:cxn>
              </a:cxnLst>
              <a:rect l="l" t="t" r="r" b="b"/>
              <a:pathLst>
                <a:path w="41321" h="227266">
                  <a:moveTo>
                    <a:pt x="27892" y="211771"/>
                  </a:moveTo>
                  <a:lnTo>
                    <a:pt x="15495" y="211771"/>
                  </a:lnTo>
                  <a:lnTo>
                    <a:pt x="19628" y="15495"/>
                  </a:lnTo>
                  <a:lnTo>
                    <a:pt x="23760" y="15495"/>
                  </a:lnTo>
                  <a:close/>
                </a:path>
              </a:pathLst>
            </a:custGeom>
            <a:solidFill>
              <a:srgbClr val="161238"/>
            </a:solidFill>
            <a:ln w="9525" cap="flat">
              <a:noFill/>
              <a:prstDash val="solid"/>
              <a:miter/>
            </a:ln>
          </p:spPr>
          <p:txBody>
            <a:bodyPr rtlCol="0" anchor="ctr"/>
            <a:lstStyle/>
            <a:p>
              <a:endParaRPr lang="fi-FI"/>
            </a:p>
          </p:txBody>
        </p:sp>
        <p:sp>
          <p:nvSpPr>
            <p:cNvPr id="275" name="Freeform: Shape 274">
              <a:extLst>
                <a:ext uri="{FF2B5EF4-FFF2-40B4-BE49-F238E27FC236}">
                  <a16:creationId xmlns:a16="http://schemas.microsoft.com/office/drawing/2014/main" id="{8D0A4A32-A270-48E4-98C5-9FEFA7983F77}"/>
                </a:ext>
              </a:extLst>
            </p:cNvPr>
            <p:cNvSpPr/>
            <p:nvPr/>
          </p:nvSpPr>
          <p:spPr>
            <a:xfrm>
              <a:off x="1467683" y="4913300"/>
              <a:ext cx="61982" cy="61982"/>
            </a:xfrm>
            <a:custGeom>
              <a:avLst/>
              <a:gdLst>
                <a:gd name="connsiteX0" fmla="*/ 56817 w 61981"/>
                <a:gd name="connsiteY0" fmla="*/ 40288 h 61981"/>
                <a:gd name="connsiteX1" fmla="*/ 36156 w 61981"/>
                <a:gd name="connsiteY1" fmla="*/ 65081 h 61981"/>
                <a:gd name="connsiteX2" fmla="*/ 15495 w 61981"/>
                <a:gd name="connsiteY2" fmla="*/ 40288 h 61981"/>
                <a:gd name="connsiteX3" fmla="*/ 36156 w 61981"/>
                <a:gd name="connsiteY3" fmla="*/ 15495 h 61981"/>
                <a:gd name="connsiteX4" fmla="*/ 56817 w 61981"/>
                <a:gd name="connsiteY4" fmla="*/ 40288 h 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 h="61981">
                  <a:moveTo>
                    <a:pt x="56817" y="40288"/>
                  </a:moveTo>
                  <a:cubicBezTo>
                    <a:pt x="56817" y="54751"/>
                    <a:pt x="46486" y="65081"/>
                    <a:pt x="36156" y="65081"/>
                  </a:cubicBezTo>
                  <a:cubicBezTo>
                    <a:pt x="23760" y="65081"/>
                    <a:pt x="15495" y="54751"/>
                    <a:pt x="15495" y="40288"/>
                  </a:cubicBezTo>
                  <a:cubicBezTo>
                    <a:pt x="15495" y="25826"/>
                    <a:pt x="25826" y="15495"/>
                    <a:pt x="36156" y="15495"/>
                  </a:cubicBezTo>
                  <a:cubicBezTo>
                    <a:pt x="48552" y="15495"/>
                    <a:pt x="56817" y="25826"/>
                    <a:pt x="56817" y="40288"/>
                  </a:cubicBezTo>
                  <a:close/>
                </a:path>
              </a:pathLst>
            </a:custGeom>
            <a:solidFill>
              <a:srgbClr val="161238"/>
            </a:solidFill>
            <a:ln w="9525" cap="flat">
              <a:noFill/>
              <a:prstDash val="solid"/>
              <a:miter/>
            </a:ln>
          </p:spPr>
          <p:txBody>
            <a:bodyPr rtlCol="0" anchor="ctr"/>
            <a:lstStyle/>
            <a:p>
              <a:endParaRPr lang="fi-FI"/>
            </a:p>
          </p:txBody>
        </p:sp>
        <p:sp>
          <p:nvSpPr>
            <p:cNvPr id="276" name="Freeform: Shape 275">
              <a:extLst>
                <a:ext uri="{FF2B5EF4-FFF2-40B4-BE49-F238E27FC236}">
                  <a16:creationId xmlns:a16="http://schemas.microsoft.com/office/drawing/2014/main" id="{45992F57-BE97-4C17-8F18-1AB0EC089931}"/>
                </a:ext>
              </a:extLst>
            </p:cNvPr>
            <p:cNvSpPr/>
            <p:nvPr/>
          </p:nvSpPr>
          <p:spPr>
            <a:xfrm>
              <a:off x="1471815" y="4849253"/>
              <a:ext cx="61982" cy="61982"/>
            </a:xfrm>
            <a:custGeom>
              <a:avLst/>
              <a:gdLst>
                <a:gd name="connsiteX0" fmla="*/ 48552 w 61981"/>
                <a:gd name="connsiteY0" fmla="*/ 32024 h 61981"/>
                <a:gd name="connsiteX1" fmla="*/ 32024 w 61981"/>
                <a:gd name="connsiteY1" fmla="*/ 48552 h 61981"/>
                <a:gd name="connsiteX2" fmla="*/ 15495 w 61981"/>
                <a:gd name="connsiteY2" fmla="*/ 32024 h 61981"/>
                <a:gd name="connsiteX3" fmla="*/ 32024 w 61981"/>
                <a:gd name="connsiteY3" fmla="*/ 15495 h 61981"/>
                <a:gd name="connsiteX4" fmla="*/ 48552 w 61981"/>
                <a:gd name="connsiteY4" fmla="*/ 32024 h 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 h="61981">
                  <a:moveTo>
                    <a:pt x="48552" y="32024"/>
                  </a:moveTo>
                  <a:cubicBezTo>
                    <a:pt x="48552" y="40288"/>
                    <a:pt x="42354" y="48552"/>
                    <a:pt x="32024" y="48552"/>
                  </a:cubicBezTo>
                  <a:cubicBezTo>
                    <a:pt x="23760" y="48552"/>
                    <a:pt x="15495" y="42354"/>
                    <a:pt x="15495" y="32024"/>
                  </a:cubicBezTo>
                  <a:cubicBezTo>
                    <a:pt x="15495" y="23760"/>
                    <a:pt x="21694" y="15495"/>
                    <a:pt x="32024" y="15495"/>
                  </a:cubicBezTo>
                  <a:cubicBezTo>
                    <a:pt x="40288" y="15495"/>
                    <a:pt x="48552" y="21694"/>
                    <a:pt x="48552" y="32024"/>
                  </a:cubicBezTo>
                  <a:close/>
                </a:path>
              </a:pathLst>
            </a:custGeom>
            <a:solidFill>
              <a:srgbClr val="161238"/>
            </a:solidFill>
            <a:ln w="9525" cap="flat">
              <a:noFill/>
              <a:prstDash val="solid"/>
              <a:miter/>
            </a:ln>
          </p:spPr>
          <p:txBody>
            <a:bodyPr rtlCol="0" anchor="ctr"/>
            <a:lstStyle/>
            <a:p>
              <a:endParaRPr lang="fi-FI"/>
            </a:p>
          </p:txBody>
        </p:sp>
        <p:sp>
          <p:nvSpPr>
            <p:cNvPr id="277" name="Freeform: Shape 276">
              <a:extLst>
                <a:ext uri="{FF2B5EF4-FFF2-40B4-BE49-F238E27FC236}">
                  <a16:creationId xmlns:a16="http://schemas.microsoft.com/office/drawing/2014/main" id="{209D5826-01CF-4329-B3E6-1460958C1A99}"/>
                </a:ext>
              </a:extLst>
            </p:cNvPr>
            <p:cNvSpPr/>
            <p:nvPr/>
          </p:nvSpPr>
          <p:spPr>
            <a:xfrm>
              <a:off x="1368512" y="6041368"/>
              <a:ext cx="61982" cy="578496"/>
            </a:xfrm>
            <a:custGeom>
              <a:avLst/>
              <a:gdLst>
                <a:gd name="connsiteX0" fmla="*/ 15495 w 61981"/>
                <a:gd name="connsiteY0" fmla="*/ 15495 h 578496"/>
                <a:gd name="connsiteX1" fmla="*/ 65081 w 61981"/>
                <a:gd name="connsiteY1" fmla="*/ 15495 h 578496"/>
                <a:gd name="connsiteX2" fmla="*/ 65081 w 61981"/>
                <a:gd name="connsiteY2" fmla="*/ 577464 h 578496"/>
                <a:gd name="connsiteX3" fmla="*/ 15495 w 61981"/>
                <a:gd name="connsiteY3" fmla="*/ 577464 h 578496"/>
              </a:gdLst>
              <a:ahLst/>
              <a:cxnLst>
                <a:cxn ang="0">
                  <a:pos x="connsiteX0" y="connsiteY0"/>
                </a:cxn>
                <a:cxn ang="0">
                  <a:pos x="connsiteX1" y="connsiteY1"/>
                </a:cxn>
                <a:cxn ang="0">
                  <a:pos x="connsiteX2" y="connsiteY2"/>
                </a:cxn>
                <a:cxn ang="0">
                  <a:pos x="connsiteX3" y="connsiteY3"/>
                </a:cxn>
              </a:cxnLst>
              <a:rect l="l" t="t" r="r" b="b"/>
              <a:pathLst>
                <a:path w="61981" h="578496">
                  <a:moveTo>
                    <a:pt x="15495" y="15495"/>
                  </a:moveTo>
                  <a:lnTo>
                    <a:pt x="65081" y="15495"/>
                  </a:lnTo>
                  <a:lnTo>
                    <a:pt x="65081" y="577464"/>
                  </a:lnTo>
                  <a:lnTo>
                    <a:pt x="15495" y="577464"/>
                  </a:lnTo>
                  <a:close/>
                </a:path>
              </a:pathLst>
            </a:custGeom>
            <a:solidFill>
              <a:srgbClr val="FFFFFF"/>
            </a:solidFill>
            <a:ln w="9525" cap="flat">
              <a:noFill/>
              <a:prstDash val="solid"/>
              <a:miter/>
            </a:ln>
          </p:spPr>
          <p:txBody>
            <a:bodyPr rtlCol="0" anchor="ctr"/>
            <a:lstStyle/>
            <a:p>
              <a:endParaRPr lang="fi-FI"/>
            </a:p>
          </p:txBody>
        </p:sp>
        <p:sp>
          <p:nvSpPr>
            <p:cNvPr id="278" name="Freeform: Shape 277">
              <a:extLst>
                <a:ext uri="{FF2B5EF4-FFF2-40B4-BE49-F238E27FC236}">
                  <a16:creationId xmlns:a16="http://schemas.microsoft.com/office/drawing/2014/main" id="{42DFE09B-37B2-49A1-956E-C341DED49F61}"/>
                </a:ext>
              </a:extLst>
            </p:cNvPr>
            <p:cNvSpPr/>
            <p:nvPr/>
          </p:nvSpPr>
          <p:spPr>
            <a:xfrm>
              <a:off x="1170170" y="6041368"/>
              <a:ext cx="61982" cy="578496"/>
            </a:xfrm>
            <a:custGeom>
              <a:avLst/>
              <a:gdLst>
                <a:gd name="connsiteX0" fmla="*/ 15495 w 61981"/>
                <a:gd name="connsiteY0" fmla="*/ 15495 h 578496"/>
                <a:gd name="connsiteX1" fmla="*/ 65081 w 61981"/>
                <a:gd name="connsiteY1" fmla="*/ 15495 h 578496"/>
                <a:gd name="connsiteX2" fmla="*/ 65081 w 61981"/>
                <a:gd name="connsiteY2" fmla="*/ 577464 h 578496"/>
                <a:gd name="connsiteX3" fmla="*/ 15495 w 61981"/>
                <a:gd name="connsiteY3" fmla="*/ 577464 h 578496"/>
              </a:gdLst>
              <a:ahLst/>
              <a:cxnLst>
                <a:cxn ang="0">
                  <a:pos x="connsiteX0" y="connsiteY0"/>
                </a:cxn>
                <a:cxn ang="0">
                  <a:pos x="connsiteX1" y="connsiteY1"/>
                </a:cxn>
                <a:cxn ang="0">
                  <a:pos x="connsiteX2" y="connsiteY2"/>
                </a:cxn>
                <a:cxn ang="0">
                  <a:pos x="connsiteX3" y="connsiteY3"/>
                </a:cxn>
              </a:cxnLst>
              <a:rect l="l" t="t" r="r" b="b"/>
              <a:pathLst>
                <a:path w="61981" h="578496">
                  <a:moveTo>
                    <a:pt x="15495" y="15495"/>
                  </a:moveTo>
                  <a:lnTo>
                    <a:pt x="65081" y="15495"/>
                  </a:lnTo>
                  <a:lnTo>
                    <a:pt x="65081" y="577464"/>
                  </a:lnTo>
                  <a:lnTo>
                    <a:pt x="15495" y="577464"/>
                  </a:lnTo>
                  <a:close/>
                </a:path>
              </a:pathLst>
            </a:custGeom>
            <a:solidFill>
              <a:srgbClr val="FFFFFF"/>
            </a:solidFill>
            <a:ln w="9525" cap="flat">
              <a:noFill/>
              <a:prstDash val="solid"/>
              <a:miter/>
            </a:ln>
          </p:spPr>
          <p:txBody>
            <a:bodyPr rtlCol="0" anchor="ctr"/>
            <a:lstStyle/>
            <a:p>
              <a:endParaRPr lang="fi-FI"/>
            </a:p>
          </p:txBody>
        </p:sp>
        <p:sp>
          <p:nvSpPr>
            <p:cNvPr id="279" name="Freeform: Shape 278">
              <a:extLst>
                <a:ext uri="{FF2B5EF4-FFF2-40B4-BE49-F238E27FC236}">
                  <a16:creationId xmlns:a16="http://schemas.microsoft.com/office/drawing/2014/main" id="{ACB421EA-5FB6-47BE-83C0-D4586A3C1A34}"/>
                </a:ext>
              </a:extLst>
            </p:cNvPr>
            <p:cNvSpPr/>
            <p:nvPr/>
          </p:nvSpPr>
          <p:spPr>
            <a:xfrm>
              <a:off x="971829" y="6041368"/>
              <a:ext cx="61982" cy="578496"/>
            </a:xfrm>
            <a:custGeom>
              <a:avLst/>
              <a:gdLst>
                <a:gd name="connsiteX0" fmla="*/ 15495 w 61981"/>
                <a:gd name="connsiteY0" fmla="*/ 15495 h 578496"/>
                <a:gd name="connsiteX1" fmla="*/ 65081 w 61981"/>
                <a:gd name="connsiteY1" fmla="*/ 15495 h 578496"/>
                <a:gd name="connsiteX2" fmla="*/ 65081 w 61981"/>
                <a:gd name="connsiteY2" fmla="*/ 577464 h 578496"/>
                <a:gd name="connsiteX3" fmla="*/ 15495 w 61981"/>
                <a:gd name="connsiteY3" fmla="*/ 577464 h 578496"/>
              </a:gdLst>
              <a:ahLst/>
              <a:cxnLst>
                <a:cxn ang="0">
                  <a:pos x="connsiteX0" y="connsiteY0"/>
                </a:cxn>
                <a:cxn ang="0">
                  <a:pos x="connsiteX1" y="connsiteY1"/>
                </a:cxn>
                <a:cxn ang="0">
                  <a:pos x="connsiteX2" y="connsiteY2"/>
                </a:cxn>
                <a:cxn ang="0">
                  <a:pos x="connsiteX3" y="connsiteY3"/>
                </a:cxn>
              </a:cxnLst>
              <a:rect l="l" t="t" r="r" b="b"/>
              <a:pathLst>
                <a:path w="61981" h="578496">
                  <a:moveTo>
                    <a:pt x="15495" y="15495"/>
                  </a:moveTo>
                  <a:lnTo>
                    <a:pt x="65081" y="15495"/>
                  </a:lnTo>
                  <a:lnTo>
                    <a:pt x="65081" y="577464"/>
                  </a:lnTo>
                  <a:lnTo>
                    <a:pt x="15495" y="577464"/>
                  </a:lnTo>
                  <a:close/>
                </a:path>
              </a:pathLst>
            </a:custGeom>
            <a:solidFill>
              <a:srgbClr val="FFFFFF"/>
            </a:solidFill>
            <a:ln w="9525" cap="flat">
              <a:noFill/>
              <a:prstDash val="solid"/>
              <a:miter/>
            </a:ln>
          </p:spPr>
          <p:txBody>
            <a:bodyPr rtlCol="0" anchor="ctr"/>
            <a:lstStyle/>
            <a:p>
              <a:endParaRPr lang="fi-FI"/>
            </a:p>
          </p:txBody>
        </p:sp>
        <p:sp>
          <p:nvSpPr>
            <p:cNvPr id="280" name="Freeform: Shape 279">
              <a:extLst>
                <a:ext uri="{FF2B5EF4-FFF2-40B4-BE49-F238E27FC236}">
                  <a16:creationId xmlns:a16="http://schemas.microsoft.com/office/drawing/2014/main" id="{D5D61BFF-428B-445D-96DD-B05C995139A2}"/>
                </a:ext>
              </a:extLst>
            </p:cNvPr>
            <p:cNvSpPr/>
            <p:nvPr/>
          </p:nvSpPr>
          <p:spPr>
            <a:xfrm>
              <a:off x="1965603" y="6041368"/>
              <a:ext cx="61982" cy="578496"/>
            </a:xfrm>
            <a:custGeom>
              <a:avLst/>
              <a:gdLst>
                <a:gd name="connsiteX0" fmla="*/ 15495 w 61981"/>
                <a:gd name="connsiteY0" fmla="*/ 15495 h 578496"/>
                <a:gd name="connsiteX1" fmla="*/ 65081 w 61981"/>
                <a:gd name="connsiteY1" fmla="*/ 15495 h 578496"/>
                <a:gd name="connsiteX2" fmla="*/ 65081 w 61981"/>
                <a:gd name="connsiteY2" fmla="*/ 577464 h 578496"/>
                <a:gd name="connsiteX3" fmla="*/ 15495 w 61981"/>
                <a:gd name="connsiteY3" fmla="*/ 577464 h 578496"/>
              </a:gdLst>
              <a:ahLst/>
              <a:cxnLst>
                <a:cxn ang="0">
                  <a:pos x="connsiteX0" y="connsiteY0"/>
                </a:cxn>
                <a:cxn ang="0">
                  <a:pos x="connsiteX1" y="connsiteY1"/>
                </a:cxn>
                <a:cxn ang="0">
                  <a:pos x="connsiteX2" y="connsiteY2"/>
                </a:cxn>
                <a:cxn ang="0">
                  <a:pos x="connsiteX3" y="connsiteY3"/>
                </a:cxn>
              </a:cxnLst>
              <a:rect l="l" t="t" r="r" b="b"/>
              <a:pathLst>
                <a:path w="61981" h="578496">
                  <a:moveTo>
                    <a:pt x="15495" y="15495"/>
                  </a:moveTo>
                  <a:lnTo>
                    <a:pt x="65081" y="15495"/>
                  </a:lnTo>
                  <a:lnTo>
                    <a:pt x="65081" y="577464"/>
                  </a:lnTo>
                  <a:lnTo>
                    <a:pt x="15495" y="577464"/>
                  </a:lnTo>
                  <a:close/>
                </a:path>
              </a:pathLst>
            </a:custGeom>
            <a:solidFill>
              <a:srgbClr val="FFFFFF"/>
            </a:solidFill>
            <a:ln w="9525" cap="flat">
              <a:noFill/>
              <a:prstDash val="solid"/>
              <a:miter/>
            </a:ln>
          </p:spPr>
          <p:txBody>
            <a:bodyPr rtlCol="0" anchor="ctr"/>
            <a:lstStyle/>
            <a:p>
              <a:endParaRPr lang="fi-FI"/>
            </a:p>
          </p:txBody>
        </p:sp>
        <p:sp>
          <p:nvSpPr>
            <p:cNvPr id="281" name="Freeform: Shape 280">
              <a:extLst>
                <a:ext uri="{FF2B5EF4-FFF2-40B4-BE49-F238E27FC236}">
                  <a16:creationId xmlns:a16="http://schemas.microsoft.com/office/drawing/2014/main" id="{111AEE31-DE9C-4AA4-8FBD-9B69AFDB0953}"/>
                </a:ext>
              </a:extLst>
            </p:cNvPr>
            <p:cNvSpPr/>
            <p:nvPr/>
          </p:nvSpPr>
          <p:spPr>
            <a:xfrm>
              <a:off x="2124689" y="6121945"/>
              <a:ext cx="61982" cy="495854"/>
            </a:xfrm>
            <a:custGeom>
              <a:avLst/>
              <a:gdLst>
                <a:gd name="connsiteX0" fmla="*/ 15496 w 61981"/>
                <a:gd name="connsiteY0" fmla="*/ 15495 h 495854"/>
                <a:gd name="connsiteX1" fmla="*/ 65081 w 61981"/>
                <a:gd name="connsiteY1" fmla="*/ 15495 h 495854"/>
                <a:gd name="connsiteX2" fmla="*/ 65081 w 61981"/>
                <a:gd name="connsiteY2" fmla="*/ 494821 h 495854"/>
                <a:gd name="connsiteX3" fmla="*/ 15496 w 61981"/>
                <a:gd name="connsiteY3" fmla="*/ 494821 h 495854"/>
              </a:gdLst>
              <a:ahLst/>
              <a:cxnLst>
                <a:cxn ang="0">
                  <a:pos x="connsiteX0" y="connsiteY0"/>
                </a:cxn>
                <a:cxn ang="0">
                  <a:pos x="connsiteX1" y="connsiteY1"/>
                </a:cxn>
                <a:cxn ang="0">
                  <a:pos x="connsiteX2" y="connsiteY2"/>
                </a:cxn>
                <a:cxn ang="0">
                  <a:pos x="connsiteX3" y="connsiteY3"/>
                </a:cxn>
              </a:cxnLst>
              <a:rect l="l" t="t" r="r" b="b"/>
              <a:pathLst>
                <a:path w="61981" h="495854">
                  <a:moveTo>
                    <a:pt x="15496" y="15495"/>
                  </a:moveTo>
                  <a:lnTo>
                    <a:pt x="65081" y="15495"/>
                  </a:lnTo>
                  <a:lnTo>
                    <a:pt x="65081" y="494821"/>
                  </a:lnTo>
                  <a:lnTo>
                    <a:pt x="15496" y="494821"/>
                  </a:lnTo>
                  <a:close/>
                </a:path>
              </a:pathLst>
            </a:custGeom>
            <a:solidFill>
              <a:srgbClr val="FFFFFF"/>
            </a:solidFill>
            <a:ln w="9525" cap="flat">
              <a:noFill/>
              <a:prstDash val="solid"/>
              <a:miter/>
            </a:ln>
          </p:spPr>
          <p:txBody>
            <a:bodyPr rtlCol="0" anchor="ctr"/>
            <a:lstStyle/>
            <a:p>
              <a:endParaRPr lang="fi-FI"/>
            </a:p>
          </p:txBody>
        </p:sp>
        <p:sp>
          <p:nvSpPr>
            <p:cNvPr id="282" name="Freeform: Shape 281">
              <a:extLst>
                <a:ext uri="{FF2B5EF4-FFF2-40B4-BE49-F238E27FC236}">
                  <a16:creationId xmlns:a16="http://schemas.microsoft.com/office/drawing/2014/main" id="{D59D3C2B-A526-4907-A585-75AE45780C88}"/>
                </a:ext>
              </a:extLst>
            </p:cNvPr>
            <p:cNvSpPr/>
            <p:nvPr/>
          </p:nvSpPr>
          <p:spPr>
            <a:xfrm>
              <a:off x="2263115" y="6144671"/>
              <a:ext cx="61982" cy="475193"/>
            </a:xfrm>
            <a:custGeom>
              <a:avLst/>
              <a:gdLst>
                <a:gd name="connsiteX0" fmla="*/ 15495 w 61981"/>
                <a:gd name="connsiteY0" fmla="*/ 15495 h 475193"/>
                <a:gd name="connsiteX1" fmla="*/ 65081 w 61981"/>
                <a:gd name="connsiteY1" fmla="*/ 15495 h 475193"/>
                <a:gd name="connsiteX2" fmla="*/ 65081 w 61981"/>
                <a:gd name="connsiteY2" fmla="*/ 472094 h 475193"/>
                <a:gd name="connsiteX3" fmla="*/ 15495 w 61981"/>
                <a:gd name="connsiteY3" fmla="*/ 472094 h 475193"/>
              </a:gdLst>
              <a:ahLst/>
              <a:cxnLst>
                <a:cxn ang="0">
                  <a:pos x="connsiteX0" y="connsiteY0"/>
                </a:cxn>
                <a:cxn ang="0">
                  <a:pos x="connsiteX1" y="connsiteY1"/>
                </a:cxn>
                <a:cxn ang="0">
                  <a:pos x="connsiteX2" y="connsiteY2"/>
                </a:cxn>
                <a:cxn ang="0">
                  <a:pos x="connsiteX3" y="connsiteY3"/>
                </a:cxn>
              </a:cxnLst>
              <a:rect l="l" t="t" r="r" b="b"/>
              <a:pathLst>
                <a:path w="61981" h="475193">
                  <a:moveTo>
                    <a:pt x="15495" y="15495"/>
                  </a:moveTo>
                  <a:lnTo>
                    <a:pt x="65081" y="15495"/>
                  </a:lnTo>
                  <a:lnTo>
                    <a:pt x="65081" y="472094"/>
                  </a:lnTo>
                  <a:lnTo>
                    <a:pt x="15495" y="472094"/>
                  </a:lnTo>
                  <a:close/>
                </a:path>
              </a:pathLst>
            </a:custGeom>
            <a:solidFill>
              <a:srgbClr val="FFFFFF"/>
            </a:solidFill>
            <a:ln w="9525" cap="flat">
              <a:noFill/>
              <a:prstDash val="solid"/>
              <a:miter/>
            </a:ln>
          </p:spPr>
          <p:txBody>
            <a:bodyPr rtlCol="0" anchor="ctr"/>
            <a:lstStyle/>
            <a:p>
              <a:endParaRPr lang="fi-FI"/>
            </a:p>
          </p:txBody>
        </p:sp>
        <p:sp>
          <p:nvSpPr>
            <p:cNvPr id="283" name="Freeform: Shape 282">
              <a:extLst>
                <a:ext uri="{FF2B5EF4-FFF2-40B4-BE49-F238E27FC236}">
                  <a16:creationId xmlns:a16="http://schemas.microsoft.com/office/drawing/2014/main" id="{5F39B330-4258-45D0-9423-AA2B92D03C5B}"/>
                </a:ext>
              </a:extLst>
            </p:cNvPr>
            <p:cNvSpPr/>
            <p:nvPr/>
          </p:nvSpPr>
          <p:spPr>
            <a:xfrm>
              <a:off x="2403607" y="6144671"/>
              <a:ext cx="61982" cy="475193"/>
            </a:xfrm>
            <a:custGeom>
              <a:avLst/>
              <a:gdLst>
                <a:gd name="connsiteX0" fmla="*/ 15496 w 61981"/>
                <a:gd name="connsiteY0" fmla="*/ 15495 h 475193"/>
                <a:gd name="connsiteX1" fmla="*/ 65081 w 61981"/>
                <a:gd name="connsiteY1" fmla="*/ 15495 h 475193"/>
                <a:gd name="connsiteX2" fmla="*/ 65081 w 61981"/>
                <a:gd name="connsiteY2" fmla="*/ 472094 h 475193"/>
                <a:gd name="connsiteX3" fmla="*/ 15496 w 61981"/>
                <a:gd name="connsiteY3" fmla="*/ 472094 h 475193"/>
              </a:gdLst>
              <a:ahLst/>
              <a:cxnLst>
                <a:cxn ang="0">
                  <a:pos x="connsiteX0" y="connsiteY0"/>
                </a:cxn>
                <a:cxn ang="0">
                  <a:pos x="connsiteX1" y="connsiteY1"/>
                </a:cxn>
                <a:cxn ang="0">
                  <a:pos x="connsiteX2" y="connsiteY2"/>
                </a:cxn>
                <a:cxn ang="0">
                  <a:pos x="connsiteX3" y="connsiteY3"/>
                </a:cxn>
              </a:cxnLst>
              <a:rect l="l" t="t" r="r" b="b"/>
              <a:pathLst>
                <a:path w="61981" h="475193">
                  <a:moveTo>
                    <a:pt x="15496" y="15495"/>
                  </a:moveTo>
                  <a:lnTo>
                    <a:pt x="65081" y="15495"/>
                  </a:lnTo>
                  <a:lnTo>
                    <a:pt x="65081" y="472094"/>
                  </a:lnTo>
                  <a:lnTo>
                    <a:pt x="15496" y="472094"/>
                  </a:lnTo>
                  <a:close/>
                </a:path>
              </a:pathLst>
            </a:custGeom>
            <a:solidFill>
              <a:srgbClr val="FFFFFF"/>
            </a:solidFill>
            <a:ln w="9525" cap="flat">
              <a:noFill/>
              <a:prstDash val="solid"/>
              <a:miter/>
            </a:ln>
          </p:spPr>
          <p:txBody>
            <a:bodyPr rtlCol="0" anchor="ctr"/>
            <a:lstStyle/>
            <a:p>
              <a:endParaRPr lang="fi-FI"/>
            </a:p>
          </p:txBody>
        </p:sp>
        <p:sp>
          <p:nvSpPr>
            <p:cNvPr id="284" name="Freeform: Shape 283">
              <a:extLst>
                <a:ext uri="{FF2B5EF4-FFF2-40B4-BE49-F238E27FC236}">
                  <a16:creationId xmlns:a16="http://schemas.microsoft.com/office/drawing/2014/main" id="{58A3BFEF-1411-4345-86F7-77BFE7D9AA35}"/>
                </a:ext>
              </a:extLst>
            </p:cNvPr>
            <p:cNvSpPr/>
            <p:nvPr/>
          </p:nvSpPr>
          <p:spPr>
            <a:xfrm>
              <a:off x="533824" y="6144671"/>
              <a:ext cx="61982" cy="475193"/>
            </a:xfrm>
            <a:custGeom>
              <a:avLst/>
              <a:gdLst>
                <a:gd name="connsiteX0" fmla="*/ 15495 w 61981"/>
                <a:gd name="connsiteY0" fmla="*/ 15495 h 475193"/>
                <a:gd name="connsiteX1" fmla="*/ 65081 w 61981"/>
                <a:gd name="connsiteY1" fmla="*/ 15495 h 475193"/>
                <a:gd name="connsiteX2" fmla="*/ 65081 w 61981"/>
                <a:gd name="connsiteY2" fmla="*/ 472094 h 475193"/>
                <a:gd name="connsiteX3" fmla="*/ 15495 w 61981"/>
                <a:gd name="connsiteY3" fmla="*/ 472094 h 475193"/>
              </a:gdLst>
              <a:ahLst/>
              <a:cxnLst>
                <a:cxn ang="0">
                  <a:pos x="connsiteX0" y="connsiteY0"/>
                </a:cxn>
                <a:cxn ang="0">
                  <a:pos x="connsiteX1" y="connsiteY1"/>
                </a:cxn>
                <a:cxn ang="0">
                  <a:pos x="connsiteX2" y="connsiteY2"/>
                </a:cxn>
                <a:cxn ang="0">
                  <a:pos x="connsiteX3" y="connsiteY3"/>
                </a:cxn>
              </a:cxnLst>
              <a:rect l="l" t="t" r="r" b="b"/>
              <a:pathLst>
                <a:path w="61981" h="475193">
                  <a:moveTo>
                    <a:pt x="15495" y="15495"/>
                  </a:moveTo>
                  <a:lnTo>
                    <a:pt x="65081" y="15495"/>
                  </a:lnTo>
                  <a:lnTo>
                    <a:pt x="65081" y="472094"/>
                  </a:lnTo>
                  <a:lnTo>
                    <a:pt x="15495" y="472094"/>
                  </a:lnTo>
                  <a:close/>
                </a:path>
              </a:pathLst>
            </a:custGeom>
            <a:solidFill>
              <a:srgbClr val="FFFFFF"/>
            </a:solidFill>
            <a:ln w="9525" cap="flat">
              <a:noFill/>
              <a:prstDash val="solid"/>
              <a:miter/>
            </a:ln>
          </p:spPr>
          <p:txBody>
            <a:bodyPr rtlCol="0" anchor="ctr"/>
            <a:lstStyle/>
            <a:p>
              <a:endParaRPr lang="fi-FI"/>
            </a:p>
          </p:txBody>
        </p:sp>
        <p:sp>
          <p:nvSpPr>
            <p:cNvPr id="285" name="Freeform: Shape 284">
              <a:extLst>
                <a:ext uri="{FF2B5EF4-FFF2-40B4-BE49-F238E27FC236}">
                  <a16:creationId xmlns:a16="http://schemas.microsoft.com/office/drawing/2014/main" id="{B0BB922A-47F2-4222-BFC0-6B0104C40DCF}"/>
                </a:ext>
              </a:extLst>
            </p:cNvPr>
            <p:cNvSpPr/>
            <p:nvPr/>
          </p:nvSpPr>
          <p:spPr>
            <a:xfrm>
              <a:off x="672250" y="6144671"/>
              <a:ext cx="61982" cy="475193"/>
            </a:xfrm>
            <a:custGeom>
              <a:avLst/>
              <a:gdLst>
                <a:gd name="connsiteX0" fmla="*/ 15495 w 61981"/>
                <a:gd name="connsiteY0" fmla="*/ 15495 h 475193"/>
                <a:gd name="connsiteX1" fmla="*/ 65081 w 61981"/>
                <a:gd name="connsiteY1" fmla="*/ 15495 h 475193"/>
                <a:gd name="connsiteX2" fmla="*/ 65081 w 61981"/>
                <a:gd name="connsiteY2" fmla="*/ 472094 h 475193"/>
                <a:gd name="connsiteX3" fmla="*/ 15495 w 61981"/>
                <a:gd name="connsiteY3" fmla="*/ 472094 h 475193"/>
              </a:gdLst>
              <a:ahLst/>
              <a:cxnLst>
                <a:cxn ang="0">
                  <a:pos x="connsiteX0" y="connsiteY0"/>
                </a:cxn>
                <a:cxn ang="0">
                  <a:pos x="connsiteX1" y="connsiteY1"/>
                </a:cxn>
                <a:cxn ang="0">
                  <a:pos x="connsiteX2" y="connsiteY2"/>
                </a:cxn>
                <a:cxn ang="0">
                  <a:pos x="connsiteX3" y="connsiteY3"/>
                </a:cxn>
              </a:cxnLst>
              <a:rect l="l" t="t" r="r" b="b"/>
              <a:pathLst>
                <a:path w="61981" h="475193">
                  <a:moveTo>
                    <a:pt x="15495" y="15495"/>
                  </a:moveTo>
                  <a:lnTo>
                    <a:pt x="65081" y="15495"/>
                  </a:lnTo>
                  <a:lnTo>
                    <a:pt x="65081" y="472094"/>
                  </a:lnTo>
                  <a:lnTo>
                    <a:pt x="15495" y="472094"/>
                  </a:lnTo>
                  <a:close/>
                </a:path>
              </a:pathLst>
            </a:custGeom>
            <a:solidFill>
              <a:srgbClr val="FFFFFF"/>
            </a:solidFill>
            <a:ln w="9525" cap="flat">
              <a:noFill/>
              <a:prstDash val="solid"/>
              <a:miter/>
            </a:ln>
          </p:spPr>
          <p:txBody>
            <a:bodyPr rtlCol="0" anchor="ctr"/>
            <a:lstStyle/>
            <a:p>
              <a:endParaRPr lang="fi-FI"/>
            </a:p>
          </p:txBody>
        </p:sp>
        <p:sp>
          <p:nvSpPr>
            <p:cNvPr id="286" name="Freeform: Shape 285">
              <a:extLst>
                <a:ext uri="{FF2B5EF4-FFF2-40B4-BE49-F238E27FC236}">
                  <a16:creationId xmlns:a16="http://schemas.microsoft.com/office/drawing/2014/main" id="{1AC1A021-A17D-4AEF-AFCE-7EE72693E7FF}"/>
                </a:ext>
              </a:extLst>
            </p:cNvPr>
            <p:cNvSpPr/>
            <p:nvPr/>
          </p:nvSpPr>
          <p:spPr>
            <a:xfrm>
              <a:off x="812742" y="6121945"/>
              <a:ext cx="61982" cy="495854"/>
            </a:xfrm>
            <a:custGeom>
              <a:avLst/>
              <a:gdLst>
                <a:gd name="connsiteX0" fmla="*/ 15495 w 61981"/>
                <a:gd name="connsiteY0" fmla="*/ 15495 h 495854"/>
                <a:gd name="connsiteX1" fmla="*/ 65081 w 61981"/>
                <a:gd name="connsiteY1" fmla="*/ 15495 h 495854"/>
                <a:gd name="connsiteX2" fmla="*/ 65081 w 61981"/>
                <a:gd name="connsiteY2" fmla="*/ 494821 h 495854"/>
                <a:gd name="connsiteX3" fmla="*/ 15495 w 61981"/>
                <a:gd name="connsiteY3" fmla="*/ 494821 h 495854"/>
              </a:gdLst>
              <a:ahLst/>
              <a:cxnLst>
                <a:cxn ang="0">
                  <a:pos x="connsiteX0" y="connsiteY0"/>
                </a:cxn>
                <a:cxn ang="0">
                  <a:pos x="connsiteX1" y="connsiteY1"/>
                </a:cxn>
                <a:cxn ang="0">
                  <a:pos x="connsiteX2" y="connsiteY2"/>
                </a:cxn>
                <a:cxn ang="0">
                  <a:pos x="connsiteX3" y="connsiteY3"/>
                </a:cxn>
              </a:cxnLst>
              <a:rect l="l" t="t" r="r" b="b"/>
              <a:pathLst>
                <a:path w="61981" h="495854">
                  <a:moveTo>
                    <a:pt x="15495" y="15495"/>
                  </a:moveTo>
                  <a:lnTo>
                    <a:pt x="65081" y="15495"/>
                  </a:lnTo>
                  <a:lnTo>
                    <a:pt x="65081" y="494821"/>
                  </a:lnTo>
                  <a:lnTo>
                    <a:pt x="15495" y="494821"/>
                  </a:lnTo>
                  <a:close/>
                </a:path>
              </a:pathLst>
            </a:custGeom>
            <a:solidFill>
              <a:srgbClr val="FFFFFF"/>
            </a:solidFill>
            <a:ln w="9525" cap="flat">
              <a:noFill/>
              <a:prstDash val="solid"/>
              <a:miter/>
            </a:ln>
          </p:spPr>
          <p:txBody>
            <a:bodyPr rtlCol="0" anchor="ctr"/>
            <a:lstStyle/>
            <a:p>
              <a:endParaRPr lang="fi-FI"/>
            </a:p>
          </p:txBody>
        </p:sp>
        <p:sp>
          <p:nvSpPr>
            <p:cNvPr id="287" name="Freeform: Shape 286">
              <a:extLst>
                <a:ext uri="{FF2B5EF4-FFF2-40B4-BE49-F238E27FC236}">
                  <a16:creationId xmlns:a16="http://schemas.microsoft.com/office/drawing/2014/main" id="{C680783C-7F2E-4834-95AF-5EFCD7E465CA}"/>
                </a:ext>
              </a:extLst>
            </p:cNvPr>
            <p:cNvSpPr/>
            <p:nvPr/>
          </p:nvSpPr>
          <p:spPr>
            <a:xfrm>
              <a:off x="1767261" y="6041368"/>
              <a:ext cx="61982" cy="578496"/>
            </a:xfrm>
            <a:custGeom>
              <a:avLst/>
              <a:gdLst>
                <a:gd name="connsiteX0" fmla="*/ 15495 w 61981"/>
                <a:gd name="connsiteY0" fmla="*/ 15495 h 578496"/>
                <a:gd name="connsiteX1" fmla="*/ 65081 w 61981"/>
                <a:gd name="connsiteY1" fmla="*/ 15495 h 578496"/>
                <a:gd name="connsiteX2" fmla="*/ 65081 w 61981"/>
                <a:gd name="connsiteY2" fmla="*/ 577464 h 578496"/>
                <a:gd name="connsiteX3" fmla="*/ 15495 w 61981"/>
                <a:gd name="connsiteY3" fmla="*/ 577464 h 578496"/>
              </a:gdLst>
              <a:ahLst/>
              <a:cxnLst>
                <a:cxn ang="0">
                  <a:pos x="connsiteX0" y="connsiteY0"/>
                </a:cxn>
                <a:cxn ang="0">
                  <a:pos x="connsiteX1" y="connsiteY1"/>
                </a:cxn>
                <a:cxn ang="0">
                  <a:pos x="connsiteX2" y="connsiteY2"/>
                </a:cxn>
                <a:cxn ang="0">
                  <a:pos x="connsiteX3" y="connsiteY3"/>
                </a:cxn>
              </a:cxnLst>
              <a:rect l="l" t="t" r="r" b="b"/>
              <a:pathLst>
                <a:path w="61981" h="578496">
                  <a:moveTo>
                    <a:pt x="15495" y="15495"/>
                  </a:moveTo>
                  <a:lnTo>
                    <a:pt x="65081" y="15495"/>
                  </a:lnTo>
                  <a:lnTo>
                    <a:pt x="65081" y="577464"/>
                  </a:lnTo>
                  <a:lnTo>
                    <a:pt x="15495" y="577464"/>
                  </a:lnTo>
                  <a:close/>
                </a:path>
              </a:pathLst>
            </a:custGeom>
            <a:solidFill>
              <a:srgbClr val="FFFFFF"/>
            </a:solidFill>
            <a:ln w="9525" cap="flat">
              <a:noFill/>
              <a:prstDash val="solid"/>
              <a:miter/>
            </a:ln>
          </p:spPr>
          <p:txBody>
            <a:bodyPr rtlCol="0" anchor="ctr"/>
            <a:lstStyle/>
            <a:p>
              <a:endParaRPr lang="fi-FI"/>
            </a:p>
          </p:txBody>
        </p:sp>
        <p:sp>
          <p:nvSpPr>
            <p:cNvPr id="288" name="Freeform: Shape 287">
              <a:extLst>
                <a:ext uri="{FF2B5EF4-FFF2-40B4-BE49-F238E27FC236}">
                  <a16:creationId xmlns:a16="http://schemas.microsoft.com/office/drawing/2014/main" id="{2ED48BA9-1D97-4812-99B4-E6633958FF2B}"/>
                </a:ext>
              </a:extLst>
            </p:cNvPr>
            <p:cNvSpPr/>
            <p:nvPr/>
          </p:nvSpPr>
          <p:spPr>
            <a:xfrm>
              <a:off x="1566853" y="6041368"/>
              <a:ext cx="61982" cy="578496"/>
            </a:xfrm>
            <a:custGeom>
              <a:avLst/>
              <a:gdLst>
                <a:gd name="connsiteX0" fmla="*/ 15496 w 61981"/>
                <a:gd name="connsiteY0" fmla="*/ 15495 h 578496"/>
                <a:gd name="connsiteX1" fmla="*/ 65081 w 61981"/>
                <a:gd name="connsiteY1" fmla="*/ 15495 h 578496"/>
                <a:gd name="connsiteX2" fmla="*/ 65081 w 61981"/>
                <a:gd name="connsiteY2" fmla="*/ 577464 h 578496"/>
                <a:gd name="connsiteX3" fmla="*/ 15496 w 61981"/>
                <a:gd name="connsiteY3" fmla="*/ 577464 h 578496"/>
              </a:gdLst>
              <a:ahLst/>
              <a:cxnLst>
                <a:cxn ang="0">
                  <a:pos x="connsiteX0" y="connsiteY0"/>
                </a:cxn>
                <a:cxn ang="0">
                  <a:pos x="connsiteX1" y="connsiteY1"/>
                </a:cxn>
                <a:cxn ang="0">
                  <a:pos x="connsiteX2" y="connsiteY2"/>
                </a:cxn>
                <a:cxn ang="0">
                  <a:pos x="connsiteX3" y="connsiteY3"/>
                </a:cxn>
              </a:cxnLst>
              <a:rect l="l" t="t" r="r" b="b"/>
              <a:pathLst>
                <a:path w="61981" h="578496">
                  <a:moveTo>
                    <a:pt x="15496" y="15495"/>
                  </a:moveTo>
                  <a:lnTo>
                    <a:pt x="65081" y="15495"/>
                  </a:lnTo>
                  <a:lnTo>
                    <a:pt x="65081" y="577464"/>
                  </a:lnTo>
                  <a:lnTo>
                    <a:pt x="15496" y="577464"/>
                  </a:lnTo>
                  <a:close/>
                </a:path>
              </a:pathLst>
            </a:custGeom>
            <a:solidFill>
              <a:srgbClr val="FFFFFF"/>
            </a:solidFill>
            <a:ln w="9525" cap="flat">
              <a:noFill/>
              <a:prstDash val="solid"/>
              <a:miter/>
            </a:ln>
          </p:spPr>
          <p:txBody>
            <a:bodyPr rtlCol="0" anchor="ctr"/>
            <a:lstStyle/>
            <a:p>
              <a:endParaRPr lang="fi-FI"/>
            </a:p>
          </p:txBody>
        </p:sp>
        <p:sp>
          <p:nvSpPr>
            <p:cNvPr id="289" name="Freeform: Shape 288">
              <a:extLst>
                <a:ext uri="{FF2B5EF4-FFF2-40B4-BE49-F238E27FC236}">
                  <a16:creationId xmlns:a16="http://schemas.microsoft.com/office/drawing/2014/main" id="{A0495C90-5312-4EBC-B2DC-498546605A97}"/>
                </a:ext>
              </a:extLst>
            </p:cNvPr>
            <p:cNvSpPr/>
            <p:nvPr/>
          </p:nvSpPr>
          <p:spPr>
            <a:xfrm>
              <a:off x="897450" y="6382268"/>
              <a:ext cx="61982" cy="165285"/>
            </a:xfrm>
            <a:custGeom>
              <a:avLst/>
              <a:gdLst>
                <a:gd name="connsiteX0" fmla="*/ 15495 w 61981"/>
                <a:gd name="connsiteY0" fmla="*/ 15495 h 165284"/>
                <a:gd name="connsiteX1" fmla="*/ 54751 w 61981"/>
                <a:gd name="connsiteY1" fmla="*/ 15495 h 165284"/>
                <a:gd name="connsiteX2" fmla="*/ 54751 w 61981"/>
                <a:gd name="connsiteY2" fmla="*/ 164252 h 165284"/>
                <a:gd name="connsiteX3" fmla="*/ 15495 w 61981"/>
                <a:gd name="connsiteY3" fmla="*/ 164252 h 165284"/>
              </a:gdLst>
              <a:ahLst/>
              <a:cxnLst>
                <a:cxn ang="0">
                  <a:pos x="connsiteX0" y="connsiteY0"/>
                </a:cxn>
                <a:cxn ang="0">
                  <a:pos x="connsiteX1" y="connsiteY1"/>
                </a:cxn>
                <a:cxn ang="0">
                  <a:pos x="connsiteX2" y="connsiteY2"/>
                </a:cxn>
                <a:cxn ang="0">
                  <a:pos x="connsiteX3" y="connsiteY3"/>
                </a:cxn>
              </a:cxnLst>
              <a:rect l="l" t="t" r="r" b="b"/>
              <a:pathLst>
                <a:path w="61981" h="165284">
                  <a:moveTo>
                    <a:pt x="15495" y="15495"/>
                  </a:moveTo>
                  <a:lnTo>
                    <a:pt x="54751" y="15495"/>
                  </a:lnTo>
                  <a:lnTo>
                    <a:pt x="54751" y="164252"/>
                  </a:lnTo>
                  <a:lnTo>
                    <a:pt x="15495" y="164252"/>
                  </a:lnTo>
                  <a:close/>
                </a:path>
              </a:pathLst>
            </a:custGeom>
            <a:solidFill>
              <a:srgbClr val="161238"/>
            </a:solidFill>
            <a:ln w="9525" cap="flat">
              <a:noFill/>
              <a:prstDash val="solid"/>
              <a:miter/>
            </a:ln>
          </p:spPr>
          <p:txBody>
            <a:bodyPr rtlCol="0" anchor="ctr"/>
            <a:lstStyle/>
            <a:p>
              <a:endParaRPr lang="fi-FI"/>
            </a:p>
          </p:txBody>
        </p:sp>
        <p:sp>
          <p:nvSpPr>
            <p:cNvPr id="290" name="Freeform: Shape 289">
              <a:extLst>
                <a:ext uri="{FF2B5EF4-FFF2-40B4-BE49-F238E27FC236}">
                  <a16:creationId xmlns:a16="http://schemas.microsoft.com/office/drawing/2014/main" id="{EEF3131B-27D0-4605-B8F4-E326105A6FBC}"/>
                </a:ext>
              </a:extLst>
            </p:cNvPr>
            <p:cNvSpPr/>
            <p:nvPr/>
          </p:nvSpPr>
          <p:spPr>
            <a:xfrm>
              <a:off x="905715" y="6429787"/>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291" name="Freeform: Shape 290">
              <a:extLst>
                <a:ext uri="{FF2B5EF4-FFF2-40B4-BE49-F238E27FC236}">
                  <a16:creationId xmlns:a16="http://schemas.microsoft.com/office/drawing/2014/main" id="{491433E9-FED2-4415-9C37-9E3F217A69E2}"/>
                </a:ext>
              </a:extLst>
            </p:cNvPr>
            <p:cNvSpPr/>
            <p:nvPr/>
          </p:nvSpPr>
          <p:spPr>
            <a:xfrm>
              <a:off x="911913" y="6390532"/>
              <a:ext cx="20661" cy="144624"/>
            </a:xfrm>
            <a:custGeom>
              <a:avLst/>
              <a:gdLst>
                <a:gd name="connsiteX0" fmla="*/ 15495 w 20660"/>
                <a:gd name="connsiteY0" fmla="*/ 15495 h 144624"/>
                <a:gd name="connsiteX1" fmla="*/ 23760 w 20660"/>
                <a:gd name="connsiteY1" fmla="*/ 15495 h 144624"/>
                <a:gd name="connsiteX2" fmla="*/ 23760 w 20660"/>
                <a:gd name="connsiteY2" fmla="*/ 147723 h 144624"/>
                <a:gd name="connsiteX3" fmla="*/ 15495 w 20660"/>
                <a:gd name="connsiteY3" fmla="*/ 147723 h 144624"/>
              </a:gdLst>
              <a:ahLst/>
              <a:cxnLst>
                <a:cxn ang="0">
                  <a:pos x="connsiteX0" y="connsiteY0"/>
                </a:cxn>
                <a:cxn ang="0">
                  <a:pos x="connsiteX1" y="connsiteY1"/>
                </a:cxn>
                <a:cxn ang="0">
                  <a:pos x="connsiteX2" y="connsiteY2"/>
                </a:cxn>
                <a:cxn ang="0">
                  <a:pos x="connsiteX3" y="connsiteY3"/>
                </a:cxn>
              </a:cxnLst>
              <a:rect l="l" t="t" r="r" b="b"/>
              <a:pathLst>
                <a:path w="20660" h="144624">
                  <a:moveTo>
                    <a:pt x="15495" y="15495"/>
                  </a:moveTo>
                  <a:lnTo>
                    <a:pt x="23760" y="15495"/>
                  </a:lnTo>
                  <a:lnTo>
                    <a:pt x="23760" y="147723"/>
                  </a:lnTo>
                  <a:lnTo>
                    <a:pt x="15495" y="147723"/>
                  </a:lnTo>
                  <a:close/>
                </a:path>
              </a:pathLst>
            </a:custGeom>
            <a:solidFill>
              <a:srgbClr val="FFFFFF"/>
            </a:solidFill>
            <a:ln w="9525" cap="flat">
              <a:noFill/>
              <a:prstDash val="solid"/>
              <a:miter/>
            </a:ln>
          </p:spPr>
          <p:txBody>
            <a:bodyPr rtlCol="0" anchor="ctr"/>
            <a:lstStyle/>
            <a:p>
              <a:endParaRPr lang="fi-FI"/>
            </a:p>
          </p:txBody>
        </p:sp>
        <p:sp>
          <p:nvSpPr>
            <p:cNvPr id="292" name="Freeform: Shape 291">
              <a:extLst>
                <a:ext uri="{FF2B5EF4-FFF2-40B4-BE49-F238E27FC236}">
                  <a16:creationId xmlns:a16="http://schemas.microsoft.com/office/drawing/2014/main" id="{E11C2E8E-808A-4B2E-BC67-531D0828D639}"/>
                </a:ext>
              </a:extLst>
            </p:cNvPr>
            <p:cNvSpPr/>
            <p:nvPr/>
          </p:nvSpPr>
          <p:spPr>
            <a:xfrm>
              <a:off x="897450" y="6206653"/>
              <a:ext cx="61982" cy="82642"/>
            </a:xfrm>
            <a:custGeom>
              <a:avLst/>
              <a:gdLst>
                <a:gd name="connsiteX0" fmla="*/ 15495 w 61981"/>
                <a:gd name="connsiteY0" fmla="*/ 15495 h 82642"/>
                <a:gd name="connsiteX1" fmla="*/ 54751 w 61981"/>
                <a:gd name="connsiteY1" fmla="*/ 15495 h 82642"/>
                <a:gd name="connsiteX2" fmla="*/ 54751 w 61981"/>
                <a:gd name="connsiteY2" fmla="*/ 75411 h 82642"/>
                <a:gd name="connsiteX3" fmla="*/ 15495 w 61981"/>
                <a:gd name="connsiteY3" fmla="*/ 75411 h 82642"/>
              </a:gdLst>
              <a:ahLst/>
              <a:cxnLst>
                <a:cxn ang="0">
                  <a:pos x="connsiteX0" y="connsiteY0"/>
                </a:cxn>
                <a:cxn ang="0">
                  <a:pos x="connsiteX1" y="connsiteY1"/>
                </a:cxn>
                <a:cxn ang="0">
                  <a:pos x="connsiteX2" y="connsiteY2"/>
                </a:cxn>
                <a:cxn ang="0">
                  <a:pos x="connsiteX3" y="connsiteY3"/>
                </a:cxn>
              </a:cxnLst>
              <a:rect l="l" t="t" r="r" b="b"/>
              <a:pathLst>
                <a:path w="61981" h="82642">
                  <a:moveTo>
                    <a:pt x="15495" y="15495"/>
                  </a:moveTo>
                  <a:lnTo>
                    <a:pt x="54751" y="15495"/>
                  </a:lnTo>
                  <a:lnTo>
                    <a:pt x="54751" y="75411"/>
                  </a:lnTo>
                  <a:lnTo>
                    <a:pt x="15495" y="75411"/>
                  </a:lnTo>
                  <a:close/>
                </a:path>
              </a:pathLst>
            </a:custGeom>
            <a:solidFill>
              <a:srgbClr val="161238"/>
            </a:solidFill>
            <a:ln w="9525" cap="flat">
              <a:noFill/>
              <a:prstDash val="solid"/>
              <a:miter/>
            </a:ln>
          </p:spPr>
          <p:txBody>
            <a:bodyPr rtlCol="0" anchor="ctr"/>
            <a:lstStyle/>
            <a:p>
              <a:endParaRPr lang="fi-FI"/>
            </a:p>
          </p:txBody>
        </p:sp>
        <p:sp>
          <p:nvSpPr>
            <p:cNvPr id="293" name="Freeform: Shape 292">
              <a:extLst>
                <a:ext uri="{FF2B5EF4-FFF2-40B4-BE49-F238E27FC236}">
                  <a16:creationId xmlns:a16="http://schemas.microsoft.com/office/drawing/2014/main" id="{151EEC23-F820-429E-99DB-A25557F879B0}"/>
                </a:ext>
              </a:extLst>
            </p:cNvPr>
            <p:cNvSpPr/>
            <p:nvPr/>
          </p:nvSpPr>
          <p:spPr>
            <a:xfrm>
              <a:off x="905715" y="6231446"/>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294" name="Freeform: Shape 293">
              <a:extLst>
                <a:ext uri="{FF2B5EF4-FFF2-40B4-BE49-F238E27FC236}">
                  <a16:creationId xmlns:a16="http://schemas.microsoft.com/office/drawing/2014/main" id="{10CFA0D7-4D57-416A-B704-8A81C9A772D6}"/>
                </a:ext>
              </a:extLst>
            </p:cNvPr>
            <p:cNvSpPr/>
            <p:nvPr/>
          </p:nvSpPr>
          <p:spPr>
            <a:xfrm>
              <a:off x="911913" y="6210785"/>
              <a:ext cx="20661" cy="82642"/>
            </a:xfrm>
            <a:custGeom>
              <a:avLst/>
              <a:gdLst>
                <a:gd name="connsiteX0" fmla="*/ 15495 w 20660"/>
                <a:gd name="connsiteY0" fmla="*/ 15495 h 82642"/>
                <a:gd name="connsiteX1" fmla="*/ 23760 w 20660"/>
                <a:gd name="connsiteY1" fmla="*/ 15495 h 82642"/>
                <a:gd name="connsiteX2" fmla="*/ 23760 w 20660"/>
                <a:gd name="connsiteY2" fmla="*/ 67147 h 82642"/>
                <a:gd name="connsiteX3" fmla="*/ 15495 w 20660"/>
                <a:gd name="connsiteY3" fmla="*/ 67147 h 82642"/>
              </a:gdLst>
              <a:ahLst/>
              <a:cxnLst>
                <a:cxn ang="0">
                  <a:pos x="connsiteX0" y="connsiteY0"/>
                </a:cxn>
                <a:cxn ang="0">
                  <a:pos x="connsiteX1" y="connsiteY1"/>
                </a:cxn>
                <a:cxn ang="0">
                  <a:pos x="connsiteX2" y="connsiteY2"/>
                </a:cxn>
                <a:cxn ang="0">
                  <a:pos x="connsiteX3" y="connsiteY3"/>
                </a:cxn>
              </a:cxnLst>
              <a:rect l="l" t="t" r="r" b="b"/>
              <a:pathLst>
                <a:path w="20660" h="82642">
                  <a:moveTo>
                    <a:pt x="15495" y="15495"/>
                  </a:moveTo>
                  <a:lnTo>
                    <a:pt x="23760" y="15495"/>
                  </a:lnTo>
                  <a:lnTo>
                    <a:pt x="23760" y="67147"/>
                  </a:lnTo>
                  <a:lnTo>
                    <a:pt x="15495" y="67147"/>
                  </a:lnTo>
                  <a:close/>
                </a:path>
              </a:pathLst>
            </a:custGeom>
            <a:solidFill>
              <a:srgbClr val="FFFFFF"/>
            </a:solidFill>
            <a:ln w="9525" cap="flat">
              <a:noFill/>
              <a:prstDash val="solid"/>
              <a:miter/>
            </a:ln>
          </p:spPr>
          <p:txBody>
            <a:bodyPr rtlCol="0" anchor="ctr"/>
            <a:lstStyle/>
            <a:p>
              <a:endParaRPr lang="fi-FI"/>
            </a:p>
          </p:txBody>
        </p:sp>
        <p:sp>
          <p:nvSpPr>
            <p:cNvPr id="295" name="Freeform: Shape 294">
              <a:extLst>
                <a:ext uri="{FF2B5EF4-FFF2-40B4-BE49-F238E27FC236}">
                  <a16:creationId xmlns:a16="http://schemas.microsoft.com/office/drawing/2014/main" id="{6C8C5FE5-653E-453A-A6C0-2D6DEFCF9D65}"/>
                </a:ext>
              </a:extLst>
            </p:cNvPr>
            <p:cNvSpPr/>
            <p:nvPr/>
          </p:nvSpPr>
          <p:spPr>
            <a:xfrm>
              <a:off x="1360248" y="5245936"/>
              <a:ext cx="61982" cy="61982"/>
            </a:xfrm>
            <a:custGeom>
              <a:avLst/>
              <a:gdLst>
                <a:gd name="connsiteX0" fmla="*/ 15495 w 61981"/>
                <a:gd name="connsiteY0" fmla="*/ 15495 h 61981"/>
                <a:gd name="connsiteX1" fmla="*/ 46486 w 61981"/>
                <a:gd name="connsiteY1" fmla="*/ 15495 h 61981"/>
                <a:gd name="connsiteX2" fmla="*/ 46486 w 61981"/>
                <a:gd name="connsiteY2" fmla="*/ 63015 h 61981"/>
                <a:gd name="connsiteX3" fmla="*/ 15495 w 61981"/>
                <a:gd name="connsiteY3" fmla="*/ 63015 h 61981"/>
              </a:gdLst>
              <a:ahLst/>
              <a:cxnLst>
                <a:cxn ang="0">
                  <a:pos x="connsiteX0" y="connsiteY0"/>
                </a:cxn>
                <a:cxn ang="0">
                  <a:pos x="connsiteX1" y="connsiteY1"/>
                </a:cxn>
                <a:cxn ang="0">
                  <a:pos x="connsiteX2" y="connsiteY2"/>
                </a:cxn>
                <a:cxn ang="0">
                  <a:pos x="connsiteX3" y="connsiteY3"/>
                </a:cxn>
              </a:cxnLst>
              <a:rect l="l" t="t" r="r" b="b"/>
              <a:pathLst>
                <a:path w="61981" h="61981">
                  <a:moveTo>
                    <a:pt x="15495" y="15495"/>
                  </a:moveTo>
                  <a:lnTo>
                    <a:pt x="46486" y="15495"/>
                  </a:lnTo>
                  <a:lnTo>
                    <a:pt x="46486" y="63015"/>
                  </a:lnTo>
                  <a:lnTo>
                    <a:pt x="15495" y="63015"/>
                  </a:lnTo>
                  <a:close/>
                </a:path>
              </a:pathLst>
            </a:custGeom>
            <a:solidFill>
              <a:srgbClr val="161238"/>
            </a:solidFill>
            <a:ln w="9525" cap="flat">
              <a:noFill/>
              <a:prstDash val="solid"/>
              <a:miter/>
            </a:ln>
          </p:spPr>
          <p:txBody>
            <a:bodyPr rtlCol="0" anchor="ctr"/>
            <a:lstStyle/>
            <a:p>
              <a:endParaRPr lang="fi-FI"/>
            </a:p>
          </p:txBody>
        </p:sp>
        <p:sp>
          <p:nvSpPr>
            <p:cNvPr id="296" name="Freeform: Shape 295">
              <a:extLst>
                <a:ext uri="{FF2B5EF4-FFF2-40B4-BE49-F238E27FC236}">
                  <a16:creationId xmlns:a16="http://schemas.microsoft.com/office/drawing/2014/main" id="{E9EF8D28-2BE8-4C27-890B-784D77210445}"/>
                </a:ext>
              </a:extLst>
            </p:cNvPr>
            <p:cNvSpPr/>
            <p:nvPr/>
          </p:nvSpPr>
          <p:spPr>
            <a:xfrm>
              <a:off x="1368512" y="5266596"/>
              <a:ext cx="41321" cy="20661"/>
            </a:xfrm>
            <a:custGeom>
              <a:avLst/>
              <a:gdLst>
                <a:gd name="connsiteX0" fmla="*/ 15495 w 41321"/>
                <a:gd name="connsiteY0" fmla="*/ 15495 h 20660"/>
                <a:gd name="connsiteX1" fmla="*/ 36156 w 41321"/>
                <a:gd name="connsiteY1" fmla="*/ 15495 h 20660"/>
                <a:gd name="connsiteX2" fmla="*/ 36156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36156" y="15495"/>
                  </a:lnTo>
                  <a:lnTo>
                    <a:pt x="36156"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297" name="Freeform: Shape 296">
              <a:extLst>
                <a:ext uri="{FF2B5EF4-FFF2-40B4-BE49-F238E27FC236}">
                  <a16:creationId xmlns:a16="http://schemas.microsoft.com/office/drawing/2014/main" id="{5607D09E-E488-4C37-9013-C3854D489F0E}"/>
                </a:ext>
              </a:extLst>
            </p:cNvPr>
            <p:cNvSpPr/>
            <p:nvPr/>
          </p:nvSpPr>
          <p:spPr>
            <a:xfrm>
              <a:off x="1372644" y="5250068"/>
              <a:ext cx="20661" cy="61982"/>
            </a:xfrm>
            <a:custGeom>
              <a:avLst/>
              <a:gdLst>
                <a:gd name="connsiteX0" fmla="*/ 15495 w 20660"/>
                <a:gd name="connsiteY0" fmla="*/ 15495 h 61981"/>
                <a:gd name="connsiteX1" fmla="*/ 21694 w 20660"/>
                <a:gd name="connsiteY1" fmla="*/ 15495 h 61981"/>
                <a:gd name="connsiteX2" fmla="*/ 21694 w 20660"/>
                <a:gd name="connsiteY2" fmla="*/ 56817 h 61981"/>
                <a:gd name="connsiteX3" fmla="*/ 15495 w 20660"/>
                <a:gd name="connsiteY3" fmla="*/ 56817 h 61981"/>
              </a:gdLst>
              <a:ahLst/>
              <a:cxnLst>
                <a:cxn ang="0">
                  <a:pos x="connsiteX0" y="connsiteY0"/>
                </a:cxn>
                <a:cxn ang="0">
                  <a:pos x="connsiteX1" y="connsiteY1"/>
                </a:cxn>
                <a:cxn ang="0">
                  <a:pos x="connsiteX2" y="connsiteY2"/>
                </a:cxn>
                <a:cxn ang="0">
                  <a:pos x="connsiteX3" y="connsiteY3"/>
                </a:cxn>
              </a:cxnLst>
              <a:rect l="l" t="t" r="r" b="b"/>
              <a:pathLst>
                <a:path w="20660" h="61981">
                  <a:moveTo>
                    <a:pt x="15495" y="15495"/>
                  </a:moveTo>
                  <a:lnTo>
                    <a:pt x="21694" y="15495"/>
                  </a:lnTo>
                  <a:lnTo>
                    <a:pt x="21694" y="56817"/>
                  </a:lnTo>
                  <a:lnTo>
                    <a:pt x="15495" y="56817"/>
                  </a:lnTo>
                  <a:close/>
                </a:path>
              </a:pathLst>
            </a:custGeom>
            <a:solidFill>
              <a:srgbClr val="FFFFFF"/>
            </a:solidFill>
            <a:ln w="9525" cap="flat">
              <a:noFill/>
              <a:prstDash val="solid"/>
              <a:miter/>
            </a:ln>
          </p:spPr>
          <p:txBody>
            <a:bodyPr rtlCol="0" anchor="ctr"/>
            <a:lstStyle/>
            <a:p>
              <a:endParaRPr lang="fi-FI"/>
            </a:p>
          </p:txBody>
        </p:sp>
        <p:sp>
          <p:nvSpPr>
            <p:cNvPr id="298" name="Freeform: Shape 297">
              <a:extLst>
                <a:ext uri="{FF2B5EF4-FFF2-40B4-BE49-F238E27FC236}">
                  <a16:creationId xmlns:a16="http://schemas.microsoft.com/office/drawing/2014/main" id="{CE7D2E97-38D8-430A-946F-8668F5541BD3}"/>
                </a:ext>
              </a:extLst>
            </p:cNvPr>
            <p:cNvSpPr/>
            <p:nvPr/>
          </p:nvSpPr>
          <p:spPr>
            <a:xfrm>
              <a:off x="1440824" y="5245936"/>
              <a:ext cx="61982" cy="61982"/>
            </a:xfrm>
            <a:custGeom>
              <a:avLst/>
              <a:gdLst>
                <a:gd name="connsiteX0" fmla="*/ 15495 w 61981"/>
                <a:gd name="connsiteY0" fmla="*/ 15495 h 61981"/>
                <a:gd name="connsiteX1" fmla="*/ 46486 w 61981"/>
                <a:gd name="connsiteY1" fmla="*/ 15495 h 61981"/>
                <a:gd name="connsiteX2" fmla="*/ 46486 w 61981"/>
                <a:gd name="connsiteY2" fmla="*/ 63015 h 61981"/>
                <a:gd name="connsiteX3" fmla="*/ 15495 w 61981"/>
                <a:gd name="connsiteY3" fmla="*/ 63015 h 61981"/>
              </a:gdLst>
              <a:ahLst/>
              <a:cxnLst>
                <a:cxn ang="0">
                  <a:pos x="connsiteX0" y="connsiteY0"/>
                </a:cxn>
                <a:cxn ang="0">
                  <a:pos x="connsiteX1" y="connsiteY1"/>
                </a:cxn>
                <a:cxn ang="0">
                  <a:pos x="connsiteX2" y="connsiteY2"/>
                </a:cxn>
                <a:cxn ang="0">
                  <a:pos x="connsiteX3" y="connsiteY3"/>
                </a:cxn>
              </a:cxnLst>
              <a:rect l="l" t="t" r="r" b="b"/>
              <a:pathLst>
                <a:path w="61981" h="61981">
                  <a:moveTo>
                    <a:pt x="15495" y="15495"/>
                  </a:moveTo>
                  <a:lnTo>
                    <a:pt x="46486" y="15495"/>
                  </a:lnTo>
                  <a:lnTo>
                    <a:pt x="46486" y="63015"/>
                  </a:lnTo>
                  <a:lnTo>
                    <a:pt x="15495" y="63015"/>
                  </a:lnTo>
                  <a:close/>
                </a:path>
              </a:pathLst>
            </a:custGeom>
            <a:solidFill>
              <a:srgbClr val="161238"/>
            </a:solidFill>
            <a:ln w="9525" cap="flat">
              <a:noFill/>
              <a:prstDash val="solid"/>
              <a:miter/>
            </a:ln>
          </p:spPr>
          <p:txBody>
            <a:bodyPr rtlCol="0" anchor="ctr"/>
            <a:lstStyle/>
            <a:p>
              <a:endParaRPr lang="fi-FI"/>
            </a:p>
          </p:txBody>
        </p:sp>
        <p:sp>
          <p:nvSpPr>
            <p:cNvPr id="299" name="Freeform: Shape 298">
              <a:extLst>
                <a:ext uri="{FF2B5EF4-FFF2-40B4-BE49-F238E27FC236}">
                  <a16:creationId xmlns:a16="http://schemas.microsoft.com/office/drawing/2014/main" id="{EF0607D0-F1E3-40C2-8DAE-92F4C3E258C0}"/>
                </a:ext>
              </a:extLst>
            </p:cNvPr>
            <p:cNvSpPr/>
            <p:nvPr/>
          </p:nvSpPr>
          <p:spPr>
            <a:xfrm>
              <a:off x="1447022" y="5266596"/>
              <a:ext cx="41321" cy="20661"/>
            </a:xfrm>
            <a:custGeom>
              <a:avLst/>
              <a:gdLst>
                <a:gd name="connsiteX0" fmla="*/ 15495 w 41321"/>
                <a:gd name="connsiteY0" fmla="*/ 15495 h 20660"/>
                <a:gd name="connsiteX1" fmla="*/ 36156 w 41321"/>
                <a:gd name="connsiteY1" fmla="*/ 15495 h 20660"/>
                <a:gd name="connsiteX2" fmla="*/ 36156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36156" y="15495"/>
                  </a:lnTo>
                  <a:lnTo>
                    <a:pt x="36156"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00" name="Freeform: Shape 299">
              <a:extLst>
                <a:ext uri="{FF2B5EF4-FFF2-40B4-BE49-F238E27FC236}">
                  <a16:creationId xmlns:a16="http://schemas.microsoft.com/office/drawing/2014/main" id="{2D3B8A1D-4061-4354-8B85-6C5960B56770}"/>
                </a:ext>
              </a:extLst>
            </p:cNvPr>
            <p:cNvSpPr/>
            <p:nvPr/>
          </p:nvSpPr>
          <p:spPr>
            <a:xfrm>
              <a:off x="1453220" y="5250068"/>
              <a:ext cx="20661" cy="61982"/>
            </a:xfrm>
            <a:custGeom>
              <a:avLst/>
              <a:gdLst>
                <a:gd name="connsiteX0" fmla="*/ 15495 w 20660"/>
                <a:gd name="connsiteY0" fmla="*/ 15495 h 61981"/>
                <a:gd name="connsiteX1" fmla="*/ 21694 w 20660"/>
                <a:gd name="connsiteY1" fmla="*/ 15495 h 61981"/>
                <a:gd name="connsiteX2" fmla="*/ 21694 w 20660"/>
                <a:gd name="connsiteY2" fmla="*/ 56817 h 61981"/>
                <a:gd name="connsiteX3" fmla="*/ 15495 w 20660"/>
                <a:gd name="connsiteY3" fmla="*/ 56817 h 61981"/>
              </a:gdLst>
              <a:ahLst/>
              <a:cxnLst>
                <a:cxn ang="0">
                  <a:pos x="connsiteX0" y="connsiteY0"/>
                </a:cxn>
                <a:cxn ang="0">
                  <a:pos x="connsiteX1" y="connsiteY1"/>
                </a:cxn>
                <a:cxn ang="0">
                  <a:pos x="connsiteX2" y="connsiteY2"/>
                </a:cxn>
                <a:cxn ang="0">
                  <a:pos x="connsiteX3" y="connsiteY3"/>
                </a:cxn>
              </a:cxnLst>
              <a:rect l="l" t="t" r="r" b="b"/>
              <a:pathLst>
                <a:path w="20660" h="61981">
                  <a:moveTo>
                    <a:pt x="15495" y="15495"/>
                  </a:moveTo>
                  <a:lnTo>
                    <a:pt x="21694" y="15495"/>
                  </a:lnTo>
                  <a:lnTo>
                    <a:pt x="21694" y="56817"/>
                  </a:lnTo>
                  <a:lnTo>
                    <a:pt x="15495" y="56817"/>
                  </a:lnTo>
                  <a:close/>
                </a:path>
              </a:pathLst>
            </a:custGeom>
            <a:solidFill>
              <a:srgbClr val="FFFFFF"/>
            </a:solidFill>
            <a:ln w="9525" cap="flat">
              <a:noFill/>
              <a:prstDash val="solid"/>
              <a:miter/>
            </a:ln>
          </p:spPr>
          <p:txBody>
            <a:bodyPr rtlCol="0" anchor="ctr"/>
            <a:lstStyle/>
            <a:p>
              <a:endParaRPr lang="fi-FI"/>
            </a:p>
          </p:txBody>
        </p:sp>
        <p:sp>
          <p:nvSpPr>
            <p:cNvPr id="301" name="Freeform: Shape 300">
              <a:extLst>
                <a:ext uri="{FF2B5EF4-FFF2-40B4-BE49-F238E27FC236}">
                  <a16:creationId xmlns:a16="http://schemas.microsoft.com/office/drawing/2014/main" id="{351DB02D-5201-4FA7-B33C-F3DF0A64F1C3}"/>
                </a:ext>
              </a:extLst>
            </p:cNvPr>
            <p:cNvSpPr/>
            <p:nvPr/>
          </p:nvSpPr>
          <p:spPr>
            <a:xfrm>
              <a:off x="1519334" y="5245936"/>
              <a:ext cx="61982" cy="61982"/>
            </a:xfrm>
            <a:custGeom>
              <a:avLst/>
              <a:gdLst>
                <a:gd name="connsiteX0" fmla="*/ 15495 w 61981"/>
                <a:gd name="connsiteY0" fmla="*/ 15495 h 61981"/>
                <a:gd name="connsiteX1" fmla="*/ 46486 w 61981"/>
                <a:gd name="connsiteY1" fmla="*/ 15495 h 61981"/>
                <a:gd name="connsiteX2" fmla="*/ 46486 w 61981"/>
                <a:gd name="connsiteY2" fmla="*/ 63015 h 61981"/>
                <a:gd name="connsiteX3" fmla="*/ 15495 w 61981"/>
                <a:gd name="connsiteY3" fmla="*/ 63015 h 61981"/>
              </a:gdLst>
              <a:ahLst/>
              <a:cxnLst>
                <a:cxn ang="0">
                  <a:pos x="connsiteX0" y="connsiteY0"/>
                </a:cxn>
                <a:cxn ang="0">
                  <a:pos x="connsiteX1" y="connsiteY1"/>
                </a:cxn>
                <a:cxn ang="0">
                  <a:pos x="connsiteX2" y="connsiteY2"/>
                </a:cxn>
                <a:cxn ang="0">
                  <a:pos x="connsiteX3" y="connsiteY3"/>
                </a:cxn>
              </a:cxnLst>
              <a:rect l="l" t="t" r="r" b="b"/>
              <a:pathLst>
                <a:path w="61981" h="61981">
                  <a:moveTo>
                    <a:pt x="15495" y="15495"/>
                  </a:moveTo>
                  <a:lnTo>
                    <a:pt x="46486" y="15495"/>
                  </a:lnTo>
                  <a:lnTo>
                    <a:pt x="46486" y="63015"/>
                  </a:lnTo>
                  <a:lnTo>
                    <a:pt x="15495" y="63015"/>
                  </a:lnTo>
                  <a:close/>
                </a:path>
              </a:pathLst>
            </a:custGeom>
            <a:solidFill>
              <a:srgbClr val="161238"/>
            </a:solidFill>
            <a:ln w="9525" cap="flat">
              <a:noFill/>
              <a:prstDash val="solid"/>
              <a:miter/>
            </a:ln>
          </p:spPr>
          <p:txBody>
            <a:bodyPr rtlCol="0" anchor="ctr"/>
            <a:lstStyle/>
            <a:p>
              <a:endParaRPr lang="fi-FI"/>
            </a:p>
          </p:txBody>
        </p:sp>
        <p:sp>
          <p:nvSpPr>
            <p:cNvPr id="302" name="Freeform: Shape 301">
              <a:extLst>
                <a:ext uri="{FF2B5EF4-FFF2-40B4-BE49-F238E27FC236}">
                  <a16:creationId xmlns:a16="http://schemas.microsoft.com/office/drawing/2014/main" id="{27A729B9-AFD5-423E-8008-39B8360EE3D0}"/>
                </a:ext>
              </a:extLst>
            </p:cNvPr>
            <p:cNvSpPr/>
            <p:nvPr/>
          </p:nvSpPr>
          <p:spPr>
            <a:xfrm>
              <a:off x="1527598" y="5266596"/>
              <a:ext cx="41321" cy="20661"/>
            </a:xfrm>
            <a:custGeom>
              <a:avLst/>
              <a:gdLst>
                <a:gd name="connsiteX0" fmla="*/ 15495 w 41321"/>
                <a:gd name="connsiteY0" fmla="*/ 15495 h 20660"/>
                <a:gd name="connsiteX1" fmla="*/ 36156 w 41321"/>
                <a:gd name="connsiteY1" fmla="*/ 15495 h 20660"/>
                <a:gd name="connsiteX2" fmla="*/ 36156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36156" y="15495"/>
                  </a:lnTo>
                  <a:lnTo>
                    <a:pt x="36156"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03" name="Freeform: Shape 302">
              <a:extLst>
                <a:ext uri="{FF2B5EF4-FFF2-40B4-BE49-F238E27FC236}">
                  <a16:creationId xmlns:a16="http://schemas.microsoft.com/office/drawing/2014/main" id="{A0A24415-EFC5-4007-9851-AC3D2C5ACD57}"/>
                </a:ext>
              </a:extLst>
            </p:cNvPr>
            <p:cNvSpPr/>
            <p:nvPr/>
          </p:nvSpPr>
          <p:spPr>
            <a:xfrm>
              <a:off x="1531730" y="5250068"/>
              <a:ext cx="20661" cy="61982"/>
            </a:xfrm>
            <a:custGeom>
              <a:avLst/>
              <a:gdLst>
                <a:gd name="connsiteX0" fmla="*/ 15495 w 20660"/>
                <a:gd name="connsiteY0" fmla="*/ 15495 h 61981"/>
                <a:gd name="connsiteX1" fmla="*/ 21694 w 20660"/>
                <a:gd name="connsiteY1" fmla="*/ 15495 h 61981"/>
                <a:gd name="connsiteX2" fmla="*/ 21694 w 20660"/>
                <a:gd name="connsiteY2" fmla="*/ 56817 h 61981"/>
                <a:gd name="connsiteX3" fmla="*/ 15495 w 20660"/>
                <a:gd name="connsiteY3" fmla="*/ 56817 h 61981"/>
              </a:gdLst>
              <a:ahLst/>
              <a:cxnLst>
                <a:cxn ang="0">
                  <a:pos x="connsiteX0" y="connsiteY0"/>
                </a:cxn>
                <a:cxn ang="0">
                  <a:pos x="connsiteX1" y="connsiteY1"/>
                </a:cxn>
                <a:cxn ang="0">
                  <a:pos x="connsiteX2" y="connsiteY2"/>
                </a:cxn>
                <a:cxn ang="0">
                  <a:pos x="connsiteX3" y="connsiteY3"/>
                </a:cxn>
              </a:cxnLst>
              <a:rect l="l" t="t" r="r" b="b"/>
              <a:pathLst>
                <a:path w="20660" h="61981">
                  <a:moveTo>
                    <a:pt x="15495" y="15495"/>
                  </a:moveTo>
                  <a:lnTo>
                    <a:pt x="21694" y="15495"/>
                  </a:lnTo>
                  <a:lnTo>
                    <a:pt x="21694" y="56817"/>
                  </a:lnTo>
                  <a:lnTo>
                    <a:pt x="15495" y="56817"/>
                  </a:lnTo>
                  <a:close/>
                </a:path>
              </a:pathLst>
            </a:custGeom>
            <a:solidFill>
              <a:srgbClr val="FFFFFF"/>
            </a:solidFill>
            <a:ln w="9525" cap="flat">
              <a:noFill/>
              <a:prstDash val="solid"/>
              <a:miter/>
            </a:ln>
          </p:spPr>
          <p:txBody>
            <a:bodyPr rtlCol="0" anchor="ctr"/>
            <a:lstStyle/>
            <a:p>
              <a:endParaRPr lang="fi-FI"/>
            </a:p>
          </p:txBody>
        </p:sp>
        <p:sp>
          <p:nvSpPr>
            <p:cNvPr id="304" name="Freeform: Shape 303">
              <a:extLst>
                <a:ext uri="{FF2B5EF4-FFF2-40B4-BE49-F238E27FC236}">
                  <a16:creationId xmlns:a16="http://schemas.microsoft.com/office/drawing/2014/main" id="{7435FA8A-3D48-40F7-9A1A-81B62CEF8FE7}"/>
                </a:ext>
              </a:extLst>
            </p:cNvPr>
            <p:cNvSpPr/>
            <p:nvPr/>
          </p:nvSpPr>
          <p:spPr>
            <a:xfrm>
              <a:off x="1599910" y="5245936"/>
              <a:ext cx="61982" cy="61982"/>
            </a:xfrm>
            <a:custGeom>
              <a:avLst/>
              <a:gdLst>
                <a:gd name="connsiteX0" fmla="*/ 15495 w 61981"/>
                <a:gd name="connsiteY0" fmla="*/ 15495 h 61981"/>
                <a:gd name="connsiteX1" fmla="*/ 46486 w 61981"/>
                <a:gd name="connsiteY1" fmla="*/ 15495 h 61981"/>
                <a:gd name="connsiteX2" fmla="*/ 46486 w 61981"/>
                <a:gd name="connsiteY2" fmla="*/ 63015 h 61981"/>
                <a:gd name="connsiteX3" fmla="*/ 15495 w 61981"/>
                <a:gd name="connsiteY3" fmla="*/ 63015 h 61981"/>
              </a:gdLst>
              <a:ahLst/>
              <a:cxnLst>
                <a:cxn ang="0">
                  <a:pos x="connsiteX0" y="connsiteY0"/>
                </a:cxn>
                <a:cxn ang="0">
                  <a:pos x="connsiteX1" y="connsiteY1"/>
                </a:cxn>
                <a:cxn ang="0">
                  <a:pos x="connsiteX2" y="connsiteY2"/>
                </a:cxn>
                <a:cxn ang="0">
                  <a:pos x="connsiteX3" y="connsiteY3"/>
                </a:cxn>
              </a:cxnLst>
              <a:rect l="l" t="t" r="r" b="b"/>
              <a:pathLst>
                <a:path w="61981" h="61981">
                  <a:moveTo>
                    <a:pt x="15495" y="15495"/>
                  </a:moveTo>
                  <a:lnTo>
                    <a:pt x="46486" y="15495"/>
                  </a:lnTo>
                  <a:lnTo>
                    <a:pt x="46486" y="63015"/>
                  </a:lnTo>
                  <a:lnTo>
                    <a:pt x="15495" y="63015"/>
                  </a:lnTo>
                  <a:close/>
                </a:path>
              </a:pathLst>
            </a:custGeom>
            <a:solidFill>
              <a:srgbClr val="161238"/>
            </a:solidFill>
            <a:ln w="9525" cap="flat">
              <a:noFill/>
              <a:prstDash val="solid"/>
              <a:miter/>
            </a:ln>
          </p:spPr>
          <p:txBody>
            <a:bodyPr rtlCol="0" anchor="ctr"/>
            <a:lstStyle/>
            <a:p>
              <a:endParaRPr lang="fi-FI"/>
            </a:p>
          </p:txBody>
        </p:sp>
        <p:sp>
          <p:nvSpPr>
            <p:cNvPr id="305" name="Freeform: Shape 304">
              <a:extLst>
                <a:ext uri="{FF2B5EF4-FFF2-40B4-BE49-F238E27FC236}">
                  <a16:creationId xmlns:a16="http://schemas.microsoft.com/office/drawing/2014/main" id="{28E7A7D1-AB1B-4074-B1C0-E99675400AAA}"/>
                </a:ext>
              </a:extLst>
            </p:cNvPr>
            <p:cNvSpPr/>
            <p:nvPr/>
          </p:nvSpPr>
          <p:spPr>
            <a:xfrm>
              <a:off x="1606109" y="5266596"/>
              <a:ext cx="41321" cy="20661"/>
            </a:xfrm>
            <a:custGeom>
              <a:avLst/>
              <a:gdLst>
                <a:gd name="connsiteX0" fmla="*/ 15495 w 41321"/>
                <a:gd name="connsiteY0" fmla="*/ 15495 h 20660"/>
                <a:gd name="connsiteX1" fmla="*/ 36156 w 41321"/>
                <a:gd name="connsiteY1" fmla="*/ 15495 h 20660"/>
                <a:gd name="connsiteX2" fmla="*/ 36156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36156" y="15495"/>
                  </a:lnTo>
                  <a:lnTo>
                    <a:pt x="36156"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06" name="Freeform: Shape 305">
              <a:extLst>
                <a:ext uri="{FF2B5EF4-FFF2-40B4-BE49-F238E27FC236}">
                  <a16:creationId xmlns:a16="http://schemas.microsoft.com/office/drawing/2014/main" id="{BFFF8EF8-D544-4621-90E4-02EB73BF098F}"/>
                </a:ext>
              </a:extLst>
            </p:cNvPr>
            <p:cNvSpPr/>
            <p:nvPr/>
          </p:nvSpPr>
          <p:spPr>
            <a:xfrm>
              <a:off x="1612307" y="5250068"/>
              <a:ext cx="20661" cy="61982"/>
            </a:xfrm>
            <a:custGeom>
              <a:avLst/>
              <a:gdLst>
                <a:gd name="connsiteX0" fmla="*/ 15495 w 20660"/>
                <a:gd name="connsiteY0" fmla="*/ 15495 h 61981"/>
                <a:gd name="connsiteX1" fmla="*/ 21694 w 20660"/>
                <a:gd name="connsiteY1" fmla="*/ 15495 h 61981"/>
                <a:gd name="connsiteX2" fmla="*/ 21694 w 20660"/>
                <a:gd name="connsiteY2" fmla="*/ 56817 h 61981"/>
                <a:gd name="connsiteX3" fmla="*/ 15495 w 20660"/>
                <a:gd name="connsiteY3" fmla="*/ 56817 h 61981"/>
              </a:gdLst>
              <a:ahLst/>
              <a:cxnLst>
                <a:cxn ang="0">
                  <a:pos x="connsiteX0" y="connsiteY0"/>
                </a:cxn>
                <a:cxn ang="0">
                  <a:pos x="connsiteX1" y="connsiteY1"/>
                </a:cxn>
                <a:cxn ang="0">
                  <a:pos x="connsiteX2" y="connsiteY2"/>
                </a:cxn>
                <a:cxn ang="0">
                  <a:pos x="connsiteX3" y="connsiteY3"/>
                </a:cxn>
              </a:cxnLst>
              <a:rect l="l" t="t" r="r" b="b"/>
              <a:pathLst>
                <a:path w="20660" h="61981">
                  <a:moveTo>
                    <a:pt x="15495" y="15495"/>
                  </a:moveTo>
                  <a:lnTo>
                    <a:pt x="21694" y="15495"/>
                  </a:lnTo>
                  <a:lnTo>
                    <a:pt x="21694" y="56817"/>
                  </a:lnTo>
                  <a:lnTo>
                    <a:pt x="15495" y="56817"/>
                  </a:lnTo>
                  <a:close/>
                </a:path>
              </a:pathLst>
            </a:custGeom>
            <a:solidFill>
              <a:srgbClr val="FFFFFF"/>
            </a:solidFill>
            <a:ln w="9525" cap="flat">
              <a:noFill/>
              <a:prstDash val="solid"/>
              <a:miter/>
            </a:ln>
          </p:spPr>
          <p:txBody>
            <a:bodyPr rtlCol="0" anchor="ctr"/>
            <a:lstStyle/>
            <a:p>
              <a:endParaRPr lang="fi-FI"/>
            </a:p>
          </p:txBody>
        </p:sp>
        <p:sp>
          <p:nvSpPr>
            <p:cNvPr id="307" name="Freeform: Shape 306">
              <a:extLst>
                <a:ext uri="{FF2B5EF4-FFF2-40B4-BE49-F238E27FC236}">
                  <a16:creationId xmlns:a16="http://schemas.microsoft.com/office/drawing/2014/main" id="{B6E258C7-3006-43FF-B07A-0B41947CD184}"/>
                </a:ext>
              </a:extLst>
            </p:cNvPr>
            <p:cNvSpPr/>
            <p:nvPr/>
          </p:nvSpPr>
          <p:spPr>
            <a:xfrm>
              <a:off x="897450" y="6382268"/>
              <a:ext cx="61982" cy="165285"/>
            </a:xfrm>
            <a:custGeom>
              <a:avLst/>
              <a:gdLst>
                <a:gd name="connsiteX0" fmla="*/ 15495 w 61981"/>
                <a:gd name="connsiteY0" fmla="*/ 15495 h 165284"/>
                <a:gd name="connsiteX1" fmla="*/ 54751 w 61981"/>
                <a:gd name="connsiteY1" fmla="*/ 15495 h 165284"/>
                <a:gd name="connsiteX2" fmla="*/ 54751 w 61981"/>
                <a:gd name="connsiteY2" fmla="*/ 164252 h 165284"/>
                <a:gd name="connsiteX3" fmla="*/ 15495 w 61981"/>
                <a:gd name="connsiteY3" fmla="*/ 164252 h 165284"/>
              </a:gdLst>
              <a:ahLst/>
              <a:cxnLst>
                <a:cxn ang="0">
                  <a:pos x="connsiteX0" y="connsiteY0"/>
                </a:cxn>
                <a:cxn ang="0">
                  <a:pos x="connsiteX1" y="connsiteY1"/>
                </a:cxn>
                <a:cxn ang="0">
                  <a:pos x="connsiteX2" y="connsiteY2"/>
                </a:cxn>
                <a:cxn ang="0">
                  <a:pos x="connsiteX3" y="connsiteY3"/>
                </a:cxn>
              </a:cxnLst>
              <a:rect l="l" t="t" r="r" b="b"/>
              <a:pathLst>
                <a:path w="61981" h="165284">
                  <a:moveTo>
                    <a:pt x="15495" y="15495"/>
                  </a:moveTo>
                  <a:lnTo>
                    <a:pt x="54751" y="15495"/>
                  </a:lnTo>
                  <a:lnTo>
                    <a:pt x="54751" y="164252"/>
                  </a:lnTo>
                  <a:lnTo>
                    <a:pt x="15495" y="164252"/>
                  </a:lnTo>
                  <a:close/>
                </a:path>
              </a:pathLst>
            </a:custGeom>
            <a:solidFill>
              <a:srgbClr val="161238"/>
            </a:solidFill>
            <a:ln w="9525" cap="flat">
              <a:noFill/>
              <a:prstDash val="solid"/>
              <a:miter/>
            </a:ln>
          </p:spPr>
          <p:txBody>
            <a:bodyPr rtlCol="0" anchor="ctr"/>
            <a:lstStyle/>
            <a:p>
              <a:endParaRPr lang="fi-FI"/>
            </a:p>
          </p:txBody>
        </p:sp>
        <p:sp>
          <p:nvSpPr>
            <p:cNvPr id="308" name="Freeform: Shape 307">
              <a:extLst>
                <a:ext uri="{FF2B5EF4-FFF2-40B4-BE49-F238E27FC236}">
                  <a16:creationId xmlns:a16="http://schemas.microsoft.com/office/drawing/2014/main" id="{640B1347-A97B-4ED4-899F-E06C843C1A8A}"/>
                </a:ext>
              </a:extLst>
            </p:cNvPr>
            <p:cNvSpPr/>
            <p:nvPr/>
          </p:nvSpPr>
          <p:spPr>
            <a:xfrm>
              <a:off x="905715" y="6429787"/>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309" name="Freeform: Shape 308">
              <a:extLst>
                <a:ext uri="{FF2B5EF4-FFF2-40B4-BE49-F238E27FC236}">
                  <a16:creationId xmlns:a16="http://schemas.microsoft.com/office/drawing/2014/main" id="{F5F3E239-4043-4DB8-B881-F495B1BEE0C8}"/>
                </a:ext>
              </a:extLst>
            </p:cNvPr>
            <p:cNvSpPr/>
            <p:nvPr/>
          </p:nvSpPr>
          <p:spPr>
            <a:xfrm>
              <a:off x="911913" y="6390532"/>
              <a:ext cx="20661" cy="144624"/>
            </a:xfrm>
            <a:custGeom>
              <a:avLst/>
              <a:gdLst>
                <a:gd name="connsiteX0" fmla="*/ 15495 w 20660"/>
                <a:gd name="connsiteY0" fmla="*/ 15495 h 144624"/>
                <a:gd name="connsiteX1" fmla="*/ 23760 w 20660"/>
                <a:gd name="connsiteY1" fmla="*/ 15495 h 144624"/>
                <a:gd name="connsiteX2" fmla="*/ 23760 w 20660"/>
                <a:gd name="connsiteY2" fmla="*/ 147723 h 144624"/>
                <a:gd name="connsiteX3" fmla="*/ 15495 w 20660"/>
                <a:gd name="connsiteY3" fmla="*/ 147723 h 144624"/>
              </a:gdLst>
              <a:ahLst/>
              <a:cxnLst>
                <a:cxn ang="0">
                  <a:pos x="connsiteX0" y="connsiteY0"/>
                </a:cxn>
                <a:cxn ang="0">
                  <a:pos x="connsiteX1" y="connsiteY1"/>
                </a:cxn>
                <a:cxn ang="0">
                  <a:pos x="connsiteX2" y="connsiteY2"/>
                </a:cxn>
                <a:cxn ang="0">
                  <a:pos x="connsiteX3" y="connsiteY3"/>
                </a:cxn>
              </a:cxnLst>
              <a:rect l="l" t="t" r="r" b="b"/>
              <a:pathLst>
                <a:path w="20660" h="144624">
                  <a:moveTo>
                    <a:pt x="15495" y="15495"/>
                  </a:moveTo>
                  <a:lnTo>
                    <a:pt x="23760" y="15495"/>
                  </a:lnTo>
                  <a:lnTo>
                    <a:pt x="23760" y="147723"/>
                  </a:lnTo>
                  <a:lnTo>
                    <a:pt x="15495" y="147723"/>
                  </a:lnTo>
                  <a:close/>
                </a:path>
              </a:pathLst>
            </a:custGeom>
            <a:solidFill>
              <a:srgbClr val="FFFFFF"/>
            </a:solidFill>
            <a:ln w="9525" cap="flat">
              <a:noFill/>
              <a:prstDash val="solid"/>
              <a:miter/>
            </a:ln>
          </p:spPr>
          <p:txBody>
            <a:bodyPr rtlCol="0" anchor="ctr"/>
            <a:lstStyle/>
            <a:p>
              <a:endParaRPr lang="fi-FI"/>
            </a:p>
          </p:txBody>
        </p:sp>
        <p:sp>
          <p:nvSpPr>
            <p:cNvPr id="310" name="Freeform: Shape 309">
              <a:extLst>
                <a:ext uri="{FF2B5EF4-FFF2-40B4-BE49-F238E27FC236}">
                  <a16:creationId xmlns:a16="http://schemas.microsoft.com/office/drawing/2014/main" id="{E095FEB6-64A2-4F92-A6FE-1FBA2531FAAF}"/>
                </a:ext>
              </a:extLst>
            </p:cNvPr>
            <p:cNvSpPr/>
            <p:nvPr/>
          </p:nvSpPr>
          <p:spPr>
            <a:xfrm>
              <a:off x="905715" y="6471108"/>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311" name="Freeform: Shape 310">
              <a:extLst>
                <a:ext uri="{FF2B5EF4-FFF2-40B4-BE49-F238E27FC236}">
                  <a16:creationId xmlns:a16="http://schemas.microsoft.com/office/drawing/2014/main" id="{E718EAFD-3A36-4043-995F-8CDBF6F92CC2}"/>
                </a:ext>
              </a:extLst>
            </p:cNvPr>
            <p:cNvSpPr/>
            <p:nvPr/>
          </p:nvSpPr>
          <p:spPr>
            <a:xfrm>
              <a:off x="1356115" y="5359569"/>
              <a:ext cx="61982" cy="123964"/>
            </a:xfrm>
            <a:custGeom>
              <a:avLst/>
              <a:gdLst>
                <a:gd name="connsiteX0" fmla="*/ 15495 w 61981"/>
                <a:gd name="connsiteY0" fmla="*/ 15495 h 123963"/>
                <a:gd name="connsiteX1" fmla="*/ 54751 w 61981"/>
                <a:gd name="connsiteY1" fmla="*/ 15495 h 123963"/>
                <a:gd name="connsiteX2" fmla="*/ 54751 w 61981"/>
                <a:gd name="connsiteY2" fmla="*/ 122930 h 123963"/>
                <a:gd name="connsiteX3" fmla="*/ 15495 w 61981"/>
                <a:gd name="connsiteY3" fmla="*/ 122930 h 123963"/>
              </a:gdLst>
              <a:ahLst/>
              <a:cxnLst>
                <a:cxn ang="0">
                  <a:pos x="connsiteX0" y="connsiteY0"/>
                </a:cxn>
                <a:cxn ang="0">
                  <a:pos x="connsiteX1" y="connsiteY1"/>
                </a:cxn>
                <a:cxn ang="0">
                  <a:pos x="connsiteX2" y="connsiteY2"/>
                </a:cxn>
                <a:cxn ang="0">
                  <a:pos x="connsiteX3" y="connsiteY3"/>
                </a:cxn>
              </a:cxnLst>
              <a:rect l="l" t="t" r="r" b="b"/>
              <a:pathLst>
                <a:path w="61981" h="123963">
                  <a:moveTo>
                    <a:pt x="15495" y="15495"/>
                  </a:moveTo>
                  <a:lnTo>
                    <a:pt x="54751" y="15495"/>
                  </a:lnTo>
                  <a:lnTo>
                    <a:pt x="54751" y="122930"/>
                  </a:lnTo>
                  <a:lnTo>
                    <a:pt x="15495" y="122930"/>
                  </a:lnTo>
                  <a:close/>
                </a:path>
              </a:pathLst>
            </a:custGeom>
            <a:solidFill>
              <a:srgbClr val="161238"/>
            </a:solidFill>
            <a:ln w="9525" cap="flat">
              <a:noFill/>
              <a:prstDash val="solid"/>
              <a:miter/>
            </a:ln>
          </p:spPr>
          <p:txBody>
            <a:bodyPr rtlCol="0" anchor="ctr"/>
            <a:lstStyle/>
            <a:p>
              <a:endParaRPr lang="fi-FI"/>
            </a:p>
          </p:txBody>
        </p:sp>
        <p:sp>
          <p:nvSpPr>
            <p:cNvPr id="312" name="Freeform: Shape 311">
              <a:extLst>
                <a:ext uri="{FF2B5EF4-FFF2-40B4-BE49-F238E27FC236}">
                  <a16:creationId xmlns:a16="http://schemas.microsoft.com/office/drawing/2014/main" id="{88568CC9-D84E-4AE7-9DB4-F572E1856BCB}"/>
                </a:ext>
              </a:extLst>
            </p:cNvPr>
            <p:cNvSpPr/>
            <p:nvPr/>
          </p:nvSpPr>
          <p:spPr>
            <a:xfrm>
              <a:off x="1366446" y="5394692"/>
              <a:ext cx="41321" cy="20661"/>
            </a:xfrm>
            <a:custGeom>
              <a:avLst/>
              <a:gdLst>
                <a:gd name="connsiteX0" fmla="*/ 15495 w 41321"/>
                <a:gd name="connsiteY0" fmla="*/ 15495 h 20660"/>
                <a:gd name="connsiteX1" fmla="*/ 40288 w 41321"/>
                <a:gd name="connsiteY1" fmla="*/ 15495 h 20660"/>
                <a:gd name="connsiteX2" fmla="*/ 40288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13" name="Freeform: Shape 312">
              <a:extLst>
                <a:ext uri="{FF2B5EF4-FFF2-40B4-BE49-F238E27FC236}">
                  <a16:creationId xmlns:a16="http://schemas.microsoft.com/office/drawing/2014/main" id="{E709B033-A471-491B-8E2B-D4F6A37BE1AA}"/>
                </a:ext>
              </a:extLst>
            </p:cNvPr>
            <p:cNvSpPr/>
            <p:nvPr/>
          </p:nvSpPr>
          <p:spPr>
            <a:xfrm>
              <a:off x="1372644" y="5365767"/>
              <a:ext cx="20661" cy="123964"/>
            </a:xfrm>
            <a:custGeom>
              <a:avLst/>
              <a:gdLst>
                <a:gd name="connsiteX0" fmla="*/ 15495 w 20660"/>
                <a:gd name="connsiteY0" fmla="*/ 15496 h 123963"/>
                <a:gd name="connsiteX1" fmla="*/ 23760 w 20660"/>
                <a:gd name="connsiteY1" fmla="*/ 15496 h 123963"/>
                <a:gd name="connsiteX2" fmla="*/ 23760 w 20660"/>
                <a:gd name="connsiteY2" fmla="*/ 110534 h 123963"/>
                <a:gd name="connsiteX3" fmla="*/ 15495 w 20660"/>
                <a:gd name="connsiteY3" fmla="*/ 110534 h 123963"/>
              </a:gdLst>
              <a:ahLst/>
              <a:cxnLst>
                <a:cxn ang="0">
                  <a:pos x="connsiteX0" y="connsiteY0"/>
                </a:cxn>
                <a:cxn ang="0">
                  <a:pos x="connsiteX1" y="connsiteY1"/>
                </a:cxn>
                <a:cxn ang="0">
                  <a:pos x="connsiteX2" y="connsiteY2"/>
                </a:cxn>
                <a:cxn ang="0">
                  <a:pos x="connsiteX3" y="connsiteY3"/>
                </a:cxn>
              </a:cxnLst>
              <a:rect l="l" t="t" r="r" b="b"/>
              <a:pathLst>
                <a:path w="20660" h="123963">
                  <a:moveTo>
                    <a:pt x="15495" y="15496"/>
                  </a:moveTo>
                  <a:lnTo>
                    <a:pt x="23760" y="15496"/>
                  </a:lnTo>
                  <a:lnTo>
                    <a:pt x="23760" y="110534"/>
                  </a:lnTo>
                  <a:lnTo>
                    <a:pt x="15495" y="110534"/>
                  </a:lnTo>
                  <a:close/>
                </a:path>
              </a:pathLst>
            </a:custGeom>
            <a:solidFill>
              <a:srgbClr val="FFFFFF"/>
            </a:solidFill>
            <a:ln w="9525" cap="flat">
              <a:noFill/>
              <a:prstDash val="solid"/>
              <a:miter/>
            </a:ln>
          </p:spPr>
          <p:txBody>
            <a:bodyPr rtlCol="0" anchor="ctr"/>
            <a:lstStyle/>
            <a:p>
              <a:endParaRPr lang="fi-FI"/>
            </a:p>
          </p:txBody>
        </p:sp>
        <p:sp>
          <p:nvSpPr>
            <p:cNvPr id="314" name="Freeform: Shape 313">
              <a:extLst>
                <a:ext uri="{FF2B5EF4-FFF2-40B4-BE49-F238E27FC236}">
                  <a16:creationId xmlns:a16="http://schemas.microsoft.com/office/drawing/2014/main" id="{1917138C-31D1-4C53-A502-910C4C5D5799}"/>
                </a:ext>
              </a:extLst>
            </p:cNvPr>
            <p:cNvSpPr/>
            <p:nvPr/>
          </p:nvSpPr>
          <p:spPr>
            <a:xfrm>
              <a:off x="1366446" y="5423617"/>
              <a:ext cx="41321" cy="20661"/>
            </a:xfrm>
            <a:custGeom>
              <a:avLst/>
              <a:gdLst>
                <a:gd name="connsiteX0" fmla="*/ 15495 w 41321"/>
                <a:gd name="connsiteY0" fmla="*/ 15496 h 20660"/>
                <a:gd name="connsiteX1" fmla="*/ 40288 w 41321"/>
                <a:gd name="connsiteY1" fmla="*/ 15496 h 20660"/>
                <a:gd name="connsiteX2" fmla="*/ 40288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6"/>
                  </a:moveTo>
                  <a:lnTo>
                    <a:pt x="40288" y="15496"/>
                  </a:lnTo>
                  <a:lnTo>
                    <a:pt x="40288"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15" name="Freeform: Shape 314">
              <a:extLst>
                <a:ext uri="{FF2B5EF4-FFF2-40B4-BE49-F238E27FC236}">
                  <a16:creationId xmlns:a16="http://schemas.microsoft.com/office/drawing/2014/main" id="{161FF757-A1BC-451D-96B9-ABE8F87943F8}"/>
                </a:ext>
              </a:extLst>
            </p:cNvPr>
            <p:cNvSpPr/>
            <p:nvPr/>
          </p:nvSpPr>
          <p:spPr>
            <a:xfrm>
              <a:off x="1436692" y="5359569"/>
              <a:ext cx="61982" cy="123964"/>
            </a:xfrm>
            <a:custGeom>
              <a:avLst/>
              <a:gdLst>
                <a:gd name="connsiteX0" fmla="*/ 15495 w 61981"/>
                <a:gd name="connsiteY0" fmla="*/ 15495 h 123963"/>
                <a:gd name="connsiteX1" fmla="*/ 54751 w 61981"/>
                <a:gd name="connsiteY1" fmla="*/ 15495 h 123963"/>
                <a:gd name="connsiteX2" fmla="*/ 54751 w 61981"/>
                <a:gd name="connsiteY2" fmla="*/ 122930 h 123963"/>
                <a:gd name="connsiteX3" fmla="*/ 15495 w 61981"/>
                <a:gd name="connsiteY3" fmla="*/ 122930 h 123963"/>
              </a:gdLst>
              <a:ahLst/>
              <a:cxnLst>
                <a:cxn ang="0">
                  <a:pos x="connsiteX0" y="connsiteY0"/>
                </a:cxn>
                <a:cxn ang="0">
                  <a:pos x="connsiteX1" y="connsiteY1"/>
                </a:cxn>
                <a:cxn ang="0">
                  <a:pos x="connsiteX2" y="connsiteY2"/>
                </a:cxn>
                <a:cxn ang="0">
                  <a:pos x="connsiteX3" y="connsiteY3"/>
                </a:cxn>
              </a:cxnLst>
              <a:rect l="l" t="t" r="r" b="b"/>
              <a:pathLst>
                <a:path w="61981" h="123963">
                  <a:moveTo>
                    <a:pt x="15495" y="15495"/>
                  </a:moveTo>
                  <a:lnTo>
                    <a:pt x="54751" y="15495"/>
                  </a:lnTo>
                  <a:lnTo>
                    <a:pt x="54751" y="122930"/>
                  </a:lnTo>
                  <a:lnTo>
                    <a:pt x="15495" y="122930"/>
                  </a:lnTo>
                  <a:close/>
                </a:path>
              </a:pathLst>
            </a:custGeom>
            <a:solidFill>
              <a:srgbClr val="161238"/>
            </a:solidFill>
            <a:ln w="9525" cap="flat">
              <a:noFill/>
              <a:prstDash val="solid"/>
              <a:miter/>
            </a:ln>
          </p:spPr>
          <p:txBody>
            <a:bodyPr rtlCol="0" anchor="ctr"/>
            <a:lstStyle/>
            <a:p>
              <a:endParaRPr lang="fi-FI"/>
            </a:p>
          </p:txBody>
        </p:sp>
        <p:sp>
          <p:nvSpPr>
            <p:cNvPr id="316" name="Freeform: Shape 315">
              <a:extLst>
                <a:ext uri="{FF2B5EF4-FFF2-40B4-BE49-F238E27FC236}">
                  <a16:creationId xmlns:a16="http://schemas.microsoft.com/office/drawing/2014/main" id="{4615614D-5A33-4E39-8781-7CB5D68A33AB}"/>
                </a:ext>
              </a:extLst>
            </p:cNvPr>
            <p:cNvSpPr/>
            <p:nvPr/>
          </p:nvSpPr>
          <p:spPr>
            <a:xfrm>
              <a:off x="1444956" y="5394692"/>
              <a:ext cx="41321" cy="20661"/>
            </a:xfrm>
            <a:custGeom>
              <a:avLst/>
              <a:gdLst>
                <a:gd name="connsiteX0" fmla="*/ 15495 w 41321"/>
                <a:gd name="connsiteY0" fmla="*/ 15495 h 20660"/>
                <a:gd name="connsiteX1" fmla="*/ 40288 w 41321"/>
                <a:gd name="connsiteY1" fmla="*/ 15495 h 20660"/>
                <a:gd name="connsiteX2" fmla="*/ 40288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17" name="Freeform: Shape 316">
              <a:extLst>
                <a:ext uri="{FF2B5EF4-FFF2-40B4-BE49-F238E27FC236}">
                  <a16:creationId xmlns:a16="http://schemas.microsoft.com/office/drawing/2014/main" id="{26916C5D-5D14-43BC-A103-3890378E2E53}"/>
                </a:ext>
              </a:extLst>
            </p:cNvPr>
            <p:cNvSpPr/>
            <p:nvPr/>
          </p:nvSpPr>
          <p:spPr>
            <a:xfrm>
              <a:off x="1453220" y="5365767"/>
              <a:ext cx="20661" cy="123964"/>
            </a:xfrm>
            <a:custGeom>
              <a:avLst/>
              <a:gdLst>
                <a:gd name="connsiteX0" fmla="*/ 15495 w 20660"/>
                <a:gd name="connsiteY0" fmla="*/ 15496 h 123963"/>
                <a:gd name="connsiteX1" fmla="*/ 23760 w 20660"/>
                <a:gd name="connsiteY1" fmla="*/ 15496 h 123963"/>
                <a:gd name="connsiteX2" fmla="*/ 23760 w 20660"/>
                <a:gd name="connsiteY2" fmla="*/ 110534 h 123963"/>
                <a:gd name="connsiteX3" fmla="*/ 15495 w 20660"/>
                <a:gd name="connsiteY3" fmla="*/ 110534 h 123963"/>
              </a:gdLst>
              <a:ahLst/>
              <a:cxnLst>
                <a:cxn ang="0">
                  <a:pos x="connsiteX0" y="connsiteY0"/>
                </a:cxn>
                <a:cxn ang="0">
                  <a:pos x="connsiteX1" y="connsiteY1"/>
                </a:cxn>
                <a:cxn ang="0">
                  <a:pos x="connsiteX2" y="connsiteY2"/>
                </a:cxn>
                <a:cxn ang="0">
                  <a:pos x="connsiteX3" y="connsiteY3"/>
                </a:cxn>
              </a:cxnLst>
              <a:rect l="l" t="t" r="r" b="b"/>
              <a:pathLst>
                <a:path w="20660" h="123963">
                  <a:moveTo>
                    <a:pt x="15495" y="15496"/>
                  </a:moveTo>
                  <a:lnTo>
                    <a:pt x="23760" y="15496"/>
                  </a:lnTo>
                  <a:lnTo>
                    <a:pt x="23760" y="110534"/>
                  </a:lnTo>
                  <a:lnTo>
                    <a:pt x="15495" y="110534"/>
                  </a:lnTo>
                  <a:close/>
                </a:path>
              </a:pathLst>
            </a:custGeom>
            <a:solidFill>
              <a:srgbClr val="FFFFFF"/>
            </a:solidFill>
            <a:ln w="9525" cap="flat">
              <a:noFill/>
              <a:prstDash val="solid"/>
              <a:miter/>
            </a:ln>
          </p:spPr>
          <p:txBody>
            <a:bodyPr rtlCol="0" anchor="ctr"/>
            <a:lstStyle/>
            <a:p>
              <a:endParaRPr lang="fi-FI"/>
            </a:p>
          </p:txBody>
        </p:sp>
        <p:sp>
          <p:nvSpPr>
            <p:cNvPr id="318" name="Freeform: Shape 317">
              <a:extLst>
                <a:ext uri="{FF2B5EF4-FFF2-40B4-BE49-F238E27FC236}">
                  <a16:creationId xmlns:a16="http://schemas.microsoft.com/office/drawing/2014/main" id="{FAEBBA70-8528-446F-8BDA-1055E37C358F}"/>
                </a:ext>
              </a:extLst>
            </p:cNvPr>
            <p:cNvSpPr/>
            <p:nvPr/>
          </p:nvSpPr>
          <p:spPr>
            <a:xfrm>
              <a:off x="1444956" y="5423617"/>
              <a:ext cx="41321" cy="20661"/>
            </a:xfrm>
            <a:custGeom>
              <a:avLst/>
              <a:gdLst>
                <a:gd name="connsiteX0" fmla="*/ 15495 w 41321"/>
                <a:gd name="connsiteY0" fmla="*/ 15496 h 20660"/>
                <a:gd name="connsiteX1" fmla="*/ 40288 w 41321"/>
                <a:gd name="connsiteY1" fmla="*/ 15496 h 20660"/>
                <a:gd name="connsiteX2" fmla="*/ 40288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6"/>
                  </a:moveTo>
                  <a:lnTo>
                    <a:pt x="40288" y="15496"/>
                  </a:lnTo>
                  <a:lnTo>
                    <a:pt x="40288"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19" name="Freeform: Shape 318">
              <a:extLst>
                <a:ext uri="{FF2B5EF4-FFF2-40B4-BE49-F238E27FC236}">
                  <a16:creationId xmlns:a16="http://schemas.microsoft.com/office/drawing/2014/main" id="{472AA6F6-F4C2-4038-802D-CF86A0159AD8}"/>
                </a:ext>
              </a:extLst>
            </p:cNvPr>
            <p:cNvSpPr/>
            <p:nvPr/>
          </p:nvSpPr>
          <p:spPr>
            <a:xfrm>
              <a:off x="1515202" y="5359569"/>
              <a:ext cx="61982" cy="123964"/>
            </a:xfrm>
            <a:custGeom>
              <a:avLst/>
              <a:gdLst>
                <a:gd name="connsiteX0" fmla="*/ 15495 w 61981"/>
                <a:gd name="connsiteY0" fmla="*/ 15495 h 123963"/>
                <a:gd name="connsiteX1" fmla="*/ 54750 w 61981"/>
                <a:gd name="connsiteY1" fmla="*/ 15495 h 123963"/>
                <a:gd name="connsiteX2" fmla="*/ 54750 w 61981"/>
                <a:gd name="connsiteY2" fmla="*/ 122930 h 123963"/>
                <a:gd name="connsiteX3" fmla="*/ 15495 w 61981"/>
                <a:gd name="connsiteY3" fmla="*/ 122930 h 123963"/>
              </a:gdLst>
              <a:ahLst/>
              <a:cxnLst>
                <a:cxn ang="0">
                  <a:pos x="connsiteX0" y="connsiteY0"/>
                </a:cxn>
                <a:cxn ang="0">
                  <a:pos x="connsiteX1" y="connsiteY1"/>
                </a:cxn>
                <a:cxn ang="0">
                  <a:pos x="connsiteX2" y="connsiteY2"/>
                </a:cxn>
                <a:cxn ang="0">
                  <a:pos x="connsiteX3" y="connsiteY3"/>
                </a:cxn>
              </a:cxnLst>
              <a:rect l="l" t="t" r="r" b="b"/>
              <a:pathLst>
                <a:path w="61981" h="123963">
                  <a:moveTo>
                    <a:pt x="15495" y="15495"/>
                  </a:moveTo>
                  <a:lnTo>
                    <a:pt x="54750" y="15495"/>
                  </a:lnTo>
                  <a:lnTo>
                    <a:pt x="54750" y="122930"/>
                  </a:lnTo>
                  <a:lnTo>
                    <a:pt x="15495" y="122930"/>
                  </a:lnTo>
                  <a:close/>
                </a:path>
              </a:pathLst>
            </a:custGeom>
            <a:solidFill>
              <a:srgbClr val="161238"/>
            </a:solidFill>
            <a:ln w="9525" cap="flat">
              <a:noFill/>
              <a:prstDash val="solid"/>
              <a:miter/>
            </a:ln>
          </p:spPr>
          <p:txBody>
            <a:bodyPr rtlCol="0" anchor="ctr"/>
            <a:lstStyle/>
            <a:p>
              <a:endParaRPr lang="fi-FI"/>
            </a:p>
          </p:txBody>
        </p:sp>
        <p:sp>
          <p:nvSpPr>
            <p:cNvPr id="320" name="Freeform: Shape 319">
              <a:extLst>
                <a:ext uri="{FF2B5EF4-FFF2-40B4-BE49-F238E27FC236}">
                  <a16:creationId xmlns:a16="http://schemas.microsoft.com/office/drawing/2014/main" id="{B0E2F86F-52A6-4E8F-A9D9-15C8CA1267D3}"/>
                </a:ext>
              </a:extLst>
            </p:cNvPr>
            <p:cNvSpPr/>
            <p:nvPr/>
          </p:nvSpPr>
          <p:spPr>
            <a:xfrm>
              <a:off x="1525532" y="5394692"/>
              <a:ext cx="41321" cy="20661"/>
            </a:xfrm>
            <a:custGeom>
              <a:avLst/>
              <a:gdLst>
                <a:gd name="connsiteX0" fmla="*/ 15496 w 41321"/>
                <a:gd name="connsiteY0" fmla="*/ 15495 h 20660"/>
                <a:gd name="connsiteX1" fmla="*/ 40288 w 41321"/>
                <a:gd name="connsiteY1" fmla="*/ 15495 h 20660"/>
                <a:gd name="connsiteX2" fmla="*/ 40288 w 41321"/>
                <a:gd name="connsiteY2" fmla="*/ 21694 h 20660"/>
                <a:gd name="connsiteX3" fmla="*/ 15496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6" y="15495"/>
                  </a:moveTo>
                  <a:lnTo>
                    <a:pt x="40288" y="15495"/>
                  </a:lnTo>
                  <a:lnTo>
                    <a:pt x="40288" y="21694"/>
                  </a:lnTo>
                  <a:lnTo>
                    <a:pt x="15496" y="21694"/>
                  </a:lnTo>
                  <a:close/>
                </a:path>
              </a:pathLst>
            </a:custGeom>
            <a:solidFill>
              <a:srgbClr val="FFFFFF"/>
            </a:solidFill>
            <a:ln w="9525" cap="flat">
              <a:noFill/>
              <a:prstDash val="solid"/>
              <a:miter/>
            </a:ln>
          </p:spPr>
          <p:txBody>
            <a:bodyPr rtlCol="0" anchor="ctr"/>
            <a:lstStyle/>
            <a:p>
              <a:endParaRPr lang="fi-FI"/>
            </a:p>
          </p:txBody>
        </p:sp>
        <p:sp>
          <p:nvSpPr>
            <p:cNvPr id="321" name="Freeform: Shape 320">
              <a:extLst>
                <a:ext uri="{FF2B5EF4-FFF2-40B4-BE49-F238E27FC236}">
                  <a16:creationId xmlns:a16="http://schemas.microsoft.com/office/drawing/2014/main" id="{17356B8F-9727-460F-8387-9CCFC6DAEE14}"/>
                </a:ext>
              </a:extLst>
            </p:cNvPr>
            <p:cNvSpPr/>
            <p:nvPr/>
          </p:nvSpPr>
          <p:spPr>
            <a:xfrm>
              <a:off x="1531730" y="5365767"/>
              <a:ext cx="20661" cy="123964"/>
            </a:xfrm>
            <a:custGeom>
              <a:avLst/>
              <a:gdLst>
                <a:gd name="connsiteX0" fmla="*/ 15495 w 20660"/>
                <a:gd name="connsiteY0" fmla="*/ 15496 h 123963"/>
                <a:gd name="connsiteX1" fmla="*/ 23760 w 20660"/>
                <a:gd name="connsiteY1" fmla="*/ 15496 h 123963"/>
                <a:gd name="connsiteX2" fmla="*/ 23760 w 20660"/>
                <a:gd name="connsiteY2" fmla="*/ 110534 h 123963"/>
                <a:gd name="connsiteX3" fmla="*/ 15495 w 20660"/>
                <a:gd name="connsiteY3" fmla="*/ 110534 h 123963"/>
              </a:gdLst>
              <a:ahLst/>
              <a:cxnLst>
                <a:cxn ang="0">
                  <a:pos x="connsiteX0" y="connsiteY0"/>
                </a:cxn>
                <a:cxn ang="0">
                  <a:pos x="connsiteX1" y="connsiteY1"/>
                </a:cxn>
                <a:cxn ang="0">
                  <a:pos x="connsiteX2" y="connsiteY2"/>
                </a:cxn>
                <a:cxn ang="0">
                  <a:pos x="connsiteX3" y="connsiteY3"/>
                </a:cxn>
              </a:cxnLst>
              <a:rect l="l" t="t" r="r" b="b"/>
              <a:pathLst>
                <a:path w="20660" h="123963">
                  <a:moveTo>
                    <a:pt x="15495" y="15496"/>
                  </a:moveTo>
                  <a:lnTo>
                    <a:pt x="23760" y="15496"/>
                  </a:lnTo>
                  <a:lnTo>
                    <a:pt x="23760" y="110534"/>
                  </a:lnTo>
                  <a:lnTo>
                    <a:pt x="15495" y="110534"/>
                  </a:lnTo>
                  <a:close/>
                </a:path>
              </a:pathLst>
            </a:custGeom>
            <a:solidFill>
              <a:srgbClr val="FFFFFF"/>
            </a:solidFill>
            <a:ln w="9525" cap="flat">
              <a:noFill/>
              <a:prstDash val="solid"/>
              <a:miter/>
            </a:ln>
          </p:spPr>
          <p:txBody>
            <a:bodyPr rtlCol="0" anchor="ctr"/>
            <a:lstStyle/>
            <a:p>
              <a:endParaRPr lang="fi-FI"/>
            </a:p>
          </p:txBody>
        </p:sp>
        <p:sp>
          <p:nvSpPr>
            <p:cNvPr id="322" name="Freeform: Shape 321">
              <a:extLst>
                <a:ext uri="{FF2B5EF4-FFF2-40B4-BE49-F238E27FC236}">
                  <a16:creationId xmlns:a16="http://schemas.microsoft.com/office/drawing/2014/main" id="{440C674D-475C-44F8-9560-979D6170087D}"/>
                </a:ext>
              </a:extLst>
            </p:cNvPr>
            <p:cNvSpPr/>
            <p:nvPr/>
          </p:nvSpPr>
          <p:spPr>
            <a:xfrm>
              <a:off x="1525532" y="5423617"/>
              <a:ext cx="41321" cy="20661"/>
            </a:xfrm>
            <a:custGeom>
              <a:avLst/>
              <a:gdLst>
                <a:gd name="connsiteX0" fmla="*/ 15496 w 41321"/>
                <a:gd name="connsiteY0" fmla="*/ 15496 h 20660"/>
                <a:gd name="connsiteX1" fmla="*/ 40288 w 41321"/>
                <a:gd name="connsiteY1" fmla="*/ 15496 h 20660"/>
                <a:gd name="connsiteX2" fmla="*/ 40288 w 41321"/>
                <a:gd name="connsiteY2" fmla="*/ 21694 h 20660"/>
                <a:gd name="connsiteX3" fmla="*/ 15496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6" y="15496"/>
                  </a:moveTo>
                  <a:lnTo>
                    <a:pt x="40288" y="15496"/>
                  </a:lnTo>
                  <a:lnTo>
                    <a:pt x="40288" y="21694"/>
                  </a:lnTo>
                  <a:lnTo>
                    <a:pt x="15496" y="21694"/>
                  </a:lnTo>
                  <a:close/>
                </a:path>
              </a:pathLst>
            </a:custGeom>
            <a:solidFill>
              <a:srgbClr val="FFFFFF"/>
            </a:solidFill>
            <a:ln w="9525" cap="flat">
              <a:noFill/>
              <a:prstDash val="solid"/>
              <a:miter/>
            </a:ln>
          </p:spPr>
          <p:txBody>
            <a:bodyPr rtlCol="0" anchor="ctr"/>
            <a:lstStyle/>
            <a:p>
              <a:endParaRPr lang="fi-FI"/>
            </a:p>
          </p:txBody>
        </p:sp>
        <p:sp>
          <p:nvSpPr>
            <p:cNvPr id="323" name="Freeform: Shape 322">
              <a:extLst>
                <a:ext uri="{FF2B5EF4-FFF2-40B4-BE49-F238E27FC236}">
                  <a16:creationId xmlns:a16="http://schemas.microsoft.com/office/drawing/2014/main" id="{63EC55B9-B0AF-4984-B97D-BCC22302851F}"/>
                </a:ext>
              </a:extLst>
            </p:cNvPr>
            <p:cNvSpPr/>
            <p:nvPr/>
          </p:nvSpPr>
          <p:spPr>
            <a:xfrm>
              <a:off x="1595778" y="5359569"/>
              <a:ext cx="61982" cy="123964"/>
            </a:xfrm>
            <a:custGeom>
              <a:avLst/>
              <a:gdLst>
                <a:gd name="connsiteX0" fmla="*/ 15495 w 61981"/>
                <a:gd name="connsiteY0" fmla="*/ 15495 h 123963"/>
                <a:gd name="connsiteX1" fmla="*/ 54751 w 61981"/>
                <a:gd name="connsiteY1" fmla="*/ 15495 h 123963"/>
                <a:gd name="connsiteX2" fmla="*/ 54751 w 61981"/>
                <a:gd name="connsiteY2" fmla="*/ 122930 h 123963"/>
                <a:gd name="connsiteX3" fmla="*/ 15495 w 61981"/>
                <a:gd name="connsiteY3" fmla="*/ 122930 h 123963"/>
              </a:gdLst>
              <a:ahLst/>
              <a:cxnLst>
                <a:cxn ang="0">
                  <a:pos x="connsiteX0" y="connsiteY0"/>
                </a:cxn>
                <a:cxn ang="0">
                  <a:pos x="connsiteX1" y="connsiteY1"/>
                </a:cxn>
                <a:cxn ang="0">
                  <a:pos x="connsiteX2" y="connsiteY2"/>
                </a:cxn>
                <a:cxn ang="0">
                  <a:pos x="connsiteX3" y="connsiteY3"/>
                </a:cxn>
              </a:cxnLst>
              <a:rect l="l" t="t" r="r" b="b"/>
              <a:pathLst>
                <a:path w="61981" h="123963">
                  <a:moveTo>
                    <a:pt x="15495" y="15495"/>
                  </a:moveTo>
                  <a:lnTo>
                    <a:pt x="54751" y="15495"/>
                  </a:lnTo>
                  <a:lnTo>
                    <a:pt x="54751" y="122930"/>
                  </a:lnTo>
                  <a:lnTo>
                    <a:pt x="15495" y="122930"/>
                  </a:lnTo>
                  <a:close/>
                </a:path>
              </a:pathLst>
            </a:custGeom>
            <a:solidFill>
              <a:srgbClr val="161238"/>
            </a:solidFill>
            <a:ln w="9525" cap="flat">
              <a:noFill/>
              <a:prstDash val="solid"/>
              <a:miter/>
            </a:ln>
          </p:spPr>
          <p:txBody>
            <a:bodyPr rtlCol="0" anchor="ctr"/>
            <a:lstStyle/>
            <a:p>
              <a:endParaRPr lang="fi-FI"/>
            </a:p>
          </p:txBody>
        </p:sp>
        <p:sp>
          <p:nvSpPr>
            <p:cNvPr id="324" name="Freeform: Shape 323">
              <a:extLst>
                <a:ext uri="{FF2B5EF4-FFF2-40B4-BE49-F238E27FC236}">
                  <a16:creationId xmlns:a16="http://schemas.microsoft.com/office/drawing/2014/main" id="{9CF54D65-6F80-4912-B2EB-5D48D6A98B00}"/>
                </a:ext>
              </a:extLst>
            </p:cNvPr>
            <p:cNvSpPr/>
            <p:nvPr/>
          </p:nvSpPr>
          <p:spPr>
            <a:xfrm>
              <a:off x="1604043" y="5394692"/>
              <a:ext cx="41321" cy="20661"/>
            </a:xfrm>
            <a:custGeom>
              <a:avLst/>
              <a:gdLst>
                <a:gd name="connsiteX0" fmla="*/ 15495 w 41321"/>
                <a:gd name="connsiteY0" fmla="*/ 15495 h 20660"/>
                <a:gd name="connsiteX1" fmla="*/ 40288 w 41321"/>
                <a:gd name="connsiteY1" fmla="*/ 15495 h 20660"/>
                <a:gd name="connsiteX2" fmla="*/ 40288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25" name="Freeform: Shape 324">
              <a:extLst>
                <a:ext uri="{FF2B5EF4-FFF2-40B4-BE49-F238E27FC236}">
                  <a16:creationId xmlns:a16="http://schemas.microsoft.com/office/drawing/2014/main" id="{1AFBE761-4CAE-4A75-9A68-DB7A976C7F56}"/>
                </a:ext>
              </a:extLst>
            </p:cNvPr>
            <p:cNvSpPr/>
            <p:nvPr/>
          </p:nvSpPr>
          <p:spPr>
            <a:xfrm>
              <a:off x="1612307" y="5365767"/>
              <a:ext cx="20661" cy="123964"/>
            </a:xfrm>
            <a:custGeom>
              <a:avLst/>
              <a:gdLst>
                <a:gd name="connsiteX0" fmla="*/ 15495 w 20660"/>
                <a:gd name="connsiteY0" fmla="*/ 15496 h 123963"/>
                <a:gd name="connsiteX1" fmla="*/ 23760 w 20660"/>
                <a:gd name="connsiteY1" fmla="*/ 15496 h 123963"/>
                <a:gd name="connsiteX2" fmla="*/ 23760 w 20660"/>
                <a:gd name="connsiteY2" fmla="*/ 110534 h 123963"/>
                <a:gd name="connsiteX3" fmla="*/ 15495 w 20660"/>
                <a:gd name="connsiteY3" fmla="*/ 110534 h 123963"/>
              </a:gdLst>
              <a:ahLst/>
              <a:cxnLst>
                <a:cxn ang="0">
                  <a:pos x="connsiteX0" y="connsiteY0"/>
                </a:cxn>
                <a:cxn ang="0">
                  <a:pos x="connsiteX1" y="connsiteY1"/>
                </a:cxn>
                <a:cxn ang="0">
                  <a:pos x="connsiteX2" y="connsiteY2"/>
                </a:cxn>
                <a:cxn ang="0">
                  <a:pos x="connsiteX3" y="connsiteY3"/>
                </a:cxn>
              </a:cxnLst>
              <a:rect l="l" t="t" r="r" b="b"/>
              <a:pathLst>
                <a:path w="20660" h="123963">
                  <a:moveTo>
                    <a:pt x="15495" y="15496"/>
                  </a:moveTo>
                  <a:lnTo>
                    <a:pt x="23760" y="15496"/>
                  </a:lnTo>
                  <a:lnTo>
                    <a:pt x="23760" y="110534"/>
                  </a:lnTo>
                  <a:lnTo>
                    <a:pt x="15495" y="110534"/>
                  </a:lnTo>
                  <a:close/>
                </a:path>
              </a:pathLst>
            </a:custGeom>
            <a:solidFill>
              <a:srgbClr val="FFFFFF"/>
            </a:solidFill>
            <a:ln w="9525" cap="flat">
              <a:noFill/>
              <a:prstDash val="solid"/>
              <a:miter/>
            </a:ln>
          </p:spPr>
          <p:txBody>
            <a:bodyPr rtlCol="0" anchor="ctr"/>
            <a:lstStyle/>
            <a:p>
              <a:endParaRPr lang="fi-FI"/>
            </a:p>
          </p:txBody>
        </p:sp>
        <p:sp>
          <p:nvSpPr>
            <p:cNvPr id="326" name="Freeform: Shape 325">
              <a:extLst>
                <a:ext uri="{FF2B5EF4-FFF2-40B4-BE49-F238E27FC236}">
                  <a16:creationId xmlns:a16="http://schemas.microsoft.com/office/drawing/2014/main" id="{9CE96782-C0A5-46B4-944E-56DC7DCADD12}"/>
                </a:ext>
              </a:extLst>
            </p:cNvPr>
            <p:cNvSpPr/>
            <p:nvPr/>
          </p:nvSpPr>
          <p:spPr>
            <a:xfrm>
              <a:off x="1604043" y="5423617"/>
              <a:ext cx="41321" cy="20661"/>
            </a:xfrm>
            <a:custGeom>
              <a:avLst/>
              <a:gdLst>
                <a:gd name="connsiteX0" fmla="*/ 15495 w 41321"/>
                <a:gd name="connsiteY0" fmla="*/ 15496 h 20660"/>
                <a:gd name="connsiteX1" fmla="*/ 40288 w 41321"/>
                <a:gd name="connsiteY1" fmla="*/ 15496 h 20660"/>
                <a:gd name="connsiteX2" fmla="*/ 40288 w 41321"/>
                <a:gd name="connsiteY2" fmla="*/ 21694 h 20660"/>
                <a:gd name="connsiteX3" fmla="*/ 15495 w 41321"/>
                <a:gd name="connsiteY3" fmla="*/ 21694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6"/>
                  </a:moveTo>
                  <a:lnTo>
                    <a:pt x="40288" y="15496"/>
                  </a:lnTo>
                  <a:lnTo>
                    <a:pt x="40288" y="21694"/>
                  </a:lnTo>
                  <a:lnTo>
                    <a:pt x="15495" y="21694"/>
                  </a:lnTo>
                  <a:close/>
                </a:path>
              </a:pathLst>
            </a:custGeom>
            <a:solidFill>
              <a:srgbClr val="FFFFFF"/>
            </a:solidFill>
            <a:ln w="9525" cap="flat">
              <a:noFill/>
              <a:prstDash val="solid"/>
              <a:miter/>
            </a:ln>
          </p:spPr>
          <p:txBody>
            <a:bodyPr rtlCol="0" anchor="ctr"/>
            <a:lstStyle/>
            <a:p>
              <a:endParaRPr lang="fi-FI"/>
            </a:p>
          </p:txBody>
        </p:sp>
        <p:sp>
          <p:nvSpPr>
            <p:cNvPr id="327" name="Freeform: Shape 326">
              <a:extLst>
                <a:ext uri="{FF2B5EF4-FFF2-40B4-BE49-F238E27FC236}">
                  <a16:creationId xmlns:a16="http://schemas.microsoft.com/office/drawing/2014/main" id="{D90FA87F-41DC-4A5E-A85C-E192ED148E2F}"/>
                </a:ext>
              </a:extLst>
            </p:cNvPr>
            <p:cNvSpPr/>
            <p:nvPr/>
          </p:nvSpPr>
          <p:spPr>
            <a:xfrm>
              <a:off x="2050311" y="6206653"/>
              <a:ext cx="61982" cy="82642"/>
            </a:xfrm>
            <a:custGeom>
              <a:avLst/>
              <a:gdLst>
                <a:gd name="connsiteX0" fmla="*/ 15495 w 61981"/>
                <a:gd name="connsiteY0" fmla="*/ 15495 h 82642"/>
                <a:gd name="connsiteX1" fmla="*/ 54751 w 61981"/>
                <a:gd name="connsiteY1" fmla="*/ 15495 h 82642"/>
                <a:gd name="connsiteX2" fmla="*/ 54751 w 61981"/>
                <a:gd name="connsiteY2" fmla="*/ 75411 h 82642"/>
                <a:gd name="connsiteX3" fmla="*/ 15495 w 61981"/>
                <a:gd name="connsiteY3" fmla="*/ 75411 h 82642"/>
              </a:gdLst>
              <a:ahLst/>
              <a:cxnLst>
                <a:cxn ang="0">
                  <a:pos x="connsiteX0" y="connsiteY0"/>
                </a:cxn>
                <a:cxn ang="0">
                  <a:pos x="connsiteX1" y="connsiteY1"/>
                </a:cxn>
                <a:cxn ang="0">
                  <a:pos x="connsiteX2" y="connsiteY2"/>
                </a:cxn>
                <a:cxn ang="0">
                  <a:pos x="connsiteX3" y="connsiteY3"/>
                </a:cxn>
              </a:cxnLst>
              <a:rect l="l" t="t" r="r" b="b"/>
              <a:pathLst>
                <a:path w="61981" h="82642">
                  <a:moveTo>
                    <a:pt x="15495" y="15495"/>
                  </a:moveTo>
                  <a:lnTo>
                    <a:pt x="54751" y="15495"/>
                  </a:lnTo>
                  <a:lnTo>
                    <a:pt x="54751" y="75411"/>
                  </a:lnTo>
                  <a:lnTo>
                    <a:pt x="15495" y="75411"/>
                  </a:lnTo>
                  <a:close/>
                </a:path>
              </a:pathLst>
            </a:custGeom>
            <a:solidFill>
              <a:srgbClr val="161238"/>
            </a:solidFill>
            <a:ln w="9525" cap="flat">
              <a:noFill/>
              <a:prstDash val="solid"/>
              <a:miter/>
            </a:ln>
          </p:spPr>
          <p:txBody>
            <a:bodyPr rtlCol="0" anchor="ctr"/>
            <a:lstStyle/>
            <a:p>
              <a:endParaRPr lang="fi-FI"/>
            </a:p>
          </p:txBody>
        </p:sp>
        <p:sp>
          <p:nvSpPr>
            <p:cNvPr id="328" name="Freeform: Shape 327">
              <a:extLst>
                <a:ext uri="{FF2B5EF4-FFF2-40B4-BE49-F238E27FC236}">
                  <a16:creationId xmlns:a16="http://schemas.microsoft.com/office/drawing/2014/main" id="{FC878906-AE22-413B-9A5C-1614959EE35E}"/>
                </a:ext>
              </a:extLst>
            </p:cNvPr>
            <p:cNvSpPr/>
            <p:nvPr/>
          </p:nvSpPr>
          <p:spPr>
            <a:xfrm>
              <a:off x="2058575" y="6231446"/>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329" name="Freeform: Shape 328">
              <a:extLst>
                <a:ext uri="{FF2B5EF4-FFF2-40B4-BE49-F238E27FC236}">
                  <a16:creationId xmlns:a16="http://schemas.microsoft.com/office/drawing/2014/main" id="{6F7BCED0-2AE6-4092-AFF7-22974CB908D1}"/>
                </a:ext>
              </a:extLst>
            </p:cNvPr>
            <p:cNvSpPr/>
            <p:nvPr/>
          </p:nvSpPr>
          <p:spPr>
            <a:xfrm>
              <a:off x="2064774" y="6210785"/>
              <a:ext cx="20661" cy="82642"/>
            </a:xfrm>
            <a:custGeom>
              <a:avLst/>
              <a:gdLst>
                <a:gd name="connsiteX0" fmla="*/ 15495 w 20660"/>
                <a:gd name="connsiteY0" fmla="*/ 15495 h 82642"/>
                <a:gd name="connsiteX1" fmla="*/ 23760 w 20660"/>
                <a:gd name="connsiteY1" fmla="*/ 15495 h 82642"/>
                <a:gd name="connsiteX2" fmla="*/ 23760 w 20660"/>
                <a:gd name="connsiteY2" fmla="*/ 67147 h 82642"/>
                <a:gd name="connsiteX3" fmla="*/ 15495 w 20660"/>
                <a:gd name="connsiteY3" fmla="*/ 67147 h 82642"/>
              </a:gdLst>
              <a:ahLst/>
              <a:cxnLst>
                <a:cxn ang="0">
                  <a:pos x="connsiteX0" y="connsiteY0"/>
                </a:cxn>
                <a:cxn ang="0">
                  <a:pos x="connsiteX1" y="connsiteY1"/>
                </a:cxn>
                <a:cxn ang="0">
                  <a:pos x="connsiteX2" y="connsiteY2"/>
                </a:cxn>
                <a:cxn ang="0">
                  <a:pos x="connsiteX3" y="connsiteY3"/>
                </a:cxn>
              </a:cxnLst>
              <a:rect l="l" t="t" r="r" b="b"/>
              <a:pathLst>
                <a:path w="20660" h="82642">
                  <a:moveTo>
                    <a:pt x="15495" y="15495"/>
                  </a:moveTo>
                  <a:lnTo>
                    <a:pt x="23760" y="15495"/>
                  </a:lnTo>
                  <a:lnTo>
                    <a:pt x="23760" y="67147"/>
                  </a:lnTo>
                  <a:lnTo>
                    <a:pt x="15495" y="67147"/>
                  </a:lnTo>
                  <a:close/>
                </a:path>
              </a:pathLst>
            </a:custGeom>
            <a:solidFill>
              <a:srgbClr val="FFFFFF"/>
            </a:solidFill>
            <a:ln w="9525" cap="flat">
              <a:noFill/>
              <a:prstDash val="solid"/>
              <a:miter/>
            </a:ln>
          </p:spPr>
          <p:txBody>
            <a:bodyPr rtlCol="0" anchor="ctr"/>
            <a:lstStyle/>
            <a:p>
              <a:endParaRPr lang="fi-FI"/>
            </a:p>
          </p:txBody>
        </p:sp>
        <p:sp>
          <p:nvSpPr>
            <p:cNvPr id="330" name="Freeform: Shape 329">
              <a:extLst>
                <a:ext uri="{FF2B5EF4-FFF2-40B4-BE49-F238E27FC236}">
                  <a16:creationId xmlns:a16="http://schemas.microsoft.com/office/drawing/2014/main" id="{ADE52B33-564F-4964-BA34-9D9A3164F29D}"/>
                </a:ext>
              </a:extLst>
            </p:cNvPr>
            <p:cNvSpPr/>
            <p:nvPr/>
          </p:nvSpPr>
          <p:spPr>
            <a:xfrm>
              <a:off x="2050311" y="6382268"/>
              <a:ext cx="61982" cy="165285"/>
            </a:xfrm>
            <a:custGeom>
              <a:avLst/>
              <a:gdLst>
                <a:gd name="connsiteX0" fmla="*/ 15495 w 61981"/>
                <a:gd name="connsiteY0" fmla="*/ 15495 h 165284"/>
                <a:gd name="connsiteX1" fmla="*/ 54751 w 61981"/>
                <a:gd name="connsiteY1" fmla="*/ 15495 h 165284"/>
                <a:gd name="connsiteX2" fmla="*/ 54751 w 61981"/>
                <a:gd name="connsiteY2" fmla="*/ 164252 h 165284"/>
                <a:gd name="connsiteX3" fmla="*/ 15495 w 61981"/>
                <a:gd name="connsiteY3" fmla="*/ 164252 h 165284"/>
              </a:gdLst>
              <a:ahLst/>
              <a:cxnLst>
                <a:cxn ang="0">
                  <a:pos x="connsiteX0" y="connsiteY0"/>
                </a:cxn>
                <a:cxn ang="0">
                  <a:pos x="connsiteX1" y="connsiteY1"/>
                </a:cxn>
                <a:cxn ang="0">
                  <a:pos x="connsiteX2" y="connsiteY2"/>
                </a:cxn>
                <a:cxn ang="0">
                  <a:pos x="connsiteX3" y="connsiteY3"/>
                </a:cxn>
              </a:cxnLst>
              <a:rect l="l" t="t" r="r" b="b"/>
              <a:pathLst>
                <a:path w="61981" h="165284">
                  <a:moveTo>
                    <a:pt x="15495" y="15495"/>
                  </a:moveTo>
                  <a:lnTo>
                    <a:pt x="54751" y="15495"/>
                  </a:lnTo>
                  <a:lnTo>
                    <a:pt x="54751" y="164252"/>
                  </a:lnTo>
                  <a:lnTo>
                    <a:pt x="15495" y="164252"/>
                  </a:lnTo>
                  <a:close/>
                </a:path>
              </a:pathLst>
            </a:custGeom>
            <a:solidFill>
              <a:srgbClr val="161238"/>
            </a:solidFill>
            <a:ln w="9525" cap="flat">
              <a:noFill/>
              <a:prstDash val="solid"/>
              <a:miter/>
            </a:ln>
          </p:spPr>
          <p:txBody>
            <a:bodyPr rtlCol="0" anchor="ctr"/>
            <a:lstStyle/>
            <a:p>
              <a:endParaRPr lang="fi-FI"/>
            </a:p>
          </p:txBody>
        </p:sp>
        <p:sp>
          <p:nvSpPr>
            <p:cNvPr id="331" name="Freeform: Shape 330">
              <a:extLst>
                <a:ext uri="{FF2B5EF4-FFF2-40B4-BE49-F238E27FC236}">
                  <a16:creationId xmlns:a16="http://schemas.microsoft.com/office/drawing/2014/main" id="{F4C8C38F-8A8D-46AD-950C-2AC8B74152C2}"/>
                </a:ext>
              </a:extLst>
            </p:cNvPr>
            <p:cNvSpPr/>
            <p:nvPr/>
          </p:nvSpPr>
          <p:spPr>
            <a:xfrm>
              <a:off x="2058575" y="6429787"/>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332" name="Freeform: Shape 331">
              <a:extLst>
                <a:ext uri="{FF2B5EF4-FFF2-40B4-BE49-F238E27FC236}">
                  <a16:creationId xmlns:a16="http://schemas.microsoft.com/office/drawing/2014/main" id="{3A1BD0D1-A7CF-4B62-B179-CA3297377C5F}"/>
                </a:ext>
              </a:extLst>
            </p:cNvPr>
            <p:cNvSpPr/>
            <p:nvPr/>
          </p:nvSpPr>
          <p:spPr>
            <a:xfrm>
              <a:off x="2064774" y="6390532"/>
              <a:ext cx="20661" cy="144624"/>
            </a:xfrm>
            <a:custGeom>
              <a:avLst/>
              <a:gdLst>
                <a:gd name="connsiteX0" fmla="*/ 15495 w 20660"/>
                <a:gd name="connsiteY0" fmla="*/ 15495 h 144624"/>
                <a:gd name="connsiteX1" fmla="*/ 23760 w 20660"/>
                <a:gd name="connsiteY1" fmla="*/ 15495 h 144624"/>
                <a:gd name="connsiteX2" fmla="*/ 23760 w 20660"/>
                <a:gd name="connsiteY2" fmla="*/ 147723 h 144624"/>
                <a:gd name="connsiteX3" fmla="*/ 15495 w 20660"/>
                <a:gd name="connsiteY3" fmla="*/ 147723 h 144624"/>
              </a:gdLst>
              <a:ahLst/>
              <a:cxnLst>
                <a:cxn ang="0">
                  <a:pos x="connsiteX0" y="connsiteY0"/>
                </a:cxn>
                <a:cxn ang="0">
                  <a:pos x="connsiteX1" y="connsiteY1"/>
                </a:cxn>
                <a:cxn ang="0">
                  <a:pos x="connsiteX2" y="connsiteY2"/>
                </a:cxn>
                <a:cxn ang="0">
                  <a:pos x="connsiteX3" y="connsiteY3"/>
                </a:cxn>
              </a:cxnLst>
              <a:rect l="l" t="t" r="r" b="b"/>
              <a:pathLst>
                <a:path w="20660" h="144624">
                  <a:moveTo>
                    <a:pt x="15495" y="15495"/>
                  </a:moveTo>
                  <a:lnTo>
                    <a:pt x="23760" y="15495"/>
                  </a:lnTo>
                  <a:lnTo>
                    <a:pt x="23760" y="147723"/>
                  </a:lnTo>
                  <a:lnTo>
                    <a:pt x="15495" y="147723"/>
                  </a:lnTo>
                  <a:close/>
                </a:path>
              </a:pathLst>
            </a:custGeom>
            <a:solidFill>
              <a:srgbClr val="FFFFFF"/>
            </a:solidFill>
            <a:ln w="9525" cap="flat">
              <a:noFill/>
              <a:prstDash val="solid"/>
              <a:miter/>
            </a:ln>
          </p:spPr>
          <p:txBody>
            <a:bodyPr rtlCol="0" anchor="ctr"/>
            <a:lstStyle/>
            <a:p>
              <a:endParaRPr lang="fi-FI"/>
            </a:p>
          </p:txBody>
        </p:sp>
        <p:sp>
          <p:nvSpPr>
            <p:cNvPr id="333" name="Freeform: Shape 332">
              <a:extLst>
                <a:ext uri="{FF2B5EF4-FFF2-40B4-BE49-F238E27FC236}">
                  <a16:creationId xmlns:a16="http://schemas.microsoft.com/office/drawing/2014/main" id="{06BDB3F9-9F51-49FD-817A-2AE07456B169}"/>
                </a:ext>
              </a:extLst>
            </p:cNvPr>
            <p:cNvSpPr/>
            <p:nvPr/>
          </p:nvSpPr>
          <p:spPr>
            <a:xfrm>
              <a:off x="2058575" y="6471108"/>
              <a:ext cx="41321" cy="20661"/>
            </a:xfrm>
            <a:custGeom>
              <a:avLst/>
              <a:gdLst>
                <a:gd name="connsiteX0" fmla="*/ 15495 w 41321"/>
                <a:gd name="connsiteY0" fmla="*/ 15495 h 20660"/>
                <a:gd name="connsiteX1" fmla="*/ 40288 w 41321"/>
                <a:gd name="connsiteY1" fmla="*/ 15495 h 20660"/>
                <a:gd name="connsiteX2" fmla="*/ 40288 w 41321"/>
                <a:gd name="connsiteY2" fmla="*/ 23759 h 20660"/>
                <a:gd name="connsiteX3" fmla="*/ 15495 w 41321"/>
                <a:gd name="connsiteY3" fmla="*/ 23759 h 20660"/>
              </a:gdLst>
              <a:ahLst/>
              <a:cxnLst>
                <a:cxn ang="0">
                  <a:pos x="connsiteX0" y="connsiteY0"/>
                </a:cxn>
                <a:cxn ang="0">
                  <a:pos x="connsiteX1" y="connsiteY1"/>
                </a:cxn>
                <a:cxn ang="0">
                  <a:pos x="connsiteX2" y="connsiteY2"/>
                </a:cxn>
                <a:cxn ang="0">
                  <a:pos x="connsiteX3" y="connsiteY3"/>
                </a:cxn>
              </a:cxnLst>
              <a:rect l="l" t="t" r="r" b="b"/>
              <a:pathLst>
                <a:path w="41321" h="20660">
                  <a:moveTo>
                    <a:pt x="15495" y="15495"/>
                  </a:moveTo>
                  <a:lnTo>
                    <a:pt x="40288" y="15495"/>
                  </a:lnTo>
                  <a:lnTo>
                    <a:pt x="40288" y="23759"/>
                  </a:lnTo>
                  <a:lnTo>
                    <a:pt x="15495" y="23759"/>
                  </a:lnTo>
                  <a:close/>
                </a:path>
              </a:pathLst>
            </a:custGeom>
            <a:solidFill>
              <a:srgbClr val="FFFFFF"/>
            </a:solidFill>
            <a:ln w="9525" cap="flat">
              <a:noFill/>
              <a:prstDash val="solid"/>
              <a:miter/>
            </a:ln>
          </p:spPr>
          <p:txBody>
            <a:bodyPr rtlCol="0" anchor="ctr"/>
            <a:lstStyle/>
            <a:p>
              <a:endParaRPr lang="fi-FI"/>
            </a:p>
          </p:txBody>
        </p:sp>
        <p:sp>
          <p:nvSpPr>
            <p:cNvPr id="334" name="Freeform: Shape 333">
              <a:extLst>
                <a:ext uri="{FF2B5EF4-FFF2-40B4-BE49-F238E27FC236}">
                  <a16:creationId xmlns:a16="http://schemas.microsoft.com/office/drawing/2014/main" id="{A976CD63-2A44-4D5F-ADC8-8F90F078FB1D}"/>
                </a:ext>
              </a:extLst>
            </p:cNvPr>
            <p:cNvSpPr/>
            <p:nvPr/>
          </p:nvSpPr>
          <p:spPr>
            <a:xfrm>
              <a:off x="885054" y="5487665"/>
              <a:ext cx="247927" cy="495854"/>
            </a:xfrm>
            <a:custGeom>
              <a:avLst/>
              <a:gdLst>
                <a:gd name="connsiteX0" fmla="*/ 15495 w 247927"/>
                <a:gd name="connsiteY0" fmla="*/ 15495 h 495854"/>
                <a:gd name="connsiteX1" fmla="*/ 236564 w 247927"/>
                <a:gd name="connsiteY1" fmla="*/ 15495 h 495854"/>
                <a:gd name="connsiteX2" fmla="*/ 236564 w 247927"/>
                <a:gd name="connsiteY2" fmla="*/ 490689 h 495854"/>
                <a:gd name="connsiteX3" fmla="*/ 15495 w 247927"/>
                <a:gd name="connsiteY3" fmla="*/ 490689 h 495854"/>
              </a:gdLst>
              <a:ahLst/>
              <a:cxnLst>
                <a:cxn ang="0">
                  <a:pos x="connsiteX0" y="connsiteY0"/>
                </a:cxn>
                <a:cxn ang="0">
                  <a:pos x="connsiteX1" y="connsiteY1"/>
                </a:cxn>
                <a:cxn ang="0">
                  <a:pos x="connsiteX2" y="connsiteY2"/>
                </a:cxn>
                <a:cxn ang="0">
                  <a:pos x="connsiteX3" y="connsiteY3"/>
                </a:cxn>
              </a:cxnLst>
              <a:rect l="l" t="t" r="r" b="b"/>
              <a:pathLst>
                <a:path w="247927" h="495854">
                  <a:moveTo>
                    <a:pt x="15495" y="15495"/>
                  </a:moveTo>
                  <a:lnTo>
                    <a:pt x="236564" y="15495"/>
                  </a:lnTo>
                  <a:lnTo>
                    <a:pt x="236564" y="490689"/>
                  </a:lnTo>
                  <a:lnTo>
                    <a:pt x="15495" y="490689"/>
                  </a:lnTo>
                  <a:close/>
                </a:path>
              </a:pathLst>
            </a:custGeom>
            <a:solidFill>
              <a:srgbClr val="D1D3D4"/>
            </a:solidFill>
            <a:ln w="9525" cap="flat">
              <a:noFill/>
              <a:prstDash val="solid"/>
              <a:miter/>
            </a:ln>
          </p:spPr>
          <p:txBody>
            <a:bodyPr rtlCol="0" anchor="ctr"/>
            <a:lstStyle/>
            <a:p>
              <a:endParaRPr lang="fi-FI"/>
            </a:p>
          </p:txBody>
        </p:sp>
        <p:sp>
          <p:nvSpPr>
            <p:cNvPr id="335" name="Freeform: Shape 334">
              <a:extLst>
                <a:ext uri="{FF2B5EF4-FFF2-40B4-BE49-F238E27FC236}">
                  <a16:creationId xmlns:a16="http://schemas.microsoft.com/office/drawing/2014/main" id="{5A4FF566-3E81-46EE-8C95-A2CD4AF6C18C}"/>
                </a:ext>
              </a:extLst>
            </p:cNvPr>
            <p:cNvSpPr/>
            <p:nvPr/>
          </p:nvSpPr>
          <p:spPr>
            <a:xfrm>
              <a:off x="885054" y="5652949"/>
              <a:ext cx="61982" cy="330569"/>
            </a:xfrm>
            <a:custGeom>
              <a:avLst/>
              <a:gdLst>
                <a:gd name="connsiteX0" fmla="*/ 15495 w 61981"/>
                <a:gd name="connsiteY0" fmla="*/ 15495 h 330569"/>
                <a:gd name="connsiteX1" fmla="*/ 50618 w 61981"/>
                <a:gd name="connsiteY1" fmla="*/ 15495 h 330569"/>
                <a:gd name="connsiteX2" fmla="*/ 50618 w 61981"/>
                <a:gd name="connsiteY2" fmla="*/ 325404 h 330569"/>
                <a:gd name="connsiteX3" fmla="*/ 15495 w 61981"/>
                <a:gd name="connsiteY3" fmla="*/ 325404 h 330569"/>
              </a:gdLst>
              <a:ahLst/>
              <a:cxnLst>
                <a:cxn ang="0">
                  <a:pos x="connsiteX0" y="connsiteY0"/>
                </a:cxn>
                <a:cxn ang="0">
                  <a:pos x="connsiteX1" y="connsiteY1"/>
                </a:cxn>
                <a:cxn ang="0">
                  <a:pos x="connsiteX2" y="connsiteY2"/>
                </a:cxn>
                <a:cxn ang="0">
                  <a:pos x="connsiteX3" y="connsiteY3"/>
                </a:cxn>
              </a:cxnLst>
              <a:rect l="l" t="t" r="r" b="b"/>
              <a:pathLst>
                <a:path w="61981" h="330569">
                  <a:moveTo>
                    <a:pt x="15495" y="15495"/>
                  </a:moveTo>
                  <a:lnTo>
                    <a:pt x="50618" y="15495"/>
                  </a:lnTo>
                  <a:lnTo>
                    <a:pt x="50618" y="325404"/>
                  </a:lnTo>
                  <a:lnTo>
                    <a:pt x="15495" y="325404"/>
                  </a:lnTo>
                  <a:close/>
                </a:path>
              </a:pathLst>
            </a:custGeom>
            <a:solidFill>
              <a:srgbClr val="FFFFFF"/>
            </a:solidFill>
            <a:ln w="9525" cap="flat">
              <a:noFill/>
              <a:prstDash val="solid"/>
              <a:miter/>
            </a:ln>
          </p:spPr>
          <p:txBody>
            <a:bodyPr rtlCol="0" anchor="ctr"/>
            <a:lstStyle/>
            <a:p>
              <a:endParaRPr lang="fi-FI"/>
            </a:p>
          </p:txBody>
        </p:sp>
        <p:sp>
          <p:nvSpPr>
            <p:cNvPr id="336" name="Freeform: Shape 335">
              <a:extLst>
                <a:ext uri="{FF2B5EF4-FFF2-40B4-BE49-F238E27FC236}">
                  <a16:creationId xmlns:a16="http://schemas.microsoft.com/office/drawing/2014/main" id="{346CF538-B8C1-44DD-88A3-CF61C0EF84EF}"/>
                </a:ext>
              </a:extLst>
            </p:cNvPr>
            <p:cNvSpPr/>
            <p:nvPr/>
          </p:nvSpPr>
          <p:spPr>
            <a:xfrm>
              <a:off x="1064801" y="5650883"/>
              <a:ext cx="61982" cy="330569"/>
            </a:xfrm>
            <a:custGeom>
              <a:avLst/>
              <a:gdLst>
                <a:gd name="connsiteX0" fmla="*/ 15495 w 61981"/>
                <a:gd name="connsiteY0" fmla="*/ 15496 h 330569"/>
                <a:gd name="connsiteX1" fmla="*/ 50618 w 61981"/>
                <a:gd name="connsiteY1" fmla="*/ 15496 h 330569"/>
                <a:gd name="connsiteX2" fmla="*/ 50618 w 61981"/>
                <a:gd name="connsiteY2" fmla="*/ 325404 h 330569"/>
                <a:gd name="connsiteX3" fmla="*/ 15495 w 61981"/>
                <a:gd name="connsiteY3" fmla="*/ 325404 h 330569"/>
              </a:gdLst>
              <a:ahLst/>
              <a:cxnLst>
                <a:cxn ang="0">
                  <a:pos x="connsiteX0" y="connsiteY0"/>
                </a:cxn>
                <a:cxn ang="0">
                  <a:pos x="connsiteX1" y="connsiteY1"/>
                </a:cxn>
                <a:cxn ang="0">
                  <a:pos x="connsiteX2" y="connsiteY2"/>
                </a:cxn>
                <a:cxn ang="0">
                  <a:pos x="connsiteX3" y="connsiteY3"/>
                </a:cxn>
              </a:cxnLst>
              <a:rect l="l" t="t" r="r" b="b"/>
              <a:pathLst>
                <a:path w="61981" h="330569">
                  <a:moveTo>
                    <a:pt x="15495" y="15496"/>
                  </a:moveTo>
                  <a:lnTo>
                    <a:pt x="50618" y="15496"/>
                  </a:lnTo>
                  <a:lnTo>
                    <a:pt x="50618" y="325404"/>
                  </a:lnTo>
                  <a:lnTo>
                    <a:pt x="15495" y="325404"/>
                  </a:lnTo>
                  <a:close/>
                </a:path>
              </a:pathLst>
            </a:custGeom>
            <a:solidFill>
              <a:srgbClr val="FFFFFF"/>
            </a:solidFill>
            <a:ln w="9525" cap="flat">
              <a:noFill/>
              <a:prstDash val="solid"/>
              <a:miter/>
            </a:ln>
          </p:spPr>
          <p:txBody>
            <a:bodyPr rtlCol="0" anchor="ctr"/>
            <a:lstStyle/>
            <a:p>
              <a:endParaRPr lang="fi-FI"/>
            </a:p>
          </p:txBody>
        </p:sp>
        <p:sp>
          <p:nvSpPr>
            <p:cNvPr id="337" name="Freeform: Shape 336">
              <a:extLst>
                <a:ext uri="{FF2B5EF4-FFF2-40B4-BE49-F238E27FC236}">
                  <a16:creationId xmlns:a16="http://schemas.microsoft.com/office/drawing/2014/main" id="{B7118405-A839-4FD4-AC57-1611CDA0E145}"/>
                </a:ext>
              </a:extLst>
            </p:cNvPr>
            <p:cNvSpPr/>
            <p:nvPr/>
          </p:nvSpPr>
          <p:spPr>
            <a:xfrm>
              <a:off x="885054" y="5615760"/>
              <a:ext cx="247927" cy="61982"/>
            </a:xfrm>
            <a:custGeom>
              <a:avLst/>
              <a:gdLst>
                <a:gd name="connsiteX0" fmla="*/ 15495 w 247927"/>
                <a:gd name="connsiteY0" fmla="*/ 15495 h 61981"/>
                <a:gd name="connsiteX1" fmla="*/ 236564 w 247927"/>
                <a:gd name="connsiteY1" fmla="*/ 15495 h 61981"/>
                <a:gd name="connsiteX2" fmla="*/ 236564 w 247927"/>
                <a:gd name="connsiteY2" fmla="*/ 50618 h 61981"/>
                <a:gd name="connsiteX3" fmla="*/ 15495 w 247927"/>
                <a:gd name="connsiteY3" fmla="*/ 50618 h 61981"/>
              </a:gdLst>
              <a:ahLst/>
              <a:cxnLst>
                <a:cxn ang="0">
                  <a:pos x="connsiteX0" y="connsiteY0"/>
                </a:cxn>
                <a:cxn ang="0">
                  <a:pos x="connsiteX1" y="connsiteY1"/>
                </a:cxn>
                <a:cxn ang="0">
                  <a:pos x="connsiteX2" y="connsiteY2"/>
                </a:cxn>
                <a:cxn ang="0">
                  <a:pos x="connsiteX3" y="connsiteY3"/>
                </a:cxn>
              </a:cxnLst>
              <a:rect l="l" t="t" r="r" b="b"/>
              <a:pathLst>
                <a:path w="247927" h="61981">
                  <a:moveTo>
                    <a:pt x="15495" y="15495"/>
                  </a:moveTo>
                  <a:lnTo>
                    <a:pt x="236564" y="15495"/>
                  </a:lnTo>
                  <a:lnTo>
                    <a:pt x="236564" y="50618"/>
                  </a:lnTo>
                  <a:lnTo>
                    <a:pt x="15495" y="50618"/>
                  </a:lnTo>
                  <a:close/>
                </a:path>
              </a:pathLst>
            </a:custGeom>
            <a:solidFill>
              <a:srgbClr val="FFFFFF"/>
            </a:solidFill>
            <a:ln w="9525" cap="flat">
              <a:noFill/>
              <a:prstDash val="solid"/>
              <a:miter/>
            </a:ln>
          </p:spPr>
          <p:txBody>
            <a:bodyPr rtlCol="0" anchor="ctr"/>
            <a:lstStyle/>
            <a:p>
              <a:endParaRPr lang="fi-FI"/>
            </a:p>
          </p:txBody>
        </p:sp>
        <p:sp>
          <p:nvSpPr>
            <p:cNvPr id="338" name="Freeform: Shape 337">
              <a:extLst>
                <a:ext uri="{FF2B5EF4-FFF2-40B4-BE49-F238E27FC236}">
                  <a16:creationId xmlns:a16="http://schemas.microsoft.com/office/drawing/2014/main" id="{2F273EE3-0DC1-45AF-89F4-32D123FA532D}"/>
                </a:ext>
              </a:extLst>
            </p:cNvPr>
            <p:cNvSpPr/>
            <p:nvPr/>
          </p:nvSpPr>
          <p:spPr>
            <a:xfrm>
              <a:off x="880922" y="5553778"/>
              <a:ext cx="247927" cy="82642"/>
            </a:xfrm>
            <a:custGeom>
              <a:avLst/>
              <a:gdLst>
                <a:gd name="connsiteX0" fmla="*/ 240696 w 247927"/>
                <a:gd name="connsiteY0" fmla="*/ 73345 h 82642"/>
                <a:gd name="connsiteX1" fmla="*/ 15495 w 247927"/>
                <a:gd name="connsiteY1" fmla="*/ 73345 h 82642"/>
                <a:gd name="connsiteX2" fmla="*/ 129129 w 247927"/>
                <a:gd name="connsiteY2" fmla="*/ 15495 h 82642"/>
              </a:gdLst>
              <a:ahLst/>
              <a:cxnLst>
                <a:cxn ang="0">
                  <a:pos x="connsiteX0" y="connsiteY0"/>
                </a:cxn>
                <a:cxn ang="0">
                  <a:pos x="connsiteX1" y="connsiteY1"/>
                </a:cxn>
                <a:cxn ang="0">
                  <a:pos x="connsiteX2" y="connsiteY2"/>
                </a:cxn>
              </a:cxnLst>
              <a:rect l="l" t="t" r="r" b="b"/>
              <a:pathLst>
                <a:path w="247927" h="82642">
                  <a:moveTo>
                    <a:pt x="240696" y="73345"/>
                  </a:moveTo>
                  <a:lnTo>
                    <a:pt x="15495" y="73345"/>
                  </a:lnTo>
                  <a:lnTo>
                    <a:pt x="129129" y="15495"/>
                  </a:lnTo>
                  <a:close/>
                </a:path>
              </a:pathLst>
            </a:custGeom>
            <a:solidFill>
              <a:srgbClr val="669C91"/>
            </a:solidFill>
            <a:ln w="9525" cap="flat">
              <a:noFill/>
              <a:prstDash val="solid"/>
              <a:miter/>
            </a:ln>
          </p:spPr>
          <p:txBody>
            <a:bodyPr rtlCol="0" anchor="ctr"/>
            <a:lstStyle/>
            <a:p>
              <a:endParaRPr lang="fi-FI"/>
            </a:p>
          </p:txBody>
        </p:sp>
        <p:sp>
          <p:nvSpPr>
            <p:cNvPr id="339" name="Freeform: Shape 338">
              <a:extLst>
                <a:ext uri="{FF2B5EF4-FFF2-40B4-BE49-F238E27FC236}">
                  <a16:creationId xmlns:a16="http://schemas.microsoft.com/office/drawing/2014/main" id="{BB6C5E67-5A91-4BB9-BC92-E008FD225319}"/>
                </a:ext>
              </a:extLst>
            </p:cNvPr>
            <p:cNvSpPr/>
            <p:nvPr/>
          </p:nvSpPr>
          <p:spPr>
            <a:xfrm>
              <a:off x="911913" y="5566175"/>
              <a:ext cx="185945" cy="61982"/>
            </a:xfrm>
            <a:custGeom>
              <a:avLst/>
              <a:gdLst>
                <a:gd name="connsiteX0" fmla="*/ 178714 w 185945"/>
                <a:gd name="connsiteY0" fmla="*/ 54750 h 61981"/>
                <a:gd name="connsiteX1" fmla="*/ 15495 w 185945"/>
                <a:gd name="connsiteY1" fmla="*/ 54750 h 61981"/>
                <a:gd name="connsiteX2" fmla="*/ 98138 w 185945"/>
                <a:gd name="connsiteY2" fmla="*/ 15495 h 61981"/>
              </a:gdLst>
              <a:ahLst/>
              <a:cxnLst>
                <a:cxn ang="0">
                  <a:pos x="connsiteX0" y="connsiteY0"/>
                </a:cxn>
                <a:cxn ang="0">
                  <a:pos x="connsiteX1" y="connsiteY1"/>
                </a:cxn>
                <a:cxn ang="0">
                  <a:pos x="connsiteX2" y="connsiteY2"/>
                </a:cxn>
              </a:cxnLst>
              <a:rect l="l" t="t" r="r" b="b"/>
              <a:pathLst>
                <a:path w="185945" h="61981">
                  <a:moveTo>
                    <a:pt x="178714" y="54750"/>
                  </a:moveTo>
                  <a:lnTo>
                    <a:pt x="15495" y="54750"/>
                  </a:lnTo>
                  <a:lnTo>
                    <a:pt x="98138" y="15495"/>
                  </a:lnTo>
                  <a:close/>
                </a:path>
              </a:pathLst>
            </a:custGeom>
            <a:solidFill>
              <a:srgbClr val="FFFFFF"/>
            </a:solidFill>
            <a:ln w="9525" cap="flat">
              <a:noFill/>
              <a:prstDash val="solid"/>
              <a:miter/>
            </a:ln>
          </p:spPr>
          <p:txBody>
            <a:bodyPr rtlCol="0" anchor="ctr"/>
            <a:lstStyle/>
            <a:p>
              <a:endParaRPr lang="fi-FI"/>
            </a:p>
          </p:txBody>
        </p:sp>
        <p:sp>
          <p:nvSpPr>
            <p:cNvPr id="340" name="Freeform: Shape 339">
              <a:extLst>
                <a:ext uri="{FF2B5EF4-FFF2-40B4-BE49-F238E27FC236}">
                  <a16:creationId xmlns:a16="http://schemas.microsoft.com/office/drawing/2014/main" id="{ABC72063-3E9D-4F40-A4B8-FA6F0C5976EC}"/>
                </a:ext>
              </a:extLst>
            </p:cNvPr>
            <p:cNvSpPr/>
            <p:nvPr/>
          </p:nvSpPr>
          <p:spPr>
            <a:xfrm>
              <a:off x="893318" y="5343040"/>
              <a:ext cx="227266" cy="165285"/>
            </a:xfrm>
            <a:custGeom>
              <a:avLst/>
              <a:gdLst>
                <a:gd name="connsiteX0" fmla="*/ 222101 w 227266"/>
                <a:gd name="connsiteY0" fmla="*/ 155987 h 165284"/>
                <a:gd name="connsiteX1" fmla="*/ 118798 w 227266"/>
                <a:gd name="connsiteY1" fmla="*/ 15495 h 165284"/>
                <a:gd name="connsiteX2" fmla="*/ 15495 w 227266"/>
                <a:gd name="connsiteY2" fmla="*/ 155987 h 165284"/>
                <a:gd name="connsiteX3" fmla="*/ 222101 w 227266"/>
                <a:gd name="connsiteY3" fmla="*/ 155987 h 165284"/>
              </a:gdLst>
              <a:ahLst/>
              <a:cxnLst>
                <a:cxn ang="0">
                  <a:pos x="connsiteX0" y="connsiteY0"/>
                </a:cxn>
                <a:cxn ang="0">
                  <a:pos x="connsiteX1" y="connsiteY1"/>
                </a:cxn>
                <a:cxn ang="0">
                  <a:pos x="connsiteX2" y="connsiteY2"/>
                </a:cxn>
                <a:cxn ang="0">
                  <a:pos x="connsiteX3" y="connsiteY3"/>
                </a:cxn>
              </a:cxnLst>
              <a:rect l="l" t="t" r="r" b="b"/>
              <a:pathLst>
                <a:path w="227266" h="165284">
                  <a:moveTo>
                    <a:pt x="222101" y="155987"/>
                  </a:moveTo>
                  <a:cubicBezTo>
                    <a:pt x="213837" y="77477"/>
                    <a:pt x="172516" y="15495"/>
                    <a:pt x="118798" y="15495"/>
                  </a:cubicBezTo>
                  <a:cubicBezTo>
                    <a:pt x="67147" y="15495"/>
                    <a:pt x="23760" y="75411"/>
                    <a:pt x="15495" y="155987"/>
                  </a:cubicBezTo>
                  <a:lnTo>
                    <a:pt x="222101" y="155987"/>
                  </a:lnTo>
                  <a:close/>
                </a:path>
              </a:pathLst>
            </a:custGeom>
            <a:solidFill>
              <a:srgbClr val="669C91"/>
            </a:solidFill>
            <a:ln w="9525" cap="flat">
              <a:noFill/>
              <a:prstDash val="solid"/>
              <a:miter/>
            </a:ln>
          </p:spPr>
          <p:txBody>
            <a:bodyPr rtlCol="0" anchor="ctr"/>
            <a:lstStyle/>
            <a:p>
              <a:endParaRPr lang="fi-FI"/>
            </a:p>
          </p:txBody>
        </p:sp>
        <p:sp>
          <p:nvSpPr>
            <p:cNvPr id="341" name="Freeform: Shape 340">
              <a:extLst>
                <a:ext uri="{FF2B5EF4-FFF2-40B4-BE49-F238E27FC236}">
                  <a16:creationId xmlns:a16="http://schemas.microsoft.com/office/drawing/2014/main" id="{214273A4-6B0D-4C46-99C3-5CCEB9CE620E}"/>
                </a:ext>
              </a:extLst>
            </p:cNvPr>
            <p:cNvSpPr/>
            <p:nvPr/>
          </p:nvSpPr>
          <p:spPr>
            <a:xfrm>
              <a:off x="988357" y="5142633"/>
              <a:ext cx="41321" cy="227266"/>
            </a:xfrm>
            <a:custGeom>
              <a:avLst/>
              <a:gdLst>
                <a:gd name="connsiteX0" fmla="*/ 27892 w 41321"/>
                <a:gd name="connsiteY0" fmla="*/ 211771 h 227266"/>
                <a:gd name="connsiteX1" fmla="*/ 15495 w 41321"/>
                <a:gd name="connsiteY1" fmla="*/ 211771 h 227266"/>
                <a:gd name="connsiteX2" fmla="*/ 19628 w 41321"/>
                <a:gd name="connsiteY2" fmla="*/ 15495 h 227266"/>
                <a:gd name="connsiteX3" fmla="*/ 23760 w 41321"/>
                <a:gd name="connsiteY3" fmla="*/ 15495 h 227266"/>
              </a:gdLst>
              <a:ahLst/>
              <a:cxnLst>
                <a:cxn ang="0">
                  <a:pos x="connsiteX0" y="connsiteY0"/>
                </a:cxn>
                <a:cxn ang="0">
                  <a:pos x="connsiteX1" y="connsiteY1"/>
                </a:cxn>
                <a:cxn ang="0">
                  <a:pos x="connsiteX2" y="connsiteY2"/>
                </a:cxn>
                <a:cxn ang="0">
                  <a:pos x="connsiteX3" y="connsiteY3"/>
                </a:cxn>
              </a:cxnLst>
              <a:rect l="l" t="t" r="r" b="b"/>
              <a:pathLst>
                <a:path w="41321" h="227266">
                  <a:moveTo>
                    <a:pt x="27892" y="211771"/>
                  </a:moveTo>
                  <a:lnTo>
                    <a:pt x="15495" y="211771"/>
                  </a:lnTo>
                  <a:lnTo>
                    <a:pt x="19628" y="15495"/>
                  </a:lnTo>
                  <a:lnTo>
                    <a:pt x="23760" y="15495"/>
                  </a:lnTo>
                  <a:close/>
                </a:path>
              </a:pathLst>
            </a:custGeom>
            <a:solidFill>
              <a:srgbClr val="161238"/>
            </a:solidFill>
            <a:ln w="9525" cap="flat">
              <a:noFill/>
              <a:prstDash val="solid"/>
              <a:miter/>
            </a:ln>
          </p:spPr>
          <p:txBody>
            <a:bodyPr rtlCol="0" anchor="ctr"/>
            <a:lstStyle/>
            <a:p>
              <a:endParaRPr lang="fi-FI"/>
            </a:p>
          </p:txBody>
        </p:sp>
        <p:sp>
          <p:nvSpPr>
            <p:cNvPr id="342" name="Freeform: Shape 341">
              <a:extLst>
                <a:ext uri="{FF2B5EF4-FFF2-40B4-BE49-F238E27FC236}">
                  <a16:creationId xmlns:a16="http://schemas.microsoft.com/office/drawing/2014/main" id="{AC171691-3F48-40DD-90F4-22C6BEAA38B7}"/>
                </a:ext>
              </a:extLst>
            </p:cNvPr>
            <p:cNvSpPr/>
            <p:nvPr/>
          </p:nvSpPr>
          <p:spPr>
            <a:xfrm>
              <a:off x="973895" y="5297587"/>
              <a:ext cx="61982" cy="61982"/>
            </a:xfrm>
            <a:custGeom>
              <a:avLst/>
              <a:gdLst>
                <a:gd name="connsiteX0" fmla="*/ 56817 w 61981"/>
                <a:gd name="connsiteY0" fmla="*/ 40288 h 61981"/>
                <a:gd name="connsiteX1" fmla="*/ 36156 w 61981"/>
                <a:gd name="connsiteY1" fmla="*/ 65081 h 61981"/>
                <a:gd name="connsiteX2" fmla="*/ 15495 w 61981"/>
                <a:gd name="connsiteY2" fmla="*/ 40288 h 61981"/>
                <a:gd name="connsiteX3" fmla="*/ 36156 w 61981"/>
                <a:gd name="connsiteY3" fmla="*/ 15495 h 61981"/>
                <a:gd name="connsiteX4" fmla="*/ 56817 w 61981"/>
                <a:gd name="connsiteY4" fmla="*/ 40288 h 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 h="61981">
                  <a:moveTo>
                    <a:pt x="56817" y="40288"/>
                  </a:moveTo>
                  <a:cubicBezTo>
                    <a:pt x="56817" y="54750"/>
                    <a:pt x="46486" y="65081"/>
                    <a:pt x="36156" y="65081"/>
                  </a:cubicBezTo>
                  <a:cubicBezTo>
                    <a:pt x="23760" y="65081"/>
                    <a:pt x="15495" y="54750"/>
                    <a:pt x="15495" y="40288"/>
                  </a:cubicBezTo>
                  <a:cubicBezTo>
                    <a:pt x="15495" y="25826"/>
                    <a:pt x="25826" y="15495"/>
                    <a:pt x="36156" y="15495"/>
                  </a:cubicBezTo>
                  <a:cubicBezTo>
                    <a:pt x="46486" y="15495"/>
                    <a:pt x="56817" y="25826"/>
                    <a:pt x="56817" y="40288"/>
                  </a:cubicBezTo>
                  <a:close/>
                </a:path>
              </a:pathLst>
            </a:custGeom>
            <a:solidFill>
              <a:srgbClr val="161238"/>
            </a:solidFill>
            <a:ln w="9525" cap="flat">
              <a:noFill/>
              <a:prstDash val="solid"/>
              <a:miter/>
            </a:ln>
          </p:spPr>
          <p:txBody>
            <a:bodyPr rtlCol="0" anchor="ctr"/>
            <a:lstStyle/>
            <a:p>
              <a:endParaRPr lang="fi-FI"/>
            </a:p>
          </p:txBody>
        </p:sp>
        <p:sp>
          <p:nvSpPr>
            <p:cNvPr id="343" name="Freeform: Shape 342">
              <a:extLst>
                <a:ext uri="{FF2B5EF4-FFF2-40B4-BE49-F238E27FC236}">
                  <a16:creationId xmlns:a16="http://schemas.microsoft.com/office/drawing/2014/main" id="{4B02930A-3110-4D8F-BC30-4F9B71B881AC}"/>
                </a:ext>
              </a:extLst>
            </p:cNvPr>
            <p:cNvSpPr/>
            <p:nvPr/>
          </p:nvSpPr>
          <p:spPr>
            <a:xfrm>
              <a:off x="975961" y="5233539"/>
              <a:ext cx="61982" cy="61982"/>
            </a:xfrm>
            <a:custGeom>
              <a:avLst/>
              <a:gdLst>
                <a:gd name="connsiteX0" fmla="*/ 48552 w 61981"/>
                <a:gd name="connsiteY0" fmla="*/ 32024 h 61981"/>
                <a:gd name="connsiteX1" fmla="*/ 32024 w 61981"/>
                <a:gd name="connsiteY1" fmla="*/ 48552 h 61981"/>
                <a:gd name="connsiteX2" fmla="*/ 15495 w 61981"/>
                <a:gd name="connsiteY2" fmla="*/ 32024 h 61981"/>
                <a:gd name="connsiteX3" fmla="*/ 32024 w 61981"/>
                <a:gd name="connsiteY3" fmla="*/ 15495 h 61981"/>
                <a:gd name="connsiteX4" fmla="*/ 48552 w 61981"/>
                <a:gd name="connsiteY4" fmla="*/ 32024 h 6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81" h="61981">
                  <a:moveTo>
                    <a:pt x="48552" y="32024"/>
                  </a:moveTo>
                  <a:cubicBezTo>
                    <a:pt x="48552" y="40288"/>
                    <a:pt x="42354" y="48552"/>
                    <a:pt x="32024" y="48552"/>
                  </a:cubicBezTo>
                  <a:cubicBezTo>
                    <a:pt x="23760" y="48552"/>
                    <a:pt x="15495" y="42354"/>
                    <a:pt x="15495" y="32024"/>
                  </a:cubicBezTo>
                  <a:cubicBezTo>
                    <a:pt x="15495" y="23760"/>
                    <a:pt x="21694" y="15495"/>
                    <a:pt x="32024" y="15495"/>
                  </a:cubicBezTo>
                  <a:cubicBezTo>
                    <a:pt x="42354" y="15495"/>
                    <a:pt x="48552" y="21694"/>
                    <a:pt x="48552" y="32024"/>
                  </a:cubicBezTo>
                  <a:close/>
                </a:path>
              </a:pathLst>
            </a:custGeom>
            <a:solidFill>
              <a:srgbClr val="161238"/>
            </a:solidFill>
            <a:ln w="9525" cap="flat">
              <a:noFill/>
              <a:prstDash val="solid"/>
              <a:miter/>
            </a:ln>
          </p:spPr>
          <p:txBody>
            <a:bodyPr rtlCol="0" anchor="ctr"/>
            <a:lstStyle/>
            <a:p>
              <a:endParaRPr lang="fi-FI"/>
            </a:p>
          </p:txBody>
        </p:sp>
        <p:sp>
          <p:nvSpPr>
            <p:cNvPr id="344" name="Freeform: Shape 343">
              <a:extLst>
                <a:ext uri="{FF2B5EF4-FFF2-40B4-BE49-F238E27FC236}">
                  <a16:creationId xmlns:a16="http://schemas.microsoft.com/office/drawing/2014/main" id="{24404DB0-69ED-4770-A72B-4C55E848AE6B}"/>
                </a:ext>
              </a:extLst>
            </p:cNvPr>
            <p:cNvSpPr/>
            <p:nvPr/>
          </p:nvSpPr>
          <p:spPr>
            <a:xfrm>
              <a:off x="963564" y="5702269"/>
              <a:ext cx="82642" cy="185945"/>
            </a:xfrm>
            <a:custGeom>
              <a:avLst/>
              <a:gdLst>
                <a:gd name="connsiteX0" fmla="*/ 79543 w 82642"/>
                <a:gd name="connsiteY0" fmla="*/ 172781 h 185945"/>
                <a:gd name="connsiteX1" fmla="*/ 15495 w 82642"/>
                <a:gd name="connsiteY1" fmla="*/ 172781 h 185945"/>
                <a:gd name="connsiteX2" fmla="*/ 15495 w 82642"/>
                <a:gd name="connsiteY2" fmla="*/ 65346 h 185945"/>
                <a:gd name="connsiteX3" fmla="*/ 46486 w 82642"/>
                <a:gd name="connsiteY3" fmla="*/ 15761 h 185945"/>
                <a:gd name="connsiteX4" fmla="*/ 77477 w 82642"/>
                <a:gd name="connsiteY4" fmla="*/ 57082 h 185945"/>
                <a:gd name="connsiteX5" fmla="*/ 77477 w 82642"/>
                <a:gd name="connsiteY5" fmla="*/ 172781 h 18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2" h="185945">
                  <a:moveTo>
                    <a:pt x="79543" y="172781"/>
                  </a:moveTo>
                  <a:lnTo>
                    <a:pt x="15495" y="172781"/>
                  </a:lnTo>
                  <a:lnTo>
                    <a:pt x="15495" y="65346"/>
                  </a:lnTo>
                  <a:cubicBezTo>
                    <a:pt x="15495" y="65346"/>
                    <a:pt x="19628" y="15761"/>
                    <a:pt x="46486" y="15761"/>
                  </a:cubicBezTo>
                  <a:cubicBezTo>
                    <a:pt x="73345" y="11629"/>
                    <a:pt x="77477" y="57082"/>
                    <a:pt x="77477" y="57082"/>
                  </a:cubicBezTo>
                  <a:lnTo>
                    <a:pt x="77477" y="172781"/>
                  </a:lnTo>
                  <a:close/>
                </a:path>
              </a:pathLst>
            </a:custGeom>
            <a:solidFill>
              <a:srgbClr val="161238"/>
            </a:solidFill>
            <a:ln w="9525" cap="flat">
              <a:noFill/>
              <a:prstDash val="solid"/>
              <a:miter/>
            </a:ln>
          </p:spPr>
          <p:txBody>
            <a:bodyPr rtlCol="0" anchor="ctr"/>
            <a:lstStyle/>
            <a:p>
              <a:endParaRPr lang="fi-FI"/>
            </a:p>
          </p:txBody>
        </p:sp>
        <p:sp>
          <p:nvSpPr>
            <p:cNvPr id="345" name="Freeform: Shape 344">
              <a:extLst>
                <a:ext uri="{FF2B5EF4-FFF2-40B4-BE49-F238E27FC236}">
                  <a16:creationId xmlns:a16="http://schemas.microsoft.com/office/drawing/2014/main" id="{05B5B79D-FB6C-426A-AF6B-DEAB201D6B43}"/>
                </a:ext>
              </a:extLst>
            </p:cNvPr>
            <p:cNvSpPr/>
            <p:nvPr/>
          </p:nvSpPr>
          <p:spPr>
            <a:xfrm>
              <a:off x="936706" y="5665346"/>
              <a:ext cx="1136332" cy="268588"/>
            </a:xfrm>
            <a:custGeom>
              <a:avLst/>
              <a:gdLst>
                <a:gd name="connsiteX0" fmla="*/ 1129101 w 1136332"/>
                <a:gd name="connsiteY0" fmla="*/ 255158 h 268587"/>
                <a:gd name="connsiteX1" fmla="*/ 15495 w 1136332"/>
                <a:gd name="connsiteY1" fmla="*/ 255158 h 268587"/>
                <a:gd name="connsiteX2" fmla="*/ 577463 w 1136332"/>
                <a:gd name="connsiteY2" fmla="*/ 15495 h 268587"/>
              </a:gdLst>
              <a:ahLst/>
              <a:cxnLst>
                <a:cxn ang="0">
                  <a:pos x="connsiteX0" y="connsiteY0"/>
                </a:cxn>
                <a:cxn ang="0">
                  <a:pos x="connsiteX1" y="connsiteY1"/>
                </a:cxn>
                <a:cxn ang="0">
                  <a:pos x="connsiteX2" y="connsiteY2"/>
                </a:cxn>
              </a:cxnLst>
              <a:rect l="l" t="t" r="r" b="b"/>
              <a:pathLst>
                <a:path w="1136332" h="268587">
                  <a:moveTo>
                    <a:pt x="1129101" y="255158"/>
                  </a:moveTo>
                  <a:lnTo>
                    <a:pt x="15495" y="255158"/>
                  </a:lnTo>
                  <a:lnTo>
                    <a:pt x="577463" y="15495"/>
                  </a:lnTo>
                  <a:close/>
                </a:path>
              </a:pathLst>
            </a:custGeom>
            <a:solidFill>
              <a:srgbClr val="669C91"/>
            </a:solidFill>
            <a:ln w="9525" cap="flat">
              <a:noFill/>
              <a:prstDash val="solid"/>
              <a:miter/>
            </a:ln>
          </p:spPr>
          <p:txBody>
            <a:bodyPr rtlCol="0" anchor="ctr"/>
            <a:lstStyle/>
            <a:p>
              <a:endParaRPr lang="fi-FI"/>
            </a:p>
          </p:txBody>
        </p:sp>
        <p:sp>
          <p:nvSpPr>
            <p:cNvPr id="346" name="Freeform: Shape 345">
              <a:extLst>
                <a:ext uri="{FF2B5EF4-FFF2-40B4-BE49-F238E27FC236}">
                  <a16:creationId xmlns:a16="http://schemas.microsoft.com/office/drawing/2014/main" id="{97A646D0-85B3-4AF8-80A5-F4937DA2FBBB}"/>
                </a:ext>
              </a:extLst>
            </p:cNvPr>
            <p:cNvSpPr/>
            <p:nvPr/>
          </p:nvSpPr>
          <p:spPr>
            <a:xfrm>
              <a:off x="1089594" y="5714931"/>
              <a:ext cx="826423" cy="185945"/>
            </a:xfrm>
            <a:custGeom>
              <a:avLst/>
              <a:gdLst>
                <a:gd name="connsiteX0" fmla="*/ 827457 w 826423"/>
                <a:gd name="connsiteY0" fmla="*/ 176648 h 185945"/>
                <a:gd name="connsiteX1" fmla="*/ 15495 w 826423"/>
                <a:gd name="connsiteY1" fmla="*/ 176648 h 185945"/>
                <a:gd name="connsiteX2" fmla="*/ 422509 w 826423"/>
                <a:gd name="connsiteY2" fmla="*/ 15495 h 185945"/>
              </a:gdLst>
              <a:ahLst/>
              <a:cxnLst>
                <a:cxn ang="0">
                  <a:pos x="connsiteX0" y="connsiteY0"/>
                </a:cxn>
                <a:cxn ang="0">
                  <a:pos x="connsiteX1" y="connsiteY1"/>
                </a:cxn>
                <a:cxn ang="0">
                  <a:pos x="connsiteX2" y="connsiteY2"/>
                </a:cxn>
              </a:cxnLst>
              <a:rect l="l" t="t" r="r" b="b"/>
              <a:pathLst>
                <a:path w="826423" h="185945">
                  <a:moveTo>
                    <a:pt x="827457" y="176648"/>
                  </a:moveTo>
                  <a:lnTo>
                    <a:pt x="15495" y="176648"/>
                  </a:lnTo>
                  <a:lnTo>
                    <a:pt x="422509" y="15495"/>
                  </a:lnTo>
                  <a:close/>
                </a:path>
              </a:pathLst>
            </a:custGeom>
            <a:solidFill>
              <a:srgbClr val="FFFFFF"/>
            </a:solidFill>
            <a:ln w="9525" cap="flat">
              <a:noFill/>
              <a:prstDash val="solid"/>
              <a:miter/>
            </a:ln>
          </p:spPr>
          <p:txBody>
            <a:bodyPr rtlCol="0" anchor="ctr"/>
            <a:lstStyle/>
            <a:p>
              <a:endParaRPr lang="fi-FI"/>
            </a:p>
          </p:txBody>
        </p:sp>
        <p:sp>
          <p:nvSpPr>
            <p:cNvPr id="347" name="Freeform: Shape 346">
              <a:extLst>
                <a:ext uri="{FF2B5EF4-FFF2-40B4-BE49-F238E27FC236}">
                  <a16:creationId xmlns:a16="http://schemas.microsoft.com/office/drawing/2014/main" id="{59100E60-4CC3-45EE-AC6B-442F92339F94}"/>
                </a:ext>
              </a:extLst>
            </p:cNvPr>
            <p:cNvSpPr/>
            <p:nvPr/>
          </p:nvSpPr>
          <p:spPr>
            <a:xfrm>
              <a:off x="1153642" y="3099302"/>
              <a:ext cx="371891" cy="371891"/>
            </a:xfrm>
            <a:custGeom>
              <a:avLst/>
              <a:gdLst>
                <a:gd name="connsiteX0" fmla="*/ 34089 w 371890"/>
                <a:gd name="connsiteY0" fmla="*/ 112600 h 371890"/>
                <a:gd name="connsiteX1" fmla="*/ 112600 w 371890"/>
                <a:gd name="connsiteY1" fmla="*/ 352262 h 371890"/>
                <a:gd name="connsiteX2" fmla="*/ 352262 w 371890"/>
                <a:gd name="connsiteY2" fmla="*/ 273752 h 371890"/>
                <a:gd name="connsiteX3" fmla="*/ 273752 w 371890"/>
                <a:gd name="connsiteY3" fmla="*/ 34089 h 371890"/>
                <a:gd name="connsiteX4" fmla="*/ 34089 w 371890"/>
                <a:gd name="connsiteY4" fmla="*/ 112600 h 37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90" h="371890">
                  <a:moveTo>
                    <a:pt x="34089" y="112600"/>
                  </a:moveTo>
                  <a:cubicBezTo>
                    <a:pt x="-9298" y="199374"/>
                    <a:pt x="25825" y="306809"/>
                    <a:pt x="112600" y="352262"/>
                  </a:cubicBezTo>
                  <a:cubicBezTo>
                    <a:pt x="199374" y="395650"/>
                    <a:pt x="306809" y="360527"/>
                    <a:pt x="352262" y="273752"/>
                  </a:cubicBezTo>
                  <a:cubicBezTo>
                    <a:pt x="395650" y="184912"/>
                    <a:pt x="360527" y="79543"/>
                    <a:pt x="273752" y="34089"/>
                  </a:cubicBezTo>
                  <a:cubicBezTo>
                    <a:pt x="184912" y="-9298"/>
                    <a:pt x="77477" y="25825"/>
                    <a:pt x="34089" y="112600"/>
                  </a:cubicBezTo>
                  <a:close/>
                </a:path>
              </a:pathLst>
            </a:custGeom>
            <a:solidFill>
              <a:srgbClr val="FFFFFF">
                <a:alpha val="10000"/>
              </a:srgbClr>
            </a:solidFill>
            <a:ln w="9525" cap="flat">
              <a:noFill/>
              <a:prstDash val="solid"/>
              <a:miter/>
            </a:ln>
          </p:spPr>
          <p:txBody>
            <a:bodyPr rtlCol="0" anchor="ctr"/>
            <a:lstStyle/>
            <a:p>
              <a:endParaRPr lang="fi-FI"/>
            </a:p>
          </p:txBody>
        </p:sp>
        <p:sp>
          <p:nvSpPr>
            <p:cNvPr id="348" name="Freeform: Shape 347">
              <a:extLst>
                <a:ext uri="{FF2B5EF4-FFF2-40B4-BE49-F238E27FC236}">
                  <a16:creationId xmlns:a16="http://schemas.microsoft.com/office/drawing/2014/main" id="{2433685C-8A41-467F-809F-FF73199391AD}"/>
                </a:ext>
              </a:extLst>
            </p:cNvPr>
            <p:cNvSpPr/>
            <p:nvPr/>
          </p:nvSpPr>
          <p:spPr>
            <a:xfrm>
              <a:off x="959432" y="3063484"/>
              <a:ext cx="599157" cy="454533"/>
            </a:xfrm>
            <a:custGeom>
              <a:avLst/>
              <a:gdLst>
                <a:gd name="connsiteX0" fmla="*/ 319206 w 599157"/>
                <a:gd name="connsiteY0" fmla="*/ 26520 h 454532"/>
                <a:gd name="connsiteX1" fmla="*/ 587794 w 599157"/>
                <a:gd name="connsiteY1" fmla="*/ 160814 h 454532"/>
                <a:gd name="connsiteX2" fmla="*/ 453500 w 599157"/>
                <a:gd name="connsiteY2" fmla="*/ 429402 h 454532"/>
                <a:gd name="connsiteX3" fmla="*/ 195242 w 599157"/>
                <a:gd name="connsiteY3" fmla="*/ 321966 h 454532"/>
                <a:gd name="connsiteX4" fmla="*/ 29958 w 599157"/>
                <a:gd name="connsiteY4" fmla="*/ 377750 h 454532"/>
                <a:gd name="connsiteX5" fmla="*/ 15495 w 599157"/>
                <a:gd name="connsiteY5" fmla="*/ 332297 h 454532"/>
                <a:gd name="connsiteX6" fmla="*/ 180780 w 599157"/>
                <a:gd name="connsiteY6" fmla="*/ 276513 h 454532"/>
                <a:gd name="connsiteX7" fmla="*/ 319206 w 599157"/>
                <a:gd name="connsiteY7" fmla="*/ 26520 h 454532"/>
                <a:gd name="connsiteX8" fmla="*/ 232432 w 599157"/>
                <a:gd name="connsiteY8" fmla="*/ 150484 h 454532"/>
                <a:gd name="connsiteX9" fmla="*/ 222101 w 599157"/>
                <a:gd name="connsiteY9" fmla="*/ 282711 h 454532"/>
                <a:gd name="connsiteX10" fmla="*/ 439037 w 599157"/>
                <a:gd name="connsiteY10" fmla="*/ 390146 h 454532"/>
                <a:gd name="connsiteX11" fmla="*/ 546472 w 599157"/>
                <a:gd name="connsiteY11" fmla="*/ 173210 h 454532"/>
                <a:gd name="connsiteX12" fmla="*/ 329536 w 599157"/>
                <a:gd name="connsiteY12" fmla="*/ 65775 h 454532"/>
                <a:gd name="connsiteX13" fmla="*/ 232432 w 599157"/>
                <a:gd name="connsiteY13" fmla="*/ 150484 h 454532"/>
                <a:gd name="connsiteX14" fmla="*/ 232432 w 599157"/>
                <a:gd name="connsiteY14" fmla="*/ 150484 h 45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9157" h="454532">
                  <a:moveTo>
                    <a:pt x="319206" y="26520"/>
                  </a:moveTo>
                  <a:cubicBezTo>
                    <a:pt x="430773" y="-10669"/>
                    <a:pt x="550605" y="49247"/>
                    <a:pt x="587794" y="160814"/>
                  </a:cubicBezTo>
                  <a:cubicBezTo>
                    <a:pt x="624983" y="272381"/>
                    <a:pt x="565067" y="392212"/>
                    <a:pt x="453500" y="429402"/>
                  </a:cubicBezTo>
                  <a:cubicBezTo>
                    <a:pt x="352263" y="464525"/>
                    <a:pt x="240696" y="414939"/>
                    <a:pt x="195242" y="321966"/>
                  </a:cubicBezTo>
                  <a:lnTo>
                    <a:pt x="29958" y="377750"/>
                  </a:lnTo>
                  <a:lnTo>
                    <a:pt x="15495" y="332297"/>
                  </a:lnTo>
                  <a:lnTo>
                    <a:pt x="180780" y="276513"/>
                  </a:lnTo>
                  <a:cubicBezTo>
                    <a:pt x="153921" y="171144"/>
                    <a:pt x="213837" y="61643"/>
                    <a:pt x="319206" y="26520"/>
                  </a:cubicBezTo>
                  <a:close/>
                  <a:moveTo>
                    <a:pt x="232432" y="150484"/>
                  </a:moveTo>
                  <a:cubicBezTo>
                    <a:pt x="211771" y="189739"/>
                    <a:pt x="207639" y="237258"/>
                    <a:pt x="222101" y="282711"/>
                  </a:cubicBezTo>
                  <a:cubicBezTo>
                    <a:pt x="253092" y="371552"/>
                    <a:pt x="350197" y="421137"/>
                    <a:pt x="439037" y="390146"/>
                  </a:cubicBezTo>
                  <a:cubicBezTo>
                    <a:pt x="527878" y="359156"/>
                    <a:pt x="577463" y="262051"/>
                    <a:pt x="546472" y="173210"/>
                  </a:cubicBezTo>
                  <a:cubicBezTo>
                    <a:pt x="515482" y="84370"/>
                    <a:pt x="418377" y="34784"/>
                    <a:pt x="329536" y="65775"/>
                  </a:cubicBezTo>
                  <a:cubicBezTo>
                    <a:pt x="288215" y="80238"/>
                    <a:pt x="253092" y="113295"/>
                    <a:pt x="232432" y="150484"/>
                  </a:cubicBezTo>
                  <a:lnTo>
                    <a:pt x="232432" y="150484"/>
                  </a:lnTo>
                  <a:close/>
                </a:path>
              </a:pathLst>
            </a:custGeom>
            <a:solidFill>
              <a:srgbClr val="FFFFFF"/>
            </a:solidFill>
            <a:ln w="9525" cap="flat">
              <a:noFill/>
              <a:prstDash val="solid"/>
              <a:miter/>
            </a:ln>
          </p:spPr>
          <p:txBody>
            <a:bodyPr rtlCol="0" anchor="ctr"/>
            <a:lstStyle/>
            <a:p>
              <a:endParaRPr lang="fi-FI"/>
            </a:p>
          </p:txBody>
        </p:sp>
        <p:sp>
          <p:nvSpPr>
            <p:cNvPr id="349" name="Freeform: Shape 348">
              <a:extLst>
                <a:ext uri="{FF2B5EF4-FFF2-40B4-BE49-F238E27FC236}">
                  <a16:creationId xmlns:a16="http://schemas.microsoft.com/office/drawing/2014/main" id="{48C6A7C4-BA9D-4C5B-B56D-B58358E1A549}"/>
                </a:ext>
              </a:extLst>
            </p:cNvPr>
            <p:cNvSpPr/>
            <p:nvPr/>
          </p:nvSpPr>
          <p:spPr>
            <a:xfrm>
              <a:off x="754892" y="3285246"/>
              <a:ext cx="351230" cy="268588"/>
            </a:xfrm>
            <a:custGeom>
              <a:avLst/>
              <a:gdLst>
                <a:gd name="connsiteX0" fmla="*/ 15495 w 351229"/>
                <a:gd name="connsiteY0" fmla="*/ 141525 h 268587"/>
                <a:gd name="connsiteX1" fmla="*/ 246894 w 351229"/>
                <a:gd name="connsiteY1" fmla="*/ 60949 h 268587"/>
                <a:gd name="connsiteX2" fmla="*/ 238630 w 351229"/>
                <a:gd name="connsiteY2" fmla="*/ 34090 h 268587"/>
                <a:gd name="connsiteX3" fmla="*/ 290281 w 351229"/>
                <a:gd name="connsiteY3" fmla="*/ 15495 h 268587"/>
                <a:gd name="connsiteX4" fmla="*/ 348131 w 351229"/>
                <a:gd name="connsiteY4" fmla="*/ 186978 h 268587"/>
                <a:gd name="connsiteX5" fmla="*/ 296479 w 351229"/>
                <a:gd name="connsiteY5" fmla="*/ 203507 h 268587"/>
                <a:gd name="connsiteX6" fmla="*/ 286149 w 351229"/>
                <a:gd name="connsiteY6" fmla="*/ 176648 h 268587"/>
                <a:gd name="connsiteX7" fmla="*/ 54751 w 351229"/>
                <a:gd name="connsiteY7" fmla="*/ 255158 h 26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29" h="268587">
                  <a:moveTo>
                    <a:pt x="15495" y="141525"/>
                  </a:moveTo>
                  <a:lnTo>
                    <a:pt x="246894" y="60949"/>
                  </a:lnTo>
                  <a:lnTo>
                    <a:pt x="238630" y="34090"/>
                  </a:lnTo>
                  <a:lnTo>
                    <a:pt x="290281" y="15495"/>
                  </a:lnTo>
                  <a:lnTo>
                    <a:pt x="348131" y="186978"/>
                  </a:lnTo>
                  <a:lnTo>
                    <a:pt x="296479" y="203507"/>
                  </a:lnTo>
                  <a:lnTo>
                    <a:pt x="286149" y="176648"/>
                  </a:lnTo>
                  <a:lnTo>
                    <a:pt x="54751" y="255158"/>
                  </a:lnTo>
                  <a:close/>
                </a:path>
              </a:pathLst>
            </a:custGeom>
            <a:solidFill>
              <a:schemeClr val="accent4"/>
            </a:solidFill>
            <a:ln w="9525" cap="flat">
              <a:noFill/>
              <a:prstDash val="solid"/>
              <a:miter/>
            </a:ln>
          </p:spPr>
          <p:txBody>
            <a:bodyPr rtlCol="0" anchor="ctr"/>
            <a:lstStyle/>
            <a:p>
              <a:endParaRPr lang="fi-FI"/>
            </a:p>
          </p:txBody>
        </p:sp>
        <p:sp>
          <p:nvSpPr>
            <p:cNvPr id="350" name="Freeform: Shape 349">
              <a:extLst>
                <a:ext uri="{FF2B5EF4-FFF2-40B4-BE49-F238E27FC236}">
                  <a16:creationId xmlns:a16="http://schemas.microsoft.com/office/drawing/2014/main" id="{93280239-573D-460A-B9D9-EA0FB56458E0}"/>
                </a:ext>
              </a:extLst>
            </p:cNvPr>
            <p:cNvSpPr/>
            <p:nvPr/>
          </p:nvSpPr>
          <p:spPr>
            <a:xfrm>
              <a:off x="1025546" y="2998064"/>
              <a:ext cx="185945" cy="247927"/>
            </a:xfrm>
            <a:custGeom>
              <a:avLst/>
              <a:gdLst>
                <a:gd name="connsiteX0" fmla="*/ 42354 w 185945"/>
                <a:gd name="connsiteY0" fmla="*/ 151855 h 247927"/>
                <a:gd name="connsiteX1" fmla="*/ 48552 w 185945"/>
                <a:gd name="connsiteY1" fmla="*/ 139459 h 247927"/>
                <a:gd name="connsiteX2" fmla="*/ 60949 w 185945"/>
                <a:gd name="connsiteY2" fmla="*/ 147723 h 247927"/>
                <a:gd name="connsiteX3" fmla="*/ 54751 w 185945"/>
                <a:gd name="connsiteY3" fmla="*/ 160120 h 247927"/>
                <a:gd name="connsiteX4" fmla="*/ 42354 w 185945"/>
                <a:gd name="connsiteY4" fmla="*/ 151855 h 247927"/>
                <a:gd name="connsiteX5" fmla="*/ 36156 w 185945"/>
                <a:gd name="connsiteY5" fmla="*/ 164252 h 247927"/>
                <a:gd name="connsiteX6" fmla="*/ 50618 w 185945"/>
                <a:gd name="connsiteY6" fmla="*/ 170450 h 247927"/>
                <a:gd name="connsiteX7" fmla="*/ 44420 w 185945"/>
                <a:gd name="connsiteY7" fmla="*/ 182846 h 247927"/>
                <a:gd name="connsiteX8" fmla="*/ 29958 w 185945"/>
                <a:gd name="connsiteY8" fmla="*/ 176648 h 247927"/>
                <a:gd name="connsiteX9" fmla="*/ 36156 w 185945"/>
                <a:gd name="connsiteY9" fmla="*/ 164252 h 247927"/>
                <a:gd name="connsiteX10" fmla="*/ 58883 w 185945"/>
                <a:gd name="connsiteY10" fmla="*/ 124997 h 247927"/>
                <a:gd name="connsiteX11" fmla="*/ 67147 w 185945"/>
                <a:gd name="connsiteY11" fmla="*/ 112600 h 247927"/>
                <a:gd name="connsiteX12" fmla="*/ 79543 w 185945"/>
                <a:gd name="connsiteY12" fmla="*/ 120865 h 247927"/>
                <a:gd name="connsiteX13" fmla="*/ 71279 w 185945"/>
                <a:gd name="connsiteY13" fmla="*/ 133261 h 247927"/>
                <a:gd name="connsiteX14" fmla="*/ 58883 w 185945"/>
                <a:gd name="connsiteY14" fmla="*/ 124997 h 247927"/>
                <a:gd name="connsiteX15" fmla="*/ 25826 w 185945"/>
                <a:gd name="connsiteY15" fmla="*/ 193177 h 247927"/>
                <a:gd name="connsiteX16" fmla="*/ 40288 w 185945"/>
                <a:gd name="connsiteY16" fmla="*/ 197309 h 247927"/>
                <a:gd name="connsiteX17" fmla="*/ 36156 w 185945"/>
                <a:gd name="connsiteY17" fmla="*/ 211771 h 247927"/>
                <a:gd name="connsiteX18" fmla="*/ 21694 w 185945"/>
                <a:gd name="connsiteY18" fmla="*/ 207639 h 247927"/>
                <a:gd name="connsiteX19" fmla="*/ 25826 w 185945"/>
                <a:gd name="connsiteY19" fmla="*/ 193177 h 247927"/>
                <a:gd name="connsiteX20" fmla="*/ 75411 w 185945"/>
                <a:gd name="connsiteY20" fmla="*/ 100204 h 247927"/>
                <a:gd name="connsiteX21" fmla="*/ 85741 w 185945"/>
                <a:gd name="connsiteY21" fmla="*/ 87807 h 247927"/>
                <a:gd name="connsiteX22" fmla="*/ 96072 w 185945"/>
                <a:gd name="connsiteY22" fmla="*/ 98138 h 247927"/>
                <a:gd name="connsiteX23" fmla="*/ 87807 w 185945"/>
                <a:gd name="connsiteY23" fmla="*/ 108468 h 247927"/>
                <a:gd name="connsiteX24" fmla="*/ 75411 w 185945"/>
                <a:gd name="connsiteY24" fmla="*/ 100204 h 247927"/>
                <a:gd name="connsiteX25" fmla="*/ 17562 w 185945"/>
                <a:gd name="connsiteY25" fmla="*/ 222101 h 247927"/>
                <a:gd name="connsiteX26" fmla="*/ 32024 w 185945"/>
                <a:gd name="connsiteY26" fmla="*/ 226233 h 247927"/>
                <a:gd name="connsiteX27" fmla="*/ 29958 w 185945"/>
                <a:gd name="connsiteY27" fmla="*/ 240696 h 247927"/>
                <a:gd name="connsiteX28" fmla="*/ 15495 w 185945"/>
                <a:gd name="connsiteY28" fmla="*/ 238630 h 247927"/>
                <a:gd name="connsiteX29" fmla="*/ 17562 w 185945"/>
                <a:gd name="connsiteY29" fmla="*/ 222101 h 247927"/>
                <a:gd name="connsiteX30" fmla="*/ 96072 w 185945"/>
                <a:gd name="connsiteY30" fmla="*/ 77477 h 247927"/>
                <a:gd name="connsiteX31" fmla="*/ 106402 w 185945"/>
                <a:gd name="connsiteY31" fmla="*/ 67147 h 247927"/>
                <a:gd name="connsiteX32" fmla="*/ 116732 w 185945"/>
                <a:gd name="connsiteY32" fmla="*/ 77477 h 247927"/>
                <a:gd name="connsiteX33" fmla="*/ 106402 w 185945"/>
                <a:gd name="connsiteY33" fmla="*/ 87807 h 247927"/>
                <a:gd name="connsiteX34" fmla="*/ 96072 w 185945"/>
                <a:gd name="connsiteY34" fmla="*/ 77477 h 247927"/>
                <a:gd name="connsiteX35" fmla="*/ 116732 w 185945"/>
                <a:gd name="connsiteY35" fmla="*/ 56817 h 247927"/>
                <a:gd name="connsiteX36" fmla="*/ 129129 w 185945"/>
                <a:gd name="connsiteY36" fmla="*/ 46486 h 247927"/>
                <a:gd name="connsiteX37" fmla="*/ 137393 w 185945"/>
                <a:gd name="connsiteY37" fmla="*/ 58883 h 247927"/>
                <a:gd name="connsiteX38" fmla="*/ 127063 w 185945"/>
                <a:gd name="connsiteY38" fmla="*/ 67147 h 247927"/>
                <a:gd name="connsiteX39" fmla="*/ 116732 w 185945"/>
                <a:gd name="connsiteY39" fmla="*/ 56817 h 247927"/>
                <a:gd name="connsiteX40" fmla="*/ 141525 w 185945"/>
                <a:gd name="connsiteY40" fmla="*/ 38222 h 247927"/>
                <a:gd name="connsiteX41" fmla="*/ 153921 w 185945"/>
                <a:gd name="connsiteY41" fmla="*/ 29958 h 247927"/>
                <a:gd name="connsiteX42" fmla="*/ 162186 w 185945"/>
                <a:gd name="connsiteY42" fmla="*/ 42354 h 247927"/>
                <a:gd name="connsiteX43" fmla="*/ 149789 w 185945"/>
                <a:gd name="connsiteY43" fmla="*/ 50619 h 247927"/>
                <a:gd name="connsiteX44" fmla="*/ 141525 w 185945"/>
                <a:gd name="connsiteY44" fmla="*/ 38222 h 247927"/>
                <a:gd name="connsiteX45" fmla="*/ 166318 w 185945"/>
                <a:gd name="connsiteY45" fmla="*/ 21694 h 247927"/>
                <a:gd name="connsiteX46" fmla="*/ 176648 w 185945"/>
                <a:gd name="connsiteY46" fmla="*/ 15495 h 247927"/>
                <a:gd name="connsiteX47" fmla="*/ 182846 w 185945"/>
                <a:gd name="connsiteY47" fmla="*/ 27892 h 247927"/>
                <a:gd name="connsiteX48" fmla="*/ 172516 w 185945"/>
                <a:gd name="connsiteY48" fmla="*/ 32024 h 247927"/>
                <a:gd name="connsiteX49" fmla="*/ 166318 w 185945"/>
                <a:gd name="connsiteY49" fmla="*/ 21694 h 2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5945" h="247927">
                  <a:moveTo>
                    <a:pt x="42354" y="151855"/>
                  </a:moveTo>
                  <a:cubicBezTo>
                    <a:pt x="44420" y="147723"/>
                    <a:pt x="46486" y="143591"/>
                    <a:pt x="48552" y="139459"/>
                  </a:cubicBezTo>
                  <a:lnTo>
                    <a:pt x="60949" y="147723"/>
                  </a:lnTo>
                  <a:cubicBezTo>
                    <a:pt x="58883" y="151855"/>
                    <a:pt x="56817" y="155987"/>
                    <a:pt x="54751" y="160120"/>
                  </a:cubicBezTo>
                  <a:lnTo>
                    <a:pt x="42354" y="151855"/>
                  </a:lnTo>
                  <a:close/>
                  <a:moveTo>
                    <a:pt x="36156" y="164252"/>
                  </a:moveTo>
                  <a:lnTo>
                    <a:pt x="50618" y="170450"/>
                  </a:lnTo>
                  <a:cubicBezTo>
                    <a:pt x="48552" y="174582"/>
                    <a:pt x="46486" y="178714"/>
                    <a:pt x="44420" y="182846"/>
                  </a:cubicBezTo>
                  <a:lnTo>
                    <a:pt x="29958" y="176648"/>
                  </a:lnTo>
                  <a:cubicBezTo>
                    <a:pt x="32024" y="174582"/>
                    <a:pt x="34090" y="170450"/>
                    <a:pt x="36156" y="164252"/>
                  </a:cubicBezTo>
                  <a:close/>
                  <a:moveTo>
                    <a:pt x="58883" y="124997"/>
                  </a:moveTo>
                  <a:cubicBezTo>
                    <a:pt x="60949" y="120865"/>
                    <a:pt x="65081" y="116732"/>
                    <a:pt x="67147" y="112600"/>
                  </a:cubicBezTo>
                  <a:lnTo>
                    <a:pt x="79543" y="120865"/>
                  </a:lnTo>
                  <a:cubicBezTo>
                    <a:pt x="77477" y="124997"/>
                    <a:pt x="73345" y="129129"/>
                    <a:pt x="71279" y="133261"/>
                  </a:cubicBezTo>
                  <a:lnTo>
                    <a:pt x="58883" y="124997"/>
                  </a:lnTo>
                  <a:close/>
                  <a:moveTo>
                    <a:pt x="25826" y="193177"/>
                  </a:moveTo>
                  <a:lnTo>
                    <a:pt x="40288" y="197309"/>
                  </a:lnTo>
                  <a:cubicBezTo>
                    <a:pt x="38222" y="201441"/>
                    <a:pt x="38222" y="205573"/>
                    <a:pt x="36156" y="211771"/>
                  </a:cubicBezTo>
                  <a:lnTo>
                    <a:pt x="21694" y="207639"/>
                  </a:lnTo>
                  <a:cubicBezTo>
                    <a:pt x="21694" y="203507"/>
                    <a:pt x="23760" y="197309"/>
                    <a:pt x="25826" y="193177"/>
                  </a:cubicBezTo>
                  <a:close/>
                  <a:moveTo>
                    <a:pt x="75411" y="100204"/>
                  </a:moveTo>
                  <a:cubicBezTo>
                    <a:pt x="79543" y="96072"/>
                    <a:pt x="81609" y="91940"/>
                    <a:pt x="85741" y="87807"/>
                  </a:cubicBezTo>
                  <a:lnTo>
                    <a:pt x="96072" y="98138"/>
                  </a:lnTo>
                  <a:cubicBezTo>
                    <a:pt x="91940" y="102270"/>
                    <a:pt x="89874" y="106402"/>
                    <a:pt x="87807" y="108468"/>
                  </a:cubicBezTo>
                  <a:lnTo>
                    <a:pt x="75411" y="100204"/>
                  </a:lnTo>
                  <a:close/>
                  <a:moveTo>
                    <a:pt x="17562" y="222101"/>
                  </a:moveTo>
                  <a:lnTo>
                    <a:pt x="32024" y="226233"/>
                  </a:lnTo>
                  <a:cubicBezTo>
                    <a:pt x="29958" y="230366"/>
                    <a:pt x="29958" y="236564"/>
                    <a:pt x="29958" y="240696"/>
                  </a:cubicBezTo>
                  <a:lnTo>
                    <a:pt x="15495" y="238630"/>
                  </a:lnTo>
                  <a:cubicBezTo>
                    <a:pt x="15495" y="232432"/>
                    <a:pt x="15495" y="228300"/>
                    <a:pt x="17562" y="222101"/>
                  </a:cubicBezTo>
                  <a:close/>
                  <a:moveTo>
                    <a:pt x="96072" y="77477"/>
                  </a:moveTo>
                  <a:cubicBezTo>
                    <a:pt x="100204" y="73345"/>
                    <a:pt x="102270" y="71279"/>
                    <a:pt x="106402" y="67147"/>
                  </a:cubicBezTo>
                  <a:lnTo>
                    <a:pt x="116732" y="77477"/>
                  </a:lnTo>
                  <a:cubicBezTo>
                    <a:pt x="112600" y="81609"/>
                    <a:pt x="110534" y="83675"/>
                    <a:pt x="106402" y="87807"/>
                  </a:cubicBezTo>
                  <a:lnTo>
                    <a:pt x="96072" y="77477"/>
                  </a:lnTo>
                  <a:close/>
                  <a:moveTo>
                    <a:pt x="116732" y="56817"/>
                  </a:moveTo>
                  <a:cubicBezTo>
                    <a:pt x="120864" y="52685"/>
                    <a:pt x="124997" y="50619"/>
                    <a:pt x="129129" y="46486"/>
                  </a:cubicBezTo>
                  <a:lnTo>
                    <a:pt x="137393" y="58883"/>
                  </a:lnTo>
                  <a:cubicBezTo>
                    <a:pt x="133261" y="60949"/>
                    <a:pt x="129129" y="65081"/>
                    <a:pt x="127063" y="67147"/>
                  </a:cubicBezTo>
                  <a:lnTo>
                    <a:pt x="116732" y="56817"/>
                  </a:lnTo>
                  <a:close/>
                  <a:moveTo>
                    <a:pt x="141525" y="38222"/>
                  </a:moveTo>
                  <a:cubicBezTo>
                    <a:pt x="145657" y="36156"/>
                    <a:pt x="149789" y="32024"/>
                    <a:pt x="153921" y="29958"/>
                  </a:cubicBezTo>
                  <a:lnTo>
                    <a:pt x="162186" y="42354"/>
                  </a:lnTo>
                  <a:cubicBezTo>
                    <a:pt x="158054" y="44420"/>
                    <a:pt x="153921" y="48552"/>
                    <a:pt x="149789" y="50619"/>
                  </a:cubicBezTo>
                  <a:lnTo>
                    <a:pt x="141525" y="38222"/>
                  </a:lnTo>
                  <a:close/>
                  <a:moveTo>
                    <a:pt x="166318" y="21694"/>
                  </a:moveTo>
                  <a:cubicBezTo>
                    <a:pt x="170450" y="19628"/>
                    <a:pt x="172516" y="17562"/>
                    <a:pt x="176648" y="15495"/>
                  </a:cubicBezTo>
                  <a:lnTo>
                    <a:pt x="182846" y="27892"/>
                  </a:lnTo>
                  <a:cubicBezTo>
                    <a:pt x="178714" y="29958"/>
                    <a:pt x="176648" y="32024"/>
                    <a:pt x="172516" y="32024"/>
                  </a:cubicBezTo>
                  <a:lnTo>
                    <a:pt x="166318" y="21694"/>
                  </a:lnTo>
                  <a:close/>
                </a:path>
              </a:pathLst>
            </a:custGeom>
            <a:solidFill>
              <a:srgbClr val="BFDEFF"/>
            </a:solidFill>
            <a:ln w="9525" cap="flat">
              <a:noFill/>
              <a:prstDash val="solid"/>
              <a:miter/>
            </a:ln>
          </p:spPr>
          <p:txBody>
            <a:bodyPr rtlCol="0" anchor="ctr"/>
            <a:lstStyle/>
            <a:p>
              <a:endParaRPr lang="fi-FI"/>
            </a:p>
          </p:txBody>
        </p:sp>
        <p:sp>
          <p:nvSpPr>
            <p:cNvPr id="351" name="Freeform: Shape 350">
              <a:extLst>
                <a:ext uri="{FF2B5EF4-FFF2-40B4-BE49-F238E27FC236}">
                  <a16:creationId xmlns:a16="http://schemas.microsoft.com/office/drawing/2014/main" id="{6844E58F-6032-4443-817E-FA5992E63005}"/>
                </a:ext>
              </a:extLst>
            </p:cNvPr>
            <p:cNvSpPr/>
            <p:nvPr/>
          </p:nvSpPr>
          <p:spPr>
            <a:xfrm>
              <a:off x="2122623" y="1419596"/>
              <a:ext cx="61982" cy="61982"/>
            </a:xfrm>
            <a:custGeom>
              <a:avLst/>
              <a:gdLst>
                <a:gd name="connsiteX0" fmla="*/ 32024 w 61981"/>
                <a:gd name="connsiteY0" fmla="*/ 15495 h 61981"/>
                <a:gd name="connsiteX1" fmla="*/ 36156 w 61981"/>
                <a:gd name="connsiteY1" fmla="*/ 27892 h 61981"/>
                <a:gd name="connsiteX2" fmla="*/ 50619 w 61981"/>
                <a:gd name="connsiteY2" fmla="*/ 27892 h 61981"/>
                <a:gd name="connsiteX3" fmla="*/ 40288 w 61981"/>
                <a:gd name="connsiteY3" fmla="*/ 34090 h 61981"/>
                <a:gd name="connsiteX4" fmla="*/ 44420 w 61981"/>
                <a:gd name="connsiteY4" fmla="*/ 48552 h 61981"/>
                <a:gd name="connsiteX5" fmla="*/ 32024 w 61981"/>
                <a:gd name="connsiteY5" fmla="*/ 40288 h 61981"/>
                <a:gd name="connsiteX6" fmla="*/ 21694 w 61981"/>
                <a:gd name="connsiteY6" fmla="*/ 48552 h 61981"/>
                <a:gd name="connsiteX7" fmla="*/ 23760 w 61981"/>
                <a:gd name="connsiteY7" fmla="*/ 34090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9" y="27892"/>
                  </a:lnTo>
                  <a:lnTo>
                    <a:pt x="40288" y="34090"/>
                  </a:lnTo>
                  <a:lnTo>
                    <a:pt x="44420" y="48552"/>
                  </a:lnTo>
                  <a:lnTo>
                    <a:pt x="32024" y="40288"/>
                  </a:lnTo>
                  <a:lnTo>
                    <a:pt x="21694" y="48552"/>
                  </a:lnTo>
                  <a:lnTo>
                    <a:pt x="23760" y="34090"/>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2" name="Freeform: Shape 351">
              <a:extLst>
                <a:ext uri="{FF2B5EF4-FFF2-40B4-BE49-F238E27FC236}">
                  <a16:creationId xmlns:a16="http://schemas.microsoft.com/office/drawing/2014/main" id="{803BBFA8-67A8-4228-A733-863659DD615A}"/>
                </a:ext>
              </a:extLst>
            </p:cNvPr>
            <p:cNvSpPr/>
            <p:nvPr/>
          </p:nvSpPr>
          <p:spPr>
            <a:xfrm>
              <a:off x="2122623" y="1196461"/>
              <a:ext cx="61982" cy="61982"/>
            </a:xfrm>
            <a:custGeom>
              <a:avLst/>
              <a:gdLst>
                <a:gd name="connsiteX0" fmla="*/ 32024 w 61981"/>
                <a:gd name="connsiteY0" fmla="*/ 15495 h 61981"/>
                <a:gd name="connsiteX1" fmla="*/ 36156 w 61981"/>
                <a:gd name="connsiteY1" fmla="*/ 27892 h 61981"/>
                <a:gd name="connsiteX2" fmla="*/ 50619 w 61981"/>
                <a:gd name="connsiteY2" fmla="*/ 27892 h 61981"/>
                <a:gd name="connsiteX3" fmla="*/ 40288 w 61981"/>
                <a:gd name="connsiteY3" fmla="*/ 36156 h 61981"/>
                <a:gd name="connsiteX4" fmla="*/ 44420 w 61981"/>
                <a:gd name="connsiteY4" fmla="*/ 48552 h 61981"/>
                <a:gd name="connsiteX5" fmla="*/ 32024 w 61981"/>
                <a:gd name="connsiteY5" fmla="*/ 40288 h 61981"/>
                <a:gd name="connsiteX6" fmla="*/ 21694 w 61981"/>
                <a:gd name="connsiteY6" fmla="*/ 48552 h 61981"/>
                <a:gd name="connsiteX7" fmla="*/ 23760 w 61981"/>
                <a:gd name="connsiteY7" fmla="*/ 36156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9" y="27892"/>
                  </a:lnTo>
                  <a:lnTo>
                    <a:pt x="40288" y="36156"/>
                  </a:lnTo>
                  <a:lnTo>
                    <a:pt x="44420" y="48552"/>
                  </a:lnTo>
                  <a:lnTo>
                    <a:pt x="32024" y="40288"/>
                  </a:lnTo>
                  <a:lnTo>
                    <a:pt x="21694" y="48552"/>
                  </a:lnTo>
                  <a:lnTo>
                    <a:pt x="23760" y="36156"/>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3" name="Freeform: Shape 352">
              <a:extLst>
                <a:ext uri="{FF2B5EF4-FFF2-40B4-BE49-F238E27FC236}">
                  <a16:creationId xmlns:a16="http://schemas.microsoft.com/office/drawing/2014/main" id="{96F9BCA0-0832-476D-B64D-1190BE6A0D79}"/>
                </a:ext>
              </a:extLst>
            </p:cNvPr>
            <p:cNvSpPr/>
            <p:nvPr/>
          </p:nvSpPr>
          <p:spPr>
            <a:xfrm>
              <a:off x="2176341" y="1210924"/>
              <a:ext cx="61982" cy="61982"/>
            </a:xfrm>
            <a:custGeom>
              <a:avLst/>
              <a:gdLst>
                <a:gd name="connsiteX0" fmla="*/ 32024 w 61981"/>
                <a:gd name="connsiteY0" fmla="*/ 15495 h 61981"/>
                <a:gd name="connsiteX1" fmla="*/ 36156 w 61981"/>
                <a:gd name="connsiteY1" fmla="*/ 27892 h 61981"/>
                <a:gd name="connsiteX2" fmla="*/ 50618 w 61981"/>
                <a:gd name="connsiteY2" fmla="*/ 27892 h 61981"/>
                <a:gd name="connsiteX3" fmla="*/ 40288 w 61981"/>
                <a:gd name="connsiteY3" fmla="*/ 34090 h 61981"/>
                <a:gd name="connsiteX4" fmla="*/ 42354 w 61981"/>
                <a:gd name="connsiteY4" fmla="*/ 48552 h 61981"/>
                <a:gd name="connsiteX5" fmla="*/ 32024 w 61981"/>
                <a:gd name="connsiteY5" fmla="*/ 40288 h 61981"/>
                <a:gd name="connsiteX6" fmla="*/ 21694 w 61981"/>
                <a:gd name="connsiteY6" fmla="*/ 48552 h 61981"/>
                <a:gd name="connsiteX7" fmla="*/ 23760 w 61981"/>
                <a:gd name="connsiteY7" fmla="*/ 34090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8" y="27892"/>
                  </a:lnTo>
                  <a:lnTo>
                    <a:pt x="40288" y="34090"/>
                  </a:lnTo>
                  <a:lnTo>
                    <a:pt x="42354" y="48552"/>
                  </a:lnTo>
                  <a:lnTo>
                    <a:pt x="32024" y="40288"/>
                  </a:lnTo>
                  <a:lnTo>
                    <a:pt x="21694" y="48552"/>
                  </a:lnTo>
                  <a:lnTo>
                    <a:pt x="23760" y="34090"/>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4" name="Freeform: Shape 353">
              <a:extLst>
                <a:ext uri="{FF2B5EF4-FFF2-40B4-BE49-F238E27FC236}">
                  <a16:creationId xmlns:a16="http://schemas.microsoft.com/office/drawing/2014/main" id="{B2476488-025A-4264-B3C3-CE5B6A00DA58}"/>
                </a:ext>
              </a:extLst>
            </p:cNvPr>
            <p:cNvSpPr/>
            <p:nvPr/>
          </p:nvSpPr>
          <p:spPr>
            <a:xfrm>
              <a:off x="2066840" y="1210924"/>
              <a:ext cx="61982" cy="61982"/>
            </a:xfrm>
            <a:custGeom>
              <a:avLst/>
              <a:gdLst>
                <a:gd name="connsiteX0" fmla="*/ 32024 w 61981"/>
                <a:gd name="connsiteY0" fmla="*/ 15495 h 61981"/>
                <a:gd name="connsiteX1" fmla="*/ 36156 w 61981"/>
                <a:gd name="connsiteY1" fmla="*/ 27892 h 61981"/>
                <a:gd name="connsiteX2" fmla="*/ 50618 w 61981"/>
                <a:gd name="connsiteY2" fmla="*/ 27892 h 61981"/>
                <a:gd name="connsiteX3" fmla="*/ 40288 w 61981"/>
                <a:gd name="connsiteY3" fmla="*/ 34090 h 61981"/>
                <a:gd name="connsiteX4" fmla="*/ 42354 w 61981"/>
                <a:gd name="connsiteY4" fmla="*/ 48552 h 61981"/>
                <a:gd name="connsiteX5" fmla="*/ 32024 w 61981"/>
                <a:gd name="connsiteY5" fmla="*/ 40288 h 61981"/>
                <a:gd name="connsiteX6" fmla="*/ 21694 w 61981"/>
                <a:gd name="connsiteY6" fmla="*/ 48552 h 61981"/>
                <a:gd name="connsiteX7" fmla="*/ 23760 w 61981"/>
                <a:gd name="connsiteY7" fmla="*/ 34090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8" y="27892"/>
                  </a:lnTo>
                  <a:lnTo>
                    <a:pt x="40288" y="34090"/>
                  </a:lnTo>
                  <a:lnTo>
                    <a:pt x="42354" y="48552"/>
                  </a:lnTo>
                  <a:lnTo>
                    <a:pt x="32024" y="40288"/>
                  </a:lnTo>
                  <a:lnTo>
                    <a:pt x="21694" y="48552"/>
                  </a:lnTo>
                  <a:lnTo>
                    <a:pt x="23760" y="34090"/>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5" name="Freeform: Shape 354">
              <a:extLst>
                <a:ext uri="{FF2B5EF4-FFF2-40B4-BE49-F238E27FC236}">
                  <a16:creationId xmlns:a16="http://schemas.microsoft.com/office/drawing/2014/main" id="{FD8011E9-94ED-4D4B-B752-3E0F22FF44EF}"/>
                </a:ext>
              </a:extLst>
            </p:cNvPr>
            <p:cNvSpPr/>
            <p:nvPr/>
          </p:nvSpPr>
          <p:spPr>
            <a:xfrm>
              <a:off x="2176341" y="1403067"/>
              <a:ext cx="61982" cy="61982"/>
            </a:xfrm>
            <a:custGeom>
              <a:avLst/>
              <a:gdLst>
                <a:gd name="connsiteX0" fmla="*/ 32024 w 61981"/>
                <a:gd name="connsiteY0" fmla="*/ 15495 h 61981"/>
                <a:gd name="connsiteX1" fmla="*/ 36156 w 61981"/>
                <a:gd name="connsiteY1" fmla="*/ 29958 h 61981"/>
                <a:gd name="connsiteX2" fmla="*/ 50618 w 61981"/>
                <a:gd name="connsiteY2" fmla="*/ 29958 h 61981"/>
                <a:gd name="connsiteX3" fmla="*/ 40288 w 61981"/>
                <a:gd name="connsiteY3" fmla="*/ 36156 h 61981"/>
                <a:gd name="connsiteX4" fmla="*/ 42354 w 61981"/>
                <a:gd name="connsiteY4" fmla="*/ 50618 h 61981"/>
                <a:gd name="connsiteX5" fmla="*/ 32024 w 61981"/>
                <a:gd name="connsiteY5" fmla="*/ 42354 h 61981"/>
                <a:gd name="connsiteX6" fmla="*/ 21694 w 61981"/>
                <a:gd name="connsiteY6" fmla="*/ 50618 h 61981"/>
                <a:gd name="connsiteX7" fmla="*/ 23760 w 61981"/>
                <a:gd name="connsiteY7" fmla="*/ 36156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9958"/>
                  </a:lnTo>
                  <a:lnTo>
                    <a:pt x="50618" y="29958"/>
                  </a:lnTo>
                  <a:lnTo>
                    <a:pt x="40288" y="36156"/>
                  </a:lnTo>
                  <a:lnTo>
                    <a:pt x="42354" y="50618"/>
                  </a:lnTo>
                  <a:lnTo>
                    <a:pt x="32024" y="42354"/>
                  </a:lnTo>
                  <a:lnTo>
                    <a:pt x="21694" y="50618"/>
                  </a:lnTo>
                  <a:lnTo>
                    <a:pt x="23760" y="36156"/>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6" name="Freeform: Shape 355">
              <a:extLst>
                <a:ext uri="{FF2B5EF4-FFF2-40B4-BE49-F238E27FC236}">
                  <a16:creationId xmlns:a16="http://schemas.microsoft.com/office/drawing/2014/main" id="{5BD85565-F4D9-4096-BE4F-B8375A222101}"/>
                </a:ext>
              </a:extLst>
            </p:cNvPr>
            <p:cNvSpPr/>
            <p:nvPr/>
          </p:nvSpPr>
          <p:spPr>
            <a:xfrm>
              <a:off x="2066840" y="1403067"/>
              <a:ext cx="61982" cy="61982"/>
            </a:xfrm>
            <a:custGeom>
              <a:avLst/>
              <a:gdLst>
                <a:gd name="connsiteX0" fmla="*/ 32024 w 61981"/>
                <a:gd name="connsiteY0" fmla="*/ 15495 h 61981"/>
                <a:gd name="connsiteX1" fmla="*/ 36156 w 61981"/>
                <a:gd name="connsiteY1" fmla="*/ 29958 h 61981"/>
                <a:gd name="connsiteX2" fmla="*/ 50618 w 61981"/>
                <a:gd name="connsiteY2" fmla="*/ 29958 h 61981"/>
                <a:gd name="connsiteX3" fmla="*/ 40288 w 61981"/>
                <a:gd name="connsiteY3" fmla="*/ 36156 h 61981"/>
                <a:gd name="connsiteX4" fmla="*/ 42354 w 61981"/>
                <a:gd name="connsiteY4" fmla="*/ 50618 h 61981"/>
                <a:gd name="connsiteX5" fmla="*/ 32024 w 61981"/>
                <a:gd name="connsiteY5" fmla="*/ 42354 h 61981"/>
                <a:gd name="connsiteX6" fmla="*/ 21694 w 61981"/>
                <a:gd name="connsiteY6" fmla="*/ 50618 h 61981"/>
                <a:gd name="connsiteX7" fmla="*/ 23760 w 61981"/>
                <a:gd name="connsiteY7" fmla="*/ 36156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9958"/>
                  </a:lnTo>
                  <a:lnTo>
                    <a:pt x="50618" y="29958"/>
                  </a:lnTo>
                  <a:lnTo>
                    <a:pt x="40288" y="36156"/>
                  </a:lnTo>
                  <a:lnTo>
                    <a:pt x="42354" y="50618"/>
                  </a:lnTo>
                  <a:lnTo>
                    <a:pt x="32024" y="42354"/>
                  </a:lnTo>
                  <a:lnTo>
                    <a:pt x="21694" y="50618"/>
                  </a:lnTo>
                  <a:lnTo>
                    <a:pt x="23760" y="36156"/>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7" name="Freeform: Shape 356">
              <a:extLst>
                <a:ext uri="{FF2B5EF4-FFF2-40B4-BE49-F238E27FC236}">
                  <a16:creationId xmlns:a16="http://schemas.microsoft.com/office/drawing/2014/main" id="{A43D878A-4746-4B08-AA0C-09412534BF70}"/>
                </a:ext>
              </a:extLst>
            </p:cNvPr>
            <p:cNvSpPr/>
            <p:nvPr/>
          </p:nvSpPr>
          <p:spPr>
            <a:xfrm>
              <a:off x="2025519" y="1252245"/>
              <a:ext cx="61982" cy="61982"/>
            </a:xfrm>
            <a:custGeom>
              <a:avLst/>
              <a:gdLst>
                <a:gd name="connsiteX0" fmla="*/ 32024 w 61981"/>
                <a:gd name="connsiteY0" fmla="*/ 15495 h 61981"/>
                <a:gd name="connsiteX1" fmla="*/ 36156 w 61981"/>
                <a:gd name="connsiteY1" fmla="*/ 27892 h 61981"/>
                <a:gd name="connsiteX2" fmla="*/ 50618 w 61981"/>
                <a:gd name="connsiteY2" fmla="*/ 27892 h 61981"/>
                <a:gd name="connsiteX3" fmla="*/ 40288 w 61981"/>
                <a:gd name="connsiteY3" fmla="*/ 36156 h 61981"/>
                <a:gd name="connsiteX4" fmla="*/ 42354 w 61981"/>
                <a:gd name="connsiteY4" fmla="*/ 48552 h 61981"/>
                <a:gd name="connsiteX5" fmla="*/ 32024 w 61981"/>
                <a:gd name="connsiteY5" fmla="*/ 42354 h 61981"/>
                <a:gd name="connsiteX6" fmla="*/ 21694 w 61981"/>
                <a:gd name="connsiteY6" fmla="*/ 48552 h 61981"/>
                <a:gd name="connsiteX7" fmla="*/ 23760 w 61981"/>
                <a:gd name="connsiteY7" fmla="*/ 36156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8" y="27892"/>
                  </a:lnTo>
                  <a:lnTo>
                    <a:pt x="40288" y="36156"/>
                  </a:lnTo>
                  <a:lnTo>
                    <a:pt x="42354" y="48552"/>
                  </a:lnTo>
                  <a:lnTo>
                    <a:pt x="32024" y="42354"/>
                  </a:lnTo>
                  <a:lnTo>
                    <a:pt x="21694" y="48552"/>
                  </a:lnTo>
                  <a:lnTo>
                    <a:pt x="23760" y="36156"/>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58" name="Freeform: Shape 357">
              <a:extLst>
                <a:ext uri="{FF2B5EF4-FFF2-40B4-BE49-F238E27FC236}">
                  <a16:creationId xmlns:a16="http://schemas.microsoft.com/office/drawing/2014/main" id="{6E9FE8E4-B429-4AED-8269-FC278D2BDB1E}"/>
                </a:ext>
              </a:extLst>
            </p:cNvPr>
            <p:cNvSpPr/>
            <p:nvPr/>
          </p:nvSpPr>
          <p:spPr>
            <a:xfrm>
              <a:off x="2217662" y="1252245"/>
              <a:ext cx="61982" cy="61982"/>
            </a:xfrm>
            <a:custGeom>
              <a:avLst/>
              <a:gdLst>
                <a:gd name="connsiteX0" fmla="*/ 34090 w 61981"/>
                <a:gd name="connsiteY0" fmla="*/ 15495 h 61981"/>
                <a:gd name="connsiteX1" fmla="*/ 38222 w 61981"/>
                <a:gd name="connsiteY1" fmla="*/ 27892 h 61981"/>
                <a:gd name="connsiteX2" fmla="*/ 50618 w 61981"/>
                <a:gd name="connsiteY2" fmla="*/ 27892 h 61981"/>
                <a:gd name="connsiteX3" fmla="*/ 42354 w 61981"/>
                <a:gd name="connsiteY3" fmla="*/ 36156 h 61981"/>
                <a:gd name="connsiteX4" fmla="*/ 44420 w 61981"/>
                <a:gd name="connsiteY4" fmla="*/ 48552 h 61981"/>
                <a:gd name="connsiteX5" fmla="*/ 34090 w 61981"/>
                <a:gd name="connsiteY5" fmla="*/ 42354 h 61981"/>
                <a:gd name="connsiteX6" fmla="*/ 23760 w 61981"/>
                <a:gd name="connsiteY6" fmla="*/ 48552 h 61981"/>
                <a:gd name="connsiteX7" fmla="*/ 25826 w 61981"/>
                <a:gd name="connsiteY7" fmla="*/ 36156 h 61981"/>
                <a:gd name="connsiteX8" fmla="*/ 15495 w 61981"/>
                <a:gd name="connsiteY8" fmla="*/ 27892 h 61981"/>
                <a:gd name="connsiteX9" fmla="*/ 29958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4090" y="15495"/>
                  </a:moveTo>
                  <a:lnTo>
                    <a:pt x="38222" y="27892"/>
                  </a:lnTo>
                  <a:lnTo>
                    <a:pt x="50618" y="27892"/>
                  </a:lnTo>
                  <a:lnTo>
                    <a:pt x="42354" y="36156"/>
                  </a:lnTo>
                  <a:lnTo>
                    <a:pt x="44420" y="48552"/>
                  </a:lnTo>
                  <a:lnTo>
                    <a:pt x="34090" y="42354"/>
                  </a:lnTo>
                  <a:lnTo>
                    <a:pt x="23760" y="48552"/>
                  </a:lnTo>
                  <a:lnTo>
                    <a:pt x="25826" y="36156"/>
                  </a:lnTo>
                  <a:lnTo>
                    <a:pt x="15495" y="27892"/>
                  </a:lnTo>
                  <a:lnTo>
                    <a:pt x="29958" y="27892"/>
                  </a:lnTo>
                  <a:close/>
                </a:path>
              </a:pathLst>
            </a:custGeom>
            <a:solidFill>
              <a:srgbClr val="FCEC00"/>
            </a:solidFill>
            <a:ln w="9525" cap="flat">
              <a:noFill/>
              <a:prstDash val="solid"/>
              <a:miter/>
            </a:ln>
          </p:spPr>
          <p:txBody>
            <a:bodyPr rtlCol="0" anchor="ctr"/>
            <a:lstStyle/>
            <a:p>
              <a:endParaRPr lang="fi-FI"/>
            </a:p>
          </p:txBody>
        </p:sp>
        <p:sp>
          <p:nvSpPr>
            <p:cNvPr id="359" name="Freeform: Shape 358">
              <a:extLst>
                <a:ext uri="{FF2B5EF4-FFF2-40B4-BE49-F238E27FC236}">
                  <a16:creationId xmlns:a16="http://schemas.microsoft.com/office/drawing/2014/main" id="{FEC5EA75-66B2-4138-BF1F-E29883DC7E16}"/>
                </a:ext>
              </a:extLst>
            </p:cNvPr>
            <p:cNvSpPr/>
            <p:nvPr/>
          </p:nvSpPr>
          <p:spPr>
            <a:xfrm>
              <a:off x="2025519" y="1363812"/>
              <a:ext cx="61982" cy="61982"/>
            </a:xfrm>
            <a:custGeom>
              <a:avLst/>
              <a:gdLst>
                <a:gd name="connsiteX0" fmla="*/ 32024 w 61981"/>
                <a:gd name="connsiteY0" fmla="*/ 15495 h 61981"/>
                <a:gd name="connsiteX1" fmla="*/ 36156 w 61981"/>
                <a:gd name="connsiteY1" fmla="*/ 27892 h 61981"/>
                <a:gd name="connsiteX2" fmla="*/ 50618 w 61981"/>
                <a:gd name="connsiteY2" fmla="*/ 27892 h 61981"/>
                <a:gd name="connsiteX3" fmla="*/ 40288 w 61981"/>
                <a:gd name="connsiteY3" fmla="*/ 36156 h 61981"/>
                <a:gd name="connsiteX4" fmla="*/ 42354 w 61981"/>
                <a:gd name="connsiteY4" fmla="*/ 48552 h 61981"/>
                <a:gd name="connsiteX5" fmla="*/ 32024 w 61981"/>
                <a:gd name="connsiteY5" fmla="*/ 40288 h 61981"/>
                <a:gd name="connsiteX6" fmla="*/ 21694 w 61981"/>
                <a:gd name="connsiteY6" fmla="*/ 48552 h 61981"/>
                <a:gd name="connsiteX7" fmla="*/ 23760 w 61981"/>
                <a:gd name="connsiteY7" fmla="*/ 36156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8" y="27892"/>
                  </a:lnTo>
                  <a:lnTo>
                    <a:pt x="40288" y="36156"/>
                  </a:lnTo>
                  <a:lnTo>
                    <a:pt x="42354" y="48552"/>
                  </a:lnTo>
                  <a:lnTo>
                    <a:pt x="32024" y="40288"/>
                  </a:lnTo>
                  <a:lnTo>
                    <a:pt x="21694" y="48552"/>
                  </a:lnTo>
                  <a:lnTo>
                    <a:pt x="23760" y="36156"/>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60" name="Freeform: Shape 359">
              <a:extLst>
                <a:ext uri="{FF2B5EF4-FFF2-40B4-BE49-F238E27FC236}">
                  <a16:creationId xmlns:a16="http://schemas.microsoft.com/office/drawing/2014/main" id="{25F3D9B3-32C8-46DF-8CE7-0A883CA9236E}"/>
                </a:ext>
              </a:extLst>
            </p:cNvPr>
            <p:cNvSpPr/>
            <p:nvPr/>
          </p:nvSpPr>
          <p:spPr>
            <a:xfrm>
              <a:off x="2217662" y="1363812"/>
              <a:ext cx="61982" cy="61982"/>
            </a:xfrm>
            <a:custGeom>
              <a:avLst/>
              <a:gdLst>
                <a:gd name="connsiteX0" fmla="*/ 34090 w 61981"/>
                <a:gd name="connsiteY0" fmla="*/ 15495 h 61981"/>
                <a:gd name="connsiteX1" fmla="*/ 38222 w 61981"/>
                <a:gd name="connsiteY1" fmla="*/ 27892 h 61981"/>
                <a:gd name="connsiteX2" fmla="*/ 50618 w 61981"/>
                <a:gd name="connsiteY2" fmla="*/ 27892 h 61981"/>
                <a:gd name="connsiteX3" fmla="*/ 42354 w 61981"/>
                <a:gd name="connsiteY3" fmla="*/ 36156 h 61981"/>
                <a:gd name="connsiteX4" fmla="*/ 44420 w 61981"/>
                <a:gd name="connsiteY4" fmla="*/ 48552 h 61981"/>
                <a:gd name="connsiteX5" fmla="*/ 34090 w 61981"/>
                <a:gd name="connsiteY5" fmla="*/ 40288 h 61981"/>
                <a:gd name="connsiteX6" fmla="*/ 23760 w 61981"/>
                <a:gd name="connsiteY6" fmla="*/ 48552 h 61981"/>
                <a:gd name="connsiteX7" fmla="*/ 25826 w 61981"/>
                <a:gd name="connsiteY7" fmla="*/ 36156 h 61981"/>
                <a:gd name="connsiteX8" fmla="*/ 15495 w 61981"/>
                <a:gd name="connsiteY8" fmla="*/ 27892 h 61981"/>
                <a:gd name="connsiteX9" fmla="*/ 29958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4090" y="15495"/>
                  </a:moveTo>
                  <a:lnTo>
                    <a:pt x="38222" y="27892"/>
                  </a:lnTo>
                  <a:lnTo>
                    <a:pt x="50618" y="27892"/>
                  </a:lnTo>
                  <a:lnTo>
                    <a:pt x="42354" y="36156"/>
                  </a:lnTo>
                  <a:lnTo>
                    <a:pt x="44420" y="48552"/>
                  </a:lnTo>
                  <a:lnTo>
                    <a:pt x="34090" y="40288"/>
                  </a:lnTo>
                  <a:lnTo>
                    <a:pt x="23760" y="48552"/>
                  </a:lnTo>
                  <a:lnTo>
                    <a:pt x="25826" y="36156"/>
                  </a:lnTo>
                  <a:lnTo>
                    <a:pt x="15495" y="27892"/>
                  </a:lnTo>
                  <a:lnTo>
                    <a:pt x="29958" y="27892"/>
                  </a:lnTo>
                  <a:close/>
                </a:path>
              </a:pathLst>
            </a:custGeom>
            <a:solidFill>
              <a:srgbClr val="FCEC00"/>
            </a:solidFill>
            <a:ln w="9525" cap="flat">
              <a:noFill/>
              <a:prstDash val="solid"/>
              <a:miter/>
            </a:ln>
          </p:spPr>
          <p:txBody>
            <a:bodyPr rtlCol="0" anchor="ctr"/>
            <a:lstStyle/>
            <a:p>
              <a:endParaRPr lang="fi-FI"/>
            </a:p>
          </p:txBody>
        </p:sp>
        <p:sp>
          <p:nvSpPr>
            <p:cNvPr id="361" name="Freeform: Shape 360">
              <a:extLst>
                <a:ext uri="{FF2B5EF4-FFF2-40B4-BE49-F238E27FC236}">
                  <a16:creationId xmlns:a16="http://schemas.microsoft.com/office/drawing/2014/main" id="{59CFC434-163F-43DF-BBF9-F2F19D119FF7}"/>
                </a:ext>
              </a:extLst>
            </p:cNvPr>
            <p:cNvSpPr/>
            <p:nvPr/>
          </p:nvSpPr>
          <p:spPr>
            <a:xfrm>
              <a:off x="2013122" y="1308029"/>
              <a:ext cx="61982" cy="61982"/>
            </a:xfrm>
            <a:custGeom>
              <a:avLst/>
              <a:gdLst>
                <a:gd name="connsiteX0" fmla="*/ 32024 w 61981"/>
                <a:gd name="connsiteY0" fmla="*/ 15495 h 61981"/>
                <a:gd name="connsiteX1" fmla="*/ 36156 w 61981"/>
                <a:gd name="connsiteY1" fmla="*/ 27892 h 61981"/>
                <a:gd name="connsiteX2" fmla="*/ 50618 w 61981"/>
                <a:gd name="connsiteY2" fmla="*/ 27892 h 61981"/>
                <a:gd name="connsiteX3" fmla="*/ 40288 w 61981"/>
                <a:gd name="connsiteY3" fmla="*/ 34090 h 61981"/>
                <a:gd name="connsiteX4" fmla="*/ 42354 w 61981"/>
                <a:gd name="connsiteY4" fmla="*/ 48552 h 61981"/>
                <a:gd name="connsiteX5" fmla="*/ 32024 w 61981"/>
                <a:gd name="connsiteY5" fmla="*/ 40288 h 61981"/>
                <a:gd name="connsiteX6" fmla="*/ 21694 w 61981"/>
                <a:gd name="connsiteY6" fmla="*/ 48552 h 61981"/>
                <a:gd name="connsiteX7" fmla="*/ 23760 w 61981"/>
                <a:gd name="connsiteY7" fmla="*/ 34090 h 61981"/>
                <a:gd name="connsiteX8" fmla="*/ 15495 w 61981"/>
                <a:gd name="connsiteY8" fmla="*/ 27892 h 61981"/>
                <a:gd name="connsiteX9" fmla="*/ 27892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2024" y="15495"/>
                  </a:moveTo>
                  <a:lnTo>
                    <a:pt x="36156" y="27892"/>
                  </a:lnTo>
                  <a:lnTo>
                    <a:pt x="50618" y="27892"/>
                  </a:lnTo>
                  <a:lnTo>
                    <a:pt x="40288" y="34090"/>
                  </a:lnTo>
                  <a:lnTo>
                    <a:pt x="42354" y="48552"/>
                  </a:lnTo>
                  <a:lnTo>
                    <a:pt x="32024" y="40288"/>
                  </a:lnTo>
                  <a:lnTo>
                    <a:pt x="21694" y="48552"/>
                  </a:lnTo>
                  <a:lnTo>
                    <a:pt x="23760" y="34090"/>
                  </a:lnTo>
                  <a:lnTo>
                    <a:pt x="15495" y="27892"/>
                  </a:lnTo>
                  <a:lnTo>
                    <a:pt x="27892" y="27892"/>
                  </a:lnTo>
                  <a:close/>
                </a:path>
              </a:pathLst>
            </a:custGeom>
            <a:solidFill>
              <a:srgbClr val="FCEC00"/>
            </a:solidFill>
            <a:ln w="9525" cap="flat">
              <a:noFill/>
              <a:prstDash val="solid"/>
              <a:miter/>
            </a:ln>
          </p:spPr>
          <p:txBody>
            <a:bodyPr rtlCol="0" anchor="ctr"/>
            <a:lstStyle/>
            <a:p>
              <a:endParaRPr lang="fi-FI"/>
            </a:p>
          </p:txBody>
        </p:sp>
        <p:sp>
          <p:nvSpPr>
            <p:cNvPr id="362" name="Freeform: Shape 361">
              <a:extLst>
                <a:ext uri="{FF2B5EF4-FFF2-40B4-BE49-F238E27FC236}">
                  <a16:creationId xmlns:a16="http://schemas.microsoft.com/office/drawing/2014/main" id="{E25FE31E-2571-4CDD-934F-C0FA7542DC60}"/>
                </a:ext>
              </a:extLst>
            </p:cNvPr>
            <p:cNvSpPr/>
            <p:nvPr/>
          </p:nvSpPr>
          <p:spPr>
            <a:xfrm>
              <a:off x="2232124" y="1308029"/>
              <a:ext cx="61982" cy="61982"/>
            </a:xfrm>
            <a:custGeom>
              <a:avLst/>
              <a:gdLst>
                <a:gd name="connsiteX0" fmla="*/ 34090 w 61981"/>
                <a:gd name="connsiteY0" fmla="*/ 15495 h 61981"/>
                <a:gd name="connsiteX1" fmla="*/ 38222 w 61981"/>
                <a:gd name="connsiteY1" fmla="*/ 27892 h 61981"/>
                <a:gd name="connsiteX2" fmla="*/ 50618 w 61981"/>
                <a:gd name="connsiteY2" fmla="*/ 27892 h 61981"/>
                <a:gd name="connsiteX3" fmla="*/ 42354 w 61981"/>
                <a:gd name="connsiteY3" fmla="*/ 34090 h 61981"/>
                <a:gd name="connsiteX4" fmla="*/ 44420 w 61981"/>
                <a:gd name="connsiteY4" fmla="*/ 48552 h 61981"/>
                <a:gd name="connsiteX5" fmla="*/ 34090 w 61981"/>
                <a:gd name="connsiteY5" fmla="*/ 40288 h 61981"/>
                <a:gd name="connsiteX6" fmla="*/ 21694 w 61981"/>
                <a:gd name="connsiteY6" fmla="*/ 48552 h 61981"/>
                <a:gd name="connsiteX7" fmla="*/ 25826 w 61981"/>
                <a:gd name="connsiteY7" fmla="*/ 34090 h 61981"/>
                <a:gd name="connsiteX8" fmla="*/ 15495 w 61981"/>
                <a:gd name="connsiteY8" fmla="*/ 27892 h 61981"/>
                <a:gd name="connsiteX9" fmla="*/ 29958 w 61981"/>
                <a:gd name="connsiteY9" fmla="*/ 27892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981" h="61981">
                  <a:moveTo>
                    <a:pt x="34090" y="15495"/>
                  </a:moveTo>
                  <a:lnTo>
                    <a:pt x="38222" y="27892"/>
                  </a:lnTo>
                  <a:lnTo>
                    <a:pt x="50618" y="27892"/>
                  </a:lnTo>
                  <a:lnTo>
                    <a:pt x="42354" y="34090"/>
                  </a:lnTo>
                  <a:lnTo>
                    <a:pt x="44420" y="48552"/>
                  </a:lnTo>
                  <a:lnTo>
                    <a:pt x="34090" y="40288"/>
                  </a:lnTo>
                  <a:lnTo>
                    <a:pt x="21694" y="48552"/>
                  </a:lnTo>
                  <a:lnTo>
                    <a:pt x="25826" y="34090"/>
                  </a:lnTo>
                  <a:lnTo>
                    <a:pt x="15495" y="27892"/>
                  </a:lnTo>
                  <a:lnTo>
                    <a:pt x="29958" y="27892"/>
                  </a:lnTo>
                  <a:close/>
                </a:path>
              </a:pathLst>
            </a:custGeom>
            <a:solidFill>
              <a:srgbClr val="FCEC00"/>
            </a:solidFill>
            <a:ln w="9525" cap="flat">
              <a:noFill/>
              <a:prstDash val="solid"/>
              <a:miter/>
            </a:ln>
          </p:spPr>
          <p:txBody>
            <a:bodyPr rtlCol="0" anchor="ctr"/>
            <a:lstStyle/>
            <a:p>
              <a:endParaRPr lang="fi-FI"/>
            </a:p>
          </p:txBody>
        </p:sp>
        <p:sp>
          <p:nvSpPr>
            <p:cNvPr id="363" name="Freeform: Shape 362">
              <a:extLst>
                <a:ext uri="{FF2B5EF4-FFF2-40B4-BE49-F238E27FC236}">
                  <a16:creationId xmlns:a16="http://schemas.microsoft.com/office/drawing/2014/main" id="{2DCDDDB9-5892-4A52-84D0-4A2EDFD37BDF}"/>
                </a:ext>
              </a:extLst>
            </p:cNvPr>
            <p:cNvSpPr/>
            <p:nvPr/>
          </p:nvSpPr>
          <p:spPr>
            <a:xfrm>
              <a:off x="1393305" y="1853468"/>
              <a:ext cx="826423" cy="805763"/>
            </a:xfrm>
            <a:custGeom>
              <a:avLst/>
              <a:gdLst>
                <a:gd name="connsiteX0" fmla="*/ 15495 w 826423"/>
                <a:gd name="connsiteY0" fmla="*/ 808862 h 805762"/>
                <a:gd name="connsiteX1" fmla="*/ 399782 w 826423"/>
                <a:gd name="connsiteY1" fmla="*/ 15495 h 805762"/>
                <a:gd name="connsiteX2" fmla="*/ 821258 w 826423"/>
                <a:gd name="connsiteY2" fmla="*/ 808862 h 805762"/>
              </a:gdLst>
              <a:ahLst/>
              <a:cxnLst>
                <a:cxn ang="0">
                  <a:pos x="connsiteX0" y="connsiteY0"/>
                </a:cxn>
                <a:cxn ang="0">
                  <a:pos x="connsiteX1" y="connsiteY1"/>
                </a:cxn>
                <a:cxn ang="0">
                  <a:pos x="connsiteX2" y="connsiteY2"/>
                </a:cxn>
              </a:cxnLst>
              <a:rect l="l" t="t" r="r" b="b"/>
              <a:pathLst>
                <a:path w="826423" h="805762">
                  <a:moveTo>
                    <a:pt x="15495" y="808862"/>
                  </a:moveTo>
                  <a:lnTo>
                    <a:pt x="399782" y="15495"/>
                  </a:lnTo>
                  <a:lnTo>
                    <a:pt x="821258" y="808862"/>
                  </a:lnTo>
                  <a:close/>
                </a:path>
              </a:pathLst>
            </a:custGeom>
            <a:solidFill>
              <a:schemeClr val="bg2">
                <a:lumMod val="75000"/>
              </a:schemeClr>
            </a:solidFill>
            <a:ln w="9525" cap="flat">
              <a:noFill/>
              <a:prstDash val="solid"/>
              <a:miter/>
            </a:ln>
          </p:spPr>
          <p:txBody>
            <a:bodyPr rtlCol="0" anchor="ctr"/>
            <a:lstStyle/>
            <a:p>
              <a:endParaRPr lang="fi-FI"/>
            </a:p>
          </p:txBody>
        </p:sp>
        <p:sp>
          <p:nvSpPr>
            <p:cNvPr id="364" name="Freeform: Shape 363">
              <a:extLst>
                <a:ext uri="{FF2B5EF4-FFF2-40B4-BE49-F238E27FC236}">
                  <a16:creationId xmlns:a16="http://schemas.microsoft.com/office/drawing/2014/main" id="{DEDF0DD6-0A6A-479F-8D92-608EA4E928AC}"/>
                </a:ext>
              </a:extLst>
            </p:cNvPr>
            <p:cNvSpPr/>
            <p:nvPr/>
          </p:nvSpPr>
          <p:spPr>
            <a:xfrm>
              <a:off x="1637099" y="2072470"/>
              <a:ext cx="371891" cy="185945"/>
            </a:xfrm>
            <a:custGeom>
              <a:avLst/>
              <a:gdLst>
                <a:gd name="connsiteX0" fmla="*/ 339867 w 371890"/>
                <a:gd name="connsiteY0" fmla="*/ 184912 h 185945"/>
                <a:gd name="connsiteX1" fmla="*/ 234498 w 371890"/>
                <a:gd name="connsiteY1" fmla="*/ 65081 h 185945"/>
                <a:gd name="connsiteX2" fmla="*/ 222101 w 371890"/>
                <a:gd name="connsiteY2" fmla="*/ 141525 h 185945"/>
                <a:gd name="connsiteX3" fmla="*/ 158054 w 371890"/>
                <a:gd name="connsiteY3" fmla="*/ 60949 h 185945"/>
                <a:gd name="connsiteX4" fmla="*/ 112600 w 371890"/>
                <a:gd name="connsiteY4" fmla="*/ 166318 h 185945"/>
                <a:gd name="connsiteX5" fmla="*/ 15495 w 371890"/>
                <a:gd name="connsiteY5" fmla="*/ 91940 h 185945"/>
                <a:gd name="connsiteX6" fmla="*/ 29958 w 371890"/>
                <a:gd name="connsiteY6" fmla="*/ 75411 h 185945"/>
                <a:gd name="connsiteX7" fmla="*/ 104336 w 371890"/>
                <a:gd name="connsiteY7" fmla="*/ 131195 h 185945"/>
                <a:gd name="connsiteX8" fmla="*/ 151855 w 371890"/>
                <a:gd name="connsiteY8" fmla="*/ 17561 h 185945"/>
                <a:gd name="connsiteX9" fmla="*/ 207639 w 371890"/>
                <a:gd name="connsiteY9" fmla="*/ 89874 h 185945"/>
                <a:gd name="connsiteX10" fmla="*/ 222101 w 371890"/>
                <a:gd name="connsiteY10" fmla="*/ 15495 h 185945"/>
                <a:gd name="connsiteX11" fmla="*/ 356395 w 371890"/>
                <a:gd name="connsiteY11" fmla="*/ 170450 h 18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1890" h="185945">
                  <a:moveTo>
                    <a:pt x="339867" y="184912"/>
                  </a:moveTo>
                  <a:lnTo>
                    <a:pt x="234498" y="65081"/>
                  </a:lnTo>
                  <a:lnTo>
                    <a:pt x="222101" y="141525"/>
                  </a:lnTo>
                  <a:lnTo>
                    <a:pt x="158054" y="60949"/>
                  </a:lnTo>
                  <a:lnTo>
                    <a:pt x="112600" y="166318"/>
                  </a:lnTo>
                  <a:lnTo>
                    <a:pt x="15495" y="91940"/>
                  </a:lnTo>
                  <a:lnTo>
                    <a:pt x="29958" y="75411"/>
                  </a:lnTo>
                  <a:lnTo>
                    <a:pt x="104336" y="131195"/>
                  </a:lnTo>
                  <a:lnTo>
                    <a:pt x="151855" y="17561"/>
                  </a:lnTo>
                  <a:lnTo>
                    <a:pt x="207639" y="89874"/>
                  </a:lnTo>
                  <a:lnTo>
                    <a:pt x="222101" y="15495"/>
                  </a:lnTo>
                  <a:lnTo>
                    <a:pt x="356395" y="170450"/>
                  </a:lnTo>
                  <a:close/>
                </a:path>
              </a:pathLst>
            </a:custGeom>
            <a:solidFill>
              <a:schemeClr val="bg2">
                <a:lumMod val="50000"/>
              </a:schemeClr>
            </a:solidFill>
            <a:ln w="9525" cap="flat">
              <a:noFill/>
              <a:prstDash val="solid"/>
              <a:miter/>
            </a:ln>
          </p:spPr>
          <p:txBody>
            <a:bodyPr rtlCol="0" anchor="ctr"/>
            <a:lstStyle/>
            <a:p>
              <a:endParaRPr lang="fi-FI"/>
            </a:p>
          </p:txBody>
        </p:sp>
        <p:sp>
          <p:nvSpPr>
            <p:cNvPr id="365" name="Freeform: Shape 364">
              <a:extLst>
                <a:ext uri="{FF2B5EF4-FFF2-40B4-BE49-F238E27FC236}">
                  <a16:creationId xmlns:a16="http://schemas.microsoft.com/office/drawing/2014/main" id="{5C71C53A-E8EB-4004-A476-A4FE5A449F83}"/>
                </a:ext>
              </a:extLst>
            </p:cNvPr>
            <p:cNvSpPr/>
            <p:nvPr/>
          </p:nvSpPr>
          <p:spPr>
            <a:xfrm>
              <a:off x="2021221" y="2293538"/>
              <a:ext cx="371891" cy="247927"/>
            </a:xfrm>
            <a:custGeom>
              <a:avLst/>
              <a:gdLst>
                <a:gd name="connsiteX0" fmla="*/ 364824 w 371890"/>
                <a:gd name="connsiteY0" fmla="*/ 215903 h 247927"/>
                <a:gd name="connsiteX1" fmla="*/ 309041 w 371890"/>
                <a:gd name="connsiteY1" fmla="*/ 170450 h 247927"/>
                <a:gd name="connsiteX2" fmla="*/ 257389 w 371890"/>
                <a:gd name="connsiteY2" fmla="*/ 100204 h 247927"/>
                <a:gd name="connsiteX3" fmla="*/ 114831 w 371890"/>
                <a:gd name="connsiteY3" fmla="*/ 60949 h 247927"/>
                <a:gd name="connsiteX4" fmla="*/ 50783 w 371890"/>
                <a:gd name="connsiteY4" fmla="*/ 42354 h 247927"/>
                <a:gd name="connsiteX5" fmla="*/ 15660 w 371890"/>
                <a:gd name="connsiteY5" fmla="*/ 15495 h 247927"/>
                <a:gd name="connsiteX6" fmla="*/ 139624 w 371890"/>
                <a:gd name="connsiteY6" fmla="*/ 147723 h 247927"/>
                <a:gd name="connsiteX7" fmla="*/ 207804 w 371890"/>
                <a:gd name="connsiteY7" fmla="*/ 203507 h 247927"/>
                <a:gd name="connsiteX8" fmla="*/ 257389 w 371890"/>
                <a:gd name="connsiteY8" fmla="*/ 244828 h 247927"/>
                <a:gd name="connsiteX9" fmla="*/ 311107 w 371890"/>
                <a:gd name="connsiteY9" fmla="*/ 234498 h 247927"/>
                <a:gd name="connsiteX10" fmla="*/ 364824 w 371890"/>
                <a:gd name="connsiteY10" fmla="*/ 215903 h 2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890" h="247927">
                  <a:moveTo>
                    <a:pt x="364824" y="215903"/>
                  </a:moveTo>
                  <a:cubicBezTo>
                    <a:pt x="346230" y="228300"/>
                    <a:pt x="319371" y="182846"/>
                    <a:pt x="309041" y="170450"/>
                  </a:cubicBezTo>
                  <a:cubicBezTo>
                    <a:pt x="290446" y="145657"/>
                    <a:pt x="282182" y="118798"/>
                    <a:pt x="257389" y="100204"/>
                  </a:cubicBezTo>
                  <a:cubicBezTo>
                    <a:pt x="218134" y="71279"/>
                    <a:pt x="162351" y="71279"/>
                    <a:pt x="114831" y="60949"/>
                  </a:cubicBezTo>
                  <a:cubicBezTo>
                    <a:pt x="92105" y="56817"/>
                    <a:pt x="73510" y="50618"/>
                    <a:pt x="50783" y="42354"/>
                  </a:cubicBezTo>
                  <a:cubicBezTo>
                    <a:pt x="34255" y="36156"/>
                    <a:pt x="28057" y="29958"/>
                    <a:pt x="15660" y="15495"/>
                  </a:cubicBezTo>
                  <a:cubicBezTo>
                    <a:pt x="11528" y="87807"/>
                    <a:pt x="85906" y="120864"/>
                    <a:pt x="139624" y="147723"/>
                  </a:cubicBezTo>
                  <a:cubicBezTo>
                    <a:pt x="168549" y="162186"/>
                    <a:pt x="191275" y="174582"/>
                    <a:pt x="207804" y="203507"/>
                  </a:cubicBezTo>
                  <a:cubicBezTo>
                    <a:pt x="218134" y="224167"/>
                    <a:pt x="228464" y="251026"/>
                    <a:pt x="257389" y="244828"/>
                  </a:cubicBezTo>
                  <a:cubicBezTo>
                    <a:pt x="275984" y="240696"/>
                    <a:pt x="290446" y="232432"/>
                    <a:pt x="311107" y="234498"/>
                  </a:cubicBezTo>
                  <a:cubicBezTo>
                    <a:pt x="327635" y="236564"/>
                    <a:pt x="364824" y="215903"/>
                    <a:pt x="364824" y="215903"/>
                  </a:cubicBezTo>
                  <a:close/>
                </a:path>
              </a:pathLst>
            </a:custGeom>
            <a:solidFill>
              <a:srgbClr val="2B3B4D"/>
            </a:solidFill>
            <a:ln w="9525" cap="flat">
              <a:noFill/>
              <a:prstDash val="solid"/>
              <a:miter/>
            </a:ln>
          </p:spPr>
          <p:txBody>
            <a:bodyPr rtlCol="0" anchor="ctr"/>
            <a:lstStyle/>
            <a:p>
              <a:endParaRPr lang="fi-FI"/>
            </a:p>
          </p:txBody>
        </p:sp>
        <p:sp>
          <p:nvSpPr>
            <p:cNvPr id="366" name="Freeform: Shape 365">
              <a:extLst>
                <a:ext uri="{FF2B5EF4-FFF2-40B4-BE49-F238E27FC236}">
                  <a16:creationId xmlns:a16="http://schemas.microsoft.com/office/drawing/2014/main" id="{E7E15771-A409-4FDD-B465-DD3072A5E4D4}"/>
                </a:ext>
              </a:extLst>
            </p:cNvPr>
            <p:cNvSpPr/>
            <p:nvPr/>
          </p:nvSpPr>
          <p:spPr>
            <a:xfrm>
              <a:off x="2524269" y="2480403"/>
              <a:ext cx="82642" cy="41321"/>
            </a:xfrm>
            <a:custGeom>
              <a:avLst/>
              <a:gdLst>
                <a:gd name="connsiteX0" fmla="*/ 78713 w 82642"/>
                <a:gd name="connsiteY0" fmla="*/ 35237 h 41321"/>
                <a:gd name="connsiteX1" fmla="*/ 20863 w 82642"/>
                <a:gd name="connsiteY1" fmla="*/ 16642 h 41321"/>
                <a:gd name="connsiteX2" fmla="*/ 16731 w 82642"/>
                <a:gd name="connsiteY2" fmla="*/ 37303 h 41321"/>
                <a:gd name="connsiteX3" fmla="*/ 41524 w 82642"/>
                <a:gd name="connsiteY3" fmla="*/ 39369 h 41321"/>
                <a:gd name="connsiteX4" fmla="*/ 82845 w 82642"/>
                <a:gd name="connsiteY4" fmla="*/ 45567 h 41321"/>
                <a:gd name="connsiteX5" fmla="*/ 78713 w 82642"/>
                <a:gd name="connsiteY5" fmla="*/ 35237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2" h="41321">
                  <a:moveTo>
                    <a:pt x="78713" y="35237"/>
                  </a:moveTo>
                  <a:cubicBezTo>
                    <a:pt x="72515" y="14576"/>
                    <a:pt x="33260" y="16642"/>
                    <a:pt x="20863" y="16642"/>
                  </a:cubicBezTo>
                  <a:cubicBezTo>
                    <a:pt x="14665" y="10444"/>
                    <a:pt x="14665" y="31105"/>
                    <a:pt x="16731" y="37303"/>
                  </a:cubicBezTo>
                  <a:cubicBezTo>
                    <a:pt x="22929" y="37303"/>
                    <a:pt x="24995" y="39369"/>
                    <a:pt x="41524" y="39369"/>
                  </a:cubicBezTo>
                  <a:cubicBezTo>
                    <a:pt x="53920" y="39369"/>
                    <a:pt x="72515" y="43501"/>
                    <a:pt x="82845" y="45567"/>
                  </a:cubicBezTo>
                  <a:lnTo>
                    <a:pt x="78713" y="35237"/>
                  </a:lnTo>
                  <a:close/>
                </a:path>
              </a:pathLst>
            </a:custGeom>
            <a:solidFill>
              <a:srgbClr val="D6766B"/>
            </a:solidFill>
            <a:ln w="9525" cap="flat">
              <a:noFill/>
              <a:prstDash val="solid"/>
              <a:miter/>
            </a:ln>
          </p:spPr>
          <p:txBody>
            <a:bodyPr rtlCol="0" anchor="ctr"/>
            <a:lstStyle/>
            <a:p>
              <a:endParaRPr lang="fi-FI"/>
            </a:p>
          </p:txBody>
        </p:sp>
        <p:sp>
          <p:nvSpPr>
            <p:cNvPr id="367" name="Freeform: Shape 366">
              <a:extLst>
                <a:ext uri="{FF2B5EF4-FFF2-40B4-BE49-F238E27FC236}">
                  <a16:creationId xmlns:a16="http://schemas.microsoft.com/office/drawing/2014/main" id="{4F62A797-53CD-4660-8538-E67CBAEFF6BA}"/>
                </a:ext>
              </a:extLst>
            </p:cNvPr>
            <p:cNvSpPr/>
            <p:nvPr/>
          </p:nvSpPr>
          <p:spPr>
            <a:xfrm>
              <a:off x="2374699" y="2524937"/>
              <a:ext cx="206606" cy="413212"/>
            </a:xfrm>
            <a:custGeom>
              <a:avLst/>
              <a:gdLst>
                <a:gd name="connsiteX0" fmla="*/ 83659 w 206605"/>
                <a:gd name="connsiteY0" fmla="*/ 15495 h 413211"/>
                <a:gd name="connsiteX1" fmla="*/ 110518 w 206605"/>
                <a:gd name="connsiteY1" fmla="*/ 79543 h 413211"/>
                <a:gd name="connsiteX2" fmla="*/ 172500 w 206605"/>
                <a:gd name="connsiteY2" fmla="*/ 147723 h 413211"/>
                <a:gd name="connsiteX3" fmla="*/ 182830 w 206605"/>
                <a:gd name="connsiteY3" fmla="*/ 300611 h 413211"/>
                <a:gd name="connsiteX4" fmla="*/ 186962 w 206605"/>
                <a:gd name="connsiteY4" fmla="*/ 368791 h 413211"/>
                <a:gd name="connsiteX5" fmla="*/ 205556 w 206605"/>
                <a:gd name="connsiteY5" fmla="*/ 410113 h 413211"/>
                <a:gd name="connsiteX6" fmla="*/ 93989 w 206605"/>
                <a:gd name="connsiteY6" fmla="*/ 253092 h 413211"/>
                <a:gd name="connsiteX7" fmla="*/ 50602 w 206605"/>
                <a:gd name="connsiteY7" fmla="*/ 172516 h 413211"/>
                <a:gd name="connsiteX8" fmla="*/ 19611 w 206605"/>
                <a:gd name="connsiteY8" fmla="*/ 114666 h 413211"/>
                <a:gd name="connsiteX9" fmla="*/ 42338 w 206605"/>
                <a:gd name="connsiteY9" fmla="*/ 63015 h 413211"/>
                <a:gd name="connsiteX10" fmla="*/ 83659 w 206605"/>
                <a:gd name="connsiteY10" fmla="*/ 15495 h 4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605" h="413211">
                  <a:moveTo>
                    <a:pt x="83659" y="15495"/>
                  </a:moveTo>
                  <a:cubicBezTo>
                    <a:pt x="67131" y="29958"/>
                    <a:pt x="100187" y="69213"/>
                    <a:pt x="110518" y="79543"/>
                  </a:cubicBezTo>
                  <a:cubicBezTo>
                    <a:pt x="131178" y="102270"/>
                    <a:pt x="158037" y="118798"/>
                    <a:pt x="172500" y="147723"/>
                  </a:cubicBezTo>
                  <a:cubicBezTo>
                    <a:pt x="195226" y="195242"/>
                    <a:pt x="180764" y="251026"/>
                    <a:pt x="182830" y="300611"/>
                  </a:cubicBezTo>
                  <a:cubicBezTo>
                    <a:pt x="182830" y="323338"/>
                    <a:pt x="184896" y="346065"/>
                    <a:pt x="186962" y="368791"/>
                  </a:cubicBezTo>
                  <a:cubicBezTo>
                    <a:pt x="189028" y="387386"/>
                    <a:pt x="195226" y="395650"/>
                    <a:pt x="205556" y="410113"/>
                  </a:cubicBezTo>
                  <a:cubicBezTo>
                    <a:pt x="129112" y="397716"/>
                    <a:pt x="110518" y="315074"/>
                    <a:pt x="93989" y="253092"/>
                  </a:cubicBezTo>
                  <a:cubicBezTo>
                    <a:pt x="85725" y="222101"/>
                    <a:pt x="77461" y="195242"/>
                    <a:pt x="50602" y="172516"/>
                  </a:cubicBezTo>
                  <a:cubicBezTo>
                    <a:pt x="32007" y="155987"/>
                    <a:pt x="5149" y="141525"/>
                    <a:pt x="19611" y="114666"/>
                  </a:cubicBezTo>
                  <a:cubicBezTo>
                    <a:pt x="27875" y="96072"/>
                    <a:pt x="40272" y="83675"/>
                    <a:pt x="42338" y="63015"/>
                  </a:cubicBezTo>
                  <a:cubicBezTo>
                    <a:pt x="46470" y="48552"/>
                    <a:pt x="83659" y="15495"/>
                    <a:pt x="83659" y="15495"/>
                  </a:cubicBezTo>
                  <a:close/>
                </a:path>
              </a:pathLst>
            </a:custGeom>
            <a:solidFill>
              <a:srgbClr val="2B3B4D"/>
            </a:solidFill>
            <a:ln w="9525" cap="flat">
              <a:noFill/>
              <a:prstDash val="solid"/>
              <a:miter/>
            </a:ln>
          </p:spPr>
          <p:txBody>
            <a:bodyPr rtlCol="0" anchor="ctr"/>
            <a:lstStyle/>
            <a:p>
              <a:endParaRPr lang="fi-FI"/>
            </a:p>
          </p:txBody>
        </p:sp>
        <p:sp>
          <p:nvSpPr>
            <p:cNvPr id="368" name="Freeform: Shape 367">
              <a:extLst>
                <a:ext uri="{FF2B5EF4-FFF2-40B4-BE49-F238E27FC236}">
                  <a16:creationId xmlns:a16="http://schemas.microsoft.com/office/drawing/2014/main" id="{903AF777-CE4A-4D5C-86F6-5C0E927F2771}"/>
                </a:ext>
              </a:extLst>
            </p:cNvPr>
            <p:cNvSpPr/>
            <p:nvPr/>
          </p:nvSpPr>
          <p:spPr>
            <a:xfrm>
              <a:off x="2397300" y="2524937"/>
              <a:ext cx="185945" cy="413212"/>
            </a:xfrm>
            <a:custGeom>
              <a:avLst/>
              <a:gdLst>
                <a:gd name="connsiteX0" fmla="*/ 69322 w 185945"/>
                <a:gd name="connsiteY0" fmla="*/ 15495 h 413211"/>
                <a:gd name="connsiteX1" fmla="*/ 104445 w 185945"/>
                <a:gd name="connsiteY1" fmla="*/ 89874 h 413211"/>
                <a:gd name="connsiteX2" fmla="*/ 154030 w 185945"/>
                <a:gd name="connsiteY2" fmla="*/ 155987 h 413211"/>
                <a:gd name="connsiteX3" fmla="*/ 164361 w 185945"/>
                <a:gd name="connsiteY3" fmla="*/ 282017 h 413211"/>
                <a:gd name="connsiteX4" fmla="*/ 164361 w 185945"/>
                <a:gd name="connsiteY4" fmla="*/ 341933 h 413211"/>
                <a:gd name="connsiteX5" fmla="*/ 172625 w 185945"/>
                <a:gd name="connsiteY5" fmla="*/ 397716 h 413211"/>
                <a:gd name="connsiteX6" fmla="*/ 92049 w 185945"/>
                <a:gd name="connsiteY6" fmla="*/ 246894 h 413211"/>
                <a:gd name="connsiteX7" fmla="*/ 52794 w 185945"/>
                <a:gd name="connsiteY7" fmla="*/ 172516 h 413211"/>
                <a:gd name="connsiteX8" fmla="*/ 17671 w 185945"/>
                <a:gd name="connsiteY8" fmla="*/ 112600 h 413211"/>
                <a:gd name="connsiteX9" fmla="*/ 34199 w 185945"/>
                <a:gd name="connsiteY9" fmla="*/ 79543 h 413211"/>
                <a:gd name="connsiteX10" fmla="*/ 69322 w 185945"/>
                <a:gd name="connsiteY10" fmla="*/ 15495 h 41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945" h="413211">
                  <a:moveTo>
                    <a:pt x="69322" y="15495"/>
                  </a:moveTo>
                  <a:cubicBezTo>
                    <a:pt x="54860" y="27892"/>
                    <a:pt x="94115" y="79543"/>
                    <a:pt x="104445" y="89874"/>
                  </a:cubicBezTo>
                  <a:cubicBezTo>
                    <a:pt x="123040" y="110534"/>
                    <a:pt x="143700" y="131195"/>
                    <a:pt x="154030" y="155987"/>
                  </a:cubicBezTo>
                  <a:cubicBezTo>
                    <a:pt x="172625" y="195242"/>
                    <a:pt x="164361" y="240696"/>
                    <a:pt x="164361" y="282017"/>
                  </a:cubicBezTo>
                  <a:cubicBezTo>
                    <a:pt x="164361" y="302677"/>
                    <a:pt x="162295" y="321272"/>
                    <a:pt x="164361" y="341933"/>
                  </a:cubicBezTo>
                  <a:cubicBezTo>
                    <a:pt x="166427" y="356395"/>
                    <a:pt x="164361" y="385320"/>
                    <a:pt x="172625" y="397716"/>
                  </a:cubicBezTo>
                  <a:cubicBezTo>
                    <a:pt x="114775" y="377056"/>
                    <a:pt x="106511" y="300611"/>
                    <a:pt x="92049" y="246894"/>
                  </a:cubicBezTo>
                  <a:cubicBezTo>
                    <a:pt x="85851" y="220035"/>
                    <a:pt x="73454" y="191110"/>
                    <a:pt x="52794" y="172516"/>
                  </a:cubicBezTo>
                  <a:cubicBezTo>
                    <a:pt x="36265" y="158053"/>
                    <a:pt x="7340" y="135327"/>
                    <a:pt x="17671" y="112600"/>
                  </a:cubicBezTo>
                  <a:cubicBezTo>
                    <a:pt x="25935" y="98138"/>
                    <a:pt x="25935" y="96072"/>
                    <a:pt x="34199" y="79543"/>
                  </a:cubicBezTo>
                  <a:cubicBezTo>
                    <a:pt x="42463" y="67147"/>
                    <a:pt x="69322" y="15495"/>
                    <a:pt x="69322" y="15495"/>
                  </a:cubicBezTo>
                  <a:close/>
                </a:path>
              </a:pathLst>
            </a:custGeom>
            <a:solidFill>
              <a:srgbClr val="FFFFFF"/>
            </a:solidFill>
            <a:ln w="9525" cap="flat">
              <a:noFill/>
              <a:prstDash val="solid"/>
              <a:miter/>
            </a:ln>
          </p:spPr>
          <p:txBody>
            <a:bodyPr rtlCol="0" anchor="ctr"/>
            <a:lstStyle/>
            <a:p>
              <a:endParaRPr lang="fi-FI"/>
            </a:p>
          </p:txBody>
        </p:sp>
        <p:sp>
          <p:nvSpPr>
            <p:cNvPr id="369" name="Freeform: Shape 368">
              <a:extLst>
                <a:ext uri="{FF2B5EF4-FFF2-40B4-BE49-F238E27FC236}">
                  <a16:creationId xmlns:a16="http://schemas.microsoft.com/office/drawing/2014/main" id="{584BE75B-7F1E-457C-8C4B-50362097C095}"/>
                </a:ext>
              </a:extLst>
            </p:cNvPr>
            <p:cNvSpPr/>
            <p:nvPr/>
          </p:nvSpPr>
          <p:spPr>
            <a:xfrm>
              <a:off x="2517241" y="2502210"/>
              <a:ext cx="82642" cy="41321"/>
            </a:xfrm>
            <a:custGeom>
              <a:avLst/>
              <a:gdLst>
                <a:gd name="connsiteX0" fmla="*/ 67147 w 82642"/>
                <a:gd name="connsiteY0" fmla="*/ 19628 h 41321"/>
                <a:gd name="connsiteX1" fmla="*/ 60949 w 82642"/>
                <a:gd name="connsiteY1" fmla="*/ 29958 h 41321"/>
                <a:gd name="connsiteX2" fmla="*/ 44420 w 82642"/>
                <a:gd name="connsiteY2" fmla="*/ 29958 h 41321"/>
                <a:gd name="connsiteX3" fmla="*/ 15495 w 82642"/>
                <a:gd name="connsiteY3" fmla="*/ 25826 h 41321"/>
                <a:gd name="connsiteX4" fmla="*/ 21694 w 82642"/>
                <a:gd name="connsiteY4" fmla="*/ 15495 h 41321"/>
                <a:gd name="connsiteX5" fmla="*/ 67147 w 82642"/>
                <a:gd name="connsiteY5" fmla="*/ 19628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642" h="41321">
                  <a:moveTo>
                    <a:pt x="67147" y="19628"/>
                  </a:moveTo>
                  <a:cubicBezTo>
                    <a:pt x="67147" y="25826"/>
                    <a:pt x="65081" y="27892"/>
                    <a:pt x="60949" y="29958"/>
                  </a:cubicBezTo>
                  <a:cubicBezTo>
                    <a:pt x="54750" y="29958"/>
                    <a:pt x="50618" y="29958"/>
                    <a:pt x="44420" y="29958"/>
                  </a:cubicBezTo>
                  <a:cubicBezTo>
                    <a:pt x="36156" y="29958"/>
                    <a:pt x="23760" y="29958"/>
                    <a:pt x="15495" y="25826"/>
                  </a:cubicBezTo>
                  <a:cubicBezTo>
                    <a:pt x="15495" y="21694"/>
                    <a:pt x="21694" y="17562"/>
                    <a:pt x="21694" y="15495"/>
                  </a:cubicBezTo>
                  <a:lnTo>
                    <a:pt x="67147" y="19628"/>
                  </a:lnTo>
                  <a:close/>
                </a:path>
              </a:pathLst>
            </a:custGeom>
            <a:solidFill>
              <a:srgbClr val="D6766B"/>
            </a:solidFill>
            <a:ln w="9525" cap="flat">
              <a:noFill/>
              <a:prstDash val="solid"/>
              <a:miter/>
            </a:ln>
          </p:spPr>
          <p:txBody>
            <a:bodyPr rtlCol="0" anchor="ctr"/>
            <a:lstStyle/>
            <a:p>
              <a:endParaRPr lang="fi-FI"/>
            </a:p>
          </p:txBody>
        </p:sp>
        <p:sp>
          <p:nvSpPr>
            <p:cNvPr id="370" name="Freeform: Shape 369">
              <a:extLst>
                <a:ext uri="{FF2B5EF4-FFF2-40B4-BE49-F238E27FC236}">
                  <a16:creationId xmlns:a16="http://schemas.microsoft.com/office/drawing/2014/main" id="{927FD663-5DE2-4109-BC0D-9B83EB485661}"/>
                </a:ext>
              </a:extLst>
            </p:cNvPr>
            <p:cNvSpPr/>
            <p:nvPr/>
          </p:nvSpPr>
          <p:spPr>
            <a:xfrm>
              <a:off x="2023059" y="2295605"/>
              <a:ext cx="371891" cy="247927"/>
            </a:xfrm>
            <a:custGeom>
              <a:avLst/>
              <a:gdLst>
                <a:gd name="connsiteX0" fmla="*/ 212165 w 371890"/>
                <a:gd name="connsiteY0" fmla="*/ 213837 h 247927"/>
                <a:gd name="connsiteX1" fmla="*/ 208033 w 371890"/>
                <a:gd name="connsiteY1" fmla="*/ 205573 h 247927"/>
                <a:gd name="connsiteX2" fmla="*/ 139853 w 371890"/>
                <a:gd name="connsiteY2" fmla="*/ 151855 h 247927"/>
                <a:gd name="connsiteX3" fmla="*/ 133655 w 371890"/>
                <a:gd name="connsiteY3" fmla="*/ 147723 h 247927"/>
                <a:gd name="connsiteX4" fmla="*/ 15889 w 371890"/>
                <a:gd name="connsiteY4" fmla="*/ 17561 h 247927"/>
                <a:gd name="connsiteX5" fmla="*/ 15889 w 371890"/>
                <a:gd name="connsiteY5" fmla="*/ 15495 h 247927"/>
                <a:gd name="connsiteX6" fmla="*/ 17955 w 371890"/>
                <a:gd name="connsiteY6" fmla="*/ 17561 h 247927"/>
                <a:gd name="connsiteX7" fmla="*/ 53078 w 371890"/>
                <a:gd name="connsiteY7" fmla="*/ 42354 h 247927"/>
                <a:gd name="connsiteX8" fmla="*/ 117126 w 371890"/>
                <a:gd name="connsiteY8" fmla="*/ 60949 h 247927"/>
                <a:gd name="connsiteX9" fmla="*/ 158447 w 371890"/>
                <a:gd name="connsiteY9" fmla="*/ 67147 h 247927"/>
                <a:gd name="connsiteX10" fmla="*/ 259684 w 371890"/>
                <a:gd name="connsiteY10" fmla="*/ 98138 h 247927"/>
                <a:gd name="connsiteX11" fmla="*/ 296873 w 371890"/>
                <a:gd name="connsiteY11" fmla="*/ 143591 h 247927"/>
                <a:gd name="connsiteX12" fmla="*/ 311336 w 371890"/>
                <a:gd name="connsiteY12" fmla="*/ 166318 h 247927"/>
                <a:gd name="connsiteX13" fmla="*/ 356789 w 371890"/>
                <a:gd name="connsiteY13" fmla="*/ 205573 h 247927"/>
                <a:gd name="connsiteX14" fmla="*/ 365053 w 371890"/>
                <a:gd name="connsiteY14" fmla="*/ 203507 h 247927"/>
                <a:gd name="connsiteX15" fmla="*/ 365053 w 371890"/>
                <a:gd name="connsiteY15" fmla="*/ 205573 h 247927"/>
                <a:gd name="connsiteX16" fmla="*/ 311336 w 371890"/>
                <a:gd name="connsiteY16" fmla="*/ 232431 h 247927"/>
                <a:gd name="connsiteX17" fmla="*/ 311336 w 371890"/>
                <a:gd name="connsiteY17" fmla="*/ 232431 h 247927"/>
                <a:gd name="connsiteX18" fmla="*/ 274147 w 371890"/>
                <a:gd name="connsiteY18" fmla="*/ 238630 h 247927"/>
                <a:gd name="connsiteX19" fmla="*/ 257618 w 371890"/>
                <a:gd name="connsiteY19" fmla="*/ 242762 h 247927"/>
                <a:gd name="connsiteX20" fmla="*/ 249354 w 371890"/>
                <a:gd name="connsiteY20" fmla="*/ 244828 h 247927"/>
                <a:gd name="connsiteX21" fmla="*/ 212165 w 371890"/>
                <a:gd name="connsiteY21" fmla="*/ 213837 h 247927"/>
                <a:gd name="connsiteX22" fmla="*/ 311336 w 371890"/>
                <a:gd name="connsiteY22" fmla="*/ 234498 h 247927"/>
                <a:gd name="connsiteX23" fmla="*/ 311336 w 371890"/>
                <a:gd name="connsiteY23" fmla="*/ 234498 h 247927"/>
                <a:gd name="connsiteX24" fmla="*/ 358855 w 371890"/>
                <a:gd name="connsiteY24" fmla="*/ 211771 h 247927"/>
                <a:gd name="connsiteX25" fmla="*/ 309270 w 371890"/>
                <a:gd name="connsiteY25" fmla="*/ 172516 h 247927"/>
                <a:gd name="connsiteX26" fmla="*/ 294807 w 371890"/>
                <a:gd name="connsiteY26" fmla="*/ 149789 h 247927"/>
                <a:gd name="connsiteX27" fmla="*/ 257618 w 371890"/>
                <a:gd name="connsiteY27" fmla="*/ 104336 h 247927"/>
                <a:gd name="connsiteX28" fmla="*/ 156381 w 371890"/>
                <a:gd name="connsiteY28" fmla="*/ 73345 h 247927"/>
                <a:gd name="connsiteX29" fmla="*/ 115060 w 371890"/>
                <a:gd name="connsiteY29" fmla="*/ 67147 h 247927"/>
                <a:gd name="connsiteX30" fmla="*/ 51012 w 371890"/>
                <a:gd name="connsiteY30" fmla="*/ 48552 h 247927"/>
                <a:gd name="connsiteX31" fmla="*/ 17955 w 371890"/>
                <a:gd name="connsiteY31" fmla="*/ 23760 h 247927"/>
                <a:gd name="connsiteX32" fmla="*/ 135721 w 371890"/>
                <a:gd name="connsiteY32" fmla="*/ 149789 h 247927"/>
                <a:gd name="connsiteX33" fmla="*/ 141919 w 371890"/>
                <a:gd name="connsiteY33" fmla="*/ 153921 h 247927"/>
                <a:gd name="connsiteX34" fmla="*/ 210099 w 371890"/>
                <a:gd name="connsiteY34" fmla="*/ 209705 h 247927"/>
                <a:gd name="connsiteX35" fmla="*/ 214231 w 371890"/>
                <a:gd name="connsiteY35" fmla="*/ 217969 h 247927"/>
                <a:gd name="connsiteX36" fmla="*/ 249354 w 371890"/>
                <a:gd name="connsiteY36" fmla="*/ 251026 h 247927"/>
                <a:gd name="connsiteX37" fmla="*/ 257618 w 371890"/>
                <a:gd name="connsiteY37" fmla="*/ 251026 h 247927"/>
                <a:gd name="connsiteX38" fmla="*/ 274147 w 371890"/>
                <a:gd name="connsiteY38" fmla="*/ 246894 h 247927"/>
                <a:gd name="connsiteX39" fmla="*/ 309270 w 371890"/>
                <a:gd name="connsiteY39" fmla="*/ 240696 h 247927"/>
                <a:gd name="connsiteX40" fmla="*/ 311336 w 371890"/>
                <a:gd name="connsiteY40" fmla="*/ 234498 h 2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1890" h="247927">
                  <a:moveTo>
                    <a:pt x="212165" y="213837"/>
                  </a:moveTo>
                  <a:cubicBezTo>
                    <a:pt x="210099" y="211771"/>
                    <a:pt x="210099" y="207639"/>
                    <a:pt x="208033" y="205573"/>
                  </a:cubicBezTo>
                  <a:cubicBezTo>
                    <a:pt x="193570" y="178714"/>
                    <a:pt x="170844" y="166318"/>
                    <a:pt x="139853" y="151855"/>
                  </a:cubicBezTo>
                  <a:lnTo>
                    <a:pt x="133655" y="147723"/>
                  </a:lnTo>
                  <a:cubicBezTo>
                    <a:pt x="77871" y="120864"/>
                    <a:pt x="9691" y="87807"/>
                    <a:pt x="15889" y="17561"/>
                  </a:cubicBezTo>
                  <a:lnTo>
                    <a:pt x="15889" y="15495"/>
                  </a:lnTo>
                  <a:lnTo>
                    <a:pt x="17955" y="17561"/>
                  </a:lnTo>
                  <a:cubicBezTo>
                    <a:pt x="28286" y="29958"/>
                    <a:pt x="36550" y="38222"/>
                    <a:pt x="53078" y="42354"/>
                  </a:cubicBezTo>
                  <a:cubicBezTo>
                    <a:pt x="73739" y="48552"/>
                    <a:pt x="92333" y="54751"/>
                    <a:pt x="117126" y="60949"/>
                  </a:cubicBezTo>
                  <a:cubicBezTo>
                    <a:pt x="129523" y="63015"/>
                    <a:pt x="143985" y="65081"/>
                    <a:pt x="158447" y="67147"/>
                  </a:cubicBezTo>
                  <a:cubicBezTo>
                    <a:pt x="193570" y="73345"/>
                    <a:pt x="230759" y="77477"/>
                    <a:pt x="259684" y="98138"/>
                  </a:cubicBezTo>
                  <a:cubicBezTo>
                    <a:pt x="276213" y="110534"/>
                    <a:pt x="286543" y="127063"/>
                    <a:pt x="296873" y="143591"/>
                  </a:cubicBezTo>
                  <a:cubicBezTo>
                    <a:pt x="301005" y="151855"/>
                    <a:pt x="307204" y="160119"/>
                    <a:pt x="311336" y="166318"/>
                  </a:cubicBezTo>
                  <a:cubicBezTo>
                    <a:pt x="334062" y="199375"/>
                    <a:pt x="350591" y="205573"/>
                    <a:pt x="356789" y="205573"/>
                  </a:cubicBezTo>
                  <a:cubicBezTo>
                    <a:pt x="358855" y="205573"/>
                    <a:pt x="362987" y="205573"/>
                    <a:pt x="365053" y="203507"/>
                  </a:cubicBezTo>
                  <a:lnTo>
                    <a:pt x="365053" y="205573"/>
                  </a:lnTo>
                  <a:cubicBezTo>
                    <a:pt x="362987" y="207639"/>
                    <a:pt x="327864" y="232431"/>
                    <a:pt x="311336" y="232431"/>
                  </a:cubicBezTo>
                  <a:lnTo>
                    <a:pt x="311336" y="232431"/>
                  </a:lnTo>
                  <a:cubicBezTo>
                    <a:pt x="296873" y="232431"/>
                    <a:pt x="286543" y="234498"/>
                    <a:pt x="274147" y="238630"/>
                  </a:cubicBezTo>
                  <a:cubicBezTo>
                    <a:pt x="270014" y="240696"/>
                    <a:pt x="263816" y="242762"/>
                    <a:pt x="257618" y="242762"/>
                  </a:cubicBezTo>
                  <a:cubicBezTo>
                    <a:pt x="255552" y="242762"/>
                    <a:pt x="251420" y="244828"/>
                    <a:pt x="249354" y="244828"/>
                  </a:cubicBezTo>
                  <a:cubicBezTo>
                    <a:pt x="228693" y="246894"/>
                    <a:pt x="220429" y="230365"/>
                    <a:pt x="212165" y="213837"/>
                  </a:cubicBezTo>
                  <a:close/>
                  <a:moveTo>
                    <a:pt x="311336" y="234498"/>
                  </a:moveTo>
                  <a:lnTo>
                    <a:pt x="311336" y="234498"/>
                  </a:lnTo>
                  <a:cubicBezTo>
                    <a:pt x="323732" y="234498"/>
                    <a:pt x="346459" y="217969"/>
                    <a:pt x="358855" y="211771"/>
                  </a:cubicBezTo>
                  <a:cubicBezTo>
                    <a:pt x="346459" y="213837"/>
                    <a:pt x="329930" y="199375"/>
                    <a:pt x="309270" y="172516"/>
                  </a:cubicBezTo>
                  <a:cubicBezTo>
                    <a:pt x="303072" y="164252"/>
                    <a:pt x="298939" y="155987"/>
                    <a:pt x="294807" y="149789"/>
                  </a:cubicBezTo>
                  <a:cubicBezTo>
                    <a:pt x="284477" y="133261"/>
                    <a:pt x="274147" y="116732"/>
                    <a:pt x="257618" y="104336"/>
                  </a:cubicBezTo>
                  <a:cubicBezTo>
                    <a:pt x="228693" y="83675"/>
                    <a:pt x="191504" y="77477"/>
                    <a:pt x="156381" y="73345"/>
                  </a:cubicBezTo>
                  <a:cubicBezTo>
                    <a:pt x="141919" y="71279"/>
                    <a:pt x="129523" y="69213"/>
                    <a:pt x="115060" y="67147"/>
                  </a:cubicBezTo>
                  <a:cubicBezTo>
                    <a:pt x="92333" y="60949"/>
                    <a:pt x="71673" y="56817"/>
                    <a:pt x="51012" y="48552"/>
                  </a:cubicBezTo>
                  <a:cubicBezTo>
                    <a:pt x="34484" y="42354"/>
                    <a:pt x="28286" y="36156"/>
                    <a:pt x="17955" y="23760"/>
                  </a:cubicBezTo>
                  <a:cubicBezTo>
                    <a:pt x="13823" y="91940"/>
                    <a:pt x="82003" y="124997"/>
                    <a:pt x="135721" y="149789"/>
                  </a:cubicBezTo>
                  <a:lnTo>
                    <a:pt x="141919" y="153921"/>
                  </a:lnTo>
                  <a:cubicBezTo>
                    <a:pt x="172910" y="168384"/>
                    <a:pt x="195636" y="180780"/>
                    <a:pt x="210099" y="209705"/>
                  </a:cubicBezTo>
                  <a:cubicBezTo>
                    <a:pt x="212165" y="211771"/>
                    <a:pt x="212165" y="215903"/>
                    <a:pt x="214231" y="217969"/>
                  </a:cubicBezTo>
                  <a:cubicBezTo>
                    <a:pt x="222495" y="234498"/>
                    <a:pt x="230759" y="251026"/>
                    <a:pt x="249354" y="251026"/>
                  </a:cubicBezTo>
                  <a:cubicBezTo>
                    <a:pt x="251420" y="251026"/>
                    <a:pt x="255552" y="251026"/>
                    <a:pt x="257618" y="251026"/>
                  </a:cubicBezTo>
                  <a:cubicBezTo>
                    <a:pt x="263816" y="248960"/>
                    <a:pt x="267948" y="248960"/>
                    <a:pt x="274147" y="246894"/>
                  </a:cubicBezTo>
                  <a:cubicBezTo>
                    <a:pt x="286543" y="242762"/>
                    <a:pt x="296873" y="240696"/>
                    <a:pt x="309270" y="240696"/>
                  </a:cubicBezTo>
                  <a:cubicBezTo>
                    <a:pt x="309270" y="232431"/>
                    <a:pt x="309270" y="232431"/>
                    <a:pt x="311336" y="234498"/>
                  </a:cubicBezTo>
                  <a:close/>
                </a:path>
              </a:pathLst>
            </a:custGeom>
            <a:solidFill>
              <a:srgbClr val="2B3B4D"/>
            </a:solidFill>
            <a:ln w="9525" cap="flat">
              <a:noFill/>
              <a:prstDash val="solid"/>
              <a:miter/>
            </a:ln>
          </p:spPr>
          <p:txBody>
            <a:bodyPr rtlCol="0" anchor="ctr"/>
            <a:lstStyle/>
            <a:p>
              <a:endParaRPr lang="fi-FI"/>
            </a:p>
          </p:txBody>
        </p:sp>
        <p:sp>
          <p:nvSpPr>
            <p:cNvPr id="371" name="Freeform: Shape 370">
              <a:extLst>
                <a:ext uri="{FF2B5EF4-FFF2-40B4-BE49-F238E27FC236}">
                  <a16:creationId xmlns:a16="http://schemas.microsoft.com/office/drawing/2014/main" id="{D863E71E-E1B3-4324-B112-F7155D2FA5B7}"/>
                </a:ext>
              </a:extLst>
            </p:cNvPr>
            <p:cNvSpPr/>
            <p:nvPr/>
          </p:nvSpPr>
          <p:spPr>
            <a:xfrm>
              <a:off x="2037915" y="2312133"/>
              <a:ext cx="351230" cy="227266"/>
            </a:xfrm>
            <a:custGeom>
              <a:avLst/>
              <a:gdLst>
                <a:gd name="connsiteX0" fmla="*/ 205573 w 351229"/>
                <a:gd name="connsiteY0" fmla="*/ 174582 h 227266"/>
                <a:gd name="connsiteX1" fmla="*/ 203507 w 351229"/>
                <a:gd name="connsiteY1" fmla="*/ 172516 h 227266"/>
                <a:gd name="connsiteX2" fmla="*/ 141525 w 351229"/>
                <a:gd name="connsiteY2" fmla="*/ 120864 h 227266"/>
                <a:gd name="connsiteX3" fmla="*/ 118798 w 351229"/>
                <a:gd name="connsiteY3" fmla="*/ 110534 h 227266"/>
                <a:gd name="connsiteX4" fmla="*/ 15495 w 351229"/>
                <a:gd name="connsiteY4" fmla="*/ 17561 h 227266"/>
                <a:gd name="connsiteX5" fmla="*/ 15495 w 351229"/>
                <a:gd name="connsiteY5" fmla="*/ 15495 h 227266"/>
                <a:gd name="connsiteX6" fmla="*/ 17561 w 351229"/>
                <a:gd name="connsiteY6" fmla="*/ 17561 h 227266"/>
                <a:gd name="connsiteX7" fmla="*/ 52685 w 351229"/>
                <a:gd name="connsiteY7" fmla="*/ 32024 h 227266"/>
                <a:gd name="connsiteX8" fmla="*/ 67147 w 351229"/>
                <a:gd name="connsiteY8" fmla="*/ 36156 h 227266"/>
                <a:gd name="connsiteX9" fmla="*/ 104336 w 351229"/>
                <a:gd name="connsiteY9" fmla="*/ 44420 h 227266"/>
                <a:gd name="connsiteX10" fmla="*/ 122931 w 351229"/>
                <a:gd name="connsiteY10" fmla="*/ 48552 h 227266"/>
                <a:gd name="connsiteX11" fmla="*/ 153921 w 351229"/>
                <a:gd name="connsiteY11" fmla="*/ 54751 h 227266"/>
                <a:gd name="connsiteX12" fmla="*/ 240696 w 351229"/>
                <a:gd name="connsiteY12" fmla="*/ 83675 h 227266"/>
                <a:gd name="connsiteX13" fmla="*/ 275819 w 351229"/>
                <a:gd name="connsiteY13" fmla="*/ 124997 h 227266"/>
                <a:gd name="connsiteX14" fmla="*/ 286149 w 351229"/>
                <a:gd name="connsiteY14" fmla="*/ 141525 h 227266"/>
                <a:gd name="connsiteX15" fmla="*/ 290281 w 351229"/>
                <a:gd name="connsiteY15" fmla="*/ 149789 h 227266"/>
                <a:gd name="connsiteX16" fmla="*/ 331602 w 351229"/>
                <a:gd name="connsiteY16" fmla="*/ 195242 h 227266"/>
                <a:gd name="connsiteX17" fmla="*/ 341933 w 351229"/>
                <a:gd name="connsiteY17" fmla="*/ 193176 h 227266"/>
                <a:gd name="connsiteX18" fmla="*/ 337801 w 351229"/>
                <a:gd name="connsiteY18" fmla="*/ 195242 h 227266"/>
                <a:gd name="connsiteX19" fmla="*/ 331602 w 351229"/>
                <a:gd name="connsiteY19" fmla="*/ 197309 h 227266"/>
                <a:gd name="connsiteX20" fmla="*/ 286149 w 351229"/>
                <a:gd name="connsiteY20" fmla="*/ 209705 h 227266"/>
                <a:gd name="connsiteX21" fmla="*/ 261356 w 351229"/>
                <a:gd name="connsiteY21" fmla="*/ 215903 h 227266"/>
                <a:gd name="connsiteX22" fmla="*/ 253092 w 351229"/>
                <a:gd name="connsiteY22" fmla="*/ 217969 h 227266"/>
                <a:gd name="connsiteX23" fmla="*/ 246894 w 351229"/>
                <a:gd name="connsiteY23" fmla="*/ 217969 h 227266"/>
                <a:gd name="connsiteX24" fmla="*/ 205573 w 351229"/>
                <a:gd name="connsiteY24" fmla="*/ 174582 h 227266"/>
                <a:gd name="connsiteX25" fmla="*/ 329536 w 351229"/>
                <a:gd name="connsiteY25" fmla="*/ 195242 h 227266"/>
                <a:gd name="connsiteX26" fmla="*/ 329536 w 351229"/>
                <a:gd name="connsiteY26" fmla="*/ 195242 h 227266"/>
                <a:gd name="connsiteX27" fmla="*/ 292347 w 351229"/>
                <a:gd name="connsiteY27" fmla="*/ 149789 h 227266"/>
                <a:gd name="connsiteX28" fmla="*/ 286149 w 351229"/>
                <a:gd name="connsiteY28" fmla="*/ 141525 h 227266"/>
                <a:gd name="connsiteX29" fmla="*/ 275819 w 351229"/>
                <a:gd name="connsiteY29" fmla="*/ 124997 h 227266"/>
                <a:gd name="connsiteX30" fmla="*/ 240696 w 351229"/>
                <a:gd name="connsiteY30" fmla="*/ 83675 h 227266"/>
                <a:gd name="connsiteX31" fmla="*/ 155988 w 351229"/>
                <a:gd name="connsiteY31" fmla="*/ 54751 h 227266"/>
                <a:gd name="connsiteX32" fmla="*/ 124997 w 351229"/>
                <a:gd name="connsiteY32" fmla="*/ 48552 h 227266"/>
                <a:gd name="connsiteX33" fmla="*/ 106402 w 351229"/>
                <a:gd name="connsiteY33" fmla="*/ 44420 h 227266"/>
                <a:gd name="connsiteX34" fmla="*/ 69213 w 351229"/>
                <a:gd name="connsiteY34" fmla="*/ 36156 h 227266"/>
                <a:gd name="connsiteX35" fmla="*/ 54751 w 351229"/>
                <a:gd name="connsiteY35" fmla="*/ 34090 h 227266"/>
                <a:gd name="connsiteX36" fmla="*/ 21694 w 351229"/>
                <a:gd name="connsiteY36" fmla="*/ 21694 h 227266"/>
                <a:gd name="connsiteX37" fmla="*/ 122931 w 351229"/>
                <a:gd name="connsiteY37" fmla="*/ 110534 h 227266"/>
                <a:gd name="connsiteX38" fmla="*/ 145657 w 351229"/>
                <a:gd name="connsiteY38" fmla="*/ 120864 h 227266"/>
                <a:gd name="connsiteX39" fmla="*/ 207639 w 351229"/>
                <a:gd name="connsiteY39" fmla="*/ 172516 h 227266"/>
                <a:gd name="connsiteX40" fmla="*/ 209705 w 351229"/>
                <a:gd name="connsiteY40" fmla="*/ 174582 h 227266"/>
                <a:gd name="connsiteX41" fmla="*/ 253092 w 351229"/>
                <a:gd name="connsiteY41" fmla="*/ 215903 h 227266"/>
                <a:gd name="connsiteX42" fmla="*/ 259290 w 351229"/>
                <a:gd name="connsiteY42" fmla="*/ 215903 h 227266"/>
                <a:gd name="connsiteX43" fmla="*/ 267555 w 351229"/>
                <a:gd name="connsiteY43" fmla="*/ 213837 h 227266"/>
                <a:gd name="connsiteX44" fmla="*/ 292347 w 351229"/>
                <a:gd name="connsiteY44" fmla="*/ 207639 h 227266"/>
                <a:gd name="connsiteX45" fmla="*/ 329536 w 351229"/>
                <a:gd name="connsiteY45" fmla="*/ 195242 h 227266"/>
                <a:gd name="connsiteX46" fmla="*/ 329536 w 351229"/>
                <a:gd name="connsiteY46" fmla="*/ 195242 h 2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51229" h="227266">
                  <a:moveTo>
                    <a:pt x="205573" y="174582"/>
                  </a:moveTo>
                  <a:lnTo>
                    <a:pt x="203507" y="172516"/>
                  </a:lnTo>
                  <a:cubicBezTo>
                    <a:pt x="189044" y="147723"/>
                    <a:pt x="164252" y="131195"/>
                    <a:pt x="141525" y="120864"/>
                  </a:cubicBezTo>
                  <a:cubicBezTo>
                    <a:pt x="135327" y="116732"/>
                    <a:pt x="127063" y="114666"/>
                    <a:pt x="118798" y="110534"/>
                  </a:cubicBezTo>
                  <a:cubicBezTo>
                    <a:pt x="73345" y="89874"/>
                    <a:pt x="23760" y="67147"/>
                    <a:pt x="15495" y="17561"/>
                  </a:cubicBezTo>
                  <a:lnTo>
                    <a:pt x="15495" y="15495"/>
                  </a:lnTo>
                  <a:lnTo>
                    <a:pt x="17561" y="17561"/>
                  </a:lnTo>
                  <a:cubicBezTo>
                    <a:pt x="23760" y="25826"/>
                    <a:pt x="38222" y="27892"/>
                    <a:pt x="52685" y="32024"/>
                  </a:cubicBezTo>
                  <a:cubicBezTo>
                    <a:pt x="58883" y="34090"/>
                    <a:pt x="63015" y="34090"/>
                    <a:pt x="67147" y="36156"/>
                  </a:cubicBezTo>
                  <a:cubicBezTo>
                    <a:pt x="79543" y="40288"/>
                    <a:pt x="91940" y="42354"/>
                    <a:pt x="104336" y="44420"/>
                  </a:cubicBezTo>
                  <a:cubicBezTo>
                    <a:pt x="110534" y="46486"/>
                    <a:pt x="116732" y="46486"/>
                    <a:pt x="122931" y="48552"/>
                  </a:cubicBezTo>
                  <a:cubicBezTo>
                    <a:pt x="133261" y="50618"/>
                    <a:pt x="143591" y="52684"/>
                    <a:pt x="153921" y="54751"/>
                  </a:cubicBezTo>
                  <a:cubicBezTo>
                    <a:pt x="182846" y="58883"/>
                    <a:pt x="213837" y="65081"/>
                    <a:pt x="240696" y="83675"/>
                  </a:cubicBezTo>
                  <a:cubicBezTo>
                    <a:pt x="257224" y="96072"/>
                    <a:pt x="265489" y="108468"/>
                    <a:pt x="275819" y="124997"/>
                  </a:cubicBezTo>
                  <a:cubicBezTo>
                    <a:pt x="279951" y="131195"/>
                    <a:pt x="282017" y="135327"/>
                    <a:pt x="286149" y="141525"/>
                  </a:cubicBezTo>
                  <a:cubicBezTo>
                    <a:pt x="288215" y="143591"/>
                    <a:pt x="288215" y="145657"/>
                    <a:pt x="290281" y="149789"/>
                  </a:cubicBezTo>
                  <a:cubicBezTo>
                    <a:pt x="300612" y="164252"/>
                    <a:pt x="319206" y="193176"/>
                    <a:pt x="331602" y="195242"/>
                  </a:cubicBezTo>
                  <a:lnTo>
                    <a:pt x="341933" y="193176"/>
                  </a:lnTo>
                  <a:lnTo>
                    <a:pt x="337801" y="195242"/>
                  </a:lnTo>
                  <a:cubicBezTo>
                    <a:pt x="335735" y="197309"/>
                    <a:pt x="333669" y="197309"/>
                    <a:pt x="331602" y="197309"/>
                  </a:cubicBezTo>
                  <a:cubicBezTo>
                    <a:pt x="321272" y="199375"/>
                    <a:pt x="296479" y="207639"/>
                    <a:pt x="286149" y="209705"/>
                  </a:cubicBezTo>
                  <a:cubicBezTo>
                    <a:pt x="273753" y="213837"/>
                    <a:pt x="269621" y="213837"/>
                    <a:pt x="261356" y="215903"/>
                  </a:cubicBezTo>
                  <a:cubicBezTo>
                    <a:pt x="259290" y="215903"/>
                    <a:pt x="255158" y="217969"/>
                    <a:pt x="253092" y="217969"/>
                  </a:cubicBezTo>
                  <a:cubicBezTo>
                    <a:pt x="251026" y="217969"/>
                    <a:pt x="248960" y="217969"/>
                    <a:pt x="246894" y="217969"/>
                  </a:cubicBezTo>
                  <a:cubicBezTo>
                    <a:pt x="228300" y="217969"/>
                    <a:pt x="213837" y="191110"/>
                    <a:pt x="205573" y="174582"/>
                  </a:cubicBezTo>
                  <a:close/>
                  <a:moveTo>
                    <a:pt x="329536" y="195242"/>
                  </a:moveTo>
                  <a:lnTo>
                    <a:pt x="329536" y="195242"/>
                  </a:lnTo>
                  <a:cubicBezTo>
                    <a:pt x="317140" y="191110"/>
                    <a:pt x="300612" y="164252"/>
                    <a:pt x="292347" y="149789"/>
                  </a:cubicBezTo>
                  <a:cubicBezTo>
                    <a:pt x="290281" y="145657"/>
                    <a:pt x="288215" y="143591"/>
                    <a:pt x="286149" y="141525"/>
                  </a:cubicBezTo>
                  <a:cubicBezTo>
                    <a:pt x="282017" y="135327"/>
                    <a:pt x="277885" y="131195"/>
                    <a:pt x="275819" y="124997"/>
                  </a:cubicBezTo>
                  <a:cubicBezTo>
                    <a:pt x="265489" y="110534"/>
                    <a:pt x="257224" y="96072"/>
                    <a:pt x="240696" y="83675"/>
                  </a:cubicBezTo>
                  <a:cubicBezTo>
                    <a:pt x="215903" y="65081"/>
                    <a:pt x="184912" y="60949"/>
                    <a:pt x="155988" y="54751"/>
                  </a:cubicBezTo>
                  <a:cubicBezTo>
                    <a:pt x="145657" y="52684"/>
                    <a:pt x="135327" y="50618"/>
                    <a:pt x="124997" y="48552"/>
                  </a:cubicBezTo>
                  <a:cubicBezTo>
                    <a:pt x="118798" y="46486"/>
                    <a:pt x="112600" y="46486"/>
                    <a:pt x="106402" y="44420"/>
                  </a:cubicBezTo>
                  <a:cubicBezTo>
                    <a:pt x="94006" y="42354"/>
                    <a:pt x="81609" y="40288"/>
                    <a:pt x="69213" y="36156"/>
                  </a:cubicBezTo>
                  <a:cubicBezTo>
                    <a:pt x="65081" y="36156"/>
                    <a:pt x="58883" y="36156"/>
                    <a:pt x="54751" y="34090"/>
                  </a:cubicBezTo>
                  <a:cubicBezTo>
                    <a:pt x="42354" y="29958"/>
                    <a:pt x="27892" y="27892"/>
                    <a:pt x="21694" y="21694"/>
                  </a:cubicBezTo>
                  <a:cubicBezTo>
                    <a:pt x="29958" y="69213"/>
                    <a:pt x="79543" y="89874"/>
                    <a:pt x="122931" y="110534"/>
                  </a:cubicBezTo>
                  <a:cubicBezTo>
                    <a:pt x="131195" y="114666"/>
                    <a:pt x="139459" y="116732"/>
                    <a:pt x="145657" y="120864"/>
                  </a:cubicBezTo>
                  <a:cubicBezTo>
                    <a:pt x="166318" y="131195"/>
                    <a:pt x="193176" y="147723"/>
                    <a:pt x="207639" y="172516"/>
                  </a:cubicBezTo>
                  <a:lnTo>
                    <a:pt x="209705" y="174582"/>
                  </a:lnTo>
                  <a:cubicBezTo>
                    <a:pt x="217969" y="191110"/>
                    <a:pt x="232432" y="215903"/>
                    <a:pt x="253092" y="215903"/>
                  </a:cubicBezTo>
                  <a:cubicBezTo>
                    <a:pt x="255158" y="215903"/>
                    <a:pt x="257224" y="215903"/>
                    <a:pt x="259290" y="215903"/>
                  </a:cubicBezTo>
                  <a:cubicBezTo>
                    <a:pt x="263422" y="215903"/>
                    <a:pt x="265489" y="213837"/>
                    <a:pt x="267555" y="213837"/>
                  </a:cubicBezTo>
                  <a:cubicBezTo>
                    <a:pt x="275819" y="211771"/>
                    <a:pt x="279951" y="211771"/>
                    <a:pt x="292347" y="207639"/>
                  </a:cubicBezTo>
                  <a:cubicBezTo>
                    <a:pt x="296479" y="203507"/>
                    <a:pt x="317140" y="197309"/>
                    <a:pt x="329536" y="195242"/>
                  </a:cubicBezTo>
                  <a:lnTo>
                    <a:pt x="329536" y="195242"/>
                  </a:lnTo>
                  <a:close/>
                </a:path>
              </a:pathLst>
            </a:custGeom>
            <a:solidFill>
              <a:srgbClr val="2B3B4D"/>
            </a:solidFill>
            <a:ln w="9525" cap="flat">
              <a:noFill/>
              <a:prstDash val="solid"/>
              <a:miter/>
            </a:ln>
          </p:spPr>
          <p:txBody>
            <a:bodyPr rtlCol="0" anchor="ctr"/>
            <a:lstStyle/>
            <a:p>
              <a:endParaRPr lang="fi-FI"/>
            </a:p>
          </p:txBody>
        </p:sp>
        <p:sp>
          <p:nvSpPr>
            <p:cNvPr id="372" name="Freeform: Shape 371">
              <a:extLst>
                <a:ext uri="{FF2B5EF4-FFF2-40B4-BE49-F238E27FC236}">
                  <a16:creationId xmlns:a16="http://schemas.microsoft.com/office/drawing/2014/main" id="{667E1090-6F6F-4C7A-AA2F-09FD9BB9AD8C}"/>
                </a:ext>
              </a:extLst>
            </p:cNvPr>
            <p:cNvSpPr/>
            <p:nvPr/>
          </p:nvSpPr>
          <p:spPr>
            <a:xfrm>
              <a:off x="2028538" y="2443564"/>
              <a:ext cx="516515" cy="247927"/>
            </a:xfrm>
            <a:custGeom>
              <a:avLst/>
              <a:gdLst>
                <a:gd name="connsiteX0" fmla="*/ 446348 w 516514"/>
                <a:gd name="connsiteY0" fmla="*/ 119595 h 247927"/>
                <a:gd name="connsiteX1" fmla="*/ 512462 w 516514"/>
                <a:gd name="connsiteY1" fmla="*/ 43150 h 247927"/>
                <a:gd name="connsiteX2" fmla="*/ 460810 w 516514"/>
                <a:gd name="connsiteY2" fmla="*/ 16292 h 247927"/>
                <a:gd name="connsiteX3" fmla="*/ 415357 w 516514"/>
                <a:gd name="connsiteY3" fmla="*/ 45217 h 247927"/>
                <a:gd name="connsiteX4" fmla="*/ 351309 w 516514"/>
                <a:gd name="connsiteY4" fmla="*/ 59679 h 247927"/>
                <a:gd name="connsiteX5" fmla="*/ 274865 w 516514"/>
                <a:gd name="connsiteY5" fmla="*/ 80339 h 247927"/>
                <a:gd name="connsiteX6" fmla="*/ 212883 w 516514"/>
                <a:gd name="connsiteY6" fmla="*/ 109264 h 247927"/>
                <a:gd name="connsiteX7" fmla="*/ 163298 w 516514"/>
                <a:gd name="connsiteY7" fmla="*/ 150585 h 247927"/>
                <a:gd name="connsiteX8" fmla="*/ 16608 w 516514"/>
                <a:gd name="connsiteY8" fmla="*/ 160916 h 247927"/>
                <a:gd name="connsiteX9" fmla="*/ 26938 w 516514"/>
                <a:gd name="connsiteY9" fmla="*/ 191907 h 247927"/>
                <a:gd name="connsiteX10" fmla="*/ 33136 w 516514"/>
                <a:gd name="connsiteY10" fmla="*/ 204303 h 247927"/>
                <a:gd name="connsiteX11" fmla="*/ 24872 w 516514"/>
                <a:gd name="connsiteY11" fmla="*/ 243558 h 247927"/>
                <a:gd name="connsiteX12" fmla="*/ 121977 w 516514"/>
                <a:gd name="connsiteY12" fmla="*/ 214633 h 247927"/>
                <a:gd name="connsiteX13" fmla="*/ 208751 w 516514"/>
                <a:gd name="connsiteY13" fmla="*/ 229096 h 247927"/>
                <a:gd name="connsiteX14" fmla="*/ 295526 w 516514"/>
                <a:gd name="connsiteY14" fmla="*/ 233228 h 247927"/>
                <a:gd name="connsiteX15" fmla="*/ 378168 w 516514"/>
                <a:gd name="connsiteY15" fmla="*/ 208435 h 247927"/>
                <a:gd name="connsiteX16" fmla="*/ 433952 w 516514"/>
                <a:gd name="connsiteY16" fmla="*/ 131991 h 247927"/>
                <a:gd name="connsiteX17" fmla="*/ 446348 w 516514"/>
                <a:gd name="connsiteY17" fmla="*/ 119595 h 247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6514" h="247927">
                  <a:moveTo>
                    <a:pt x="446348" y="119595"/>
                  </a:moveTo>
                  <a:cubicBezTo>
                    <a:pt x="469075" y="101000"/>
                    <a:pt x="528990" y="82406"/>
                    <a:pt x="512462" y="43150"/>
                  </a:cubicBezTo>
                  <a:cubicBezTo>
                    <a:pt x="504198" y="24556"/>
                    <a:pt x="481471" y="12159"/>
                    <a:pt x="460810" y="16292"/>
                  </a:cubicBezTo>
                  <a:cubicBezTo>
                    <a:pt x="442216" y="20424"/>
                    <a:pt x="429819" y="36952"/>
                    <a:pt x="415357" y="45217"/>
                  </a:cubicBezTo>
                  <a:cubicBezTo>
                    <a:pt x="394696" y="55547"/>
                    <a:pt x="371970" y="55547"/>
                    <a:pt x="351309" y="59679"/>
                  </a:cubicBezTo>
                  <a:cubicBezTo>
                    <a:pt x="324450" y="63811"/>
                    <a:pt x="299658" y="70009"/>
                    <a:pt x="274865" y="80339"/>
                  </a:cubicBezTo>
                  <a:cubicBezTo>
                    <a:pt x="254204" y="88604"/>
                    <a:pt x="231478" y="96868"/>
                    <a:pt x="212883" y="109264"/>
                  </a:cubicBezTo>
                  <a:cubicBezTo>
                    <a:pt x="194289" y="121661"/>
                    <a:pt x="181892" y="138189"/>
                    <a:pt x="163298" y="150585"/>
                  </a:cubicBezTo>
                  <a:cubicBezTo>
                    <a:pt x="124043" y="177444"/>
                    <a:pt x="62061" y="156784"/>
                    <a:pt x="16608" y="160916"/>
                  </a:cubicBezTo>
                  <a:cubicBezTo>
                    <a:pt x="12476" y="173312"/>
                    <a:pt x="20740" y="181576"/>
                    <a:pt x="26938" y="191907"/>
                  </a:cubicBezTo>
                  <a:cubicBezTo>
                    <a:pt x="29004" y="196039"/>
                    <a:pt x="33136" y="200171"/>
                    <a:pt x="33136" y="204303"/>
                  </a:cubicBezTo>
                  <a:cubicBezTo>
                    <a:pt x="33136" y="210501"/>
                    <a:pt x="22806" y="237360"/>
                    <a:pt x="24872" y="243558"/>
                  </a:cubicBezTo>
                  <a:cubicBezTo>
                    <a:pt x="31070" y="243558"/>
                    <a:pt x="59995" y="204303"/>
                    <a:pt x="121977" y="214633"/>
                  </a:cubicBezTo>
                  <a:cubicBezTo>
                    <a:pt x="150901" y="218765"/>
                    <a:pt x="179826" y="224964"/>
                    <a:pt x="208751" y="229096"/>
                  </a:cubicBezTo>
                  <a:cubicBezTo>
                    <a:pt x="237676" y="233228"/>
                    <a:pt x="268667" y="235294"/>
                    <a:pt x="295526" y="233228"/>
                  </a:cubicBezTo>
                  <a:cubicBezTo>
                    <a:pt x="322384" y="229096"/>
                    <a:pt x="357507" y="222898"/>
                    <a:pt x="378168" y="208435"/>
                  </a:cubicBezTo>
                  <a:cubicBezTo>
                    <a:pt x="409159" y="189841"/>
                    <a:pt x="413291" y="156784"/>
                    <a:pt x="433952" y="131991"/>
                  </a:cubicBezTo>
                  <a:lnTo>
                    <a:pt x="446348" y="119595"/>
                  </a:lnTo>
                  <a:close/>
                </a:path>
              </a:pathLst>
            </a:custGeom>
            <a:solidFill>
              <a:srgbClr val="FFFFFF"/>
            </a:solidFill>
            <a:ln w="9525" cap="flat">
              <a:noFill/>
              <a:prstDash val="solid"/>
              <a:miter/>
            </a:ln>
          </p:spPr>
          <p:txBody>
            <a:bodyPr rtlCol="0" anchor="ctr"/>
            <a:lstStyle/>
            <a:p>
              <a:endParaRPr lang="fi-FI"/>
            </a:p>
          </p:txBody>
        </p:sp>
        <p:sp>
          <p:nvSpPr>
            <p:cNvPr id="373" name="Freeform: Shape 372">
              <a:extLst>
                <a:ext uri="{FF2B5EF4-FFF2-40B4-BE49-F238E27FC236}">
                  <a16:creationId xmlns:a16="http://schemas.microsoft.com/office/drawing/2014/main" id="{7C98C031-8EA4-476C-8A87-DEC2DDB91889}"/>
                </a:ext>
              </a:extLst>
            </p:cNvPr>
            <p:cNvSpPr/>
            <p:nvPr/>
          </p:nvSpPr>
          <p:spPr>
            <a:xfrm>
              <a:off x="2473853" y="2465021"/>
              <a:ext cx="41321" cy="41321"/>
            </a:xfrm>
            <a:custGeom>
              <a:avLst/>
              <a:gdLst>
                <a:gd name="connsiteX0" fmla="*/ 15495 w 41321"/>
                <a:gd name="connsiteY0" fmla="*/ 25826 h 41321"/>
                <a:gd name="connsiteX1" fmla="*/ 25826 w 41321"/>
                <a:gd name="connsiteY1" fmla="*/ 15495 h 41321"/>
                <a:gd name="connsiteX2" fmla="*/ 36156 w 41321"/>
                <a:gd name="connsiteY2" fmla="*/ 25826 h 41321"/>
                <a:gd name="connsiteX3" fmla="*/ 25826 w 41321"/>
                <a:gd name="connsiteY3" fmla="*/ 36156 h 41321"/>
                <a:gd name="connsiteX4" fmla="*/ 15495 w 41321"/>
                <a:gd name="connsiteY4" fmla="*/ 25826 h 41321"/>
                <a:gd name="connsiteX5" fmla="*/ 17562 w 41321"/>
                <a:gd name="connsiteY5" fmla="*/ 25826 h 41321"/>
                <a:gd name="connsiteX6" fmla="*/ 25826 w 41321"/>
                <a:gd name="connsiteY6" fmla="*/ 34090 h 41321"/>
                <a:gd name="connsiteX7" fmla="*/ 34090 w 41321"/>
                <a:gd name="connsiteY7" fmla="*/ 25826 h 41321"/>
                <a:gd name="connsiteX8" fmla="*/ 25826 w 41321"/>
                <a:gd name="connsiteY8" fmla="*/ 17561 h 41321"/>
                <a:gd name="connsiteX9" fmla="*/ 17562 w 41321"/>
                <a:gd name="connsiteY9" fmla="*/ 25826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21" h="41321">
                  <a:moveTo>
                    <a:pt x="15495" y="25826"/>
                  </a:moveTo>
                  <a:cubicBezTo>
                    <a:pt x="15495" y="19627"/>
                    <a:pt x="19628" y="15495"/>
                    <a:pt x="25826" y="15495"/>
                  </a:cubicBezTo>
                  <a:cubicBezTo>
                    <a:pt x="32024" y="15495"/>
                    <a:pt x="36156" y="19627"/>
                    <a:pt x="36156" y="25826"/>
                  </a:cubicBezTo>
                  <a:cubicBezTo>
                    <a:pt x="36156" y="32024"/>
                    <a:pt x="32024" y="36156"/>
                    <a:pt x="25826" y="36156"/>
                  </a:cubicBezTo>
                  <a:cubicBezTo>
                    <a:pt x="19628" y="34090"/>
                    <a:pt x="15495" y="29958"/>
                    <a:pt x="15495" y="25826"/>
                  </a:cubicBezTo>
                  <a:close/>
                  <a:moveTo>
                    <a:pt x="17562" y="25826"/>
                  </a:moveTo>
                  <a:cubicBezTo>
                    <a:pt x="17562" y="29958"/>
                    <a:pt x="21694" y="34090"/>
                    <a:pt x="25826" y="34090"/>
                  </a:cubicBezTo>
                  <a:cubicBezTo>
                    <a:pt x="29958" y="34090"/>
                    <a:pt x="34090" y="29958"/>
                    <a:pt x="34090" y="25826"/>
                  </a:cubicBezTo>
                  <a:cubicBezTo>
                    <a:pt x="34090" y="21694"/>
                    <a:pt x="29958" y="17561"/>
                    <a:pt x="25826" y="17561"/>
                  </a:cubicBezTo>
                  <a:cubicBezTo>
                    <a:pt x="21694" y="17561"/>
                    <a:pt x="17562" y="19627"/>
                    <a:pt x="17562" y="25826"/>
                  </a:cubicBezTo>
                  <a:close/>
                </a:path>
              </a:pathLst>
            </a:custGeom>
            <a:solidFill>
              <a:srgbClr val="2B3B4D"/>
            </a:solidFill>
            <a:ln w="9525" cap="flat">
              <a:noFill/>
              <a:prstDash val="solid"/>
              <a:miter/>
            </a:ln>
          </p:spPr>
          <p:txBody>
            <a:bodyPr rtlCol="0" anchor="ctr"/>
            <a:lstStyle/>
            <a:p>
              <a:endParaRPr lang="fi-FI"/>
            </a:p>
          </p:txBody>
        </p:sp>
        <p:sp>
          <p:nvSpPr>
            <p:cNvPr id="374" name="Freeform: Shape 373">
              <a:extLst>
                <a:ext uri="{FF2B5EF4-FFF2-40B4-BE49-F238E27FC236}">
                  <a16:creationId xmlns:a16="http://schemas.microsoft.com/office/drawing/2014/main" id="{05BAC631-6526-47E5-8232-0EE6ACC9D850}"/>
                </a:ext>
              </a:extLst>
            </p:cNvPr>
            <p:cNvSpPr/>
            <p:nvPr/>
          </p:nvSpPr>
          <p:spPr>
            <a:xfrm>
              <a:off x="2477985" y="2469153"/>
              <a:ext cx="41321" cy="41321"/>
            </a:xfrm>
            <a:custGeom>
              <a:avLst/>
              <a:gdLst>
                <a:gd name="connsiteX0" fmla="*/ 15495 w 41321"/>
                <a:gd name="connsiteY0" fmla="*/ 21694 h 41321"/>
                <a:gd name="connsiteX1" fmla="*/ 21694 w 41321"/>
                <a:gd name="connsiteY1" fmla="*/ 27892 h 41321"/>
                <a:gd name="connsiteX2" fmla="*/ 27892 w 41321"/>
                <a:gd name="connsiteY2" fmla="*/ 21694 h 41321"/>
                <a:gd name="connsiteX3" fmla="*/ 21694 w 41321"/>
                <a:gd name="connsiteY3" fmla="*/ 15495 h 41321"/>
                <a:gd name="connsiteX4" fmla="*/ 15495 w 41321"/>
                <a:gd name="connsiteY4" fmla="*/ 21694 h 41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1" h="41321">
                  <a:moveTo>
                    <a:pt x="15495" y="21694"/>
                  </a:moveTo>
                  <a:cubicBezTo>
                    <a:pt x="15495" y="25826"/>
                    <a:pt x="17561" y="27892"/>
                    <a:pt x="21694" y="27892"/>
                  </a:cubicBezTo>
                  <a:cubicBezTo>
                    <a:pt x="25826" y="27892"/>
                    <a:pt x="27892" y="25826"/>
                    <a:pt x="27892" y="21694"/>
                  </a:cubicBezTo>
                  <a:cubicBezTo>
                    <a:pt x="27892" y="19628"/>
                    <a:pt x="25826" y="15495"/>
                    <a:pt x="21694" y="15495"/>
                  </a:cubicBezTo>
                  <a:cubicBezTo>
                    <a:pt x="17561" y="15495"/>
                    <a:pt x="15495" y="17561"/>
                    <a:pt x="15495" y="21694"/>
                  </a:cubicBezTo>
                  <a:close/>
                </a:path>
              </a:pathLst>
            </a:custGeom>
            <a:solidFill>
              <a:srgbClr val="2B3B4D"/>
            </a:solidFill>
            <a:ln w="9525" cap="flat">
              <a:noFill/>
              <a:prstDash val="solid"/>
              <a:miter/>
            </a:ln>
          </p:spPr>
          <p:txBody>
            <a:bodyPr rtlCol="0" anchor="ctr"/>
            <a:lstStyle/>
            <a:p>
              <a:endParaRPr lang="fi-FI"/>
            </a:p>
          </p:txBody>
        </p:sp>
        <p:sp>
          <p:nvSpPr>
            <p:cNvPr id="375" name="Freeform: Shape 374">
              <a:extLst>
                <a:ext uri="{FF2B5EF4-FFF2-40B4-BE49-F238E27FC236}">
                  <a16:creationId xmlns:a16="http://schemas.microsoft.com/office/drawing/2014/main" id="{C58407DD-B020-4BA6-9D5B-7A633BF3E546}"/>
                </a:ext>
              </a:extLst>
            </p:cNvPr>
            <p:cNvSpPr/>
            <p:nvPr/>
          </p:nvSpPr>
          <p:spPr>
            <a:xfrm>
              <a:off x="2042047" y="2584853"/>
              <a:ext cx="61982" cy="103303"/>
            </a:xfrm>
            <a:custGeom>
              <a:avLst/>
              <a:gdLst>
                <a:gd name="connsiteX0" fmla="*/ 46486 w 61981"/>
                <a:gd name="connsiteY0" fmla="*/ 83675 h 103302"/>
                <a:gd name="connsiteX1" fmla="*/ 40288 w 61981"/>
                <a:gd name="connsiteY1" fmla="*/ 52685 h 103302"/>
                <a:gd name="connsiteX2" fmla="*/ 36156 w 61981"/>
                <a:gd name="connsiteY2" fmla="*/ 44420 h 103302"/>
                <a:gd name="connsiteX3" fmla="*/ 36156 w 61981"/>
                <a:gd name="connsiteY3" fmla="*/ 38222 h 103302"/>
                <a:gd name="connsiteX4" fmla="*/ 36156 w 61981"/>
                <a:gd name="connsiteY4" fmla="*/ 25826 h 103302"/>
                <a:gd name="connsiteX5" fmla="*/ 32024 w 61981"/>
                <a:gd name="connsiteY5" fmla="*/ 17562 h 103302"/>
                <a:gd name="connsiteX6" fmla="*/ 29958 w 61981"/>
                <a:gd name="connsiteY6" fmla="*/ 15495 h 103302"/>
                <a:gd name="connsiteX7" fmla="*/ 15495 w 61981"/>
                <a:gd name="connsiteY7" fmla="*/ 17562 h 103302"/>
                <a:gd name="connsiteX8" fmla="*/ 23760 w 61981"/>
                <a:gd name="connsiteY8" fmla="*/ 23760 h 103302"/>
                <a:gd name="connsiteX9" fmla="*/ 25826 w 61981"/>
                <a:gd name="connsiteY9" fmla="*/ 27892 h 103302"/>
                <a:gd name="connsiteX10" fmla="*/ 25826 w 61981"/>
                <a:gd name="connsiteY10" fmla="*/ 34090 h 103302"/>
                <a:gd name="connsiteX11" fmla="*/ 25826 w 61981"/>
                <a:gd name="connsiteY11" fmla="*/ 44420 h 103302"/>
                <a:gd name="connsiteX12" fmla="*/ 32024 w 61981"/>
                <a:gd name="connsiteY12" fmla="*/ 54751 h 103302"/>
                <a:gd name="connsiteX13" fmla="*/ 34090 w 61981"/>
                <a:gd name="connsiteY13" fmla="*/ 89874 h 103302"/>
                <a:gd name="connsiteX14" fmla="*/ 46486 w 61981"/>
                <a:gd name="connsiteY14" fmla="*/ 83675 h 10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981" h="103302">
                  <a:moveTo>
                    <a:pt x="46486" y="83675"/>
                  </a:moveTo>
                  <a:cubicBezTo>
                    <a:pt x="52684" y="73345"/>
                    <a:pt x="44420" y="63015"/>
                    <a:pt x="40288" y="52685"/>
                  </a:cubicBezTo>
                  <a:cubicBezTo>
                    <a:pt x="38222" y="48552"/>
                    <a:pt x="36156" y="46486"/>
                    <a:pt x="36156" y="44420"/>
                  </a:cubicBezTo>
                  <a:cubicBezTo>
                    <a:pt x="36156" y="42354"/>
                    <a:pt x="36156" y="40288"/>
                    <a:pt x="36156" y="38222"/>
                  </a:cubicBezTo>
                  <a:cubicBezTo>
                    <a:pt x="36156" y="34090"/>
                    <a:pt x="38222" y="29958"/>
                    <a:pt x="36156" y="25826"/>
                  </a:cubicBezTo>
                  <a:cubicBezTo>
                    <a:pt x="34090" y="21694"/>
                    <a:pt x="34090" y="19628"/>
                    <a:pt x="32024" y="17562"/>
                  </a:cubicBezTo>
                  <a:cubicBezTo>
                    <a:pt x="32024" y="17562"/>
                    <a:pt x="32024" y="17562"/>
                    <a:pt x="29958" y="15495"/>
                  </a:cubicBezTo>
                  <a:lnTo>
                    <a:pt x="15495" y="17562"/>
                  </a:lnTo>
                  <a:cubicBezTo>
                    <a:pt x="17561" y="19628"/>
                    <a:pt x="23760" y="23760"/>
                    <a:pt x="23760" y="23760"/>
                  </a:cubicBezTo>
                  <a:cubicBezTo>
                    <a:pt x="25826" y="25826"/>
                    <a:pt x="25826" y="25826"/>
                    <a:pt x="25826" y="27892"/>
                  </a:cubicBezTo>
                  <a:cubicBezTo>
                    <a:pt x="25826" y="29958"/>
                    <a:pt x="25826" y="32024"/>
                    <a:pt x="25826" y="34090"/>
                  </a:cubicBezTo>
                  <a:cubicBezTo>
                    <a:pt x="25826" y="38222"/>
                    <a:pt x="23760" y="40288"/>
                    <a:pt x="25826" y="44420"/>
                  </a:cubicBezTo>
                  <a:cubicBezTo>
                    <a:pt x="25826" y="48552"/>
                    <a:pt x="29958" y="50619"/>
                    <a:pt x="32024" y="54751"/>
                  </a:cubicBezTo>
                  <a:cubicBezTo>
                    <a:pt x="36156" y="60949"/>
                    <a:pt x="36156" y="85741"/>
                    <a:pt x="34090" y="89874"/>
                  </a:cubicBezTo>
                  <a:lnTo>
                    <a:pt x="46486" y="83675"/>
                  </a:lnTo>
                  <a:close/>
                </a:path>
              </a:pathLst>
            </a:custGeom>
            <a:solidFill>
              <a:srgbClr val="2B3B4D"/>
            </a:solidFill>
            <a:ln w="9525" cap="flat">
              <a:noFill/>
              <a:prstDash val="solid"/>
              <a:miter/>
            </a:ln>
          </p:spPr>
          <p:txBody>
            <a:bodyPr rtlCol="0" anchor="ctr"/>
            <a:lstStyle/>
            <a:p>
              <a:endParaRPr lang="fi-FI"/>
            </a:p>
          </p:txBody>
        </p:sp>
        <p:sp>
          <p:nvSpPr>
            <p:cNvPr id="376" name="Freeform: Shape 375">
              <a:extLst>
                <a:ext uri="{FF2B5EF4-FFF2-40B4-BE49-F238E27FC236}">
                  <a16:creationId xmlns:a16="http://schemas.microsoft.com/office/drawing/2014/main" id="{A2BE1195-7362-465A-B00A-C8002A8EFBF3}"/>
                </a:ext>
              </a:extLst>
            </p:cNvPr>
            <p:cNvSpPr/>
            <p:nvPr/>
          </p:nvSpPr>
          <p:spPr>
            <a:xfrm>
              <a:off x="2174275" y="2624462"/>
              <a:ext cx="82642" cy="61982"/>
            </a:xfrm>
            <a:custGeom>
              <a:avLst/>
              <a:gdLst>
                <a:gd name="connsiteX0" fmla="*/ 77477 w 82642"/>
                <a:gd name="connsiteY0" fmla="*/ 17207 h 61981"/>
                <a:gd name="connsiteX1" fmla="*/ 60949 w 82642"/>
                <a:gd name="connsiteY1" fmla="*/ 21339 h 61981"/>
                <a:gd name="connsiteX2" fmla="*/ 46486 w 82642"/>
                <a:gd name="connsiteY2" fmla="*/ 27537 h 61981"/>
                <a:gd name="connsiteX3" fmla="*/ 15495 w 82642"/>
                <a:gd name="connsiteY3" fmla="*/ 33736 h 61981"/>
                <a:gd name="connsiteX4" fmla="*/ 23760 w 82642"/>
                <a:gd name="connsiteY4" fmla="*/ 42000 h 61981"/>
                <a:gd name="connsiteX5" fmla="*/ 23760 w 82642"/>
                <a:gd name="connsiteY5" fmla="*/ 56462 h 61981"/>
                <a:gd name="connsiteX6" fmla="*/ 29958 w 82642"/>
                <a:gd name="connsiteY6" fmla="*/ 50264 h 61981"/>
                <a:gd name="connsiteX7" fmla="*/ 46486 w 82642"/>
                <a:gd name="connsiteY7" fmla="*/ 35802 h 61981"/>
                <a:gd name="connsiteX8" fmla="*/ 77477 w 82642"/>
                <a:gd name="connsiteY8" fmla="*/ 17207 h 6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42" h="61981">
                  <a:moveTo>
                    <a:pt x="77477" y="17207"/>
                  </a:moveTo>
                  <a:cubicBezTo>
                    <a:pt x="75411" y="13075"/>
                    <a:pt x="65081" y="17207"/>
                    <a:pt x="60949" y="21339"/>
                  </a:cubicBezTo>
                  <a:cubicBezTo>
                    <a:pt x="56817" y="23405"/>
                    <a:pt x="50619" y="25471"/>
                    <a:pt x="46486" y="27537"/>
                  </a:cubicBezTo>
                  <a:cubicBezTo>
                    <a:pt x="38222" y="29603"/>
                    <a:pt x="21694" y="29603"/>
                    <a:pt x="15495" y="33736"/>
                  </a:cubicBezTo>
                  <a:cubicBezTo>
                    <a:pt x="19628" y="37868"/>
                    <a:pt x="23760" y="35802"/>
                    <a:pt x="23760" y="42000"/>
                  </a:cubicBezTo>
                  <a:cubicBezTo>
                    <a:pt x="25826" y="46132"/>
                    <a:pt x="23760" y="50264"/>
                    <a:pt x="23760" y="56462"/>
                  </a:cubicBezTo>
                  <a:cubicBezTo>
                    <a:pt x="27892" y="56462"/>
                    <a:pt x="27892" y="52330"/>
                    <a:pt x="29958" y="50264"/>
                  </a:cubicBezTo>
                  <a:cubicBezTo>
                    <a:pt x="32024" y="46132"/>
                    <a:pt x="40288" y="37868"/>
                    <a:pt x="46486" y="35802"/>
                  </a:cubicBezTo>
                  <a:cubicBezTo>
                    <a:pt x="52685" y="31669"/>
                    <a:pt x="79543" y="23405"/>
                    <a:pt x="77477" y="17207"/>
                  </a:cubicBezTo>
                  <a:close/>
                </a:path>
              </a:pathLst>
            </a:custGeom>
            <a:solidFill>
              <a:srgbClr val="D6766B"/>
            </a:solidFill>
            <a:ln w="9525" cap="flat">
              <a:noFill/>
              <a:prstDash val="solid"/>
              <a:miter/>
            </a:ln>
          </p:spPr>
          <p:txBody>
            <a:bodyPr rtlCol="0" anchor="ctr"/>
            <a:lstStyle/>
            <a:p>
              <a:endParaRPr lang="fi-FI"/>
            </a:p>
          </p:txBody>
        </p:sp>
        <p:sp>
          <p:nvSpPr>
            <p:cNvPr id="377" name="Freeform: Shape 376">
              <a:extLst>
                <a:ext uri="{FF2B5EF4-FFF2-40B4-BE49-F238E27FC236}">
                  <a16:creationId xmlns:a16="http://schemas.microsoft.com/office/drawing/2014/main" id="{4A99DB66-E6A4-4E57-B78F-82F2A3B74EFF}"/>
                </a:ext>
              </a:extLst>
            </p:cNvPr>
            <p:cNvSpPr/>
            <p:nvPr/>
          </p:nvSpPr>
          <p:spPr>
            <a:xfrm>
              <a:off x="2155680" y="2612570"/>
              <a:ext cx="82642" cy="41321"/>
            </a:xfrm>
            <a:custGeom>
              <a:avLst/>
              <a:gdLst>
                <a:gd name="connsiteX0" fmla="*/ 79543 w 82642"/>
                <a:gd name="connsiteY0" fmla="*/ 18769 h 41321"/>
                <a:gd name="connsiteX1" fmla="*/ 60949 w 82642"/>
                <a:gd name="connsiteY1" fmla="*/ 18769 h 41321"/>
                <a:gd name="connsiteX2" fmla="*/ 46486 w 82642"/>
                <a:gd name="connsiteY2" fmla="*/ 20835 h 41321"/>
                <a:gd name="connsiteX3" fmla="*/ 15495 w 82642"/>
                <a:gd name="connsiteY3" fmla="*/ 20835 h 41321"/>
                <a:gd name="connsiteX4" fmla="*/ 23760 w 82642"/>
                <a:gd name="connsiteY4" fmla="*/ 31165 h 41321"/>
                <a:gd name="connsiteX5" fmla="*/ 21694 w 82642"/>
                <a:gd name="connsiteY5" fmla="*/ 45628 h 41321"/>
                <a:gd name="connsiteX6" fmla="*/ 29958 w 82642"/>
                <a:gd name="connsiteY6" fmla="*/ 39430 h 41321"/>
                <a:gd name="connsiteX7" fmla="*/ 48552 w 82642"/>
                <a:gd name="connsiteY7" fmla="*/ 29099 h 41321"/>
                <a:gd name="connsiteX8" fmla="*/ 79543 w 82642"/>
                <a:gd name="connsiteY8" fmla="*/ 18769 h 4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42" h="41321">
                  <a:moveTo>
                    <a:pt x="79543" y="18769"/>
                  </a:moveTo>
                  <a:cubicBezTo>
                    <a:pt x="79543" y="12571"/>
                    <a:pt x="67147" y="16703"/>
                    <a:pt x="60949" y="18769"/>
                  </a:cubicBezTo>
                  <a:cubicBezTo>
                    <a:pt x="56817" y="20835"/>
                    <a:pt x="50618" y="20835"/>
                    <a:pt x="46486" y="20835"/>
                  </a:cubicBezTo>
                  <a:cubicBezTo>
                    <a:pt x="38222" y="20835"/>
                    <a:pt x="21694" y="18769"/>
                    <a:pt x="15495" y="20835"/>
                  </a:cubicBezTo>
                  <a:cubicBezTo>
                    <a:pt x="17561" y="24967"/>
                    <a:pt x="21694" y="24967"/>
                    <a:pt x="23760" y="31165"/>
                  </a:cubicBezTo>
                  <a:cubicBezTo>
                    <a:pt x="23760" y="35298"/>
                    <a:pt x="21694" y="39430"/>
                    <a:pt x="21694" y="45628"/>
                  </a:cubicBezTo>
                  <a:cubicBezTo>
                    <a:pt x="25826" y="45628"/>
                    <a:pt x="27892" y="41496"/>
                    <a:pt x="29958" y="39430"/>
                  </a:cubicBezTo>
                  <a:cubicBezTo>
                    <a:pt x="34090" y="35298"/>
                    <a:pt x="42354" y="29099"/>
                    <a:pt x="48552" y="29099"/>
                  </a:cubicBezTo>
                  <a:cubicBezTo>
                    <a:pt x="52684" y="27033"/>
                    <a:pt x="79543" y="24967"/>
                    <a:pt x="79543" y="18769"/>
                  </a:cubicBezTo>
                  <a:close/>
                </a:path>
              </a:pathLst>
            </a:custGeom>
            <a:solidFill>
              <a:srgbClr val="D6766B"/>
            </a:solidFill>
            <a:ln w="9525" cap="flat">
              <a:noFill/>
              <a:prstDash val="solid"/>
              <a:miter/>
            </a:ln>
          </p:spPr>
          <p:txBody>
            <a:bodyPr rtlCol="0" anchor="ctr"/>
            <a:lstStyle/>
            <a:p>
              <a:endParaRPr lang="fi-FI"/>
            </a:p>
          </p:txBody>
        </p:sp>
        <p:sp>
          <p:nvSpPr>
            <p:cNvPr id="378" name="Freeform: Shape 377">
              <a:extLst>
                <a:ext uri="{FF2B5EF4-FFF2-40B4-BE49-F238E27FC236}">
                  <a16:creationId xmlns:a16="http://schemas.microsoft.com/office/drawing/2014/main" id="{0C1EFFBC-0EF8-449B-9EAF-D906CDAA00BB}"/>
                </a:ext>
              </a:extLst>
            </p:cNvPr>
            <p:cNvSpPr/>
            <p:nvPr/>
          </p:nvSpPr>
          <p:spPr>
            <a:xfrm>
              <a:off x="2044113" y="2314199"/>
              <a:ext cx="351230" cy="227266"/>
            </a:xfrm>
            <a:custGeom>
              <a:avLst/>
              <a:gdLst>
                <a:gd name="connsiteX0" fmla="*/ 348131 w 351229"/>
                <a:gd name="connsiteY0" fmla="*/ 189044 h 227266"/>
                <a:gd name="connsiteX1" fmla="*/ 282017 w 351229"/>
                <a:gd name="connsiteY1" fmla="*/ 137393 h 227266"/>
                <a:gd name="connsiteX2" fmla="*/ 236564 w 351229"/>
                <a:gd name="connsiteY2" fmla="*/ 79543 h 227266"/>
                <a:gd name="connsiteX3" fmla="*/ 120864 w 351229"/>
                <a:gd name="connsiteY3" fmla="*/ 46486 h 227266"/>
                <a:gd name="connsiteX4" fmla="*/ 65081 w 351229"/>
                <a:gd name="connsiteY4" fmla="*/ 34090 h 227266"/>
                <a:gd name="connsiteX5" fmla="*/ 15495 w 351229"/>
                <a:gd name="connsiteY5" fmla="*/ 15495 h 227266"/>
                <a:gd name="connsiteX6" fmla="*/ 139459 w 351229"/>
                <a:gd name="connsiteY6" fmla="*/ 118798 h 227266"/>
                <a:gd name="connsiteX7" fmla="*/ 201441 w 351229"/>
                <a:gd name="connsiteY7" fmla="*/ 170450 h 227266"/>
                <a:gd name="connsiteX8" fmla="*/ 251026 w 351229"/>
                <a:gd name="connsiteY8" fmla="*/ 213837 h 227266"/>
                <a:gd name="connsiteX9" fmla="*/ 284083 w 351229"/>
                <a:gd name="connsiteY9" fmla="*/ 205573 h 227266"/>
                <a:gd name="connsiteX10" fmla="*/ 348131 w 351229"/>
                <a:gd name="connsiteY10" fmla="*/ 189044 h 22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29" h="227266">
                  <a:moveTo>
                    <a:pt x="348131" y="189044"/>
                  </a:moveTo>
                  <a:cubicBezTo>
                    <a:pt x="331602" y="186978"/>
                    <a:pt x="290281" y="147723"/>
                    <a:pt x="282017" y="137393"/>
                  </a:cubicBezTo>
                  <a:cubicBezTo>
                    <a:pt x="267555" y="116732"/>
                    <a:pt x="257224" y="96072"/>
                    <a:pt x="236564" y="79543"/>
                  </a:cubicBezTo>
                  <a:cubicBezTo>
                    <a:pt x="203507" y="54751"/>
                    <a:pt x="160120" y="54751"/>
                    <a:pt x="120864" y="46486"/>
                  </a:cubicBezTo>
                  <a:cubicBezTo>
                    <a:pt x="102270" y="42354"/>
                    <a:pt x="81609" y="40288"/>
                    <a:pt x="65081" y="34090"/>
                  </a:cubicBezTo>
                  <a:cubicBezTo>
                    <a:pt x="50618" y="29958"/>
                    <a:pt x="23760" y="25826"/>
                    <a:pt x="15495" y="15495"/>
                  </a:cubicBezTo>
                  <a:cubicBezTo>
                    <a:pt x="23760" y="73345"/>
                    <a:pt x="94006" y="96072"/>
                    <a:pt x="139459" y="118798"/>
                  </a:cubicBezTo>
                  <a:cubicBezTo>
                    <a:pt x="164252" y="131195"/>
                    <a:pt x="189044" y="145657"/>
                    <a:pt x="201441" y="170450"/>
                  </a:cubicBezTo>
                  <a:cubicBezTo>
                    <a:pt x="211771" y="186978"/>
                    <a:pt x="228299" y="220035"/>
                    <a:pt x="251026" y="213837"/>
                  </a:cubicBezTo>
                  <a:cubicBezTo>
                    <a:pt x="267555" y="209705"/>
                    <a:pt x="269621" y="209705"/>
                    <a:pt x="284083" y="205573"/>
                  </a:cubicBezTo>
                  <a:cubicBezTo>
                    <a:pt x="296479" y="199375"/>
                    <a:pt x="296479" y="199375"/>
                    <a:pt x="348131" y="189044"/>
                  </a:cubicBezTo>
                  <a:close/>
                </a:path>
              </a:pathLst>
            </a:custGeom>
            <a:solidFill>
              <a:srgbClr val="FFFFFF"/>
            </a:solidFill>
            <a:ln w="9525" cap="flat">
              <a:noFill/>
              <a:prstDash val="solid"/>
              <a:miter/>
            </a:ln>
          </p:spPr>
          <p:txBody>
            <a:bodyPr rtlCol="0" anchor="ctr"/>
            <a:lstStyle/>
            <a:p>
              <a:endParaRPr lang="fi-FI"/>
            </a:p>
          </p:txBody>
        </p:sp>
      </p:grpSp>
      <p:pic>
        <p:nvPicPr>
          <p:cNvPr id="380" name="Picture 379">
            <a:hlinkClick r:id="rId3" action="ppaction://hlinksldjump"/>
            <a:extLst>
              <a:ext uri="{FF2B5EF4-FFF2-40B4-BE49-F238E27FC236}">
                <a16:creationId xmlns:a16="http://schemas.microsoft.com/office/drawing/2014/main" id="{7110885D-4B63-4508-8EC5-6BF9843DCB86}"/>
              </a:ext>
            </a:extLst>
          </p:cNvPr>
          <p:cNvPicPr>
            <a:picLocks/>
          </p:cNvPicPr>
          <p:nvPr/>
        </p:nvPicPr>
        <p:blipFill>
          <a:blip r:embed="rId4">
            <a:duotone>
              <a:prstClr val="black"/>
              <a:schemeClr val="accent2">
                <a:tint val="45000"/>
                <a:satMod val="400000"/>
              </a:schemeClr>
            </a:duotone>
          </a:blip>
          <a:stretch>
            <a:fillRect/>
          </a:stretch>
        </p:blipFill>
        <p:spPr>
          <a:xfrm>
            <a:off x="608759" y="264943"/>
            <a:ext cx="625677" cy="625677"/>
          </a:xfrm>
          <a:prstGeom prst="rect">
            <a:avLst/>
          </a:prstGeom>
        </p:spPr>
      </p:pic>
      <p:pic>
        <p:nvPicPr>
          <p:cNvPr id="381" name="Picture 380">
            <a:extLst>
              <a:ext uri="{FF2B5EF4-FFF2-40B4-BE49-F238E27FC236}">
                <a16:creationId xmlns:a16="http://schemas.microsoft.com/office/drawing/2014/main" id="{07603179-29B0-4694-BF32-01A0E8E099B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
        <p:nvSpPr>
          <p:cNvPr id="3" name="Suorakulmio 2">
            <a:extLst>
              <a:ext uri="{FF2B5EF4-FFF2-40B4-BE49-F238E27FC236}">
                <a16:creationId xmlns:a16="http://schemas.microsoft.com/office/drawing/2014/main" id="{7F9A3B9A-8974-4F4D-918F-4429A4C924C3}"/>
              </a:ext>
            </a:extLst>
          </p:cNvPr>
          <p:cNvSpPr/>
          <p:nvPr/>
        </p:nvSpPr>
        <p:spPr>
          <a:xfrm>
            <a:off x="3269802" y="4317134"/>
            <a:ext cx="8682113" cy="15058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A47D852D-4874-4A16-90A1-6FF5F6CCE54C}"/>
              </a:ext>
            </a:extLst>
          </p:cNvPr>
          <p:cNvSpPr txBox="1"/>
          <p:nvPr/>
        </p:nvSpPr>
        <p:spPr>
          <a:xfrm>
            <a:off x="3430976" y="4578974"/>
            <a:ext cx="3226049" cy="1015663"/>
          </a:xfrm>
          <a:prstGeom prst="rect">
            <a:avLst/>
          </a:prstGeom>
          <a:noFill/>
        </p:spPr>
        <p:txBody>
          <a:bodyPr wrap="square" rtlCol="0">
            <a:spAutoFit/>
          </a:bodyPr>
          <a:lstStyle/>
          <a:p>
            <a:r>
              <a:rPr lang="fi-FI" sz="2000" b="1">
                <a:solidFill>
                  <a:schemeClr val="bg1"/>
                </a:solidFill>
              </a:rPr>
              <a:t>Avoimuutta finanssisääntelyn valmisteluun </a:t>
            </a:r>
          </a:p>
        </p:txBody>
      </p:sp>
      <p:sp>
        <p:nvSpPr>
          <p:cNvPr id="23" name="Tekstiruutu 22">
            <a:extLst>
              <a:ext uri="{FF2B5EF4-FFF2-40B4-BE49-F238E27FC236}">
                <a16:creationId xmlns:a16="http://schemas.microsoft.com/office/drawing/2014/main" id="{346B3016-8233-4526-9891-805B6F45652B}"/>
              </a:ext>
            </a:extLst>
          </p:cNvPr>
          <p:cNvSpPr txBox="1"/>
          <p:nvPr/>
        </p:nvSpPr>
        <p:spPr>
          <a:xfrm>
            <a:off x="6412120" y="4403622"/>
            <a:ext cx="4436161" cy="1590179"/>
          </a:xfrm>
          <a:prstGeom prst="rect">
            <a:avLst/>
          </a:prstGeom>
          <a:noFill/>
        </p:spPr>
        <p:txBody>
          <a:bodyPr wrap="square" rtlCol="0">
            <a:spAutoFit/>
          </a:bodyPr>
          <a:lstStyle/>
          <a:p>
            <a:pPr marL="285750" indent="-285750">
              <a:lnSpc>
                <a:spcPts val="1600"/>
              </a:lnSpc>
              <a:buFont typeface="Arial" panose="020B0604020202020204" pitchFamily="34" charset="0"/>
              <a:buChar char="•"/>
            </a:pPr>
            <a:r>
              <a:rPr lang="fi-FI" sz="1400">
                <a:solidFill>
                  <a:schemeClr val="bg1"/>
                </a:solidFill>
              </a:rPr>
              <a:t>Sääntelyn vaikutuksia on arvioitava läpinäkyvässä prosessissa.</a:t>
            </a:r>
          </a:p>
          <a:p>
            <a:pPr marL="285750" indent="-285750">
              <a:lnSpc>
                <a:spcPts val="1600"/>
              </a:lnSpc>
              <a:spcAft>
                <a:spcPts val="400"/>
              </a:spcAft>
              <a:buFont typeface="Arial" panose="020B0604020202020204" pitchFamily="34" charset="0"/>
              <a:buChar char="•"/>
            </a:pPr>
            <a:r>
              <a:rPr lang="fi-FI" sz="1400">
                <a:solidFill>
                  <a:schemeClr val="bg1"/>
                </a:solidFill>
              </a:rPr>
              <a:t>Sidosryhmät on otettava lainsäädäntövaltaa käyttävien valvontaviranomaisten valmistelun kumppaneiksi jo varhaisessa vaiheessa.</a:t>
            </a:r>
          </a:p>
          <a:p>
            <a:endParaRPr lang="fi-FI" sz="1400">
              <a:solidFill>
                <a:schemeClr val="bg1"/>
              </a:solidFill>
            </a:endParaRPr>
          </a:p>
        </p:txBody>
      </p:sp>
      <p:sp>
        <p:nvSpPr>
          <p:cNvPr id="379" name="Rectangle 14">
            <a:extLst>
              <a:ext uri="{FF2B5EF4-FFF2-40B4-BE49-F238E27FC236}">
                <a16:creationId xmlns:a16="http://schemas.microsoft.com/office/drawing/2014/main" id="{C0F85B07-1782-4CEE-B474-6F025A9ABA5D}"/>
              </a:ext>
            </a:extLst>
          </p:cNvPr>
          <p:cNvSpPr/>
          <p:nvPr/>
        </p:nvSpPr>
        <p:spPr>
          <a:xfrm>
            <a:off x="3386615" y="4349404"/>
            <a:ext cx="8231606" cy="1473549"/>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1193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5DADB967-0D07-464B-AB16-CD2A6EF63ADD}"/>
              </a:ext>
            </a:extLst>
          </p:cNvPr>
          <p:cNvSpPr/>
          <p:nvPr/>
        </p:nvSpPr>
        <p:spPr>
          <a:xfrm>
            <a:off x="1" y="-1"/>
            <a:ext cx="12192000" cy="2000747"/>
          </a:xfrm>
          <a:prstGeom prst="rect">
            <a:avLst/>
          </a:prstGeom>
          <a:solidFill>
            <a:srgbClr val="E8ED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6522813C-0BA2-3344-A141-7ECA2748EE49}"/>
              </a:ext>
            </a:extLst>
          </p:cNvPr>
          <p:cNvPicPr>
            <a:picLocks noChangeAspect="1"/>
          </p:cNvPicPr>
          <p:nvPr/>
        </p:nvPicPr>
        <p:blipFill rotWithShape="1">
          <a:blip r:embed="rId2"/>
          <a:srcRect b="39020"/>
          <a:stretch/>
        </p:blipFill>
        <p:spPr>
          <a:xfrm>
            <a:off x="0" y="2033895"/>
            <a:ext cx="12192000" cy="5459521"/>
          </a:xfrm>
          <a:prstGeom prst="rect">
            <a:avLst/>
          </a:prstGeom>
        </p:spPr>
      </p:pic>
      <p:sp>
        <p:nvSpPr>
          <p:cNvPr id="11" name="Rectangle 10">
            <a:extLst>
              <a:ext uri="{FF2B5EF4-FFF2-40B4-BE49-F238E27FC236}">
                <a16:creationId xmlns:a16="http://schemas.microsoft.com/office/drawing/2014/main" id="{42C3B719-634D-894C-83BA-9CB48046DA12}"/>
              </a:ext>
            </a:extLst>
          </p:cNvPr>
          <p:cNvSpPr/>
          <p:nvPr/>
        </p:nvSpPr>
        <p:spPr>
          <a:xfrm>
            <a:off x="0" y="1"/>
            <a:ext cx="12191999" cy="2343150"/>
          </a:xfrm>
          <a:prstGeom prst="rect">
            <a:avLst/>
          </a:prstGeom>
          <a:gradFill>
            <a:gsLst>
              <a:gs pos="20000">
                <a:srgbClr val="E6ECF7">
                  <a:alpha val="61000"/>
                </a:srgbClr>
              </a:gs>
              <a:gs pos="0">
                <a:srgbClr val="E6ECF7"/>
              </a:gs>
              <a:gs pos="86000">
                <a:srgbClr val="E6ECF7">
                  <a:alpha val="48000"/>
                </a:srgbClr>
              </a:gs>
              <a:gs pos="100000">
                <a:srgbClr val="E6ECF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0" y="56055"/>
            <a:ext cx="12192000" cy="1028054"/>
          </a:xfrm>
        </p:spPr>
        <p:txBody>
          <a:bodyPr/>
          <a:lstStyle/>
          <a:p>
            <a:pPr algn="ctr"/>
            <a:r>
              <a:rPr lang="fi-FI" b="1"/>
              <a:t> </a:t>
            </a:r>
            <a:r>
              <a:rPr lang="fi-FI" sz="4000" b="1"/>
              <a:t>Lobbaus on tärkeä osa demokratiaa</a:t>
            </a:r>
          </a:p>
        </p:txBody>
      </p:sp>
      <p:sp>
        <p:nvSpPr>
          <p:cNvPr id="3" name="Sisällön paikkamerkki 2"/>
          <p:cNvSpPr>
            <a:spLocks noGrp="1"/>
          </p:cNvSpPr>
          <p:nvPr>
            <p:ph idx="1"/>
          </p:nvPr>
        </p:nvSpPr>
        <p:spPr>
          <a:xfrm>
            <a:off x="1002223" y="1044470"/>
            <a:ext cx="10592877" cy="2829190"/>
          </a:xfrm>
        </p:spPr>
        <p:txBody>
          <a:bodyPr>
            <a:normAutofit/>
          </a:bodyPr>
          <a:lstStyle/>
          <a:p>
            <a:endParaRPr lang="fi-FI" sz="2000" cap="none"/>
          </a:p>
          <a:p>
            <a:r>
              <a:rPr lang="fi-FI" sz="2000" cap="none"/>
              <a:t>Avoimuutta lakien valmisteluun, lobbaukseen ja poliittiseen päätöksentekoon.</a:t>
            </a:r>
          </a:p>
          <a:p>
            <a:r>
              <a:rPr lang="fi-FI" sz="2000" cap="none"/>
              <a:t>Ammattimaista ja säännönmukaista lobbausta eli edunvalvontaa harjoittavat toimijat rekisteröitävä avoimuusrekisteriin.  </a:t>
            </a:r>
          </a:p>
          <a:p>
            <a:r>
              <a:rPr lang="fi-FI" sz="2000" cap="none"/>
              <a:t>On olta</a:t>
            </a:r>
            <a:r>
              <a:rPr lang="fi-FI" sz="2000"/>
              <a:t>va selvää, k</a:t>
            </a:r>
            <a:r>
              <a:rPr lang="fi-FI" sz="2000" cap="none"/>
              <a:t>enen asialla lobbarit ovat, ja millaiset tahot heidän toimintaansa rahoittavat. </a:t>
            </a:r>
          </a:p>
        </p:txBody>
      </p:sp>
    </p:spTree>
    <p:extLst>
      <p:ext uri="{BB962C8B-B14F-4D97-AF65-F5344CB8AC3E}">
        <p14:creationId xmlns:p14="http://schemas.microsoft.com/office/powerpoint/2010/main" val="104162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 name="Group 777">
            <a:extLst>
              <a:ext uri="{FF2B5EF4-FFF2-40B4-BE49-F238E27FC236}">
                <a16:creationId xmlns:a16="http://schemas.microsoft.com/office/drawing/2014/main" id="{68E42ABF-373F-4F4E-8755-EF92C477EA8C}"/>
              </a:ext>
            </a:extLst>
          </p:cNvPr>
          <p:cNvGrpSpPr/>
          <p:nvPr/>
        </p:nvGrpSpPr>
        <p:grpSpPr>
          <a:xfrm flipH="1">
            <a:off x="7029868" y="2420253"/>
            <a:ext cx="1475093" cy="422791"/>
            <a:chOff x="3685848" y="2420253"/>
            <a:chExt cx="1475093" cy="422791"/>
          </a:xfrm>
        </p:grpSpPr>
        <p:cxnSp>
          <p:nvCxnSpPr>
            <p:cNvPr id="779" name="Straight Connector 778">
              <a:extLst>
                <a:ext uri="{FF2B5EF4-FFF2-40B4-BE49-F238E27FC236}">
                  <a16:creationId xmlns:a16="http://schemas.microsoft.com/office/drawing/2014/main" id="{78F9F3AF-6897-4FDB-9742-5C3E22B673BA}"/>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a:extLst>
                <a:ext uri="{FF2B5EF4-FFF2-40B4-BE49-F238E27FC236}">
                  <a16:creationId xmlns:a16="http://schemas.microsoft.com/office/drawing/2014/main" id="{D80D3970-86AF-48EA-976E-0BA544533D19}"/>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1" name="Group 780">
            <a:extLst>
              <a:ext uri="{FF2B5EF4-FFF2-40B4-BE49-F238E27FC236}">
                <a16:creationId xmlns:a16="http://schemas.microsoft.com/office/drawing/2014/main" id="{54E8A13F-90CB-4ABE-A4F5-5486A9B235C8}"/>
              </a:ext>
            </a:extLst>
          </p:cNvPr>
          <p:cNvGrpSpPr/>
          <p:nvPr/>
        </p:nvGrpSpPr>
        <p:grpSpPr>
          <a:xfrm flipV="1">
            <a:off x="3685848" y="4703867"/>
            <a:ext cx="1475093" cy="422791"/>
            <a:chOff x="3685848" y="2420253"/>
            <a:chExt cx="1475093" cy="422791"/>
          </a:xfrm>
        </p:grpSpPr>
        <p:cxnSp>
          <p:nvCxnSpPr>
            <p:cNvPr id="782" name="Straight Connector 781">
              <a:extLst>
                <a:ext uri="{FF2B5EF4-FFF2-40B4-BE49-F238E27FC236}">
                  <a16:creationId xmlns:a16="http://schemas.microsoft.com/office/drawing/2014/main" id="{FCFFFE46-3062-4F0B-ACB4-5B87C98BAA13}"/>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2B7C1E2B-DD46-4A17-B90E-6226DC3936DE}"/>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84" name="Group 783">
            <a:extLst>
              <a:ext uri="{FF2B5EF4-FFF2-40B4-BE49-F238E27FC236}">
                <a16:creationId xmlns:a16="http://schemas.microsoft.com/office/drawing/2014/main" id="{65738FCA-883F-4E4D-A37C-071802FE88D9}"/>
              </a:ext>
            </a:extLst>
          </p:cNvPr>
          <p:cNvGrpSpPr/>
          <p:nvPr/>
        </p:nvGrpSpPr>
        <p:grpSpPr>
          <a:xfrm flipH="1" flipV="1">
            <a:off x="7029868" y="4703867"/>
            <a:ext cx="1475093" cy="422791"/>
            <a:chOff x="3685848" y="2420253"/>
            <a:chExt cx="1475093" cy="422791"/>
          </a:xfrm>
        </p:grpSpPr>
        <p:cxnSp>
          <p:nvCxnSpPr>
            <p:cNvPr id="785" name="Straight Connector 784">
              <a:extLst>
                <a:ext uri="{FF2B5EF4-FFF2-40B4-BE49-F238E27FC236}">
                  <a16:creationId xmlns:a16="http://schemas.microsoft.com/office/drawing/2014/main" id="{4B6C01E7-B191-4A35-A4C6-80A3856FD055}"/>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a:extLst>
                <a:ext uri="{FF2B5EF4-FFF2-40B4-BE49-F238E27FC236}">
                  <a16:creationId xmlns:a16="http://schemas.microsoft.com/office/drawing/2014/main" id="{076AC938-73EC-4DB8-9E95-6E4AEEEB275C}"/>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7" name="Group 776">
            <a:extLst>
              <a:ext uri="{FF2B5EF4-FFF2-40B4-BE49-F238E27FC236}">
                <a16:creationId xmlns:a16="http://schemas.microsoft.com/office/drawing/2014/main" id="{A5E28973-624C-406F-8869-2EB5874CC457}"/>
              </a:ext>
            </a:extLst>
          </p:cNvPr>
          <p:cNvGrpSpPr/>
          <p:nvPr/>
        </p:nvGrpSpPr>
        <p:grpSpPr>
          <a:xfrm>
            <a:off x="3685848" y="2420253"/>
            <a:ext cx="1475093" cy="422791"/>
            <a:chOff x="3685848" y="2420253"/>
            <a:chExt cx="1475093" cy="422791"/>
          </a:xfrm>
        </p:grpSpPr>
        <p:cxnSp>
          <p:nvCxnSpPr>
            <p:cNvPr id="775" name="Straight Connector 774">
              <a:extLst>
                <a:ext uri="{FF2B5EF4-FFF2-40B4-BE49-F238E27FC236}">
                  <a16:creationId xmlns:a16="http://schemas.microsoft.com/office/drawing/2014/main" id="{39BAFBB2-681C-4D1B-8D01-9F210C17E25A}"/>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a:extLst>
                <a:ext uri="{FF2B5EF4-FFF2-40B4-BE49-F238E27FC236}">
                  <a16:creationId xmlns:a16="http://schemas.microsoft.com/office/drawing/2014/main" id="{F2749732-888D-4FF9-B253-A4B90E4219B9}"/>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5BACC03B-CC80-4704-848E-43AFA6582717}"/>
              </a:ext>
            </a:extLst>
          </p:cNvPr>
          <p:cNvSpPr/>
          <p:nvPr/>
        </p:nvSpPr>
        <p:spPr>
          <a:xfrm>
            <a:off x="3357931" y="4184729"/>
            <a:ext cx="314543" cy="20581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23" name="Rectangle 22">
            <a:extLst>
              <a:ext uri="{FF2B5EF4-FFF2-40B4-BE49-F238E27FC236}">
                <a16:creationId xmlns:a16="http://schemas.microsoft.com/office/drawing/2014/main" id="{CC07EA79-B9CC-4A54-971E-C44DF470D7C7}"/>
              </a:ext>
            </a:extLst>
          </p:cNvPr>
          <p:cNvSpPr/>
          <p:nvPr/>
        </p:nvSpPr>
        <p:spPr>
          <a:xfrm>
            <a:off x="3295364" y="2014713"/>
            <a:ext cx="390484" cy="10772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9" name="Rectangle 18">
            <a:extLst>
              <a:ext uri="{FF2B5EF4-FFF2-40B4-BE49-F238E27FC236}">
                <a16:creationId xmlns:a16="http://schemas.microsoft.com/office/drawing/2014/main" id="{FFCE0817-8277-491A-A523-9A7CEA1D857C}"/>
              </a:ext>
            </a:extLst>
          </p:cNvPr>
          <p:cNvSpPr/>
          <p:nvPr/>
        </p:nvSpPr>
        <p:spPr>
          <a:xfrm>
            <a:off x="8518335" y="4377236"/>
            <a:ext cx="360859" cy="13248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8" name="Rectangle 17">
            <a:extLst>
              <a:ext uri="{FF2B5EF4-FFF2-40B4-BE49-F238E27FC236}">
                <a16:creationId xmlns:a16="http://schemas.microsoft.com/office/drawing/2014/main" id="{4B983AF7-ED9D-44F4-917F-8BF908B3B486}"/>
              </a:ext>
            </a:extLst>
          </p:cNvPr>
          <p:cNvSpPr/>
          <p:nvPr/>
        </p:nvSpPr>
        <p:spPr>
          <a:xfrm>
            <a:off x="8513434" y="2014713"/>
            <a:ext cx="365760" cy="10772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0" y="208477"/>
            <a:ext cx="12191999" cy="1200329"/>
          </a:xfrm>
          <a:prstGeom prst="rect">
            <a:avLst/>
          </a:prstGeom>
          <a:noFill/>
        </p:spPr>
        <p:txBody>
          <a:bodyPr wrap="square" rtlCol="0">
            <a:spAutoFit/>
          </a:bodyPr>
          <a:lstStyle/>
          <a:p>
            <a:pPr lvl="0" algn="ctr">
              <a:defRPr/>
            </a:pPr>
            <a:r>
              <a:rPr lang="fi-FI" sz="3600" b="1">
                <a:solidFill>
                  <a:schemeClr val="accent2"/>
                </a:solidFill>
              </a:rPr>
              <a:t> EU:sta avoimen markkinatalouden </a:t>
            </a:r>
            <a:br>
              <a:rPr lang="fi-FI" sz="3600" b="1">
                <a:solidFill>
                  <a:schemeClr val="accent2"/>
                </a:solidFill>
              </a:rPr>
            </a:br>
            <a:r>
              <a:rPr lang="fi-FI" sz="3600" b="1">
                <a:solidFill>
                  <a:schemeClr val="accent2"/>
                </a:solidFill>
              </a:rPr>
              <a:t>globaali lippulaiva</a:t>
            </a:r>
            <a:endParaRPr lang="fi-FI" sz="28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67DF3B6A-10DC-49A7-A988-E5D73C9C5795}"/>
              </a:ext>
            </a:extLst>
          </p:cNvPr>
          <p:cNvSpPr/>
          <p:nvPr/>
        </p:nvSpPr>
        <p:spPr>
          <a:xfrm>
            <a:off x="895148" y="2015547"/>
            <a:ext cx="2642979" cy="1077218"/>
          </a:xfrm>
          <a:prstGeom prst="rect">
            <a:avLst/>
          </a:prstGeom>
        </p:spPr>
        <p:txBody>
          <a:bodyPr wrap="square">
            <a:spAutoFit/>
          </a:bodyPr>
          <a:lstStyle/>
          <a:p>
            <a:pPr lvl="0" algn="r">
              <a:spcBef>
                <a:spcPts val="600"/>
              </a:spcBef>
              <a:spcAft>
                <a:spcPts val="1200"/>
              </a:spcAft>
              <a:defRPr/>
            </a:pPr>
            <a:r>
              <a:rPr lang="fi-FI" sz="1600">
                <a:solidFill>
                  <a:schemeClr val="accent2"/>
                </a:solidFill>
              </a:rPr>
              <a:t>EU:n on keskityttävä reilujen kilpailuolosuhteiden luomiseen. </a:t>
            </a:r>
          </a:p>
        </p:txBody>
      </p:sp>
      <p:sp>
        <p:nvSpPr>
          <p:cNvPr id="8" name="Rectangle 7">
            <a:extLst>
              <a:ext uri="{FF2B5EF4-FFF2-40B4-BE49-F238E27FC236}">
                <a16:creationId xmlns:a16="http://schemas.microsoft.com/office/drawing/2014/main" id="{97EFD126-C08E-47AA-9B24-A67C3DA194E4}"/>
              </a:ext>
            </a:extLst>
          </p:cNvPr>
          <p:cNvSpPr/>
          <p:nvPr/>
        </p:nvSpPr>
        <p:spPr>
          <a:xfrm>
            <a:off x="251086" y="4273127"/>
            <a:ext cx="3318600" cy="1969770"/>
          </a:xfrm>
          <a:prstGeom prst="rect">
            <a:avLst/>
          </a:prstGeom>
        </p:spPr>
        <p:txBody>
          <a:bodyPr wrap="square">
            <a:spAutoFit/>
          </a:bodyPr>
          <a:lstStyle/>
          <a:p>
            <a:pPr lvl="0" algn="r">
              <a:spcBef>
                <a:spcPts val="600"/>
              </a:spcBef>
              <a:spcAft>
                <a:spcPts val="600"/>
              </a:spcAft>
              <a:defRPr/>
            </a:pPr>
            <a:r>
              <a:rPr lang="fi-FI" sz="1600">
                <a:solidFill>
                  <a:schemeClr val="accent2"/>
                </a:solidFill>
              </a:rPr>
              <a:t>Pääomamarkkinoiden monipuolistamista on jatkettava.</a:t>
            </a:r>
          </a:p>
          <a:p>
            <a:pPr lvl="0" algn="r">
              <a:spcBef>
                <a:spcPts val="600"/>
              </a:spcBef>
              <a:spcAft>
                <a:spcPts val="600"/>
              </a:spcAft>
              <a:defRPr/>
            </a:pPr>
            <a:r>
              <a:rPr lang="fi-FI" sz="1600">
                <a:solidFill>
                  <a:schemeClr val="accent2"/>
                </a:solidFill>
              </a:rPr>
              <a:t>Pankkien rooli rahoituksen lähteenä on merkittävä, mutta monipuolisia markkinoita ja toimijoita tarvitaan.</a:t>
            </a:r>
          </a:p>
        </p:txBody>
      </p:sp>
      <p:sp>
        <p:nvSpPr>
          <p:cNvPr id="11" name="Rectangle 10">
            <a:extLst>
              <a:ext uri="{FF2B5EF4-FFF2-40B4-BE49-F238E27FC236}">
                <a16:creationId xmlns:a16="http://schemas.microsoft.com/office/drawing/2014/main" id="{F661EA65-8739-4167-8D18-8F06D63CFDBB}"/>
              </a:ext>
            </a:extLst>
          </p:cNvPr>
          <p:cNvSpPr/>
          <p:nvPr/>
        </p:nvSpPr>
        <p:spPr>
          <a:xfrm>
            <a:off x="8627877" y="2027579"/>
            <a:ext cx="2523956" cy="1077218"/>
          </a:xfrm>
          <a:prstGeom prst="rect">
            <a:avLst/>
          </a:prstGeom>
        </p:spPr>
        <p:txBody>
          <a:bodyPr wrap="square">
            <a:spAutoFit/>
          </a:bodyPr>
          <a:lstStyle/>
          <a:p>
            <a:pPr lvl="0">
              <a:spcBef>
                <a:spcPts val="600"/>
              </a:spcBef>
              <a:spcAft>
                <a:spcPts val="1200"/>
              </a:spcAft>
              <a:defRPr/>
            </a:pPr>
            <a:r>
              <a:rPr lang="fi-FI" sz="1600">
                <a:solidFill>
                  <a:schemeClr val="accent2"/>
                </a:solidFill>
              </a:rPr>
              <a:t>EU:n huolehdittava sääntelyssä myös omasta kilpailukyvystään.</a:t>
            </a:r>
          </a:p>
        </p:txBody>
      </p:sp>
      <p:sp>
        <p:nvSpPr>
          <p:cNvPr id="12" name="Rectangle 11">
            <a:extLst>
              <a:ext uri="{FF2B5EF4-FFF2-40B4-BE49-F238E27FC236}">
                <a16:creationId xmlns:a16="http://schemas.microsoft.com/office/drawing/2014/main" id="{FDEF2A10-DBE6-4B0C-96E8-04F59A538AF8}"/>
              </a:ext>
            </a:extLst>
          </p:cNvPr>
          <p:cNvSpPr/>
          <p:nvPr/>
        </p:nvSpPr>
        <p:spPr>
          <a:xfrm>
            <a:off x="8627877" y="4409668"/>
            <a:ext cx="3313037" cy="1323439"/>
          </a:xfrm>
          <a:prstGeom prst="rect">
            <a:avLst/>
          </a:prstGeom>
        </p:spPr>
        <p:txBody>
          <a:bodyPr wrap="square">
            <a:spAutoFit/>
          </a:bodyPr>
          <a:lstStyle/>
          <a:p>
            <a:pPr lvl="0">
              <a:spcBef>
                <a:spcPts val="600"/>
              </a:spcBef>
              <a:spcAft>
                <a:spcPts val="600"/>
              </a:spcAft>
              <a:defRPr/>
            </a:pPr>
            <a:r>
              <a:rPr lang="fi-FI" sz="1600">
                <a:solidFill>
                  <a:schemeClr val="accent2"/>
                </a:solidFill>
              </a:rPr>
              <a:t>Brexit ei saa johtaa eurooppalaisten finanssi-markkinoiden näivettymiseen. Markkinoiden sujuva yhteiselo on turvattava.</a:t>
            </a:r>
          </a:p>
        </p:txBody>
      </p:sp>
      <p:pic>
        <p:nvPicPr>
          <p:cNvPr id="774" name="Graphic 773">
            <a:extLst>
              <a:ext uri="{FF2B5EF4-FFF2-40B4-BE49-F238E27FC236}">
                <a16:creationId xmlns:a16="http://schemas.microsoft.com/office/drawing/2014/main" id="{7383AFA1-A7AA-4B7E-A614-7D23CF2CA8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2288" y="1444350"/>
            <a:ext cx="3527425" cy="4413625"/>
          </a:xfrm>
          <a:prstGeom prst="rect">
            <a:avLst/>
          </a:prstGeom>
        </p:spPr>
      </p:pic>
      <p:pic>
        <p:nvPicPr>
          <p:cNvPr id="787" name="Picture 786">
            <a:hlinkClick r:id="rId5" action="ppaction://hlinksldjump"/>
            <a:extLst>
              <a:ext uri="{FF2B5EF4-FFF2-40B4-BE49-F238E27FC236}">
                <a16:creationId xmlns:a16="http://schemas.microsoft.com/office/drawing/2014/main" id="{37E5CE5D-58BB-442D-90EA-BE2DF8FD53F6}"/>
              </a:ext>
            </a:extLst>
          </p:cNvPr>
          <p:cNvPicPr>
            <a:picLocks/>
          </p:cNvPicPr>
          <p:nvPr/>
        </p:nvPicPr>
        <p:blipFill>
          <a:blip r:embed="rId6"/>
          <a:stretch>
            <a:fillRect/>
          </a:stretch>
        </p:blipFill>
        <p:spPr>
          <a:xfrm>
            <a:off x="608759" y="264943"/>
            <a:ext cx="625677" cy="625677"/>
          </a:xfrm>
          <a:prstGeom prst="rect">
            <a:avLst/>
          </a:prstGeom>
        </p:spPr>
      </p:pic>
    </p:spTree>
    <p:extLst>
      <p:ext uri="{BB962C8B-B14F-4D97-AF65-F5344CB8AC3E}">
        <p14:creationId xmlns:p14="http://schemas.microsoft.com/office/powerpoint/2010/main" val="170694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4FC75004-4A18-4EA6-A7E9-2BC0968A08F9}"/>
              </a:ext>
            </a:extLst>
          </p:cNvPr>
          <p:cNvCxnSpPr>
            <a:cxnSpLocks/>
            <a:stCxn id="29" idx="0"/>
            <a:endCxn id="39" idx="2"/>
          </p:cNvCxnSpPr>
          <p:nvPr/>
        </p:nvCxnSpPr>
        <p:spPr>
          <a:xfrm>
            <a:off x="9707956" y="1658776"/>
            <a:ext cx="0" cy="3732933"/>
          </a:xfrm>
          <a:prstGeom prst="line">
            <a:avLst/>
          </a:prstGeom>
          <a:ln w="38100" cap="rnd">
            <a:solidFill>
              <a:schemeClr val="bg2">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78B6A9E-1B5B-4494-B273-D6D01B17BB4D}"/>
              </a:ext>
            </a:extLst>
          </p:cNvPr>
          <p:cNvCxnSpPr>
            <a:cxnSpLocks/>
            <a:stCxn id="28" idx="0"/>
            <a:endCxn id="38" idx="2"/>
          </p:cNvCxnSpPr>
          <p:nvPr/>
        </p:nvCxnSpPr>
        <p:spPr>
          <a:xfrm>
            <a:off x="6097082" y="1658776"/>
            <a:ext cx="0" cy="3732933"/>
          </a:xfrm>
          <a:prstGeom prst="line">
            <a:avLst/>
          </a:prstGeom>
          <a:ln w="38100" cap="rnd">
            <a:solidFill>
              <a:schemeClr val="bg2">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DE02A2-2869-4449-B9ED-674CD52EA5E5}"/>
              </a:ext>
            </a:extLst>
          </p:cNvPr>
          <p:cNvCxnSpPr/>
          <p:nvPr/>
        </p:nvCxnSpPr>
        <p:spPr>
          <a:xfrm>
            <a:off x="2486207" y="1658776"/>
            <a:ext cx="0" cy="3713015"/>
          </a:xfrm>
          <a:prstGeom prst="line">
            <a:avLst/>
          </a:prstGeom>
          <a:ln w="38100" cap="rnd">
            <a:solidFill>
              <a:schemeClr val="bg2">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D713BA71-7E07-48EF-8588-4C7A8D930FFF}"/>
              </a:ext>
            </a:extLst>
          </p:cNvPr>
          <p:cNvSpPr txBox="1"/>
          <p:nvPr/>
        </p:nvSpPr>
        <p:spPr>
          <a:xfrm>
            <a:off x="518542" y="295259"/>
            <a:ext cx="11154916" cy="1015663"/>
          </a:xfrm>
          <a:prstGeom prst="rect">
            <a:avLst/>
          </a:prstGeom>
          <a:noFill/>
        </p:spPr>
        <p:txBody>
          <a:bodyPr wrap="square" rtlCol="0">
            <a:spAutoFit/>
          </a:bodyPr>
          <a:lstStyle/>
          <a:p>
            <a:pPr lvl="0" algn="ctr">
              <a:defRPr/>
            </a:pPr>
            <a:r>
              <a:rPr lang="fi-FI" sz="3000" b="1">
                <a:solidFill>
                  <a:schemeClr val="accent2"/>
                </a:solidFill>
              </a:rPr>
              <a:t>Uuden komission ja Suomen puheenjohtajuus-</a:t>
            </a:r>
            <a:br>
              <a:rPr lang="fi-FI" sz="3000" b="1">
                <a:solidFill>
                  <a:schemeClr val="accent2"/>
                </a:solidFill>
              </a:rPr>
            </a:br>
            <a:r>
              <a:rPr lang="fi-FI" sz="3000" b="1">
                <a:solidFill>
                  <a:schemeClr val="accent2"/>
                </a:solidFill>
              </a:rPr>
              <a:t>kauden teemoja</a:t>
            </a: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87" name="Picture 786">
            <a:hlinkClick r:id="rId3" action="ppaction://hlinksldjump"/>
            <a:extLst>
              <a:ext uri="{FF2B5EF4-FFF2-40B4-BE49-F238E27FC236}">
                <a16:creationId xmlns:a16="http://schemas.microsoft.com/office/drawing/2014/main" id="{37E5CE5D-58BB-442D-90EA-BE2DF8FD53F6}"/>
              </a:ext>
            </a:extLst>
          </p:cNvPr>
          <p:cNvPicPr>
            <a:picLocks/>
          </p:cNvPicPr>
          <p:nvPr/>
        </p:nvPicPr>
        <p:blipFill>
          <a:blip r:embed="rId4"/>
          <a:stretch>
            <a:fillRect/>
          </a:stretch>
        </p:blipFill>
        <p:spPr>
          <a:xfrm>
            <a:off x="608759" y="264943"/>
            <a:ext cx="625677" cy="625677"/>
          </a:xfrm>
          <a:prstGeom prst="rect">
            <a:avLst/>
          </a:prstGeom>
        </p:spPr>
      </p:pic>
      <p:sp>
        <p:nvSpPr>
          <p:cNvPr id="27" name="Suorakulmio: Pyöristetyt kulmat 26">
            <a:extLst>
              <a:ext uri="{FF2B5EF4-FFF2-40B4-BE49-F238E27FC236}">
                <a16:creationId xmlns:a16="http://schemas.microsoft.com/office/drawing/2014/main" id="{115A0E17-D553-4A82-8888-1C83AA50DD64}"/>
              </a:ext>
            </a:extLst>
          </p:cNvPr>
          <p:cNvSpPr/>
          <p:nvPr/>
        </p:nvSpPr>
        <p:spPr>
          <a:xfrm>
            <a:off x="1037083" y="1658776"/>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Pankkiunionin viimeistely: Riskien vähentäminen, yhteinen talletussuoja</a:t>
            </a:r>
          </a:p>
        </p:txBody>
      </p:sp>
      <p:sp>
        <p:nvSpPr>
          <p:cNvPr id="28" name="Suorakulmio: Pyöristetyt kulmat 27">
            <a:extLst>
              <a:ext uri="{FF2B5EF4-FFF2-40B4-BE49-F238E27FC236}">
                <a16:creationId xmlns:a16="http://schemas.microsoft.com/office/drawing/2014/main" id="{8D3A1CE9-EA53-4C39-8D0C-D597E95B4270}"/>
              </a:ext>
            </a:extLst>
          </p:cNvPr>
          <p:cNvSpPr/>
          <p:nvPr/>
        </p:nvSpPr>
        <p:spPr>
          <a:xfrm>
            <a:off x="4647957" y="1658776"/>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EMU:n kehittäminen: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Järjestämättömät luotot</a:t>
            </a:r>
          </a:p>
        </p:txBody>
      </p:sp>
      <p:sp>
        <p:nvSpPr>
          <p:cNvPr id="29" name="Suorakulmio: Pyöristetyt kulmat 28">
            <a:extLst>
              <a:ext uri="{FF2B5EF4-FFF2-40B4-BE49-F238E27FC236}">
                <a16:creationId xmlns:a16="http://schemas.microsoft.com/office/drawing/2014/main" id="{A55C36E1-11A2-40AE-B849-C400F4959018}"/>
              </a:ext>
            </a:extLst>
          </p:cNvPr>
          <p:cNvSpPr/>
          <p:nvPr/>
        </p:nvSpPr>
        <p:spPr>
          <a:xfrm>
            <a:off x="8258831" y="1658776"/>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Basel IV implementointi</a:t>
            </a:r>
          </a:p>
        </p:txBody>
      </p:sp>
      <p:sp>
        <p:nvSpPr>
          <p:cNvPr id="30" name="Suorakulmio: Pyöristetyt kulmat 29">
            <a:extLst>
              <a:ext uri="{FF2B5EF4-FFF2-40B4-BE49-F238E27FC236}">
                <a16:creationId xmlns:a16="http://schemas.microsoft.com/office/drawing/2014/main" id="{7D1C2FC7-88E9-45A3-9703-D2C5740C7912}"/>
              </a:ext>
            </a:extLst>
          </p:cNvPr>
          <p:cNvSpPr/>
          <p:nvPr/>
        </p:nvSpPr>
        <p:spPr>
          <a:xfrm>
            <a:off x="1037083" y="2651087"/>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bg1"/>
                </a:solidFill>
                <a:latin typeface="Merriweather Sans"/>
              </a:rPr>
              <a:t>Rahoitusmarkkina</a:t>
            </a:r>
            <a:r>
              <a:rPr kumimoji="0" lang="fi-FI" sz="1400" b="0" i="0" u="none" strike="noStrike" kern="1200" cap="none" spc="0" normalizeH="0" baseline="0" noProof="0">
                <a:ln>
                  <a:noFill/>
                </a:ln>
                <a:solidFill>
                  <a:schemeClr val="bg1"/>
                </a:solidFill>
                <a:effectLst/>
                <a:uLnTx/>
                <a:uFillTx/>
                <a:latin typeface="Merriweather Sans"/>
                <a:ea typeface="+mn-ea"/>
                <a:cs typeface="+mn-cs"/>
              </a:rPr>
              <a:t>vero (FTT)</a:t>
            </a:r>
          </a:p>
        </p:txBody>
      </p:sp>
      <p:sp>
        <p:nvSpPr>
          <p:cNvPr id="31" name="Suorakulmio: Pyöristetyt kulmat 30">
            <a:extLst>
              <a:ext uri="{FF2B5EF4-FFF2-40B4-BE49-F238E27FC236}">
                <a16:creationId xmlns:a16="http://schemas.microsoft.com/office/drawing/2014/main" id="{B821B768-95E6-47E6-AC36-DBAA2419C0DC}"/>
              </a:ext>
            </a:extLst>
          </p:cNvPr>
          <p:cNvSpPr/>
          <p:nvPr/>
        </p:nvSpPr>
        <p:spPr>
          <a:xfrm>
            <a:off x="4647957" y="2651087"/>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Pääomamarkkinaunionin jatkotoimet</a:t>
            </a:r>
          </a:p>
        </p:txBody>
      </p:sp>
      <p:sp>
        <p:nvSpPr>
          <p:cNvPr id="32" name="Suorakulmio: Pyöristetyt kulmat 31">
            <a:extLst>
              <a:ext uri="{FF2B5EF4-FFF2-40B4-BE49-F238E27FC236}">
                <a16:creationId xmlns:a16="http://schemas.microsoft.com/office/drawing/2014/main" id="{665D40A1-D651-4A18-AF7D-971E36BC62E3}"/>
              </a:ext>
            </a:extLst>
          </p:cNvPr>
          <p:cNvSpPr/>
          <p:nvPr/>
        </p:nvSpPr>
        <p:spPr>
          <a:xfrm>
            <a:off x="3573361" y="5719645"/>
            <a:ext cx="5043935" cy="756000"/>
          </a:xfrm>
          <a:prstGeom prst="roundRect">
            <a:avLst/>
          </a:prstGeom>
          <a:solidFill>
            <a:srgbClr val="EE2C90"/>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FFFFFF"/>
                </a:solidFill>
                <a:effectLst/>
                <a:uLnTx/>
                <a:uFillTx/>
                <a:latin typeface="Merriweather Sans"/>
                <a:ea typeface="+mn-ea"/>
                <a:cs typeface="+mn-cs"/>
              </a:rPr>
              <a:t> Brexitin vaatimat sääntelymuutokset?</a:t>
            </a:r>
          </a:p>
        </p:txBody>
      </p:sp>
      <p:sp>
        <p:nvSpPr>
          <p:cNvPr id="33" name="Suorakulmio: Pyöristetyt kulmat 32">
            <a:extLst>
              <a:ext uri="{FF2B5EF4-FFF2-40B4-BE49-F238E27FC236}">
                <a16:creationId xmlns:a16="http://schemas.microsoft.com/office/drawing/2014/main" id="{92075794-1DCA-4E83-8DF8-CAD31B7B0454}"/>
              </a:ext>
            </a:extLst>
          </p:cNvPr>
          <p:cNvSpPr/>
          <p:nvPr/>
        </p:nvSpPr>
        <p:spPr>
          <a:xfrm>
            <a:off x="8258831" y="2651087"/>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Kestävä rahoitus</a:t>
            </a:r>
          </a:p>
        </p:txBody>
      </p:sp>
      <p:sp>
        <p:nvSpPr>
          <p:cNvPr id="34" name="Suorakulmio: Pyöristetyt kulmat 33">
            <a:extLst>
              <a:ext uri="{FF2B5EF4-FFF2-40B4-BE49-F238E27FC236}">
                <a16:creationId xmlns:a16="http://schemas.microsoft.com/office/drawing/2014/main" id="{D342C491-B286-494E-926A-F57B5C3C410B}"/>
              </a:ext>
            </a:extLst>
          </p:cNvPr>
          <p:cNvSpPr/>
          <p:nvPr/>
        </p:nvSpPr>
        <p:spPr>
          <a:xfrm>
            <a:off x="1037083" y="3643398"/>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Rahanpesuvalvonnan lisääminen</a:t>
            </a:r>
          </a:p>
        </p:txBody>
      </p:sp>
      <p:sp>
        <p:nvSpPr>
          <p:cNvPr id="35" name="Suorakulmio: Pyöristetyt kulmat 34">
            <a:extLst>
              <a:ext uri="{FF2B5EF4-FFF2-40B4-BE49-F238E27FC236}">
                <a16:creationId xmlns:a16="http://schemas.microsoft.com/office/drawing/2014/main" id="{9890C01B-CEC1-45B4-9104-3B024A39D61D}"/>
              </a:ext>
            </a:extLst>
          </p:cNvPr>
          <p:cNvSpPr/>
          <p:nvPr/>
        </p:nvSpPr>
        <p:spPr>
          <a:xfrm>
            <a:off x="4647957" y="3643398"/>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Viitearvoasetuksen jatko</a:t>
            </a:r>
          </a:p>
        </p:txBody>
      </p:sp>
      <p:sp>
        <p:nvSpPr>
          <p:cNvPr id="36" name="Suorakulmio: Pyöristetyt kulmat 35">
            <a:extLst>
              <a:ext uri="{FF2B5EF4-FFF2-40B4-BE49-F238E27FC236}">
                <a16:creationId xmlns:a16="http://schemas.microsoft.com/office/drawing/2014/main" id="{8D05B4CC-B5B5-4BCE-943A-BE433BE31E5B}"/>
              </a:ext>
            </a:extLst>
          </p:cNvPr>
          <p:cNvSpPr/>
          <p:nvPr/>
        </p:nvSpPr>
        <p:spPr>
          <a:xfrm>
            <a:off x="8258831" y="3643398"/>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chemeClr val="bg1"/>
                </a:solidFill>
                <a:effectLst/>
                <a:uLnTx/>
                <a:uFillTx/>
                <a:latin typeface="Merriweather Sans"/>
                <a:ea typeface="+mn-ea"/>
                <a:cs typeface="+mn-cs"/>
              </a:rPr>
              <a:t>Fintech</a:t>
            </a:r>
            <a:r>
              <a:rPr lang="fi-FI" sz="1400">
                <a:solidFill>
                  <a:schemeClr val="bg1"/>
                </a:solidFill>
                <a:latin typeface="Merriweather Sans"/>
              </a:rPr>
              <a:t>,</a:t>
            </a:r>
            <a:r>
              <a:rPr kumimoji="0" lang="fi-FI" sz="1400" b="0" i="0" u="none" strike="noStrike" kern="1200" cap="none" spc="0" normalizeH="0" baseline="0" noProof="0">
                <a:ln>
                  <a:noFill/>
                </a:ln>
                <a:solidFill>
                  <a:schemeClr val="bg1"/>
                </a:solidFill>
                <a:effectLst/>
                <a:uLnTx/>
                <a:uFillTx/>
                <a:latin typeface="Merriweather San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kyberturva</a:t>
            </a:r>
            <a:r>
              <a:rPr kumimoji="0" lang="fi-FI" sz="1400" b="0" i="0" u="none" kern="1200" cap="none" spc="0" normalizeH="0" baseline="0" noProof="0">
                <a:ln>
                  <a:noFill/>
                </a:ln>
                <a:solidFill>
                  <a:schemeClr val="bg1"/>
                </a:solidFill>
                <a:effectLst/>
                <a:uLnTx/>
                <a:uFillTx/>
                <a:latin typeface="Merriweather Sans"/>
                <a:ea typeface="+mn-ea"/>
                <a:cs typeface="+mn-cs"/>
              </a:rPr>
              <a:t>, </a:t>
            </a:r>
            <a:r>
              <a:rPr kumimoji="0" lang="fi-FI" sz="1400" b="0" i="0" u="none" kern="1200" cap="none" spc="0" normalizeH="0" baseline="0" noProof="0" err="1">
                <a:ln>
                  <a:noFill/>
                </a:ln>
                <a:solidFill>
                  <a:schemeClr val="bg1"/>
                </a:solidFill>
                <a:effectLst/>
                <a:uLnTx/>
                <a:uFillTx/>
                <a:latin typeface="Merriweather Sans"/>
                <a:ea typeface="+mn-ea"/>
                <a:cs typeface="+mn-cs"/>
              </a:rPr>
              <a:t>kryptoraha</a:t>
            </a:r>
            <a:endParaRPr kumimoji="0" lang="fi-FI" sz="1400" b="0" i="0" u="none" strike="sngStrike" kern="1200" cap="none" spc="0" normalizeH="0" baseline="0" noProof="0">
              <a:ln>
                <a:noFill/>
              </a:ln>
              <a:solidFill>
                <a:schemeClr val="bg1"/>
              </a:solidFill>
              <a:effectLst/>
              <a:uLnTx/>
              <a:uFillTx/>
              <a:latin typeface="Merriweather Sans"/>
              <a:ea typeface="+mn-ea"/>
              <a:cs typeface="+mn-cs"/>
            </a:endParaRPr>
          </a:p>
        </p:txBody>
      </p:sp>
      <p:sp>
        <p:nvSpPr>
          <p:cNvPr id="37" name="Suorakulmio: Pyöristetyt kulmat 36">
            <a:extLst>
              <a:ext uri="{FF2B5EF4-FFF2-40B4-BE49-F238E27FC236}">
                <a16:creationId xmlns:a16="http://schemas.microsoft.com/office/drawing/2014/main" id="{64F09DDB-2825-4C53-ACC7-08AD9B984F79}"/>
              </a:ext>
            </a:extLst>
          </p:cNvPr>
          <p:cNvSpPr/>
          <p:nvPr/>
        </p:nvSpPr>
        <p:spPr>
          <a:xfrm>
            <a:off x="1037083" y="4635709"/>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bg1"/>
                </a:solidFill>
                <a:effectLst/>
                <a:uLnTx/>
                <a:uFillTx/>
                <a:latin typeface="Merriweather Sans"/>
                <a:ea typeface="+mn-ea"/>
                <a:cs typeface="+mn-cs"/>
              </a:rPr>
              <a:t>Kuluttajansuoja-asiat</a:t>
            </a:r>
          </a:p>
        </p:txBody>
      </p:sp>
      <p:sp>
        <p:nvSpPr>
          <p:cNvPr id="38" name="Suorakulmio: Pyöristetyt kulmat 37">
            <a:extLst>
              <a:ext uri="{FF2B5EF4-FFF2-40B4-BE49-F238E27FC236}">
                <a16:creationId xmlns:a16="http://schemas.microsoft.com/office/drawing/2014/main" id="{D14AF714-3478-4FBB-96F8-0EF9A35D3CBB}"/>
              </a:ext>
            </a:extLst>
          </p:cNvPr>
          <p:cNvSpPr/>
          <p:nvPr/>
        </p:nvSpPr>
        <p:spPr>
          <a:xfrm>
            <a:off x="4647957" y="4635709"/>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chemeClr val="bg1"/>
                </a:solidFill>
                <a:effectLst/>
                <a:uLnTx/>
                <a:uFillTx/>
                <a:latin typeface="Merriweather Sans"/>
                <a:ea typeface="+mn-ea"/>
                <a:cs typeface="+mn-cs"/>
              </a:rPr>
              <a:t>Solvenssi</a:t>
            </a:r>
            <a:r>
              <a:rPr kumimoji="0" lang="fi-FI" sz="1400" b="0" i="0" u="none" strike="noStrike" kern="1200" cap="none" spc="0" normalizeH="0" baseline="0" noProof="0">
                <a:ln>
                  <a:noFill/>
                </a:ln>
                <a:solidFill>
                  <a:schemeClr val="bg1"/>
                </a:solidFill>
                <a:effectLst/>
                <a:uLnTx/>
                <a:uFillTx/>
                <a:latin typeface="Merriweather Sans"/>
                <a:ea typeface="+mn-ea"/>
                <a:cs typeface="+mn-cs"/>
              </a:rPr>
              <a:t> II –2020 uudelleentarkastelu</a:t>
            </a:r>
          </a:p>
        </p:txBody>
      </p:sp>
      <p:sp>
        <p:nvSpPr>
          <p:cNvPr id="39" name="Suorakulmio: Pyöristetyt kulmat 38">
            <a:extLst>
              <a:ext uri="{FF2B5EF4-FFF2-40B4-BE49-F238E27FC236}">
                <a16:creationId xmlns:a16="http://schemas.microsoft.com/office/drawing/2014/main" id="{193F192E-62E9-473B-82EF-382ACB10F1E6}"/>
              </a:ext>
            </a:extLst>
          </p:cNvPr>
          <p:cNvSpPr/>
          <p:nvPr/>
        </p:nvSpPr>
        <p:spPr>
          <a:xfrm>
            <a:off x="8258831" y="4635709"/>
            <a:ext cx="2898249" cy="756000"/>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bg1"/>
                </a:solidFill>
                <a:latin typeface="Merriweather Sans"/>
              </a:rPr>
              <a:t>Nykysääntelyn toimivuuden u</a:t>
            </a:r>
            <a:r>
              <a:rPr kumimoji="0" lang="fi-FI" sz="1400" b="0" i="0" u="none" strike="noStrike" kern="1200" cap="none" spc="0" normalizeH="0" baseline="0" noProof="0">
                <a:ln>
                  <a:noFill/>
                </a:ln>
                <a:solidFill>
                  <a:schemeClr val="bg1"/>
                </a:solidFill>
                <a:effectLst/>
                <a:uLnTx/>
                <a:uFillTx/>
                <a:latin typeface="Merriweather Sans"/>
                <a:ea typeface="+mn-ea"/>
                <a:cs typeface="+mn-cs"/>
              </a:rPr>
              <a:t>udelleentarkastelut </a:t>
            </a:r>
          </a:p>
        </p:txBody>
      </p:sp>
    </p:spTree>
    <p:extLst>
      <p:ext uri="{BB962C8B-B14F-4D97-AF65-F5344CB8AC3E}">
        <p14:creationId xmlns:p14="http://schemas.microsoft.com/office/powerpoint/2010/main" val="711790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2859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F168BE35-55FE-4DE7-8A0C-4D9477DA3F55}"/>
              </a:ext>
            </a:extLst>
          </p:cNvPr>
          <p:cNvSpPr/>
          <p:nvPr/>
        </p:nvSpPr>
        <p:spPr>
          <a:xfrm>
            <a:off x="6045334" y="1428452"/>
            <a:ext cx="5578304" cy="4001095"/>
          </a:xfrm>
          <a:prstGeom prst="rect">
            <a:avLst/>
          </a:prstGeom>
        </p:spPr>
        <p:txBody>
          <a:bodyPr wrap="square">
            <a:spAutoFit/>
          </a:bodyPr>
          <a:lstStyle/>
          <a:p>
            <a:pPr marL="342900" indent="-342900">
              <a:spcAft>
                <a:spcPts val="1200"/>
              </a:spcAft>
              <a:buClr>
                <a:srgbClr val="164180"/>
              </a:buClr>
              <a:buFont typeface="+mj-lt"/>
              <a:buAutoNum type="arabicPeriod"/>
              <a:defRPr/>
            </a:pPr>
            <a:r>
              <a:rPr lang="fi-FI" b="1">
                <a:solidFill>
                  <a:srgbClr val="164180"/>
                </a:solidFill>
              </a:rPr>
              <a:t>Finanssisääntelyn valmisteluun, laatuun ja ennakoitavuuteen on panostettava. </a:t>
            </a:r>
            <a:r>
              <a:rPr lang="fi-FI">
                <a:solidFill>
                  <a:srgbClr val="164180"/>
                </a:solidFill>
              </a:rPr>
              <a:t>Päällekkäiset ja keskenään ristiriitaiset säännökset on poistettava. Yrityksille on varattava riittävä siirtymäaika toimeenpanna muutokset. </a:t>
            </a:r>
          </a:p>
          <a:p>
            <a:pPr marL="342900" indent="-342900">
              <a:spcAft>
                <a:spcPts val="1200"/>
              </a:spcAft>
              <a:buClr>
                <a:srgbClr val="164180"/>
              </a:buClr>
              <a:buFont typeface="+mj-lt"/>
              <a:buAutoNum type="arabicPeriod"/>
              <a:defRPr/>
            </a:pPr>
            <a:r>
              <a:rPr kumimoji="0" lang="fi-FI" b="1" i="0" u="none" strike="noStrike" kern="1200" cap="none" spc="0" normalizeH="0" baseline="0" noProof="0">
                <a:ln>
                  <a:noFill/>
                </a:ln>
                <a:solidFill>
                  <a:srgbClr val="164180"/>
                </a:solidFill>
                <a:effectLst/>
                <a:uLnTx/>
                <a:uFillTx/>
                <a:ea typeface="+mn-ea"/>
                <a:cs typeface="+mn-cs"/>
              </a:rPr>
              <a:t>Tehokas ja yhtenäinen sääntelyn täytäntöönpano </a:t>
            </a:r>
            <a:r>
              <a:rPr kumimoji="0" lang="fi-FI" b="0" i="0" u="none" strike="noStrike" kern="1200" cap="none" spc="0" normalizeH="0" baseline="0" noProof="0">
                <a:ln>
                  <a:noFill/>
                </a:ln>
                <a:solidFill>
                  <a:srgbClr val="164180"/>
                </a:solidFill>
                <a:effectLst/>
                <a:uLnTx/>
                <a:uFillTx/>
                <a:ea typeface="+mn-ea"/>
                <a:cs typeface="+mn-cs"/>
              </a:rPr>
              <a:t>on</a:t>
            </a:r>
            <a:r>
              <a:rPr kumimoji="0" lang="fi-FI" b="0" i="0" u="none" strike="noStrike" kern="1200" cap="none" spc="0" normalizeH="0" noProof="0">
                <a:ln>
                  <a:noFill/>
                </a:ln>
                <a:solidFill>
                  <a:srgbClr val="164180"/>
                </a:solidFill>
                <a:effectLst/>
                <a:uLnTx/>
                <a:uFillTx/>
                <a:ea typeface="+mn-ea"/>
                <a:cs typeface="+mn-cs"/>
              </a:rPr>
              <a:t> johdonmukaisempaa,</a:t>
            </a:r>
            <a:r>
              <a:rPr kumimoji="0" lang="fi-FI" b="0" i="0" u="none" strike="noStrike" kern="1200" cap="none" spc="0" normalizeH="0" baseline="0" noProof="0">
                <a:ln>
                  <a:noFill/>
                </a:ln>
                <a:solidFill>
                  <a:srgbClr val="164180"/>
                </a:solidFill>
                <a:effectLst/>
                <a:uLnTx/>
                <a:uFillTx/>
                <a:ea typeface="+mn-ea"/>
                <a:cs typeface="+mn-cs"/>
              </a:rPr>
              <a:t> kuin uusien säännösten luominen entisten päälle. </a:t>
            </a:r>
          </a:p>
          <a:p>
            <a:pPr marL="342900" marR="0" lvl="0" indent="-342900" algn="l" defTabSz="914400" rtl="0" eaLnBrk="1" fontAlgn="auto" latinLnBrk="0" hangingPunct="1">
              <a:lnSpc>
                <a:spcPct val="100000"/>
              </a:lnSpc>
              <a:spcBef>
                <a:spcPts val="0"/>
              </a:spcBef>
              <a:spcAft>
                <a:spcPts val="1200"/>
              </a:spcAft>
              <a:buClr>
                <a:srgbClr val="164180"/>
              </a:buClr>
              <a:buSzTx/>
              <a:buFont typeface="+mj-lt"/>
              <a:buAutoNum type="arabicPeriod"/>
              <a:tabLst/>
              <a:defRPr/>
            </a:pPr>
            <a:r>
              <a:rPr lang="fi-FI">
                <a:solidFill>
                  <a:srgbClr val="164180"/>
                </a:solidFill>
              </a:rPr>
              <a:t>Kansallisten säännösten täytäntöönpanossa on pidettävä mielessä </a:t>
            </a:r>
            <a:r>
              <a:rPr lang="fi-FI" b="1">
                <a:solidFill>
                  <a:srgbClr val="164180"/>
                </a:solidFill>
              </a:rPr>
              <a:t>suomalaisten finanssimarkkinoiden kilpailukyky.</a:t>
            </a:r>
          </a:p>
        </p:txBody>
      </p:sp>
      <p:sp>
        <p:nvSpPr>
          <p:cNvPr id="10" name="Rectangle 9">
            <a:extLst>
              <a:ext uri="{FF2B5EF4-FFF2-40B4-BE49-F238E27FC236}">
                <a16:creationId xmlns:a16="http://schemas.microsoft.com/office/drawing/2014/main" id="{3C9B181A-B049-4390-9913-9023BBF66367}"/>
              </a:ext>
            </a:extLst>
          </p:cNvPr>
          <p:cNvSpPr/>
          <p:nvPr/>
        </p:nvSpPr>
        <p:spPr>
          <a:xfrm>
            <a:off x="1017291" y="1086943"/>
            <a:ext cx="4629554" cy="4800600"/>
          </a:xfrm>
          <a:prstGeom prst="rect">
            <a:avLst/>
          </a:prstGeom>
          <a:solidFill>
            <a:schemeClr val="accent6">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1" name="Rectangle 10">
            <a:extLst>
              <a:ext uri="{FF2B5EF4-FFF2-40B4-BE49-F238E27FC236}">
                <a16:creationId xmlns:a16="http://schemas.microsoft.com/office/drawing/2014/main" id="{3AB239AA-7F2F-4E85-91BD-7B1FC6964ADF}"/>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6" name="Graphic 3">
            <a:extLst>
              <a:ext uri="{FF2B5EF4-FFF2-40B4-BE49-F238E27FC236}">
                <a16:creationId xmlns:a16="http://schemas.microsoft.com/office/drawing/2014/main" id="{278E0381-6B36-45CE-8F38-13ACDC0D0F69}"/>
              </a:ext>
            </a:extLst>
          </p:cNvPr>
          <p:cNvGrpSpPr/>
          <p:nvPr/>
        </p:nvGrpSpPr>
        <p:grpSpPr>
          <a:xfrm>
            <a:off x="1274219" y="1988032"/>
            <a:ext cx="4115698" cy="2869844"/>
            <a:chOff x="1274219" y="1988032"/>
            <a:chExt cx="4115698" cy="2869844"/>
          </a:xfrm>
        </p:grpSpPr>
        <p:sp>
          <p:nvSpPr>
            <p:cNvPr id="7" name="Freeform: Shape 6">
              <a:extLst>
                <a:ext uri="{FF2B5EF4-FFF2-40B4-BE49-F238E27FC236}">
                  <a16:creationId xmlns:a16="http://schemas.microsoft.com/office/drawing/2014/main" id="{3A1D8CB6-33A7-4DB1-9A14-7A7B0959E5C1}"/>
                </a:ext>
              </a:extLst>
            </p:cNvPr>
            <p:cNvSpPr/>
            <p:nvPr/>
          </p:nvSpPr>
          <p:spPr>
            <a:xfrm>
              <a:off x="4967401" y="3540574"/>
              <a:ext cx="67666" cy="83588"/>
            </a:xfrm>
            <a:custGeom>
              <a:avLst/>
              <a:gdLst>
                <a:gd name="connsiteX0" fmla="*/ 59905 w 67666"/>
                <a:gd name="connsiteY0" fmla="*/ 73836 h 83587"/>
                <a:gd name="connsiteX1" fmla="*/ 65477 w 67666"/>
                <a:gd name="connsiteY1" fmla="*/ 25275 h 83587"/>
                <a:gd name="connsiteX2" fmla="*/ 12936 w 67666"/>
                <a:gd name="connsiteY2" fmla="*/ 2985 h 83587"/>
                <a:gd name="connsiteX3" fmla="*/ 2985 w 67666"/>
                <a:gd name="connsiteY3" fmla="*/ 25275 h 83587"/>
                <a:gd name="connsiteX4" fmla="*/ 28062 w 67666"/>
                <a:gd name="connsiteY4" fmla="*/ 61895 h 83587"/>
                <a:gd name="connsiteX5" fmla="*/ 34032 w 67666"/>
                <a:gd name="connsiteY5" fmla="*/ 84185 h 8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66" h="83587">
                  <a:moveTo>
                    <a:pt x="59905" y="73836"/>
                  </a:moveTo>
                  <a:lnTo>
                    <a:pt x="65477" y="25275"/>
                  </a:lnTo>
                  <a:lnTo>
                    <a:pt x="12936" y="2985"/>
                  </a:lnTo>
                  <a:lnTo>
                    <a:pt x="2985" y="25275"/>
                  </a:lnTo>
                  <a:lnTo>
                    <a:pt x="28062" y="61895"/>
                  </a:lnTo>
                  <a:lnTo>
                    <a:pt x="34032" y="84185"/>
                  </a:lnTo>
                  <a:close/>
                </a:path>
              </a:pathLst>
            </a:custGeom>
            <a:solidFill>
              <a:srgbClr val="FFD0BB"/>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3DD6951F-8E96-4CCD-97FE-79C7EFE3D207}"/>
                </a:ext>
              </a:extLst>
            </p:cNvPr>
            <p:cNvSpPr/>
            <p:nvPr/>
          </p:nvSpPr>
          <p:spPr>
            <a:xfrm>
              <a:off x="4695940" y="4208081"/>
              <a:ext cx="163195" cy="521428"/>
            </a:xfrm>
            <a:custGeom>
              <a:avLst/>
              <a:gdLst>
                <a:gd name="connsiteX0" fmla="*/ 160210 w 163194"/>
                <a:gd name="connsiteY0" fmla="*/ 23683 h 521427"/>
                <a:gd name="connsiteX1" fmla="*/ 160210 w 163194"/>
                <a:gd name="connsiteY1" fmla="*/ 73438 h 521427"/>
                <a:gd name="connsiteX2" fmla="*/ 94136 w 163194"/>
                <a:gd name="connsiteY2" fmla="*/ 288776 h 521427"/>
                <a:gd name="connsiteX3" fmla="*/ 110455 w 163194"/>
                <a:gd name="connsiteY3" fmla="*/ 512074 h 521427"/>
                <a:gd name="connsiteX4" fmla="*/ 69059 w 163194"/>
                <a:gd name="connsiteY4" fmla="*/ 520433 h 521427"/>
                <a:gd name="connsiteX5" fmla="*/ 2985 w 163194"/>
                <a:gd name="connsiteY5" fmla="*/ 247380 h 521427"/>
                <a:gd name="connsiteX6" fmla="*/ 5373 w 163194"/>
                <a:gd name="connsiteY6" fmla="*/ 166976 h 521427"/>
                <a:gd name="connsiteX7" fmla="*/ 36022 w 163194"/>
                <a:gd name="connsiteY7" fmla="*/ 2985 h 521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194" h="521427">
                  <a:moveTo>
                    <a:pt x="160210" y="23683"/>
                  </a:moveTo>
                  <a:lnTo>
                    <a:pt x="160210" y="73438"/>
                  </a:lnTo>
                  <a:lnTo>
                    <a:pt x="94136" y="288776"/>
                  </a:lnTo>
                  <a:lnTo>
                    <a:pt x="110455" y="512074"/>
                  </a:lnTo>
                  <a:lnTo>
                    <a:pt x="69059" y="520433"/>
                  </a:lnTo>
                  <a:lnTo>
                    <a:pt x="2985" y="247380"/>
                  </a:lnTo>
                  <a:lnTo>
                    <a:pt x="5373" y="166976"/>
                  </a:lnTo>
                  <a:lnTo>
                    <a:pt x="36022" y="2985"/>
                  </a:lnTo>
                  <a:close/>
                </a:path>
              </a:pathLst>
            </a:custGeom>
            <a:solidFill>
              <a:schemeClr val="accent4"/>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7D7AF193-7297-452C-8638-5F977D1BF2DA}"/>
                </a:ext>
              </a:extLst>
            </p:cNvPr>
            <p:cNvSpPr/>
            <p:nvPr/>
          </p:nvSpPr>
          <p:spPr>
            <a:xfrm>
              <a:off x="4736142" y="4715578"/>
              <a:ext cx="79607" cy="59705"/>
            </a:xfrm>
            <a:custGeom>
              <a:avLst/>
              <a:gdLst>
                <a:gd name="connsiteX0" fmla="*/ 34430 w 79607"/>
                <a:gd name="connsiteY0" fmla="*/ 8558 h 59705"/>
                <a:gd name="connsiteX1" fmla="*/ 2985 w 79607"/>
                <a:gd name="connsiteY1" fmla="*/ 41993 h 59705"/>
                <a:gd name="connsiteX2" fmla="*/ 12140 w 79607"/>
                <a:gd name="connsiteY2" fmla="*/ 59108 h 59705"/>
                <a:gd name="connsiteX3" fmla="*/ 77020 w 79607"/>
                <a:gd name="connsiteY3" fmla="*/ 27664 h 59705"/>
                <a:gd name="connsiteX4" fmla="*/ 65079 w 79607"/>
                <a:gd name="connsiteY4" fmla="*/ 2985 h 5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7" h="59705">
                  <a:moveTo>
                    <a:pt x="34430" y="8558"/>
                  </a:moveTo>
                  <a:lnTo>
                    <a:pt x="2985" y="41993"/>
                  </a:lnTo>
                  <a:lnTo>
                    <a:pt x="12140" y="59108"/>
                  </a:lnTo>
                  <a:lnTo>
                    <a:pt x="77020" y="27664"/>
                  </a:lnTo>
                  <a:lnTo>
                    <a:pt x="65079" y="2985"/>
                  </a:lnTo>
                  <a:close/>
                </a:path>
              </a:pathLst>
            </a:custGeom>
            <a:solidFill>
              <a:srgbClr val="3C3C3C"/>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A1828290-815C-42A6-8756-CA267FAD4D5F}"/>
                </a:ext>
              </a:extLst>
            </p:cNvPr>
            <p:cNvSpPr/>
            <p:nvPr/>
          </p:nvSpPr>
          <p:spPr>
            <a:xfrm>
              <a:off x="4828884" y="4736674"/>
              <a:ext cx="79607" cy="47764"/>
            </a:xfrm>
            <a:custGeom>
              <a:avLst/>
              <a:gdLst>
                <a:gd name="connsiteX0" fmla="*/ 41993 w 79607"/>
                <a:gd name="connsiteY0" fmla="*/ 2985 h 47764"/>
                <a:gd name="connsiteX1" fmla="*/ 2985 w 79607"/>
                <a:gd name="connsiteY1" fmla="*/ 27266 h 47764"/>
                <a:gd name="connsiteX2" fmla="*/ 7762 w 79607"/>
                <a:gd name="connsiteY2" fmla="*/ 45973 h 47764"/>
                <a:gd name="connsiteX3" fmla="*/ 78612 w 79607"/>
                <a:gd name="connsiteY3" fmla="*/ 32042 h 47764"/>
                <a:gd name="connsiteX4" fmla="*/ 73040 w 79607"/>
                <a:gd name="connsiteY4" fmla="*/ 4975 h 47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07" h="47764">
                  <a:moveTo>
                    <a:pt x="41993" y="2985"/>
                  </a:moveTo>
                  <a:lnTo>
                    <a:pt x="2985" y="27266"/>
                  </a:lnTo>
                  <a:lnTo>
                    <a:pt x="7762" y="45973"/>
                  </a:lnTo>
                  <a:lnTo>
                    <a:pt x="78612" y="32042"/>
                  </a:lnTo>
                  <a:lnTo>
                    <a:pt x="73040" y="4975"/>
                  </a:lnTo>
                  <a:close/>
                </a:path>
              </a:pathLst>
            </a:custGeom>
            <a:solidFill>
              <a:srgbClr val="3C3C3C"/>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1124A96C-516C-455B-B745-05D0489F42DD}"/>
                </a:ext>
              </a:extLst>
            </p:cNvPr>
            <p:cNvSpPr/>
            <p:nvPr/>
          </p:nvSpPr>
          <p:spPr>
            <a:xfrm>
              <a:off x="4660515" y="3843480"/>
              <a:ext cx="306488" cy="545310"/>
            </a:xfrm>
            <a:custGeom>
              <a:avLst/>
              <a:gdLst>
                <a:gd name="connsiteX0" fmla="*/ 118814 w 306488"/>
                <a:gd name="connsiteY0" fmla="*/ 41993 h 545310"/>
                <a:gd name="connsiteX1" fmla="*/ 217129 w 306488"/>
                <a:gd name="connsiteY1" fmla="*/ 2985 h 545310"/>
                <a:gd name="connsiteX2" fmla="*/ 291960 w 306488"/>
                <a:gd name="connsiteY2" fmla="*/ 229070 h 545310"/>
                <a:gd name="connsiteX3" fmla="*/ 273650 w 306488"/>
                <a:gd name="connsiteY3" fmla="*/ 545509 h 545310"/>
                <a:gd name="connsiteX4" fmla="*/ 2985 w 306488"/>
                <a:gd name="connsiteY4" fmla="*/ 483017 h 545310"/>
                <a:gd name="connsiteX5" fmla="*/ 59507 w 306488"/>
                <a:gd name="connsiteY5" fmla="*/ 228274 h 545310"/>
                <a:gd name="connsiteX6" fmla="*/ 118814 w 306488"/>
                <a:gd name="connsiteY6" fmla="*/ 41993 h 5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88" h="545310">
                  <a:moveTo>
                    <a:pt x="118814" y="41993"/>
                  </a:moveTo>
                  <a:lnTo>
                    <a:pt x="217129" y="2985"/>
                  </a:lnTo>
                  <a:cubicBezTo>
                    <a:pt x="217129" y="2985"/>
                    <a:pt x="252156" y="89757"/>
                    <a:pt x="291960" y="229070"/>
                  </a:cubicBezTo>
                  <a:cubicBezTo>
                    <a:pt x="331763" y="368383"/>
                    <a:pt x="273650" y="545509"/>
                    <a:pt x="273650" y="545509"/>
                  </a:cubicBezTo>
                  <a:cubicBezTo>
                    <a:pt x="273650" y="545509"/>
                    <a:pt x="47963" y="491774"/>
                    <a:pt x="2985" y="483017"/>
                  </a:cubicBezTo>
                  <a:lnTo>
                    <a:pt x="59507" y="228274"/>
                  </a:lnTo>
                  <a:lnTo>
                    <a:pt x="118814" y="41993"/>
                  </a:lnTo>
                  <a:close/>
                </a:path>
              </a:pathLst>
            </a:custGeom>
            <a:solidFill>
              <a:schemeClr val="accent4"/>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CC3E0E6E-A1BC-4C6F-B4B8-68392D13AD5D}"/>
                </a:ext>
              </a:extLst>
            </p:cNvPr>
            <p:cNvSpPr/>
            <p:nvPr/>
          </p:nvSpPr>
          <p:spPr>
            <a:xfrm>
              <a:off x="4800624" y="4246293"/>
              <a:ext cx="163195" cy="501526"/>
            </a:xfrm>
            <a:custGeom>
              <a:avLst/>
              <a:gdLst>
                <a:gd name="connsiteX0" fmla="*/ 2985 w 163194"/>
                <a:gd name="connsiteY0" fmla="*/ 44381 h 501526"/>
                <a:gd name="connsiteX1" fmla="*/ 69457 w 163194"/>
                <a:gd name="connsiteY1" fmla="*/ 499735 h 501526"/>
                <a:gd name="connsiteX2" fmla="*/ 99708 w 163194"/>
                <a:gd name="connsiteY2" fmla="*/ 499735 h 501526"/>
                <a:gd name="connsiteX3" fmla="*/ 118814 w 163194"/>
                <a:gd name="connsiteY3" fmla="*/ 251360 h 501526"/>
                <a:gd name="connsiteX4" fmla="*/ 160210 w 163194"/>
                <a:gd name="connsiteY4" fmla="*/ 2985 h 501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194" h="501526">
                  <a:moveTo>
                    <a:pt x="2985" y="44381"/>
                  </a:moveTo>
                  <a:lnTo>
                    <a:pt x="69457" y="499735"/>
                  </a:lnTo>
                  <a:lnTo>
                    <a:pt x="99708" y="499735"/>
                  </a:lnTo>
                  <a:lnTo>
                    <a:pt x="118814" y="251360"/>
                  </a:lnTo>
                  <a:lnTo>
                    <a:pt x="160210" y="2985"/>
                  </a:lnTo>
                  <a:close/>
                </a:path>
              </a:pathLst>
            </a:custGeom>
            <a:solidFill>
              <a:schemeClr val="accent4"/>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143D1A84-78C2-4A13-A74B-99E6DBBDBF03}"/>
                </a:ext>
              </a:extLst>
            </p:cNvPr>
            <p:cNvSpPr/>
            <p:nvPr/>
          </p:nvSpPr>
          <p:spPr>
            <a:xfrm>
              <a:off x="4772858" y="3730042"/>
              <a:ext cx="119411" cy="127372"/>
            </a:xfrm>
            <a:custGeom>
              <a:avLst/>
              <a:gdLst>
                <a:gd name="connsiteX0" fmla="*/ 3286 w 119410"/>
                <a:gd name="connsiteY0" fmla="*/ 18506 h 127371"/>
                <a:gd name="connsiteX1" fmla="*/ 81699 w 119410"/>
                <a:gd name="connsiteY1" fmla="*/ 3779 h 127371"/>
                <a:gd name="connsiteX2" fmla="*/ 117523 w 119410"/>
                <a:gd name="connsiteY2" fmla="*/ 39602 h 127371"/>
                <a:gd name="connsiteX3" fmla="*/ 118319 w 119410"/>
                <a:gd name="connsiteY3" fmla="*/ 64281 h 127371"/>
                <a:gd name="connsiteX4" fmla="*/ 110358 w 119410"/>
                <a:gd name="connsiteY4" fmla="*/ 78212 h 127371"/>
                <a:gd name="connsiteX5" fmla="*/ 94437 w 119410"/>
                <a:gd name="connsiteY5" fmla="*/ 91745 h 127371"/>
                <a:gd name="connsiteX6" fmla="*/ 107572 w 119410"/>
                <a:gd name="connsiteY6" fmla="*/ 112841 h 127371"/>
                <a:gd name="connsiteX7" fmla="*/ 70554 w 119410"/>
                <a:gd name="connsiteY7" fmla="*/ 127170 h 127371"/>
                <a:gd name="connsiteX8" fmla="*/ 61001 w 119410"/>
                <a:gd name="connsiteY8" fmla="*/ 99706 h 127371"/>
                <a:gd name="connsiteX9" fmla="*/ 49856 w 119410"/>
                <a:gd name="connsiteY9" fmla="*/ 98114 h 127371"/>
                <a:gd name="connsiteX10" fmla="*/ 4878 w 119410"/>
                <a:gd name="connsiteY10" fmla="*/ 50349 h 127371"/>
                <a:gd name="connsiteX11" fmla="*/ 3286 w 119410"/>
                <a:gd name="connsiteY11" fmla="*/ 18506 h 12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410" h="127371">
                  <a:moveTo>
                    <a:pt x="3286" y="18506"/>
                  </a:moveTo>
                  <a:cubicBezTo>
                    <a:pt x="29955" y="20497"/>
                    <a:pt x="55031" y="-1395"/>
                    <a:pt x="81699" y="3779"/>
                  </a:cubicBezTo>
                  <a:cubicBezTo>
                    <a:pt x="98815" y="7361"/>
                    <a:pt x="112348" y="22487"/>
                    <a:pt x="117523" y="39602"/>
                  </a:cubicBezTo>
                  <a:cubicBezTo>
                    <a:pt x="119911" y="47563"/>
                    <a:pt x="120707" y="56320"/>
                    <a:pt x="118319" y="64281"/>
                  </a:cubicBezTo>
                  <a:cubicBezTo>
                    <a:pt x="116727" y="69455"/>
                    <a:pt x="113940" y="74232"/>
                    <a:pt x="110358" y="78212"/>
                  </a:cubicBezTo>
                  <a:cubicBezTo>
                    <a:pt x="105980" y="83784"/>
                    <a:pt x="100407" y="88163"/>
                    <a:pt x="94437" y="91745"/>
                  </a:cubicBezTo>
                  <a:cubicBezTo>
                    <a:pt x="97621" y="97318"/>
                    <a:pt x="103193" y="108463"/>
                    <a:pt x="107572" y="112841"/>
                  </a:cubicBezTo>
                  <a:cubicBezTo>
                    <a:pt x="95233" y="117618"/>
                    <a:pt x="82893" y="122394"/>
                    <a:pt x="70554" y="127170"/>
                  </a:cubicBezTo>
                  <a:cubicBezTo>
                    <a:pt x="67768" y="120006"/>
                    <a:pt x="63390" y="106871"/>
                    <a:pt x="61001" y="99706"/>
                  </a:cubicBezTo>
                  <a:cubicBezTo>
                    <a:pt x="57419" y="99308"/>
                    <a:pt x="53439" y="98910"/>
                    <a:pt x="49856" y="98114"/>
                  </a:cubicBezTo>
                  <a:cubicBezTo>
                    <a:pt x="27964" y="92541"/>
                    <a:pt x="9655" y="73037"/>
                    <a:pt x="4878" y="50349"/>
                  </a:cubicBezTo>
                  <a:cubicBezTo>
                    <a:pt x="2490" y="40398"/>
                    <a:pt x="2888" y="29253"/>
                    <a:pt x="3286" y="18506"/>
                  </a:cubicBezTo>
                  <a:close/>
                </a:path>
              </a:pathLst>
            </a:custGeom>
            <a:solidFill>
              <a:srgbClr val="FFD0BB"/>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08D4747A-6207-44FC-B50C-B0EEEA8CB951}"/>
                </a:ext>
              </a:extLst>
            </p:cNvPr>
            <p:cNvSpPr/>
            <p:nvPr/>
          </p:nvSpPr>
          <p:spPr>
            <a:xfrm>
              <a:off x="4722609" y="3682673"/>
              <a:ext cx="183097" cy="127372"/>
            </a:xfrm>
            <a:custGeom>
              <a:avLst/>
              <a:gdLst>
                <a:gd name="connsiteX0" fmla="*/ 60303 w 183096"/>
                <a:gd name="connsiteY0" fmla="*/ 74234 h 127371"/>
                <a:gd name="connsiteX1" fmla="*/ 143492 w 183096"/>
                <a:gd name="connsiteY1" fmla="*/ 64283 h 127371"/>
                <a:gd name="connsiteX2" fmla="*/ 159414 w 183096"/>
                <a:gd name="connsiteY2" fmla="*/ 127571 h 127371"/>
                <a:gd name="connsiteX3" fmla="*/ 182898 w 183096"/>
                <a:gd name="connsiteY3" fmla="*/ 108863 h 127371"/>
                <a:gd name="connsiteX4" fmla="*/ 170559 w 183096"/>
                <a:gd name="connsiteY4" fmla="*/ 5374 h 127371"/>
                <a:gd name="connsiteX5" fmla="*/ 53536 w 183096"/>
                <a:gd name="connsiteY5" fmla="*/ 2985 h 127371"/>
                <a:gd name="connsiteX6" fmla="*/ 2985 w 183096"/>
                <a:gd name="connsiteY6" fmla="*/ 32440 h 127371"/>
                <a:gd name="connsiteX7" fmla="*/ 4975 w 183096"/>
                <a:gd name="connsiteY7" fmla="*/ 62293 h 127371"/>
                <a:gd name="connsiteX8" fmla="*/ 50352 w 183096"/>
                <a:gd name="connsiteY8" fmla="*/ 92942 h 12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096" h="127371">
                  <a:moveTo>
                    <a:pt x="60303" y="74234"/>
                  </a:moveTo>
                  <a:lnTo>
                    <a:pt x="143492" y="64283"/>
                  </a:lnTo>
                  <a:lnTo>
                    <a:pt x="159414" y="127571"/>
                  </a:lnTo>
                  <a:lnTo>
                    <a:pt x="182898" y="108863"/>
                  </a:lnTo>
                  <a:lnTo>
                    <a:pt x="170559" y="5374"/>
                  </a:lnTo>
                  <a:lnTo>
                    <a:pt x="53536" y="2985"/>
                  </a:lnTo>
                  <a:lnTo>
                    <a:pt x="2985" y="32440"/>
                  </a:lnTo>
                  <a:lnTo>
                    <a:pt x="4975" y="62293"/>
                  </a:lnTo>
                  <a:lnTo>
                    <a:pt x="50352" y="92942"/>
                  </a:lnTo>
                  <a:close/>
                </a:path>
              </a:pathLst>
            </a:custGeom>
            <a:solidFill>
              <a:srgbClr val="3B455A"/>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C2265F4D-5CA4-4956-84F6-A767665CA148}"/>
                </a:ext>
              </a:extLst>
            </p:cNvPr>
            <p:cNvSpPr/>
            <p:nvPr/>
          </p:nvSpPr>
          <p:spPr>
            <a:xfrm>
              <a:off x="4720220" y="3825170"/>
              <a:ext cx="282606" cy="541330"/>
            </a:xfrm>
            <a:custGeom>
              <a:avLst/>
              <a:gdLst>
                <a:gd name="connsiteX0" fmla="*/ 96524 w 282605"/>
                <a:gd name="connsiteY0" fmla="*/ 39207 h 541329"/>
                <a:gd name="connsiteX1" fmla="*/ 195635 w 282605"/>
                <a:gd name="connsiteY1" fmla="*/ 2985 h 541329"/>
                <a:gd name="connsiteX2" fmla="*/ 268078 w 282605"/>
                <a:gd name="connsiteY2" fmla="*/ 223498 h 541329"/>
                <a:gd name="connsiteX3" fmla="*/ 249768 w 282605"/>
                <a:gd name="connsiteY3" fmla="*/ 539937 h 541329"/>
                <a:gd name="connsiteX4" fmla="*/ 2985 w 282605"/>
                <a:gd name="connsiteY4" fmla="*/ 431273 h 541329"/>
                <a:gd name="connsiteX5" fmla="*/ 35624 w 282605"/>
                <a:gd name="connsiteY5" fmla="*/ 222702 h 541329"/>
                <a:gd name="connsiteX6" fmla="*/ 96524 w 282605"/>
                <a:gd name="connsiteY6" fmla="*/ 39207 h 54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05" h="541329">
                  <a:moveTo>
                    <a:pt x="96524" y="39207"/>
                  </a:moveTo>
                  <a:lnTo>
                    <a:pt x="195635" y="2985"/>
                  </a:lnTo>
                  <a:cubicBezTo>
                    <a:pt x="195635" y="2985"/>
                    <a:pt x="228274" y="84185"/>
                    <a:pt x="268078" y="223498"/>
                  </a:cubicBezTo>
                  <a:cubicBezTo>
                    <a:pt x="307881" y="362810"/>
                    <a:pt x="249768" y="539937"/>
                    <a:pt x="249768" y="539937"/>
                  </a:cubicBezTo>
                  <a:cubicBezTo>
                    <a:pt x="249768" y="539937"/>
                    <a:pt x="47963" y="440029"/>
                    <a:pt x="2985" y="431273"/>
                  </a:cubicBezTo>
                  <a:lnTo>
                    <a:pt x="35624" y="222702"/>
                  </a:lnTo>
                  <a:lnTo>
                    <a:pt x="96524" y="39207"/>
                  </a:lnTo>
                  <a:close/>
                </a:path>
              </a:pathLst>
            </a:custGeom>
            <a:solidFill>
              <a:srgbClr val="FFFFFF"/>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C1482045-BBDD-4154-9AA2-AC9D6D6DBA13}"/>
                </a:ext>
              </a:extLst>
            </p:cNvPr>
            <p:cNvSpPr/>
            <p:nvPr/>
          </p:nvSpPr>
          <p:spPr>
            <a:xfrm>
              <a:off x="4785499" y="3821986"/>
              <a:ext cx="222900" cy="573173"/>
            </a:xfrm>
            <a:custGeom>
              <a:avLst/>
              <a:gdLst>
                <a:gd name="connsiteX0" fmla="*/ 204392 w 222900"/>
                <a:gd name="connsiteY0" fmla="*/ 229468 h 573172"/>
                <a:gd name="connsiteX1" fmla="*/ 129959 w 222900"/>
                <a:gd name="connsiteY1" fmla="*/ 2985 h 573172"/>
                <a:gd name="connsiteX2" fmla="*/ 30848 w 222900"/>
                <a:gd name="connsiteY2" fmla="*/ 42391 h 573172"/>
                <a:gd name="connsiteX3" fmla="*/ 30848 w 222900"/>
                <a:gd name="connsiteY3" fmla="*/ 42789 h 573172"/>
                <a:gd name="connsiteX4" fmla="*/ 37216 w 222900"/>
                <a:gd name="connsiteY4" fmla="*/ 59904 h 573172"/>
                <a:gd name="connsiteX5" fmla="*/ 54332 w 222900"/>
                <a:gd name="connsiteY5" fmla="*/ 129959 h 573172"/>
                <a:gd name="connsiteX6" fmla="*/ 59904 w 222900"/>
                <a:gd name="connsiteY6" fmla="*/ 256933 h 573172"/>
                <a:gd name="connsiteX7" fmla="*/ 47167 w 222900"/>
                <a:gd name="connsiteY7" fmla="*/ 377936 h 573172"/>
                <a:gd name="connsiteX8" fmla="*/ 2985 w 222900"/>
                <a:gd name="connsiteY8" fmla="*/ 531976 h 573172"/>
                <a:gd name="connsiteX9" fmla="*/ 202401 w 222900"/>
                <a:gd name="connsiteY9" fmla="*/ 572576 h 573172"/>
                <a:gd name="connsiteX10" fmla="*/ 204392 w 222900"/>
                <a:gd name="connsiteY10" fmla="*/ 229468 h 57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00" h="573172">
                  <a:moveTo>
                    <a:pt x="204392" y="229468"/>
                  </a:moveTo>
                  <a:cubicBezTo>
                    <a:pt x="164588" y="90155"/>
                    <a:pt x="129959" y="2985"/>
                    <a:pt x="129959" y="2985"/>
                  </a:cubicBezTo>
                  <a:lnTo>
                    <a:pt x="30848" y="42391"/>
                  </a:lnTo>
                  <a:lnTo>
                    <a:pt x="30848" y="42789"/>
                  </a:lnTo>
                  <a:cubicBezTo>
                    <a:pt x="32838" y="48361"/>
                    <a:pt x="35226" y="54332"/>
                    <a:pt x="37216" y="59904"/>
                  </a:cubicBezTo>
                  <a:cubicBezTo>
                    <a:pt x="45177" y="82593"/>
                    <a:pt x="50750" y="106077"/>
                    <a:pt x="54332" y="129959"/>
                  </a:cubicBezTo>
                  <a:cubicBezTo>
                    <a:pt x="60701" y="171753"/>
                    <a:pt x="61099" y="214741"/>
                    <a:pt x="59904" y="256933"/>
                  </a:cubicBezTo>
                  <a:cubicBezTo>
                    <a:pt x="58710" y="297532"/>
                    <a:pt x="54332" y="337734"/>
                    <a:pt x="47167" y="377936"/>
                  </a:cubicBezTo>
                  <a:cubicBezTo>
                    <a:pt x="37614" y="430875"/>
                    <a:pt x="22489" y="482221"/>
                    <a:pt x="2985" y="531976"/>
                  </a:cubicBezTo>
                  <a:cubicBezTo>
                    <a:pt x="94534" y="550684"/>
                    <a:pt x="202401" y="572576"/>
                    <a:pt x="202401" y="572576"/>
                  </a:cubicBezTo>
                  <a:cubicBezTo>
                    <a:pt x="202401" y="572576"/>
                    <a:pt x="244195" y="368781"/>
                    <a:pt x="204392" y="229468"/>
                  </a:cubicBezTo>
                  <a:close/>
                </a:path>
              </a:pathLst>
            </a:custGeom>
            <a:solidFill>
              <a:schemeClr val="accent4"/>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DB9FC209-44CD-40CD-93E8-3D0C1FCF2212}"/>
                </a:ext>
              </a:extLst>
            </p:cNvPr>
            <p:cNvSpPr/>
            <p:nvPr/>
          </p:nvSpPr>
          <p:spPr>
            <a:xfrm>
              <a:off x="4904511" y="3581174"/>
              <a:ext cx="199018" cy="354253"/>
            </a:xfrm>
            <a:custGeom>
              <a:avLst/>
              <a:gdLst>
                <a:gd name="connsiteX0" fmla="*/ 2985 w 199018"/>
                <a:gd name="connsiteY0" fmla="*/ 247380 h 354252"/>
                <a:gd name="connsiteX1" fmla="*/ 100902 w 199018"/>
                <a:gd name="connsiteY1" fmla="*/ 186480 h 354252"/>
                <a:gd name="connsiteX2" fmla="*/ 82593 w 199018"/>
                <a:gd name="connsiteY2" fmla="*/ 19703 h 354252"/>
                <a:gd name="connsiteX3" fmla="*/ 125979 w 199018"/>
                <a:gd name="connsiteY3" fmla="*/ 2985 h 354252"/>
                <a:gd name="connsiteX4" fmla="*/ 197625 w 199018"/>
                <a:gd name="connsiteY4" fmla="*/ 193645 h 354252"/>
                <a:gd name="connsiteX5" fmla="*/ 183694 w 199018"/>
                <a:gd name="connsiteY5" fmla="*/ 224294 h 354252"/>
                <a:gd name="connsiteX6" fmla="*/ 49158 w 199018"/>
                <a:gd name="connsiteY6" fmla="*/ 354054 h 35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18" h="354252">
                  <a:moveTo>
                    <a:pt x="2985" y="247380"/>
                  </a:moveTo>
                  <a:lnTo>
                    <a:pt x="100902" y="186480"/>
                  </a:lnTo>
                  <a:lnTo>
                    <a:pt x="82593" y="19703"/>
                  </a:lnTo>
                  <a:lnTo>
                    <a:pt x="125979" y="2985"/>
                  </a:lnTo>
                  <a:lnTo>
                    <a:pt x="197625" y="193645"/>
                  </a:lnTo>
                  <a:lnTo>
                    <a:pt x="183694" y="224294"/>
                  </a:lnTo>
                  <a:lnTo>
                    <a:pt x="49158" y="354054"/>
                  </a:lnTo>
                  <a:close/>
                </a:path>
              </a:pathLst>
            </a:custGeom>
            <a:solidFill>
              <a:schemeClr val="accent4"/>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C576D580-8CA1-4A43-867E-7236AFEA8F4B}"/>
                </a:ext>
              </a:extLst>
            </p:cNvPr>
            <p:cNvSpPr/>
            <p:nvPr/>
          </p:nvSpPr>
          <p:spPr>
            <a:xfrm>
              <a:off x="4648972" y="3882487"/>
              <a:ext cx="131352" cy="222901"/>
            </a:xfrm>
            <a:custGeom>
              <a:avLst/>
              <a:gdLst>
                <a:gd name="connsiteX0" fmla="*/ 130755 w 131352"/>
                <a:gd name="connsiteY0" fmla="*/ 2985 h 222900"/>
                <a:gd name="connsiteX1" fmla="*/ 81797 w 131352"/>
                <a:gd name="connsiteY1" fmla="*/ 78214 h 222900"/>
                <a:gd name="connsiteX2" fmla="*/ 87369 w 131352"/>
                <a:gd name="connsiteY2" fmla="*/ 14130 h 222900"/>
                <a:gd name="connsiteX3" fmla="*/ 39605 w 131352"/>
                <a:gd name="connsiteY3" fmla="*/ 14130 h 222900"/>
                <a:gd name="connsiteX4" fmla="*/ 2985 w 131352"/>
                <a:gd name="connsiteY4" fmla="*/ 174141 h 222900"/>
                <a:gd name="connsiteX5" fmla="*/ 28460 w 131352"/>
                <a:gd name="connsiteY5" fmla="*/ 223099 h 222900"/>
                <a:gd name="connsiteX6" fmla="*/ 69059 w 131352"/>
                <a:gd name="connsiteY6" fmla="*/ 203198 h 222900"/>
                <a:gd name="connsiteX7" fmla="*/ 95728 w 131352"/>
                <a:gd name="connsiteY7" fmla="*/ 196033 h 22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352" h="222900">
                  <a:moveTo>
                    <a:pt x="130755" y="2985"/>
                  </a:moveTo>
                  <a:lnTo>
                    <a:pt x="81797" y="78214"/>
                  </a:lnTo>
                  <a:lnTo>
                    <a:pt x="87369" y="14130"/>
                  </a:lnTo>
                  <a:lnTo>
                    <a:pt x="39605" y="14130"/>
                  </a:lnTo>
                  <a:lnTo>
                    <a:pt x="2985" y="174141"/>
                  </a:lnTo>
                  <a:lnTo>
                    <a:pt x="28460" y="223099"/>
                  </a:lnTo>
                  <a:lnTo>
                    <a:pt x="69059" y="203198"/>
                  </a:lnTo>
                  <a:lnTo>
                    <a:pt x="95728" y="196033"/>
                  </a:lnTo>
                  <a:close/>
                </a:path>
              </a:pathLst>
            </a:custGeom>
            <a:solidFill>
              <a:schemeClr val="accent4"/>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17B2CD52-7F31-493A-B316-26DD5B2C5B69}"/>
                </a:ext>
              </a:extLst>
            </p:cNvPr>
            <p:cNvSpPr/>
            <p:nvPr/>
          </p:nvSpPr>
          <p:spPr>
            <a:xfrm>
              <a:off x="4691164" y="3843480"/>
              <a:ext cx="59705" cy="55725"/>
            </a:xfrm>
            <a:custGeom>
              <a:avLst/>
              <a:gdLst>
                <a:gd name="connsiteX0" fmla="*/ 2985 w 59705"/>
                <a:gd name="connsiteY0" fmla="*/ 53138 h 55725"/>
                <a:gd name="connsiteX1" fmla="*/ 2985 w 59705"/>
                <a:gd name="connsiteY1" fmla="*/ 14130 h 55725"/>
                <a:gd name="connsiteX2" fmla="*/ 32440 w 59705"/>
                <a:gd name="connsiteY2" fmla="*/ 2985 h 55725"/>
                <a:gd name="connsiteX3" fmla="*/ 59108 w 59705"/>
                <a:gd name="connsiteY3" fmla="*/ 23683 h 55725"/>
                <a:gd name="connsiteX4" fmla="*/ 59108 w 59705"/>
                <a:gd name="connsiteY4" fmla="*/ 41993 h 55725"/>
                <a:gd name="connsiteX5" fmla="*/ 39605 w 59705"/>
                <a:gd name="connsiteY5" fmla="*/ 53138 h 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05" h="55725">
                  <a:moveTo>
                    <a:pt x="2985" y="53138"/>
                  </a:moveTo>
                  <a:lnTo>
                    <a:pt x="2985" y="14130"/>
                  </a:lnTo>
                  <a:lnTo>
                    <a:pt x="32440" y="2985"/>
                  </a:lnTo>
                  <a:lnTo>
                    <a:pt x="59108" y="23683"/>
                  </a:lnTo>
                  <a:lnTo>
                    <a:pt x="59108" y="41993"/>
                  </a:lnTo>
                  <a:lnTo>
                    <a:pt x="39605" y="53138"/>
                  </a:lnTo>
                  <a:close/>
                </a:path>
              </a:pathLst>
            </a:custGeom>
            <a:solidFill>
              <a:srgbClr val="FFD0BB"/>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96CB8008-40F0-4760-98C8-5B08A7EA4A2C}"/>
                </a:ext>
              </a:extLst>
            </p:cNvPr>
            <p:cNvSpPr/>
            <p:nvPr/>
          </p:nvSpPr>
          <p:spPr>
            <a:xfrm>
              <a:off x="4763345" y="3859401"/>
              <a:ext cx="67666" cy="282606"/>
            </a:xfrm>
            <a:custGeom>
              <a:avLst/>
              <a:gdLst>
                <a:gd name="connsiteX0" fmla="*/ 3247 w 67666"/>
                <a:gd name="connsiteY0" fmla="*/ 242205 h 282605"/>
                <a:gd name="connsiteX1" fmla="*/ 3645 w 67666"/>
                <a:gd name="connsiteY1" fmla="*/ 231856 h 282605"/>
                <a:gd name="connsiteX2" fmla="*/ 44642 w 67666"/>
                <a:gd name="connsiteY2" fmla="*/ 25275 h 282605"/>
                <a:gd name="connsiteX3" fmla="*/ 45837 w 67666"/>
                <a:gd name="connsiteY3" fmla="*/ 6966 h 282605"/>
                <a:gd name="connsiteX4" fmla="*/ 65738 w 67666"/>
                <a:gd name="connsiteY4" fmla="*/ 2985 h 282605"/>
                <a:gd name="connsiteX5" fmla="*/ 65340 w 67666"/>
                <a:gd name="connsiteY5" fmla="*/ 24081 h 282605"/>
                <a:gd name="connsiteX6" fmla="*/ 56982 w 67666"/>
                <a:gd name="connsiteY6" fmla="*/ 33634 h 282605"/>
                <a:gd name="connsiteX7" fmla="*/ 47031 w 67666"/>
                <a:gd name="connsiteY7" fmla="*/ 243399 h 282605"/>
                <a:gd name="connsiteX8" fmla="*/ 23149 w 67666"/>
                <a:gd name="connsiteY8" fmla="*/ 283203 h 282605"/>
                <a:gd name="connsiteX9" fmla="*/ 3247 w 67666"/>
                <a:gd name="connsiteY9" fmla="*/ 242205 h 28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666" h="282605">
                  <a:moveTo>
                    <a:pt x="3247" y="242205"/>
                  </a:moveTo>
                  <a:cubicBezTo>
                    <a:pt x="2849" y="238623"/>
                    <a:pt x="2849" y="235041"/>
                    <a:pt x="3645" y="231856"/>
                  </a:cubicBezTo>
                  <a:cubicBezTo>
                    <a:pt x="7625" y="216333"/>
                    <a:pt x="44642" y="25275"/>
                    <a:pt x="44642" y="25275"/>
                  </a:cubicBezTo>
                  <a:cubicBezTo>
                    <a:pt x="44642" y="25275"/>
                    <a:pt x="45837" y="15324"/>
                    <a:pt x="45837" y="6966"/>
                  </a:cubicBezTo>
                  <a:lnTo>
                    <a:pt x="65738" y="2985"/>
                  </a:lnTo>
                  <a:lnTo>
                    <a:pt x="65340" y="24081"/>
                  </a:lnTo>
                  <a:lnTo>
                    <a:pt x="56982" y="33634"/>
                  </a:lnTo>
                  <a:cubicBezTo>
                    <a:pt x="56982" y="33634"/>
                    <a:pt x="46633" y="239817"/>
                    <a:pt x="47031" y="243399"/>
                  </a:cubicBezTo>
                  <a:lnTo>
                    <a:pt x="23149" y="283203"/>
                  </a:lnTo>
                  <a:lnTo>
                    <a:pt x="3247" y="242205"/>
                  </a:lnTo>
                  <a:close/>
                </a:path>
              </a:pathLst>
            </a:custGeom>
            <a:solidFill>
              <a:srgbClr val="305399"/>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16EDD26B-765A-4C79-A5B5-EF10C018F904}"/>
                </a:ext>
              </a:extLst>
            </p:cNvPr>
            <p:cNvSpPr/>
            <p:nvPr/>
          </p:nvSpPr>
          <p:spPr>
            <a:xfrm>
              <a:off x="2382154" y="3929058"/>
              <a:ext cx="282606" cy="143293"/>
            </a:xfrm>
            <a:custGeom>
              <a:avLst/>
              <a:gdLst>
                <a:gd name="connsiteX0" fmla="*/ 280815 w 282605"/>
                <a:gd name="connsiteY0" fmla="*/ 2985 h 143293"/>
                <a:gd name="connsiteX1" fmla="*/ 252952 w 282605"/>
                <a:gd name="connsiteY1" fmla="*/ 6170 h 143293"/>
                <a:gd name="connsiteX2" fmla="*/ 142298 w 282605"/>
                <a:gd name="connsiteY2" fmla="*/ 79010 h 143293"/>
                <a:gd name="connsiteX3" fmla="*/ 2985 w 282605"/>
                <a:gd name="connsiteY3" fmla="*/ 38411 h 143293"/>
                <a:gd name="connsiteX4" fmla="*/ 2985 w 282605"/>
                <a:gd name="connsiteY4" fmla="*/ 87767 h 143293"/>
                <a:gd name="connsiteX5" fmla="*/ 137124 w 282605"/>
                <a:gd name="connsiteY5" fmla="*/ 142696 h 143293"/>
                <a:gd name="connsiteX6" fmla="*/ 196829 w 282605"/>
                <a:gd name="connsiteY6" fmla="*/ 139114 h 14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605" h="143293">
                  <a:moveTo>
                    <a:pt x="280815" y="2985"/>
                  </a:moveTo>
                  <a:lnTo>
                    <a:pt x="252952" y="6170"/>
                  </a:lnTo>
                  <a:lnTo>
                    <a:pt x="142298" y="79010"/>
                  </a:lnTo>
                  <a:lnTo>
                    <a:pt x="2985" y="38411"/>
                  </a:lnTo>
                  <a:lnTo>
                    <a:pt x="2985" y="87767"/>
                  </a:lnTo>
                  <a:lnTo>
                    <a:pt x="137124" y="142696"/>
                  </a:lnTo>
                  <a:lnTo>
                    <a:pt x="196829" y="139114"/>
                  </a:lnTo>
                  <a:close/>
                </a:path>
              </a:pathLst>
            </a:custGeom>
            <a:solidFill>
              <a:schemeClr val="tx1">
                <a:lumMod val="20000"/>
                <a:lumOff val="80000"/>
              </a:schemeClr>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87432E5A-2C47-4EE0-868B-907321443599}"/>
                </a:ext>
              </a:extLst>
            </p:cNvPr>
            <p:cNvSpPr/>
            <p:nvPr/>
          </p:nvSpPr>
          <p:spPr>
            <a:xfrm>
              <a:off x="2314090" y="3963289"/>
              <a:ext cx="71647" cy="47764"/>
            </a:xfrm>
            <a:custGeom>
              <a:avLst/>
              <a:gdLst>
                <a:gd name="connsiteX0" fmla="*/ 69059 w 71646"/>
                <a:gd name="connsiteY0" fmla="*/ 25673 h 47764"/>
                <a:gd name="connsiteX1" fmla="*/ 49954 w 71646"/>
                <a:gd name="connsiteY1" fmla="*/ 42391 h 47764"/>
                <a:gd name="connsiteX2" fmla="*/ 34032 w 71646"/>
                <a:gd name="connsiteY2" fmla="*/ 44779 h 47764"/>
                <a:gd name="connsiteX3" fmla="*/ 32440 w 71646"/>
                <a:gd name="connsiteY3" fmla="*/ 39207 h 47764"/>
                <a:gd name="connsiteX4" fmla="*/ 40799 w 71646"/>
                <a:gd name="connsiteY4" fmla="*/ 33236 h 47764"/>
                <a:gd name="connsiteX5" fmla="*/ 9354 w 71646"/>
                <a:gd name="connsiteY5" fmla="*/ 34430 h 47764"/>
                <a:gd name="connsiteX6" fmla="*/ 2985 w 71646"/>
                <a:gd name="connsiteY6" fmla="*/ 20897 h 47764"/>
                <a:gd name="connsiteX7" fmla="*/ 36420 w 71646"/>
                <a:gd name="connsiteY7" fmla="*/ 2985 h 47764"/>
                <a:gd name="connsiteX8" fmla="*/ 71050 w 71646"/>
                <a:gd name="connsiteY8" fmla="*/ 4179 h 4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46" h="47764">
                  <a:moveTo>
                    <a:pt x="69059" y="25673"/>
                  </a:moveTo>
                  <a:lnTo>
                    <a:pt x="49954" y="42391"/>
                  </a:lnTo>
                  <a:lnTo>
                    <a:pt x="34032" y="44779"/>
                  </a:lnTo>
                  <a:lnTo>
                    <a:pt x="32440" y="39207"/>
                  </a:lnTo>
                  <a:lnTo>
                    <a:pt x="40799" y="33236"/>
                  </a:lnTo>
                  <a:lnTo>
                    <a:pt x="9354" y="34430"/>
                  </a:lnTo>
                  <a:lnTo>
                    <a:pt x="2985" y="20897"/>
                  </a:lnTo>
                  <a:lnTo>
                    <a:pt x="36420" y="2985"/>
                  </a:lnTo>
                  <a:lnTo>
                    <a:pt x="71050" y="4179"/>
                  </a:lnTo>
                  <a:close/>
                </a:path>
              </a:pathLst>
            </a:custGeom>
            <a:solidFill>
              <a:srgbClr val="FFD0BB"/>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D3390CEB-6641-44D0-824F-50C8B5CE6901}"/>
                </a:ext>
              </a:extLst>
            </p:cNvPr>
            <p:cNvSpPr/>
            <p:nvPr/>
          </p:nvSpPr>
          <p:spPr>
            <a:xfrm>
              <a:off x="2563658" y="4728713"/>
              <a:ext cx="71647" cy="47764"/>
            </a:xfrm>
            <a:custGeom>
              <a:avLst/>
              <a:gdLst>
                <a:gd name="connsiteX0" fmla="*/ 41197 w 71646"/>
                <a:gd name="connsiteY0" fmla="*/ 2985 h 47764"/>
                <a:gd name="connsiteX1" fmla="*/ 12538 w 71646"/>
                <a:gd name="connsiteY1" fmla="*/ 23285 h 47764"/>
                <a:gd name="connsiteX2" fmla="*/ 2985 w 71646"/>
                <a:gd name="connsiteY2" fmla="*/ 38809 h 47764"/>
                <a:gd name="connsiteX3" fmla="*/ 19703 w 71646"/>
                <a:gd name="connsiteY3" fmla="*/ 44779 h 47764"/>
                <a:gd name="connsiteX4" fmla="*/ 72244 w 71646"/>
                <a:gd name="connsiteY4" fmla="*/ 38809 h 47764"/>
                <a:gd name="connsiteX5" fmla="*/ 72244 w 71646"/>
                <a:gd name="connsiteY5" fmla="*/ 11344 h 47764"/>
                <a:gd name="connsiteX6" fmla="*/ 41197 w 71646"/>
                <a:gd name="connsiteY6" fmla="*/ 2985 h 4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46" h="47764">
                  <a:moveTo>
                    <a:pt x="41197" y="2985"/>
                  </a:moveTo>
                  <a:lnTo>
                    <a:pt x="12538" y="23285"/>
                  </a:lnTo>
                  <a:lnTo>
                    <a:pt x="2985" y="38809"/>
                  </a:lnTo>
                  <a:cubicBezTo>
                    <a:pt x="2985" y="38809"/>
                    <a:pt x="13732" y="43585"/>
                    <a:pt x="19703" y="44779"/>
                  </a:cubicBezTo>
                  <a:cubicBezTo>
                    <a:pt x="25673" y="45973"/>
                    <a:pt x="72244" y="38809"/>
                    <a:pt x="72244" y="38809"/>
                  </a:cubicBezTo>
                  <a:lnTo>
                    <a:pt x="72244" y="11344"/>
                  </a:lnTo>
                  <a:lnTo>
                    <a:pt x="41197" y="2985"/>
                  </a:lnTo>
                  <a:close/>
                </a:path>
              </a:pathLst>
            </a:custGeom>
            <a:solidFill>
              <a:srgbClr val="333743"/>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67CFB0F5-ED00-4772-AAF2-D5312AF4A646}"/>
                </a:ext>
              </a:extLst>
            </p:cNvPr>
            <p:cNvSpPr/>
            <p:nvPr/>
          </p:nvSpPr>
          <p:spPr>
            <a:xfrm>
              <a:off x="2687149" y="4737470"/>
              <a:ext cx="71647" cy="47764"/>
            </a:xfrm>
            <a:custGeom>
              <a:avLst/>
              <a:gdLst>
                <a:gd name="connsiteX0" fmla="*/ 45078 w 71646"/>
                <a:gd name="connsiteY0" fmla="*/ 7364 h 47764"/>
                <a:gd name="connsiteX1" fmla="*/ 60601 w 71646"/>
                <a:gd name="connsiteY1" fmla="*/ 22887 h 47764"/>
                <a:gd name="connsiteX2" fmla="*/ 67766 w 71646"/>
                <a:gd name="connsiteY2" fmla="*/ 44381 h 47764"/>
                <a:gd name="connsiteX3" fmla="*/ 27166 w 71646"/>
                <a:gd name="connsiteY3" fmla="*/ 44381 h 47764"/>
                <a:gd name="connsiteX4" fmla="*/ 4478 w 71646"/>
                <a:gd name="connsiteY4" fmla="*/ 26470 h 47764"/>
                <a:gd name="connsiteX5" fmla="*/ 3284 w 71646"/>
                <a:gd name="connsiteY5" fmla="*/ 2985 h 47764"/>
                <a:gd name="connsiteX6" fmla="*/ 45078 w 71646"/>
                <a:gd name="connsiteY6" fmla="*/ 7364 h 4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46" h="47764">
                  <a:moveTo>
                    <a:pt x="45078" y="7364"/>
                  </a:moveTo>
                  <a:lnTo>
                    <a:pt x="60601" y="22887"/>
                  </a:lnTo>
                  <a:cubicBezTo>
                    <a:pt x="60601" y="22887"/>
                    <a:pt x="73736" y="44381"/>
                    <a:pt x="67766" y="44381"/>
                  </a:cubicBezTo>
                  <a:cubicBezTo>
                    <a:pt x="61795" y="44381"/>
                    <a:pt x="29554" y="47963"/>
                    <a:pt x="27166" y="44381"/>
                  </a:cubicBezTo>
                  <a:cubicBezTo>
                    <a:pt x="24778" y="40799"/>
                    <a:pt x="6866" y="28858"/>
                    <a:pt x="4478" y="26470"/>
                  </a:cubicBezTo>
                  <a:cubicBezTo>
                    <a:pt x="2090" y="24081"/>
                    <a:pt x="3284" y="2985"/>
                    <a:pt x="3284" y="2985"/>
                  </a:cubicBezTo>
                  <a:lnTo>
                    <a:pt x="45078" y="7364"/>
                  </a:lnTo>
                  <a:close/>
                </a:path>
              </a:pathLst>
            </a:custGeom>
            <a:solidFill>
              <a:srgbClr val="333743"/>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93A914A9-F5D9-49C3-AA15-6498CBA4A29E}"/>
                </a:ext>
              </a:extLst>
            </p:cNvPr>
            <p:cNvSpPr/>
            <p:nvPr/>
          </p:nvSpPr>
          <p:spPr>
            <a:xfrm>
              <a:off x="2645256" y="4272961"/>
              <a:ext cx="143293" cy="473664"/>
            </a:xfrm>
            <a:custGeom>
              <a:avLst/>
              <a:gdLst>
                <a:gd name="connsiteX0" fmla="*/ 141900 w 143293"/>
                <a:gd name="connsiteY0" fmla="*/ 53536 h 473663"/>
                <a:gd name="connsiteX1" fmla="*/ 121600 w 143293"/>
                <a:gd name="connsiteY1" fmla="*/ 257331 h 473663"/>
                <a:gd name="connsiteX2" fmla="*/ 86971 w 143293"/>
                <a:gd name="connsiteY2" fmla="*/ 471872 h 473663"/>
                <a:gd name="connsiteX3" fmla="*/ 45177 w 143293"/>
                <a:gd name="connsiteY3" fmla="*/ 471872 h 473663"/>
                <a:gd name="connsiteX4" fmla="*/ 40401 w 143293"/>
                <a:gd name="connsiteY4" fmla="*/ 247778 h 473663"/>
                <a:gd name="connsiteX5" fmla="*/ 2985 w 143293"/>
                <a:gd name="connsiteY5" fmla="*/ 2985 h 473663"/>
                <a:gd name="connsiteX6" fmla="*/ 141900 w 143293"/>
                <a:gd name="connsiteY6" fmla="*/ 53536 h 473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293" h="473663">
                  <a:moveTo>
                    <a:pt x="141900" y="53536"/>
                  </a:moveTo>
                  <a:lnTo>
                    <a:pt x="121600" y="257331"/>
                  </a:lnTo>
                  <a:lnTo>
                    <a:pt x="86971" y="471872"/>
                  </a:lnTo>
                  <a:lnTo>
                    <a:pt x="45177" y="471872"/>
                  </a:lnTo>
                  <a:lnTo>
                    <a:pt x="40401" y="247778"/>
                  </a:lnTo>
                  <a:cubicBezTo>
                    <a:pt x="40401" y="247778"/>
                    <a:pt x="6568" y="63487"/>
                    <a:pt x="2985" y="2985"/>
                  </a:cubicBezTo>
                  <a:lnTo>
                    <a:pt x="141900" y="53536"/>
                  </a:lnTo>
                  <a:close/>
                </a:path>
              </a:pathLst>
            </a:custGeom>
            <a:solidFill>
              <a:srgbClr val="40495F"/>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463B17E8-0DD7-4493-87F3-680EB38C219A}"/>
                </a:ext>
              </a:extLst>
            </p:cNvPr>
            <p:cNvSpPr/>
            <p:nvPr/>
          </p:nvSpPr>
          <p:spPr>
            <a:xfrm>
              <a:off x="2555300" y="4231963"/>
              <a:ext cx="119411" cy="509487"/>
            </a:xfrm>
            <a:custGeom>
              <a:avLst/>
              <a:gdLst>
                <a:gd name="connsiteX0" fmla="*/ 2985 w 119410"/>
                <a:gd name="connsiteY0" fmla="*/ 98116 h 509486"/>
                <a:gd name="connsiteX1" fmla="*/ 38809 w 119410"/>
                <a:gd name="connsiteY1" fmla="*/ 508094 h 509486"/>
                <a:gd name="connsiteX2" fmla="*/ 81796 w 119410"/>
                <a:gd name="connsiteY2" fmla="*/ 508094 h 509486"/>
                <a:gd name="connsiteX3" fmla="*/ 94932 w 119410"/>
                <a:gd name="connsiteY3" fmla="*/ 298329 h 509486"/>
                <a:gd name="connsiteX4" fmla="*/ 119212 w 119410"/>
                <a:gd name="connsiteY4" fmla="*/ 112843 h 509486"/>
                <a:gd name="connsiteX5" fmla="*/ 25673 w 119410"/>
                <a:gd name="connsiteY5" fmla="*/ 2985 h 50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410" h="509486">
                  <a:moveTo>
                    <a:pt x="2985" y="98116"/>
                  </a:moveTo>
                  <a:lnTo>
                    <a:pt x="38809" y="508094"/>
                  </a:lnTo>
                  <a:lnTo>
                    <a:pt x="81796" y="508094"/>
                  </a:lnTo>
                  <a:lnTo>
                    <a:pt x="94932" y="298329"/>
                  </a:lnTo>
                  <a:lnTo>
                    <a:pt x="119212" y="112843"/>
                  </a:lnTo>
                  <a:lnTo>
                    <a:pt x="25673" y="2985"/>
                  </a:lnTo>
                  <a:close/>
                </a:path>
              </a:pathLst>
            </a:custGeom>
            <a:solidFill>
              <a:srgbClr val="40495F"/>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30850171-4F28-482B-83BB-B91CF34B3A6D}"/>
                </a:ext>
              </a:extLst>
            </p:cNvPr>
            <p:cNvSpPr/>
            <p:nvPr/>
          </p:nvSpPr>
          <p:spPr>
            <a:xfrm>
              <a:off x="2542901" y="3927446"/>
              <a:ext cx="254743" cy="433860"/>
            </a:xfrm>
            <a:custGeom>
              <a:avLst/>
              <a:gdLst>
                <a:gd name="connsiteX0" fmla="*/ 14190 w 254743"/>
                <a:gd name="connsiteY0" fmla="*/ 140328 h 433859"/>
                <a:gd name="connsiteX1" fmla="*/ 30907 w 254743"/>
                <a:gd name="connsiteY1" fmla="*/ 76642 h 433859"/>
                <a:gd name="connsiteX2" fmla="*/ 76283 w 254743"/>
                <a:gd name="connsiteY2" fmla="*/ 25295 h 433859"/>
                <a:gd name="connsiteX3" fmla="*/ 99370 w 254743"/>
                <a:gd name="connsiteY3" fmla="*/ 7383 h 433859"/>
                <a:gd name="connsiteX4" fmla="*/ 120465 w 254743"/>
                <a:gd name="connsiteY4" fmla="*/ 4597 h 433859"/>
                <a:gd name="connsiteX5" fmla="*/ 184947 w 254743"/>
                <a:gd name="connsiteY5" fmla="*/ 3005 h 433859"/>
                <a:gd name="connsiteX6" fmla="*/ 208034 w 254743"/>
                <a:gd name="connsiteY6" fmla="*/ 5393 h 433859"/>
                <a:gd name="connsiteX7" fmla="*/ 229926 w 254743"/>
                <a:gd name="connsiteY7" fmla="*/ 28877 h 433859"/>
                <a:gd name="connsiteX8" fmla="*/ 247041 w 254743"/>
                <a:gd name="connsiteY8" fmla="*/ 104902 h 433859"/>
                <a:gd name="connsiteX9" fmla="*/ 250623 w 254743"/>
                <a:gd name="connsiteY9" fmla="*/ 432487 h 433859"/>
                <a:gd name="connsiteX10" fmla="*/ 196490 w 254743"/>
                <a:gd name="connsiteY10" fmla="*/ 417759 h 433859"/>
                <a:gd name="connsiteX11" fmla="*/ 116485 w 254743"/>
                <a:gd name="connsiteY11" fmla="*/ 410196 h 433859"/>
                <a:gd name="connsiteX12" fmla="*/ 69119 w 254743"/>
                <a:gd name="connsiteY12" fmla="*/ 413381 h 433859"/>
                <a:gd name="connsiteX13" fmla="*/ 40858 w 254743"/>
                <a:gd name="connsiteY13" fmla="*/ 413381 h 433859"/>
                <a:gd name="connsiteX14" fmla="*/ 7423 w 254743"/>
                <a:gd name="connsiteY14" fmla="*/ 418953 h 433859"/>
                <a:gd name="connsiteX15" fmla="*/ 14190 w 254743"/>
                <a:gd name="connsiteY15" fmla="*/ 140328 h 43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4743" h="433859">
                  <a:moveTo>
                    <a:pt x="14190" y="140328"/>
                  </a:moveTo>
                  <a:cubicBezTo>
                    <a:pt x="18568" y="119232"/>
                    <a:pt x="20558" y="96544"/>
                    <a:pt x="30907" y="76642"/>
                  </a:cubicBezTo>
                  <a:cubicBezTo>
                    <a:pt x="41256" y="56740"/>
                    <a:pt x="61158" y="42012"/>
                    <a:pt x="76283" y="25295"/>
                  </a:cubicBezTo>
                  <a:cubicBezTo>
                    <a:pt x="82652" y="18130"/>
                    <a:pt x="89817" y="10966"/>
                    <a:pt x="99370" y="7383"/>
                  </a:cubicBezTo>
                  <a:cubicBezTo>
                    <a:pt x="106136" y="4995"/>
                    <a:pt x="113301" y="4995"/>
                    <a:pt x="120465" y="4597"/>
                  </a:cubicBezTo>
                  <a:cubicBezTo>
                    <a:pt x="141959" y="4199"/>
                    <a:pt x="163453" y="3403"/>
                    <a:pt x="184947" y="3005"/>
                  </a:cubicBezTo>
                  <a:cubicBezTo>
                    <a:pt x="192908" y="3005"/>
                    <a:pt x="200869" y="2607"/>
                    <a:pt x="208034" y="5393"/>
                  </a:cubicBezTo>
                  <a:cubicBezTo>
                    <a:pt x="218781" y="9772"/>
                    <a:pt x="224751" y="19324"/>
                    <a:pt x="229926" y="28877"/>
                  </a:cubicBezTo>
                  <a:cubicBezTo>
                    <a:pt x="243459" y="52361"/>
                    <a:pt x="245847" y="78632"/>
                    <a:pt x="247041" y="104902"/>
                  </a:cubicBezTo>
                  <a:cubicBezTo>
                    <a:pt x="247041" y="105300"/>
                    <a:pt x="263759" y="438855"/>
                    <a:pt x="250623" y="432487"/>
                  </a:cubicBezTo>
                  <a:cubicBezTo>
                    <a:pt x="233906" y="424526"/>
                    <a:pt x="214800" y="420545"/>
                    <a:pt x="196490" y="417759"/>
                  </a:cubicBezTo>
                  <a:cubicBezTo>
                    <a:pt x="170220" y="413381"/>
                    <a:pt x="143154" y="410992"/>
                    <a:pt x="116485" y="410196"/>
                  </a:cubicBezTo>
                  <a:lnTo>
                    <a:pt x="69119" y="413381"/>
                  </a:lnTo>
                  <a:lnTo>
                    <a:pt x="40858" y="413381"/>
                  </a:lnTo>
                  <a:cubicBezTo>
                    <a:pt x="23743" y="414973"/>
                    <a:pt x="25335" y="420147"/>
                    <a:pt x="7423" y="418953"/>
                  </a:cubicBezTo>
                  <a:cubicBezTo>
                    <a:pt x="-3722" y="418555"/>
                    <a:pt x="9015" y="164608"/>
                    <a:pt x="14190" y="140328"/>
                  </a:cubicBezTo>
                  <a:close/>
                </a:path>
              </a:pathLst>
            </a:custGeom>
            <a:solidFill>
              <a:schemeClr val="tx1">
                <a:lumMod val="20000"/>
                <a:lumOff val="80000"/>
              </a:schemeClr>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3170C48A-6BBC-4C15-ABE0-06CAAD2B956D}"/>
                </a:ext>
              </a:extLst>
            </p:cNvPr>
            <p:cNvSpPr/>
            <p:nvPr/>
          </p:nvSpPr>
          <p:spPr>
            <a:xfrm>
              <a:off x="2639437" y="3826861"/>
              <a:ext cx="95529" cy="115431"/>
            </a:xfrm>
            <a:custGeom>
              <a:avLst/>
              <a:gdLst>
                <a:gd name="connsiteX0" fmla="*/ 41045 w 95528"/>
                <a:gd name="connsiteY0" fmla="*/ 116327 h 115430"/>
                <a:gd name="connsiteX1" fmla="*/ 73286 w 95528"/>
                <a:gd name="connsiteY1" fmla="*/ 115133 h 115430"/>
                <a:gd name="connsiteX2" fmla="*/ 72888 w 95528"/>
                <a:gd name="connsiteY2" fmla="*/ 89659 h 115430"/>
                <a:gd name="connsiteX3" fmla="*/ 94382 w 95528"/>
                <a:gd name="connsiteY3" fmla="*/ 73737 h 115430"/>
                <a:gd name="connsiteX4" fmla="*/ 94382 w 95528"/>
                <a:gd name="connsiteY4" fmla="*/ 64980 h 115430"/>
                <a:gd name="connsiteX5" fmla="*/ 90004 w 95528"/>
                <a:gd name="connsiteY5" fmla="*/ 28361 h 115430"/>
                <a:gd name="connsiteX6" fmla="*/ 86819 w 95528"/>
                <a:gd name="connsiteY6" fmla="*/ 16022 h 115430"/>
                <a:gd name="connsiteX7" fmla="*/ 68510 w 95528"/>
                <a:gd name="connsiteY7" fmla="*/ 4877 h 115430"/>
                <a:gd name="connsiteX8" fmla="*/ 14377 w 95528"/>
                <a:gd name="connsiteY8" fmla="*/ 14828 h 115430"/>
                <a:gd name="connsiteX9" fmla="*/ 4824 w 95528"/>
                <a:gd name="connsiteY9" fmla="*/ 26371 h 115430"/>
                <a:gd name="connsiteX10" fmla="*/ 4824 w 95528"/>
                <a:gd name="connsiteY10" fmla="*/ 49457 h 115430"/>
                <a:gd name="connsiteX11" fmla="*/ 9202 w 95528"/>
                <a:gd name="connsiteY11" fmla="*/ 70553 h 115430"/>
                <a:gd name="connsiteX12" fmla="*/ 20745 w 95528"/>
                <a:gd name="connsiteY12" fmla="*/ 91251 h 115430"/>
                <a:gd name="connsiteX13" fmla="*/ 33084 w 95528"/>
                <a:gd name="connsiteY13" fmla="*/ 95231 h 115430"/>
                <a:gd name="connsiteX14" fmla="*/ 41045 w 95528"/>
                <a:gd name="connsiteY14" fmla="*/ 116327 h 11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528" h="115430">
                  <a:moveTo>
                    <a:pt x="41045" y="116327"/>
                  </a:moveTo>
                  <a:cubicBezTo>
                    <a:pt x="51792" y="115929"/>
                    <a:pt x="62539" y="115531"/>
                    <a:pt x="73286" y="115133"/>
                  </a:cubicBezTo>
                  <a:cubicBezTo>
                    <a:pt x="73684" y="106774"/>
                    <a:pt x="73684" y="98017"/>
                    <a:pt x="72888" y="89659"/>
                  </a:cubicBezTo>
                  <a:cubicBezTo>
                    <a:pt x="82043" y="86872"/>
                    <a:pt x="92392" y="82892"/>
                    <a:pt x="94382" y="73737"/>
                  </a:cubicBezTo>
                  <a:cubicBezTo>
                    <a:pt x="95178" y="70951"/>
                    <a:pt x="94780" y="67767"/>
                    <a:pt x="94382" y="64980"/>
                  </a:cubicBezTo>
                  <a:cubicBezTo>
                    <a:pt x="92790" y="52641"/>
                    <a:pt x="91596" y="40700"/>
                    <a:pt x="90004" y="28361"/>
                  </a:cubicBezTo>
                  <a:cubicBezTo>
                    <a:pt x="89606" y="23983"/>
                    <a:pt x="88809" y="20002"/>
                    <a:pt x="86819" y="16022"/>
                  </a:cubicBezTo>
                  <a:cubicBezTo>
                    <a:pt x="83237" y="9653"/>
                    <a:pt x="75674" y="6469"/>
                    <a:pt x="68510" y="4877"/>
                  </a:cubicBezTo>
                  <a:cubicBezTo>
                    <a:pt x="50200" y="498"/>
                    <a:pt x="29502" y="3683"/>
                    <a:pt x="14377" y="14828"/>
                  </a:cubicBezTo>
                  <a:cubicBezTo>
                    <a:pt x="10396" y="18012"/>
                    <a:pt x="6814" y="21594"/>
                    <a:pt x="4824" y="26371"/>
                  </a:cubicBezTo>
                  <a:cubicBezTo>
                    <a:pt x="1639" y="33535"/>
                    <a:pt x="3232" y="41894"/>
                    <a:pt x="4824" y="49457"/>
                  </a:cubicBezTo>
                  <a:cubicBezTo>
                    <a:pt x="6416" y="56622"/>
                    <a:pt x="7610" y="63388"/>
                    <a:pt x="9202" y="70553"/>
                  </a:cubicBezTo>
                  <a:cubicBezTo>
                    <a:pt x="10794" y="78514"/>
                    <a:pt x="13182" y="88067"/>
                    <a:pt x="20745" y="91251"/>
                  </a:cubicBezTo>
                  <a:cubicBezTo>
                    <a:pt x="24726" y="93241"/>
                    <a:pt x="29502" y="92843"/>
                    <a:pt x="33084" y="95231"/>
                  </a:cubicBezTo>
                  <a:cubicBezTo>
                    <a:pt x="39453" y="99212"/>
                    <a:pt x="38259" y="109162"/>
                    <a:pt x="41045" y="116327"/>
                  </a:cubicBezTo>
                  <a:close/>
                </a:path>
              </a:pathLst>
            </a:custGeom>
            <a:solidFill>
              <a:srgbClr val="FFD0BB"/>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C3ADC4E4-CFA3-4DC6-A85F-1E0BD0D7CE78}"/>
                </a:ext>
              </a:extLst>
            </p:cNvPr>
            <p:cNvSpPr/>
            <p:nvPr/>
          </p:nvSpPr>
          <p:spPr>
            <a:xfrm>
              <a:off x="2599004" y="3765923"/>
              <a:ext cx="179116" cy="143293"/>
            </a:xfrm>
            <a:custGeom>
              <a:avLst/>
              <a:gdLst>
                <a:gd name="connsiteX0" fmla="*/ 22170 w 179116"/>
                <a:gd name="connsiteY0" fmla="*/ 22429 h 143293"/>
                <a:gd name="connsiteX1" fmla="*/ 29335 w 179116"/>
                <a:gd name="connsiteY1" fmla="*/ 20439 h 143293"/>
                <a:gd name="connsiteX2" fmla="*/ 50829 w 179116"/>
                <a:gd name="connsiteY2" fmla="*/ 7304 h 143293"/>
                <a:gd name="connsiteX3" fmla="*/ 104564 w 179116"/>
                <a:gd name="connsiteY3" fmla="*/ 8896 h 143293"/>
                <a:gd name="connsiteX4" fmla="*/ 155513 w 179116"/>
                <a:gd name="connsiteY4" fmla="*/ 26807 h 143293"/>
                <a:gd name="connsiteX5" fmla="*/ 169444 w 179116"/>
                <a:gd name="connsiteY5" fmla="*/ 41933 h 143293"/>
                <a:gd name="connsiteX6" fmla="*/ 165862 w 179116"/>
                <a:gd name="connsiteY6" fmla="*/ 109599 h 143293"/>
                <a:gd name="connsiteX7" fmla="*/ 155115 w 179116"/>
                <a:gd name="connsiteY7" fmla="*/ 121540 h 143293"/>
                <a:gd name="connsiteX8" fmla="*/ 127252 w 179116"/>
                <a:gd name="connsiteY8" fmla="*/ 141442 h 143293"/>
                <a:gd name="connsiteX9" fmla="*/ 130834 w 179116"/>
                <a:gd name="connsiteY9" fmla="*/ 95668 h 143293"/>
                <a:gd name="connsiteX10" fmla="*/ 92225 w 179116"/>
                <a:gd name="connsiteY10" fmla="*/ 86513 h 143293"/>
                <a:gd name="connsiteX11" fmla="*/ 50431 w 179116"/>
                <a:gd name="connsiteY11" fmla="*/ 83727 h 143293"/>
                <a:gd name="connsiteX12" fmla="*/ 28539 w 179116"/>
                <a:gd name="connsiteY12" fmla="*/ 80940 h 143293"/>
                <a:gd name="connsiteX13" fmla="*/ 4259 w 179116"/>
                <a:gd name="connsiteY13" fmla="*/ 49496 h 143293"/>
                <a:gd name="connsiteX14" fmla="*/ 8239 w 179116"/>
                <a:gd name="connsiteY14" fmla="*/ 28798 h 143293"/>
                <a:gd name="connsiteX15" fmla="*/ 22170 w 179116"/>
                <a:gd name="connsiteY15" fmla="*/ 22429 h 14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9116" h="143293">
                  <a:moveTo>
                    <a:pt x="22170" y="22429"/>
                  </a:moveTo>
                  <a:cubicBezTo>
                    <a:pt x="24559" y="22031"/>
                    <a:pt x="26947" y="21633"/>
                    <a:pt x="29335" y="20439"/>
                  </a:cubicBezTo>
                  <a:cubicBezTo>
                    <a:pt x="36898" y="17255"/>
                    <a:pt x="42470" y="10488"/>
                    <a:pt x="50829" y="7304"/>
                  </a:cubicBezTo>
                  <a:cubicBezTo>
                    <a:pt x="67547" y="935"/>
                    <a:pt x="88244" y="1731"/>
                    <a:pt x="104564" y="8896"/>
                  </a:cubicBezTo>
                  <a:cubicBezTo>
                    <a:pt x="120087" y="15662"/>
                    <a:pt x="141581" y="18051"/>
                    <a:pt x="155513" y="26807"/>
                  </a:cubicBezTo>
                  <a:cubicBezTo>
                    <a:pt x="161483" y="30390"/>
                    <a:pt x="165862" y="35962"/>
                    <a:pt x="169444" y="41933"/>
                  </a:cubicBezTo>
                  <a:cubicBezTo>
                    <a:pt x="181385" y="62631"/>
                    <a:pt x="179793" y="90493"/>
                    <a:pt x="165862" y="109599"/>
                  </a:cubicBezTo>
                  <a:cubicBezTo>
                    <a:pt x="162677" y="113977"/>
                    <a:pt x="159095" y="117958"/>
                    <a:pt x="155115" y="121540"/>
                  </a:cubicBezTo>
                  <a:cubicBezTo>
                    <a:pt x="147154" y="129103"/>
                    <a:pt x="137601" y="138656"/>
                    <a:pt x="127252" y="141442"/>
                  </a:cubicBezTo>
                  <a:cubicBezTo>
                    <a:pt x="127650" y="132287"/>
                    <a:pt x="137601" y="103629"/>
                    <a:pt x="130834" y="95668"/>
                  </a:cubicBezTo>
                  <a:cubicBezTo>
                    <a:pt x="122078" y="84921"/>
                    <a:pt x="104564" y="85319"/>
                    <a:pt x="92225" y="86513"/>
                  </a:cubicBezTo>
                  <a:cubicBezTo>
                    <a:pt x="77497" y="87707"/>
                    <a:pt x="65158" y="83329"/>
                    <a:pt x="50431" y="83727"/>
                  </a:cubicBezTo>
                  <a:cubicBezTo>
                    <a:pt x="42868" y="84125"/>
                    <a:pt x="34510" y="85717"/>
                    <a:pt x="28539" y="80940"/>
                  </a:cubicBezTo>
                  <a:cubicBezTo>
                    <a:pt x="21772" y="75368"/>
                    <a:pt x="7841" y="57456"/>
                    <a:pt x="4259" y="49496"/>
                  </a:cubicBezTo>
                  <a:cubicBezTo>
                    <a:pt x="1473" y="42729"/>
                    <a:pt x="3463" y="34370"/>
                    <a:pt x="8239" y="28798"/>
                  </a:cubicBezTo>
                  <a:cubicBezTo>
                    <a:pt x="12618" y="24021"/>
                    <a:pt x="17394" y="23623"/>
                    <a:pt x="22170" y="22429"/>
                  </a:cubicBezTo>
                  <a:close/>
                </a:path>
              </a:pathLst>
            </a:custGeom>
            <a:solidFill>
              <a:schemeClr val="accent4"/>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CB0FCEC1-1A72-4EFD-A9AB-C7093AEF48B9}"/>
                </a:ext>
              </a:extLst>
            </p:cNvPr>
            <p:cNvSpPr/>
            <p:nvPr/>
          </p:nvSpPr>
          <p:spPr>
            <a:xfrm>
              <a:off x="2702573" y="3699390"/>
              <a:ext cx="191058" cy="326390"/>
            </a:xfrm>
            <a:custGeom>
              <a:avLst/>
              <a:gdLst>
                <a:gd name="connsiteX0" fmla="*/ 2985 w 191057"/>
                <a:gd name="connsiteY0" fmla="*/ 256933 h 326390"/>
                <a:gd name="connsiteX1" fmla="*/ 107271 w 191057"/>
                <a:gd name="connsiteY1" fmla="*/ 168170 h 326390"/>
                <a:gd name="connsiteX2" fmla="*/ 127969 w 191057"/>
                <a:gd name="connsiteY2" fmla="*/ 2985 h 326390"/>
                <a:gd name="connsiteX3" fmla="*/ 167374 w 191057"/>
                <a:gd name="connsiteY3" fmla="*/ 4179 h 326390"/>
                <a:gd name="connsiteX4" fmla="*/ 189266 w 191057"/>
                <a:gd name="connsiteY4" fmla="*/ 211556 h 326390"/>
                <a:gd name="connsiteX5" fmla="*/ 43585 w 191057"/>
                <a:gd name="connsiteY5" fmla="*/ 325793 h 32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57" h="326390">
                  <a:moveTo>
                    <a:pt x="2985" y="256933"/>
                  </a:moveTo>
                  <a:lnTo>
                    <a:pt x="107271" y="168170"/>
                  </a:lnTo>
                  <a:lnTo>
                    <a:pt x="127969" y="2985"/>
                  </a:lnTo>
                  <a:lnTo>
                    <a:pt x="167374" y="4179"/>
                  </a:lnTo>
                  <a:lnTo>
                    <a:pt x="189266" y="211556"/>
                  </a:lnTo>
                  <a:lnTo>
                    <a:pt x="43585" y="325793"/>
                  </a:lnTo>
                  <a:close/>
                </a:path>
              </a:pathLst>
            </a:custGeom>
            <a:solidFill>
              <a:schemeClr val="tx1">
                <a:lumMod val="20000"/>
                <a:lumOff val="80000"/>
              </a:schemeClr>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FF6A8628-15D7-4021-95B1-6826E2385183}"/>
                </a:ext>
              </a:extLst>
            </p:cNvPr>
            <p:cNvSpPr/>
            <p:nvPr/>
          </p:nvSpPr>
          <p:spPr>
            <a:xfrm>
              <a:off x="2817208" y="3648044"/>
              <a:ext cx="59705" cy="55725"/>
            </a:xfrm>
            <a:custGeom>
              <a:avLst/>
              <a:gdLst>
                <a:gd name="connsiteX0" fmla="*/ 49158 w 59705"/>
                <a:gd name="connsiteY0" fmla="*/ 55128 h 55725"/>
                <a:gd name="connsiteX1" fmla="*/ 59108 w 59705"/>
                <a:gd name="connsiteY1" fmla="*/ 28062 h 55725"/>
                <a:gd name="connsiteX2" fmla="*/ 41197 w 59705"/>
                <a:gd name="connsiteY2" fmla="*/ 2985 h 55725"/>
                <a:gd name="connsiteX3" fmla="*/ 2985 w 59705"/>
                <a:gd name="connsiteY3" fmla="*/ 37615 h 55725"/>
                <a:gd name="connsiteX4" fmla="*/ 13334 w 59705"/>
                <a:gd name="connsiteY4" fmla="*/ 54332 h 5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05" h="55725">
                  <a:moveTo>
                    <a:pt x="49158" y="55128"/>
                  </a:moveTo>
                  <a:lnTo>
                    <a:pt x="59108" y="28062"/>
                  </a:lnTo>
                  <a:lnTo>
                    <a:pt x="41197" y="2985"/>
                  </a:lnTo>
                  <a:lnTo>
                    <a:pt x="2985" y="37615"/>
                  </a:lnTo>
                  <a:lnTo>
                    <a:pt x="13334" y="54332"/>
                  </a:lnTo>
                  <a:close/>
                </a:path>
              </a:pathLst>
            </a:custGeom>
            <a:solidFill>
              <a:srgbClr val="FFD0BB"/>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6088F7E3-A1B8-4EE2-BA9F-749C14FB31B4}"/>
                </a:ext>
              </a:extLst>
            </p:cNvPr>
            <p:cNvSpPr/>
            <p:nvPr/>
          </p:nvSpPr>
          <p:spPr>
            <a:xfrm>
              <a:off x="2610627" y="3942591"/>
              <a:ext cx="95529" cy="258724"/>
            </a:xfrm>
            <a:custGeom>
              <a:avLst/>
              <a:gdLst>
                <a:gd name="connsiteX0" fmla="*/ 2985 w 95528"/>
                <a:gd name="connsiteY0" fmla="*/ 215537 h 258723"/>
                <a:gd name="connsiteX1" fmla="*/ 4975 w 95528"/>
                <a:gd name="connsiteY1" fmla="*/ 205984 h 258723"/>
                <a:gd name="connsiteX2" fmla="*/ 70253 w 95528"/>
                <a:gd name="connsiteY2" fmla="*/ 20897 h 258723"/>
                <a:gd name="connsiteX3" fmla="*/ 73836 w 95528"/>
                <a:gd name="connsiteY3" fmla="*/ 4179 h 258723"/>
                <a:gd name="connsiteX4" fmla="*/ 92942 w 95528"/>
                <a:gd name="connsiteY4" fmla="*/ 2985 h 258723"/>
                <a:gd name="connsiteX5" fmla="*/ 89757 w 95528"/>
                <a:gd name="connsiteY5" fmla="*/ 22489 h 258723"/>
                <a:gd name="connsiteX6" fmla="*/ 81000 w 95528"/>
                <a:gd name="connsiteY6" fmla="*/ 30052 h 258723"/>
                <a:gd name="connsiteX7" fmla="*/ 44381 w 95528"/>
                <a:gd name="connsiteY7" fmla="*/ 222304 h 258723"/>
                <a:gd name="connsiteX8" fmla="*/ 17315 w 95528"/>
                <a:gd name="connsiteY8" fmla="*/ 255739 h 258723"/>
                <a:gd name="connsiteX9" fmla="*/ 2985 w 95528"/>
                <a:gd name="connsiteY9" fmla="*/ 215537 h 25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528" h="258723">
                  <a:moveTo>
                    <a:pt x="2985" y="215537"/>
                  </a:moveTo>
                  <a:cubicBezTo>
                    <a:pt x="2985" y="212353"/>
                    <a:pt x="3781" y="208770"/>
                    <a:pt x="4975" y="205984"/>
                  </a:cubicBezTo>
                  <a:cubicBezTo>
                    <a:pt x="10548" y="192451"/>
                    <a:pt x="70253" y="20897"/>
                    <a:pt x="70253" y="20897"/>
                  </a:cubicBezTo>
                  <a:cubicBezTo>
                    <a:pt x="70253" y="20897"/>
                    <a:pt x="72642" y="12140"/>
                    <a:pt x="73836" y="4179"/>
                  </a:cubicBezTo>
                  <a:lnTo>
                    <a:pt x="92942" y="2985"/>
                  </a:lnTo>
                  <a:lnTo>
                    <a:pt x="89757" y="22489"/>
                  </a:lnTo>
                  <a:lnTo>
                    <a:pt x="81000" y="30052"/>
                  </a:lnTo>
                  <a:cubicBezTo>
                    <a:pt x="81000" y="30052"/>
                    <a:pt x="44381" y="218721"/>
                    <a:pt x="44381" y="222304"/>
                  </a:cubicBezTo>
                  <a:lnTo>
                    <a:pt x="17315" y="255739"/>
                  </a:lnTo>
                  <a:lnTo>
                    <a:pt x="2985" y="215537"/>
                  </a:lnTo>
                  <a:close/>
                </a:path>
              </a:pathLst>
            </a:custGeom>
            <a:solidFill>
              <a:srgbClr val="587BC9"/>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3EA8907C-CED9-466F-8132-15C0E3369351}"/>
                </a:ext>
              </a:extLst>
            </p:cNvPr>
            <p:cNvSpPr/>
            <p:nvPr/>
          </p:nvSpPr>
          <p:spPr>
            <a:xfrm>
              <a:off x="3684131" y="4175840"/>
              <a:ext cx="63686" cy="67666"/>
            </a:xfrm>
            <a:custGeom>
              <a:avLst/>
              <a:gdLst>
                <a:gd name="connsiteX0" fmla="*/ 39207 w 63685"/>
                <a:gd name="connsiteY0" fmla="*/ 2985 h 67666"/>
                <a:gd name="connsiteX1" fmla="*/ 4179 w 63685"/>
                <a:gd name="connsiteY1" fmla="*/ 27663 h 67666"/>
                <a:gd name="connsiteX2" fmla="*/ 2985 w 63685"/>
                <a:gd name="connsiteY2" fmla="*/ 66273 h 67666"/>
                <a:gd name="connsiteX3" fmla="*/ 27664 w 63685"/>
                <a:gd name="connsiteY3" fmla="*/ 63885 h 67666"/>
                <a:gd name="connsiteX4" fmla="*/ 43187 w 63685"/>
                <a:gd name="connsiteY4" fmla="*/ 37614 h 67666"/>
                <a:gd name="connsiteX5" fmla="*/ 61895 w 63685"/>
                <a:gd name="connsiteY5" fmla="*/ 27265 h 6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685" h="67666">
                  <a:moveTo>
                    <a:pt x="39207" y="2985"/>
                  </a:moveTo>
                  <a:lnTo>
                    <a:pt x="4179" y="27663"/>
                  </a:lnTo>
                  <a:lnTo>
                    <a:pt x="2985" y="66273"/>
                  </a:lnTo>
                  <a:lnTo>
                    <a:pt x="27664" y="63885"/>
                  </a:lnTo>
                  <a:lnTo>
                    <a:pt x="43187" y="37614"/>
                  </a:lnTo>
                  <a:lnTo>
                    <a:pt x="61895" y="27265"/>
                  </a:lnTo>
                  <a:close/>
                </a:path>
              </a:pathLst>
            </a:custGeom>
            <a:solidFill>
              <a:srgbClr val="FFD0BB"/>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088A2637-F226-4915-80F0-5BFCD654C400}"/>
                </a:ext>
              </a:extLst>
            </p:cNvPr>
            <p:cNvSpPr/>
            <p:nvPr/>
          </p:nvSpPr>
          <p:spPr>
            <a:xfrm>
              <a:off x="3707615" y="3970453"/>
              <a:ext cx="167175" cy="242802"/>
            </a:xfrm>
            <a:custGeom>
              <a:avLst/>
              <a:gdLst>
                <a:gd name="connsiteX0" fmla="*/ 164986 w 167175"/>
                <a:gd name="connsiteY0" fmla="*/ 2985 h 242802"/>
                <a:gd name="connsiteX1" fmla="*/ 136726 w 167175"/>
                <a:gd name="connsiteY1" fmla="*/ 16121 h 242802"/>
                <a:gd name="connsiteX2" fmla="*/ 94534 w 167175"/>
                <a:gd name="connsiteY2" fmla="*/ 152249 h 242802"/>
                <a:gd name="connsiteX3" fmla="*/ 2985 w 167175"/>
                <a:gd name="connsiteY3" fmla="*/ 216731 h 242802"/>
                <a:gd name="connsiteX4" fmla="*/ 24479 w 167175"/>
                <a:gd name="connsiteY4" fmla="*/ 240215 h 242802"/>
                <a:gd name="connsiteX5" fmla="*/ 131949 w 167175"/>
                <a:gd name="connsiteY5" fmla="*/ 192053 h 242802"/>
                <a:gd name="connsiteX6" fmla="*/ 158220 w 167175"/>
                <a:gd name="connsiteY6" fmla="*/ 134337 h 24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175" h="242802">
                  <a:moveTo>
                    <a:pt x="164986" y="2985"/>
                  </a:moveTo>
                  <a:lnTo>
                    <a:pt x="136726" y="16121"/>
                  </a:lnTo>
                  <a:lnTo>
                    <a:pt x="94534" y="152249"/>
                  </a:lnTo>
                  <a:lnTo>
                    <a:pt x="2985" y="216731"/>
                  </a:lnTo>
                  <a:lnTo>
                    <a:pt x="24479" y="240215"/>
                  </a:lnTo>
                  <a:lnTo>
                    <a:pt x="131949" y="192053"/>
                  </a:lnTo>
                  <a:lnTo>
                    <a:pt x="158220" y="134337"/>
                  </a:lnTo>
                  <a:close/>
                </a:path>
              </a:pathLst>
            </a:custGeom>
            <a:solidFill>
              <a:schemeClr val="accent3"/>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9D9B9B95-7F70-43B6-91A6-049C90C21E6A}"/>
                </a:ext>
              </a:extLst>
            </p:cNvPr>
            <p:cNvSpPr/>
            <p:nvPr/>
          </p:nvSpPr>
          <p:spPr>
            <a:xfrm>
              <a:off x="4167348" y="4218032"/>
              <a:ext cx="75627" cy="79607"/>
            </a:xfrm>
            <a:custGeom>
              <a:avLst/>
              <a:gdLst>
                <a:gd name="connsiteX0" fmla="*/ 30052 w 75626"/>
                <a:gd name="connsiteY0" fmla="*/ 2985 h 79607"/>
                <a:gd name="connsiteX1" fmla="*/ 72244 w 75626"/>
                <a:gd name="connsiteY1" fmla="*/ 32440 h 79607"/>
                <a:gd name="connsiteX2" fmla="*/ 73836 w 75626"/>
                <a:gd name="connsiteY2" fmla="*/ 78612 h 79607"/>
                <a:gd name="connsiteX3" fmla="*/ 43983 w 75626"/>
                <a:gd name="connsiteY3" fmla="*/ 75826 h 79607"/>
                <a:gd name="connsiteX4" fmla="*/ 25275 w 75626"/>
                <a:gd name="connsiteY4" fmla="*/ 43983 h 79607"/>
                <a:gd name="connsiteX5" fmla="*/ 2985 w 75626"/>
                <a:gd name="connsiteY5" fmla="*/ 32042 h 7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26" h="79607">
                  <a:moveTo>
                    <a:pt x="30052" y="2985"/>
                  </a:moveTo>
                  <a:lnTo>
                    <a:pt x="72244" y="32440"/>
                  </a:lnTo>
                  <a:lnTo>
                    <a:pt x="73836" y="78612"/>
                  </a:lnTo>
                  <a:lnTo>
                    <a:pt x="43983" y="75826"/>
                  </a:lnTo>
                  <a:lnTo>
                    <a:pt x="25275" y="43983"/>
                  </a:lnTo>
                  <a:lnTo>
                    <a:pt x="2985" y="32042"/>
                  </a:lnTo>
                  <a:close/>
                </a:path>
              </a:pathLst>
            </a:custGeom>
            <a:solidFill>
              <a:srgbClr val="FFD0BB"/>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C9A0D0F1-A378-4A0C-9571-8147809BA0DC}"/>
                </a:ext>
              </a:extLst>
            </p:cNvPr>
            <p:cNvSpPr/>
            <p:nvPr/>
          </p:nvSpPr>
          <p:spPr>
            <a:xfrm>
              <a:off x="4023657" y="3966075"/>
              <a:ext cx="191058" cy="294547"/>
            </a:xfrm>
            <a:custGeom>
              <a:avLst/>
              <a:gdLst>
                <a:gd name="connsiteX0" fmla="*/ 3781 w 191057"/>
                <a:gd name="connsiteY0" fmla="*/ 2985 h 294547"/>
                <a:gd name="connsiteX1" fmla="*/ 32440 w 191057"/>
                <a:gd name="connsiteY1" fmla="*/ 24479 h 294547"/>
                <a:gd name="connsiteX2" fmla="*/ 79010 w 191057"/>
                <a:gd name="connsiteY2" fmla="*/ 187276 h 294547"/>
                <a:gd name="connsiteX3" fmla="*/ 189266 w 191057"/>
                <a:gd name="connsiteY3" fmla="*/ 264893 h 294547"/>
                <a:gd name="connsiteX4" fmla="*/ 163394 w 191057"/>
                <a:gd name="connsiteY4" fmla="*/ 292756 h 294547"/>
                <a:gd name="connsiteX5" fmla="*/ 34430 w 191057"/>
                <a:gd name="connsiteY5" fmla="*/ 235041 h 294547"/>
                <a:gd name="connsiteX6" fmla="*/ 2985 w 191057"/>
                <a:gd name="connsiteY6" fmla="*/ 166180 h 29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57" h="294547">
                  <a:moveTo>
                    <a:pt x="3781" y="2985"/>
                  </a:moveTo>
                  <a:lnTo>
                    <a:pt x="32440" y="24479"/>
                  </a:lnTo>
                  <a:lnTo>
                    <a:pt x="79010" y="187276"/>
                  </a:lnTo>
                  <a:lnTo>
                    <a:pt x="189266" y="264893"/>
                  </a:lnTo>
                  <a:lnTo>
                    <a:pt x="163394" y="292756"/>
                  </a:lnTo>
                  <a:lnTo>
                    <a:pt x="34430" y="235041"/>
                  </a:lnTo>
                  <a:lnTo>
                    <a:pt x="2985" y="166180"/>
                  </a:lnTo>
                  <a:close/>
                </a:path>
              </a:pathLst>
            </a:custGeom>
            <a:solidFill>
              <a:schemeClr val="accent3"/>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AA070BCE-AD58-4DD7-8522-B8F3CCAC98C5}"/>
                </a:ext>
              </a:extLst>
            </p:cNvPr>
            <p:cNvSpPr/>
            <p:nvPr/>
          </p:nvSpPr>
          <p:spPr>
            <a:xfrm>
              <a:off x="3853717" y="4735844"/>
              <a:ext cx="75627" cy="59705"/>
            </a:xfrm>
            <a:custGeom>
              <a:avLst/>
              <a:gdLst>
                <a:gd name="connsiteX0" fmla="*/ 3362 w 75626"/>
                <a:gd name="connsiteY0" fmla="*/ 37648 h 59705"/>
                <a:gd name="connsiteX1" fmla="*/ 33214 w 75626"/>
                <a:gd name="connsiteY1" fmla="*/ 10184 h 59705"/>
                <a:gd name="connsiteX2" fmla="*/ 58291 w 75626"/>
                <a:gd name="connsiteY2" fmla="*/ 3019 h 59705"/>
                <a:gd name="connsiteX3" fmla="*/ 71028 w 75626"/>
                <a:gd name="connsiteY3" fmla="*/ 8989 h 59705"/>
                <a:gd name="connsiteX4" fmla="*/ 72222 w 75626"/>
                <a:gd name="connsiteY4" fmla="*/ 22125 h 59705"/>
                <a:gd name="connsiteX5" fmla="*/ 69436 w 75626"/>
                <a:gd name="connsiteY5" fmla="*/ 26503 h 59705"/>
                <a:gd name="connsiteX6" fmla="*/ 69436 w 75626"/>
                <a:gd name="connsiteY6" fmla="*/ 26503 h 59705"/>
                <a:gd name="connsiteX7" fmla="*/ 69436 w 75626"/>
                <a:gd name="connsiteY7" fmla="*/ 26503 h 59705"/>
                <a:gd name="connsiteX8" fmla="*/ 66649 w 75626"/>
                <a:gd name="connsiteY8" fmla="*/ 29687 h 59705"/>
                <a:gd name="connsiteX9" fmla="*/ 64659 w 75626"/>
                <a:gd name="connsiteY9" fmla="*/ 31678 h 59705"/>
                <a:gd name="connsiteX10" fmla="*/ 43961 w 75626"/>
                <a:gd name="connsiteY10" fmla="*/ 51579 h 59705"/>
                <a:gd name="connsiteX11" fmla="*/ 8934 w 75626"/>
                <a:gd name="connsiteY11" fmla="*/ 53968 h 59705"/>
                <a:gd name="connsiteX12" fmla="*/ 8934 w 75626"/>
                <a:gd name="connsiteY12" fmla="*/ 53968 h 59705"/>
                <a:gd name="connsiteX13" fmla="*/ 3362 w 75626"/>
                <a:gd name="connsiteY13" fmla="*/ 37648 h 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626" h="59705">
                  <a:moveTo>
                    <a:pt x="3362" y="37648"/>
                  </a:moveTo>
                  <a:lnTo>
                    <a:pt x="33214" y="10184"/>
                  </a:lnTo>
                  <a:cubicBezTo>
                    <a:pt x="41971" y="5805"/>
                    <a:pt x="51126" y="2621"/>
                    <a:pt x="58291" y="3019"/>
                  </a:cubicBezTo>
                  <a:cubicBezTo>
                    <a:pt x="63863" y="3019"/>
                    <a:pt x="68242" y="5009"/>
                    <a:pt x="71028" y="8989"/>
                  </a:cubicBezTo>
                  <a:cubicBezTo>
                    <a:pt x="73814" y="12970"/>
                    <a:pt x="74212" y="18144"/>
                    <a:pt x="72222" y="22125"/>
                  </a:cubicBezTo>
                  <a:cubicBezTo>
                    <a:pt x="71426" y="23717"/>
                    <a:pt x="70630" y="24911"/>
                    <a:pt x="69436" y="26503"/>
                  </a:cubicBezTo>
                  <a:lnTo>
                    <a:pt x="69436" y="26503"/>
                  </a:lnTo>
                  <a:cubicBezTo>
                    <a:pt x="69436" y="26503"/>
                    <a:pt x="69436" y="26503"/>
                    <a:pt x="69436" y="26503"/>
                  </a:cubicBezTo>
                  <a:cubicBezTo>
                    <a:pt x="68640" y="27697"/>
                    <a:pt x="67445" y="28493"/>
                    <a:pt x="66649" y="29687"/>
                  </a:cubicBezTo>
                  <a:cubicBezTo>
                    <a:pt x="65853" y="30483"/>
                    <a:pt x="65455" y="30881"/>
                    <a:pt x="64659" y="31678"/>
                  </a:cubicBezTo>
                  <a:cubicBezTo>
                    <a:pt x="58689" y="38444"/>
                    <a:pt x="48340" y="49191"/>
                    <a:pt x="43961" y="51579"/>
                  </a:cubicBezTo>
                  <a:cubicBezTo>
                    <a:pt x="37991" y="55162"/>
                    <a:pt x="24856" y="64715"/>
                    <a:pt x="8934" y="53968"/>
                  </a:cubicBezTo>
                  <a:cubicBezTo>
                    <a:pt x="8934" y="53968"/>
                    <a:pt x="8934" y="53968"/>
                    <a:pt x="8934" y="53968"/>
                  </a:cubicBezTo>
                  <a:cubicBezTo>
                    <a:pt x="3760" y="49589"/>
                    <a:pt x="2167" y="43221"/>
                    <a:pt x="3362" y="37648"/>
                  </a:cubicBezTo>
                  <a:close/>
                </a:path>
              </a:pathLst>
            </a:custGeom>
            <a:solidFill>
              <a:srgbClr val="564B44"/>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ACC8A27D-746C-4327-8113-AEEDCAB70542}"/>
                </a:ext>
              </a:extLst>
            </p:cNvPr>
            <p:cNvSpPr/>
            <p:nvPr/>
          </p:nvSpPr>
          <p:spPr>
            <a:xfrm>
              <a:off x="3877577" y="4527705"/>
              <a:ext cx="63686" cy="242802"/>
            </a:xfrm>
            <a:custGeom>
              <a:avLst/>
              <a:gdLst>
                <a:gd name="connsiteX0" fmla="*/ 2985 w 63685"/>
                <a:gd name="connsiteY0" fmla="*/ 5772 h 242802"/>
                <a:gd name="connsiteX1" fmla="*/ 5374 w 63685"/>
                <a:gd name="connsiteY1" fmla="*/ 40401 h 242802"/>
                <a:gd name="connsiteX2" fmla="*/ 17315 w 63685"/>
                <a:gd name="connsiteY2" fmla="*/ 208372 h 242802"/>
                <a:gd name="connsiteX3" fmla="*/ 5374 w 63685"/>
                <a:gd name="connsiteY3" fmla="*/ 227876 h 242802"/>
                <a:gd name="connsiteX4" fmla="*/ 20897 w 63685"/>
                <a:gd name="connsiteY4" fmla="*/ 242205 h 242802"/>
                <a:gd name="connsiteX5" fmla="*/ 45177 w 63685"/>
                <a:gd name="connsiteY5" fmla="*/ 217527 h 242802"/>
                <a:gd name="connsiteX6" fmla="*/ 42391 w 63685"/>
                <a:gd name="connsiteY6" fmla="*/ 206382 h 242802"/>
                <a:gd name="connsiteX7" fmla="*/ 55924 w 63685"/>
                <a:gd name="connsiteY7" fmla="*/ 80204 h 242802"/>
                <a:gd name="connsiteX8" fmla="*/ 55924 w 63685"/>
                <a:gd name="connsiteY8" fmla="*/ 43585 h 242802"/>
                <a:gd name="connsiteX9" fmla="*/ 62293 w 63685"/>
                <a:gd name="connsiteY9" fmla="*/ 2985 h 242802"/>
                <a:gd name="connsiteX10" fmla="*/ 2985 w 63685"/>
                <a:gd name="connsiteY10" fmla="*/ 5772 h 24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685" h="242802">
                  <a:moveTo>
                    <a:pt x="2985" y="5772"/>
                  </a:moveTo>
                  <a:lnTo>
                    <a:pt x="5374" y="40401"/>
                  </a:lnTo>
                  <a:lnTo>
                    <a:pt x="17315" y="208372"/>
                  </a:lnTo>
                  <a:lnTo>
                    <a:pt x="5374" y="227876"/>
                  </a:lnTo>
                  <a:cubicBezTo>
                    <a:pt x="5374" y="227876"/>
                    <a:pt x="2985" y="243399"/>
                    <a:pt x="20897" y="242205"/>
                  </a:cubicBezTo>
                  <a:cubicBezTo>
                    <a:pt x="26071" y="241807"/>
                    <a:pt x="45177" y="217527"/>
                    <a:pt x="45177" y="217527"/>
                  </a:cubicBezTo>
                  <a:lnTo>
                    <a:pt x="42391" y="206382"/>
                  </a:lnTo>
                  <a:lnTo>
                    <a:pt x="55924" y="80204"/>
                  </a:lnTo>
                  <a:lnTo>
                    <a:pt x="55924" y="43585"/>
                  </a:lnTo>
                  <a:lnTo>
                    <a:pt x="62293" y="2985"/>
                  </a:lnTo>
                  <a:lnTo>
                    <a:pt x="2985" y="5772"/>
                  </a:lnTo>
                  <a:close/>
                </a:path>
              </a:pathLst>
            </a:custGeom>
            <a:solidFill>
              <a:srgbClr val="FFD0BB"/>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A5617C5E-4F86-47A6-9B95-E453555FB68B}"/>
                </a:ext>
              </a:extLst>
            </p:cNvPr>
            <p:cNvSpPr/>
            <p:nvPr/>
          </p:nvSpPr>
          <p:spPr>
            <a:xfrm>
              <a:off x="4021167" y="4726500"/>
              <a:ext cx="71647" cy="75627"/>
            </a:xfrm>
            <a:custGeom>
              <a:avLst/>
              <a:gdLst>
                <a:gd name="connsiteX0" fmla="*/ 48065 w 71646"/>
                <a:gd name="connsiteY0" fmla="*/ 4004 h 75626"/>
                <a:gd name="connsiteX1" fmla="*/ 62792 w 71646"/>
                <a:gd name="connsiteY1" fmla="*/ 5995 h 75626"/>
                <a:gd name="connsiteX2" fmla="*/ 68763 w 71646"/>
                <a:gd name="connsiteY2" fmla="*/ 19130 h 75626"/>
                <a:gd name="connsiteX3" fmla="*/ 65578 w 71646"/>
                <a:gd name="connsiteY3" fmla="*/ 28683 h 75626"/>
                <a:gd name="connsiteX4" fmla="*/ 15028 w 71646"/>
                <a:gd name="connsiteY4" fmla="*/ 73263 h 75626"/>
                <a:gd name="connsiteX5" fmla="*/ 3485 w 71646"/>
                <a:gd name="connsiteY5" fmla="*/ 51769 h 75626"/>
                <a:gd name="connsiteX6" fmla="*/ 48065 w 71646"/>
                <a:gd name="connsiteY6" fmla="*/ 4004 h 7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646" h="75626">
                  <a:moveTo>
                    <a:pt x="48065" y="4004"/>
                  </a:moveTo>
                  <a:cubicBezTo>
                    <a:pt x="53637" y="2412"/>
                    <a:pt x="58812" y="2412"/>
                    <a:pt x="62792" y="5995"/>
                  </a:cubicBezTo>
                  <a:cubicBezTo>
                    <a:pt x="66773" y="9179"/>
                    <a:pt x="69161" y="14353"/>
                    <a:pt x="68763" y="19130"/>
                  </a:cubicBezTo>
                  <a:cubicBezTo>
                    <a:pt x="68365" y="22314"/>
                    <a:pt x="67171" y="25498"/>
                    <a:pt x="65578" y="28683"/>
                  </a:cubicBezTo>
                  <a:cubicBezTo>
                    <a:pt x="58414" y="44206"/>
                    <a:pt x="38114" y="79631"/>
                    <a:pt x="15028" y="73263"/>
                  </a:cubicBezTo>
                  <a:cubicBezTo>
                    <a:pt x="5475" y="70476"/>
                    <a:pt x="1494" y="60526"/>
                    <a:pt x="3485" y="51769"/>
                  </a:cubicBezTo>
                  <a:cubicBezTo>
                    <a:pt x="6669" y="38235"/>
                    <a:pt x="29755" y="9975"/>
                    <a:pt x="48065" y="4004"/>
                  </a:cubicBezTo>
                  <a:close/>
                </a:path>
              </a:pathLst>
            </a:custGeom>
            <a:solidFill>
              <a:srgbClr val="3C3C3C"/>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E1D306C6-32DE-4485-9298-DEEFFBD8979F}"/>
                </a:ext>
              </a:extLst>
            </p:cNvPr>
            <p:cNvSpPr/>
            <p:nvPr/>
          </p:nvSpPr>
          <p:spPr>
            <a:xfrm>
              <a:off x="3949622" y="4497852"/>
              <a:ext cx="135332" cy="270665"/>
            </a:xfrm>
            <a:custGeom>
              <a:avLst/>
              <a:gdLst>
                <a:gd name="connsiteX0" fmla="*/ 2985 w 135332"/>
                <a:gd name="connsiteY0" fmla="*/ 15722 h 270664"/>
                <a:gd name="connsiteX1" fmla="*/ 6966 w 135332"/>
                <a:gd name="connsiteY1" fmla="*/ 65477 h 270664"/>
                <a:gd name="connsiteX2" fmla="*/ 104485 w 135332"/>
                <a:gd name="connsiteY2" fmla="*/ 241409 h 270664"/>
                <a:gd name="connsiteX3" fmla="*/ 99310 w 135332"/>
                <a:gd name="connsiteY3" fmla="*/ 268078 h 270664"/>
                <a:gd name="connsiteX4" fmla="*/ 134337 w 135332"/>
                <a:gd name="connsiteY4" fmla="*/ 235041 h 270664"/>
                <a:gd name="connsiteX5" fmla="*/ 83787 w 135332"/>
                <a:gd name="connsiteY5" fmla="*/ 87767 h 270664"/>
                <a:gd name="connsiteX6" fmla="*/ 65079 w 135332"/>
                <a:gd name="connsiteY6" fmla="*/ 58312 h 270664"/>
                <a:gd name="connsiteX7" fmla="*/ 65477 w 135332"/>
                <a:gd name="connsiteY7" fmla="*/ 2985 h 270664"/>
                <a:gd name="connsiteX8" fmla="*/ 2985 w 135332"/>
                <a:gd name="connsiteY8" fmla="*/ 15722 h 27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32" h="270664">
                  <a:moveTo>
                    <a:pt x="2985" y="15722"/>
                  </a:moveTo>
                  <a:lnTo>
                    <a:pt x="6966" y="65477"/>
                  </a:lnTo>
                  <a:lnTo>
                    <a:pt x="104485" y="241409"/>
                  </a:lnTo>
                  <a:cubicBezTo>
                    <a:pt x="104485" y="241409"/>
                    <a:pt x="90553" y="266088"/>
                    <a:pt x="99310" y="268078"/>
                  </a:cubicBezTo>
                  <a:cubicBezTo>
                    <a:pt x="108067" y="270068"/>
                    <a:pt x="134337" y="262903"/>
                    <a:pt x="134337" y="235041"/>
                  </a:cubicBezTo>
                  <a:cubicBezTo>
                    <a:pt x="123988" y="201606"/>
                    <a:pt x="83787" y="87767"/>
                    <a:pt x="83787" y="87767"/>
                  </a:cubicBezTo>
                  <a:lnTo>
                    <a:pt x="65079" y="58312"/>
                  </a:lnTo>
                  <a:lnTo>
                    <a:pt x="65477" y="2985"/>
                  </a:lnTo>
                  <a:lnTo>
                    <a:pt x="2985" y="15722"/>
                  </a:lnTo>
                  <a:close/>
                </a:path>
              </a:pathLst>
            </a:custGeom>
            <a:solidFill>
              <a:srgbClr val="FFD0BB"/>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513C8516-A783-4C04-9355-8643B3EA515E}"/>
                </a:ext>
              </a:extLst>
            </p:cNvPr>
            <p:cNvSpPr/>
            <p:nvPr/>
          </p:nvSpPr>
          <p:spPr>
            <a:xfrm>
              <a:off x="3846270" y="3954930"/>
              <a:ext cx="218920" cy="593075"/>
            </a:xfrm>
            <a:custGeom>
              <a:avLst/>
              <a:gdLst>
                <a:gd name="connsiteX0" fmla="*/ 216593 w 218920"/>
                <a:gd name="connsiteY0" fmla="*/ 391867 h 593074"/>
                <a:gd name="connsiteX1" fmla="*/ 207836 w 218920"/>
                <a:gd name="connsiteY1" fmla="*/ 325395 h 593074"/>
                <a:gd name="connsiteX2" fmla="*/ 186740 w 218920"/>
                <a:gd name="connsiteY2" fmla="*/ 209964 h 593074"/>
                <a:gd name="connsiteX3" fmla="*/ 204652 w 218920"/>
                <a:gd name="connsiteY3" fmla="*/ 40401 h 593074"/>
                <a:gd name="connsiteX4" fmla="*/ 132209 w 218920"/>
                <a:gd name="connsiteY4" fmla="*/ 2985 h 593074"/>
                <a:gd name="connsiteX5" fmla="*/ 66931 w 218920"/>
                <a:gd name="connsiteY5" fmla="*/ 4577 h 593074"/>
                <a:gd name="connsiteX6" fmla="*/ 25137 w 218920"/>
                <a:gd name="connsiteY6" fmla="*/ 19305 h 593074"/>
                <a:gd name="connsiteX7" fmla="*/ 13992 w 218920"/>
                <a:gd name="connsiteY7" fmla="*/ 232652 h 593074"/>
                <a:gd name="connsiteX8" fmla="*/ 6032 w 218920"/>
                <a:gd name="connsiteY8" fmla="*/ 345695 h 593074"/>
                <a:gd name="connsiteX9" fmla="*/ 11206 w 218920"/>
                <a:gd name="connsiteY9" fmla="*/ 550286 h 593074"/>
                <a:gd name="connsiteX10" fmla="*/ 15983 w 218920"/>
                <a:gd name="connsiteY10" fmla="*/ 588497 h 593074"/>
                <a:gd name="connsiteX11" fmla="*/ 16381 w 218920"/>
                <a:gd name="connsiteY11" fmla="*/ 590089 h 593074"/>
                <a:gd name="connsiteX12" fmla="*/ 17177 w 218920"/>
                <a:gd name="connsiteY12" fmla="*/ 590089 h 593074"/>
                <a:gd name="connsiteX13" fmla="*/ 184352 w 218920"/>
                <a:gd name="connsiteY13" fmla="*/ 590089 h 593074"/>
                <a:gd name="connsiteX14" fmla="*/ 184352 w 218920"/>
                <a:gd name="connsiteY14" fmla="*/ 529986 h 593074"/>
                <a:gd name="connsiteX15" fmla="*/ 200273 w 218920"/>
                <a:gd name="connsiteY15" fmla="*/ 471872 h 593074"/>
                <a:gd name="connsiteX16" fmla="*/ 216593 w 218920"/>
                <a:gd name="connsiteY16" fmla="*/ 391867 h 59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920" h="593074">
                  <a:moveTo>
                    <a:pt x="216593" y="391867"/>
                  </a:moveTo>
                  <a:cubicBezTo>
                    <a:pt x="217389" y="377140"/>
                    <a:pt x="212613" y="338928"/>
                    <a:pt x="207836" y="325395"/>
                  </a:cubicBezTo>
                  <a:cubicBezTo>
                    <a:pt x="190323" y="275242"/>
                    <a:pt x="186740" y="250962"/>
                    <a:pt x="186740" y="209964"/>
                  </a:cubicBezTo>
                  <a:cubicBezTo>
                    <a:pt x="186740" y="169365"/>
                    <a:pt x="204652" y="40401"/>
                    <a:pt x="204652" y="40401"/>
                  </a:cubicBezTo>
                  <a:lnTo>
                    <a:pt x="132209" y="2985"/>
                  </a:lnTo>
                  <a:lnTo>
                    <a:pt x="66931" y="4577"/>
                  </a:lnTo>
                  <a:lnTo>
                    <a:pt x="25137" y="19305"/>
                  </a:lnTo>
                  <a:cubicBezTo>
                    <a:pt x="25137" y="19305"/>
                    <a:pt x="16381" y="180510"/>
                    <a:pt x="13992" y="232652"/>
                  </a:cubicBezTo>
                  <a:cubicBezTo>
                    <a:pt x="12400" y="270068"/>
                    <a:pt x="9614" y="302309"/>
                    <a:pt x="6032" y="345695"/>
                  </a:cubicBezTo>
                  <a:cubicBezTo>
                    <a:pt x="6032" y="345695"/>
                    <a:pt x="-3521" y="444408"/>
                    <a:pt x="11206" y="550286"/>
                  </a:cubicBezTo>
                  <a:cubicBezTo>
                    <a:pt x="11206" y="550286"/>
                    <a:pt x="14390" y="585313"/>
                    <a:pt x="15983" y="588497"/>
                  </a:cubicBezTo>
                  <a:cubicBezTo>
                    <a:pt x="15983" y="589691"/>
                    <a:pt x="16381" y="590089"/>
                    <a:pt x="16381" y="590089"/>
                  </a:cubicBezTo>
                  <a:cubicBezTo>
                    <a:pt x="16381" y="590089"/>
                    <a:pt x="16779" y="590089"/>
                    <a:pt x="17177" y="590089"/>
                  </a:cubicBezTo>
                  <a:lnTo>
                    <a:pt x="184352" y="590089"/>
                  </a:lnTo>
                  <a:lnTo>
                    <a:pt x="184352" y="529986"/>
                  </a:lnTo>
                  <a:cubicBezTo>
                    <a:pt x="189925" y="510482"/>
                    <a:pt x="195099" y="491376"/>
                    <a:pt x="200273" y="471872"/>
                  </a:cubicBezTo>
                  <a:cubicBezTo>
                    <a:pt x="206642" y="447194"/>
                    <a:pt x="215399" y="419332"/>
                    <a:pt x="216593" y="391867"/>
                  </a:cubicBezTo>
                  <a:close/>
                </a:path>
              </a:pathLst>
            </a:custGeom>
            <a:solidFill>
              <a:schemeClr val="bg2">
                <a:lumMod val="65000"/>
              </a:schemeClr>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EBC07911-0F47-44EA-BDC1-9615CD3311A7}"/>
                </a:ext>
              </a:extLst>
            </p:cNvPr>
            <p:cNvSpPr/>
            <p:nvPr/>
          </p:nvSpPr>
          <p:spPr>
            <a:xfrm>
              <a:off x="3897573" y="3954532"/>
              <a:ext cx="167175" cy="358233"/>
            </a:xfrm>
            <a:custGeom>
              <a:avLst/>
              <a:gdLst>
                <a:gd name="connsiteX0" fmla="*/ 129865 w 167175"/>
                <a:gd name="connsiteY0" fmla="*/ 14528 h 358232"/>
                <a:gd name="connsiteX1" fmla="*/ 158523 w 167175"/>
                <a:gd name="connsiteY1" fmla="*/ 36022 h 358232"/>
                <a:gd name="connsiteX2" fmla="*/ 135835 w 167175"/>
                <a:gd name="connsiteY2" fmla="*/ 210363 h 358232"/>
                <a:gd name="connsiteX3" fmla="*/ 168076 w 167175"/>
                <a:gd name="connsiteY3" fmla="*/ 339724 h 358232"/>
                <a:gd name="connsiteX4" fmla="*/ 29559 w 167175"/>
                <a:gd name="connsiteY4" fmla="*/ 357636 h 358232"/>
                <a:gd name="connsiteX5" fmla="*/ 3289 w 167175"/>
                <a:gd name="connsiteY5" fmla="*/ 192053 h 358232"/>
                <a:gd name="connsiteX6" fmla="*/ 81304 w 167175"/>
                <a:gd name="connsiteY6" fmla="*/ 2985 h 358232"/>
                <a:gd name="connsiteX7" fmla="*/ 129865 w 167175"/>
                <a:gd name="connsiteY7" fmla="*/ 14528 h 35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175" h="358232">
                  <a:moveTo>
                    <a:pt x="129865" y="14528"/>
                  </a:moveTo>
                  <a:lnTo>
                    <a:pt x="158523" y="36022"/>
                  </a:lnTo>
                  <a:cubicBezTo>
                    <a:pt x="158523" y="36022"/>
                    <a:pt x="136631" y="184490"/>
                    <a:pt x="135835" y="210363"/>
                  </a:cubicBezTo>
                  <a:cubicBezTo>
                    <a:pt x="134641" y="236235"/>
                    <a:pt x="168076" y="339724"/>
                    <a:pt x="168076" y="339724"/>
                  </a:cubicBezTo>
                  <a:lnTo>
                    <a:pt x="29559" y="357636"/>
                  </a:lnTo>
                  <a:cubicBezTo>
                    <a:pt x="29559" y="357636"/>
                    <a:pt x="9260" y="246982"/>
                    <a:pt x="3289" y="192053"/>
                  </a:cubicBezTo>
                  <a:cubicBezTo>
                    <a:pt x="-2681" y="137124"/>
                    <a:pt x="81304" y="2985"/>
                    <a:pt x="81304" y="2985"/>
                  </a:cubicBezTo>
                  <a:lnTo>
                    <a:pt x="129865" y="14528"/>
                  </a:lnTo>
                  <a:close/>
                </a:path>
              </a:pathLst>
            </a:custGeom>
            <a:solidFill>
              <a:schemeClr val="accent3"/>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EF9A8F0F-5431-4158-82A4-455FCAEB3E57}"/>
                </a:ext>
              </a:extLst>
            </p:cNvPr>
            <p:cNvSpPr/>
            <p:nvPr/>
          </p:nvSpPr>
          <p:spPr>
            <a:xfrm>
              <a:off x="3832997" y="3957318"/>
              <a:ext cx="83588" cy="354253"/>
            </a:xfrm>
            <a:custGeom>
              <a:avLst/>
              <a:gdLst>
                <a:gd name="connsiteX0" fmla="*/ 55924 w 83587"/>
                <a:gd name="connsiteY0" fmla="*/ 8956 h 354252"/>
                <a:gd name="connsiteX1" fmla="*/ 27664 w 83587"/>
                <a:gd name="connsiteY1" fmla="*/ 22489 h 354252"/>
                <a:gd name="connsiteX2" fmla="*/ 24479 w 83587"/>
                <a:gd name="connsiteY2" fmla="*/ 229468 h 354252"/>
                <a:gd name="connsiteX3" fmla="*/ 2985 w 83587"/>
                <a:gd name="connsiteY3" fmla="*/ 337734 h 354252"/>
                <a:gd name="connsiteX4" fmla="*/ 47565 w 83587"/>
                <a:gd name="connsiteY4" fmla="*/ 352860 h 354252"/>
                <a:gd name="connsiteX5" fmla="*/ 80602 w 83587"/>
                <a:gd name="connsiteY5" fmla="*/ 194441 h 354252"/>
                <a:gd name="connsiteX6" fmla="*/ 80204 w 83587"/>
                <a:gd name="connsiteY6" fmla="*/ 2985 h 354252"/>
                <a:gd name="connsiteX7" fmla="*/ 55924 w 83587"/>
                <a:gd name="connsiteY7" fmla="*/ 8956 h 35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87" h="354252">
                  <a:moveTo>
                    <a:pt x="55924" y="8956"/>
                  </a:moveTo>
                  <a:lnTo>
                    <a:pt x="27664" y="22489"/>
                  </a:lnTo>
                  <a:cubicBezTo>
                    <a:pt x="27664" y="22489"/>
                    <a:pt x="31644" y="187674"/>
                    <a:pt x="24479" y="229468"/>
                  </a:cubicBezTo>
                  <a:cubicBezTo>
                    <a:pt x="20101" y="254942"/>
                    <a:pt x="2985" y="337734"/>
                    <a:pt x="2985" y="337734"/>
                  </a:cubicBezTo>
                  <a:lnTo>
                    <a:pt x="47565" y="352860"/>
                  </a:lnTo>
                  <a:cubicBezTo>
                    <a:pt x="47565" y="352860"/>
                    <a:pt x="75030" y="249370"/>
                    <a:pt x="80602" y="194441"/>
                  </a:cubicBezTo>
                  <a:cubicBezTo>
                    <a:pt x="86175" y="139512"/>
                    <a:pt x="80204" y="2985"/>
                    <a:pt x="80204" y="2985"/>
                  </a:cubicBezTo>
                  <a:lnTo>
                    <a:pt x="55924" y="8956"/>
                  </a:lnTo>
                  <a:close/>
                </a:path>
              </a:pathLst>
            </a:custGeom>
            <a:solidFill>
              <a:schemeClr val="accent3"/>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22E82ACD-CB52-400E-95A4-C1D56F6047AE}"/>
                </a:ext>
              </a:extLst>
            </p:cNvPr>
            <p:cNvSpPr/>
            <p:nvPr/>
          </p:nvSpPr>
          <p:spPr>
            <a:xfrm>
              <a:off x="3867349" y="3843715"/>
              <a:ext cx="59705" cy="123391"/>
            </a:xfrm>
            <a:custGeom>
              <a:avLst/>
              <a:gdLst>
                <a:gd name="connsiteX0" fmla="*/ 27145 w 59705"/>
                <a:gd name="connsiteY0" fmla="*/ 62057 h 123391"/>
                <a:gd name="connsiteX1" fmla="*/ 39086 w 59705"/>
                <a:gd name="connsiteY1" fmla="*/ 102259 h 123391"/>
                <a:gd name="connsiteX2" fmla="*/ 43066 w 59705"/>
                <a:gd name="connsiteY2" fmla="*/ 119375 h 123391"/>
                <a:gd name="connsiteX3" fmla="*/ 23164 w 59705"/>
                <a:gd name="connsiteY3" fmla="*/ 119773 h 123391"/>
                <a:gd name="connsiteX4" fmla="*/ 16796 w 59705"/>
                <a:gd name="connsiteY4" fmla="*/ 107831 h 123391"/>
                <a:gd name="connsiteX5" fmla="*/ 3263 w 59705"/>
                <a:gd name="connsiteY5" fmla="*/ 40563 h 123391"/>
                <a:gd name="connsiteX6" fmla="*/ 45853 w 59705"/>
                <a:gd name="connsiteY6" fmla="*/ 5138 h 123391"/>
                <a:gd name="connsiteX7" fmla="*/ 54211 w 59705"/>
                <a:gd name="connsiteY7" fmla="*/ 14293 h 123391"/>
                <a:gd name="connsiteX8" fmla="*/ 56998 w 59705"/>
                <a:gd name="connsiteY8" fmla="*/ 21059 h 123391"/>
                <a:gd name="connsiteX9" fmla="*/ 42668 w 59705"/>
                <a:gd name="connsiteY9" fmla="*/ 38175 h 123391"/>
                <a:gd name="connsiteX10" fmla="*/ 27145 w 59705"/>
                <a:gd name="connsiteY10" fmla="*/ 62057 h 12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705" h="123391">
                  <a:moveTo>
                    <a:pt x="27145" y="62057"/>
                  </a:moveTo>
                  <a:cubicBezTo>
                    <a:pt x="23563" y="76387"/>
                    <a:pt x="31921" y="90318"/>
                    <a:pt x="39086" y="102259"/>
                  </a:cubicBezTo>
                  <a:cubicBezTo>
                    <a:pt x="42270" y="107035"/>
                    <a:pt x="46649" y="113802"/>
                    <a:pt x="43066" y="119375"/>
                  </a:cubicBezTo>
                  <a:cubicBezTo>
                    <a:pt x="38688" y="125743"/>
                    <a:pt x="27941" y="124549"/>
                    <a:pt x="23164" y="119773"/>
                  </a:cubicBezTo>
                  <a:cubicBezTo>
                    <a:pt x="19980" y="116588"/>
                    <a:pt x="17990" y="111812"/>
                    <a:pt x="16796" y="107831"/>
                  </a:cubicBezTo>
                  <a:cubicBezTo>
                    <a:pt x="10427" y="88328"/>
                    <a:pt x="1272" y="60863"/>
                    <a:pt x="3263" y="40563"/>
                  </a:cubicBezTo>
                  <a:cubicBezTo>
                    <a:pt x="4855" y="24244"/>
                    <a:pt x="24757" y="-5211"/>
                    <a:pt x="45853" y="5138"/>
                  </a:cubicBezTo>
                  <a:cubicBezTo>
                    <a:pt x="49435" y="7128"/>
                    <a:pt x="52221" y="10710"/>
                    <a:pt x="54211" y="14293"/>
                  </a:cubicBezTo>
                  <a:cubicBezTo>
                    <a:pt x="55406" y="16283"/>
                    <a:pt x="56600" y="18671"/>
                    <a:pt x="56998" y="21059"/>
                  </a:cubicBezTo>
                  <a:cubicBezTo>
                    <a:pt x="57794" y="30612"/>
                    <a:pt x="48639" y="33001"/>
                    <a:pt x="42668" y="38175"/>
                  </a:cubicBezTo>
                  <a:cubicBezTo>
                    <a:pt x="34708" y="44146"/>
                    <a:pt x="29135" y="53300"/>
                    <a:pt x="27145" y="62057"/>
                  </a:cubicBezTo>
                  <a:close/>
                </a:path>
              </a:pathLst>
            </a:custGeom>
            <a:solidFill>
              <a:schemeClr val="accent1"/>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7D166264-F24E-45DA-9E6D-B3DEA8A01942}"/>
                </a:ext>
              </a:extLst>
            </p:cNvPr>
            <p:cNvSpPr/>
            <p:nvPr/>
          </p:nvSpPr>
          <p:spPr>
            <a:xfrm>
              <a:off x="3886732" y="3856895"/>
              <a:ext cx="91548" cy="103490"/>
            </a:xfrm>
            <a:custGeom>
              <a:avLst/>
              <a:gdLst>
                <a:gd name="connsiteX0" fmla="*/ 42391 w 91548"/>
                <a:gd name="connsiteY0" fmla="*/ 100224 h 103489"/>
                <a:gd name="connsiteX1" fmla="*/ 10548 w 91548"/>
                <a:gd name="connsiteY1" fmla="*/ 77138 h 103489"/>
                <a:gd name="connsiteX2" fmla="*/ 2985 w 91548"/>
                <a:gd name="connsiteY2" fmla="*/ 38926 h 103489"/>
                <a:gd name="connsiteX3" fmla="*/ 84185 w 91548"/>
                <a:gd name="connsiteY3" fmla="*/ 24199 h 103489"/>
                <a:gd name="connsiteX4" fmla="*/ 42391 w 91548"/>
                <a:gd name="connsiteY4" fmla="*/ 100224 h 103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8" h="103489">
                  <a:moveTo>
                    <a:pt x="42391" y="100224"/>
                  </a:moveTo>
                  <a:cubicBezTo>
                    <a:pt x="28460" y="98632"/>
                    <a:pt x="16917" y="88681"/>
                    <a:pt x="10548" y="77138"/>
                  </a:cubicBezTo>
                  <a:cubicBezTo>
                    <a:pt x="4180" y="65595"/>
                    <a:pt x="2985" y="52061"/>
                    <a:pt x="2985" y="38926"/>
                  </a:cubicBezTo>
                  <a:cubicBezTo>
                    <a:pt x="3781" y="-4858"/>
                    <a:pt x="61895" y="-7246"/>
                    <a:pt x="84185" y="24199"/>
                  </a:cubicBezTo>
                  <a:cubicBezTo>
                    <a:pt x="104087" y="51265"/>
                    <a:pt x="82593" y="105000"/>
                    <a:pt x="42391" y="100224"/>
                  </a:cubicBezTo>
                  <a:close/>
                </a:path>
              </a:pathLst>
            </a:custGeom>
            <a:solidFill>
              <a:srgbClr val="FFD0BB"/>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B6419761-A8A6-4D4A-A59A-BA5ED7F3A829}"/>
                </a:ext>
              </a:extLst>
            </p:cNvPr>
            <p:cNvSpPr/>
            <p:nvPr/>
          </p:nvSpPr>
          <p:spPr>
            <a:xfrm>
              <a:off x="3890275" y="3807411"/>
              <a:ext cx="127372" cy="143293"/>
            </a:xfrm>
            <a:custGeom>
              <a:avLst/>
              <a:gdLst>
                <a:gd name="connsiteX0" fmla="*/ 78254 w 127371"/>
                <a:gd name="connsiteY0" fmla="*/ 93983 h 143293"/>
                <a:gd name="connsiteX1" fmla="*/ 82234 w 127371"/>
                <a:gd name="connsiteY1" fmla="*/ 110302 h 143293"/>
                <a:gd name="connsiteX2" fmla="*/ 85020 w 127371"/>
                <a:gd name="connsiteY2" fmla="*/ 142543 h 143293"/>
                <a:gd name="connsiteX3" fmla="*/ 114873 w 127371"/>
                <a:gd name="connsiteY3" fmla="*/ 127816 h 143293"/>
                <a:gd name="connsiteX4" fmla="*/ 122834 w 127371"/>
                <a:gd name="connsiteY4" fmla="*/ 99556 h 143293"/>
                <a:gd name="connsiteX5" fmla="*/ 126018 w 127371"/>
                <a:gd name="connsiteY5" fmla="*/ 70499 h 143293"/>
                <a:gd name="connsiteX6" fmla="*/ 22131 w 127371"/>
                <a:gd name="connsiteY6" fmla="*/ 11589 h 143293"/>
                <a:gd name="connsiteX7" fmla="*/ 9792 w 127371"/>
                <a:gd name="connsiteY7" fmla="*/ 59354 h 143293"/>
                <a:gd name="connsiteX8" fmla="*/ 69497 w 127371"/>
                <a:gd name="connsiteY8" fmla="*/ 80848 h 143293"/>
                <a:gd name="connsiteX9" fmla="*/ 78254 w 127371"/>
                <a:gd name="connsiteY9" fmla="*/ 93983 h 14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371" h="143293">
                  <a:moveTo>
                    <a:pt x="78254" y="93983"/>
                  </a:moveTo>
                  <a:cubicBezTo>
                    <a:pt x="78652" y="99157"/>
                    <a:pt x="81438" y="104730"/>
                    <a:pt x="82234" y="110302"/>
                  </a:cubicBezTo>
                  <a:cubicBezTo>
                    <a:pt x="83428" y="120253"/>
                    <a:pt x="81438" y="133389"/>
                    <a:pt x="85020" y="142543"/>
                  </a:cubicBezTo>
                  <a:cubicBezTo>
                    <a:pt x="95369" y="141349"/>
                    <a:pt x="107708" y="134981"/>
                    <a:pt x="114873" y="127816"/>
                  </a:cubicBezTo>
                  <a:cubicBezTo>
                    <a:pt x="122436" y="120651"/>
                    <a:pt x="121242" y="110302"/>
                    <a:pt x="122834" y="99556"/>
                  </a:cubicBezTo>
                  <a:cubicBezTo>
                    <a:pt x="124426" y="90003"/>
                    <a:pt x="126416" y="80052"/>
                    <a:pt x="126018" y="70499"/>
                  </a:cubicBezTo>
                  <a:cubicBezTo>
                    <a:pt x="122834" y="16764"/>
                    <a:pt x="69497" y="-12691"/>
                    <a:pt x="22131" y="11589"/>
                  </a:cubicBezTo>
                  <a:cubicBezTo>
                    <a:pt x="4219" y="20744"/>
                    <a:pt x="-3742" y="44228"/>
                    <a:pt x="9792" y="59354"/>
                  </a:cubicBezTo>
                  <a:cubicBezTo>
                    <a:pt x="24121" y="75673"/>
                    <a:pt x="52779" y="68509"/>
                    <a:pt x="69497" y="80848"/>
                  </a:cubicBezTo>
                  <a:cubicBezTo>
                    <a:pt x="73079" y="83236"/>
                    <a:pt x="76264" y="88410"/>
                    <a:pt x="78254" y="93983"/>
                  </a:cubicBezTo>
                  <a:close/>
                </a:path>
              </a:pathLst>
            </a:custGeom>
            <a:solidFill>
              <a:schemeClr val="accent1"/>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AB26F31D-5329-416B-B7E8-18EB0F989E4B}"/>
                </a:ext>
              </a:extLst>
            </p:cNvPr>
            <p:cNvSpPr/>
            <p:nvPr/>
          </p:nvSpPr>
          <p:spPr>
            <a:xfrm>
              <a:off x="3924545" y="3939805"/>
              <a:ext cx="35823" cy="31843"/>
            </a:xfrm>
            <a:custGeom>
              <a:avLst/>
              <a:gdLst>
                <a:gd name="connsiteX0" fmla="*/ 3383 w 35823"/>
                <a:gd name="connsiteY0" fmla="*/ 12538 h 31842"/>
                <a:gd name="connsiteX1" fmla="*/ 5374 w 35823"/>
                <a:gd name="connsiteY1" fmla="*/ 22489 h 31842"/>
                <a:gd name="connsiteX2" fmla="*/ 6966 w 35823"/>
                <a:gd name="connsiteY2" fmla="*/ 29256 h 31842"/>
                <a:gd name="connsiteX3" fmla="*/ 9354 w 35823"/>
                <a:gd name="connsiteY3" fmla="*/ 29654 h 31842"/>
                <a:gd name="connsiteX4" fmla="*/ 34032 w 35823"/>
                <a:gd name="connsiteY4" fmla="*/ 24877 h 31842"/>
                <a:gd name="connsiteX5" fmla="*/ 31644 w 35823"/>
                <a:gd name="connsiteY5" fmla="*/ 13732 h 31842"/>
                <a:gd name="connsiteX6" fmla="*/ 28460 w 35823"/>
                <a:gd name="connsiteY6" fmla="*/ 2985 h 31842"/>
                <a:gd name="connsiteX7" fmla="*/ 16121 w 35823"/>
                <a:gd name="connsiteY7" fmla="*/ 8558 h 31842"/>
                <a:gd name="connsiteX8" fmla="*/ 2985 w 35823"/>
                <a:gd name="connsiteY8" fmla="*/ 12140 h 31842"/>
                <a:gd name="connsiteX9" fmla="*/ 3383 w 35823"/>
                <a:gd name="connsiteY9" fmla="*/ 12538 h 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23" h="31842">
                  <a:moveTo>
                    <a:pt x="3383" y="12538"/>
                  </a:moveTo>
                  <a:cubicBezTo>
                    <a:pt x="4180" y="15722"/>
                    <a:pt x="4975" y="18907"/>
                    <a:pt x="5374" y="22489"/>
                  </a:cubicBezTo>
                  <a:cubicBezTo>
                    <a:pt x="5772" y="24081"/>
                    <a:pt x="5772" y="28062"/>
                    <a:pt x="6966" y="29256"/>
                  </a:cubicBezTo>
                  <a:cubicBezTo>
                    <a:pt x="7762" y="29654"/>
                    <a:pt x="8558" y="29654"/>
                    <a:pt x="9354" y="29654"/>
                  </a:cubicBezTo>
                  <a:cubicBezTo>
                    <a:pt x="11742" y="29256"/>
                    <a:pt x="34430" y="26469"/>
                    <a:pt x="34032" y="24877"/>
                  </a:cubicBezTo>
                  <a:cubicBezTo>
                    <a:pt x="33236" y="20897"/>
                    <a:pt x="32838" y="17315"/>
                    <a:pt x="31644" y="13732"/>
                  </a:cubicBezTo>
                  <a:cubicBezTo>
                    <a:pt x="30848" y="10946"/>
                    <a:pt x="30450" y="5374"/>
                    <a:pt x="28460" y="2985"/>
                  </a:cubicBezTo>
                  <a:cubicBezTo>
                    <a:pt x="24479" y="5771"/>
                    <a:pt x="20499" y="7364"/>
                    <a:pt x="16121" y="8558"/>
                  </a:cubicBezTo>
                  <a:cubicBezTo>
                    <a:pt x="11742" y="9752"/>
                    <a:pt x="7364" y="10946"/>
                    <a:pt x="2985" y="12140"/>
                  </a:cubicBezTo>
                  <a:cubicBezTo>
                    <a:pt x="3383" y="12140"/>
                    <a:pt x="3383" y="12538"/>
                    <a:pt x="3383" y="12538"/>
                  </a:cubicBezTo>
                  <a:close/>
                </a:path>
              </a:pathLst>
            </a:custGeom>
            <a:solidFill>
              <a:srgbClr val="FFD0BB"/>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CE22F1D2-1B6E-405D-8951-0B992B8391FB}"/>
                </a:ext>
              </a:extLst>
            </p:cNvPr>
            <p:cNvSpPr/>
            <p:nvPr/>
          </p:nvSpPr>
          <p:spPr>
            <a:xfrm>
              <a:off x="1959041" y="4786826"/>
              <a:ext cx="692584" cy="71647"/>
            </a:xfrm>
            <a:custGeom>
              <a:avLst/>
              <a:gdLst>
                <a:gd name="connsiteX0" fmla="*/ 2985 w 692583"/>
                <a:gd name="connsiteY0" fmla="*/ 2985 h 71646"/>
                <a:gd name="connsiteX1" fmla="*/ 690793 w 692583"/>
                <a:gd name="connsiteY1" fmla="*/ 2985 h 71646"/>
                <a:gd name="connsiteX2" fmla="*/ 690793 w 692583"/>
                <a:gd name="connsiteY2" fmla="*/ 72244 h 71646"/>
                <a:gd name="connsiteX3" fmla="*/ 2985 w 692583"/>
                <a:gd name="connsiteY3" fmla="*/ 72244 h 71646"/>
              </a:gdLst>
              <a:ahLst/>
              <a:cxnLst>
                <a:cxn ang="0">
                  <a:pos x="connsiteX0" y="connsiteY0"/>
                </a:cxn>
                <a:cxn ang="0">
                  <a:pos x="connsiteX1" y="connsiteY1"/>
                </a:cxn>
                <a:cxn ang="0">
                  <a:pos x="connsiteX2" y="connsiteY2"/>
                </a:cxn>
                <a:cxn ang="0">
                  <a:pos x="connsiteX3" y="connsiteY3"/>
                </a:cxn>
              </a:cxnLst>
              <a:rect l="l" t="t" r="r" b="b"/>
              <a:pathLst>
                <a:path w="692583" h="71646">
                  <a:moveTo>
                    <a:pt x="2985" y="2985"/>
                  </a:moveTo>
                  <a:lnTo>
                    <a:pt x="690793" y="2985"/>
                  </a:lnTo>
                  <a:lnTo>
                    <a:pt x="690793" y="72244"/>
                  </a:lnTo>
                  <a:lnTo>
                    <a:pt x="2985" y="72244"/>
                  </a:lnTo>
                  <a:close/>
                </a:path>
              </a:pathLst>
            </a:custGeom>
            <a:solidFill>
              <a:srgbClr val="FFFFFF"/>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327AA7A6-BE1E-4215-8B34-C755C3CA4112}"/>
                </a:ext>
              </a:extLst>
            </p:cNvPr>
            <p:cNvSpPr/>
            <p:nvPr/>
          </p:nvSpPr>
          <p:spPr>
            <a:xfrm>
              <a:off x="1271234" y="4786826"/>
              <a:ext cx="692584" cy="71647"/>
            </a:xfrm>
            <a:custGeom>
              <a:avLst/>
              <a:gdLst>
                <a:gd name="connsiteX0" fmla="*/ 2985 w 692583"/>
                <a:gd name="connsiteY0" fmla="*/ 2985 h 71646"/>
                <a:gd name="connsiteX1" fmla="*/ 690792 w 692583"/>
                <a:gd name="connsiteY1" fmla="*/ 2985 h 71646"/>
                <a:gd name="connsiteX2" fmla="*/ 690792 w 692583"/>
                <a:gd name="connsiteY2" fmla="*/ 72244 h 71646"/>
                <a:gd name="connsiteX3" fmla="*/ 2985 w 692583"/>
                <a:gd name="connsiteY3" fmla="*/ 72244 h 71646"/>
              </a:gdLst>
              <a:ahLst/>
              <a:cxnLst>
                <a:cxn ang="0">
                  <a:pos x="connsiteX0" y="connsiteY0"/>
                </a:cxn>
                <a:cxn ang="0">
                  <a:pos x="connsiteX1" y="connsiteY1"/>
                </a:cxn>
                <a:cxn ang="0">
                  <a:pos x="connsiteX2" y="connsiteY2"/>
                </a:cxn>
                <a:cxn ang="0">
                  <a:pos x="connsiteX3" y="connsiteY3"/>
                </a:cxn>
              </a:cxnLst>
              <a:rect l="l" t="t" r="r" b="b"/>
              <a:pathLst>
                <a:path w="692583" h="71646">
                  <a:moveTo>
                    <a:pt x="2985" y="2985"/>
                  </a:moveTo>
                  <a:lnTo>
                    <a:pt x="690792" y="2985"/>
                  </a:lnTo>
                  <a:lnTo>
                    <a:pt x="690792" y="72244"/>
                  </a:lnTo>
                  <a:lnTo>
                    <a:pt x="2985" y="72244"/>
                  </a:lnTo>
                  <a:close/>
                </a:path>
              </a:pathLst>
            </a:custGeom>
            <a:solidFill>
              <a:srgbClr val="041924"/>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E3F047D0-2A3A-4412-9DD2-68F617B43546}"/>
                </a:ext>
              </a:extLst>
            </p:cNvPr>
            <p:cNvSpPr/>
            <p:nvPr/>
          </p:nvSpPr>
          <p:spPr>
            <a:xfrm>
              <a:off x="3329879" y="4786826"/>
              <a:ext cx="692584" cy="71647"/>
            </a:xfrm>
            <a:custGeom>
              <a:avLst/>
              <a:gdLst>
                <a:gd name="connsiteX0" fmla="*/ 2985 w 692583"/>
                <a:gd name="connsiteY0" fmla="*/ 2985 h 71646"/>
                <a:gd name="connsiteX1" fmla="*/ 690792 w 692583"/>
                <a:gd name="connsiteY1" fmla="*/ 2985 h 71646"/>
                <a:gd name="connsiteX2" fmla="*/ 690792 w 692583"/>
                <a:gd name="connsiteY2" fmla="*/ 72244 h 71646"/>
                <a:gd name="connsiteX3" fmla="*/ 2985 w 692583"/>
                <a:gd name="connsiteY3" fmla="*/ 72244 h 71646"/>
              </a:gdLst>
              <a:ahLst/>
              <a:cxnLst>
                <a:cxn ang="0">
                  <a:pos x="connsiteX0" y="connsiteY0"/>
                </a:cxn>
                <a:cxn ang="0">
                  <a:pos x="connsiteX1" y="connsiteY1"/>
                </a:cxn>
                <a:cxn ang="0">
                  <a:pos x="connsiteX2" y="connsiteY2"/>
                </a:cxn>
                <a:cxn ang="0">
                  <a:pos x="connsiteX3" y="connsiteY3"/>
                </a:cxn>
              </a:cxnLst>
              <a:rect l="l" t="t" r="r" b="b"/>
              <a:pathLst>
                <a:path w="692583" h="71646">
                  <a:moveTo>
                    <a:pt x="2985" y="2985"/>
                  </a:moveTo>
                  <a:lnTo>
                    <a:pt x="690792" y="2985"/>
                  </a:lnTo>
                  <a:lnTo>
                    <a:pt x="690792" y="72244"/>
                  </a:lnTo>
                  <a:lnTo>
                    <a:pt x="2985" y="72244"/>
                  </a:lnTo>
                  <a:close/>
                </a:path>
              </a:pathLst>
            </a:custGeom>
            <a:solidFill>
              <a:srgbClr val="FFFFFF"/>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08A63AE1-F56E-4E91-8348-A7249063AC03}"/>
                </a:ext>
              </a:extLst>
            </p:cNvPr>
            <p:cNvSpPr/>
            <p:nvPr/>
          </p:nvSpPr>
          <p:spPr>
            <a:xfrm>
              <a:off x="2641674" y="4786826"/>
              <a:ext cx="692584" cy="71647"/>
            </a:xfrm>
            <a:custGeom>
              <a:avLst/>
              <a:gdLst>
                <a:gd name="connsiteX0" fmla="*/ 2985 w 692583"/>
                <a:gd name="connsiteY0" fmla="*/ 2985 h 71646"/>
                <a:gd name="connsiteX1" fmla="*/ 690792 w 692583"/>
                <a:gd name="connsiteY1" fmla="*/ 2985 h 71646"/>
                <a:gd name="connsiteX2" fmla="*/ 690792 w 692583"/>
                <a:gd name="connsiteY2" fmla="*/ 72244 h 71646"/>
                <a:gd name="connsiteX3" fmla="*/ 2985 w 692583"/>
                <a:gd name="connsiteY3" fmla="*/ 72244 h 71646"/>
              </a:gdLst>
              <a:ahLst/>
              <a:cxnLst>
                <a:cxn ang="0">
                  <a:pos x="connsiteX0" y="connsiteY0"/>
                </a:cxn>
                <a:cxn ang="0">
                  <a:pos x="connsiteX1" y="connsiteY1"/>
                </a:cxn>
                <a:cxn ang="0">
                  <a:pos x="connsiteX2" y="connsiteY2"/>
                </a:cxn>
                <a:cxn ang="0">
                  <a:pos x="connsiteX3" y="connsiteY3"/>
                </a:cxn>
              </a:cxnLst>
              <a:rect l="l" t="t" r="r" b="b"/>
              <a:pathLst>
                <a:path w="692583" h="71646">
                  <a:moveTo>
                    <a:pt x="2985" y="2985"/>
                  </a:moveTo>
                  <a:lnTo>
                    <a:pt x="690792" y="2985"/>
                  </a:lnTo>
                  <a:lnTo>
                    <a:pt x="690792" y="72244"/>
                  </a:lnTo>
                  <a:lnTo>
                    <a:pt x="2985" y="72244"/>
                  </a:lnTo>
                  <a:close/>
                </a:path>
              </a:pathLst>
            </a:custGeom>
            <a:solidFill>
              <a:srgbClr val="041924"/>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35382228-BA21-4840-B0F5-3FC6DF723EEA}"/>
                </a:ext>
              </a:extLst>
            </p:cNvPr>
            <p:cNvSpPr/>
            <p:nvPr/>
          </p:nvSpPr>
          <p:spPr>
            <a:xfrm>
              <a:off x="4699125" y="4786826"/>
              <a:ext cx="692584" cy="71647"/>
            </a:xfrm>
            <a:custGeom>
              <a:avLst/>
              <a:gdLst>
                <a:gd name="connsiteX0" fmla="*/ 2985 w 692583"/>
                <a:gd name="connsiteY0" fmla="*/ 2985 h 71646"/>
                <a:gd name="connsiteX1" fmla="*/ 690792 w 692583"/>
                <a:gd name="connsiteY1" fmla="*/ 2985 h 71646"/>
                <a:gd name="connsiteX2" fmla="*/ 690792 w 692583"/>
                <a:gd name="connsiteY2" fmla="*/ 72244 h 71646"/>
                <a:gd name="connsiteX3" fmla="*/ 2985 w 692583"/>
                <a:gd name="connsiteY3" fmla="*/ 72244 h 71646"/>
              </a:gdLst>
              <a:ahLst/>
              <a:cxnLst>
                <a:cxn ang="0">
                  <a:pos x="connsiteX0" y="connsiteY0"/>
                </a:cxn>
                <a:cxn ang="0">
                  <a:pos x="connsiteX1" y="connsiteY1"/>
                </a:cxn>
                <a:cxn ang="0">
                  <a:pos x="connsiteX2" y="connsiteY2"/>
                </a:cxn>
                <a:cxn ang="0">
                  <a:pos x="connsiteX3" y="connsiteY3"/>
                </a:cxn>
              </a:cxnLst>
              <a:rect l="l" t="t" r="r" b="b"/>
              <a:pathLst>
                <a:path w="692583" h="71646">
                  <a:moveTo>
                    <a:pt x="2985" y="2985"/>
                  </a:moveTo>
                  <a:lnTo>
                    <a:pt x="690792" y="2985"/>
                  </a:lnTo>
                  <a:lnTo>
                    <a:pt x="690792" y="72244"/>
                  </a:lnTo>
                  <a:lnTo>
                    <a:pt x="2985" y="72244"/>
                  </a:lnTo>
                  <a:close/>
                </a:path>
              </a:pathLst>
            </a:custGeom>
            <a:solidFill>
              <a:srgbClr val="FFFFFF"/>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6CAC05E4-D79A-4B47-8482-9793C2F8A1DC}"/>
                </a:ext>
              </a:extLst>
            </p:cNvPr>
            <p:cNvSpPr/>
            <p:nvPr/>
          </p:nvSpPr>
          <p:spPr>
            <a:xfrm>
              <a:off x="4011317" y="4786826"/>
              <a:ext cx="692584" cy="71647"/>
            </a:xfrm>
            <a:custGeom>
              <a:avLst/>
              <a:gdLst>
                <a:gd name="connsiteX0" fmla="*/ 2985 w 692583"/>
                <a:gd name="connsiteY0" fmla="*/ 2985 h 71646"/>
                <a:gd name="connsiteX1" fmla="*/ 690793 w 692583"/>
                <a:gd name="connsiteY1" fmla="*/ 2985 h 71646"/>
                <a:gd name="connsiteX2" fmla="*/ 690793 w 692583"/>
                <a:gd name="connsiteY2" fmla="*/ 72244 h 71646"/>
                <a:gd name="connsiteX3" fmla="*/ 2985 w 692583"/>
                <a:gd name="connsiteY3" fmla="*/ 72244 h 71646"/>
              </a:gdLst>
              <a:ahLst/>
              <a:cxnLst>
                <a:cxn ang="0">
                  <a:pos x="connsiteX0" y="connsiteY0"/>
                </a:cxn>
                <a:cxn ang="0">
                  <a:pos x="connsiteX1" y="connsiteY1"/>
                </a:cxn>
                <a:cxn ang="0">
                  <a:pos x="connsiteX2" y="connsiteY2"/>
                </a:cxn>
                <a:cxn ang="0">
                  <a:pos x="connsiteX3" y="connsiteY3"/>
                </a:cxn>
              </a:cxnLst>
              <a:rect l="l" t="t" r="r" b="b"/>
              <a:pathLst>
                <a:path w="692583" h="71646">
                  <a:moveTo>
                    <a:pt x="2985" y="2985"/>
                  </a:moveTo>
                  <a:lnTo>
                    <a:pt x="690793" y="2985"/>
                  </a:lnTo>
                  <a:lnTo>
                    <a:pt x="690793" y="72244"/>
                  </a:lnTo>
                  <a:lnTo>
                    <a:pt x="2985" y="72244"/>
                  </a:lnTo>
                  <a:close/>
                </a:path>
              </a:pathLst>
            </a:custGeom>
            <a:solidFill>
              <a:srgbClr val="041924"/>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7D4BE945-156B-4B94-957E-2248CDF0BFB9}"/>
                </a:ext>
              </a:extLst>
            </p:cNvPr>
            <p:cNvSpPr/>
            <p:nvPr/>
          </p:nvSpPr>
          <p:spPr>
            <a:xfrm>
              <a:off x="4192026" y="4658261"/>
              <a:ext cx="517448" cy="123391"/>
            </a:xfrm>
            <a:custGeom>
              <a:avLst/>
              <a:gdLst>
                <a:gd name="connsiteX0" fmla="*/ 485008 w 517447"/>
                <a:gd name="connsiteY0" fmla="*/ 2985 h 123391"/>
                <a:gd name="connsiteX1" fmla="*/ 517249 w 517447"/>
                <a:gd name="connsiteY1" fmla="*/ 35226 h 123391"/>
                <a:gd name="connsiteX2" fmla="*/ 517249 w 517447"/>
                <a:gd name="connsiteY2" fmla="*/ 123591 h 123391"/>
                <a:gd name="connsiteX3" fmla="*/ 2985 w 517447"/>
                <a:gd name="connsiteY3" fmla="*/ 123591 h 123391"/>
                <a:gd name="connsiteX4" fmla="*/ 2985 w 517447"/>
                <a:gd name="connsiteY4" fmla="*/ 35226 h 123391"/>
                <a:gd name="connsiteX5" fmla="*/ 35226 w 517447"/>
                <a:gd name="connsiteY5" fmla="*/ 2985 h 123391"/>
                <a:gd name="connsiteX6" fmla="*/ 485008 w 517447"/>
                <a:gd name="connsiteY6" fmla="*/ 2985 h 12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447" h="123391">
                  <a:moveTo>
                    <a:pt x="485008" y="2985"/>
                  </a:moveTo>
                  <a:cubicBezTo>
                    <a:pt x="502919" y="2985"/>
                    <a:pt x="517249" y="17315"/>
                    <a:pt x="517249" y="35226"/>
                  </a:cubicBezTo>
                  <a:lnTo>
                    <a:pt x="517249" y="123591"/>
                  </a:lnTo>
                  <a:lnTo>
                    <a:pt x="2985" y="123591"/>
                  </a:lnTo>
                  <a:lnTo>
                    <a:pt x="2985" y="35226"/>
                  </a:lnTo>
                  <a:cubicBezTo>
                    <a:pt x="2985" y="17315"/>
                    <a:pt x="17315" y="2985"/>
                    <a:pt x="35226" y="2985"/>
                  </a:cubicBezTo>
                  <a:lnTo>
                    <a:pt x="485008" y="2985"/>
                  </a:lnTo>
                  <a:close/>
                </a:path>
              </a:pathLst>
            </a:custGeom>
            <a:solidFill>
              <a:schemeClr val="accent6">
                <a:lumMod val="50000"/>
              </a:schemeClr>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256B2C50-295C-40BD-947C-8C781D404D69}"/>
                </a:ext>
              </a:extLst>
            </p:cNvPr>
            <p:cNvSpPr/>
            <p:nvPr/>
          </p:nvSpPr>
          <p:spPr>
            <a:xfrm>
              <a:off x="4117991" y="3770639"/>
              <a:ext cx="593074" cy="891602"/>
            </a:xfrm>
            <a:custGeom>
              <a:avLst/>
              <a:gdLst>
                <a:gd name="connsiteX0" fmla="*/ 178917 w 593074"/>
                <a:gd name="connsiteY0" fmla="*/ 57118 h 891602"/>
                <a:gd name="connsiteX1" fmla="*/ 176131 w 593074"/>
                <a:gd name="connsiteY1" fmla="*/ 26071 h 891602"/>
                <a:gd name="connsiteX2" fmla="*/ 193247 w 593074"/>
                <a:gd name="connsiteY2" fmla="*/ 2985 h 891602"/>
                <a:gd name="connsiteX3" fmla="*/ 221109 w 593074"/>
                <a:gd name="connsiteY3" fmla="*/ 31644 h 891602"/>
                <a:gd name="connsiteX4" fmla="*/ 257330 w 593074"/>
                <a:gd name="connsiteY4" fmla="*/ 20499 h 891602"/>
                <a:gd name="connsiteX5" fmla="*/ 590089 w 593074"/>
                <a:gd name="connsiteY5" fmla="*/ 492570 h 891602"/>
                <a:gd name="connsiteX6" fmla="*/ 543519 w 593074"/>
                <a:gd name="connsiteY6" fmla="*/ 802243 h 891602"/>
                <a:gd name="connsiteX7" fmla="*/ 559838 w 593074"/>
                <a:gd name="connsiteY7" fmla="*/ 802243 h 891602"/>
                <a:gd name="connsiteX8" fmla="*/ 591681 w 593074"/>
                <a:gd name="connsiteY8" fmla="*/ 835280 h 891602"/>
                <a:gd name="connsiteX9" fmla="*/ 591681 w 593074"/>
                <a:gd name="connsiteY9" fmla="*/ 857968 h 891602"/>
                <a:gd name="connsiteX10" fmla="*/ 559838 w 593074"/>
                <a:gd name="connsiteY10" fmla="*/ 891005 h 891602"/>
                <a:gd name="connsiteX11" fmla="*/ 108067 w 593074"/>
                <a:gd name="connsiteY11" fmla="*/ 891005 h 891602"/>
                <a:gd name="connsiteX12" fmla="*/ 76224 w 593074"/>
                <a:gd name="connsiteY12" fmla="*/ 857968 h 891602"/>
                <a:gd name="connsiteX13" fmla="*/ 76224 w 593074"/>
                <a:gd name="connsiteY13" fmla="*/ 835280 h 891602"/>
                <a:gd name="connsiteX14" fmla="*/ 108067 w 593074"/>
                <a:gd name="connsiteY14" fmla="*/ 802243 h 891602"/>
                <a:gd name="connsiteX15" fmla="*/ 149463 w 593074"/>
                <a:gd name="connsiteY15" fmla="*/ 802243 h 891602"/>
                <a:gd name="connsiteX16" fmla="*/ 140308 w 593074"/>
                <a:gd name="connsiteY16" fmla="*/ 650193 h 891602"/>
                <a:gd name="connsiteX17" fmla="*/ 303901 w 593074"/>
                <a:gd name="connsiteY17" fmla="*/ 352063 h 891602"/>
                <a:gd name="connsiteX18" fmla="*/ 303901 w 593074"/>
                <a:gd name="connsiteY18" fmla="*/ 270068 h 891602"/>
                <a:gd name="connsiteX19" fmla="*/ 303503 w 593074"/>
                <a:gd name="connsiteY19" fmla="*/ 269670 h 891602"/>
                <a:gd name="connsiteX20" fmla="*/ 286387 w 593074"/>
                <a:gd name="connsiteY20" fmla="*/ 290368 h 891602"/>
                <a:gd name="connsiteX21" fmla="*/ 142298 w 593074"/>
                <a:gd name="connsiteY21" fmla="*/ 351267 h 891602"/>
                <a:gd name="connsiteX22" fmla="*/ 63487 w 593074"/>
                <a:gd name="connsiteY22" fmla="*/ 385896 h 891602"/>
                <a:gd name="connsiteX23" fmla="*/ 2985 w 593074"/>
                <a:gd name="connsiteY23" fmla="*/ 319822 h 891602"/>
                <a:gd name="connsiteX24" fmla="*/ 178917 w 593074"/>
                <a:gd name="connsiteY24" fmla="*/ 57118 h 89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3074" h="891602">
                  <a:moveTo>
                    <a:pt x="178917" y="57118"/>
                  </a:moveTo>
                  <a:cubicBezTo>
                    <a:pt x="178917" y="47963"/>
                    <a:pt x="176131" y="36022"/>
                    <a:pt x="176131" y="26071"/>
                  </a:cubicBezTo>
                  <a:cubicBezTo>
                    <a:pt x="176131" y="10150"/>
                    <a:pt x="184888" y="2985"/>
                    <a:pt x="193247" y="2985"/>
                  </a:cubicBezTo>
                  <a:cubicBezTo>
                    <a:pt x="206382" y="2985"/>
                    <a:pt x="211954" y="31644"/>
                    <a:pt x="221109" y="31644"/>
                  </a:cubicBezTo>
                  <a:cubicBezTo>
                    <a:pt x="221109" y="31644"/>
                    <a:pt x="227478" y="20499"/>
                    <a:pt x="257330" y="20499"/>
                  </a:cubicBezTo>
                  <a:cubicBezTo>
                    <a:pt x="463514" y="20499"/>
                    <a:pt x="590089" y="83787"/>
                    <a:pt x="590089" y="492570"/>
                  </a:cubicBezTo>
                  <a:cubicBezTo>
                    <a:pt x="590089" y="599642"/>
                    <a:pt x="598050" y="745722"/>
                    <a:pt x="543519" y="802243"/>
                  </a:cubicBezTo>
                  <a:lnTo>
                    <a:pt x="559838" y="802243"/>
                  </a:lnTo>
                  <a:cubicBezTo>
                    <a:pt x="577750" y="802243"/>
                    <a:pt x="591681" y="816970"/>
                    <a:pt x="591681" y="835280"/>
                  </a:cubicBezTo>
                  <a:lnTo>
                    <a:pt x="591681" y="857968"/>
                  </a:lnTo>
                  <a:cubicBezTo>
                    <a:pt x="591681" y="876278"/>
                    <a:pt x="577352" y="891005"/>
                    <a:pt x="559838" y="891005"/>
                  </a:cubicBezTo>
                  <a:lnTo>
                    <a:pt x="108067" y="891005"/>
                  </a:lnTo>
                  <a:cubicBezTo>
                    <a:pt x="90553" y="891005"/>
                    <a:pt x="76224" y="876278"/>
                    <a:pt x="76224" y="857968"/>
                  </a:cubicBezTo>
                  <a:lnTo>
                    <a:pt x="76224" y="835280"/>
                  </a:lnTo>
                  <a:cubicBezTo>
                    <a:pt x="76224" y="816970"/>
                    <a:pt x="90553" y="802243"/>
                    <a:pt x="108067" y="802243"/>
                  </a:cubicBezTo>
                  <a:lnTo>
                    <a:pt x="149463" y="802243"/>
                  </a:lnTo>
                  <a:cubicBezTo>
                    <a:pt x="138716" y="780351"/>
                    <a:pt x="140308" y="718655"/>
                    <a:pt x="140308" y="650193"/>
                  </a:cubicBezTo>
                  <a:cubicBezTo>
                    <a:pt x="140308" y="580138"/>
                    <a:pt x="303901" y="531976"/>
                    <a:pt x="303901" y="352063"/>
                  </a:cubicBezTo>
                  <a:cubicBezTo>
                    <a:pt x="303901" y="332161"/>
                    <a:pt x="309473" y="290368"/>
                    <a:pt x="303901" y="270068"/>
                  </a:cubicBezTo>
                  <a:cubicBezTo>
                    <a:pt x="303901" y="269670"/>
                    <a:pt x="303503" y="269670"/>
                    <a:pt x="303503" y="269670"/>
                  </a:cubicBezTo>
                  <a:cubicBezTo>
                    <a:pt x="300717" y="269670"/>
                    <a:pt x="287979" y="282009"/>
                    <a:pt x="286387" y="290368"/>
                  </a:cubicBezTo>
                  <a:cubicBezTo>
                    <a:pt x="280815" y="324599"/>
                    <a:pt x="173743" y="351267"/>
                    <a:pt x="142298" y="351267"/>
                  </a:cubicBezTo>
                  <a:cubicBezTo>
                    <a:pt x="105281" y="351267"/>
                    <a:pt x="104883" y="385896"/>
                    <a:pt x="63487" y="385896"/>
                  </a:cubicBezTo>
                  <a:cubicBezTo>
                    <a:pt x="24877" y="385896"/>
                    <a:pt x="2985" y="357238"/>
                    <a:pt x="2985" y="319822"/>
                  </a:cubicBezTo>
                  <a:cubicBezTo>
                    <a:pt x="2985" y="235439"/>
                    <a:pt x="178917" y="143492"/>
                    <a:pt x="178917" y="57118"/>
                  </a:cubicBezTo>
                  <a:close/>
                </a:path>
              </a:pathLst>
            </a:custGeom>
            <a:solidFill>
              <a:schemeClr val="accent2"/>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F3A113FE-06BC-4FE8-8935-85D69C41CF86}"/>
                </a:ext>
              </a:extLst>
            </p:cNvPr>
            <p:cNvSpPr/>
            <p:nvPr/>
          </p:nvSpPr>
          <p:spPr>
            <a:xfrm>
              <a:off x="2005611" y="4657863"/>
              <a:ext cx="517448" cy="123391"/>
            </a:xfrm>
            <a:custGeom>
              <a:avLst/>
              <a:gdLst>
                <a:gd name="connsiteX0" fmla="*/ 35226 w 517447"/>
                <a:gd name="connsiteY0" fmla="*/ 2985 h 123391"/>
                <a:gd name="connsiteX1" fmla="*/ 2985 w 517447"/>
                <a:gd name="connsiteY1" fmla="*/ 35226 h 123391"/>
                <a:gd name="connsiteX2" fmla="*/ 2985 w 517447"/>
                <a:gd name="connsiteY2" fmla="*/ 123590 h 123391"/>
                <a:gd name="connsiteX3" fmla="*/ 517249 w 517447"/>
                <a:gd name="connsiteY3" fmla="*/ 123590 h 123391"/>
                <a:gd name="connsiteX4" fmla="*/ 517249 w 517447"/>
                <a:gd name="connsiteY4" fmla="*/ 35226 h 123391"/>
                <a:gd name="connsiteX5" fmla="*/ 485008 w 517447"/>
                <a:gd name="connsiteY5" fmla="*/ 2985 h 123391"/>
                <a:gd name="connsiteX6" fmla="*/ 35226 w 517447"/>
                <a:gd name="connsiteY6" fmla="*/ 2985 h 123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447" h="123391">
                  <a:moveTo>
                    <a:pt x="35226" y="2985"/>
                  </a:moveTo>
                  <a:cubicBezTo>
                    <a:pt x="17315" y="2985"/>
                    <a:pt x="2985" y="17314"/>
                    <a:pt x="2985" y="35226"/>
                  </a:cubicBezTo>
                  <a:lnTo>
                    <a:pt x="2985" y="123590"/>
                  </a:lnTo>
                  <a:lnTo>
                    <a:pt x="517249" y="123590"/>
                  </a:lnTo>
                  <a:lnTo>
                    <a:pt x="517249" y="35226"/>
                  </a:lnTo>
                  <a:cubicBezTo>
                    <a:pt x="517249" y="17314"/>
                    <a:pt x="502919" y="2985"/>
                    <a:pt x="485008" y="2985"/>
                  </a:cubicBezTo>
                  <a:lnTo>
                    <a:pt x="35226" y="2985"/>
                  </a:lnTo>
                  <a:close/>
                </a:path>
              </a:pathLst>
            </a:custGeom>
            <a:solidFill>
              <a:schemeClr val="tx2"/>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C9CA25B6-3BE9-412E-8BD5-CBC40EAC74A1}"/>
                </a:ext>
              </a:extLst>
            </p:cNvPr>
            <p:cNvSpPr/>
            <p:nvPr/>
          </p:nvSpPr>
          <p:spPr>
            <a:xfrm>
              <a:off x="2062132" y="3874527"/>
              <a:ext cx="405997" cy="704525"/>
            </a:xfrm>
            <a:custGeom>
              <a:avLst/>
              <a:gdLst>
                <a:gd name="connsiteX0" fmla="*/ 99310 w 405997"/>
                <a:gd name="connsiteY0" fmla="*/ 2985 h 704524"/>
                <a:gd name="connsiteX1" fmla="*/ 2985 w 405997"/>
                <a:gd name="connsiteY1" fmla="*/ 701938 h 704524"/>
                <a:gd name="connsiteX2" fmla="*/ 404604 w 405997"/>
                <a:gd name="connsiteY2" fmla="*/ 701938 h 704524"/>
                <a:gd name="connsiteX3" fmla="*/ 308279 w 405997"/>
                <a:gd name="connsiteY3" fmla="*/ 2985 h 704524"/>
                <a:gd name="connsiteX4" fmla="*/ 99310 w 405997"/>
                <a:gd name="connsiteY4" fmla="*/ 2985 h 704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997" h="704524">
                  <a:moveTo>
                    <a:pt x="99310" y="2985"/>
                  </a:moveTo>
                  <a:cubicBezTo>
                    <a:pt x="121202" y="178519"/>
                    <a:pt x="104485" y="370771"/>
                    <a:pt x="2985" y="701938"/>
                  </a:cubicBezTo>
                  <a:lnTo>
                    <a:pt x="404604" y="701938"/>
                  </a:lnTo>
                  <a:cubicBezTo>
                    <a:pt x="303105" y="370771"/>
                    <a:pt x="286387" y="178519"/>
                    <a:pt x="308279" y="2985"/>
                  </a:cubicBezTo>
                  <a:lnTo>
                    <a:pt x="99310" y="2985"/>
                  </a:lnTo>
                  <a:close/>
                </a:path>
              </a:pathLst>
            </a:custGeom>
            <a:solidFill>
              <a:schemeClr val="tx2"/>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1C078EAC-BA3B-4F11-8459-9797E74A407B}"/>
                </a:ext>
              </a:extLst>
            </p:cNvPr>
            <p:cNvSpPr/>
            <p:nvPr/>
          </p:nvSpPr>
          <p:spPr>
            <a:xfrm>
              <a:off x="2004815" y="4569100"/>
              <a:ext cx="521428" cy="91548"/>
            </a:xfrm>
            <a:custGeom>
              <a:avLst/>
              <a:gdLst>
                <a:gd name="connsiteX0" fmla="*/ 35226 w 521427"/>
                <a:gd name="connsiteY0" fmla="*/ 91747 h 91548"/>
                <a:gd name="connsiteX1" fmla="*/ 2985 w 521427"/>
                <a:gd name="connsiteY1" fmla="*/ 58710 h 91548"/>
                <a:gd name="connsiteX2" fmla="*/ 2985 w 521427"/>
                <a:gd name="connsiteY2" fmla="*/ 36022 h 91548"/>
                <a:gd name="connsiteX3" fmla="*/ 35226 w 521427"/>
                <a:gd name="connsiteY3" fmla="*/ 2985 h 91548"/>
                <a:gd name="connsiteX4" fmla="*/ 487396 w 521427"/>
                <a:gd name="connsiteY4" fmla="*/ 2985 h 91548"/>
                <a:gd name="connsiteX5" fmla="*/ 519239 w 521427"/>
                <a:gd name="connsiteY5" fmla="*/ 36022 h 91548"/>
                <a:gd name="connsiteX6" fmla="*/ 519239 w 521427"/>
                <a:gd name="connsiteY6" fmla="*/ 58710 h 91548"/>
                <a:gd name="connsiteX7" fmla="*/ 487396 w 521427"/>
                <a:gd name="connsiteY7" fmla="*/ 91747 h 91548"/>
                <a:gd name="connsiteX8" fmla="*/ 35226 w 521427"/>
                <a:gd name="connsiteY8" fmla="*/ 91747 h 9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427" h="91548">
                  <a:moveTo>
                    <a:pt x="35226" y="91747"/>
                  </a:moveTo>
                  <a:cubicBezTo>
                    <a:pt x="17315" y="91747"/>
                    <a:pt x="2985" y="77020"/>
                    <a:pt x="2985" y="58710"/>
                  </a:cubicBezTo>
                  <a:lnTo>
                    <a:pt x="2985" y="36022"/>
                  </a:lnTo>
                  <a:cubicBezTo>
                    <a:pt x="2985" y="17713"/>
                    <a:pt x="17315" y="2985"/>
                    <a:pt x="35226" y="2985"/>
                  </a:cubicBezTo>
                  <a:lnTo>
                    <a:pt x="487396" y="2985"/>
                  </a:lnTo>
                  <a:cubicBezTo>
                    <a:pt x="504909" y="2985"/>
                    <a:pt x="519239" y="17713"/>
                    <a:pt x="519239" y="36022"/>
                  </a:cubicBezTo>
                  <a:lnTo>
                    <a:pt x="519239" y="58710"/>
                  </a:lnTo>
                  <a:cubicBezTo>
                    <a:pt x="519239" y="77020"/>
                    <a:pt x="504909" y="91747"/>
                    <a:pt x="487396" y="91747"/>
                  </a:cubicBezTo>
                  <a:lnTo>
                    <a:pt x="35226" y="91747"/>
                  </a:lnTo>
                  <a:close/>
                </a:path>
              </a:pathLst>
            </a:custGeom>
            <a:solidFill>
              <a:schemeClr val="accent6">
                <a:lumMod val="50000"/>
              </a:schemeClr>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FD578EB2-F920-49E3-A345-F2E441ABE201}"/>
                </a:ext>
              </a:extLst>
            </p:cNvPr>
            <p:cNvSpPr/>
            <p:nvPr/>
          </p:nvSpPr>
          <p:spPr>
            <a:xfrm>
              <a:off x="2150098" y="3316081"/>
              <a:ext cx="230861" cy="230861"/>
            </a:xfrm>
            <a:custGeom>
              <a:avLst/>
              <a:gdLst>
                <a:gd name="connsiteX0" fmla="*/ 228274 w 230861"/>
                <a:gd name="connsiteY0" fmla="*/ 115630 h 230861"/>
                <a:gd name="connsiteX1" fmla="*/ 115630 w 230861"/>
                <a:gd name="connsiteY1" fmla="*/ 228274 h 230861"/>
                <a:gd name="connsiteX2" fmla="*/ 2985 w 230861"/>
                <a:gd name="connsiteY2" fmla="*/ 115630 h 230861"/>
                <a:gd name="connsiteX3" fmla="*/ 115630 w 230861"/>
                <a:gd name="connsiteY3" fmla="*/ 2985 h 230861"/>
                <a:gd name="connsiteX4" fmla="*/ 228274 w 230861"/>
                <a:gd name="connsiteY4" fmla="*/ 115630 h 230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61" h="230861">
                  <a:moveTo>
                    <a:pt x="228274" y="115630"/>
                  </a:moveTo>
                  <a:cubicBezTo>
                    <a:pt x="228274" y="177723"/>
                    <a:pt x="177723" y="228274"/>
                    <a:pt x="115630" y="228274"/>
                  </a:cubicBezTo>
                  <a:cubicBezTo>
                    <a:pt x="53536" y="228274"/>
                    <a:pt x="2985" y="178121"/>
                    <a:pt x="2985" y="115630"/>
                  </a:cubicBezTo>
                  <a:cubicBezTo>
                    <a:pt x="2985" y="53536"/>
                    <a:pt x="53138" y="2985"/>
                    <a:pt x="115630" y="2985"/>
                  </a:cubicBezTo>
                  <a:cubicBezTo>
                    <a:pt x="178121" y="2985"/>
                    <a:pt x="228274" y="53536"/>
                    <a:pt x="228274" y="115630"/>
                  </a:cubicBezTo>
                  <a:close/>
                </a:path>
              </a:pathLst>
            </a:custGeom>
            <a:solidFill>
              <a:schemeClr val="tx2"/>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51A4DD81-DAD0-42F5-8CDE-AEA09F8F4187}"/>
                </a:ext>
              </a:extLst>
            </p:cNvPr>
            <p:cNvSpPr/>
            <p:nvPr/>
          </p:nvSpPr>
          <p:spPr>
            <a:xfrm>
              <a:off x="2102334" y="3555699"/>
              <a:ext cx="326390" cy="63686"/>
            </a:xfrm>
            <a:custGeom>
              <a:avLst/>
              <a:gdLst>
                <a:gd name="connsiteX0" fmla="*/ 35226 w 326389"/>
                <a:gd name="connsiteY0" fmla="*/ 60701 h 63685"/>
                <a:gd name="connsiteX1" fmla="*/ 2985 w 326389"/>
                <a:gd name="connsiteY1" fmla="*/ 28460 h 63685"/>
                <a:gd name="connsiteX2" fmla="*/ 2985 w 326389"/>
                <a:gd name="connsiteY2" fmla="*/ 35226 h 63685"/>
                <a:gd name="connsiteX3" fmla="*/ 35226 w 326389"/>
                <a:gd name="connsiteY3" fmla="*/ 2985 h 63685"/>
                <a:gd name="connsiteX4" fmla="*/ 292358 w 326389"/>
                <a:gd name="connsiteY4" fmla="*/ 2985 h 63685"/>
                <a:gd name="connsiteX5" fmla="*/ 324599 w 326389"/>
                <a:gd name="connsiteY5" fmla="*/ 35226 h 63685"/>
                <a:gd name="connsiteX6" fmla="*/ 324599 w 326389"/>
                <a:gd name="connsiteY6" fmla="*/ 28460 h 63685"/>
                <a:gd name="connsiteX7" fmla="*/ 292358 w 326389"/>
                <a:gd name="connsiteY7" fmla="*/ 60701 h 63685"/>
                <a:gd name="connsiteX8" fmla="*/ 35226 w 326389"/>
                <a:gd name="connsiteY8" fmla="*/ 60701 h 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389" h="63685">
                  <a:moveTo>
                    <a:pt x="35226" y="60701"/>
                  </a:moveTo>
                  <a:cubicBezTo>
                    <a:pt x="17315" y="60701"/>
                    <a:pt x="2985" y="46371"/>
                    <a:pt x="2985" y="28460"/>
                  </a:cubicBezTo>
                  <a:lnTo>
                    <a:pt x="2985" y="35226"/>
                  </a:lnTo>
                  <a:cubicBezTo>
                    <a:pt x="2985" y="17315"/>
                    <a:pt x="17315" y="2985"/>
                    <a:pt x="35226" y="2985"/>
                  </a:cubicBezTo>
                  <a:lnTo>
                    <a:pt x="292358" y="2985"/>
                  </a:lnTo>
                  <a:cubicBezTo>
                    <a:pt x="310269" y="2985"/>
                    <a:pt x="324599" y="17315"/>
                    <a:pt x="324599" y="35226"/>
                  </a:cubicBezTo>
                  <a:lnTo>
                    <a:pt x="324599" y="28460"/>
                  </a:lnTo>
                  <a:cubicBezTo>
                    <a:pt x="324599" y="46371"/>
                    <a:pt x="310269" y="60701"/>
                    <a:pt x="292358" y="60701"/>
                  </a:cubicBezTo>
                  <a:lnTo>
                    <a:pt x="35226" y="60701"/>
                  </a:lnTo>
                  <a:close/>
                </a:path>
              </a:pathLst>
            </a:custGeom>
            <a:solidFill>
              <a:schemeClr val="accent6">
                <a:lumMod val="50000"/>
              </a:schemeClr>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622F4326-933D-4840-BE06-3311AA74516D}"/>
                </a:ext>
              </a:extLst>
            </p:cNvPr>
            <p:cNvSpPr/>
            <p:nvPr/>
          </p:nvSpPr>
          <p:spPr>
            <a:xfrm>
              <a:off x="2102334" y="3790143"/>
              <a:ext cx="326390" cy="63686"/>
            </a:xfrm>
            <a:custGeom>
              <a:avLst/>
              <a:gdLst>
                <a:gd name="connsiteX0" fmla="*/ 35226 w 326389"/>
                <a:gd name="connsiteY0" fmla="*/ 60701 h 63685"/>
                <a:gd name="connsiteX1" fmla="*/ 2985 w 326389"/>
                <a:gd name="connsiteY1" fmla="*/ 28460 h 63685"/>
                <a:gd name="connsiteX2" fmla="*/ 2985 w 326389"/>
                <a:gd name="connsiteY2" fmla="*/ 35226 h 63685"/>
                <a:gd name="connsiteX3" fmla="*/ 35226 w 326389"/>
                <a:gd name="connsiteY3" fmla="*/ 2985 h 63685"/>
                <a:gd name="connsiteX4" fmla="*/ 292358 w 326389"/>
                <a:gd name="connsiteY4" fmla="*/ 2985 h 63685"/>
                <a:gd name="connsiteX5" fmla="*/ 324599 w 326389"/>
                <a:gd name="connsiteY5" fmla="*/ 35226 h 63685"/>
                <a:gd name="connsiteX6" fmla="*/ 324599 w 326389"/>
                <a:gd name="connsiteY6" fmla="*/ 28460 h 63685"/>
                <a:gd name="connsiteX7" fmla="*/ 292358 w 326389"/>
                <a:gd name="connsiteY7" fmla="*/ 60701 h 63685"/>
                <a:gd name="connsiteX8" fmla="*/ 35226 w 326389"/>
                <a:gd name="connsiteY8" fmla="*/ 60701 h 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389" h="63685">
                  <a:moveTo>
                    <a:pt x="35226" y="60701"/>
                  </a:moveTo>
                  <a:cubicBezTo>
                    <a:pt x="17315" y="60701"/>
                    <a:pt x="2985" y="46371"/>
                    <a:pt x="2985" y="28460"/>
                  </a:cubicBezTo>
                  <a:lnTo>
                    <a:pt x="2985" y="35226"/>
                  </a:lnTo>
                  <a:cubicBezTo>
                    <a:pt x="2985" y="17315"/>
                    <a:pt x="17315" y="2985"/>
                    <a:pt x="35226" y="2985"/>
                  </a:cubicBezTo>
                  <a:lnTo>
                    <a:pt x="292358" y="2985"/>
                  </a:lnTo>
                  <a:cubicBezTo>
                    <a:pt x="310269" y="2985"/>
                    <a:pt x="324599" y="17315"/>
                    <a:pt x="324599" y="35226"/>
                  </a:cubicBezTo>
                  <a:lnTo>
                    <a:pt x="324599" y="28460"/>
                  </a:lnTo>
                  <a:cubicBezTo>
                    <a:pt x="324599" y="46371"/>
                    <a:pt x="310269" y="60701"/>
                    <a:pt x="292358" y="60701"/>
                  </a:cubicBezTo>
                  <a:lnTo>
                    <a:pt x="35226" y="60701"/>
                  </a:lnTo>
                  <a:close/>
                </a:path>
              </a:pathLst>
            </a:custGeom>
            <a:solidFill>
              <a:schemeClr val="accent6">
                <a:lumMod val="50000"/>
              </a:schemeClr>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B3599E1B-A243-4123-B4A5-8BCBB6A94B28}"/>
                </a:ext>
              </a:extLst>
            </p:cNvPr>
            <p:cNvSpPr/>
            <p:nvPr/>
          </p:nvSpPr>
          <p:spPr>
            <a:xfrm>
              <a:off x="2134575" y="3846664"/>
              <a:ext cx="262704" cy="31843"/>
            </a:xfrm>
            <a:custGeom>
              <a:avLst/>
              <a:gdLst>
                <a:gd name="connsiteX0" fmla="*/ 16917 w 262704"/>
                <a:gd name="connsiteY0" fmla="*/ 30848 h 31842"/>
                <a:gd name="connsiteX1" fmla="*/ 2985 w 262704"/>
                <a:gd name="connsiteY1" fmla="*/ 16917 h 31842"/>
                <a:gd name="connsiteX2" fmla="*/ 2985 w 262704"/>
                <a:gd name="connsiteY2" fmla="*/ 16917 h 31842"/>
                <a:gd name="connsiteX3" fmla="*/ 16917 w 262704"/>
                <a:gd name="connsiteY3" fmla="*/ 2985 h 31842"/>
                <a:gd name="connsiteX4" fmla="*/ 245788 w 262704"/>
                <a:gd name="connsiteY4" fmla="*/ 2985 h 31842"/>
                <a:gd name="connsiteX5" fmla="*/ 259719 w 262704"/>
                <a:gd name="connsiteY5" fmla="*/ 16917 h 31842"/>
                <a:gd name="connsiteX6" fmla="*/ 259719 w 262704"/>
                <a:gd name="connsiteY6" fmla="*/ 16917 h 31842"/>
                <a:gd name="connsiteX7" fmla="*/ 245788 w 262704"/>
                <a:gd name="connsiteY7" fmla="*/ 30848 h 31842"/>
                <a:gd name="connsiteX8" fmla="*/ 16917 w 262704"/>
                <a:gd name="connsiteY8" fmla="*/ 30848 h 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2704" h="31842">
                  <a:moveTo>
                    <a:pt x="16917" y="30848"/>
                  </a:moveTo>
                  <a:cubicBezTo>
                    <a:pt x="8956" y="30848"/>
                    <a:pt x="2985" y="24479"/>
                    <a:pt x="2985" y="16917"/>
                  </a:cubicBezTo>
                  <a:lnTo>
                    <a:pt x="2985" y="16917"/>
                  </a:lnTo>
                  <a:cubicBezTo>
                    <a:pt x="2985" y="9354"/>
                    <a:pt x="9354" y="2985"/>
                    <a:pt x="16917" y="2985"/>
                  </a:cubicBezTo>
                  <a:lnTo>
                    <a:pt x="245788" y="2985"/>
                  </a:lnTo>
                  <a:cubicBezTo>
                    <a:pt x="253748" y="2985"/>
                    <a:pt x="259719" y="9354"/>
                    <a:pt x="259719" y="16917"/>
                  </a:cubicBezTo>
                  <a:lnTo>
                    <a:pt x="259719" y="16917"/>
                  </a:lnTo>
                  <a:cubicBezTo>
                    <a:pt x="259719" y="24877"/>
                    <a:pt x="253350" y="30848"/>
                    <a:pt x="245788" y="30848"/>
                  </a:cubicBezTo>
                  <a:lnTo>
                    <a:pt x="16917" y="30848"/>
                  </a:lnTo>
                  <a:close/>
                </a:path>
              </a:pathLst>
            </a:custGeom>
            <a:solidFill>
              <a:schemeClr val="accent6">
                <a:lumMod val="50000"/>
              </a:schemeClr>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3377B0E3-5B39-41AF-8824-76CB00A51E08}"/>
                </a:ext>
              </a:extLst>
            </p:cNvPr>
            <p:cNvSpPr/>
            <p:nvPr/>
          </p:nvSpPr>
          <p:spPr>
            <a:xfrm>
              <a:off x="2143730" y="3613415"/>
              <a:ext cx="242802" cy="179116"/>
            </a:xfrm>
            <a:custGeom>
              <a:avLst/>
              <a:gdLst>
                <a:gd name="connsiteX0" fmla="*/ 197227 w 242802"/>
                <a:gd name="connsiteY0" fmla="*/ 179714 h 179116"/>
                <a:gd name="connsiteX1" fmla="*/ 55924 w 242802"/>
                <a:gd name="connsiteY1" fmla="*/ 179714 h 179116"/>
                <a:gd name="connsiteX2" fmla="*/ 2985 w 242802"/>
                <a:gd name="connsiteY2" fmla="*/ 2985 h 179116"/>
                <a:gd name="connsiteX3" fmla="*/ 241409 w 242802"/>
                <a:gd name="connsiteY3" fmla="*/ 2985 h 179116"/>
              </a:gdLst>
              <a:ahLst/>
              <a:cxnLst>
                <a:cxn ang="0">
                  <a:pos x="connsiteX0" y="connsiteY0"/>
                </a:cxn>
                <a:cxn ang="0">
                  <a:pos x="connsiteX1" y="connsiteY1"/>
                </a:cxn>
                <a:cxn ang="0">
                  <a:pos x="connsiteX2" y="connsiteY2"/>
                </a:cxn>
                <a:cxn ang="0">
                  <a:pos x="connsiteX3" y="connsiteY3"/>
                </a:cxn>
              </a:cxnLst>
              <a:rect l="l" t="t" r="r" b="b"/>
              <a:pathLst>
                <a:path w="242802" h="179116">
                  <a:moveTo>
                    <a:pt x="197227" y="179714"/>
                  </a:moveTo>
                  <a:lnTo>
                    <a:pt x="55924" y="179714"/>
                  </a:lnTo>
                  <a:lnTo>
                    <a:pt x="2985" y="2985"/>
                  </a:lnTo>
                  <a:lnTo>
                    <a:pt x="241409" y="2985"/>
                  </a:lnTo>
                  <a:close/>
                </a:path>
              </a:pathLst>
            </a:custGeom>
            <a:solidFill>
              <a:schemeClr val="tx2"/>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9203F6CC-2E21-4A1A-9C48-F9F6F6BC1E03}"/>
                </a:ext>
              </a:extLst>
            </p:cNvPr>
            <p:cNvSpPr/>
            <p:nvPr/>
          </p:nvSpPr>
          <p:spPr>
            <a:xfrm>
              <a:off x="3290075" y="3123332"/>
              <a:ext cx="772191" cy="1667773"/>
            </a:xfrm>
            <a:custGeom>
              <a:avLst/>
              <a:gdLst>
                <a:gd name="connsiteX0" fmla="*/ 722237 w 772190"/>
                <a:gd name="connsiteY0" fmla="*/ 1541894 h 1667773"/>
                <a:gd name="connsiteX1" fmla="*/ 723431 w 772190"/>
                <a:gd name="connsiteY1" fmla="*/ 1524779 h 1667773"/>
                <a:gd name="connsiteX2" fmla="*/ 714675 w 772190"/>
                <a:gd name="connsiteY2" fmla="*/ 1497314 h 1667773"/>
                <a:gd name="connsiteX3" fmla="*/ 659347 w 772190"/>
                <a:gd name="connsiteY3" fmla="*/ 1448356 h 1667773"/>
                <a:gd name="connsiteX4" fmla="*/ 598846 w 772190"/>
                <a:gd name="connsiteY4" fmla="*/ 1397009 h 1667773"/>
                <a:gd name="connsiteX5" fmla="*/ 576556 w 772190"/>
                <a:gd name="connsiteY5" fmla="*/ 1266453 h 1667773"/>
                <a:gd name="connsiteX6" fmla="*/ 520433 w 772190"/>
                <a:gd name="connsiteY6" fmla="*/ 1223067 h 1667773"/>
                <a:gd name="connsiteX7" fmla="*/ 476251 w 772190"/>
                <a:gd name="connsiteY7" fmla="*/ 828215 h 1667773"/>
                <a:gd name="connsiteX8" fmla="*/ 501725 w 772190"/>
                <a:gd name="connsiteY8" fmla="*/ 828215 h 1667773"/>
                <a:gd name="connsiteX9" fmla="*/ 564217 w 772190"/>
                <a:gd name="connsiteY9" fmla="*/ 801148 h 1667773"/>
                <a:gd name="connsiteX10" fmla="*/ 564217 w 772190"/>
                <a:gd name="connsiteY10" fmla="*/ 800750 h 1667773"/>
                <a:gd name="connsiteX11" fmla="*/ 542325 w 772190"/>
                <a:gd name="connsiteY11" fmla="*/ 775276 h 1667773"/>
                <a:gd name="connsiteX12" fmla="*/ 532374 w 772190"/>
                <a:gd name="connsiteY12" fmla="*/ 775276 h 1667773"/>
                <a:gd name="connsiteX13" fmla="*/ 533966 w 772190"/>
                <a:gd name="connsiteY13" fmla="*/ 767713 h 1667773"/>
                <a:gd name="connsiteX14" fmla="*/ 533966 w 772190"/>
                <a:gd name="connsiteY14" fmla="*/ 767315 h 1667773"/>
                <a:gd name="connsiteX15" fmla="*/ 515656 w 772190"/>
                <a:gd name="connsiteY15" fmla="*/ 749005 h 1667773"/>
                <a:gd name="connsiteX16" fmla="*/ 467096 w 772190"/>
                <a:gd name="connsiteY16" fmla="*/ 749005 h 1667773"/>
                <a:gd name="connsiteX17" fmla="*/ 460329 w 772190"/>
                <a:gd name="connsiteY17" fmla="*/ 686912 h 1667773"/>
                <a:gd name="connsiteX18" fmla="*/ 512870 w 772190"/>
                <a:gd name="connsiteY18" fmla="*/ 686912 h 1667773"/>
                <a:gd name="connsiteX19" fmla="*/ 531180 w 772190"/>
                <a:gd name="connsiteY19" fmla="*/ 668602 h 1667773"/>
                <a:gd name="connsiteX20" fmla="*/ 531180 w 772190"/>
                <a:gd name="connsiteY20" fmla="*/ 668204 h 1667773"/>
                <a:gd name="connsiteX21" fmla="*/ 512870 w 772190"/>
                <a:gd name="connsiteY21" fmla="*/ 649894 h 1667773"/>
                <a:gd name="connsiteX22" fmla="*/ 496152 w 772190"/>
                <a:gd name="connsiteY22" fmla="*/ 649894 h 1667773"/>
                <a:gd name="connsiteX23" fmla="*/ 623922 w 772190"/>
                <a:gd name="connsiteY23" fmla="*/ 436945 h 1667773"/>
                <a:gd name="connsiteX24" fmla="*/ 601234 w 772190"/>
                <a:gd name="connsiteY24" fmla="*/ 391569 h 1667773"/>
                <a:gd name="connsiteX25" fmla="*/ 512870 w 772190"/>
                <a:gd name="connsiteY25" fmla="*/ 372065 h 1667773"/>
                <a:gd name="connsiteX26" fmla="*/ 471474 w 772190"/>
                <a:gd name="connsiteY26" fmla="*/ 364502 h 1667773"/>
                <a:gd name="connsiteX27" fmla="*/ 471474 w 772190"/>
                <a:gd name="connsiteY27" fmla="*/ 361318 h 1667773"/>
                <a:gd name="connsiteX28" fmla="*/ 436447 w 772190"/>
                <a:gd name="connsiteY28" fmla="*/ 326291 h 1667773"/>
                <a:gd name="connsiteX29" fmla="*/ 434855 w 772190"/>
                <a:gd name="connsiteY29" fmla="*/ 326291 h 1667773"/>
                <a:gd name="connsiteX30" fmla="*/ 424506 w 772190"/>
                <a:gd name="connsiteY30" fmla="*/ 283303 h 1667773"/>
                <a:gd name="connsiteX31" fmla="*/ 506103 w 772190"/>
                <a:gd name="connsiteY31" fmla="*/ 283303 h 1667773"/>
                <a:gd name="connsiteX32" fmla="*/ 526005 w 772190"/>
                <a:gd name="connsiteY32" fmla="*/ 263401 h 1667773"/>
                <a:gd name="connsiteX33" fmla="*/ 526005 w 772190"/>
                <a:gd name="connsiteY33" fmla="*/ 173444 h 1667773"/>
                <a:gd name="connsiteX34" fmla="*/ 506103 w 772190"/>
                <a:gd name="connsiteY34" fmla="*/ 153543 h 1667773"/>
                <a:gd name="connsiteX35" fmla="*/ 436049 w 772190"/>
                <a:gd name="connsiteY35" fmla="*/ 153543 h 1667773"/>
                <a:gd name="connsiteX36" fmla="*/ 448786 w 772190"/>
                <a:gd name="connsiteY36" fmla="*/ 66373 h 1667773"/>
                <a:gd name="connsiteX37" fmla="*/ 445204 w 772190"/>
                <a:gd name="connsiteY37" fmla="*/ 56024 h 1667773"/>
                <a:gd name="connsiteX38" fmla="*/ 392265 w 772190"/>
                <a:gd name="connsiteY38" fmla="*/ 6269 h 1667773"/>
                <a:gd name="connsiteX39" fmla="*/ 375547 w 772190"/>
                <a:gd name="connsiteY39" fmla="*/ 6269 h 1667773"/>
                <a:gd name="connsiteX40" fmla="*/ 323007 w 772190"/>
                <a:gd name="connsiteY40" fmla="*/ 56024 h 1667773"/>
                <a:gd name="connsiteX41" fmla="*/ 319424 w 772190"/>
                <a:gd name="connsiteY41" fmla="*/ 66373 h 1667773"/>
                <a:gd name="connsiteX42" fmla="*/ 332560 w 772190"/>
                <a:gd name="connsiteY42" fmla="*/ 153543 h 1667773"/>
                <a:gd name="connsiteX43" fmla="*/ 262505 w 772190"/>
                <a:gd name="connsiteY43" fmla="*/ 153543 h 1667773"/>
                <a:gd name="connsiteX44" fmla="*/ 242603 w 772190"/>
                <a:gd name="connsiteY44" fmla="*/ 173444 h 1667773"/>
                <a:gd name="connsiteX45" fmla="*/ 242603 w 772190"/>
                <a:gd name="connsiteY45" fmla="*/ 263401 h 1667773"/>
                <a:gd name="connsiteX46" fmla="*/ 262505 w 772190"/>
                <a:gd name="connsiteY46" fmla="*/ 283303 h 1667773"/>
                <a:gd name="connsiteX47" fmla="*/ 344103 w 772190"/>
                <a:gd name="connsiteY47" fmla="*/ 283303 h 1667773"/>
                <a:gd name="connsiteX48" fmla="*/ 333754 w 772190"/>
                <a:gd name="connsiteY48" fmla="*/ 326291 h 1667773"/>
                <a:gd name="connsiteX49" fmla="*/ 332560 w 772190"/>
                <a:gd name="connsiteY49" fmla="*/ 326291 h 1667773"/>
                <a:gd name="connsiteX50" fmla="*/ 297532 w 772190"/>
                <a:gd name="connsiteY50" fmla="*/ 361318 h 1667773"/>
                <a:gd name="connsiteX51" fmla="*/ 297532 w 772190"/>
                <a:gd name="connsiteY51" fmla="*/ 364104 h 1667773"/>
                <a:gd name="connsiteX52" fmla="*/ 248972 w 772190"/>
                <a:gd name="connsiteY52" fmla="*/ 373259 h 1667773"/>
                <a:gd name="connsiteX53" fmla="*/ 166976 w 772190"/>
                <a:gd name="connsiteY53" fmla="*/ 392365 h 1667773"/>
                <a:gd name="connsiteX54" fmla="*/ 144686 w 772190"/>
                <a:gd name="connsiteY54" fmla="*/ 437741 h 1667773"/>
                <a:gd name="connsiteX55" fmla="*/ 268476 w 772190"/>
                <a:gd name="connsiteY55" fmla="*/ 650690 h 1667773"/>
                <a:gd name="connsiteX56" fmla="*/ 250962 w 772190"/>
                <a:gd name="connsiteY56" fmla="*/ 650690 h 1667773"/>
                <a:gd name="connsiteX57" fmla="*/ 232652 w 772190"/>
                <a:gd name="connsiteY57" fmla="*/ 669000 h 1667773"/>
                <a:gd name="connsiteX58" fmla="*/ 232652 w 772190"/>
                <a:gd name="connsiteY58" fmla="*/ 669398 h 1667773"/>
                <a:gd name="connsiteX59" fmla="*/ 250962 w 772190"/>
                <a:gd name="connsiteY59" fmla="*/ 687708 h 1667773"/>
                <a:gd name="connsiteX60" fmla="*/ 300717 w 772190"/>
                <a:gd name="connsiteY60" fmla="*/ 687708 h 1667773"/>
                <a:gd name="connsiteX61" fmla="*/ 294746 w 772190"/>
                <a:gd name="connsiteY61" fmla="*/ 750200 h 1667773"/>
                <a:gd name="connsiteX62" fmla="*/ 254146 w 772190"/>
                <a:gd name="connsiteY62" fmla="*/ 750200 h 1667773"/>
                <a:gd name="connsiteX63" fmla="*/ 235837 w 772190"/>
                <a:gd name="connsiteY63" fmla="*/ 768509 h 1667773"/>
                <a:gd name="connsiteX64" fmla="*/ 235837 w 772190"/>
                <a:gd name="connsiteY64" fmla="*/ 768907 h 1667773"/>
                <a:gd name="connsiteX65" fmla="*/ 237429 w 772190"/>
                <a:gd name="connsiteY65" fmla="*/ 776470 h 1667773"/>
                <a:gd name="connsiteX66" fmla="*/ 232652 w 772190"/>
                <a:gd name="connsiteY66" fmla="*/ 776470 h 1667773"/>
                <a:gd name="connsiteX67" fmla="*/ 210760 w 772190"/>
                <a:gd name="connsiteY67" fmla="*/ 801944 h 1667773"/>
                <a:gd name="connsiteX68" fmla="*/ 210760 w 772190"/>
                <a:gd name="connsiteY68" fmla="*/ 802342 h 1667773"/>
                <a:gd name="connsiteX69" fmla="*/ 272058 w 772190"/>
                <a:gd name="connsiteY69" fmla="*/ 829409 h 1667773"/>
                <a:gd name="connsiteX70" fmla="*/ 287183 w 772190"/>
                <a:gd name="connsiteY70" fmla="*/ 829409 h 1667773"/>
                <a:gd name="connsiteX71" fmla="*/ 250564 w 772190"/>
                <a:gd name="connsiteY71" fmla="*/ 1219485 h 1667773"/>
                <a:gd name="connsiteX72" fmla="*/ 195635 w 772190"/>
                <a:gd name="connsiteY72" fmla="*/ 1262871 h 1667773"/>
                <a:gd name="connsiteX73" fmla="*/ 174141 w 772190"/>
                <a:gd name="connsiteY73" fmla="*/ 1393427 h 1667773"/>
                <a:gd name="connsiteX74" fmla="*/ 113639 w 772190"/>
                <a:gd name="connsiteY74" fmla="*/ 1444773 h 1667773"/>
                <a:gd name="connsiteX75" fmla="*/ 58710 w 772190"/>
                <a:gd name="connsiteY75" fmla="*/ 1493732 h 1667773"/>
                <a:gd name="connsiteX76" fmla="*/ 51148 w 772190"/>
                <a:gd name="connsiteY76" fmla="*/ 1543487 h 1667773"/>
                <a:gd name="connsiteX77" fmla="*/ 2985 w 772190"/>
                <a:gd name="connsiteY77" fmla="*/ 1603988 h 1667773"/>
                <a:gd name="connsiteX78" fmla="*/ 2985 w 772190"/>
                <a:gd name="connsiteY78" fmla="*/ 1605182 h 1667773"/>
                <a:gd name="connsiteX79" fmla="*/ 65477 w 772190"/>
                <a:gd name="connsiteY79" fmla="*/ 1666878 h 1667773"/>
                <a:gd name="connsiteX80" fmla="*/ 708306 w 772190"/>
                <a:gd name="connsiteY80" fmla="*/ 1665684 h 1667773"/>
                <a:gd name="connsiteX81" fmla="*/ 770400 w 772190"/>
                <a:gd name="connsiteY81" fmla="*/ 1603590 h 1667773"/>
                <a:gd name="connsiteX82" fmla="*/ 770400 w 772190"/>
                <a:gd name="connsiteY82" fmla="*/ 1602396 h 1667773"/>
                <a:gd name="connsiteX83" fmla="*/ 722237 w 772190"/>
                <a:gd name="connsiteY83" fmla="*/ 1541894 h 16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772190" h="1667773">
                  <a:moveTo>
                    <a:pt x="722237" y="1541894"/>
                  </a:moveTo>
                  <a:cubicBezTo>
                    <a:pt x="723431" y="1536322"/>
                    <a:pt x="723829" y="1530749"/>
                    <a:pt x="723431" y="1524779"/>
                  </a:cubicBezTo>
                  <a:cubicBezTo>
                    <a:pt x="722635" y="1515226"/>
                    <a:pt x="719451" y="1505673"/>
                    <a:pt x="714675" y="1497314"/>
                  </a:cubicBezTo>
                  <a:cubicBezTo>
                    <a:pt x="702734" y="1475422"/>
                    <a:pt x="680444" y="1461889"/>
                    <a:pt x="659347" y="1448356"/>
                  </a:cubicBezTo>
                  <a:cubicBezTo>
                    <a:pt x="637057" y="1434026"/>
                    <a:pt x="614369" y="1418503"/>
                    <a:pt x="598846" y="1397009"/>
                  </a:cubicBezTo>
                  <a:cubicBezTo>
                    <a:pt x="568993" y="1356011"/>
                    <a:pt x="593671" y="1310237"/>
                    <a:pt x="576556" y="1266453"/>
                  </a:cubicBezTo>
                  <a:cubicBezTo>
                    <a:pt x="564615" y="1235008"/>
                    <a:pt x="545111" y="1226649"/>
                    <a:pt x="520433" y="1223067"/>
                  </a:cubicBezTo>
                  <a:lnTo>
                    <a:pt x="476251" y="828215"/>
                  </a:lnTo>
                  <a:lnTo>
                    <a:pt x="501725" y="828215"/>
                  </a:lnTo>
                  <a:cubicBezTo>
                    <a:pt x="513666" y="828215"/>
                    <a:pt x="564615" y="815079"/>
                    <a:pt x="564217" y="801148"/>
                  </a:cubicBezTo>
                  <a:lnTo>
                    <a:pt x="564217" y="800750"/>
                  </a:lnTo>
                  <a:cubicBezTo>
                    <a:pt x="564217" y="786819"/>
                    <a:pt x="554266" y="775276"/>
                    <a:pt x="542325" y="775276"/>
                  </a:cubicBezTo>
                  <a:lnTo>
                    <a:pt x="532374" y="775276"/>
                  </a:lnTo>
                  <a:cubicBezTo>
                    <a:pt x="533568" y="772888"/>
                    <a:pt x="533966" y="770101"/>
                    <a:pt x="533966" y="767713"/>
                  </a:cubicBezTo>
                  <a:lnTo>
                    <a:pt x="533966" y="767315"/>
                  </a:lnTo>
                  <a:cubicBezTo>
                    <a:pt x="533966" y="757364"/>
                    <a:pt x="525607" y="749005"/>
                    <a:pt x="515656" y="749005"/>
                  </a:cubicBezTo>
                  <a:lnTo>
                    <a:pt x="467096" y="749005"/>
                  </a:lnTo>
                  <a:lnTo>
                    <a:pt x="460329" y="686912"/>
                  </a:lnTo>
                  <a:lnTo>
                    <a:pt x="512870" y="686912"/>
                  </a:lnTo>
                  <a:cubicBezTo>
                    <a:pt x="523219" y="686912"/>
                    <a:pt x="531180" y="678553"/>
                    <a:pt x="531180" y="668602"/>
                  </a:cubicBezTo>
                  <a:lnTo>
                    <a:pt x="531180" y="668204"/>
                  </a:lnTo>
                  <a:cubicBezTo>
                    <a:pt x="531180" y="658253"/>
                    <a:pt x="522821" y="649894"/>
                    <a:pt x="512870" y="649894"/>
                  </a:cubicBezTo>
                  <a:lnTo>
                    <a:pt x="496152" y="649894"/>
                  </a:lnTo>
                  <a:lnTo>
                    <a:pt x="623922" y="436945"/>
                  </a:lnTo>
                  <a:cubicBezTo>
                    <a:pt x="632281" y="418237"/>
                    <a:pt x="621534" y="396345"/>
                    <a:pt x="601234" y="391569"/>
                  </a:cubicBezTo>
                  <a:lnTo>
                    <a:pt x="512870" y="372065"/>
                  </a:lnTo>
                  <a:cubicBezTo>
                    <a:pt x="498939" y="368880"/>
                    <a:pt x="485406" y="366492"/>
                    <a:pt x="471474" y="364502"/>
                  </a:cubicBezTo>
                  <a:lnTo>
                    <a:pt x="471474" y="361318"/>
                  </a:lnTo>
                  <a:cubicBezTo>
                    <a:pt x="471474" y="342212"/>
                    <a:pt x="455553" y="326291"/>
                    <a:pt x="436447" y="326291"/>
                  </a:cubicBezTo>
                  <a:lnTo>
                    <a:pt x="434855" y="326291"/>
                  </a:lnTo>
                  <a:lnTo>
                    <a:pt x="424506" y="283303"/>
                  </a:lnTo>
                  <a:lnTo>
                    <a:pt x="506103" y="283303"/>
                  </a:lnTo>
                  <a:cubicBezTo>
                    <a:pt x="517249" y="283303"/>
                    <a:pt x="526005" y="274546"/>
                    <a:pt x="526005" y="263401"/>
                  </a:cubicBezTo>
                  <a:lnTo>
                    <a:pt x="526005" y="173444"/>
                  </a:lnTo>
                  <a:cubicBezTo>
                    <a:pt x="526005" y="162697"/>
                    <a:pt x="517249" y="153543"/>
                    <a:pt x="506103" y="153543"/>
                  </a:cubicBezTo>
                  <a:lnTo>
                    <a:pt x="436049" y="153543"/>
                  </a:lnTo>
                  <a:lnTo>
                    <a:pt x="448786" y="66373"/>
                  </a:lnTo>
                  <a:cubicBezTo>
                    <a:pt x="449184" y="62392"/>
                    <a:pt x="447990" y="58412"/>
                    <a:pt x="445204" y="56024"/>
                  </a:cubicBezTo>
                  <a:lnTo>
                    <a:pt x="392265" y="6269"/>
                  </a:lnTo>
                  <a:cubicBezTo>
                    <a:pt x="387489" y="1891"/>
                    <a:pt x="380324" y="1891"/>
                    <a:pt x="375547" y="6269"/>
                  </a:cubicBezTo>
                  <a:lnTo>
                    <a:pt x="323007" y="56024"/>
                  </a:lnTo>
                  <a:cubicBezTo>
                    <a:pt x="320220" y="58810"/>
                    <a:pt x="318628" y="62790"/>
                    <a:pt x="319424" y="66373"/>
                  </a:cubicBezTo>
                  <a:lnTo>
                    <a:pt x="332560" y="153543"/>
                  </a:lnTo>
                  <a:lnTo>
                    <a:pt x="262505" y="153543"/>
                  </a:lnTo>
                  <a:cubicBezTo>
                    <a:pt x="251360" y="153543"/>
                    <a:pt x="242603" y="162299"/>
                    <a:pt x="242603" y="173444"/>
                  </a:cubicBezTo>
                  <a:lnTo>
                    <a:pt x="242603" y="263401"/>
                  </a:lnTo>
                  <a:cubicBezTo>
                    <a:pt x="242603" y="274148"/>
                    <a:pt x="251360" y="283303"/>
                    <a:pt x="262505" y="283303"/>
                  </a:cubicBezTo>
                  <a:lnTo>
                    <a:pt x="344103" y="283303"/>
                  </a:lnTo>
                  <a:lnTo>
                    <a:pt x="333754" y="326291"/>
                  </a:lnTo>
                  <a:lnTo>
                    <a:pt x="332560" y="326291"/>
                  </a:lnTo>
                  <a:cubicBezTo>
                    <a:pt x="313056" y="326291"/>
                    <a:pt x="297532" y="341814"/>
                    <a:pt x="297532" y="361318"/>
                  </a:cubicBezTo>
                  <a:lnTo>
                    <a:pt x="297532" y="364104"/>
                  </a:lnTo>
                  <a:cubicBezTo>
                    <a:pt x="281213" y="366492"/>
                    <a:pt x="264893" y="369677"/>
                    <a:pt x="248972" y="373259"/>
                  </a:cubicBezTo>
                  <a:lnTo>
                    <a:pt x="166976" y="392365"/>
                  </a:lnTo>
                  <a:cubicBezTo>
                    <a:pt x="146676" y="397141"/>
                    <a:pt x="135929" y="419033"/>
                    <a:pt x="144686" y="437741"/>
                  </a:cubicBezTo>
                  <a:lnTo>
                    <a:pt x="268476" y="650690"/>
                  </a:lnTo>
                  <a:lnTo>
                    <a:pt x="250962" y="650690"/>
                  </a:lnTo>
                  <a:cubicBezTo>
                    <a:pt x="240613" y="650690"/>
                    <a:pt x="232652" y="659049"/>
                    <a:pt x="232652" y="669000"/>
                  </a:cubicBezTo>
                  <a:lnTo>
                    <a:pt x="232652" y="669398"/>
                  </a:lnTo>
                  <a:cubicBezTo>
                    <a:pt x="232652" y="679349"/>
                    <a:pt x="241011" y="687708"/>
                    <a:pt x="250962" y="687708"/>
                  </a:cubicBezTo>
                  <a:lnTo>
                    <a:pt x="300717" y="687708"/>
                  </a:lnTo>
                  <a:lnTo>
                    <a:pt x="294746" y="750200"/>
                  </a:lnTo>
                  <a:lnTo>
                    <a:pt x="254146" y="750200"/>
                  </a:lnTo>
                  <a:cubicBezTo>
                    <a:pt x="243797" y="750200"/>
                    <a:pt x="235837" y="758558"/>
                    <a:pt x="235837" y="768509"/>
                  </a:cubicBezTo>
                  <a:lnTo>
                    <a:pt x="235837" y="768907"/>
                  </a:lnTo>
                  <a:cubicBezTo>
                    <a:pt x="235837" y="771694"/>
                    <a:pt x="236633" y="774480"/>
                    <a:pt x="237429" y="776470"/>
                  </a:cubicBezTo>
                  <a:lnTo>
                    <a:pt x="232652" y="776470"/>
                  </a:lnTo>
                  <a:cubicBezTo>
                    <a:pt x="220711" y="776470"/>
                    <a:pt x="210760" y="788013"/>
                    <a:pt x="210760" y="801944"/>
                  </a:cubicBezTo>
                  <a:lnTo>
                    <a:pt x="210760" y="802342"/>
                  </a:lnTo>
                  <a:cubicBezTo>
                    <a:pt x="210760" y="816274"/>
                    <a:pt x="260117" y="829409"/>
                    <a:pt x="272058" y="829409"/>
                  </a:cubicBezTo>
                  <a:lnTo>
                    <a:pt x="287183" y="829409"/>
                  </a:lnTo>
                  <a:lnTo>
                    <a:pt x="250564" y="1219485"/>
                  </a:lnTo>
                  <a:cubicBezTo>
                    <a:pt x="226284" y="1223863"/>
                    <a:pt x="205984" y="1235406"/>
                    <a:pt x="195635" y="1262871"/>
                  </a:cubicBezTo>
                  <a:cubicBezTo>
                    <a:pt x="178917" y="1306655"/>
                    <a:pt x="203596" y="1352429"/>
                    <a:pt x="174141" y="1393427"/>
                  </a:cubicBezTo>
                  <a:cubicBezTo>
                    <a:pt x="158617" y="1414921"/>
                    <a:pt x="136328" y="1430444"/>
                    <a:pt x="113639" y="1444773"/>
                  </a:cubicBezTo>
                  <a:cubicBezTo>
                    <a:pt x="92544" y="1458307"/>
                    <a:pt x="70253" y="1471840"/>
                    <a:pt x="58710" y="1493732"/>
                  </a:cubicBezTo>
                  <a:cubicBezTo>
                    <a:pt x="48759" y="1512440"/>
                    <a:pt x="47167" y="1528759"/>
                    <a:pt x="51148" y="1543487"/>
                  </a:cubicBezTo>
                  <a:cubicBezTo>
                    <a:pt x="23285" y="1549855"/>
                    <a:pt x="2985" y="1574533"/>
                    <a:pt x="2985" y="1603988"/>
                  </a:cubicBezTo>
                  <a:lnTo>
                    <a:pt x="2985" y="1605182"/>
                  </a:lnTo>
                  <a:cubicBezTo>
                    <a:pt x="2985" y="1639413"/>
                    <a:pt x="30848" y="1667276"/>
                    <a:pt x="65477" y="1666878"/>
                  </a:cubicBezTo>
                  <a:lnTo>
                    <a:pt x="708306" y="1665684"/>
                  </a:lnTo>
                  <a:cubicBezTo>
                    <a:pt x="742537" y="1665684"/>
                    <a:pt x="770400" y="1637821"/>
                    <a:pt x="770400" y="1603590"/>
                  </a:cubicBezTo>
                  <a:lnTo>
                    <a:pt x="770400" y="1602396"/>
                  </a:lnTo>
                  <a:cubicBezTo>
                    <a:pt x="770400" y="1572543"/>
                    <a:pt x="749702" y="1548263"/>
                    <a:pt x="722237" y="1541894"/>
                  </a:cubicBezTo>
                  <a:close/>
                </a:path>
              </a:pathLst>
            </a:custGeom>
            <a:solidFill>
              <a:schemeClr val="accent2"/>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76CE7C14-B95B-47FE-83FD-D2ACDE47852E}"/>
                </a:ext>
              </a:extLst>
            </p:cNvPr>
            <p:cNvSpPr/>
            <p:nvPr/>
          </p:nvSpPr>
          <p:spPr>
            <a:xfrm>
              <a:off x="1615535" y="2160979"/>
              <a:ext cx="1329442" cy="1198090"/>
            </a:xfrm>
            <a:custGeom>
              <a:avLst/>
              <a:gdLst>
                <a:gd name="connsiteX0" fmla="*/ 159812 w 1329442"/>
                <a:gd name="connsiteY0" fmla="*/ 2985 h 1198090"/>
                <a:gd name="connsiteX1" fmla="*/ 2985 w 1329442"/>
                <a:gd name="connsiteY1" fmla="*/ 323007 h 1198090"/>
                <a:gd name="connsiteX2" fmla="*/ 211954 w 1329442"/>
                <a:gd name="connsiteY2" fmla="*/ 369577 h 1198090"/>
                <a:gd name="connsiteX3" fmla="*/ 328579 w 1329442"/>
                <a:gd name="connsiteY3" fmla="*/ 400624 h 1198090"/>
                <a:gd name="connsiteX4" fmla="*/ 358830 w 1329442"/>
                <a:gd name="connsiteY4" fmla="*/ 413759 h 1198090"/>
                <a:gd name="connsiteX5" fmla="*/ 397440 w 1329442"/>
                <a:gd name="connsiteY5" fmla="*/ 625117 h 1198090"/>
                <a:gd name="connsiteX6" fmla="*/ 464708 w 1329442"/>
                <a:gd name="connsiteY6" fmla="*/ 930411 h 1198090"/>
                <a:gd name="connsiteX7" fmla="*/ 511278 w 1329442"/>
                <a:gd name="connsiteY7" fmla="*/ 1154107 h 1198090"/>
                <a:gd name="connsiteX8" fmla="*/ 580536 w 1329442"/>
                <a:gd name="connsiteY8" fmla="*/ 1122264 h 1198090"/>
                <a:gd name="connsiteX9" fmla="*/ 625514 w 1329442"/>
                <a:gd name="connsiteY9" fmla="*/ 915683 h 1198090"/>
                <a:gd name="connsiteX10" fmla="*/ 611981 w 1329442"/>
                <a:gd name="connsiteY10" fmla="*/ 820154 h 1198090"/>
                <a:gd name="connsiteX11" fmla="*/ 629893 w 1329442"/>
                <a:gd name="connsiteY11" fmla="*/ 752886 h 1198090"/>
                <a:gd name="connsiteX12" fmla="*/ 646212 w 1329442"/>
                <a:gd name="connsiteY12" fmla="*/ 731790 h 1198090"/>
                <a:gd name="connsiteX13" fmla="*/ 775972 w 1329442"/>
                <a:gd name="connsiteY13" fmla="*/ 684424 h 1198090"/>
                <a:gd name="connsiteX14" fmla="*/ 807019 w 1329442"/>
                <a:gd name="connsiteY14" fmla="*/ 697161 h 1198090"/>
                <a:gd name="connsiteX15" fmla="*/ 813388 w 1329442"/>
                <a:gd name="connsiteY15" fmla="*/ 746916 h 1198090"/>
                <a:gd name="connsiteX16" fmla="*/ 816970 w 1329442"/>
                <a:gd name="connsiteY16" fmla="*/ 784331 h 1198090"/>
                <a:gd name="connsiteX17" fmla="*/ 815776 w 1329442"/>
                <a:gd name="connsiteY17" fmla="*/ 885831 h 1198090"/>
                <a:gd name="connsiteX18" fmla="*/ 802243 w 1329442"/>
                <a:gd name="connsiteY18" fmla="*/ 995291 h 1198090"/>
                <a:gd name="connsiteX19" fmla="*/ 826921 w 1329442"/>
                <a:gd name="connsiteY19" fmla="*/ 1019571 h 1198090"/>
                <a:gd name="connsiteX20" fmla="*/ 861550 w 1329442"/>
                <a:gd name="connsiteY20" fmla="*/ 1022755 h 1198090"/>
                <a:gd name="connsiteX21" fmla="*/ 861550 w 1329442"/>
                <a:gd name="connsiteY21" fmla="*/ 1022755 h 1198090"/>
                <a:gd name="connsiteX22" fmla="*/ 860754 w 1329442"/>
                <a:gd name="connsiteY22" fmla="*/ 1027532 h 1198090"/>
                <a:gd name="connsiteX23" fmla="*/ 865133 w 1329442"/>
                <a:gd name="connsiteY23" fmla="*/ 1076092 h 1198090"/>
                <a:gd name="connsiteX24" fmla="*/ 890209 w 1329442"/>
                <a:gd name="connsiteY24" fmla="*/ 1105547 h 1198090"/>
                <a:gd name="connsiteX25" fmla="*/ 912897 w 1329442"/>
                <a:gd name="connsiteY25" fmla="*/ 1115896 h 1198090"/>
                <a:gd name="connsiteX26" fmla="*/ 913295 w 1329442"/>
                <a:gd name="connsiteY26" fmla="*/ 1115896 h 1198090"/>
                <a:gd name="connsiteX27" fmla="*/ 999669 w 1329442"/>
                <a:gd name="connsiteY27" fmla="*/ 1183562 h 1198090"/>
                <a:gd name="connsiteX28" fmla="*/ 1055394 w 1329442"/>
                <a:gd name="connsiteY28" fmla="*/ 955885 h 1198090"/>
                <a:gd name="connsiteX29" fmla="*/ 1060966 w 1329442"/>
                <a:gd name="connsiteY29" fmla="*/ 919266 h 1198090"/>
                <a:gd name="connsiteX30" fmla="*/ 1182766 w 1329442"/>
                <a:gd name="connsiteY30" fmla="*/ 1100372 h 1198090"/>
                <a:gd name="connsiteX31" fmla="*/ 1327651 w 1329442"/>
                <a:gd name="connsiteY31" fmla="*/ 1106741 h 1198090"/>
                <a:gd name="connsiteX32" fmla="*/ 1169232 w 1329442"/>
                <a:gd name="connsiteY32" fmla="*/ 788710 h 1198090"/>
                <a:gd name="connsiteX33" fmla="*/ 1031512 w 1329442"/>
                <a:gd name="connsiteY33" fmla="*/ 606409 h 1198090"/>
                <a:gd name="connsiteX34" fmla="*/ 589293 w 1329442"/>
                <a:gd name="connsiteY34" fmla="*/ 208770 h 1198090"/>
                <a:gd name="connsiteX35" fmla="*/ 307483 w 1329442"/>
                <a:gd name="connsiteY35" fmla="*/ 73040 h 1198090"/>
                <a:gd name="connsiteX36" fmla="*/ 233050 w 1329442"/>
                <a:gd name="connsiteY36" fmla="*/ 38809 h 1198090"/>
                <a:gd name="connsiteX37" fmla="*/ 159812 w 1329442"/>
                <a:gd name="connsiteY37" fmla="*/ 2985 h 119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29442" h="1198090">
                  <a:moveTo>
                    <a:pt x="159812" y="2985"/>
                  </a:moveTo>
                  <a:lnTo>
                    <a:pt x="2985" y="323007"/>
                  </a:lnTo>
                  <a:cubicBezTo>
                    <a:pt x="2985" y="323007"/>
                    <a:pt x="114037" y="346093"/>
                    <a:pt x="211954" y="369577"/>
                  </a:cubicBezTo>
                  <a:cubicBezTo>
                    <a:pt x="257729" y="380722"/>
                    <a:pt x="301115" y="391867"/>
                    <a:pt x="328579" y="400624"/>
                  </a:cubicBezTo>
                  <a:cubicBezTo>
                    <a:pt x="344899" y="405798"/>
                    <a:pt x="355646" y="410575"/>
                    <a:pt x="358830" y="413759"/>
                  </a:cubicBezTo>
                  <a:cubicBezTo>
                    <a:pt x="377936" y="435253"/>
                    <a:pt x="394653" y="538345"/>
                    <a:pt x="397440" y="625117"/>
                  </a:cubicBezTo>
                  <a:cubicBezTo>
                    <a:pt x="402216" y="781943"/>
                    <a:pt x="460727" y="874686"/>
                    <a:pt x="464708" y="930411"/>
                  </a:cubicBezTo>
                  <a:cubicBezTo>
                    <a:pt x="468688" y="986136"/>
                    <a:pt x="495755" y="1143360"/>
                    <a:pt x="511278" y="1154107"/>
                  </a:cubicBezTo>
                  <a:cubicBezTo>
                    <a:pt x="526801" y="1165252"/>
                    <a:pt x="533568" y="1172019"/>
                    <a:pt x="580536" y="1122264"/>
                  </a:cubicBezTo>
                  <a:cubicBezTo>
                    <a:pt x="627505" y="1072510"/>
                    <a:pt x="641038" y="987728"/>
                    <a:pt x="625514" y="915683"/>
                  </a:cubicBezTo>
                  <a:cubicBezTo>
                    <a:pt x="618350" y="881452"/>
                    <a:pt x="611583" y="849609"/>
                    <a:pt x="611981" y="820154"/>
                  </a:cubicBezTo>
                  <a:cubicBezTo>
                    <a:pt x="612379" y="795874"/>
                    <a:pt x="617156" y="773584"/>
                    <a:pt x="629893" y="752886"/>
                  </a:cubicBezTo>
                  <a:cubicBezTo>
                    <a:pt x="634271" y="745722"/>
                    <a:pt x="639446" y="738557"/>
                    <a:pt x="646212" y="731790"/>
                  </a:cubicBezTo>
                  <a:cubicBezTo>
                    <a:pt x="693977" y="681240"/>
                    <a:pt x="775972" y="684424"/>
                    <a:pt x="775972" y="684424"/>
                  </a:cubicBezTo>
                  <a:cubicBezTo>
                    <a:pt x="775972" y="684424"/>
                    <a:pt x="788709" y="689200"/>
                    <a:pt x="807019" y="697161"/>
                  </a:cubicBezTo>
                  <a:cubicBezTo>
                    <a:pt x="809407" y="713083"/>
                    <a:pt x="811398" y="730994"/>
                    <a:pt x="813388" y="746916"/>
                  </a:cubicBezTo>
                  <a:cubicBezTo>
                    <a:pt x="815378" y="761643"/>
                    <a:pt x="816572" y="774778"/>
                    <a:pt x="816970" y="784331"/>
                  </a:cubicBezTo>
                  <a:cubicBezTo>
                    <a:pt x="819358" y="822145"/>
                    <a:pt x="822543" y="854386"/>
                    <a:pt x="815776" y="885831"/>
                  </a:cubicBezTo>
                  <a:cubicBezTo>
                    <a:pt x="809009" y="917275"/>
                    <a:pt x="779953" y="955089"/>
                    <a:pt x="802243" y="995291"/>
                  </a:cubicBezTo>
                  <a:cubicBezTo>
                    <a:pt x="809009" y="1007630"/>
                    <a:pt x="817766" y="1015192"/>
                    <a:pt x="826921" y="1019571"/>
                  </a:cubicBezTo>
                  <a:cubicBezTo>
                    <a:pt x="838464" y="1025143"/>
                    <a:pt x="850803" y="1025143"/>
                    <a:pt x="861550" y="1022755"/>
                  </a:cubicBezTo>
                  <a:lnTo>
                    <a:pt x="861550" y="1022755"/>
                  </a:lnTo>
                  <a:cubicBezTo>
                    <a:pt x="861152" y="1024347"/>
                    <a:pt x="860754" y="1026337"/>
                    <a:pt x="860754" y="1027532"/>
                  </a:cubicBezTo>
                  <a:cubicBezTo>
                    <a:pt x="858366" y="1046637"/>
                    <a:pt x="858764" y="1062161"/>
                    <a:pt x="865133" y="1076092"/>
                  </a:cubicBezTo>
                  <a:cubicBezTo>
                    <a:pt x="870705" y="1088829"/>
                    <a:pt x="879462" y="1098780"/>
                    <a:pt x="890209" y="1105547"/>
                  </a:cubicBezTo>
                  <a:cubicBezTo>
                    <a:pt x="896975" y="1110323"/>
                    <a:pt x="904936" y="1113508"/>
                    <a:pt x="912897" y="1115896"/>
                  </a:cubicBezTo>
                  <a:cubicBezTo>
                    <a:pt x="912897" y="1115896"/>
                    <a:pt x="913295" y="1115896"/>
                    <a:pt x="913295" y="1115896"/>
                  </a:cubicBezTo>
                  <a:cubicBezTo>
                    <a:pt x="908120" y="1198687"/>
                    <a:pt x="980165" y="1213415"/>
                    <a:pt x="999669" y="1183562"/>
                  </a:cubicBezTo>
                  <a:cubicBezTo>
                    <a:pt x="1015192" y="1160078"/>
                    <a:pt x="1043055" y="1029124"/>
                    <a:pt x="1055394" y="955885"/>
                  </a:cubicBezTo>
                  <a:cubicBezTo>
                    <a:pt x="1058180" y="940760"/>
                    <a:pt x="1059772" y="928022"/>
                    <a:pt x="1060966" y="919266"/>
                  </a:cubicBezTo>
                  <a:cubicBezTo>
                    <a:pt x="1088033" y="963050"/>
                    <a:pt x="1133011" y="1033104"/>
                    <a:pt x="1182766" y="1100372"/>
                  </a:cubicBezTo>
                  <a:cubicBezTo>
                    <a:pt x="1263567" y="1209434"/>
                    <a:pt x="1337204" y="1134205"/>
                    <a:pt x="1327651" y="1106741"/>
                  </a:cubicBezTo>
                  <a:cubicBezTo>
                    <a:pt x="1318098" y="1078878"/>
                    <a:pt x="1193513" y="842445"/>
                    <a:pt x="1169232" y="788710"/>
                  </a:cubicBezTo>
                  <a:cubicBezTo>
                    <a:pt x="1144554" y="734975"/>
                    <a:pt x="1094004" y="682434"/>
                    <a:pt x="1031512" y="606409"/>
                  </a:cubicBezTo>
                  <a:cubicBezTo>
                    <a:pt x="945934" y="502123"/>
                    <a:pt x="676861" y="256535"/>
                    <a:pt x="589293" y="208770"/>
                  </a:cubicBezTo>
                  <a:cubicBezTo>
                    <a:pt x="531180" y="177325"/>
                    <a:pt x="393857" y="112843"/>
                    <a:pt x="307483" y="73040"/>
                  </a:cubicBezTo>
                  <a:cubicBezTo>
                    <a:pt x="263699" y="52740"/>
                    <a:pt x="233050" y="38809"/>
                    <a:pt x="233050" y="38809"/>
                  </a:cubicBezTo>
                  <a:lnTo>
                    <a:pt x="159812" y="2985"/>
                  </a:lnTo>
                  <a:close/>
                </a:path>
              </a:pathLst>
            </a:custGeom>
            <a:solidFill>
              <a:srgbClr val="FAB29A"/>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1E9E089F-1F0B-4EFB-85CC-C3D58E270B7E}"/>
                </a:ext>
              </a:extLst>
            </p:cNvPr>
            <p:cNvSpPr/>
            <p:nvPr/>
          </p:nvSpPr>
          <p:spPr>
            <a:xfrm>
              <a:off x="1910082" y="2469855"/>
              <a:ext cx="63686" cy="107470"/>
            </a:xfrm>
            <a:custGeom>
              <a:avLst/>
              <a:gdLst>
                <a:gd name="connsiteX0" fmla="*/ 2985 w 63685"/>
                <a:gd name="connsiteY0" fmla="*/ 2985 h 107469"/>
                <a:gd name="connsiteX1" fmla="*/ 34032 w 63685"/>
                <a:gd name="connsiteY1" fmla="*/ 92145 h 107469"/>
                <a:gd name="connsiteX2" fmla="*/ 64283 w 63685"/>
                <a:gd name="connsiteY2" fmla="*/ 105281 h 107469"/>
                <a:gd name="connsiteX3" fmla="*/ 2985 w 63685"/>
                <a:gd name="connsiteY3" fmla="*/ 2985 h 107469"/>
              </a:gdLst>
              <a:ahLst/>
              <a:cxnLst>
                <a:cxn ang="0">
                  <a:pos x="connsiteX0" y="connsiteY0"/>
                </a:cxn>
                <a:cxn ang="0">
                  <a:pos x="connsiteX1" y="connsiteY1"/>
                </a:cxn>
                <a:cxn ang="0">
                  <a:pos x="connsiteX2" y="connsiteY2"/>
                </a:cxn>
                <a:cxn ang="0">
                  <a:pos x="connsiteX3" y="connsiteY3"/>
                </a:cxn>
              </a:cxnLst>
              <a:rect l="l" t="t" r="r" b="b"/>
              <a:pathLst>
                <a:path w="63685" h="107469">
                  <a:moveTo>
                    <a:pt x="2985" y="2985"/>
                  </a:moveTo>
                  <a:cubicBezTo>
                    <a:pt x="4577" y="6966"/>
                    <a:pt x="26071" y="56720"/>
                    <a:pt x="34032" y="92145"/>
                  </a:cubicBezTo>
                  <a:cubicBezTo>
                    <a:pt x="50352" y="97320"/>
                    <a:pt x="61099" y="102096"/>
                    <a:pt x="64283" y="105281"/>
                  </a:cubicBezTo>
                  <a:cubicBezTo>
                    <a:pt x="64283" y="105281"/>
                    <a:pt x="40401" y="39605"/>
                    <a:pt x="2985" y="2985"/>
                  </a:cubicBezTo>
                  <a:close/>
                </a:path>
              </a:pathLst>
            </a:custGeom>
            <a:solidFill>
              <a:srgbClr val="CC8A79">
                <a:alpha val="50000"/>
              </a:srgbClr>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48E92736-D31C-476C-9BEC-F16BAE83D473}"/>
                </a:ext>
              </a:extLst>
            </p:cNvPr>
            <p:cNvSpPr/>
            <p:nvPr/>
          </p:nvSpPr>
          <p:spPr>
            <a:xfrm>
              <a:off x="2217090" y="2831273"/>
              <a:ext cx="59705" cy="151254"/>
            </a:xfrm>
            <a:custGeom>
              <a:avLst/>
              <a:gdLst>
                <a:gd name="connsiteX0" fmla="*/ 10426 w 59705"/>
                <a:gd name="connsiteY0" fmla="*/ 149861 h 151253"/>
                <a:gd name="connsiteX1" fmla="*/ 28338 w 59705"/>
                <a:gd name="connsiteY1" fmla="*/ 82593 h 151253"/>
                <a:gd name="connsiteX2" fmla="*/ 56997 w 59705"/>
                <a:gd name="connsiteY2" fmla="*/ 2985 h 151253"/>
                <a:gd name="connsiteX3" fmla="*/ 10426 w 59705"/>
                <a:gd name="connsiteY3" fmla="*/ 149861 h 151253"/>
              </a:gdLst>
              <a:ahLst/>
              <a:cxnLst>
                <a:cxn ang="0">
                  <a:pos x="connsiteX0" y="connsiteY0"/>
                </a:cxn>
                <a:cxn ang="0">
                  <a:pos x="connsiteX1" y="connsiteY1"/>
                </a:cxn>
                <a:cxn ang="0">
                  <a:pos x="connsiteX2" y="connsiteY2"/>
                </a:cxn>
                <a:cxn ang="0">
                  <a:pos x="connsiteX3" y="connsiteY3"/>
                </a:cxn>
              </a:cxnLst>
              <a:rect l="l" t="t" r="r" b="b"/>
              <a:pathLst>
                <a:path w="59705" h="151253">
                  <a:moveTo>
                    <a:pt x="10426" y="149861"/>
                  </a:moveTo>
                  <a:cubicBezTo>
                    <a:pt x="10824" y="125581"/>
                    <a:pt x="15601" y="103290"/>
                    <a:pt x="28338" y="82593"/>
                  </a:cubicBezTo>
                  <a:cubicBezTo>
                    <a:pt x="31522" y="58710"/>
                    <a:pt x="39483" y="30848"/>
                    <a:pt x="56997" y="2985"/>
                  </a:cubicBezTo>
                  <a:cubicBezTo>
                    <a:pt x="57395" y="2985"/>
                    <a:pt x="-21018" y="87369"/>
                    <a:pt x="10426" y="149861"/>
                  </a:cubicBezTo>
                  <a:close/>
                </a:path>
              </a:pathLst>
            </a:custGeom>
            <a:solidFill>
              <a:srgbClr val="CC8A79">
                <a:alpha val="50000"/>
              </a:srgbClr>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3532D834-08F6-496A-BA5F-EE3687450172}"/>
                </a:ext>
              </a:extLst>
            </p:cNvPr>
            <p:cNvSpPr/>
            <p:nvPr/>
          </p:nvSpPr>
          <p:spPr>
            <a:xfrm>
              <a:off x="2419171" y="2855155"/>
              <a:ext cx="258724" cy="421919"/>
            </a:xfrm>
            <a:custGeom>
              <a:avLst/>
              <a:gdLst>
                <a:gd name="connsiteX0" fmla="*/ 2985 w 258723"/>
                <a:gd name="connsiteY0" fmla="*/ 2985 h 421918"/>
                <a:gd name="connsiteX1" fmla="*/ 124784 w 258723"/>
                <a:gd name="connsiteY1" fmla="*/ 83389 h 421918"/>
                <a:gd name="connsiteX2" fmla="*/ 229468 w 258723"/>
                <a:gd name="connsiteY2" fmla="*/ 180908 h 421918"/>
                <a:gd name="connsiteX3" fmla="*/ 256137 w 258723"/>
                <a:gd name="connsiteY3" fmla="*/ 225090 h 421918"/>
                <a:gd name="connsiteX4" fmla="*/ 250564 w 258723"/>
                <a:gd name="connsiteY4" fmla="*/ 261709 h 421918"/>
                <a:gd name="connsiteX5" fmla="*/ 209168 w 258723"/>
                <a:gd name="connsiteY5" fmla="*/ 200809 h 421918"/>
                <a:gd name="connsiteX6" fmla="*/ 159016 w 258723"/>
                <a:gd name="connsiteY6" fmla="*/ 157025 h 421918"/>
                <a:gd name="connsiteX7" fmla="*/ 110455 w 258723"/>
                <a:gd name="connsiteY7" fmla="*/ 118018 h 421918"/>
                <a:gd name="connsiteX8" fmla="*/ 131949 w 258723"/>
                <a:gd name="connsiteY8" fmla="*/ 211955 h 421918"/>
                <a:gd name="connsiteX9" fmla="*/ 109261 w 258723"/>
                <a:gd name="connsiteY9" fmla="*/ 416545 h 421918"/>
                <a:gd name="connsiteX10" fmla="*/ 109261 w 258723"/>
                <a:gd name="connsiteY10" fmla="*/ 417739 h 421918"/>
                <a:gd name="connsiteX11" fmla="*/ 109261 w 258723"/>
                <a:gd name="connsiteY11" fmla="*/ 421720 h 421918"/>
                <a:gd name="connsiteX12" fmla="*/ 108863 w 258723"/>
                <a:gd name="connsiteY12" fmla="*/ 421720 h 421918"/>
                <a:gd name="connsiteX13" fmla="*/ 86175 w 258723"/>
                <a:gd name="connsiteY13" fmla="*/ 411371 h 421918"/>
                <a:gd name="connsiteX14" fmla="*/ 112047 w 258723"/>
                <a:gd name="connsiteY14" fmla="*/ 200809 h 421918"/>
                <a:gd name="connsiteX15" fmla="*/ 95330 w 258723"/>
                <a:gd name="connsiteY15" fmla="*/ 107271 h 421918"/>
                <a:gd name="connsiteX16" fmla="*/ 82593 w 258723"/>
                <a:gd name="connsiteY16" fmla="*/ 98116 h 421918"/>
                <a:gd name="connsiteX17" fmla="*/ 81000 w 258723"/>
                <a:gd name="connsiteY17" fmla="*/ 96922 h 421918"/>
                <a:gd name="connsiteX18" fmla="*/ 81797 w 258723"/>
                <a:gd name="connsiteY18" fmla="*/ 102892 h 421918"/>
                <a:gd name="connsiteX19" fmla="*/ 86175 w 258723"/>
                <a:gd name="connsiteY19" fmla="*/ 147075 h 421918"/>
                <a:gd name="connsiteX20" fmla="*/ 76224 w 258723"/>
                <a:gd name="connsiteY20" fmla="*/ 260117 h 421918"/>
                <a:gd name="connsiteX21" fmla="*/ 57914 w 258723"/>
                <a:gd name="connsiteY21" fmla="*/ 328977 h 421918"/>
                <a:gd name="connsiteX22" fmla="*/ 57914 w 258723"/>
                <a:gd name="connsiteY22" fmla="*/ 328977 h 421918"/>
                <a:gd name="connsiteX23" fmla="*/ 23285 w 258723"/>
                <a:gd name="connsiteY23" fmla="*/ 325793 h 421918"/>
                <a:gd name="connsiteX24" fmla="*/ 70253 w 258723"/>
                <a:gd name="connsiteY24" fmla="*/ 178121 h 421918"/>
                <a:gd name="connsiteX25" fmla="*/ 60701 w 258723"/>
                <a:gd name="connsiteY25" fmla="*/ 82991 h 421918"/>
                <a:gd name="connsiteX26" fmla="*/ 9752 w 258723"/>
                <a:gd name="connsiteY26" fmla="*/ 53138 h 421918"/>
                <a:gd name="connsiteX27" fmla="*/ 2985 w 258723"/>
                <a:gd name="connsiteY27" fmla="*/ 2985 h 42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8723" h="421918">
                  <a:moveTo>
                    <a:pt x="2985" y="2985"/>
                  </a:moveTo>
                  <a:cubicBezTo>
                    <a:pt x="40401" y="19703"/>
                    <a:pt x="100902" y="49954"/>
                    <a:pt x="124784" y="83389"/>
                  </a:cubicBezTo>
                  <a:cubicBezTo>
                    <a:pt x="160608" y="133143"/>
                    <a:pt x="229468" y="180908"/>
                    <a:pt x="229468" y="180908"/>
                  </a:cubicBezTo>
                  <a:cubicBezTo>
                    <a:pt x="229468" y="180908"/>
                    <a:pt x="239419" y="198023"/>
                    <a:pt x="256137" y="225090"/>
                  </a:cubicBezTo>
                  <a:cubicBezTo>
                    <a:pt x="255340" y="233847"/>
                    <a:pt x="253350" y="246584"/>
                    <a:pt x="250564" y="261709"/>
                  </a:cubicBezTo>
                  <a:lnTo>
                    <a:pt x="209168" y="200809"/>
                  </a:lnTo>
                  <a:cubicBezTo>
                    <a:pt x="209168" y="200809"/>
                    <a:pt x="188868" y="182102"/>
                    <a:pt x="159016" y="157025"/>
                  </a:cubicBezTo>
                  <a:cubicBezTo>
                    <a:pt x="144686" y="145084"/>
                    <a:pt x="127969" y="131551"/>
                    <a:pt x="110455" y="118018"/>
                  </a:cubicBezTo>
                  <a:cubicBezTo>
                    <a:pt x="121998" y="159812"/>
                    <a:pt x="131949" y="199217"/>
                    <a:pt x="131949" y="211955"/>
                  </a:cubicBezTo>
                  <a:cubicBezTo>
                    <a:pt x="132347" y="243001"/>
                    <a:pt x="116824" y="330171"/>
                    <a:pt x="109261" y="416545"/>
                  </a:cubicBezTo>
                  <a:cubicBezTo>
                    <a:pt x="109261" y="416943"/>
                    <a:pt x="109261" y="417341"/>
                    <a:pt x="109261" y="417739"/>
                  </a:cubicBezTo>
                  <a:cubicBezTo>
                    <a:pt x="109261" y="418934"/>
                    <a:pt x="109261" y="420128"/>
                    <a:pt x="109261" y="421720"/>
                  </a:cubicBezTo>
                  <a:cubicBezTo>
                    <a:pt x="109261" y="421720"/>
                    <a:pt x="108863" y="421720"/>
                    <a:pt x="108863" y="421720"/>
                  </a:cubicBezTo>
                  <a:cubicBezTo>
                    <a:pt x="100902" y="419332"/>
                    <a:pt x="92942" y="416147"/>
                    <a:pt x="86175" y="411371"/>
                  </a:cubicBezTo>
                  <a:cubicBezTo>
                    <a:pt x="94534" y="353656"/>
                    <a:pt x="113640" y="221109"/>
                    <a:pt x="112047" y="200809"/>
                  </a:cubicBezTo>
                  <a:cubicBezTo>
                    <a:pt x="110853" y="188470"/>
                    <a:pt x="103291" y="147473"/>
                    <a:pt x="95330" y="107271"/>
                  </a:cubicBezTo>
                  <a:cubicBezTo>
                    <a:pt x="90951" y="104087"/>
                    <a:pt x="86971" y="100902"/>
                    <a:pt x="82593" y="98116"/>
                  </a:cubicBezTo>
                  <a:cubicBezTo>
                    <a:pt x="82195" y="97718"/>
                    <a:pt x="81399" y="97320"/>
                    <a:pt x="81000" y="96922"/>
                  </a:cubicBezTo>
                  <a:cubicBezTo>
                    <a:pt x="81399" y="98912"/>
                    <a:pt x="81797" y="100902"/>
                    <a:pt x="81797" y="102892"/>
                  </a:cubicBezTo>
                  <a:cubicBezTo>
                    <a:pt x="84583" y="120804"/>
                    <a:pt x="86175" y="136726"/>
                    <a:pt x="86175" y="147075"/>
                  </a:cubicBezTo>
                  <a:cubicBezTo>
                    <a:pt x="85777" y="190062"/>
                    <a:pt x="94932" y="200013"/>
                    <a:pt x="76224" y="260117"/>
                  </a:cubicBezTo>
                  <a:cubicBezTo>
                    <a:pt x="67467" y="287980"/>
                    <a:pt x="61099" y="310269"/>
                    <a:pt x="57914" y="328977"/>
                  </a:cubicBezTo>
                  <a:cubicBezTo>
                    <a:pt x="57914" y="328977"/>
                    <a:pt x="57914" y="328977"/>
                    <a:pt x="57914" y="328977"/>
                  </a:cubicBezTo>
                  <a:cubicBezTo>
                    <a:pt x="47167" y="331365"/>
                    <a:pt x="34828" y="331365"/>
                    <a:pt x="23285" y="325793"/>
                  </a:cubicBezTo>
                  <a:cubicBezTo>
                    <a:pt x="36420" y="283999"/>
                    <a:pt x="69457" y="199615"/>
                    <a:pt x="70253" y="178121"/>
                  </a:cubicBezTo>
                  <a:cubicBezTo>
                    <a:pt x="70651" y="161802"/>
                    <a:pt x="65477" y="116824"/>
                    <a:pt x="60701" y="82991"/>
                  </a:cubicBezTo>
                  <a:cubicBezTo>
                    <a:pt x="43187" y="71448"/>
                    <a:pt x="26071" y="61099"/>
                    <a:pt x="9752" y="53138"/>
                  </a:cubicBezTo>
                  <a:cubicBezTo>
                    <a:pt x="7762" y="36818"/>
                    <a:pt x="5374" y="19305"/>
                    <a:pt x="2985" y="2985"/>
                  </a:cubicBezTo>
                  <a:close/>
                </a:path>
              </a:pathLst>
            </a:custGeom>
            <a:solidFill>
              <a:srgbClr val="CC8A79">
                <a:alpha val="50000"/>
              </a:srgbClr>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64F21F0B-3197-4B49-B158-14A3311E0BA7}"/>
                </a:ext>
              </a:extLst>
            </p:cNvPr>
            <p:cNvSpPr/>
            <p:nvPr/>
          </p:nvSpPr>
          <p:spPr>
            <a:xfrm>
              <a:off x="1615535" y="2160979"/>
              <a:ext cx="306488" cy="370174"/>
            </a:xfrm>
            <a:custGeom>
              <a:avLst/>
              <a:gdLst>
                <a:gd name="connsiteX0" fmla="*/ 159812 w 306488"/>
                <a:gd name="connsiteY0" fmla="*/ 2985 h 370174"/>
                <a:gd name="connsiteX1" fmla="*/ 2985 w 306488"/>
                <a:gd name="connsiteY1" fmla="*/ 323007 h 370174"/>
                <a:gd name="connsiteX2" fmla="*/ 211954 w 306488"/>
                <a:gd name="connsiteY2" fmla="*/ 369577 h 370174"/>
                <a:gd name="connsiteX3" fmla="*/ 306687 w 306488"/>
                <a:gd name="connsiteY3" fmla="*/ 73040 h 370174"/>
                <a:gd name="connsiteX4" fmla="*/ 232254 w 306488"/>
                <a:gd name="connsiteY4" fmla="*/ 38809 h 370174"/>
                <a:gd name="connsiteX5" fmla="*/ 159812 w 306488"/>
                <a:gd name="connsiteY5" fmla="*/ 2985 h 37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488" h="370174">
                  <a:moveTo>
                    <a:pt x="159812" y="2985"/>
                  </a:moveTo>
                  <a:lnTo>
                    <a:pt x="2985" y="323007"/>
                  </a:lnTo>
                  <a:cubicBezTo>
                    <a:pt x="2985" y="323007"/>
                    <a:pt x="114037" y="346093"/>
                    <a:pt x="211954" y="369577"/>
                  </a:cubicBezTo>
                  <a:cubicBezTo>
                    <a:pt x="257729" y="262107"/>
                    <a:pt x="292358" y="131551"/>
                    <a:pt x="306687" y="73040"/>
                  </a:cubicBezTo>
                  <a:cubicBezTo>
                    <a:pt x="262903" y="52740"/>
                    <a:pt x="232254" y="38809"/>
                    <a:pt x="232254" y="38809"/>
                  </a:cubicBezTo>
                  <a:lnTo>
                    <a:pt x="159812" y="2985"/>
                  </a:lnTo>
                  <a:close/>
                </a:path>
              </a:pathLst>
            </a:custGeom>
            <a:solidFill>
              <a:srgbClr val="CC8A79">
                <a:alpha val="50000"/>
              </a:srgbClr>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49FB1724-0D8C-4B1D-B8DC-5C12CEAFDCDB}"/>
                </a:ext>
              </a:extLst>
            </p:cNvPr>
            <p:cNvSpPr/>
            <p:nvPr/>
          </p:nvSpPr>
          <p:spPr>
            <a:xfrm>
              <a:off x="1434889" y="2060724"/>
              <a:ext cx="481624" cy="553271"/>
            </a:xfrm>
            <a:custGeom>
              <a:avLst/>
              <a:gdLst>
                <a:gd name="connsiteX0" fmla="*/ 477920 w 481624"/>
                <a:gd name="connsiteY0" fmla="*/ 137243 h 553270"/>
                <a:gd name="connsiteX1" fmla="*/ 276034 w 481624"/>
                <a:gd name="connsiteY1" fmla="*/ 549413 h 553270"/>
                <a:gd name="connsiteX2" fmla="*/ 3994 w 481624"/>
                <a:gd name="connsiteY2" fmla="*/ 416165 h 553270"/>
                <a:gd name="connsiteX3" fmla="*/ 205880 w 481624"/>
                <a:gd name="connsiteY3" fmla="*/ 3994 h 553270"/>
              </a:gdLst>
              <a:ahLst/>
              <a:cxnLst>
                <a:cxn ang="0">
                  <a:pos x="connsiteX0" y="connsiteY0"/>
                </a:cxn>
                <a:cxn ang="0">
                  <a:pos x="connsiteX1" y="connsiteY1"/>
                </a:cxn>
                <a:cxn ang="0">
                  <a:pos x="connsiteX2" y="connsiteY2"/>
                </a:cxn>
                <a:cxn ang="0">
                  <a:pos x="connsiteX3" y="connsiteY3"/>
                </a:cxn>
              </a:cxnLst>
              <a:rect l="l" t="t" r="r" b="b"/>
              <a:pathLst>
                <a:path w="481624" h="553270">
                  <a:moveTo>
                    <a:pt x="477920" y="137243"/>
                  </a:moveTo>
                  <a:lnTo>
                    <a:pt x="276034" y="549413"/>
                  </a:lnTo>
                  <a:lnTo>
                    <a:pt x="3994" y="416165"/>
                  </a:lnTo>
                  <a:lnTo>
                    <a:pt x="205880" y="3994"/>
                  </a:lnTo>
                  <a:close/>
                </a:path>
              </a:pathLst>
            </a:custGeom>
            <a:solidFill>
              <a:srgbClr val="FFFFFF"/>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ADA9C702-29F5-4ED1-9011-CED76DD80ACB}"/>
                </a:ext>
              </a:extLst>
            </p:cNvPr>
            <p:cNvSpPr/>
            <p:nvPr/>
          </p:nvSpPr>
          <p:spPr>
            <a:xfrm>
              <a:off x="1281567" y="1984080"/>
              <a:ext cx="561232" cy="644819"/>
            </a:xfrm>
            <a:custGeom>
              <a:avLst/>
              <a:gdLst>
                <a:gd name="connsiteX0" fmla="*/ 560155 w 561231"/>
                <a:gd name="connsiteY0" fmla="*/ 161056 h 644819"/>
                <a:gd name="connsiteX1" fmla="*/ 324651 w 561231"/>
                <a:gd name="connsiteY1" fmla="*/ 641862 h 644819"/>
                <a:gd name="connsiteX2" fmla="*/ 3994 w 561231"/>
                <a:gd name="connsiteY2" fmla="*/ 484800 h 644819"/>
                <a:gd name="connsiteX3" fmla="*/ 239499 w 561231"/>
                <a:gd name="connsiteY3" fmla="*/ 3994 h 644819"/>
              </a:gdLst>
              <a:ahLst/>
              <a:cxnLst>
                <a:cxn ang="0">
                  <a:pos x="connsiteX0" y="connsiteY0"/>
                </a:cxn>
                <a:cxn ang="0">
                  <a:pos x="connsiteX1" y="connsiteY1"/>
                </a:cxn>
                <a:cxn ang="0">
                  <a:pos x="connsiteX2" y="connsiteY2"/>
                </a:cxn>
                <a:cxn ang="0">
                  <a:pos x="connsiteX3" y="connsiteY3"/>
                </a:cxn>
              </a:cxnLst>
              <a:rect l="l" t="t" r="r" b="b"/>
              <a:pathLst>
                <a:path w="561231" h="644819">
                  <a:moveTo>
                    <a:pt x="560155" y="161056"/>
                  </a:moveTo>
                  <a:lnTo>
                    <a:pt x="324651" y="641862"/>
                  </a:lnTo>
                  <a:lnTo>
                    <a:pt x="3994" y="484800"/>
                  </a:lnTo>
                  <a:lnTo>
                    <a:pt x="239499" y="3994"/>
                  </a:lnTo>
                  <a:close/>
                </a:path>
              </a:pathLst>
            </a:custGeom>
            <a:solidFill>
              <a:schemeClr val="accent6"/>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ABB8C9C1-4181-4AF3-8172-0678FF0E94A3}"/>
                </a:ext>
              </a:extLst>
            </p:cNvPr>
            <p:cNvSpPr/>
            <p:nvPr/>
          </p:nvSpPr>
          <p:spPr>
            <a:xfrm>
              <a:off x="1471414" y="2492113"/>
              <a:ext cx="103490" cy="103490"/>
            </a:xfrm>
            <a:custGeom>
              <a:avLst/>
              <a:gdLst>
                <a:gd name="connsiteX0" fmla="*/ 76654 w 103489"/>
                <a:gd name="connsiteY0" fmla="*/ 96954 h 103489"/>
                <a:gd name="connsiteX1" fmla="*/ 8988 w 103489"/>
                <a:gd name="connsiteY1" fmla="*/ 76654 h 103489"/>
                <a:gd name="connsiteX2" fmla="*/ 29288 w 103489"/>
                <a:gd name="connsiteY2" fmla="*/ 8988 h 103489"/>
                <a:gd name="connsiteX3" fmla="*/ 96954 w 103489"/>
                <a:gd name="connsiteY3" fmla="*/ 29288 h 103489"/>
                <a:gd name="connsiteX4" fmla="*/ 76654 w 103489"/>
                <a:gd name="connsiteY4" fmla="*/ 96954 h 103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9" h="103489">
                  <a:moveTo>
                    <a:pt x="76654" y="96954"/>
                  </a:moveTo>
                  <a:cubicBezTo>
                    <a:pt x="52374" y="110090"/>
                    <a:pt x="22123" y="100935"/>
                    <a:pt x="8988" y="76654"/>
                  </a:cubicBezTo>
                  <a:cubicBezTo>
                    <a:pt x="-4147" y="52374"/>
                    <a:pt x="5008" y="22123"/>
                    <a:pt x="29288" y="8988"/>
                  </a:cubicBezTo>
                  <a:cubicBezTo>
                    <a:pt x="53568" y="-4147"/>
                    <a:pt x="83819" y="5008"/>
                    <a:pt x="96954" y="29288"/>
                  </a:cubicBezTo>
                  <a:cubicBezTo>
                    <a:pt x="110090" y="53966"/>
                    <a:pt x="100935" y="83819"/>
                    <a:pt x="76654" y="96954"/>
                  </a:cubicBezTo>
                  <a:close/>
                </a:path>
              </a:pathLst>
            </a:custGeom>
            <a:solidFill>
              <a:srgbClr val="DAA02A"/>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FA4A1FD7-9D3E-4CA4-AF66-1D0F99AC9477}"/>
                </a:ext>
              </a:extLst>
            </p:cNvPr>
            <p:cNvSpPr/>
            <p:nvPr/>
          </p:nvSpPr>
          <p:spPr>
            <a:xfrm>
              <a:off x="1353197" y="2434398"/>
              <a:ext cx="103490" cy="103490"/>
            </a:xfrm>
            <a:custGeom>
              <a:avLst/>
              <a:gdLst>
                <a:gd name="connsiteX0" fmla="*/ 76654 w 103489"/>
                <a:gd name="connsiteY0" fmla="*/ 96954 h 103489"/>
                <a:gd name="connsiteX1" fmla="*/ 8988 w 103489"/>
                <a:gd name="connsiteY1" fmla="*/ 76654 h 103489"/>
                <a:gd name="connsiteX2" fmla="*/ 29288 w 103489"/>
                <a:gd name="connsiteY2" fmla="*/ 8988 h 103489"/>
                <a:gd name="connsiteX3" fmla="*/ 96954 w 103489"/>
                <a:gd name="connsiteY3" fmla="*/ 29288 h 103489"/>
                <a:gd name="connsiteX4" fmla="*/ 76654 w 103489"/>
                <a:gd name="connsiteY4" fmla="*/ 96954 h 103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89" h="103489">
                  <a:moveTo>
                    <a:pt x="76654" y="96954"/>
                  </a:moveTo>
                  <a:cubicBezTo>
                    <a:pt x="52374" y="110090"/>
                    <a:pt x="22123" y="100935"/>
                    <a:pt x="8988" y="76654"/>
                  </a:cubicBezTo>
                  <a:cubicBezTo>
                    <a:pt x="-4147" y="52374"/>
                    <a:pt x="5008" y="22123"/>
                    <a:pt x="29288" y="8988"/>
                  </a:cubicBezTo>
                  <a:cubicBezTo>
                    <a:pt x="53568" y="-4147"/>
                    <a:pt x="83819" y="5008"/>
                    <a:pt x="96954" y="29288"/>
                  </a:cubicBezTo>
                  <a:cubicBezTo>
                    <a:pt x="109691" y="53568"/>
                    <a:pt x="100935" y="83819"/>
                    <a:pt x="76654" y="96954"/>
                  </a:cubicBezTo>
                  <a:close/>
                </a:path>
              </a:pathLst>
            </a:custGeom>
            <a:solidFill>
              <a:srgbClr val="DAA02A"/>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FF7A7EE9-7B88-4BAC-9AE4-F398547E01D8}"/>
                </a:ext>
              </a:extLst>
            </p:cNvPr>
            <p:cNvSpPr/>
            <p:nvPr/>
          </p:nvSpPr>
          <p:spPr>
            <a:xfrm>
              <a:off x="3479451" y="2572055"/>
              <a:ext cx="234842" cy="608996"/>
            </a:xfrm>
            <a:custGeom>
              <a:avLst/>
              <a:gdLst>
                <a:gd name="connsiteX0" fmla="*/ 234732 w 234841"/>
                <a:gd name="connsiteY0" fmla="*/ 3081 h 608996"/>
                <a:gd name="connsiteX1" fmla="*/ 129253 w 234841"/>
                <a:gd name="connsiteY1" fmla="*/ 262203 h 608996"/>
                <a:gd name="connsiteX2" fmla="*/ 108555 w 234841"/>
                <a:gd name="connsiteY2" fmla="*/ 544013 h 608996"/>
                <a:gd name="connsiteX3" fmla="*/ 63179 w 234841"/>
                <a:gd name="connsiteY3" fmla="*/ 604515 h 608996"/>
                <a:gd name="connsiteX4" fmla="*/ 14220 w 234841"/>
                <a:gd name="connsiteY4" fmla="*/ 591778 h 608996"/>
                <a:gd name="connsiteX5" fmla="*/ 3075 w 234841"/>
                <a:gd name="connsiteY5" fmla="*/ 419030 h 608996"/>
                <a:gd name="connsiteX6" fmla="*/ 7852 w 234841"/>
                <a:gd name="connsiteY6" fmla="*/ 329870 h 608996"/>
                <a:gd name="connsiteX7" fmla="*/ 20589 w 234841"/>
                <a:gd name="connsiteY7" fmla="*/ 270164 h 608996"/>
                <a:gd name="connsiteX8" fmla="*/ 234732 w 234841"/>
                <a:gd name="connsiteY8" fmla="*/ 3081 h 60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841" h="608996">
                  <a:moveTo>
                    <a:pt x="234732" y="3081"/>
                  </a:moveTo>
                  <a:lnTo>
                    <a:pt x="129253" y="262203"/>
                  </a:lnTo>
                  <a:cubicBezTo>
                    <a:pt x="129253" y="262203"/>
                    <a:pt x="119700" y="473561"/>
                    <a:pt x="108555" y="544013"/>
                  </a:cubicBezTo>
                  <a:cubicBezTo>
                    <a:pt x="102982" y="579040"/>
                    <a:pt x="83479" y="598146"/>
                    <a:pt x="63179" y="604515"/>
                  </a:cubicBezTo>
                  <a:cubicBezTo>
                    <a:pt x="42879" y="611281"/>
                    <a:pt x="22181" y="605709"/>
                    <a:pt x="14220" y="591778"/>
                  </a:cubicBezTo>
                  <a:cubicBezTo>
                    <a:pt x="-2099" y="564313"/>
                    <a:pt x="4667" y="514957"/>
                    <a:pt x="3075" y="419030"/>
                  </a:cubicBezTo>
                  <a:cubicBezTo>
                    <a:pt x="2677" y="383206"/>
                    <a:pt x="5065" y="353354"/>
                    <a:pt x="7852" y="329870"/>
                  </a:cubicBezTo>
                  <a:cubicBezTo>
                    <a:pt x="13026" y="290862"/>
                    <a:pt x="20589" y="270164"/>
                    <a:pt x="20589" y="270164"/>
                  </a:cubicBezTo>
                  <a:cubicBezTo>
                    <a:pt x="60392" y="172645"/>
                    <a:pt x="234732" y="-1695"/>
                    <a:pt x="234732" y="3081"/>
                  </a:cubicBezTo>
                  <a:close/>
                </a:path>
              </a:pathLst>
            </a:custGeom>
            <a:solidFill>
              <a:srgbClr val="FAB29A"/>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AA4CCAD0-8926-4481-9018-32E958205897}"/>
                </a:ext>
              </a:extLst>
            </p:cNvPr>
            <p:cNvSpPr/>
            <p:nvPr/>
          </p:nvSpPr>
          <p:spPr>
            <a:xfrm>
              <a:off x="3483937" y="2572055"/>
              <a:ext cx="230861" cy="605016"/>
            </a:xfrm>
            <a:custGeom>
              <a:avLst/>
              <a:gdLst>
                <a:gd name="connsiteX0" fmla="*/ 230246 w 230861"/>
                <a:gd name="connsiteY0" fmla="*/ 3081 h 605015"/>
                <a:gd name="connsiteX1" fmla="*/ 124767 w 230861"/>
                <a:gd name="connsiteY1" fmla="*/ 262203 h 605015"/>
                <a:gd name="connsiteX2" fmla="*/ 104069 w 230861"/>
                <a:gd name="connsiteY2" fmla="*/ 544013 h 605015"/>
                <a:gd name="connsiteX3" fmla="*/ 58693 w 230861"/>
                <a:gd name="connsiteY3" fmla="*/ 604515 h 605015"/>
                <a:gd name="connsiteX4" fmla="*/ 3366 w 230861"/>
                <a:gd name="connsiteY4" fmla="*/ 329870 h 605015"/>
                <a:gd name="connsiteX5" fmla="*/ 16103 w 230861"/>
                <a:gd name="connsiteY5" fmla="*/ 270164 h 605015"/>
                <a:gd name="connsiteX6" fmla="*/ 230246 w 230861"/>
                <a:gd name="connsiteY6" fmla="*/ 3081 h 60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1" h="605015">
                  <a:moveTo>
                    <a:pt x="230246" y="3081"/>
                  </a:moveTo>
                  <a:lnTo>
                    <a:pt x="124767" y="262203"/>
                  </a:lnTo>
                  <a:cubicBezTo>
                    <a:pt x="124767" y="262203"/>
                    <a:pt x="115214" y="473561"/>
                    <a:pt x="104069" y="544013"/>
                  </a:cubicBezTo>
                  <a:cubicBezTo>
                    <a:pt x="98496" y="579040"/>
                    <a:pt x="78992" y="598146"/>
                    <a:pt x="58693" y="604515"/>
                  </a:cubicBezTo>
                  <a:cubicBezTo>
                    <a:pt x="12520" y="508588"/>
                    <a:pt x="579" y="407487"/>
                    <a:pt x="3366" y="329870"/>
                  </a:cubicBezTo>
                  <a:cubicBezTo>
                    <a:pt x="8540" y="290862"/>
                    <a:pt x="16103" y="270164"/>
                    <a:pt x="16103" y="270164"/>
                  </a:cubicBezTo>
                  <a:cubicBezTo>
                    <a:pt x="55906" y="172645"/>
                    <a:pt x="230246" y="-1695"/>
                    <a:pt x="230246" y="3081"/>
                  </a:cubicBezTo>
                  <a:close/>
                </a:path>
              </a:pathLst>
            </a:custGeom>
            <a:solidFill>
              <a:srgbClr val="CC8A79">
                <a:alpha val="50000"/>
              </a:srgbClr>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8833AB82-FD4E-4E0A-98C7-401C3863963A}"/>
                </a:ext>
              </a:extLst>
            </p:cNvPr>
            <p:cNvSpPr/>
            <p:nvPr/>
          </p:nvSpPr>
          <p:spPr>
            <a:xfrm>
              <a:off x="3615271" y="2751267"/>
              <a:ext cx="250763" cy="398037"/>
            </a:xfrm>
            <a:custGeom>
              <a:avLst/>
              <a:gdLst>
                <a:gd name="connsiteX0" fmla="*/ 250962 w 250763"/>
                <a:gd name="connsiteY0" fmla="*/ 10548 h 398036"/>
                <a:gd name="connsiteX1" fmla="*/ 182500 w 250763"/>
                <a:gd name="connsiteY1" fmla="*/ 79010 h 398036"/>
                <a:gd name="connsiteX2" fmla="*/ 142298 w 250763"/>
                <a:gd name="connsiteY2" fmla="*/ 131153 h 398036"/>
                <a:gd name="connsiteX3" fmla="*/ 127969 w 250763"/>
                <a:gd name="connsiteY3" fmla="*/ 222303 h 398036"/>
                <a:gd name="connsiteX4" fmla="*/ 133541 w 250763"/>
                <a:gd name="connsiteY4" fmla="*/ 303503 h 398036"/>
                <a:gd name="connsiteX5" fmla="*/ 132745 w 250763"/>
                <a:gd name="connsiteY5" fmla="*/ 373955 h 398036"/>
                <a:gd name="connsiteX6" fmla="*/ 97718 w 250763"/>
                <a:gd name="connsiteY6" fmla="*/ 398236 h 398036"/>
                <a:gd name="connsiteX7" fmla="*/ 88563 w 250763"/>
                <a:gd name="connsiteY7" fmla="*/ 398236 h 398036"/>
                <a:gd name="connsiteX8" fmla="*/ 33634 w 250763"/>
                <a:gd name="connsiteY8" fmla="*/ 360024 h 398036"/>
                <a:gd name="connsiteX9" fmla="*/ 2985 w 250763"/>
                <a:gd name="connsiteY9" fmla="*/ 163792 h 398036"/>
                <a:gd name="connsiteX10" fmla="*/ 81398 w 250763"/>
                <a:gd name="connsiteY10" fmla="*/ 46371 h 398036"/>
                <a:gd name="connsiteX11" fmla="*/ 170957 w 250763"/>
                <a:gd name="connsiteY11" fmla="*/ 2985 h 398036"/>
                <a:gd name="connsiteX12" fmla="*/ 250962 w 250763"/>
                <a:gd name="connsiteY12" fmla="*/ 10548 h 3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763" h="398036">
                  <a:moveTo>
                    <a:pt x="250962" y="10548"/>
                  </a:moveTo>
                  <a:cubicBezTo>
                    <a:pt x="250962" y="10548"/>
                    <a:pt x="213546" y="45575"/>
                    <a:pt x="182500" y="79010"/>
                  </a:cubicBezTo>
                  <a:cubicBezTo>
                    <a:pt x="163394" y="99708"/>
                    <a:pt x="146676" y="120008"/>
                    <a:pt x="142298" y="131153"/>
                  </a:cubicBezTo>
                  <a:cubicBezTo>
                    <a:pt x="131153" y="160608"/>
                    <a:pt x="126377" y="157424"/>
                    <a:pt x="127969" y="222303"/>
                  </a:cubicBezTo>
                  <a:cubicBezTo>
                    <a:pt x="128765" y="252156"/>
                    <a:pt x="131551" y="279223"/>
                    <a:pt x="133541" y="303503"/>
                  </a:cubicBezTo>
                  <a:cubicBezTo>
                    <a:pt x="135929" y="330967"/>
                    <a:pt x="137123" y="354850"/>
                    <a:pt x="132745" y="373955"/>
                  </a:cubicBezTo>
                  <a:cubicBezTo>
                    <a:pt x="129561" y="388285"/>
                    <a:pt x="114833" y="397042"/>
                    <a:pt x="97718" y="398236"/>
                  </a:cubicBezTo>
                  <a:cubicBezTo>
                    <a:pt x="94932" y="398634"/>
                    <a:pt x="91747" y="398634"/>
                    <a:pt x="88563" y="398236"/>
                  </a:cubicBezTo>
                  <a:cubicBezTo>
                    <a:pt x="66273" y="397042"/>
                    <a:pt x="41993" y="384702"/>
                    <a:pt x="33634" y="360024"/>
                  </a:cubicBezTo>
                  <a:cubicBezTo>
                    <a:pt x="17712" y="312260"/>
                    <a:pt x="2985" y="173345"/>
                    <a:pt x="2985" y="163792"/>
                  </a:cubicBezTo>
                  <a:cubicBezTo>
                    <a:pt x="2985" y="154637"/>
                    <a:pt x="81398" y="46371"/>
                    <a:pt x="81398" y="46371"/>
                  </a:cubicBezTo>
                  <a:lnTo>
                    <a:pt x="170957" y="2985"/>
                  </a:lnTo>
                  <a:lnTo>
                    <a:pt x="250962" y="10548"/>
                  </a:lnTo>
                  <a:close/>
                </a:path>
              </a:pathLst>
            </a:custGeom>
            <a:solidFill>
              <a:srgbClr val="FAB29A"/>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55C73CD6-C41A-4FF2-A262-862E0379F17C}"/>
                </a:ext>
              </a:extLst>
            </p:cNvPr>
            <p:cNvSpPr/>
            <p:nvPr/>
          </p:nvSpPr>
          <p:spPr>
            <a:xfrm>
              <a:off x="3708841" y="3051387"/>
              <a:ext cx="43784" cy="99509"/>
            </a:xfrm>
            <a:custGeom>
              <a:avLst/>
              <a:gdLst>
                <a:gd name="connsiteX0" fmla="*/ 38777 w 43784"/>
                <a:gd name="connsiteY0" fmla="*/ 73438 h 99509"/>
                <a:gd name="connsiteX1" fmla="*/ 3750 w 43784"/>
                <a:gd name="connsiteY1" fmla="*/ 97718 h 99509"/>
                <a:gd name="connsiteX2" fmla="*/ 3352 w 43784"/>
                <a:gd name="connsiteY2" fmla="*/ 95330 h 99509"/>
                <a:gd name="connsiteX3" fmla="*/ 39175 w 43784"/>
                <a:gd name="connsiteY3" fmla="*/ 2985 h 99509"/>
                <a:gd name="connsiteX4" fmla="*/ 38777 w 43784"/>
                <a:gd name="connsiteY4" fmla="*/ 73438 h 9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84" h="99509">
                  <a:moveTo>
                    <a:pt x="38777" y="73438"/>
                  </a:moveTo>
                  <a:cubicBezTo>
                    <a:pt x="35592" y="87767"/>
                    <a:pt x="20865" y="96524"/>
                    <a:pt x="3750" y="97718"/>
                  </a:cubicBezTo>
                  <a:cubicBezTo>
                    <a:pt x="3750" y="96922"/>
                    <a:pt x="3750" y="96126"/>
                    <a:pt x="3352" y="95330"/>
                  </a:cubicBezTo>
                  <a:cubicBezTo>
                    <a:pt x="-231" y="55924"/>
                    <a:pt x="23253" y="21693"/>
                    <a:pt x="39175" y="2985"/>
                  </a:cubicBezTo>
                  <a:cubicBezTo>
                    <a:pt x="41961" y="30848"/>
                    <a:pt x="43155" y="54332"/>
                    <a:pt x="38777" y="73438"/>
                  </a:cubicBezTo>
                  <a:close/>
                </a:path>
              </a:pathLst>
            </a:custGeom>
            <a:solidFill>
              <a:srgbClr val="CC8A79">
                <a:alpha val="50000"/>
              </a:srgbClr>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2B914C32-49D4-48F3-9EBF-2D6A2E65ACB8}"/>
                </a:ext>
              </a:extLst>
            </p:cNvPr>
            <p:cNvSpPr/>
            <p:nvPr/>
          </p:nvSpPr>
          <p:spPr>
            <a:xfrm>
              <a:off x="3615271" y="2750869"/>
              <a:ext cx="250763" cy="398037"/>
            </a:xfrm>
            <a:custGeom>
              <a:avLst/>
              <a:gdLst>
                <a:gd name="connsiteX0" fmla="*/ 250962 w 250763"/>
                <a:gd name="connsiteY0" fmla="*/ 10946 h 398036"/>
                <a:gd name="connsiteX1" fmla="*/ 182500 w 250763"/>
                <a:gd name="connsiteY1" fmla="*/ 79408 h 398036"/>
                <a:gd name="connsiteX2" fmla="*/ 122794 w 250763"/>
                <a:gd name="connsiteY2" fmla="*/ 88563 h 398036"/>
                <a:gd name="connsiteX3" fmla="*/ 57914 w 250763"/>
                <a:gd name="connsiteY3" fmla="*/ 192053 h 398036"/>
                <a:gd name="connsiteX4" fmla="*/ 88563 w 250763"/>
                <a:gd name="connsiteY4" fmla="*/ 398236 h 398036"/>
                <a:gd name="connsiteX5" fmla="*/ 33634 w 250763"/>
                <a:gd name="connsiteY5" fmla="*/ 360024 h 398036"/>
                <a:gd name="connsiteX6" fmla="*/ 2985 w 250763"/>
                <a:gd name="connsiteY6" fmla="*/ 163792 h 398036"/>
                <a:gd name="connsiteX7" fmla="*/ 81398 w 250763"/>
                <a:gd name="connsiteY7" fmla="*/ 46371 h 398036"/>
                <a:gd name="connsiteX8" fmla="*/ 170957 w 250763"/>
                <a:gd name="connsiteY8" fmla="*/ 2985 h 398036"/>
                <a:gd name="connsiteX9" fmla="*/ 250962 w 250763"/>
                <a:gd name="connsiteY9" fmla="*/ 10946 h 3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763" h="398036">
                  <a:moveTo>
                    <a:pt x="250962" y="10946"/>
                  </a:moveTo>
                  <a:cubicBezTo>
                    <a:pt x="250962" y="10946"/>
                    <a:pt x="213546" y="45973"/>
                    <a:pt x="182500" y="79408"/>
                  </a:cubicBezTo>
                  <a:cubicBezTo>
                    <a:pt x="162200" y="79806"/>
                    <a:pt x="138716" y="81797"/>
                    <a:pt x="122794" y="88563"/>
                  </a:cubicBezTo>
                  <a:cubicBezTo>
                    <a:pt x="122794" y="88563"/>
                    <a:pt x="73836" y="176927"/>
                    <a:pt x="57914" y="192053"/>
                  </a:cubicBezTo>
                  <a:cubicBezTo>
                    <a:pt x="57914" y="192053"/>
                    <a:pt x="82194" y="324201"/>
                    <a:pt x="88563" y="398236"/>
                  </a:cubicBezTo>
                  <a:cubicBezTo>
                    <a:pt x="66273" y="397042"/>
                    <a:pt x="41993" y="384702"/>
                    <a:pt x="33634" y="360024"/>
                  </a:cubicBezTo>
                  <a:cubicBezTo>
                    <a:pt x="17712" y="312260"/>
                    <a:pt x="2985" y="173345"/>
                    <a:pt x="2985" y="163792"/>
                  </a:cubicBezTo>
                  <a:cubicBezTo>
                    <a:pt x="2985" y="154637"/>
                    <a:pt x="81398" y="46371"/>
                    <a:pt x="81398" y="46371"/>
                  </a:cubicBezTo>
                  <a:lnTo>
                    <a:pt x="170957" y="2985"/>
                  </a:lnTo>
                  <a:lnTo>
                    <a:pt x="250962" y="10946"/>
                  </a:lnTo>
                  <a:close/>
                </a:path>
              </a:pathLst>
            </a:custGeom>
            <a:solidFill>
              <a:srgbClr val="CC8A79">
                <a:alpha val="50000"/>
              </a:srgbClr>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7C4F1D4A-8F12-4ED6-9096-AD6AA154F8BF}"/>
                </a:ext>
              </a:extLst>
            </p:cNvPr>
            <p:cNvSpPr/>
            <p:nvPr/>
          </p:nvSpPr>
          <p:spPr>
            <a:xfrm>
              <a:off x="3516713" y="2385898"/>
              <a:ext cx="1357305" cy="863739"/>
            </a:xfrm>
            <a:custGeom>
              <a:avLst/>
              <a:gdLst>
                <a:gd name="connsiteX0" fmla="*/ 1356552 w 1357304"/>
                <a:gd name="connsiteY0" fmla="*/ 200781 h 863739"/>
                <a:gd name="connsiteX1" fmla="*/ 1288090 w 1357304"/>
                <a:gd name="connsiteY1" fmla="*/ 618720 h 863739"/>
                <a:gd name="connsiteX2" fmla="*/ 1185397 w 1357304"/>
                <a:gd name="connsiteY2" fmla="*/ 538317 h 863739"/>
                <a:gd name="connsiteX3" fmla="*/ 948167 w 1357304"/>
                <a:gd name="connsiteY3" fmla="*/ 360394 h 863739"/>
                <a:gd name="connsiteX4" fmla="*/ 912343 w 1357304"/>
                <a:gd name="connsiteY4" fmla="*/ 337308 h 863739"/>
                <a:gd name="connsiteX5" fmla="*/ 851046 w 1357304"/>
                <a:gd name="connsiteY5" fmla="*/ 315018 h 863739"/>
                <a:gd name="connsiteX6" fmla="*/ 818805 w 1357304"/>
                <a:gd name="connsiteY6" fmla="*/ 320591 h 863739"/>
                <a:gd name="connsiteX7" fmla="*/ 443058 w 1357304"/>
                <a:gd name="connsiteY7" fmla="*/ 691959 h 863739"/>
                <a:gd name="connsiteX8" fmla="*/ 229711 w 1357304"/>
                <a:gd name="connsiteY8" fmla="*/ 862716 h 863739"/>
                <a:gd name="connsiteX9" fmla="*/ 210605 w 1357304"/>
                <a:gd name="connsiteY9" fmla="*/ 760421 h 863739"/>
                <a:gd name="connsiteX10" fmla="*/ 233691 w 1357304"/>
                <a:gd name="connsiteY10" fmla="*/ 707084 h 863739"/>
                <a:gd name="connsiteX11" fmla="*/ 242448 w 1357304"/>
                <a:gd name="connsiteY11" fmla="*/ 696337 h 863739"/>
                <a:gd name="connsiteX12" fmla="*/ 364645 w 1357304"/>
                <a:gd name="connsiteY12" fmla="*/ 512046 h 863739"/>
                <a:gd name="connsiteX13" fmla="*/ 366237 w 1357304"/>
                <a:gd name="connsiteY13" fmla="*/ 504483 h 863739"/>
                <a:gd name="connsiteX14" fmla="*/ 364247 w 1357304"/>
                <a:gd name="connsiteY14" fmla="*/ 479805 h 863739"/>
                <a:gd name="connsiteX15" fmla="*/ 310910 w 1357304"/>
                <a:gd name="connsiteY15" fmla="*/ 414129 h 863739"/>
                <a:gd name="connsiteX16" fmla="*/ 294193 w 1357304"/>
                <a:gd name="connsiteY16" fmla="*/ 401790 h 863739"/>
                <a:gd name="connsiteX17" fmla="*/ 195878 w 1357304"/>
                <a:gd name="connsiteY17" fmla="*/ 444380 h 863739"/>
                <a:gd name="connsiteX18" fmla="*/ 127813 w 1357304"/>
                <a:gd name="connsiteY18" fmla="*/ 551054 h 863739"/>
                <a:gd name="connsiteX19" fmla="*/ 160054 w 1357304"/>
                <a:gd name="connsiteY19" fmla="*/ 756441 h 863739"/>
                <a:gd name="connsiteX20" fmla="*/ 162045 w 1357304"/>
                <a:gd name="connsiteY20" fmla="*/ 768780 h 863739"/>
                <a:gd name="connsiteX21" fmla="*/ 132192 w 1357304"/>
                <a:gd name="connsiteY21" fmla="*/ 825699 h 863739"/>
                <a:gd name="connsiteX22" fmla="*/ 81243 w 1357304"/>
                <a:gd name="connsiteY22" fmla="*/ 798633 h 863739"/>
                <a:gd name="connsiteX23" fmla="*/ 62535 w 1357304"/>
                <a:gd name="connsiteY23" fmla="*/ 757635 h 863739"/>
                <a:gd name="connsiteX24" fmla="*/ 4024 w 1357304"/>
                <a:gd name="connsiteY24" fmla="*/ 508066 h 863739"/>
                <a:gd name="connsiteX25" fmla="*/ 145327 w 1357304"/>
                <a:gd name="connsiteY25" fmla="*/ 240585 h 863739"/>
                <a:gd name="connsiteX26" fmla="*/ 145327 w 1357304"/>
                <a:gd name="connsiteY26" fmla="*/ 240585 h 863739"/>
                <a:gd name="connsiteX27" fmla="*/ 181150 w 1357304"/>
                <a:gd name="connsiteY27" fmla="*/ 190433 h 863739"/>
                <a:gd name="connsiteX28" fmla="*/ 503560 w 1357304"/>
                <a:gd name="connsiteY28" fmla="*/ 73012 h 863739"/>
                <a:gd name="connsiteX29" fmla="*/ 900402 w 1357304"/>
                <a:gd name="connsiteY29" fmla="*/ 4549 h 863739"/>
                <a:gd name="connsiteX30" fmla="*/ 1120915 w 1357304"/>
                <a:gd name="connsiteY30" fmla="*/ 85351 h 863739"/>
                <a:gd name="connsiteX31" fmla="*/ 1347398 w 1357304"/>
                <a:gd name="connsiteY31" fmla="*/ 196403 h 863739"/>
                <a:gd name="connsiteX32" fmla="*/ 1356552 w 1357304"/>
                <a:gd name="connsiteY32" fmla="*/ 200781 h 86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57304" h="863739">
                  <a:moveTo>
                    <a:pt x="1356552" y="200781"/>
                  </a:moveTo>
                  <a:lnTo>
                    <a:pt x="1288090" y="618720"/>
                  </a:lnTo>
                  <a:cubicBezTo>
                    <a:pt x="1288090" y="618720"/>
                    <a:pt x="1243908" y="583693"/>
                    <a:pt x="1185397" y="538317"/>
                  </a:cubicBezTo>
                  <a:cubicBezTo>
                    <a:pt x="1108974" y="478611"/>
                    <a:pt x="1007474" y="401392"/>
                    <a:pt x="948167" y="360394"/>
                  </a:cubicBezTo>
                  <a:cubicBezTo>
                    <a:pt x="933041" y="350045"/>
                    <a:pt x="920702" y="342084"/>
                    <a:pt x="912343" y="337308"/>
                  </a:cubicBezTo>
                  <a:cubicBezTo>
                    <a:pt x="885675" y="322183"/>
                    <a:pt x="865773" y="316610"/>
                    <a:pt x="851046" y="315018"/>
                  </a:cubicBezTo>
                  <a:cubicBezTo>
                    <a:pt x="827960" y="312630"/>
                    <a:pt x="818805" y="320591"/>
                    <a:pt x="818805" y="320591"/>
                  </a:cubicBezTo>
                  <a:cubicBezTo>
                    <a:pt x="767458" y="474233"/>
                    <a:pt x="515899" y="602400"/>
                    <a:pt x="443058" y="691959"/>
                  </a:cubicBezTo>
                  <a:cubicBezTo>
                    <a:pt x="370616" y="781517"/>
                    <a:pt x="272301" y="879832"/>
                    <a:pt x="229711" y="862716"/>
                  </a:cubicBezTo>
                  <a:cubicBezTo>
                    <a:pt x="202644" y="851969"/>
                    <a:pt x="199460" y="803807"/>
                    <a:pt x="210605" y="760421"/>
                  </a:cubicBezTo>
                  <a:cubicBezTo>
                    <a:pt x="215779" y="740519"/>
                    <a:pt x="223740" y="721015"/>
                    <a:pt x="233691" y="707084"/>
                  </a:cubicBezTo>
                  <a:cubicBezTo>
                    <a:pt x="236477" y="703104"/>
                    <a:pt x="239264" y="699521"/>
                    <a:pt x="242448" y="696337"/>
                  </a:cubicBezTo>
                  <a:cubicBezTo>
                    <a:pt x="279067" y="659718"/>
                    <a:pt x="350316" y="564985"/>
                    <a:pt x="364645" y="512046"/>
                  </a:cubicBezTo>
                  <a:cubicBezTo>
                    <a:pt x="365441" y="509260"/>
                    <a:pt x="365839" y="506872"/>
                    <a:pt x="366237" y="504483"/>
                  </a:cubicBezTo>
                  <a:cubicBezTo>
                    <a:pt x="367829" y="496125"/>
                    <a:pt x="366635" y="487766"/>
                    <a:pt x="364247" y="479805"/>
                  </a:cubicBezTo>
                  <a:cubicBezTo>
                    <a:pt x="355490" y="452739"/>
                    <a:pt x="328822" y="428060"/>
                    <a:pt x="310910" y="414129"/>
                  </a:cubicBezTo>
                  <a:cubicBezTo>
                    <a:pt x="300959" y="406566"/>
                    <a:pt x="294193" y="401790"/>
                    <a:pt x="294193" y="401790"/>
                  </a:cubicBezTo>
                  <a:cubicBezTo>
                    <a:pt x="294193" y="401790"/>
                    <a:pt x="204634" y="418906"/>
                    <a:pt x="195878" y="444380"/>
                  </a:cubicBezTo>
                  <a:cubicBezTo>
                    <a:pt x="187121" y="469854"/>
                    <a:pt x="127813" y="551054"/>
                    <a:pt x="127813" y="551054"/>
                  </a:cubicBezTo>
                  <a:cubicBezTo>
                    <a:pt x="127813" y="551054"/>
                    <a:pt x="146919" y="674843"/>
                    <a:pt x="160054" y="756441"/>
                  </a:cubicBezTo>
                  <a:cubicBezTo>
                    <a:pt x="160850" y="760819"/>
                    <a:pt x="161249" y="764799"/>
                    <a:pt x="162045" y="768780"/>
                  </a:cubicBezTo>
                  <a:cubicBezTo>
                    <a:pt x="168413" y="809778"/>
                    <a:pt x="151298" y="822913"/>
                    <a:pt x="132192" y="825699"/>
                  </a:cubicBezTo>
                  <a:cubicBezTo>
                    <a:pt x="111494" y="829281"/>
                    <a:pt x="90796" y="817340"/>
                    <a:pt x="81243" y="798633"/>
                  </a:cubicBezTo>
                  <a:cubicBezTo>
                    <a:pt x="74875" y="785895"/>
                    <a:pt x="68506" y="771964"/>
                    <a:pt x="62535" y="757635"/>
                  </a:cubicBezTo>
                  <a:cubicBezTo>
                    <a:pt x="24324" y="665688"/>
                    <a:pt x="-2742" y="552248"/>
                    <a:pt x="4024" y="508066"/>
                  </a:cubicBezTo>
                  <a:cubicBezTo>
                    <a:pt x="10393" y="465874"/>
                    <a:pt x="93980" y="320192"/>
                    <a:pt x="145327" y="240585"/>
                  </a:cubicBezTo>
                  <a:cubicBezTo>
                    <a:pt x="145327" y="240585"/>
                    <a:pt x="145327" y="240585"/>
                    <a:pt x="145327" y="240585"/>
                  </a:cubicBezTo>
                  <a:cubicBezTo>
                    <a:pt x="161647" y="215111"/>
                    <a:pt x="174782" y="196403"/>
                    <a:pt x="181150" y="190433"/>
                  </a:cubicBezTo>
                  <a:cubicBezTo>
                    <a:pt x="206625" y="164958"/>
                    <a:pt x="353898" y="124358"/>
                    <a:pt x="503560" y="73012"/>
                  </a:cubicBezTo>
                  <a:cubicBezTo>
                    <a:pt x="652824" y="21665"/>
                    <a:pt x="802088" y="-3809"/>
                    <a:pt x="900402" y="4549"/>
                  </a:cubicBezTo>
                  <a:cubicBezTo>
                    <a:pt x="942594" y="8132"/>
                    <a:pt x="1032153" y="44751"/>
                    <a:pt x="1120915" y="85351"/>
                  </a:cubicBezTo>
                  <a:cubicBezTo>
                    <a:pt x="1219628" y="130727"/>
                    <a:pt x="1317545" y="180482"/>
                    <a:pt x="1347398" y="196403"/>
                  </a:cubicBezTo>
                  <a:cubicBezTo>
                    <a:pt x="1353368" y="199189"/>
                    <a:pt x="1356552" y="200781"/>
                    <a:pt x="1356552" y="200781"/>
                  </a:cubicBezTo>
                  <a:close/>
                </a:path>
              </a:pathLst>
            </a:custGeom>
            <a:solidFill>
              <a:srgbClr val="FAB29A"/>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08447191-03F2-42DC-AFE4-5E1246C63C1F}"/>
                </a:ext>
              </a:extLst>
            </p:cNvPr>
            <p:cNvSpPr/>
            <p:nvPr/>
          </p:nvSpPr>
          <p:spPr>
            <a:xfrm>
              <a:off x="4462293" y="2468263"/>
              <a:ext cx="402017" cy="457742"/>
            </a:xfrm>
            <a:custGeom>
              <a:avLst/>
              <a:gdLst>
                <a:gd name="connsiteX0" fmla="*/ 401818 w 402016"/>
                <a:gd name="connsiteY0" fmla="*/ 113639 h 457742"/>
                <a:gd name="connsiteX1" fmla="*/ 240215 w 402016"/>
                <a:gd name="connsiteY1" fmla="*/ 455951 h 457742"/>
                <a:gd name="connsiteX2" fmla="*/ 2985 w 402016"/>
                <a:gd name="connsiteY2" fmla="*/ 278029 h 457742"/>
                <a:gd name="connsiteX3" fmla="*/ 175335 w 402016"/>
                <a:gd name="connsiteY3" fmla="*/ 2985 h 457742"/>
                <a:gd name="connsiteX4" fmla="*/ 401818 w 402016"/>
                <a:gd name="connsiteY4" fmla="*/ 113639 h 457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16" h="457742">
                  <a:moveTo>
                    <a:pt x="401818" y="113639"/>
                  </a:moveTo>
                  <a:lnTo>
                    <a:pt x="240215" y="455951"/>
                  </a:lnTo>
                  <a:cubicBezTo>
                    <a:pt x="163792" y="396245"/>
                    <a:pt x="62293" y="319026"/>
                    <a:pt x="2985" y="278029"/>
                  </a:cubicBezTo>
                  <a:cubicBezTo>
                    <a:pt x="50351" y="177325"/>
                    <a:pt x="140706" y="49954"/>
                    <a:pt x="175335" y="2985"/>
                  </a:cubicBezTo>
                  <a:cubicBezTo>
                    <a:pt x="274048" y="47963"/>
                    <a:pt x="371567" y="98116"/>
                    <a:pt x="401818" y="113639"/>
                  </a:cubicBezTo>
                  <a:close/>
                </a:path>
              </a:pathLst>
            </a:custGeom>
            <a:solidFill>
              <a:srgbClr val="CC8A79">
                <a:alpha val="50000"/>
              </a:srgbClr>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EF43F200-0AFE-4FD3-9AA7-279656AFE190}"/>
                </a:ext>
              </a:extLst>
            </p:cNvPr>
            <p:cNvSpPr/>
            <p:nvPr/>
          </p:nvSpPr>
          <p:spPr>
            <a:xfrm>
              <a:off x="3878373" y="2806992"/>
              <a:ext cx="51745" cy="91548"/>
            </a:xfrm>
            <a:custGeom>
              <a:avLst/>
              <a:gdLst>
                <a:gd name="connsiteX0" fmla="*/ 4975 w 51744"/>
                <a:gd name="connsiteY0" fmla="*/ 82593 h 91548"/>
                <a:gd name="connsiteX1" fmla="*/ 2985 w 51744"/>
                <a:gd name="connsiteY1" fmla="*/ 57914 h 91548"/>
                <a:gd name="connsiteX2" fmla="*/ 48759 w 51744"/>
                <a:gd name="connsiteY2" fmla="*/ 2985 h 91548"/>
                <a:gd name="connsiteX3" fmla="*/ 3383 w 51744"/>
                <a:gd name="connsiteY3" fmla="*/ 90155 h 91548"/>
                <a:gd name="connsiteX4" fmla="*/ 4975 w 51744"/>
                <a:gd name="connsiteY4" fmla="*/ 82593 h 9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44" h="91548">
                  <a:moveTo>
                    <a:pt x="4975" y="82593"/>
                  </a:moveTo>
                  <a:cubicBezTo>
                    <a:pt x="6568" y="74234"/>
                    <a:pt x="5373" y="65875"/>
                    <a:pt x="2985" y="57914"/>
                  </a:cubicBezTo>
                  <a:lnTo>
                    <a:pt x="48759" y="2985"/>
                  </a:lnTo>
                  <a:cubicBezTo>
                    <a:pt x="40401" y="37614"/>
                    <a:pt x="21295" y="67865"/>
                    <a:pt x="3383" y="90155"/>
                  </a:cubicBezTo>
                  <a:cubicBezTo>
                    <a:pt x="3781" y="87767"/>
                    <a:pt x="4578" y="84981"/>
                    <a:pt x="4975" y="82593"/>
                  </a:cubicBezTo>
                  <a:close/>
                </a:path>
              </a:pathLst>
            </a:custGeom>
            <a:solidFill>
              <a:srgbClr val="CC8A79">
                <a:alpha val="50000"/>
              </a:srgbClr>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7A171EDB-A83E-4E07-9EF2-49B8BD8808EE}"/>
                </a:ext>
              </a:extLst>
            </p:cNvPr>
            <p:cNvSpPr/>
            <p:nvPr/>
          </p:nvSpPr>
          <p:spPr>
            <a:xfrm>
              <a:off x="4332931" y="2663301"/>
              <a:ext cx="83588" cy="43784"/>
            </a:xfrm>
            <a:custGeom>
              <a:avLst/>
              <a:gdLst>
                <a:gd name="connsiteX0" fmla="*/ 83389 w 83587"/>
                <a:gd name="connsiteY0" fmla="*/ 2985 h 43784"/>
                <a:gd name="connsiteX1" fmla="*/ 35226 w 83587"/>
                <a:gd name="connsiteY1" fmla="*/ 37615 h 43784"/>
                <a:gd name="connsiteX2" fmla="*/ 2985 w 83587"/>
                <a:gd name="connsiteY2" fmla="*/ 43187 h 43784"/>
                <a:gd name="connsiteX3" fmla="*/ 83389 w 83587"/>
                <a:gd name="connsiteY3" fmla="*/ 2985 h 43784"/>
              </a:gdLst>
              <a:ahLst/>
              <a:cxnLst>
                <a:cxn ang="0">
                  <a:pos x="connsiteX0" y="connsiteY0"/>
                </a:cxn>
                <a:cxn ang="0">
                  <a:pos x="connsiteX1" y="connsiteY1"/>
                </a:cxn>
                <a:cxn ang="0">
                  <a:pos x="connsiteX2" y="connsiteY2"/>
                </a:cxn>
                <a:cxn ang="0">
                  <a:pos x="connsiteX3" y="connsiteY3"/>
                </a:cxn>
              </a:cxnLst>
              <a:rect l="l" t="t" r="r" b="b"/>
              <a:pathLst>
                <a:path w="83587" h="43784">
                  <a:moveTo>
                    <a:pt x="83389" y="2985"/>
                  </a:moveTo>
                  <a:cubicBezTo>
                    <a:pt x="79408" y="4577"/>
                    <a:pt x="52740" y="15722"/>
                    <a:pt x="35226" y="37615"/>
                  </a:cubicBezTo>
                  <a:cubicBezTo>
                    <a:pt x="12140" y="35226"/>
                    <a:pt x="2985" y="43187"/>
                    <a:pt x="2985" y="43187"/>
                  </a:cubicBezTo>
                  <a:cubicBezTo>
                    <a:pt x="2985" y="43187"/>
                    <a:pt x="26071" y="8160"/>
                    <a:pt x="83389" y="2985"/>
                  </a:cubicBezTo>
                  <a:close/>
                </a:path>
              </a:pathLst>
            </a:custGeom>
            <a:solidFill>
              <a:srgbClr val="CC8A79">
                <a:alpha val="50000"/>
              </a:srgbClr>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A82EB210-A1E8-440B-819F-F15A3C930126}"/>
                </a:ext>
              </a:extLst>
            </p:cNvPr>
            <p:cNvSpPr/>
            <p:nvPr/>
          </p:nvSpPr>
          <p:spPr>
            <a:xfrm>
              <a:off x="4472244" y="2427265"/>
              <a:ext cx="350272" cy="537349"/>
            </a:xfrm>
            <a:custGeom>
              <a:avLst/>
              <a:gdLst>
                <a:gd name="connsiteX0" fmla="*/ 348879 w 350272"/>
                <a:gd name="connsiteY0" fmla="*/ 84185 h 537349"/>
                <a:gd name="connsiteX1" fmla="*/ 212751 w 350272"/>
                <a:gd name="connsiteY1" fmla="*/ 2985 h 537349"/>
                <a:gd name="connsiteX2" fmla="*/ 2985 w 350272"/>
                <a:gd name="connsiteY2" fmla="*/ 453563 h 537349"/>
                <a:gd name="connsiteX3" fmla="*/ 128367 w 350272"/>
                <a:gd name="connsiteY3" fmla="*/ 534762 h 537349"/>
              </a:gdLst>
              <a:ahLst/>
              <a:cxnLst>
                <a:cxn ang="0">
                  <a:pos x="connsiteX0" y="connsiteY0"/>
                </a:cxn>
                <a:cxn ang="0">
                  <a:pos x="connsiteX1" y="connsiteY1"/>
                </a:cxn>
                <a:cxn ang="0">
                  <a:pos x="connsiteX2" y="connsiteY2"/>
                </a:cxn>
                <a:cxn ang="0">
                  <a:pos x="connsiteX3" y="connsiteY3"/>
                </a:cxn>
              </a:cxnLst>
              <a:rect l="l" t="t" r="r" b="b"/>
              <a:pathLst>
                <a:path w="350272" h="537349">
                  <a:moveTo>
                    <a:pt x="348879" y="84185"/>
                  </a:moveTo>
                  <a:lnTo>
                    <a:pt x="212751" y="2985"/>
                  </a:lnTo>
                  <a:lnTo>
                    <a:pt x="2985" y="453563"/>
                  </a:lnTo>
                  <a:lnTo>
                    <a:pt x="128367" y="534762"/>
                  </a:lnTo>
                  <a:close/>
                </a:path>
              </a:pathLst>
            </a:custGeom>
            <a:solidFill>
              <a:srgbClr val="FFFFFF"/>
            </a:solidFill>
            <a:ln w="9525"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CE896F3F-2AD0-4BCC-A759-780BEC34D33F}"/>
                </a:ext>
              </a:extLst>
            </p:cNvPr>
            <p:cNvSpPr/>
            <p:nvPr/>
          </p:nvSpPr>
          <p:spPr>
            <a:xfrm>
              <a:off x="4537920" y="2452342"/>
              <a:ext cx="537349" cy="716466"/>
            </a:xfrm>
            <a:custGeom>
              <a:avLst/>
              <a:gdLst>
                <a:gd name="connsiteX0" fmla="*/ 237031 w 537349"/>
                <a:gd name="connsiteY0" fmla="*/ 2985 h 716465"/>
                <a:gd name="connsiteX1" fmla="*/ 2985 w 537349"/>
                <a:gd name="connsiteY1" fmla="*/ 526801 h 716465"/>
                <a:gd name="connsiteX2" fmla="*/ 297532 w 537349"/>
                <a:gd name="connsiteY2" fmla="*/ 715869 h 716465"/>
                <a:gd name="connsiteX3" fmla="*/ 537946 w 537349"/>
                <a:gd name="connsiteY3" fmla="*/ 182102 h 716465"/>
              </a:gdLst>
              <a:ahLst/>
              <a:cxnLst>
                <a:cxn ang="0">
                  <a:pos x="connsiteX0" y="connsiteY0"/>
                </a:cxn>
                <a:cxn ang="0">
                  <a:pos x="connsiteX1" y="connsiteY1"/>
                </a:cxn>
                <a:cxn ang="0">
                  <a:pos x="connsiteX2" y="connsiteY2"/>
                </a:cxn>
                <a:cxn ang="0">
                  <a:pos x="connsiteX3" y="connsiteY3"/>
                </a:cxn>
              </a:cxnLst>
              <a:rect l="l" t="t" r="r" b="b"/>
              <a:pathLst>
                <a:path w="537349" h="716465">
                  <a:moveTo>
                    <a:pt x="237031" y="2985"/>
                  </a:moveTo>
                  <a:lnTo>
                    <a:pt x="2985" y="526801"/>
                  </a:lnTo>
                  <a:lnTo>
                    <a:pt x="297532" y="715869"/>
                  </a:lnTo>
                  <a:lnTo>
                    <a:pt x="537946" y="182102"/>
                  </a:lnTo>
                  <a:close/>
                </a:path>
              </a:pathLst>
            </a:custGeom>
            <a:solidFill>
              <a:schemeClr val="accent2"/>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CD717972-1E87-4F51-903E-6A9789EDAFB0}"/>
                </a:ext>
              </a:extLst>
            </p:cNvPr>
            <p:cNvSpPr/>
            <p:nvPr/>
          </p:nvSpPr>
          <p:spPr>
            <a:xfrm>
              <a:off x="4597625" y="2953072"/>
              <a:ext cx="107470" cy="107470"/>
            </a:xfrm>
            <a:custGeom>
              <a:avLst/>
              <a:gdLst>
                <a:gd name="connsiteX0" fmla="*/ 105281 w 107469"/>
                <a:gd name="connsiteY0" fmla="*/ 54332 h 107469"/>
                <a:gd name="connsiteX1" fmla="*/ 53934 w 107469"/>
                <a:gd name="connsiteY1" fmla="*/ 105281 h 107469"/>
                <a:gd name="connsiteX2" fmla="*/ 2985 w 107469"/>
                <a:gd name="connsiteY2" fmla="*/ 53934 h 107469"/>
                <a:gd name="connsiteX3" fmla="*/ 54332 w 107469"/>
                <a:gd name="connsiteY3" fmla="*/ 2985 h 107469"/>
                <a:gd name="connsiteX4" fmla="*/ 105281 w 107469"/>
                <a:gd name="connsiteY4" fmla="*/ 54332 h 10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9" h="107469">
                  <a:moveTo>
                    <a:pt x="105281" y="54332"/>
                  </a:moveTo>
                  <a:cubicBezTo>
                    <a:pt x="105281" y="82593"/>
                    <a:pt x="82194" y="105281"/>
                    <a:pt x="53934" y="105281"/>
                  </a:cubicBezTo>
                  <a:cubicBezTo>
                    <a:pt x="25673" y="105281"/>
                    <a:pt x="2985" y="82195"/>
                    <a:pt x="2985" y="53934"/>
                  </a:cubicBezTo>
                  <a:cubicBezTo>
                    <a:pt x="2985" y="25673"/>
                    <a:pt x="26071" y="2985"/>
                    <a:pt x="54332" y="2985"/>
                  </a:cubicBezTo>
                  <a:cubicBezTo>
                    <a:pt x="82593" y="2985"/>
                    <a:pt x="105281" y="26071"/>
                    <a:pt x="105281" y="54332"/>
                  </a:cubicBezTo>
                  <a:close/>
                </a:path>
              </a:pathLst>
            </a:custGeom>
            <a:solidFill>
              <a:srgbClr val="DAA02A"/>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0C10E7AC-7690-4950-8519-53B09F58BDBF}"/>
                </a:ext>
              </a:extLst>
            </p:cNvPr>
            <p:cNvSpPr/>
            <p:nvPr/>
          </p:nvSpPr>
          <p:spPr>
            <a:xfrm>
              <a:off x="4712658" y="3021534"/>
              <a:ext cx="107470" cy="107470"/>
            </a:xfrm>
            <a:custGeom>
              <a:avLst/>
              <a:gdLst>
                <a:gd name="connsiteX0" fmla="*/ 105281 w 107469"/>
                <a:gd name="connsiteY0" fmla="*/ 54332 h 107469"/>
                <a:gd name="connsiteX1" fmla="*/ 53934 w 107469"/>
                <a:gd name="connsiteY1" fmla="*/ 105281 h 107469"/>
                <a:gd name="connsiteX2" fmla="*/ 2985 w 107469"/>
                <a:gd name="connsiteY2" fmla="*/ 53934 h 107469"/>
                <a:gd name="connsiteX3" fmla="*/ 54332 w 107469"/>
                <a:gd name="connsiteY3" fmla="*/ 2985 h 107469"/>
                <a:gd name="connsiteX4" fmla="*/ 105281 w 107469"/>
                <a:gd name="connsiteY4" fmla="*/ 54332 h 107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69" h="107469">
                  <a:moveTo>
                    <a:pt x="105281" y="54332"/>
                  </a:moveTo>
                  <a:cubicBezTo>
                    <a:pt x="105281" y="82593"/>
                    <a:pt x="82195" y="105281"/>
                    <a:pt x="53934" y="105281"/>
                  </a:cubicBezTo>
                  <a:cubicBezTo>
                    <a:pt x="25673" y="105281"/>
                    <a:pt x="2985" y="82195"/>
                    <a:pt x="2985" y="53934"/>
                  </a:cubicBezTo>
                  <a:cubicBezTo>
                    <a:pt x="2985" y="25673"/>
                    <a:pt x="26072" y="2985"/>
                    <a:pt x="54332" y="2985"/>
                  </a:cubicBezTo>
                  <a:cubicBezTo>
                    <a:pt x="82593" y="2985"/>
                    <a:pt x="105281" y="26071"/>
                    <a:pt x="105281" y="54332"/>
                  </a:cubicBezTo>
                  <a:close/>
                </a:path>
              </a:pathLst>
            </a:custGeom>
            <a:solidFill>
              <a:srgbClr val="DAA02A"/>
            </a:solidFill>
            <a:ln w="9525" cap="flat">
              <a:noFill/>
              <a:prstDash val="solid"/>
              <a:miter/>
            </a:ln>
          </p:spPr>
          <p:txBody>
            <a:bodyPr rtlCol="0" anchor="ctr"/>
            <a:lstStyle/>
            <a:p>
              <a:endParaRPr lang="fi-FI"/>
            </a:p>
          </p:txBody>
        </p:sp>
      </p:grpSp>
      <p:pic>
        <p:nvPicPr>
          <p:cNvPr id="92" name="Picture 91">
            <a:hlinkClick r:id="rId3" action="ppaction://hlinksldjump"/>
            <a:extLst>
              <a:ext uri="{FF2B5EF4-FFF2-40B4-BE49-F238E27FC236}">
                <a16:creationId xmlns:a16="http://schemas.microsoft.com/office/drawing/2014/main" id="{555836D2-7961-4B96-B23A-130800B58032}"/>
              </a:ext>
            </a:extLst>
          </p:cNvPr>
          <p:cNvPicPr>
            <a:picLocks/>
          </p:cNvPicPr>
          <p:nvPr/>
        </p:nvPicPr>
        <p:blipFill>
          <a:blip r:embed="rId4">
            <a:duotone>
              <a:prstClr val="black"/>
              <a:schemeClr val="accent2">
                <a:tint val="45000"/>
                <a:satMod val="400000"/>
              </a:schemeClr>
            </a:duotone>
          </a:blip>
          <a:stretch>
            <a:fillRect/>
          </a:stretch>
        </p:blipFill>
        <p:spPr>
          <a:xfrm>
            <a:off x="608759" y="264943"/>
            <a:ext cx="625677" cy="625677"/>
          </a:xfrm>
          <a:prstGeom prst="rect">
            <a:avLst/>
          </a:prstGeom>
        </p:spPr>
      </p:pic>
    </p:spTree>
    <p:extLst>
      <p:ext uri="{BB962C8B-B14F-4D97-AF65-F5344CB8AC3E}">
        <p14:creationId xmlns:p14="http://schemas.microsoft.com/office/powerpoint/2010/main" val="2147033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2859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a:extLst>
              <a:ext uri="{FF2B5EF4-FFF2-40B4-BE49-F238E27FC236}">
                <a16:creationId xmlns:a16="http://schemas.microsoft.com/office/drawing/2014/main" id="{D0D40D8D-9FEF-4E1C-85C6-3F31FDCD6A6B}"/>
              </a:ext>
            </a:extLst>
          </p:cNvPr>
          <p:cNvSpPr/>
          <p:nvPr/>
        </p:nvSpPr>
        <p:spPr>
          <a:xfrm>
            <a:off x="1017291" y="1086943"/>
            <a:ext cx="4629554" cy="4800600"/>
          </a:xfrm>
          <a:prstGeom prst="rect">
            <a:avLst/>
          </a:prstGeom>
          <a:solidFill>
            <a:schemeClr val="accent6">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1" name="Rectangle 10">
            <a:extLst>
              <a:ext uri="{FF2B5EF4-FFF2-40B4-BE49-F238E27FC236}">
                <a16:creationId xmlns:a16="http://schemas.microsoft.com/office/drawing/2014/main" id="{F7DF6BE2-46CB-4B57-8B38-D910203EAF0D}"/>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6" name="Graphic 3">
            <a:extLst>
              <a:ext uri="{FF2B5EF4-FFF2-40B4-BE49-F238E27FC236}">
                <a16:creationId xmlns:a16="http://schemas.microsoft.com/office/drawing/2014/main" id="{FD51D186-4932-4039-AA23-39D8FF43C356}"/>
              </a:ext>
            </a:extLst>
          </p:cNvPr>
          <p:cNvGrpSpPr/>
          <p:nvPr/>
        </p:nvGrpSpPr>
        <p:grpSpPr>
          <a:xfrm>
            <a:off x="1571767" y="1752600"/>
            <a:ext cx="3403742" cy="3556522"/>
            <a:chOff x="1571767" y="1752600"/>
            <a:chExt cx="3403742" cy="3556522"/>
          </a:xfrm>
        </p:grpSpPr>
        <p:sp>
          <p:nvSpPr>
            <p:cNvPr id="7" name="Freeform: Shape 6">
              <a:extLst>
                <a:ext uri="{FF2B5EF4-FFF2-40B4-BE49-F238E27FC236}">
                  <a16:creationId xmlns:a16="http://schemas.microsoft.com/office/drawing/2014/main" id="{85FE9DDF-38F3-4852-BB9A-BFE4F3D6ADED}"/>
                </a:ext>
              </a:extLst>
            </p:cNvPr>
            <p:cNvSpPr/>
            <p:nvPr/>
          </p:nvSpPr>
          <p:spPr>
            <a:xfrm>
              <a:off x="1791796" y="4376537"/>
              <a:ext cx="1197195" cy="786442"/>
            </a:xfrm>
            <a:custGeom>
              <a:avLst/>
              <a:gdLst>
                <a:gd name="connsiteX0" fmla="*/ 1878 w 1197195"/>
                <a:gd name="connsiteY0" fmla="*/ 1879 h 786442"/>
                <a:gd name="connsiteX1" fmla="*/ 1197321 w 1197195"/>
                <a:gd name="connsiteY1" fmla="*/ 1879 h 786442"/>
                <a:gd name="connsiteX2" fmla="*/ 1197321 w 1197195"/>
                <a:gd name="connsiteY2" fmla="*/ 785816 h 786442"/>
                <a:gd name="connsiteX3" fmla="*/ 1878 w 1197195"/>
                <a:gd name="connsiteY3" fmla="*/ 785816 h 786442"/>
              </a:gdLst>
              <a:ahLst/>
              <a:cxnLst>
                <a:cxn ang="0">
                  <a:pos x="connsiteX0" y="connsiteY0"/>
                </a:cxn>
                <a:cxn ang="0">
                  <a:pos x="connsiteX1" y="connsiteY1"/>
                </a:cxn>
                <a:cxn ang="0">
                  <a:pos x="connsiteX2" y="connsiteY2"/>
                </a:cxn>
                <a:cxn ang="0">
                  <a:pos x="connsiteX3" y="connsiteY3"/>
                </a:cxn>
              </a:cxnLst>
              <a:rect l="l" t="t" r="r" b="b"/>
              <a:pathLst>
                <a:path w="1197195" h="786442">
                  <a:moveTo>
                    <a:pt x="1878" y="1879"/>
                  </a:moveTo>
                  <a:lnTo>
                    <a:pt x="1197321" y="1879"/>
                  </a:lnTo>
                  <a:lnTo>
                    <a:pt x="1197321" y="785816"/>
                  </a:lnTo>
                  <a:lnTo>
                    <a:pt x="1878" y="785816"/>
                  </a:lnTo>
                  <a:close/>
                </a:path>
              </a:pathLst>
            </a:custGeom>
            <a:solidFill>
              <a:schemeClr val="tx2"/>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0E47010D-B272-4544-A953-7BE1D326BF90}"/>
                </a:ext>
              </a:extLst>
            </p:cNvPr>
            <p:cNvSpPr/>
            <p:nvPr/>
          </p:nvSpPr>
          <p:spPr>
            <a:xfrm>
              <a:off x="1628496" y="3755398"/>
              <a:ext cx="1535316" cy="553515"/>
            </a:xfrm>
            <a:custGeom>
              <a:avLst/>
              <a:gdLst>
                <a:gd name="connsiteX0" fmla="*/ 1878 w 1535315"/>
                <a:gd name="connsiteY0" fmla="*/ 552388 h 553515"/>
                <a:gd name="connsiteX1" fmla="*/ 1533437 w 1535315"/>
                <a:gd name="connsiteY1" fmla="*/ 552388 h 553515"/>
                <a:gd name="connsiteX2" fmla="*/ 1533437 w 1535315"/>
                <a:gd name="connsiteY2" fmla="*/ 418392 h 553515"/>
                <a:gd name="connsiteX3" fmla="*/ 750752 w 1535315"/>
                <a:gd name="connsiteY3" fmla="*/ 1878 h 553515"/>
                <a:gd name="connsiteX4" fmla="*/ 1878 w 1535315"/>
                <a:gd name="connsiteY4" fmla="*/ 415387 h 553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315" h="553515">
                  <a:moveTo>
                    <a:pt x="1878" y="552388"/>
                  </a:moveTo>
                  <a:lnTo>
                    <a:pt x="1533437" y="552388"/>
                  </a:lnTo>
                  <a:lnTo>
                    <a:pt x="1533437" y="418392"/>
                  </a:lnTo>
                  <a:lnTo>
                    <a:pt x="750752" y="1878"/>
                  </a:lnTo>
                  <a:lnTo>
                    <a:pt x="1878" y="415387"/>
                  </a:lnTo>
                  <a:close/>
                </a:path>
              </a:pathLst>
            </a:custGeom>
            <a:solidFill>
              <a:srgbClr val="ECE4D5"/>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A2471D40-446B-41F2-8550-DE2F060F5A46}"/>
                </a:ext>
              </a:extLst>
            </p:cNvPr>
            <p:cNvSpPr/>
            <p:nvPr/>
          </p:nvSpPr>
          <p:spPr>
            <a:xfrm>
              <a:off x="1690109" y="3878123"/>
              <a:ext cx="1400068" cy="380698"/>
            </a:xfrm>
            <a:custGeom>
              <a:avLst/>
              <a:gdLst>
                <a:gd name="connsiteX0" fmla="*/ 80272 w 1400067"/>
                <a:gd name="connsiteY0" fmla="*/ 379070 h 380698"/>
                <a:gd name="connsiteX1" fmla="*/ 1878 w 1400067"/>
                <a:gd name="connsiteY1" fmla="*/ 379070 h 380698"/>
                <a:gd name="connsiteX2" fmla="*/ 71005 w 1400067"/>
                <a:gd name="connsiteY2" fmla="*/ 342754 h 380698"/>
                <a:gd name="connsiteX3" fmla="*/ 688888 w 1400067"/>
                <a:gd name="connsiteY3" fmla="*/ 1878 h 380698"/>
                <a:gd name="connsiteX4" fmla="*/ 1329563 w 1400067"/>
                <a:gd name="connsiteY4" fmla="*/ 342754 h 380698"/>
                <a:gd name="connsiteX5" fmla="*/ 1400193 w 1400067"/>
                <a:gd name="connsiteY5" fmla="*/ 379070 h 380698"/>
                <a:gd name="connsiteX6" fmla="*/ 1320547 w 1400067"/>
                <a:gd name="connsiteY6" fmla="*/ 379070 h 38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0067" h="380698">
                  <a:moveTo>
                    <a:pt x="80272" y="379070"/>
                  </a:moveTo>
                  <a:lnTo>
                    <a:pt x="1878" y="379070"/>
                  </a:lnTo>
                  <a:lnTo>
                    <a:pt x="71005" y="342754"/>
                  </a:lnTo>
                  <a:lnTo>
                    <a:pt x="688888" y="1878"/>
                  </a:lnTo>
                  <a:lnTo>
                    <a:pt x="1329563" y="342754"/>
                  </a:lnTo>
                  <a:lnTo>
                    <a:pt x="1400193" y="379070"/>
                  </a:lnTo>
                  <a:lnTo>
                    <a:pt x="1320547" y="379070"/>
                  </a:lnTo>
                  <a:close/>
                </a:path>
              </a:pathLst>
            </a:custGeom>
            <a:solidFill>
              <a:srgbClr val="9F9486"/>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CEB7B21C-5F75-47CA-B975-AE776102FB1D}"/>
                </a:ext>
              </a:extLst>
            </p:cNvPr>
            <p:cNvSpPr/>
            <p:nvPr/>
          </p:nvSpPr>
          <p:spPr>
            <a:xfrm>
              <a:off x="1768503" y="3899913"/>
              <a:ext cx="1242278" cy="338120"/>
            </a:xfrm>
            <a:custGeom>
              <a:avLst/>
              <a:gdLst>
                <a:gd name="connsiteX0" fmla="*/ 1878 w 1242278"/>
                <a:gd name="connsiteY0" fmla="*/ 337995 h 338120"/>
                <a:gd name="connsiteX1" fmla="*/ 610745 w 1242278"/>
                <a:gd name="connsiteY1" fmla="*/ 1878 h 338120"/>
                <a:gd name="connsiteX2" fmla="*/ 1242153 w 1242278"/>
                <a:gd name="connsiteY2" fmla="*/ 337995 h 338120"/>
              </a:gdLst>
              <a:ahLst/>
              <a:cxnLst>
                <a:cxn ang="0">
                  <a:pos x="connsiteX0" y="connsiteY0"/>
                </a:cxn>
                <a:cxn ang="0">
                  <a:pos x="connsiteX1" y="connsiteY1"/>
                </a:cxn>
                <a:cxn ang="0">
                  <a:pos x="connsiteX2" y="connsiteY2"/>
                </a:cxn>
              </a:cxnLst>
              <a:rect l="l" t="t" r="r" b="b"/>
              <a:pathLst>
                <a:path w="1242278" h="338120">
                  <a:moveTo>
                    <a:pt x="1878" y="337995"/>
                  </a:moveTo>
                  <a:lnTo>
                    <a:pt x="610745" y="1878"/>
                  </a:lnTo>
                  <a:lnTo>
                    <a:pt x="1242153" y="337995"/>
                  </a:lnTo>
                  <a:close/>
                </a:path>
              </a:pathLst>
            </a:custGeom>
            <a:solidFill>
              <a:schemeClr val="tx2"/>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C6EFFB7C-355D-4A90-A5E6-6A189B0834F0}"/>
                </a:ext>
              </a:extLst>
            </p:cNvPr>
            <p:cNvSpPr/>
            <p:nvPr/>
          </p:nvSpPr>
          <p:spPr>
            <a:xfrm>
              <a:off x="1612717" y="4323940"/>
              <a:ext cx="1572884" cy="90165"/>
            </a:xfrm>
            <a:custGeom>
              <a:avLst/>
              <a:gdLst>
                <a:gd name="connsiteX0" fmla="*/ 1878 w 1572884"/>
                <a:gd name="connsiteY0" fmla="*/ 1879 h 90165"/>
                <a:gd name="connsiteX1" fmla="*/ 1572759 w 1572884"/>
                <a:gd name="connsiteY1" fmla="*/ 1879 h 90165"/>
                <a:gd name="connsiteX2" fmla="*/ 1572759 w 1572884"/>
                <a:gd name="connsiteY2" fmla="*/ 89790 h 90165"/>
                <a:gd name="connsiteX3" fmla="*/ 1878 w 1572884"/>
                <a:gd name="connsiteY3" fmla="*/ 89790 h 90165"/>
              </a:gdLst>
              <a:ahLst/>
              <a:cxnLst>
                <a:cxn ang="0">
                  <a:pos x="connsiteX0" y="connsiteY0"/>
                </a:cxn>
                <a:cxn ang="0">
                  <a:pos x="connsiteX1" y="connsiteY1"/>
                </a:cxn>
                <a:cxn ang="0">
                  <a:pos x="connsiteX2" y="connsiteY2"/>
                </a:cxn>
                <a:cxn ang="0">
                  <a:pos x="connsiteX3" y="connsiteY3"/>
                </a:cxn>
              </a:cxnLst>
              <a:rect l="l" t="t" r="r" b="b"/>
              <a:pathLst>
                <a:path w="1572884" h="90165">
                  <a:moveTo>
                    <a:pt x="1878" y="1879"/>
                  </a:moveTo>
                  <a:lnTo>
                    <a:pt x="1572759" y="1879"/>
                  </a:lnTo>
                  <a:lnTo>
                    <a:pt x="1572759" y="89790"/>
                  </a:lnTo>
                  <a:lnTo>
                    <a:pt x="1878" y="89790"/>
                  </a:lnTo>
                  <a:close/>
                </a:path>
              </a:pathLst>
            </a:custGeom>
            <a:solidFill>
              <a:srgbClr val="9F9486"/>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878A75CC-DB65-4D94-B2CC-7D134D73F2B4}"/>
                </a:ext>
              </a:extLst>
            </p:cNvPr>
            <p:cNvSpPr/>
            <p:nvPr/>
          </p:nvSpPr>
          <p:spPr>
            <a:xfrm>
              <a:off x="1593432" y="4277856"/>
              <a:ext cx="1612958" cy="92670"/>
            </a:xfrm>
            <a:custGeom>
              <a:avLst/>
              <a:gdLst>
                <a:gd name="connsiteX0" fmla="*/ 1878 w 1612957"/>
                <a:gd name="connsiteY0" fmla="*/ 1878 h 92669"/>
                <a:gd name="connsiteX1" fmla="*/ 1611580 w 1612957"/>
                <a:gd name="connsiteY1" fmla="*/ 1878 h 92669"/>
                <a:gd name="connsiteX2" fmla="*/ 1611580 w 1612957"/>
                <a:gd name="connsiteY2" fmla="*/ 92044 h 92669"/>
                <a:gd name="connsiteX3" fmla="*/ 1878 w 1612957"/>
                <a:gd name="connsiteY3" fmla="*/ 92044 h 92669"/>
              </a:gdLst>
              <a:ahLst/>
              <a:cxnLst>
                <a:cxn ang="0">
                  <a:pos x="connsiteX0" y="connsiteY0"/>
                </a:cxn>
                <a:cxn ang="0">
                  <a:pos x="connsiteX1" y="connsiteY1"/>
                </a:cxn>
                <a:cxn ang="0">
                  <a:pos x="connsiteX2" y="connsiteY2"/>
                </a:cxn>
                <a:cxn ang="0">
                  <a:pos x="connsiteX3" y="connsiteY3"/>
                </a:cxn>
              </a:cxnLst>
              <a:rect l="l" t="t" r="r" b="b"/>
              <a:pathLst>
                <a:path w="1612957" h="92669">
                  <a:moveTo>
                    <a:pt x="1878" y="1878"/>
                  </a:moveTo>
                  <a:lnTo>
                    <a:pt x="1611580" y="1878"/>
                  </a:lnTo>
                  <a:lnTo>
                    <a:pt x="1611580" y="92044"/>
                  </a:lnTo>
                  <a:lnTo>
                    <a:pt x="1878" y="92044"/>
                  </a:lnTo>
                  <a:close/>
                </a:path>
              </a:pathLst>
            </a:custGeom>
            <a:solidFill>
              <a:srgbClr val="ECE4D5"/>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7A633989-5032-42B3-9DE3-71285C3F6E1B}"/>
                </a:ext>
              </a:extLst>
            </p:cNvPr>
            <p:cNvSpPr/>
            <p:nvPr/>
          </p:nvSpPr>
          <p:spPr>
            <a:xfrm>
              <a:off x="1593432" y="4277856"/>
              <a:ext cx="1612958" cy="30055"/>
            </a:xfrm>
            <a:custGeom>
              <a:avLst/>
              <a:gdLst>
                <a:gd name="connsiteX0" fmla="*/ 1878 w 1612957"/>
                <a:gd name="connsiteY0" fmla="*/ 1878 h 30055"/>
                <a:gd name="connsiteX1" fmla="*/ 1611580 w 1612957"/>
                <a:gd name="connsiteY1" fmla="*/ 1878 h 30055"/>
                <a:gd name="connsiteX2" fmla="*/ 1611580 w 1612957"/>
                <a:gd name="connsiteY2" fmla="*/ 29930 h 30055"/>
                <a:gd name="connsiteX3" fmla="*/ 1878 w 1612957"/>
                <a:gd name="connsiteY3" fmla="*/ 29930 h 30055"/>
              </a:gdLst>
              <a:ahLst/>
              <a:cxnLst>
                <a:cxn ang="0">
                  <a:pos x="connsiteX0" y="connsiteY0"/>
                </a:cxn>
                <a:cxn ang="0">
                  <a:pos x="connsiteX1" y="connsiteY1"/>
                </a:cxn>
                <a:cxn ang="0">
                  <a:pos x="connsiteX2" y="connsiteY2"/>
                </a:cxn>
                <a:cxn ang="0">
                  <a:pos x="connsiteX3" y="connsiteY3"/>
                </a:cxn>
              </a:cxnLst>
              <a:rect l="l" t="t" r="r" b="b"/>
              <a:pathLst>
                <a:path w="1612957" h="30055">
                  <a:moveTo>
                    <a:pt x="1878" y="1878"/>
                  </a:moveTo>
                  <a:lnTo>
                    <a:pt x="1611580" y="1878"/>
                  </a:lnTo>
                  <a:lnTo>
                    <a:pt x="1611580" y="29930"/>
                  </a:lnTo>
                  <a:lnTo>
                    <a:pt x="1878" y="29930"/>
                  </a:lnTo>
                  <a:close/>
                </a:path>
              </a:pathLst>
            </a:custGeom>
            <a:solidFill>
              <a:srgbClr val="9F9486"/>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78B560CE-7BCA-4A6F-B526-DDA355AA644F}"/>
                </a:ext>
              </a:extLst>
            </p:cNvPr>
            <p:cNvSpPr/>
            <p:nvPr/>
          </p:nvSpPr>
          <p:spPr>
            <a:xfrm>
              <a:off x="1612717" y="5126662"/>
              <a:ext cx="1572884" cy="90165"/>
            </a:xfrm>
            <a:custGeom>
              <a:avLst/>
              <a:gdLst>
                <a:gd name="connsiteX0" fmla="*/ 1878 w 1572884"/>
                <a:gd name="connsiteY0" fmla="*/ 1879 h 90165"/>
                <a:gd name="connsiteX1" fmla="*/ 1572759 w 1572884"/>
                <a:gd name="connsiteY1" fmla="*/ 1879 h 90165"/>
                <a:gd name="connsiteX2" fmla="*/ 1572759 w 1572884"/>
                <a:gd name="connsiteY2" fmla="*/ 89790 h 90165"/>
                <a:gd name="connsiteX3" fmla="*/ 1878 w 1572884"/>
                <a:gd name="connsiteY3" fmla="*/ 89790 h 90165"/>
              </a:gdLst>
              <a:ahLst/>
              <a:cxnLst>
                <a:cxn ang="0">
                  <a:pos x="connsiteX0" y="connsiteY0"/>
                </a:cxn>
                <a:cxn ang="0">
                  <a:pos x="connsiteX1" y="connsiteY1"/>
                </a:cxn>
                <a:cxn ang="0">
                  <a:pos x="connsiteX2" y="connsiteY2"/>
                </a:cxn>
                <a:cxn ang="0">
                  <a:pos x="connsiteX3" y="connsiteY3"/>
                </a:cxn>
              </a:cxnLst>
              <a:rect l="l" t="t" r="r" b="b"/>
              <a:pathLst>
                <a:path w="1572884" h="90165">
                  <a:moveTo>
                    <a:pt x="1878" y="1879"/>
                  </a:moveTo>
                  <a:lnTo>
                    <a:pt x="1572759" y="1879"/>
                  </a:lnTo>
                  <a:lnTo>
                    <a:pt x="1572759" y="89790"/>
                  </a:lnTo>
                  <a:lnTo>
                    <a:pt x="1878" y="89790"/>
                  </a:lnTo>
                  <a:close/>
                </a:path>
              </a:pathLst>
            </a:custGeom>
            <a:solidFill>
              <a:srgbClr val="9F9486"/>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7EF6A2E5-ACDC-479E-AD78-74C81A0C3772}"/>
                </a:ext>
              </a:extLst>
            </p:cNvPr>
            <p:cNvSpPr/>
            <p:nvPr/>
          </p:nvSpPr>
          <p:spPr>
            <a:xfrm>
              <a:off x="1593432" y="5170493"/>
              <a:ext cx="1612958" cy="92670"/>
            </a:xfrm>
            <a:custGeom>
              <a:avLst/>
              <a:gdLst>
                <a:gd name="connsiteX0" fmla="*/ 1878 w 1612957"/>
                <a:gd name="connsiteY0" fmla="*/ 1879 h 92669"/>
                <a:gd name="connsiteX1" fmla="*/ 1611580 w 1612957"/>
                <a:gd name="connsiteY1" fmla="*/ 1879 h 92669"/>
                <a:gd name="connsiteX2" fmla="*/ 1611580 w 1612957"/>
                <a:gd name="connsiteY2" fmla="*/ 92044 h 92669"/>
                <a:gd name="connsiteX3" fmla="*/ 1878 w 1612957"/>
                <a:gd name="connsiteY3" fmla="*/ 92044 h 92669"/>
              </a:gdLst>
              <a:ahLst/>
              <a:cxnLst>
                <a:cxn ang="0">
                  <a:pos x="connsiteX0" y="connsiteY0"/>
                </a:cxn>
                <a:cxn ang="0">
                  <a:pos x="connsiteX1" y="connsiteY1"/>
                </a:cxn>
                <a:cxn ang="0">
                  <a:pos x="connsiteX2" y="connsiteY2"/>
                </a:cxn>
                <a:cxn ang="0">
                  <a:pos x="connsiteX3" y="connsiteY3"/>
                </a:cxn>
              </a:cxnLst>
              <a:rect l="l" t="t" r="r" b="b"/>
              <a:pathLst>
                <a:path w="1612957" h="92669">
                  <a:moveTo>
                    <a:pt x="1878" y="1879"/>
                  </a:moveTo>
                  <a:lnTo>
                    <a:pt x="1611580" y="1879"/>
                  </a:lnTo>
                  <a:lnTo>
                    <a:pt x="1611580" y="92044"/>
                  </a:lnTo>
                  <a:lnTo>
                    <a:pt x="1878" y="92044"/>
                  </a:lnTo>
                  <a:close/>
                </a:path>
              </a:pathLst>
            </a:custGeom>
            <a:solidFill>
              <a:srgbClr val="ECE4D5"/>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B4BFA6E6-331A-49BA-A917-C41787966CD2}"/>
                </a:ext>
              </a:extLst>
            </p:cNvPr>
            <p:cNvSpPr/>
            <p:nvPr/>
          </p:nvSpPr>
          <p:spPr>
            <a:xfrm>
              <a:off x="1569889" y="5214323"/>
              <a:ext cx="1660545" cy="95175"/>
            </a:xfrm>
            <a:custGeom>
              <a:avLst/>
              <a:gdLst>
                <a:gd name="connsiteX0" fmla="*/ 1878 w 1660545"/>
                <a:gd name="connsiteY0" fmla="*/ 1879 h 95174"/>
                <a:gd name="connsiteX1" fmla="*/ 1658667 w 1660545"/>
                <a:gd name="connsiteY1" fmla="*/ 1879 h 95174"/>
                <a:gd name="connsiteX2" fmla="*/ 1658667 w 1660545"/>
                <a:gd name="connsiteY2" fmla="*/ 94548 h 95174"/>
                <a:gd name="connsiteX3" fmla="*/ 1878 w 1660545"/>
                <a:gd name="connsiteY3" fmla="*/ 94548 h 95174"/>
              </a:gdLst>
              <a:ahLst/>
              <a:cxnLst>
                <a:cxn ang="0">
                  <a:pos x="connsiteX0" y="connsiteY0"/>
                </a:cxn>
                <a:cxn ang="0">
                  <a:pos x="connsiteX1" y="connsiteY1"/>
                </a:cxn>
                <a:cxn ang="0">
                  <a:pos x="connsiteX2" y="connsiteY2"/>
                </a:cxn>
                <a:cxn ang="0">
                  <a:pos x="connsiteX3" y="connsiteY3"/>
                </a:cxn>
              </a:cxnLst>
              <a:rect l="l" t="t" r="r" b="b"/>
              <a:pathLst>
                <a:path w="1660545" h="95174">
                  <a:moveTo>
                    <a:pt x="1878" y="1879"/>
                  </a:moveTo>
                  <a:lnTo>
                    <a:pt x="1658667" y="1879"/>
                  </a:lnTo>
                  <a:lnTo>
                    <a:pt x="1658667" y="94548"/>
                  </a:lnTo>
                  <a:lnTo>
                    <a:pt x="1878" y="94548"/>
                  </a:lnTo>
                  <a:close/>
                </a:path>
              </a:pathLst>
            </a:custGeom>
            <a:solidFill>
              <a:schemeClr val="tx2">
                <a:lumMod val="50000"/>
              </a:schemeClr>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64DC2529-320C-4E01-A820-3919E79F4731}"/>
                </a:ext>
              </a:extLst>
            </p:cNvPr>
            <p:cNvSpPr/>
            <p:nvPr/>
          </p:nvSpPr>
          <p:spPr>
            <a:xfrm>
              <a:off x="1761490" y="4424625"/>
              <a:ext cx="87661" cy="65119"/>
            </a:xfrm>
            <a:custGeom>
              <a:avLst/>
              <a:gdLst>
                <a:gd name="connsiteX0" fmla="*/ 1878 w 87660"/>
                <a:gd name="connsiteY0" fmla="*/ 1878 h 65119"/>
                <a:gd name="connsiteX1" fmla="*/ 86534 w 87660"/>
                <a:gd name="connsiteY1" fmla="*/ 1878 h 65119"/>
                <a:gd name="connsiteX2" fmla="*/ 86534 w 87660"/>
                <a:gd name="connsiteY2" fmla="*/ 63491 h 65119"/>
                <a:gd name="connsiteX3" fmla="*/ 1878 w 87660"/>
                <a:gd name="connsiteY3" fmla="*/ 63491 h 65119"/>
              </a:gdLst>
              <a:ahLst/>
              <a:cxnLst>
                <a:cxn ang="0">
                  <a:pos x="connsiteX0" y="connsiteY0"/>
                </a:cxn>
                <a:cxn ang="0">
                  <a:pos x="connsiteX1" y="connsiteY1"/>
                </a:cxn>
                <a:cxn ang="0">
                  <a:pos x="connsiteX2" y="connsiteY2"/>
                </a:cxn>
                <a:cxn ang="0">
                  <a:pos x="connsiteX3" y="connsiteY3"/>
                </a:cxn>
              </a:cxnLst>
              <a:rect l="l" t="t" r="r" b="b"/>
              <a:pathLst>
                <a:path w="87660" h="65119">
                  <a:moveTo>
                    <a:pt x="1878" y="1878"/>
                  </a:moveTo>
                  <a:lnTo>
                    <a:pt x="86534" y="1878"/>
                  </a:lnTo>
                  <a:lnTo>
                    <a:pt x="86534" y="63491"/>
                  </a:lnTo>
                  <a:lnTo>
                    <a:pt x="1878" y="63491"/>
                  </a:lnTo>
                  <a:close/>
                </a:path>
              </a:pathLst>
            </a:custGeom>
            <a:solidFill>
              <a:srgbClr val="545E67"/>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D67B5339-C227-4761-A0CC-A612B1ABFA3D}"/>
                </a:ext>
              </a:extLst>
            </p:cNvPr>
            <p:cNvSpPr/>
            <p:nvPr/>
          </p:nvSpPr>
          <p:spPr>
            <a:xfrm>
              <a:off x="1737446" y="4463196"/>
              <a:ext cx="135248" cy="523460"/>
            </a:xfrm>
            <a:custGeom>
              <a:avLst/>
              <a:gdLst>
                <a:gd name="connsiteX0" fmla="*/ 11646 w 135248"/>
                <a:gd name="connsiteY0" fmla="*/ 2129 h 523459"/>
                <a:gd name="connsiteX1" fmla="*/ 1878 w 135248"/>
                <a:gd name="connsiteY1" fmla="*/ 523836 h 523459"/>
                <a:gd name="connsiteX2" fmla="*/ 134872 w 135248"/>
                <a:gd name="connsiteY2" fmla="*/ 523836 h 523459"/>
                <a:gd name="connsiteX3" fmla="*/ 125605 w 135248"/>
                <a:gd name="connsiteY3" fmla="*/ 1878 h 523459"/>
              </a:gdLst>
              <a:ahLst/>
              <a:cxnLst>
                <a:cxn ang="0">
                  <a:pos x="connsiteX0" y="connsiteY0"/>
                </a:cxn>
                <a:cxn ang="0">
                  <a:pos x="connsiteX1" y="connsiteY1"/>
                </a:cxn>
                <a:cxn ang="0">
                  <a:pos x="connsiteX2" y="connsiteY2"/>
                </a:cxn>
                <a:cxn ang="0">
                  <a:pos x="connsiteX3" y="connsiteY3"/>
                </a:cxn>
              </a:cxnLst>
              <a:rect l="l" t="t" r="r" b="b"/>
              <a:pathLst>
                <a:path w="135248" h="523459">
                  <a:moveTo>
                    <a:pt x="11646" y="2129"/>
                  </a:moveTo>
                  <a:lnTo>
                    <a:pt x="1878" y="523836"/>
                  </a:lnTo>
                  <a:lnTo>
                    <a:pt x="134872" y="523836"/>
                  </a:lnTo>
                  <a:lnTo>
                    <a:pt x="125605" y="1878"/>
                  </a:lnTo>
                  <a:close/>
                </a:path>
              </a:pathLst>
            </a:custGeom>
            <a:solidFill>
              <a:srgbClr val="ECE4D5"/>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101356CF-D8AD-47C5-931F-1D1472FBE1DD}"/>
                </a:ext>
              </a:extLst>
            </p:cNvPr>
            <p:cNvSpPr/>
            <p:nvPr/>
          </p:nvSpPr>
          <p:spPr>
            <a:xfrm>
              <a:off x="1710396" y="5017963"/>
              <a:ext cx="190349" cy="92670"/>
            </a:xfrm>
            <a:custGeom>
              <a:avLst/>
              <a:gdLst>
                <a:gd name="connsiteX0" fmla="*/ 159167 w 190349"/>
                <a:gd name="connsiteY0" fmla="*/ 1878 h 92669"/>
                <a:gd name="connsiteX1" fmla="*/ 190725 w 190349"/>
                <a:gd name="connsiteY1" fmla="*/ 10144 h 92669"/>
                <a:gd name="connsiteX2" fmla="*/ 190725 w 190349"/>
                <a:gd name="connsiteY2" fmla="*/ 92294 h 92669"/>
                <a:gd name="connsiteX3" fmla="*/ 1878 w 190349"/>
                <a:gd name="connsiteY3" fmla="*/ 92294 h 92669"/>
                <a:gd name="connsiteX4" fmla="*/ 1878 w 190349"/>
                <a:gd name="connsiteY4" fmla="*/ 10144 h 92669"/>
                <a:gd name="connsiteX5" fmla="*/ 33436 w 190349"/>
                <a:gd name="connsiteY5" fmla="*/ 1878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49" h="92669">
                  <a:moveTo>
                    <a:pt x="159167" y="1878"/>
                  </a:moveTo>
                  <a:lnTo>
                    <a:pt x="190725" y="10144"/>
                  </a:lnTo>
                  <a:lnTo>
                    <a:pt x="190725" y="92294"/>
                  </a:lnTo>
                  <a:lnTo>
                    <a:pt x="1878" y="92294"/>
                  </a:lnTo>
                  <a:lnTo>
                    <a:pt x="1878" y="10144"/>
                  </a:lnTo>
                  <a:lnTo>
                    <a:pt x="33436" y="1878"/>
                  </a:lnTo>
                  <a:close/>
                </a:path>
              </a:pathLst>
            </a:custGeom>
            <a:solidFill>
              <a:srgbClr val="9F9486"/>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978D4987-48B7-4E8C-83D7-A8102EFA542D}"/>
                </a:ext>
              </a:extLst>
            </p:cNvPr>
            <p:cNvSpPr/>
            <p:nvPr/>
          </p:nvSpPr>
          <p:spPr>
            <a:xfrm>
              <a:off x="1710897" y="5009197"/>
              <a:ext cx="190349" cy="20037"/>
            </a:xfrm>
            <a:custGeom>
              <a:avLst/>
              <a:gdLst>
                <a:gd name="connsiteX0" fmla="*/ 189723 w 190349"/>
                <a:gd name="connsiteY0" fmla="*/ 18659 h 20036"/>
                <a:gd name="connsiteX1" fmla="*/ 158666 w 190349"/>
                <a:gd name="connsiteY1" fmla="*/ 1878 h 20036"/>
                <a:gd name="connsiteX2" fmla="*/ 32935 w 190349"/>
                <a:gd name="connsiteY2" fmla="*/ 1878 h 20036"/>
                <a:gd name="connsiteX3" fmla="*/ 1878 w 190349"/>
                <a:gd name="connsiteY3" fmla="*/ 18659 h 20036"/>
              </a:gdLst>
              <a:ahLst/>
              <a:cxnLst>
                <a:cxn ang="0">
                  <a:pos x="connsiteX0" y="connsiteY0"/>
                </a:cxn>
                <a:cxn ang="0">
                  <a:pos x="connsiteX1" y="connsiteY1"/>
                </a:cxn>
                <a:cxn ang="0">
                  <a:pos x="connsiteX2" y="connsiteY2"/>
                </a:cxn>
                <a:cxn ang="0">
                  <a:pos x="connsiteX3" y="connsiteY3"/>
                </a:cxn>
              </a:cxnLst>
              <a:rect l="l" t="t" r="r" b="b"/>
              <a:pathLst>
                <a:path w="190349" h="20036">
                  <a:moveTo>
                    <a:pt x="189723" y="18659"/>
                  </a:moveTo>
                  <a:lnTo>
                    <a:pt x="158666" y="1878"/>
                  </a:lnTo>
                  <a:lnTo>
                    <a:pt x="32935" y="1878"/>
                  </a:lnTo>
                  <a:lnTo>
                    <a:pt x="1878" y="18659"/>
                  </a:lnTo>
                  <a:close/>
                </a:path>
              </a:pathLst>
            </a:custGeom>
            <a:solidFill>
              <a:srgbClr val="F9E8D2"/>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A8AEAB0F-3DE6-4B37-B4F9-BFB509D8157E}"/>
                </a:ext>
              </a:extLst>
            </p:cNvPr>
            <p:cNvSpPr/>
            <p:nvPr/>
          </p:nvSpPr>
          <p:spPr>
            <a:xfrm>
              <a:off x="1791796"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5A0F87C4-2B2B-4835-8C16-EAAD522CC8D0}"/>
                </a:ext>
              </a:extLst>
            </p:cNvPr>
            <p:cNvSpPr/>
            <p:nvPr/>
          </p:nvSpPr>
          <p:spPr>
            <a:xfrm>
              <a:off x="1833873"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FCA6C9F1-B3E5-4803-BF1D-A9342EFAB66C}"/>
                </a:ext>
              </a:extLst>
            </p:cNvPr>
            <p:cNvSpPr/>
            <p:nvPr/>
          </p:nvSpPr>
          <p:spPr>
            <a:xfrm>
              <a:off x="1734941" y="4407844"/>
              <a:ext cx="140257" cy="27551"/>
            </a:xfrm>
            <a:custGeom>
              <a:avLst/>
              <a:gdLst>
                <a:gd name="connsiteX0" fmla="*/ 1878 w 140257"/>
                <a:gd name="connsiteY0" fmla="*/ 1879 h 27550"/>
                <a:gd name="connsiteX1" fmla="*/ 139631 w 140257"/>
                <a:gd name="connsiteY1" fmla="*/ 1879 h 27550"/>
                <a:gd name="connsiteX2" fmla="*/ 139631 w 140257"/>
                <a:gd name="connsiteY2" fmla="*/ 26424 h 27550"/>
                <a:gd name="connsiteX3" fmla="*/ 1878 w 140257"/>
                <a:gd name="connsiteY3" fmla="*/ 26424 h 27550"/>
              </a:gdLst>
              <a:ahLst/>
              <a:cxnLst>
                <a:cxn ang="0">
                  <a:pos x="connsiteX0" y="connsiteY0"/>
                </a:cxn>
                <a:cxn ang="0">
                  <a:pos x="connsiteX1" y="connsiteY1"/>
                </a:cxn>
                <a:cxn ang="0">
                  <a:pos x="connsiteX2" y="connsiteY2"/>
                </a:cxn>
                <a:cxn ang="0">
                  <a:pos x="connsiteX3" y="connsiteY3"/>
                </a:cxn>
              </a:cxnLst>
              <a:rect l="l" t="t" r="r" b="b"/>
              <a:pathLst>
                <a:path w="140257" h="27550">
                  <a:moveTo>
                    <a:pt x="1878" y="1879"/>
                  </a:moveTo>
                  <a:lnTo>
                    <a:pt x="139631" y="1879"/>
                  </a:lnTo>
                  <a:lnTo>
                    <a:pt x="139631" y="26424"/>
                  </a:lnTo>
                  <a:lnTo>
                    <a:pt x="1878" y="26424"/>
                  </a:lnTo>
                  <a:close/>
                </a:path>
              </a:pathLst>
            </a:custGeom>
            <a:solidFill>
              <a:srgbClr val="9F9486"/>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895C3D97-01E6-4D6B-8028-523C9FD5BB20}"/>
                </a:ext>
              </a:extLst>
            </p:cNvPr>
            <p:cNvSpPr/>
            <p:nvPr/>
          </p:nvSpPr>
          <p:spPr>
            <a:xfrm>
              <a:off x="1730683" y="4995923"/>
              <a:ext cx="150276" cy="17532"/>
            </a:xfrm>
            <a:custGeom>
              <a:avLst/>
              <a:gdLst>
                <a:gd name="connsiteX0" fmla="*/ 150150 w 150275"/>
                <a:gd name="connsiteY0" fmla="*/ 9392 h 17532"/>
                <a:gd name="connsiteX1" fmla="*/ 140382 w 150275"/>
                <a:gd name="connsiteY1" fmla="*/ 16906 h 17532"/>
                <a:gd name="connsiteX2" fmla="*/ 11646 w 150275"/>
                <a:gd name="connsiteY2" fmla="*/ 16906 h 17532"/>
                <a:gd name="connsiteX3" fmla="*/ 1878 w 150275"/>
                <a:gd name="connsiteY3" fmla="*/ 9392 h 17532"/>
                <a:gd name="connsiteX4" fmla="*/ 1878 w 150275"/>
                <a:gd name="connsiteY4" fmla="*/ 9392 h 17532"/>
                <a:gd name="connsiteX5" fmla="*/ 11646 w 150275"/>
                <a:gd name="connsiteY5" fmla="*/ 1878 h 17532"/>
                <a:gd name="connsiteX6" fmla="*/ 140382 w 150275"/>
                <a:gd name="connsiteY6" fmla="*/ 1878 h 17532"/>
                <a:gd name="connsiteX7" fmla="*/ 150150 w 150275"/>
                <a:gd name="connsiteY7" fmla="*/ 9392 h 17532"/>
                <a:gd name="connsiteX8" fmla="*/ 15015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50150" y="9392"/>
                  </a:moveTo>
                  <a:cubicBezTo>
                    <a:pt x="150150" y="13650"/>
                    <a:pt x="145893" y="16906"/>
                    <a:pt x="140382" y="16906"/>
                  </a:cubicBezTo>
                  <a:lnTo>
                    <a:pt x="11646" y="16906"/>
                  </a:lnTo>
                  <a:cubicBezTo>
                    <a:pt x="6387" y="16906"/>
                    <a:pt x="1878" y="13400"/>
                    <a:pt x="1878" y="9392"/>
                  </a:cubicBezTo>
                  <a:lnTo>
                    <a:pt x="1878" y="9392"/>
                  </a:lnTo>
                  <a:cubicBezTo>
                    <a:pt x="1878" y="5135"/>
                    <a:pt x="6136" y="1878"/>
                    <a:pt x="11646" y="1878"/>
                  </a:cubicBezTo>
                  <a:lnTo>
                    <a:pt x="140382" y="1878"/>
                  </a:lnTo>
                  <a:cubicBezTo>
                    <a:pt x="145642" y="2129"/>
                    <a:pt x="150150" y="5385"/>
                    <a:pt x="150150" y="9392"/>
                  </a:cubicBezTo>
                  <a:lnTo>
                    <a:pt x="150150" y="9392"/>
                  </a:lnTo>
                  <a:close/>
                </a:path>
              </a:pathLst>
            </a:custGeom>
            <a:solidFill>
              <a:srgbClr val="9F9486"/>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BE867EF9-FF5E-4EF1-BC05-977383EBBD89}"/>
                </a:ext>
              </a:extLst>
            </p:cNvPr>
            <p:cNvSpPr/>
            <p:nvPr/>
          </p:nvSpPr>
          <p:spPr>
            <a:xfrm>
              <a:off x="1730683" y="4981897"/>
              <a:ext cx="150276" cy="17532"/>
            </a:xfrm>
            <a:custGeom>
              <a:avLst/>
              <a:gdLst>
                <a:gd name="connsiteX0" fmla="*/ 150150 w 150275"/>
                <a:gd name="connsiteY0" fmla="*/ 9392 h 17532"/>
                <a:gd name="connsiteX1" fmla="*/ 140382 w 150275"/>
                <a:gd name="connsiteY1" fmla="*/ 16906 h 17532"/>
                <a:gd name="connsiteX2" fmla="*/ 11646 w 150275"/>
                <a:gd name="connsiteY2" fmla="*/ 16906 h 17532"/>
                <a:gd name="connsiteX3" fmla="*/ 1878 w 150275"/>
                <a:gd name="connsiteY3" fmla="*/ 9392 h 17532"/>
                <a:gd name="connsiteX4" fmla="*/ 1878 w 150275"/>
                <a:gd name="connsiteY4" fmla="*/ 9392 h 17532"/>
                <a:gd name="connsiteX5" fmla="*/ 11646 w 150275"/>
                <a:gd name="connsiteY5" fmla="*/ 1878 h 17532"/>
                <a:gd name="connsiteX6" fmla="*/ 140382 w 150275"/>
                <a:gd name="connsiteY6" fmla="*/ 1878 h 17532"/>
                <a:gd name="connsiteX7" fmla="*/ 150150 w 150275"/>
                <a:gd name="connsiteY7" fmla="*/ 9392 h 17532"/>
                <a:gd name="connsiteX8" fmla="*/ 15015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50150" y="9392"/>
                  </a:moveTo>
                  <a:cubicBezTo>
                    <a:pt x="150150" y="13650"/>
                    <a:pt x="145893" y="16906"/>
                    <a:pt x="140382" y="16906"/>
                  </a:cubicBezTo>
                  <a:lnTo>
                    <a:pt x="11646" y="16906"/>
                  </a:lnTo>
                  <a:cubicBezTo>
                    <a:pt x="6387" y="16906"/>
                    <a:pt x="1878" y="13650"/>
                    <a:pt x="1878" y="9392"/>
                  </a:cubicBezTo>
                  <a:lnTo>
                    <a:pt x="1878" y="9392"/>
                  </a:lnTo>
                  <a:cubicBezTo>
                    <a:pt x="1878" y="5135"/>
                    <a:pt x="6136" y="1878"/>
                    <a:pt x="11646" y="1878"/>
                  </a:cubicBezTo>
                  <a:lnTo>
                    <a:pt x="140382" y="1878"/>
                  </a:lnTo>
                  <a:cubicBezTo>
                    <a:pt x="145642" y="1878"/>
                    <a:pt x="150150" y="5385"/>
                    <a:pt x="150150" y="9392"/>
                  </a:cubicBezTo>
                  <a:lnTo>
                    <a:pt x="150150" y="9392"/>
                  </a:lnTo>
                  <a:close/>
                </a:path>
              </a:pathLst>
            </a:custGeom>
            <a:solidFill>
              <a:srgbClr val="9F9486"/>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F1646266-6A93-4904-BCE8-543720219CCC}"/>
                </a:ext>
              </a:extLst>
            </p:cNvPr>
            <p:cNvSpPr/>
            <p:nvPr/>
          </p:nvSpPr>
          <p:spPr>
            <a:xfrm>
              <a:off x="1710647" y="4416610"/>
              <a:ext cx="97679" cy="693772"/>
            </a:xfrm>
            <a:custGeom>
              <a:avLst/>
              <a:gdLst>
                <a:gd name="connsiteX0" fmla="*/ 28678 w 97679"/>
                <a:gd name="connsiteY0" fmla="*/ 567666 h 693772"/>
                <a:gd name="connsiteX1" fmla="*/ 22166 w 97679"/>
                <a:gd name="connsiteY1" fmla="*/ 574679 h 693772"/>
                <a:gd name="connsiteX2" fmla="*/ 28928 w 97679"/>
                <a:gd name="connsiteY2" fmla="*/ 581692 h 693772"/>
                <a:gd name="connsiteX3" fmla="*/ 22166 w 97679"/>
                <a:gd name="connsiteY3" fmla="*/ 588704 h 693772"/>
                <a:gd name="connsiteX4" fmla="*/ 30431 w 97679"/>
                <a:gd name="connsiteY4" fmla="*/ 595968 h 693772"/>
                <a:gd name="connsiteX5" fmla="*/ 2379 w 97679"/>
                <a:gd name="connsiteY5" fmla="*/ 610995 h 693772"/>
                <a:gd name="connsiteX6" fmla="*/ 3131 w 97679"/>
                <a:gd name="connsiteY6" fmla="*/ 610995 h 693772"/>
                <a:gd name="connsiteX7" fmla="*/ 1878 w 97679"/>
                <a:gd name="connsiteY7" fmla="*/ 611246 h 693772"/>
                <a:gd name="connsiteX8" fmla="*/ 1878 w 97679"/>
                <a:gd name="connsiteY8" fmla="*/ 693397 h 693772"/>
                <a:gd name="connsiteX9" fmla="*/ 96302 w 97679"/>
                <a:gd name="connsiteY9" fmla="*/ 693397 h 693772"/>
                <a:gd name="connsiteX10" fmla="*/ 96302 w 97679"/>
                <a:gd name="connsiteY10" fmla="*/ 1878 h 693772"/>
                <a:gd name="connsiteX11" fmla="*/ 26173 w 97679"/>
                <a:gd name="connsiteY11" fmla="*/ 1878 h 693772"/>
                <a:gd name="connsiteX12" fmla="*/ 26173 w 97679"/>
                <a:gd name="connsiteY12" fmla="*/ 17407 h 693772"/>
                <a:gd name="connsiteX13" fmla="*/ 37193 w 97679"/>
                <a:gd name="connsiteY13" fmla="*/ 17407 h 693772"/>
                <a:gd name="connsiteX14" fmla="*/ 28678 w 97679"/>
                <a:gd name="connsiteY14" fmla="*/ 567666 h 6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679" h="693772">
                  <a:moveTo>
                    <a:pt x="28678" y="567666"/>
                  </a:moveTo>
                  <a:cubicBezTo>
                    <a:pt x="24921" y="568668"/>
                    <a:pt x="22166" y="571423"/>
                    <a:pt x="22166" y="574679"/>
                  </a:cubicBezTo>
                  <a:cubicBezTo>
                    <a:pt x="22166" y="577935"/>
                    <a:pt x="24921" y="580690"/>
                    <a:pt x="28928" y="581692"/>
                  </a:cubicBezTo>
                  <a:cubicBezTo>
                    <a:pt x="24921" y="582694"/>
                    <a:pt x="22166" y="585449"/>
                    <a:pt x="22166" y="588704"/>
                  </a:cubicBezTo>
                  <a:cubicBezTo>
                    <a:pt x="22166" y="592461"/>
                    <a:pt x="25672" y="595467"/>
                    <a:pt x="30431" y="595968"/>
                  </a:cubicBezTo>
                  <a:lnTo>
                    <a:pt x="2379" y="610995"/>
                  </a:lnTo>
                  <a:lnTo>
                    <a:pt x="3131" y="610995"/>
                  </a:lnTo>
                  <a:lnTo>
                    <a:pt x="1878" y="611246"/>
                  </a:lnTo>
                  <a:lnTo>
                    <a:pt x="1878" y="693397"/>
                  </a:lnTo>
                  <a:lnTo>
                    <a:pt x="96302" y="693397"/>
                  </a:lnTo>
                  <a:lnTo>
                    <a:pt x="96302" y="1878"/>
                  </a:lnTo>
                  <a:lnTo>
                    <a:pt x="26173" y="1878"/>
                  </a:lnTo>
                  <a:lnTo>
                    <a:pt x="26173" y="17407"/>
                  </a:lnTo>
                  <a:lnTo>
                    <a:pt x="37193" y="17407"/>
                  </a:lnTo>
                  <a:lnTo>
                    <a:pt x="28678" y="567666"/>
                  </a:lnTo>
                  <a:close/>
                </a:path>
              </a:pathLst>
            </a:custGeom>
            <a:solidFill>
              <a:srgbClr val="9F9486"/>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650AE846-97FC-4B82-B20D-C2A40D54787C}"/>
                </a:ext>
              </a:extLst>
            </p:cNvPr>
            <p:cNvSpPr/>
            <p:nvPr/>
          </p:nvSpPr>
          <p:spPr>
            <a:xfrm>
              <a:off x="1569889" y="1750722"/>
              <a:ext cx="2505" cy="2505"/>
            </a:xfrm>
            <a:custGeom>
              <a:avLst/>
              <a:gdLst/>
              <a:ahLst/>
              <a:cxnLst/>
              <a:rect l="l" t="t" r="r" b="b"/>
              <a:pathLst>
                <a:path w="2504" h="2504"/>
              </a:pathLst>
            </a:custGeom>
            <a:solidFill>
              <a:srgbClr val="645E3E"/>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6560BD20-07C8-4DE5-9BB0-25EB543A0318}"/>
                </a:ext>
              </a:extLst>
            </p:cNvPr>
            <p:cNvSpPr/>
            <p:nvPr/>
          </p:nvSpPr>
          <p:spPr>
            <a:xfrm>
              <a:off x="1765247" y="4432389"/>
              <a:ext cx="20037" cy="32560"/>
            </a:xfrm>
            <a:custGeom>
              <a:avLst/>
              <a:gdLst>
                <a:gd name="connsiteX0" fmla="*/ 1878 w 20036"/>
                <a:gd name="connsiteY0" fmla="*/ 1878 h 32559"/>
                <a:gd name="connsiteX1" fmla="*/ 19411 w 20036"/>
                <a:gd name="connsiteY1" fmla="*/ 1878 h 32559"/>
                <a:gd name="connsiteX2" fmla="*/ 19411 w 20036"/>
                <a:gd name="connsiteY2" fmla="*/ 32685 h 32559"/>
                <a:gd name="connsiteX3" fmla="*/ 1878 w 20036"/>
                <a:gd name="connsiteY3" fmla="*/ 32685 h 32559"/>
              </a:gdLst>
              <a:ahLst/>
              <a:cxnLst>
                <a:cxn ang="0">
                  <a:pos x="connsiteX0" y="connsiteY0"/>
                </a:cxn>
                <a:cxn ang="0">
                  <a:pos x="connsiteX1" y="connsiteY1"/>
                </a:cxn>
                <a:cxn ang="0">
                  <a:pos x="connsiteX2" y="connsiteY2"/>
                </a:cxn>
                <a:cxn ang="0">
                  <a:pos x="connsiteX3" y="connsiteY3"/>
                </a:cxn>
              </a:cxnLst>
              <a:rect l="l" t="t" r="r" b="b"/>
              <a:pathLst>
                <a:path w="20036" h="32559">
                  <a:moveTo>
                    <a:pt x="1878" y="1878"/>
                  </a:moveTo>
                  <a:lnTo>
                    <a:pt x="19411" y="1878"/>
                  </a:lnTo>
                  <a:lnTo>
                    <a:pt x="19411" y="32685"/>
                  </a:lnTo>
                  <a:lnTo>
                    <a:pt x="1878" y="32685"/>
                  </a:lnTo>
                  <a:close/>
                </a:path>
              </a:pathLst>
            </a:custGeom>
            <a:solidFill>
              <a:srgbClr val="545E67"/>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30D633E2-CF6A-459D-963A-5F0FC11C4210}"/>
                </a:ext>
              </a:extLst>
            </p:cNvPr>
            <p:cNvSpPr/>
            <p:nvPr/>
          </p:nvSpPr>
          <p:spPr>
            <a:xfrm>
              <a:off x="1671825" y="5048269"/>
              <a:ext cx="265487" cy="100184"/>
            </a:xfrm>
            <a:custGeom>
              <a:avLst/>
              <a:gdLst>
                <a:gd name="connsiteX0" fmla="*/ 1878 w 265486"/>
                <a:gd name="connsiteY0" fmla="*/ 1878 h 100183"/>
                <a:gd name="connsiteX1" fmla="*/ 264861 w 265486"/>
                <a:gd name="connsiteY1" fmla="*/ 1878 h 100183"/>
                <a:gd name="connsiteX2" fmla="*/ 264861 w 265486"/>
                <a:gd name="connsiteY2" fmla="*/ 98806 h 100183"/>
                <a:gd name="connsiteX3" fmla="*/ 1878 w 265486"/>
                <a:gd name="connsiteY3" fmla="*/ 98806 h 100183"/>
              </a:gdLst>
              <a:ahLst/>
              <a:cxnLst>
                <a:cxn ang="0">
                  <a:pos x="connsiteX0" y="connsiteY0"/>
                </a:cxn>
                <a:cxn ang="0">
                  <a:pos x="connsiteX1" y="connsiteY1"/>
                </a:cxn>
                <a:cxn ang="0">
                  <a:pos x="connsiteX2" y="connsiteY2"/>
                </a:cxn>
                <a:cxn ang="0">
                  <a:pos x="connsiteX3" y="connsiteY3"/>
                </a:cxn>
              </a:cxnLst>
              <a:rect l="l" t="t" r="r" b="b"/>
              <a:pathLst>
                <a:path w="265486" h="100183">
                  <a:moveTo>
                    <a:pt x="1878" y="1878"/>
                  </a:moveTo>
                  <a:lnTo>
                    <a:pt x="264861" y="1878"/>
                  </a:lnTo>
                  <a:lnTo>
                    <a:pt x="264861" y="98806"/>
                  </a:lnTo>
                  <a:lnTo>
                    <a:pt x="1878" y="98806"/>
                  </a:lnTo>
                  <a:close/>
                </a:path>
              </a:pathLst>
            </a:custGeom>
            <a:solidFill>
              <a:srgbClr val="9F9486"/>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0B0E34DA-8868-48C2-943E-B261F7937E1A}"/>
                </a:ext>
              </a:extLst>
            </p:cNvPr>
            <p:cNvSpPr/>
            <p:nvPr/>
          </p:nvSpPr>
          <p:spPr>
            <a:xfrm>
              <a:off x="2151706" y="4424625"/>
              <a:ext cx="87661" cy="65119"/>
            </a:xfrm>
            <a:custGeom>
              <a:avLst/>
              <a:gdLst>
                <a:gd name="connsiteX0" fmla="*/ 1878 w 87660"/>
                <a:gd name="connsiteY0" fmla="*/ 1878 h 65119"/>
                <a:gd name="connsiteX1" fmla="*/ 86534 w 87660"/>
                <a:gd name="connsiteY1" fmla="*/ 1878 h 65119"/>
                <a:gd name="connsiteX2" fmla="*/ 86534 w 87660"/>
                <a:gd name="connsiteY2" fmla="*/ 63491 h 65119"/>
                <a:gd name="connsiteX3" fmla="*/ 1878 w 87660"/>
                <a:gd name="connsiteY3" fmla="*/ 63491 h 65119"/>
              </a:gdLst>
              <a:ahLst/>
              <a:cxnLst>
                <a:cxn ang="0">
                  <a:pos x="connsiteX0" y="connsiteY0"/>
                </a:cxn>
                <a:cxn ang="0">
                  <a:pos x="connsiteX1" y="connsiteY1"/>
                </a:cxn>
                <a:cxn ang="0">
                  <a:pos x="connsiteX2" y="connsiteY2"/>
                </a:cxn>
                <a:cxn ang="0">
                  <a:pos x="connsiteX3" y="connsiteY3"/>
                </a:cxn>
              </a:cxnLst>
              <a:rect l="l" t="t" r="r" b="b"/>
              <a:pathLst>
                <a:path w="87660" h="65119">
                  <a:moveTo>
                    <a:pt x="1878" y="1878"/>
                  </a:moveTo>
                  <a:lnTo>
                    <a:pt x="86534" y="1878"/>
                  </a:lnTo>
                  <a:lnTo>
                    <a:pt x="86534" y="63491"/>
                  </a:lnTo>
                  <a:lnTo>
                    <a:pt x="1878" y="63491"/>
                  </a:lnTo>
                  <a:close/>
                </a:path>
              </a:pathLst>
            </a:custGeom>
            <a:solidFill>
              <a:srgbClr val="545E67"/>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24C5865B-98FA-44B0-A4CE-ADF491AEA969}"/>
                </a:ext>
              </a:extLst>
            </p:cNvPr>
            <p:cNvSpPr/>
            <p:nvPr/>
          </p:nvSpPr>
          <p:spPr>
            <a:xfrm>
              <a:off x="2127661" y="4463196"/>
              <a:ext cx="135248" cy="523460"/>
            </a:xfrm>
            <a:custGeom>
              <a:avLst/>
              <a:gdLst>
                <a:gd name="connsiteX0" fmla="*/ 11646 w 135248"/>
                <a:gd name="connsiteY0" fmla="*/ 2129 h 523459"/>
                <a:gd name="connsiteX1" fmla="*/ 1878 w 135248"/>
                <a:gd name="connsiteY1" fmla="*/ 523836 h 523459"/>
                <a:gd name="connsiteX2" fmla="*/ 135123 w 135248"/>
                <a:gd name="connsiteY2" fmla="*/ 523836 h 523459"/>
                <a:gd name="connsiteX3" fmla="*/ 125605 w 135248"/>
                <a:gd name="connsiteY3" fmla="*/ 1878 h 523459"/>
              </a:gdLst>
              <a:ahLst/>
              <a:cxnLst>
                <a:cxn ang="0">
                  <a:pos x="connsiteX0" y="connsiteY0"/>
                </a:cxn>
                <a:cxn ang="0">
                  <a:pos x="connsiteX1" y="connsiteY1"/>
                </a:cxn>
                <a:cxn ang="0">
                  <a:pos x="connsiteX2" y="connsiteY2"/>
                </a:cxn>
                <a:cxn ang="0">
                  <a:pos x="connsiteX3" y="connsiteY3"/>
                </a:cxn>
              </a:cxnLst>
              <a:rect l="l" t="t" r="r" b="b"/>
              <a:pathLst>
                <a:path w="135248" h="523459">
                  <a:moveTo>
                    <a:pt x="11646" y="2129"/>
                  </a:moveTo>
                  <a:lnTo>
                    <a:pt x="1878" y="523836"/>
                  </a:lnTo>
                  <a:lnTo>
                    <a:pt x="135123" y="523836"/>
                  </a:lnTo>
                  <a:lnTo>
                    <a:pt x="125605" y="1878"/>
                  </a:lnTo>
                  <a:close/>
                </a:path>
              </a:pathLst>
            </a:custGeom>
            <a:solidFill>
              <a:srgbClr val="ECE4D5"/>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0A5214BF-6AC3-4AD8-84DA-31DAF8A4D87A}"/>
                </a:ext>
              </a:extLst>
            </p:cNvPr>
            <p:cNvSpPr/>
            <p:nvPr/>
          </p:nvSpPr>
          <p:spPr>
            <a:xfrm>
              <a:off x="2100612" y="5017963"/>
              <a:ext cx="192854" cy="92670"/>
            </a:xfrm>
            <a:custGeom>
              <a:avLst/>
              <a:gdLst>
                <a:gd name="connsiteX0" fmla="*/ 159167 w 192853"/>
                <a:gd name="connsiteY0" fmla="*/ 1878 h 92669"/>
                <a:gd name="connsiteX1" fmla="*/ 190975 w 192853"/>
                <a:gd name="connsiteY1" fmla="*/ 10144 h 92669"/>
                <a:gd name="connsiteX2" fmla="*/ 190975 w 192853"/>
                <a:gd name="connsiteY2" fmla="*/ 92294 h 92669"/>
                <a:gd name="connsiteX3" fmla="*/ 1878 w 192853"/>
                <a:gd name="connsiteY3" fmla="*/ 92294 h 92669"/>
                <a:gd name="connsiteX4" fmla="*/ 1878 w 192853"/>
                <a:gd name="connsiteY4" fmla="*/ 10144 h 92669"/>
                <a:gd name="connsiteX5" fmla="*/ 33436 w 192853"/>
                <a:gd name="connsiteY5" fmla="*/ 1878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53" h="92669">
                  <a:moveTo>
                    <a:pt x="159167" y="1878"/>
                  </a:moveTo>
                  <a:lnTo>
                    <a:pt x="190975" y="10144"/>
                  </a:lnTo>
                  <a:lnTo>
                    <a:pt x="190975" y="92294"/>
                  </a:lnTo>
                  <a:lnTo>
                    <a:pt x="1878" y="92294"/>
                  </a:lnTo>
                  <a:lnTo>
                    <a:pt x="1878" y="10144"/>
                  </a:lnTo>
                  <a:lnTo>
                    <a:pt x="33436" y="1878"/>
                  </a:lnTo>
                  <a:close/>
                </a:path>
              </a:pathLst>
            </a:custGeom>
            <a:solidFill>
              <a:srgbClr val="9F9486"/>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33891971-96F6-4E2B-A769-D8FD904A9B0F}"/>
                </a:ext>
              </a:extLst>
            </p:cNvPr>
            <p:cNvSpPr/>
            <p:nvPr/>
          </p:nvSpPr>
          <p:spPr>
            <a:xfrm>
              <a:off x="2101363" y="5009197"/>
              <a:ext cx="190349" cy="20037"/>
            </a:xfrm>
            <a:custGeom>
              <a:avLst/>
              <a:gdLst>
                <a:gd name="connsiteX0" fmla="*/ 189472 w 190349"/>
                <a:gd name="connsiteY0" fmla="*/ 18659 h 20036"/>
                <a:gd name="connsiteX1" fmla="*/ 158416 w 190349"/>
                <a:gd name="connsiteY1" fmla="*/ 1878 h 20036"/>
                <a:gd name="connsiteX2" fmla="*/ 32685 w 190349"/>
                <a:gd name="connsiteY2" fmla="*/ 1878 h 20036"/>
                <a:gd name="connsiteX3" fmla="*/ 1878 w 190349"/>
                <a:gd name="connsiteY3" fmla="*/ 18659 h 20036"/>
              </a:gdLst>
              <a:ahLst/>
              <a:cxnLst>
                <a:cxn ang="0">
                  <a:pos x="connsiteX0" y="connsiteY0"/>
                </a:cxn>
                <a:cxn ang="0">
                  <a:pos x="connsiteX1" y="connsiteY1"/>
                </a:cxn>
                <a:cxn ang="0">
                  <a:pos x="connsiteX2" y="connsiteY2"/>
                </a:cxn>
                <a:cxn ang="0">
                  <a:pos x="connsiteX3" y="connsiteY3"/>
                </a:cxn>
              </a:cxnLst>
              <a:rect l="l" t="t" r="r" b="b"/>
              <a:pathLst>
                <a:path w="190349" h="20036">
                  <a:moveTo>
                    <a:pt x="189472" y="18659"/>
                  </a:moveTo>
                  <a:lnTo>
                    <a:pt x="158416" y="1878"/>
                  </a:lnTo>
                  <a:lnTo>
                    <a:pt x="32685" y="1878"/>
                  </a:lnTo>
                  <a:lnTo>
                    <a:pt x="1878" y="18659"/>
                  </a:lnTo>
                  <a:close/>
                </a:path>
              </a:pathLst>
            </a:custGeom>
            <a:solidFill>
              <a:srgbClr val="F9E8D2"/>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2EC14CD5-0CB8-44F0-AF61-195C51669F15}"/>
                </a:ext>
              </a:extLst>
            </p:cNvPr>
            <p:cNvSpPr/>
            <p:nvPr/>
          </p:nvSpPr>
          <p:spPr>
            <a:xfrm>
              <a:off x="2182011"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FB33A5F1-DA06-4891-BD47-052923262B20}"/>
                </a:ext>
              </a:extLst>
            </p:cNvPr>
            <p:cNvSpPr/>
            <p:nvPr/>
          </p:nvSpPr>
          <p:spPr>
            <a:xfrm>
              <a:off x="2224088"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2738D52B-8FD5-461F-931F-4D34B5EA625C}"/>
                </a:ext>
              </a:extLst>
            </p:cNvPr>
            <p:cNvSpPr/>
            <p:nvPr/>
          </p:nvSpPr>
          <p:spPr>
            <a:xfrm>
              <a:off x="2125157" y="4407844"/>
              <a:ext cx="140257" cy="27551"/>
            </a:xfrm>
            <a:custGeom>
              <a:avLst/>
              <a:gdLst>
                <a:gd name="connsiteX0" fmla="*/ 1878 w 140257"/>
                <a:gd name="connsiteY0" fmla="*/ 1879 h 27550"/>
                <a:gd name="connsiteX1" fmla="*/ 139631 w 140257"/>
                <a:gd name="connsiteY1" fmla="*/ 1879 h 27550"/>
                <a:gd name="connsiteX2" fmla="*/ 139631 w 140257"/>
                <a:gd name="connsiteY2" fmla="*/ 26424 h 27550"/>
                <a:gd name="connsiteX3" fmla="*/ 1878 w 140257"/>
                <a:gd name="connsiteY3" fmla="*/ 26424 h 27550"/>
              </a:gdLst>
              <a:ahLst/>
              <a:cxnLst>
                <a:cxn ang="0">
                  <a:pos x="connsiteX0" y="connsiteY0"/>
                </a:cxn>
                <a:cxn ang="0">
                  <a:pos x="connsiteX1" y="connsiteY1"/>
                </a:cxn>
                <a:cxn ang="0">
                  <a:pos x="connsiteX2" y="connsiteY2"/>
                </a:cxn>
                <a:cxn ang="0">
                  <a:pos x="connsiteX3" y="connsiteY3"/>
                </a:cxn>
              </a:cxnLst>
              <a:rect l="l" t="t" r="r" b="b"/>
              <a:pathLst>
                <a:path w="140257" h="27550">
                  <a:moveTo>
                    <a:pt x="1878" y="1879"/>
                  </a:moveTo>
                  <a:lnTo>
                    <a:pt x="139631" y="1879"/>
                  </a:lnTo>
                  <a:lnTo>
                    <a:pt x="139631" y="26424"/>
                  </a:lnTo>
                  <a:lnTo>
                    <a:pt x="1878" y="26424"/>
                  </a:lnTo>
                  <a:close/>
                </a:path>
              </a:pathLst>
            </a:custGeom>
            <a:solidFill>
              <a:srgbClr val="9F9486"/>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C9123CA9-1738-4143-BE1C-BDE3FE843CE8}"/>
                </a:ext>
              </a:extLst>
            </p:cNvPr>
            <p:cNvSpPr/>
            <p:nvPr/>
          </p:nvSpPr>
          <p:spPr>
            <a:xfrm>
              <a:off x="2121150" y="4995923"/>
              <a:ext cx="150276" cy="17532"/>
            </a:xfrm>
            <a:custGeom>
              <a:avLst/>
              <a:gdLst>
                <a:gd name="connsiteX0" fmla="*/ 149900 w 150275"/>
                <a:gd name="connsiteY0" fmla="*/ 9392 h 17532"/>
                <a:gd name="connsiteX1" fmla="*/ 140382 w 150275"/>
                <a:gd name="connsiteY1" fmla="*/ 16906 h 17532"/>
                <a:gd name="connsiteX2" fmla="*/ 11646 w 150275"/>
                <a:gd name="connsiteY2" fmla="*/ 16906 h 17532"/>
                <a:gd name="connsiteX3" fmla="*/ 1878 w 150275"/>
                <a:gd name="connsiteY3" fmla="*/ 9392 h 17532"/>
                <a:gd name="connsiteX4" fmla="*/ 1878 w 150275"/>
                <a:gd name="connsiteY4" fmla="*/ 9392 h 17532"/>
                <a:gd name="connsiteX5" fmla="*/ 11646 w 150275"/>
                <a:gd name="connsiteY5" fmla="*/ 1878 h 17532"/>
                <a:gd name="connsiteX6" fmla="*/ 140382 w 150275"/>
                <a:gd name="connsiteY6" fmla="*/ 1878 h 17532"/>
                <a:gd name="connsiteX7" fmla="*/ 149900 w 150275"/>
                <a:gd name="connsiteY7" fmla="*/ 9392 h 17532"/>
                <a:gd name="connsiteX8" fmla="*/ 14990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49900" y="9392"/>
                  </a:moveTo>
                  <a:cubicBezTo>
                    <a:pt x="149900" y="13650"/>
                    <a:pt x="145642" y="16906"/>
                    <a:pt x="140382" y="16906"/>
                  </a:cubicBezTo>
                  <a:lnTo>
                    <a:pt x="11646" y="16906"/>
                  </a:lnTo>
                  <a:cubicBezTo>
                    <a:pt x="6387" y="16906"/>
                    <a:pt x="1878" y="13400"/>
                    <a:pt x="1878" y="9392"/>
                  </a:cubicBezTo>
                  <a:lnTo>
                    <a:pt x="1878" y="9392"/>
                  </a:lnTo>
                  <a:cubicBezTo>
                    <a:pt x="1878" y="5135"/>
                    <a:pt x="6136" y="1878"/>
                    <a:pt x="11646" y="1878"/>
                  </a:cubicBezTo>
                  <a:lnTo>
                    <a:pt x="140382" y="1878"/>
                  </a:lnTo>
                  <a:cubicBezTo>
                    <a:pt x="145642" y="2129"/>
                    <a:pt x="149900" y="5385"/>
                    <a:pt x="149900" y="9392"/>
                  </a:cubicBezTo>
                  <a:lnTo>
                    <a:pt x="149900" y="9392"/>
                  </a:lnTo>
                  <a:close/>
                </a:path>
              </a:pathLst>
            </a:custGeom>
            <a:solidFill>
              <a:srgbClr val="9F9486"/>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945866D2-9727-4275-B560-88005BC24070}"/>
                </a:ext>
              </a:extLst>
            </p:cNvPr>
            <p:cNvSpPr/>
            <p:nvPr/>
          </p:nvSpPr>
          <p:spPr>
            <a:xfrm>
              <a:off x="2121150" y="4981897"/>
              <a:ext cx="150276" cy="17532"/>
            </a:xfrm>
            <a:custGeom>
              <a:avLst/>
              <a:gdLst>
                <a:gd name="connsiteX0" fmla="*/ 149900 w 150275"/>
                <a:gd name="connsiteY0" fmla="*/ 9392 h 17532"/>
                <a:gd name="connsiteX1" fmla="*/ 140382 w 150275"/>
                <a:gd name="connsiteY1" fmla="*/ 16906 h 17532"/>
                <a:gd name="connsiteX2" fmla="*/ 11646 w 150275"/>
                <a:gd name="connsiteY2" fmla="*/ 16906 h 17532"/>
                <a:gd name="connsiteX3" fmla="*/ 1878 w 150275"/>
                <a:gd name="connsiteY3" fmla="*/ 9392 h 17532"/>
                <a:gd name="connsiteX4" fmla="*/ 1878 w 150275"/>
                <a:gd name="connsiteY4" fmla="*/ 9392 h 17532"/>
                <a:gd name="connsiteX5" fmla="*/ 11646 w 150275"/>
                <a:gd name="connsiteY5" fmla="*/ 1878 h 17532"/>
                <a:gd name="connsiteX6" fmla="*/ 140382 w 150275"/>
                <a:gd name="connsiteY6" fmla="*/ 1878 h 17532"/>
                <a:gd name="connsiteX7" fmla="*/ 149900 w 150275"/>
                <a:gd name="connsiteY7" fmla="*/ 9392 h 17532"/>
                <a:gd name="connsiteX8" fmla="*/ 14990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49900" y="9392"/>
                  </a:moveTo>
                  <a:cubicBezTo>
                    <a:pt x="149900" y="13650"/>
                    <a:pt x="145642" y="16906"/>
                    <a:pt x="140382" y="16906"/>
                  </a:cubicBezTo>
                  <a:lnTo>
                    <a:pt x="11646" y="16906"/>
                  </a:lnTo>
                  <a:cubicBezTo>
                    <a:pt x="6387" y="16906"/>
                    <a:pt x="1878" y="13650"/>
                    <a:pt x="1878" y="9392"/>
                  </a:cubicBezTo>
                  <a:lnTo>
                    <a:pt x="1878" y="9392"/>
                  </a:lnTo>
                  <a:cubicBezTo>
                    <a:pt x="1878" y="5135"/>
                    <a:pt x="6136" y="1878"/>
                    <a:pt x="11646" y="1878"/>
                  </a:cubicBezTo>
                  <a:lnTo>
                    <a:pt x="140382" y="1878"/>
                  </a:lnTo>
                  <a:cubicBezTo>
                    <a:pt x="145642" y="1878"/>
                    <a:pt x="149900" y="5385"/>
                    <a:pt x="149900" y="9392"/>
                  </a:cubicBezTo>
                  <a:lnTo>
                    <a:pt x="149900" y="9392"/>
                  </a:lnTo>
                  <a:close/>
                </a:path>
              </a:pathLst>
            </a:custGeom>
            <a:solidFill>
              <a:srgbClr val="9F9486"/>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553FD437-ACF6-49FE-BB7E-4224D7416491}"/>
                </a:ext>
              </a:extLst>
            </p:cNvPr>
            <p:cNvSpPr/>
            <p:nvPr/>
          </p:nvSpPr>
          <p:spPr>
            <a:xfrm>
              <a:off x="2100862" y="4416610"/>
              <a:ext cx="97679" cy="693772"/>
            </a:xfrm>
            <a:custGeom>
              <a:avLst/>
              <a:gdLst>
                <a:gd name="connsiteX0" fmla="*/ 28678 w 97679"/>
                <a:gd name="connsiteY0" fmla="*/ 567666 h 693772"/>
                <a:gd name="connsiteX1" fmla="*/ 22166 w 97679"/>
                <a:gd name="connsiteY1" fmla="*/ 574679 h 693772"/>
                <a:gd name="connsiteX2" fmla="*/ 28928 w 97679"/>
                <a:gd name="connsiteY2" fmla="*/ 581692 h 693772"/>
                <a:gd name="connsiteX3" fmla="*/ 22166 w 97679"/>
                <a:gd name="connsiteY3" fmla="*/ 588704 h 693772"/>
                <a:gd name="connsiteX4" fmla="*/ 30431 w 97679"/>
                <a:gd name="connsiteY4" fmla="*/ 595968 h 693772"/>
                <a:gd name="connsiteX5" fmla="*/ 2379 w 97679"/>
                <a:gd name="connsiteY5" fmla="*/ 610995 h 693772"/>
                <a:gd name="connsiteX6" fmla="*/ 3131 w 97679"/>
                <a:gd name="connsiteY6" fmla="*/ 610995 h 693772"/>
                <a:gd name="connsiteX7" fmla="*/ 1878 w 97679"/>
                <a:gd name="connsiteY7" fmla="*/ 611246 h 693772"/>
                <a:gd name="connsiteX8" fmla="*/ 1878 w 97679"/>
                <a:gd name="connsiteY8" fmla="*/ 693397 h 693772"/>
                <a:gd name="connsiteX9" fmla="*/ 96302 w 97679"/>
                <a:gd name="connsiteY9" fmla="*/ 693397 h 693772"/>
                <a:gd name="connsiteX10" fmla="*/ 96302 w 97679"/>
                <a:gd name="connsiteY10" fmla="*/ 1878 h 693772"/>
                <a:gd name="connsiteX11" fmla="*/ 26423 w 97679"/>
                <a:gd name="connsiteY11" fmla="*/ 1878 h 693772"/>
                <a:gd name="connsiteX12" fmla="*/ 26423 w 97679"/>
                <a:gd name="connsiteY12" fmla="*/ 17407 h 693772"/>
                <a:gd name="connsiteX13" fmla="*/ 37444 w 97679"/>
                <a:gd name="connsiteY13" fmla="*/ 17407 h 693772"/>
                <a:gd name="connsiteX14" fmla="*/ 28678 w 97679"/>
                <a:gd name="connsiteY14" fmla="*/ 567666 h 6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679" h="693772">
                  <a:moveTo>
                    <a:pt x="28678" y="567666"/>
                  </a:moveTo>
                  <a:cubicBezTo>
                    <a:pt x="24921" y="568668"/>
                    <a:pt x="22166" y="571423"/>
                    <a:pt x="22166" y="574679"/>
                  </a:cubicBezTo>
                  <a:cubicBezTo>
                    <a:pt x="22166" y="577935"/>
                    <a:pt x="24921" y="580690"/>
                    <a:pt x="28928" y="581692"/>
                  </a:cubicBezTo>
                  <a:cubicBezTo>
                    <a:pt x="24921" y="582694"/>
                    <a:pt x="22166" y="585449"/>
                    <a:pt x="22166" y="588704"/>
                  </a:cubicBezTo>
                  <a:cubicBezTo>
                    <a:pt x="22166" y="592461"/>
                    <a:pt x="25672" y="595467"/>
                    <a:pt x="30431" y="595968"/>
                  </a:cubicBezTo>
                  <a:lnTo>
                    <a:pt x="2379" y="610995"/>
                  </a:lnTo>
                  <a:lnTo>
                    <a:pt x="3131" y="610995"/>
                  </a:lnTo>
                  <a:lnTo>
                    <a:pt x="1878" y="611246"/>
                  </a:lnTo>
                  <a:lnTo>
                    <a:pt x="1878" y="693397"/>
                  </a:lnTo>
                  <a:lnTo>
                    <a:pt x="96302" y="693397"/>
                  </a:lnTo>
                  <a:lnTo>
                    <a:pt x="96302" y="1878"/>
                  </a:lnTo>
                  <a:lnTo>
                    <a:pt x="26423" y="1878"/>
                  </a:lnTo>
                  <a:lnTo>
                    <a:pt x="26423" y="17407"/>
                  </a:lnTo>
                  <a:lnTo>
                    <a:pt x="37444" y="17407"/>
                  </a:lnTo>
                  <a:lnTo>
                    <a:pt x="28678" y="567666"/>
                  </a:lnTo>
                  <a:close/>
                </a:path>
              </a:pathLst>
            </a:custGeom>
            <a:solidFill>
              <a:srgbClr val="9F9486"/>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65AA06D8-A886-4831-BF27-DA964C7BCE84}"/>
                </a:ext>
              </a:extLst>
            </p:cNvPr>
            <p:cNvSpPr/>
            <p:nvPr/>
          </p:nvSpPr>
          <p:spPr>
            <a:xfrm>
              <a:off x="1569889" y="1750722"/>
              <a:ext cx="2505" cy="2505"/>
            </a:xfrm>
            <a:custGeom>
              <a:avLst/>
              <a:gdLst/>
              <a:ahLst/>
              <a:cxnLst/>
              <a:rect l="l" t="t" r="r" b="b"/>
              <a:pathLst>
                <a:path w="2504" h="2504"/>
              </a:pathLst>
            </a:custGeom>
            <a:solidFill>
              <a:srgbClr val="645E3E"/>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36042F12-33AF-44F0-AD1F-945C2E50D067}"/>
                </a:ext>
              </a:extLst>
            </p:cNvPr>
            <p:cNvSpPr/>
            <p:nvPr/>
          </p:nvSpPr>
          <p:spPr>
            <a:xfrm>
              <a:off x="2155462" y="4432389"/>
              <a:ext cx="20037" cy="32560"/>
            </a:xfrm>
            <a:custGeom>
              <a:avLst/>
              <a:gdLst>
                <a:gd name="connsiteX0" fmla="*/ 1878 w 20036"/>
                <a:gd name="connsiteY0" fmla="*/ 1878 h 32559"/>
                <a:gd name="connsiteX1" fmla="*/ 19411 w 20036"/>
                <a:gd name="connsiteY1" fmla="*/ 1878 h 32559"/>
                <a:gd name="connsiteX2" fmla="*/ 19411 w 20036"/>
                <a:gd name="connsiteY2" fmla="*/ 32685 h 32559"/>
                <a:gd name="connsiteX3" fmla="*/ 1878 w 20036"/>
                <a:gd name="connsiteY3" fmla="*/ 32685 h 32559"/>
              </a:gdLst>
              <a:ahLst/>
              <a:cxnLst>
                <a:cxn ang="0">
                  <a:pos x="connsiteX0" y="connsiteY0"/>
                </a:cxn>
                <a:cxn ang="0">
                  <a:pos x="connsiteX1" y="connsiteY1"/>
                </a:cxn>
                <a:cxn ang="0">
                  <a:pos x="connsiteX2" y="connsiteY2"/>
                </a:cxn>
                <a:cxn ang="0">
                  <a:pos x="connsiteX3" y="connsiteY3"/>
                </a:cxn>
              </a:cxnLst>
              <a:rect l="l" t="t" r="r" b="b"/>
              <a:pathLst>
                <a:path w="20036" h="32559">
                  <a:moveTo>
                    <a:pt x="1878" y="1878"/>
                  </a:moveTo>
                  <a:lnTo>
                    <a:pt x="19411" y="1878"/>
                  </a:lnTo>
                  <a:lnTo>
                    <a:pt x="19411" y="32685"/>
                  </a:lnTo>
                  <a:lnTo>
                    <a:pt x="1878" y="32685"/>
                  </a:lnTo>
                  <a:close/>
                </a:path>
              </a:pathLst>
            </a:custGeom>
            <a:solidFill>
              <a:srgbClr val="545E67"/>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C5A37633-E3EF-4C65-B0BA-938AE066A0F3}"/>
                </a:ext>
              </a:extLst>
            </p:cNvPr>
            <p:cNvSpPr/>
            <p:nvPr/>
          </p:nvSpPr>
          <p:spPr>
            <a:xfrm>
              <a:off x="2062041" y="5048269"/>
              <a:ext cx="265487" cy="100184"/>
            </a:xfrm>
            <a:custGeom>
              <a:avLst/>
              <a:gdLst>
                <a:gd name="connsiteX0" fmla="*/ 1878 w 265486"/>
                <a:gd name="connsiteY0" fmla="*/ 1878 h 100183"/>
                <a:gd name="connsiteX1" fmla="*/ 264861 w 265486"/>
                <a:gd name="connsiteY1" fmla="*/ 1878 h 100183"/>
                <a:gd name="connsiteX2" fmla="*/ 264861 w 265486"/>
                <a:gd name="connsiteY2" fmla="*/ 98806 h 100183"/>
                <a:gd name="connsiteX3" fmla="*/ 1878 w 265486"/>
                <a:gd name="connsiteY3" fmla="*/ 98806 h 100183"/>
              </a:gdLst>
              <a:ahLst/>
              <a:cxnLst>
                <a:cxn ang="0">
                  <a:pos x="connsiteX0" y="connsiteY0"/>
                </a:cxn>
                <a:cxn ang="0">
                  <a:pos x="connsiteX1" y="connsiteY1"/>
                </a:cxn>
                <a:cxn ang="0">
                  <a:pos x="connsiteX2" y="connsiteY2"/>
                </a:cxn>
                <a:cxn ang="0">
                  <a:pos x="connsiteX3" y="connsiteY3"/>
                </a:cxn>
              </a:cxnLst>
              <a:rect l="l" t="t" r="r" b="b"/>
              <a:pathLst>
                <a:path w="265486" h="100183">
                  <a:moveTo>
                    <a:pt x="1878" y="1878"/>
                  </a:moveTo>
                  <a:lnTo>
                    <a:pt x="264861" y="1878"/>
                  </a:lnTo>
                  <a:lnTo>
                    <a:pt x="264861" y="98806"/>
                  </a:lnTo>
                  <a:lnTo>
                    <a:pt x="1878" y="98806"/>
                  </a:lnTo>
                  <a:close/>
                </a:path>
              </a:pathLst>
            </a:custGeom>
            <a:solidFill>
              <a:srgbClr val="9F9486"/>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C6A66C39-7D9D-44AC-B797-A6CBA20ED10C}"/>
                </a:ext>
              </a:extLst>
            </p:cNvPr>
            <p:cNvSpPr/>
            <p:nvPr/>
          </p:nvSpPr>
          <p:spPr>
            <a:xfrm>
              <a:off x="2541921" y="4424625"/>
              <a:ext cx="87661" cy="65119"/>
            </a:xfrm>
            <a:custGeom>
              <a:avLst/>
              <a:gdLst>
                <a:gd name="connsiteX0" fmla="*/ 1878 w 87660"/>
                <a:gd name="connsiteY0" fmla="*/ 1878 h 65119"/>
                <a:gd name="connsiteX1" fmla="*/ 86534 w 87660"/>
                <a:gd name="connsiteY1" fmla="*/ 1878 h 65119"/>
                <a:gd name="connsiteX2" fmla="*/ 86534 w 87660"/>
                <a:gd name="connsiteY2" fmla="*/ 63491 h 65119"/>
                <a:gd name="connsiteX3" fmla="*/ 1878 w 87660"/>
                <a:gd name="connsiteY3" fmla="*/ 63491 h 65119"/>
              </a:gdLst>
              <a:ahLst/>
              <a:cxnLst>
                <a:cxn ang="0">
                  <a:pos x="connsiteX0" y="connsiteY0"/>
                </a:cxn>
                <a:cxn ang="0">
                  <a:pos x="connsiteX1" y="connsiteY1"/>
                </a:cxn>
                <a:cxn ang="0">
                  <a:pos x="connsiteX2" y="connsiteY2"/>
                </a:cxn>
                <a:cxn ang="0">
                  <a:pos x="connsiteX3" y="connsiteY3"/>
                </a:cxn>
              </a:cxnLst>
              <a:rect l="l" t="t" r="r" b="b"/>
              <a:pathLst>
                <a:path w="87660" h="65119">
                  <a:moveTo>
                    <a:pt x="1878" y="1878"/>
                  </a:moveTo>
                  <a:lnTo>
                    <a:pt x="86534" y="1878"/>
                  </a:lnTo>
                  <a:lnTo>
                    <a:pt x="86534" y="63491"/>
                  </a:lnTo>
                  <a:lnTo>
                    <a:pt x="1878" y="63491"/>
                  </a:lnTo>
                  <a:close/>
                </a:path>
              </a:pathLst>
            </a:custGeom>
            <a:solidFill>
              <a:srgbClr val="545E67"/>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6812C25A-ACFE-4D1B-A4E8-8B8B362456DA}"/>
                </a:ext>
              </a:extLst>
            </p:cNvPr>
            <p:cNvSpPr/>
            <p:nvPr/>
          </p:nvSpPr>
          <p:spPr>
            <a:xfrm>
              <a:off x="2517877" y="4463196"/>
              <a:ext cx="135248" cy="523460"/>
            </a:xfrm>
            <a:custGeom>
              <a:avLst/>
              <a:gdLst>
                <a:gd name="connsiteX0" fmla="*/ 11646 w 135248"/>
                <a:gd name="connsiteY0" fmla="*/ 2129 h 523459"/>
                <a:gd name="connsiteX1" fmla="*/ 1878 w 135248"/>
                <a:gd name="connsiteY1" fmla="*/ 523836 h 523459"/>
                <a:gd name="connsiteX2" fmla="*/ 135123 w 135248"/>
                <a:gd name="connsiteY2" fmla="*/ 523836 h 523459"/>
                <a:gd name="connsiteX3" fmla="*/ 125856 w 135248"/>
                <a:gd name="connsiteY3" fmla="*/ 1878 h 523459"/>
              </a:gdLst>
              <a:ahLst/>
              <a:cxnLst>
                <a:cxn ang="0">
                  <a:pos x="connsiteX0" y="connsiteY0"/>
                </a:cxn>
                <a:cxn ang="0">
                  <a:pos x="connsiteX1" y="connsiteY1"/>
                </a:cxn>
                <a:cxn ang="0">
                  <a:pos x="connsiteX2" y="connsiteY2"/>
                </a:cxn>
                <a:cxn ang="0">
                  <a:pos x="connsiteX3" y="connsiteY3"/>
                </a:cxn>
              </a:cxnLst>
              <a:rect l="l" t="t" r="r" b="b"/>
              <a:pathLst>
                <a:path w="135248" h="523459">
                  <a:moveTo>
                    <a:pt x="11646" y="2129"/>
                  </a:moveTo>
                  <a:lnTo>
                    <a:pt x="1878" y="523836"/>
                  </a:lnTo>
                  <a:lnTo>
                    <a:pt x="135123" y="523836"/>
                  </a:lnTo>
                  <a:lnTo>
                    <a:pt x="125856" y="1878"/>
                  </a:lnTo>
                  <a:close/>
                </a:path>
              </a:pathLst>
            </a:custGeom>
            <a:solidFill>
              <a:srgbClr val="ECE4D5"/>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AC0EE856-9D00-4CA2-B6F5-ACBE94688F19}"/>
                </a:ext>
              </a:extLst>
            </p:cNvPr>
            <p:cNvSpPr/>
            <p:nvPr/>
          </p:nvSpPr>
          <p:spPr>
            <a:xfrm>
              <a:off x="2490827" y="5017963"/>
              <a:ext cx="192854" cy="92670"/>
            </a:xfrm>
            <a:custGeom>
              <a:avLst/>
              <a:gdLst>
                <a:gd name="connsiteX0" fmla="*/ 159167 w 192853"/>
                <a:gd name="connsiteY0" fmla="*/ 1878 h 92669"/>
                <a:gd name="connsiteX1" fmla="*/ 190975 w 192853"/>
                <a:gd name="connsiteY1" fmla="*/ 10144 h 92669"/>
                <a:gd name="connsiteX2" fmla="*/ 190975 w 192853"/>
                <a:gd name="connsiteY2" fmla="*/ 92294 h 92669"/>
                <a:gd name="connsiteX3" fmla="*/ 1878 w 192853"/>
                <a:gd name="connsiteY3" fmla="*/ 92294 h 92669"/>
                <a:gd name="connsiteX4" fmla="*/ 1878 w 192853"/>
                <a:gd name="connsiteY4" fmla="*/ 10144 h 92669"/>
                <a:gd name="connsiteX5" fmla="*/ 33436 w 192853"/>
                <a:gd name="connsiteY5" fmla="*/ 1878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853" h="92669">
                  <a:moveTo>
                    <a:pt x="159167" y="1878"/>
                  </a:moveTo>
                  <a:lnTo>
                    <a:pt x="190975" y="10144"/>
                  </a:lnTo>
                  <a:lnTo>
                    <a:pt x="190975" y="92294"/>
                  </a:lnTo>
                  <a:lnTo>
                    <a:pt x="1878" y="92294"/>
                  </a:lnTo>
                  <a:lnTo>
                    <a:pt x="1878" y="10144"/>
                  </a:lnTo>
                  <a:lnTo>
                    <a:pt x="33436" y="1878"/>
                  </a:lnTo>
                  <a:close/>
                </a:path>
              </a:pathLst>
            </a:custGeom>
            <a:solidFill>
              <a:srgbClr val="9F9486"/>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57B8C865-9202-4904-982B-95F1516673F5}"/>
                </a:ext>
              </a:extLst>
            </p:cNvPr>
            <p:cNvSpPr/>
            <p:nvPr/>
          </p:nvSpPr>
          <p:spPr>
            <a:xfrm>
              <a:off x="2491579" y="5009197"/>
              <a:ext cx="190349" cy="20037"/>
            </a:xfrm>
            <a:custGeom>
              <a:avLst/>
              <a:gdLst>
                <a:gd name="connsiteX0" fmla="*/ 189472 w 190349"/>
                <a:gd name="connsiteY0" fmla="*/ 18659 h 20036"/>
                <a:gd name="connsiteX1" fmla="*/ 158416 w 190349"/>
                <a:gd name="connsiteY1" fmla="*/ 1878 h 20036"/>
                <a:gd name="connsiteX2" fmla="*/ 32685 w 190349"/>
                <a:gd name="connsiteY2" fmla="*/ 1878 h 20036"/>
                <a:gd name="connsiteX3" fmla="*/ 1878 w 190349"/>
                <a:gd name="connsiteY3" fmla="*/ 18659 h 20036"/>
              </a:gdLst>
              <a:ahLst/>
              <a:cxnLst>
                <a:cxn ang="0">
                  <a:pos x="connsiteX0" y="connsiteY0"/>
                </a:cxn>
                <a:cxn ang="0">
                  <a:pos x="connsiteX1" y="connsiteY1"/>
                </a:cxn>
                <a:cxn ang="0">
                  <a:pos x="connsiteX2" y="connsiteY2"/>
                </a:cxn>
                <a:cxn ang="0">
                  <a:pos x="connsiteX3" y="connsiteY3"/>
                </a:cxn>
              </a:cxnLst>
              <a:rect l="l" t="t" r="r" b="b"/>
              <a:pathLst>
                <a:path w="190349" h="20036">
                  <a:moveTo>
                    <a:pt x="189472" y="18659"/>
                  </a:moveTo>
                  <a:lnTo>
                    <a:pt x="158416" y="1878"/>
                  </a:lnTo>
                  <a:lnTo>
                    <a:pt x="32685" y="1878"/>
                  </a:lnTo>
                  <a:lnTo>
                    <a:pt x="1878" y="18659"/>
                  </a:lnTo>
                  <a:close/>
                </a:path>
              </a:pathLst>
            </a:custGeom>
            <a:solidFill>
              <a:srgbClr val="F9E8D2"/>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AF03294E-8B23-4928-A162-F2F2CCFEDB97}"/>
                </a:ext>
              </a:extLst>
            </p:cNvPr>
            <p:cNvSpPr/>
            <p:nvPr/>
          </p:nvSpPr>
          <p:spPr>
            <a:xfrm>
              <a:off x="2572227"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69219FA3-5E1D-4BD5-B8F0-DFFB060822CF}"/>
                </a:ext>
              </a:extLst>
            </p:cNvPr>
            <p:cNvSpPr/>
            <p:nvPr/>
          </p:nvSpPr>
          <p:spPr>
            <a:xfrm>
              <a:off x="2614304"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C72FF5DA-3CB2-4B43-8A60-D1916E663CC2}"/>
                </a:ext>
              </a:extLst>
            </p:cNvPr>
            <p:cNvSpPr/>
            <p:nvPr/>
          </p:nvSpPr>
          <p:spPr>
            <a:xfrm>
              <a:off x="2515372" y="4407844"/>
              <a:ext cx="140257" cy="27551"/>
            </a:xfrm>
            <a:custGeom>
              <a:avLst/>
              <a:gdLst>
                <a:gd name="connsiteX0" fmla="*/ 1878 w 140257"/>
                <a:gd name="connsiteY0" fmla="*/ 1879 h 27550"/>
                <a:gd name="connsiteX1" fmla="*/ 139631 w 140257"/>
                <a:gd name="connsiteY1" fmla="*/ 1879 h 27550"/>
                <a:gd name="connsiteX2" fmla="*/ 139631 w 140257"/>
                <a:gd name="connsiteY2" fmla="*/ 26424 h 27550"/>
                <a:gd name="connsiteX3" fmla="*/ 1878 w 140257"/>
                <a:gd name="connsiteY3" fmla="*/ 26424 h 27550"/>
              </a:gdLst>
              <a:ahLst/>
              <a:cxnLst>
                <a:cxn ang="0">
                  <a:pos x="connsiteX0" y="connsiteY0"/>
                </a:cxn>
                <a:cxn ang="0">
                  <a:pos x="connsiteX1" y="connsiteY1"/>
                </a:cxn>
                <a:cxn ang="0">
                  <a:pos x="connsiteX2" y="connsiteY2"/>
                </a:cxn>
                <a:cxn ang="0">
                  <a:pos x="connsiteX3" y="connsiteY3"/>
                </a:cxn>
              </a:cxnLst>
              <a:rect l="l" t="t" r="r" b="b"/>
              <a:pathLst>
                <a:path w="140257" h="27550">
                  <a:moveTo>
                    <a:pt x="1878" y="1879"/>
                  </a:moveTo>
                  <a:lnTo>
                    <a:pt x="139631" y="1879"/>
                  </a:lnTo>
                  <a:lnTo>
                    <a:pt x="139631" y="26424"/>
                  </a:lnTo>
                  <a:lnTo>
                    <a:pt x="1878" y="26424"/>
                  </a:lnTo>
                  <a:close/>
                </a:path>
              </a:pathLst>
            </a:custGeom>
            <a:solidFill>
              <a:srgbClr val="9F9486"/>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88C872FE-E7C8-4F9B-8C1B-BB18516FC53C}"/>
                </a:ext>
              </a:extLst>
            </p:cNvPr>
            <p:cNvSpPr/>
            <p:nvPr/>
          </p:nvSpPr>
          <p:spPr>
            <a:xfrm>
              <a:off x="2511365" y="4995923"/>
              <a:ext cx="150276" cy="17532"/>
            </a:xfrm>
            <a:custGeom>
              <a:avLst/>
              <a:gdLst>
                <a:gd name="connsiteX0" fmla="*/ 149900 w 150275"/>
                <a:gd name="connsiteY0" fmla="*/ 9392 h 17532"/>
                <a:gd name="connsiteX1" fmla="*/ 140132 w 150275"/>
                <a:gd name="connsiteY1" fmla="*/ 16906 h 17532"/>
                <a:gd name="connsiteX2" fmla="*/ 11396 w 150275"/>
                <a:gd name="connsiteY2" fmla="*/ 16906 h 17532"/>
                <a:gd name="connsiteX3" fmla="*/ 1878 w 150275"/>
                <a:gd name="connsiteY3" fmla="*/ 9392 h 17532"/>
                <a:gd name="connsiteX4" fmla="*/ 1878 w 150275"/>
                <a:gd name="connsiteY4" fmla="*/ 9392 h 17532"/>
                <a:gd name="connsiteX5" fmla="*/ 11396 w 150275"/>
                <a:gd name="connsiteY5" fmla="*/ 1878 h 17532"/>
                <a:gd name="connsiteX6" fmla="*/ 140132 w 150275"/>
                <a:gd name="connsiteY6" fmla="*/ 1878 h 17532"/>
                <a:gd name="connsiteX7" fmla="*/ 149900 w 150275"/>
                <a:gd name="connsiteY7" fmla="*/ 9392 h 17532"/>
                <a:gd name="connsiteX8" fmla="*/ 14990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49900" y="9392"/>
                  </a:moveTo>
                  <a:cubicBezTo>
                    <a:pt x="149900" y="13650"/>
                    <a:pt x="145642" y="16906"/>
                    <a:pt x="140132" y="16906"/>
                  </a:cubicBezTo>
                  <a:lnTo>
                    <a:pt x="11396" y="16906"/>
                  </a:lnTo>
                  <a:cubicBezTo>
                    <a:pt x="6136" y="16906"/>
                    <a:pt x="1878" y="13400"/>
                    <a:pt x="1878" y="9392"/>
                  </a:cubicBezTo>
                  <a:lnTo>
                    <a:pt x="1878" y="9392"/>
                  </a:lnTo>
                  <a:cubicBezTo>
                    <a:pt x="1878" y="5135"/>
                    <a:pt x="6136" y="1878"/>
                    <a:pt x="11396" y="1878"/>
                  </a:cubicBezTo>
                  <a:lnTo>
                    <a:pt x="140132" y="1878"/>
                  </a:lnTo>
                  <a:cubicBezTo>
                    <a:pt x="145642" y="2129"/>
                    <a:pt x="149900" y="5385"/>
                    <a:pt x="149900" y="9392"/>
                  </a:cubicBezTo>
                  <a:lnTo>
                    <a:pt x="149900" y="9392"/>
                  </a:lnTo>
                  <a:close/>
                </a:path>
              </a:pathLst>
            </a:custGeom>
            <a:solidFill>
              <a:srgbClr val="9F9486"/>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F70583D8-16C6-4BB6-802D-FB4B4FA08869}"/>
                </a:ext>
              </a:extLst>
            </p:cNvPr>
            <p:cNvSpPr/>
            <p:nvPr/>
          </p:nvSpPr>
          <p:spPr>
            <a:xfrm>
              <a:off x="2511365" y="4981897"/>
              <a:ext cx="150276" cy="17532"/>
            </a:xfrm>
            <a:custGeom>
              <a:avLst/>
              <a:gdLst>
                <a:gd name="connsiteX0" fmla="*/ 149900 w 150275"/>
                <a:gd name="connsiteY0" fmla="*/ 9392 h 17532"/>
                <a:gd name="connsiteX1" fmla="*/ 140132 w 150275"/>
                <a:gd name="connsiteY1" fmla="*/ 16906 h 17532"/>
                <a:gd name="connsiteX2" fmla="*/ 11396 w 150275"/>
                <a:gd name="connsiteY2" fmla="*/ 16906 h 17532"/>
                <a:gd name="connsiteX3" fmla="*/ 1878 w 150275"/>
                <a:gd name="connsiteY3" fmla="*/ 9392 h 17532"/>
                <a:gd name="connsiteX4" fmla="*/ 1878 w 150275"/>
                <a:gd name="connsiteY4" fmla="*/ 9392 h 17532"/>
                <a:gd name="connsiteX5" fmla="*/ 11396 w 150275"/>
                <a:gd name="connsiteY5" fmla="*/ 1878 h 17532"/>
                <a:gd name="connsiteX6" fmla="*/ 140132 w 150275"/>
                <a:gd name="connsiteY6" fmla="*/ 1878 h 17532"/>
                <a:gd name="connsiteX7" fmla="*/ 149900 w 150275"/>
                <a:gd name="connsiteY7" fmla="*/ 9392 h 17532"/>
                <a:gd name="connsiteX8" fmla="*/ 14990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49900" y="9392"/>
                  </a:moveTo>
                  <a:cubicBezTo>
                    <a:pt x="149900" y="13650"/>
                    <a:pt x="145642" y="16906"/>
                    <a:pt x="140132" y="16906"/>
                  </a:cubicBezTo>
                  <a:lnTo>
                    <a:pt x="11396" y="16906"/>
                  </a:lnTo>
                  <a:cubicBezTo>
                    <a:pt x="6136" y="16906"/>
                    <a:pt x="1878" y="13650"/>
                    <a:pt x="1878" y="9392"/>
                  </a:cubicBezTo>
                  <a:lnTo>
                    <a:pt x="1878" y="9392"/>
                  </a:lnTo>
                  <a:cubicBezTo>
                    <a:pt x="1878" y="5135"/>
                    <a:pt x="6136" y="1878"/>
                    <a:pt x="11396" y="1878"/>
                  </a:cubicBezTo>
                  <a:lnTo>
                    <a:pt x="140132" y="1878"/>
                  </a:lnTo>
                  <a:cubicBezTo>
                    <a:pt x="145642" y="1878"/>
                    <a:pt x="149900" y="5385"/>
                    <a:pt x="149900" y="9392"/>
                  </a:cubicBezTo>
                  <a:lnTo>
                    <a:pt x="149900" y="9392"/>
                  </a:lnTo>
                  <a:close/>
                </a:path>
              </a:pathLst>
            </a:custGeom>
            <a:solidFill>
              <a:srgbClr val="9F9486"/>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3F6AA839-BB3D-4D62-AA55-5513F5CD3EC5}"/>
                </a:ext>
              </a:extLst>
            </p:cNvPr>
            <p:cNvSpPr/>
            <p:nvPr/>
          </p:nvSpPr>
          <p:spPr>
            <a:xfrm>
              <a:off x="2491078" y="4416610"/>
              <a:ext cx="97679" cy="693772"/>
            </a:xfrm>
            <a:custGeom>
              <a:avLst/>
              <a:gdLst>
                <a:gd name="connsiteX0" fmla="*/ 28678 w 97679"/>
                <a:gd name="connsiteY0" fmla="*/ 567666 h 693772"/>
                <a:gd name="connsiteX1" fmla="*/ 22166 w 97679"/>
                <a:gd name="connsiteY1" fmla="*/ 574679 h 693772"/>
                <a:gd name="connsiteX2" fmla="*/ 28928 w 97679"/>
                <a:gd name="connsiteY2" fmla="*/ 581692 h 693772"/>
                <a:gd name="connsiteX3" fmla="*/ 22166 w 97679"/>
                <a:gd name="connsiteY3" fmla="*/ 588704 h 693772"/>
                <a:gd name="connsiteX4" fmla="*/ 30431 w 97679"/>
                <a:gd name="connsiteY4" fmla="*/ 595968 h 693772"/>
                <a:gd name="connsiteX5" fmla="*/ 2379 w 97679"/>
                <a:gd name="connsiteY5" fmla="*/ 610995 h 693772"/>
                <a:gd name="connsiteX6" fmla="*/ 3131 w 97679"/>
                <a:gd name="connsiteY6" fmla="*/ 610995 h 693772"/>
                <a:gd name="connsiteX7" fmla="*/ 1878 w 97679"/>
                <a:gd name="connsiteY7" fmla="*/ 611246 h 693772"/>
                <a:gd name="connsiteX8" fmla="*/ 1878 w 97679"/>
                <a:gd name="connsiteY8" fmla="*/ 693397 h 693772"/>
                <a:gd name="connsiteX9" fmla="*/ 96302 w 97679"/>
                <a:gd name="connsiteY9" fmla="*/ 693397 h 693772"/>
                <a:gd name="connsiteX10" fmla="*/ 96302 w 97679"/>
                <a:gd name="connsiteY10" fmla="*/ 1878 h 693772"/>
                <a:gd name="connsiteX11" fmla="*/ 26424 w 97679"/>
                <a:gd name="connsiteY11" fmla="*/ 1878 h 693772"/>
                <a:gd name="connsiteX12" fmla="*/ 26424 w 97679"/>
                <a:gd name="connsiteY12" fmla="*/ 17407 h 693772"/>
                <a:gd name="connsiteX13" fmla="*/ 37444 w 97679"/>
                <a:gd name="connsiteY13" fmla="*/ 17407 h 693772"/>
                <a:gd name="connsiteX14" fmla="*/ 28678 w 97679"/>
                <a:gd name="connsiteY14" fmla="*/ 567666 h 6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679" h="693772">
                  <a:moveTo>
                    <a:pt x="28678" y="567666"/>
                  </a:moveTo>
                  <a:cubicBezTo>
                    <a:pt x="24921" y="568668"/>
                    <a:pt x="22166" y="571423"/>
                    <a:pt x="22166" y="574679"/>
                  </a:cubicBezTo>
                  <a:cubicBezTo>
                    <a:pt x="22166" y="577935"/>
                    <a:pt x="24921" y="580690"/>
                    <a:pt x="28928" y="581692"/>
                  </a:cubicBezTo>
                  <a:cubicBezTo>
                    <a:pt x="24921" y="582694"/>
                    <a:pt x="22166" y="585449"/>
                    <a:pt x="22166" y="588704"/>
                  </a:cubicBezTo>
                  <a:cubicBezTo>
                    <a:pt x="22166" y="592461"/>
                    <a:pt x="25672" y="595467"/>
                    <a:pt x="30431" y="595968"/>
                  </a:cubicBezTo>
                  <a:lnTo>
                    <a:pt x="2379" y="610995"/>
                  </a:lnTo>
                  <a:lnTo>
                    <a:pt x="3131" y="610995"/>
                  </a:lnTo>
                  <a:lnTo>
                    <a:pt x="1878" y="611246"/>
                  </a:lnTo>
                  <a:lnTo>
                    <a:pt x="1878" y="693397"/>
                  </a:lnTo>
                  <a:lnTo>
                    <a:pt x="96302" y="693397"/>
                  </a:lnTo>
                  <a:lnTo>
                    <a:pt x="96302" y="1878"/>
                  </a:lnTo>
                  <a:lnTo>
                    <a:pt x="26424" y="1878"/>
                  </a:lnTo>
                  <a:lnTo>
                    <a:pt x="26424" y="17407"/>
                  </a:lnTo>
                  <a:lnTo>
                    <a:pt x="37444" y="17407"/>
                  </a:lnTo>
                  <a:lnTo>
                    <a:pt x="28678" y="567666"/>
                  </a:lnTo>
                  <a:close/>
                </a:path>
              </a:pathLst>
            </a:custGeom>
            <a:solidFill>
              <a:srgbClr val="9F9486"/>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341F95F6-687A-4F63-8DB0-F7661C8EA2E3}"/>
                </a:ext>
              </a:extLst>
            </p:cNvPr>
            <p:cNvSpPr/>
            <p:nvPr/>
          </p:nvSpPr>
          <p:spPr>
            <a:xfrm>
              <a:off x="1569889" y="1750722"/>
              <a:ext cx="2505" cy="2505"/>
            </a:xfrm>
            <a:custGeom>
              <a:avLst/>
              <a:gdLst/>
              <a:ahLst/>
              <a:cxnLst/>
              <a:rect l="l" t="t" r="r" b="b"/>
              <a:pathLst>
                <a:path w="2504" h="2504"/>
              </a:pathLst>
            </a:custGeom>
            <a:solidFill>
              <a:srgbClr val="645E3E"/>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3F7C70CB-D4A2-4C30-BC41-BDBFBEB7ECC9}"/>
                </a:ext>
              </a:extLst>
            </p:cNvPr>
            <p:cNvSpPr/>
            <p:nvPr/>
          </p:nvSpPr>
          <p:spPr>
            <a:xfrm>
              <a:off x="2545678" y="4432389"/>
              <a:ext cx="20037" cy="32560"/>
            </a:xfrm>
            <a:custGeom>
              <a:avLst/>
              <a:gdLst>
                <a:gd name="connsiteX0" fmla="*/ 1878 w 20036"/>
                <a:gd name="connsiteY0" fmla="*/ 1878 h 32559"/>
                <a:gd name="connsiteX1" fmla="*/ 19411 w 20036"/>
                <a:gd name="connsiteY1" fmla="*/ 1878 h 32559"/>
                <a:gd name="connsiteX2" fmla="*/ 19411 w 20036"/>
                <a:gd name="connsiteY2" fmla="*/ 32685 h 32559"/>
                <a:gd name="connsiteX3" fmla="*/ 1878 w 20036"/>
                <a:gd name="connsiteY3" fmla="*/ 32685 h 32559"/>
              </a:gdLst>
              <a:ahLst/>
              <a:cxnLst>
                <a:cxn ang="0">
                  <a:pos x="connsiteX0" y="connsiteY0"/>
                </a:cxn>
                <a:cxn ang="0">
                  <a:pos x="connsiteX1" y="connsiteY1"/>
                </a:cxn>
                <a:cxn ang="0">
                  <a:pos x="connsiteX2" y="connsiteY2"/>
                </a:cxn>
                <a:cxn ang="0">
                  <a:pos x="connsiteX3" y="connsiteY3"/>
                </a:cxn>
              </a:cxnLst>
              <a:rect l="l" t="t" r="r" b="b"/>
              <a:pathLst>
                <a:path w="20036" h="32559">
                  <a:moveTo>
                    <a:pt x="1878" y="1878"/>
                  </a:moveTo>
                  <a:lnTo>
                    <a:pt x="19411" y="1878"/>
                  </a:lnTo>
                  <a:lnTo>
                    <a:pt x="19411" y="32685"/>
                  </a:lnTo>
                  <a:lnTo>
                    <a:pt x="1878" y="32685"/>
                  </a:lnTo>
                  <a:close/>
                </a:path>
              </a:pathLst>
            </a:custGeom>
            <a:solidFill>
              <a:srgbClr val="545E67"/>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79E59BC9-501D-49FD-8CD7-9E8E312706DF}"/>
                </a:ext>
              </a:extLst>
            </p:cNvPr>
            <p:cNvSpPr/>
            <p:nvPr/>
          </p:nvSpPr>
          <p:spPr>
            <a:xfrm>
              <a:off x="2452257" y="5048269"/>
              <a:ext cx="265487" cy="100184"/>
            </a:xfrm>
            <a:custGeom>
              <a:avLst/>
              <a:gdLst>
                <a:gd name="connsiteX0" fmla="*/ 1878 w 265486"/>
                <a:gd name="connsiteY0" fmla="*/ 1878 h 100183"/>
                <a:gd name="connsiteX1" fmla="*/ 264861 w 265486"/>
                <a:gd name="connsiteY1" fmla="*/ 1878 h 100183"/>
                <a:gd name="connsiteX2" fmla="*/ 264861 w 265486"/>
                <a:gd name="connsiteY2" fmla="*/ 98806 h 100183"/>
                <a:gd name="connsiteX3" fmla="*/ 1878 w 265486"/>
                <a:gd name="connsiteY3" fmla="*/ 98806 h 100183"/>
              </a:gdLst>
              <a:ahLst/>
              <a:cxnLst>
                <a:cxn ang="0">
                  <a:pos x="connsiteX0" y="connsiteY0"/>
                </a:cxn>
                <a:cxn ang="0">
                  <a:pos x="connsiteX1" y="connsiteY1"/>
                </a:cxn>
                <a:cxn ang="0">
                  <a:pos x="connsiteX2" y="connsiteY2"/>
                </a:cxn>
                <a:cxn ang="0">
                  <a:pos x="connsiteX3" y="connsiteY3"/>
                </a:cxn>
              </a:cxnLst>
              <a:rect l="l" t="t" r="r" b="b"/>
              <a:pathLst>
                <a:path w="265486" h="100183">
                  <a:moveTo>
                    <a:pt x="1878" y="1878"/>
                  </a:moveTo>
                  <a:lnTo>
                    <a:pt x="264861" y="1878"/>
                  </a:lnTo>
                  <a:lnTo>
                    <a:pt x="264861" y="98806"/>
                  </a:lnTo>
                  <a:lnTo>
                    <a:pt x="1878" y="98806"/>
                  </a:lnTo>
                  <a:close/>
                </a:path>
              </a:pathLst>
            </a:custGeom>
            <a:solidFill>
              <a:srgbClr val="9F9486"/>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041228AF-4A6D-473C-823F-C364D8308213}"/>
                </a:ext>
              </a:extLst>
            </p:cNvPr>
            <p:cNvSpPr/>
            <p:nvPr/>
          </p:nvSpPr>
          <p:spPr>
            <a:xfrm>
              <a:off x="2932137" y="4424625"/>
              <a:ext cx="87661" cy="65119"/>
            </a:xfrm>
            <a:custGeom>
              <a:avLst/>
              <a:gdLst>
                <a:gd name="connsiteX0" fmla="*/ 1879 w 87660"/>
                <a:gd name="connsiteY0" fmla="*/ 1878 h 65119"/>
                <a:gd name="connsiteX1" fmla="*/ 86534 w 87660"/>
                <a:gd name="connsiteY1" fmla="*/ 1878 h 65119"/>
                <a:gd name="connsiteX2" fmla="*/ 86534 w 87660"/>
                <a:gd name="connsiteY2" fmla="*/ 63491 h 65119"/>
                <a:gd name="connsiteX3" fmla="*/ 1879 w 87660"/>
                <a:gd name="connsiteY3" fmla="*/ 63491 h 65119"/>
              </a:gdLst>
              <a:ahLst/>
              <a:cxnLst>
                <a:cxn ang="0">
                  <a:pos x="connsiteX0" y="connsiteY0"/>
                </a:cxn>
                <a:cxn ang="0">
                  <a:pos x="connsiteX1" y="connsiteY1"/>
                </a:cxn>
                <a:cxn ang="0">
                  <a:pos x="connsiteX2" y="connsiteY2"/>
                </a:cxn>
                <a:cxn ang="0">
                  <a:pos x="connsiteX3" y="connsiteY3"/>
                </a:cxn>
              </a:cxnLst>
              <a:rect l="l" t="t" r="r" b="b"/>
              <a:pathLst>
                <a:path w="87660" h="65119">
                  <a:moveTo>
                    <a:pt x="1879" y="1878"/>
                  </a:moveTo>
                  <a:lnTo>
                    <a:pt x="86534" y="1878"/>
                  </a:lnTo>
                  <a:lnTo>
                    <a:pt x="86534" y="63491"/>
                  </a:lnTo>
                  <a:lnTo>
                    <a:pt x="1879" y="63491"/>
                  </a:lnTo>
                  <a:close/>
                </a:path>
              </a:pathLst>
            </a:custGeom>
            <a:solidFill>
              <a:srgbClr val="545E67"/>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6DCB6E3C-3B6C-47A4-80E8-6A13E1BFEF7D}"/>
                </a:ext>
              </a:extLst>
            </p:cNvPr>
            <p:cNvSpPr/>
            <p:nvPr/>
          </p:nvSpPr>
          <p:spPr>
            <a:xfrm>
              <a:off x="2908093" y="4463196"/>
              <a:ext cx="135248" cy="523460"/>
            </a:xfrm>
            <a:custGeom>
              <a:avLst/>
              <a:gdLst>
                <a:gd name="connsiteX0" fmla="*/ 11646 w 135248"/>
                <a:gd name="connsiteY0" fmla="*/ 2129 h 523459"/>
                <a:gd name="connsiteX1" fmla="*/ 1878 w 135248"/>
                <a:gd name="connsiteY1" fmla="*/ 523836 h 523459"/>
                <a:gd name="connsiteX2" fmla="*/ 135123 w 135248"/>
                <a:gd name="connsiteY2" fmla="*/ 523836 h 523459"/>
                <a:gd name="connsiteX3" fmla="*/ 125856 w 135248"/>
                <a:gd name="connsiteY3" fmla="*/ 1878 h 523459"/>
              </a:gdLst>
              <a:ahLst/>
              <a:cxnLst>
                <a:cxn ang="0">
                  <a:pos x="connsiteX0" y="connsiteY0"/>
                </a:cxn>
                <a:cxn ang="0">
                  <a:pos x="connsiteX1" y="connsiteY1"/>
                </a:cxn>
                <a:cxn ang="0">
                  <a:pos x="connsiteX2" y="connsiteY2"/>
                </a:cxn>
                <a:cxn ang="0">
                  <a:pos x="connsiteX3" y="connsiteY3"/>
                </a:cxn>
              </a:cxnLst>
              <a:rect l="l" t="t" r="r" b="b"/>
              <a:pathLst>
                <a:path w="135248" h="523459">
                  <a:moveTo>
                    <a:pt x="11646" y="2129"/>
                  </a:moveTo>
                  <a:lnTo>
                    <a:pt x="1878" y="523836"/>
                  </a:lnTo>
                  <a:lnTo>
                    <a:pt x="135123" y="523836"/>
                  </a:lnTo>
                  <a:lnTo>
                    <a:pt x="125856" y="1878"/>
                  </a:lnTo>
                  <a:close/>
                </a:path>
              </a:pathLst>
            </a:custGeom>
            <a:solidFill>
              <a:srgbClr val="ECE4D5"/>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E69450B8-58FC-40FB-83E9-783A97523617}"/>
                </a:ext>
              </a:extLst>
            </p:cNvPr>
            <p:cNvSpPr/>
            <p:nvPr/>
          </p:nvSpPr>
          <p:spPr>
            <a:xfrm>
              <a:off x="2881293" y="5017963"/>
              <a:ext cx="190349" cy="92670"/>
            </a:xfrm>
            <a:custGeom>
              <a:avLst/>
              <a:gdLst>
                <a:gd name="connsiteX0" fmla="*/ 158916 w 190349"/>
                <a:gd name="connsiteY0" fmla="*/ 1878 h 92669"/>
                <a:gd name="connsiteX1" fmla="*/ 190725 w 190349"/>
                <a:gd name="connsiteY1" fmla="*/ 10144 h 92669"/>
                <a:gd name="connsiteX2" fmla="*/ 190725 w 190349"/>
                <a:gd name="connsiteY2" fmla="*/ 92294 h 92669"/>
                <a:gd name="connsiteX3" fmla="*/ 1878 w 190349"/>
                <a:gd name="connsiteY3" fmla="*/ 92294 h 92669"/>
                <a:gd name="connsiteX4" fmla="*/ 1878 w 190349"/>
                <a:gd name="connsiteY4" fmla="*/ 10144 h 92669"/>
                <a:gd name="connsiteX5" fmla="*/ 33436 w 190349"/>
                <a:gd name="connsiteY5" fmla="*/ 1878 h 9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349" h="92669">
                  <a:moveTo>
                    <a:pt x="158916" y="1878"/>
                  </a:moveTo>
                  <a:lnTo>
                    <a:pt x="190725" y="10144"/>
                  </a:lnTo>
                  <a:lnTo>
                    <a:pt x="190725" y="92294"/>
                  </a:lnTo>
                  <a:lnTo>
                    <a:pt x="1878" y="92294"/>
                  </a:lnTo>
                  <a:lnTo>
                    <a:pt x="1878" y="10144"/>
                  </a:lnTo>
                  <a:lnTo>
                    <a:pt x="33436" y="1878"/>
                  </a:lnTo>
                  <a:close/>
                </a:path>
              </a:pathLst>
            </a:custGeom>
            <a:solidFill>
              <a:srgbClr val="9F9486"/>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5F54C499-3BD2-42A3-80C2-A6CCA94BEBDC}"/>
                </a:ext>
              </a:extLst>
            </p:cNvPr>
            <p:cNvSpPr/>
            <p:nvPr/>
          </p:nvSpPr>
          <p:spPr>
            <a:xfrm>
              <a:off x="2881794" y="5009197"/>
              <a:ext cx="190349" cy="20037"/>
            </a:xfrm>
            <a:custGeom>
              <a:avLst/>
              <a:gdLst>
                <a:gd name="connsiteX0" fmla="*/ 189723 w 190349"/>
                <a:gd name="connsiteY0" fmla="*/ 18659 h 20036"/>
                <a:gd name="connsiteX1" fmla="*/ 158416 w 190349"/>
                <a:gd name="connsiteY1" fmla="*/ 1878 h 20036"/>
                <a:gd name="connsiteX2" fmla="*/ 32935 w 190349"/>
                <a:gd name="connsiteY2" fmla="*/ 1878 h 20036"/>
                <a:gd name="connsiteX3" fmla="*/ 1878 w 190349"/>
                <a:gd name="connsiteY3" fmla="*/ 18659 h 20036"/>
              </a:gdLst>
              <a:ahLst/>
              <a:cxnLst>
                <a:cxn ang="0">
                  <a:pos x="connsiteX0" y="connsiteY0"/>
                </a:cxn>
                <a:cxn ang="0">
                  <a:pos x="connsiteX1" y="connsiteY1"/>
                </a:cxn>
                <a:cxn ang="0">
                  <a:pos x="connsiteX2" y="connsiteY2"/>
                </a:cxn>
                <a:cxn ang="0">
                  <a:pos x="connsiteX3" y="connsiteY3"/>
                </a:cxn>
              </a:cxnLst>
              <a:rect l="l" t="t" r="r" b="b"/>
              <a:pathLst>
                <a:path w="190349" h="20036">
                  <a:moveTo>
                    <a:pt x="189723" y="18659"/>
                  </a:moveTo>
                  <a:lnTo>
                    <a:pt x="158416" y="1878"/>
                  </a:lnTo>
                  <a:lnTo>
                    <a:pt x="32935" y="1878"/>
                  </a:lnTo>
                  <a:lnTo>
                    <a:pt x="1878" y="18659"/>
                  </a:lnTo>
                  <a:close/>
                </a:path>
              </a:pathLst>
            </a:custGeom>
            <a:solidFill>
              <a:srgbClr val="F9E8D2"/>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F39C027D-6674-436C-B270-98016E3A9098}"/>
                </a:ext>
              </a:extLst>
            </p:cNvPr>
            <p:cNvSpPr/>
            <p:nvPr/>
          </p:nvSpPr>
          <p:spPr>
            <a:xfrm>
              <a:off x="2962442"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37A8A988-18D3-4932-A92B-D7BBCAFCA77C}"/>
                </a:ext>
              </a:extLst>
            </p:cNvPr>
            <p:cNvSpPr/>
            <p:nvPr/>
          </p:nvSpPr>
          <p:spPr>
            <a:xfrm>
              <a:off x="3004519" y="4423373"/>
              <a:ext cx="27551" cy="42578"/>
            </a:xfrm>
            <a:custGeom>
              <a:avLst/>
              <a:gdLst>
                <a:gd name="connsiteX0" fmla="*/ 1878 w 27550"/>
                <a:gd name="connsiteY0" fmla="*/ 1878 h 42578"/>
                <a:gd name="connsiteX1" fmla="*/ 26423 w 27550"/>
                <a:gd name="connsiteY1" fmla="*/ 1878 h 42578"/>
                <a:gd name="connsiteX2" fmla="*/ 26423 w 27550"/>
                <a:gd name="connsiteY2" fmla="*/ 41701 h 42578"/>
                <a:gd name="connsiteX3" fmla="*/ 1878 w 27550"/>
                <a:gd name="connsiteY3" fmla="*/ 41701 h 42578"/>
              </a:gdLst>
              <a:ahLst/>
              <a:cxnLst>
                <a:cxn ang="0">
                  <a:pos x="connsiteX0" y="connsiteY0"/>
                </a:cxn>
                <a:cxn ang="0">
                  <a:pos x="connsiteX1" y="connsiteY1"/>
                </a:cxn>
                <a:cxn ang="0">
                  <a:pos x="connsiteX2" y="connsiteY2"/>
                </a:cxn>
                <a:cxn ang="0">
                  <a:pos x="connsiteX3" y="connsiteY3"/>
                </a:cxn>
              </a:cxnLst>
              <a:rect l="l" t="t" r="r" b="b"/>
              <a:pathLst>
                <a:path w="27550" h="42578">
                  <a:moveTo>
                    <a:pt x="1878" y="1878"/>
                  </a:moveTo>
                  <a:lnTo>
                    <a:pt x="26423" y="1878"/>
                  </a:lnTo>
                  <a:lnTo>
                    <a:pt x="26423" y="41701"/>
                  </a:lnTo>
                  <a:lnTo>
                    <a:pt x="1878" y="41701"/>
                  </a:lnTo>
                  <a:close/>
                </a:path>
              </a:pathLst>
            </a:custGeom>
            <a:solidFill>
              <a:srgbClr val="9F9486"/>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4964D81F-0DCF-47FA-9963-63FC78F92AF8}"/>
                </a:ext>
              </a:extLst>
            </p:cNvPr>
            <p:cNvSpPr/>
            <p:nvPr/>
          </p:nvSpPr>
          <p:spPr>
            <a:xfrm>
              <a:off x="2905588" y="4407844"/>
              <a:ext cx="140257" cy="27551"/>
            </a:xfrm>
            <a:custGeom>
              <a:avLst/>
              <a:gdLst>
                <a:gd name="connsiteX0" fmla="*/ 1878 w 140257"/>
                <a:gd name="connsiteY0" fmla="*/ 1879 h 27550"/>
                <a:gd name="connsiteX1" fmla="*/ 139631 w 140257"/>
                <a:gd name="connsiteY1" fmla="*/ 1879 h 27550"/>
                <a:gd name="connsiteX2" fmla="*/ 139631 w 140257"/>
                <a:gd name="connsiteY2" fmla="*/ 26424 h 27550"/>
                <a:gd name="connsiteX3" fmla="*/ 1878 w 140257"/>
                <a:gd name="connsiteY3" fmla="*/ 26424 h 27550"/>
              </a:gdLst>
              <a:ahLst/>
              <a:cxnLst>
                <a:cxn ang="0">
                  <a:pos x="connsiteX0" y="connsiteY0"/>
                </a:cxn>
                <a:cxn ang="0">
                  <a:pos x="connsiteX1" y="connsiteY1"/>
                </a:cxn>
                <a:cxn ang="0">
                  <a:pos x="connsiteX2" y="connsiteY2"/>
                </a:cxn>
                <a:cxn ang="0">
                  <a:pos x="connsiteX3" y="connsiteY3"/>
                </a:cxn>
              </a:cxnLst>
              <a:rect l="l" t="t" r="r" b="b"/>
              <a:pathLst>
                <a:path w="140257" h="27550">
                  <a:moveTo>
                    <a:pt x="1878" y="1879"/>
                  </a:moveTo>
                  <a:lnTo>
                    <a:pt x="139631" y="1879"/>
                  </a:lnTo>
                  <a:lnTo>
                    <a:pt x="139631" y="26424"/>
                  </a:lnTo>
                  <a:lnTo>
                    <a:pt x="1878" y="26424"/>
                  </a:lnTo>
                  <a:close/>
                </a:path>
              </a:pathLst>
            </a:custGeom>
            <a:solidFill>
              <a:srgbClr val="9F9486"/>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4D0673C1-37E0-4A6D-8B53-8DC4D1D2C3B5}"/>
                </a:ext>
              </a:extLst>
            </p:cNvPr>
            <p:cNvSpPr/>
            <p:nvPr/>
          </p:nvSpPr>
          <p:spPr>
            <a:xfrm>
              <a:off x="2901330" y="4995923"/>
              <a:ext cx="150276" cy="17532"/>
            </a:xfrm>
            <a:custGeom>
              <a:avLst/>
              <a:gdLst>
                <a:gd name="connsiteX0" fmla="*/ 150150 w 150275"/>
                <a:gd name="connsiteY0" fmla="*/ 9392 h 17532"/>
                <a:gd name="connsiteX1" fmla="*/ 140383 w 150275"/>
                <a:gd name="connsiteY1" fmla="*/ 16906 h 17532"/>
                <a:gd name="connsiteX2" fmla="*/ 11646 w 150275"/>
                <a:gd name="connsiteY2" fmla="*/ 16906 h 17532"/>
                <a:gd name="connsiteX3" fmla="*/ 1878 w 150275"/>
                <a:gd name="connsiteY3" fmla="*/ 9392 h 17532"/>
                <a:gd name="connsiteX4" fmla="*/ 1878 w 150275"/>
                <a:gd name="connsiteY4" fmla="*/ 9392 h 17532"/>
                <a:gd name="connsiteX5" fmla="*/ 11646 w 150275"/>
                <a:gd name="connsiteY5" fmla="*/ 1878 h 17532"/>
                <a:gd name="connsiteX6" fmla="*/ 140633 w 150275"/>
                <a:gd name="connsiteY6" fmla="*/ 1878 h 17532"/>
                <a:gd name="connsiteX7" fmla="*/ 150150 w 150275"/>
                <a:gd name="connsiteY7" fmla="*/ 9392 h 17532"/>
                <a:gd name="connsiteX8" fmla="*/ 15015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50150" y="9392"/>
                  </a:moveTo>
                  <a:cubicBezTo>
                    <a:pt x="150150" y="13650"/>
                    <a:pt x="145893" y="16906"/>
                    <a:pt x="140383" y="16906"/>
                  </a:cubicBezTo>
                  <a:lnTo>
                    <a:pt x="11646" y="16906"/>
                  </a:lnTo>
                  <a:cubicBezTo>
                    <a:pt x="6387" y="16906"/>
                    <a:pt x="1878" y="13400"/>
                    <a:pt x="1878" y="9392"/>
                  </a:cubicBezTo>
                  <a:lnTo>
                    <a:pt x="1878" y="9392"/>
                  </a:lnTo>
                  <a:cubicBezTo>
                    <a:pt x="1878" y="5135"/>
                    <a:pt x="6136" y="1878"/>
                    <a:pt x="11646" y="1878"/>
                  </a:cubicBezTo>
                  <a:lnTo>
                    <a:pt x="140633" y="1878"/>
                  </a:lnTo>
                  <a:cubicBezTo>
                    <a:pt x="145893" y="2129"/>
                    <a:pt x="150150" y="5385"/>
                    <a:pt x="150150" y="9392"/>
                  </a:cubicBezTo>
                  <a:lnTo>
                    <a:pt x="150150" y="9392"/>
                  </a:lnTo>
                  <a:close/>
                </a:path>
              </a:pathLst>
            </a:custGeom>
            <a:solidFill>
              <a:srgbClr val="9F9486"/>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EAE9E87C-2E6A-409E-8FE5-7D71AD0D0098}"/>
                </a:ext>
              </a:extLst>
            </p:cNvPr>
            <p:cNvSpPr/>
            <p:nvPr/>
          </p:nvSpPr>
          <p:spPr>
            <a:xfrm>
              <a:off x="2901330" y="4981897"/>
              <a:ext cx="150276" cy="17532"/>
            </a:xfrm>
            <a:custGeom>
              <a:avLst/>
              <a:gdLst>
                <a:gd name="connsiteX0" fmla="*/ 150150 w 150275"/>
                <a:gd name="connsiteY0" fmla="*/ 9392 h 17532"/>
                <a:gd name="connsiteX1" fmla="*/ 140383 w 150275"/>
                <a:gd name="connsiteY1" fmla="*/ 16906 h 17532"/>
                <a:gd name="connsiteX2" fmla="*/ 11646 w 150275"/>
                <a:gd name="connsiteY2" fmla="*/ 16906 h 17532"/>
                <a:gd name="connsiteX3" fmla="*/ 1878 w 150275"/>
                <a:gd name="connsiteY3" fmla="*/ 9392 h 17532"/>
                <a:gd name="connsiteX4" fmla="*/ 1878 w 150275"/>
                <a:gd name="connsiteY4" fmla="*/ 9392 h 17532"/>
                <a:gd name="connsiteX5" fmla="*/ 11646 w 150275"/>
                <a:gd name="connsiteY5" fmla="*/ 1878 h 17532"/>
                <a:gd name="connsiteX6" fmla="*/ 140633 w 150275"/>
                <a:gd name="connsiteY6" fmla="*/ 1878 h 17532"/>
                <a:gd name="connsiteX7" fmla="*/ 150150 w 150275"/>
                <a:gd name="connsiteY7" fmla="*/ 9392 h 17532"/>
                <a:gd name="connsiteX8" fmla="*/ 150150 w 150275"/>
                <a:gd name="connsiteY8" fmla="*/ 9392 h 1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75" h="17532">
                  <a:moveTo>
                    <a:pt x="150150" y="9392"/>
                  </a:moveTo>
                  <a:cubicBezTo>
                    <a:pt x="150150" y="13650"/>
                    <a:pt x="145893" y="16906"/>
                    <a:pt x="140383" y="16906"/>
                  </a:cubicBezTo>
                  <a:lnTo>
                    <a:pt x="11646" y="16906"/>
                  </a:lnTo>
                  <a:cubicBezTo>
                    <a:pt x="6387" y="16906"/>
                    <a:pt x="1878" y="13650"/>
                    <a:pt x="1878" y="9392"/>
                  </a:cubicBezTo>
                  <a:lnTo>
                    <a:pt x="1878" y="9392"/>
                  </a:lnTo>
                  <a:cubicBezTo>
                    <a:pt x="1878" y="5135"/>
                    <a:pt x="6136" y="1878"/>
                    <a:pt x="11646" y="1878"/>
                  </a:cubicBezTo>
                  <a:lnTo>
                    <a:pt x="140633" y="1878"/>
                  </a:lnTo>
                  <a:cubicBezTo>
                    <a:pt x="145893" y="1878"/>
                    <a:pt x="150150" y="5385"/>
                    <a:pt x="150150" y="9392"/>
                  </a:cubicBezTo>
                  <a:lnTo>
                    <a:pt x="150150" y="9392"/>
                  </a:lnTo>
                  <a:close/>
                </a:path>
              </a:pathLst>
            </a:custGeom>
            <a:solidFill>
              <a:srgbClr val="9F9486"/>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D805F2CF-4969-4592-AE0A-DF11C122CE57}"/>
                </a:ext>
              </a:extLst>
            </p:cNvPr>
            <p:cNvSpPr/>
            <p:nvPr/>
          </p:nvSpPr>
          <p:spPr>
            <a:xfrm>
              <a:off x="2881544" y="4416610"/>
              <a:ext cx="97679" cy="693772"/>
            </a:xfrm>
            <a:custGeom>
              <a:avLst/>
              <a:gdLst>
                <a:gd name="connsiteX0" fmla="*/ 28678 w 97679"/>
                <a:gd name="connsiteY0" fmla="*/ 567666 h 693772"/>
                <a:gd name="connsiteX1" fmla="*/ 22166 w 97679"/>
                <a:gd name="connsiteY1" fmla="*/ 574679 h 693772"/>
                <a:gd name="connsiteX2" fmla="*/ 28928 w 97679"/>
                <a:gd name="connsiteY2" fmla="*/ 581692 h 693772"/>
                <a:gd name="connsiteX3" fmla="*/ 22166 w 97679"/>
                <a:gd name="connsiteY3" fmla="*/ 588704 h 693772"/>
                <a:gd name="connsiteX4" fmla="*/ 30431 w 97679"/>
                <a:gd name="connsiteY4" fmla="*/ 595968 h 693772"/>
                <a:gd name="connsiteX5" fmla="*/ 2379 w 97679"/>
                <a:gd name="connsiteY5" fmla="*/ 610995 h 693772"/>
                <a:gd name="connsiteX6" fmla="*/ 3131 w 97679"/>
                <a:gd name="connsiteY6" fmla="*/ 610995 h 693772"/>
                <a:gd name="connsiteX7" fmla="*/ 1878 w 97679"/>
                <a:gd name="connsiteY7" fmla="*/ 611246 h 693772"/>
                <a:gd name="connsiteX8" fmla="*/ 1878 w 97679"/>
                <a:gd name="connsiteY8" fmla="*/ 693397 h 693772"/>
                <a:gd name="connsiteX9" fmla="*/ 96302 w 97679"/>
                <a:gd name="connsiteY9" fmla="*/ 693397 h 693772"/>
                <a:gd name="connsiteX10" fmla="*/ 96302 w 97679"/>
                <a:gd name="connsiteY10" fmla="*/ 1878 h 693772"/>
                <a:gd name="connsiteX11" fmla="*/ 26423 w 97679"/>
                <a:gd name="connsiteY11" fmla="*/ 1878 h 693772"/>
                <a:gd name="connsiteX12" fmla="*/ 26423 w 97679"/>
                <a:gd name="connsiteY12" fmla="*/ 17407 h 693772"/>
                <a:gd name="connsiteX13" fmla="*/ 37444 w 97679"/>
                <a:gd name="connsiteY13" fmla="*/ 17407 h 693772"/>
                <a:gd name="connsiteX14" fmla="*/ 28678 w 97679"/>
                <a:gd name="connsiteY14" fmla="*/ 567666 h 6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679" h="693772">
                  <a:moveTo>
                    <a:pt x="28678" y="567666"/>
                  </a:moveTo>
                  <a:cubicBezTo>
                    <a:pt x="24921" y="568668"/>
                    <a:pt x="22166" y="571423"/>
                    <a:pt x="22166" y="574679"/>
                  </a:cubicBezTo>
                  <a:cubicBezTo>
                    <a:pt x="22166" y="577935"/>
                    <a:pt x="24921" y="580690"/>
                    <a:pt x="28928" y="581692"/>
                  </a:cubicBezTo>
                  <a:cubicBezTo>
                    <a:pt x="24921" y="582694"/>
                    <a:pt x="22166" y="585449"/>
                    <a:pt x="22166" y="588704"/>
                  </a:cubicBezTo>
                  <a:cubicBezTo>
                    <a:pt x="22166" y="592461"/>
                    <a:pt x="25672" y="595467"/>
                    <a:pt x="30431" y="595968"/>
                  </a:cubicBezTo>
                  <a:lnTo>
                    <a:pt x="2379" y="610995"/>
                  </a:lnTo>
                  <a:lnTo>
                    <a:pt x="3131" y="610995"/>
                  </a:lnTo>
                  <a:lnTo>
                    <a:pt x="1878" y="611246"/>
                  </a:lnTo>
                  <a:lnTo>
                    <a:pt x="1878" y="693397"/>
                  </a:lnTo>
                  <a:lnTo>
                    <a:pt x="96302" y="693397"/>
                  </a:lnTo>
                  <a:lnTo>
                    <a:pt x="96302" y="1878"/>
                  </a:lnTo>
                  <a:lnTo>
                    <a:pt x="26423" y="1878"/>
                  </a:lnTo>
                  <a:lnTo>
                    <a:pt x="26423" y="17407"/>
                  </a:lnTo>
                  <a:lnTo>
                    <a:pt x="37444" y="17407"/>
                  </a:lnTo>
                  <a:lnTo>
                    <a:pt x="28678" y="567666"/>
                  </a:lnTo>
                  <a:close/>
                </a:path>
              </a:pathLst>
            </a:custGeom>
            <a:solidFill>
              <a:srgbClr val="9F9486"/>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616314AF-48FB-472B-AECC-04279A8E5230}"/>
                </a:ext>
              </a:extLst>
            </p:cNvPr>
            <p:cNvSpPr/>
            <p:nvPr/>
          </p:nvSpPr>
          <p:spPr>
            <a:xfrm>
              <a:off x="1569889" y="1750722"/>
              <a:ext cx="2505" cy="2505"/>
            </a:xfrm>
            <a:custGeom>
              <a:avLst/>
              <a:gdLst/>
              <a:ahLst/>
              <a:cxnLst/>
              <a:rect l="l" t="t" r="r" b="b"/>
              <a:pathLst>
                <a:path w="2504" h="2504"/>
              </a:pathLst>
            </a:custGeom>
            <a:solidFill>
              <a:srgbClr val="645E3E"/>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8390ECC3-1152-49B7-BDA4-037C00E97230}"/>
                </a:ext>
              </a:extLst>
            </p:cNvPr>
            <p:cNvSpPr/>
            <p:nvPr/>
          </p:nvSpPr>
          <p:spPr>
            <a:xfrm>
              <a:off x="2935894" y="4432389"/>
              <a:ext cx="20037" cy="32560"/>
            </a:xfrm>
            <a:custGeom>
              <a:avLst/>
              <a:gdLst>
                <a:gd name="connsiteX0" fmla="*/ 1879 w 20036"/>
                <a:gd name="connsiteY0" fmla="*/ 1878 h 32559"/>
                <a:gd name="connsiteX1" fmla="*/ 19411 w 20036"/>
                <a:gd name="connsiteY1" fmla="*/ 1878 h 32559"/>
                <a:gd name="connsiteX2" fmla="*/ 19411 w 20036"/>
                <a:gd name="connsiteY2" fmla="*/ 32685 h 32559"/>
                <a:gd name="connsiteX3" fmla="*/ 1879 w 20036"/>
                <a:gd name="connsiteY3" fmla="*/ 32685 h 32559"/>
              </a:gdLst>
              <a:ahLst/>
              <a:cxnLst>
                <a:cxn ang="0">
                  <a:pos x="connsiteX0" y="connsiteY0"/>
                </a:cxn>
                <a:cxn ang="0">
                  <a:pos x="connsiteX1" y="connsiteY1"/>
                </a:cxn>
                <a:cxn ang="0">
                  <a:pos x="connsiteX2" y="connsiteY2"/>
                </a:cxn>
                <a:cxn ang="0">
                  <a:pos x="connsiteX3" y="connsiteY3"/>
                </a:cxn>
              </a:cxnLst>
              <a:rect l="l" t="t" r="r" b="b"/>
              <a:pathLst>
                <a:path w="20036" h="32559">
                  <a:moveTo>
                    <a:pt x="1879" y="1878"/>
                  </a:moveTo>
                  <a:lnTo>
                    <a:pt x="19411" y="1878"/>
                  </a:lnTo>
                  <a:lnTo>
                    <a:pt x="19411" y="32685"/>
                  </a:lnTo>
                  <a:lnTo>
                    <a:pt x="1879" y="32685"/>
                  </a:lnTo>
                  <a:close/>
                </a:path>
              </a:pathLst>
            </a:custGeom>
            <a:solidFill>
              <a:srgbClr val="545E67"/>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D2EA35BF-7F2A-44EA-B4E9-6EBBE2384788}"/>
                </a:ext>
              </a:extLst>
            </p:cNvPr>
            <p:cNvSpPr/>
            <p:nvPr/>
          </p:nvSpPr>
          <p:spPr>
            <a:xfrm>
              <a:off x="2842723" y="5048269"/>
              <a:ext cx="265487" cy="100184"/>
            </a:xfrm>
            <a:custGeom>
              <a:avLst/>
              <a:gdLst>
                <a:gd name="connsiteX0" fmla="*/ 1878 w 265486"/>
                <a:gd name="connsiteY0" fmla="*/ 1878 h 100183"/>
                <a:gd name="connsiteX1" fmla="*/ 264861 w 265486"/>
                <a:gd name="connsiteY1" fmla="*/ 1878 h 100183"/>
                <a:gd name="connsiteX2" fmla="*/ 264861 w 265486"/>
                <a:gd name="connsiteY2" fmla="*/ 98806 h 100183"/>
                <a:gd name="connsiteX3" fmla="*/ 1878 w 265486"/>
                <a:gd name="connsiteY3" fmla="*/ 98806 h 100183"/>
              </a:gdLst>
              <a:ahLst/>
              <a:cxnLst>
                <a:cxn ang="0">
                  <a:pos x="connsiteX0" y="connsiteY0"/>
                </a:cxn>
                <a:cxn ang="0">
                  <a:pos x="connsiteX1" y="connsiteY1"/>
                </a:cxn>
                <a:cxn ang="0">
                  <a:pos x="connsiteX2" y="connsiteY2"/>
                </a:cxn>
                <a:cxn ang="0">
                  <a:pos x="connsiteX3" y="connsiteY3"/>
                </a:cxn>
              </a:cxnLst>
              <a:rect l="l" t="t" r="r" b="b"/>
              <a:pathLst>
                <a:path w="265486" h="100183">
                  <a:moveTo>
                    <a:pt x="1878" y="1878"/>
                  </a:moveTo>
                  <a:lnTo>
                    <a:pt x="264861" y="1878"/>
                  </a:lnTo>
                  <a:lnTo>
                    <a:pt x="264861" y="98806"/>
                  </a:lnTo>
                  <a:lnTo>
                    <a:pt x="1878" y="98806"/>
                  </a:lnTo>
                  <a:close/>
                </a:path>
              </a:pathLst>
            </a:custGeom>
            <a:solidFill>
              <a:srgbClr val="9F9486"/>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21FE16EE-2030-4221-9E90-9A7E09EDC2D3}"/>
                </a:ext>
              </a:extLst>
            </p:cNvPr>
            <p:cNvSpPr/>
            <p:nvPr/>
          </p:nvSpPr>
          <p:spPr>
            <a:xfrm>
              <a:off x="1933055" y="4520050"/>
              <a:ext cx="127734" cy="175322"/>
            </a:xfrm>
            <a:custGeom>
              <a:avLst/>
              <a:gdLst>
                <a:gd name="connsiteX0" fmla="*/ 1878 w 127734"/>
                <a:gd name="connsiteY0" fmla="*/ 1878 h 175321"/>
                <a:gd name="connsiteX1" fmla="*/ 126357 w 127734"/>
                <a:gd name="connsiteY1" fmla="*/ 1878 h 175321"/>
                <a:gd name="connsiteX2" fmla="*/ 126357 w 127734"/>
                <a:gd name="connsiteY2" fmla="*/ 174695 h 175321"/>
                <a:gd name="connsiteX3" fmla="*/ 1878 w 127734"/>
                <a:gd name="connsiteY3" fmla="*/ 174695 h 175321"/>
              </a:gdLst>
              <a:ahLst/>
              <a:cxnLst>
                <a:cxn ang="0">
                  <a:pos x="connsiteX0" y="connsiteY0"/>
                </a:cxn>
                <a:cxn ang="0">
                  <a:pos x="connsiteX1" y="connsiteY1"/>
                </a:cxn>
                <a:cxn ang="0">
                  <a:pos x="connsiteX2" y="connsiteY2"/>
                </a:cxn>
                <a:cxn ang="0">
                  <a:pos x="connsiteX3" y="connsiteY3"/>
                </a:cxn>
              </a:cxnLst>
              <a:rect l="l" t="t" r="r" b="b"/>
              <a:pathLst>
                <a:path w="127734" h="175321">
                  <a:moveTo>
                    <a:pt x="1878" y="1878"/>
                  </a:moveTo>
                  <a:lnTo>
                    <a:pt x="126357" y="1878"/>
                  </a:lnTo>
                  <a:lnTo>
                    <a:pt x="126357" y="174695"/>
                  </a:lnTo>
                  <a:lnTo>
                    <a:pt x="1878" y="174695"/>
                  </a:lnTo>
                  <a:close/>
                </a:path>
              </a:pathLst>
            </a:custGeom>
            <a:solidFill>
              <a:srgbClr val="9F9486"/>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E89B5CC4-BA6E-42AE-BDAB-B5C8B590AFA6}"/>
                </a:ext>
              </a:extLst>
            </p:cNvPr>
            <p:cNvSpPr/>
            <p:nvPr/>
          </p:nvSpPr>
          <p:spPr>
            <a:xfrm>
              <a:off x="1944826" y="4533324"/>
              <a:ext cx="102688" cy="150276"/>
            </a:xfrm>
            <a:custGeom>
              <a:avLst/>
              <a:gdLst>
                <a:gd name="connsiteX0" fmla="*/ 1878 w 102688"/>
                <a:gd name="connsiteY0" fmla="*/ 1878 h 150275"/>
                <a:gd name="connsiteX1" fmla="*/ 102814 w 102688"/>
                <a:gd name="connsiteY1" fmla="*/ 1878 h 150275"/>
                <a:gd name="connsiteX2" fmla="*/ 102814 w 102688"/>
                <a:gd name="connsiteY2" fmla="*/ 148397 h 150275"/>
                <a:gd name="connsiteX3" fmla="*/ 1878 w 102688"/>
                <a:gd name="connsiteY3" fmla="*/ 148397 h 150275"/>
              </a:gdLst>
              <a:ahLst/>
              <a:cxnLst>
                <a:cxn ang="0">
                  <a:pos x="connsiteX0" y="connsiteY0"/>
                </a:cxn>
                <a:cxn ang="0">
                  <a:pos x="connsiteX1" y="connsiteY1"/>
                </a:cxn>
                <a:cxn ang="0">
                  <a:pos x="connsiteX2" y="connsiteY2"/>
                </a:cxn>
                <a:cxn ang="0">
                  <a:pos x="connsiteX3" y="connsiteY3"/>
                </a:cxn>
              </a:cxnLst>
              <a:rect l="l" t="t" r="r" b="b"/>
              <a:pathLst>
                <a:path w="102688" h="150275">
                  <a:moveTo>
                    <a:pt x="1878" y="1878"/>
                  </a:moveTo>
                  <a:lnTo>
                    <a:pt x="102814" y="1878"/>
                  </a:lnTo>
                  <a:lnTo>
                    <a:pt x="102814" y="148397"/>
                  </a:lnTo>
                  <a:lnTo>
                    <a:pt x="1878" y="148397"/>
                  </a:lnTo>
                  <a:close/>
                </a:path>
              </a:pathLst>
            </a:custGeom>
            <a:solidFill>
              <a:srgbClr val="ECE4D5"/>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C4DBD4E3-39B0-4EC6-922C-B82D6959AB1C}"/>
                </a:ext>
              </a:extLst>
            </p:cNvPr>
            <p:cNvSpPr/>
            <p:nvPr/>
          </p:nvSpPr>
          <p:spPr>
            <a:xfrm>
              <a:off x="1933055" y="4768506"/>
              <a:ext cx="127734" cy="175322"/>
            </a:xfrm>
            <a:custGeom>
              <a:avLst/>
              <a:gdLst>
                <a:gd name="connsiteX0" fmla="*/ 1878 w 127734"/>
                <a:gd name="connsiteY0" fmla="*/ 1879 h 175321"/>
                <a:gd name="connsiteX1" fmla="*/ 126357 w 127734"/>
                <a:gd name="connsiteY1" fmla="*/ 1879 h 175321"/>
                <a:gd name="connsiteX2" fmla="*/ 126357 w 127734"/>
                <a:gd name="connsiteY2" fmla="*/ 174695 h 175321"/>
                <a:gd name="connsiteX3" fmla="*/ 1878 w 127734"/>
                <a:gd name="connsiteY3" fmla="*/ 174695 h 175321"/>
              </a:gdLst>
              <a:ahLst/>
              <a:cxnLst>
                <a:cxn ang="0">
                  <a:pos x="connsiteX0" y="connsiteY0"/>
                </a:cxn>
                <a:cxn ang="0">
                  <a:pos x="connsiteX1" y="connsiteY1"/>
                </a:cxn>
                <a:cxn ang="0">
                  <a:pos x="connsiteX2" y="connsiteY2"/>
                </a:cxn>
                <a:cxn ang="0">
                  <a:pos x="connsiteX3" y="connsiteY3"/>
                </a:cxn>
              </a:cxnLst>
              <a:rect l="l" t="t" r="r" b="b"/>
              <a:pathLst>
                <a:path w="127734" h="175321">
                  <a:moveTo>
                    <a:pt x="1878" y="1879"/>
                  </a:moveTo>
                  <a:lnTo>
                    <a:pt x="126357" y="1879"/>
                  </a:lnTo>
                  <a:lnTo>
                    <a:pt x="126357" y="174695"/>
                  </a:lnTo>
                  <a:lnTo>
                    <a:pt x="1878" y="174695"/>
                  </a:lnTo>
                  <a:close/>
                </a:path>
              </a:pathLst>
            </a:custGeom>
            <a:solidFill>
              <a:srgbClr val="9F9486"/>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8BC6766E-51BC-48E9-82F2-08C9D7A22490}"/>
                </a:ext>
              </a:extLst>
            </p:cNvPr>
            <p:cNvSpPr/>
            <p:nvPr/>
          </p:nvSpPr>
          <p:spPr>
            <a:xfrm>
              <a:off x="1944826" y="4781529"/>
              <a:ext cx="102688" cy="150276"/>
            </a:xfrm>
            <a:custGeom>
              <a:avLst/>
              <a:gdLst>
                <a:gd name="connsiteX0" fmla="*/ 1878 w 102688"/>
                <a:gd name="connsiteY0" fmla="*/ 1878 h 150275"/>
                <a:gd name="connsiteX1" fmla="*/ 102814 w 102688"/>
                <a:gd name="connsiteY1" fmla="*/ 1878 h 150275"/>
                <a:gd name="connsiteX2" fmla="*/ 102814 w 102688"/>
                <a:gd name="connsiteY2" fmla="*/ 148397 h 150275"/>
                <a:gd name="connsiteX3" fmla="*/ 1878 w 102688"/>
                <a:gd name="connsiteY3" fmla="*/ 148397 h 150275"/>
              </a:gdLst>
              <a:ahLst/>
              <a:cxnLst>
                <a:cxn ang="0">
                  <a:pos x="connsiteX0" y="connsiteY0"/>
                </a:cxn>
                <a:cxn ang="0">
                  <a:pos x="connsiteX1" y="connsiteY1"/>
                </a:cxn>
                <a:cxn ang="0">
                  <a:pos x="connsiteX2" y="connsiteY2"/>
                </a:cxn>
                <a:cxn ang="0">
                  <a:pos x="connsiteX3" y="connsiteY3"/>
                </a:cxn>
              </a:cxnLst>
              <a:rect l="l" t="t" r="r" b="b"/>
              <a:pathLst>
                <a:path w="102688" h="150275">
                  <a:moveTo>
                    <a:pt x="1878" y="1878"/>
                  </a:moveTo>
                  <a:lnTo>
                    <a:pt x="102814" y="1878"/>
                  </a:lnTo>
                  <a:lnTo>
                    <a:pt x="102814" y="148397"/>
                  </a:lnTo>
                  <a:lnTo>
                    <a:pt x="1878" y="148397"/>
                  </a:lnTo>
                  <a:close/>
                </a:path>
              </a:pathLst>
            </a:custGeom>
            <a:solidFill>
              <a:srgbClr val="ECE4D5"/>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6DFC4247-73AC-4DA5-BE8C-3622C1A724BA}"/>
                </a:ext>
              </a:extLst>
            </p:cNvPr>
            <p:cNvSpPr/>
            <p:nvPr/>
          </p:nvSpPr>
          <p:spPr>
            <a:xfrm>
              <a:off x="2327027" y="4520050"/>
              <a:ext cx="127734" cy="175322"/>
            </a:xfrm>
            <a:custGeom>
              <a:avLst/>
              <a:gdLst>
                <a:gd name="connsiteX0" fmla="*/ 1878 w 127734"/>
                <a:gd name="connsiteY0" fmla="*/ 1878 h 175321"/>
                <a:gd name="connsiteX1" fmla="*/ 126357 w 127734"/>
                <a:gd name="connsiteY1" fmla="*/ 1878 h 175321"/>
                <a:gd name="connsiteX2" fmla="*/ 126357 w 127734"/>
                <a:gd name="connsiteY2" fmla="*/ 174695 h 175321"/>
                <a:gd name="connsiteX3" fmla="*/ 1878 w 127734"/>
                <a:gd name="connsiteY3" fmla="*/ 174695 h 175321"/>
              </a:gdLst>
              <a:ahLst/>
              <a:cxnLst>
                <a:cxn ang="0">
                  <a:pos x="connsiteX0" y="connsiteY0"/>
                </a:cxn>
                <a:cxn ang="0">
                  <a:pos x="connsiteX1" y="connsiteY1"/>
                </a:cxn>
                <a:cxn ang="0">
                  <a:pos x="connsiteX2" y="connsiteY2"/>
                </a:cxn>
                <a:cxn ang="0">
                  <a:pos x="connsiteX3" y="connsiteY3"/>
                </a:cxn>
              </a:cxnLst>
              <a:rect l="l" t="t" r="r" b="b"/>
              <a:pathLst>
                <a:path w="127734" h="175321">
                  <a:moveTo>
                    <a:pt x="1878" y="1878"/>
                  </a:moveTo>
                  <a:lnTo>
                    <a:pt x="126357" y="1878"/>
                  </a:lnTo>
                  <a:lnTo>
                    <a:pt x="126357" y="174695"/>
                  </a:lnTo>
                  <a:lnTo>
                    <a:pt x="1878" y="174695"/>
                  </a:lnTo>
                  <a:close/>
                </a:path>
              </a:pathLst>
            </a:custGeom>
            <a:solidFill>
              <a:srgbClr val="9F9486"/>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B76340AC-DA71-4349-90E3-D3C91D28F1EA}"/>
                </a:ext>
              </a:extLst>
            </p:cNvPr>
            <p:cNvSpPr/>
            <p:nvPr/>
          </p:nvSpPr>
          <p:spPr>
            <a:xfrm>
              <a:off x="2338799" y="4533324"/>
              <a:ext cx="102688" cy="150276"/>
            </a:xfrm>
            <a:custGeom>
              <a:avLst/>
              <a:gdLst>
                <a:gd name="connsiteX0" fmla="*/ 1878 w 102688"/>
                <a:gd name="connsiteY0" fmla="*/ 1878 h 150275"/>
                <a:gd name="connsiteX1" fmla="*/ 102814 w 102688"/>
                <a:gd name="connsiteY1" fmla="*/ 1878 h 150275"/>
                <a:gd name="connsiteX2" fmla="*/ 102814 w 102688"/>
                <a:gd name="connsiteY2" fmla="*/ 148397 h 150275"/>
                <a:gd name="connsiteX3" fmla="*/ 1878 w 102688"/>
                <a:gd name="connsiteY3" fmla="*/ 148397 h 150275"/>
              </a:gdLst>
              <a:ahLst/>
              <a:cxnLst>
                <a:cxn ang="0">
                  <a:pos x="connsiteX0" y="connsiteY0"/>
                </a:cxn>
                <a:cxn ang="0">
                  <a:pos x="connsiteX1" y="connsiteY1"/>
                </a:cxn>
                <a:cxn ang="0">
                  <a:pos x="connsiteX2" y="connsiteY2"/>
                </a:cxn>
                <a:cxn ang="0">
                  <a:pos x="connsiteX3" y="connsiteY3"/>
                </a:cxn>
              </a:cxnLst>
              <a:rect l="l" t="t" r="r" b="b"/>
              <a:pathLst>
                <a:path w="102688" h="150275">
                  <a:moveTo>
                    <a:pt x="1878" y="1878"/>
                  </a:moveTo>
                  <a:lnTo>
                    <a:pt x="102814" y="1878"/>
                  </a:lnTo>
                  <a:lnTo>
                    <a:pt x="102814" y="148397"/>
                  </a:lnTo>
                  <a:lnTo>
                    <a:pt x="1878" y="148397"/>
                  </a:lnTo>
                  <a:close/>
                </a:path>
              </a:pathLst>
            </a:custGeom>
            <a:solidFill>
              <a:srgbClr val="ECE4D5"/>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1B4B346B-76B9-44DF-9570-4AEE974E8E68}"/>
                </a:ext>
              </a:extLst>
            </p:cNvPr>
            <p:cNvSpPr/>
            <p:nvPr/>
          </p:nvSpPr>
          <p:spPr>
            <a:xfrm>
              <a:off x="2327027" y="4768506"/>
              <a:ext cx="127734" cy="175322"/>
            </a:xfrm>
            <a:custGeom>
              <a:avLst/>
              <a:gdLst>
                <a:gd name="connsiteX0" fmla="*/ 1878 w 127734"/>
                <a:gd name="connsiteY0" fmla="*/ 1879 h 175321"/>
                <a:gd name="connsiteX1" fmla="*/ 126357 w 127734"/>
                <a:gd name="connsiteY1" fmla="*/ 1879 h 175321"/>
                <a:gd name="connsiteX2" fmla="*/ 126357 w 127734"/>
                <a:gd name="connsiteY2" fmla="*/ 174695 h 175321"/>
                <a:gd name="connsiteX3" fmla="*/ 1878 w 127734"/>
                <a:gd name="connsiteY3" fmla="*/ 174695 h 175321"/>
              </a:gdLst>
              <a:ahLst/>
              <a:cxnLst>
                <a:cxn ang="0">
                  <a:pos x="connsiteX0" y="connsiteY0"/>
                </a:cxn>
                <a:cxn ang="0">
                  <a:pos x="connsiteX1" y="connsiteY1"/>
                </a:cxn>
                <a:cxn ang="0">
                  <a:pos x="connsiteX2" y="connsiteY2"/>
                </a:cxn>
                <a:cxn ang="0">
                  <a:pos x="connsiteX3" y="connsiteY3"/>
                </a:cxn>
              </a:cxnLst>
              <a:rect l="l" t="t" r="r" b="b"/>
              <a:pathLst>
                <a:path w="127734" h="175321">
                  <a:moveTo>
                    <a:pt x="1878" y="1879"/>
                  </a:moveTo>
                  <a:lnTo>
                    <a:pt x="126357" y="1879"/>
                  </a:lnTo>
                  <a:lnTo>
                    <a:pt x="126357" y="174695"/>
                  </a:lnTo>
                  <a:lnTo>
                    <a:pt x="1878" y="174695"/>
                  </a:lnTo>
                  <a:close/>
                </a:path>
              </a:pathLst>
            </a:custGeom>
            <a:solidFill>
              <a:srgbClr val="9F9486"/>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4CAD9A13-9088-46E7-A639-B2FAB215FFEC}"/>
                </a:ext>
              </a:extLst>
            </p:cNvPr>
            <p:cNvSpPr/>
            <p:nvPr/>
          </p:nvSpPr>
          <p:spPr>
            <a:xfrm>
              <a:off x="2338799" y="4781529"/>
              <a:ext cx="102688" cy="150276"/>
            </a:xfrm>
            <a:custGeom>
              <a:avLst/>
              <a:gdLst>
                <a:gd name="connsiteX0" fmla="*/ 1878 w 102688"/>
                <a:gd name="connsiteY0" fmla="*/ 1878 h 150275"/>
                <a:gd name="connsiteX1" fmla="*/ 102814 w 102688"/>
                <a:gd name="connsiteY1" fmla="*/ 1878 h 150275"/>
                <a:gd name="connsiteX2" fmla="*/ 102814 w 102688"/>
                <a:gd name="connsiteY2" fmla="*/ 148397 h 150275"/>
                <a:gd name="connsiteX3" fmla="*/ 1878 w 102688"/>
                <a:gd name="connsiteY3" fmla="*/ 148397 h 150275"/>
              </a:gdLst>
              <a:ahLst/>
              <a:cxnLst>
                <a:cxn ang="0">
                  <a:pos x="connsiteX0" y="connsiteY0"/>
                </a:cxn>
                <a:cxn ang="0">
                  <a:pos x="connsiteX1" y="connsiteY1"/>
                </a:cxn>
                <a:cxn ang="0">
                  <a:pos x="connsiteX2" y="connsiteY2"/>
                </a:cxn>
                <a:cxn ang="0">
                  <a:pos x="connsiteX3" y="connsiteY3"/>
                </a:cxn>
              </a:cxnLst>
              <a:rect l="l" t="t" r="r" b="b"/>
              <a:pathLst>
                <a:path w="102688" h="150275">
                  <a:moveTo>
                    <a:pt x="1878" y="1878"/>
                  </a:moveTo>
                  <a:lnTo>
                    <a:pt x="102814" y="1878"/>
                  </a:lnTo>
                  <a:lnTo>
                    <a:pt x="102814" y="148397"/>
                  </a:lnTo>
                  <a:lnTo>
                    <a:pt x="1878" y="148397"/>
                  </a:lnTo>
                  <a:close/>
                </a:path>
              </a:pathLst>
            </a:custGeom>
            <a:solidFill>
              <a:srgbClr val="ECE4D5"/>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9E633712-F172-4E5A-8032-890CEDE365C1}"/>
                </a:ext>
              </a:extLst>
            </p:cNvPr>
            <p:cNvSpPr/>
            <p:nvPr/>
          </p:nvSpPr>
          <p:spPr>
            <a:xfrm>
              <a:off x="2721000" y="4520050"/>
              <a:ext cx="127734" cy="175322"/>
            </a:xfrm>
            <a:custGeom>
              <a:avLst/>
              <a:gdLst>
                <a:gd name="connsiteX0" fmla="*/ 1878 w 127734"/>
                <a:gd name="connsiteY0" fmla="*/ 1878 h 175321"/>
                <a:gd name="connsiteX1" fmla="*/ 126357 w 127734"/>
                <a:gd name="connsiteY1" fmla="*/ 1878 h 175321"/>
                <a:gd name="connsiteX2" fmla="*/ 126357 w 127734"/>
                <a:gd name="connsiteY2" fmla="*/ 174695 h 175321"/>
                <a:gd name="connsiteX3" fmla="*/ 1878 w 127734"/>
                <a:gd name="connsiteY3" fmla="*/ 174695 h 175321"/>
              </a:gdLst>
              <a:ahLst/>
              <a:cxnLst>
                <a:cxn ang="0">
                  <a:pos x="connsiteX0" y="connsiteY0"/>
                </a:cxn>
                <a:cxn ang="0">
                  <a:pos x="connsiteX1" y="connsiteY1"/>
                </a:cxn>
                <a:cxn ang="0">
                  <a:pos x="connsiteX2" y="connsiteY2"/>
                </a:cxn>
                <a:cxn ang="0">
                  <a:pos x="connsiteX3" y="connsiteY3"/>
                </a:cxn>
              </a:cxnLst>
              <a:rect l="l" t="t" r="r" b="b"/>
              <a:pathLst>
                <a:path w="127734" h="175321">
                  <a:moveTo>
                    <a:pt x="1878" y="1878"/>
                  </a:moveTo>
                  <a:lnTo>
                    <a:pt x="126357" y="1878"/>
                  </a:lnTo>
                  <a:lnTo>
                    <a:pt x="126357" y="174695"/>
                  </a:lnTo>
                  <a:lnTo>
                    <a:pt x="1878" y="174695"/>
                  </a:lnTo>
                  <a:close/>
                </a:path>
              </a:pathLst>
            </a:custGeom>
            <a:solidFill>
              <a:srgbClr val="9F9486"/>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4FB1CAD8-F8A2-4ACF-9728-C70985E19197}"/>
                </a:ext>
              </a:extLst>
            </p:cNvPr>
            <p:cNvSpPr/>
            <p:nvPr/>
          </p:nvSpPr>
          <p:spPr>
            <a:xfrm>
              <a:off x="2732771" y="4533324"/>
              <a:ext cx="102688" cy="150276"/>
            </a:xfrm>
            <a:custGeom>
              <a:avLst/>
              <a:gdLst>
                <a:gd name="connsiteX0" fmla="*/ 1878 w 102688"/>
                <a:gd name="connsiteY0" fmla="*/ 1878 h 150275"/>
                <a:gd name="connsiteX1" fmla="*/ 102813 w 102688"/>
                <a:gd name="connsiteY1" fmla="*/ 1878 h 150275"/>
                <a:gd name="connsiteX2" fmla="*/ 102813 w 102688"/>
                <a:gd name="connsiteY2" fmla="*/ 148397 h 150275"/>
                <a:gd name="connsiteX3" fmla="*/ 1878 w 102688"/>
                <a:gd name="connsiteY3" fmla="*/ 148397 h 150275"/>
              </a:gdLst>
              <a:ahLst/>
              <a:cxnLst>
                <a:cxn ang="0">
                  <a:pos x="connsiteX0" y="connsiteY0"/>
                </a:cxn>
                <a:cxn ang="0">
                  <a:pos x="connsiteX1" y="connsiteY1"/>
                </a:cxn>
                <a:cxn ang="0">
                  <a:pos x="connsiteX2" y="connsiteY2"/>
                </a:cxn>
                <a:cxn ang="0">
                  <a:pos x="connsiteX3" y="connsiteY3"/>
                </a:cxn>
              </a:cxnLst>
              <a:rect l="l" t="t" r="r" b="b"/>
              <a:pathLst>
                <a:path w="102688" h="150275">
                  <a:moveTo>
                    <a:pt x="1878" y="1878"/>
                  </a:moveTo>
                  <a:lnTo>
                    <a:pt x="102813" y="1878"/>
                  </a:lnTo>
                  <a:lnTo>
                    <a:pt x="102813" y="148397"/>
                  </a:lnTo>
                  <a:lnTo>
                    <a:pt x="1878" y="148397"/>
                  </a:lnTo>
                  <a:close/>
                </a:path>
              </a:pathLst>
            </a:custGeom>
            <a:solidFill>
              <a:srgbClr val="ECE4D5"/>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E15C4C8D-DAF2-4969-8F12-A966784A8A28}"/>
                </a:ext>
              </a:extLst>
            </p:cNvPr>
            <p:cNvSpPr/>
            <p:nvPr/>
          </p:nvSpPr>
          <p:spPr>
            <a:xfrm>
              <a:off x="2721000" y="4768506"/>
              <a:ext cx="127734" cy="175322"/>
            </a:xfrm>
            <a:custGeom>
              <a:avLst/>
              <a:gdLst>
                <a:gd name="connsiteX0" fmla="*/ 1878 w 127734"/>
                <a:gd name="connsiteY0" fmla="*/ 1879 h 175321"/>
                <a:gd name="connsiteX1" fmla="*/ 126357 w 127734"/>
                <a:gd name="connsiteY1" fmla="*/ 1879 h 175321"/>
                <a:gd name="connsiteX2" fmla="*/ 126357 w 127734"/>
                <a:gd name="connsiteY2" fmla="*/ 174695 h 175321"/>
                <a:gd name="connsiteX3" fmla="*/ 1878 w 127734"/>
                <a:gd name="connsiteY3" fmla="*/ 174695 h 175321"/>
              </a:gdLst>
              <a:ahLst/>
              <a:cxnLst>
                <a:cxn ang="0">
                  <a:pos x="connsiteX0" y="connsiteY0"/>
                </a:cxn>
                <a:cxn ang="0">
                  <a:pos x="connsiteX1" y="connsiteY1"/>
                </a:cxn>
                <a:cxn ang="0">
                  <a:pos x="connsiteX2" y="connsiteY2"/>
                </a:cxn>
                <a:cxn ang="0">
                  <a:pos x="connsiteX3" y="connsiteY3"/>
                </a:cxn>
              </a:cxnLst>
              <a:rect l="l" t="t" r="r" b="b"/>
              <a:pathLst>
                <a:path w="127734" h="175321">
                  <a:moveTo>
                    <a:pt x="1878" y="1879"/>
                  </a:moveTo>
                  <a:lnTo>
                    <a:pt x="126357" y="1879"/>
                  </a:lnTo>
                  <a:lnTo>
                    <a:pt x="126357" y="174695"/>
                  </a:lnTo>
                  <a:lnTo>
                    <a:pt x="1878" y="174695"/>
                  </a:lnTo>
                  <a:close/>
                </a:path>
              </a:pathLst>
            </a:custGeom>
            <a:solidFill>
              <a:srgbClr val="9F9486"/>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9BE1FA34-3DD7-49B1-A118-3875AF25762A}"/>
                </a:ext>
              </a:extLst>
            </p:cNvPr>
            <p:cNvSpPr/>
            <p:nvPr/>
          </p:nvSpPr>
          <p:spPr>
            <a:xfrm>
              <a:off x="2732771" y="4781529"/>
              <a:ext cx="102688" cy="150276"/>
            </a:xfrm>
            <a:custGeom>
              <a:avLst/>
              <a:gdLst>
                <a:gd name="connsiteX0" fmla="*/ 1878 w 102688"/>
                <a:gd name="connsiteY0" fmla="*/ 1878 h 150275"/>
                <a:gd name="connsiteX1" fmla="*/ 102813 w 102688"/>
                <a:gd name="connsiteY1" fmla="*/ 1878 h 150275"/>
                <a:gd name="connsiteX2" fmla="*/ 102813 w 102688"/>
                <a:gd name="connsiteY2" fmla="*/ 148397 h 150275"/>
                <a:gd name="connsiteX3" fmla="*/ 1878 w 102688"/>
                <a:gd name="connsiteY3" fmla="*/ 148397 h 150275"/>
              </a:gdLst>
              <a:ahLst/>
              <a:cxnLst>
                <a:cxn ang="0">
                  <a:pos x="connsiteX0" y="connsiteY0"/>
                </a:cxn>
                <a:cxn ang="0">
                  <a:pos x="connsiteX1" y="connsiteY1"/>
                </a:cxn>
                <a:cxn ang="0">
                  <a:pos x="connsiteX2" y="connsiteY2"/>
                </a:cxn>
                <a:cxn ang="0">
                  <a:pos x="connsiteX3" y="connsiteY3"/>
                </a:cxn>
              </a:cxnLst>
              <a:rect l="l" t="t" r="r" b="b"/>
              <a:pathLst>
                <a:path w="102688" h="150275">
                  <a:moveTo>
                    <a:pt x="1878" y="1878"/>
                  </a:moveTo>
                  <a:lnTo>
                    <a:pt x="102813" y="1878"/>
                  </a:lnTo>
                  <a:lnTo>
                    <a:pt x="102813" y="148397"/>
                  </a:lnTo>
                  <a:lnTo>
                    <a:pt x="1878" y="148397"/>
                  </a:lnTo>
                  <a:close/>
                </a:path>
              </a:pathLst>
            </a:custGeom>
            <a:solidFill>
              <a:srgbClr val="ECE4D5"/>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3B07064C-F327-4D3F-AF44-44ACB6376CF2}"/>
                </a:ext>
              </a:extLst>
            </p:cNvPr>
            <p:cNvSpPr/>
            <p:nvPr/>
          </p:nvSpPr>
          <p:spPr>
            <a:xfrm>
              <a:off x="2115389" y="4074232"/>
              <a:ext cx="77642" cy="125230"/>
            </a:xfrm>
            <a:custGeom>
              <a:avLst/>
              <a:gdLst>
                <a:gd name="connsiteX0" fmla="*/ 1878 w 77642"/>
                <a:gd name="connsiteY0" fmla="*/ 4132 h 125229"/>
                <a:gd name="connsiteX1" fmla="*/ 32184 w 77642"/>
                <a:gd name="connsiteY1" fmla="*/ 1878 h 125229"/>
                <a:gd name="connsiteX2" fmla="*/ 66497 w 77642"/>
                <a:gd name="connsiteY2" fmla="*/ 12147 h 125229"/>
                <a:gd name="connsiteX3" fmla="*/ 77267 w 77642"/>
                <a:gd name="connsiteY3" fmla="*/ 37694 h 125229"/>
                <a:gd name="connsiteX4" fmla="*/ 67749 w 77642"/>
                <a:gd name="connsiteY4" fmla="*/ 63742 h 125229"/>
                <a:gd name="connsiteX5" fmla="*/ 30431 w 77642"/>
                <a:gd name="connsiteY5" fmla="*/ 77267 h 125229"/>
                <a:gd name="connsiteX6" fmla="*/ 17657 w 77642"/>
                <a:gd name="connsiteY6" fmla="*/ 76265 h 125229"/>
                <a:gd name="connsiteX7" fmla="*/ 17657 w 77642"/>
                <a:gd name="connsiteY7" fmla="*/ 125355 h 125229"/>
                <a:gd name="connsiteX8" fmla="*/ 1878 w 77642"/>
                <a:gd name="connsiteY8" fmla="*/ 125355 h 125229"/>
                <a:gd name="connsiteX9" fmla="*/ 1878 w 77642"/>
                <a:gd name="connsiteY9" fmla="*/ 4132 h 125229"/>
                <a:gd name="connsiteX10" fmla="*/ 17657 w 77642"/>
                <a:gd name="connsiteY10" fmla="*/ 63241 h 125229"/>
                <a:gd name="connsiteX11" fmla="*/ 30681 w 77642"/>
                <a:gd name="connsiteY11" fmla="*/ 64493 h 125229"/>
                <a:gd name="connsiteX12" fmla="*/ 61237 w 77642"/>
                <a:gd name="connsiteY12" fmla="*/ 38445 h 125229"/>
                <a:gd name="connsiteX13" fmla="*/ 32434 w 77642"/>
                <a:gd name="connsiteY13" fmla="*/ 14401 h 125229"/>
                <a:gd name="connsiteX14" fmla="*/ 17657 w 77642"/>
                <a:gd name="connsiteY14" fmla="*/ 15654 h 125229"/>
                <a:gd name="connsiteX15" fmla="*/ 17657 w 77642"/>
                <a:gd name="connsiteY15" fmla="*/ 63241 h 1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642" h="125229">
                  <a:moveTo>
                    <a:pt x="1878" y="4132"/>
                  </a:moveTo>
                  <a:cubicBezTo>
                    <a:pt x="9392" y="2880"/>
                    <a:pt x="19411" y="1878"/>
                    <a:pt x="32184" y="1878"/>
                  </a:cubicBezTo>
                  <a:cubicBezTo>
                    <a:pt x="47713" y="1878"/>
                    <a:pt x="59234" y="5635"/>
                    <a:pt x="66497" y="12147"/>
                  </a:cubicBezTo>
                  <a:cubicBezTo>
                    <a:pt x="73259" y="17908"/>
                    <a:pt x="77267" y="26924"/>
                    <a:pt x="77267" y="37694"/>
                  </a:cubicBezTo>
                  <a:cubicBezTo>
                    <a:pt x="77267" y="48714"/>
                    <a:pt x="74011" y="57480"/>
                    <a:pt x="67749" y="63742"/>
                  </a:cubicBezTo>
                  <a:cubicBezTo>
                    <a:pt x="59484" y="72758"/>
                    <a:pt x="45709" y="77267"/>
                    <a:pt x="30431" y="77267"/>
                  </a:cubicBezTo>
                  <a:cubicBezTo>
                    <a:pt x="25672" y="77267"/>
                    <a:pt x="21414" y="77016"/>
                    <a:pt x="17657" y="76265"/>
                  </a:cubicBezTo>
                  <a:lnTo>
                    <a:pt x="17657" y="125355"/>
                  </a:lnTo>
                  <a:lnTo>
                    <a:pt x="1878" y="125355"/>
                  </a:lnTo>
                  <a:lnTo>
                    <a:pt x="1878" y="4132"/>
                  </a:lnTo>
                  <a:close/>
                  <a:moveTo>
                    <a:pt x="17657" y="63241"/>
                  </a:moveTo>
                  <a:cubicBezTo>
                    <a:pt x="21164" y="64243"/>
                    <a:pt x="25422" y="64493"/>
                    <a:pt x="30681" y="64493"/>
                  </a:cubicBezTo>
                  <a:cubicBezTo>
                    <a:pt x="49716" y="64493"/>
                    <a:pt x="61237" y="55226"/>
                    <a:pt x="61237" y="38445"/>
                  </a:cubicBezTo>
                  <a:cubicBezTo>
                    <a:pt x="61237" y="22166"/>
                    <a:pt x="49716" y="14401"/>
                    <a:pt x="32434" y="14401"/>
                  </a:cubicBezTo>
                  <a:cubicBezTo>
                    <a:pt x="25422" y="14401"/>
                    <a:pt x="20162" y="14902"/>
                    <a:pt x="17657" y="15654"/>
                  </a:cubicBezTo>
                  <a:lnTo>
                    <a:pt x="17657" y="63241"/>
                  </a:lnTo>
                  <a:close/>
                </a:path>
              </a:pathLst>
            </a:custGeom>
            <a:solidFill>
              <a:srgbClr val="ECE4D5"/>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391E84A9-F4A3-47E6-AAFD-AECE47836086}"/>
                </a:ext>
              </a:extLst>
            </p:cNvPr>
            <p:cNvSpPr/>
            <p:nvPr/>
          </p:nvSpPr>
          <p:spPr>
            <a:xfrm>
              <a:off x="2187521" y="4074984"/>
              <a:ext cx="105193" cy="125230"/>
            </a:xfrm>
            <a:custGeom>
              <a:avLst/>
              <a:gdLst>
                <a:gd name="connsiteX0" fmla="*/ 30932 w 105192"/>
                <a:gd name="connsiteY0" fmla="*/ 85782 h 125229"/>
                <a:gd name="connsiteX1" fmla="*/ 18158 w 105192"/>
                <a:gd name="connsiteY1" fmla="*/ 124353 h 125229"/>
                <a:gd name="connsiteX2" fmla="*/ 1878 w 105192"/>
                <a:gd name="connsiteY2" fmla="*/ 124353 h 125229"/>
                <a:gd name="connsiteX3" fmla="*/ 43455 w 105192"/>
                <a:gd name="connsiteY3" fmla="*/ 1878 h 125229"/>
                <a:gd name="connsiteX4" fmla="*/ 62490 w 105192"/>
                <a:gd name="connsiteY4" fmla="*/ 1878 h 125229"/>
                <a:gd name="connsiteX5" fmla="*/ 104316 w 105192"/>
                <a:gd name="connsiteY5" fmla="*/ 124353 h 125229"/>
                <a:gd name="connsiteX6" fmla="*/ 87535 w 105192"/>
                <a:gd name="connsiteY6" fmla="*/ 124353 h 125229"/>
                <a:gd name="connsiteX7" fmla="*/ 74512 w 105192"/>
                <a:gd name="connsiteY7" fmla="*/ 85782 h 125229"/>
                <a:gd name="connsiteX8" fmla="*/ 30932 w 105192"/>
                <a:gd name="connsiteY8" fmla="*/ 85782 h 125229"/>
                <a:gd name="connsiteX9" fmla="*/ 71005 w 105192"/>
                <a:gd name="connsiteY9" fmla="*/ 73510 h 125229"/>
                <a:gd name="connsiteX10" fmla="*/ 58983 w 105192"/>
                <a:gd name="connsiteY10" fmla="*/ 38195 h 125229"/>
                <a:gd name="connsiteX11" fmla="*/ 52722 w 105192"/>
                <a:gd name="connsiteY11" fmla="*/ 15904 h 125229"/>
                <a:gd name="connsiteX12" fmla="*/ 52471 w 105192"/>
                <a:gd name="connsiteY12" fmla="*/ 15904 h 125229"/>
                <a:gd name="connsiteX13" fmla="*/ 46210 w 105192"/>
                <a:gd name="connsiteY13" fmla="*/ 37945 h 125229"/>
                <a:gd name="connsiteX14" fmla="*/ 34188 w 105192"/>
                <a:gd name="connsiteY14" fmla="*/ 73259 h 125229"/>
                <a:gd name="connsiteX15" fmla="*/ 71005 w 105192"/>
                <a:gd name="connsiteY15" fmla="*/ 73259 h 1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192" h="125229">
                  <a:moveTo>
                    <a:pt x="30932" y="85782"/>
                  </a:moveTo>
                  <a:lnTo>
                    <a:pt x="18158" y="124353"/>
                  </a:lnTo>
                  <a:lnTo>
                    <a:pt x="1878" y="124353"/>
                  </a:lnTo>
                  <a:lnTo>
                    <a:pt x="43455" y="1878"/>
                  </a:lnTo>
                  <a:lnTo>
                    <a:pt x="62490" y="1878"/>
                  </a:lnTo>
                  <a:lnTo>
                    <a:pt x="104316" y="124353"/>
                  </a:lnTo>
                  <a:lnTo>
                    <a:pt x="87535" y="124353"/>
                  </a:lnTo>
                  <a:lnTo>
                    <a:pt x="74512" y="85782"/>
                  </a:lnTo>
                  <a:lnTo>
                    <a:pt x="30932" y="85782"/>
                  </a:lnTo>
                  <a:close/>
                  <a:moveTo>
                    <a:pt x="71005" y="73510"/>
                  </a:moveTo>
                  <a:lnTo>
                    <a:pt x="58983" y="38195"/>
                  </a:lnTo>
                  <a:cubicBezTo>
                    <a:pt x="56228" y="30180"/>
                    <a:pt x="54475" y="22917"/>
                    <a:pt x="52722" y="15904"/>
                  </a:cubicBezTo>
                  <a:lnTo>
                    <a:pt x="52471" y="15904"/>
                  </a:lnTo>
                  <a:cubicBezTo>
                    <a:pt x="50718" y="23167"/>
                    <a:pt x="48714" y="30681"/>
                    <a:pt x="46210" y="37945"/>
                  </a:cubicBezTo>
                  <a:lnTo>
                    <a:pt x="34188" y="73259"/>
                  </a:lnTo>
                  <a:lnTo>
                    <a:pt x="71005" y="73259"/>
                  </a:lnTo>
                  <a:close/>
                </a:path>
              </a:pathLst>
            </a:custGeom>
            <a:solidFill>
              <a:srgbClr val="ECE4D5"/>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29E0D50A-51D8-42D1-9529-F553CA7E2635}"/>
                </a:ext>
              </a:extLst>
            </p:cNvPr>
            <p:cNvSpPr/>
            <p:nvPr/>
          </p:nvSpPr>
          <p:spPr>
            <a:xfrm>
              <a:off x="2307742" y="4074984"/>
              <a:ext cx="95175" cy="125230"/>
            </a:xfrm>
            <a:custGeom>
              <a:avLst/>
              <a:gdLst>
                <a:gd name="connsiteX0" fmla="*/ 1878 w 95174"/>
                <a:gd name="connsiteY0" fmla="*/ 124353 h 125229"/>
                <a:gd name="connsiteX1" fmla="*/ 1878 w 95174"/>
                <a:gd name="connsiteY1" fmla="*/ 1878 h 125229"/>
                <a:gd name="connsiteX2" fmla="*/ 19160 w 95174"/>
                <a:gd name="connsiteY2" fmla="*/ 1878 h 125229"/>
                <a:gd name="connsiteX3" fmla="*/ 58482 w 95174"/>
                <a:gd name="connsiteY3" fmla="*/ 63742 h 125229"/>
                <a:gd name="connsiteX4" fmla="*/ 80523 w 95174"/>
                <a:gd name="connsiteY4" fmla="*/ 103565 h 125229"/>
                <a:gd name="connsiteX5" fmla="*/ 80773 w 95174"/>
                <a:gd name="connsiteY5" fmla="*/ 103314 h 125229"/>
                <a:gd name="connsiteX6" fmla="*/ 79020 w 95174"/>
                <a:gd name="connsiteY6" fmla="*/ 52972 h 125229"/>
                <a:gd name="connsiteX7" fmla="*/ 79020 w 95174"/>
                <a:gd name="connsiteY7" fmla="*/ 1878 h 125229"/>
                <a:gd name="connsiteX8" fmla="*/ 93797 w 95174"/>
                <a:gd name="connsiteY8" fmla="*/ 1878 h 125229"/>
                <a:gd name="connsiteX9" fmla="*/ 93797 w 95174"/>
                <a:gd name="connsiteY9" fmla="*/ 124353 h 125229"/>
                <a:gd name="connsiteX10" fmla="*/ 77768 w 95174"/>
                <a:gd name="connsiteY10" fmla="*/ 124353 h 125229"/>
                <a:gd name="connsiteX11" fmla="*/ 38946 w 95174"/>
                <a:gd name="connsiteY11" fmla="*/ 62239 h 125229"/>
                <a:gd name="connsiteX12" fmla="*/ 16155 w 95174"/>
                <a:gd name="connsiteY12" fmla="*/ 21414 h 125229"/>
                <a:gd name="connsiteX13" fmla="*/ 15654 w 95174"/>
                <a:gd name="connsiteY13" fmla="*/ 21665 h 125229"/>
                <a:gd name="connsiteX14" fmla="*/ 16906 w 95174"/>
                <a:gd name="connsiteY14" fmla="*/ 72007 h 125229"/>
                <a:gd name="connsiteX15" fmla="*/ 16906 w 95174"/>
                <a:gd name="connsiteY15" fmla="*/ 124353 h 125229"/>
                <a:gd name="connsiteX16" fmla="*/ 1878 w 95174"/>
                <a:gd name="connsiteY16" fmla="*/ 124353 h 1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74" h="125229">
                  <a:moveTo>
                    <a:pt x="1878" y="124353"/>
                  </a:moveTo>
                  <a:lnTo>
                    <a:pt x="1878" y="1878"/>
                  </a:lnTo>
                  <a:lnTo>
                    <a:pt x="19160" y="1878"/>
                  </a:lnTo>
                  <a:lnTo>
                    <a:pt x="58482" y="63742"/>
                  </a:lnTo>
                  <a:cubicBezTo>
                    <a:pt x="67499" y="78018"/>
                    <a:pt x="74762" y="91042"/>
                    <a:pt x="80523" y="103565"/>
                  </a:cubicBezTo>
                  <a:lnTo>
                    <a:pt x="80773" y="103314"/>
                  </a:lnTo>
                  <a:cubicBezTo>
                    <a:pt x="79270" y="87035"/>
                    <a:pt x="79020" y="72007"/>
                    <a:pt x="79020" y="52972"/>
                  </a:cubicBezTo>
                  <a:lnTo>
                    <a:pt x="79020" y="1878"/>
                  </a:lnTo>
                  <a:lnTo>
                    <a:pt x="93797" y="1878"/>
                  </a:lnTo>
                  <a:lnTo>
                    <a:pt x="93797" y="124353"/>
                  </a:lnTo>
                  <a:lnTo>
                    <a:pt x="77768" y="124353"/>
                  </a:lnTo>
                  <a:lnTo>
                    <a:pt x="38946" y="62239"/>
                  </a:lnTo>
                  <a:cubicBezTo>
                    <a:pt x="30431" y="48714"/>
                    <a:pt x="22166" y="34689"/>
                    <a:pt x="16155" y="21414"/>
                  </a:cubicBezTo>
                  <a:lnTo>
                    <a:pt x="15654" y="21665"/>
                  </a:lnTo>
                  <a:cubicBezTo>
                    <a:pt x="16656" y="37193"/>
                    <a:pt x="16906" y="51720"/>
                    <a:pt x="16906" y="72007"/>
                  </a:cubicBezTo>
                  <a:lnTo>
                    <a:pt x="16906" y="124353"/>
                  </a:lnTo>
                  <a:lnTo>
                    <a:pt x="1878" y="124353"/>
                  </a:lnTo>
                  <a:close/>
                </a:path>
              </a:pathLst>
            </a:custGeom>
            <a:solidFill>
              <a:srgbClr val="ECE4D5"/>
            </a:solidFill>
            <a:ln w="9525"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5ECB352C-B94C-44C6-8E32-6D1839621C79}"/>
                </a:ext>
              </a:extLst>
            </p:cNvPr>
            <p:cNvSpPr/>
            <p:nvPr/>
          </p:nvSpPr>
          <p:spPr>
            <a:xfrm>
              <a:off x="2426960" y="4074984"/>
              <a:ext cx="90165" cy="125230"/>
            </a:xfrm>
            <a:custGeom>
              <a:avLst/>
              <a:gdLst>
                <a:gd name="connsiteX0" fmla="*/ 2129 w 90165"/>
                <a:gd name="connsiteY0" fmla="*/ 1878 h 125229"/>
                <a:gd name="connsiteX1" fmla="*/ 17908 w 90165"/>
                <a:gd name="connsiteY1" fmla="*/ 1878 h 125229"/>
                <a:gd name="connsiteX2" fmla="*/ 17908 w 90165"/>
                <a:gd name="connsiteY2" fmla="*/ 60987 h 125229"/>
                <a:gd name="connsiteX3" fmla="*/ 18409 w 90165"/>
                <a:gd name="connsiteY3" fmla="*/ 60987 h 125229"/>
                <a:gd name="connsiteX4" fmla="*/ 27926 w 90165"/>
                <a:gd name="connsiteY4" fmla="*/ 47963 h 125229"/>
                <a:gd name="connsiteX5" fmla="*/ 65245 w 90165"/>
                <a:gd name="connsiteY5" fmla="*/ 2129 h 125229"/>
                <a:gd name="connsiteX6" fmla="*/ 84780 w 90165"/>
                <a:gd name="connsiteY6" fmla="*/ 2129 h 125229"/>
                <a:gd name="connsiteX7" fmla="*/ 40449 w 90165"/>
                <a:gd name="connsiteY7" fmla="*/ 53974 h 125229"/>
                <a:gd name="connsiteX8" fmla="*/ 88287 w 90165"/>
                <a:gd name="connsiteY8" fmla="*/ 124353 h 125229"/>
                <a:gd name="connsiteX9" fmla="*/ 69502 w 90165"/>
                <a:gd name="connsiteY9" fmla="*/ 124353 h 125229"/>
                <a:gd name="connsiteX10" fmla="*/ 29178 w 90165"/>
                <a:gd name="connsiteY10" fmla="*/ 64243 h 125229"/>
                <a:gd name="connsiteX11" fmla="*/ 17657 w 90165"/>
                <a:gd name="connsiteY11" fmla="*/ 77768 h 125229"/>
                <a:gd name="connsiteX12" fmla="*/ 17657 w 90165"/>
                <a:gd name="connsiteY12" fmla="*/ 124353 h 125229"/>
                <a:gd name="connsiteX13" fmla="*/ 1878 w 90165"/>
                <a:gd name="connsiteY13" fmla="*/ 124353 h 125229"/>
                <a:gd name="connsiteX14" fmla="*/ 1878 w 90165"/>
                <a:gd name="connsiteY14" fmla="*/ 1878 h 1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165" h="125229">
                  <a:moveTo>
                    <a:pt x="2129" y="1878"/>
                  </a:moveTo>
                  <a:lnTo>
                    <a:pt x="17908" y="1878"/>
                  </a:lnTo>
                  <a:lnTo>
                    <a:pt x="17908" y="60987"/>
                  </a:lnTo>
                  <a:lnTo>
                    <a:pt x="18409" y="60987"/>
                  </a:lnTo>
                  <a:cubicBezTo>
                    <a:pt x="21665" y="56228"/>
                    <a:pt x="24921" y="51970"/>
                    <a:pt x="27926" y="47963"/>
                  </a:cubicBezTo>
                  <a:lnTo>
                    <a:pt x="65245" y="2129"/>
                  </a:lnTo>
                  <a:lnTo>
                    <a:pt x="84780" y="2129"/>
                  </a:lnTo>
                  <a:lnTo>
                    <a:pt x="40449" y="53974"/>
                  </a:lnTo>
                  <a:lnTo>
                    <a:pt x="88287" y="124353"/>
                  </a:lnTo>
                  <a:lnTo>
                    <a:pt x="69502" y="124353"/>
                  </a:lnTo>
                  <a:lnTo>
                    <a:pt x="29178" y="64243"/>
                  </a:lnTo>
                  <a:lnTo>
                    <a:pt x="17657" y="77768"/>
                  </a:lnTo>
                  <a:lnTo>
                    <a:pt x="17657" y="124353"/>
                  </a:lnTo>
                  <a:lnTo>
                    <a:pt x="1878" y="124353"/>
                  </a:lnTo>
                  <a:lnTo>
                    <a:pt x="1878" y="1878"/>
                  </a:lnTo>
                  <a:close/>
                </a:path>
              </a:pathLst>
            </a:custGeom>
            <a:solidFill>
              <a:srgbClr val="ECE4D5"/>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EAADE68A-F669-4133-9947-D7C60C872BE2}"/>
                </a:ext>
              </a:extLst>
            </p:cNvPr>
            <p:cNvSpPr/>
            <p:nvPr/>
          </p:nvSpPr>
          <p:spPr>
            <a:xfrm>
              <a:off x="2525391" y="4074984"/>
              <a:ext cx="90165" cy="125230"/>
            </a:xfrm>
            <a:custGeom>
              <a:avLst/>
              <a:gdLst>
                <a:gd name="connsiteX0" fmla="*/ 2129 w 90165"/>
                <a:gd name="connsiteY0" fmla="*/ 1878 h 125229"/>
                <a:gd name="connsiteX1" fmla="*/ 17908 w 90165"/>
                <a:gd name="connsiteY1" fmla="*/ 1878 h 125229"/>
                <a:gd name="connsiteX2" fmla="*/ 17908 w 90165"/>
                <a:gd name="connsiteY2" fmla="*/ 60987 h 125229"/>
                <a:gd name="connsiteX3" fmla="*/ 18409 w 90165"/>
                <a:gd name="connsiteY3" fmla="*/ 60987 h 125229"/>
                <a:gd name="connsiteX4" fmla="*/ 27926 w 90165"/>
                <a:gd name="connsiteY4" fmla="*/ 47963 h 125229"/>
                <a:gd name="connsiteX5" fmla="*/ 65245 w 90165"/>
                <a:gd name="connsiteY5" fmla="*/ 2129 h 125229"/>
                <a:gd name="connsiteX6" fmla="*/ 84780 w 90165"/>
                <a:gd name="connsiteY6" fmla="*/ 2129 h 125229"/>
                <a:gd name="connsiteX7" fmla="*/ 40449 w 90165"/>
                <a:gd name="connsiteY7" fmla="*/ 53974 h 125229"/>
                <a:gd name="connsiteX8" fmla="*/ 88287 w 90165"/>
                <a:gd name="connsiteY8" fmla="*/ 124353 h 125229"/>
                <a:gd name="connsiteX9" fmla="*/ 69502 w 90165"/>
                <a:gd name="connsiteY9" fmla="*/ 124353 h 125229"/>
                <a:gd name="connsiteX10" fmla="*/ 29178 w 90165"/>
                <a:gd name="connsiteY10" fmla="*/ 64243 h 125229"/>
                <a:gd name="connsiteX11" fmla="*/ 17657 w 90165"/>
                <a:gd name="connsiteY11" fmla="*/ 77768 h 125229"/>
                <a:gd name="connsiteX12" fmla="*/ 17657 w 90165"/>
                <a:gd name="connsiteY12" fmla="*/ 124353 h 125229"/>
                <a:gd name="connsiteX13" fmla="*/ 1878 w 90165"/>
                <a:gd name="connsiteY13" fmla="*/ 124353 h 125229"/>
                <a:gd name="connsiteX14" fmla="*/ 1878 w 90165"/>
                <a:gd name="connsiteY14" fmla="*/ 1878 h 1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165" h="125229">
                  <a:moveTo>
                    <a:pt x="2129" y="1878"/>
                  </a:moveTo>
                  <a:lnTo>
                    <a:pt x="17908" y="1878"/>
                  </a:lnTo>
                  <a:lnTo>
                    <a:pt x="17908" y="60987"/>
                  </a:lnTo>
                  <a:lnTo>
                    <a:pt x="18409" y="60987"/>
                  </a:lnTo>
                  <a:cubicBezTo>
                    <a:pt x="21665" y="56228"/>
                    <a:pt x="24921" y="51970"/>
                    <a:pt x="27926" y="47963"/>
                  </a:cubicBezTo>
                  <a:lnTo>
                    <a:pt x="65245" y="2129"/>
                  </a:lnTo>
                  <a:lnTo>
                    <a:pt x="84780" y="2129"/>
                  </a:lnTo>
                  <a:lnTo>
                    <a:pt x="40449" y="53974"/>
                  </a:lnTo>
                  <a:lnTo>
                    <a:pt x="88287" y="124353"/>
                  </a:lnTo>
                  <a:lnTo>
                    <a:pt x="69502" y="124353"/>
                  </a:lnTo>
                  <a:lnTo>
                    <a:pt x="29178" y="64243"/>
                  </a:lnTo>
                  <a:lnTo>
                    <a:pt x="17657" y="77768"/>
                  </a:lnTo>
                  <a:lnTo>
                    <a:pt x="17657" y="124353"/>
                  </a:lnTo>
                  <a:lnTo>
                    <a:pt x="1878" y="124353"/>
                  </a:lnTo>
                  <a:lnTo>
                    <a:pt x="1878" y="1878"/>
                  </a:lnTo>
                  <a:close/>
                </a:path>
              </a:pathLst>
            </a:custGeom>
            <a:solidFill>
              <a:srgbClr val="ECE4D5"/>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C54B5640-8529-49E6-B8C1-2645E7969ED0}"/>
                </a:ext>
              </a:extLst>
            </p:cNvPr>
            <p:cNvSpPr/>
            <p:nvPr/>
          </p:nvSpPr>
          <p:spPr>
            <a:xfrm>
              <a:off x="2624072" y="4074984"/>
              <a:ext cx="17532" cy="125230"/>
            </a:xfrm>
            <a:custGeom>
              <a:avLst/>
              <a:gdLst>
                <a:gd name="connsiteX0" fmla="*/ 17657 w 17532"/>
                <a:gd name="connsiteY0" fmla="*/ 1878 h 125229"/>
                <a:gd name="connsiteX1" fmla="*/ 17657 w 17532"/>
                <a:gd name="connsiteY1" fmla="*/ 124353 h 125229"/>
                <a:gd name="connsiteX2" fmla="*/ 1878 w 17532"/>
                <a:gd name="connsiteY2" fmla="*/ 124353 h 125229"/>
                <a:gd name="connsiteX3" fmla="*/ 1878 w 17532"/>
                <a:gd name="connsiteY3" fmla="*/ 1878 h 125229"/>
                <a:gd name="connsiteX4" fmla="*/ 17657 w 17532"/>
                <a:gd name="connsiteY4" fmla="*/ 1878 h 12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2" h="125229">
                  <a:moveTo>
                    <a:pt x="17657" y="1878"/>
                  </a:moveTo>
                  <a:lnTo>
                    <a:pt x="17657" y="124353"/>
                  </a:lnTo>
                  <a:lnTo>
                    <a:pt x="1878" y="124353"/>
                  </a:lnTo>
                  <a:lnTo>
                    <a:pt x="1878" y="1878"/>
                  </a:lnTo>
                  <a:lnTo>
                    <a:pt x="17657" y="1878"/>
                  </a:lnTo>
                  <a:close/>
                </a:path>
              </a:pathLst>
            </a:custGeom>
            <a:solidFill>
              <a:srgbClr val="ECE4D5"/>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DF1B4602-9C6D-427D-A487-018BDCF962C7}"/>
                </a:ext>
              </a:extLst>
            </p:cNvPr>
            <p:cNvSpPr/>
            <p:nvPr/>
          </p:nvSpPr>
          <p:spPr>
            <a:xfrm>
              <a:off x="2457899" y="3879508"/>
              <a:ext cx="583570" cy="320588"/>
            </a:xfrm>
            <a:custGeom>
              <a:avLst/>
              <a:gdLst>
                <a:gd name="connsiteX0" fmla="*/ 574546 w 583570"/>
                <a:gd name="connsiteY0" fmla="*/ 321332 h 320587"/>
                <a:gd name="connsiteX1" fmla="*/ 493 w 583570"/>
                <a:gd name="connsiteY1" fmla="*/ 15771 h 320587"/>
                <a:gd name="connsiteX2" fmla="*/ 9260 w 583570"/>
                <a:gd name="connsiteY2" fmla="*/ 493 h 320587"/>
                <a:gd name="connsiteX3" fmla="*/ 583312 w 583570"/>
                <a:gd name="connsiteY3" fmla="*/ 305803 h 320587"/>
              </a:gdLst>
              <a:ahLst/>
              <a:cxnLst>
                <a:cxn ang="0">
                  <a:pos x="connsiteX0" y="connsiteY0"/>
                </a:cxn>
                <a:cxn ang="0">
                  <a:pos x="connsiteX1" y="connsiteY1"/>
                </a:cxn>
                <a:cxn ang="0">
                  <a:pos x="connsiteX2" y="connsiteY2"/>
                </a:cxn>
                <a:cxn ang="0">
                  <a:pos x="connsiteX3" y="connsiteY3"/>
                </a:cxn>
              </a:cxnLst>
              <a:rect l="l" t="t" r="r" b="b"/>
              <a:pathLst>
                <a:path w="583570" h="320587">
                  <a:moveTo>
                    <a:pt x="574546" y="321332"/>
                  </a:moveTo>
                  <a:lnTo>
                    <a:pt x="493" y="15771"/>
                  </a:lnTo>
                  <a:lnTo>
                    <a:pt x="9260" y="493"/>
                  </a:lnTo>
                  <a:lnTo>
                    <a:pt x="583312" y="305803"/>
                  </a:lnTo>
                  <a:close/>
                </a:path>
              </a:pathLst>
            </a:custGeom>
            <a:solidFill>
              <a:srgbClr val="9F9486"/>
            </a:solidFill>
            <a:ln w="2502"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9F2446E8-9709-429D-8698-FC074C0EC369}"/>
                </a:ext>
              </a:extLst>
            </p:cNvPr>
            <p:cNvSpPr/>
            <p:nvPr/>
          </p:nvSpPr>
          <p:spPr>
            <a:xfrm>
              <a:off x="1628481" y="2513370"/>
              <a:ext cx="844048" cy="703791"/>
            </a:xfrm>
            <a:custGeom>
              <a:avLst/>
              <a:gdLst>
                <a:gd name="connsiteX0" fmla="*/ 843186 w 844047"/>
                <a:gd name="connsiteY0" fmla="*/ 1878 h 703790"/>
                <a:gd name="connsiteX1" fmla="*/ 244338 w 844047"/>
                <a:gd name="connsiteY1" fmla="*/ 669352 h 703790"/>
                <a:gd name="connsiteX2" fmla="*/ 111344 w 844047"/>
                <a:gd name="connsiteY2" fmla="*/ 703165 h 703790"/>
                <a:gd name="connsiteX3" fmla="*/ 47227 w 844047"/>
                <a:gd name="connsiteY3" fmla="*/ 507556 h 703790"/>
                <a:gd name="connsiteX4" fmla="*/ 528860 w 844047"/>
                <a:gd name="connsiteY4" fmla="*/ 69502 h 703790"/>
                <a:gd name="connsiteX5" fmla="*/ 536374 w 844047"/>
                <a:gd name="connsiteY5" fmla="*/ 65495 h 703790"/>
                <a:gd name="connsiteX6" fmla="*/ 843186 w 844047"/>
                <a:gd name="connsiteY6" fmla="*/ 1878 h 70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047" h="703790">
                  <a:moveTo>
                    <a:pt x="843186" y="1878"/>
                  </a:moveTo>
                  <a:cubicBezTo>
                    <a:pt x="843186" y="1878"/>
                    <a:pt x="512830" y="555143"/>
                    <a:pt x="244338" y="669352"/>
                  </a:cubicBezTo>
                  <a:cubicBezTo>
                    <a:pt x="189738" y="692645"/>
                    <a:pt x="145908" y="702664"/>
                    <a:pt x="111344" y="703165"/>
                  </a:cubicBezTo>
                  <a:cubicBezTo>
                    <a:pt x="-24655" y="705919"/>
                    <a:pt x="-18895" y="564160"/>
                    <a:pt x="47227" y="507556"/>
                  </a:cubicBezTo>
                  <a:cubicBezTo>
                    <a:pt x="126873" y="439431"/>
                    <a:pt x="456227" y="113834"/>
                    <a:pt x="528860" y="69502"/>
                  </a:cubicBezTo>
                  <a:cubicBezTo>
                    <a:pt x="531615" y="67499"/>
                    <a:pt x="534370" y="66247"/>
                    <a:pt x="536374" y="65495"/>
                  </a:cubicBezTo>
                  <a:cubicBezTo>
                    <a:pt x="644822" y="22416"/>
                    <a:pt x="843186" y="1878"/>
                    <a:pt x="843186" y="1878"/>
                  </a:cubicBezTo>
                  <a:close/>
                </a:path>
              </a:pathLst>
            </a:custGeom>
            <a:solidFill>
              <a:srgbClr val="FAB29A"/>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B6777DF0-562C-4452-A850-EF08516D6623}"/>
                </a:ext>
              </a:extLst>
            </p:cNvPr>
            <p:cNvSpPr/>
            <p:nvPr/>
          </p:nvSpPr>
          <p:spPr>
            <a:xfrm>
              <a:off x="1737947" y="2513370"/>
              <a:ext cx="733846" cy="703791"/>
            </a:xfrm>
            <a:custGeom>
              <a:avLst/>
              <a:gdLst>
                <a:gd name="connsiteX0" fmla="*/ 733721 w 733845"/>
                <a:gd name="connsiteY0" fmla="*/ 1878 h 703790"/>
                <a:gd name="connsiteX1" fmla="*/ 134872 w 733845"/>
                <a:gd name="connsiteY1" fmla="*/ 669352 h 703790"/>
                <a:gd name="connsiteX2" fmla="*/ 1878 w 733845"/>
                <a:gd name="connsiteY2" fmla="*/ 703165 h 703790"/>
                <a:gd name="connsiteX3" fmla="*/ 192228 w 733845"/>
                <a:gd name="connsiteY3" fmla="*/ 350768 h 703790"/>
                <a:gd name="connsiteX4" fmla="*/ 419394 w 733845"/>
                <a:gd name="connsiteY4" fmla="*/ 69753 h 703790"/>
                <a:gd name="connsiteX5" fmla="*/ 426908 w 733845"/>
                <a:gd name="connsiteY5" fmla="*/ 65746 h 703790"/>
                <a:gd name="connsiteX6" fmla="*/ 733721 w 733845"/>
                <a:gd name="connsiteY6" fmla="*/ 1878 h 70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845" h="703790">
                  <a:moveTo>
                    <a:pt x="733721" y="1878"/>
                  </a:moveTo>
                  <a:cubicBezTo>
                    <a:pt x="733721" y="1878"/>
                    <a:pt x="403365" y="555143"/>
                    <a:pt x="134872" y="669352"/>
                  </a:cubicBezTo>
                  <a:cubicBezTo>
                    <a:pt x="80272" y="692645"/>
                    <a:pt x="36442" y="702664"/>
                    <a:pt x="1878" y="703165"/>
                  </a:cubicBezTo>
                  <a:cubicBezTo>
                    <a:pt x="50217" y="590458"/>
                    <a:pt x="87786" y="539615"/>
                    <a:pt x="192228" y="350768"/>
                  </a:cubicBezTo>
                  <a:cubicBezTo>
                    <a:pt x="256345" y="234806"/>
                    <a:pt x="349015" y="146644"/>
                    <a:pt x="419394" y="69753"/>
                  </a:cubicBezTo>
                  <a:cubicBezTo>
                    <a:pt x="422149" y="67749"/>
                    <a:pt x="424904" y="66497"/>
                    <a:pt x="426908" y="65746"/>
                  </a:cubicBezTo>
                  <a:cubicBezTo>
                    <a:pt x="535357" y="22416"/>
                    <a:pt x="733721" y="1878"/>
                    <a:pt x="733721" y="1878"/>
                  </a:cubicBezTo>
                  <a:close/>
                </a:path>
              </a:pathLst>
            </a:custGeom>
            <a:solidFill>
              <a:srgbClr val="CC8A79">
                <a:alpha val="50000"/>
              </a:srgbClr>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C22B3059-3B43-4859-9C06-9096EF1D3294}"/>
                </a:ext>
              </a:extLst>
            </p:cNvPr>
            <p:cNvSpPr/>
            <p:nvPr/>
          </p:nvSpPr>
          <p:spPr>
            <a:xfrm>
              <a:off x="1720254" y="2241121"/>
              <a:ext cx="1317416" cy="1324930"/>
            </a:xfrm>
            <a:custGeom>
              <a:avLst/>
              <a:gdLst>
                <a:gd name="connsiteX0" fmla="*/ 1316449 w 1317415"/>
                <a:gd name="connsiteY0" fmla="*/ 1878 h 1324929"/>
                <a:gd name="connsiteX1" fmla="*/ 937755 w 1317415"/>
                <a:gd name="connsiteY1" fmla="*/ 519578 h 1324929"/>
                <a:gd name="connsiteX2" fmla="*/ 826551 w 1317415"/>
                <a:gd name="connsiteY2" fmla="*/ 596719 h 1324929"/>
                <a:gd name="connsiteX3" fmla="*/ 697815 w 1317415"/>
                <a:gd name="connsiteY3" fmla="*/ 671106 h 1324929"/>
                <a:gd name="connsiteX4" fmla="*/ 535267 w 1317415"/>
                <a:gd name="connsiteY4" fmla="*/ 752255 h 1324929"/>
                <a:gd name="connsiteX5" fmla="*/ 176108 w 1317415"/>
                <a:gd name="connsiteY5" fmla="*/ 1300760 h 1324929"/>
                <a:gd name="connsiteX6" fmla="*/ 6547 w 1317415"/>
                <a:gd name="connsiteY6" fmla="*/ 1178286 h 1324929"/>
                <a:gd name="connsiteX7" fmla="*/ 114996 w 1317415"/>
                <a:gd name="connsiteY7" fmla="*/ 956128 h 1324929"/>
                <a:gd name="connsiteX8" fmla="*/ 381485 w 1317415"/>
                <a:gd name="connsiteY8" fmla="*/ 480005 h 1324929"/>
                <a:gd name="connsiteX9" fmla="*/ 598383 w 1317415"/>
                <a:gd name="connsiteY9" fmla="*/ 296920 h 1324929"/>
                <a:gd name="connsiteX10" fmla="*/ 990852 w 1317415"/>
                <a:gd name="connsiteY10" fmla="*/ 45959 h 1324929"/>
                <a:gd name="connsiteX11" fmla="*/ 1003125 w 1317415"/>
                <a:gd name="connsiteY11" fmla="*/ 40449 h 1324929"/>
                <a:gd name="connsiteX12" fmla="*/ 1117585 w 1317415"/>
                <a:gd name="connsiteY12" fmla="*/ 14652 h 1324929"/>
                <a:gd name="connsiteX13" fmla="*/ 1316449 w 1317415"/>
                <a:gd name="connsiteY13" fmla="*/ 1878 h 13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415" h="1324929">
                  <a:moveTo>
                    <a:pt x="1316449" y="1878"/>
                  </a:moveTo>
                  <a:cubicBezTo>
                    <a:pt x="1316449" y="1878"/>
                    <a:pt x="1087530" y="401111"/>
                    <a:pt x="937755" y="519578"/>
                  </a:cubicBezTo>
                  <a:cubicBezTo>
                    <a:pt x="904444" y="545876"/>
                    <a:pt x="866124" y="571924"/>
                    <a:pt x="826551" y="596719"/>
                  </a:cubicBezTo>
                  <a:cubicBezTo>
                    <a:pt x="783472" y="623769"/>
                    <a:pt x="738890" y="649065"/>
                    <a:pt x="697815" y="671106"/>
                  </a:cubicBezTo>
                  <a:cubicBezTo>
                    <a:pt x="607399" y="719695"/>
                    <a:pt x="535267" y="752255"/>
                    <a:pt x="535267" y="752255"/>
                  </a:cubicBezTo>
                  <a:cubicBezTo>
                    <a:pt x="535267" y="752255"/>
                    <a:pt x="302590" y="1221866"/>
                    <a:pt x="176108" y="1300760"/>
                  </a:cubicBezTo>
                  <a:cubicBezTo>
                    <a:pt x="49877" y="1379655"/>
                    <a:pt x="-16996" y="1237645"/>
                    <a:pt x="6547" y="1178286"/>
                  </a:cubicBezTo>
                  <a:cubicBezTo>
                    <a:pt x="15564" y="1155744"/>
                    <a:pt x="59394" y="1065329"/>
                    <a:pt x="114996" y="956128"/>
                  </a:cubicBezTo>
                  <a:cubicBezTo>
                    <a:pt x="204660" y="779555"/>
                    <a:pt x="325382" y="553139"/>
                    <a:pt x="381485" y="480005"/>
                  </a:cubicBezTo>
                  <a:cubicBezTo>
                    <a:pt x="416299" y="434422"/>
                    <a:pt x="501705" y="366297"/>
                    <a:pt x="598383" y="296920"/>
                  </a:cubicBezTo>
                  <a:cubicBezTo>
                    <a:pt x="753166" y="185966"/>
                    <a:pt x="937504" y="72758"/>
                    <a:pt x="990852" y="45959"/>
                  </a:cubicBezTo>
                  <a:cubicBezTo>
                    <a:pt x="994609" y="43956"/>
                    <a:pt x="998617" y="42202"/>
                    <a:pt x="1003125" y="40449"/>
                  </a:cubicBezTo>
                  <a:cubicBezTo>
                    <a:pt x="1032679" y="28678"/>
                    <a:pt x="1074255" y="20412"/>
                    <a:pt x="1117585" y="14652"/>
                  </a:cubicBezTo>
                  <a:cubicBezTo>
                    <a:pt x="1213260" y="2129"/>
                    <a:pt x="1316449" y="1878"/>
                    <a:pt x="1316449" y="1878"/>
                  </a:cubicBezTo>
                  <a:close/>
                </a:path>
              </a:pathLst>
            </a:custGeom>
            <a:solidFill>
              <a:srgbClr val="FAB29A"/>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ABD8DFEF-F138-418F-8B64-D4BAB152EFAB}"/>
                </a:ext>
              </a:extLst>
            </p:cNvPr>
            <p:cNvSpPr/>
            <p:nvPr/>
          </p:nvSpPr>
          <p:spPr>
            <a:xfrm>
              <a:off x="2416191" y="2241121"/>
              <a:ext cx="621139" cy="671231"/>
            </a:xfrm>
            <a:custGeom>
              <a:avLst/>
              <a:gdLst>
                <a:gd name="connsiteX0" fmla="*/ 620513 w 621139"/>
                <a:gd name="connsiteY0" fmla="*/ 1878 h 671230"/>
                <a:gd name="connsiteX1" fmla="*/ 241819 w 621139"/>
                <a:gd name="connsiteY1" fmla="*/ 519578 h 671230"/>
                <a:gd name="connsiteX2" fmla="*/ 130615 w 621139"/>
                <a:gd name="connsiteY2" fmla="*/ 596719 h 671230"/>
                <a:gd name="connsiteX3" fmla="*/ 1878 w 621139"/>
                <a:gd name="connsiteY3" fmla="*/ 671106 h 671230"/>
                <a:gd name="connsiteX4" fmla="*/ 307188 w 621139"/>
                <a:gd name="connsiteY4" fmla="*/ 40700 h 671230"/>
                <a:gd name="connsiteX5" fmla="*/ 421648 w 621139"/>
                <a:gd name="connsiteY5" fmla="*/ 14902 h 671230"/>
                <a:gd name="connsiteX6" fmla="*/ 620513 w 621139"/>
                <a:gd name="connsiteY6" fmla="*/ 1878 h 67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1139" h="671230">
                  <a:moveTo>
                    <a:pt x="620513" y="1878"/>
                  </a:moveTo>
                  <a:cubicBezTo>
                    <a:pt x="620513" y="1878"/>
                    <a:pt x="391593" y="401111"/>
                    <a:pt x="241819" y="519578"/>
                  </a:cubicBezTo>
                  <a:cubicBezTo>
                    <a:pt x="208507" y="545876"/>
                    <a:pt x="170187" y="571924"/>
                    <a:pt x="130615" y="596719"/>
                  </a:cubicBezTo>
                  <a:cubicBezTo>
                    <a:pt x="87536" y="623769"/>
                    <a:pt x="42954" y="649065"/>
                    <a:pt x="1878" y="671106"/>
                  </a:cubicBezTo>
                  <a:cubicBezTo>
                    <a:pt x="25672" y="382827"/>
                    <a:pt x="196736" y="157915"/>
                    <a:pt x="307188" y="40700"/>
                  </a:cubicBezTo>
                  <a:cubicBezTo>
                    <a:pt x="336743" y="28928"/>
                    <a:pt x="378319" y="20663"/>
                    <a:pt x="421648" y="14902"/>
                  </a:cubicBezTo>
                  <a:cubicBezTo>
                    <a:pt x="517324" y="2129"/>
                    <a:pt x="620513" y="1878"/>
                    <a:pt x="620513" y="1878"/>
                  </a:cubicBezTo>
                  <a:close/>
                </a:path>
              </a:pathLst>
            </a:custGeom>
            <a:solidFill>
              <a:srgbClr val="CC8A79">
                <a:alpha val="50000"/>
              </a:srgbClr>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C5C6CD3E-9600-47F6-B399-856FD93A8A07}"/>
                </a:ext>
              </a:extLst>
            </p:cNvPr>
            <p:cNvSpPr/>
            <p:nvPr/>
          </p:nvSpPr>
          <p:spPr>
            <a:xfrm>
              <a:off x="2503851" y="2216576"/>
              <a:ext cx="1435132" cy="1640508"/>
            </a:xfrm>
            <a:custGeom>
              <a:avLst/>
              <a:gdLst>
                <a:gd name="connsiteX0" fmla="*/ 1435508 w 1435131"/>
                <a:gd name="connsiteY0" fmla="*/ 568417 h 1640508"/>
                <a:gd name="connsiteX1" fmla="*/ 1343589 w 1435131"/>
                <a:gd name="connsiteY1" fmla="*/ 609242 h 1640508"/>
                <a:gd name="connsiteX2" fmla="*/ 1096887 w 1435131"/>
                <a:gd name="connsiteY2" fmla="*/ 841919 h 1640508"/>
                <a:gd name="connsiteX3" fmla="*/ 582193 w 1435131"/>
                <a:gd name="connsiteY3" fmla="*/ 1370639 h 1640508"/>
                <a:gd name="connsiteX4" fmla="*/ 567165 w 1435131"/>
                <a:gd name="connsiteY4" fmla="*/ 1387169 h 1640508"/>
                <a:gd name="connsiteX5" fmla="*/ 532101 w 1435131"/>
                <a:gd name="connsiteY5" fmla="*/ 1429246 h 1640508"/>
                <a:gd name="connsiteX6" fmla="*/ 530848 w 1435131"/>
                <a:gd name="connsiteY6" fmla="*/ 1430498 h 1640508"/>
                <a:gd name="connsiteX7" fmla="*/ 528594 w 1435131"/>
                <a:gd name="connsiteY7" fmla="*/ 1433003 h 1640508"/>
                <a:gd name="connsiteX8" fmla="*/ 446193 w 1435131"/>
                <a:gd name="connsiteY8" fmla="*/ 1531433 h 1640508"/>
                <a:gd name="connsiteX9" fmla="*/ 443689 w 1435131"/>
                <a:gd name="connsiteY9" fmla="*/ 1534439 h 1640508"/>
                <a:gd name="connsiteX10" fmla="*/ 412381 w 1435131"/>
                <a:gd name="connsiteY10" fmla="*/ 1567750 h 1640508"/>
                <a:gd name="connsiteX11" fmla="*/ 408875 w 1435131"/>
                <a:gd name="connsiteY11" fmla="*/ 1571507 h 1640508"/>
                <a:gd name="connsiteX12" fmla="*/ 321715 w 1435131"/>
                <a:gd name="connsiteY12" fmla="*/ 1635374 h 1640508"/>
                <a:gd name="connsiteX13" fmla="*/ 297671 w 1435131"/>
                <a:gd name="connsiteY13" fmla="*/ 1635374 h 1640508"/>
                <a:gd name="connsiteX14" fmla="*/ 296920 w 1435131"/>
                <a:gd name="connsiteY14" fmla="*/ 1638880 h 1640508"/>
                <a:gd name="connsiteX15" fmla="*/ 280389 w 1435131"/>
                <a:gd name="connsiteY15" fmla="*/ 1632869 h 1640508"/>
                <a:gd name="connsiteX16" fmla="*/ 257597 w 1435131"/>
                <a:gd name="connsiteY16" fmla="*/ 1592545 h 1640508"/>
                <a:gd name="connsiteX17" fmla="*/ 255343 w 1435131"/>
                <a:gd name="connsiteY17" fmla="*/ 1579021 h 1640508"/>
                <a:gd name="connsiteX18" fmla="*/ 273877 w 1435131"/>
                <a:gd name="connsiteY18" fmla="*/ 1399191 h 1640508"/>
                <a:gd name="connsiteX19" fmla="*/ 280640 w 1435131"/>
                <a:gd name="connsiteY19" fmla="*/ 1369136 h 1640508"/>
                <a:gd name="connsiteX20" fmla="*/ 295166 w 1435131"/>
                <a:gd name="connsiteY20" fmla="*/ 1311029 h 1640508"/>
                <a:gd name="connsiteX21" fmla="*/ 331483 w 1435131"/>
                <a:gd name="connsiteY21" fmla="*/ 1178787 h 1640508"/>
                <a:gd name="connsiteX22" fmla="*/ 419394 w 1435131"/>
                <a:gd name="connsiteY22" fmla="*/ 1030765 h 1640508"/>
                <a:gd name="connsiteX23" fmla="*/ 581942 w 1435131"/>
                <a:gd name="connsiteY23" fmla="*/ 841418 h 1640508"/>
                <a:gd name="connsiteX24" fmla="*/ 505051 w 1435131"/>
                <a:gd name="connsiteY24" fmla="*/ 545626 h 1640508"/>
                <a:gd name="connsiteX25" fmla="*/ 529596 w 1435131"/>
                <a:gd name="connsiteY25" fmla="*/ 392845 h 1640508"/>
                <a:gd name="connsiteX26" fmla="*/ 463475 w 1435131"/>
                <a:gd name="connsiteY26" fmla="*/ 597471 h 1640508"/>
                <a:gd name="connsiteX27" fmla="*/ 433921 w 1435131"/>
                <a:gd name="connsiteY27" fmla="*/ 634288 h 1640508"/>
                <a:gd name="connsiteX28" fmla="*/ 303682 w 1435131"/>
                <a:gd name="connsiteY28" fmla="*/ 876983 h 1640508"/>
                <a:gd name="connsiteX29" fmla="*/ 318209 w 1435131"/>
                <a:gd name="connsiteY29" fmla="*/ 1081358 h 1640508"/>
                <a:gd name="connsiteX30" fmla="*/ 193229 w 1435131"/>
                <a:gd name="connsiteY30" fmla="*/ 1340834 h 1640508"/>
                <a:gd name="connsiteX31" fmla="*/ 65996 w 1435131"/>
                <a:gd name="connsiteY31" fmla="*/ 1440517 h 1640508"/>
                <a:gd name="connsiteX32" fmla="*/ 19661 w 1435131"/>
                <a:gd name="connsiteY32" fmla="*/ 1007222 h 1640508"/>
                <a:gd name="connsiteX33" fmla="*/ 1878 w 1435131"/>
                <a:gd name="connsiteY33" fmla="*/ 829646 h 1640508"/>
                <a:gd name="connsiteX34" fmla="*/ 42703 w 1435131"/>
                <a:gd name="connsiteY34" fmla="*/ 620763 h 1640508"/>
                <a:gd name="connsiteX35" fmla="*/ 153907 w 1435131"/>
                <a:gd name="connsiteY35" fmla="*/ 543622 h 1640508"/>
                <a:gd name="connsiteX36" fmla="*/ 532602 w 1435131"/>
                <a:gd name="connsiteY36" fmla="*/ 25923 h 1640508"/>
                <a:gd name="connsiteX37" fmla="*/ 333737 w 1435131"/>
                <a:gd name="connsiteY37" fmla="*/ 38946 h 1640508"/>
                <a:gd name="connsiteX38" fmla="*/ 1102647 w 1435131"/>
                <a:gd name="connsiteY38" fmla="*/ 30681 h 1640508"/>
                <a:gd name="connsiteX39" fmla="*/ 1277718 w 1435131"/>
                <a:gd name="connsiteY39" fmla="*/ 1878 h 1640508"/>
                <a:gd name="connsiteX40" fmla="*/ 1435508 w 1435131"/>
                <a:gd name="connsiteY40" fmla="*/ 568417 h 164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435131" h="1640508">
                  <a:moveTo>
                    <a:pt x="1435508" y="568417"/>
                  </a:moveTo>
                  <a:cubicBezTo>
                    <a:pt x="1396937" y="584196"/>
                    <a:pt x="1364628" y="598473"/>
                    <a:pt x="1343589" y="609242"/>
                  </a:cubicBezTo>
                  <a:cubicBezTo>
                    <a:pt x="1223369" y="670354"/>
                    <a:pt x="1219361" y="707923"/>
                    <a:pt x="1096887" y="841919"/>
                  </a:cubicBezTo>
                  <a:cubicBezTo>
                    <a:pt x="974913" y="976165"/>
                    <a:pt x="643555" y="1307523"/>
                    <a:pt x="582193" y="1370639"/>
                  </a:cubicBezTo>
                  <a:cubicBezTo>
                    <a:pt x="577684" y="1375147"/>
                    <a:pt x="572675" y="1380907"/>
                    <a:pt x="567165" y="1387169"/>
                  </a:cubicBezTo>
                  <a:cubicBezTo>
                    <a:pt x="556896" y="1398940"/>
                    <a:pt x="545125" y="1413467"/>
                    <a:pt x="532101" y="1429246"/>
                  </a:cubicBezTo>
                  <a:cubicBezTo>
                    <a:pt x="531850" y="1429747"/>
                    <a:pt x="531349" y="1430248"/>
                    <a:pt x="530848" y="1430498"/>
                  </a:cubicBezTo>
                  <a:cubicBezTo>
                    <a:pt x="530097" y="1431500"/>
                    <a:pt x="529346" y="1432251"/>
                    <a:pt x="528594" y="1433003"/>
                  </a:cubicBezTo>
                  <a:cubicBezTo>
                    <a:pt x="504049" y="1463308"/>
                    <a:pt x="475497" y="1498623"/>
                    <a:pt x="446193" y="1531433"/>
                  </a:cubicBezTo>
                  <a:cubicBezTo>
                    <a:pt x="445442" y="1532435"/>
                    <a:pt x="444440" y="1533437"/>
                    <a:pt x="443689" y="1534439"/>
                  </a:cubicBezTo>
                  <a:cubicBezTo>
                    <a:pt x="433169" y="1545960"/>
                    <a:pt x="422650" y="1557231"/>
                    <a:pt x="412381" y="1567750"/>
                  </a:cubicBezTo>
                  <a:cubicBezTo>
                    <a:pt x="411129" y="1569002"/>
                    <a:pt x="409877" y="1570255"/>
                    <a:pt x="408875" y="1571507"/>
                  </a:cubicBezTo>
                  <a:cubicBezTo>
                    <a:pt x="378068" y="1602313"/>
                    <a:pt x="347763" y="1626357"/>
                    <a:pt x="321715" y="1635374"/>
                  </a:cubicBezTo>
                  <a:lnTo>
                    <a:pt x="297671" y="1635374"/>
                  </a:lnTo>
                  <a:cubicBezTo>
                    <a:pt x="297420" y="1636376"/>
                    <a:pt x="297170" y="1637628"/>
                    <a:pt x="296920" y="1638880"/>
                  </a:cubicBezTo>
                  <a:cubicBezTo>
                    <a:pt x="290908" y="1638129"/>
                    <a:pt x="285398" y="1636125"/>
                    <a:pt x="280389" y="1632869"/>
                  </a:cubicBezTo>
                  <a:cubicBezTo>
                    <a:pt x="268868" y="1625105"/>
                    <a:pt x="261605" y="1611079"/>
                    <a:pt x="257597" y="1592545"/>
                  </a:cubicBezTo>
                  <a:cubicBezTo>
                    <a:pt x="256596" y="1588288"/>
                    <a:pt x="255844" y="1583779"/>
                    <a:pt x="255343" y="1579021"/>
                  </a:cubicBezTo>
                  <a:cubicBezTo>
                    <a:pt x="249583" y="1533187"/>
                    <a:pt x="259351" y="1466564"/>
                    <a:pt x="273877" y="1399191"/>
                  </a:cubicBezTo>
                  <a:cubicBezTo>
                    <a:pt x="276131" y="1389173"/>
                    <a:pt x="278386" y="1379154"/>
                    <a:pt x="280640" y="1369136"/>
                  </a:cubicBezTo>
                  <a:cubicBezTo>
                    <a:pt x="285398" y="1349350"/>
                    <a:pt x="290157" y="1329814"/>
                    <a:pt x="295166" y="1311029"/>
                  </a:cubicBezTo>
                  <a:cubicBezTo>
                    <a:pt x="309192" y="1257681"/>
                    <a:pt x="323468" y="1209593"/>
                    <a:pt x="331483" y="1178787"/>
                  </a:cubicBezTo>
                  <a:cubicBezTo>
                    <a:pt x="341752" y="1140967"/>
                    <a:pt x="377567" y="1085616"/>
                    <a:pt x="419394" y="1030765"/>
                  </a:cubicBezTo>
                  <a:cubicBezTo>
                    <a:pt x="492027" y="935340"/>
                    <a:pt x="581942" y="841418"/>
                    <a:pt x="581942" y="841418"/>
                  </a:cubicBezTo>
                  <a:cubicBezTo>
                    <a:pt x="528594" y="758516"/>
                    <a:pt x="505051" y="545626"/>
                    <a:pt x="505051" y="545626"/>
                  </a:cubicBezTo>
                  <a:cubicBezTo>
                    <a:pt x="505051" y="545626"/>
                    <a:pt x="509059" y="454959"/>
                    <a:pt x="529596" y="392845"/>
                  </a:cubicBezTo>
                  <a:cubicBezTo>
                    <a:pt x="529596" y="392845"/>
                    <a:pt x="457214" y="463225"/>
                    <a:pt x="463475" y="597471"/>
                  </a:cubicBezTo>
                  <a:lnTo>
                    <a:pt x="433921" y="634288"/>
                  </a:lnTo>
                  <a:cubicBezTo>
                    <a:pt x="410127" y="705168"/>
                    <a:pt x="303682" y="876983"/>
                    <a:pt x="303682" y="876983"/>
                  </a:cubicBezTo>
                  <a:cubicBezTo>
                    <a:pt x="303682" y="876983"/>
                    <a:pt x="320964" y="965395"/>
                    <a:pt x="318209" y="1081358"/>
                  </a:cubicBezTo>
                  <a:cubicBezTo>
                    <a:pt x="279137" y="1133203"/>
                    <a:pt x="222784" y="1223118"/>
                    <a:pt x="193229" y="1340834"/>
                  </a:cubicBezTo>
                  <a:cubicBezTo>
                    <a:pt x="143638" y="1363876"/>
                    <a:pt x="100059" y="1398189"/>
                    <a:pt x="65996" y="1440517"/>
                  </a:cubicBezTo>
                  <a:cubicBezTo>
                    <a:pt x="46460" y="1296503"/>
                    <a:pt x="32184" y="1073594"/>
                    <a:pt x="19661" y="1007222"/>
                  </a:cubicBezTo>
                  <a:cubicBezTo>
                    <a:pt x="1878" y="912548"/>
                    <a:pt x="1878" y="829646"/>
                    <a:pt x="1878" y="829646"/>
                  </a:cubicBezTo>
                  <a:cubicBezTo>
                    <a:pt x="5886" y="767032"/>
                    <a:pt x="20913" y="695150"/>
                    <a:pt x="42703" y="620763"/>
                  </a:cubicBezTo>
                  <a:cubicBezTo>
                    <a:pt x="82276" y="595968"/>
                    <a:pt x="120346" y="569920"/>
                    <a:pt x="153907" y="543622"/>
                  </a:cubicBezTo>
                  <a:cubicBezTo>
                    <a:pt x="303682" y="425155"/>
                    <a:pt x="532602" y="25923"/>
                    <a:pt x="532602" y="25923"/>
                  </a:cubicBezTo>
                  <a:cubicBezTo>
                    <a:pt x="532602" y="25923"/>
                    <a:pt x="429162" y="26423"/>
                    <a:pt x="333737" y="38946"/>
                  </a:cubicBezTo>
                  <a:cubicBezTo>
                    <a:pt x="423902" y="-2379"/>
                    <a:pt x="895016" y="42202"/>
                    <a:pt x="1102647" y="30681"/>
                  </a:cubicBezTo>
                  <a:cubicBezTo>
                    <a:pt x="1149984" y="28177"/>
                    <a:pt x="1211346" y="17156"/>
                    <a:pt x="1277718" y="1878"/>
                  </a:cubicBezTo>
                  <a:cubicBezTo>
                    <a:pt x="1298757" y="127609"/>
                    <a:pt x="1345593" y="361538"/>
                    <a:pt x="1435508" y="568417"/>
                  </a:cubicBezTo>
                  <a:close/>
                </a:path>
              </a:pathLst>
            </a:custGeom>
            <a:solidFill>
              <a:srgbClr val="FAB29A"/>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DD879DD9-08B1-4E59-AF77-E056969F37B3}"/>
                </a:ext>
              </a:extLst>
            </p:cNvPr>
            <p:cNvSpPr/>
            <p:nvPr/>
          </p:nvSpPr>
          <p:spPr>
            <a:xfrm>
              <a:off x="2568219" y="3296306"/>
              <a:ext cx="255468" cy="505928"/>
            </a:xfrm>
            <a:custGeom>
              <a:avLst/>
              <a:gdLst>
                <a:gd name="connsiteX0" fmla="*/ 254091 w 255468"/>
                <a:gd name="connsiteY0" fmla="*/ 1878 h 505927"/>
                <a:gd name="connsiteX1" fmla="*/ 245575 w 255468"/>
                <a:gd name="connsiteY1" fmla="*/ 111329 h 505927"/>
                <a:gd name="connsiteX2" fmla="*/ 223785 w 255468"/>
                <a:gd name="connsiteY2" fmla="*/ 232802 h 505927"/>
                <a:gd name="connsiteX3" fmla="*/ 210511 w 255468"/>
                <a:gd name="connsiteY3" fmla="*/ 291159 h 505927"/>
                <a:gd name="connsiteX4" fmla="*/ 202747 w 255468"/>
                <a:gd name="connsiteY4" fmla="*/ 322216 h 505927"/>
                <a:gd name="connsiteX5" fmla="*/ 167933 w 255468"/>
                <a:gd name="connsiteY5" fmla="*/ 440934 h 505927"/>
                <a:gd name="connsiteX6" fmla="*/ 114084 w 255468"/>
                <a:gd name="connsiteY6" fmla="*/ 499291 h 505927"/>
                <a:gd name="connsiteX7" fmla="*/ 80022 w 255468"/>
                <a:gd name="connsiteY7" fmla="*/ 506304 h 505927"/>
                <a:gd name="connsiteX8" fmla="*/ 30180 w 255468"/>
                <a:gd name="connsiteY8" fmla="*/ 484514 h 505927"/>
                <a:gd name="connsiteX9" fmla="*/ 27676 w 255468"/>
                <a:gd name="connsiteY9" fmla="*/ 480506 h 505927"/>
                <a:gd name="connsiteX10" fmla="*/ 14902 w 255468"/>
                <a:gd name="connsiteY10" fmla="*/ 439431 h 505927"/>
                <a:gd name="connsiteX11" fmla="*/ 1878 w 255468"/>
                <a:gd name="connsiteY11" fmla="*/ 361037 h 505927"/>
                <a:gd name="connsiteX12" fmla="*/ 129112 w 255468"/>
                <a:gd name="connsiteY12" fmla="*/ 261354 h 505927"/>
                <a:gd name="connsiteX13" fmla="*/ 254091 w 255468"/>
                <a:gd name="connsiteY13" fmla="*/ 1878 h 50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468" h="505927">
                  <a:moveTo>
                    <a:pt x="254091" y="1878"/>
                  </a:moveTo>
                  <a:cubicBezTo>
                    <a:pt x="253590" y="36442"/>
                    <a:pt x="251085" y="73510"/>
                    <a:pt x="245575" y="111329"/>
                  </a:cubicBezTo>
                  <a:cubicBezTo>
                    <a:pt x="240065" y="150902"/>
                    <a:pt x="232301" y="192228"/>
                    <a:pt x="223785" y="232802"/>
                  </a:cubicBezTo>
                  <a:cubicBezTo>
                    <a:pt x="219528" y="252588"/>
                    <a:pt x="215270" y="272124"/>
                    <a:pt x="210511" y="291159"/>
                  </a:cubicBezTo>
                  <a:cubicBezTo>
                    <a:pt x="208006" y="301678"/>
                    <a:pt x="205502" y="311947"/>
                    <a:pt x="202747" y="322216"/>
                  </a:cubicBezTo>
                  <a:cubicBezTo>
                    <a:pt x="190725" y="369052"/>
                    <a:pt x="178452" y="410628"/>
                    <a:pt x="167933" y="440934"/>
                  </a:cubicBezTo>
                  <a:cubicBezTo>
                    <a:pt x="158666" y="467482"/>
                    <a:pt x="138880" y="488771"/>
                    <a:pt x="114084" y="499291"/>
                  </a:cubicBezTo>
                  <a:cubicBezTo>
                    <a:pt x="103314" y="503799"/>
                    <a:pt x="91793" y="506053"/>
                    <a:pt x="80022" y="506304"/>
                  </a:cubicBezTo>
                  <a:cubicBezTo>
                    <a:pt x="61237" y="506304"/>
                    <a:pt x="42954" y="501044"/>
                    <a:pt x="30180" y="484514"/>
                  </a:cubicBezTo>
                  <a:cubicBezTo>
                    <a:pt x="29429" y="483261"/>
                    <a:pt x="28427" y="482009"/>
                    <a:pt x="27676" y="480506"/>
                  </a:cubicBezTo>
                  <a:cubicBezTo>
                    <a:pt x="23167" y="472241"/>
                    <a:pt x="18910" y="457965"/>
                    <a:pt x="14902" y="439431"/>
                  </a:cubicBezTo>
                  <a:cubicBezTo>
                    <a:pt x="10144" y="418142"/>
                    <a:pt x="5886" y="391343"/>
                    <a:pt x="1878" y="361037"/>
                  </a:cubicBezTo>
                  <a:cubicBezTo>
                    <a:pt x="35941" y="318709"/>
                    <a:pt x="79270" y="284647"/>
                    <a:pt x="129112" y="261354"/>
                  </a:cubicBezTo>
                  <a:cubicBezTo>
                    <a:pt x="158666" y="143639"/>
                    <a:pt x="215019" y="53724"/>
                    <a:pt x="254091" y="1878"/>
                  </a:cubicBezTo>
                  <a:close/>
                </a:path>
              </a:pathLst>
            </a:custGeom>
            <a:solidFill>
              <a:srgbClr val="FAB29A"/>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C27D695E-6AE5-44D2-B751-AE54364DA4E1}"/>
                </a:ext>
              </a:extLst>
            </p:cNvPr>
            <p:cNvSpPr/>
            <p:nvPr/>
          </p:nvSpPr>
          <p:spPr>
            <a:xfrm>
              <a:off x="2544927" y="2241121"/>
              <a:ext cx="493405" cy="596093"/>
            </a:xfrm>
            <a:custGeom>
              <a:avLst/>
              <a:gdLst>
                <a:gd name="connsiteX0" fmla="*/ 491777 w 493404"/>
                <a:gd name="connsiteY0" fmla="*/ 1878 h 596093"/>
                <a:gd name="connsiteX1" fmla="*/ 113082 w 493404"/>
                <a:gd name="connsiteY1" fmla="*/ 519578 h 596093"/>
                <a:gd name="connsiteX2" fmla="*/ 1878 w 493404"/>
                <a:gd name="connsiteY2" fmla="*/ 596719 h 596093"/>
                <a:gd name="connsiteX3" fmla="*/ 286651 w 493404"/>
                <a:gd name="connsiteY3" fmla="*/ 18409 h 596093"/>
                <a:gd name="connsiteX4" fmla="*/ 293163 w 493404"/>
                <a:gd name="connsiteY4" fmla="*/ 14902 h 596093"/>
                <a:gd name="connsiteX5" fmla="*/ 491777 w 493404"/>
                <a:gd name="connsiteY5" fmla="*/ 1878 h 59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404" h="596093">
                  <a:moveTo>
                    <a:pt x="491777" y="1878"/>
                  </a:moveTo>
                  <a:cubicBezTo>
                    <a:pt x="491777" y="1878"/>
                    <a:pt x="262857" y="401111"/>
                    <a:pt x="113082" y="519578"/>
                  </a:cubicBezTo>
                  <a:cubicBezTo>
                    <a:pt x="79771" y="545876"/>
                    <a:pt x="41451" y="571924"/>
                    <a:pt x="1878" y="596719"/>
                  </a:cubicBezTo>
                  <a:cubicBezTo>
                    <a:pt x="77016" y="340499"/>
                    <a:pt x="231550" y="54976"/>
                    <a:pt x="286651" y="18409"/>
                  </a:cubicBezTo>
                  <a:cubicBezTo>
                    <a:pt x="288404" y="17156"/>
                    <a:pt x="290658" y="15904"/>
                    <a:pt x="293163" y="14902"/>
                  </a:cubicBezTo>
                  <a:cubicBezTo>
                    <a:pt x="388588" y="2129"/>
                    <a:pt x="491777" y="1878"/>
                    <a:pt x="491777" y="1878"/>
                  </a:cubicBezTo>
                  <a:close/>
                </a:path>
              </a:pathLst>
            </a:custGeom>
            <a:solidFill>
              <a:srgbClr val="FAB29A"/>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99FDF166-D95E-48E3-B04D-7237B38AC195}"/>
                </a:ext>
              </a:extLst>
            </p:cNvPr>
            <p:cNvSpPr/>
            <p:nvPr/>
          </p:nvSpPr>
          <p:spPr>
            <a:xfrm>
              <a:off x="2798892" y="3850322"/>
              <a:ext cx="27551" cy="5009"/>
            </a:xfrm>
            <a:custGeom>
              <a:avLst/>
              <a:gdLst>
                <a:gd name="connsiteX0" fmla="*/ 26924 w 27550"/>
                <a:gd name="connsiteY0" fmla="*/ 1878 h 5009"/>
                <a:gd name="connsiteX1" fmla="*/ 1878 w 27550"/>
                <a:gd name="connsiteY1" fmla="*/ 5385 h 5009"/>
                <a:gd name="connsiteX2" fmla="*/ 2630 w 27550"/>
                <a:gd name="connsiteY2" fmla="*/ 1878 h 5009"/>
                <a:gd name="connsiteX3" fmla="*/ 26924 w 27550"/>
                <a:gd name="connsiteY3" fmla="*/ 1878 h 5009"/>
              </a:gdLst>
              <a:ahLst/>
              <a:cxnLst>
                <a:cxn ang="0">
                  <a:pos x="connsiteX0" y="connsiteY0"/>
                </a:cxn>
                <a:cxn ang="0">
                  <a:pos x="connsiteX1" y="connsiteY1"/>
                </a:cxn>
                <a:cxn ang="0">
                  <a:pos x="connsiteX2" y="connsiteY2"/>
                </a:cxn>
                <a:cxn ang="0">
                  <a:pos x="connsiteX3" y="connsiteY3"/>
                </a:cxn>
              </a:cxnLst>
              <a:rect l="l" t="t" r="r" b="b"/>
              <a:pathLst>
                <a:path w="27550" h="5009">
                  <a:moveTo>
                    <a:pt x="26924" y="1878"/>
                  </a:moveTo>
                  <a:cubicBezTo>
                    <a:pt x="17908" y="4884"/>
                    <a:pt x="9643" y="6136"/>
                    <a:pt x="1878" y="5385"/>
                  </a:cubicBezTo>
                  <a:cubicBezTo>
                    <a:pt x="2129" y="4133"/>
                    <a:pt x="2379" y="3131"/>
                    <a:pt x="2630" y="1878"/>
                  </a:cubicBezTo>
                  <a:lnTo>
                    <a:pt x="26924" y="1878"/>
                  </a:lnTo>
                  <a:close/>
                </a:path>
              </a:pathLst>
            </a:custGeom>
            <a:solidFill>
              <a:srgbClr val="FAB29A"/>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BF493265-187F-4EC5-B457-0428D521107C}"/>
                </a:ext>
              </a:extLst>
            </p:cNvPr>
            <p:cNvSpPr/>
            <p:nvPr/>
          </p:nvSpPr>
          <p:spPr>
            <a:xfrm>
              <a:off x="2965534" y="2608044"/>
              <a:ext cx="67624" cy="207881"/>
            </a:xfrm>
            <a:custGeom>
              <a:avLst/>
              <a:gdLst>
                <a:gd name="connsiteX0" fmla="*/ 68164 w 67624"/>
                <a:gd name="connsiteY0" fmla="*/ 1878 h 207881"/>
                <a:gd name="connsiteX1" fmla="*/ 43619 w 67624"/>
                <a:gd name="connsiteY1" fmla="*/ 154659 h 207881"/>
                <a:gd name="connsiteX2" fmla="*/ 2293 w 67624"/>
                <a:gd name="connsiteY2" fmla="*/ 206504 h 207881"/>
                <a:gd name="connsiteX3" fmla="*/ 68164 w 67624"/>
                <a:gd name="connsiteY3" fmla="*/ 1878 h 207881"/>
              </a:gdLst>
              <a:ahLst/>
              <a:cxnLst>
                <a:cxn ang="0">
                  <a:pos x="connsiteX0" y="connsiteY0"/>
                </a:cxn>
                <a:cxn ang="0">
                  <a:pos x="connsiteX1" y="connsiteY1"/>
                </a:cxn>
                <a:cxn ang="0">
                  <a:pos x="connsiteX2" y="connsiteY2"/>
                </a:cxn>
                <a:cxn ang="0">
                  <a:pos x="connsiteX3" y="connsiteY3"/>
                </a:cxn>
              </a:cxnLst>
              <a:rect l="l" t="t" r="r" b="b"/>
              <a:pathLst>
                <a:path w="67624" h="207881">
                  <a:moveTo>
                    <a:pt x="68164" y="1878"/>
                  </a:moveTo>
                  <a:cubicBezTo>
                    <a:pt x="47626" y="63992"/>
                    <a:pt x="43619" y="154659"/>
                    <a:pt x="43619" y="154659"/>
                  </a:cubicBezTo>
                  <a:lnTo>
                    <a:pt x="2293" y="206504"/>
                  </a:lnTo>
                  <a:cubicBezTo>
                    <a:pt x="-4219" y="72007"/>
                    <a:pt x="68164" y="1878"/>
                    <a:pt x="68164" y="1878"/>
                  </a:cubicBezTo>
                  <a:close/>
                </a:path>
              </a:pathLst>
            </a:custGeom>
            <a:solidFill>
              <a:srgbClr val="FAB29A"/>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B6CD6A2E-3142-49E6-9BBE-22031504167A}"/>
                </a:ext>
              </a:extLst>
            </p:cNvPr>
            <p:cNvSpPr/>
            <p:nvPr/>
          </p:nvSpPr>
          <p:spPr>
            <a:xfrm>
              <a:off x="3779691" y="2056282"/>
              <a:ext cx="668726" cy="728837"/>
            </a:xfrm>
            <a:custGeom>
              <a:avLst/>
              <a:gdLst>
                <a:gd name="connsiteX0" fmla="*/ 667349 w 668726"/>
                <a:gd name="connsiteY0" fmla="*/ 538613 h 728836"/>
                <a:gd name="connsiteX1" fmla="*/ 568417 w 668726"/>
                <a:gd name="connsiteY1" fmla="*/ 574178 h 728836"/>
                <a:gd name="connsiteX2" fmla="*/ 481007 w 668726"/>
                <a:gd name="connsiteY2" fmla="*/ 605986 h 728836"/>
                <a:gd name="connsiteX3" fmla="*/ 306187 w 668726"/>
                <a:gd name="connsiteY3" fmla="*/ 671106 h 728836"/>
                <a:gd name="connsiteX4" fmla="*/ 306187 w 668726"/>
                <a:gd name="connsiteY4" fmla="*/ 671106 h 728836"/>
                <a:gd name="connsiteX5" fmla="*/ 159417 w 668726"/>
                <a:gd name="connsiteY5" fmla="*/ 728711 h 728836"/>
                <a:gd name="connsiteX6" fmla="*/ 1878 w 668726"/>
                <a:gd name="connsiteY6" fmla="*/ 162423 h 728836"/>
                <a:gd name="connsiteX7" fmla="*/ 57981 w 668726"/>
                <a:gd name="connsiteY7" fmla="*/ 148898 h 728836"/>
                <a:gd name="connsiteX8" fmla="*/ 57981 w 668726"/>
                <a:gd name="connsiteY8" fmla="*/ 148898 h 728836"/>
                <a:gd name="connsiteX9" fmla="*/ 228294 w 668726"/>
                <a:gd name="connsiteY9" fmla="*/ 101311 h 728836"/>
                <a:gd name="connsiteX10" fmla="*/ 340249 w 668726"/>
                <a:gd name="connsiteY10" fmla="*/ 66497 h 728836"/>
                <a:gd name="connsiteX11" fmla="*/ 530849 w 668726"/>
                <a:gd name="connsiteY11" fmla="*/ 1878 h 728836"/>
                <a:gd name="connsiteX12" fmla="*/ 667349 w 668726"/>
                <a:gd name="connsiteY12" fmla="*/ 538613 h 72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8726" h="728836">
                  <a:moveTo>
                    <a:pt x="667349" y="538613"/>
                  </a:moveTo>
                  <a:cubicBezTo>
                    <a:pt x="667349" y="538613"/>
                    <a:pt x="627776" y="552638"/>
                    <a:pt x="568417" y="574178"/>
                  </a:cubicBezTo>
                  <a:cubicBezTo>
                    <a:pt x="542620" y="583445"/>
                    <a:pt x="512816" y="594215"/>
                    <a:pt x="481007" y="605986"/>
                  </a:cubicBezTo>
                  <a:cubicBezTo>
                    <a:pt x="426156" y="626023"/>
                    <a:pt x="365045" y="648815"/>
                    <a:pt x="306187" y="671106"/>
                  </a:cubicBezTo>
                  <a:lnTo>
                    <a:pt x="306187" y="671106"/>
                  </a:lnTo>
                  <a:cubicBezTo>
                    <a:pt x="253340" y="691142"/>
                    <a:pt x="202496" y="711179"/>
                    <a:pt x="159417" y="728711"/>
                  </a:cubicBezTo>
                  <a:cubicBezTo>
                    <a:pt x="69502" y="521832"/>
                    <a:pt x="22667" y="287903"/>
                    <a:pt x="1878" y="162423"/>
                  </a:cubicBezTo>
                  <a:cubicBezTo>
                    <a:pt x="20162" y="158165"/>
                    <a:pt x="38946" y="153657"/>
                    <a:pt x="57981" y="148898"/>
                  </a:cubicBezTo>
                  <a:lnTo>
                    <a:pt x="57981" y="148898"/>
                  </a:lnTo>
                  <a:cubicBezTo>
                    <a:pt x="114335" y="134622"/>
                    <a:pt x="172692" y="118092"/>
                    <a:pt x="228294" y="101311"/>
                  </a:cubicBezTo>
                  <a:cubicBezTo>
                    <a:pt x="267365" y="89539"/>
                    <a:pt x="305435" y="77768"/>
                    <a:pt x="340249" y="66497"/>
                  </a:cubicBezTo>
                  <a:cubicBezTo>
                    <a:pt x="450201" y="31182"/>
                    <a:pt x="530849" y="1878"/>
                    <a:pt x="530849" y="1878"/>
                  </a:cubicBezTo>
                  <a:lnTo>
                    <a:pt x="667349" y="538613"/>
                  </a:lnTo>
                  <a:close/>
                </a:path>
              </a:pathLst>
            </a:custGeom>
            <a:solidFill>
              <a:srgbClr val="FAB29A"/>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957536A2-30B9-498D-8FB5-EAEEA7BE59CC}"/>
                </a:ext>
              </a:extLst>
            </p:cNvPr>
            <p:cNvSpPr/>
            <p:nvPr/>
          </p:nvSpPr>
          <p:spPr>
            <a:xfrm>
              <a:off x="2675535" y="3296306"/>
              <a:ext cx="147771" cy="500919"/>
            </a:xfrm>
            <a:custGeom>
              <a:avLst/>
              <a:gdLst>
                <a:gd name="connsiteX0" fmla="*/ 146775 w 147770"/>
                <a:gd name="connsiteY0" fmla="*/ 1878 h 500918"/>
                <a:gd name="connsiteX1" fmla="*/ 138260 w 147770"/>
                <a:gd name="connsiteY1" fmla="*/ 111329 h 500918"/>
                <a:gd name="connsiteX2" fmla="*/ 116470 w 147770"/>
                <a:gd name="connsiteY2" fmla="*/ 232802 h 500918"/>
                <a:gd name="connsiteX3" fmla="*/ 103195 w 147770"/>
                <a:gd name="connsiteY3" fmla="*/ 291159 h 500918"/>
                <a:gd name="connsiteX4" fmla="*/ 95431 w 147770"/>
                <a:gd name="connsiteY4" fmla="*/ 322216 h 500918"/>
                <a:gd name="connsiteX5" fmla="*/ 60617 w 147770"/>
                <a:gd name="connsiteY5" fmla="*/ 440934 h 500918"/>
                <a:gd name="connsiteX6" fmla="*/ 6769 w 147770"/>
                <a:gd name="connsiteY6" fmla="*/ 499291 h 500918"/>
                <a:gd name="connsiteX7" fmla="*/ 3513 w 147770"/>
                <a:gd name="connsiteY7" fmla="*/ 373310 h 500918"/>
                <a:gd name="connsiteX8" fmla="*/ 8021 w 147770"/>
                <a:gd name="connsiteY8" fmla="*/ 331483 h 500918"/>
                <a:gd name="connsiteX9" fmla="*/ 21546 w 147770"/>
                <a:gd name="connsiteY9" fmla="*/ 261354 h 500918"/>
                <a:gd name="connsiteX10" fmla="*/ 146775 w 147770"/>
                <a:gd name="connsiteY10" fmla="*/ 1878 h 500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770" h="500918">
                  <a:moveTo>
                    <a:pt x="146775" y="1878"/>
                  </a:moveTo>
                  <a:cubicBezTo>
                    <a:pt x="146274" y="36442"/>
                    <a:pt x="143770" y="73510"/>
                    <a:pt x="138260" y="111329"/>
                  </a:cubicBezTo>
                  <a:cubicBezTo>
                    <a:pt x="132750" y="150902"/>
                    <a:pt x="124985" y="192228"/>
                    <a:pt x="116470" y="232802"/>
                  </a:cubicBezTo>
                  <a:cubicBezTo>
                    <a:pt x="112212" y="252588"/>
                    <a:pt x="107954" y="272124"/>
                    <a:pt x="103195" y="291159"/>
                  </a:cubicBezTo>
                  <a:cubicBezTo>
                    <a:pt x="100691" y="301678"/>
                    <a:pt x="98186" y="311947"/>
                    <a:pt x="95431" y="322216"/>
                  </a:cubicBezTo>
                  <a:cubicBezTo>
                    <a:pt x="83409" y="369052"/>
                    <a:pt x="71137" y="410628"/>
                    <a:pt x="60617" y="440934"/>
                  </a:cubicBezTo>
                  <a:cubicBezTo>
                    <a:pt x="51350" y="467482"/>
                    <a:pt x="31564" y="488771"/>
                    <a:pt x="6769" y="499291"/>
                  </a:cubicBezTo>
                  <a:cubicBezTo>
                    <a:pt x="1259" y="455210"/>
                    <a:pt x="758" y="413133"/>
                    <a:pt x="3513" y="373310"/>
                  </a:cubicBezTo>
                  <a:cubicBezTo>
                    <a:pt x="4514" y="359034"/>
                    <a:pt x="6017" y="345258"/>
                    <a:pt x="8021" y="331483"/>
                  </a:cubicBezTo>
                  <a:cubicBezTo>
                    <a:pt x="11527" y="307188"/>
                    <a:pt x="16036" y="283896"/>
                    <a:pt x="21546" y="261354"/>
                  </a:cubicBezTo>
                  <a:cubicBezTo>
                    <a:pt x="51350" y="143639"/>
                    <a:pt x="107704" y="53724"/>
                    <a:pt x="146775" y="1878"/>
                  </a:cubicBezTo>
                  <a:close/>
                </a:path>
              </a:pathLst>
            </a:custGeom>
            <a:solidFill>
              <a:srgbClr val="CC8A79">
                <a:alpha val="50000"/>
              </a:srgbClr>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E6C050BB-F6A3-4744-AAF9-0F1A0153C7EA}"/>
                </a:ext>
              </a:extLst>
            </p:cNvPr>
            <p:cNvSpPr/>
            <p:nvPr/>
          </p:nvSpPr>
          <p:spPr>
            <a:xfrm>
              <a:off x="2965534" y="2608044"/>
              <a:ext cx="67624" cy="207881"/>
            </a:xfrm>
            <a:custGeom>
              <a:avLst/>
              <a:gdLst>
                <a:gd name="connsiteX0" fmla="*/ 68164 w 67624"/>
                <a:gd name="connsiteY0" fmla="*/ 1878 h 207881"/>
                <a:gd name="connsiteX1" fmla="*/ 43619 w 67624"/>
                <a:gd name="connsiteY1" fmla="*/ 154659 h 207881"/>
                <a:gd name="connsiteX2" fmla="*/ 2293 w 67624"/>
                <a:gd name="connsiteY2" fmla="*/ 206504 h 207881"/>
                <a:gd name="connsiteX3" fmla="*/ 68164 w 67624"/>
                <a:gd name="connsiteY3" fmla="*/ 1878 h 207881"/>
              </a:gdLst>
              <a:ahLst/>
              <a:cxnLst>
                <a:cxn ang="0">
                  <a:pos x="connsiteX0" y="connsiteY0"/>
                </a:cxn>
                <a:cxn ang="0">
                  <a:pos x="connsiteX1" y="connsiteY1"/>
                </a:cxn>
                <a:cxn ang="0">
                  <a:pos x="connsiteX2" y="connsiteY2"/>
                </a:cxn>
                <a:cxn ang="0">
                  <a:pos x="connsiteX3" y="connsiteY3"/>
                </a:cxn>
              </a:cxnLst>
              <a:rect l="l" t="t" r="r" b="b"/>
              <a:pathLst>
                <a:path w="67624" h="207881">
                  <a:moveTo>
                    <a:pt x="68164" y="1878"/>
                  </a:moveTo>
                  <a:cubicBezTo>
                    <a:pt x="47626" y="63992"/>
                    <a:pt x="43619" y="154659"/>
                    <a:pt x="43619" y="154659"/>
                  </a:cubicBezTo>
                  <a:lnTo>
                    <a:pt x="2293" y="206504"/>
                  </a:lnTo>
                  <a:cubicBezTo>
                    <a:pt x="-4219" y="72007"/>
                    <a:pt x="68164" y="1878"/>
                    <a:pt x="68164" y="1878"/>
                  </a:cubicBezTo>
                  <a:close/>
                </a:path>
              </a:pathLst>
            </a:custGeom>
            <a:solidFill>
              <a:srgbClr val="CC8A79">
                <a:alpha val="50000"/>
              </a:srgbClr>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0239DF64-CF32-412E-93CC-168080C72555}"/>
                </a:ext>
              </a:extLst>
            </p:cNvPr>
            <p:cNvSpPr/>
            <p:nvPr/>
          </p:nvSpPr>
          <p:spPr>
            <a:xfrm>
              <a:off x="3779691" y="2056282"/>
              <a:ext cx="668726" cy="728837"/>
            </a:xfrm>
            <a:custGeom>
              <a:avLst/>
              <a:gdLst>
                <a:gd name="connsiteX0" fmla="*/ 667349 w 668726"/>
                <a:gd name="connsiteY0" fmla="*/ 538613 h 728836"/>
                <a:gd name="connsiteX1" fmla="*/ 568417 w 668726"/>
                <a:gd name="connsiteY1" fmla="*/ 574178 h 728836"/>
                <a:gd name="connsiteX2" fmla="*/ 481007 w 668726"/>
                <a:gd name="connsiteY2" fmla="*/ 605986 h 728836"/>
                <a:gd name="connsiteX3" fmla="*/ 306187 w 668726"/>
                <a:gd name="connsiteY3" fmla="*/ 671106 h 728836"/>
                <a:gd name="connsiteX4" fmla="*/ 306187 w 668726"/>
                <a:gd name="connsiteY4" fmla="*/ 671106 h 728836"/>
                <a:gd name="connsiteX5" fmla="*/ 159417 w 668726"/>
                <a:gd name="connsiteY5" fmla="*/ 728711 h 728836"/>
                <a:gd name="connsiteX6" fmla="*/ 1878 w 668726"/>
                <a:gd name="connsiteY6" fmla="*/ 162423 h 728836"/>
                <a:gd name="connsiteX7" fmla="*/ 57981 w 668726"/>
                <a:gd name="connsiteY7" fmla="*/ 148898 h 728836"/>
                <a:gd name="connsiteX8" fmla="*/ 57981 w 668726"/>
                <a:gd name="connsiteY8" fmla="*/ 148898 h 728836"/>
                <a:gd name="connsiteX9" fmla="*/ 228294 w 668726"/>
                <a:gd name="connsiteY9" fmla="*/ 101311 h 728836"/>
                <a:gd name="connsiteX10" fmla="*/ 340249 w 668726"/>
                <a:gd name="connsiteY10" fmla="*/ 66497 h 728836"/>
                <a:gd name="connsiteX11" fmla="*/ 530849 w 668726"/>
                <a:gd name="connsiteY11" fmla="*/ 1878 h 728836"/>
                <a:gd name="connsiteX12" fmla="*/ 667349 w 668726"/>
                <a:gd name="connsiteY12" fmla="*/ 538613 h 728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8726" h="728836">
                  <a:moveTo>
                    <a:pt x="667349" y="538613"/>
                  </a:moveTo>
                  <a:cubicBezTo>
                    <a:pt x="667349" y="538613"/>
                    <a:pt x="627776" y="552638"/>
                    <a:pt x="568417" y="574178"/>
                  </a:cubicBezTo>
                  <a:cubicBezTo>
                    <a:pt x="542620" y="583445"/>
                    <a:pt x="512816" y="594215"/>
                    <a:pt x="481007" y="605986"/>
                  </a:cubicBezTo>
                  <a:cubicBezTo>
                    <a:pt x="426156" y="626023"/>
                    <a:pt x="365045" y="648815"/>
                    <a:pt x="306187" y="671106"/>
                  </a:cubicBezTo>
                  <a:lnTo>
                    <a:pt x="306187" y="671106"/>
                  </a:lnTo>
                  <a:cubicBezTo>
                    <a:pt x="253340" y="691142"/>
                    <a:pt x="202496" y="711179"/>
                    <a:pt x="159417" y="728711"/>
                  </a:cubicBezTo>
                  <a:cubicBezTo>
                    <a:pt x="69502" y="521832"/>
                    <a:pt x="22667" y="287903"/>
                    <a:pt x="1878" y="162423"/>
                  </a:cubicBezTo>
                  <a:cubicBezTo>
                    <a:pt x="20162" y="158165"/>
                    <a:pt x="38946" y="153657"/>
                    <a:pt x="57981" y="148898"/>
                  </a:cubicBezTo>
                  <a:lnTo>
                    <a:pt x="57981" y="148898"/>
                  </a:lnTo>
                  <a:cubicBezTo>
                    <a:pt x="114335" y="134622"/>
                    <a:pt x="172692" y="118092"/>
                    <a:pt x="228294" y="101311"/>
                  </a:cubicBezTo>
                  <a:cubicBezTo>
                    <a:pt x="267365" y="89539"/>
                    <a:pt x="305435" y="77768"/>
                    <a:pt x="340249" y="66497"/>
                  </a:cubicBezTo>
                  <a:cubicBezTo>
                    <a:pt x="450201" y="31182"/>
                    <a:pt x="530849" y="1878"/>
                    <a:pt x="530849" y="1878"/>
                  </a:cubicBezTo>
                  <a:lnTo>
                    <a:pt x="667349" y="538613"/>
                  </a:lnTo>
                  <a:close/>
                </a:path>
              </a:pathLst>
            </a:custGeom>
            <a:solidFill>
              <a:srgbClr val="CC8A79">
                <a:alpha val="50000"/>
              </a:srgbClr>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6CDE10C8-B08A-4E9C-BDDE-EAC35F71AF6E}"/>
                </a:ext>
              </a:extLst>
            </p:cNvPr>
            <p:cNvSpPr/>
            <p:nvPr/>
          </p:nvSpPr>
          <p:spPr>
            <a:xfrm>
              <a:off x="3788708" y="1987406"/>
              <a:ext cx="616130" cy="886626"/>
            </a:xfrm>
            <a:custGeom>
              <a:avLst/>
              <a:gdLst>
                <a:gd name="connsiteX0" fmla="*/ 271874 w 616129"/>
                <a:gd name="connsiteY0" fmla="*/ 1878 h 886625"/>
                <a:gd name="connsiteX1" fmla="*/ 1878 w 616129"/>
                <a:gd name="connsiteY1" fmla="*/ 117340 h 886625"/>
                <a:gd name="connsiteX2" fmla="*/ 366547 w 616129"/>
                <a:gd name="connsiteY2" fmla="*/ 885749 h 886625"/>
                <a:gd name="connsiteX3" fmla="*/ 615253 w 616129"/>
                <a:gd name="connsiteY3" fmla="*/ 767032 h 886625"/>
              </a:gdLst>
              <a:ahLst/>
              <a:cxnLst>
                <a:cxn ang="0">
                  <a:pos x="connsiteX0" y="connsiteY0"/>
                </a:cxn>
                <a:cxn ang="0">
                  <a:pos x="connsiteX1" y="connsiteY1"/>
                </a:cxn>
                <a:cxn ang="0">
                  <a:pos x="connsiteX2" y="connsiteY2"/>
                </a:cxn>
                <a:cxn ang="0">
                  <a:pos x="connsiteX3" y="connsiteY3"/>
                </a:cxn>
              </a:cxnLst>
              <a:rect l="l" t="t" r="r" b="b"/>
              <a:pathLst>
                <a:path w="616129" h="886625">
                  <a:moveTo>
                    <a:pt x="271874" y="1878"/>
                  </a:moveTo>
                  <a:lnTo>
                    <a:pt x="1878" y="117340"/>
                  </a:lnTo>
                  <a:lnTo>
                    <a:pt x="366547" y="885749"/>
                  </a:lnTo>
                  <a:lnTo>
                    <a:pt x="615253" y="767032"/>
                  </a:lnTo>
                  <a:close/>
                </a:path>
              </a:pathLst>
            </a:custGeom>
            <a:solidFill>
              <a:srgbClr val="FFFFFF"/>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C82B1328-14EB-4D20-A50A-65AB878BCE36}"/>
                </a:ext>
              </a:extLst>
            </p:cNvPr>
            <p:cNvSpPr/>
            <p:nvPr/>
          </p:nvSpPr>
          <p:spPr>
            <a:xfrm>
              <a:off x="3930968" y="1750722"/>
              <a:ext cx="1044415" cy="1167140"/>
            </a:xfrm>
            <a:custGeom>
              <a:avLst/>
              <a:gdLst>
                <a:gd name="connsiteX0" fmla="*/ 1878 w 1044415"/>
                <a:gd name="connsiteY0" fmla="*/ 255594 h 1167140"/>
                <a:gd name="connsiteX1" fmla="*/ 456963 w 1044415"/>
                <a:gd name="connsiteY1" fmla="*/ 1165763 h 1167140"/>
                <a:gd name="connsiteX2" fmla="*/ 1043288 w 1044415"/>
                <a:gd name="connsiteY2" fmla="*/ 911547 h 1167140"/>
                <a:gd name="connsiteX3" fmla="*/ 587202 w 1044415"/>
                <a:gd name="connsiteY3" fmla="*/ 1878 h 1167140"/>
              </a:gdLst>
              <a:ahLst/>
              <a:cxnLst>
                <a:cxn ang="0">
                  <a:pos x="connsiteX0" y="connsiteY0"/>
                </a:cxn>
                <a:cxn ang="0">
                  <a:pos x="connsiteX1" y="connsiteY1"/>
                </a:cxn>
                <a:cxn ang="0">
                  <a:pos x="connsiteX2" y="connsiteY2"/>
                </a:cxn>
                <a:cxn ang="0">
                  <a:pos x="connsiteX3" y="connsiteY3"/>
                </a:cxn>
              </a:cxnLst>
              <a:rect l="l" t="t" r="r" b="b"/>
              <a:pathLst>
                <a:path w="1044415" h="1167140">
                  <a:moveTo>
                    <a:pt x="1878" y="255594"/>
                  </a:moveTo>
                  <a:lnTo>
                    <a:pt x="456963" y="1165763"/>
                  </a:lnTo>
                  <a:lnTo>
                    <a:pt x="1043288" y="911547"/>
                  </a:lnTo>
                  <a:lnTo>
                    <a:pt x="587202" y="1878"/>
                  </a:lnTo>
                  <a:close/>
                </a:path>
              </a:pathLst>
            </a:custGeom>
            <a:solidFill>
              <a:schemeClr val="tx1">
                <a:lumMod val="40000"/>
                <a:lumOff val="60000"/>
              </a:schemeClr>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AF5C525D-5247-4FC8-B488-118990AB8FF5}"/>
                </a:ext>
              </a:extLst>
            </p:cNvPr>
            <p:cNvSpPr/>
            <p:nvPr/>
          </p:nvSpPr>
          <p:spPr>
            <a:xfrm>
              <a:off x="4456110" y="2698388"/>
              <a:ext cx="192854" cy="192854"/>
            </a:xfrm>
            <a:custGeom>
              <a:avLst/>
              <a:gdLst>
                <a:gd name="connsiteX0" fmla="*/ 151474 w 192853"/>
                <a:gd name="connsiteY0" fmla="*/ 19482 h 192853"/>
                <a:gd name="connsiteX1" fmla="*/ 173514 w 192853"/>
                <a:gd name="connsiteY1" fmla="*/ 151474 h 192853"/>
                <a:gd name="connsiteX2" fmla="*/ 41522 w 192853"/>
                <a:gd name="connsiteY2" fmla="*/ 173514 h 192853"/>
                <a:gd name="connsiteX3" fmla="*/ 19482 w 192853"/>
                <a:gd name="connsiteY3" fmla="*/ 41522 h 192853"/>
                <a:gd name="connsiteX4" fmla="*/ 151474 w 192853"/>
                <a:gd name="connsiteY4" fmla="*/ 19482 h 19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53" h="192853">
                  <a:moveTo>
                    <a:pt x="151474" y="19482"/>
                  </a:moveTo>
                  <a:cubicBezTo>
                    <a:pt x="194052" y="49787"/>
                    <a:pt x="203820" y="108896"/>
                    <a:pt x="173514" y="151474"/>
                  </a:cubicBezTo>
                  <a:cubicBezTo>
                    <a:pt x="143209" y="194052"/>
                    <a:pt x="84100" y="203820"/>
                    <a:pt x="41522" y="173514"/>
                  </a:cubicBezTo>
                  <a:cubicBezTo>
                    <a:pt x="-1056" y="143209"/>
                    <a:pt x="-10824" y="84100"/>
                    <a:pt x="19482" y="41522"/>
                  </a:cubicBezTo>
                  <a:cubicBezTo>
                    <a:pt x="49787" y="-1056"/>
                    <a:pt x="108896" y="-10824"/>
                    <a:pt x="151474" y="19482"/>
                  </a:cubicBezTo>
                  <a:close/>
                </a:path>
              </a:pathLst>
            </a:custGeom>
            <a:solidFill>
              <a:srgbClr val="DAA02A"/>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F095864D-A237-49FA-915B-BEA111EC86FE}"/>
                </a:ext>
              </a:extLst>
            </p:cNvPr>
            <p:cNvSpPr/>
            <p:nvPr/>
          </p:nvSpPr>
          <p:spPr>
            <a:xfrm>
              <a:off x="4682776" y="2598455"/>
              <a:ext cx="192854" cy="192854"/>
            </a:xfrm>
            <a:custGeom>
              <a:avLst/>
              <a:gdLst>
                <a:gd name="connsiteX0" fmla="*/ 151474 w 192853"/>
                <a:gd name="connsiteY0" fmla="*/ 19482 h 192853"/>
                <a:gd name="connsiteX1" fmla="*/ 173514 w 192853"/>
                <a:gd name="connsiteY1" fmla="*/ 151474 h 192853"/>
                <a:gd name="connsiteX2" fmla="*/ 41522 w 192853"/>
                <a:gd name="connsiteY2" fmla="*/ 173514 h 192853"/>
                <a:gd name="connsiteX3" fmla="*/ 19482 w 192853"/>
                <a:gd name="connsiteY3" fmla="*/ 41522 h 192853"/>
                <a:gd name="connsiteX4" fmla="*/ 151474 w 192853"/>
                <a:gd name="connsiteY4" fmla="*/ 19482 h 19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853" h="192853">
                  <a:moveTo>
                    <a:pt x="151474" y="19482"/>
                  </a:moveTo>
                  <a:cubicBezTo>
                    <a:pt x="194052" y="49787"/>
                    <a:pt x="203820" y="108896"/>
                    <a:pt x="173514" y="151474"/>
                  </a:cubicBezTo>
                  <a:cubicBezTo>
                    <a:pt x="143209" y="194052"/>
                    <a:pt x="84100" y="203820"/>
                    <a:pt x="41522" y="173514"/>
                  </a:cubicBezTo>
                  <a:cubicBezTo>
                    <a:pt x="-1056" y="143209"/>
                    <a:pt x="-10824" y="84100"/>
                    <a:pt x="19482" y="41522"/>
                  </a:cubicBezTo>
                  <a:cubicBezTo>
                    <a:pt x="49787" y="-1056"/>
                    <a:pt x="108896" y="-10824"/>
                    <a:pt x="151474" y="19482"/>
                  </a:cubicBezTo>
                  <a:close/>
                </a:path>
              </a:pathLst>
            </a:custGeom>
            <a:solidFill>
              <a:srgbClr val="DAA02A"/>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670C1C70-1E83-4425-A3FC-D70D1AC2AF66}"/>
                </a:ext>
              </a:extLst>
            </p:cNvPr>
            <p:cNvSpPr/>
            <p:nvPr/>
          </p:nvSpPr>
          <p:spPr>
            <a:xfrm>
              <a:off x="2489325" y="3526228"/>
              <a:ext cx="713809" cy="663717"/>
            </a:xfrm>
            <a:custGeom>
              <a:avLst/>
              <a:gdLst>
                <a:gd name="connsiteX0" fmla="*/ 713934 w 713809"/>
                <a:gd name="connsiteY0" fmla="*/ 356028 h 663717"/>
                <a:gd name="connsiteX1" fmla="*/ 534605 w 713809"/>
                <a:gd name="connsiteY1" fmla="*/ 663341 h 663717"/>
                <a:gd name="connsiteX2" fmla="*/ 475246 w 713809"/>
                <a:gd name="connsiteY2" fmla="*/ 631784 h 663717"/>
                <a:gd name="connsiteX3" fmla="*/ 82526 w 713809"/>
                <a:gd name="connsiteY3" fmla="*/ 422900 h 663717"/>
                <a:gd name="connsiteX4" fmla="*/ 62239 w 713809"/>
                <a:gd name="connsiteY4" fmla="*/ 412131 h 663717"/>
                <a:gd name="connsiteX5" fmla="*/ 2880 w 713809"/>
                <a:gd name="connsiteY5" fmla="*/ 380573 h 663717"/>
                <a:gd name="connsiteX6" fmla="*/ 1878 w 713809"/>
                <a:gd name="connsiteY6" fmla="*/ 352772 h 663717"/>
                <a:gd name="connsiteX7" fmla="*/ 80523 w 713809"/>
                <a:gd name="connsiteY7" fmla="*/ 131366 h 663717"/>
                <a:gd name="connsiteX8" fmla="*/ 207756 w 713809"/>
                <a:gd name="connsiteY8" fmla="*/ 31683 h 663717"/>
                <a:gd name="connsiteX9" fmla="*/ 302430 w 713809"/>
                <a:gd name="connsiteY9" fmla="*/ 2880 h 663717"/>
                <a:gd name="connsiteX10" fmla="*/ 309693 w 713809"/>
                <a:gd name="connsiteY10" fmla="*/ 1878 h 663717"/>
                <a:gd name="connsiteX11" fmla="*/ 295166 w 713809"/>
                <a:gd name="connsiteY11" fmla="*/ 59985 h 663717"/>
                <a:gd name="connsiteX12" fmla="*/ 288404 w 713809"/>
                <a:gd name="connsiteY12" fmla="*/ 90040 h 663717"/>
                <a:gd name="connsiteX13" fmla="*/ 269870 w 713809"/>
                <a:gd name="connsiteY13" fmla="*/ 269870 h 663717"/>
                <a:gd name="connsiteX14" fmla="*/ 272124 w 713809"/>
                <a:gd name="connsiteY14" fmla="*/ 283395 h 663717"/>
                <a:gd name="connsiteX15" fmla="*/ 294916 w 713809"/>
                <a:gd name="connsiteY15" fmla="*/ 323719 h 663717"/>
                <a:gd name="connsiteX16" fmla="*/ 311446 w 713809"/>
                <a:gd name="connsiteY16" fmla="*/ 329730 h 663717"/>
                <a:gd name="connsiteX17" fmla="*/ 312198 w 713809"/>
                <a:gd name="connsiteY17" fmla="*/ 326223 h 663717"/>
                <a:gd name="connsiteX18" fmla="*/ 336492 w 713809"/>
                <a:gd name="connsiteY18" fmla="*/ 326223 h 663717"/>
                <a:gd name="connsiteX19" fmla="*/ 423652 w 713809"/>
                <a:gd name="connsiteY19" fmla="*/ 262356 h 663717"/>
                <a:gd name="connsiteX20" fmla="*/ 427158 w 713809"/>
                <a:gd name="connsiteY20" fmla="*/ 258599 h 663717"/>
                <a:gd name="connsiteX21" fmla="*/ 458466 w 713809"/>
                <a:gd name="connsiteY21" fmla="*/ 225288 h 663717"/>
                <a:gd name="connsiteX22" fmla="*/ 460970 w 713809"/>
                <a:gd name="connsiteY22" fmla="*/ 222283 h 663717"/>
                <a:gd name="connsiteX23" fmla="*/ 543371 w 713809"/>
                <a:gd name="connsiteY23" fmla="*/ 123852 h 663717"/>
                <a:gd name="connsiteX24" fmla="*/ 545626 w 713809"/>
                <a:gd name="connsiteY24" fmla="*/ 121347 h 663717"/>
                <a:gd name="connsiteX25" fmla="*/ 546878 w 713809"/>
                <a:gd name="connsiteY25" fmla="*/ 120095 h 663717"/>
                <a:gd name="connsiteX26" fmla="*/ 581942 w 713809"/>
                <a:gd name="connsiteY26" fmla="*/ 78018 h 663717"/>
                <a:gd name="connsiteX27" fmla="*/ 713934 w 713809"/>
                <a:gd name="connsiteY27" fmla="*/ 356028 h 66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3809" h="663717">
                  <a:moveTo>
                    <a:pt x="713934" y="356028"/>
                  </a:moveTo>
                  <a:cubicBezTo>
                    <a:pt x="713183" y="487519"/>
                    <a:pt x="641301" y="602229"/>
                    <a:pt x="534605" y="663341"/>
                  </a:cubicBezTo>
                  <a:lnTo>
                    <a:pt x="475246" y="631784"/>
                  </a:lnTo>
                  <a:lnTo>
                    <a:pt x="82526" y="422900"/>
                  </a:lnTo>
                  <a:lnTo>
                    <a:pt x="62239" y="412131"/>
                  </a:lnTo>
                  <a:lnTo>
                    <a:pt x="2880" y="380573"/>
                  </a:lnTo>
                  <a:cubicBezTo>
                    <a:pt x="2129" y="371306"/>
                    <a:pt x="1878" y="362039"/>
                    <a:pt x="1878" y="352772"/>
                  </a:cubicBezTo>
                  <a:cubicBezTo>
                    <a:pt x="2379" y="268868"/>
                    <a:pt x="31683" y="191977"/>
                    <a:pt x="80523" y="131366"/>
                  </a:cubicBezTo>
                  <a:cubicBezTo>
                    <a:pt x="114585" y="89038"/>
                    <a:pt x="157915" y="54976"/>
                    <a:pt x="207756" y="31683"/>
                  </a:cubicBezTo>
                  <a:cubicBezTo>
                    <a:pt x="237310" y="17908"/>
                    <a:pt x="269118" y="8140"/>
                    <a:pt x="302430" y="2880"/>
                  </a:cubicBezTo>
                  <a:cubicBezTo>
                    <a:pt x="304934" y="2379"/>
                    <a:pt x="307188" y="2129"/>
                    <a:pt x="309693" y="1878"/>
                  </a:cubicBezTo>
                  <a:cubicBezTo>
                    <a:pt x="304684" y="20663"/>
                    <a:pt x="299675" y="40199"/>
                    <a:pt x="295166" y="59985"/>
                  </a:cubicBezTo>
                  <a:cubicBezTo>
                    <a:pt x="292912" y="70003"/>
                    <a:pt x="290408" y="80022"/>
                    <a:pt x="288404" y="90040"/>
                  </a:cubicBezTo>
                  <a:cubicBezTo>
                    <a:pt x="273877" y="157414"/>
                    <a:pt x="264109" y="223785"/>
                    <a:pt x="269870" y="269870"/>
                  </a:cubicBezTo>
                  <a:cubicBezTo>
                    <a:pt x="270371" y="274629"/>
                    <a:pt x="271122" y="279137"/>
                    <a:pt x="272124" y="283395"/>
                  </a:cubicBezTo>
                  <a:cubicBezTo>
                    <a:pt x="276131" y="301929"/>
                    <a:pt x="283395" y="315954"/>
                    <a:pt x="294916" y="323719"/>
                  </a:cubicBezTo>
                  <a:cubicBezTo>
                    <a:pt x="299925" y="327225"/>
                    <a:pt x="305686" y="329229"/>
                    <a:pt x="311446" y="329730"/>
                  </a:cubicBezTo>
                  <a:cubicBezTo>
                    <a:pt x="311697" y="328477"/>
                    <a:pt x="311947" y="327476"/>
                    <a:pt x="312198" y="326223"/>
                  </a:cubicBezTo>
                  <a:lnTo>
                    <a:pt x="336492" y="326223"/>
                  </a:lnTo>
                  <a:cubicBezTo>
                    <a:pt x="362289" y="317207"/>
                    <a:pt x="392595" y="293163"/>
                    <a:pt x="423652" y="262356"/>
                  </a:cubicBezTo>
                  <a:cubicBezTo>
                    <a:pt x="424904" y="261104"/>
                    <a:pt x="426157" y="259852"/>
                    <a:pt x="427158" y="258599"/>
                  </a:cubicBezTo>
                  <a:cubicBezTo>
                    <a:pt x="437678" y="248080"/>
                    <a:pt x="448197" y="236809"/>
                    <a:pt x="458466" y="225288"/>
                  </a:cubicBezTo>
                  <a:cubicBezTo>
                    <a:pt x="459217" y="224286"/>
                    <a:pt x="460219" y="223284"/>
                    <a:pt x="460970" y="222283"/>
                  </a:cubicBezTo>
                  <a:cubicBezTo>
                    <a:pt x="490274" y="189472"/>
                    <a:pt x="518826" y="154158"/>
                    <a:pt x="543371" y="123852"/>
                  </a:cubicBezTo>
                  <a:cubicBezTo>
                    <a:pt x="544123" y="123101"/>
                    <a:pt x="544874" y="122099"/>
                    <a:pt x="545626" y="121347"/>
                  </a:cubicBezTo>
                  <a:cubicBezTo>
                    <a:pt x="545876" y="120847"/>
                    <a:pt x="546377" y="120346"/>
                    <a:pt x="546878" y="120095"/>
                  </a:cubicBezTo>
                  <a:cubicBezTo>
                    <a:pt x="559902" y="104066"/>
                    <a:pt x="571673" y="89539"/>
                    <a:pt x="581942" y="78018"/>
                  </a:cubicBezTo>
                  <a:cubicBezTo>
                    <a:pt x="662841" y="143137"/>
                    <a:pt x="714435" y="243822"/>
                    <a:pt x="713934" y="356028"/>
                  </a:cubicBezTo>
                  <a:close/>
                </a:path>
              </a:pathLst>
            </a:custGeom>
            <a:solidFill>
              <a:srgbClr val="FEEE36"/>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107DFDD3-B9EE-49D5-9C41-ACE68CB845B4}"/>
                </a:ext>
              </a:extLst>
            </p:cNvPr>
            <p:cNvSpPr/>
            <p:nvPr/>
          </p:nvSpPr>
          <p:spPr>
            <a:xfrm>
              <a:off x="2544426" y="3584084"/>
              <a:ext cx="603607" cy="573552"/>
            </a:xfrm>
            <a:custGeom>
              <a:avLst/>
              <a:gdLst>
                <a:gd name="connsiteX0" fmla="*/ 603983 w 603606"/>
                <a:gd name="connsiteY0" fmla="*/ 297921 h 573551"/>
                <a:gd name="connsiteX1" fmla="*/ 420145 w 603606"/>
                <a:gd name="connsiteY1" fmla="*/ 573677 h 573551"/>
                <a:gd name="connsiteX2" fmla="*/ 27425 w 603606"/>
                <a:gd name="connsiteY2" fmla="*/ 365044 h 573551"/>
                <a:gd name="connsiteX3" fmla="*/ 7138 w 603606"/>
                <a:gd name="connsiteY3" fmla="*/ 354275 h 573551"/>
                <a:gd name="connsiteX4" fmla="*/ 6387 w 603606"/>
                <a:gd name="connsiteY4" fmla="*/ 349766 h 573551"/>
                <a:gd name="connsiteX5" fmla="*/ 6136 w 603606"/>
                <a:gd name="connsiteY5" fmla="*/ 349015 h 573551"/>
                <a:gd name="connsiteX6" fmla="*/ 5134 w 603606"/>
                <a:gd name="connsiteY6" fmla="*/ 342002 h 573551"/>
                <a:gd name="connsiteX7" fmla="*/ 4133 w 603606"/>
                <a:gd name="connsiteY7" fmla="*/ 334739 h 573551"/>
                <a:gd name="connsiteX8" fmla="*/ 4133 w 603606"/>
                <a:gd name="connsiteY8" fmla="*/ 334488 h 573551"/>
                <a:gd name="connsiteX9" fmla="*/ 3381 w 603606"/>
                <a:gd name="connsiteY9" fmla="*/ 327225 h 573551"/>
                <a:gd name="connsiteX10" fmla="*/ 3381 w 603606"/>
                <a:gd name="connsiteY10" fmla="*/ 326975 h 573551"/>
                <a:gd name="connsiteX11" fmla="*/ 2630 w 603606"/>
                <a:gd name="connsiteY11" fmla="*/ 319461 h 573551"/>
                <a:gd name="connsiteX12" fmla="*/ 2129 w 603606"/>
                <a:gd name="connsiteY12" fmla="*/ 311947 h 573551"/>
                <a:gd name="connsiteX13" fmla="*/ 1878 w 603606"/>
                <a:gd name="connsiteY13" fmla="*/ 304183 h 573551"/>
                <a:gd name="connsiteX14" fmla="*/ 1878 w 603606"/>
                <a:gd name="connsiteY14" fmla="*/ 296419 h 573551"/>
                <a:gd name="connsiteX15" fmla="*/ 1878 w 603606"/>
                <a:gd name="connsiteY15" fmla="*/ 294916 h 573551"/>
                <a:gd name="connsiteX16" fmla="*/ 38946 w 603606"/>
                <a:gd name="connsiteY16" fmla="*/ 151653 h 573551"/>
                <a:gd name="connsiteX17" fmla="*/ 139381 w 603606"/>
                <a:gd name="connsiteY17" fmla="*/ 43705 h 573551"/>
                <a:gd name="connsiteX18" fmla="*/ 234555 w 603606"/>
                <a:gd name="connsiteY18" fmla="*/ 3131 h 573551"/>
                <a:gd name="connsiteX19" fmla="*/ 240316 w 603606"/>
                <a:gd name="connsiteY19" fmla="*/ 1878 h 573551"/>
                <a:gd name="connsiteX20" fmla="*/ 233553 w 603606"/>
                <a:gd name="connsiteY20" fmla="*/ 31934 h 573551"/>
                <a:gd name="connsiteX21" fmla="*/ 215019 w 603606"/>
                <a:gd name="connsiteY21" fmla="*/ 211763 h 573551"/>
                <a:gd name="connsiteX22" fmla="*/ 217273 w 603606"/>
                <a:gd name="connsiteY22" fmla="*/ 225288 h 573551"/>
                <a:gd name="connsiteX23" fmla="*/ 240065 w 603606"/>
                <a:gd name="connsiteY23" fmla="*/ 265612 h 573551"/>
                <a:gd name="connsiteX24" fmla="*/ 256596 w 603606"/>
                <a:gd name="connsiteY24" fmla="*/ 271623 h 573551"/>
                <a:gd name="connsiteX25" fmla="*/ 257347 w 603606"/>
                <a:gd name="connsiteY25" fmla="*/ 268117 h 573551"/>
                <a:gd name="connsiteX26" fmla="*/ 281641 w 603606"/>
                <a:gd name="connsiteY26" fmla="*/ 268117 h 573551"/>
                <a:gd name="connsiteX27" fmla="*/ 368801 w 603606"/>
                <a:gd name="connsiteY27" fmla="*/ 204250 h 573551"/>
                <a:gd name="connsiteX28" fmla="*/ 372308 w 603606"/>
                <a:gd name="connsiteY28" fmla="*/ 200493 h 573551"/>
                <a:gd name="connsiteX29" fmla="*/ 403615 w 603606"/>
                <a:gd name="connsiteY29" fmla="*/ 167182 h 573551"/>
                <a:gd name="connsiteX30" fmla="*/ 406120 w 603606"/>
                <a:gd name="connsiteY30" fmla="*/ 164176 h 573551"/>
                <a:gd name="connsiteX31" fmla="*/ 488521 w 603606"/>
                <a:gd name="connsiteY31" fmla="*/ 65746 h 573551"/>
                <a:gd name="connsiteX32" fmla="*/ 490775 w 603606"/>
                <a:gd name="connsiteY32" fmla="*/ 63241 h 573551"/>
                <a:gd name="connsiteX33" fmla="*/ 492027 w 603606"/>
                <a:gd name="connsiteY33" fmla="*/ 61989 h 573551"/>
                <a:gd name="connsiteX34" fmla="*/ 494782 w 603606"/>
                <a:gd name="connsiteY34" fmla="*/ 64243 h 573551"/>
                <a:gd name="connsiteX35" fmla="*/ 500543 w 603606"/>
                <a:gd name="connsiteY35" fmla="*/ 69252 h 573551"/>
                <a:gd name="connsiteX36" fmla="*/ 506303 w 603606"/>
                <a:gd name="connsiteY36" fmla="*/ 74261 h 573551"/>
                <a:gd name="connsiteX37" fmla="*/ 513066 w 603606"/>
                <a:gd name="connsiteY37" fmla="*/ 80523 h 573551"/>
                <a:gd name="connsiteX38" fmla="*/ 522583 w 603606"/>
                <a:gd name="connsiteY38" fmla="*/ 90291 h 573551"/>
                <a:gd name="connsiteX39" fmla="*/ 527342 w 603606"/>
                <a:gd name="connsiteY39" fmla="*/ 95550 h 573551"/>
                <a:gd name="connsiteX40" fmla="*/ 527593 w 603606"/>
                <a:gd name="connsiteY40" fmla="*/ 95801 h 573551"/>
                <a:gd name="connsiteX41" fmla="*/ 527843 w 603606"/>
                <a:gd name="connsiteY41" fmla="*/ 96051 h 573551"/>
                <a:gd name="connsiteX42" fmla="*/ 527843 w 603606"/>
                <a:gd name="connsiteY42" fmla="*/ 96051 h 573551"/>
                <a:gd name="connsiteX43" fmla="*/ 603983 w 603606"/>
                <a:gd name="connsiteY43" fmla="*/ 297921 h 5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3606" h="573551">
                  <a:moveTo>
                    <a:pt x="603983" y="297921"/>
                  </a:moveTo>
                  <a:cubicBezTo>
                    <a:pt x="603231" y="422149"/>
                    <a:pt x="527593" y="528344"/>
                    <a:pt x="420145" y="573677"/>
                  </a:cubicBezTo>
                  <a:lnTo>
                    <a:pt x="27425" y="365044"/>
                  </a:lnTo>
                  <a:lnTo>
                    <a:pt x="7138" y="354275"/>
                  </a:lnTo>
                  <a:cubicBezTo>
                    <a:pt x="6888" y="352772"/>
                    <a:pt x="6637" y="351269"/>
                    <a:pt x="6387" y="349766"/>
                  </a:cubicBezTo>
                  <a:cubicBezTo>
                    <a:pt x="6387" y="349516"/>
                    <a:pt x="6387" y="349266"/>
                    <a:pt x="6136" y="349015"/>
                  </a:cubicBezTo>
                  <a:cubicBezTo>
                    <a:pt x="5635" y="346761"/>
                    <a:pt x="5385" y="344507"/>
                    <a:pt x="5134" y="342002"/>
                  </a:cubicBezTo>
                  <a:cubicBezTo>
                    <a:pt x="4634" y="339498"/>
                    <a:pt x="4383" y="337244"/>
                    <a:pt x="4133" y="334739"/>
                  </a:cubicBezTo>
                  <a:cubicBezTo>
                    <a:pt x="4133" y="334739"/>
                    <a:pt x="4133" y="334739"/>
                    <a:pt x="4133" y="334488"/>
                  </a:cubicBezTo>
                  <a:cubicBezTo>
                    <a:pt x="3882" y="331984"/>
                    <a:pt x="3632" y="329479"/>
                    <a:pt x="3381" y="327225"/>
                  </a:cubicBezTo>
                  <a:cubicBezTo>
                    <a:pt x="3381" y="327225"/>
                    <a:pt x="3381" y="326975"/>
                    <a:pt x="3381" y="326975"/>
                  </a:cubicBezTo>
                  <a:cubicBezTo>
                    <a:pt x="3131" y="324470"/>
                    <a:pt x="2880" y="321965"/>
                    <a:pt x="2630" y="319461"/>
                  </a:cubicBezTo>
                  <a:cubicBezTo>
                    <a:pt x="2379" y="316956"/>
                    <a:pt x="2379" y="314452"/>
                    <a:pt x="2129" y="311947"/>
                  </a:cubicBezTo>
                  <a:cubicBezTo>
                    <a:pt x="1878" y="309442"/>
                    <a:pt x="1878" y="306938"/>
                    <a:pt x="1878" y="304183"/>
                  </a:cubicBezTo>
                  <a:cubicBezTo>
                    <a:pt x="1878" y="301678"/>
                    <a:pt x="1878" y="299174"/>
                    <a:pt x="1878" y="296419"/>
                  </a:cubicBezTo>
                  <a:lnTo>
                    <a:pt x="1878" y="294916"/>
                  </a:lnTo>
                  <a:cubicBezTo>
                    <a:pt x="2129" y="242820"/>
                    <a:pt x="15654" y="194231"/>
                    <a:pt x="38946" y="151653"/>
                  </a:cubicBezTo>
                  <a:cubicBezTo>
                    <a:pt x="62991" y="107823"/>
                    <a:pt x="97554" y="70755"/>
                    <a:pt x="139381" y="43705"/>
                  </a:cubicBezTo>
                  <a:cubicBezTo>
                    <a:pt x="168183" y="24921"/>
                    <a:pt x="200242" y="11145"/>
                    <a:pt x="234555" y="3131"/>
                  </a:cubicBezTo>
                  <a:cubicBezTo>
                    <a:pt x="236559" y="2630"/>
                    <a:pt x="238312" y="2129"/>
                    <a:pt x="240316" y="1878"/>
                  </a:cubicBezTo>
                  <a:cubicBezTo>
                    <a:pt x="238062" y="11897"/>
                    <a:pt x="235557" y="21915"/>
                    <a:pt x="233553" y="31934"/>
                  </a:cubicBezTo>
                  <a:cubicBezTo>
                    <a:pt x="219027" y="99307"/>
                    <a:pt x="209259" y="165679"/>
                    <a:pt x="215019" y="211763"/>
                  </a:cubicBezTo>
                  <a:cubicBezTo>
                    <a:pt x="215520" y="216522"/>
                    <a:pt x="216272" y="221030"/>
                    <a:pt x="217273" y="225288"/>
                  </a:cubicBezTo>
                  <a:cubicBezTo>
                    <a:pt x="221281" y="243822"/>
                    <a:pt x="228544" y="257848"/>
                    <a:pt x="240065" y="265612"/>
                  </a:cubicBezTo>
                  <a:cubicBezTo>
                    <a:pt x="245074" y="269119"/>
                    <a:pt x="250835" y="271122"/>
                    <a:pt x="256596" y="271623"/>
                  </a:cubicBezTo>
                  <a:cubicBezTo>
                    <a:pt x="256846" y="270371"/>
                    <a:pt x="257096" y="269369"/>
                    <a:pt x="257347" y="268117"/>
                  </a:cubicBezTo>
                  <a:lnTo>
                    <a:pt x="281641" y="268117"/>
                  </a:lnTo>
                  <a:cubicBezTo>
                    <a:pt x="307439" y="259100"/>
                    <a:pt x="337744" y="235056"/>
                    <a:pt x="368801" y="204250"/>
                  </a:cubicBezTo>
                  <a:cubicBezTo>
                    <a:pt x="370054" y="202997"/>
                    <a:pt x="371306" y="201745"/>
                    <a:pt x="372308" y="200493"/>
                  </a:cubicBezTo>
                  <a:cubicBezTo>
                    <a:pt x="382827" y="189973"/>
                    <a:pt x="393346" y="178703"/>
                    <a:pt x="403615" y="167182"/>
                  </a:cubicBezTo>
                  <a:cubicBezTo>
                    <a:pt x="404367" y="166180"/>
                    <a:pt x="405368" y="165178"/>
                    <a:pt x="406120" y="164176"/>
                  </a:cubicBezTo>
                  <a:cubicBezTo>
                    <a:pt x="435424" y="131366"/>
                    <a:pt x="463976" y="96051"/>
                    <a:pt x="488521" y="65746"/>
                  </a:cubicBezTo>
                  <a:cubicBezTo>
                    <a:pt x="489272" y="64994"/>
                    <a:pt x="490024" y="63992"/>
                    <a:pt x="490775" y="63241"/>
                  </a:cubicBezTo>
                  <a:cubicBezTo>
                    <a:pt x="491026" y="62740"/>
                    <a:pt x="491526" y="62239"/>
                    <a:pt x="492027" y="61989"/>
                  </a:cubicBezTo>
                  <a:cubicBezTo>
                    <a:pt x="493029" y="62740"/>
                    <a:pt x="493781" y="63491"/>
                    <a:pt x="494782" y="64243"/>
                  </a:cubicBezTo>
                  <a:cubicBezTo>
                    <a:pt x="496786" y="65746"/>
                    <a:pt x="498790" y="67499"/>
                    <a:pt x="500543" y="69252"/>
                  </a:cubicBezTo>
                  <a:cubicBezTo>
                    <a:pt x="502547" y="71005"/>
                    <a:pt x="504300" y="72758"/>
                    <a:pt x="506303" y="74261"/>
                  </a:cubicBezTo>
                  <a:cubicBezTo>
                    <a:pt x="508558" y="76265"/>
                    <a:pt x="510812" y="78519"/>
                    <a:pt x="513066" y="80523"/>
                  </a:cubicBezTo>
                  <a:cubicBezTo>
                    <a:pt x="516322" y="83779"/>
                    <a:pt x="519578" y="86784"/>
                    <a:pt x="522583" y="90291"/>
                  </a:cubicBezTo>
                  <a:cubicBezTo>
                    <a:pt x="524337" y="92044"/>
                    <a:pt x="525839" y="93797"/>
                    <a:pt x="527342" y="95550"/>
                  </a:cubicBezTo>
                  <a:cubicBezTo>
                    <a:pt x="527342" y="95550"/>
                    <a:pt x="527593" y="95801"/>
                    <a:pt x="527593" y="95801"/>
                  </a:cubicBezTo>
                  <a:cubicBezTo>
                    <a:pt x="527593" y="95801"/>
                    <a:pt x="527843" y="96051"/>
                    <a:pt x="527843" y="96051"/>
                  </a:cubicBezTo>
                  <a:cubicBezTo>
                    <a:pt x="527843" y="96051"/>
                    <a:pt x="527843" y="96051"/>
                    <a:pt x="527843" y="96051"/>
                  </a:cubicBezTo>
                  <a:cubicBezTo>
                    <a:pt x="575430" y="149649"/>
                    <a:pt x="604233" y="220529"/>
                    <a:pt x="603983" y="297921"/>
                  </a:cubicBezTo>
                  <a:close/>
                </a:path>
              </a:pathLst>
            </a:custGeom>
            <a:solidFill>
              <a:srgbClr val="FFCA08"/>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E8B84E17-9E2A-4B65-AA1C-A097CAC5CB1F}"/>
                </a:ext>
              </a:extLst>
            </p:cNvPr>
            <p:cNvSpPr/>
            <p:nvPr/>
          </p:nvSpPr>
          <p:spPr>
            <a:xfrm>
              <a:off x="2544426" y="3584084"/>
              <a:ext cx="240441" cy="365671"/>
            </a:xfrm>
            <a:custGeom>
              <a:avLst/>
              <a:gdLst>
                <a:gd name="connsiteX0" fmla="*/ 240065 w 240440"/>
                <a:gd name="connsiteY0" fmla="*/ 1878 h 365670"/>
                <a:gd name="connsiteX1" fmla="*/ 233303 w 240440"/>
                <a:gd name="connsiteY1" fmla="*/ 31934 h 365670"/>
                <a:gd name="connsiteX2" fmla="*/ 226540 w 240440"/>
                <a:gd name="connsiteY2" fmla="*/ 34188 h 365670"/>
                <a:gd name="connsiteX3" fmla="*/ 134622 w 240440"/>
                <a:gd name="connsiteY3" fmla="*/ 85281 h 365670"/>
                <a:gd name="connsiteX4" fmla="*/ 51469 w 240440"/>
                <a:gd name="connsiteY4" fmla="*/ 192478 h 365670"/>
                <a:gd name="connsiteX5" fmla="*/ 23919 w 240440"/>
                <a:gd name="connsiteY5" fmla="*/ 317207 h 365670"/>
                <a:gd name="connsiteX6" fmla="*/ 27425 w 240440"/>
                <a:gd name="connsiteY6" fmla="*/ 364794 h 365670"/>
                <a:gd name="connsiteX7" fmla="*/ 7138 w 240440"/>
                <a:gd name="connsiteY7" fmla="*/ 354024 h 365670"/>
                <a:gd name="connsiteX8" fmla="*/ 6387 w 240440"/>
                <a:gd name="connsiteY8" fmla="*/ 349516 h 365670"/>
                <a:gd name="connsiteX9" fmla="*/ 6136 w 240440"/>
                <a:gd name="connsiteY9" fmla="*/ 348765 h 365670"/>
                <a:gd name="connsiteX10" fmla="*/ 5134 w 240440"/>
                <a:gd name="connsiteY10" fmla="*/ 341752 h 365670"/>
                <a:gd name="connsiteX11" fmla="*/ 4133 w 240440"/>
                <a:gd name="connsiteY11" fmla="*/ 334488 h 365670"/>
                <a:gd name="connsiteX12" fmla="*/ 4133 w 240440"/>
                <a:gd name="connsiteY12" fmla="*/ 334238 h 365670"/>
                <a:gd name="connsiteX13" fmla="*/ 3381 w 240440"/>
                <a:gd name="connsiteY13" fmla="*/ 326975 h 365670"/>
                <a:gd name="connsiteX14" fmla="*/ 3381 w 240440"/>
                <a:gd name="connsiteY14" fmla="*/ 326724 h 365670"/>
                <a:gd name="connsiteX15" fmla="*/ 2630 w 240440"/>
                <a:gd name="connsiteY15" fmla="*/ 319210 h 365670"/>
                <a:gd name="connsiteX16" fmla="*/ 2129 w 240440"/>
                <a:gd name="connsiteY16" fmla="*/ 311697 h 365670"/>
                <a:gd name="connsiteX17" fmla="*/ 1878 w 240440"/>
                <a:gd name="connsiteY17" fmla="*/ 303932 h 365670"/>
                <a:gd name="connsiteX18" fmla="*/ 1878 w 240440"/>
                <a:gd name="connsiteY18" fmla="*/ 296168 h 365670"/>
                <a:gd name="connsiteX19" fmla="*/ 1878 w 240440"/>
                <a:gd name="connsiteY19" fmla="*/ 294916 h 365670"/>
                <a:gd name="connsiteX20" fmla="*/ 38946 w 240440"/>
                <a:gd name="connsiteY20" fmla="*/ 151653 h 365670"/>
                <a:gd name="connsiteX21" fmla="*/ 139381 w 240440"/>
                <a:gd name="connsiteY21" fmla="*/ 43705 h 365670"/>
                <a:gd name="connsiteX22" fmla="*/ 234555 w 240440"/>
                <a:gd name="connsiteY22" fmla="*/ 3131 h 365670"/>
                <a:gd name="connsiteX23" fmla="*/ 240065 w 240440"/>
                <a:gd name="connsiteY23" fmla="*/ 1878 h 36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440" h="365670">
                  <a:moveTo>
                    <a:pt x="240065" y="1878"/>
                  </a:moveTo>
                  <a:cubicBezTo>
                    <a:pt x="237811" y="11897"/>
                    <a:pt x="235306" y="21915"/>
                    <a:pt x="233303" y="31934"/>
                  </a:cubicBezTo>
                  <a:cubicBezTo>
                    <a:pt x="231049" y="32685"/>
                    <a:pt x="228795" y="33436"/>
                    <a:pt x="226540" y="34188"/>
                  </a:cubicBezTo>
                  <a:cubicBezTo>
                    <a:pt x="192728" y="45709"/>
                    <a:pt x="161671" y="63241"/>
                    <a:pt x="134622" y="85281"/>
                  </a:cubicBezTo>
                  <a:cubicBezTo>
                    <a:pt x="99307" y="114084"/>
                    <a:pt x="70755" y="150651"/>
                    <a:pt x="51469" y="192478"/>
                  </a:cubicBezTo>
                  <a:cubicBezTo>
                    <a:pt x="33937" y="230297"/>
                    <a:pt x="24169" y="272625"/>
                    <a:pt x="23919" y="317207"/>
                  </a:cubicBezTo>
                  <a:cubicBezTo>
                    <a:pt x="23919" y="333487"/>
                    <a:pt x="24921" y="349266"/>
                    <a:pt x="27425" y="364794"/>
                  </a:cubicBezTo>
                  <a:lnTo>
                    <a:pt x="7138" y="354024"/>
                  </a:lnTo>
                  <a:cubicBezTo>
                    <a:pt x="6888" y="352521"/>
                    <a:pt x="6637" y="351019"/>
                    <a:pt x="6387" y="349516"/>
                  </a:cubicBezTo>
                  <a:cubicBezTo>
                    <a:pt x="6387" y="349266"/>
                    <a:pt x="6387" y="349015"/>
                    <a:pt x="6136" y="348765"/>
                  </a:cubicBezTo>
                  <a:cubicBezTo>
                    <a:pt x="5635" y="346510"/>
                    <a:pt x="5385" y="344256"/>
                    <a:pt x="5134" y="341752"/>
                  </a:cubicBezTo>
                  <a:cubicBezTo>
                    <a:pt x="4634" y="339247"/>
                    <a:pt x="4383" y="336993"/>
                    <a:pt x="4133" y="334488"/>
                  </a:cubicBezTo>
                  <a:cubicBezTo>
                    <a:pt x="4133" y="334488"/>
                    <a:pt x="4133" y="334488"/>
                    <a:pt x="4133" y="334238"/>
                  </a:cubicBezTo>
                  <a:cubicBezTo>
                    <a:pt x="3882" y="331733"/>
                    <a:pt x="3632" y="329229"/>
                    <a:pt x="3381" y="326975"/>
                  </a:cubicBezTo>
                  <a:cubicBezTo>
                    <a:pt x="3381" y="326975"/>
                    <a:pt x="3381" y="326724"/>
                    <a:pt x="3381" y="326724"/>
                  </a:cubicBezTo>
                  <a:cubicBezTo>
                    <a:pt x="3131" y="324220"/>
                    <a:pt x="2880" y="321715"/>
                    <a:pt x="2630" y="319210"/>
                  </a:cubicBezTo>
                  <a:cubicBezTo>
                    <a:pt x="2379" y="316706"/>
                    <a:pt x="2379" y="314201"/>
                    <a:pt x="2129" y="311697"/>
                  </a:cubicBezTo>
                  <a:cubicBezTo>
                    <a:pt x="1878" y="309192"/>
                    <a:pt x="1878" y="306687"/>
                    <a:pt x="1878" y="303932"/>
                  </a:cubicBezTo>
                  <a:cubicBezTo>
                    <a:pt x="1878" y="301428"/>
                    <a:pt x="1878" y="298923"/>
                    <a:pt x="1878" y="296168"/>
                  </a:cubicBezTo>
                  <a:lnTo>
                    <a:pt x="1878" y="294916"/>
                  </a:lnTo>
                  <a:cubicBezTo>
                    <a:pt x="2129" y="242820"/>
                    <a:pt x="15654" y="194231"/>
                    <a:pt x="38946" y="151653"/>
                  </a:cubicBezTo>
                  <a:cubicBezTo>
                    <a:pt x="62991" y="107823"/>
                    <a:pt x="97554" y="70755"/>
                    <a:pt x="139381" y="43705"/>
                  </a:cubicBezTo>
                  <a:cubicBezTo>
                    <a:pt x="168183" y="24921"/>
                    <a:pt x="200242" y="11145"/>
                    <a:pt x="234555" y="3131"/>
                  </a:cubicBezTo>
                  <a:cubicBezTo>
                    <a:pt x="236308" y="2880"/>
                    <a:pt x="238312" y="2379"/>
                    <a:pt x="240065" y="1878"/>
                  </a:cubicBezTo>
                  <a:close/>
                </a:path>
              </a:pathLst>
            </a:custGeom>
            <a:solidFill>
              <a:srgbClr val="F09D00"/>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99261C5A-3256-4B83-8DAB-A50F95F1E1AA}"/>
                </a:ext>
              </a:extLst>
            </p:cNvPr>
            <p:cNvSpPr/>
            <p:nvPr/>
          </p:nvSpPr>
          <p:spPr>
            <a:xfrm>
              <a:off x="3030818" y="3644194"/>
              <a:ext cx="42578" cy="37569"/>
            </a:xfrm>
            <a:custGeom>
              <a:avLst/>
              <a:gdLst>
                <a:gd name="connsiteX0" fmla="*/ 41201 w 42578"/>
                <a:gd name="connsiteY0" fmla="*/ 35941 h 37568"/>
                <a:gd name="connsiteX1" fmla="*/ 41201 w 42578"/>
                <a:gd name="connsiteY1" fmla="*/ 35941 h 37568"/>
                <a:gd name="connsiteX2" fmla="*/ 1878 w 42578"/>
                <a:gd name="connsiteY2" fmla="*/ 5635 h 37568"/>
                <a:gd name="connsiteX3" fmla="*/ 4133 w 42578"/>
                <a:gd name="connsiteY3" fmla="*/ 3131 h 37568"/>
                <a:gd name="connsiteX4" fmla="*/ 5385 w 42578"/>
                <a:gd name="connsiteY4" fmla="*/ 1878 h 37568"/>
                <a:gd name="connsiteX5" fmla="*/ 8140 w 42578"/>
                <a:gd name="connsiteY5" fmla="*/ 4133 h 37568"/>
                <a:gd name="connsiteX6" fmla="*/ 13900 w 42578"/>
                <a:gd name="connsiteY6" fmla="*/ 9142 h 37568"/>
                <a:gd name="connsiteX7" fmla="*/ 19661 w 42578"/>
                <a:gd name="connsiteY7" fmla="*/ 14151 h 37568"/>
                <a:gd name="connsiteX8" fmla="*/ 26423 w 42578"/>
                <a:gd name="connsiteY8" fmla="*/ 20412 h 37568"/>
                <a:gd name="connsiteX9" fmla="*/ 35941 w 42578"/>
                <a:gd name="connsiteY9" fmla="*/ 30180 h 37568"/>
                <a:gd name="connsiteX10" fmla="*/ 40700 w 42578"/>
                <a:gd name="connsiteY10" fmla="*/ 35440 h 37568"/>
                <a:gd name="connsiteX11" fmla="*/ 40950 w 42578"/>
                <a:gd name="connsiteY11" fmla="*/ 35690 h 37568"/>
                <a:gd name="connsiteX12" fmla="*/ 41201 w 42578"/>
                <a:gd name="connsiteY12" fmla="*/ 35941 h 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78" h="37568">
                  <a:moveTo>
                    <a:pt x="41201" y="35941"/>
                  </a:moveTo>
                  <a:cubicBezTo>
                    <a:pt x="41201" y="35941"/>
                    <a:pt x="41201" y="35941"/>
                    <a:pt x="41201" y="35941"/>
                  </a:cubicBezTo>
                  <a:cubicBezTo>
                    <a:pt x="28928" y="24670"/>
                    <a:pt x="15904" y="14652"/>
                    <a:pt x="1878" y="5635"/>
                  </a:cubicBezTo>
                  <a:cubicBezTo>
                    <a:pt x="2630" y="4884"/>
                    <a:pt x="3381" y="3882"/>
                    <a:pt x="4133" y="3131"/>
                  </a:cubicBezTo>
                  <a:cubicBezTo>
                    <a:pt x="4383" y="2630"/>
                    <a:pt x="4884" y="2129"/>
                    <a:pt x="5385" y="1878"/>
                  </a:cubicBezTo>
                  <a:cubicBezTo>
                    <a:pt x="6387" y="2630"/>
                    <a:pt x="7138" y="3381"/>
                    <a:pt x="8140" y="4133"/>
                  </a:cubicBezTo>
                  <a:cubicBezTo>
                    <a:pt x="10144" y="5635"/>
                    <a:pt x="12147" y="7389"/>
                    <a:pt x="13900" y="9142"/>
                  </a:cubicBezTo>
                  <a:cubicBezTo>
                    <a:pt x="15904" y="10895"/>
                    <a:pt x="17657" y="12648"/>
                    <a:pt x="19661" y="14151"/>
                  </a:cubicBezTo>
                  <a:cubicBezTo>
                    <a:pt x="21915" y="16155"/>
                    <a:pt x="24169" y="18409"/>
                    <a:pt x="26423" y="20412"/>
                  </a:cubicBezTo>
                  <a:cubicBezTo>
                    <a:pt x="29680" y="23668"/>
                    <a:pt x="32935" y="26674"/>
                    <a:pt x="35941" y="30180"/>
                  </a:cubicBezTo>
                  <a:cubicBezTo>
                    <a:pt x="37694" y="31934"/>
                    <a:pt x="39197" y="33687"/>
                    <a:pt x="40700" y="35440"/>
                  </a:cubicBezTo>
                  <a:cubicBezTo>
                    <a:pt x="40700" y="35440"/>
                    <a:pt x="40950" y="35690"/>
                    <a:pt x="40950" y="35690"/>
                  </a:cubicBezTo>
                  <a:cubicBezTo>
                    <a:pt x="40950" y="35690"/>
                    <a:pt x="41201" y="35941"/>
                    <a:pt x="41201" y="35941"/>
                  </a:cubicBezTo>
                  <a:close/>
                </a:path>
              </a:pathLst>
            </a:custGeom>
            <a:solidFill>
              <a:srgbClr val="F09D00"/>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7A00EEC0-82D5-40C9-846C-14BB3BC13E2F}"/>
                </a:ext>
              </a:extLst>
            </p:cNvPr>
            <p:cNvSpPr/>
            <p:nvPr/>
          </p:nvSpPr>
          <p:spPr>
            <a:xfrm>
              <a:off x="2710981" y="3749387"/>
              <a:ext cx="250459" cy="328102"/>
            </a:xfrm>
            <a:custGeom>
              <a:avLst/>
              <a:gdLst>
                <a:gd name="connsiteX0" fmla="*/ 233052 w 250459"/>
                <a:gd name="connsiteY0" fmla="*/ 268868 h 328101"/>
                <a:gd name="connsiteX1" fmla="*/ 232551 w 250459"/>
                <a:gd name="connsiteY1" fmla="*/ 269119 h 328101"/>
                <a:gd name="connsiteX2" fmla="*/ 171690 w 250459"/>
                <a:gd name="connsiteY2" fmla="*/ 281141 h 328101"/>
                <a:gd name="connsiteX3" fmla="*/ 107071 w 250459"/>
                <a:gd name="connsiteY3" fmla="*/ 252338 h 328101"/>
                <a:gd name="connsiteX4" fmla="*/ 106570 w 250459"/>
                <a:gd name="connsiteY4" fmla="*/ 251837 h 328101"/>
                <a:gd name="connsiteX5" fmla="*/ 89539 w 250459"/>
                <a:gd name="connsiteY5" fmla="*/ 210511 h 328101"/>
                <a:gd name="connsiteX6" fmla="*/ 177701 w 250459"/>
                <a:gd name="connsiteY6" fmla="*/ 210511 h 328101"/>
                <a:gd name="connsiteX7" fmla="*/ 177701 w 250459"/>
                <a:gd name="connsiteY7" fmla="*/ 175948 h 328101"/>
                <a:gd name="connsiteX8" fmla="*/ 85532 w 250459"/>
                <a:gd name="connsiteY8" fmla="*/ 175948 h 328101"/>
                <a:gd name="connsiteX9" fmla="*/ 85031 w 250459"/>
                <a:gd name="connsiteY9" fmla="*/ 169185 h 328101"/>
                <a:gd name="connsiteX10" fmla="*/ 85031 w 250459"/>
                <a:gd name="connsiteY10" fmla="*/ 154659 h 328101"/>
                <a:gd name="connsiteX11" fmla="*/ 85532 w 250459"/>
                <a:gd name="connsiteY11" fmla="*/ 144139 h 328101"/>
                <a:gd name="connsiteX12" fmla="*/ 192227 w 250459"/>
                <a:gd name="connsiteY12" fmla="*/ 144139 h 328101"/>
                <a:gd name="connsiteX13" fmla="*/ 192227 w 250459"/>
                <a:gd name="connsiteY13" fmla="*/ 109576 h 328101"/>
                <a:gd name="connsiteX14" fmla="*/ 89038 w 250459"/>
                <a:gd name="connsiteY14" fmla="*/ 109576 h 328101"/>
                <a:gd name="connsiteX15" fmla="*/ 89790 w 250459"/>
                <a:gd name="connsiteY15" fmla="*/ 106069 h 328101"/>
                <a:gd name="connsiteX16" fmla="*/ 73259 w 250459"/>
                <a:gd name="connsiteY16" fmla="*/ 100059 h 328101"/>
                <a:gd name="connsiteX17" fmla="*/ 50468 w 250459"/>
                <a:gd name="connsiteY17" fmla="*/ 59734 h 328101"/>
                <a:gd name="connsiteX18" fmla="*/ 35941 w 250459"/>
                <a:gd name="connsiteY18" fmla="*/ 109576 h 328101"/>
                <a:gd name="connsiteX19" fmla="*/ 1878 w 250459"/>
                <a:gd name="connsiteY19" fmla="*/ 109576 h 328101"/>
                <a:gd name="connsiteX20" fmla="*/ 1878 w 250459"/>
                <a:gd name="connsiteY20" fmla="*/ 144139 h 328101"/>
                <a:gd name="connsiteX21" fmla="*/ 32935 w 250459"/>
                <a:gd name="connsiteY21" fmla="*/ 144139 h 328101"/>
                <a:gd name="connsiteX22" fmla="*/ 32685 w 250459"/>
                <a:gd name="connsiteY22" fmla="*/ 154909 h 328101"/>
                <a:gd name="connsiteX23" fmla="*/ 32685 w 250459"/>
                <a:gd name="connsiteY23" fmla="*/ 155160 h 328101"/>
                <a:gd name="connsiteX24" fmla="*/ 32434 w 250459"/>
                <a:gd name="connsiteY24" fmla="*/ 158916 h 328101"/>
                <a:gd name="connsiteX25" fmla="*/ 32434 w 250459"/>
                <a:gd name="connsiteY25" fmla="*/ 167432 h 328101"/>
                <a:gd name="connsiteX26" fmla="*/ 32935 w 250459"/>
                <a:gd name="connsiteY26" fmla="*/ 175697 h 328101"/>
                <a:gd name="connsiteX27" fmla="*/ 1878 w 250459"/>
                <a:gd name="connsiteY27" fmla="*/ 175697 h 328101"/>
                <a:gd name="connsiteX28" fmla="*/ 1878 w 250459"/>
                <a:gd name="connsiteY28" fmla="*/ 210261 h 328101"/>
                <a:gd name="connsiteX29" fmla="*/ 36191 w 250459"/>
                <a:gd name="connsiteY29" fmla="*/ 210261 h 328101"/>
                <a:gd name="connsiteX30" fmla="*/ 65245 w 250459"/>
                <a:gd name="connsiteY30" fmla="*/ 279888 h 328101"/>
                <a:gd name="connsiteX31" fmla="*/ 66747 w 250459"/>
                <a:gd name="connsiteY31" fmla="*/ 281892 h 328101"/>
                <a:gd name="connsiteX32" fmla="*/ 80523 w 250459"/>
                <a:gd name="connsiteY32" fmla="*/ 296419 h 328101"/>
                <a:gd name="connsiteX33" fmla="*/ 112081 w 250459"/>
                <a:gd name="connsiteY33" fmla="*/ 315704 h 328101"/>
                <a:gd name="connsiteX34" fmla="*/ 112581 w 250459"/>
                <a:gd name="connsiteY34" fmla="*/ 315954 h 328101"/>
                <a:gd name="connsiteX35" fmla="*/ 164677 w 250459"/>
                <a:gd name="connsiteY35" fmla="*/ 325973 h 328101"/>
                <a:gd name="connsiteX36" fmla="*/ 165178 w 250459"/>
                <a:gd name="connsiteY36" fmla="*/ 325973 h 328101"/>
                <a:gd name="connsiteX37" fmla="*/ 169185 w 250459"/>
                <a:gd name="connsiteY37" fmla="*/ 326223 h 328101"/>
                <a:gd name="connsiteX38" fmla="*/ 181458 w 250459"/>
                <a:gd name="connsiteY38" fmla="*/ 325722 h 328101"/>
                <a:gd name="connsiteX39" fmla="*/ 238312 w 250459"/>
                <a:gd name="connsiteY39" fmla="*/ 312448 h 328101"/>
                <a:gd name="connsiteX40" fmla="*/ 238312 w 250459"/>
                <a:gd name="connsiteY40" fmla="*/ 266614 h 328101"/>
                <a:gd name="connsiteX41" fmla="*/ 233052 w 250459"/>
                <a:gd name="connsiteY41" fmla="*/ 268868 h 328101"/>
                <a:gd name="connsiteX42" fmla="*/ 242069 w 250459"/>
                <a:gd name="connsiteY42" fmla="*/ 4383 h 328101"/>
                <a:gd name="connsiteX43" fmla="*/ 236809 w 250459"/>
                <a:gd name="connsiteY43" fmla="*/ 1878 h 328101"/>
                <a:gd name="connsiteX44" fmla="*/ 205502 w 250459"/>
                <a:gd name="connsiteY44" fmla="*/ 35190 h 328101"/>
                <a:gd name="connsiteX45" fmla="*/ 201995 w 250459"/>
                <a:gd name="connsiteY45" fmla="*/ 38946 h 328101"/>
                <a:gd name="connsiteX46" fmla="*/ 230297 w 250459"/>
                <a:gd name="connsiteY46" fmla="*/ 50468 h 328101"/>
                <a:gd name="connsiteX47" fmla="*/ 249082 w 250459"/>
                <a:gd name="connsiteY47" fmla="*/ 8140 h 328101"/>
                <a:gd name="connsiteX48" fmla="*/ 242069 w 250459"/>
                <a:gd name="connsiteY48" fmla="*/ 4383 h 32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50459" h="328101">
                  <a:moveTo>
                    <a:pt x="233052" y="268868"/>
                  </a:moveTo>
                  <a:cubicBezTo>
                    <a:pt x="232802" y="269119"/>
                    <a:pt x="232551" y="269119"/>
                    <a:pt x="232551" y="269119"/>
                  </a:cubicBezTo>
                  <a:cubicBezTo>
                    <a:pt x="211763" y="277133"/>
                    <a:pt x="191476" y="281141"/>
                    <a:pt x="171690" y="281141"/>
                  </a:cubicBezTo>
                  <a:cubicBezTo>
                    <a:pt x="142887" y="281141"/>
                    <a:pt x="121598" y="271623"/>
                    <a:pt x="107071" y="252338"/>
                  </a:cubicBezTo>
                  <a:cubicBezTo>
                    <a:pt x="107071" y="252338"/>
                    <a:pt x="106821" y="252087"/>
                    <a:pt x="106570" y="251837"/>
                  </a:cubicBezTo>
                  <a:cubicBezTo>
                    <a:pt x="98556" y="241067"/>
                    <a:pt x="93046" y="227292"/>
                    <a:pt x="89539" y="210511"/>
                  </a:cubicBezTo>
                  <a:lnTo>
                    <a:pt x="177701" y="210511"/>
                  </a:lnTo>
                  <a:lnTo>
                    <a:pt x="177701" y="175948"/>
                  </a:lnTo>
                  <a:lnTo>
                    <a:pt x="85532" y="175948"/>
                  </a:lnTo>
                  <a:lnTo>
                    <a:pt x="85031" y="169185"/>
                  </a:lnTo>
                  <a:lnTo>
                    <a:pt x="85031" y="154659"/>
                  </a:lnTo>
                  <a:lnTo>
                    <a:pt x="85532" y="144139"/>
                  </a:lnTo>
                  <a:lnTo>
                    <a:pt x="192227" y="144139"/>
                  </a:lnTo>
                  <a:lnTo>
                    <a:pt x="192227" y="109576"/>
                  </a:lnTo>
                  <a:lnTo>
                    <a:pt x="89038" y="109576"/>
                  </a:lnTo>
                  <a:cubicBezTo>
                    <a:pt x="89289" y="108324"/>
                    <a:pt x="89539" y="107322"/>
                    <a:pt x="89790" y="106069"/>
                  </a:cubicBezTo>
                  <a:cubicBezTo>
                    <a:pt x="83779" y="105318"/>
                    <a:pt x="78269" y="103314"/>
                    <a:pt x="73259" y="100059"/>
                  </a:cubicBezTo>
                  <a:cubicBezTo>
                    <a:pt x="61738" y="92294"/>
                    <a:pt x="54475" y="78269"/>
                    <a:pt x="50468" y="59734"/>
                  </a:cubicBezTo>
                  <a:cubicBezTo>
                    <a:pt x="43455" y="74261"/>
                    <a:pt x="38696" y="91042"/>
                    <a:pt x="35941" y="109576"/>
                  </a:cubicBezTo>
                  <a:lnTo>
                    <a:pt x="1878" y="109576"/>
                  </a:lnTo>
                  <a:lnTo>
                    <a:pt x="1878" y="144139"/>
                  </a:lnTo>
                  <a:lnTo>
                    <a:pt x="32935" y="144139"/>
                  </a:lnTo>
                  <a:lnTo>
                    <a:pt x="32685" y="154909"/>
                  </a:lnTo>
                  <a:lnTo>
                    <a:pt x="32685" y="155160"/>
                  </a:lnTo>
                  <a:lnTo>
                    <a:pt x="32434" y="158916"/>
                  </a:lnTo>
                  <a:lnTo>
                    <a:pt x="32434" y="167432"/>
                  </a:lnTo>
                  <a:lnTo>
                    <a:pt x="32935" y="175697"/>
                  </a:lnTo>
                  <a:lnTo>
                    <a:pt x="1878" y="175697"/>
                  </a:lnTo>
                  <a:lnTo>
                    <a:pt x="1878" y="210261"/>
                  </a:lnTo>
                  <a:lnTo>
                    <a:pt x="36191" y="210261"/>
                  </a:lnTo>
                  <a:cubicBezTo>
                    <a:pt x="41201" y="238312"/>
                    <a:pt x="51219" y="261354"/>
                    <a:pt x="65245" y="279888"/>
                  </a:cubicBezTo>
                  <a:cubicBezTo>
                    <a:pt x="65746" y="280640"/>
                    <a:pt x="66246" y="281391"/>
                    <a:pt x="66747" y="281892"/>
                  </a:cubicBezTo>
                  <a:cubicBezTo>
                    <a:pt x="71005" y="287152"/>
                    <a:pt x="75513" y="291910"/>
                    <a:pt x="80523" y="296419"/>
                  </a:cubicBezTo>
                  <a:cubicBezTo>
                    <a:pt x="89790" y="304684"/>
                    <a:pt x="100309" y="311196"/>
                    <a:pt x="112081" y="315704"/>
                  </a:cubicBezTo>
                  <a:cubicBezTo>
                    <a:pt x="112331" y="315704"/>
                    <a:pt x="112581" y="315954"/>
                    <a:pt x="112581" y="315954"/>
                  </a:cubicBezTo>
                  <a:cubicBezTo>
                    <a:pt x="128110" y="322717"/>
                    <a:pt x="145141" y="325722"/>
                    <a:pt x="164677" y="325973"/>
                  </a:cubicBezTo>
                  <a:cubicBezTo>
                    <a:pt x="164927" y="325722"/>
                    <a:pt x="164927" y="325722"/>
                    <a:pt x="165178" y="325973"/>
                  </a:cubicBezTo>
                  <a:cubicBezTo>
                    <a:pt x="166430" y="326223"/>
                    <a:pt x="167933" y="326223"/>
                    <a:pt x="169185" y="326223"/>
                  </a:cubicBezTo>
                  <a:cubicBezTo>
                    <a:pt x="173443" y="326223"/>
                    <a:pt x="177450" y="326223"/>
                    <a:pt x="181458" y="325722"/>
                  </a:cubicBezTo>
                  <a:cubicBezTo>
                    <a:pt x="202496" y="324721"/>
                    <a:pt x="221782" y="320212"/>
                    <a:pt x="238312" y="312448"/>
                  </a:cubicBezTo>
                  <a:lnTo>
                    <a:pt x="238312" y="266614"/>
                  </a:lnTo>
                  <a:cubicBezTo>
                    <a:pt x="236559" y="267866"/>
                    <a:pt x="234806" y="268367"/>
                    <a:pt x="233052" y="268868"/>
                  </a:cubicBezTo>
                  <a:close/>
                  <a:moveTo>
                    <a:pt x="242069" y="4383"/>
                  </a:moveTo>
                  <a:cubicBezTo>
                    <a:pt x="240316" y="3632"/>
                    <a:pt x="238562" y="2630"/>
                    <a:pt x="236809" y="1878"/>
                  </a:cubicBezTo>
                  <a:cubicBezTo>
                    <a:pt x="226290" y="13400"/>
                    <a:pt x="215771" y="24670"/>
                    <a:pt x="205502" y="35190"/>
                  </a:cubicBezTo>
                  <a:cubicBezTo>
                    <a:pt x="204250" y="36442"/>
                    <a:pt x="202997" y="37694"/>
                    <a:pt x="201995" y="38946"/>
                  </a:cubicBezTo>
                  <a:cubicBezTo>
                    <a:pt x="211012" y="41702"/>
                    <a:pt x="220279" y="45709"/>
                    <a:pt x="230297" y="50468"/>
                  </a:cubicBezTo>
                  <a:lnTo>
                    <a:pt x="249082" y="8140"/>
                  </a:lnTo>
                  <a:cubicBezTo>
                    <a:pt x="246577" y="6888"/>
                    <a:pt x="244574" y="5886"/>
                    <a:pt x="242069" y="4383"/>
                  </a:cubicBezTo>
                  <a:close/>
                </a:path>
              </a:pathLst>
            </a:custGeom>
            <a:solidFill>
              <a:srgbClr val="F09D00"/>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C07D3B26-0A65-4EE8-9623-E85F8460E821}"/>
                </a:ext>
              </a:extLst>
            </p:cNvPr>
            <p:cNvSpPr/>
            <p:nvPr/>
          </p:nvSpPr>
          <p:spPr>
            <a:xfrm>
              <a:off x="2705221" y="3746632"/>
              <a:ext cx="250459" cy="323092"/>
            </a:xfrm>
            <a:custGeom>
              <a:avLst/>
              <a:gdLst>
                <a:gd name="connsiteX0" fmla="*/ 171940 w 250459"/>
                <a:gd name="connsiteY0" fmla="*/ 276883 h 323092"/>
                <a:gd name="connsiteX1" fmla="*/ 113082 w 250459"/>
                <a:gd name="connsiteY1" fmla="*/ 255093 h 323092"/>
                <a:gd name="connsiteX2" fmla="*/ 112581 w 250459"/>
                <a:gd name="connsiteY2" fmla="*/ 254592 h 323092"/>
                <a:gd name="connsiteX3" fmla="*/ 89790 w 250459"/>
                <a:gd name="connsiteY3" fmla="*/ 206504 h 323092"/>
                <a:gd name="connsiteX4" fmla="*/ 178202 w 250459"/>
                <a:gd name="connsiteY4" fmla="*/ 206504 h 323092"/>
                <a:gd name="connsiteX5" fmla="*/ 178202 w 250459"/>
                <a:gd name="connsiteY5" fmla="*/ 171940 h 323092"/>
                <a:gd name="connsiteX6" fmla="*/ 86033 w 250459"/>
                <a:gd name="connsiteY6" fmla="*/ 171940 h 323092"/>
                <a:gd name="connsiteX7" fmla="*/ 85532 w 250459"/>
                <a:gd name="connsiteY7" fmla="*/ 163174 h 323092"/>
                <a:gd name="connsiteX8" fmla="*/ 85532 w 250459"/>
                <a:gd name="connsiteY8" fmla="*/ 150651 h 323092"/>
                <a:gd name="connsiteX9" fmla="*/ 86033 w 250459"/>
                <a:gd name="connsiteY9" fmla="*/ 140633 h 323092"/>
                <a:gd name="connsiteX10" fmla="*/ 192478 w 250459"/>
                <a:gd name="connsiteY10" fmla="*/ 140633 h 323092"/>
                <a:gd name="connsiteX11" fmla="*/ 192478 w 250459"/>
                <a:gd name="connsiteY11" fmla="*/ 105819 h 323092"/>
                <a:gd name="connsiteX12" fmla="*/ 96302 w 250459"/>
                <a:gd name="connsiteY12" fmla="*/ 105819 h 323092"/>
                <a:gd name="connsiteX13" fmla="*/ 95550 w 250459"/>
                <a:gd name="connsiteY13" fmla="*/ 109325 h 323092"/>
                <a:gd name="connsiteX14" fmla="*/ 79020 w 250459"/>
                <a:gd name="connsiteY14" fmla="*/ 103314 h 323092"/>
                <a:gd name="connsiteX15" fmla="*/ 56228 w 250459"/>
                <a:gd name="connsiteY15" fmla="*/ 62990 h 323092"/>
                <a:gd name="connsiteX16" fmla="*/ 53974 w 250459"/>
                <a:gd name="connsiteY16" fmla="*/ 49466 h 323092"/>
                <a:gd name="connsiteX17" fmla="*/ 35690 w 250459"/>
                <a:gd name="connsiteY17" fmla="*/ 105819 h 323092"/>
                <a:gd name="connsiteX18" fmla="*/ 1878 w 250459"/>
                <a:gd name="connsiteY18" fmla="*/ 105819 h 323092"/>
                <a:gd name="connsiteX19" fmla="*/ 1878 w 250459"/>
                <a:gd name="connsiteY19" fmla="*/ 140633 h 323092"/>
                <a:gd name="connsiteX20" fmla="*/ 32685 w 250459"/>
                <a:gd name="connsiteY20" fmla="*/ 140633 h 323092"/>
                <a:gd name="connsiteX21" fmla="*/ 32435 w 250459"/>
                <a:gd name="connsiteY21" fmla="*/ 147395 h 323092"/>
                <a:gd name="connsiteX22" fmla="*/ 32184 w 250459"/>
                <a:gd name="connsiteY22" fmla="*/ 155410 h 323092"/>
                <a:gd name="connsiteX23" fmla="*/ 32184 w 250459"/>
                <a:gd name="connsiteY23" fmla="*/ 163675 h 323092"/>
                <a:gd name="connsiteX24" fmla="*/ 32435 w 250459"/>
                <a:gd name="connsiteY24" fmla="*/ 166681 h 323092"/>
                <a:gd name="connsiteX25" fmla="*/ 32685 w 250459"/>
                <a:gd name="connsiteY25" fmla="*/ 172191 h 323092"/>
                <a:gd name="connsiteX26" fmla="*/ 1878 w 250459"/>
                <a:gd name="connsiteY26" fmla="*/ 172191 h 323092"/>
                <a:gd name="connsiteX27" fmla="*/ 1878 w 250459"/>
                <a:gd name="connsiteY27" fmla="*/ 206754 h 323092"/>
                <a:gd name="connsiteX28" fmla="*/ 36191 w 250459"/>
                <a:gd name="connsiteY28" fmla="*/ 206754 h 323092"/>
                <a:gd name="connsiteX29" fmla="*/ 37444 w 250459"/>
                <a:gd name="connsiteY29" fmla="*/ 213517 h 323092"/>
                <a:gd name="connsiteX30" fmla="*/ 70755 w 250459"/>
                <a:gd name="connsiteY30" fmla="*/ 283144 h 323092"/>
                <a:gd name="connsiteX31" fmla="*/ 72258 w 250459"/>
                <a:gd name="connsiteY31" fmla="*/ 285148 h 323092"/>
                <a:gd name="connsiteX32" fmla="*/ 80523 w 250459"/>
                <a:gd name="connsiteY32" fmla="*/ 293163 h 323092"/>
                <a:gd name="connsiteX33" fmla="*/ 168935 w 250459"/>
                <a:gd name="connsiteY33" fmla="*/ 322717 h 323092"/>
                <a:gd name="connsiteX34" fmla="*/ 194231 w 250459"/>
                <a:gd name="connsiteY34" fmla="*/ 320713 h 323092"/>
                <a:gd name="connsiteX35" fmla="*/ 238062 w 250459"/>
                <a:gd name="connsiteY35" fmla="*/ 308941 h 323092"/>
                <a:gd name="connsiteX36" fmla="*/ 238062 w 250459"/>
                <a:gd name="connsiteY36" fmla="*/ 263107 h 323092"/>
                <a:gd name="connsiteX37" fmla="*/ 171940 w 250459"/>
                <a:gd name="connsiteY37" fmla="*/ 276883 h 323092"/>
                <a:gd name="connsiteX38" fmla="*/ 245075 w 250459"/>
                <a:gd name="connsiteY38" fmla="*/ 1878 h 323092"/>
                <a:gd name="connsiteX39" fmla="*/ 242570 w 250459"/>
                <a:gd name="connsiteY39" fmla="*/ 4884 h 323092"/>
                <a:gd name="connsiteX40" fmla="*/ 211263 w 250459"/>
                <a:gd name="connsiteY40" fmla="*/ 38195 h 323092"/>
                <a:gd name="connsiteX41" fmla="*/ 230297 w 250459"/>
                <a:gd name="connsiteY41" fmla="*/ 46460 h 323092"/>
                <a:gd name="connsiteX42" fmla="*/ 247830 w 250459"/>
                <a:gd name="connsiteY42" fmla="*/ 7388 h 323092"/>
                <a:gd name="connsiteX43" fmla="*/ 249082 w 250459"/>
                <a:gd name="connsiteY43" fmla="*/ 4132 h 323092"/>
                <a:gd name="connsiteX44" fmla="*/ 245075 w 250459"/>
                <a:gd name="connsiteY44" fmla="*/ 1878 h 32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0459" h="323092">
                  <a:moveTo>
                    <a:pt x="171940" y="276883"/>
                  </a:moveTo>
                  <a:cubicBezTo>
                    <a:pt x="146644" y="276883"/>
                    <a:pt x="127108" y="269619"/>
                    <a:pt x="113082" y="255093"/>
                  </a:cubicBezTo>
                  <a:cubicBezTo>
                    <a:pt x="113082" y="255093"/>
                    <a:pt x="112832" y="254842"/>
                    <a:pt x="112581" y="254592"/>
                  </a:cubicBezTo>
                  <a:cubicBezTo>
                    <a:pt x="101561" y="243071"/>
                    <a:pt x="93797" y="227041"/>
                    <a:pt x="89790" y="206504"/>
                  </a:cubicBezTo>
                  <a:lnTo>
                    <a:pt x="178202" y="206504"/>
                  </a:lnTo>
                  <a:lnTo>
                    <a:pt x="178202" y="171940"/>
                  </a:lnTo>
                  <a:lnTo>
                    <a:pt x="86033" y="171940"/>
                  </a:lnTo>
                  <a:lnTo>
                    <a:pt x="85532" y="163174"/>
                  </a:lnTo>
                  <a:lnTo>
                    <a:pt x="85532" y="150651"/>
                  </a:lnTo>
                  <a:lnTo>
                    <a:pt x="86033" y="140633"/>
                  </a:lnTo>
                  <a:lnTo>
                    <a:pt x="192478" y="140633"/>
                  </a:lnTo>
                  <a:lnTo>
                    <a:pt x="192478" y="105819"/>
                  </a:lnTo>
                  <a:lnTo>
                    <a:pt x="96302" y="105819"/>
                  </a:lnTo>
                  <a:cubicBezTo>
                    <a:pt x="96051" y="106821"/>
                    <a:pt x="95801" y="108073"/>
                    <a:pt x="95550" y="109325"/>
                  </a:cubicBezTo>
                  <a:cubicBezTo>
                    <a:pt x="89539" y="108574"/>
                    <a:pt x="84029" y="106570"/>
                    <a:pt x="79020" y="103314"/>
                  </a:cubicBezTo>
                  <a:cubicBezTo>
                    <a:pt x="67499" y="95550"/>
                    <a:pt x="60236" y="81524"/>
                    <a:pt x="56228" y="62990"/>
                  </a:cubicBezTo>
                  <a:cubicBezTo>
                    <a:pt x="55226" y="58733"/>
                    <a:pt x="54475" y="54224"/>
                    <a:pt x="53974" y="49466"/>
                  </a:cubicBezTo>
                  <a:cubicBezTo>
                    <a:pt x="45208" y="65746"/>
                    <a:pt x="39197" y="84530"/>
                    <a:pt x="35690" y="105819"/>
                  </a:cubicBezTo>
                  <a:lnTo>
                    <a:pt x="1878" y="105819"/>
                  </a:lnTo>
                  <a:lnTo>
                    <a:pt x="1878" y="140633"/>
                  </a:lnTo>
                  <a:lnTo>
                    <a:pt x="32685" y="140633"/>
                  </a:lnTo>
                  <a:lnTo>
                    <a:pt x="32435" y="147395"/>
                  </a:lnTo>
                  <a:lnTo>
                    <a:pt x="32184" y="155410"/>
                  </a:lnTo>
                  <a:lnTo>
                    <a:pt x="32184" y="163675"/>
                  </a:lnTo>
                  <a:lnTo>
                    <a:pt x="32435" y="166681"/>
                  </a:lnTo>
                  <a:lnTo>
                    <a:pt x="32685" y="172191"/>
                  </a:lnTo>
                  <a:lnTo>
                    <a:pt x="1878" y="172191"/>
                  </a:lnTo>
                  <a:lnTo>
                    <a:pt x="1878" y="206754"/>
                  </a:lnTo>
                  <a:lnTo>
                    <a:pt x="36191" y="206754"/>
                  </a:lnTo>
                  <a:cubicBezTo>
                    <a:pt x="36692" y="209008"/>
                    <a:pt x="36943" y="211262"/>
                    <a:pt x="37444" y="213517"/>
                  </a:cubicBezTo>
                  <a:cubicBezTo>
                    <a:pt x="43455" y="242069"/>
                    <a:pt x="54725" y="265612"/>
                    <a:pt x="70755" y="283144"/>
                  </a:cubicBezTo>
                  <a:cubicBezTo>
                    <a:pt x="71256" y="283896"/>
                    <a:pt x="71757" y="284647"/>
                    <a:pt x="72258" y="285148"/>
                  </a:cubicBezTo>
                  <a:cubicBezTo>
                    <a:pt x="75013" y="288153"/>
                    <a:pt x="77517" y="290658"/>
                    <a:pt x="80523" y="293163"/>
                  </a:cubicBezTo>
                  <a:cubicBezTo>
                    <a:pt x="103064" y="312949"/>
                    <a:pt x="132869" y="322717"/>
                    <a:pt x="168935" y="322717"/>
                  </a:cubicBezTo>
                  <a:cubicBezTo>
                    <a:pt x="177701" y="322717"/>
                    <a:pt x="186217" y="322216"/>
                    <a:pt x="194231" y="320713"/>
                  </a:cubicBezTo>
                  <a:cubicBezTo>
                    <a:pt x="210261" y="319210"/>
                    <a:pt x="224537" y="315203"/>
                    <a:pt x="238062" y="308941"/>
                  </a:cubicBezTo>
                  <a:lnTo>
                    <a:pt x="238062" y="263107"/>
                  </a:lnTo>
                  <a:cubicBezTo>
                    <a:pt x="215771" y="272374"/>
                    <a:pt x="193480" y="276883"/>
                    <a:pt x="171940" y="276883"/>
                  </a:cubicBezTo>
                  <a:close/>
                  <a:moveTo>
                    <a:pt x="245075" y="1878"/>
                  </a:moveTo>
                  <a:cubicBezTo>
                    <a:pt x="244323" y="2880"/>
                    <a:pt x="243321" y="3882"/>
                    <a:pt x="242570" y="4884"/>
                  </a:cubicBezTo>
                  <a:cubicBezTo>
                    <a:pt x="232051" y="16405"/>
                    <a:pt x="221531" y="27676"/>
                    <a:pt x="211263" y="38195"/>
                  </a:cubicBezTo>
                  <a:cubicBezTo>
                    <a:pt x="217524" y="40449"/>
                    <a:pt x="223785" y="43204"/>
                    <a:pt x="230297" y="46460"/>
                  </a:cubicBezTo>
                  <a:lnTo>
                    <a:pt x="247830" y="7388"/>
                  </a:lnTo>
                  <a:lnTo>
                    <a:pt x="249082" y="4132"/>
                  </a:lnTo>
                  <a:cubicBezTo>
                    <a:pt x="247830" y="3381"/>
                    <a:pt x="246577" y="2630"/>
                    <a:pt x="245075" y="1878"/>
                  </a:cubicBezTo>
                  <a:close/>
                </a:path>
              </a:pathLst>
            </a:custGeom>
            <a:solidFill>
              <a:srgbClr val="FFEE34"/>
            </a:solidFill>
            <a:ln w="9525" cap="flat">
              <a:noFill/>
              <a:prstDash val="solid"/>
              <a:miter/>
            </a:ln>
          </p:spPr>
          <p:txBody>
            <a:bodyPr rtlCol="0" anchor="ctr"/>
            <a:lstStyle/>
            <a:p>
              <a:endParaRPr lang="fi-FI"/>
            </a:p>
          </p:txBody>
        </p:sp>
      </p:grpSp>
      <p:pic>
        <p:nvPicPr>
          <p:cNvPr id="116" name="Picture 115">
            <a:hlinkClick r:id="rId3" action="ppaction://hlinksldjump"/>
            <a:extLst>
              <a:ext uri="{FF2B5EF4-FFF2-40B4-BE49-F238E27FC236}">
                <a16:creationId xmlns:a16="http://schemas.microsoft.com/office/drawing/2014/main" id="{FEDBD3D1-CECD-4A9B-A125-2A29F7433AEB}"/>
              </a:ext>
            </a:extLst>
          </p:cNvPr>
          <p:cNvPicPr>
            <a:picLocks/>
          </p:cNvPicPr>
          <p:nvPr/>
        </p:nvPicPr>
        <p:blipFill>
          <a:blip r:embed="rId4">
            <a:duotone>
              <a:prstClr val="black"/>
              <a:schemeClr val="accent2">
                <a:tint val="45000"/>
                <a:satMod val="400000"/>
              </a:schemeClr>
            </a:duotone>
          </a:blip>
          <a:stretch>
            <a:fillRect/>
          </a:stretch>
        </p:blipFill>
        <p:spPr>
          <a:xfrm>
            <a:off x="608759" y="264943"/>
            <a:ext cx="625677" cy="625677"/>
          </a:xfrm>
          <a:prstGeom prst="rect">
            <a:avLst/>
          </a:prstGeom>
        </p:spPr>
      </p:pic>
      <p:sp>
        <p:nvSpPr>
          <p:cNvPr id="10" name="Suorakulmio 9">
            <a:extLst>
              <a:ext uri="{FF2B5EF4-FFF2-40B4-BE49-F238E27FC236}">
                <a16:creationId xmlns:a16="http://schemas.microsoft.com/office/drawing/2014/main" id="{BD004031-95BC-452F-BB18-E7DF61B36EC2}"/>
              </a:ext>
            </a:extLst>
          </p:cNvPr>
          <p:cNvSpPr/>
          <p:nvPr/>
        </p:nvSpPr>
        <p:spPr>
          <a:xfrm>
            <a:off x="6010193" y="1183341"/>
            <a:ext cx="5721021" cy="4739759"/>
          </a:xfrm>
          <a:prstGeom prst="rect">
            <a:avLst/>
          </a:prstGeom>
        </p:spPr>
        <p:txBody>
          <a:bodyPr wrap="square">
            <a:spAutoFit/>
          </a:bodyPr>
          <a:lstStyle/>
          <a:p>
            <a:pPr marL="342900" indent="-342900">
              <a:buFont typeface="+mj-lt"/>
              <a:buAutoNum type="arabicPeriod" startAt="4"/>
            </a:pPr>
            <a:r>
              <a:rPr lang="fi-FI" b="1">
                <a:solidFill>
                  <a:srgbClr val="164180"/>
                </a:solidFill>
              </a:rPr>
              <a:t>Yhteisen talletussuojan käyttöönotto pankkiunionissa </a:t>
            </a:r>
            <a:r>
              <a:rPr lang="fi-FI">
                <a:solidFill>
                  <a:srgbClr val="164180"/>
                </a:solidFill>
              </a:rPr>
              <a:t>edellyttää pankkien nykyisten ongelmien korjaamista ja riskien vähentämistä. On harkittava valtioiden velkapapereiden kohtelun uudistamista vakavaraisuussääntelyssä. </a:t>
            </a:r>
          </a:p>
          <a:p>
            <a:pPr marL="342900" indent="-342900">
              <a:buFont typeface="+mj-lt"/>
              <a:buAutoNum type="arabicPeriod" startAt="4"/>
            </a:pPr>
            <a:endParaRPr lang="fi-FI">
              <a:solidFill>
                <a:srgbClr val="164180"/>
              </a:solidFill>
            </a:endParaRPr>
          </a:p>
          <a:p>
            <a:pPr marL="342900" indent="-342900">
              <a:buFont typeface="+mj-lt"/>
              <a:buAutoNum type="arabicPeriod" startAt="4"/>
            </a:pPr>
            <a:r>
              <a:rPr lang="fi-FI" b="1" err="1">
                <a:solidFill>
                  <a:srgbClr val="164180"/>
                </a:solidFill>
              </a:rPr>
              <a:t>Eurobondien</a:t>
            </a:r>
            <a:r>
              <a:rPr lang="fi-FI" b="1">
                <a:solidFill>
                  <a:srgbClr val="164180"/>
                </a:solidFill>
              </a:rPr>
              <a:t> tai yhteisen suhdannetasaus-mekanismin </a:t>
            </a:r>
            <a:r>
              <a:rPr lang="fi-FI">
                <a:solidFill>
                  <a:srgbClr val="164180"/>
                </a:solidFill>
              </a:rPr>
              <a:t>käyttöönotto merkitsisi yhteisvastuuta, joka voi lisätä moraalikatoa.</a:t>
            </a:r>
          </a:p>
          <a:p>
            <a:endParaRPr lang="fi-FI">
              <a:solidFill>
                <a:srgbClr val="164180"/>
              </a:solidFill>
            </a:endParaRPr>
          </a:p>
          <a:p>
            <a:pPr marL="342900" indent="-342900">
              <a:buFont typeface="+mj-lt"/>
              <a:buAutoNum type="arabicPeriod" startAt="4"/>
            </a:pPr>
            <a:r>
              <a:rPr lang="fi-FI" b="1">
                <a:solidFill>
                  <a:srgbClr val="164180"/>
                </a:solidFill>
              </a:rPr>
              <a:t>EU-maiden pääomamarkkinoilla tarjottavia rahoitusmuotoja </a:t>
            </a:r>
            <a:r>
              <a:rPr lang="fi-FI">
                <a:solidFill>
                  <a:srgbClr val="164180"/>
                </a:solidFill>
              </a:rPr>
              <a:t>on monipuolistettava. Markkinoiden syventämisen on jatkuttava Brexitin jälkeen. Sääntelyä on kehitettävä markkinalähtöisesti.</a:t>
            </a:r>
          </a:p>
          <a:p>
            <a:pPr marL="342900" indent="-342900">
              <a:buFont typeface="+mj-lt"/>
              <a:buAutoNum type="arabicPeriod" startAt="4"/>
            </a:pPr>
            <a:endParaRPr lang="fi-FI" sz="1400">
              <a:solidFill>
                <a:srgbClr val="164180"/>
              </a:solidFill>
            </a:endParaRPr>
          </a:p>
        </p:txBody>
      </p:sp>
    </p:spTree>
    <p:extLst>
      <p:ext uri="{BB962C8B-B14F-4D97-AF65-F5344CB8AC3E}">
        <p14:creationId xmlns:p14="http://schemas.microsoft.com/office/powerpoint/2010/main" val="3282481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17164"/>
            <a:ext cx="6769099" cy="646331"/>
          </a:xfrm>
          <a:prstGeom prst="rect">
            <a:avLst/>
          </a:prstGeom>
          <a:noFill/>
        </p:spPr>
        <p:txBody>
          <a:bodyPr wrap="square" rtlCol="0">
            <a:spAutoFit/>
          </a:bodyPr>
          <a:lstStyle/>
          <a:p>
            <a:pPr algn="ctr"/>
            <a:r>
              <a:rPr lang="fi-FI" sz="3600" b="1"/>
              <a:t>Ehdotamme</a:t>
            </a:r>
            <a:endParaRPr lang="fi-FI" sz="3600" b="1">
              <a:solidFill>
                <a:schemeClr val="accent2"/>
              </a:solidFill>
            </a:endParaRP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0FFADFA3-B21D-417F-9290-8C4FE7F09988}"/>
              </a:ext>
            </a:extLst>
          </p:cNvPr>
          <p:cNvSpPr/>
          <p:nvPr/>
        </p:nvSpPr>
        <p:spPr>
          <a:xfrm>
            <a:off x="6019800" y="1151454"/>
            <a:ext cx="5829748" cy="5109091"/>
          </a:xfrm>
          <a:prstGeom prst="rect">
            <a:avLst/>
          </a:prstGeom>
        </p:spPr>
        <p:txBody>
          <a:bodyPr wrap="square">
            <a:spAutoFit/>
          </a:bodyPr>
          <a:lstStyle/>
          <a:p>
            <a:pPr marL="342900" lvl="0" indent="-342900">
              <a:spcAft>
                <a:spcPts val="1200"/>
              </a:spcAft>
              <a:buClr>
                <a:srgbClr val="164180"/>
              </a:buClr>
              <a:buFont typeface="+mj-lt"/>
              <a:buAutoNum type="arabicPeriod" startAt="6"/>
              <a:defRPr/>
            </a:pPr>
            <a:r>
              <a:rPr lang="fi-FI" b="1">
                <a:solidFill>
                  <a:srgbClr val="164180"/>
                </a:solidFill>
              </a:rPr>
              <a:t>Rahoitusmarkkinaveroa (FTT) ei tule ottaa käyttöön. </a:t>
            </a:r>
            <a:r>
              <a:rPr lang="fi-FI">
                <a:solidFill>
                  <a:srgbClr val="164180"/>
                </a:solidFill>
              </a:rPr>
              <a:t>Se lisäisi rahoituksen välityksen kustannuksia ja siirtäisi kaupankäynnin markkinoille ja rahoitusinstrumentteihin, jotka eivät olisi veron piirissä. Vero alentaisi suomalaisten työeläkevarojen tuottoja. </a:t>
            </a:r>
          </a:p>
          <a:p>
            <a:pPr marL="342900" lvl="0" indent="-342900">
              <a:spcAft>
                <a:spcPts val="1200"/>
              </a:spcAft>
              <a:buClr>
                <a:srgbClr val="164180"/>
              </a:buClr>
              <a:buFont typeface="+mj-lt"/>
              <a:buAutoNum type="arabicPeriod" startAt="6"/>
              <a:defRPr/>
            </a:pPr>
            <a:r>
              <a:rPr lang="fi-FI">
                <a:solidFill>
                  <a:srgbClr val="164180"/>
                </a:solidFill>
              </a:rPr>
              <a:t>Vähittäissijoittajan on </a:t>
            </a:r>
            <a:r>
              <a:rPr lang="fi-FI" b="1">
                <a:solidFill>
                  <a:srgbClr val="164180"/>
                </a:solidFill>
              </a:rPr>
              <a:t>saatava selkeää ja yhdenmukaista tietoa </a:t>
            </a:r>
            <a:r>
              <a:rPr lang="fi-FI">
                <a:solidFill>
                  <a:srgbClr val="164180"/>
                </a:solidFill>
              </a:rPr>
              <a:t>tarjottavista tuotteista. </a:t>
            </a:r>
          </a:p>
          <a:p>
            <a:pPr marL="342900" indent="-342900">
              <a:buFont typeface="+mj-lt"/>
              <a:buAutoNum type="arabicPeriod" startAt="9"/>
            </a:pPr>
            <a:r>
              <a:rPr lang="fi-FI" b="1"/>
              <a:t>Lakisääteinen työeläkejärjestelmä on säilytettävä kansallisissa käsissä</a:t>
            </a:r>
            <a:r>
              <a:rPr lang="fi-FI"/>
              <a:t>, kun </a:t>
            </a:r>
            <a:r>
              <a:rPr lang="fi-FI">
                <a:solidFill>
                  <a:srgbClr val="164180"/>
                </a:solidFill>
              </a:rPr>
              <a:t>sosiaalista ulottuvuutta syvennetään EU:ssa. </a:t>
            </a:r>
          </a:p>
          <a:p>
            <a:pPr marL="342900" indent="-342900">
              <a:buFont typeface="+mj-lt"/>
              <a:buAutoNum type="arabicPeriod" startAt="9"/>
            </a:pPr>
            <a:endParaRPr lang="fi-FI">
              <a:solidFill>
                <a:srgbClr val="164180"/>
              </a:solidFill>
            </a:endParaRPr>
          </a:p>
          <a:p>
            <a:pPr marL="342900" indent="-342900">
              <a:buFont typeface="+mj-lt"/>
              <a:buAutoNum type="arabicPeriod" startAt="9"/>
            </a:pPr>
            <a:r>
              <a:rPr lang="fi-FI" b="1">
                <a:solidFill>
                  <a:srgbClr val="164180"/>
                </a:solidFill>
              </a:rPr>
              <a:t>Vakuutusyhtiöiden vakavaraisuussääntelyn uudistamisessa </a:t>
            </a:r>
            <a:r>
              <a:rPr lang="fi-FI">
                <a:solidFill>
                  <a:srgbClr val="164180"/>
                </a:solidFill>
              </a:rPr>
              <a:t>on huomioitava vakuutus-toiminnan pitkäjänteinen luonne. Vastuulliseen sijoittamiseen on kannustettava.</a:t>
            </a:r>
          </a:p>
          <a:p>
            <a:pPr marL="342900" lvl="0" indent="-342900">
              <a:spcAft>
                <a:spcPts val="1200"/>
              </a:spcAft>
              <a:buClr>
                <a:srgbClr val="164180"/>
              </a:buClr>
              <a:buFont typeface="+mj-lt"/>
              <a:buAutoNum type="arabicPeriod" startAt="6"/>
              <a:defRPr/>
            </a:pPr>
            <a:endParaRPr lang="fi-FI" i="1">
              <a:solidFill>
                <a:srgbClr val="164180"/>
              </a:solidFill>
            </a:endParaRPr>
          </a:p>
        </p:txBody>
      </p:sp>
      <p:sp>
        <p:nvSpPr>
          <p:cNvPr id="8" name="Rectangle 7">
            <a:extLst>
              <a:ext uri="{FF2B5EF4-FFF2-40B4-BE49-F238E27FC236}">
                <a16:creationId xmlns:a16="http://schemas.microsoft.com/office/drawing/2014/main" id="{D54FF55E-CDB9-4EFC-A140-1155CBF922A9}"/>
              </a:ext>
            </a:extLst>
          </p:cNvPr>
          <p:cNvSpPr/>
          <p:nvPr/>
        </p:nvSpPr>
        <p:spPr>
          <a:xfrm>
            <a:off x="1017291" y="1086943"/>
            <a:ext cx="4629554" cy="4800600"/>
          </a:xfrm>
          <a:prstGeom prst="rect">
            <a:avLst/>
          </a:prstGeom>
          <a:solidFill>
            <a:schemeClr val="accent6">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10" name="Rectangle 9">
            <a:extLst>
              <a:ext uri="{FF2B5EF4-FFF2-40B4-BE49-F238E27FC236}">
                <a16:creationId xmlns:a16="http://schemas.microsoft.com/office/drawing/2014/main" id="{F48FF61B-37A2-4193-AC70-9A6A24FD1A9C}"/>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7" name="Graphic 5">
            <a:extLst>
              <a:ext uri="{FF2B5EF4-FFF2-40B4-BE49-F238E27FC236}">
                <a16:creationId xmlns:a16="http://schemas.microsoft.com/office/drawing/2014/main" id="{BCFCFD44-3F17-4D25-8F5C-ECC248E50C96}"/>
              </a:ext>
            </a:extLst>
          </p:cNvPr>
          <p:cNvGrpSpPr/>
          <p:nvPr/>
        </p:nvGrpSpPr>
        <p:grpSpPr>
          <a:xfrm>
            <a:off x="1484904" y="1829369"/>
            <a:ext cx="3582988" cy="3315748"/>
            <a:chOff x="1246004" y="1706614"/>
            <a:chExt cx="3848284" cy="3561257"/>
          </a:xfrm>
        </p:grpSpPr>
        <p:sp>
          <p:nvSpPr>
            <p:cNvPr id="11" name="Freeform: Shape 10">
              <a:extLst>
                <a:ext uri="{FF2B5EF4-FFF2-40B4-BE49-F238E27FC236}">
                  <a16:creationId xmlns:a16="http://schemas.microsoft.com/office/drawing/2014/main" id="{42CC810E-AF01-40B7-8DE3-CA9C5E60F5C7}"/>
                </a:ext>
              </a:extLst>
            </p:cNvPr>
            <p:cNvSpPr/>
            <p:nvPr/>
          </p:nvSpPr>
          <p:spPr>
            <a:xfrm>
              <a:off x="4439303" y="3425292"/>
              <a:ext cx="53153" cy="85045"/>
            </a:xfrm>
            <a:custGeom>
              <a:avLst/>
              <a:gdLst>
                <a:gd name="connsiteX0" fmla="*/ 27778 w 53153"/>
                <a:gd name="connsiteY0" fmla="*/ 82680 h 85044"/>
                <a:gd name="connsiteX1" fmla="*/ 36283 w 53153"/>
                <a:gd name="connsiteY1" fmla="*/ 5077 h 85044"/>
                <a:gd name="connsiteX2" fmla="*/ 12364 w 53153"/>
                <a:gd name="connsiteY2" fmla="*/ 54509 h 85044"/>
                <a:gd name="connsiteX3" fmla="*/ 27778 w 53153"/>
                <a:gd name="connsiteY3" fmla="*/ 82680 h 85044"/>
              </a:gdLst>
              <a:ahLst/>
              <a:cxnLst>
                <a:cxn ang="0">
                  <a:pos x="connsiteX0" y="connsiteY0"/>
                </a:cxn>
                <a:cxn ang="0">
                  <a:pos x="connsiteX1" y="connsiteY1"/>
                </a:cxn>
                <a:cxn ang="0">
                  <a:pos x="connsiteX2" y="connsiteY2"/>
                </a:cxn>
                <a:cxn ang="0">
                  <a:pos x="connsiteX3" y="connsiteY3"/>
                </a:cxn>
              </a:cxnLst>
              <a:rect l="l" t="t" r="r" b="b"/>
              <a:pathLst>
                <a:path w="53153" h="85044">
                  <a:moveTo>
                    <a:pt x="27778" y="82680"/>
                  </a:moveTo>
                  <a:cubicBezTo>
                    <a:pt x="27778" y="82680"/>
                    <a:pt x="80400" y="15708"/>
                    <a:pt x="36283" y="5077"/>
                  </a:cubicBezTo>
                  <a:cubicBezTo>
                    <a:pt x="670" y="-3427"/>
                    <a:pt x="-2519" y="40158"/>
                    <a:pt x="12364" y="54509"/>
                  </a:cubicBezTo>
                  <a:cubicBezTo>
                    <a:pt x="27247" y="68861"/>
                    <a:pt x="27778" y="82680"/>
                    <a:pt x="27778" y="82680"/>
                  </a:cubicBezTo>
                  <a:close/>
                </a:path>
              </a:pathLst>
            </a:custGeom>
            <a:solidFill>
              <a:srgbClr val="00ADEF"/>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DBE96656-4433-4B8E-9651-C5F0C8EEE893}"/>
                </a:ext>
              </a:extLst>
            </p:cNvPr>
            <p:cNvSpPr/>
            <p:nvPr/>
          </p:nvSpPr>
          <p:spPr>
            <a:xfrm>
              <a:off x="4456185" y="3425186"/>
              <a:ext cx="37207" cy="85045"/>
            </a:xfrm>
            <a:custGeom>
              <a:avLst/>
              <a:gdLst>
                <a:gd name="connsiteX0" fmla="*/ 12491 w 37207"/>
                <a:gd name="connsiteY0" fmla="*/ 6246 h 85044"/>
                <a:gd name="connsiteX1" fmla="*/ 9833 w 37207"/>
                <a:gd name="connsiteY1" fmla="*/ 75876 h 85044"/>
                <a:gd name="connsiteX2" fmla="*/ 11428 w 37207"/>
                <a:gd name="connsiteY2" fmla="*/ 82786 h 85044"/>
                <a:gd name="connsiteX3" fmla="*/ 19932 w 37207"/>
                <a:gd name="connsiteY3" fmla="*/ 5182 h 85044"/>
                <a:gd name="connsiteX4" fmla="*/ 3986 w 37207"/>
                <a:gd name="connsiteY4" fmla="*/ 5182 h 85044"/>
                <a:gd name="connsiteX5" fmla="*/ 12491 w 37207"/>
                <a:gd name="connsiteY5" fmla="*/ 6246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7" h="85044">
                  <a:moveTo>
                    <a:pt x="12491" y="6246"/>
                  </a:moveTo>
                  <a:cubicBezTo>
                    <a:pt x="47572" y="14750"/>
                    <a:pt x="22058" y="57804"/>
                    <a:pt x="9833" y="75876"/>
                  </a:cubicBezTo>
                  <a:cubicBezTo>
                    <a:pt x="11428" y="80128"/>
                    <a:pt x="11428" y="82786"/>
                    <a:pt x="11428" y="82786"/>
                  </a:cubicBezTo>
                  <a:cubicBezTo>
                    <a:pt x="11428" y="82786"/>
                    <a:pt x="64049" y="15813"/>
                    <a:pt x="19932" y="5182"/>
                  </a:cubicBezTo>
                  <a:cubicBezTo>
                    <a:pt x="13554" y="3588"/>
                    <a:pt x="8239" y="3588"/>
                    <a:pt x="3986" y="5182"/>
                  </a:cubicBezTo>
                  <a:cubicBezTo>
                    <a:pt x="6112" y="5182"/>
                    <a:pt x="9302" y="5714"/>
                    <a:pt x="12491" y="6246"/>
                  </a:cubicBezTo>
                  <a:close/>
                </a:path>
              </a:pathLst>
            </a:custGeom>
            <a:solidFill>
              <a:srgbClr val="00ADEF">
                <a:alpha val="28000"/>
              </a:srgbClr>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4956AD03-3106-41DE-B7F7-A70B82795058}"/>
                </a:ext>
              </a:extLst>
            </p:cNvPr>
            <p:cNvSpPr/>
            <p:nvPr/>
          </p:nvSpPr>
          <p:spPr>
            <a:xfrm>
              <a:off x="4441523" y="3433824"/>
              <a:ext cx="15946" cy="37207"/>
            </a:xfrm>
            <a:custGeom>
              <a:avLst/>
              <a:gdLst>
                <a:gd name="connsiteX0" fmla="*/ 14396 w 15945"/>
                <a:gd name="connsiteY0" fmla="*/ 4518 h 37207"/>
                <a:gd name="connsiteX1" fmla="*/ 11207 w 15945"/>
                <a:gd name="connsiteY1" fmla="*/ 12491 h 37207"/>
                <a:gd name="connsiteX2" fmla="*/ 10676 w 15945"/>
                <a:gd name="connsiteY2" fmla="*/ 20464 h 37207"/>
                <a:gd name="connsiteX3" fmla="*/ 12270 w 15945"/>
                <a:gd name="connsiteY3" fmla="*/ 28437 h 37207"/>
                <a:gd name="connsiteX4" fmla="*/ 12270 w 15945"/>
                <a:gd name="connsiteY4" fmla="*/ 32689 h 37207"/>
                <a:gd name="connsiteX5" fmla="*/ 11739 w 15945"/>
                <a:gd name="connsiteY5" fmla="*/ 37473 h 37207"/>
                <a:gd name="connsiteX6" fmla="*/ 11207 w 15945"/>
                <a:gd name="connsiteY6" fmla="*/ 38004 h 37207"/>
                <a:gd name="connsiteX7" fmla="*/ 4829 w 15945"/>
                <a:gd name="connsiteY7" fmla="*/ 30031 h 37207"/>
                <a:gd name="connsiteX8" fmla="*/ 4829 w 15945"/>
                <a:gd name="connsiteY8" fmla="*/ 19932 h 37207"/>
                <a:gd name="connsiteX9" fmla="*/ 14396 w 15945"/>
                <a:gd name="connsiteY9" fmla="*/ 3986 h 37207"/>
                <a:gd name="connsiteX10" fmla="*/ 14396 w 15945"/>
                <a:gd name="connsiteY10" fmla="*/ 4518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45" h="37207">
                  <a:moveTo>
                    <a:pt x="14396" y="4518"/>
                  </a:moveTo>
                  <a:cubicBezTo>
                    <a:pt x="12802" y="7176"/>
                    <a:pt x="11739" y="9833"/>
                    <a:pt x="11207" y="12491"/>
                  </a:cubicBezTo>
                  <a:cubicBezTo>
                    <a:pt x="10676" y="15149"/>
                    <a:pt x="10144" y="17806"/>
                    <a:pt x="10676" y="20464"/>
                  </a:cubicBezTo>
                  <a:cubicBezTo>
                    <a:pt x="10676" y="23121"/>
                    <a:pt x="12270" y="25779"/>
                    <a:pt x="12270" y="28437"/>
                  </a:cubicBezTo>
                  <a:cubicBezTo>
                    <a:pt x="12270" y="30031"/>
                    <a:pt x="12270" y="31094"/>
                    <a:pt x="12270" y="32689"/>
                  </a:cubicBezTo>
                  <a:cubicBezTo>
                    <a:pt x="12270" y="34284"/>
                    <a:pt x="12270" y="35878"/>
                    <a:pt x="11739" y="37473"/>
                  </a:cubicBezTo>
                  <a:lnTo>
                    <a:pt x="11207" y="38004"/>
                  </a:lnTo>
                  <a:cubicBezTo>
                    <a:pt x="8018" y="36410"/>
                    <a:pt x="5892" y="33221"/>
                    <a:pt x="4829" y="30031"/>
                  </a:cubicBezTo>
                  <a:cubicBezTo>
                    <a:pt x="3234" y="26842"/>
                    <a:pt x="4297" y="23121"/>
                    <a:pt x="4829" y="19932"/>
                  </a:cubicBezTo>
                  <a:cubicBezTo>
                    <a:pt x="5892" y="13554"/>
                    <a:pt x="9613" y="7176"/>
                    <a:pt x="14396" y="3986"/>
                  </a:cubicBezTo>
                  <a:lnTo>
                    <a:pt x="14396" y="4518"/>
                  </a:lnTo>
                  <a:close/>
                </a:path>
              </a:pathLst>
            </a:custGeom>
            <a:solidFill>
              <a:srgbClr val="FFFFFF"/>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EA0CE911-D9A4-40CB-A55C-78F89A55E769}"/>
                </a:ext>
              </a:extLst>
            </p:cNvPr>
            <p:cNvSpPr/>
            <p:nvPr/>
          </p:nvSpPr>
          <p:spPr>
            <a:xfrm>
              <a:off x="4596604" y="3516321"/>
              <a:ext cx="31892" cy="53153"/>
            </a:xfrm>
            <a:custGeom>
              <a:avLst/>
              <a:gdLst>
                <a:gd name="connsiteX0" fmla="*/ 6549 w 31891"/>
                <a:gd name="connsiteY0" fmla="*/ 50119 h 53153"/>
                <a:gd name="connsiteX1" fmla="*/ 28874 w 31891"/>
                <a:gd name="connsiteY1" fmla="*/ 11849 h 53153"/>
                <a:gd name="connsiteX2" fmla="*/ 6549 w 31891"/>
                <a:gd name="connsiteY2" fmla="*/ 50119 h 53153"/>
              </a:gdLst>
              <a:ahLst/>
              <a:cxnLst>
                <a:cxn ang="0">
                  <a:pos x="connsiteX0" y="connsiteY0"/>
                </a:cxn>
                <a:cxn ang="0">
                  <a:pos x="connsiteX1" y="connsiteY1"/>
                </a:cxn>
                <a:cxn ang="0">
                  <a:pos x="connsiteX2" y="connsiteY2"/>
                </a:cxn>
              </a:cxnLst>
              <a:rect l="l" t="t" r="r" b="b"/>
              <a:pathLst>
                <a:path w="31891" h="53153">
                  <a:moveTo>
                    <a:pt x="6549" y="50119"/>
                  </a:moveTo>
                  <a:cubicBezTo>
                    <a:pt x="6549" y="50119"/>
                    <a:pt x="38973" y="32579"/>
                    <a:pt x="28874" y="11849"/>
                  </a:cubicBezTo>
                  <a:cubicBezTo>
                    <a:pt x="18775" y="-8880"/>
                    <a:pt x="-3550" y="13975"/>
                    <a:pt x="6549" y="50119"/>
                  </a:cubicBezTo>
                  <a:close/>
                </a:path>
              </a:pathLst>
            </a:custGeom>
            <a:solidFill>
              <a:srgbClr val="00ADEF"/>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DA6CA3B8-459D-4667-B580-55403DEFE02D}"/>
                </a:ext>
              </a:extLst>
            </p:cNvPr>
            <p:cNvSpPr/>
            <p:nvPr/>
          </p:nvSpPr>
          <p:spPr>
            <a:xfrm>
              <a:off x="4597572" y="3519932"/>
              <a:ext cx="31892" cy="47838"/>
            </a:xfrm>
            <a:custGeom>
              <a:avLst/>
              <a:gdLst>
                <a:gd name="connsiteX0" fmla="*/ 3986 w 31891"/>
                <a:gd name="connsiteY0" fmla="*/ 40662 h 47837"/>
                <a:gd name="connsiteX1" fmla="*/ 5581 w 31891"/>
                <a:gd name="connsiteY1" fmla="*/ 46509 h 47837"/>
                <a:gd name="connsiteX2" fmla="*/ 27905 w 31891"/>
                <a:gd name="connsiteY2" fmla="*/ 8239 h 47837"/>
                <a:gd name="connsiteX3" fmla="*/ 25248 w 31891"/>
                <a:gd name="connsiteY3" fmla="*/ 3986 h 47837"/>
                <a:gd name="connsiteX4" fmla="*/ 3986 w 31891"/>
                <a:gd name="connsiteY4" fmla="*/ 40662 h 47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91" h="47837">
                  <a:moveTo>
                    <a:pt x="3986" y="40662"/>
                  </a:moveTo>
                  <a:cubicBezTo>
                    <a:pt x="4518" y="42788"/>
                    <a:pt x="5050" y="44914"/>
                    <a:pt x="5581" y="46509"/>
                  </a:cubicBezTo>
                  <a:cubicBezTo>
                    <a:pt x="5581" y="46509"/>
                    <a:pt x="38005" y="28968"/>
                    <a:pt x="27905" y="8239"/>
                  </a:cubicBezTo>
                  <a:cubicBezTo>
                    <a:pt x="27374" y="6644"/>
                    <a:pt x="26311" y="5050"/>
                    <a:pt x="25248" y="3986"/>
                  </a:cubicBezTo>
                  <a:cubicBezTo>
                    <a:pt x="32689" y="22059"/>
                    <a:pt x="10365" y="36941"/>
                    <a:pt x="3986" y="40662"/>
                  </a:cubicBezTo>
                  <a:close/>
                </a:path>
              </a:pathLst>
            </a:custGeom>
            <a:solidFill>
              <a:srgbClr val="00ADEF">
                <a:alpha val="28000"/>
              </a:srgbClr>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1C4BF2E7-303E-4F15-996A-9F2DF8FA076F}"/>
                </a:ext>
              </a:extLst>
            </p:cNvPr>
            <p:cNvSpPr/>
            <p:nvPr/>
          </p:nvSpPr>
          <p:spPr>
            <a:xfrm>
              <a:off x="4599167" y="3517141"/>
              <a:ext cx="21261" cy="26577"/>
            </a:xfrm>
            <a:custGeom>
              <a:avLst/>
              <a:gdLst>
                <a:gd name="connsiteX0" fmla="*/ 19401 w 21261"/>
                <a:gd name="connsiteY0" fmla="*/ 6777 h 26576"/>
                <a:gd name="connsiteX1" fmla="*/ 16212 w 21261"/>
                <a:gd name="connsiteY1" fmla="*/ 12092 h 26576"/>
                <a:gd name="connsiteX2" fmla="*/ 12491 w 21261"/>
                <a:gd name="connsiteY2" fmla="*/ 14750 h 26576"/>
                <a:gd name="connsiteX3" fmla="*/ 8770 w 21261"/>
                <a:gd name="connsiteY3" fmla="*/ 19002 h 26576"/>
                <a:gd name="connsiteX4" fmla="*/ 5581 w 21261"/>
                <a:gd name="connsiteY4" fmla="*/ 24317 h 26576"/>
                <a:gd name="connsiteX5" fmla="*/ 4518 w 21261"/>
                <a:gd name="connsiteY5" fmla="*/ 24317 h 26576"/>
                <a:gd name="connsiteX6" fmla="*/ 3986 w 21261"/>
                <a:gd name="connsiteY6" fmla="*/ 17939 h 26576"/>
                <a:gd name="connsiteX7" fmla="*/ 5581 w 21261"/>
                <a:gd name="connsiteY7" fmla="*/ 11029 h 26576"/>
                <a:gd name="connsiteX8" fmla="*/ 10365 w 21261"/>
                <a:gd name="connsiteY8" fmla="*/ 4651 h 26576"/>
                <a:gd name="connsiteX9" fmla="*/ 18870 w 21261"/>
                <a:gd name="connsiteY9" fmla="*/ 6245 h 26576"/>
                <a:gd name="connsiteX10" fmla="*/ 19401 w 21261"/>
                <a:gd name="connsiteY10" fmla="*/ 6777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61" h="26576">
                  <a:moveTo>
                    <a:pt x="19401" y="6777"/>
                  </a:moveTo>
                  <a:cubicBezTo>
                    <a:pt x="17806" y="9434"/>
                    <a:pt x="16743" y="11029"/>
                    <a:pt x="16212" y="12092"/>
                  </a:cubicBezTo>
                  <a:cubicBezTo>
                    <a:pt x="15680" y="13155"/>
                    <a:pt x="14086" y="13155"/>
                    <a:pt x="12491" y="14750"/>
                  </a:cubicBezTo>
                  <a:cubicBezTo>
                    <a:pt x="11428" y="15813"/>
                    <a:pt x="10365" y="17407"/>
                    <a:pt x="8770" y="19002"/>
                  </a:cubicBezTo>
                  <a:cubicBezTo>
                    <a:pt x="7707" y="20597"/>
                    <a:pt x="6644" y="22191"/>
                    <a:pt x="5581" y="24317"/>
                  </a:cubicBezTo>
                  <a:lnTo>
                    <a:pt x="4518" y="24317"/>
                  </a:lnTo>
                  <a:cubicBezTo>
                    <a:pt x="3986" y="22191"/>
                    <a:pt x="3986" y="20065"/>
                    <a:pt x="3986" y="17939"/>
                  </a:cubicBezTo>
                  <a:cubicBezTo>
                    <a:pt x="3986" y="15813"/>
                    <a:pt x="4518" y="13155"/>
                    <a:pt x="5581" y="11029"/>
                  </a:cubicBezTo>
                  <a:cubicBezTo>
                    <a:pt x="6644" y="8903"/>
                    <a:pt x="7707" y="5714"/>
                    <a:pt x="10365" y="4651"/>
                  </a:cubicBezTo>
                  <a:cubicBezTo>
                    <a:pt x="13023" y="3588"/>
                    <a:pt x="16212" y="3588"/>
                    <a:pt x="18870" y="6245"/>
                  </a:cubicBezTo>
                  <a:lnTo>
                    <a:pt x="19401" y="6777"/>
                  </a:lnTo>
                  <a:close/>
                </a:path>
              </a:pathLst>
            </a:custGeom>
            <a:solidFill>
              <a:srgbClr val="FFFFFF"/>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65DD1420-7C84-446F-B6CC-BB2447B07F9E}"/>
                </a:ext>
              </a:extLst>
            </p:cNvPr>
            <p:cNvSpPr/>
            <p:nvPr/>
          </p:nvSpPr>
          <p:spPr>
            <a:xfrm>
              <a:off x="4420838" y="3535066"/>
              <a:ext cx="31892" cy="53153"/>
            </a:xfrm>
            <a:custGeom>
              <a:avLst/>
              <a:gdLst>
                <a:gd name="connsiteX0" fmla="*/ 22325 w 31891"/>
                <a:gd name="connsiteY0" fmla="*/ 51573 h 53153"/>
                <a:gd name="connsiteX1" fmla="*/ 21262 w 31891"/>
                <a:gd name="connsiteY1" fmla="*/ 6924 h 53153"/>
                <a:gd name="connsiteX2" fmla="*/ 22325 w 31891"/>
                <a:gd name="connsiteY2" fmla="*/ 51573 h 53153"/>
              </a:gdLst>
              <a:ahLst/>
              <a:cxnLst>
                <a:cxn ang="0">
                  <a:pos x="connsiteX0" y="connsiteY0"/>
                </a:cxn>
                <a:cxn ang="0">
                  <a:pos x="connsiteX1" y="connsiteY1"/>
                </a:cxn>
                <a:cxn ang="0">
                  <a:pos x="connsiteX2" y="connsiteY2"/>
                </a:cxn>
              </a:cxnLst>
              <a:rect l="l" t="t" r="r" b="b"/>
              <a:pathLst>
                <a:path w="31891" h="53153">
                  <a:moveTo>
                    <a:pt x="22325" y="51573"/>
                  </a:moveTo>
                  <a:cubicBezTo>
                    <a:pt x="22325" y="51573"/>
                    <a:pt x="40929" y="19681"/>
                    <a:pt x="21262" y="6924"/>
                  </a:cubicBezTo>
                  <a:cubicBezTo>
                    <a:pt x="1595" y="-5833"/>
                    <a:pt x="-5315" y="25528"/>
                    <a:pt x="22325" y="51573"/>
                  </a:cubicBezTo>
                  <a:close/>
                </a:path>
              </a:pathLst>
            </a:custGeom>
            <a:solidFill>
              <a:srgbClr val="00ADEF"/>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8A19FC40-E0B3-40D8-A9CD-69DE22B30AD3}"/>
                </a:ext>
              </a:extLst>
            </p:cNvPr>
            <p:cNvSpPr/>
            <p:nvPr/>
          </p:nvSpPr>
          <p:spPr>
            <a:xfrm>
              <a:off x="4433861" y="3535346"/>
              <a:ext cx="15946" cy="53153"/>
            </a:xfrm>
            <a:custGeom>
              <a:avLst/>
              <a:gdLst>
                <a:gd name="connsiteX0" fmla="*/ 5050 w 15945"/>
                <a:gd name="connsiteY0" fmla="*/ 46509 h 53153"/>
                <a:gd name="connsiteX1" fmla="*/ 9302 w 15945"/>
                <a:gd name="connsiteY1" fmla="*/ 50761 h 53153"/>
                <a:gd name="connsiteX2" fmla="*/ 8239 w 15945"/>
                <a:gd name="connsiteY2" fmla="*/ 6113 h 53153"/>
                <a:gd name="connsiteX3" fmla="*/ 3986 w 15945"/>
                <a:gd name="connsiteY3" fmla="*/ 3986 h 53153"/>
                <a:gd name="connsiteX4" fmla="*/ 5050 w 15945"/>
                <a:gd name="connsiteY4" fmla="*/ 46509 h 53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 h="53153">
                  <a:moveTo>
                    <a:pt x="5050" y="46509"/>
                  </a:moveTo>
                  <a:cubicBezTo>
                    <a:pt x="6644" y="48104"/>
                    <a:pt x="7707" y="49698"/>
                    <a:pt x="9302" y="50761"/>
                  </a:cubicBezTo>
                  <a:cubicBezTo>
                    <a:pt x="9302" y="50761"/>
                    <a:pt x="27905" y="18869"/>
                    <a:pt x="8239" y="6113"/>
                  </a:cubicBezTo>
                  <a:cubicBezTo>
                    <a:pt x="6644" y="5050"/>
                    <a:pt x="5050" y="4518"/>
                    <a:pt x="3986" y="3986"/>
                  </a:cubicBezTo>
                  <a:cubicBezTo>
                    <a:pt x="19401" y="15680"/>
                    <a:pt x="8239" y="40131"/>
                    <a:pt x="5050" y="46509"/>
                  </a:cubicBezTo>
                  <a:close/>
                </a:path>
              </a:pathLst>
            </a:custGeom>
            <a:solidFill>
              <a:srgbClr val="00ADEF">
                <a:alpha val="28000"/>
              </a:srgbClr>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DB7457D1-F5C7-4FDB-97BF-28112BED4CA3}"/>
                </a:ext>
              </a:extLst>
            </p:cNvPr>
            <p:cNvSpPr/>
            <p:nvPr/>
          </p:nvSpPr>
          <p:spPr>
            <a:xfrm>
              <a:off x="4420097" y="3537369"/>
              <a:ext cx="15946" cy="26577"/>
            </a:xfrm>
            <a:custGeom>
              <a:avLst/>
              <a:gdLst>
                <a:gd name="connsiteX0" fmla="*/ 14029 w 15945"/>
                <a:gd name="connsiteY0" fmla="*/ 4621 h 26576"/>
                <a:gd name="connsiteX1" fmla="*/ 14029 w 15945"/>
                <a:gd name="connsiteY1" fmla="*/ 10999 h 26576"/>
                <a:gd name="connsiteX2" fmla="*/ 12435 w 15945"/>
                <a:gd name="connsiteY2" fmla="*/ 15252 h 26576"/>
                <a:gd name="connsiteX3" fmla="*/ 11372 w 15945"/>
                <a:gd name="connsiteY3" fmla="*/ 20567 h 26576"/>
                <a:gd name="connsiteX4" fmla="*/ 11372 w 15945"/>
                <a:gd name="connsiteY4" fmla="*/ 26945 h 26576"/>
                <a:gd name="connsiteX5" fmla="*/ 10309 w 15945"/>
                <a:gd name="connsiteY5" fmla="*/ 27477 h 26576"/>
                <a:gd name="connsiteX6" fmla="*/ 6588 w 15945"/>
                <a:gd name="connsiteY6" fmla="*/ 22162 h 26576"/>
                <a:gd name="connsiteX7" fmla="*/ 4462 w 15945"/>
                <a:gd name="connsiteY7" fmla="*/ 15252 h 26576"/>
                <a:gd name="connsiteX8" fmla="*/ 5525 w 15945"/>
                <a:gd name="connsiteY8" fmla="*/ 7279 h 26576"/>
                <a:gd name="connsiteX9" fmla="*/ 13498 w 15945"/>
                <a:gd name="connsiteY9" fmla="*/ 4090 h 26576"/>
                <a:gd name="connsiteX10" fmla="*/ 14029 w 15945"/>
                <a:gd name="connsiteY10" fmla="*/ 4621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45" h="26576">
                  <a:moveTo>
                    <a:pt x="14029" y="4621"/>
                  </a:moveTo>
                  <a:cubicBezTo>
                    <a:pt x="14029" y="7810"/>
                    <a:pt x="14029" y="9405"/>
                    <a:pt x="14029" y="10999"/>
                  </a:cubicBezTo>
                  <a:cubicBezTo>
                    <a:pt x="14029" y="12594"/>
                    <a:pt x="12435" y="13125"/>
                    <a:pt x="12435" y="15252"/>
                  </a:cubicBezTo>
                  <a:cubicBezTo>
                    <a:pt x="11903" y="16846"/>
                    <a:pt x="11903" y="18972"/>
                    <a:pt x="11372" y="20567"/>
                  </a:cubicBezTo>
                  <a:cubicBezTo>
                    <a:pt x="11372" y="22693"/>
                    <a:pt x="11372" y="24819"/>
                    <a:pt x="11372" y="26945"/>
                  </a:cubicBezTo>
                  <a:lnTo>
                    <a:pt x="10309" y="27477"/>
                  </a:lnTo>
                  <a:cubicBezTo>
                    <a:pt x="8714" y="25882"/>
                    <a:pt x="7651" y="23756"/>
                    <a:pt x="6588" y="22162"/>
                  </a:cubicBezTo>
                  <a:cubicBezTo>
                    <a:pt x="5525" y="20035"/>
                    <a:pt x="4993" y="17909"/>
                    <a:pt x="4462" y="15252"/>
                  </a:cubicBezTo>
                  <a:cubicBezTo>
                    <a:pt x="3930" y="13125"/>
                    <a:pt x="3399" y="9936"/>
                    <a:pt x="5525" y="7279"/>
                  </a:cubicBezTo>
                  <a:cubicBezTo>
                    <a:pt x="7120" y="5152"/>
                    <a:pt x="10309" y="3558"/>
                    <a:pt x="13498" y="4090"/>
                  </a:cubicBezTo>
                  <a:lnTo>
                    <a:pt x="14029" y="4621"/>
                  </a:lnTo>
                  <a:close/>
                </a:path>
              </a:pathLst>
            </a:custGeom>
            <a:solidFill>
              <a:srgbClr val="FFFFFF"/>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7AE570F7-8283-4CF3-A667-189CA07F0651}"/>
                </a:ext>
              </a:extLst>
            </p:cNvPr>
            <p:cNvSpPr/>
            <p:nvPr/>
          </p:nvSpPr>
          <p:spPr>
            <a:xfrm>
              <a:off x="4382252" y="3479942"/>
              <a:ext cx="21261" cy="37207"/>
            </a:xfrm>
            <a:custGeom>
              <a:avLst/>
              <a:gdLst>
                <a:gd name="connsiteX0" fmla="*/ 19451 w 21261"/>
                <a:gd name="connsiteY0" fmla="*/ 33346 h 37207"/>
                <a:gd name="connsiteX1" fmla="*/ 14136 w 21261"/>
                <a:gd name="connsiteY1" fmla="*/ 5175 h 37207"/>
                <a:gd name="connsiteX2" fmla="*/ 19451 w 21261"/>
                <a:gd name="connsiteY2" fmla="*/ 33346 h 37207"/>
              </a:gdLst>
              <a:ahLst/>
              <a:cxnLst>
                <a:cxn ang="0">
                  <a:pos x="connsiteX0" y="connsiteY0"/>
                </a:cxn>
                <a:cxn ang="0">
                  <a:pos x="connsiteX1" y="connsiteY1"/>
                </a:cxn>
                <a:cxn ang="0">
                  <a:pos x="connsiteX2" y="connsiteY2"/>
                </a:cxn>
              </a:cxnLst>
              <a:rect l="l" t="t" r="r" b="b"/>
              <a:pathLst>
                <a:path w="21261" h="37207">
                  <a:moveTo>
                    <a:pt x="19451" y="33346"/>
                  </a:moveTo>
                  <a:cubicBezTo>
                    <a:pt x="19451" y="33346"/>
                    <a:pt x="27955" y="11022"/>
                    <a:pt x="14136" y="5175"/>
                  </a:cubicBezTo>
                  <a:cubicBezTo>
                    <a:pt x="316" y="-1204"/>
                    <a:pt x="-747" y="19526"/>
                    <a:pt x="19451" y="33346"/>
                  </a:cubicBezTo>
                  <a:close/>
                </a:path>
              </a:pathLst>
            </a:custGeom>
            <a:solidFill>
              <a:srgbClr val="00ADEF"/>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102FF623-8880-496F-80A1-0E2BA2B78371}"/>
                </a:ext>
              </a:extLst>
            </p:cNvPr>
            <p:cNvSpPr/>
            <p:nvPr/>
          </p:nvSpPr>
          <p:spPr>
            <a:xfrm>
              <a:off x="4389212" y="3479535"/>
              <a:ext cx="15946" cy="37207"/>
            </a:xfrm>
            <a:custGeom>
              <a:avLst/>
              <a:gdLst>
                <a:gd name="connsiteX0" fmla="*/ 9302 w 15945"/>
                <a:gd name="connsiteY0" fmla="*/ 31095 h 37207"/>
                <a:gd name="connsiteX1" fmla="*/ 12491 w 15945"/>
                <a:gd name="connsiteY1" fmla="*/ 33221 h 37207"/>
                <a:gd name="connsiteX2" fmla="*/ 7176 w 15945"/>
                <a:gd name="connsiteY2" fmla="*/ 5050 h 37207"/>
                <a:gd name="connsiteX3" fmla="*/ 3986 w 15945"/>
                <a:gd name="connsiteY3" fmla="*/ 3986 h 37207"/>
                <a:gd name="connsiteX4" fmla="*/ 9302 w 15945"/>
                <a:gd name="connsiteY4" fmla="*/ 31095 h 37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5" h="37207">
                  <a:moveTo>
                    <a:pt x="9302" y="31095"/>
                  </a:moveTo>
                  <a:cubicBezTo>
                    <a:pt x="10365" y="32158"/>
                    <a:pt x="11428" y="32689"/>
                    <a:pt x="12491" y="33221"/>
                  </a:cubicBezTo>
                  <a:cubicBezTo>
                    <a:pt x="12491" y="33221"/>
                    <a:pt x="20996" y="10896"/>
                    <a:pt x="7176" y="5050"/>
                  </a:cubicBezTo>
                  <a:cubicBezTo>
                    <a:pt x="6113" y="4518"/>
                    <a:pt x="5050" y="4518"/>
                    <a:pt x="3986" y="3986"/>
                  </a:cubicBezTo>
                  <a:cubicBezTo>
                    <a:pt x="15149" y="9833"/>
                    <a:pt x="10897" y="26842"/>
                    <a:pt x="9302" y="31095"/>
                  </a:cubicBezTo>
                  <a:close/>
                </a:path>
              </a:pathLst>
            </a:custGeom>
            <a:solidFill>
              <a:srgbClr val="00ADEF">
                <a:alpha val="28000"/>
              </a:srgbClr>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56227414-8392-49D9-B3D9-B7F2F71B13AF}"/>
                </a:ext>
              </a:extLst>
            </p:cNvPr>
            <p:cNvSpPr/>
            <p:nvPr/>
          </p:nvSpPr>
          <p:spPr>
            <a:xfrm>
              <a:off x="4381688" y="3481523"/>
              <a:ext cx="10631" cy="21261"/>
            </a:xfrm>
            <a:custGeom>
              <a:avLst/>
              <a:gdLst>
                <a:gd name="connsiteX0" fmla="*/ 9384 w 10630"/>
                <a:gd name="connsiteY0" fmla="*/ 4125 h 21261"/>
                <a:gd name="connsiteX1" fmla="*/ 9916 w 10630"/>
                <a:gd name="connsiteY1" fmla="*/ 7845 h 21261"/>
                <a:gd name="connsiteX2" fmla="*/ 9384 w 10630"/>
                <a:gd name="connsiteY2" fmla="*/ 10503 h 21261"/>
                <a:gd name="connsiteX3" fmla="*/ 9916 w 10630"/>
                <a:gd name="connsiteY3" fmla="*/ 17944 h 21261"/>
                <a:gd name="connsiteX4" fmla="*/ 9384 w 10630"/>
                <a:gd name="connsiteY4" fmla="*/ 18476 h 21261"/>
                <a:gd name="connsiteX5" fmla="*/ 4600 w 10630"/>
                <a:gd name="connsiteY5" fmla="*/ 11566 h 21261"/>
                <a:gd name="connsiteX6" fmla="*/ 4600 w 10630"/>
                <a:gd name="connsiteY6" fmla="*/ 6251 h 21261"/>
                <a:gd name="connsiteX7" fmla="*/ 9384 w 10630"/>
                <a:gd name="connsiteY7" fmla="*/ 4125 h 21261"/>
                <a:gd name="connsiteX8" fmla="*/ 9384 w 10630"/>
                <a:gd name="connsiteY8" fmla="*/ 4125 h 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0" h="21261">
                  <a:moveTo>
                    <a:pt x="9384" y="4125"/>
                  </a:moveTo>
                  <a:cubicBezTo>
                    <a:pt x="9384" y="6251"/>
                    <a:pt x="9916" y="7314"/>
                    <a:pt x="9916" y="7845"/>
                  </a:cubicBezTo>
                  <a:cubicBezTo>
                    <a:pt x="9916" y="8909"/>
                    <a:pt x="9384" y="9440"/>
                    <a:pt x="9384" y="10503"/>
                  </a:cubicBezTo>
                  <a:cubicBezTo>
                    <a:pt x="8852" y="12629"/>
                    <a:pt x="9384" y="15287"/>
                    <a:pt x="9916" y="17944"/>
                  </a:cubicBezTo>
                  <a:lnTo>
                    <a:pt x="9384" y="18476"/>
                  </a:lnTo>
                  <a:cubicBezTo>
                    <a:pt x="7258" y="16881"/>
                    <a:pt x="5132" y="14224"/>
                    <a:pt x="4600" y="11566"/>
                  </a:cubicBezTo>
                  <a:cubicBezTo>
                    <a:pt x="4069" y="9971"/>
                    <a:pt x="3537" y="8377"/>
                    <a:pt x="4600" y="6251"/>
                  </a:cubicBezTo>
                  <a:cubicBezTo>
                    <a:pt x="5132" y="4656"/>
                    <a:pt x="6726" y="3593"/>
                    <a:pt x="9384" y="4125"/>
                  </a:cubicBezTo>
                  <a:lnTo>
                    <a:pt x="9384" y="4125"/>
                  </a:lnTo>
                  <a:close/>
                </a:path>
              </a:pathLst>
            </a:custGeom>
            <a:solidFill>
              <a:srgbClr val="FFFFFF"/>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65939B00-E9A2-40AC-81FA-727F0EE6800A}"/>
                </a:ext>
              </a:extLst>
            </p:cNvPr>
            <p:cNvSpPr/>
            <p:nvPr/>
          </p:nvSpPr>
          <p:spPr>
            <a:xfrm>
              <a:off x="4266724" y="3525788"/>
              <a:ext cx="53153" cy="31892"/>
            </a:xfrm>
            <a:custGeom>
              <a:avLst/>
              <a:gdLst>
                <a:gd name="connsiteX0" fmla="*/ 51529 w 53153"/>
                <a:gd name="connsiteY0" fmla="*/ 25769 h 31891"/>
                <a:gd name="connsiteX1" fmla="*/ 11132 w 53153"/>
                <a:gd name="connsiteY1" fmla="*/ 6634 h 31891"/>
                <a:gd name="connsiteX2" fmla="*/ 51529 w 53153"/>
                <a:gd name="connsiteY2" fmla="*/ 25769 h 31891"/>
              </a:gdLst>
              <a:ahLst/>
              <a:cxnLst>
                <a:cxn ang="0">
                  <a:pos x="connsiteX0" y="connsiteY0"/>
                </a:cxn>
                <a:cxn ang="0">
                  <a:pos x="connsiteX1" y="connsiteY1"/>
                </a:cxn>
                <a:cxn ang="0">
                  <a:pos x="connsiteX2" y="connsiteY2"/>
                </a:cxn>
              </a:cxnLst>
              <a:rect l="l" t="t" r="r" b="b"/>
              <a:pathLst>
                <a:path w="53153" h="31891">
                  <a:moveTo>
                    <a:pt x="51529" y="25769"/>
                  </a:moveTo>
                  <a:cubicBezTo>
                    <a:pt x="51529" y="25769"/>
                    <a:pt x="31330" y="-5060"/>
                    <a:pt x="11132" y="6634"/>
                  </a:cubicBezTo>
                  <a:cubicBezTo>
                    <a:pt x="-9066" y="18328"/>
                    <a:pt x="16448" y="39058"/>
                    <a:pt x="51529" y="25769"/>
                  </a:cubicBezTo>
                  <a:close/>
                </a:path>
              </a:pathLst>
            </a:custGeom>
            <a:solidFill>
              <a:srgbClr val="00ADEF"/>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3735784D-1A72-471E-9526-A390D5215B79}"/>
                </a:ext>
              </a:extLst>
            </p:cNvPr>
            <p:cNvSpPr/>
            <p:nvPr/>
          </p:nvSpPr>
          <p:spPr>
            <a:xfrm>
              <a:off x="4270149" y="3525788"/>
              <a:ext cx="47838" cy="26577"/>
            </a:xfrm>
            <a:custGeom>
              <a:avLst/>
              <a:gdLst>
                <a:gd name="connsiteX0" fmla="*/ 42257 w 47837"/>
                <a:gd name="connsiteY0" fmla="*/ 27895 h 26576"/>
                <a:gd name="connsiteX1" fmla="*/ 48103 w 47837"/>
                <a:gd name="connsiteY1" fmla="*/ 25769 h 26576"/>
                <a:gd name="connsiteX2" fmla="*/ 7707 w 47837"/>
                <a:gd name="connsiteY2" fmla="*/ 6634 h 26576"/>
                <a:gd name="connsiteX3" fmla="*/ 3986 w 47837"/>
                <a:gd name="connsiteY3" fmla="*/ 9292 h 26576"/>
                <a:gd name="connsiteX4" fmla="*/ 42257 w 47837"/>
                <a:gd name="connsiteY4" fmla="*/ 27895 h 2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37" h="26576">
                  <a:moveTo>
                    <a:pt x="42257" y="27895"/>
                  </a:moveTo>
                  <a:cubicBezTo>
                    <a:pt x="44383" y="27364"/>
                    <a:pt x="45977" y="26832"/>
                    <a:pt x="48103" y="25769"/>
                  </a:cubicBezTo>
                  <a:cubicBezTo>
                    <a:pt x="48103" y="25769"/>
                    <a:pt x="27905" y="-5060"/>
                    <a:pt x="7707" y="6634"/>
                  </a:cubicBezTo>
                  <a:cubicBezTo>
                    <a:pt x="6112" y="7697"/>
                    <a:pt x="5050" y="8760"/>
                    <a:pt x="3986" y="9292"/>
                  </a:cubicBezTo>
                  <a:cubicBezTo>
                    <a:pt x="21527" y="787"/>
                    <a:pt x="38004" y="22049"/>
                    <a:pt x="42257" y="27895"/>
                  </a:cubicBezTo>
                  <a:close/>
                </a:path>
              </a:pathLst>
            </a:custGeom>
            <a:solidFill>
              <a:srgbClr val="00ADEF">
                <a:alpha val="28000"/>
              </a:srgbClr>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5380A9B3-E6DE-4F74-AAD0-275E7DFC0463}"/>
                </a:ext>
              </a:extLst>
            </p:cNvPr>
            <p:cNvSpPr/>
            <p:nvPr/>
          </p:nvSpPr>
          <p:spPr>
            <a:xfrm>
              <a:off x="4267152" y="3535878"/>
              <a:ext cx="26577" cy="21261"/>
            </a:xfrm>
            <a:custGeom>
              <a:avLst/>
              <a:gdLst>
                <a:gd name="connsiteX0" fmla="*/ 6984 w 26576"/>
                <a:gd name="connsiteY0" fmla="*/ 3986 h 21261"/>
                <a:gd name="connsiteX1" fmla="*/ 12299 w 26576"/>
                <a:gd name="connsiteY1" fmla="*/ 6644 h 21261"/>
                <a:gd name="connsiteX2" fmla="*/ 14957 w 26576"/>
                <a:gd name="connsiteY2" fmla="*/ 9833 h 21261"/>
                <a:gd name="connsiteX3" fmla="*/ 19209 w 26576"/>
                <a:gd name="connsiteY3" fmla="*/ 13023 h 21261"/>
                <a:gd name="connsiteX4" fmla="*/ 24524 w 26576"/>
                <a:gd name="connsiteY4" fmla="*/ 15680 h 21261"/>
                <a:gd name="connsiteX5" fmla="*/ 24524 w 26576"/>
                <a:gd name="connsiteY5" fmla="*/ 16743 h 21261"/>
                <a:gd name="connsiteX6" fmla="*/ 18146 w 26576"/>
                <a:gd name="connsiteY6" fmla="*/ 17806 h 21261"/>
                <a:gd name="connsiteX7" fmla="*/ 11236 w 26576"/>
                <a:gd name="connsiteY7" fmla="*/ 16743 h 21261"/>
                <a:gd name="connsiteX8" fmla="*/ 4857 w 26576"/>
                <a:gd name="connsiteY8" fmla="*/ 12491 h 21261"/>
                <a:gd name="connsiteX9" fmla="*/ 5921 w 26576"/>
                <a:gd name="connsiteY9" fmla="*/ 3986 h 21261"/>
                <a:gd name="connsiteX10" fmla="*/ 6984 w 26576"/>
                <a:gd name="connsiteY10" fmla="*/ 3986 h 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576" h="21261">
                  <a:moveTo>
                    <a:pt x="6984" y="3986"/>
                  </a:moveTo>
                  <a:cubicBezTo>
                    <a:pt x="9641" y="5581"/>
                    <a:pt x="11236" y="6113"/>
                    <a:pt x="12299" y="6644"/>
                  </a:cubicBezTo>
                  <a:cubicBezTo>
                    <a:pt x="13362" y="7176"/>
                    <a:pt x="13894" y="8770"/>
                    <a:pt x="14957" y="9833"/>
                  </a:cubicBezTo>
                  <a:cubicBezTo>
                    <a:pt x="16020" y="10896"/>
                    <a:pt x="17614" y="11959"/>
                    <a:pt x="19209" y="13023"/>
                  </a:cubicBezTo>
                  <a:cubicBezTo>
                    <a:pt x="20803" y="14086"/>
                    <a:pt x="22930" y="14617"/>
                    <a:pt x="24524" y="15680"/>
                  </a:cubicBezTo>
                  <a:lnTo>
                    <a:pt x="24524" y="16743"/>
                  </a:lnTo>
                  <a:cubicBezTo>
                    <a:pt x="22398" y="17275"/>
                    <a:pt x="20272" y="17275"/>
                    <a:pt x="18146" y="17806"/>
                  </a:cubicBezTo>
                  <a:cubicBezTo>
                    <a:pt x="16020" y="17806"/>
                    <a:pt x="13362" y="17275"/>
                    <a:pt x="11236" y="16743"/>
                  </a:cubicBezTo>
                  <a:cubicBezTo>
                    <a:pt x="9110" y="16212"/>
                    <a:pt x="5921" y="15149"/>
                    <a:pt x="4857" y="12491"/>
                  </a:cubicBezTo>
                  <a:cubicBezTo>
                    <a:pt x="3794" y="9833"/>
                    <a:pt x="3263" y="6644"/>
                    <a:pt x="5921" y="3986"/>
                  </a:cubicBezTo>
                  <a:lnTo>
                    <a:pt x="6984" y="3986"/>
                  </a:lnTo>
                  <a:close/>
                </a:path>
              </a:pathLst>
            </a:custGeom>
            <a:solidFill>
              <a:srgbClr val="FFFFFF"/>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B9CD7A34-DB08-443E-9FCB-104AB05573C8}"/>
                </a:ext>
              </a:extLst>
            </p:cNvPr>
            <p:cNvSpPr/>
            <p:nvPr/>
          </p:nvSpPr>
          <p:spPr>
            <a:xfrm>
              <a:off x="4290532" y="3510226"/>
              <a:ext cx="329549" cy="127567"/>
            </a:xfrm>
            <a:custGeom>
              <a:avLst/>
              <a:gdLst>
                <a:gd name="connsiteX0" fmla="*/ 19217 w 329549"/>
                <a:gd name="connsiteY0" fmla="*/ 123719 h 127567"/>
                <a:gd name="connsiteX1" fmla="*/ 5397 w 329549"/>
                <a:gd name="connsiteY1" fmla="*/ 98206 h 127567"/>
                <a:gd name="connsiteX2" fmla="*/ 28252 w 329549"/>
                <a:gd name="connsiteY2" fmla="*/ 106179 h 127567"/>
                <a:gd name="connsiteX3" fmla="*/ 56424 w 329549"/>
                <a:gd name="connsiteY3" fmla="*/ 104053 h 127567"/>
                <a:gd name="connsiteX4" fmla="*/ 68649 w 329549"/>
                <a:gd name="connsiteY4" fmla="*/ 89170 h 127567"/>
                <a:gd name="connsiteX5" fmla="*/ 96289 w 329549"/>
                <a:gd name="connsiteY5" fmla="*/ 110431 h 127567"/>
                <a:gd name="connsiteX6" fmla="*/ 107982 w 329549"/>
                <a:gd name="connsiteY6" fmla="*/ 68971 h 127567"/>
                <a:gd name="connsiteX7" fmla="*/ 104793 w 329549"/>
                <a:gd name="connsiteY7" fmla="*/ 28044 h 127567"/>
                <a:gd name="connsiteX8" fmla="*/ 114360 w 329549"/>
                <a:gd name="connsiteY8" fmla="*/ 26981 h 127567"/>
                <a:gd name="connsiteX9" fmla="*/ 118613 w 329549"/>
                <a:gd name="connsiteY9" fmla="*/ 57809 h 127567"/>
                <a:gd name="connsiteX10" fmla="*/ 143063 w 329549"/>
                <a:gd name="connsiteY10" fmla="*/ 105116 h 127567"/>
                <a:gd name="connsiteX11" fmla="*/ 156883 w 329549"/>
                <a:gd name="connsiteY11" fmla="*/ 98737 h 127567"/>
                <a:gd name="connsiteX12" fmla="*/ 161667 w 329549"/>
                <a:gd name="connsiteY12" fmla="*/ 97143 h 127567"/>
                <a:gd name="connsiteX13" fmla="*/ 179739 w 329549"/>
                <a:gd name="connsiteY13" fmla="*/ 110963 h 127567"/>
                <a:gd name="connsiteX14" fmla="*/ 203658 w 329549"/>
                <a:gd name="connsiteY14" fmla="*/ 101395 h 127567"/>
                <a:gd name="connsiteX15" fmla="*/ 215351 w 329549"/>
                <a:gd name="connsiteY15" fmla="*/ 77476 h 127567"/>
                <a:gd name="connsiteX16" fmla="*/ 218541 w 329549"/>
                <a:gd name="connsiteY16" fmla="*/ 74818 h 127567"/>
                <a:gd name="connsiteX17" fmla="*/ 222261 w 329549"/>
                <a:gd name="connsiteY17" fmla="*/ 100332 h 127567"/>
                <a:gd name="connsiteX18" fmla="*/ 230234 w 329549"/>
                <a:gd name="connsiteY18" fmla="*/ 105647 h 127567"/>
                <a:gd name="connsiteX19" fmla="*/ 251495 w 329549"/>
                <a:gd name="connsiteY19" fmla="*/ 70035 h 127567"/>
                <a:gd name="connsiteX20" fmla="*/ 284982 w 329549"/>
                <a:gd name="connsiteY20" fmla="*/ 6251 h 127567"/>
                <a:gd name="connsiteX21" fmla="*/ 290829 w 329549"/>
                <a:gd name="connsiteY21" fmla="*/ 4125 h 127567"/>
                <a:gd name="connsiteX22" fmla="*/ 292423 w 329549"/>
                <a:gd name="connsiteY22" fmla="*/ 19539 h 127567"/>
                <a:gd name="connsiteX23" fmla="*/ 267441 w 329549"/>
                <a:gd name="connsiteY23" fmla="*/ 105116 h 127567"/>
                <a:gd name="connsiteX24" fmla="*/ 304649 w 329549"/>
                <a:gd name="connsiteY24" fmla="*/ 92890 h 127567"/>
                <a:gd name="connsiteX25" fmla="*/ 290297 w 329549"/>
                <a:gd name="connsiteY25" fmla="*/ 110431 h 127567"/>
                <a:gd name="connsiteX26" fmla="*/ 293486 w 329549"/>
                <a:gd name="connsiteY26" fmla="*/ 114683 h 127567"/>
                <a:gd name="connsiteX27" fmla="*/ 310496 w 329549"/>
                <a:gd name="connsiteY27" fmla="*/ 107773 h 127567"/>
                <a:gd name="connsiteX28" fmla="*/ 329099 w 329549"/>
                <a:gd name="connsiteY28" fmla="*/ 109368 h 127567"/>
                <a:gd name="connsiteX29" fmla="*/ 319532 w 329549"/>
                <a:gd name="connsiteY29" fmla="*/ 122656 h 127567"/>
                <a:gd name="connsiteX30" fmla="*/ 19217 w 329549"/>
                <a:gd name="connsiteY30" fmla="*/ 123719 h 1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29549" h="127567">
                  <a:moveTo>
                    <a:pt x="19217" y="123719"/>
                  </a:moveTo>
                  <a:cubicBezTo>
                    <a:pt x="19217" y="123719"/>
                    <a:pt x="-1513" y="108836"/>
                    <a:pt x="5397" y="98206"/>
                  </a:cubicBezTo>
                  <a:cubicBezTo>
                    <a:pt x="12306" y="87575"/>
                    <a:pt x="23469" y="101926"/>
                    <a:pt x="28252" y="106179"/>
                  </a:cubicBezTo>
                  <a:cubicBezTo>
                    <a:pt x="33036" y="110431"/>
                    <a:pt x="50577" y="116278"/>
                    <a:pt x="56424" y="104053"/>
                  </a:cubicBezTo>
                  <a:cubicBezTo>
                    <a:pt x="62271" y="91827"/>
                    <a:pt x="64397" y="89170"/>
                    <a:pt x="68649" y="89170"/>
                  </a:cubicBezTo>
                  <a:cubicBezTo>
                    <a:pt x="73964" y="89170"/>
                    <a:pt x="81405" y="111494"/>
                    <a:pt x="96289" y="110431"/>
                  </a:cubicBezTo>
                  <a:cubicBezTo>
                    <a:pt x="110640" y="109368"/>
                    <a:pt x="119144" y="102990"/>
                    <a:pt x="107982" y="68971"/>
                  </a:cubicBezTo>
                  <a:cubicBezTo>
                    <a:pt x="101072" y="48773"/>
                    <a:pt x="102667" y="35485"/>
                    <a:pt x="104793" y="28044"/>
                  </a:cubicBezTo>
                  <a:cubicBezTo>
                    <a:pt x="106388" y="23791"/>
                    <a:pt x="112235" y="22728"/>
                    <a:pt x="114360" y="26981"/>
                  </a:cubicBezTo>
                  <a:cubicBezTo>
                    <a:pt x="117018" y="32296"/>
                    <a:pt x="119144" y="41332"/>
                    <a:pt x="118613" y="57809"/>
                  </a:cubicBezTo>
                  <a:cubicBezTo>
                    <a:pt x="117550" y="80134"/>
                    <a:pt x="131370" y="98206"/>
                    <a:pt x="143063" y="105116"/>
                  </a:cubicBezTo>
                  <a:cubicBezTo>
                    <a:pt x="148379" y="108305"/>
                    <a:pt x="155820" y="105116"/>
                    <a:pt x="156883" y="98737"/>
                  </a:cubicBezTo>
                  <a:cubicBezTo>
                    <a:pt x="157415" y="96611"/>
                    <a:pt x="158477" y="95017"/>
                    <a:pt x="161667" y="97143"/>
                  </a:cubicBezTo>
                  <a:cubicBezTo>
                    <a:pt x="166450" y="100332"/>
                    <a:pt x="169108" y="108305"/>
                    <a:pt x="179739" y="110963"/>
                  </a:cubicBezTo>
                  <a:cubicBezTo>
                    <a:pt x="188775" y="113089"/>
                    <a:pt x="198342" y="108836"/>
                    <a:pt x="203658" y="101395"/>
                  </a:cubicBezTo>
                  <a:cubicBezTo>
                    <a:pt x="206847" y="96080"/>
                    <a:pt x="211099" y="89701"/>
                    <a:pt x="215351" y="77476"/>
                  </a:cubicBezTo>
                  <a:cubicBezTo>
                    <a:pt x="215883" y="75881"/>
                    <a:pt x="216946" y="74818"/>
                    <a:pt x="218541" y="74818"/>
                  </a:cubicBezTo>
                  <a:cubicBezTo>
                    <a:pt x="221730" y="74818"/>
                    <a:pt x="225451" y="78008"/>
                    <a:pt x="222261" y="100332"/>
                  </a:cubicBezTo>
                  <a:cubicBezTo>
                    <a:pt x="221730" y="104584"/>
                    <a:pt x="225982" y="107773"/>
                    <a:pt x="230234" y="105647"/>
                  </a:cubicBezTo>
                  <a:cubicBezTo>
                    <a:pt x="236613" y="101926"/>
                    <a:pt x="244586" y="92890"/>
                    <a:pt x="251495" y="70035"/>
                  </a:cubicBezTo>
                  <a:cubicBezTo>
                    <a:pt x="262126" y="34422"/>
                    <a:pt x="279135" y="12629"/>
                    <a:pt x="284982" y="6251"/>
                  </a:cubicBezTo>
                  <a:cubicBezTo>
                    <a:pt x="286577" y="4656"/>
                    <a:pt x="288703" y="3593"/>
                    <a:pt x="290829" y="4125"/>
                  </a:cubicBezTo>
                  <a:cubicBezTo>
                    <a:pt x="294018" y="4656"/>
                    <a:pt x="296676" y="8377"/>
                    <a:pt x="292423" y="19539"/>
                  </a:cubicBezTo>
                  <a:cubicBezTo>
                    <a:pt x="285514" y="38674"/>
                    <a:pt x="257342" y="92890"/>
                    <a:pt x="267441" y="105116"/>
                  </a:cubicBezTo>
                  <a:cubicBezTo>
                    <a:pt x="277541" y="117341"/>
                    <a:pt x="296144" y="81197"/>
                    <a:pt x="304649" y="92890"/>
                  </a:cubicBezTo>
                  <a:cubicBezTo>
                    <a:pt x="312090" y="103521"/>
                    <a:pt x="293486" y="101395"/>
                    <a:pt x="290297" y="110431"/>
                  </a:cubicBezTo>
                  <a:cubicBezTo>
                    <a:pt x="289766" y="112557"/>
                    <a:pt x="291360" y="114683"/>
                    <a:pt x="293486" y="114683"/>
                  </a:cubicBezTo>
                  <a:cubicBezTo>
                    <a:pt x="297739" y="114683"/>
                    <a:pt x="304117" y="113089"/>
                    <a:pt x="310496" y="107773"/>
                  </a:cubicBezTo>
                  <a:cubicBezTo>
                    <a:pt x="320594" y="99269"/>
                    <a:pt x="334946" y="102458"/>
                    <a:pt x="329099" y="109368"/>
                  </a:cubicBezTo>
                  <a:cubicBezTo>
                    <a:pt x="323252" y="116278"/>
                    <a:pt x="319532" y="122656"/>
                    <a:pt x="319532" y="122656"/>
                  </a:cubicBezTo>
                  <a:lnTo>
                    <a:pt x="19217" y="123719"/>
                  </a:lnTo>
                  <a:close/>
                </a:path>
              </a:pathLst>
            </a:custGeom>
            <a:solidFill>
              <a:srgbClr val="00ADEF"/>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F62EDA91-8121-4F12-8785-553BEDE66A51}"/>
                </a:ext>
              </a:extLst>
            </p:cNvPr>
            <p:cNvSpPr/>
            <p:nvPr/>
          </p:nvSpPr>
          <p:spPr>
            <a:xfrm>
              <a:off x="4445555" y="3602319"/>
              <a:ext cx="15946" cy="10631"/>
            </a:xfrm>
            <a:custGeom>
              <a:avLst/>
              <a:gdLst>
                <a:gd name="connsiteX0" fmla="*/ 12491 w 15945"/>
                <a:gd name="connsiteY0" fmla="*/ 11428 h 10630"/>
                <a:gd name="connsiteX1" fmla="*/ 5581 w 15945"/>
                <a:gd name="connsiteY1" fmla="*/ 4518 h 10630"/>
                <a:gd name="connsiteX2" fmla="*/ 3986 w 15945"/>
                <a:gd name="connsiteY2" fmla="*/ 3986 h 10630"/>
                <a:gd name="connsiteX3" fmla="*/ 12491 w 15945"/>
                <a:gd name="connsiteY3" fmla="*/ 11428 h 10630"/>
              </a:gdLst>
              <a:ahLst/>
              <a:cxnLst>
                <a:cxn ang="0">
                  <a:pos x="connsiteX0" y="connsiteY0"/>
                </a:cxn>
                <a:cxn ang="0">
                  <a:pos x="connsiteX1" y="connsiteY1"/>
                </a:cxn>
                <a:cxn ang="0">
                  <a:pos x="connsiteX2" y="connsiteY2"/>
                </a:cxn>
                <a:cxn ang="0">
                  <a:pos x="connsiteX3" y="connsiteY3"/>
                </a:cxn>
              </a:cxnLst>
              <a:rect l="l" t="t" r="r" b="b"/>
              <a:pathLst>
                <a:path w="15945" h="10630">
                  <a:moveTo>
                    <a:pt x="12491" y="11428"/>
                  </a:moveTo>
                  <a:cubicBezTo>
                    <a:pt x="9833" y="8770"/>
                    <a:pt x="8239" y="6113"/>
                    <a:pt x="5581" y="4518"/>
                  </a:cubicBezTo>
                  <a:cubicBezTo>
                    <a:pt x="5050" y="3986"/>
                    <a:pt x="4518" y="3986"/>
                    <a:pt x="3986" y="3986"/>
                  </a:cubicBezTo>
                  <a:cubicBezTo>
                    <a:pt x="6644" y="6113"/>
                    <a:pt x="8770" y="9302"/>
                    <a:pt x="12491" y="11428"/>
                  </a:cubicBezTo>
                  <a:close/>
                </a:path>
              </a:pathLst>
            </a:custGeom>
            <a:solidFill>
              <a:srgbClr val="00ADEF"/>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2E3EA6F3-8678-4782-9BA4-15B6379DD299}"/>
                </a:ext>
              </a:extLst>
            </p:cNvPr>
            <p:cNvSpPr/>
            <p:nvPr/>
          </p:nvSpPr>
          <p:spPr>
            <a:xfrm>
              <a:off x="4545446" y="3509833"/>
              <a:ext cx="42522" cy="106306"/>
            </a:xfrm>
            <a:custGeom>
              <a:avLst/>
              <a:gdLst>
                <a:gd name="connsiteX0" fmla="*/ 31131 w 42522"/>
                <a:gd name="connsiteY0" fmla="*/ 15149 h 106306"/>
                <a:gd name="connsiteX1" fmla="*/ 6149 w 42522"/>
                <a:gd name="connsiteY1" fmla="*/ 100725 h 106306"/>
                <a:gd name="connsiteX2" fmla="*/ 10401 w 42522"/>
                <a:gd name="connsiteY2" fmla="*/ 103383 h 106306"/>
                <a:gd name="connsiteX3" fmla="*/ 36446 w 42522"/>
                <a:gd name="connsiteY3" fmla="*/ 19401 h 106306"/>
                <a:gd name="connsiteX4" fmla="*/ 34851 w 42522"/>
                <a:gd name="connsiteY4" fmla="*/ 3986 h 106306"/>
                <a:gd name="connsiteX5" fmla="*/ 32725 w 42522"/>
                <a:gd name="connsiteY5" fmla="*/ 3986 h 106306"/>
                <a:gd name="connsiteX6" fmla="*/ 31131 w 42522"/>
                <a:gd name="connsiteY6" fmla="*/ 15149 h 10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522" h="106306">
                  <a:moveTo>
                    <a:pt x="31131" y="15149"/>
                  </a:moveTo>
                  <a:cubicBezTo>
                    <a:pt x="24221" y="34284"/>
                    <a:pt x="-3950" y="88500"/>
                    <a:pt x="6149" y="100725"/>
                  </a:cubicBezTo>
                  <a:cubicBezTo>
                    <a:pt x="7743" y="102320"/>
                    <a:pt x="8807" y="103383"/>
                    <a:pt x="10401" y="103383"/>
                  </a:cubicBezTo>
                  <a:cubicBezTo>
                    <a:pt x="4023" y="87968"/>
                    <a:pt x="30068" y="37473"/>
                    <a:pt x="36446" y="19401"/>
                  </a:cubicBezTo>
                  <a:cubicBezTo>
                    <a:pt x="40698" y="8239"/>
                    <a:pt x="38041" y="4518"/>
                    <a:pt x="34851" y="3986"/>
                  </a:cubicBezTo>
                  <a:cubicBezTo>
                    <a:pt x="34320" y="3986"/>
                    <a:pt x="33257" y="3986"/>
                    <a:pt x="32725" y="3986"/>
                  </a:cubicBezTo>
                  <a:cubicBezTo>
                    <a:pt x="33257" y="6113"/>
                    <a:pt x="32725" y="9833"/>
                    <a:pt x="31131" y="15149"/>
                  </a:cubicBezTo>
                  <a:close/>
                </a:path>
              </a:pathLst>
            </a:custGeom>
            <a:solidFill>
              <a:srgbClr val="00ADEF"/>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4FA88526-59B1-4427-82FE-C2E4760788AA}"/>
                </a:ext>
              </a:extLst>
            </p:cNvPr>
            <p:cNvSpPr/>
            <p:nvPr/>
          </p:nvSpPr>
          <p:spPr>
            <a:xfrm>
              <a:off x="4502901" y="3579995"/>
              <a:ext cx="10631" cy="31892"/>
            </a:xfrm>
            <a:custGeom>
              <a:avLst/>
              <a:gdLst>
                <a:gd name="connsiteX0" fmla="*/ 4045 w 10630"/>
                <a:gd name="connsiteY0" fmla="*/ 25248 h 31891"/>
                <a:gd name="connsiteX1" fmla="*/ 9360 w 10630"/>
                <a:gd name="connsiteY1" fmla="*/ 31094 h 31891"/>
                <a:gd name="connsiteX2" fmla="*/ 9360 w 10630"/>
                <a:gd name="connsiteY2" fmla="*/ 29500 h 31891"/>
                <a:gd name="connsiteX3" fmla="*/ 5640 w 10630"/>
                <a:gd name="connsiteY3" fmla="*/ 3986 h 31891"/>
                <a:gd name="connsiteX4" fmla="*/ 4045 w 10630"/>
                <a:gd name="connsiteY4" fmla="*/ 4518 h 31891"/>
                <a:gd name="connsiteX5" fmla="*/ 4045 w 10630"/>
                <a:gd name="connsiteY5" fmla="*/ 2524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30" h="31891">
                  <a:moveTo>
                    <a:pt x="4045" y="25248"/>
                  </a:moveTo>
                  <a:cubicBezTo>
                    <a:pt x="3514" y="28968"/>
                    <a:pt x="6703" y="31626"/>
                    <a:pt x="9360" y="31094"/>
                  </a:cubicBezTo>
                  <a:cubicBezTo>
                    <a:pt x="9360" y="30563"/>
                    <a:pt x="9360" y="30031"/>
                    <a:pt x="9360" y="29500"/>
                  </a:cubicBezTo>
                  <a:cubicBezTo>
                    <a:pt x="12018" y="7707"/>
                    <a:pt x="8297" y="3986"/>
                    <a:pt x="5640" y="3986"/>
                  </a:cubicBezTo>
                  <a:cubicBezTo>
                    <a:pt x="5108" y="3986"/>
                    <a:pt x="4576" y="3986"/>
                    <a:pt x="4045" y="4518"/>
                  </a:cubicBezTo>
                  <a:cubicBezTo>
                    <a:pt x="5108" y="8239"/>
                    <a:pt x="5108" y="14617"/>
                    <a:pt x="4045" y="25248"/>
                  </a:cubicBezTo>
                  <a:close/>
                </a:path>
              </a:pathLst>
            </a:custGeom>
            <a:solidFill>
              <a:srgbClr val="00ADEF"/>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D52C3CC1-8230-4964-83F5-BADEAE8F8120}"/>
                </a:ext>
              </a:extLst>
            </p:cNvPr>
            <p:cNvSpPr/>
            <p:nvPr/>
          </p:nvSpPr>
          <p:spPr>
            <a:xfrm>
              <a:off x="4570427" y="3596472"/>
              <a:ext cx="26577" cy="26577"/>
            </a:xfrm>
            <a:custGeom>
              <a:avLst/>
              <a:gdLst>
                <a:gd name="connsiteX0" fmla="*/ 4024 w 26576"/>
                <a:gd name="connsiteY0" fmla="*/ 19932 h 26576"/>
                <a:gd name="connsiteX1" fmla="*/ 9870 w 26576"/>
                <a:gd name="connsiteY1" fmla="*/ 27374 h 26576"/>
                <a:gd name="connsiteX2" fmla="*/ 15718 w 26576"/>
                <a:gd name="connsiteY2" fmla="*/ 18338 h 26576"/>
                <a:gd name="connsiteX3" fmla="*/ 24222 w 26576"/>
                <a:gd name="connsiteY3" fmla="*/ 6644 h 26576"/>
                <a:gd name="connsiteX4" fmla="*/ 19970 w 26576"/>
                <a:gd name="connsiteY4" fmla="*/ 3986 h 26576"/>
                <a:gd name="connsiteX5" fmla="*/ 4024 w 26576"/>
                <a:gd name="connsiteY5" fmla="*/ 19932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76" h="26576">
                  <a:moveTo>
                    <a:pt x="4024" y="19932"/>
                  </a:moveTo>
                  <a:cubicBezTo>
                    <a:pt x="3492" y="26311"/>
                    <a:pt x="8807" y="27374"/>
                    <a:pt x="9870" y="27374"/>
                  </a:cubicBezTo>
                  <a:cubicBezTo>
                    <a:pt x="7745" y="23653"/>
                    <a:pt x="10934" y="20996"/>
                    <a:pt x="15718" y="18338"/>
                  </a:cubicBezTo>
                  <a:cubicBezTo>
                    <a:pt x="21564" y="15680"/>
                    <a:pt x="29537" y="14086"/>
                    <a:pt x="24222" y="6644"/>
                  </a:cubicBezTo>
                  <a:cubicBezTo>
                    <a:pt x="23159" y="5050"/>
                    <a:pt x="21564" y="3986"/>
                    <a:pt x="19970" y="3986"/>
                  </a:cubicBezTo>
                  <a:cubicBezTo>
                    <a:pt x="23159" y="12491"/>
                    <a:pt x="4555" y="10896"/>
                    <a:pt x="4024" y="19932"/>
                  </a:cubicBezTo>
                  <a:close/>
                </a:path>
              </a:pathLst>
            </a:custGeom>
            <a:solidFill>
              <a:srgbClr val="00ADEF"/>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C0AB17A3-4A37-412E-B645-4FE9EB62ECD6}"/>
                </a:ext>
              </a:extLst>
            </p:cNvPr>
            <p:cNvSpPr/>
            <p:nvPr/>
          </p:nvSpPr>
          <p:spPr>
            <a:xfrm>
              <a:off x="4300978" y="3609229"/>
              <a:ext cx="318919" cy="26577"/>
            </a:xfrm>
            <a:custGeom>
              <a:avLst/>
              <a:gdLst>
                <a:gd name="connsiteX0" fmla="*/ 313869 w 318918"/>
                <a:gd name="connsiteY0" fmla="*/ 3986 h 26576"/>
                <a:gd name="connsiteX1" fmla="*/ 312806 w 318918"/>
                <a:gd name="connsiteY1" fmla="*/ 6113 h 26576"/>
                <a:gd name="connsiteX2" fmla="*/ 312806 w 318918"/>
                <a:gd name="connsiteY2" fmla="*/ 6113 h 26576"/>
                <a:gd name="connsiteX3" fmla="*/ 286229 w 318918"/>
                <a:gd name="connsiteY3" fmla="*/ 18869 h 26576"/>
                <a:gd name="connsiteX4" fmla="*/ 3986 w 318918"/>
                <a:gd name="connsiteY4" fmla="*/ 19932 h 26576"/>
                <a:gd name="connsiteX5" fmla="*/ 9302 w 318918"/>
                <a:gd name="connsiteY5" fmla="*/ 24185 h 26576"/>
                <a:gd name="connsiteX6" fmla="*/ 309085 w 318918"/>
                <a:gd name="connsiteY6" fmla="*/ 23121 h 26576"/>
                <a:gd name="connsiteX7" fmla="*/ 318653 w 318918"/>
                <a:gd name="connsiteY7" fmla="*/ 9833 h 26576"/>
                <a:gd name="connsiteX8" fmla="*/ 313869 w 318918"/>
                <a:gd name="connsiteY8" fmla="*/ 3986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18" h="26576">
                  <a:moveTo>
                    <a:pt x="313869" y="3986"/>
                  </a:moveTo>
                  <a:cubicBezTo>
                    <a:pt x="313869" y="4518"/>
                    <a:pt x="313338" y="5581"/>
                    <a:pt x="312806" y="6113"/>
                  </a:cubicBezTo>
                  <a:cubicBezTo>
                    <a:pt x="312806" y="6113"/>
                    <a:pt x="312806" y="6113"/>
                    <a:pt x="312806" y="6113"/>
                  </a:cubicBezTo>
                  <a:cubicBezTo>
                    <a:pt x="306428" y="14086"/>
                    <a:pt x="296329" y="18869"/>
                    <a:pt x="286229" y="18869"/>
                  </a:cubicBezTo>
                  <a:lnTo>
                    <a:pt x="3986" y="19932"/>
                  </a:lnTo>
                  <a:cubicBezTo>
                    <a:pt x="6644" y="22590"/>
                    <a:pt x="9302" y="24185"/>
                    <a:pt x="9302" y="24185"/>
                  </a:cubicBezTo>
                  <a:lnTo>
                    <a:pt x="309085" y="23121"/>
                  </a:lnTo>
                  <a:cubicBezTo>
                    <a:pt x="309085" y="23121"/>
                    <a:pt x="312806" y="17275"/>
                    <a:pt x="318653" y="9833"/>
                  </a:cubicBezTo>
                  <a:cubicBezTo>
                    <a:pt x="321311" y="6644"/>
                    <a:pt x="318653" y="3986"/>
                    <a:pt x="313869" y="3986"/>
                  </a:cubicBezTo>
                  <a:close/>
                </a:path>
              </a:pathLst>
            </a:custGeom>
            <a:solidFill>
              <a:srgbClr val="00ADEF"/>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A73E3141-23D4-4CDF-9014-29A3B60802BD}"/>
                </a:ext>
              </a:extLst>
            </p:cNvPr>
            <p:cNvSpPr/>
            <p:nvPr/>
          </p:nvSpPr>
          <p:spPr>
            <a:xfrm>
              <a:off x="4303636" y="3602850"/>
              <a:ext cx="15946" cy="10631"/>
            </a:xfrm>
            <a:custGeom>
              <a:avLst/>
              <a:gdLst>
                <a:gd name="connsiteX0" fmla="*/ 9302 w 15945"/>
                <a:gd name="connsiteY0" fmla="*/ 8770 h 10630"/>
                <a:gd name="connsiteX1" fmla="*/ 11959 w 15945"/>
                <a:gd name="connsiteY1" fmla="*/ 10896 h 10630"/>
                <a:gd name="connsiteX2" fmla="*/ 3986 w 15945"/>
                <a:gd name="connsiteY2" fmla="*/ 3986 h 10630"/>
                <a:gd name="connsiteX3" fmla="*/ 9302 w 15945"/>
                <a:gd name="connsiteY3" fmla="*/ 8770 h 10630"/>
              </a:gdLst>
              <a:ahLst/>
              <a:cxnLst>
                <a:cxn ang="0">
                  <a:pos x="connsiteX0" y="connsiteY0"/>
                </a:cxn>
                <a:cxn ang="0">
                  <a:pos x="connsiteX1" y="connsiteY1"/>
                </a:cxn>
                <a:cxn ang="0">
                  <a:pos x="connsiteX2" y="connsiteY2"/>
                </a:cxn>
                <a:cxn ang="0">
                  <a:pos x="connsiteX3" y="connsiteY3"/>
                </a:cxn>
              </a:cxnLst>
              <a:rect l="l" t="t" r="r" b="b"/>
              <a:pathLst>
                <a:path w="15945" h="10630">
                  <a:moveTo>
                    <a:pt x="9302" y="8770"/>
                  </a:moveTo>
                  <a:cubicBezTo>
                    <a:pt x="9833" y="9302"/>
                    <a:pt x="10896" y="9833"/>
                    <a:pt x="11959" y="10896"/>
                  </a:cubicBezTo>
                  <a:cubicBezTo>
                    <a:pt x="9833" y="8770"/>
                    <a:pt x="6644" y="5581"/>
                    <a:pt x="3986" y="3986"/>
                  </a:cubicBezTo>
                  <a:cubicBezTo>
                    <a:pt x="6113" y="5581"/>
                    <a:pt x="8239" y="7707"/>
                    <a:pt x="9302" y="8770"/>
                  </a:cubicBezTo>
                  <a:close/>
                </a:path>
              </a:pathLst>
            </a:custGeom>
            <a:solidFill>
              <a:srgbClr val="00ADEF"/>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06104D57-3A1B-4D4F-BF6A-D7B252ABB58C}"/>
                </a:ext>
              </a:extLst>
            </p:cNvPr>
            <p:cNvSpPr/>
            <p:nvPr/>
          </p:nvSpPr>
          <p:spPr>
            <a:xfrm>
              <a:off x="4395059" y="3530562"/>
              <a:ext cx="31892" cy="79730"/>
            </a:xfrm>
            <a:custGeom>
              <a:avLst/>
              <a:gdLst>
                <a:gd name="connsiteX0" fmla="*/ 7707 w 31891"/>
                <a:gd name="connsiteY0" fmla="*/ 32689 h 79729"/>
                <a:gd name="connsiteX1" fmla="*/ 30031 w 31891"/>
                <a:gd name="connsiteY1" fmla="*/ 78932 h 79729"/>
                <a:gd name="connsiteX2" fmla="*/ 13023 w 31891"/>
                <a:gd name="connsiteY2" fmla="*/ 37473 h 79729"/>
                <a:gd name="connsiteX3" fmla="*/ 8770 w 31891"/>
                <a:gd name="connsiteY3" fmla="*/ 6644 h 79729"/>
                <a:gd name="connsiteX4" fmla="*/ 3986 w 31891"/>
                <a:gd name="connsiteY4" fmla="*/ 3986 h 79729"/>
                <a:gd name="connsiteX5" fmla="*/ 7707 w 31891"/>
                <a:gd name="connsiteY5" fmla="*/ 32689 h 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91" h="79729">
                  <a:moveTo>
                    <a:pt x="7707" y="32689"/>
                  </a:moveTo>
                  <a:cubicBezTo>
                    <a:pt x="6644" y="53950"/>
                    <a:pt x="19401" y="71491"/>
                    <a:pt x="30031" y="78932"/>
                  </a:cubicBezTo>
                  <a:cubicBezTo>
                    <a:pt x="20996" y="70428"/>
                    <a:pt x="12491" y="55013"/>
                    <a:pt x="13023" y="37473"/>
                  </a:cubicBezTo>
                  <a:cubicBezTo>
                    <a:pt x="13554" y="20996"/>
                    <a:pt x="11428" y="11959"/>
                    <a:pt x="8770" y="6644"/>
                  </a:cubicBezTo>
                  <a:cubicBezTo>
                    <a:pt x="7707" y="4518"/>
                    <a:pt x="6112" y="3986"/>
                    <a:pt x="3986" y="3986"/>
                  </a:cubicBezTo>
                  <a:cubicBezTo>
                    <a:pt x="6644" y="8770"/>
                    <a:pt x="8239" y="17806"/>
                    <a:pt x="7707" y="32689"/>
                  </a:cubicBezTo>
                  <a:close/>
                </a:path>
              </a:pathLst>
            </a:custGeom>
            <a:solidFill>
              <a:srgbClr val="00ADEF"/>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97A95403-CF75-47BE-B1DD-59B41EFF2981}"/>
                </a:ext>
              </a:extLst>
            </p:cNvPr>
            <p:cNvSpPr/>
            <p:nvPr/>
          </p:nvSpPr>
          <p:spPr>
            <a:xfrm>
              <a:off x="4354131" y="3595409"/>
              <a:ext cx="21261" cy="21261"/>
            </a:xfrm>
            <a:custGeom>
              <a:avLst/>
              <a:gdLst>
                <a:gd name="connsiteX0" fmla="*/ 17806 w 21261"/>
                <a:gd name="connsiteY0" fmla="*/ 18338 h 21261"/>
                <a:gd name="connsiteX1" fmla="*/ 4518 w 21261"/>
                <a:gd name="connsiteY1" fmla="*/ 3986 h 21261"/>
                <a:gd name="connsiteX2" fmla="*/ 3986 w 21261"/>
                <a:gd name="connsiteY2" fmla="*/ 3986 h 21261"/>
                <a:gd name="connsiteX3" fmla="*/ 17806 w 21261"/>
                <a:gd name="connsiteY3" fmla="*/ 18338 h 21261"/>
              </a:gdLst>
              <a:ahLst/>
              <a:cxnLst>
                <a:cxn ang="0">
                  <a:pos x="connsiteX0" y="connsiteY0"/>
                </a:cxn>
                <a:cxn ang="0">
                  <a:pos x="connsiteX1" y="connsiteY1"/>
                </a:cxn>
                <a:cxn ang="0">
                  <a:pos x="connsiteX2" y="connsiteY2"/>
                </a:cxn>
                <a:cxn ang="0">
                  <a:pos x="connsiteX3" y="connsiteY3"/>
                </a:cxn>
              </a:cxnLst>
              <a:rect l="l" t="t" r="r" b="b"/>
              <a:pathLst>
                <a:path w="21261" h="21261">
                  <a:moveTo>
                    <a:pt x="17806" y="18338"/>
                  </a:moveTo>
                  <a:cubicBezTo>
                    <a:pt x="11959" y="11959"/>
                    <a:pt x="7707" y="3986"/>
                    <a:pt x="4518" y="3986"/>
                  </a:cubicBezTo>
                  <a:cubicBezTo>
                    <a:pt x="4518" y="3986"/>
                    <a:pt x="4518" y="3986"/>
                    <a:pt x="3986" y="3986"/>
                  </a:cubicBezTo>
                  <a:cubicBezTo>
                    <a:pt x="7707" y="8239"/>
                    <a:pt x="11959" y="15149"/>
                    <a:pt x="17806" y="18338"/>
                  </a:cubicBezTo>
                  <a:close/>
                </a:path>
              </a:pathLst>
            </a:custGeom>
            <a:solidFill>
              <a:srgbClr val="00ADEF"/>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800C418F-B5B1-437D-BE60-CB5854319E1B}"/>
                </a:ext>
              </a:extLst>
            </p:cNvPr>
            <p:cNvSpPr/>
            <p:nvPr/>
          </p:nvSpPr>
          <p:spPr>
            <a:xfrm>
              <a:off x="4246077" y="3389653"/>
              <a:ext cx="116937" cy="143513"/>
            </a:xfrm>
            <a:custGeom>
              <a:avLst/>
              <a:gdLst>
                <a:gd name="connsiteX0" fmla="*/ 116293 w 116936"/>
                <a:gd name="connsiteY0" fmla="*/ 140112 h 143513"/>
                <a:gd name="connsiteX1" fmla="*/ 28590 w 116936"/>
                <a:gd name="connsiteY1" fmla="*/ 4040 h 143513"/>
                <a:gd name="connsiteX2" fmla="*/ 47194 w 116936"/>
                <a:gd name="connsiteY2" fmla="*/ 55599 h 143513"/>
                <a:gd name="connsiteX3" fmla="*/ 116293 w 116936"/>
                <a:gd name="connsiteY3" fmla="*/ 140112 h 143513"/>
              </a:gdLst>
              <a:ahLst/>
              <a:cxnLst>
                <a:cxn ang="0">
                  <a:pos x="connsiteX0" y="connsiteY0"/>
                </a:cxn>
                <a:cxn ang="0">
                  <a:pos x="connsiteX1" y="connsiteY1"/>
                </a:cxn>
                <a:cxn ang="0">
                  <a:pos x="connsiteX2" y="connsiteY2"/>
                </a:cxn>
                <a:cxn ang="0">
                  <a:pos x="connsiteX3" y="connsiteY3"/>
                </a:cxn>
              </a:cxnLst>
              <a:rect l="l" t="t" r="r" b="b"/>
              <a:pathLst>
                <a:path w="116936" h="143513">
                  <a:moveTo>
                    <a:pt x="116293" y="140112"/>
                  </a:moveTo>
                  <a:cubicBezTo>
                    <a:pt x="116293" y="140112"/>
                    <a:pt x="104599" y="851"/>
                    <a:pt x="28590" y="4040"/>
                  </a:cubicBezTo>
                  <a:cubicBezTo>
                    <a:pt x="-14464" y="6167"/>
                    <a:pt x="3608" y="48689"/>
                    <a:pt x="47194" y="55599"/>
                  </a:cubicBezTo>
                  <a:cubicBezTo>
                    <a:pt x="89185" y="62509"/>
                    <a:pt x="116293" y="140112"/>
                    <a:pt x="116293" y="140112"/>
                  </a:cubicBezTo>
                  <a:close/>
                </a:path>
              </a:pathLst>
            </a:custGeom>
            <a:solidFill>
              <a:srgbClr val="00ADEF"/>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ABC1DC06-6A71-4501-ADD1-64997C508CF8}"/>
                </a:ext>
              </a:extLst>
            </p:cNvPr>
            <p:cNvSpPr/>
            <p:nvPr/>
          </p:nvSpPr>
          <p:spPr>
            <a:xfrm>
              <a:off x="4248356" y="3389121"/>
              <a:ext cx="116937" cy="143513"/>
            </a:xfrm>
            <a:custGeom>
              <a:avLst/>
              <a:gdLst>
                <a:gd name="connsiteX0" fmla="*/ 19932 w 116936"/>
                <a:gd name="connsiteY0" fmla="*/ 9887 h 143513"/>
                <a:gd name="connsiteX1" fmla="*/ 102320 w 116936"/>
                <a:gd name="connsiteY1" fmla="*/ 114067 h 143513"/>
                <a:gd name="connsiteX2" fmla="*/ 114013 w 116936"/>
                <a:gd name="connsiteY2" fmla="*/ 140112 h 143513"/>
                <a:gd name="connsiteX3" fmla="*/ 26311 w 116936"/>
                <a:gd name="connsiteY3" fmla="*/ 4040 h 143513"/>
                <a:gd name="connsiteX4" fmla="*/ 3986 w 116936"/>
                <a:gd name="connsiteY4" fmla="*/ 13077 h 143513"/>
                <a:gd name="connsiteX5" fmla="*/ 19932 w 116936"/>
                <a:gd name="connsiteY5" fmla="*/ 9887 h 143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36" h="143513">
                  <a:moveTo>
                    <a:pt x="19932" y="9887"/>
                  </a:moveTo>
                  <a:cubicBezTo>
                    <a:pt x="72023" y="7761"/>
                    <a:pt x="93815" y="73139"/>
                    <a:pt x="102320" y="114067"/>
                  </a:cubicBezTo>
                  <a:cubicBezTo>
                    <a:pt x="109761" y="128419"/>
                    <a:pt x="114013" y="140112"/>
                    <a:pt x="114013" y="140112"/>
                  </a:cubicBezTo>
                  <a:cubicBezTo>
                    <a:pt x="114013" y="140112"/>
                    <a:pt x="102320" y="851"/>
                    <a:pt x="26311" y="4040"/>
                  </a:cubicBezTo>
                  <a:cubicBezTo>
                    <a:pt x="14617" y="4572"/>
                    <a:pt x="7707" y="8293"/>
                    <a:pt x="3986" y="13077"/>
                  </a:cubicBezTo>
                  <a:cubicBezTo>
                    <a:pt x="8239" y="11482"/>
                    <a:pt x="13554" y="10419"/>
                    <a:pt x="19932" y="9887"/>
                  </a:cubicBezTo>
                  <a:close/>
                </a:path>
              </a:pathLst>
            </a:custGeom>
            <a:solidFill>
              <a:srgbClr val="00ADEF">
                <a:alpha val="28000"/>
              </a:srgbClr>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11B8B556-C1A8-4372-AC2F-4B2CBC151A5F}"/>
                </a:ext>
              </a:extLst>
            </p:cNvPr>
            <p:cNvSpPr/>
            <p:nvPr/>
          </p:nvSpPr>
          <p:spPr>
            <a:xfrm>
              <a:off x="4254563" y="3400869"/>
              <a:ext cx="42522" cy="42522"/>
            </a:xfrm>
            <a:custGeom>
              <a:avLst/>
              <a:gdLst>
                <a:gd name="connsiteX0" fmla="*/ 10006 w 42522"/>
                <a:gd name="connsiteY0" fmla="*/ 4518 h 42522"/>
                <a:gd name="connsiteX1" fmla="*/ 14789 w 42522"/>
                <a:gd name="connsiteY1" fmla="*/ 15149 h 42522"/>
                <a:gd name="connsiteX2" fmla="*/ 20636 w 42522"/>
                <a:gd name="connsiteY2" fmla="*/ 24185 h 42522"/>
                <a:gd name="connsiteX3" fmla="*/ 30204 w 42522"/>
                <a:gd name="connsiteY3" fmla="*/ 32158 h 42522"/>
                <a:gd name="connsiteX4" fmla="*/ 35519 w 42522"/>
                <a:gd name="connsiteY4" fmla="*/ 35347 h 42522"/>
                <a:gd name="connsiteX5" fmla="*/ 41366 w 42522"/>
                <a:gd name="connsiteY5" fmla="*/ 38536 h 42522"/>
                <a:gd name="connsiteX6" fmla="*/ 40835 w 42522"/>
                <a:gd name="connsiteY6" fmla="*/ 39599 h 42522"/>
                <a:gd name="connsiteX7" fmla="*/ 27546 w 42522"/>
                <a:gd name="connsiteY7" fmla="*/ 36941 h 42522"/>
                <a:gd name="connsiteX8" fmla="*/ 21168 w 42522"/>
                <a:gd name="connsiteY8" fmla="*/ 34284 h 42522"/>
                <a:gd name="connsiteX9" fmla="*/ 14789 w 42522"/>
                <a:gd name="connsiteY9" fmla="*/ 30563 h 42522"/>
                <a:gd name="connsiteX10" fmla="*/ 4690 w 42522"/>
                <a:gd name="connsiteY10" fmla="*/ 18869 h 42522"/>
                <a:gd name="connsiteX11" fmla="*/ 8411 w 42522"/>
                <a:gd name="connsiteY11" fmla="*/ 3986 h 42522"/>
                <a:gd name="connsiteX12" fmla="*/ 10006 w 42522"/>
                <a:gd name="connsiteY12" fmla="*/ 451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22" h="42522">
                  <a:moveTo>
                    <a:pt x="10006" y="4518"/>
                  </a:moveTo>
                  <a:cubicBezTo>
                    <a:pt x="11600" y="9302"/>
                    <a:pt x="13195" y="12491"/>
                    <a:pt x="14789" y="15149"/>
                  </a:cubicBezTo>
                  <a:cubicBezTo>
                    <a:pt x="16916" y="17806"/>
                    <a:pt x="17979" y="21527"/>
                    <a:pt x="20636" y="24185"/>
                  </a:cubicBezTo>
                  <a:cubicBezTo>
                    <a:pt x="23294" y="26842"/>
                    <a:pt x="26483" y="29500"/>
                    <a:pt x="30204" y="32158"/>
                  </a:cubicBezTo>
                  <a:cubicBezTo>
                    <a:pt x="31798" y="33221"/>
                    <a:pt x="33925" y="34284"/>
                    <a:pt x="35519" y="35347"/>
                  </a:cubicBezTo>
                  <a:cubicBezTo>
                    <a:pt x="37645" y="36410"/>
                    <a:pt x="39240" y="37473"/>
                    <a:pt x="41366" y="38536"/>
                  </a:cubicBezTo>
                  <a:lnTo>
                    <a:pt x="40835" y="39599"/>
                  </a:lnTo>
                  <a:cubicBezTo>
                    <a:pt x="36582" y="39068"/>
                    <a:pt x="31798" y="38004"/>
                    <a:pt x="27546" y="36941"/>
                  </a:cubicBezTo>
                  <a:cubicBezTo>
                    <a:pt x="25420" y="36410"/>
                    <a:pt x="23294" y="35347"/>
                    <a:pt x="21168" y="34284"/>
                  </a:cubicBezTo>
                  <a:cubicBezTo>
                    <a:pt x="19042" y="33221"/>
                    <a:pt x="16916" y="32158"/>
                    <a:pt x="14789" y="30563"/>
                  </a:cubicBezTo>
                  <a:cubicBezTo>
                    <a:pt x="10537" y="27905"/>
                    <a:pt x="6285" y="24716"/>
                    <a:pt x="4690" y="18869"/>
                  </a:cubicBezTo>
                  <a:cubicBezTo>
                    <a:pt x="3096" y="13554"/>
                    <a:pt x="4159" y="7176"/>
                    <a:pt x="8411" y="3986"/>
                  </a:cubicBezTo>
                  <a:lnTo>
                    <a:pt x="10006" y="4518"/>
                  </a:lnTo>
                  <a:close/>
                </a:path>
              </a:pathLst>
            </a:custGeom>
            <a:solidFill>
              <a:srgbClr val="FFFFFF"/>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37355EEF-EC80-4E0F-9604-34CF72E16516}"/>
                </a:ext>
              </a:extLst>
            </p:cNvPr>
            <p:cNvSpPr/>
            <p:nvPr/>
          </p:nvSpPr>
          <p:spPr>
            <a:xfrm>
              <a:off x="4511996" y="3449203"/>
              <a:ext cx="79730" cy="95676"/>
            </a:xfrm>
            <a:custGeom>
              <a:avLst/>
              <a:gdLst>
                <a:gd name="connsiteX0" fmla="*/ 3986 w 79729"/>
                <a:gd name="connsiteY0" fmla="*/ 95977 h 95675"/>
                <a:gd name="connsiteX1" fmla="*/ 62986 w 79729"/>
                <a:gd name="connsiteY1" fmla="*/ 4022 h 95675"/>
                <a:gd name="connsiteX2" fmla="*/ 50761 w 79729"/>
                <a:gd name="connsiteY2" fmla="*/ 39103 h 95675"/>
                <a:gd name="connsiteX3" fmla="*/ 3986 w 79729"/>
                <a:gd name="connsiteY3" fmla="*/ 95977 h 95675"/>
              </a:gdLst>
              <a:ahLst/>
              <a:cxnLst>
                <a:cxn ang="0">
                  <a:pos x="connsiteX0" y="connsiteY0"/>
                </a:cxn>
                <a:cxn ang="0">
                  <a:pos x="connsiteX1" y="connsiteY1"/>
                </a:cxn>
                <a:cxn ang="0">
                  <a:pos x="connsiteX2" y="connsiteY2"/>
                </a:cxn>
                <a:cxn ang="0">
                  <a:pos x="connsiteX3" y="connsiteY3"/>
                </a:cxn>
              </a:cxnLst>
              <a:rect l="l" t="t" r="r" b="b"/>
              <a:pathLst>
                <a:path w="79729" h="95675">
                  <a:moveTo>
                    <a:pt x="3986" y="95977"/>
                  </a:moveTo>
                  <a:cubicBezTo>
                    <a:pt x="3986" y="95977"/>
                    <a:pt x="11959" y="1896"/>
                    <a:pt x="62986" y="4022"/>
                  </a:cubicBezTo>
                  <a:cubicBezTo>
                    <a:pt x="92220" y="5085"/>
                    <a:pt x="79995" y="34319"/>
                    <a:pt x="50761" y="39103"/>
                  </a:cubicBezTo>
                  <a:cubicBezTo>
                    <a:pt x="22590" y="43355"/>
                    <a:pt x="3986" y="95977"/>
                    <a:pt x="3986" y="95977"/>
                  </a:cubicBezTo>
                  <a:close/>
                </a:path>
              </a:pathLst>
            </a:custGeom>
            <a:solidFill>
              <a:srgbClr val="00ADEF"/>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B9758290-73F1-40ED-B141-35BECDC06EB9}"/>
                </a:ext>
              </a:extLst>
            </p:cNvPr>
            <p:cNvSpPr/>
            <p:nvPr/>
          </p:nvSpPr>
          <p:spPr>
            <a:xfrm>
              <a:off x="4511996" y="3449203"/>
              <a:ext cx="79730" cy="95676"/>
            </a:xfrm>
            <a:custGeom>
              <a:avLst/>
              <a:gdLst>
                <a:gd name="connsiteX0" fmla="*/ 67770 w 79729"/>
                <a:gd name="connsiteY0" fmla="*/ 7743 h 95675"/>
                <a:gd name="connsiteX1" fmla="*/ 11959 w 79729"/>
                <a:gd name="connsiteY1" fmla="*/ 78436 h 95675"/>
                <a:gd name="connsiteX2" fmla="*/ 3986 w 79729"/>
                <a:gd name="connsiteY2" fmla="*/ 95977 h 95675"/>
                <a:gd name="connsiteX3" fmla="*/ 62986 w 79729"/>
                <a:gd name="connsiteY3" fmla="*/ 4022 h 95675"/>
                <a:gd name="connsiteX4" fmla="*/ 77869 w 79729"/>
                <a:gd name="connsiteY4" fmla="*/ 9869 h 95675"/>
                <a:gd name="connsiteX5" fmla="*/ 67770 w 79729"/>
                <a:gd name="connsiteY5" fmla="*/ 7743 h 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29" h="95675">
                  <a:moveTo>
                    <a:pt x="67770" y="7743"/>
                  </a:moveTo>
                  <a:cubicBezTo>
                    <a:pt x="32158" y="6148"/>
                    <a:pt x="17806" y="50797"/>
                    <a:pt x="11959" y="78436"/>
                  </a:cubicBezTo>
                  <a:cubicBezTo>
                    <a:pt x="7176" y="88535"/>
                    <a:pt x="3986" y="95977"/>
                    <a:pt x="3986" y="95977"/>
                  </a:cubicBezTo>
                  <a:cubicBezTo>
                    <a:pt x="3986" y="95977"/>
                    <a:pt x="11959" y="1896"/>
                    <a:pt x="62986" y="4022"/>
                  </a:cubicBezTo>
                  <a:cubicBezTo>
                    <a:pt x="70959" y="4554"/>
                    <a:pt x="75743" y="6680"/>
                    <a:pt x="77869" y="9869"/>
                  </a:cubicBezTo>
                  <a:cubicBezTo>
                    <a:pt x="75743" y="8806"/>
                    <a:pt x="72022" y="7743"/>
                    <a:pt x="67770" y="7743"/>
                  </a:cubicBezTo>
                  <a:close/>
                </a:path>
              </a:pathLst>
            </a:custGeom>
            <a:solidFill>
              <a:srgbClr val="00ADEF">
                <a:alpha val="28000"/>
              </a:srgbClr>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5706AF83-E983-403A-BA0A-F1FC164C29A6}"/>
                </a:ext>
              </a:extLst>
            </p:cNvPr>
            <p:cNvSpPr/>
            <p:nvPr/>
          </p:nvSpPr>
          <p:spPr>
            <a:xfrm>
              <a:off x="4556644" y="3456679"/>
              <a:ext cx="31892" cy="31892"/>
            </a:xfrm>
            <a:custGeom>
              <a:avLst/>
              <a:gdLst>
                <a:gd name="connsiteX0" fmla="*/ 25779 w 31891"/>
                <a:gd name="connsiteY0" fmla="*/ 3986 h 31891"/>
                <a:gd name="connsiteX1" fmla="*/ 28437 w 31891"/>
                <a:gd name="connsiteY1" fmla="*/ 14086 h 31891"/>
                <a:gd name="connsiteX2" fmla="*/ 21527 w 31891"/>
                <a:gd name="connsiteY2" fmla="*/ 22059 h 31891"/>
                <a:gd name="connsiteX3" fmla="*/ 13023 w 31891"/>
                <a:gd name="connsiteY3" fmla="*/ 26311 h 31891"/>
                <a:gd name="connsiteX4" fmla="*/ 3986 w 31891"/>
                <a:gd name="connsiteY4" fmla="*/ 27905 h 31891"/>
                <a:gd name="connsiteX5" fmla="*/ 3986 w 31891"/>
                <a:gd name="connsiteY5" fmla="*/ 27374 h 31891"/>
                <a:gd name="connsiteX6" fmla="*/ 11959 w 31891"/>
                <a:gd name="connsiteY6" fmla="*/ 23122 h 31891"/>
                <a:gd name="connsiteX7" fmla="*/ 18338 w 31891"/>
                <a:gd name="connsiteY7" fmla="*/ 17806 h 31891"/>
                <a:gd name="connsiteX8" fmla="*/ 22059 w 31891"/>
                <a:gd name="connsiteY8" fmla="*/ 11428 h 31891"/>
                <a:gd name="connsiteX9" fmla="*/ 25248 w 31891"/>
                <a:gd name="connsiteY9" fmla="*/ 3986 h 31891"/>
                <a:gd name="connsiteX10" fmla="*/ 25779 w 31891"/>
                <a:gd name="connsiteY10" fmla="*/ 3986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91" h="31891">
                  <a:moveTo>
                    <a:pt x="25779" y="3986"/>
                  </a:moveTo>
                  <a:cubicBezTo>
                    <a:pt x="28969" y="6113"/>
                    <a:pt x="29500" y="10365"/>
                    <a:pt x="28437" y="14086"/>
                  </a:cubicBezTo>
                  <a:cubicBezTo>
                    <a:pt x="27374" y="17806"/>
                    <a:pt x="24185" y="20464"/>
                    <a:pt x="21527" y="22059"/>
                  </a:cubicBezTo>
                  <a:cubicBezTo>
                    <a:pt x="18870" y="23653"/>
                    <a:pt x="15680" y="25248"/>
                    <a:pt x="13023" y="26311"/>
                  </a:cubicBezTo>
                  <a:cubicBezTo>
                    <a:pt x="9834" y="27374"/>
                    <a:pt x="7176" y="27905"/>
                    <a:pt x="3986" y="27905"/>
                  </a:cubicBezTo>
                  <a:lnTo>
                    <a:pt x="3986" y="27374"/>
                  </a:lnTo>
                  <a:cubicBezTo>
                    <a:pt x="6644" y="25779"/>
                    <a:pt x="9302" y="24716"/>
                    <a:pt x="11959" y="23122"/>
                  </a:cubicBezTo>
                  <a:cubicBezTo>
                    <a:pt x="14617" y="21527"/>
                    <a:pt x="16743" y="19932"/>
                    <a:pt x="18338" y="17806"/>
                  </a:cubicBezTo>
                  <a:cubicBezTo>
                    <a:pt x="20464" y="15680"/>
                    <a:pt x="20996" y="13554"/>
                    <a:pt x="22059" y="11428"/>
                  </a:cubicBezTo>
                  <a:cubicBezTo>
                    <a:pt x="23122" y="9302"/>
                    <a:pt x="24185" y="7707"/>
                    <a:pt x="25248" y="3986"/>
                  </a:cubicBezTo>
                  <a:lnTo>
                    <a:pt x="25779" y="3986"/>
                  </a:lnTo>
                  <a:close/>
                </a:path>
              </a:pathLst>
            </a:custGeom>
            <a:solidFill>
              <a:srgbClr val="FFFFFF"/>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4B8D92FE-82C6-481C-A404-13DFA0F80537}"/>
                </a:ext>
              </a:extLst>
            </p:cNvPr>
            <p:cNvSpPr/>
            <p:nvPr/>
          </p:nvSpPr>
          <p:spPr>
            <a:xfrm>
              <a:off x="4292474" y="3601256"/>
              <a:ext cx="15946" cy="21261"/>
            </a:xfrm>
            <a:custGeom>
              <a:avLst/>
              <a:gdLst>
                <a:gd name="connsiteX0" fmla="*/ 13554 w 15945"/>
                <a:gd name="connsiteY0" fmla="*/ 10365 h 21261"/>
                <a:gd name="connsiteX1" fmla="*/ 10896 w 15945"/>
                <a:gd name="connsiteY1" fmla="*/ 13554 h 21261"/>
                <a:gd name="connsiteX2" fmla="*/ 11959 w 15945"/>
                <a:gd name="connsiteY2" fmla="*/ 13022 h 21261"/>
                <a:gd name="connsiteX3" fmla="*/ 11428 w 15945"/>
                <a:gd name="connsiteY3" fmla="*/ 12491 h 21261"/>
                <a:gd name="connsiteX4" fmla="*/ 9833 w 15945"/>
                <a:gd name="connsiteY4" fmla="*/ 15149 h 21261"/>
                <a:gd name="connsiteX5" fmla="*/ 8770 w 15945"/>
                <a:gd name="connsiteY5" fmla="*/ 18869 h 21261"/>
                <a:gd name="connsiteX6" fmla="*/ 7707 w 15945"/>
                <a:gd name="connsiteY6" fmla="*/ 18869 h 21261"/>
                <a:gd name="connsiteX7" fmla="*/ 5049 w 15945"/>
                <a:gd name="connsiteY7" fmla="*/ 15149 h 21261"/>
                <a:gd name="connsiteX8" fmla="*/ 3986 w 15945"/>
                <a:gd name="connsiteY8" fmla="*/ 9833 h 21261"/>
                <a:gd name="connsiteX9" fmla="*/ 5581 w 15945"/>
                <a:gd name="connsiteY9" fmla="*/ 6113 h 21261"/>
                <a:gd name="connsiteX10" fmla="*/ 9833 w 15945"/>
                <a:gd name="connsiteY10" fmla="*/ 3986 h 21261"/>
                <a:gd name="connsiteX11" fmla="*/ 14085 w 15945"/>
                <a:gd name="connsiteY11" fmla="*/ 8770 h 21261"/>
                <a:gd name="connsiteX12" fmla="*/ 13554 w 15945"/>
                <a:gd name="connsiteY12" fmla="*/ 10365 h 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45" h="21261">
                  <a:moveTo>
                    <a:pt x="13554" y="10365"/>
                  </a:moveTo>
                  <a:cubicBezTo>
                    <a:pt x="11428" y="11959"/>
                    <a:pt x="10365" y="13022"/>
                    <a:pt x="10896" y="13554"/>
                  </a:cubicBezTo>
                  <a:cubicBezTo>
                    <a:pt x="10896" y="14086"/>
                    <a:pt x="11428" y="13554"/>
                    <a:pt x="11959" y="13022"/>
                  </a:cubicBezTo>
                  <a:cubicBezTo>
                    <a:pt x="11959" y="12491"/>
                    <a:pt x="11959" y="12491"/>
                    <a:pt x="11428" y="12491"/>
                  </a:cubicBezTo>
                  <a:cubicBezTo>
                    <a:pt x="10896" y="13022"/>
                    <a:pt x="10365" y="13554"/>
                    <a:pt x="9833" y="15149"/>
                  </a:cubicBezTo>
                  <a:cubicBezTo>
                    <a:pt x="9302" y="16212"/>
                    <a:pt x="9302" y="17806"/>
                    <a:pt x="8770" y="18869"/>
                  </a:cubicBezTo>
                  <a:lnTo>
                    <a:pt x="7707" y="18869"/>
                  </a:lnTo>
                  <a:cubicBezTo>
                    <a:pt x="6644" y="17806"/>
                    <a:pt x="6112" y="16743"/>
                    <a:pt x="5049" y="15149"/>
                  </a:cubicBezTo>
                  <a:cubicBezTo>
                    <a:pt x="4518" y="13554"/>
                    <a:pt x="3986" y="11959"/>
                    <a:pt x="3986" y="9833"/>
                  </a:cubicBezTo>
                  <a:cubicBezTo>
                    <a:pt x="3986" y="8770"/>
                    <a:pt x="4518" y="7176"/>
                    <a:pt x="5581" y="6113"/>
                  </a:cubicBezTo>
                  <a:cubicBezTo>
                    <a:pt x="6644" y="4518"/>
                    <a:pt x="8239" y="3986"/>
                    <a:pt x="9833" y="3986"/>
                  </a:cubicBezTo>
                  <a:cubicBezTo>
                    <a:pt x="12491" y="4518"/>
                    <a:pt x="14085" y="6113"/>
                    <a:pt x="14085" y="8770"/>
                  </a:cubicBezTo>
                  <a:lnTo>
                    <a:pt x="13554" y="10365"/>
                  </a:lnTo>
                  <a:close/>
                </a:path>
              </a:pathLst>
            </a:custGeom>
            <a:solidFill>
              <a:srgbClr val="FFFFFF"/>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815F1109-67BE-4806-8465-EB2ABA6C769E}"/>
                </a:ext>
              </a:extLst>
            </p:cNvPr>
            <p:cNvSpPr/>
            <p:nvPr/>
          </p:nvSpPr>
          <p:spPr>
            <a:xfrm>
              <a:off x="4387694" y="3533220"/>
              <a:ext cx="15946" cy="37207"/>
            </a:xfrm>
            <a:custGeom>
              <a:avLst/>
              <a:gdLst>
                <a:gd name="connsiteX0" fmla="*/ 11351 w 15945"/>
                <a:gd name="connsiteY0" fmla="*/ 5581 h 37207"/>
                <a:gd name="connsiteX1" fmla="*/ 13477 w 15945"/>
                <a:gd name="connsiteY1" fmla="*/ 13554 h 37207"/>
                <a:gd name="connsiteX2" fmla="*/ 12414 w 15945"/>
                <a:gd name="connsiteY2" fmla="*/ 20996 h 37207"/>
                <a:gd name="connsiteX3" fmla="*/ 11883 w 15945"/>
                <a:gd name="connsiteY3" fmla="*/ 28968 h 37207"/>
                <a:gd name="connsiteX4" fmla="*/ 11351 w 15945"/>
                <a:gd name="connsiteY4" fmla="*/ 37473 h 37207"/>
                <a:gd name="connsiteX5" fmla="*/ 10288 w 15945"/>
                <a:gd name="connsiteY5" fmla="*/ 37473 h 37207"/>
                <a:gd name="connsiteX6" fmla="*/ 7099 w 15945"/>
                <a:gd name="connsiteY6" fmla="*/ 29500 h 37207"/>
                <a:gd name="connsiteX7" fmla="*/ 4973 w 15945"/>
                <a:gd name="connsiteY7" fmla="*/ 20996 h 37207"/>
                <a:gd name="connsiteX8" fmla="*/ 4441 w 15945"/>
                <a:gd name="connsiteY8" fmla="*/ 11959 h 37207"/>
                <a:gd name="connsiteX9" fmla="*/ 10288 w 15945"/>
                <a:gd name="connsiteY9" fmla="*/ 3986 h 37207"/>
                <a:gd name="connsiteX10" fmla="*/ 11351 w 15945"/>
                <a:gd name="connsiteY10" fmla="*/ 5581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45" h="37207">
                  <a:moveTo>
                    <a:pt x="11351" y="5581"/>
                  </a:moveTo>
                  <a:cubicBezTo>
                    <a:pt x="12414" y="8770"/>
                    <a:pt x="13477" y="11428"/>
                    <a:pt x="13477" y="13554"/>
                  </a:cubicBezTo>
                  <a:cubicBezTo>
                    <a:pt x="14009" y="16212"/>
                    <a:pt x="12414" y="18338"/>
                    <a:pt x="12414" y="20996"/>
                  </a:cubicBezTo>
                  <a:cubicBezTo>
                    <a:pt x="11883" y="23653"/>
                    <a:pt x="11883" y="26311"/>
                    <a:pt x="11883" y="28968"/>
                  </a:cubicBezTo>
                  <a:lnTo>
                    <a:pt x="11351" y="37473"/>
                  </a:lnTo>
                  <a:lnTo>
                    <a:pt x="10288" y="37473"/>
                  </a:lnTo>
                  <a:cubicBezTo>
                    <a:pt x="9225" y="34815"/>
                    <a:pt x="8162" y="32158"/>
                    <a:pt x="7099" y="29500"/>
                  </a:cubicBezTo>
                  <a:cubicBezTo>
                    <a:pt x="6036" y="26842"/>
                    <a:pt x="5504" y="24185"/>
                    <a:pt x="4973" y="20996"/>
                  </a:cubicBezTo>
                  <a:cubicBezTo>
                    <a:pt x="4441" y="18338"/>
                    <a:pt x="3378" y="15149"/>
                    <a:pt x="4441" y="11959"/>
                  </a:cubicBezTo>
                  <a:cubicBezTo>
                    <a:pt x="5504" y="9302"/>
                    <a:pt x="7099" y="6113"/>
                    <a:pt x="10288" y="3986"/>
                  </a:cubicBezTo>
                  <a:lnTo>
                    <a:pt x="11351" y="5581"/>
                  </a:lnTo>
                  <a:close/>
                </a:path>
              </a:pathLst>
            </a:custGeom>
            <a:solidFill>
              <a:srgbClr val="FFFFFF"/>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5010845D-F2C8-4476-8853-A90243DC2A08}"/>
                </a:ext>
              </a:extLst>
            </p:cNvPr>
            <p:cNvSpPr/>
            <p:nvPr/>
          </p:nvSpPr>
          <p:spPr>
            <a:xfrm>
              <a:off x="4337122" y="3603914"/>
              <a:ext cx="15946" cy="21261"/>
            </a:xfrm>
            <a:custGeom>
              <a:avLst/>
              <a:gdLst>
                <a:gd name="connsiteX0" fmla="*/ 3986 w 15945"/>
                <a:gd name="connsiteY0" fmla="*/ 18869 h 21261"/>
                <a:gd name="connsiteX1" fmla="*/ 7176 w 15945"/>
                <a:gd name="connsiteY1" fmla="*/ 15149 h 21261"/>
                <a:gd name="connsiteX2" fmla="*/ 9302 w 15945"/>
                <a:gd name="connsiteY2" fmla="*/ 11428 h 21261"/>
                <a:gd name="connsiteX3" fmla="*/ 11959 w 15945"/>
                <a:gd name="connsiteY3" fmla="*/ 7707 h 21261"/>
                <a:gd name="connsiteX4" fmla="*/ 15680 w 15945"/>
                <a:gd name="connsiteY4" fmla="*/ 3986 h 21261"/>
                <a:gd name="connsiteX5" fmla="*/ 13554 w 15945"/>
                <a:gd name="connsiteY5" fmla="*/ 14086 h 21261"/>
                <a:gd name="connsiteX6" fmla="*/ 9302 w 15945"/>
                <a:gd name="connsiteY6" fmla="*/ 17806 h 21261"/>
                <a:gd name="connsiteX7" fmla="*/ 3986 w 15945"/>
                <a:gd name="connsiteY7" fmla="*/ 18869 h 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5" h="21261">
                  <a:moveTo>
                    <a:pt x="3986" y="18869"/>
                  </a:moveTo>
                  <a:cubicBezTo>
                    <a:pt x="5581" y="17806"/>
                    <a:pt x="6113" y="16212"/>
                    <a:pt x="7176" y="15149"/>
                  </a:cubicBezTo>
                  <a:lnTo>
                    <a:pt x="9302" y="11428"/>
                  </a:lnTo>
                  <a:cubicBezTo>
                    <a:pt x="10365" y="10365"/>
                    <a:pt x="10896" y="9302"/>
                    <a:pt x="11959" y="7707"/>
                  </a:cubicBezTo>
                  <a:cubicBezTo>
                    <a:pt x="13023" y="6644"/>
                    <a:pt x="14086" y="5049"/>
                    <a:pt x="15680" y="3986"/>
                  </a:cubicBezTo>
                  <a:cubicBezTo>
                    <a:pt x="16743" y="7707"/>
                    <a:pt x="15680" y="10896"/>
                    <a:pt x="13554" y="14086"/>
                  </a:cubicBezTo>
                  <a:cubicBezTo>
                    <a:pt x="12491" y="15680"/>
                    <a:pt x="11428" y="16743"/>
                    <a:pt x="9302" y="17806"/>
                  </a:cubicBezTo>
                  <a:cubicBezTo>
                    <a:pt x="8239" y="19401"/>
                    <a:pt x="6113" y="19932"/>
                    <a:pt x="3986" y="18869"/>
                  </a:cubicBezTo>
                  <a:close/>
                </a:path>
              </a:pathLst>
            </a:custGeom>
            <a:solidFill>
              <a:srgbClr val="FFFFFF"/>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44E55B8B-2841-4486-9FEF-336626926580}"/>
                </a:ext>
              </a:extLst>
            </p:cNvPr>
            <p:cNvSpPr/>
            <p:nvPr/>
          </p:nvSpPr>
          <p:spPr>
            <a:xfrm>
              <a:off x="4426419" y="3607103"/>
              <a:ext cx="21261" cy="15946"/>
            </a:xfrm>
            <a:custGeom>
              <a:avLst/>
              <a:gdLst>
                <a:gd name="connsiteX0" fmla="*/ 21527 w 21261"/>
                <a:gd name="connsiteY0" fmla="*/ 3986 h 15945"/>
                <a:gd name="connsiteX1" fmla="*/ 14617 w 21261"/>
                <a:gd name="connsiteY1" fmla="*/ 12491 h 15945"/>
                <a:gd name="connsiteX2" fmla="*/ 8770 w 21261"/>
                <a:gd name="connsiteY2" fmla="*/ 12491 h 15945"/>
                <a:gd name="connsiteX3" fmla="*/ 3986 w 21261"/>
                <a:gd name="connsiteY3" fmla="*/ 9833 h 15945"/>
                <a:gd name="connsiteX4" fmla="*/ 13023 w 21261"/>
                <a:gd name="connsiteY4" fmla="*/ 8770 h 15945"/>
                <a:gd name="connsiteX5" fmla="*/ 21527 w 21261"/>
                <a:gd name="connsiteY5" fmla="*/ 3986 h 1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61" h="15945">
                  <a:moveTo>
                    <a:pt x="21527" y="3986"/>
                  </a:moveTo>
                  <a:cubicBezTo>
                    <a:pt x="20996" y="7707"/>
                    <a:pt x="18338" y="10896"/>
                    <a:pt x="14617" y="12491"/>
                  </a:cubicBezTo>
                  <a:cubicBezTo>
                    <a:pt x="13023" y="13023"/>
                    <a:pt x="10897" y="13554"/>
                    <a:pt x="8770" y="12491"/>
                  </a:cubicBezTo>
                  <a:cubicBezTo>
                    <a:pt x="6644" y="11959"/>
                    <a:pt x="5581" y="10896"/>
                    <a:pt x="3986" y="9833"/>
                  </a:cubicBezTo>
                  <a:cubicBezTo>
                    <a:pt x="7707" y="9833"/>
                    <a:pt x="10365" y="9833"/>
                    <a:pt x="13023" y="8770"/>
                  </a:cubicBezTo>
                  <a:cubicBezTo>
                    <a:pt x="16212" y="7707"/>
                    <a:pt x="18870" y="6113"/>
                    <a:pt x="21527" y="3986"/>
                  </a:cubicBezTo>
                  <a:close/>
                </a:path>
              </a:pathLst>
            </a:custGeom>
            <a:solidFill>
              <a:srgbClr val="FFFFFF"/>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848EBB57-822A-40D9-BF14-9C6AE6CDCDD2}"/>
                </a:ext>
              </a:extLst>
            </p:cNvPr>
            <p:cNvSpPr/>
            <p:nvPr/>
          </p:nvSpPr>
          <p:spPr>
            <a:xfrm>
              <a:off x="4484888" y="3591157"/>
              <a:ext cx="21261" cy="26577"/>
            </a:xfrm>
            <a:custGeom>
              <a:avLst/>
              <a:gdLst>
                <a:gd name="connsiteX0" fmla="*/ 3986 w 21261"/>
                <a:gd name="connsiteY0" fmla="*/ 27374 h 26576"/>
                <a:gd name="connsiteX1" fmla="*/ 7707 w 21261"/>
                <a:gd name="connsiteY1" fmla="*/ 21527 h 26576"/>
                <a:gd name="connsiteX2" fmla="*/ 10897 w 21261"/>
                <a:gd name="connsiteY2" fmla="*/ 15680 h 26576"/>
                <a:gd name="connsiteX3" fmla="*/ 14617 w 21261"/>
                <a:gd name="connsiteY3" fmla="*/ 9833 h 26576"/>
                <a:gd name="connsiteX4" fmla="*/ 18870 w 21261"/>
                <a:gd name="connsiteY4" fmla="*/ 3986 h 26576"/>
                <a:gd name="connsiteX5" fmla="*/ 15680 w 21261"/>
                <a:gd name="connsiteY5" fmla="*/ 18338 h 26576"/>
                <a:gd name="connsiteX6" fmla="*/ 10897 w 21261"/>
                <a:gd name="connsiteY6" fmla="*/ 24185 h 26576"/>
                <a:gd name="connsiteX7" fmla="*/ 3986 w 21261"/>
                <a:gd name="connsiteY7" fmla="*/ 27374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1" h="26576">
                  <a:moveTo>
                    <a:pt x="3986" y="27374"/>
                  </a:moveTo>
                  <a:cubicBezTo>
                    <a:pt x="5581" y="25248"/>
                    <a:pt x="6644" y="23122"/>
                    <a:pt x="7707" y="21527"/>
                  </a:cubicBezTo>
                  <a:cubicBezTo>
                    <a:pt x="8770" y="19401"/>
                    <a:pt x="9834" y="17806"/>
                    <a:pt x="10897" y="15680"/>
                  </a:cubicBezTo>
                  <a:cubicBezTo>
                    <a:pt x="11959" y="13554"/>
                    <a:pt x="13023" y="11428"/>
                    <a:pt x="14617" y="9833"/>
                  </a:cubicBezTo>
                  <a:cubicBezTo>
                    <a:pt x="15680" y="7707"/>
                    <a:pt x="17275" y="5581"/>
                    <a:pt x="18870" y="3986"/>
                  </a:cubicBezTo>
                  <a:cubicBezTo>
                    <a:pt x="19401" y="9302"/>
                    <a:pt x="17806" y="14086"/>
                    <a:pt x="15680" y="18338"/>
                  </a:cubicBezTo>
                  <a:cubicBezTo>
                    <a:pt x="14617" y="20464"/>
                    <a:pt x="13023" y="22590"/>
                    <a:pt x="10897" y="24185"/>
                  </a:cubicBezTo>
                  <a:cubicBezTo>
                    <a:pt x="9302" y="25779"/>
                    <a:pt x="6644" y="27374"/>
                    <a:pt x="3986" y="27374"/>
                  </a:cubicBezTo>
                  <a:close/>
                </a:path>
              </a:pathLst>
            </a:custGeom>
            <a:solidFill>
              <a:srgbClr val="FFFFFF"/>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224E8CC1-6422-4193-A044-C58CF5D46031}"/>
                </a:ext>
              </a:extLst>
            </p:cNvPr>
            <p:cNvSpPr/>
            <p:nvPr/>
          </p:nvSpPr>
          <p:spPr>
            <a:xfrm>
              <a:off x="4541230" y="3518337"/>
              <a:ext cx="37207" cy="63784"/>
            </a:xfrm>
            <a:custGeom>
              <a:avLst/>
              <a:gdLst>
                <a:gd name="connsiteX0" fmla="*/ 33221 w 37207"/>
                <a:gd name="connsiteY0" fmla="*/ 3986 h 63783"/>
                <a:gd name="connsiteX1" fmla="*/ 25779 w 37207"/>
                <a:gd name="connsiteY1" fmla="*/ 18338 h 63783"/>
                <a:gd name="connsiteX2" fmla="*/ 17275 w 37207"/>
                <a:gd name="connsiteY2" fmla="*/ 32158 h 63783"/>
                <a:gd name="connsiteX3" fmla="*/ 9833 w 37207"/>
                <a:gd name="connsiteY3" fmla="*/ 46509 h 63783"/>
                <a:gd name="connsiteX4" fmla="*/ 4518 w 37207"/>
                <a:gd name="connsiteY4" fmla="*/ 61923 h 63783"/>
                <a:gd name="connsiteX5" fmla="*/ 3986 w 37207"/>
                <a:gd name="connsiteY5" fmla="*/ 61923 h 63783"/>
                <a:gd name="connsiteX6" fmla="*/ 7707 w 37207"/>
                <a:gd name="connsiteY6" fmla="*/ 45977 h 63783"/>
                <a:gd name="connsiteX7" fmla="*/ 13554 w 37207"/>
                <a:gd name="connsiteY7" fmla="*/ 30563 h 63783"/>
                <a:gd name="connsiteX8" fmla="*/ 21527 w 37207"/>
                <a:gd name="connsiteY8" fmla="*/ 15680 h 63783"/>
                <a:gd name="connsiteX9" fmla="*/ 33221 w 37207"/>
                <a:gd name="connsiteY9" fmla="*/ 3986 h 63783"/>
                <a:gd name="connsiteX10" fmla="*/ 33221 w 37207"/>
                <a:gd name="connsiteY10" fmla="*/ 3986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 h="63783">
                  <a:moveTo>
                    <a:pt x="33221" y="3986"/>
                  </a:moveTo>
                  <a:cubicBezTo>
                    <a:pt x="31094" y="9302"/>
                    <a:pt x="28437" y="14086"/>
                    <a:pt x="25779" y="18338"/>
                  </a:cubicBezTo>
                  <a:cubicBezTo>
                    <a:pt x="23121" y="23122"/>
                    <a:pt x="19932" y="27374"/>
                    <a:pt x="17275" y="32158"/>
                  </a:cubicBezTo>
                  <a:cubicBezTo>
                    <a:pt x="14617" y="36941"/>
                    <a:pt x="11959" y="41725"/>
                    <a:pt x="9833" y="46509"/>
                  </a:cubicBezTo>
                  <a:cubicBezTo>
                    <a:pt x="7707" y="51293"/>
                    <a:pt x="5581" y="56608"/>
                    <a:pt x="4518" y="61923"/>
                  </a:cubicBezTo>
                  <a:lnTo>
                    <a:pt x="3986" y="61923"/>
                  </a:lnTo>
                  <a:cubicBezTo>
                    <a:pt x="5050" y="56608"/>
                    <a:pt x="6112" y="51293"/>
                    <a:pt x="7707" y="45977"/>
                  </a:cubicBezTo>
                  <a:cubicBezTo>
                    <a:pt x="9302" y="40662"/>
                    <a:pt x="11428" y="35347"/>
                    <a:pt x="13554" y="30563"/>
                  </a:cubicBezTo>
                  <a:cubicBezTo>
                    <a:pt x="15680" y="25779"/>
                    <a:pt x="17806" y="20464"/>
                    <a:pt x="21527" y="15680"/>
                  </a:cubicBezTo>
                  <a:cubicBezTo>
                    <a:pt x="24716" y="10896"/>
                    <a:pt x="27905" y="6644"/>
                    <a:pt x="33221" y="3986"/>
                  </a:cubicBezTo>
                  <a:lnTo>
                    <a:pt x="33221" y="3986"/>
                  </a:lnTo>
                  <a:close/>
                </a:path>
              </a:pathLst>
            </a:custGeom>
            <a:solidFill>
              <a:srgbClr val="FFFFFF"/>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A43204CF-8671-454A-9F80-03D19910158F}"/>
                </a:ext>
              </a:extLst>
            </p:cNvPr>
            <p:cNvSpPr/>
            <p:nvPr/>
          </p:nvSpPr>
          <p:spPr>
            <a:xfrm>
              <a:off x="4552392" y="3612713"/>
              <a:ext cx="21261" cy="10631"/>
            </a:xfrm>
            <a:custGeom>
              <a:avLst/>
              <a:gdLst>
                <a:gd name="connsiteX0" fmla="*/ 3986 w 21261"/>
                <a:gd name="connsiteY0" fmla="*/ 5817 h 10630"/>
                <a:gd name="connsiteX1" fmla="*/ 10896 w 21261"/>
                <a:gd name="connsiteY1" fmla="*/ 4754 h 10630"/>
                <a:gd name="connsiteX2" fmla="*/ 14086 w 21261"/>
                <a:gd name="connsiteY2" fmla="*/ 4223 h 10630"/>
                <a:gd name="connsiteX3" fmla="*/ 18338 w 21261"/>
                <a:gd name="connsiteY3" fmla="*/ 4223 h 10630"/>
                <a:gd name="connsiteX4" fmla="*/ 11959 w 21261"/>
                <a:gd name="connsiteY4" fmla="*/ 10070 h 10630"/>
                <a:gd name="connsiteX5" fmla="*/ 7176 w 21261"/>
                <a:gd name="connsiteY5" fmla="*/ 9538 h 10630"/>
                <a:gd name="connsiteX6" fmla="*/ 3986 w 21261"/>
                <a:gd name="connsiteY6" fmla="*/ 5817 h 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61" h="10630">
                  <a:moveTo>
                    <a:pt x="3986" y="5817"/>
                  </a:moveTo>
                  <a:cubicBezTo>
                    <a:pt x="7176" y="5817"/>
                    <a:pt x="8770" y="5286"/>
                    <a:pt x="10896" y="4754"/>
                  </a:cubicBezTo>
                  <a:cubicBezTo>
                    <a:pt x="11959" y="4754"/>
                    <a:pt x="13023" y="4223"/>
                    <a:pt x="14086" y="4223"/>
                  </a:cubicBezTo>
                  <a:cubicBezTo>
                    <a:pt x="15149" y="4223"/>
                    <a:pt x="16743" y="3691"/>
                    <a:pt x="18338" y="4223"/>
                  </a:cubicBezTo>
                  <a:cubicBezTo>
                    <a:pt x="17806" y="7412"/>
                    <a:pt x="15149" y="9538"/>
                    <a:pt x="11959" y="10070"/>
                  </a:cubicBezTo>
                  <a:cubicBezTo>
                    <a:pt x="10365" y="10070"/>
                    <a:pt x="8770" y="10070"/>
                    <a:pt x="7176" y="9538"/>
                  </a:cubicBezTo>
                  <a:cubicBezTo>
                    <a:pt x="5581" y="8475"/>
                    <a:pt x="4518" y="7412"/>
                    <a:pt x="3986" y="5817"/>
                  </a:cubicBezTo>
                  <a:close/>
                </a:path>
              </a:pathLst>
            </a:custGeom>
            <a:solidFill>
              <a:srgbClr val="FFFFFF"/>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77ACE420-AF08-4203-8593-7335DD2AD49A}"/>
                </a:ext>
              </a:extLst>
            </p:cNvPr>
            <p:cNvSpPr/>
            <p:nvPr/>
          </p:nvSpPr>
          <p:spPr>
            <a:xfrm>
              <a:off x="2330229" y="4182387"/>
              <a:ext cx="1674322" cy="1084323"/>
            </a:xfrm>
            <a:custGeom>
              <a:avLst/>
              <a:gdLst>
                <a:gd name="connsiteX0" fmla="*/ 2225 w 1674322"/>
                <a:gd name="connsiteY0" fmla="*/ 1084953 h 1084323"/>
                <a:gd name="connsiteX1" fmla="*/ 1672826 w 1674322"/>
                <a:gd name="connsiteY1" fmla="*/ 1084953 h 1084323"/>
                <a:gd name="connsiteX2" fmla="*/ 1672826 w 1674322"/>
                <a:gd name="connsiteY2" fmla="*/ 543323 h 1084323"/>
                <a:gd name="connsiteX3" fmla="*/ 1672826 w 1674322"/>
                <a:gd name="connsiteY3" fmla="*/ 2225 h 1084323"/>
                <a:gd name="connsiteX4" fmla="*/ 2225 w 1674322"/>
                <a:gd name="connsiteY4" fmla="*/ 2225 h 108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322" h="1084323">
                  <a:moveTo>
                    <a:pt x="2225" y="1084953"/>
                  </a:moveTo>
                  <a:lnTo>
                    <a:pt x="1672826" y="1084953"/>
                  </a:lnTo>
                  <a:lnTo>
                    <a:pt x="1672826" y="543323"/>
                  </a:lnTo>
                  <a:lnTo>
                    <a:pt x="1672826" y="2225"/>
                  </a:lnTo>
                  <a:lnTo>
                    <a:pt x="2225" y="2225"/>
                  </a:lnTo>
                  <a:close/>
                </a:path>
              </a:pathLst>
            </a:custGeom>
            <a:solidFill>
              <a:srgbClr val="243F9C"/>
            </a:solidFill>
            <a:ln w="531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BE7EE305-98A5-4D76-A3B8-3A190043D429}"/>
                </a:ext>
              </a:extLst>
            </p:cNvPr>
            <p:cNvSpPr/>
            <p:nvPr/>
          </p:nvSpPr>
          <p:spPr>
            <a:xfrm>
              <a:off x="3119916" y="4957191"/>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437 h 90360"/>
                <a:gd name="connsiteX5" fmla="*/ 47572 w 90360"/>
                <a:gd name="connsiteY5" fmla="*/ 68302 h 90360"/>
                <a:gd name="connsiteX6" fmla="*/ 20996 w 90360"/>
                <a:gd name="connsiteY6" fmla="*/ 87437 h 90360"/>
                <a:gd name="connsiteX7" fmla="*/ 27374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437"/>
                  </a:lnTo>
                  <a:lnTo>
                    <a:pt x="47572" y="68302"/>
                  </a:lnTo>
                  <a:lnTo>
                    <a:pt x="20996" y="87437"/>
                  </a:lnTo>
                  <a:lnTo>
                    <a:pt x="27374"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DB2D3395-912D-4054-B422-14E2E2662F12}"/>
                </a:ext>
              </a:extLst>
            </p:cNvPr>
            <p:cNvSpPr/>
            <p:nvPr/>
          </p:nvSpPr>
          <p:spPr>
            <a:xfrm>
              <a:off x="3119916" y="4402804"/>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968 h 90360"/>
                <a:gd name="connsiteX5" fmla="*/ 47572 w 90360"/>
                <a:gd name="connsiteY5" fmla="*/ 68302 h 90360"/>
                <a:gd name="connsiteX6" fmla="*/ 20996 w 90360"/>
                <a:gd name="connsiteY6" fmla="*/ 87437 h 90360"/>
                <a:gd name="connsiteX7" fmla="*/ 27374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968"/>
                  </a:lnTo>
                  <a:lnTo>
                    <a:pt x="47572" y="68302"/>
                  </a:lnTo>
                  <a:lnTo>
                    <a:pt x="20996" y="87437"/>
                  </a:lnTo>
                  <a:lnTo>
                    <a:pt x="27374"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526D5CF4-9693-47FE-81DC-65842EE8E6C4}"/>
                </a:ext>
              </a:extLst>
            </p:cNvPr>
            <p:cNvSpPr/>
            <p:nvPr/>
          </p:nvSpPr>
          <p:spPr>
            <a:xfrm>
              <a:off x="3253331" y="4438417"/>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968 h 90360"/>
                <a:gd name="connsiteX5" fmla="*/ 47572 w 90360"/>
                <a:gd name="connsiteY5" fmla="*/ 68302 h 90360"/>
                <a:gd name="connsiteX6" fmla="*/ 20996 w 90360"/>
                <a:gd name="connsiteY6" fmla="*/ 87437 h 90360"/>
                <a:gd name="connsiteX7" fmla="*/ 27374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968"/>
                  </a:lnTo>
                  <a:lnTo>
                    <a:pt x="47572" y="68302"/>
                  </a:lnTo>
                  <a:lnTo>
                    <a:pt x="20996" y="87437"/>
                  </a:lnTo>
                  <a:lnTo>
                    <a:pt x="27374"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C23B9138-381C-430D-A5C4-B45105A7CC15}"/>
                </a:ext>
              </a:extLst>
            </p:cNvPr>
            <p:cNvSpPr/>
            <p:nvPr/>
          </p:nvSpPr>
          <p:spPr>
            <a:xfrm>
              <a:off x="2980124" y="4438417"/>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968 h 90360"/>
                <a:gd name="connsiteX5" fmla="*/ 47572 w 90360"/>
                <a:gd name="connsiteY5" fmla="*/ 68302 h 90360"/>
                <a:gd name="connsiteX6" fmla="*/ 20464 w 90360"/>
                <a:gd name="connsiteY6" fmla="*/ 87437 h 90360"/>
                <a:gd name="connsiteX7" fmla="*/ 26842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968"/>
                  </a:lnTo>
                  <a:lnTo>
                    <a:pt x="47572" y="68302"/>
                  </a:lnTo>
                  <a:lnTo>
                    <a:pt x="20464" y="87437"/>
                  </a:lnTo>
                  <a:lnTo>
                    <a:pt x="26842"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9C833AAB-5627-4092-ACB4-BE7690A6A061}"/>
                </a:ext>
              </a:extLst>
            </p:cNvPr>
            <p:cNvSpPr/>
            <p:nvPr/>
          </p:nvSpPr>
          <p:spPr>
            <a:xfrm>
              <a:off x="3253331" y="4919453"/>
              <a:ext cx="90360" cy="90360"/>
            </a:xfrm>
            <a:custGeom>
              <a:avLst/>
              <a:gdLst>
                <a:gd name="connsiteX0" fmla="*/ 47572 w 90360"/>
                <a:gd name="connsiteY0" fmla="*/ 3986 h 90360"/>
                <a:gd name="connsiteX1" fmla="*/ 58203 w 90360"/>
                <a:gd name="connsiteY1" fmla="*/ 36410 h 90360"/>
                <a:gd name="connsiteX2" fmla="*/ 91158 w 90360"/>
                <a:gd name="connsiteY2" fmla="*/ 35878 h 90360"/>
                <a:gd name="connsiteX3" fmla="*/ 67770 w 90360"/>
                <a:gd name="connsiteY3" fmla="*/ 53950 h 90360"/>
                <a:gd name="connsiteX4" fmla="*/ 74149 w 90360"/>
                <a:gd name="connsiteY4" fmla="*/ 87968 h 90360"/>
                <a:gd name="connsiteX5" fmla="*/ 47572 w 90360"/>
                <a:gd name="connsiteY5" fmla="*/ 68833 h 90360"/>
                <a:gd name="connsiteX6" fmla="*/ 20996 w 90360"/>
                <a:gd name="connsiteY6" fmla="*/ 87437 h 90360"/>
                <a:gd name="connsiteX7" fmla="*/ 27374 w 90360"/>
                <a:gd name="connsiteY7" fmla="*/ 53950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6410"/>
                  </a:lnTo>
                  <a:lnTo>
                    <a:pt x="91158" y="35878"/>
                  </a:lnTo>
                  <a:lnTo>
                    <a:pt x="67770" y="53950"/>
                  </a:lnTo>
                  <a:lnTo>
                    <a:pt x="74149" y="87968"/>
                  </a:lnTo>
                  <a:lnTo>
                    <a:pt x="47572" y="68833"/>
                  </a:lnTo>
                  <a:lnTo>
                    <a:pt x="20996" y="87437"/>
                  </a:lnTo>
                  <a:lnTo>
                    <a:pt x="27374" y="53950"/>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8C7F339F-89BD-4E3A-B2CF-5A9D924E097E}"/>
                </a:ext>
              </a:extLst>
            </p:cNvPr>
            <p:cNvSpPr/>
            <p:nvPr/>
          </p:nvSpPr>
          <p:spPr>
            <a:xfrm>
              <a:off x="2980124" y="4919453"/>
              <a:ext cx="90360" cy="90360"/>
            </a:xfrm>
            <a:custGeom>
              <a:avLst/>
              <a:gdLst>
                <a:gd name="connsiteX0" fmla="*/ 47572 w 90360"/>
                <a:gd name="connsiteY0" fmla="*/ 3986 h 90360"/>
                <a:gd name="connsiteX1" fmla="*/ 58203 w 90360"/>
                <a:gd name="connsiteY1" fmla="*/ 36410 h 90360"/>
                <a:gd name="connsiteX2" fmla="*/ 91158 w 90360"/>
                <a:gd name="connsiteY2" fmla="*/ 35878 h 90360"/>
                <a:gd name="connsiteX3" fmla="*/ 67770 w 90360"/>
                <a:gd name="connsiteY3" fmla="*/ 53950 h 90360"/>
                <a:gd name="connsiteX4" fmla="*/ 74149 w 90360"/>
                <a:gd name="connsiteY4" fmla="*/ 87968 h 90360"/>
                <a:gd name="connsiteX5" fmla="*/ 47572 w 90360"/>
                <a:gd name="connsiteY5" fmla="*/ 68833 h 90360"/>
                <a:gd name="connsiteX6" fmla="*/ 20464 w 90360"/>
                <a:gd name="connsiteY6" fmla="*/ 87437 h 90360"/>
                <a:gd name="connsiteX7" fmla="*/ 26842 w 90360"/>
                <a:gd name="connsiteY7" fmla="*/ 53950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6410"/>
                  </a:lnTo>
                  <a:lnTo>
                    <a:pt x="91158" y="35878"/>
                  </a:lnTo>
                  <a:lnTo>
                    <a:pt x="67770" y="53950"/>
                  </a:lnTo>
                  <a:lnTo>
                    <a:pt x="74149" y="87968"/>
                  </a:lnTo>
                  <a:lnTo>
                    <a:pt x="47572" y="68833"/>
                  </a:lnTo>
                  <a:lnTo>
                    <a:pt x="20464" y="87437"/>
                  </a:lnTo>
                  <a:lnTo>
                    <a:pt x="26842" y="53950"/>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AE98C9E5-342E-4945-98AD-03B1963936BD}"/>
                </a:ext>
              </a:extLst>
            </p:cNvPr>
            <p:cNvSpPr/>
            <p:nvPr/>
          </p:nvSpPr>
          <p:spPr>
            <a:xfrm>
              <a:off x="2878070" y="4543129"/>
              <a:ext cx="90360" cy="90360"/>
            </a:xfrm>
            <a:custGeom>
              <a:avLst/>
              <a:gdLst>
                <a:gd name="connsiteX0" fmla="*/ 47041 w 90360"/>
                <a:gd name="connsiteY0" fmla="*/ 3986 h 90360"/>
                <a:gd name="connsiteX1" fmla="*/ 58203 w 90360"/>
                <a:gd name="connsiteY1" fmla="*/ 35878 h 90360"/>
                <a:gd name="connsiteX2" fmla="*/ 90626 w 90360"/>
                <a:gd name="connsiteY2" fmla="*/ 35878 h 90360"/>
                <a:gd name="connsiteX3" fmla="*/ 67770 w 90360"/>
                <a:gd name="connsiteY3" fmla="*/ 53419 h 90360"/>
                <a:gd name="connsiteX4" fmla="*/ 74149 w 90360"/>
                <a:gd name="connsiteY4" fmla="*/ 87968 h 90360"/>
                <a:gd name="connsiteX5" fmla="*/ 47041 w 90360"/>
                <a:gd name="connsiteY5" fmla="*/ 68302 h 90360"/>
                <a:gd name="connsiteX6" fmla="*/ 20464 w 90360"/>
                <a:gd name="connsiteY6" fmla="*/ 87437 h 90360"/>
                <a:gd name="connsiteX7" fmla="*/ 26842 w 90360"/>
                <a:gd name="connsiteY7" fmla="*/ 53419 h 90360"/>
                <a:gd name="connsiteX8" fmla="*/ 3986 w 90360"/>
                <a:gd name="connsiteY8" fmla="*/ 35878 h 90360"/>
                <a:gd name="connsiteX9" fmla="*/ 36410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041" y="3986"/>
                  </a:moveTo>
                  <a:lnTo>
                    <a:pt x="58203" y="35878"/>
                  </a:lnTo>
                  <a:lnTo>
                    <a:pt x="90626" y="35878"/>
                  </a:lnTo>
                  <a:lnTo>
                    <a:pt x="67770" y="53419"/>
                  </a:lnTo>
                  <a:lnTo>
                    <a:pt x="74149" y="87968"/>
                  </a:lnTo>
                  <a:lnTo>
                    <a:pt x="47041" y="68302"/>
                  </a:lnTo>
                  <a:lnTo>
                    <a:pt x="20464" y="87437"/>
                  </a:lnTo>
                  <a:lnTo>
                    <a:pt x="26842" y="53419"/>
                  </a:lnTo>
                  <a:lnTo>
                    <a:pt x="3986" y="35878"/>
                  </a:lnTo>
                  <a:lnTo>
                    <a:pt x="36410" y="35878"/>
                  </a:lnTo>
                  <a:close/>
                </a:path>
              </a:pathLst>
            </a:custGeom>
            <a:solidFill>
              <a:srgbClr val="FCEC00"/>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29A4B824-9D2F-48F2-AB6A-0C0B1C488B93}"/>
                </a:ext>
              </a:extLst>
            </p:cNvPr>
            <p:cNvSpPr/>
            <p:nvPr/>
          </p:nvSpPr>
          <p:spPr>
            <a:xfrm>
              <a:off x="3359105" y="4543129"/>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968 h 90360"/>
                <a:gd name="connsiteX5" fmla="*/ 47572 w 90360"/>
                <a:gd name="connsiteY5" fmla="*/ 68302 h 90360"/>
                <a:gd name="connsiteX6" fmla="*/ 20464 w 90360"/>
                <a:gd name="connsiteY6" fmla="*/ 87437 h 90360"/>
                <a:gd name="connsiteX7" fmla="*/ 27374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968"/>
                  </a:lnTo>
                  <a:lnTo>
                    <a:pt x="47572" y="68302"/>
                  </a:lnTo>
                  <a:lnTo>
                    <a:pt x="20464" y="87437"/>
                  </a:lnTo>
                  <a:lnTo>
                    <a:pt x="27374"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BA117635-352B-451E-8034-2F693458B09B}"/>
                </a:ext>
              </a:extLst>
            </p:cNvPr>
            <p:cNvSpPr/>
            <p:nvPr/>
          </p:nvSpPr>
          <p:spPr>
            <a:xfrm>
              <a:off x="2878070" y="4820056"/>
              <a:ext cx="90360" cy="90360"/>
            </a:xfrm>
            <a:custGeom>
              <a:avLst/>
              <a:gdLst>
                <a:gd name="connsiteX0" fmla="*/ 47041 w 90360"/>
                <a:gd name="connsiteY0" fmla="*/ 3986 h 90360"/>
                <a:gd name="connsiteX1" fmla="*/ 58203 w 90360"/>
                <a:gd name="connsiteY1" fmla="*/ 35878 h 90360"/>
                <a:gd name="connsiteX2" fmla="*/ 90626 w 90360"/>
                <a:gd name="connsiteY2" fmla="*/ 35347 h 90360"/>
                <a:gd name="connsiteX3" fmla="*/ 67770 w 90360"/>
                <a:gd name="connsiteY3" fmla="*/ 53419 h 90360"/>
                <a:gd name="connsiteX4" fmla="*/ 74149 w 90360"/>
                <a:gd name="connsiteY4" fmla="*/ 87437 h 90360"/>
                <a:gd name="connsiteX5" fmla="*/ 47041 w 90360"/>
                <a:gd name="connsiteY5" fmla="*/ 68302 h 90360"/>
                <a:gd name="connsiteX6" fmla="*/ 20464 w 90360"/>
                <a:gd name="connsiteY6" fmla="*/ 86905 h 90360"/>
                <a:gd name="connsiteX7" fmla="*/ 26842 w 90360"/>
                <a:gd name="connsiteY7" fmla="*/ 53419 h 90360"/>
                <a:gd name="connsiteX8" fmla="*/ 3986 w 90360"/>
                <a:gd name="connsiteY8" fmla="*/ 35347 h 90360"/>
                <a:gd name="connsiteX9" fmla="*/ 36410 w 90360"/>
                <a:gd name="connsiteY9" fmla="*/ 35347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041" y="3986"/>
                  </a:moveTo>
                  <a:lnTo>
                    <a:pt x="58203" y="35878"/>
                  </a:lnTo>
                  <a:lnTo>
                    <a:pt x="90626" y="35347"/>
                  </a:lnTo>
                  <a:lnTo>
                    <a:pt x="67770" y="53419"/>
                  </a:lnTo>
                  <a:lnTo>
                    <a:pt x="74149" y="87437"/>
                  </a:lnTo>
                  <a:lnTo>
                    <a:pt x="47041" y="68302"/>
                  </a:lnTo>
                  <a:lnTo>
                    <a:pt x="20464" y="86905"/>
                  </a:lnTo>
                  <a:lnTo>
                    <a:pt x="26842" y="53419"/>
                  </a:lnTo>
                  <a:lnTo>
                    <a:pt x="3986" y="35347"/>
                  </a:lnTo>
                  <a:lnTo>
                    <a:pt x="36410" y="35347"/>
                  </a:lnTo>
                  <a:close/>
                </a:path>
              </a:pathLst>
            </a:custGeom>
            <a:solidFill>
              <a:srgbClr val="FCEC00"/>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E8856781-EF72-4706-836D-9BD387DDC03E}"/>
                </a:ext>
              </a:extLst>
            </p:cNvPr>
            <p:cNvSpPr/>
            <p:nvPr/>
          </p:nvSpPr>
          <p:spPr>
            <a:xfrm>
              <a:off x="3359105" y="4820056"/>
              <a:ext cx="90360" cy="90360"/>
            </a:xfrm>
            <a:custGeom>
              <a:avLst/>
              <a:gdLst>
                <a:gd name="connsiteX0" fmla="*/ 47572 w 90360"/>
                <a:gd name="connsiteY0" fmla="*/ 3986 h 90360"/>
                <a:gd name="connsiteX1" fmla="*/ 58203 w 90360"/>
                <a:gd name="connsiteY1" fmla="*/ 35878 h 90360"/>
                <a:gd name="connsiteX2" fmla="*/ 91158 w 90360"/>
                <a:gd name="connsiteY2" fmla="*/ 35347 h 90360"/>
                <a:gd name="connsiteX3" fmla="*/ 67770 w 90360"/>
                <a:gd name="connsiteY3" fmla="*/ 53419 h 90360"/>
                <a:gd name="connsiteX4" fmla="*/ 74149 w 90360"/>
                <a:gd name="connsiteY4" fmla="*/ 87437 h 90360"/>
                <a:gd name="connsiteX5" fmla="*/ 47572 w 90360"/>
                <a:gd name="connsiteY5" fmla="*/ 68302 h 90360"/>
                <a:gd name="connsiteX6" fmla="*/ 20464 w 90360"/>
                <a:gd name="connsiteY6" fmla="*/ 86905 h 90360"/>
                <a:gd name="connsiteX7" fmla="*/ 27374 w 90360"/>
                <a:gd name="connsiteY7" fmla="*/ 53419 h 90360"/>
                <a:gd name="connsiteX8" fmla="*/ 3986 w 90360"/>
                <a:gd name="connsiteY8" fmla="*/ 35347 h 90360"/>
                <a:gd name="connsiteX9" fmla="*/ 36941 w 90360"/>
                <a:gd name="connsiteY9" fmla="*/ 35347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347"/>
                  </a:lnTo>
                  <a:lnTo>
                    <a:pt x="67770" y="53419"/>
                  </a:lnTo>
                  <a:lnTo>
                    <a:pt x="74149" y="87437"/>
                  </a:lnTo>
                  <a:lnTo>
                    <a:pt x="47572" y="68302"/>
                  </a:lnTo>
                  <a:lnTo>
                    <a:pt x="20464" y="86905"/>
                  </a:lnTo>
                  <a:lnTo>
                    <a:pt x="27374" y="53419"/>
                  </a:lnTo>
                  <a:lnTo>
                    <a:pt x="3986" y="35347"/>
                  </a:lnTo>
                  <a:lnTo>
                    <a:pt x="36941" y="35347"/>
                  </a:lnTo>
                  <a:close/>
                </a:path>
              </a:pathLst>
            </a:custGeom>
            <a:solidFill>
              <a:srgbClr val="FCEC00"/>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1FCF8016-A29D-475F-904F-51D1E1CA7801}"/>
                </a:ext>
              </a:extLst>
            </p:cNvPr>
            <p:cNvSpPr/>
            <p:nvPr/>
          </p:nvSpPr>
          <p:spPr>
            <a:xfrm>
              <a:off x="2846178" y="4680264"/>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968 h 90360"/>
                <a:gd name="connsiteX5" fmla="*/ 47572 w 90360"/>
                <a:gd name="connsiteY5" fmla="*/ 68302 h 90360"/>
                <a:gd name="connsiteX6" fmla="*/ 20464 w 90360"/>
                <a:gd name="connsiteY6" fmla="*/ 87437 h 90360"/>
                <a:gd name="connsiteX7" fmla="*/ 26842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968"/>
                  </a:lnTo>
                  <a:lnTo>
                    <a:pt x="47572" y="68302"/>
                  </a:lnTo>
                  <a:lnTo>
                    <a:pt x="20464" y="87437"/>
                  </a:lnTo>
                  <a:lnTo>
                    <a:pt x="26842"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ACCB646C-CFEE-45DD-85A2-8EF20DFC292A}"/>
                </a:ext>
              </a:extLst>
            </p:cNvPr>
            <p:cNvSpPr/>
            <p:nvPr/>
          </p:nvSpPr>
          <p:spPr>
            <a:xfrm>
              <a:off x="3394186" y="4680264"/>
              <a:ext cx="90360" cy="90360"/>
            </a:xfrm>
            <a:custGeom>
              <a:avLst/>
              <a:gdLst>
                <a:gd name="connsiteX0" fmla="*/ 47572 w 90360"/>
                <a:gd name="connsiteY0" fmla="*/ 3986 h 90360"/>
                <a:gd name="connsiteX1" fmla="*/ 58203 w 90360"/>
                <a:gd name="connsiteY1" fmla="*/ 35878 h 90360"/>
                <a:gd name="connsiteX2" fmla="*/ 91158 w 90360"/>
                <a:gd name="connsiteY2" fmla="*/ 35878 h 90360"/>
                <a:gd name="connsiteX3" fmla="*/ 67770 w 90360"/>
                <a:gd name="connsiteY3" fmla="*/ 53419 h 90360"/>
                <a:gd name="connsiteX4" fmla="*/ 74149 w 90360"/>
                <a:gd name="connsiteY4" fmla="*/ 87968 h 90360"/>
                <a:gd name="connsiteX5" fmla="*/ 47572 w 90360"/>
                <a:gd name="connsiteY5" fmla="*/ 68302 h 90360"/>
                <a:gd name="connsiteX6" fmla="*/ 20996 w 90360"/>
                <a:gd name="connsiteY6" fmla="*/ 87437 h 90360"/>
                <a:gd name="connsiteX7" fmla="*/ 27374 w 90360"/>
                <a:gd name="connsiteY7" fmla="*/ 53419 h 90360"/>
                <a:gd name="connsiteX8" fmla="*/ 3986 w 90360"/>
                <a:gd name="connsiteY8" fmla="*/ 35878 h 90360"/>
                <a:gd name="connsiteX9" fmla="*/ 36941 w 90360"/>
                <a:gd name="connsiteY9" fmla="*/ 35878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60" h="90360">
                  <a:moveTo>
                    <a:pt x="47572" y="3986"/>
                  </a:moveTo>
                  <a:lnTo>
                    <a:pt x="58203" y="35878"/>
                  </a:lnTo>
                  <a:lnTo>
                    <a:pt x="91158" y="35878"/>
                  </a:lnTo>
                  <a:lnTo>
                    <a:pt x="67770" y="53419"/>
                  </a:lnTo>
                  <a:lnTo>
                    <a:pt x="74149" y="87968"/>
                  </a:lnTo>
                  <a:lnTo>
                    <a:pt x="47572" y="68302"/>
                  </a:lnTo>
                  <a:lnTo>
                    <a:pt x="20996" y="87437"/>
                  </a:lnTo>
                  <a:lnTo>
                    <a:pt x="27374" y="53419"/>
                  </a:lnTo>
                  <a:lnTo>
                    <a:pt x="3986" y="35878"/>
                  </a:lnTo>
                  <a:lnTo>
                    <a:pt x="36941" y="35878"/>
                  </a:lnTo>
                  <a:close/>
                </a:path>
              </a:pathLst>
            </a:custGeom>
            <a:solidFill>
              <a:srgbClr val="FCEC00"/>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F9F39EB2-7942-4D08-9847-98326A71C0A6}"/>
                </a:ext>
              </a:extLst>
            </p:cNvPr>
            <p:cNvSpPr/>
            <p:nvPr/>
          </p:nvSpPr>
          <p:spPr>
            <a:xfrm>
              <a:off x="3153597" y="2966608"/>
              <a:ext cx="47838" cy="69099"/>
            </a:xfrm>
            <a:custGeom>
              <a:avLst/>
              <a:gdLst>
                <a:gd name="connsiteX0" fmla="*/ 29837 w 47837"/>
                <a:gd name="connsiteY0" fmla="*/ 3986 h 69099"/>
                <a:gd name="connsiteX1" fmla="*/ 27711 w 47837"/>
                <a:gd name="connsiteY1" fmla="*/ 68833 h 69099"/>
                <a:gd name="connsiteX2" fmla="*/ 13891 w 47837"/>
                <a:gd name="connsiteY2" fmla="*/ 25248 h 69099"/>
                <a:gd name="connsiteX3" fmla="*/ 29837 w 47837"/>
                <a:gd name="connsiteY3" fmla="*/ 3986 h 69099"/>
              </a:gdLst>
              <a:ahLst/>
              <a:cxnLst>
                <a:cxn ang="0">
                  <a:pos x="connsiteX0" y="connsiteY0"/>
                </a:cxn>
                <a:cxn ang="0">
                  <a:pos x="connsiteX1" y="connsiteY1"/>
                </a:cxn>
                <a:cxn ang="0">
                  <a:pos x="connsiteX2" y="connsiteY2"/>
                </a:cxn>
                <a:cxn ang="0">
                  <a:pos x="connsiteX3" y="connsiteY3"/>
                </a:cxn>
              </a:cxnLst>
              <a:rect l="l" t="t" r="r" b="b"/>
              <a:pathLst>
                <a:path w="47837" h="69099">
                  <a:moveTo>
                    <a:pt x="29837" y="3986"/>
                  </a:moveTo>
                  <a:cubicBezTo>
                    <a:pt x="29837" y="3986"/>
                    <a:pt x="64918" y="65113"/>
                    <a:pt x="27711" y="68833"/>
                  </a:cubicBezTo>
                  <a:cubicBezTo>
                    <a:pt x="-2586" y="71491"/>
                    <a:pt x="71" y="35347"/>
                    <a:pt x="13891" y="25248"/>
                  </a:cubicBezTo>
                  <a:cubicBezTo>
                    <a:pt x="27711" y="15149"/>
                    <a:pt x="29837" y="3986"/>
                    <a:pt x="29837" y="3986"/>
                  </a:cubicBezTo>
                  <a:close/>
                </a:path>
              </a:pathLst>
            </a:custGeom>
            <a:solidFill>
              <a:srgbClr val="00ADEF"/>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4BCBC470-67BC-403F-BFCD-890AED4E4F71}"/>
                </a:ext>
              </a:extLst>
            </p:cNvPr>
            <p:cNvSpPr/>
            <p:nvPr/>
          </p:nvSpPr>
          <p:spPr>
            <a:xfrm>
              <a:off x="3163502" y="2966608"/>
              <a:ext cx="37207" cy="69099"/>
            </a:xfrm>
            <a:custGeom>
              <a:avLst/>
              <a:gdLst>
                <a:gd name="connsiteX0" fmla="*/ 11428 w 37207"/>
                <a:gd name="connsiteY0" fmla="*/ 66707 h 69099"/>
                <a:gd name="connsiteX1" fmla="*/ 17275 w 37207"/>
                <a:gd name="connsiteY1" fmla="*/ 9302 h 69099"/>
                <a:gd name="connsiteX2" fmla="*/ 19401 w 37207"/>
                <a:gd name="connsiteY2" fmla="*/ 3986 h 69099"/>
                <a:gd name="connsiteX3" fmla="*/ 17275 w 37207"/>
                <a:gd name="connsiteY3" fmla="*/ 68833 h 69099"/>
                <a:gd name="connsiteX4" fmla="*/ 3986 w 37207"/>
                <a:gd name="connsiteY4" fmla="*/ 67239 h 69099"/>
                <a:gd name="connsiteX5" fmla="*/ 11428 w 37207"/>
                <a:gd name="connsiteY5" fmla="*/ 66707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7" h="69099">
                  <a:moveTo>
                    <a:pt x="11428" y="66707"/>
                  </a:moveTo>
                  <a:cubicBezTo>
                    <a:pt x="41194" y="64049"/>
                    <a:pt x="25248" y="25248"/>
                    <a:pt x="17275" y="9302"/>
                  </a:cubicBezTo>
                  <a:cubicBezTo>
                    <a:pt x="18869" y="6113"/>
                    <a:pt x="19401" y="3986"/>
                    <a:pt x="19401" y="3986"/>
                  </a:cubicBezTo>
                  <a:cubicBezTo>
                    <a:pt x="19401" y="3986"/>
                    <a:pt x="54482" y="65113"/>
                    <a:pt x="17275" y="68833"/>
                  </a:cubicBezTo>
                  <a:cubicBezTo>
                    <a:pt x="11959" y="69365"/>
                    <a:pt x="7707" y="68833"/>
                    <a:pt x="3986" y="67239"/>
                  </a:cubicBezTo>
                  <a:cubicBezTo>
                    <a:pt x="6644" y="66707"/>
                    <a:pt x="8770" y="67239"/>
                    <a:pt x="11428" y="66707"/>
                  </a:cubicBezTo>
                  <a:close/>
                </a:path>
              </a:pathLst>
            </a:custGeom>
            <a:solidFill>
              <a:srgbClr val="00ADEF">
                <a:alpha val="28000"/>
              </a:srgbClr>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C36E037A-9828-41CA-9144-614DCCB5DC40}"/>
                </a:ext>
              </a:extLst>
            </p:cNvPr>
            <p:cNvSpPr/>
            <p:nvPr/>
          </p:nvSpPr>
          <p:spPr>
            <a:xfrm>
              <a:off x="3155529" y="2994248"/>
              <a:ext cx="10631" cy="31892"/>
            </a:xfrm>
            <a:custGeom>
              <a:avLst/>
              <a:gdLst>
                <a:gd name="connsiteX0" fmla="*/ 9302 w 10630"/>
                <a:gd name="connsiteY0" fmla="*/ 32158 h 31891"/>
                <a:gd name="connsiteX1" fmla="*/ 3986 w 10630"/>
                <a:gd name="connsiteY1" fmla="*/ 17806 h 31891"/>
                <a:gd name="connsiteX2" fmla="*/ 5050 w 10630"/>
                <a:gd name="connsiteY2" fmla="*/ 9833 h 31891"/>
                <a:gd name="connsiteX3" fmla="*/ 10365 w 10630"/>
                <a:gd name="connsiteY3" fmla="*/ 3986 h 31891"/>
                <a:gd name="connsiteX4" fmla="*/ 10896 w 10630"/>
                <a:gd name="connsiteY4" fmla="*/ 3986 h 31891"/>
                <a:gd name="connsiteX5" fmla="*/ 9833 w 10630"/>
                <a:gd name="connsiteY5" fmla="*/ 11428 h 31891"/>
                <a:gd name="connsiteX6" fmla="*/ 7707 w 10630"/>
                <a:gd name="connsiteY6" fmla="*/ 17806 h 31891"/>
                <a:gd name="connsiteX7" fmla="*/ 9302 w 10630"/>
                <a:gd name="connsiteY7" fmla="*/ 32158 h 31891"/>
                <a:gd name="connsiteX8" fmla="*/ 9302 w 10630"/>
                <a:gd name="connsiteY8" fmla="*/ 3215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0" h="31891">
                  <a:moveTo>
                    <a:pt x="9302" y="32158"/>
                  </a:moveTo>
                  <a:cubicBezTo>
                    <a:pt x="5581" y="28437"/>
                    <a:pt x="3986" y="23122"/>
                    <a:pt x="3986" y="17806"/>
                  </a:cubicBezTo>
                  <a:cubicBezTo>
                    <a:pt x="3986" y="15149"/>
                    <a:pt x="3986" y="12491"/>
                    <a:pt x="5050" y="9833"/>
                  </a:cubicBezTo>
                  <a:cubicBezTo>
                    <a:pt x="6113" y="7176"/>
                    <a:pt x="8239" y="5581"/>
                    <a:pt x="10365" y="3986"/>
                  </a:cubicBezTo>
                  <a:lnTo>
                    <a:pt x="10896" y="3986"/>
                  </a:lnTo>
                  <a:cubicBezTo>
                    <a:pt x="10896" y="6644"/>
                    <a:pt x="9833" y="9302"/>
                    <a:pt x="9833" y="11428"/>
                  </a:cubicBezTo>
                  <a:cubicBezTo>
                    <a:pt x="9302" y="13554"/>
                    <a:pt x="8239" y="15680"/>
                    <a:pt x="7707" y="17806"/>
                  </a:cubicBezTo>
                  <a:cubicBezTo>
                    <a:pt x="7176" y="22590"/>
                    <a:pt x="7707" y="27905"/>
                    <a:pt x="9302" y="32158"/>
                  </a:cubicBezTo>
                  <a:lnTo>
                    <a:pt x="9302" y="32158"/>
                  </a:lnTo>
                  <a:close/>
                </a:path>
              </a:pathLst>
            </a:custGeom>
            <a:solidFill>
              <a:srgbClr val="FFFFFF"/>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1EF5F7F0-5770-4D02-BF64-3A06376B7B45}"/>
                </a:ext>
              </a:extLst>
            </p:cNvPr>
            <p:cNvSpPr/>
            <p:nvPr/>
          </p:nvSpPr>
          <p:spPr>
            <a:xfrm>
              <a:off x="3248210" y="3001158"/>
              <a:ext cx="47838" cy="69099"/>
            </a:xfrm>
            <a:custGeom>
              <a:avLst/>
              <a:gdLst>
                <a:gd name="connsiteX0" fmla="*/ 29837 w 47837"/>
                <a:gd name="connsiteY0" fmla="*/ 3986 h 69099"/>
                <a:gd name="connsiteX1" fmla="*/ 27711 w 47837"/>
                <a:gd name="connsiteY1" fmla="*/ 68833 h 69099"/>
                <a:gd name="connsiteX2" fmla="*/ 13891 w 47837"/>
                <a:gd name="connsiteY2" fmla="*/ 25248 h 69099"/>
                <a:gd name="connsiteX3" fmla="*/ 29837 w 47837"/>
                <a:gd name="connsiteY3" fmla="*/ 3986 h 69099"/>
              </a:gdLst>
              <a:ahLst/>
              <a:cxnLst>
                <a:cxn ang="0">
                  <a:pos x="connsiteX0" y="connsiteY0"/>
                </a:cxn>
                <a:cxn ang="0">
                  <a:pos x="connsiteX1" y="connsiteY1"/>
                </a:cxn>
                <a:cxn ang="0">
                  <a:pos x="connsiteX2" y="connsiteY2"/>
                </a:cxn>
                <a:cxn ang="0">
                  <a:pos x="connsiteX3" y="connsiteY3"/>
                </a:cxn>
              </a:cxnLst>
              <a:rect l="l" t="t" r="r" b="b"/>
              <a:pathLst>
                <a:path w="47837" h="69099">
                  <a:moveTo>
                    <a:pt x="29837" y="3986"/>
                  </a:moveTo>
                  <a:cubicBezTo>
                    <a:pt x="29837" y="3986"/>
                    <a:pt x="64918" y="65113"/>
                    <a:pt x="27711" y="68833"/>
                  </a:cubicBezTo>
                  <a:cubicBezTo>
                    <a:pt x="-2586" y="71491"/>
                    <a:pt x="71" y="35347"/>
                    <a:pt x="13891" y="25248"/>
                  </a:cubicBezTo>
                  <a:cubicBezTo>
                    <a:pt x="27711" y="15149"/>
                    <a:pt x="29837" y="3986"/>
                    <a:pt x="29837" y="3986"/>
                  </a:cubicBezTo>
                  <a:close/>
                </a:path>
              </a:pathLst>
            </a:custGeom>
            <a:solidFill>
              <a:srgbClr val="00ADEF"/>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53B7A031-8387-465D-B631-1C8FD33E5D7B}"/>
                </a:ext>
              </a:extLst>
            </p:cNvPr>
            <p:cNvSpPr/>
            <p:nvPr/>
          </p:nvSpPr>
          <p:spPr>
            <a:xfrm>
              <a:off x="3258646" y="3001689"/>
              <a:ext cx="37207" cy="69099"/>
            </a:xfrm>
            <a:custGeom>
              <a:avLst/>
              <a:gdLst>
                <a:gd name="connsiteX0" fmla="*/ 11428 w 37207"/>
                <a:gd name="connsiteY0" fmla="*/ 66707 h 69099"/>
                <a:gd name="connsiteX1" fmla="*/ 17275 w 37207"/>
                <a:gd name="connsiteY1" fmla="*/ 9302 h 69099"/>
                <a:gd name="connsiteX2" fmla="*/ 19401 w 37207"/>
                <a:gd name="connsiteY2" fmla="*/ 3986 h 69099"/>
                <a:gd name="connsiteX3" fmla="*/ 17275 w 37207"/>
                <a:gd name="connsiteY3" fmla="*/ 68833 h 69099"/>
                <a:gd name="connsiteX4" fmla="*/ 3986 w 37207"/>
                <a:gd name="connsiteY4" fmla="*/ 67239 h 69099"/>
                <a:gd name="connsiteX5" fmla="*/ 11428 w 37207"/>
                <a:gd name="connsiteY5" fmla="*/ 66707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7" h="69099">
                  <a:moveTo>
                    <a:pt x="11428" y="66707"/>
                  </a:moveTo>
                  <a:cubicBezTo>
                    <a:pt x="41194" y="64049"/>
                    <a:pt x="25248" y="25248"/>
                    <a:pt x="17275" y="9302"/>
                  </a:cubicBezTo>
                  <a:cubicBezTo>
                    <a:pt x="18869" y="6113"/>
                    <a:pt x="19401" y="3986"/>
                    <a:pt x="19401" y="3986"/>
                  </a:cubicBezTo>
                  <a:cubicBezTo>
                    <a:pt x="19401" y="3986"/>
                    <a:pt x="54482" y="65113"/>
                    <a:pt x="17275" y="68833"/>
                  </a:cubicBezTo>
                  <a:cubicBezTo>
                    <a:pt x="11959" y="69365"/>
                    <a:pt x="7707" y="68833"/>
                    <a:pt x="3986" y="67239"/>
                  </a:cubicBezTo>
                  <a:cubicBezTo>
                    <a:pt x="6113" y="66707"/>
                    <a:pt x="8239" y="66707"/>
                    <a:pt x="11428" y="66707"/>
                  </a:cubicBezTo>
                  <a:close/>
                </a:path>
              </a:pathLst>
            </a:custGeom>
            <a:solidFill>
              <a:srgbClr val="00ADEF">
                <a:alpha val="28000"/>
              </a:srgbClr>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86D76BE0-6CEF-4307-ABA7-DAEEFC212A68}"/>
                </a:ext>
              </a:extLst>
            </p:cNvPr>
            <p:cNvSpPr/>
            <p:nvPr/>
          </p:nvSpPr>
          <p:spPr>
            <a:xfrm>
              <a:off x="3250673" y="3029329"/>
              <a:ext cx="10631" cy="31892"/>
            </a:xfrm>
            <a:custGeom>
              <a:avLst/>
              <a:gdLst>
                <a:gd name="connsiteX0" fmla="*/ 9302 w 10630"/>
                <a:gd name="connsiteY0" fmla="*/ 32158 h 31891"/>
                <a:gd name="connsiteX1" fmla="*/ 3986 w 10630"/>
                <a:gd name="connsiteY1" fmla="*/ 17806 h 31891"/>
                <a:gd name="connsiteX2" fmla="*/ 5050 w 10630"/>
                <a:gd name="connsiteY2" fmla="*/ 9833 h 31891"/>
                <a:gd name="connsiteX3" fmla="*/ 10365 w 10630"/>
                <a:gd name="connsiteY3" fmla="*/ 3986 h 31891"/>
                <a:gd name="connsiteX4" fmla="*/ 10896 w 10630"/>
                <a:gd name="connsiteY4" fmla="*/ 3986 h 31891"/>
                <a:gd name="connsiteX5" fmla="*/ 9833 w 10630"/>
                <a:gd name="connsiteY5" fmla="*/ 11428 h 31891"/>
                <a:gd name="connsiteX6" fmla="*/ 7707 w 10630"/>
                <a:gd name="connsiteY6" fmla="*/ 17806 h 31891"/>
                <a:gd name="connsiteX7" fmla="*/ 9302 w 10630"/>
                <a:gd name="connsiteY7" fmla="*/ 32158 h 31891"/>
                <a:gd name="connsiteX8" fmla="*/ 9302 w 10630"/>
                <a:gd name="connsiteY8" fmla="*/ 3215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0" h="31891">
                  <a:moveTo>
                    <a:pt x="9302" y="32158"/>
                  </a:moveTo>
                  <a:cubicBezTo>
                    <a:pt x="5581" y="28437"/>
                    <a:pt x="3986" y="23122"/>
                    <a:pt x="3986" y="17806"/>
                  </a:cubicBezTo>
                  <a:cubicBezTo>
                    <a:pt x="3986" y="15149"/>
                    <a:pt x="3986" y="12491"/>
                    <a:pt x="5050" y="9833"/>
                  </a:cubicBezTo>
                  <a:cubicBezTo>
                    <a:pt x="6113" y="7176"/>
                    <a:pt x="8239" y="5581"/>
                    <a:pt x="10365" y="3986"/>
                  </a:cubicBezTo>
                  <a:lnTo>
                    <a:pt x="10896" y="3986"/>
                  </a:lnTo>
                  <a:cubicBezTo>
                    <a:pt x="10896" y="6644"/>
                    <a:pt x="9833" y="9302"/>
                    <a:pt x="9833" y="11428"/>
                  </a:cubicBezTo>
                  <a:cubicBezTo>
                    <a:pt x="9302" y="13554"/>
                    <a:pt x="8239" y="15680"/>
                    <a:pt x="7707" y="17806"/>
                  </a:cubicBezTo>
                  <a:cubicBezTo>
                    <a:pt x="6644" y="22590"/>
                    <a:pt x="7176" y="27374"/>
                    <a:pt x="9302" y="32158"/>
                  </a:cubicBezTo>
                  <a:lnTo>
                    <a:pt x="9302" y="32158"/>
                  </a:lnTo>
                  <a:close/>
                </a:path>
              </a:pathLst>
            </a:custGeom>
            <a:solidFill>
              <a:srgbClr val="FFFFFF"/>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602A362D-D50B-424F-869F-A86B3842DA1F}"/>
                </a:ext>
              </a:extLst>
            </p:cNvPr>
            <p:cNvSpPr/>
            <p:nvPr/>
          </p:nvSpPr>
          <p:spPr>
            <a:xfrm>
              <a:off x="3090135" y="2856050"/>
              <a:ext cx="58468" cy="90360"/>
            </a:xfrm>
            <a:custGeom>
              <a:avLst/>
              <a:gdLst>
                <a:gd name="connsiteX0" fmla="*/ 48651 w 58468"/>
                <a:gd name="connsiteY0" fmla="*/ 3986 h 90360"/>
                <a:gd name="connsiteX1" fmla="*/ 31110 w 58468"/>
                <a:gd name="connsiteY1" fmla="*/ 88500 h 90360"/>
                <a:gd name="connsiteX2" fmla="*/ 23137 w 58468"/>
                <a:gd name="connsiteY2" fmla="*/ 27905 h 90360"/>
                <a:gd name="connsiteX3" fmla="*/ 48651 w 58468"/>
                <a:gd name="connsiteY3" fmla="*/ 3986 h 90360"/>
              </a:gdLst>
              <a:ahLst/>
              <a:cxnLst>
                <a:cxn ang="0">
                  <a:pos x="connsiteX0" y="connsiteY0"/>
                </a:cxn>
                <a:cxn ang="0">
                  <a:pos x="connsiteX1" y="connsiteY1"/>
                </a:cxn>
                <a:cxn ang="0">
                  <a:pos x="connsiteX2" y="connsiteY2"/>
                </a:cxn>
                <a:cxn ang="0">
                  <a:pos x="connsiteX3" y="connsiteY3"/>
                </a:cxn>
              </a:cxnLst>
              <a:rect l="l" t="t" r="r" b="b"/>
              <a:pathLst>
                <a:path w="58468" h="90360">
                  <a:moveTo>
                    <a:pt x="48651" y="3986"/>
                  </a:moveTo>
                  <a:cubicBezTo>
                    <a:pt x="48651" y="3986"/>
                    <a:pt x="81074" y="92221"/>
                    <a:pt x="31110" y="88500"/>
                  </a:cubicBezTo>
                  <a:cubicBezTo>
                    <a:pt x="-9286" y="85311"/>
                    <a:pt x="1876" y="38004"/>
                    <a:pt x="23137" y="27905"/>
                  </a:cubicBezTo>
                  <a:cubicBezTo>
                    <a:pt x="43335" y="18338"/>
                    <a:pt x="48651" y="3986"/>
                    <a:pt x="48651" y="3986"/>
                  </a:cubicBezTo>
                  <a:close/>
                </a:path>
              </a:pathLst>
            </a:custGeom>
            <a:solidFill>
              <a:srgbClr val="00ADEF"/>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D4160BFA-9A40-4E0D-875E-D01E6C30938B}"/>
                </a:ext>
              </a:extLst>
            </p:cNvPr>
            <p:cNvSpPr/>
            <p:nvPr/>
          </p:nvSpPr>
          <p:spPr>
            <a:xfrm>
              <a:off x="3100250" y="2856050"/>
              <a:ext cx="47838" cy="90360"/>
            </a:xfrm>
            <a:custGeom>
              <a:avLst/>
              <a:gdLst>
                <a:gd name="connsiteX0" fmla="*/ 14086 w 47837"/>
                <a:gd name="connsiteY0" fmla="*/ 84779 h 90360"/>
                <a:gd name="connsiteX1" fmla="*/ 34815 w 47837"/>
                <a:gd name="connsiteY1" fmla="*/ 10365 h 90360"/>
                <a:gd name="connsiteX2" fmla="*/ 38536 w 47837"/>
                <a:gd name="connsiteY2" fmla="*/ 3986 h 90360"/>
                <a:gd name="connsiteX3" fmla="*/ 20995 w 47837"/>
                <a:gd name="connsiteY3" fmla="*/ 88500 h 90360"/>
                <a:gd name="connsiteX4" fmla="*/ 3986 w 47837"/>
                <a:gd name="connsiteY4" fmla="*/ 83185 h 90360"/>
                <a:gd name="connsiteX5" fmla="*/ 14086 w 47837"/>
                <a:gd name="connsiteY5" fmla="*/ 84779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37" h="90360">
                  <a:moveTo>
                    <a:pt x="14086" y="84779"/>
                  </a:moveTo>
                  <a:cubicBezTo>
                    <a:pt x="53419" y="87968"/>
                    <a:pt x="41725" y="33752"/>
                    <a:pt x="34815" y="10365"/>
                  </a:cubicBezTo>
                  <a:cubicBezTo>
                    <a:pt x="37473" y="6644"/>
                    <a:pt x="38536" y="3986"/>
                    <a:pt x="38536" y="3986"/>
                  </a:cubicBezTo>
                  <a:cubicBezTo>
                    <a:pt x="38536" y="3986"/>
                    <a:pt x="70959" y="92221"/>
                    <a:pt x="20995" y="88500"/>
                  </a:cubicBezTo>
                  <a:cubicBezTo>
                    <a:pt x="14086" y="87968"/>
                    <a:pt x="8239" y="85842"/>
                    <a:pt x="3986" y="83185"/>
                  </a:cubicBezTo>
                  <a:cubicBezTo>
                    <a:pt x="7176" y="84248"/>
                    <a:pt x="10365" y="84779"/>
                    <a:pt x="14086" y="84779"/>
                  </a:cubicBezTo>
                  <a:close/>
                </a:path>
              </a:pathLst>
            </a:custGeom>
            <a:solidFill>
              <a:srgbClr val="00ADEF">
                <a:alpha val="28000"/>
              </a:srgbClr>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4472E51C-C88F-40F7-AB69-09CBB53E9ABF}"/>
                </a:ext>
              </a:extLst>
            </p:cNvPr>
            <p:cNvSpPr/>
            <p:nvPr/>
          </p:nvSpPr>
          <p:spPr>
            <a:xfrm>
              <a:off x="3094544" y="2889004"/>
              <a:ext cx="15946" cy="42522"/>
            </a:xfrm>
            <a:custGeom>
              <a:avLst/>
              <a:gdLst>
                <a:gd name="connsiteX0" fmla="*/ 8098 w 15945"/>
                <a:gd name="connsiteY0" fmla="*/ 40662 h 42522"/>
                <a:gd name="connsiteX1" fmla="*/ 4377 w 15945"/>
                <a:gd name="connsiteY1" fmla="*/ 20464 h 42522"/>
                <a:gd name="connsiteX2" fmla="*/ 8098 w 15945"/>
                <a:gd name="connsiteY2" fmla="*/ 10365 h 42522"/>
                <a:gd name="connsiteX3" fmla="*/ 16602 w 15945"/>
                <a:gd name="connsiteY3" fmla="*/ 3986 h 42522"/>
                <a:gd name="connsiteX4" fmla="*/ 17134 w 15945"/>
                <a:gd name="connsiteY4" fmla="*/ 4518 h 42522"/>
                <a:gd name="connsiteX5" fmla="*/ 15539 w 15945"/>
                <a:gd name="connsiteY5" fmla="*/ 9302 h 42522"/>
                <a:gd name="connsiteX6" fmla="*/ 13945 w 15945"/>
                <a:gd name="connsiteY6" fmla="*/ 13554 h 42522"/>
                <a:gd name="connsiteX7" fmla="*/ 9693 w 15945"/>
                <a:gd name="connsiteY7" fmla="*/ 21527 h 42522"/>
                <a:gd name="connsiteX8" fmla="*/ 9161 w 15945"/>
                <a:gd name="connsiteY8" fmla="*/ 40131 h 42522"/>
                <a:gd name="connsiteX9" fmla="*/ 8098 w 15945"/>
                <a:gd name="connsiteY9" fmla="*/ 40662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45" h="42522">
                  <a:moveTo>
                    <a:pt x="8098" y="40662"/>
                  </a:moveTo>
                  <a:cubicBezTo>
                    <a:pt x="4377" y="34815"/>
                    <a:pt x="3314" y="27374"/>
                    <a:pt x="4377" y="20464"/>
                  </a:cubicBezTo>
                  <a:cubicBezTo>
                    <a:pt x="4909" y="16743"/>
                    <a:pt x="5440" y="13022"/>
                    <a:pt x="8098" y="10365"/>
                  </a:cubicBezTo>
                  <a:cubicBezTo>
                    <a:pt x="10224" y="7707"/>
                    <a:pt x="12882" y="5050"/>
                    <a:pt x="16602" y="3986"/>
                  </a:cubicBezTo>
                  <a:lnTo>
                    <a:pt x="17134" y="4518"/>
                  </a:lnTo>
                  <a:cubicBezTo>
                    <a:pt x="16602" y="6113"/>
                    <a:pt x="16071" y="7707"/>
                    <a:pt x="15539" y="9302"/>
                  </a:cubicBezTo>
                  <a:cubicBezTo>
                    <a:pt x="15008" y="10896"/>
                    <a:pt x="14476" y="12491"/>
                    <a:pt x="13945" y="13554"/>
                  </a:cubicBezTo>
                  <a:cubicBezTo>
                    <a:pt x="12882" y="16212"/>
                    <a:pt x="10755" y="18869"/>
                    <a:pt x="9693" y="21527"/>
                  </a:cubicBezTo>
                  <a:cubicBezTo>
                    <a:pt x="7566" y="27374"/>
                    <a:pt x="7566" y="33752"/>
                    <a:pt x="9161" y="40131"/>
                  </a:cubicBezTo>
                  <a:lnTo>
                    <a:pt x="8098" y="40662"/>
                  </a:lnTo>
                  <a:close/>
                </a:path>
              </a:pathLst>
            </a:custGeom>
            <a:solidFill>
              <a:srgbClr val="FFFFFF"/>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584097B3-0FBF-4C05-8998-8E22F030FE67}"/>
                </a:ext>
              </a:extLst>
            </p:cNvPr>
            <p:cNvSpPr/>
            <p:nvPr/>
          </p:nvSpPr>
          <p:spPr>
            <a:xfrm>
              <a:off x="3220360" y="2865086"/>
              <a:ext cx="58468" cy="90360"/>
            </a:xfrm>
            <a:custGeom>
              <a:avLst/>
              <a:gdLst>
                <a:gd name="connsiteX0" fmla="*/ 48651 w 58468"/>
                <a:gd name="connsiteY0" fmla="*/ 3986 h 90360"/>
                <a:gd name="connsiteX1" fmla="*/ 31110 w 58468"/>
                <a:gd name="connsiteY1" fmla="*/ 88500 h 90360"/>
                <a:gd name="connsiteX2" fmla="*/ 23137 w 58468"/>
                <a:gd name="connsiteY2" fmla="*/ 27905 h 90360"/>
                <a:gd name="connsiteX3" fmla="*/ 48651 w 58468"/>
                <a:gd name="connsiteY3" fmla="*/ 3986 h 90360"/>
              </a:gdLst>
              <a:ahLst/>
              <a:cxnLst>
                <a:cxn ang="0">
                  <a:pos x="connsiteX0" y="connsiteY0"/>
                </a:cxn>
                <a:cxn ang="0">
                  <a:pos x="connsiteX1" y="connsiteY1"/>
                </a:cxn>
                <a:cxn ang="0">
                  <a:pos x="connsiteX2" y="connsiteY2"/>
                </a:cxn>
                <a:cxn ang="0">
                  <a:pos x="connsiteX3" y="connsiteY3"/>
                </a:cxn>
              </a:cxnLst>
              <a:rect l="l" t="t" r="r" b="b"/>
              <a:pathLst>
                <a:path w="58468" h="90360">
                  <a:moveTo>
                    <a:pt x="48651" y="3986"/>
                  </a:moveTo>
                  <a:cubicBezTo>
                    <a:pt x="48651" y="3986"/>
                    <a:pt x="81074" y="92221"/>
                    <a:pt x="31110" y="88500"/>
                  </a:cubicBezTo>
                  <a:cubicBezTo>
                    <a:pt x="-9286" y="85311"/>
                    <a:pt x="1876" y="38005"/>
                    <a:pt x="23137" y="27905"/>
                  </a:cubicBezTo>
                  <a:cubicBezTo>
                    <a:pt x="43335" y="18338"/>
                    <a:pt x="48651" y="3986"/>
                    <a:pt x="48651" y="3986"/>
                  </a:cubicBezTo>
                  <a:close/>
                </a:path>
              </a:pathLst>
            </a:custGeom>
            <a:solidFill>
              <a:srgbClr val="00ADEF"/>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FBEAE606-6E23-439F-BCF0-340E8A2A5099}"/>
                </a:ext>
              </a:extLst>
            </p:cNvPr>
            <p:cNvSpPr/>
            <p:nvPr/>
          </p:nvSpPr>
          <p:spPr>
            <a:xfrm>
              <a:off x="3229943" y="2865617"/>
              <a:ext cx="47838" cy="90360"/>
            </a:xfrm>
            <a:custGeom>
              <a:avLst/>
              <a:gdLst>
                <a:gd name="connsiteX0" fmla="*/ 14086 w 47837"/>
                <a:gd name="connsiteY0" fmla="*/ 84779 h 90360"/>
                <a:gd name="connsiteX1" fmla="*/ 34815 w 47837"/>
                <a:gd name="connsiteY1" fmla="*/ 10365 h 90360"/>
                <a:gd name="connsiteX2" fmla="*/ 38536 w 47837"/>
                <a:gd name="connsiteY2" fmla="*/ 3986 h 90360"/>
                <a:gd name="connsiteX3" fmla="*/ 20996 w 47837"/>
                <a:gd name="connsiteY3" fmla="*/ 88500 h 90360"/>
                <a:gd name="connsiteX4" fmla="*/ 3986 w 47837"/>
                <a:gd name="connsiteY4" fmla="*/ 83185 h 90360"/>
                <a:gd name="connsiteX5" fmla="*/ 14086 w 47837"/>
                <a:gd name="connsiteY5" fmla="*/ 84779 h 9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37" h="90360">
                  <a:moveTo>
                    <a:pt x="14086" y="84779"/>
                  </a:moveTo>
                  <a:cubicBezTo>
                    <a:pt x="53419" y="87968"/>
                    <a:pt x="41725" y="33752"/>
                    <a:pt x="34815" y="10365"/>
                  </a:cubicBezTo>
                  <a:cubicBezTo>
                    <a:pt x="37473" y="6644"/>
                    <a:pt x="38536" y="3986"/>
                    <a:pt x="38536" y="3986"/>
                  </a:cubicBezTo>
                  <a:cubicBezTo>
                    <a:pt x="38536" y="3986"/>
                    <a:pt x="70959" y="92221"/>
                    <a:pt x="20996" y="88500"/>
                  </a:cubicBezTo>
                  <a:cubicBezTo>
                    <a:pt x="14086" y="87968"/>
                    <a:pt x="8239" y="85842"/>
                    <a:pt x="3986" y="83185"/>
                  </a:cubicBezTo>
                  <a:cubicBezTo>
                    <a:pt x="7176" y="83716"/>
                    <a:pt x="10365" y="84248"/>
                    <a:pt x="14086" y="84779"/>
                  </a:cubicBezTo>
                  <a:close/>
                </a:path>
              </a:pathLst>
            </a:custGeom>
            <a:solidFill>
              <a:srgbClr val="00ADEF">
                <a:alpha val="28000"/>
              </a:srgbClr>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478C6801-C045-4A37-891C-B20E8B768E58}"/>
                </a:ext>
              </a:extLst>
            </p:cNvPr>
            <p:cNvSpPr/>
            <p:nvPr/>
          </p:nvSpPr>
          <p:spPr>
            <a:xfrm>
              <a:off x="3224237" y="2898572"/>
              <a:ext cx="15946" cy="42522"/>
            </a:xfrm>
            <a:custGeom>
              <a:avLst/>
              <a:gdLst>
                <a:gd name="connsiteX0" fmla="*/ 8098 w 15945"/>
                <a:gd name="connsiteY0" fmla="*/ 40662 h 42522"/>
                <a:gd name="connsiteX1" fmla="*/ 4377 w 15945"/>
                <a:gd name="connsiteY1" fmla="*/ 20464 h 42522"/>
                <a:gd name="connsiteX2" fmla="*/ 8098 w 15945"/>
                <a:gd name="connsiteY2" fmla="*/ 10365 h 42522"/>
                <a:gd name="connsiteX3" fmla="*/ 16602 w 15945"/>
                <a:gd name="connsiteY3" fmla="*/ 3986 h 42522"/>
                <a:gd name="connsiteX4" fmla="*/ 17134 w 15945"/>
                <a:gd name="connsiteY4" fmla="*/ 4518 h 42522"/>
                <a:gd name="connsiteX5" fmla="*/ 15539 w 15945"/>
                <a:gd name="connsiteY5" fmla="*/ 9302 h 42522"/>
                <a:gd name="connsiteX6" fmla="*/ 13945 w 15945"/>
                <a:gd name="connsiteY6" fmla="*/ 13554 h 42522"/>
                <a:gd name="connsiteX7" fmla="*/ 9693 w 15945"/>
                <a:gd name="connsiteY7" fmla="*/ 21527 h 42522"/>
                <a:gd name="connsiteX8" fmla="*/ 9161 w 15945"/>
                <a:gd name="connsiteY8" fmla="*/ 40131 h 42522"/>
                <a:gd name="connsiteX9" fmla="*/ 8098 w 15945"/>
                <a:gd name="connsiteY9" fmla="*/ 40662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45" h="42522">
                  <a:moveTo>
                    <a:pt x="8098" y="40662"/>
                  </a:moveTo>
                  <a:cubicBezTo>
                    <a:pt x="4377" y="34815"/>
                    <a:pt x="3314" y="27374"/>
                    <a:pt x="4377" y="20464"/>
                  </a:cubicBezTo>
                  <a:cubicBezTo>
                    <a:pt x="4909" y="16743"/>
                    <a:pt x="5440" y="13022"/>
                    <a:pt x="8098" y="10365"/>
                  </a:cubicBezTo>
                  <a:cubicBezTo>
                    <a:pt x="10224" y="7707"/>
                    <a:pt x="12882" y="5050"/>
                    <a:pt x="16602" y="3986"/>
                  </a:cubicBezTo>
                  <a:lnTo>
                    <a:pt x="17134" y="4518"/>
                  </a:lnTo>
                  <a:cubicBezTo>
                    <a:pt x="16602" y="6113"/>
                    <a:pt x="16071" y="7707"/>
                    <a:pt x="15539" y="9302"/>
                  </a:cubicBezTo>
                  <a:cubicBezTo>
                    <a:pt x="15008" y="10896"/>
                    <a:pt x="14476" y="12491"/>
                    <a:pt x="13945" y="13554"/>
                  </a:cubicBezTo>
                  <a:cubicBezTo>
                    <a:pt x="12882" y="16212"/>
                    <a:pt x="10756" y="18869"/>
                    <a:pt x="9693" y="21527"/>
                  </a:cubicBezTo>
                  <a:cubicBezTo>
                    <a:pt x="7566" y="27374"/>
                    <a:pt x="7566" y="33752"/>
                    <a:pt x="9161" y="40131"/>
                  </a:cubicBezTo>
                  <a:lnTo>
                    <a:pt x="8098" y="40662"/>
                  </a:lnTo>
                  <a:close/>
                </a:path>
              </a:pathLst>
            </a:custGeom>
            <a:solidFill>
              <a:srgbClr val="FFFFFF"/>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132AB301-3AC5-49DB-843C-558E31EFBEDA}"/>
                </a:ext>
              </a:extLst>
            </p:cNvPr>
            <p:cNvSpPr/>
            <p:nvPr/>
          </p:nvSpPr>
          <p:spPr>
            <a:xfrm>
              <a:off x="2275727" y="2765158"/>
              <a:ext cx="79730" cy="159459"/>
            </a:xfrm>
            <a:custGeom>
              <a:avLst/>
              <a:gdLst>
                <a:gd name="connsiteX0" fmla="*/ 34933 w 79729"/>
                <a:gd name="connsiteY0" fmla="*/ 3986 h 159459"/>
                <a:gd name="connsiteX1" fmla="*/ 34933 w 79729"/>
                <a:gd name="connsiteY1" fmla="*/ 153878 h 159459"/>
                <a:gd name="connsiteX2" fmla="*/ 34933 w 79729"/>
                <a:gd name="connsiteY2" fmla="*/ 3986 h 159459"/>
              </a:gdLst>
              <a:ahLst/>
              <a:cxnLst>
                <a:cxn ang="0">
                  <a:pos x="connsiteX0" y="connsiteY0"/>
                </a:cxn>
                <a:cxn ang="0">
                  <a:pos x="connsiteX1" y="connsiteY1"/>
                </a:cxn>
                <a:cxn ang="0">
                  <a:pos x="connsiteX2" y="connsiteY2"/>
                </a:cxn>
              </a:cxnLst>
              <a:rect l="l" t="t" r="r" b="b"/>
              <a:pathLst>
                <a:path w="79729" h="159459">
                  <a:moveTo>
                    <a:pt x="34933" y="3986"/>
                  </a:moveTo>
                  <a:cubicBezTo>
                    <a:pt x="34933" y="3986"/>
                    <a:pt x="-34697" y="125176"/>
                    <a:pt x="34933" y="153878"/>
                  </a:cubicBezTo>
                  <a:cubicBezTo>
                    <a:pt x="105095" y="182049"/>
                    <a:pt x="76393" y="24716"/>
                    <a:pt x="34933" y="3986"/>
                  </a:cubicBezTo>
                  <a:close/>
                </a:path>
              </a:pathLst>
            </a:custGeom>
            <a:solidFill>
              <a:srgbClr val="00ADEF"/>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CA38917D-D951-45DC-91D9-B384BD31A8BF}"/>
                </a:ext>
              </a:extLst>
            </p:cNvPr>
            <p:cNvSpPr/>
            <p:nvPr/>
          </p:nvSpPr>
          <p:spPr>
            <a:xfrm>
              <a:off x="2297638" y="2765158"/>
              <a:ext cx="58468" cy="159459"/>
            </a:xfrm>
            <a:custGeom>
              <a:avLst/>
              <a:gdLst>
                <a:gd name="connsiteX0" fmla="*/ 13022 w 58468"/>
                <a:gd name="connsiteY0" fmla="*/ 3986 h 159459"/>
                <a:gd name="connsiteX1" fmla="*/ 8239 w 58468"/>
                <a:gd name="connsiteY1" fmla="*/ 12491 h 159459"/>
                <a:gd name="connsiteX2" fmla="*/ 3986 w 58468"/>
                <a:gd name="connsiteY2" fmla="*/ 149094 h 159459"/>
                <a:gd name="connsiteX3" fmla="*/ 13022 w 58468"/>
                <a:gd name="connsiteY3" fmla="*/ 153878 h 159459"/>
                <a:gd name="connsiteX4" fmla="*/ 13022 w 58468"/>
                <a:gd name="connsiteY4" fmla="*/ 3986 h 15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68" h="159459">
                  <a:moveTo>
                    <a:pt x="13022" y="3986"/>
                  </a:moveTo>
                  <a:cubicBezTo>
                    <a:pt x="13022" y="3986"/>
                    <a:pt x="10896" y="7176"/>
                    <a:pt x="8239" y="12491"/>
                  </a:cubicBezTo>
                  <a:cubicBezTo>
                    <a:pt x="36410" y="55013"/>
                    <a:pt x="49167" y="152815"/>
                    <a:pt x="3986" y="149094"/>
                  </a:cubicBezTo>
                  <a:cubicBezTo>
                    <a:pt x="6644" y="150689"/>
                    <a:pt x="9833" y="152284"/>
                    <a:pt x="13022" y="153878"/>
                  </a:cubicBezTo>
                  <a:cubicBezTo>
                    <a:pt x="83185" y="182049"/>
                    <a:pt x="54482" y="24716"/>
                    <a:pt x="13022" y="3986"/>
                  </a:cubicBezTo>
                  <a:close/>
                </a:path>
              </a:pathLst>
            </a:custGeom>
            <a:solidFill>
              <a:srgbClr val="00ADEF">
                <a:alpha val="28000"/>
              </a:srgbClr>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24B37ADD-5FE5-4B0C-BAA3-934AA7B5CD6B}"/>
                </a:ext>
              </a:extLst>
            </p:cNvPr>
            <p:cNvSpPr/>
            <p:nvPr/>
          </p:nvSpPr>
          <p:spPr>
            <a:xfrm>
              <a:off x="2282755" y="2830005"/>
              <a:ext cx="31892" cy="79730"/>
            </a:xfrm>
            <a:custGeom>
              <a:avLst/>
              <a:gdLst>
                <a:gd name="connsiteX0" fmla="*/ 23122 w 31891"/>
                <a:gd name="connsiteY0" fmla="*/ 3986 h 79729"/>
                <a:gd name="connsiteX1" fmla="*/ 26311 w 31891"/>
                <a:gd name="connsiteY1" fmla="*/ 24716 h 79729"/>
                <a:gd name="connsiteX2" fmla="*/ 27374 w 31891"/>
                <a:gd name="connsiteY2" fmla="*/ 42257 h 79729"/>
                <a:gd name="connsiteX3" fmla="*/ 27905 w 31891"/>
                <a:gd name="connsiteY3" fmla="*/ 58203 h 79729"/>
                <a:gd name="connsiteX4" fmla="*/ 32158 w 31891"/>
                <a:gd name="connsiteY4" fmla="*/ 76806 h 79729"/>
                <a:gd name="connsiteX5" fmla="*/ 11428 w 31891"/>
                <a:gd name="connsiteY5" fmla="*/ 65644 h 79729"/>
                <a:gd name="connsiteX6" fmla="*/ 3986 w 31891"/>
                <a:gd name="connsiteY6" fmla="*/ 42788 h 79729"/>
                <a:gd name="connsiteX7" fmla="*/ 8770 w 31891"/>
                <a:gd name="connsiteY7" fmla="*/ 20995 h 79729"/>
                <a:gd name="connsiteX8" fmla="*/ 23122 w 31891"/>
                <a:gd name="connsiteY8" fmla="*/ 3986 h 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1" h="79729">
                  <a:moveTo>
                    <a:pt x="23122" y="3986"/>
                  </a:moveTo>
                  <a:cubicBezTo>
                    <a:pt x="25248" y="11959"/>
                    <a:pt x="25779" y="18338"/>
                    <a:pt x="26311" y="24716"/>
                  </a:cubicBezTo>
                  <a:cubicBezTo>
                    <a:pt x="26842" y="31095"/>
                    <a:pt x="26842" y="36941"/>
                    <a:pt x="27374" y="42257"/>
                  </a:cubicBezTo>
                  <a:cubicBezTo>
                    <a:pt x="27374" y="47572"/>
                    <a:pt x="27374" y="52887"/>
                    <a:pt x="27905" y="58203"/>
                  </a:cubicBezTo>
                  <a:cubicBezTo>
                    <a:pt x="28437" y="63518"/>
                    <a:pt x="29500" y="68833"/>
                    <a:pt x="32158" y="76806"/>
                  </a:cubicBezTo>
                  <a:cubicBezTo>
                    <a:pt x="24185" y="76806"/>
                    <a:pt x="16212" y="72022"/>
                    <a:pt x="11428" y="65644"/>
                  </a:cubicBezTo>
                  <a:cubicBezTo>
                    <a:pt x="6644" y="58734"/>
                    <a:pt x="4518" y="50761"/>
                    <a:pt x="3986" y="42788"/>
                  </a:cubicBezTo>
                  <a:cubicBezTo>
                    <a:pt x="3986" y="34815"/>
                    <a:pt x="5581" y="27905"/>
                    <a:pt x="8770" y="20995"/>
                  </a:cubicBezTo>
                  <a:cubicBezTo>
                    <a:pt x="11959" y="14617"/>
                    <a:pt x="16212" y="8770"/>
                    <a:pt x="23122" y="3986"/>
                  </a:cubicBezTo>
                  <a:close/>
                </a:path>
              </a:pathLst>
            </a:custGeom>
            <a:solidFill>
              <a:srgbClr val="FFFFFF"/>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9FD536B9-0077-40BE-818C-D1F7B2B4C778}"/>
                </a:ext>
              </a:extLst>
            </p:cNvPr>
            <p:cNvSpPr/>
            <p:nvPr/>
          </p:nvSpPr>
          <p:spPr>
            <a:xfrm>
              <a:off x="2376718" y="2774194"/>
              <a:ext cx="37207" cy="74414"/>
            </a:xfrm>
            <a:custGeom>
              <a:avLst/>
              <a:gdLst>
                <a:gd name="connsiteX0" fmla="*/ 17924 w 37207"/>
                <a:gd name="connsiteY0" fmla="*/ 3986 h 74414"/>
                <a:gd name="connsiteX1" fmla="*/ 17924 w 37207"/>
                <a:gd name="connsiteY1" fmla="*/ 70959 h 74414"/>
                <a:gd name="connsiteX2" fmla="*/ 17924 w 37207"/>
                <a:gd name="connsiteY2" fmla="*/ 3986 h 74414"/>
              </a:gdLst>
              <a:ahLst/>
              <a:cxnLst>
                <a:cxn ang="0">
                  <a:pos x="connsiteX0" y="connsiteY0"/>
                </a:cxn>
                <a:cxn ang="0">
                  <a:pos x="connsiteX1" y="connsiteY1"/>
                </a:cxn>
                <a:cxn ang="0">
                  <a:pos x="connsiteX2" y="connsiteY2"/>
                </a:cxn>
              </a:cxnLst>
              <a:rect l="l" t="t" r="r" b="b"/>
              <a:pathLst>
                <a:path w="37207" h="74414">
                  <a:moveTo>
                    <a:pt x="17924" y="3986"/>
                  </a:moveTo>
                  <a:cubicBezTo>
                    <a:pt x="17924" y="3986"/>
                    <a:pt x="-13436" y="58203"/>
                    <a:pt x="17924" y="70959"/>
                  </a:cubicBezTo>
                  <a:cubicBezTo>
                    <a:pt x="49285" y="83185"/>
                    <a:pt x="36528" y="13022"/>
                    <a:pt x="17924" y="3986"/>
                  </a:cubicBezTo>
                  <a:close/>
                </a:path>
              </a:pathLst>
            </a:custGeom>
            <a:solidFill>
              <a:srgbClr val="00ADEF"/>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AA8CD6FB-F582-478E-86DF-B557943FFBC0}"/>
                </a:ext>
              </a:extLst>
            </p:cNvPr>
            <p:cNvSpPr/>
            <p:nvPr/>
          </p:nvSpPr>
          <p:spPr>
            <a:xfrm>
              <a:off x="2386404" y="2774194"/>
              <a:ext cx="26577" cy="74414"/>
            </a:xfrm>
            <a:custGeom>
              <a:avLst/>
              <a:gdLst>
                <a:gd name="connsiteX0" fmla="*/ 8239 w 26576"/>
                <a:gd name="connsiteY0" fmla="*/ 3986 h 74414"/>
                <a:gd name="connsiteX1" fmla="*/ 6113 w 26576"/>
                <a:gd name="connsiteY1" fmla="*/ 7707 h 74414"/>
                <a:gd name="connsiteX2" fmla="*/ 3986 w 26576"/>
                <a:gd name="connsiteY2" fmla="*/ 68833 h 74414"/>
                <a:gd name="connsiteX3" fmla="*/ 8239 w 26576"/>
                <a:gd name="connsiteY3" fmla="*/ 70959 h 74414"/>
                <a:gd name="connsiteX4" fmla="*/ 8239 w 26576"/>
                <a:gd name="connsiteY4" fmla="*/ 3986 h 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6" h="74414">
                  <a:moveTo>
                    <a:pt x="8239" y="3986"/>
                  </a:moveTo>
                  <a:cubicBezTo>
                    <a:pt x="8239" y="3986"/>
                    <a:pt x="7176" y="5581"/>
                    <a:pt x="6113" y="7707"/>
                  </a:cubicBezTo>
                  <a:cubicBezTo>
                    <a:pt x="18869" y="26842"/>
                    <a:pt x="24185" y="70428"/>
                    <a:pt x="3986" y="68833"/>
                  </a:cubicBezTo>
                  <a:cubicBezTo>
                    <a:pt x="5050" y="69365"/>
                    <a:pt x="6644" y="70428"/>
                    <a:pt x="8239" y="70959"/>
                  </a:cubicBezTo>
                  <a:cubicBezTo>
                    <a:pt x="39599" y="83185"/>
                    <a:pt x="26842" y="13022"/>
                    <a:pt x="8239" y="3986"/>
                  </a:cubicBezTo>
                  <a:close/>
                </a:path>
              </a:pathLst>
            </a:custGeom>
            <a:solidFill>
              <a:srgbClr val="00ADEF">
                <a:alpha val="28000"/>
              </a:srgbClr>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76C58058-1D11-45A4-B672-889ECB286FBE}"/>
                </a:ext>
              </a:extLst>
            </p:cNvPr>
            <p:cNvSpPr/>
            <p:nvPr/>
          </p:nvSpPr>
          <p:spPr>
            <a:xfrm>
              <a:off x="2380557" y="2802896"/>
              <a:ext cx="15946" cy="37207"/>
            </a:xfrm>
            <a:custGeom>
              <a:avLst/>
              <a:gdLst>
                <a:gd name="connsiteX0" fmla="*/ 11959 w 15945"/>
                <a:gd name="connsiteY0" fmla="*/ 3986 h 37207"/>
                <a:gd name="connsiteX1" fmla="*/ 14086 w 15945"/>
                <a:gd name="connsiteY1" fmla="*/ 20995 h 37207"/>
                <a:gd name="connsiteX2" fmla="*/ 14617 w 15945"/>
                <a:gd name="connsiteY2" fmla="*/ 27905 h 37207"/>
                <a:gd name="connsiteX3" fmla="*/ 16212 w 15945"/>
                <a:gd name="connsiteY3" fmla="*/ 36410 h 37207"/>
                <a:gd name="connsiteX4" fmla="*/ 7176 w 15945"/>
                <a:gd name="connsiteY4" fmla="*/ 31626 h 37207"/>
                <a:gd name="connsiteX5" fmla="*/ 3986 w 15945"/>
                <a:gd name="connsiteY5" fmla="*/ 21527 h 37207"/>
                <a:gd name="connsiteX6" fmla="*/ 6113 w 15945"/>
                <a:gd name="connsiteY6" fmla="*/ 11959 h 37207"/>
                <a:gd name="connsiteX7" fmla="*/ 11959 w 15945"/>
                <a:gd name="connsiteY7" fmla="*/ 3986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5" h="37207">
                  <a:moveTo>
                    <a:pt x="11959" y="3986"/>
                  </a:moveTo>
                  <a:cubicBezTo>
                    <a:pt x="13554" y="10896"/>
                    <a:pt x="13554" y="16212"/>
                    <a:pt x="14086" y="20995"/>
                  </a:cubicBezTo>
                  <a:cubicBezTo>
                    <a:pt x="14086" y="23653"/>
                    <a:pt x="14086" y="25779"/>
                    <a:pt x="14617" y="27905"/>
                  </a:cubicBezTo>
                  <a:cubicBezTo>
                    <a:pt x="14617" y="30031"/>
                    <a:pt x="15149" y="32689"/>
                    <a:pt x="16212" y="36410"/>
                  </a:cubicBezTo>
                  <a:cubicBezTo>
                    <a:pt x="12491" y="36410"/>
                    <a:pt x="9302" y="34284"/>
                    <a:pt x="7176" y="31626"/>
                  </a:cubicBezTo>
                  <a:cubicBezTo>
                    <a:pt x="5050" y="28437"/>
                    <a:pt x="3986" y="24716"/>
                    <a:pt x="3986" y="21527"/>
                  </a:cubicBezTo>
                  <a:cubicBezTo>
                    <a:pt x="3986" y="18338"/>
                    <a:pt x="4518" y="14617"/>
                    <a:pt x="6113" y="11959"/>
                  </a:cubicBezTo>
                  <a:cubicBezTo>
                    <a:pt x="6644" y="8770"/>
                    <a:pt x="8770" y="6113"/>
                    <a:pt x="11959" y="3986"/>
                  </a:cubicBezTo>
                  <a:close/>
                </a:path>
              </a:pathLst>
            </a:custGeom>
            <a:solidFill>
              <a:srgbClr val="FFFFFF"/>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31D4692C-306D-4FA4-8287-FE563E7B60F4}"/>
                </a:ext>
              </a:extLst>
            </p:cNvPr>
            <p:cNvSpPr/>
            <p:nvPr/>
          </p:nvSpPr>
          <p:spPr>
            <a:xfrm>
              <a:off x="2225763" y="2907077"/>
              <a:ext cx="37207" cy="74414"/>
            </a:xfrm>
            <a:custGeom>
              <a:avLst/>
              <a:gdLst>
                <a:gd name="connsiteX0" fmla="*/ 17924 w 37207"/>
                <a:gd name="connsiteY0" fmla="*/ 3986 h 74414"/>
                <a:gd name="connsiteX1" fmla="*/ 17924 w 37207"/>
                <a:gd name="connsiteY1" fmla="*/ 70959 h 74414"/>
                <a:gd name="connsiteX2" fmla="*/ 17924 w 37207"/>
                <a:gd name="connsiteY2" fmla="*/ 3986 h 74414"/>
              </a:gdLst>
              <a:ahLst/>
              <a:cxnLst>
                <a:cxn ang="0">
                  <a:pos x="connsiteX0" y="connsiteY0"/>
                </a:cxn>
                <a:cxn ang="0">
                  <a:pos x="connsiteX1" y="connsiteY1"/>
                </a:cxn>
                <a:cxn ang="0">
                  <a:pos x="connsiteX2" y="connsiteY2"/>
                </a:cxn>
              </a:cxnLst>
              <a:rect l="l" t="t" r="r" b="b"/>
              <a:pathLst>
                <a:path w="37207" h="74414">
                  <a:moveTo>
                    <a:pt x="17924" y="3986"/>
                  </a:moveTo>
                  <a:cubicBezTo>
                    <a:pt x="17924" y="3986"/>
                    <a:pt x="-13436" y="58203"/>
                    <a:pt x="17924" y="70959"/>
                  </a:cubicBezTo>
                  <a:cubicBezTo>
                    <a:pt x="49285" y="83716"/>
                    <a:pt x="36528" y="13554"/>
                    <a:pt x="17924" y="3986"/>
                  </a:cubicBezTo>
                  <a:close/>
                </a:path>
              </a:pathLst>
            </a:custGeom>
            <a:solidFill>
              <a:srgbClr val="00ADEF"/>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7598494E-21CC-4BAB-BCA0-F04A3A100B4D}"/>
                </a:ext>
              </a:extLst>
            </p:cNvPr>
            <p:cNvSpPr/>
            <p:nvPr/>
          </p:nvSpPr>
          <p:spPr>
            <a:xfrm>
              <a:off x="2235449" y="2907077"/>
              <a:ext cx="26577" cy="74414"/>
            </a:xfrm>
            <a:custGeom>
              <a:avLst/>
              <a:gdLst>
                <a:gd name="connsiteX0" fmla="*/ 8239 w 26576"/>
                <a:gd name="connsiteY0" fmla="*/ 3986 h 74414"/>
                <a:gd name="connsiteX1" fmla="*/ 6113 w 26576"/>
                <a:gd name="connsiteY1" fmla="*/ 7707 h 74414"/>
                <a:gd name="connsiteX2" fmla="*/ 3986 w 26576"/>
                <a:gd name="connsiteY2" fmla="*/ 68833 h 74414"/>
                <a:gd name="connsiteX3" fmla="*/ 8239 w 26576"/>
                <a:gd name="connsiteY3" fmla="*/ 70959 h 74414"/>
                <a:gd name="connsiteX4" fmla="*/ 8239 w 26576"/>
                <a:gd name="connsiteY4" fmla="*/ 3986 h 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6" h="74414">
                  <a:moveTo>
                    <a:pt x="8239" y="3986"/>
                  </a:moveTo>
                  <a:cubicBezTo>
                    <a:pt x="8239" y="3986"/>
                    <a:pt x="7176" y="5581"/>
                    <a:pt x="6113" y="7707"/>
                  </a:cubicBezTo>
                  <a:cubicBezTo>
                    <a:pt x="18869" y="26842"/>
                    <a:pt x="24185" y="70428"/>
                    <a:pt x="3986" y="68833"/>
                  </a:cubicBezTo>
                  <a:cubicBezTo>
                    <a:pt x="5050" y="69365"/>
                    <a:pt x="6644" y="70428"/>
                    <a:pt x="8239" y="70959"/>
                  </a:cubicBezTo>
                  <a:cubicBezTo>
                    <a:pt x="39599" y="83716"/>
                    <a:pt x="26842" y="13554"/>
                    <a:pt x="8239" y="3986"/>
                  </a:cubicBezTo>
                  <a:close/>
                </a:path>
              </a:pathLst>
            </a:custGeom>
            <a:solidFill>
              <a:srgbClr val="00ADEF">
                <a:alpha val="28000"/>
              </a:srgbClr>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6F5453FB-B9C6-4423-BBF5-A7CDC2D640B3}"/>
                </a:ext>
              </a:extLst>
            </p:cNvPr>
            <p:cNvSpPr/>
            <p:nvPr/>
          </p:nvSpPr>
          <p:spPr>
            <a:xfrm>
              <a:off x="2229602" y="2936311"/>
              <a:ext cx="15946" cy="37207"/>
            </a:xfrm>
            <a:custGeom>
              <a:avLst/>
              <a:gdLst>
                <a:gd name="connsiteX0" fmla="*/ 11959 w 15945"/>
                <a:gd name="connsiteY0" fmla="*/ 3986 h 37207"/>
                <a:gd name="connsiteX1" fmla="*/ 14086 w 15945"/>
                <a:gd name="connsiteY1" fmla="*/ 20995 h 37207"/>
                <a:gd name="connsiteX2" fmla="*/ 14617 w 15945"/>
                <a:gd name="connsiteY2" fmla="*/ 27905 h 37207"/>
                <a:gd name="connsiteX3" fmla="*/ 16212 w 15945"/>
                <a:gd name="connsiteY3" fmla="*/ 36410 h 37207"/>
                <a:gd name="connsiteX4" fmla="*/ 7176 w 15945"/>
                <a:gd name="connsiteY4" fmla="*/ 31626 h 37207"/>
                <a:gd name="connsiteX5" fmla="*/ 3986 w 15945"/>
                <a:gd name="connsiteY5" fmla="*/ 21527 h 37207"/>
                <a:gd name="connsiteX6" fmla="*/ 6113 w 15945"/>
                <a:gd name="connsiteY6" fmla="*/ 11959 h 37207"/>
                <a:gd name="connsiteX7" fmla="*/ 11959 w 15945"/>
                <a:gd name="connsiteY7" fmla="*/ 3986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5" h="37207">
                  <a:moveTo>
                    <a:pt x="11959" y="3986"/>
                  </a:moveTo>
                  <a:cubicBezTo>
                    <a:pt x="13554" y="10896"/>
                    <a:pt x="13554" y="16212"/>
                    <a:pt x="14086" y="20995"/>
                  </a:cubicBezTo>
                  <a:cubicBezTo>
                    <a:pt x="14086" y="23653"/>
                    <a:pt x="14086" y="25779"/>
                    <a:pt x="14617" y="27905"/>
                  </a:cubicBezTo>
                  <a:cubicBezTo>
                    <a:pt x="14617" y="30031"/>
                    <a:pt x="15149" y="32689"/>
                    <a:pt x="16212" y="36410"/>
                  </a:cubicBezTo>
                  <a:cubicBezTo>
                    <a:pt x="12491" y="36410"/>
                    <a:pt x="9302" y="34284"/>
                    <a:pt x="7176" y="31626"/>
                  </a:cubicBezTo>
                  <a:cubicBezTo>
                    <a:pt x="5050" y="28437"/>
                    <a:pt x="3986" y="24716"/>
                    <a:pt x="3986" y="21527"/>
                  </a:cubicBezTo>
                  <a:cubicBezTo>
                    <a:pt x="3986" y="18338"/>
                    <a:pt x="4518" y="14617"/>
                    <a:pt x="6113" y="11959"/>
                  </a:cubicBezTo>
                  <a:cubicBezTo>
                    <a:pt x="6644" y="8770"/>
                    <a:pt x="8770" y="5581"/>
                    <a:pt x="11959" y="3986"/>
                  </a:cubicBezTo>
                  <a:close/>
                </a:path>
              </a:pathLst>
            </a:custGeom>
            <a:solidFill>
              <a:srgbClr val="FFFFFF"/>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AA74AA67-EC84-4E4E-88BD-8210D6105CCB}"/>
                </a:ext>
              </a:extLst>
            </p:cNvPr>
            <p:cNvSpPr/>
            <p:nvPr/>
          </p:nvSpPr>
          <p:spPr>
            <a:xfrm>
              <a:off x="3577033" y="1966798"/>
              <a:ext cx="430540" cy="839819"/>
            </a:xfrm>
            <a:custGeom>
              <a:avLst/>
              <a:gdLst>
                <a:gd name="connsiteX0" fmla="*/ 3986 w 430540"/>
                <a:gd name="connsiteY0" fmla="*/ 3986 h 839818"/>
                <a:gd name="connsiteX1" fmla="*/ 429743 w 430540"/>
                <a:gd name="connsiteY1" fmla="*/ 3986 h 839818"/>
                <a:gd name="connsiteX2" fmla="*/ 429743 w 430540"/>
                <a:gd name="connsiteY2" fmla="*/ 837959 h 839818"/>
                <a:gd name="connsiteX3" fmla="*/ 3986 w 430540"/>
                <a:gd name="connsiteY3" fmla="*/ 837959 h 839818"/>
              </a:gdLst>
              <a:ahLst/>
              <a:cxnLst>
                <a:cxn ang="0">
                  <a:pos x="connsiteX0" y="connsiteY0"/>
                </a:cxn>
                <a:cxn ang="0">
                  <a:pos x="connsiteX1" y="connsiteY1"/>
                </a:cxn>
                <a:cxn ang="0">
                  <a:pos x="connsiteX2" y="connsiteY2"/>
                </a:cxn>
                <a:cxn ang="0">
                  <a:pos x="connsiteX3" y="connsiteY3"/>
                </a:cxn>
              </a:cxnLst>
              <a:rect l="l" t="t" r="r" b="b"/>
              <a:pathLst>
                <a:path w="430540" h="839818">
                  <a:moveTo>
                    <a:pt x="3986" y="3986"/>
                  </a:moveTo>
                  <a:lnTo>
                    <a:pt x="429743" y="3986"/>
                  </a:lnTo>
                  <a:lnTo>
                    <a:pt x="429743" y="837959"/>
                  </a:lnTo>
                  <a:lnTo>
                    <a:pt x="3986" y="837959"/>
                  </a:lnTo>
                  <a:close/>
                </a:path>
              </a:pathLst>
            </a:custGeom>
            <a:solidFill>
              <a:srgbClr val="CBE5CA"/>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DD633879-9B09-4DA4-AF08-04BD5EED8FD4}"/>
                </a:ext>
              </a:extLst>
            </p:cNvPr>
            <p:cNvSpPr/>
            <p:nvPr/>
          </p:nvSpPr>
          <p:spPr>
            <a:xfrm>
              <a:off x="3577033" y="1966798"/>
              <a:ext cx="430540" cy="228558"/>
            </a:xfrm>
            <a:custGeom>
              <a:avLst/>
              <a:gdLst>
                <a:gd name="connsiteX0" fmla="*/ 3986 w 430540"/>
                <a:gd name="connsiteY0" fmla="*/ 3986 h 228558"/>
                <a:gd name="connsiteX1" fmla="*/ 429743 w 430540"/>
                <a:gd name="connsiteY1" fmla="*/ 3986 h 228558"/>
                <a:gd name="connsiteX2" fmla="*/ 429743 w 430540"/>
                <a:gd name="connsiteY2" fmla="*/ 225635 h 228558"/>
                <a:gd name="connsiteX3" fmla="*/ 3986 w 430540"/>
                <a:gd name="connsiteY3" fmla="*/ 225635 h 228558"/>
              </a:gdLst>
              <a:ahLst/>
              <a:cxnLst>
                <a:cxn ang="0">
                  <a:pos x="connsiteX0" y="connsiteY0"/>
                </a:cxn>
                <a:cxn ang="0">
                  <a:pos x="connsiteX1" y="connsiteY1"/>
                </a:cxn>
                <a:cxn ang="0">
                  <a:pos x="connsiteX2" y="connsiteY2"/>
                </a:cxn>
                <a:cxn ang="0">
                  <a:pos x="connsiteX3" y="connsiteY3"/>
                </a:cxn>
              </a:cxnLst>
              <a:rect l="l" t="t" r="r" b="b"/>
              <a:pathLst>
                <a:path w="430540" h="228558">
                  <a:moveTo>
                    <a:pt x="3986" y="3986"/>
                  </a:moveTo>
                  <a:lnTo>
                    <a:pt x="429743" y="3986"/>
                  </a:lnTo>
                  <a:lnTo>
                    <a:pt x="429743" y="225635"/>
                  </a:lnTo>
                  <a:lnTo>
                    <a:pt x="3986" y="225635"/>
                  </a:lnTo>
                  <a:close/>
                </a:path>
              </a:pathLst>
            </a:custGeom>
            <a:solidFill>
              <a:srgbClr val="FFFFFF"/>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8428A2F6-7D39-4543-B367-73C609A72733}"/>
                </a:ext>
              </a:extLst>
            </p:cNvPr>
            <p:cNvSpPr/>
            <p:nvPr/>
          </p:nvSpPr>
          <p:spPr>
            <a:xfrm>
              <a:off x="3577033" y="2473347"/>
              <a:ext cx="430540" cy="228558"/>
            </a:xfrm>
            <a:custGeom>
              <a:avLst/>
              <a:gdLst>
                <a:gd name="connsiteX0" fmla="*/ 3986 w 430540"/>
                <a:gd name="connsiteY0" fmla="*/ 3986 h 228558"/>
                <a:gd name="connsiteX1" fmla="*/ 429743 w 430540"/>
                <a:gd name="connsiteY1" fmla="*/ 3986 h 228558"/>
                <a:gd name="connsiteX2" fmla="*/ 429743 w 430540"/>
                <a:gd name="connsiteY2" fmla="*/ 225635 h 228558"/>
                <a:gd name="connsiteX3" fmla="*/ 3986 w 430540"/>
                <a:gd name="connsiteY3" fmla="*/ 225635 h 228558"/>
              </a:gdLst>
              <a:ahLst/>
              <a:cxnLst>
                <a:cxn ang="0">
                  <a:pos x="connsiteX0" y="connsiteY0"/>
                </a:cxn>
                <a:cxn ang="0">
                  <a:pos x="connsiteX1" y="connsiteY1"/>
                </a:cxn>
                <a:cxn ang="0">
                  <a:pos x="connsiteX2" y="connsiteY2"/>
                </a:cxn>
                <a:cxn ang="0">
                  <a:pos x="connsiteX3" y="connsiteY3"/>
                </a:cxn>
              </a:cxnLst>
              <a:rect l="l" t="t" r="r" b="b"/>
              <a:pathLst>
                <a:path w="430540" h="228558">
                  <a:moveTo>
                    <a:pt x="3986" y="3986"/>
                  </a:moveTo>
                  <a:lnTo>
                    <a:pt x="429743" y="3986"/>
                  </a:lnTo>
                  <a:lnTo>
                    <a:pt x="429743" y="225635"/>
                  </a:lnTo>
                  <a:lnTo>
                    <a:pt x="3986" y="225635"/>
                  </a:lnTo>
                  <a:close/>
                </a:path>
              </a:pathLst>
            </a:custGeom>
            <a:solidFill>
              <a:srgbClr val="B2D579"/>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7FCA6FD6-4B47-469D-AF20-26ECBF0D3D98}"/>
                </a:ext>
              </a:extLst>
            </p:cNvPr>
            <p:cNvSpPr/>
            <p:nvPr/>
          </p:nvSpPr>
          <p:spPr>
            <a:xfrm>
              <a:off x="3914024" y="2089050"/>
              <a:ext cx="74414" cy="106306"/>
            </a:xfrm>
            <a:custGeom>
              <a:avLst/>
              <a:gdLst>
                <a:gd name="connsiteX0" fmla="*/ 3987 w 74414"/>
                <a:gd name="connsiteY0" fmla="*/ 3986 h 106306"/>
                <a:gd name="connsiteX1" fmla="*/ 70959 w 74414"/>
                <a:gd name="connsiteY1" fmla="*/ 3986 h 106306"/>
                <a:gd name="connsiteX2" fmla="*/ 70959 w 74414"/>
                <a:gd name="connsiteY2" fmla="*/ 103383 h 106306"/>
                <a:gd name="connsiteX3" fmla="*/ 3986 w 74414"/>
                <a:gd name="connsiteY3" fmla="*/ 103383 h 106306"/>
              </a:gdLst>
              <a:ahLst/>
              <a:cxnLst>
                <a:cxn ang="0">
                  <a:pos x="connsiteX0" y="connsiteY0"/>
                </a:cxn>
                <a:cxn ang="0">
                  <a:pos x="connsiteX1" y="connsiteY1"/>
                </a:cxn>
                <a:cxn ang="0">
                  <a:pos x="connsiteX2" y="connsiteY2"/>
                </a:cxn>
                <a:cxn ang="0">
                  <a:pos x="connsiteX3" y="connsiteY3"/>
                </a:cxn>
              </a:cxnLst>
              <a:rect l="l" t="t" r="r" b="b"/>
              <a:pathLst>
                <a:path w="74414" h="106306">
                  <a:moveTo>
                    <a:pt x="3987" y="3986"/>
                  </a:moveTo>
                  <a:lnTo>
                    <a:pt x="70959" y="3986"/>
                  </a:lnTo>
                  <a:lnTo>
                    <a:pt x="70959" y="103383"/>
                  </a:lnTo>
                  <a:lnTo>
                    <a:pt x="3986" y="103383"/>
                  </a:lnTo>
                  <a:close/>
                </a:path>
              </a:pathLst>
            </a:custGeom>
            <a:solidFill>
              <a:srgbClr val="4C60D3"/>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C4547B94-155E-4A09-8400-266888D5CC95}"/>
                </a:ext>
              </a:extLst>
            </p:cNvPr>
            <p:cNvSpPr/>
            <p:nvPr/>
          </p:nvSpPr>
          <p:spPr>
            <a:xfrm>
              <a:off x="3577033" y="2781635"/>
              <a:ext cx="430540" cy="26577"/>
            </a:xfrm>
            <a:custGeom>
              <a:avLst/>
              <a:gdLst>
                <a:gd name="connsiteX0" fmla="*/ 3986 w 430540"/>
                <a:gd name="connsiteY0" fmla="*/ 3986 h 26576"/>
                <a:gd name="connsiteX1" fmla="*/ 429743 w 430540"/>
                <a:gd name="connsiteY1" fmla="*/ 3986 h 26576"/>
                <a:gd name="connsiteX2" fmla="*/ 429743 w 430540"/>
                <a:gd name="connsiteY2" fmla="*/ 23122 h 26576"/>
                <a:gd name="connsiteX3" fmla="*/ 3986 w 430540"/>
                <a:gd name="connsiteY3" fmla="*/ 23122 h 26576"/>
              </a:gdLst>
              <a:ahLst/>
              <a:cxnLst>
                <a:cxn ang="0">
                  <a:pos x="connsiteX0" y="connsiteY0"/>
                </a:cxn>
                <a:cxn ang="0">
                  <a:pos x="connsiteX1" y="connsiteY1"/>
                </a:cxn>
                <a:cxn ang="0">
                  <a:pos x="connsiteX2" y="connsiteY2"/>
                </a:cxn>
                <a:cxn ang="0">
                  <a:pos x="connsiteX3" y="connsiteY3"/>
                </a:cxn>
              </a:cxnLst>
              <a:rect l="l" t="t" r="r" b="b"/>
              <a:pathLst>
                <a:path w="430540" h="26576">
                  <a:moveTo>
                    <a:pt x="3986" y="3986"/>
                  </a:moveTo>
                  <a:lnTo>
                    <a:pt x="429743" y="3986"/>
                  </a:lnTo>
                  <a:lnTo>
                    <a:pt x="429743" y="23122"/>
                  </a:lnTo>
                  <a:lnTo>
                    <a:pt x="3986" y="23122"/>
                  </a:lnTo>
                  <a:close/>
                </a:path>
              </a:pathLst>
            </a:custGeom>
            <a:solidFill>
              <a:srgbClr val="FFFFFF"/>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22507DBD-530D-4B9C-AE90-2F33B96E91D9}"/>
                </a:ext>
              </a:extLst>
            </p:cNvPr>
            <p:cNvSpPr/>
            <p:nvPr/>
          </p:nvSpPr>
          <p:spPr>
            <a:xfrm>
              <a:off x="3595636" y="1994970"/>
              <a:ext cx="85045" cy="42522"/>
            </a:xfrm>
            <a:custGeom>
              <a:avLst/>
              <a:gdLst>
                <a:gd name="connsiteX0" fmla="*/ 65644 w 85044"/>
                <a:gd name="connsiteY0" fmla="*/ 24185 h 42522"/>
                <a:gd name="connsiteX1" fmla="*/ 65644 w 85044"/>
                <a:gd name="connsiteY1" fmla="*/ 24185 h 42522"/>
                <a:gd name="connsiteX2" fmla="*/ 59797 w 85044"/>
                <a:gd name="connsiteY2" fmla="*/ 13554 h 42522"/>
                <a:gd name="connsiteX3" fmla="*/ 66176 w 85044"/>
                <a:gd name="connsiteY3" fmla="*/ 11959 h 42522"/>
                <a:gd name="connsiteX4" fmla="*/ 73086 w 85044"/>
                <a:gd name="connsiteY4" fmla="*/ 25248 h 42522"/>
                <a:gd name="connsiteX5" fmla="*/ 73086 w 85044"/>
                <a:gd name="connsiteY5" fmla="*/ 32158 h 42522"/>
                <a:gd name="connsiteX6" fmla="*/ 11959 w 85044"/>
                <a:gd name="connsiteY6" fmla="*/ 32158 h 42522"/>
                <a:gd name="connsiteX7" fmla="*/ 11959 w 85044"/>
                <a:gd name="connsiteY7" fmla="*/ 24185 h 42522"/>
                <a:gd name="connsiteX8" fmla="*/ 65644 w 85044"/>
                <a:gd name="connsiteY8" fmla="*/ 2418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44" h="42522">
                  <a:moveTo>
                    <a:pt x="65644" y="24185"/>
                  </a:moveTo>
                  <a:lnTo>
                    <a:pt x="65644" y="24185"/>
                  </a:lnTo>
                  <a:lnTo>
                    <a:pt x="59797" y="13554"/>
                  </a:lnTo>
                  <a:lnTo>
                    <a:pt x="66176" y="11959"/>
                  </a:lnTo>
                  <a:lnTo>
                    <a:pt x="73086" y="25248"/>
                  </a:lnTo>
                  <a:lnTo>
                    <a:pt x="73086" y="32158"/>
                  </a:lnTo>
                  <a:lnTo>
                    <a:pt x="11959" y="32158"/>
                  </a:lnTo>
                  <a:lnTo>
                    <a:pt x="11959" y="24185"/>
                  </a:lnTo>
                  <a:lnTo>
                    <a:pt x="65644" y="24185"/>
                  </a:lnTo>
                  <a:close/>
                </a:path>
              </a:pathLst>
            </a:custGeom>
            <a:solidFill>
              <a:srgbClr val="4A6A41"/>
            </a:solidFill>
            <a:ln w="28575" cap="flat">
              <a:solidFill>
                <a:srgbClr val="4A6A41"/>
              </a:solid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A64D568F-81CC-470D-915F-1195F51A1D84}"/>
                </a:ext>
              </a:extLst>
            </p:cNvPr>
            <p:cNvSpPr/>
            <p:nvPr/>
          </p:nvSpPr>
          <p:spPr>
            <a:xfrm>
              <a:off x="3595105" y="2036429"/>
              <a:ext cx="85045" cy="63784"/>
            </a:xfrm>
            <a:custGeom>
              <a:avLst/>
              <a:gdLst>
                <a:gd name="connsiteX0" fmla="*/ 43851 w 85044"/>
                <a:gd name="connsiteY0" fmla="*/ 53419 h 63783"/>
                <a:gd name="connsiteX1" fmla="*/ 11959 w 85044"/>
                <a:gd name="connsiteY1" fmla="*/ 32158 h 63783"/>
                <a:gd name="connsiteX2" fmla="*/ 43320 w 85044"/>
                <a:gd name="connsiteY2" fmla="*/ 11959 h 63783"/>
                <a:gd name="connsiteX3" fmla="*/ 75212 w 85044"/>
                <a:gd name="connsiteY3" fmla="*/ 33221 h 63783"/>
                <a:gd name="connsiteX4" fmla="*/ 43851 w 85044"/>
                <a:gd name="connsiteY4" fmla="*/ 53419 h 63783"/>
                <a:gd name="connsiteX5" fmla="*/ 42788 w 85044"/>
                <a:gd name="connsiteY5" fmla="*/ 20464 h 63783"/>
                <a:gd name="connsiteX6" fmla="*/ 17806 w 85044"/>
                <a:gd name="connsiteY6" fmla="*/ 32689 h 63783"/>
                <a:gd name="connsiteX7" fmla="*/ 43320 w 85044"/>
                <a:gd name="connsiteY7" fmla="*/ 44914 h 63783"/>
                <a:gd name="connsiteX8" fmla="*/ 68302 w 85044"/>
                <a:gd name="connsiteY8" fmla="*/ 32689 h 63783"/>
                <a:gd name="connsiteX9" fmla="*/ 42788 w 85044"/>
                <a:gd name="connsiteY9" fmla="*/ 20464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3783">
                  <a:moveTo>
                    <a:pt x="43851" y="53419"/>
                  </a:moveTo>
                  <a:cubicBezTo>
                    <a:pt x="23121" y="53419"/>
                    <a:pt x="11959" y="45977"/>
                    <a:pt x="11959" y="32158"/>
                  </a:cubicBezTo>
                  <a:cubicBezTo>
                    <a:pt x="11959" y="20464"/>
                    <a:pt x="23121" y="11959"/>
                    <a:pt x="43320" y="11959"/>
                  </a:cubicBezTo>
                  <a:cubicBezTo>
                    <a:pt x="63518" y="11959"/>
                    <a:pt x="75212" y="20995"/>
                    <a:pt x="75212" y="33221"/>
                  </a:cubicBezTo>
                  <a:cubicBezTo>
                    <a:pt x="74680" y="45977"/>
                    <a:pt x="62986" y="53419"/>
                    <a:pt x="43851" y="53419"/>
                  </a:cubicBezTo>
                  <a:close/>
                  <a:moveTo>
                    <a:pt x="42788" y="20464"/>
                  </a:moveTo>
                  <a:cubicBezTo>
                    <a:pt x="26842" y="20464"/>
                    <a:pt x="17806" y="25248"/>
                    <a:pt x="17806" y="32689"/>
                  </a:cubicBezTo>
                  <a:cubicBezTo>
                    <a:pt x="17806" y="41194"/>
                    <a:pt x="27905" y="44914"/>
                    <a:pt x="43320" y="44914"/>
                  </a:cubicBezTo>
                  <a:cubicBezTo>
                    <a:pt x="58203" y="44914"/>
                    <a:pt x="68302" y="41194"/>
                    <a:pt x="68302" y="32689"/>
                  </a:cubicBezTo>
                  <a:cubicBezTo>
                    <a:pt x="68302" y="25779"/>
                    <a:pt x="59266" y="20464"/>
                    <a:pt x="42788" y="20464"/>
                  </a:cubicBezTo>
                  <a:close/>
                </a:path>
              </a:pathLst>
            </a:custGeom>
            <a:solidFill>
              <a:srgbClr val="4A6A41"/>
            </a:solidFill>
            <a:ln w="28575" cap="flat">
              <a:solidFill>
                <a:srgbClr val="4A6A41"/>
              </a:solid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29ED4987-7F20-426B-B9DE-1DB788E8966A}"/>
                </a:ext>
              </a:extLst>
            </p:cNvPr>
            <p:cNvSpPr/>
            <p:nvPr/>
          </p:nvSpPr>
          <p:spPr>
            <a:xfrm>
              <a:off x="3595105" y="2084267"/>
              <a:ext cx="85045" cy="63784"/>
            </a:xfrm>
            <a:custGeom>
              <a:avLst/>
              <a:gdLst>
                <a:gd name="connsiteX0" fmla="*/ 43851 w 85044"/>
                <a:gd name="connsiteY0" fmla="*/ 53419 h 63783"/>
                <a:gd name="connsiteX1" fmla="*/ 11959 w 85044"/>
                <a:gd name="connsiteY1" fmla="*/ 32158 h 63783"/>
                <a:gd name="connsiteX2" fmla="*/ 43320 w 85044"/>
                <a:gd name="connsiteY2" fmla="*/ 11959 h 63783"/>
                <a:gd name="connsiteX3" fmla="*/ 75212 w 85044"/>
                <a:gd name="connsiteY3" fmla="*/ 33221 h 63783"/>
                <a:gd name="connsiteX4" fmla="*/ 43851 w 85044"/>
                <a:gd name="connsiteY4" fmla="*/ 53419 h 63783"/>
                <a:gd name="connsiteX5" fmla="*/ 42788 w 85044"/>
                <a:gd name="connsiteY5" fmla="*/ 20464 h 63783"/>
                <a:gd name="connsiteX6" fmla="*/ 17806 w 85044"/>
                <a:gd name="connsiteY6" fmla="*/ 32689 h 63783"/>
                <a:gd name="connsiteX7" fmla="*/ 43320 w 85044"/>
                <a:gd name="connsiteY7" fmla="*/ 44914 h 63783"/>
                <a:gd name="connsiteX8" fmla="*/ 68302 w 85044"/>
                <a:gd name="connsiteY8" fmla="*/ 32689 h 63783"/>
                <a:gd name="connsiteX9" fmla="*/ 42788 w 85044"/>
                <a:gd name="connsiteY9" fmla="*/ 20464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3783">
                  <a:moveTo>
                    <a:pt x="43851" y="53419"/>
                  </a:moveTo>
                  <a:cubicBezTo>
                    <a:pt x="23121" y="53419"/>
                    <a:pt x="11959" y="45977"/>
                    <a:pt x="11959" y="32158"/>
                  </a:cubicBezTo>
                  <a:cubicBezTo>
                    <a:pt x="11959" y="20464"/>
                    <a:pt x="23121" y="11959"/>
                    <a:pt x="43320" y="11959"/>
                  </a:cubicBezTo>
                  <a:cubicBezTo>
                    <a:pt x="63518" y="11959"/>
                    <a:pt x="75212" y="20995"/>
                    <a:pt x="75212" y="33221"/>
                  </a:cubicBezTo>
                  <a:cubicBezTo>
                    <a:pt x="74680" y="46509"/>
                    <a:pt x="62986" y="53419"/>
                    <a:pt x="43851" y="53419"/>
                  </a:cubicBezTo>
                  <a:close/>
                  <a:moveTo>
                    <a:pt x="42788" y="20464"/>
                  </a:moveTo>
                  <a:cubicBezTo>
                    <a:pt x="26842" y="20464"/>
                    <a:pt x="17806" y="25248"/>
                    <a:pt x="17806" y="32689"/>
                  </a:cubicBezTo>
                  <a:cubicBezTo>
                    <a:pt x="17806" y="41194"/>
                    <a:pt x="27905" y="44914"/>
                    <a:pt x="43320" y="44914"/>
                  </a:cubicBezTo>
                  <a:cubicBezTo>
                    <a:pt x="58203" y="44914"/>
                    <a:pt x="68302" y="41194"/>
                    <a:pt x="68302" y="32689"/>
                  </a:cubicBezTo>
                  <a:cubicBezTo>
                    <a:pt x="68302" y="25779"/>
                    <a:pt x="59266" y="20464"/>
                    <a:pt x="42788" y="20464"/>
                  </a:cubicBezTo>
                  <a:close/>
                </a:path>
              </a:pathLst>
            </a:custGeom>
            <a:solidFill>
              <a:srgbClr val="4A6A41"/>
            </a:solidFill>
            <a:ln w="28575" cap="flat">
              <a:solidFill>
                <a:srgbClr val="4A6A41"/>
              </a:solid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1914D8CF-FCB6-49F5-88AD-626579BF1C9A}"/>
                </a:ext>
              </a:extLst>
            </p:cNvPr>
            <p:cNvSpPr/>
            <p:nvPr/>
          </p:nvSpPr>
          <p:spPr>
            <a:xfrm>
              <a:off x="3597763" y="2441987"/>
              <a:ext cx="244504" cy="239189"/>
            </a:xfrm>
            <a:custGeom>
              <a:avLst/>
              <a:gdLst>
                <a:gd name="connsiteX0" fmla="*/ 3987 w 244504"/>
                <a:gd name="connsiteY0" fmla="*/ 3987 h 239188"/>
                <a:gd name="connsiteX1" fmla="*/ 242112 w 244504"/>
                <a:gd name="connsiteY1" fmla="*/ 3987 h 239188"/>
                <a:gd name="connsiteX2" fmla="*/ 242112 w 244504"/>
                <a:gd name="connsiteY2" fmla="*/ 236266 h 239188"/>
                <a:gd name="connsiteX3" fmla="*/ 3987 w 244504"/>
                <a:gd name="connsiteY3" fmla="*/ 236266 h 239188"/>
              </a:gdLst>
              <a:ahLst/>
              <a:cxnLst>
                <a:cxn ang="0">
                  <a:pos x="connsiteX0" y="connsiteY0"/>
                </a:cxn>
                <a:cxn ang="0">
                  <a:pos x="connsiteX1" y="connsiteY1"/>
                </a:cxn>
                <a:cxn ang="0">
                  <a:pos x="connsiteX2" y="connsiteY2"/>
                </a:cxn>
                <a:cxn ang="0">
                  <a:pos x="connsiteX3" y="connsiteY3"/>
                </a:cxn>
              </a:cxnLst>
              <a:rect l="l" t="t" r="r" b="b"/>
              <a:pathLst>
                <a:path w="244504" h="239188">
                  <a:moveTo>
                    <a:pt x="3987" y="3987"/>
                  </a:moveTo>
                  <a:lnTo>
                    <a:pt x="242112" y="3987"/>
                  </a:lnTo>
                  <a:lnTo>
                    <a:pt x="242112" y="236266"/>
                  </a:lnTo>
                  <a:lnTo>
                    <a:pt x="3987" y="236266"/>
                  </a:lnTo>
                  <a:close/>
                </a:path>
              </a:pathLst>
            </a:custGeom>
            <a:solidFill>
              <a:srgbClr val="7DA060"/>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96C6B899-CDC5-4C42-BC05-6AB2467C79DF}"/>
                </a:ext>
              </a:extLst>
            </p:cNvPr>
            <p:cNvSpPr/>
            <p:nvPr/>
          </p:nvSpPr>
          <p:spPr>
            <a:xfrm>
              <a:off x="3618492" y="2694996"/>
              <a:ext cx="42522" cy="90360"/>
            </a:xfrm>
            <a:custGeom>
              <a:avLst/>
              <a:gdLst>
                <a:gd name="connsiteX0" fmla="*/ 3987 w 42522"/>
                <a:gd name="connsiteY0" fmla="*/ 3986 h 90360"/>
                <a:gd name="connsiteX1" fmla="*/ 39068 w 42522"/>
                <a:gd name="connsiteY1" fmla="*/ 3986 h 90360"/>
                <a:gd name="connsiteX2" fmla="*/ 39068 w 42522"/>
                <a:gd name="connsiteY2" fmla="*/ 90626 h 90360"/>
                <a:gd name="connsiteX3" fmla="*/ 3987 w 42522"/>
                <a:gd name="connsiteY3" fmla="*/ 90626 h 90360"/>
              </a:gdLst>
              <a:ahLst/>
              <a:cxnLst>
                <a:cxn ang="0">
                  <a:pos x="connsiteX0" y="connsiteY0"/>
                </a:cxn>
                <a:cxn ang="0">
                  <a:pos x="connsiteX1" y="connsiteY1"/>
                </a:cxn>
                <a:cxn ang="0">
                  <a:pos x="connsiteX2" y="connsiteY2"/>
                </a:cxn>
                <a:cxn ang="0">
                  <a:pos x="connsiteX3" y="connsiteY3"/>
                </a:cxn>
              </a:cxnLst>
              <a:rect l="l" t="t" r="r" b="b"/>
              <a:pathLst>
                <a:path w="42522" h="90360">
                  <a:moveTo>
                    <a:pt x="3987" y="3986"/>
                  </a:moveTo>
                  <a:lnTo>
                    <a:pt x="39068" y="3986"/>
                  </a:lnTo>
                  <a:lnTo>
                    <a:pt x="39068" y="90626"/>
                  </a:lnTo>
                  <a:lnTo>
                    <a:pt x="3987" y="90626"/>
                  </a:lnTo>
                  <a:close/>
                </a:path>
              </a:pathLst>
            </a:custGeom>
            <a:solidFill>
              <a:srgbClr val="B2D579"/>
            </a:solidFill>
            <a:ln w="9525"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3BC2103C-52FE-46C5-BC7A-D266EEBCD372}"/>
                </a:ext>
              </a:extLst>
            </p:cNvPr>
            <p:cNvSpPr/>
            <p:nvPr/>
          </p:nvSpPr>
          <p:spPr>
            <a:xfrm>
              <a:off x="3713105" y="2364383"/>
              <a:ext cx="164775" cy="154144"/>
            </a:xfrm>
            <a:custGeom>
              <a:avLst/>
              <a:gdLst>
                <a:gd name="connsiteX0" fmla="*/ 143779 w 164774"/>
                <a:gd name="connsiteY0" fmla="*/ 109761 h 154143"/>
                <a:gd name="connsiteX1" fmla="*/ 135275 w 164774"/>
                <a:gd name="connsiteY1" fmla="*/ 73617 h 154143"/>
                <a:gd name="connsiteX2" fmla="*/ 120923 w 164774"/>
                <a:gd name="connsiteY2" fmla="*/ 57671 h 154143"/>
                <a:gd name="connsiteX3" fmla="*/ 102851 w 164774"/>
                <a:gd name="connsiteY3" fmla="*/ 49167 h 154143"/>
                <a:gd name="connsiteX4" fmla="*/ 102851 w 164774"/>
                <a:gd name="connsiteY4" fmla="*/ 136869 h 154143"/>
                <a:gd name="connsiteX5" fmla="*/ 89031 w 164774"/>
                <a:gd name="connsiteY5" fmla="*/ 133149 h 154143"/>
                <a:gd name="connsiteX6" fmla="*/ 89031 w 164774"/>
                <a:gd name="connsiteY6" fmla="*/ 47041 h 154143"/>
                <a:gd name="connsiteX7" fmla="*/ 84779 w 164774"/>
                <a:gd name="connsiteY7" fmla="*/ 47041 h 154143"/>
                <a:gd name="connsiteX8" fmla="*/ 75212 w 164774"/>
                <a:gd name="connsiteY8" fmla="*/ 47041 h 154143"/>
                <a:gd name="connsiteX9" fmla="*/ 75212 w 164774"/>
                <a:gd name="connsiteY9" fmla="*/ 129959 h 154143"/>
                <a:gd name="connsiteX10" fmla="*/ 61392 w 164774"/>
                <a:gd name="connsiteY10" fmla="*/ 126239 h 154143"/>
                <a:gd name="connsiteX11" fmla="*/ 61392 w 164774"/>
                <a:gd name="connsiteY11" fmla="*/ 49698 h 154143"/>
                <a:gd name="connsiteX12" fmla="*/ 27905 w 164774"/>
                <a:gd name="connsiteY12" fmla="*/ 75743 h 154143"/>
                <a:gd name="connsiteX13" fmla="*/ 20996 w 164774"/>
                <a:gd name="connsiteY13" fmla="*/ 107635 h 154143"/>
                <a:gd name="connsiteX14" fmla="*/ 31095 w 164774"/>
                <a:gd name="connsiteY14" fmla="*/ 145374 h 154143"/>
                <a:gd name="connsiteX15" fmla="*/ 9833 w 164774"/>
                <a:gd name="connsiteY15" fmla="*/ 145374 h 154143"/>
                <a:gd name="connsiteX16" fmla="*/ 3986 w 164774"/>
                <a:gd name="connsiteY16" fmla="*/ 109761 h 154143"/>
                <a:gd name="connsiteX17" fmla="*/ 42788 w 164774"/>
                <a:gd name="connsiteY17" fmla="*/ 31095 h 154143"/>
                <a:gd name="connsiteX18" fmla="*/ 61923 w 164774"/>
                <a:gd name="connsiteY18" fmla="*/ 24185 h 154143"/>
                <a:gd name="connsiteX19" fmla="*/ 61923 w 164774"/>
                <a:gd name="connsiteY19" fmla="*/ 4518 h 154143"/>
                <a:gd name="connsiteX20" fmla="*/ 75743 w 164774"/>
                <a:gd name="connsiteY20" fmla="*/ 8239 h 154143"/>
                <a:gd name="connsiteX21" fmla="*/ 75743 w 164774"/>
                <a:gd name="connsiteY21" fmla="*/ 21527 h 154143"/>
                <a:gd name="connsiteX22" fmla="*/ 85311 w 164774"/>
                <a:gd name="connsiteY22" fmla="*/ 20995 h 154143"/>
                <a:gd name="connsiteX23" fmla="*/ 89563 w 164774"/>
                <a:gd name="connsiteY23" fmla="*/ 20995 h 154143"/>
                <a:gd name="connsiteX24" fmla="*/ 89563 w 164774"/>
                <a:gd name="connsiteY24" fmla="*/ 3986 h 154143"/>
                <a:gd name="connsiteX25" fmla="*/ 103383 w 164774"/>
                <a:gd name="connsiteY25" fmla="*/ 7707 h 154143"/>
                <a:gd name="connsiteX26" fmla="*/ 103383 w 164774"/>
                <a:gd name="connsiteY26" fmla="*/ 22590 h 154143"/>
                <a:gd name="connsiteX27" fmla="*/ 151752 w 164774"/>
                <a:gd name="connsiteY27" fmla="*/ 64049 h 154143"/>
                <a:gd name="connsiteX28" fmla="*/ 160788 w 164774"/>
                <a:gd name="connsiteY28" fmla="*/ 109761 h 154143"/>
                <a:gd name="connsiteX29" fmla="*/ 152284 w 164774"/>
                <a:gd name="connsiteY29" fmla="*/ 150157 h 154143"/>
                <a:gd name="connsiteX30" fmla="*/ 133149 w 164774"/>
                <a:gd name="connsiteY30" fmla="*/ 144842 h 154143"/>
                <a:gd name="connsiteX31" fmla="*/ 143779 w 164774"/>
                <a:gd name="connsiteY31" fmla="*/ 109761 h 15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4774" h="154143">
                  <a:moveTo>
                    <a:pt x="143779" y="109761"/>
                  </a:moveTo>
                  <a:cubicBezTo>
                    <a:pt x="143779" y="95410"/>
                    <a:pt x="141122" y="83185"/>
                    <a:pt x="135275" y="73617"/>
                  </a:cubicBezTo>
                  <a:cubicBezTo>
                    <a:pt x="132085" y="67770"/>
                    <a:pt x="127302" y="62455"/>
                    <a:pt x="120923" y="57671"/>
                  </a:cubicBezTo>
                  <a:cubicBezTo>
                    <a:pt x="114545" y="52887"/>
                    <a:pt x="108698" y="50230"/>
                    <a:pt x="102851" y="49167"/>
                  </a:cubicBezTo>
                  <a:lnTo>
                    <a:pt x="102851" y="136869"/>
                  </a:lnTo>
                  <a:lnTo>
                    <a:pt x="89031" y="133149"/>
                  </a:lnTo>
                  <a:lnTo>
                    <a:pt x="89031" y="47041"/>
                  </a:lnTo>
                  <a:cubicBezTo>
                    <a:pt x="87437" y="47041"/>
                    <a:pt x="86374" y="47041"/>
                    <a:pt x="84779" y="47041"/>
                  </a:cubicBezTo>
                  <a:cubicBezTo>
                    <a:pt x="79464" y="47041"/>
                    <a:pt x="76275" y="47041"/>
                    <a:pt x="75212" y="47041"/>
                  </a:cubicBezTo>
                  <a:lnTo>
                    <a:pt x="75212" y="129959"/>
                  </a:lnTo>
                  <a:lnTo>
                    <a:pt x="61392" y="126239"/>
                  </a:lnTo>
                  <a:lnTo>
                    <a:pt x="61392" y="49698"/>
                  </a:lnTo>
                  <a:cubicBezTo>
                    <a:pt x="45446" y="53419"/>
                    <a:pt x="34284" y="61923"/>
                    <a:pt x="27905" y="75743"/>
                  </a:cubicBezTo>
                  <a:cubicBezTo>
                    <a:pt x="23122" y="85842"/>
                    <a:pt x="20996" y="96473"/>
                    <a:pt x="20996" y="107635"/>
                  </a:cubicBezTo>
                  <a:cubicBezTo>
                    <a:pt x="20996" y="123581"/>
                    <a:pt x="24185" y="136338"/>
                    <a:pt x="31095" y="145374"/>
                  </a:cubicBezTo>
                  <a:lnTo>
                    <a:pt x="9833" y="145374"/>
                  </a:lnTo>
                  <a:cubicBezTo>
                    <a:pt x="5581" y="134743"/>
                    <a:pt x="3986" y="123049"/>
                    <a:pt x="3986" y="109761"/>
                  </a:cubicBezTo>
                  <a:cubicBezTo>
                    <a:pt x="3986" y="70959"/>
                    <a:pt x="16743" y="44914"/>
                    <a:pt x="42788" y="31095"/>
                  </a:cubicBezTo>
                  <a:cubicBezTo>
                    <a:pt x="48104" y="28437"/>
                    <a:pt x="54482" y="25779"/>
                    <a:pt x="61923" y="24185"/>
                  </a:cubicBezTo>
                  <a:lnTo>
                    <a:pt x="61923" y="4518"/>
                  </a:lnTo>
                  <a:lnTo>
                    <a:pt x="75743" y="8239"/>
                  </a:lnTo>
                  <a:lnTo>
                    <a:pt x="75743" y="21527"/>
                  </a:lnTo>
                  <a:cubicBezTo>
                    <a:pt x="78401" y="21527"/>
                    <a:pt x="81590" y="20995"/>
                    <a:pt x="85311" y="20995"/>
                  </a:cubicBezTo>
                  <a:cubicBezTo>
                    <a:pt x="86905" y="20995"/>
                    <a:pt x="87968" y="20995"/>
                    <a:pt x="89563" y="20995"/>
                  </a:cubicBezTo>
                  <a:lnTo>
                    <a:pt x="89563" y="3986"/>
                  </a:lnTo>
                  <a:lnTo>
                    <a:pt x="103383" y="7707"/>
                  </a:lnTo>
                  <a:lnTo>
                    <a:pt x="103383" y="22590"/>
                  </a:lnTo>
                  <a:cubicBezTo>
                    <a:pt x="125707" y="27905"/>
                    <a:pt x="142185" y="41725"/>
                    <a:pt x="151752" y="64049"/>
                  </a:cubicBezTo>
                  <a:cubicBezTo>
                    <a:pt x="157599" y="77869"/>
                    <a:pt x="160788" y="93284"/>
                    <a:pt x="160788" y="109761"/>
                  </a:cubicBezTo>
                  <a:cubicBezTo>
                    <a:pt x="160788" y="125707"/>
                    <a:pt x="158130" y="138995"/>
                    <a:pt x="152284" y="150157"/>
                  </a:cubicBezTo>
                  <a:lnTo>
                    <a:pt x="133149" y="144842"/>
                  </a:lnTo>
                  <a:cubicBezTo>
                    <a:pt x="140058" y="135275"/>
                    <a:pt x="143779" y="123049"/>
                    <a:pt x="143779" y="109761"/>
                  </a:cubicBezTo>
                  <a:close/>
                </a:path>
              </a:pathLst>
            </a:custGeom>
            <a:solidFill>
              <a:srgbClr val="FFFFFD"/>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B94551FD-73B8-42C0-B195-3A0C7D852B13}"/>
                </a:ext>
              </a:extLst>
            </p:cNvPr>
            <p:cNvSpPr/>
            <p:nvPr/>
          </p:nvSpPr>
          <p:spPr>
            <a:xfrm>
              <a:off x="3925186" y="2422320"/>
              <a:ext cx="42522" cy="42522"/>
            </a:xfrm>
            <a:custGeom>
              <a:avLst/>
              <a:gdLst>
                <a:gd name="connsiteX0" fmla="*/ 41194 w 42522"/>
                <a:gd name="connsiteY0" fmla="*/ 23653 h 42522"/>
                <a:gd name="connsiteX1" fmla="*/ 28969 w 42522"/>
                <a:gd name="connsiteY1" fmla="*/ 29500 h 42522"/>
                <a:gd name="connsiteX2" fmla="*/ 27374 w 42522"/>
                <a:gd name="connsiteY2" fmla="*/ 43320 h 42522"/>
                <a:gd name="connsiteX3" fmla="*/ 17806 w 42522"/>
                <a:gd name="connsiteY3" fmla="*/ 33221 h 42522"/>
                <a:gd name="connsiteX4" fmla="*/ 3986 w 42522"/>
                <a:gd name="connsiteY4" fmla="*/ 35878 h 42522"/>
                <a:gd name="connsiteX5" fmla="*/ 10365 w 42522"/>
                <a:gd name="connsiteY5" fmla="*/ 23653 h 42522"/>
                <a:gd name="connsiteX6" fmla="*/ 3986 w 42522"/>
                <a:gd name="connsiteY6" fmla="*/ 11428 h 42522"/>
                <a:gd name="connsiteX7" fmla="*/ 17806 w 42522"/>
                <a:gd name="connsiteY7" fmla="*/ 14086 h 42522"/>
                <a:gd name="connsiteX8" fmla="*/ 27374 w 42522"/>
                <a:gd name="connsiteY8" fmla="*/ 3986 h 42522"/>
                <a:gd name="connsiteX9" fmla="*/ 28969 w 42522"/>
                <a:gd name="connsiteY9" fmla="*/ 17806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7374" y="43320"/>
                  </a:lnTo>
                  <a:lnTo>
                    <a:pt x="17806" y="33221"/>
                  </a:lnTo>
                  <a:lnTo>
                    <a:pt x="3986" y="35878"/>
                  </a:lnTo>
                  <a:lnTo>
                    <a:pt x="10365" y="23653"/>
                  </a:lnTo>
                  <a:lnTo>
                    <a:pt x="3986" y="11428"/>
                  </a:lnTo>
                  <a:lnTo>
                    <a:pt x="17806" y="14086"/>
                  </a:lnTo>
                  <a:lnTo>
                    <a:pt x="27374" y="3986"/>
                  </a:lnTo>
                  <a:lnTo>
                    <a:pt x="28969" y="17806"/>
                  </a:lnTo>
                  <a:close/>
                </a:path>
              </a:pathLst>
            </a:custGeom>
            <a:solidFill>
              <a:srgbClr val="FFF6C1"/>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79653031-04A9-4D2F-B5A8-168F01A7C90E}"/>
                </a:ext>
              </a:extLst>
            </p:cNvPr>
            <p:cNvSpPr/>
            <p:nvPr/>
          </p:nvSpPr>
          <p:spPr>
            <a:xfrm>
              <a:off x="3907645" y="2350032"/>
              <a:ext cx="42522" cy="42522"/>
            </a:xfrm>
            <a:custGeom>
              <a:avLst/>
              <a:gdLst>
                <a:gd name="connsiteX0" fmla="*/ 40662 w 42522"/>
                <a:gd name="connsiteY0" fmla="*/ 23653 h 42522"/>
                <a:gd name="connsiteX1" fmla="*/ 28437 w 42522"/>
                <a:gd name="connsiteY1" fmla="*/ 29500 h 42522"/>
                <a:gd name="connsiteX2" fmla="*/ 26842 w 42522"/>
                <a:gd name="connsiteY2" fmla="*/ 43320 h 42522"/>
                <a:gd name="connsiteX3" fmla="*/ 17275 w 42522"/>
                <a:gd name="connsiteY3" fmla="*/ 33221 h 42522"/>
                <a:gd name="connsiteX4" fmla="*/ 3986 w 42522"/>
                <a:gd name="connsiteY4" fmla="*/ 35878 h 42522"/>
                <a:gd name="connsiteX5" fmla="*/ 9833 w 42522"/>
                <a:gd name="connsiteY5" fmla="*/ 23653 h 42522"/>
                <a:gd name="connsiteX6" fmla="*/ 3986 w 42522"/>
                <a:gd name="connsiteY6" fmla="*/ 11428 h 42522"/>
                <a:gd name="connsiteX7" fmla="*/ 17275 w 42522"/>
                <a:gd name="connsiteY7" fmla="*/ 13554 h 42522"/>
                <a:gd name="connsiteX8" fmla="*/ 26842 w 42522"/>
                <a:gd name="connsiteY8" fmla="*/ 3986 h 42522"/>
                <a:gd name="connsiteX9" fmla="*/ 28437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0662" y="23653"/>
                  </a:moveTo>
                  <a:lnTo>
                    <a:pt x="28437" y="29500"/>
                  </a:lnTo>
                  <a:lnTo>
                    <a:pt x="26842" y="43320"/>
                  </a:lnTo>
                  <a:lnTo>
                    <a:pt x="17275" y="33221"/>
                  </a:lnTo>
                  <a:lnTo>
                    <a:pt x="3986" y="35878"/>
                  </a:lnTo>
                  <a:lnTo>
                    <a:pt x="9833" y="23653"/>
                  </a:lnTo>
                  <a:lnTo>
                    <a:pt x="3986" y="11428"/>
                  </a:lnTo>
                  <a:lnTo>
                    <a:pt x="17275" y="13554"/>
                  </a:lnTo>
                  <a:lnTo>
                    <a:pt x="26842" y="3986"/>
                  </a:lnTo>
                  <a:lnTo>
                    <a:pt x="28437" y="17275"/>
                  </a:lnTo>
                  <a:close/>
                </a:path>
              </a:pathLst>
            </a:custGeom>
            <a:solidFill>
              <a:srgbClr val="FFF6C1"/>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CCC14C91-7EB4-4304-B8F2-67689B03BE3E}"/>
                </a:ext>
              </a:extLst>
            </p:cNvPr>
            <p:cNvSpPr/>
            <p:nvPr/>
          </p:nvSpPr>
          <p:spPr>
            <a:xfrm>
              <a:off x="3859276" y="2295816"/>
              <a:ext cx="42522" cy="42522"/>
            </a:xfrm>
            <a:custGeom>
              <a:avLst/>
              <a:gdLst>
                <a:gd name="connsiteX0" fmla="*/ 41194 w 42522"/>
                <a:gd name="connsiteY0" fmla="*/ 23653 h 42522"/>
                <a:gd name="connsiteX1" fmla="*/ 28969 w 42522"/>
                <a:gd name="connsiteY1" fmla="*/ 30032 h 42522"/>
                <a:gd name="connsiteX2" fmla="*/ 27374 w 42522"/>
                <a:gd name="connsiteY2" fmla="*/ 43320 h 42522"/>
                <a:gd name="connsiteX3" fmla="*/ 17806 w 42522"/>
                <a:gd name="connsiteY3" fmla="*/ 33752 h 42522"/>
                <a:gd name="connsiteX4" fmla="*/ 3986 w 42522"/>
                <a:gd name="connsiteY4" fmla="*/ 35878 h 42522"/>
                <a:gd name="connsiteX5" fmla="*/ 10365 w 42522"/>
                <a:gd name="connsiteY5" fmla="*/ 23653 h 42522"/>
                <a:gd name="connsiteX6" fmla="*/ 3986 w 42522"/>
                <a:gd name="connsiteY6" fmla="*/ 11428 h 42522"/>
                <a:gd name="connsiteX7" fmla="*/ 17806 w 42522"/>
                <a:gd name="connsiteY7" fmla="*/ 14086 h 42522"/>
                <a:gd name="connsiteX8" fmla="*/ 27374 w 42522"/>
                <a:gd name="connsiteY8" fmla="*/ 3986 h 42522"/>
                <a:gd name="connsiteX9" fmla="*/ 28969 w 42522"/>
                <a:gd name="connsiteY9" fmla="*/ 17806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30032"/>
                  </a:lnTo>
                  <a:lnTo>
                    <a:pt x="27374" y="43320"/>
                  </a:lnTo>
                  <a:lnTo>
                    <a:pt x="17806" y="33752"/>
                  </a:lnTo>
                  <a:lnTo>
                    <a:pt x="3986" y="35878"/>
                  </a:lnTo>
                  <a:lnTo>
                    <a:pt x="10365" y="23653"/>
                  </a:lnTo>
                  <a:lnTo>
                    <a:pt x="3986" y="11428"/>
                  </a:lnTo>
                  <a:lnTo>
                    <a:pt x="17806" y="14086"/>
                  </a:lnTo>
                  <a:lnTo>
                    <a:pt x="27374" y="3986"/>
                  </a:lnTo>
                  <a:lnTo>
                    <a:pt x="28969" y="17806"/>
                  </a:lnTo>
                  <a:close/>
                </a:path>
              </a:pathLst>
            </a:custGeom>
            <a:solidFill>
              <a:srgbClr val="FFF6C1"/>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8B3A8740-85D1-46F0-AE17-A03A81EC930C}"/>
                </a:ext>
              </a:extLst>
            </p:cNvPr>
            <p:cNvSpPr/>
            <p:nvPr/>
          </p:nvSpPr>
          <p:spPr>
            <a:xfrm>
              <a:off x="3790708" y="2269771"/>
              <a:ext cx="42522" cy="42522"/>
            </a:xfrm>
            <a:custGeom>
              <a:avLst/>
              <a:gdLst>
                <a:gd name="connsiteX0" fmla="*/ 41194 w 42522"/>
                <a:gd name="connsiteY0" fmla="*/ 23653 h 42522"/>
                <a:gd name="connsiteX1" fmla="*/ 28969 w 42522"/>
                <a:gd name="connsiteY1" fmla="*/ 29500 h 42522"/>
                <a:gd name="connsiteX2" fmla="*/ 26842 w 42522"/>
                <a:gd name="connsiteY2" fmla="*/ 42788 h 42522"/>
                <a:gd name="connsiteX3" fmla="*/ 17275 w 42522"/>
                <a:gd name="connsiteY3" fmla="*/ 33221 h 42522"/>
                <a:gd name="connsiteX4" fmla="*/ 3986 w 42522"/>
                <a:gd name="connsiteY4" fmla="*/ 35347 h 42522"/>
                <a:gd name="connsiteX5" fmla="*/ 10365 w 42522"/>
                <a:gd name="connsiteY5" fmla="*/ 23653 h 42522"/>
                <a:gd name="connsiteX6" fmla="*/ 3986 w 42522"/>
                <a:gd name="connsiteY6" fmla="*/ 11428 h 42522"/>
                <a:gd name="connsiteX7" fmla="*/ 17275 w 42522"/>
                <a:gd name="connsiteY7" fmla="*/ 13554 h 42522"/>
                <a:gd name="connsiteX8" fmla="*/ 26842 w 42522"/>
                <a:gd name="connsiteY8" fmla="*/ 3986 h 42522"/>
                <a:gd name="connsiteX9" fmla="*/ 28969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6842" y="42788"/>
                  </a:lnTo>
                  <a:lnTo>
                    <a:pt x="17275" y="33221"/>
                  </a:lnTo>
                  <a:lnTo>
                    <a:pt x="3986" y="35347"/>
                  </a:lnTo>
                  <a:lnTo>
                    <a:pt x="10365" y="23653"/>
                  </a:lnTo>
                  <a:lnTo>
                    <a:pt x="3986" y="11428"/>
                  </a:lnTo>
                  <a:lnTo>
                    <a:pt x="17275" y="13554"/>
                  </a:lnTo>
                  <a:lnTo>
                    <a:pt x="26842" y="3986"/>
                  </a:lnTo>
                  <a:lnTo>
                    <a:pt x="28969" y="17275"/>
                  </a:lnTo>
                  <a:close/>
                </a:path>
              </a:pathLst>
            </a:custGeom>
            <a:solidFill>
              <a:srgbClr val="FFF6C1"/>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0BC0CC7B-E9B5-421F-AB3D-E16E7B21AAD5}"/>
                </a:ext>
              </a:extLst>
            </p:cNvPr>
            <p:cNvSpPr/>
            <p:nvPr/>
          </p:nvSpPr>
          <p:spPr>
            <a:xfrm>
              <a:off x="3715762" y="2278807"/>
              <a:ext cx="42522" cy="42522"/>
            </a:xfrm>
            <a:custGeom>
              <a:avLst/>
              <a:gdLst>
                <a:gd name="connsiteX0" fmla="*/ 41194 w 42522"/>
                <a:gd name="connsiteY0" fmla="*/ 23653 h 42522"/>
                <a:gd name="connsiteX1" fmla="*/ 28969 w 42522"/>
                <a:gd name="connsiteY1" fmla="*/ 29500 h 42522"/>
                <a:gd name="connsiteX2" fmla="*/ 26842 w 42522"/>
                <a:gd name="connsiteY2" fmla="*/ 43320 h 42522"/>
                <a:gd name="connsiteX3" fmla="*/ 17275 w 42522"/>
                <a:gd name="connsiteY3" fmla="*/ 33221 h 42522"/>
                <a:gd name="connsiteX4" fmla="*/ 3986 w 42522"/>
                <a:gd name="connsiteY4" fmla="*/ 35878 h 42522"/>
                <a:gd name="connsiteX5" fmla="*/ 10365 w 42522"/>
                <a:gd name="connsiteY5" fmla="*/ 23653 h 42522"/>
                <a:gd name="connsiteX6" fmla="*/ 3986 w 42522"/>
                <a:gd name="connsiteY6" fmla="*/ 11428 h 42522"/>
                <a:gd name="connsiteX7" fmla="*/ 17275 w 42522"/>
                <a:gd name="connsiteY7" fmla="*/ 13554 h 42522"/>
                <a:gd name="connsiteX8" fmla="*/ 26842 w 42522"/>
                <a:gd name="connsiteY8" fmla="*/ 3986 h 42522"/>
                <a:gd name="connsiteX9" fmla="*/ 28969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6842" y="43320"/>
                  </a:lnTo>
                  <a:lnTo>
                    <a:pt x="17275" y="33221"/>
                  </a:lnTo>
                  <a:lnTo>
                    <a:pt x="3986" y="35878"/>
                  </a:lnTo>
                  <a:lnTo>
                    <a:pt x="10365" y="23653"/>
                  </a:lnTo>
                  <a:lnTo>
                    <a:pt x="3986" y="11428"/>
                  </a:lnTo>
                  <a:lnTo>
                    <a:pt x="17275" y="13554"/>
                  </a:lnTo>
                  <a:lnTo>
                    <a:pt x="26842" y="3986"/>
                  </a:lnTo>
                  <a:lnTo>
                    <a:pt x="28969" y="17275"/>
                  </a:lnTo>
                  <a:close/>
                </a:path>
              </a:pathLst>
            </a:custGeom>
            <a:solidFill>
              <a:srgbClr val="FFF6C1"/>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F1DF78E1-CA0F-4BE7-AC23-1203F17880A0}"/>
                </a:ext>
              </a:extLst>
            </p:cNvPr>
            <p:cNvSpPr/>
            <p:nvPr/>
          </p:nvSpPr>
          <p:spPr>
            <a:xfrm>
              <a:off x="3656231" y="2320266"/>
              <a:ext cx="42522" cy="42522"/>
            </a:xfrm>
            <a:custGeom>
              <a:avLst/>
              <a:gdLst>
                <a:gd name="connsiteX0" fmla="*/ 41194 w 42522"/>
                <a:gd name="connsiteY0" fmla="*/ 23653 h 42522"/>
                <a:gd name="connsiteX1" fmla="*/ 28968 w 42522"/>
                <a:gd name="connsiteY1" fmla="*/ 29500 h 42522"/>
                <a:gd name="connsiteX2" fmla="*/ 26842 w 42522"/>
                <a:gd name="connsiteY2" fmla="*/ 42788 h 42522"/>
                <a:gd name="connsiteX3" fmla="*/ 17275 w 42522"/>
                <a:gd name="connsiteY3" fmla="*/ 33221 h 42522"/>
                <a:gd name="connsiteX4" fmla="*/ 3986 w 42522"/>
                <a:gd name="connsiteY4" fmla="*/ 35347 h 42522"/>
                <a:gd name="connsiteX5" fmla="*/ 10365 w 42522"/>
                <a:gd name="connsiteY5" fmla="*/ 23653 h 42522"/>
                <a:gd name="connsiteX6" fmla="*/ 3986 w 42522"/>
                <a:gd name="connsiteY6" fmla="*/ 11428 h 42522"/>
                <a:gd name="connsiteX7" fmla="*/ 17275 w 42522"/>
                <a:gd name="connsiteY7" fmla="*/ 13554 h 42522"/>
                <a:gd name="connsiteX8" fmla="*/ 26842 w 42522"/>
                <a:gd name="connsiteY8" fmla="*/ 3986 h 42522"/>
                <a:gd name="connsiteX9" fmla="*/ 28968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8" y="29500"/>
                  </a:lnTo>
                  <a:lnTo>
                    <a:pt x="26842" y="42788"/>
                  </a:lnTo>
                  <a:lnTo>
                    <a:pt x="17275" y="33221"/>
                  </a:lnTo>
                  <a:lnTo>
                    <a:pt x="3986" y="35347"/>
                  </a:lnTo>
                  <a:lnTo>
                    <a:pt x="10365" y="23653"/>
                  </a:lnTo>
                  <a:lnTo>
                    <a:pt x="3986" y="11428"/>
                  </a:lnTo>
                  <a:lnTo>
                    <a:pt x="17275" y="13554"/>
                  </a:lnTo>
                  <a:lnTo>
                    <a:pt x="26842" y="3986"/>
                  </a:lnTo>
                  <a:lnTo>
                    <a:pt x="28968" y="17275"/>
                  </a:lnTo>
                  <a:close/>
                </a:path>
              </a:pathLst>
            </a:custGeom>
            <a:solidFill>
              <a:srgbClr val="FFF6C1"/>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3A78E9A8-C2A2-4363-82EA-8E36E44CF3B0}"/>
                </a:ext>
              </a:extLst>
            </p:cNvPr>
            <p:cNvSpPr/>
            <p:nvPr/>
          </p:nvSpPr>
          <p:spPr>
            <a:xfrm>
              <a:off x="3622213" y="2384582"/>
              <a:ext cx="42522" cy="42522"/>
            </a:xfrm>
            <a:custGeom>
              <a:avLst/>
              <a:gdLst>
                <a:gd name="connsiteX0" fmla="*/ 41194 w 42522"/>
                <a:gd name="connsiteY0" fmla="*/ 23653 h 42522"/>
                <a:gd name="connsiteX1" fmla="*/ 28969 w 42522"/>
                <a:gd name="connsiteY1" fmla="*/ 29500 h 42522"/>
                <a:gd name="connsiteX2" fmla="*/ 26842 w 42522"/>
                <a:gd name="connsiteY2" fmla="*/ 42788 h 42522"/>
                <a:gd name="connsiteX3" fmla="*/ 17275 w 42522"/>
                <a:gd name="connsiteY3" fmla="*/ 33221 h 42522"/>
                <a:gd name="connsiteX4" fmla="*/ 3986 w 42522"/>
                <a:gd name="connsiteY4" fmla="*/ 35347 h 42522"/>
                <a:gd name="connsiteX5" fmla="*/ 10365 w 42522"/>
                <a:gd name="connsiteY5" fmla="*/ 23653 h 42522"/>
                <a:gd name="connsiteX6" fmla="*/ 3986 w 42522"/>
                <a:gd name="connsiteY6" fmla="*/ 11428 h 42522"/>
                <a:gd name="connsiteX7" fmla="*/ 17275 w 42522"/>
                <a:gd name="connsiteY7" fmla="*/ 13554 h 42522"/>
                <a:gd name="connsiteX8" fmla="*/ 26842 w 42522"/>
                <a:gd name="connsiteY8" fmla="*/ 3986 h 42522"/>
                <a:gd name="connsiteX9" fmla="*/ 28969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6842" y="42788"/>
                  </a:lnTo>
                  <a:lnTo>
                    <a:pt x="17275" y="33221"/>
                  </a:lnTo>
                  <a:lnTo>
                    <a:pt x="3986" y="35347"/>
                  </a:lnTo>
                  <a:lnTo>
                    <a:pt x="10365" y="23653"/>
                  </a:lnTo>
                  <a:lnTo>
                    <a:pt x="3986" y="11428"/>
                  </a:lnTo>
                  <a:lnTo>
                    <a:pt x="17275" y="13554"/>
                  </a:lnTo>
                  <a:lnTo>
                    <a:pt x="26842" y="3986"/>
                  </a:lnTo>
                  <a:lnTo>
                    <a:pt x="28969" y="17275"/>
                  </a:lnTo>
                  <a:close/>
                </a:path>
              </a:pathLst>
            </a:custGeom>
            <a:solidFill>
              <a:srgbClr val="FFF6C1"/>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35EFA9D8-E8B6-42E9-97EB-C829A4426271}"/>
                </a:ext>
              </a:extLst>
            </p:cNvPr>
            <p:cNvSpPr/>
            <p:nvPr/>
          </p:nvSpPr>
          <p:spPr>
            <a:xfrm>
              <a:off x="3622213" y="2460591"/>
              <a:ext cx="42522" cy="42522"/>
            </a:xfrm>
            <a:custGeom>
              <a:avLst/>
              <a:gdLst>
                <a:gd name="connsiteX0" fmla="*/ 41194 w 42522"/>
                <a:gd name="connsiteY0" fmla="*/ 23122 h 42522"/>
                <a:gd name="connsiteX1" fmla="*/ 28969 w 42522"/>
                <a:gd name="connsiteY1" fmla="*/ 29500 h 42522"/>
                <a:gd name="connsiteX2" fmla="*/ 26842 w 42522"/>
                <a:gd name="connsiteY2" fmla="*/ 42788 h 42522"/>
                <a:gd name="connsiteX3" fmla="*/ 17275 w 42522"/>
                <a:gd name="connsiteY3" fmla="*/ 33221 h 42522"/>
                <a:gd name="connsiteX4" fmla="*/ 3986 w 42522"/>
                <a:gd name="connsiteY4" fmla="*/ 35347 h 42522"/>
                <a:gd name="connsiteX5" fmla="*/ 10365 w 42522"/>
                <a:gd name="connsiteY5" fmla="*/ 23122 h 42522"/>
                <a:gd name="connsiteX6" fmla="*/ 3986 w 42522"/>
                <a:gd name="connsiteY6" fmla="*/ 11428 h 42522"/>
                <a:gd name="connsiteX7" fmla="*/ 17275 w 42522"/>
                <a:gd name="connsiteY7" fmla="*/ 13554 h 42522"/>
                <a:gd name="connsiteX8" fmla="*/ 26842 w 42522"/>
                <a:gd name="connsiteY8" fmla="*/ 3986 h 42522"/>
                <a:gd name="connsiteX9" fmla="*/ 28969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122"/>
                  </a:moveTo>
                  <a:lnTo>
                    <a:pt x="28969" y="29500"/>
                  </a:lnTo>
                  <a:lnTo>
                    <a:pt x="26842" y="42788"/>
                  </a:lnTo>
                  <a:lnTo>
                    <a:pt x="17275" y="33221"/>
                  </a:lnTo>
                  <a:lnTo>
                    <a:pt x="3986" y="35347"/>
                  </a:lnTo>
                  <a:lnTo>
                    <a:pt x="10365" y="23122"/>
                  </a:lnTo>
                  <a:lnTo>
                    <a:pt x="3986" y="11428"/>
                  </a:lnTo>
                  <a:lnTo>
                    <a:pt x="17275" y="13554"/>
                  </a:lnTo>
                  <a:lnTo>
                    <a:pt x="26842" y="3986"/>
                  </a:lnTo>
                  <a:lnTo>
                    <a:pt x="28969" y="17275"/>
                  </a:lnTo>
                  <a:close/>
                </a:path>
              </a:pathLst>
            </a:custGeom>
            <a:solidFill>
              <a:srgbClr val="FFF6C1"/>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777E7AC3-FEBB-4FC7-BF7F-A4D8E8E1473F}"/>
                </a:ext>
              </a:extLst>
            </p:cNvPr>
            <p:cNvSpPr/>
            <p:nvPr/>
          </p:nvSpPr>
          <p:spPr>
            <a:xfrm>
              <a:off x="3656231" y="2524906"/>
              <a:ext cx="42522" cy="42522"/>
            </a:xfrm>
            <a:custGeom>
              <a:avLst/>
              <a:gdLst>
                <a:gd name="connsiteX0" fmla="*/ 41194 w 42522"/>
                <a:gd name="connsiteY0" fmla="*/ 23122 h 42522"/>
                <a:gd name="connsiteX1" fmla="*/ 28968 w 42522"/>
                <a:gd name="connsiteY1" fmla="*/ 29500 h 42522"/>
                <a:gd name="connsiteX2" fmla="*/ 26842 w 42522"/>
                <a:gd name="connsiteY2" fmla="*/ 42788 h 42522"/>
                <a:gd name="connsiteX3" fmla="*/ 17275 w 42522"/>
                <a:gd name="connsiteY3" fmla="*/ 33221 h 42522"/>
                <a:gd name="connsiteX4" fmla="*/ 3986 w 42522"/>
                <a:gd name="connsiteY4" fmla="*/ 35347 h 42522"/>
                <a:gd name="connsiteX5" fmla="*/ 10365 w 42522"/>
                <a:gd name="connsiteY5" fmla="*/ 23122 h 42522"/>
                <a:gd name="connsiteX6" fmla="*/ 3986 w 42522"/>
                <a:gd name="connsiteY6" fmla="*/ 11428 h 42522"/>
                <a:gd name="connsiteX7" fmla="*/ 17275 w 42522"/>
                <a:gd name="connsiteY7" fmla="*/ 13554 h 42522"/>
                <a:gd name="connsiteX8" fmla="*/ 26842 w 42522"/>
                <a:gd name="connsiteY8" fmla="*/ 3986 h 42522"/>
                <a:gd name="connsiteX9" fmla="*/ 28968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122"/>
                  </a:moveTo>
                  <a:lnTo>
                    <a:pt x="28968" y="29500"/>
                  </a:lnTo>
                  <a:lnTo>
                    <a:pt x="26842" y="42788"/>
                  </a:lnTo>
                  <a:lnTo>
                    <a:pt x="17275" y="33221"/>
                  </a:lnTo>
                  <a:lnTo>
                    <a:pt x="3986" y="35347"/>
                  </a:lnTo>
                  <a:lnTo>
                    <a:pt x="10365" y="23122"/>
                  </a:lnTo>
                  <a:lnTo>
                    <a:pt x="3986" y="11428"/>
                  </a:lnTo>
                  <a:lnTo>
                    <a:pt x="17275" y="13554"/>
                  </a:lnTo>
                  <a:lnTo>
                    <a:pt x="26842" y="3986"/>
                  </a:lnTo>
                  <a:lnTo>
                    <a:pt x="28968" y="17275"/>
                  </a:lnTo>
                  <a:close/>
                </a:path>
              </a:pathLst>
            </a:custGeom>
            <a:solidFill>
              <a:srgbClr val="FFF6C1"/>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830BE095-D95C-4786-A110-CC707783BC6D}"/>
                </a:ext>
              </a:extLst>
            </p:cNvPr>
            <p:cNvSpPr/>
            <p:nvPr/>
          </p:nvSpPr>
          <p:spPr>
            <a:xfrm>
              <a:off x="3715762" y="2565834"/>
              <a:ext cx="42522" cy="42522"/>
            </a:xfrm>
            <a:custGeom>
              <a:avLst/>
              <a:gdLst>
                <a:gd name="connsiteX0" fmla="*/ 41194 w 42522"/>
                <a:gd name="connsiteY0" fmla="*/ 23653 h 42522"/>
                <a:gd name="connsiteX1" fmla="*/ 28969 w 42522"/>
                <a:gd name="connsiteY1" fmla="*/ 30032 h 42522"/>
                <a:gd name="connsiteX2" fmla="*/ 26842 w 42522"/>
                <a:gd name="connsiteY2" fmla="*/ 43320 h 42522"/>
                <a:gd name="connsiteX3" fmla="*/ 17275 w 42522"/>
                <a:gd name="connsiteY3" fmla="*/ 33752 h 42522"/>
                <a:gd name="connsiteX4" fmla="*/ 3986 w 42522"/>
                <a:gd name="connsiteY4" fmla="*/ 35878 h 42522"/>
                <a:gd name="connsiteX5" fmla="*/ 10365 w 42522"/>
                <a:gd name="connsiteY5" fmla="*/ 23653 h 42522"/>
                <a:gd name="connsiteX6" fmla="*/ 3986 w 42522"/>
                <a:gd name="connsiteY6" fmla="*/ 11959 h 42522"/>
                <a:gd name="connsiteX7" fmla="*/ 17275 w 42522"/>
                <a:gd name="connsiteY7" fmla="*/ 14086 h 42522"/>
                <a:gd name="connsiteX8" fmla="*/ 26842 w 42522"/>
                <a:gd name="connsiteY8" fmla="*/ 3986 h 42522"/>
                <a:gd name="connsiteX9" fmla="*/ 28969 w 42522"/>
                <a:gd name="connsiteY9" fmla="*/ 17806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30032"/>
                  </a:lnTo>
                  <a:lnTo>
                    <a:pt x="26842" y="43320"/>
                  </a:lnTo>
                  <a:lnTo>
                    <a:pt x="17275" y="33752"/>
                  </a:lnTo>
                  <a:lnTo>
                    <a:pt x="3986" y="35878"/>
                  </a:lnTo>
                  <a:lnTo>
                    <a:pt x="10365" y="23653"/>
                  </a:lnTo>
                  <a:lnTo>
                    <a:pt x="3986" y="11959"/>
                  </a:lnTo>
                  <a:lnTo>
                    <a:pt x="17275" y="14086"/>
                  </a:lnTo>
                  <a:lnTo>
                    <a:pt x="26842" y="3986"/>
                  </a:lnTo>
                  <a:lnTo>
                    <a:pt x="28969" y="17806"/>
                  </a:lnTo>
                  <a:close/>
                </a:path>
              </a:pathLst>
            </a:custGeom>
            <a:solidFill>
              <a:srgbClr val="FFF6C1"/>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905F8BD1-A1EB-4FC4-82DD-A41A1706354A}"/>
                </a:ext>
              </a:extLst>
            </p:cNvPr>
            <p:cNvSpPr/>
            <p:nvPr/>
          </p:nvSpPr>
          <p:spPr>
            <a:xfrm>
              <a:off x="3790708" y="2575401"/>
              <a:ext cx="42522" cy="42522"/>
            </a:xfrm>
            <a:custGeom>
              <a:avLst/>
              <a:gdLst>
                <a:gd name="connsiteX0" fmla="*/ 41194 w 42522"/>
                <a:gd name="connsiteY0" fmla="*/ 23653 h 42522"/>
                <a:gd name="connsiteX1" fmla="*/ 28969 w 42522"/>
                <a:gd name="connsiteY1" fmla="*/ 29500 h 42522"/>
                <a:gd name="connsiteX2" fmla="*/ 26842 w 42522"/>
                <a:gd name="connsiteY2" fmla="*/ 42788 h 42522"/>
                <a:gd name="connsiteX3" fmla="*/ 17275 w 42522"/>
                <a:gd name="connsiteY3" fmla="*/ 33221 h 42522"/>
                <a:gd name="connsiteX4" fmla="*/ 3986 w 42522"/>
                <a:gd name="connsiteY4" fmla="*/ 35347 h 42522"/>
                <a:gd name="connsiteX5" fmla="*/ 10365 w 42522"/>
                <a:gd name="connsiteY5" fmla="*/ 23653 h 42522"/>
                <a:gd name="connsiteX6" fmla="*/ 3986 w 42522"/>
                <a:gd name="connsiteY6" fmla="*/ 11428 h 42522"/>
                <a:gd name="connsiteX7" fmla="*/ 17275 w 42522"/>
                <a:gd name="connsiteY7" fmla="*/ 13554 h 42522"/>
                <a:gd name="connsiteX8" fmla="*/ 26842 w 42522"/>
                <a:gd name="connsiteY8" fmla="*/ 3986 h 42522"/>
                <a:gd name="connsiteX9" fmla="*/ 28969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6842" y="42788"/>
                  </a:lnTo>
                  <a:lnTo>
                    <a:pt x="17275" y="33221"/>
                  </a:lnTo>
                  <a:lnTo>
                    <a:pt x="3986" y="35347"/>
                  </a:lnTo>
                  <a:lnTo>
                    <a:pt x="10365" y="23653"/>
                  </a:lnTo>
                  <a:lnTo>
                    <a:pt x="3986" y="11428"/>
                  </a:lnTo>
                  <a:lnTo>
                    <a:pt x="17275" y="13554"/>
                  </a:lnTo>
                  <a:lnTo>
                    <a:pt x="26842" y="3986"/>
                  </a:lnTo>
                  <a:lnTo>
                    <a:pt x="28969" y="17275"/>
                  </a:lnTo>
                  <a:close/>
                </a:path>
              </a:pathLst>
            </a:custGeom>
            <a:solidFill>
              <a:srgbClr val="FFF6C1"/>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B8650EC7-0E21-46FA-B925-661302DA9C87}"/>
                </a:ext>
              </a:extLst>
            </p:cNvPr>
            <p:cNvSpPr/>
            <p:nvPr/>
          </p:nvSpPr>
          <p:spPr>
            <a:xfrm>
              <a:off x="3859276" y="2548825"/>
              <a:ext cx="42522" cy="42522"/>
            </a:xfrm>
            <a:custGeom>
              <a:avLst/>
              <a:gdLst>
                <a:gd name="connsiteX0" fmla="*/ 41194 w 42522"/>
                <a:gd name="connsiteY0" fmla="*/ 23653 h 42522"/>
                <a:gd name="connsiteX1" fmla="*/ 28969 w 42522"/>
                <a:gd name="connsiteY1" fmla="*/ 29500 h 42522"/>
                <a:gd name="connsiteX2" fmla="*/ 27374 w 42522"/>
                <a:gd name="connsiteY2" fmla="*/ 43320 h 42522"/>
                <a:gd name="connsiteX3" fmla="*/ 17806 w 42522"/>
                <a:gd name="connsiteY3" fmla="*/ 33221 h 42522"/>
                <a:gd name="connsiteX4" fmla="*/ 3986 w 42522"/>
                <a:gd name="connsiteY4" fmla="*/ 35878 h 42522"/>
                <a:gd name="connsiteX5" fmla="*/ 10365 w 42522"/>
                <a:gd name="connsiteY5" fmla="*/ 23653 h 42522"/>
                <a:gd name="connsiteX6" fmla="*/ 3986 w 42522"/>
                <a:gd name="connsiteY6" fmla="*/ 11428 h 42522"/>
                <a:gd name="connsiteX7" fmla="*/ 17806 w 42522"/>
                <a:gd name="connsiteY7" fmla="*/ 13554 h 42522"/>
                <a:gd name="connsiteX8" fmla="*/ 27374 w 42522"/>
                <a:gd name="connsiteY8" fmla="*/ 3986 h 42522"/>
                <a:gd name="connsiteX9" fmla="*/ 28969 w 42522"/>
                <a:gd name="connsiteY9" fmla="*/ 17275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7374" y="43320"/>
                  </a:lnTo>
                  <a:lnTo>
                    <a:pt x="17806" y="33221"/>
                  </a:lnTo>
                  <a:lnTo>
                    <a:pt x="3986" y="35878"/>
                  </a:lnTo>
                  <a:lnTo>
                    <a:pt x="10365" y="23653"/>
                  </a:lnTo>
                  <a:lnTo>
                    <a:pt x="3986" y="11428"/>
                  </a:lnTo>
                  <a:lnTo>
                    <a:pt x="17806" y="13554"/>
                  </a:lnTo>
                  <a:lnTo>
                    <a:pt x="27374" y="3986"/>
                  </a:lnTo>
                  <a:lnTo>
                    <a:pt x="28969" y="17275"/>
                  </a:lnTo>
                  <a:close/>
                </a:path>
              </a:pathLst>
            </a:custGeom>
            <a:solidFill>
              <a:srgbClr val="FFF6C1"/>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48C8CA42-BF73-41EA-A1D1-498458062F9A}"/>
                </a:ext>
              </a:extLst>
            </p:cNvPr>
            <p:cNvSpPr/>
            <p:nvPr/>
          </p:nvSpPr>
          <p:spPr>
            <a:xfrm>
              <a:off x="3907645" y="2494609"/>
              <a:ext cx="42522" cy="42522"/>
            </a:xfrm>
            <a:custGeom>
              <a:avLst/>
              <a:gdLst>
                <a:gd name="connsiteX0" fmla="*/ 40662 w 42522"/>
                <a:gd name="connsiteY0" fmla="*/ 23653 h 42522"/>
                <a:gd name="connsiteX1" fmla="*/ 28437 w 42522"/>
                <a:gd name="connsiteY1" fmla="*/ 30031 h 42522"/>
                <a:gd name="connsiteX2" fmla="*/ 26842 w 42522"/>
                <a:gd name="connsiteY2" fmla="*/ 43320 h 42522"/>
                <a:gd name="connsiteX3" fmla="*/ 17275 w 42522"/>
                <a:gd name="connsiteY3" fmla="*/ 33752 h 42522"/>
                <a:gd name="connsiteX4" fmla="*/ 3986 w 42522"/>
                <a:gd name="connsiteY4" fmla="*/ 35878 h 42522"/>
                <a:gd name="connsiteX5" fmla="*/ 9833 w 42522"/>
                <a:gd name="connsiteY5" fmla="*/ 23653 h 42522"/>
                <a:gd name="connsiteX6" fmla="*/ 3986 w 42522"/>
                <a:gd name="connsiteY6" fmla="*/ 11428 h 42522"/>
                <a:gd name="connsiteX7" fmla="*/ 17275 w 42522"/>
                <a:gd name="connsiteY7" fmla="*/ 14086 h 42522"/>
                <a:gd name="connsiteX8" fmla="*/ 26842 w 42522"/>
                <a:gd name="connsiteY8" fmla="*/ 3986 h 42522"/>
                <a:gd name="connsiteX9" fmla="*/ 28437 w 42522"/>
                <a:gd name="connsiteY9" fmla="*/ 17806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0662" y="23653"/>
                  </a:moveTo>
                  <a:lnTo>
                    <a:pt x="28437" y="30031"/>
                  </a:lnTo>
                  <a:lnTo>
                    <a:pt x="26842" y="43320"/>
                  </a:lnTo>
                  <a:lnTo>
                    <a:pt x="17275" y="33752"/>
                  </a:lnTo>
                  <a:lnTo>
                    <a:pt x="3986" y="35878"/>
                  </a:lnTo>
                  <a:lnTo>
                    <a:pt x="9833" y="23653"/>
                  </a:lnTo>
                  <a:lnTo>
                    <a:pt x="3986" y="11428"/>
                  </a:lnTo>
                  <a:lnTo>
                    <a:pt x="17275" y="14086"/>
                  </a:lnTo>
                  <a:lnTo>
                    <a:pt x="26842" y="3986"/>
                  </a:lnTo>
                  <a:lnTo>
                    <a:pt x="28437" y="17806"/>
                  </a:lnTo>
                  <a:close/>
                </a:path>
              </a:pathLst>
            </a:custGeom>
            <a:solidFill>
              <a:srgbClr val="FFF6C1"/>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7B4D484C-6A25-4ADD-8129-D788F4A9EF3E}"/>
                </a:ext>
              </a:extLst>
            </p:cNvPr>
            <p:cNvSpPr/>
            <p:nvPr/>
          </p:nvSpPr>
          <p:spPr>
            <a:xfrm>
              <a:off x="3925186" y="2422320"/>
              <a:ext cx="42522" cy="42522"/>
            </a:xfrm>
            <a:custGeom>
              <a:avLst/>
              <a:gdLst>
                <a:gd name="connsiteX0" fmla="*/ 41194 w 42522"/>
                <a:gd name="connsiteY0" fmla="*/ 23653 h 42522"/>
                <a:gd name="connsiteX1" fmla="*/ 28969 w 42522"/>
                <a:gd name="connsiteY1" fmla="*/ 29500 h 42522"/>
                <a:gd name="connsiteX2" fmla="*/ 27374 w 42522"/>
                <a:gd name="connsiteY2" fmla="*/ 43320 h 42522"/>
                <a:gd name="connsiteX3" fmla="*/ 17806 w 42522"/>
                <a:gd name="connsiteY3" fmla="*/ 33221 h 42522"/>
                <a:gd name="connsiteX4" fmla="*/ 3986 w 42522"/>
                <a:gd name="connsiteY4" fmla="*/ 35878 h 42522"/>
                <a:gd name="connsiteX5" fmla="*/ 10365 w 42522"/>
                <a:gd name="connsiteY5" fmla="*/ 23653 h 42522"/>
                <a:gd name="connsiteX6" fmla="*/ 3986 w 42522"/>
                <a:gd name="connsiteY6" fmla="*/ 11428 h 42522"/>
                <a:gd name="connsiteX7" fmla="*/ 17806 w 42522"/>
                <a:gd name="connsiteY7" fmla="*/ 14086 h 42522"/>
                <a:gd name="connsiteX8" fmla="*/ 27374 w 42522"/>
                <a:gd name="connsiteY8" fmla="*/ 3986 h 42522"/>
                <a:gd name="connsiteX9" fmla="*/ 28969 w 42522"/>
                <a:gd name="connsiteY9" fmla="*/ 17806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41194" y="23653"/>
                  </a:moveTo>
                  <a:lnTo>
                    <a:pt x="28969" y="29500"/>
                  </a:lnTo>
                  <a:lnTo>
                    <a:pt x="27374" y="43320"/>
                  </a:lnTo>
                  <a:lnTo>
                    <a:pt x="17806" y="33221"/>
                  </a:lnTo>
                  <a:lnTo>
                    <a:pt x="3986" y="35878"/>
                  </a:lnTo>
                  <a:lnTo>
                    <a:pt x="10365" y="23653"/>
                  </a:lnTo>
                  <a:lnTo>
                    <a:pt x="3986" y="11428"/>
                  </a:lnTo>
                  <a:lnTo>
                    <a:pt x="17806" y="14086"/>
                  </a:lnTo>
                  <a:lnTo>
                    <a:pt x="27374" y="3986"/>
                  </a:lnTo>
                  <a:lnTo>
                    <a:pt x="28969" y="17806"/>
                  </a:lnTo>
                  <a:close/>
                </a:path>
              </a:pathLst>
            </a:custGeom>
            <a:solidFill>
              <a:srgbClr val="FFF6C1"/>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DD786770-1F75-4D16-A4FD-CF8B7ED2AA76}"/>
                </a:ext>
              </a:extLst>
            </p:cNvPr>
            <p:cNvSpPr/>
            <p:nvPr/>
          </p:nvSpPr>
          <p:spPr>
            <a:xfrm>
              <a:off x="3638159" y="2165591"/>
              <a:ext cx="31892" cy="21261"/>
            </a:xfrm>
            <a:custGeom>
              <a:avLst/>
              <a:gdLst>
                <a:gd name="connsiteX0" fmla="*/ 3986 w 31891"/>
                <a:gd name="connsiteY0" fmla="*/ 18869 h 21261"/>
                <a:gd name="connsiteX1" fmla="*/ 3986 w 31891"/>
                <a:gd name="connsiteY1" fmla="*/ 3986 h 21261"/>
                <a:gd name="connsiteX2" fmla="*/ 28969 w 31891"/>
                <a:gd name="connsiteY2" fmla="*/ 3986 h 21261"/>
                <a:gd name="connsiteX3" fmla="*/ 28969 w 31891"/>
                <a:gd name="connsiteY3" fmla="*/ 18338 h 21261"/>
                <a:gd name="connsiteX4" fmla="*/ 24185 w 31891"/>
                <a:gd name="connsiteY4" fmla="*/ 18338 h 21261"/>
                <a:gd name="connsiteX5" fmla="*/ 24185 w 31891"/>
                <a:gd name="connsiteY5" fmla="*/ 9302 h 21261"/>
                <a:gd name="connsiteX6" fmla="*/ 18338 w 31891"/>
                <a:gd name="connsiteY6" fmla="*/ 9302 h 21261"/>
                <a:gd name="connsiteX7" fmla="*/ 18338 w 31891"/>
                <a:gd name="connsiteY7" fmla="*/ 17275 h 21261"/>
                <a:gd name="connsiteX8" fmla="*/ 13554 w 31891"/>
                <a:gd name="connsiteY8" fmla="*/ 17275 h 21261"/>
                <a:gd name="connsiteX9" fmla="*/ 13554 w 31891"/>
                <a:gd name="connsiteY9" fmla="*/ 9302 h 21261"/>
                <a:gd name="connsiteX10" fmla="*/ 7707 w 31891"/>
                <a:gd name="connsiteY10" fmla="*/ 9302 h 21261"/>
                <a:gd name="connsiteX11" fmla="*/ 7707 w 31891"/>
                <a:gd name="connsiteY11" fmla="*/ 18869 h 21261"/>
                <a:gd name="connsiteX12" fmla="*/ 3986 w 31891"/>
                <a:gd name="connsiteY12" fmla="*/ 18869 h 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1261">
                  <a:moveTo>
                    <a:pt x="3986" y="18869"/>
                  </a:moveTo>
                  <a:lnTo>
                    <a:pt x="3986" y="3986"/>
                  </a:lnTo>
                  <a:lnTo>
                    <a:pt x="28969" y="3986"/>
                  </a:lnTo>
                  <a:lnTo>
                    <a:pt x="28969" y="18338"/>
                  </a:lnTo>
                  <a:lnTo>
                    <a:pt x="24185" y="18338"/>
                  </a:lnTo>
                  <a:lnTo>
                    <a:pt x="24185" y="9302"/>
                  </a:lnTo>
                  <a:lnTo>
                    <a:pt x="18338" y="9302"/>
                  </a:lnTo>
                  <a:lnTo>
                    <a:pt x="18338" y="17275"/>
                  </a:lnTo>
                  <a:lnTo>
                    <a:pt x="13554" y="17275"/>
                  </a:lnTo>
                  <a:lnTo>
                    <a:pt x="13554" y="9302"/>
                  </a:lnTo>
                  <a:lnTo>
                    <a:pt x="7707" y="9302"/>
                  </a:lnTo>
                  <a:lnTo>
                    <a:pt x="7707" y="18869"/>
                  </a:lnTo>
                  <a:lnTo>
                    <a:pt x="3986" y="18869"/>
                  </a:lnTo>
                  <a:close/>
                </a:path>
              </a:pathLst>
            </a:custGeom>
            <a:solidFill>
              <a:srgbClr val="4A6A41"/>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08B3BAE1-5FF2-48B5-88EE-F7171D9522DD}"/>
                </a:ext>
              </a:extLst>
            </p:cNvPr>
            <p:cNvSpPr/>
            <p:nvPr/>
          </p:nvSpPr>
          <p:spPr>
            <a:xfrm>
              <a:off x="3638159" y="2187915"/>
              <a:ext cx="31892" cy="26577"/>
            </a:xfrm>
            <a:custGeom>
              <a:avLst/>
              <a:gdLst>
                <a:gd name="connsiteX0" fmla="*/ 15149 w 31891"/>
                <a:gd name="connsiteY0" fmla="*/ 24716 h 26576"/>
                <a:gd name="connsiteX1" fmla="*/ 3986 w 31891"/>
                <a:gd name="connsiteY1" fmla="*/ 14086 h 26576"/>
                <a:gd name="connsiteX2" fmla="*/ 15149 w 31891"/>
                <a:gd name="connsiteY2" fmla="*/ 3986 h 26576"/>
                <a:gd name="connsiteX3" fmla="*/ 29500 w 31891"/>
                <a:gd name="connsiteY3" fmla="*/ 3986 h 26576"/>
                <a:gd name="connsiteX4" fmla="*/ 29500 w 31891"/>
                <a:gd name="connsiteY4" fmla="*/ 9833 h 26576"/>
                <a:gd name="connsiteX5" fmla="*/ 15149 w 31891"/>
                <a:gd name="connsiteY5" fmla="*/ 9833 h 26576"/>
                <a:gd name="connsiteX6" fmla="*/ 9302 w 31891"/>
                <a:gd name="connsiteY6" fmla="*/ 14617 h 26576"/>
                <a:gd name="connsiteX7" fmla="*/ 15149 w 31891"/>
                <a:gd name="connsiteY7" fmla="*/ 19401 h 26576"/>
                <a:gd name="connsiteX8" fmla="*/ 30032 w 31891"/>
                <a:gd name="connsiteY8" fmla="*/ 19401 h 26576"/>
                <a:gd name="connsiteX9" fmla="*/ 30032 w 31891"/>
                <a:gd name="connsiteY9" fmla="*/ 25248 h 26576"/>
                <a:gd name="connsiteX10" fmla="*/ 15149 w 31891"/>
                <a:gd name="connsiteY10" fmla="*/ 25248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91" h="26576">
                  <a:moveTo>
                    <a:pt x="15149" y="24716"/>
                  </a:moveTo>
                  <a:cubicBezTo>
                    <a:pt x="7707" y="24716"/>
                    <a:pt x="3986" y="20995"/>
                    <a:pt x="3986" y="14086"/>
                  </a:cubicBezTo>
                  <a:cubicBezTo>
                    <a:pt x="3986" y="7176"/>
                    <a:pt x="7707" y="3986"/>
                    <a:pt x="15149" y="3986"/>
                  </a:cubicBezTo>
                  <a:lnTo>
                    <a:pt x="29500" y="3986"/>
                  </a:lnTo>
                  <a:lnTo>
                    <a:pt x="29500" y="9833"/>
                  </a:lnTo>
                  <a:lnTo>
                    <a:pt x="15149" y="9833"/>
                  </a:lnTo>
                  <a:cubicBezTo>
                    <a:pt x="10896" y="9833"/>
                    <a:pt x="9302" y="11428"/>
                    <a:pt x="9302" y="14617"/>
                  </a:cubicBezTo>
                  <a:cubicBezTo>
                    <a:pt x="9302" y="17806"/>
                    <a:pt x="11428" y="19401"/>
                    <a:pt x="15149" y="19401"/>
                  </a:cubicBezTo>
                  <a:lnTo>
                    <a:pt x="30032" y="19401"/>
                  </a:lnTo>
                  <a:lnTo>
                    <a:pt x="30032" y="25248"/>
                  </a:lnTo>
                  <a:lnTo>
                    <a:pt x="15149" y="25248"/>
                  </a:lnTo>
                  <a:close/>
                </a:path>
              </a:pathLst>
            </a:custGeom>
            <a:solidFill>
              <a:srgbClr val="4A6A41"/>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5513FE7A-22DD-4929-9901-DB5FAD80DFD7}"/>
                </a:ext>
              </a:extLst>
            </p:cNvPr>
            <p:cNvSpPr/>
            <p:nvPr/>
          </p:nvSpPr>
          <p:spPr>
            <a:xfrm>
              <a:off x="3637628" y="2217681"/>
              <a:ext cx="31892" cy="26577"/>
            </a:xfrm>
            <a:custGeom>
              <a:avLst/>
              <a:gdLst>
                <a:gd name="connsiteX0" fmla="*/ 4518 w 31891"/>
                <a:gd name="connsiteY0" fmla="*/ 25248 h 26576"/>
                <a:gd name="connsiteX1" fmla="*/ 4518 w 31891"/>
                <a:gd name="connsiteY1" fmla="*/ 18869 h 26576"/>
                <a:gd name="connsiteX2" fmla="*/ 10896 w 31891"/>
                <a:gd name="connsiteY2" fmla="*/ 15149 h 26576"/>
                <a:gd name="connsiteX3" fmla="*/ 11959 w 31891"/>
                <a:gd name="connsiteY3" fmla="*/ 14086 h 26576"/>
                <a:gd name="connsiteX4" fmla="*/ 13022 w 31891"/>
                <a:gd name="connsiteY4" fmla="*/ 13022 h 26576"/>
                <a:gd name="connsiteX5" fmla="*/ 13554 w 31891"/>
                <a:gd name="connsiteY5" fmla="*/ 11959 h 26576"/>
                <a:gd name="connsiteX6" fmla="*/ 13554 w 31891"/>
                <a:gd name="connsiteY6" fmla="*/ 10896 h 26576"/>
                <a:gd name="connsiteX7" fmla="*/ 13554 w 31891"/>
                <a:gd name="connsiteY7" fmla="*/ 9833 h 26576"/>
                <a:gd name="connsiteX8" fmla="*/ 3986 w 31891"/>
                <a:gd name="connsiteY8" fmla="*/ 9833 h 26576"/>
                <a:gd name="connsiteX9" fmla="*/ 3986 w 31891"/>
                <a:gd name="connsiteY9" fmla="*/ 3986 h 26576"/>
                <a:gd name="connsiteX10" fmla="*/ 28968 w 31891"/>
                <a:gd name="connsiteY10" fmla="*/ 3986 h 26576"/>
                <a:gd name="connsiteX11" fmla="*/ 28968 w 31891"/>
                <a:gd name="connsiteY11" fmla="*/ 13022 h 26576"/>
                <a:gd name="connsiteX12" fmla="*/ 22059 w 31891"/>
                <a:gd name="connsiteY12" fmla="*/ 22059 h 26576"/>
                <a:gd name="connsiteX13" fmla="*/ 19401 w 31891"/>
                <a:gd name="connsiteY13" fmla="*/ 21527 h 26576"/>
                <a:gd name="connsiteX14" fmla="*/ 17275 w 31891"/>
                <a:gd name="connsiteY14" fmla="*/ 20464 h 26576"/>
                <a:gd name="connsiteX15" fmla="*/ 15680 w 31891"/>
                <a:gd name="connsiteY15" fmla="*/ 18869 h 26576"/>
                <a:gd name="connsiteX16" fmla="*/ 14617 w 31891"/>
                <a:gd name="connsiteY16" fmla="*/ 16743 h 26576"/>
                <a:gd name="connsiteX17" fmla="*/ 14617 w 31891"/>
                <a:gd name="connsiteY17" fmla="*/ 16743 h 26576"/>
                <a:gd name="connsiteX18" fmla="*/ 14086 w 31891"/>
                <a:gd name="connsiteY18" fmla="*/ 17806 h 26576"/>
                <a:gd name="connsiteX19" fmla="*/ 13022 w 31891"/>
                <a:gd name="connsiteY19" fmla="*/ 18869 h 26576"/>
                <a:gd name="connsiteX20" fmla="*/ 11959 w 31891"/>
                <a:gd name="connsiteY20" fmla="*/ 19932 h 26576"/>
                <a:gd name="connsiteX21" fmla="*/ 10896 w 31891"/>
                <a:gd name="connsiteY21" fmla="*/ 20995 h 26576"/>
                <a:gd name="connsiteX22" fmla="*/ 4518 w 31891"/>
                <a:gd name="connsiteY22" fmla="*/ 25248 h 26576"/>
                <a:gd name="connsiteX23" fmla="*/ 25779 w 31891"/>
                <a:gd name="connsiteY23" fmla="*/ 9833 h 26576"/>
                <a:gd name="connsiteX24" fmla="*/ 18869 w 31891"/>
                <a:gd name="connsiteY24" fmla="*/ 9833 h 26576"/>
                <a:gd name="connsiteX25" fmla="*/ 18869 w 31891"/>
                <a:gd name="connsiteY25" fmla="*/ 12491 h 26576"/>
                <a:gd name="connsiteX26" fmla="*/ 19932 w 31891"/>
                <a:gd name="connsiteY26" fmla="*/ 15149 h 26576"/>
                <a:gd name="connsiteX27" fmla="*/ 22590 w 31891"/>
                <a:gd name="connsiteY27" fmla="*/ 16212 h 26576"/>
                <a:gd name="connsiteX28" fmla="*/ 25779 w 31891"/>
                <a:gd name="connsiteY28" fmla="*/ 12491 h 26576"/>
                <a:gd name="connsiteX29" fmla="*/ 25779 w 31891"/>
                <a:gd name="connsiteY29" fmla="*/ 9833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891" h="26576">
                  <a:moveTo>
                    <a:pt x="4518" y="25248"/>
                  </a:moveTo>
                  <a:lnTo>
                    <a:pt x="4518" y="18869"/>
                  </a:lnTo>
                  <a:lnTo>
                    <a:pt x="10896" y="15149"/>
                  </a:lnTo>
                  <a:cubicBezTo>
                    <a:pt x="11428" y="14617"/>
                    <a:pt x="11959" y="14617"/>
                    <a:pt x="11959" y="14086"/>
                  </a:cubicBezTo>
                  <a:cubicBezTo>
                    <a:pt x="12491" y="13554"/>
                    <a:pt x="12491" y="13554"/>
                    <a:pt x="13022" y="13022"/>
                  </a:cubicBezTo>
                  <a:cubicBezTo>
                    <a:pt x="13554" y="12491"/>
                    <a:pt x="13554" y="12491"/>
                    <a:pt x="13554" y="11959"/>
                  </a:cubicBezTo>
                  <a:cubicBezTo>
                    <a:pt x="13554" y="11428"/>
                    <a:pt x="13554" y="11428"/>
                    <a:pt x="13554" y="10896"/>
                  </a:cubicBezTo>
                  <a:lnTo>
                    <a:pt x="13554" y="9833"/>
                  </a:lnTo>
                  <a:lnTo>
                    <a:pt x="3986" y="9833"/>
                  </a:lnTo>
                  <a:lnTo>
                    <a:pt x="3986" y="3986"/>
                  </a:lnTo>
                  <a:lnTo>
                    <a:pt x="28968" y="3986"/>
                  </a:lnTo>
                  <a:lnTo>
                    <a:pt x="28968" y="13022"/>
                  </a:lnTo>
                  <a:cubicBezTo>
                    <a:pt x="28968" y="18869"/>
                    <a:pt x="26842" y="22059"/>
                    <a:pt x="22059" y="22059"/>
                  </a:cubicBezTo>
                  <a:cubicBezTo>
                    <a:pt x="20995" y="22059"/>
                    <a:pt x="20464" y="22059"/>
                    <a:pt x="19401" y="21527"/>
                  </a:cubicBezTo>
                  <a:cubicBezTo>
                    <a:pt x="18869" y="20995"/>
                    <a:pt x="17806" y="20995"/>
                    <a:pt x="17275" y="20464"/>
                  </a:cubicBezTo>
                  <a:cubicBezTo>
                    <a:pt x="16743" y="19932"/>
                    <a:pt x="16212" y="19401"/>
                    <a:pt x="15680" y="18869"/>
                  </a:cubicBezTo>
                  <a:cubicBezTo>
                    <a:pt x="15149" y="18338"/>
                    <a:pt x="15149" y="17275"/>
                    <a:pt x="14617" y="16743"/>
                  </a:cubicBezTo>
                  <a:lnTo>
                    <a:pt x="14617" y="16743"/>
                  </a:lnTo>
                  <a:cubicBezTo>
                    <a:pt x="14617" y="17275"/>
                    <a:pt x="14086" y="17275"/>
                    <a:pt x="14086" y="17806"/>
                  </a:cubicBezTo>
                  <a:cubicBezTo>
                    <a:pt x="14086" y="18338"/>
                    <a:pt x="13554" y="18338"/>
                    <a:pt x="13022" y="18869"/>
                  </a:cubicBezTo>
                  <a:cubicBezTo>
                    <a:pt x="12491" y="19401"/>
                    <a:pt x="12491" y="19401"/>
                    <a:pt x="11959" y="19932"/>
                  </a:cubicBezTo>
                  <a:cubicBezTo>
                    <a:pt x="11428" y="20464"/>
                    <a:pt x="11428" y="20464"/>
                    <a:pt x="10896" y="20995"/>
                  </a:cubicBezTo>
                  <a:lnTo>
                    <a:pt x="4518" y="25248"/>
                  </a:lnTo>
                  <a:close/>
                  <a:moveTo>
                    <a:pt x="25779" y="9833"/>
                  </a:moveTo>
                  <a:lnTo>
                    <a:pt x="18869" y="9833"/>
                  </a:lnTo>
                  <a:lnTo>
                    <a:pt x="18869" y="12491"/>
                  </a:lnTo>
                  <a:cubicBezTo>
                    <a:pt x="18869" y="13554"/>
                    <a:pt x="19401" y="14617"/>
                    <a:pt x="19932" y="15149"/>
                  </a:cubicBezTo>
                  <a:cubicBezTo>
                    <a:pt x="20464" y="15680"/>
                    <a:pt x="21527" y="16212"/>
                    <a:pt x="22590" y="16212"/>
                  </a:cubicBezTo>
                  <a:cubicBezTo>
                    <a:pt x="24716" y="16212"/>
                    <a:pt x="25779" y="15149"/>
                    <a:pt x="25779" y="12491"/>
                  </a:cubicBezTo>
                  <a:lnTo>
                    <a:pt x="25779" y="9833"/>
                  </a:lnTo>
                  <a:close/>
                </a:path>
              </a:pathLst>
            </a:custGeom>
            <a:solidFill>
              <a:srgbClr val="4A6A41"/>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B4D7E947-270E-4F1B-B2A8-81AF4092ED9F}"/>
                </a:ext>
              </a:extLst>
            </p:cNvPr>
            <p:cNvSpPr/>
            <p:nvPr/>
          </p:nvSpPr>
          <p:spPr>
            <a:xfrm>
              <a:off x="3637628" y="2243194"/>
              <a:ext cx="31892" cy="31892"/>
            </a:xfrm>
            <a:custGeom>
              <a:avLst/>
              <a:gdLst>
                <a:gd name="connsiteX0" fmla="*/ 3986 w 31891"/>
                <a:gd name="connsiteY0" fmla="*/ 16212 h 31891"/>
                <a:gd name="connsiteX1" fmla="*/ 7707 w 31891"/>
                <a:gd name="connsiteY1" fmla="*/ 7176 h 31891"/>
                <a:gd name="connsiteX2" fmla="*/ 16743 w 31891"/>
                <a:gd name="connsiteY2" fmla="*/ 3986 h 31891"/>
                <a:gd name="connsiteX3" fmla="*/ 26311 w 31891"/>
                <a:gd name="connsiteY3" fmla="*/ 7176 h 31891"/>
                <a:gd name="connsiteX4" fmla="*/ 30031 w 31891"/>
                <a:gd name="connsiteY4" fmla="*/ 16212 h 31891"/>
                <a:gd name="connsiteX5" fmla="*/ 26311 w 31891"/>
                <a:gd name="connsiteY5" fmla="*/ 24716 h 31891"/>
                <a:gd name="connsiteX6" fmla="*/ 17275 w 31891"/>
                <a:gd name="connsiteY6" fmla="*/ 27905 h 31891"/>
                <a:gd name="connsiteX7" fmla="*/ 7707 w 31891"/>
                <a:gd name="connsiteY7" fmla="*/ 24716 h 31891"/>
                <a:gd name="connsiteX8" fmla="*/ 3986 w 31891"/>
                <a:gd name="connsiteY8" fmla="*/ 16212 h 31891"/>
                <a:gd name="connsiteX9" fmla="*/ 25248 w 31891"/>
                <a:gd name="connsiteY9" fmla="*/ 16212 h 31891"/>
                <a:gd name="connsiteX10" fmla="*/ 23121 w 31891"/>
                <a:gd name="connsiteY10" fmla="*/ 11428 h 31891"/>
                <a:gd name="connsiteX11" fmla="*/ 17275 w 31891"/>
                <a:gd name="connsiteY11" fmla="*/ 9833 h 31891"/>
                <a:gd name="connsiteX12" fmla="*/ 11428 w 31891"/>
                <a:gd name="connsiteY12" fmla="*/ 11428 h 31891"/>
                <a:gd name="connsiteX13" fmla="*/ 9302 w 31891"/>
                <a:gd name="connsiteY13" fmla="*/ 16212 h 31891"/>
                <a:gd name="connsiteX14" fmla="*/ 11428 w 31891"/>
                <a:gd name="connsiteY14" fmla="*/ 20995 h 31891"/>
                <a:gd name="connsiteX15" fmla="*/ 17275 w 31891"/>
                <a:gd name="connsiteY15" fmla="*/ 22590 h 31891"/>
                <a:gd name="connsiteX16" fmla="*/ 23121 w 31891"/>
                <a:gd name="connsiteY16" fmla="*/ 20995 h 31891"/>
                <a:gd name="connsiteX17" fmla="*/ 25248 w 31891"/>
                <a:gd name="connsiteY17" fmla="*/ 16212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3986" y="16212"/>
                  </a:moveTo>
                  <a:cubicBezTo>
                    <a:pt x="3986" y="12491"/>
                    <a:pt x="5049" y="9833"/>
                    <a:pt x="7707" y="7176"/>
                  </a:cubicBezTo>
                  <a:cubicBezTo>
                    <a:pt x="10365" y="4518"/>
                    <a:pt x="13022" y="3986"/>
                    <a:pt x="16743" y="3986"/>
                  </a:cubicBezTo>
                  <a:cubicBezTo>
                    <a:pt x="20464" y="3986"/>
                    <a:pt x="23653" y="5050"/>
                    <a:pt x="26311" y="7176"/>
                  </a:cubicBezTo>
                  <a:cubicBezTo>
                    <a:pt x="28968" y="9302"/>
                    <a:pt x="30031" y="12491"/>
                    <a:pt x="30031" y="16212"/>
                  </a:cubicBezTo>
                  <a:cubicBezTo>
                    <a:pt x="30031" y="19932"/>
                    <a:pt x="28968" y="22590"/>
                    <a:pt x="26311" y="24716"/>
                  </a:cubicBezTo>
                  <a:cubicBezTo>
                    <a:pt x="24185" y="26842"/>
                    <a:pt x="20995" y="27905"/>
                    <a:pt x="17275" y="27905"/>
                  </a:cubicBezTo>
                  <a:cubicBezTo>
                    <a:pt x="13554" y="27905"/>
                    <a:pt x="10365" y="26842"/>
                    <a:pt x="7707" y="24716"/>
                  </a:cubicBezTo>
                  <a:cubicBezTo>
                    <a:pt x="5581" y="22590"/>
                    <a:pt x="3986" y="19932"/>
                    <a:pt x="3986" y="16212"/>
                  </a:cubicBezTo>
                  <a:close/>
                  <a:moveTo>
                    <a:pt x="25248" y="16212"/>
                  </a:moveTo>
                  <a:cubicBezTo>
                    <a:pt x="25248" y="14086"/>
                    <a:pt x="24716" y="12491"/>
                    <a:pt x="23121" y="11428"/>
                  </a:cubicBezTo>
                  <a:cubicBezTo>
                    <a:pt x="21527" y="10365"/>
                    <a:pt x="19401" y="9833"/>
                    <a:pt x="17275" y="9833"/>
                  </a:cubicBezTo>
                  <a:cubicBezTo>
                    <a:pt x="14617" y="9833"/>
                    <a:pt x="13022" y="10365"/>
                    <a:pt x="11428" y="11428"/>
                  </a:cubicBezTo>
                  <a:cubicBezTo>
                    <a:pt x="9833" y="12491"/>
                    <a:pt x="9302" y="14086"/>
                    <a:pt x="9302" y="16212"/>
                  </a:cubicBezTo>
                  <a:cubicBezTo>
                    <a:pt x="9302" y="18338"/>
                    <a:pt x="9833" y="19932"/>
                    <a:pt x="11428" y="20995"/>
                  </a:cubicBezTo>
                  <a:cubicBezTo>
                    <a:pt x="13022" y="22059"/>
                    <a:pt x="14617" y="22590"/>
                    <a:pt x="17275" y="22590"/>
                  </a:cubicBezTo>
                  <a:cubicBezTo>
                    <a:pt x="19932" y="22590"/>
                    <a:pt x="22059" y="22059"/>
                    <a:pt x="23121" y="20995"/>
                  </a:cubicBezTo>
                  <a:cubicBezTo>
                    <a:pt x="24716" y="19932"/>
                    <a:pt x="25248" y="18338"/>
                    <a:pt x="25248" y="16212"/>
                  </a:cubicBezTo>
                  <a:close/>
                </a:path>
              </a:pathLst>
            </a:custGeom>
            <a:solidFill>
              <a:srgbClr val="4A6A41"/>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C0D230F5-67B5-4E9B-8BBA-94CEC3A1C735}"/>
                </a:ext>
              </a:extLst>
            </p:cNvPr>
            <p:cNvSpPr/>
            <p:nvPr/>
          </p:nvSpPr>
          <p:spPr>
            <a:xfrm>
              <a:off x="3597763" y="2165591"/>
              <a:ext cx="31892" cy="127567"/>
            </a:xfrm>
            <a:custGeom>
              <a:avLst/>
              <a:gdLst>
                <a:gd name="connsiteX0" fmla="*/ 3987 w 31891"/>
                <a:gd name="connsiteY0" fmla="*/ 3986 h 127567"/>
                <a:gd name="connsiteX1" fmla="*/ 30032 w 31891"/>
                <a:gd name="connsiteY1" fmla="*/ 3986 h 127567"/>
                <a:gd name="connsiteX2" fmla="*/ 30032 w 31891"/>
                <a:gd name="connsiteY2" fmla="*/ 125176 h 127567"/>
                <a:gd name="connsiteX3" fmla="*/ 3987 w 31891"/>
                <a:gd name="connsiteY3" fmla="*/ 125176 h 127567"/>
              </a:gdLst>
              <a:ahLst/>
              <a:cxnLst>
                <a:cxn ang="0">
                  <a:pos x="connsiteX0" y="connsiteY0"/>
                </a:cxn>
                <a:cxn ang="0">
                  <a:pos x="connsiteX1" y="connsiteY1"/>
                </a:cxn>
                <a:cxn ang="0">
                  <a:pos x="connsiteX2" y="connsiteY2"/>
                </a:cxn>
                <a:cxn ang="0">
                  <a:pos x="connsiteX3" y="connsiteY3"/>
                </a:cxn>
              </a:cxnLst>
              <a:rect l="l" t="t" r="r" b="b"/>
              <a:pathLst>
                <a:path w="31891" h="127567">
                  <a:moveTo>
                    <a:pt x="3987" y="3986"/>
                  </a:moveTo>
                  <a:lnTo>
                    <a:pt x="30032" y="3986"/>
                  </a:lnTo>
                  <a:lnTo>
                    <a:pt x="30032" y="125176"/>
                  </a:lnTo>
                  <a:lnTo>
                    <a:pt x="3987" y="125176"/>
                  </a:lnTo>
                  <a:close/>
                </a:path>
              </a:pathLst>
            </a:custGeom>
            <a:solidFill>
              <a:srgbClr val="95B278"/>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F3D78475-902E-4232-BF38-A65201628315}"/>
                </a:ext>
              </a:extLst>
            </p:cNvPr>
            <p:cNvSpPr/>
            <p:nvPr/>
          </p:nvSpPr>
          <p:spPr>
            <a:xfrm>
              <a:off x="3598826" y="2165591"/>
              <a:ext cx="31892" cy="21261"/>
            </a:xfrm>
            <a:custGeom>
              <a:avLst/>
              <a:gdLst>
                <a:gd name="connsiteX0" fmla="*/ 3986 w 31891"/>
                <a:gd name="connsiteY0" fmla="*/ 18869 h 21261"/>
                <a:gd name="connsiteX1" fmla="*/ 3986 w 31891"/>
                <a:gd name="connsiteY1" fmla="*/ 3986 h 21261"/>
                <a:gd name="connsiteX2" fmla="*/ 28969 w 31891"/>
                <a:gd name="connsiteY2" fmla="*/ 3986 h 21261"/>
                <a:gd name="connsiteX3" fmla="*/ 28969 w 31891"/>
                <a:gd name="connsiteY3" fmla="*/ 18338 h 21261"/>
                <a:gd name="connsiteX4" fmla="*/ 24185 w 31891"/>
                <a:gd name="connsiteY4" fmla="*/ 18338 h 21261"/>
                <a:gd name="connsiteX5" fmla="*/ 24185 w 31891"/>
                <a:gd name="connsiteY5" fmla="*/ 9302 h 21261"/>
                <a:gd name="connsiteX6" fmla="*/ 18338 w 31891"/>
                <a:gd name="connsiteY6" fmla="*/ 9302 h 21261"/>
                <a:gd name="connsiteX7" fmla="*/ 18338 w 31891"/>
                <a:gd name="connsiteY7" fmla="*/ 17275 h 21261"/>
                <a:gd name="connsiteX8" fmla="*/ 13554 w 31891"/>
                <a:gd name="connsiteY8" fmla="*/ 17275 h 21261"/>
                <a:gd name="connsiteX9" fmla="*/ 13554 w 31891"/>
                <a:gd name="connsiteY9" fmla="*/ 9302 h 21261"/>
                <a:gd name="connsiteX10" fmla="*/ 7707 w 31891"/>
                <a:gd name="connsiteY10" fmla="*/ 9302 h 21261"/>
                <a:gd name="connsiteX11" fmla="*/ 7707 w 31891"/>
                <a:gd name="connsiteY11" fmla="*/ 18869 h 21261"/>
                <a:gd name="connsiteX12" fmla="*/ 3986 w 31891"/>
                <a:gd name="connsiteY12" fmla="*/ 18869 h 2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1261">
                  <a:moveTo>
                    <a:pt x="3986" y="18869"/>
                  </a:moveTo>
                  <a:lnTo>
                    <a:pt x="3986" y="3986"/>
                  </a:lnTo>
                  <a:lnTo>
                    <a:pt x="28969" y="3986"/>
                  </a:lnTo>
                  <a:lnTo>
                    <a:pt x="28969" y="18338"/>
                  </a:lnTo>
                  <a:lnTo>
                    <a:pt x="24185" y="18338"/>
                  </a:lnTo>
                  <a:lnTo>
                    <a:pt x="24185" y="9302"/>
                  </a:lnTo>
                  <a:lnTo>
                    <a:pt x="18338" y="9302"/>
                  </a:lnTo>
                  <a:lnTo>
                    <a:pt x="18338" y="17275"/>
                  </a:lnTo>
                  <a:lnTo>
                    <a:pt x="13554" y="17275"/>
                  </a:lnTo>
                  <a:lnTo>
                    <a:pt x="13554" y="9302"/>
                  </a:lnTo>
                  <a:lnTo>
                    <a:pt x="7707" y="9302"/>
                  </a:lnTo>
                  <a:lnTo>
                    <a:pt x="7707" y="18869"/>
                  </a:lnTo>
                  <a:lnTo>
                    <a:pt x="3986" y="18869"/>
                  </a:lnTo>
                  <a:close/>
                </a:path>
              </a:pathLst>
            </a:custGeom>
            <a:solidFill>
              <a:srgbClr val="699059"/>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7CD99920-FD72-4A86-8905-6E6E789B1FD0}"/>
                </a:ext>
              </a:extLst>
            </p:cNvPr>
            <p:cNvSpPr/>
            <p:nvPr/>
          </p:nvSpPr>
          <p:spPr>
            <a:xfrm>
              <a:off x="3598826" y="2187384"/>
              <a:ext cx="31892" cy="26577"/>
            </a:xfrm>
            <a:custGeom>
              <a:avLst/>
              <a:gdLst>
                <a:gd name="connsiteX0" fmla="*/ 28969 w 31891"/>
                <a:gd name="connsiteY0" fmla="*/ 25779 h 26576"/>
                <a:gd name="connsiteX1" fmla="*/ 13023 w 31891"/>
                <a:gd name="connsiteY1" fmla="*/ 17806 h 26576"/>
                <a:gd name="connsiteX2" fmla="*/ 3986 w 31891"/>
                <a:gd name="connsiteY2" fmla="*/ 17806 h 26576"/>
                <a:gd name="connsiteX3" fmla="*/ 3986 w 31891"/>
                <a:gd name="connsiteY3" fmla="*/ 11959 h 26576"/>
                <a:gd name="connsiteX4" fmla="*/ 13023 w 31891"/>
                <a:gd name="connsiteY4" fmla="*/ 11959 h 26576"/>
                <a:gd name="connsiteX5" fmla="*/ 29500 w 31891"/>
                <a:gd name="connsiteY5" fmla="*/ 3986 h 26576"/>
                <a:gd name="connsiteX6" fmla="*/ 29500 w 31891"/>
                <a:gd name="connsiteY6" fmla="*/ 10365 h 26576"/>
                <a:gd name="connsiteX7" fmla="*/ 19932 w 31891"/>
                <a:gd name="connsiteY7" fmla="*/ 14617 h 26576"/>
                <a:gd name="connsiteX8" fmla="*/ 17806 w 31891"/>
                <a:gd name="connsiteY8" fmla="*/ 15149 h 26576"/>
                <a:gd name="connsiteX9" fmla="*/ 17806 w 31891"/>
                <a:gd name="connsiteY9" fmla="*/ 15149 h 26576"/>
                <a:gd name="connsiteX10" fmla="*/ 19932 w 31891"/>
                <a:gd name="connsiteY10" fmla="*/ 15680 h 26576"/>
                <a:gd name="connsiteX11" fmla="*/ 29500 w 31891"/>
                <a:gd name="connsiteY11" fmla="*/ 19932 h 26576"/>
                <a:gd name="connsiteX12" fmla="*/ 29500 w 31891"/>
                <a:gd name="connsiteY12" fmla="*/ 25779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28969" y="25779"/>
                  </a:moveTo>
                  <a:lnTo>
                    <a:pt x="13023" y="17806"/>
                  </a:lnTo>
                  <a:lnTo>
                    <a:pt x="3986" y="17806"/>
                  </a:lnTo>
                  <a:lnTo>
                    <a:pt x="3986" y="11959"/>
                  </a:lnTo>
                  <a:lnTo>
                    <a:pt x="13023" y="11959"/>
                  </a:lnTo>
                  <a:lnTo>
                    <a:pt x="29500" y="3986"/>
                  </a:lnTo>
                  <a:lnTo>
                    <a:pt x="29500" y="10365"/>
                  </a:lnTo>
                  <a:lnTo>
                    <a:pt x="19932" y="14617"/>
                  </a:lnTo>
                  <a:cubicBezTo>
                    <a:pt x="19932" y="14617"/>
                    <a:pt x="18869" y="14617"/>
                    <a:pt x="17806" y="15149"/>
                  </a:cubicBezTo>
                  <a:lnTo>
                    <a:pt x="17806" y="15149"/>
                  </a:lnTo>
                  <a:cubicBezTo>
                    <a:pt x="18869" y="15149"/>
                    <a:pt x="19401" y="15680"/>
                    <a:pt x="19932" y="15680"/>
                  </a:cubicBezTo>
                  <a:lnTo>
                    <a:pt x="29500" y="19932"/>
                  </a:lnTo>
                  <a:lnTo>
                    <a:pt x="29500" y="25779"/>
                  </a:lnTo>
                  <a:close/>
                </a:path>
              </a:pathLst>
            </a:custGeom>
            <a:solidFill>
              <a:srgbClr val="699059"/>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BB6CBEF8-0B19-45BF-8CE6-8CF7FA516E71}"/>
                </a:ext>
              </a:extLst>
            </p:cNvPr>
            <p:cNvSpPr/>
            <p:nvPr/>
          </p:nvSpPr>
          <p:spPr>
            <a:xfrm>
              <a:off x="3598826" y="2217149"/>
              <a:ext cx="31892" cy="26577"/>
            </a:xfrm>
            <a:custGeom>
              <a:avLst/>
              <a:gdLst>
                <a:gd name="connsiteX0" fmla="*/ 12491 w 31891"/>
                <a:gd name="connsiteY0" fmla="*/ 9833 h 26576"/>
                <a:gd name="connsiteX1" fmla="*/ 3986 w 31891"/>
                <a:gd name="connsiteY1" fmla="*/ 9833 h 26576"/>
                <a:gd name="connsiteX2" fmla="*/ 3986 w 31891"/>
                <a:gd name="connsiteY2" fmla="*/ 3986 h 26576"/>
                <a:gd name="connsiteX3" fmla="*/ 28969 w 31891"/>
                <a:gd name="connsiteY3" fmla="*/ 3986 h 26576"/>
                <a:gd name="connsiteX4" fmla="*/ 28969 w 31891"/>
                <a:gd name="connsiteY4" fmla="*/ 13022 h 26576"/>
                <a:gd name="connsiteX5" fmla="*/ 20996 w 31891"/>
                <a:gd name="connsiteY5" fmla="*/ 22590 h 26576"/>
                <a:gd name="connsiteX6" fmla="*/ 14617 w 31891"/>
                <a:gd name="connsiteY6" fmla="*/ 19932 h 26576"/>
                <a:gd name="connsiteX7" fmla="*/ 12491 w 31891"/>
                <a:gd name="connsiteY7" fmla="*/ 12491 h 26576"/>
                <a:gd name="connsiteX8" fmla="*/ 12491 w 31891"/>
                <a:gd name="connsiteY8" fmla="*/ 9833 h 26576"/>
                <a:gd name="connsiteX9" fmla="*/ 24716 w 31891"/>
                <a:gd name="connsiteY9" fmla="*/ 9833 h 26576"/>
                <a:gd name="connsiteX10" fmla="*/ 16743 w 31891"/>
                <a:gd name="connsiteY10" fmla="*/ 9833 h 26576"/>
                <a:gd name="connsiteX11" fmla="*/ 16743 w 31891"/>
                <a:gd name="connsiteY11" fmla="*/ 11959 h 26576"/>
                <a:gd name="connsiteX12" fmla="*/ 20464 w 31891"/>
                <a:gd name="connsiteY12" fmla="*/ 16212 h 26576"/>
                <a:gd name="connsiteX13" fmla="*/ 24185 w 31891"/>
                <a:gd name="connsiteY13" fmla="*/ 11959 h 26576"/>
                <a:gd name="connsiteX14" fmla="*/ 24185 w 31891"/>
                <a:gd name="connsiteY14" fmla="*/ 9833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91" h="26576">
                  <a:moveTo>
                    <a:pt x="12491" y="9833"/>
                  </a:moveTo>
                  <a:lnTo>
                    <a:pt x="3986" y="9833"/>
                  </a:lnTo>
                  <a:lnTo>
                    <a:pt x="3986" y="3986"/>
                  </a:lnTo>
                  <a:lnTo>
                    <a:pt x="28969" y="3986"/>
                  </a:lnTo>
                  <a:lnTo>
                    <a:pt x="28969" y="13022"/>
                  </a:lnTo>
                  <a:cubicBezTo>
                    <a:pt x="28969" y="19401"/>
                    <a:pt x="26311" y="22590"/>
                    <a:pt x="20996" y="22590"/>
                  </a:cubicBezTo>
                  <a:cubicBezTo>
                    <a:pt x="18338" y="22590"/>
                    <a:pt x="16212" y="21527"/>
                    <a:pt x="14617" y="19932"/>
                  </a:cubicBezTo>
                  <a:cubicBezTo>
                    <a:pt x="13023" y="18338"/>
                    <a:pt x="12491" y="15680"/>
                    <a:pt x="12491" y="12491"/>
                  </a:cubicBezTo>
                  <a:lnTo>
                    <a:pt x="12491" y="9833"/>
                  </a:lnTo>
                  <a:close/>
                  <a:moveTo>
                    <a:pt x="24716" y="9833"/>
                  </a:moveTo>
                  <a:lnTo>
                    <a:pt x="16743" y="9833"/>
                  </a:lnTo>
                  <a:lnTo>
                    <a:pt x="16743" y="11959"/>
                  </a:lnTo>
                  <a:cubicBezTo>
                    <a:pt x="16743" y="15149"/>
                    <a:pt x="17806" y="16212"/>
                    <a:pt x="20464" y="16212"/>
                  </a:cubicBezTo>
                  <a:cubicBezTo>
                    <a:pt x="23122" y="16212"/>
                    <a:pt x="24185" y="14617"/>
                    <a:pt x="24185" y="11959"/>
                  </a:cubicBezTo>
                  <a:lnTo>
                    <a:pt x="24185" y="9833"/>
                  </a:lnTo>
                  <a:close/>
                </a:path>
              </a:pathLst>
            </a:custGeom>
            <a:solidFill>
              <a:srgbClr val="699059"/>
            </a:solidFill>
            <a:ln w="9525"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C7AFCB7D-E6A8-4164-B6EF-32ED6A48B353}"/>
                </a:ext>
              </a:extLst>
            </p:cNvPr>
            <p:cNvSpPr/>
            <p:nvPr/>
          </p:nvSpPr>
          <p:spPr>
            <a:xfrm>
              <a:off x="3598294" y="2243194"/>
              <a:ext cx="31892" cy="31892"/>
            </a:xfrm>
            <a:custGeom>
              <a:avLst/>
              <a:gdLst>
                <a:gd name="connsiteX0" fmla="*/ 3986 w 31891"/>
                <a:gd name="connsiteY0" fmla="*/ 16212 h 31891"/>
                <a:gd name="connsiteX1" fmla="*/ 7707 w 31891"/>
                <a:gd name="connsiteY1" fmla="*/ 7176 h 31891"/>
                <a:gd name="connsiteX2" fmla="*/ 16743 w 31891"/>
                <a:gd name="connsiteY2" fmla="*/ 3986 h 31891"/>
                <a:gd name="connsiteX3" fmla="*/ 26311 w 31891"/>
                <a:gd name="connsiteY3" fmla="*/ 7176 h 31891"/>
                <a:gd name="connsiteX4" fmla="*/ 30032 w 31891"/>
                <a:gd name="connsiteY4" fmla="*/ 16212 h 31891"/>
                <a:gd name="connsiteX5" fmla="*/ 26311 w 31891"/>
                <a:gd name="connsiteY5" fmla="*/ 24716 h 31891"/>
                <a:gd name="connsiteX6" fmla="*/ 17275 w 31891"/>
                <a:gd name="connsiteY6" fmla="*/ 27905 h 31891"/>
                <a:gd name="connsiteX7" fmla="*/ 7707 w 31891"/>
                <a:gd name="connsiteY7" fmla="*/ 24716 h 31891"/>
                <a:gd name="connsiteX8" fmla="*/ 3986 w 31891"/>
                <a:gd name="connsiteY8" fmla="*/ 16212 h 31891"/>
                <a:gd name="connsiteX9" fmla="*/ 25248 w 31891"/>
                <a:gd name="connsiteY9" fmla="*/ 16212 h 31891"/>
                <a:gd name="connsiteX10" fmla="*/ 23122 w 31891"/>
                <a:gd name="connsiteY10" fmla="*/ 11428 h 31891"/>
                <a:gd name="connsiteX11" fmla="*/ 17275 w 31891"/>
                <a:gd name="connsiteY11" fmla="*/ 9833 h 31891"/>
                <a:gd name="connsiteX12" fmla="*/ 11428 w 31891"/>
                <a:gd name="connsiteY12" fmla="*/ 11428 h 31891"/>
                <a:gd name="connsiteX13" fmla="*/ 9302 w 31891"/>
                <a:gd name="connsiteY13" fmla="*/ 16212 h 31891"/>
                <a:gd name="connsiteX14" fmla="*/ 11428 w 31891"/>
                <a:gd name="connsiteY14" fmla="*/ 20995 h 31891"/>
                <a:gd name="connsiteX15" fmla="*/ 17275 w 31891"/>
                <a:gd name="connsiteY15" fmla="*/ 22590 h 31891"/>
                <a:gd name="connsiteX16" fmla="*/ 23122 w 31891"/>
                <a:gd name="connsiteY16" fmla="*/ 20995 h 31891"/>
                <a:gd name="connsiteX17" fmla="*/ 25248 w 31891"/>
                <a:gd name="connsiteY17" fmla="*/ 16212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3986" y="16212"/>
                  </a:moveTo>
                  <a:cubicBezTo>
                    <a:pt x="3986" y="12491"/>
                    <a:pt x="5050" y="9833"/>
                    <a:pt x="7707" y="7176"/>
                  </a:cubicBezTo>
                  <a:cubicBezTo>
                    <a:pt x="9833" y="5050"/>
                    <a:pt x="13023" y="3986"/>
                    <a:pt x="16743" y="3986"/>
                  </a:cubicBezTo>
                  <a:cubicBezTo>
                    <a:pt x="20464" y="3986"/>
                    <a:pt x="23653" y="5050"/>
                    <a:pt x="26311" y="7176"/>
                  </a:cubicBezTo>
                  <a:cubicBezTo>
                    <a:pt x="28969" y="9302"/>
                    <a:pt x="30032" y="12491"/>
                    <a:pt x="30032" y="16212"/>
                  </a:cubicBezTo>
                  <a:cubicBezTo>
                    <a:pt x="30032" y="19932"/>
                    <a:pt x="28969" y="22590"/>
                    <a:pt x="26311" y="24716"/>
                  </a:cubicBezTo>
                  <a:cubicBezTo>
                    <a:pt x="24185" y="26842"/>
                    <a:pt x="20996" y="27905"/>
                    <a:pt x="17275" y="27905"/>
                  </a:cubicBezTo>
                  <a:cubicBezTo>
                    <a:pt x="13554" y="27905"/>
                    <a:pt x="10365" y="26842"/>
                    <a:pt x="7707" y="24716"/>
                  </a:cubicBezTo>
                  <a:cubicBezTo>
                    <a:pt x="5050" y="22590"/>
                    <a:pt x="3986" y="19932"/>
                    <a:pt x="3986" y="16212"/>
                  </a:cubicBezTo>
                  <a:close/>
                  <a:moveTo>
                    <a:pt x="25248" y="16212"/>
                  </a:moveTo>
                  <a:cubicBezTo>
                    <a:pt x="25248" y="14086"/>
                    <a:pt x="24716" y="12491"/>
                    <a:pt x="23122" y="11428"/>
                  </a:cubicBezTo>
                  <a:cubicBezTo>
                    <a:pt x="21527" y="10365"/>
                    <a:pt x="19401" y="9833"/>
                    <a:pt x="17275" y="9833"/>
                  </a:cubicBezTo>
                  <a:cubicBezTo>
                    <a:pt x="14617" y="9833"/>
                    <a:pt x="13023" y="10365"/>
                    <a:pt x="11428" y="11428"/>
                  </a:cubicBezTo>
                  <a:cubicBezTo>
                    <a:pt x="9833" y="12491"/>
                    <a:pt x="9302" y="14086"/>
                    <a:pt x="9302" y="16212"/>
                  </a:cubicBezTo>
                  <a:cubicBezTo>
                    <a:pt x="9302" y="18338"/>
                    <a:pt x="9833" y="19932"/>
                    <a:pt x="11428" y="20995"/>
                  </a:cubicBezTo>
                  <a:cubicBezTo>
                    <a:pt x="13023" y="22059"/>
                    <a:pt x="14617" y="22590"/>
                    <a:pt x="17275" y="22590"/>
                  </a:cubicBezTo>
                  <a:cubicBezTo>
                    <a:pt x="19932" y="22590"/>
                    <a:pt x="22059" y="22059"/>
                    <a:pt x="23122" y="20995"/>
                  </a:cubicBezTo>
                  <a:cubicBezTo>
                    <a:pt x="24185" y="19932"/>
                    <a:pt x="25248" y="18338"/>
                    <a:pt x="25248" y="16212"/>
                  </a:cubicBezTo>
                  <a:close/>
                </a:path>
              </a:pathLst>
            </a:custGeom>
            <a:solidFill>
              <a:srgbClr val="699059"/>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5439F37A-70B1-498A-A24A-7F951C652A24}"/>
                </a:ext>
              </a:extLst>
            </p:cNvPr>
            <p:cNvSpPr/>
            <p:nvPr/>
          </p:nvSpPr>
          <p:spPr>
            <a:xfrm>
              <a:off x="3847848" y="2473082"/>
              <a:ext cx="132883" cy="63784"/>
            </a:xfrm>
            <a:custGeom>
              <a:avLst/>
              <a:gdLst>
                <a:gd name="connsiteX0" fmla="*/ 108964 w 132882"/>
                <a:gd name="connsiteY0" fmla="*/ 37207 h 63783"/>
                <a:gd name="connsiteX1" fmla="*/ 108964 w 132882"/>
                <a:gd name="connsiteY1" fmla="*/ 37207 h 63783"/>
                <a:gd name="connsiteX2" fmla="*/ 98865 w 132882"/>
                <a:gd name="connsiteY2" fmla="*/ 18604 h 63783"/>
                <a:gd name="connsiteX3" fmla="*/ 109495 w 132882"/>
                <a:gd name="connsiteY3" fmla="*/ 15946 h 63783"/>
                <a:gd name="connsiteX4" fmla="*/ 121721 w 132882"/>
                <a:gd name="connsiteY4" fmla="*/ 38802 h 63783"/>
                <a:gd name="connsiteX5" fmla="*/ 121721 w 132882"/>
                <a:gd name="connsiteY5" fmla="*/ 51027 h 63783"/>
                <a:gd name="connsiteX6" fmla="*/ 15946 w 132882"/>
                <a:gd name="connsiteY6" fmla="*/ 51027 h 63783"/>
                <a:gd name="connsiteX7" fmla="*/ 15946 w 132882"/>
                <a:gd name="connsiteY7" fmla="*/ 37207 h 63783"/>
                <a:gd name="connsiteX8" fmla="*/ 108964 w 132882"/>
                <a:gd name="connsiteY8" fmla="*/ 37207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882" h="63783">
                  <a:moveTo>
                    <a:pt x="108964" y="37207"/>
                  </a:moveTo>
                  <a:lnTo>
                    <a:pt x="108964" y="37207"/>
                  </a:lnTo>
                  <a:lnTo>
                    <a:pt x="98865" y="18604"/>
                  </a:lnTo>
                  <a:lnTo>
                    <a:pt x="109495" y="15946"/>
                  </a:lnTo>
                  <a:lnTo>
                    <a:pt x="121721" y="38802"/>
                  </a:lnTo>
                  <a:lnTo>
                    <a:pt x="121721" y="51027"/>
                  </a:lnTo>
                  <a:lnTo>
                    <a:pt x="15946" y="51027"/>
                  </a:lnTo>
                  <a:lnTo>
                    <a:pt x="15946" y="37207"/>
                  </a:lnTo>
                  <a:lnTo>
                    <a:pt x="108964" y="37207"/>
                  </a:lnTo>
                  <a:close/>
                </a:path>
              </a:pathLst>
            </a:custGeom>
            <a:solidFill>
              <a:srgbClr val="4A6A41"/>
            </a:solidFill>
            <a:ln w="38100" cap="flat">
              <a:solidFill>
                <a:srgbClr val="4A6A41"/>
              </a:solid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7E4358AB-993E-474F-B4D8-D0FC40CC9DF4}"/>
                </a:ext>
              </a:extLst>
            </p:cNvPr>
            <p:cNvSpPr/>
            <p:nvPr/>
          </p:nvSpPr>
          <p:spPr>
            <a:xfrm>
              <a:off x="3846785" y="2545370"/>
              <a:ext cx="138198" cy="100991"/>
            </a:xfrm>
            <a:custGeom>
              <a:avLst/>
              <a:gdLst>
                <a:gd name="connsiteX0" fmla="*/ 71757 w 138198"/>
                <a:gd name="connsiteY0" fmla="*/ 87703 h 100990"/>
                <a:gd name="connsiteX1" fmla="*/ 15946 w 138198"/>
                <a:gd name="connsiteY1" fmla="*/ 51027 h 100990"/>
                <a:gd name="connsiteX2" fmla="*/ 70162 w 138198"/>
                <a:gd name="connsiteY2" fmla="*/ 15946 h 100990"/>
                <a:gd name="connsiteX3" fmla="*/ 124910 w 138198"/>
                <a:gd name="connsiteY3" fmla="*/ 52622 h 100990"/>
                <a:gd name="connsiteX4" fmla="*/ 71757 w 138198"/>
                <a:gd name="connsiteY4" fmla="*/ 87703 h 100990"/>
                <a:gd name="connsiteX5" fmla="*/ 70162 w 138198"/>
                <a:gd name="connsiteY5" fmla="*/ 30297 h 100990"/>
                <a:gd name="connsiteX6" fmla="*/ 27108 w 138198"/>
                <a:gd name="connsiteY6" fmla="*/ 51558 h 100990"/>
                <a:gd name="connsiteX7" fmla="*/ 71225 w 138198"/>
                <a:gd name="connsiteY7" fmla="*/ 73351 h 100990"/>
                <a:gd name="connsiteX8" fmla="*/ 114279 w 138198"/>
                <a:gd name="connsiteY8" fmla="*/ 52090 h 100990"/>
                <a:gd name="connsiteX9" fmla="*/ 70162 w 138198"/>
                <a:gd name="connsiteY9" fmla="*/ 30297 h 1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98" h="100990">
                  <a:moveTo>
                    <a:pt x="71757" y="87703"/>
                  </a:moveTo>
                  <a:cubicBezTo>
                    <a:pt x="35613" y="87703"/>
                    <a:pt x="15946" y="74414"/>
                    <a:pt x="15946" y="51027"/>
                  </a:cubicBezTo>
                  <a:cubicBezTo>
                    <a:pt x="15946" y="30297"/>
                    <a:pt x="35081" y="16477"/>
                    <a:pt x="70162" y="15946"/>
                  </a:cubicBezTo>
                  <a:cubicBezTo>
                    <a:pt x="105775" y="15946"/>
                    <a:pt x="124910" y="31360"/>
                    <a:pt x="124910" y="52622"/>
                  </a:cubicBezTo>
                  <a:cubicBezTo>
                    <a:pt x="125442" y="74946"/>
                    <a:pt x="105243" y="87703"/>
                    <a:pt x="71757" y="87703"/>
                  </a:cubicBezTo>
                  <a:close/>
                  <a:moveTo>
                    <a:pt x="70162" y="30297"/>
                  </a:moveTo>
                  <a:cubicBezTo>
                    <a:pt x="42522" y="30297"/>
                    <a:pt x="27108" y="38802"/>
                    <a:pt x="27108" y="51558"/>
                  </a:cubicBezTo>
                  <a:cubicBezTo>
                    <a:pt x="27108" y="66441"/>
                    <a:pt x="44117" y="73351"/>
                    <a:pt x="71225" y="73351"/>
                  </a:cubicBezTo>
                  <a:cubicBezTo>
                    <a:pt x="97270" y="73351"/>
                    <a:pt x="114279" y="66441"/>
                    <a:pt x="114279" y="52090"/>
                  </a:cubicBezTo>
                  <a:cubicBezTo>
                    <a:pt x="114279" y="39333"/>
                    <a:pt x="98865" y="30297"/>
                    <a:pt x="70162" y="30297"/>
                  </a:cubicBezTo>
                  <a:close/>
                </a:path>
              </a:pathLst>
            </a:custGeom>
            <a:solidFill>
              <a:srgbClr val="4A6A41"/>
            </a:solidFill>
            <a:ln w="38100" cap="flat">
              <a:solidFill>
                <a:srgbClr val="4A6A41"/>
              </a:solid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8F437BB6-7422-47D0-93AC-B541139116AD}"/>
                </a:ext>
              </a:extLst>
            </p:cNvPr>
            <p:cNvSpPr/>
            <p:nvPr/>
          </p:nvSpPr>
          <p:spPr>
            <a:xfrm>
              <a:off x="3846785" y="2628820"/>
              <a:ext cx="138198" cy="100991"/>
            </a:xfrm>
            <a:custGeom>
              <a:avLst/>
              <a:gdLst>
                <a:gd name="connsiteX0" fmla="*/ 71757 w 138198"/>
                <a:gd name="connsiteY0" fmla="*/ 87703 h 100990"/>
                <a:gd name="connsiteX1" fmla="*/ 15946 w 138198"/>
                <a:gd name="connsiteY1" fmla="*/ 51027 h 100990"/>
                <a:gd name="connsiteX2" fmla="*/ 70162 w 138198"/>
                <a:gd name="connsiteY2" fmla="*/ 15946 h 100990"/>
                <a:gd name="connsiteX3" fmla="*/ 124910 w 138198"/>
                <a:gd name="connsiteY3" fmla="*/ 52622 h 100990"/>
                <a:gd name="connsiteX4" fmla="*/ 71757 w 138198"/>
                <a:gd name="connsiteY4" fmla="*/ 87703 h 100990"/>
                <a:gd name="connsiteX5" fmla="*/ 70162 w 138198"/>
                <a:gd name="connsiteY5" fmla="*/ 30297 h 100990"/>
                <a:gd name="connsiteX6" fmla="*/ 27108 w 138198"/>
                <a:gd name="connsiteY6" fmla="*/ 51558 h 100990"/>
                <a:gd name="connsiteX7" fmla="*/ 71225 w 138198"/>
                <a:gd name="connsiteY7" fmla="*/ 73351 h 100990"/>
                <a:gd name="connsiteX8" fmla="*/ 114279 w 138198"/>
                <a:gd name="connsiteY8" fmla="*/ 52090 h 100990"/>
                <a:gd name="connsiteX9" fmla="*/ 70162 w 138198"/>
                <a:gd name="connsiteY9" fmla="*/ 30297 h 10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98" h="100990">
                  <a:moveTo>
                    <a:pt x="71757" y="87703"/>
                  </a:moveTo>
                  <a:cubicBezTo>
                    <a:pt x="35613" y="87703"/>
                    <a:pt x="15946" y="74414"/>
                    <a:pt x="15946" y="51027"/>
                  </a:cubicBezTo>
                  <a:cubicBezTo>
                    <a:pt x="15946" y="30297"/>
                    <a:pt x="35081" y="16477"/>
                    <a:pt x="70162" y="15946"/>
                  </a:cubicBezTo>
                  <a:cubicBezTo>
                    <a:pt x="105775" y="15946"/>
                    <a:pt x="124910" y="31360"/>
                    <a:pt x="124910" y="52622"/>
                  </a:cubicBezTo>
                  <a:cubicBezTo>
                    <a:pt x="125442" y="74946"/>
                    <a:pt x="105243" y="87703"/>
                    <a:pt x="71757" y="87703"/>
                  </a:cubicBezTo>
                  <a:close/>
                  <a:moveTo>
                    <a:pt x="70162" y="30297"/>
                  </a:moveTo>
                  <a:cubicBezTo>
                    <a:pt x="42522" y="30297"/>
                    <a:pt x="27108" y="38802"/>
                    <a:pt x="27108" y="51558"/>
                  </a:cubicBezTo>
                  <a:cubicBezTo>
                    <a:pt x="27108" y="66441"/>
                    <a:pt x="44117" y="73351"/>
                    <a:pt x="71225" y="73351"/>
                  </a:cubicBezTo>
                  <a:cubicBezTo>
                    <a:pt x="97270" y="73351"/>
                    <a:pt x="114279" y="66441"/>
                    <a:pt x="114279" y="52090"/>
                  </a:cubicBezTo>
                  <a:cubicBezTo>
                    <a:pt x="114279" y="39333"/>
                    <a:pt x="98865" y="30297"/>
                    <a:pt x="70162" y="30297"/>
                  </a:cubicBezTo>
                  <a:close/>
                </a:path>
              </a:pathLst>
            </a:custGeom>
            <a:solidFill>
              <a:srgbClr val="4A6A41"/>
            </a:solidFill>
            <a:ln w="38100" cap="flat">
              <a:solidFill>
                <a:srgbClr val="4A6A41"/>
              </a:solid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961A1B64-8793-4851-B795-73C5B078334B}"/>
                </a:ext>
              </a:extLst>
            </p:cNvPr>
            <p:cNvSpPr/>
            <p:nvPr/>
          </p:nvSpPr>
          <p:spPr>
            <a:xfrm>
              <a:off x="1891544" y="1747837"/>
              <a:ext cx="781350" cy="988647"/>
            </a:xfrm>
            <a:custGeom>
              <a:avLst/>
              <a:gdLst>
                <a:gd name="connsiteX0" fmla="*/ 5297 w 781350"/>
                <a:gd name="connsiteY0" fmla="*/ 797517 h 988647"/>
                <a:gd name="connsiteX1" fmla="*/ 374143 w 781350"/>
                <a:gd name="connsiteY1" fmla="*/ 5297 h 988647"/>
                <a:gd name="connsiteX2" fmla="*/ 778446 w 781350"/>
                <a:gd name="connsiteY2" fmla="*/ 193534 h 988647"/>
                <a:gd name="connsiteX3" fmla="*/ 409599 w 781350"/>
                <a:gd name="connsiteY3" fmla="*/ 985755 h 988647"/>
              </a:gdLst>
              <a:ahLst/>
              <a:cxnLst>
                <a:cxn ang="0">
                  <a:pos x="connsiteX0" y="connsiteY0"/>
                </a:cxn>
                <a:cxn ang="0">
                  <a:pos x="connsiteX1" y="connsiteY1"/>
                </a:cxn>
                <a:cxn ang="0">
                  <a:pos x="connsiteX2" y="connsiteY2"/>
                </a:cxn>
                <a:cxn ang="0">
                  <a:pos x="connsiteX3" y="connsiteY3"/>
                </a:cxn>
              </a:cxnLst>
              <a:rect l="l" t="t" r="r" b="b"/>
              <a:pathLst>
                <a:path w="781350" h="988647">
                  <a:moveTo>
                    <a:pt x="5297" y="797517"/>
                  </a:moveTo>
                  <a:lnTo>
                    <a:pt x="374143" y="5297"/>
                  </a:lnTo>
                  <a:lnTo>
                    <a:pt x="778446" y="193534"/>
                  </a:lnTo>
                  <a:lnTo>
                    <a:pt x="409599" y="985755"/>
                  </a:lnTo>
                  <a:close/>
                </a:path>
              </a:pathLst>
            </a:custGeom>
            <a:solidFill>
              <a:srgbClr val="F8C9E9"/>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5810E81B-6D74-4F64-85D7-8260860C9285}"/>
                </a:ext>
              </a:extLst>
            </p:cNvPr>
            <p:cNvSpPr/>
            <p:nvPr/>
          </p:nvSpPr>
          <p:spPr>
            <a:xfrm>
              <a:off x="2162362" y="1747956"/>
              <a:ext cx="510270" cy="409279"/>
            </a:xfrm>
            <a:custGeom>
              <a:avLst/>
              <a:gdLst>
                <a:gd name="connsiteX0" fmla="*/ 5297 w 510269"/>
                <a:gd name="connsiteY0" fmla="*/ 215881 h 409278"/>
                <a:gd name="connsiteX1" fmla="*/ 103342 w 510269"/>
                <a:gd name="connsiteY1" fmla="*/ 5297 h 409278"/>
                <a:gd name="connsiteX2" fmla="*/ 507644 w 510269"/>
                <a:gd name="connsiteY2" fmla="*/ 193534 h 409278"/>
                <a:gd name="connsiteX3" fmla="*/ 409599 w 510269"/>
                <a:gd name="connsiteY3" fmla="*/ 404118 h 409278"/>
              </a:gdLst>
              <a:ahLst/>
              <a:cxnLst>
                <a:cxn ang="0">
                  <a:pos x="connsiteX0" y="connsiteY0"/>
                </a:cxn>
                <a:cxn ang="0">
                  <a:pos x="connsiteX1" y="connsiteY1"/>
                </a:cxn>
                <a:cxn ang="0">
                  <a:pos x="connsiteX2" y="connsiteY2"/>
                </a:cxn>
                <a:cxn ang="0">
                  <a:pos x="connsiteX3" y="connsiteY3"/>
                </a:cxn>
              </a:cxnLst>
              <a:rect l="l" t="t" r="r" b="b"/>
              <a:pathLst>
                <a:path w="510269" h="409278">
                  <a:moveTo>
                    <a:pt x="5297" y="215881"/>
                  </a:moveTo>
                  <a:lnTo>
                    <a:pt x="103342" y="5297"/>
                  </a:lnTo>
                  <a:lnTo>
                    <a:pt x="507644" y="193534"/>
                  </a:lnTo>
                  <a:lnTo>
                    <a:pt x="409599" y="404118"/>
                  </a:lnTo>
                  <a:close/>
                </a:path>
              </a:pathLst>
            </a:custGeom>
            <a:solidFill>
              <a:srgbClr val="FFFFFF"/>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F22209B7-5360-40EF-87AD-B09619F6F2F0}"/>
                </a:ext>
              </a:extLst>
            </p:cNvPr>
            <p:cNvSpPr/>
            <p:nvPr/>
          </p:nvSpPr>
          <p:spPr>
            <a:xfrm>
              <a:off x="1938467" y="2228864"/>
              <a:ext cx="510270" cy="409279"/>
            </a:xfrm>
            <a:custGeom>
              <a:avLst/>
              <a:gdLst>
                <a:gd name="connsiteX0" fmla="*/ 5297 w 510269"/>
                <a:gd name="connsiteY0" fmla="*/ 215881 h 409278"/>
                <a:gd name="connsiteX1" fmla="*/ 103342 w 510269"/>
                <a:gd name="connsiteY1" fmla="*/ 5297 h 409278"/>
                <a:gd name="connsiteX2" fmla="*/ 507644 w 510269"/>
                <a:gd name="connsiteY2" fmla="*/ 193534 h 409278"/>
                <a:gd name="connsiteX3" fmla="*/ 409599 w 510269"/>
                <a:gd name="connsiteY3" fmla="*/ 404118 h 409278"/>
              </a:gdLst>
              <a:ahLst/>
              <a:cxnLst>
                <a:cxn ang="0">
                  <a:pos x="connsiteX0" y="connsiteY0"/>
                </a:cxn>
                <a:cxn ang="0">
                  <a:pos x="connsiteX1" y="connsiteY1"/>
                </a:cxn>
                <a:cxn ang="0">
                  <a:pos x="connsiteX2" y="connsiteY2"/>
                </a:cxn>
                <a:cxn ang="0">
                  <a:pos x="connsiteX3" y="connsiteY3"/>
                </a:cxn>
              </a:cxnLst>
              <a:rect l="l" t="t" r="r" b="b"/>
              <a:pathLst>
                <a:path w="510269" h="409278">
                  <a:moveTo>
                    <a:pt x="5297" y="215881"/>
                  </a:moveTo>
                  <a:lnTo>
                    <a:pt x="103342" y="5297"/>
                  </a:lnTo>
                  <a:lnTo>
                    <a:pt x="507644" y="193534"/>
                  </a:lnTo>
                  <a:lnTo>
                    <a:pt x="409599" y="404118"/>
                  </a:lnTo>
                  <a:close/>
                </a:path>
              </a:pathLst>
            </a:custGeom>
            <a:solidFill>
              <a:srgbClr val="E279BE"/>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1985F5B0-53C9-4E96-8EA3-FDB1A947604D}"/>
                </a:ext>
              </a:extLst>
            </p:cNvPr>
            <p:cNvSpPr/>
            <p:nvPr/>
          </p:nvSpPr>
          <p:spPr>
            <a:xfrm>
              <a:off x="2482600" y="2012603"/>
              <a:ext cx="116937" cy="132883"/>
            </a:xfrm>
            <a:custGeom>
              <a:avLst/>
              <a:gdLst>
                <a:gd name="connsiteX0" fmla="*/ 5297 w 116936"/>
                <a:gd name="connsiteY0" fmla="*/ 99746 h 132882"/>
                <a:gd name="connsiteX1" fmla="*/ 49271 w 116936"/>
                <a:gd name="connsiteY1" fmla="*/ 5297 h 132882"/>
                <a:gd name="connsiteX2" fmla="*/ 112880 w 116936"/>
                <a:gd name="connsiteY2" fmla="*/ 34912 h 132882"/>
                <a:gd name="connsiteX3" fmla="*/ 68906 w 116936"/>
                <a:gd name="connsiteY3" fmla="*/ 129362 h 132882"/>
              </a:gdLst>
              <a:ahLst/>
              <a:cxnLst>
                <a:cxn ang="0">
                  <a:pos x="connsiteX0" y="connsiteY0"/>
                </a:cxn>
                <a:cxn ang="0">
                  <a:pos x="connsiteX1" y="connsiteY1"/>
                </a:cxn>
                <a:cxn ang="0">
                  <a:pos x="connsiteX2" y="connsiteY2"/>
                </a:cxn>
                <a:cxn ang="0">
                  <a:pos x="connsiteX3" y="connsiteY3"/>
                </a:cxn>
              </a:cxnLst>
              <a:rect l="l" t="t" r="r" b="b"/>
              <a:pathLst>
                <a:path w="116936" h="132882">
                  <a:moveTo>
                    <a:pt x="5297" y="99746"/>
                  </a:moveTo>
                  <a:lnTo>
                    <a:pt x="49271" y="5297"/>
                  </a:lnTo>
                  <a:lnTo>
                    <a:pt x="112880" y="34912"/>
                  </a:lnTo>
                  <a:lnTo>
                    <a:pt x="68906" y="129362"/>
                  </a:lnTo>
                  <a:close/>
                </a:path>
              </a:pathLst>
            </a:custGeom>
            <a:solidFill>
              <a:srgbClr val="4C60D3"/>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FC5EEA74-8D12-4703-B60F-D76F9853009C}"/>
                </a:ext>
              </a:extLst>
            </p:cNvPr>
            <p:cNvSpPr/>
            <p:nvPr/>
          </p:nvSpPr>
          <p:spPr>
            <a:xfrm>
              <a:off x="1891570" y="2521802"/>
              <a:ext cx="419909" cy="212612"/>
            </a:xfrm>
            <a:custGeom>
              <a:avLst/>
              <a:gdLst>
                <a:gd name="connsiteX0" fmla="*/ 5297 w 419909"/>
                <a:gd name="connsiteY0" fmla="*/ 23609 h 212612"/>
                <a:gd name="connsiteX1" fmla="*/ 13822 w 419909"/>
                <a:gd name="connsiteY1" fmla="*/ 5297 h 212612"/>
                <a:gd name="connsiteX2" fmla="*/ 418125 w 419909"/>
                <a:gd name="connsiteY2" fmla="*/ 193534 h 212612"/>
                <a:gd name="connsiteX3" fmla="*/ 409599 w 419909"/>
                <a:gd name="connsiteY3" fmla="*/ 211846 h 212612"/>
              </a:gdLst>
              <a:ahLst/>
              <a:cxnLst>
                <a:cxn ang="0">
                  <a:pos x="connsiteX0" y="connsiteY0"/>
                </a:cxn>
                <a:cxn ang="0">
                  <a:pos x="connsiteX1" y="connsiteY1"/>
                </a:cxn>
                <a:cxn ang="0">
                  <a:pos x="connsiteX2" y="connsiteY2"/>
                </a:cxn>
                <a:cxn ang="0">
                  <a:pos x="connsiteX3" y="connsiteY3"/>
                </a:cxn>
              </a:cxnLst>
              <a:rect l="l" t="t" r="r" b="b"/>
              <a:pathLst>
                <a:path w="419909" h="212612">
                  <a:moveTo>
                    <a:pt x="5297" y="23609"/>
                  </a:moveTo>
                  <a:lnTo>
                    <a:pt x="13822" y="5297"/>
                  </a:lnTo>
                  <a:lnTo>
                    <a:pt x="418125" y="193534"/>
                  </a:lnTo>
                  <a:lnTo>
                    <a:pt x="409599" y="211846"/>
                  </a:lnTo>
                  <a:close/>
                </a:path>
              </a:pathLst>
            </a:custGeom>
            <a:solidFill>
              <a:srgbClr val="FFFFFF"/>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6F97AAAB-C124-41FD-A3EF-2B61A68E7D62}"/>
                </a:ext>
              </a:extLst>
            </p:cNvPr>
            <p:cNvSpPr/>
            <p:nvPr/>
          </p:nvSpPr>
          <p:spPr>
            <a:xfrm>
              <a:off x="2255683" y="1782889"/>
              <a:ext cx="85045" cy="79730"/>
            </a:xfrm>
            <a:custGeom>
              <a:avLst/>
              <a:gdLst>
                <a:gd name="connsiteX0" fmla="*/ 57104 w 85044"/>
                <a:gd name="connsiteY0" fmla="*/ 69365 h 79729"/>
                <a:gd name="connsiteX1" fmla="*/ 67203 w 85044"/>
                <a:gd name="connsiteY1" fmla="*/ 47040 h 79729"/>
                <a:gd name="connsiteX2" fmla="*/ 53383 w 85044"/>
                <a:gd name="connsiteY2" fmla="*/ 38004 h 79729"/>
                <a:gd name="connsiteX3" fmla="*/ 51789 w 85044"/>
                <a:gd name="connsiteY3" fmla="*/ 42788 h 79729"/>
                <a:gd name="connsiteX4" fmla="*/ 42753 w 85044"/>
                <a:gd name="connsiteY4" fmla="*/ 53950 h 79729"/>
                <a:gd name="connsiteX5" fmla="*/ 24149 w 85044"/>
                <a:gd name="connsiteY5" fmla="*/ 55545 h 79729"/>
                <a:gd name="connsiteX6" fmla="*/ 14581 w 85044"/>
                <a:gd name="connsiteY6" fmla="*/ 24716 h 79729"/>
                <a:gd name="connsiteX7" fmla="*/ 24681 w 85044"/>
                <a:gd name="connsiteY7" fmla="*/ 11959 h 79729"/>
                <a:gd name="connsiteX8" fmla="*/ 29996 w 85044"/>
                <a:gd name="connsiteY8" fmla="*/ 16743 h 79729"/>
                <a:gd name="connsiteX9" fmla="*/ 20960 w 85044"/>
                <a:gd name="connsiteY9" fmla="*/ 27374 h 79729"/>
                <a:gd name="connsiteX10" fmla="*/ 27338 w 85044"/>
                <a:gd name="connsiteY10" fmla="*/ 47040 h 79729"/>
                <a:gd name="connsiteX11" fmla="*/ 48068 w 85044"/>
                <a:gd name="connsiteY11" fmla="*/ 36410 h 79729"/>
                <a:gd name="connsiteX12" fmla="*/ 51257 w 85044"/>
                <a:gd name="connsiteY12" fmla="*/ 27905 h 79729"/>
                <a:gd name="connsiteX13" fmla="*/ 77302 w 85044"/>
                <a:gd name="connsiteY13" fmla="*/ 44383 h 79729"/>
                <a:gd name="connsiteX14" fmla="*/ 64014 w 85044"/>
                <a:gd name="connsiteY14" fmla="*/ 72554 h 79729"/>
                <a:gd name="connsiteX15" fmla="*/ 57104 w 85044"/>
                <a:gd name="connsiteY15" fmla="*/ 69365 h 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044" h="79729">
                  <a:moveTo>
                    <a:pt x="57104" y="69365"/>
                  </a:moveTo>
                  <a:lnTo>
                    <a:pt x="67203" y="47040"/>
                  </a:lnTo>
                  <a:lnTo>
                    <a:pt x="53383" y="38004"/>
                  </a:lnTo>
                  <a:cubicBezTo>
                    <a:pt x="52852" y="39599"/>
                    <a:pt x="52320" y="40662"/>
                    <a:pt x="51789" y="42788"/>
                  </a:cubicBezTo>
                  <a:cubicBezTo>
                    <a:pt x="49662" y="47040"/>
                    <a:pt x="46473" y="51293"/>
                    <a:pt x="42753" y="53950"/>
                  </a:cubicBezTo>
                  <a:cubicBezTo>
                    <a:pt x="37969" y="57140"/>
                    <a:pt x="31590" y="58734"/>
                    <a:pt x="24149" y="55545"/>
                  </a:cubicBezTo>
                  <a:cubicBezTo>
                    <a:pt x="12987" y="50230"/>
                    <a:pt x="8735" y="37473"/>
                    <a:pt x="14581" y="24716"/>
                  </a:cubicBezTo>
                  <a:cubicBezTo>
                    <a:pt x="17771" y="18338"/>
                    <a:pt x="22023" y="14086"/>
                    <a:pt x="24681" y="11959"/>
                  </a:cubicBezTo>
                  <a:lnTo>
                    <a:pt x="29996" y="16743"/>
                  </a:lnTo>
                  <a:cubicBezTo>
                    <a:pt x="27338" y="18338"/>
                    <a:pt x="23617" y="22590"/>
                    <a:pt x="20960" y="27374"/>
                  </a:cubicBezTo>
                  <a:cubicBezTo>
                    <a:pt x="17771" y="34815"/>
                    <a:pt x="19365" y="43320"/>
                    <a:pt x="27338" y="47040"/>
                  </a:cubicBezTo>
                  <a:cubicBezTo>
                    <a:pt x="34780" y="50230"/>
                    <a:pt x="42753" y="48104"/>
                    <a:pt x="48068" y="36410"/>
                  </a:cubicBezTo>
                  <a:cubicBezTo>
                    <a:pt x="49662" y="33221"/>
                    <a:pt x="50194" y="30563"/>
                    <a:pt x="51257" y="27905"/>
                  </a:cubicBezTo>
                  <a:lnTo>
                    <a:pt x="77302" y="44383"/>
                  </a:lnTo>
                  <a:lnTo>
                    <a:pt x="64014" y="72554"/>
                  </a:lnTo>
                  <a:lnTo>
                    <a:pt x="57104" y="69365"/>
                  </a:lnTo>
                  <a:close/>
                </a:path>
              </a:pathLst>
            </a:custGeom>
            <a:solidFill>
              <a:srgbClr val="6A2E52"/>
            </a:solidFill>
            <a:ln w="28575" cap="flat">
              <a:solidFill>
                <a:srgbClr val="6A2E52"/>
              </a:solid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D4D8137A-A7D5-4FED-96BF-33FCB21B9F23}"/>
                </a:ext>
              </a:extLst>
            </p:cNvPr>
            <p:cNvSpPr/>
            <p:nvPr/>
          </p:nvSpPr>
          <p:spPr>
            <a:xfrm>
              <a:off x="2232976" y="1834745"/>
              <a:ext cx="85045" cy="69099"/>
            </a:xfrm>
            <a:custGeom>
              <a:avLst/>
              <a:gdLst>
                <a:gd name="connsiteX0" fmla="*/ 35162 w 85044"/>
                <a:gd name="connsiteY0" fmla="*/ 56842 h 69099"/>
                <a:gd name="connsiteX1" fmla="*/ 13900 w 85044"/>
                <a:gd name="connsiteY1" fmla="*/ 22292 h 69099"/>
                <a:gd name="connsiteX2" fmla="*/ 52702 w 85044"/>
                <a:gd name="connsiteY2" fmla="*/ 16977 h 69099"/>
                <a:gd name="connsiteX3" fmla="*/ 73432 w 85044"/>
                <a:gd name="connsiteY3" fmla="*/ 50995 h 69099"/>
                <a:gd name="connsiteX4" fmla="*/ 35162 w 85044"/>
                <a:gd name="connsiteY4" fmla="*/ 56842 h 69099"/>
                <a:gd name="connsiteX5" fmla="*/ 48981 w 85044"/>
                <a:gd name="connsiteY5" fmla="*/ 25482 h 69099"/>
                <a:gd name="connsiteX6" fmla="*/ 19747 w 85044"/>
                <a:gd name="connsiteY6" fmla="*/ 26013 h 69099"/>
                <a:gd name="connsiteX7" fmla="*/ 38351 w 85044"/>
                <a:gd name="connsiteY7" fmla="*/ 48869 h 69099"/>
                <a:gd name="connsiteX8" fmla="*/ 67585 w 85044"/>
                <a:gd name="connsiteY8" fmla="*/ 48337 h 69099"/>
                <a:gd name="connsiteX9" fmla="*/ 48981 w 85044"/>
                <a:gd name="connsiteY9" fmla="*/ 25482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9099">
                  <a:moveTo>
                    <a:pt x="35162" y="56842"/>
                  </a:moveTo>
                  <a:cubicBezTo>
                    <a:pt x="15495" y="47806"/>
                    <a:pt x="8054" y="35581"/>
                    <a:pt x="13900" y="22292"/>
                  </a:cubicBezTo>
                  <a:cubicBezTo>
                    <a:pt x="19216" y="11130"/>
                    <a:pt x="33567" y="8473"/>
                    <a:pt x="52702" y="16977"/>
                  </a:cubicBezTo>
                  <a:cubicBezTo>
                    <a:pt x="72369" y="26013"/>
                    <a:pt x="78747" y="39301"/>
                    <a:pt x="73432" y="50995"/>
                  </a:cubicBezTo>
                  <a:cubicBezTo>
                    <a:pt x="67585" y="63752"/>
                    <a:pt x="53765" y="65878"/>
                    <a:pt x="35162" y="56842"/>
                  </a:cubicBezTo>
                  <a:close/>
                  <a:moveTo>
                    <a:pt x="48981" y="25482"/>
                  </a:moveTo>
                  <a:cubicBezTo>
                    <a:pt x="34099" y="18572"/>
                    <a:pt x="23468" y="19103"/>
                    <a:pt x="19747" y="26013"/>
                  </a:cubicBezTo>
                  <a:cubicBezTo>
                    <a:pt x="16026" y="33986"/>
                    <a:pt x="23468" y="41959"/>
                    <a:pt x="38351" y="48869"/>
                  </a:cubicBezTo>
                  <a:cubicBezTo>
                    <a:pt x="52702" y="55247"/>
                    <a:pt x="63864" y="56310"/>
                    <a:pt x="67585" y="48337"/>
                  </a:cubicBezTo>
                  <a:cubicBezTo>
                    <a:pt x="70774" y="41428"/>
                    <a:pt x="64396" y="32391"/>
                    <a:pt x="48981" y="25482"/>
                  </a:cubicBezTo>
                  <a:close/>
                </a:path>
              </a:pathLst>
            </a:custGeom>
            <a:solidFill>
              <a:srgbClr val="6A2E52"/>
            </a:solidFill>
            <a:ln w="28575" cap="flat">
              <a:solidFill>
                <a:srgbClr val="6A2E52"/>
              </a:solid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F6879E33-8598-4FDF-9133-57DDA8C3674E}"/>
                </a:ext>
              </a:extLst>
            </p:cNvPr>
            <p:cNvSpPr/>
            <p:nvPr/>
          </p:nvSpPr>
          <p:spPr>
            <a:xfrm>
              <a:off x="2211715" y="1880456"/>
              <a:ext cx="85045" cy="69099"/>
            </a:xfrm>
            <a:custGeom>
              <a:avLst/>
              <a:gdLst>
                <a:gd name="connsiteX0" fmla="*/ 35162 w 85044"/>
                <a:gd name="connsiteY0" fmla="*/ 56842 h 69099"/>
                <a:gd name="connsiteX1" fmla="*/ 13900 w 85044"/>
                <a:gd name="connsiteY1" fmla="*/ 22292 h 69099"/>
                <a:gd name="connsiteX2" fmla="*/ 52702 w 85044"/>
                <a:gd name="connsiteY2" fmla="*/ 16977 h 69099"/>
                <a:gd name="connsiteX3" fmla="*/ 73432 w 85044"/>
                <a:gd name="connsiteY3" fmla="*/ 50995 h 69099"/>
                <a:gd name="connsiteX4" fmla="*/ 35162 w 85044"/>
                <a:gd name="connsiteY4" fmla="*/ 56842 h 69099"/>
                <a:gd name="connsiteX5" fmla="*/ 48981 w 85044"/>
                <a:gd name="connsiteY5" fmla="*/ 24950 h 69099"/>
                <a:gd name="connsiteX6" fmla="*/ 19747 w 85044"/>
                <a:gd name="connsiteY6" fmla="*/ 25482 h 69099"/>
                <a:gd name="connsiteX7" fmla="*/ 38351 w 85044"/>
                <a:gd name="connsiteY7" fmla="*/ 48337 h 69099"/>
                <a:gd name="connsiteX8" fmla="*/ 67585 w 85044"/>
                <a:gd name="connsiteY8" fmla="*/ 47806 h 69099"/>
                <a:gd name="connsiteX9" fmla="*/ 48981 w 85044"/>
                <a:gd name="connsiteY9" fmla="*/ 24950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9099">
                  <a:moveTo>
                    <a:pt x="35162" y="56842"/>
                  </a:moveTo>
                  <a:cubicBezTo>
                    <a:pt x="15495" y="47806"/>
                    <a:pt x="8054" y="35581"/>
                    <a:pt x="13900" y="22292"/>
                  </a:cubicBezTo>
                  <a:cubicBezTo>
                    <a:pt x="19216" y="11130"/>
                    <a:pt x="33567" y="8473"/>
                    <a:pt x="52702" y="16977"/>
                  </a:cubicBezTo>
                  <a:cubicBezTo>
                    <a:pt x="72369" y="26013"/>
                    <a:pt x="78747" y="39301"/>
                    <a:pt x="73432" y="50995"/>
                  </a:cubicBezTo>
                  <a:cubicBezTo>
                    <a:pt x="67585" y="63752"/>
                    <a:pt x="53765" y="65346"/>
                    <a:pt x="35162" y="56842"/>
                  </a:cubicBezTo>
                  <a:close/>
                  <a:moveTo>
                    <a:pt x="48981" y="24950"/>
                  </a:moveTo>
                  <a:cubicBezTo>
                    <a:pt x="34099" y="18040"/>
                    <a:pt x="23468" y="18572"/>
                    <a:pt x="19747" y="25482"/>
                  </a:cubicBezTo>
                  <a:cubicBezTo>
                    <a:pt x="16026" y="33455"/>
                    <a:pt x="23468" y="41428"/>
                    <a:pt x="38351" y="48337"/>
                  </a:cubicBezTo>
                  <a:cubicBezTo>
                    <a:pt x="52702" y="54716"/>
                    <a:pt x="63864" y="55779"/>
                    <a:pt x="67585" y="47806"/>
                  </a:cubicBezTo>
                  <a:cubicBezTo>
                    <a:pt x="70774" y="41428"/>
                    <a:pt x="64396" y="32391"/>
                    <a:pt x="48981" y="24950"/>
                  </a:cubicBezTo>
                  <a:close/>
                </a:path>
              </a:pathLst>
            </a:custGeom>
            <a:solidFill>
              <a:srgbClr val="6A2E52"/>
            </a:solidFill>
            <a:ln w="28575" cap="flat">
              <a:solidFill>
                <a:srgbClr val="6A2E52"/>
              </a:solid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D649B136-2A09-4AA9-88A7-84BBA6A7A925}"/>
                </a:ext>
              </a:extLst>
            </p:cNvPr>
            <p:cNvSpPr/>
            <p:nvPr/>
          </p:nvSpPr>
          <p:spPr>
            <a:xfrm>
              <a:off x="1967620" y="2208198"/>
              <a:ext cx="334864" cy="334864"/>
            </a:xfrm>
            <a:custGeom>
              <a:avLst/>
              <a:gdLst>
                <a:gd name="connsiteX0" fmla="*/ 5297 w 334864"/>
                <a:gd name="connsiteY0" fmla="*/ 226001 h 334864"/>
                <a:gd name="connsiteX1" fmla="*/ 108053 w 334864"/>
                <a:gd name="connsiteY1" fmla="*/ 5297 h 334864"/>
                <a:gd name="connsiteX2" fmla="*/ 334540 w 334864"/>
                <a:gd name="connsiteY2" fmla="*/ 110746 h 334864"/>
                <a:gd name="connsiteX3" fmla="*/ 231783 w 334864"/>
                <a:gd name="connsiteY3" fmla="*/ 331449 h 334864"/>
              </a:gdLst>
              <a:ahLst/>
              <a:cxnLst>
                <a:cxn ang="0">
                  <a:pos x="connsiteX0" y="connsiteY0"/>
                </a:cxn>
                <a:cxn ang="0">
                  <a:pos x="connsiteX1" y="connsiteY1"/>
                </a:cxn>
                <a:cxn ang="0">
                  <a:pos x="connsiteX2" y="connsiteY2"/>
                </a:cxn>
                <a:cxn ang="0">
                  <a:pos x="connsiteX3" y="connsiteY3"/>
                </a:cxn>
              </a:cxnLst>
              <a:rect l="l" t="t" r="r" b="b"/>
              <a:pathLst>
                <a:path w="334864" h="334864">
                  <a:moveTo>
                    <a:pt x="5297" y="226001"/>
                  </a:moveTo>
                  <a:lnTo>
                    <a:pt x="108053" y="5297"/>
                  </a:lnTo>
                  <a:lnTo>
                    <a:pt x="334540" y="110746"/>
                  </a:lnTo>
                  <a:lnTo>
                    <a:pt x="231783" y="331449"/>
                  </a:lnTo>
                  <a:close/>
                </a:path>
              </a:pathLst>
            </a:custGeom>
            <a:solidFill>
              <a:srgbClr val="934575"/>
            </a:solidFill>
            <a:ln w="9525" cap="flat">
              <a:noFill/>
              <a:prstDash val="solid"/>
              <a:miter/>
            </a:ln>
          </p:spPr>
          <p:txBody>
            <a:bodyPr rtlCol="0" anchor="ctr"/>
            <a:lstStyle/>
            <a:p>
              <a:endParaRPr lang="fi-FI"/>
            </a:p>
          </p:txBody>
        </p:sp>
        <p:sp>
          <p:nvSpPr>
            <p:cNvPr id="128" name="Freeform: Shape 127">
              <a:extLst>
                <a:ext uri="{FF2B5EF4-FFF2-40B4-BE49-F238E27FC236}">
                  <a16:creationId xmlns:a16="http://schemas.microsoft.com/office/drawing/2014/main" id="{BE365A1A-844A-4E50-BA04-1687F326FE22}"/>
                </a:ext>
              </a:extLst>
            </p:cNvPr>
            <p:cNvSpPr/>
            <p:nvPr/>
          </p:nvSpPr>
          <p:spPr>
            <a:xfrm>
              <a:off x="1939818" y="2457612"/>
              <a:ext cx="79730" cy="106306"/>
            </a:xfrm>
            <a:custGeom>
              <a:avLst/>
              <a:gdLst>
                <a:gd name="connsiteX0" fmla="*/ 5297 w 79729"/>
                <a:gd name="connsiteY0" fmla="*/ 87699 h 106306"/>
                <a:gd name="connsiteX1" fmla="*/ 43662 w 79729"/>
                <a:gd name="connsiteY1" fmla="*/ 5297 h 106306"/>
                <a:gd name="connsiteX2" fmla="*/ 76912 w 79729"/>
                <a:gd name="connsiteY2" fmla="*/ 20778 h 106306"/>
                <a:gd name="connsiteX3" fmla="*/ 38547 w 79729"/>
                <a:gd name="connsiteY3" fmla="*/ 103180 h 106306"/>
              </a:gdLst>
              <a:ahLst/>
              <a:cxnLst>
                <a:cxn ang="0">
                  <a:pos x="connsiteX0" y="connsiteY0"/>
                </a:cxn>
                <a:cxn ang="0">
                  <a:pos x="connsiteX1" y="connsiteY1"/>
                </a:cxn>
                <a:cxn ang="0">
                  <a:pos x="connsiteX2" y="connsiteY2"/>
                </a:cxn>
                <a:cxn ang="0">
                  <a:pos x="connsiteX3" y="connsiteY3"/>
                </a:cxn>
              </a:cxnLst>
              <a:rect l="l" t="t" r="r" b="b"/>
              <a:pathLst>
                <a:path w="79729" h="106306">
                  <a:moveTo>
                    <a:pt x="5297" y="87699"/>
                  </a:moveTo>
                  <a:lnTo>
                    <a:pt x="43662" y="5297"/>
                  </a:lnTo>
                  <a:lnTo>
                    <a:pt x="76912" y="20778"/>
                  </a:lnTo>
                  <a:lnTo>
                    <a:pt x="38547" y="103180"/>
                  </a:lnTo>
                  <a:close/>
                </a:path>
              </a:pathLst>
            </a:custGeom>
            <a:solidFill>
              <a:srgbClr val="E279BE"/>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9695C22A-29A4-4D48-A601-6A97681082E7}"/>
                </a:ext>
              </a:extLst>
            </p:cNvPr>
            <p:cNvSpPr/>
            <p:nvPr/>
          </p:nvSpPr>
          <p:spPr>
            <a:xfrm>
              <a:off x="2158377" y="2212366"/>
              <a:ext cx="175405" cy="186036"/>
            </a:xfrm>
            <a:custGeom>
              <a:avLst/>
              <a:gdLst>
                <a:gd name="connsiteX0" fmla="*/ 146437 w 175405"/>
                <a:gd name="connsiteY0" fmla="*/ 141121 h 186035"/>
                <a:gd name="connsiteX1" fmla="*/ 154410 w 175405"/>
                <a:gd name="connsiteY1" fmla="*/ 102851 h 186035"/>
                <a:gd name="connsiteX2" fmla="*/ 148031 w 175405"/>
                <a:gd name="connsiteY2" fmla="*/ 81590 h 186035"/>
                <a:gd name="connsiteX3" fmla="*/ 134743 w 175405"/>
                <a:gd name="connsiteY3" fmla="*/ 65644 h 186035"/>
                <a:gd name="connsiteX4" fmla="*/ 95941 w 175405"/>
                <a:gd name="connsiteY4" fmla="*/ 149094 h 186035"/>
                <a:gd name="connsiteX5" fmla="*/ 84248 w 175405"/>
                <a:gd name="connsiteY5" fmla="*/ 139527 h 186035"/>
                <a:gd name="connsiteX6" fmla="*/ 122518 w 175405"/>
                <a:gd name="connsiteY6" fmla="*/ 57671 h 186035"/>
                <a:gd name="connsiteX7" fmla="*/ 118797 w 175405"/>
                <a:gd name="connsiteY7" fmla="*/ 55545 h 186035"/>
                <a:gd name="connsiteX8" fmla="*/ 109761 w 175405"/>
                <a:gd name="connsiteY8" fmla="*/ 51293 h 186035"/>
                <a:gd name="connsiteX9" fmla="*/ 73086 w 175405"/>
                <a:gd name="connsiteY9" fmla="*/ 129959 h 186035"/>
                <a:gd name="connsiteX10" fmla="*/ 61392 w 175405"/>
                <a:gd name="connsiteY10" fmla="*/ 120392 h 186035"/>
                <a:gd name="connsiteX11" fmla="*/ 95410 w 175405"/>
                <a:gd name="connsiteY11" fmla="*/ 47572 h 186035"/>
                <a:gd name="connsiteX12" fmla="*/ 51824 w 175405"/>
                <a:gd name="connsiteY12" fmla="*/ 57140 h 186035"/>
                <a:gd name="connsiteX13" fmla="*/ 31095 w 175405"/>
                <a:gd name="connsiteY13" fmla="*/ 84248 h 186035"/>
                <a:gd name="connsiteX14" fmla="*/ 24185 w 175405"/>
                <a:gd name="connsiteY14" fmla="*/ 124112 h 186035"/>
                <a:gd name="connsiteX15" fmla="*/ 3986 w 175405"/>
                <a:gd name="connsiteY15" fmla="*/ 114545 h 186035"/>
                <a:gd name="connsiteX16" fmla="*/ 14086 w 175405"/>
                <a:gd name="connsiteY16" fmla="*/ 78401 h 186035"/>
                <a:gd name="connsiteX17" fmla="*/ 85842 w 175405"/>
                <a:gd name="connsiteY17" fmla="*/ 20995 h 186035"/>
                <a:gd name="connsiteX18" fmla="*/ 107104 w 175405"/>
                <a:gd name="connsiteY18" fmla="*/ 22590 h 186035"/>
                <a:gd name="connsiteX19" fmla="*/ 115608 w 175405"/>
                <a:gd name="connsiteY19" fmla="*/ 3986 h 186035"/>
                <a:gd name="connsiteX20" fmla="*/ 127302 w 175405"/>
                <a:gd name="connsiteY20" fmla="*/ 13554 h 186035"/>
                <a:gd name="connsiteX21" fmla="*/ 121455 w 175405"/>
                <a:gd name="connsiteY21" fmla="*/ 26311 h 186035"/>
                <a:gd name="connsiteX22" fmla="*/ 130491 w 175405"/>
                <a:gd name="connsiteY22" fmla="*/ 30032 h 186035"/>
                <a:gd name="connsiteX23" fmla="*/ 134212 w 175405"/>
                <a:gd name="connsiteY23" fmla="*/ 32158 h 186035"/>
                <a:gd name="connsiteX24" fmla="*/ 141653 w 175405"/>
                <a:gd name="connsiteY24" fmla="*/ 16212 h 186035"/>
                <a:gd name="connsiteX25" fmla="*/ 153347 w 175405"/>
                <a:gd name="connsiteY25" fmla="*/ 25779 h 186035"/>
                <a:gd name="connsiteX26" fmla="*/ 146968 w 175405"/>
                <a:gd name="connsiteY26" fmla="*/ 40131 h 186035"/>
                <a:gd name="connsiteX27" fmla="*/ 174608 w 175405"/>
                <a:gd name="connsiteY27" fmla="*/ 101257 h 186035"/>
                <a:gd name="connsiteX28" fmla="*/ 162914 w 175405"/>
                <a:gd name="connsiteY28" fmla="*/ 148563 h 186035"/>
                <a:gd name="connsiteX29" fmla="*/ 137401 w 175405"/>
                <a:gd name="connsiteY29" fmla="*/ 183112 h 186035"/>
                <a:gd name="connsiteX30" fmla="*/ 121455 w 175405"/>
                <a:gd name="connsiteY30" fmla="*/ 169824 h 186035"/>
                <a:gd name="connsiteX31" fmla="*/ 146437 w 175405"/>
                <a:gd name="connsiteY31" fmla="*/ 141121 h 18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5405" h="186035">
                  <a:moveTo>
                    <a:pt x="146437" y="141121"/>
                  </a:moveTo>
                  <a:cubicBezTo>
                    <a:pt x="152815" y="127302"/>
                    <a:pt x="155473" y="114545"/>
                    <a:pt x="154410" y="102851"/>
                  </a:cubicBezTo>
                  <a:cubicBezTo>
                    <a:pt x="153878" y="95941"/>
                    <a:pt x="151752" y="89031"/>
                    <a:pt x="148031" y="81590"/>
                  </a:cubicBezTo>
                  <a:cubicBezTo>
                    <a:pt x="144311" y="74149"/>
                    <a:pt x="139527" y="68833"/>
                    <a:pt x="134743" y="65644"/>
                  </a:cubicBezTo>
                  <a:lnTo>
                    <a:pt x="95941" y="149094"/>
                  </a:lnTo>
                  <a:lnTo>
                    <a:pt x="84248" y="139527"/>
                  </a:lnTo>
                  <a:lnTo>
                    <a:pt x="122518" y="57671"/>
                  </a:lnTo>
                  <a:cubicBezTo>
                    <a:pt x="120923" y="57140"/>
                    <a:pt x="119860" y="56076"/>
                    <a:pt x="118797" y="55545"/>
                  </a:cubicBezTo>
                  <a:cubicBezTo>
                    <a:pt x="113482" y="53419"/>
                    <a:pt x="110824" y="51824"/>
                    <a:pt x="109761" y="51293"/>
                  </a:cubicBezTo>
                  <a:lnTo>
                    <a:pt x="73086" y="129959"/>
                  </a:lnTo>
                  <a:lnTo>
                    <a:pt x="61392" y="120392"/>
                  </a:lnTo>
                  <a:lnTo>
                    <a:pt x="95410" y="47572"/>
                  </a:lnTo>
                  <a:cubicBezTo>
                    <a:pt x="78932" y="43851"/>
                    <a:pt x="64049" y="47040"/>
                    <a:pt x="51824" y="57140"/>
                  </a:cubicBezTo>
                  <a:cubicBezTo>
                    <a:pt x="42788" y="64581"/>
                    <a:pt x="35878" y="73617"/>
                    <a:pt x="31095" y="84248"/>
                  </a:cubicBezTo>
                  <a:cubicBezTo>
                    <a:pt x="24185" y="99662"/>
                    <a:pt x="21527" y="112950"/>
                    <a:pt x="24185" y="124112"/>
                  </a:cubicBezTo>
                  <a:lnTo>
                    <a:pt x="3986" y="114545"/>
                  </a:lnTo>
                  <a:cubicBezTo>
                    <a:pt x="5050" y="102851"/>
                    <a:pt x="8239" y="90626"/>
                    <a:pt x="14086" y="78401"/>
                  </a:cubicBezTo>
                  <a:cubicBezTo>
                    <a:pt x="31095" y="41725"/>
                    <a:pt x="55013" y="22590"/>
                    <a:pt x="85842" y="20995"/>
                  </a:cubicBezTo>
                  <a:cubicBezTo>
                    <a:pt x="92221" y="20464"/>
                    <a:pt x="99131" y="21527"/>
                    <a:pt x="107104" y="22590"/>
                  </a:cubicBezTo>
                  <a:lnTo>
                    <a:pt x="115608" y="3986"/>
                  </a:lnTo>
                  <a:lnTo>
                    <a:pt x="127302" y="13554"/>
                  </a:lnTo>
                  <a:lnTo>
                    <a:pt x="121455" y="26311"/>
                  </a:lnTo>
                  <a:cubicBezTo>
                    <a:pt x="124113" y="27374"/>
                    <a:pt x="127302" y="28437"/>
                    <a:pt x="130491" y="30032"/>
                  </a:cubicBezTo>
                  <a:cubicBezTo>
                    <a:pt x="131554" y="30563"/>
                    <a:pt x="133149" y="31095"/>
                    <a:pt x="134212" y="32158"/>
                  </a:cubicBezTo>
                  <a:lnTo>
                    <a:pt x="141653" y="16212"/>
                  </a:lnTo>
                  <a:lnTo>
                    <a:pt x="153347" y="25779"/>
                  </a:lnTo>
                  <a:lnTo>
                    <a:pt x="146968" y="40131"/>
                  </a:lnTo>
                  <a:cubicBezTo>
                    <a:pt x="166103" y="55013"/>
                    <a:pt x="175140" y="75212"/>
                    <a:pt x="174608" y="101257"/>
                  </a:cubicBezTo>
                  <a:cubicBezTo>
                    <a:pt x="174076" y="117203"/>
                    <a:pt x="170356" y="132617"/>
                    <a:pt x="162914" y="148563"/>
                  </a:cubicBezTo>
                  <a:cubicBezTo>
                    <a:pt x="156004" y="163446"/>
                    <a:pt x="147500" y="175139"/>
                    <a:pt x="137401" y="183112"/>
                  </a:cubicBezTo>
                  <a:lnTo>
                    <a:pt x="121455" y="169824"/>
                  </a:lnTo>
                  <a:cubicBezTo>
                    <a:pt x="132085" y="163446"/>
                    <a:pt x="140590" y="153347"/>
                    <a:pt x="146437" y="141121"/>
                  </a:cubicBezTo>
                  <a:close/>
                </a:path>
              </a:pathLst>
            </a:custGeom>
            <a:solidFill>
              <a:srgbClr val="FFFFFD"/>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DB13EBAB-F241-418C-9745-F854DF8794AB}"/>
                </a:ext>
              </a:extLst>
            </p:cNvPr>
            <p:cNvSpPr/>
            <p:nvPr/>
          </p:nvSpPr>
          <p:spPr>
            <a:xfrm>
              <a:off x="2377368" y="2343122"/>
              <a:ext cx="47838" cy="47838"/>
            </a:xfrm>
            <a:custGeom>
              <a:avLst/>
              <a:gdLst>
                <a:gd name="connsiteX0" fmla="*/ 44383 w 47837"/>
                <a:gd name="connsiteY0" fmla="*/ 31626 h 47837"/>
                <a:gd name="connsiteX1" fmla="*/ 30031 w 47837"/>
                <a:gd name="connsiteY1" fmla="*/ 32158 h 47837"/>
                <a:gd name="connsiteX2" fmla="*/ 22059 w 47837"/>
                <a:gd name="connsiteY2" fmla="*/ 44383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1959 h 47837"/>
                <a:gd name="connsiteX8" fmla="*/ 39599 w 47837"/>
                <a:gd name="connsiteY8" fmla="*/ 7176 h 47837"/>
                <a:gd name="connsiteX9" fmla="*/ 35347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1626"/>
                  </a:moveTo>
                  <a:lnTo>
                    <a:pt x="30031" y="32158"/>
                  </a:lnTo>
                  <a:lnTo>
                    <a:pt x="22059" y="44383"/>
                  </a:lnTo>
                  <a:lnTo>
                    <a:pt x="17806" y="30563"/>
                  </a:lnTo>
                  <a:lnTo>
                    <a:pt x="3986" y="26842"/>
                  </a:lnTo>
                  <a:lnTo>
                    <a:pt x="15149" y="18338"/>
                  </a:lnTo>
                  <a:lnTo>
                    <a:pt x="14617" y="3986"/>
                  </a:lnTo>
                  <a:lnTo>
                    <a:pt x="26311" y="11959"/>
                  </a:lnTo>
                  <a:lnTo>
                    <a:pt x="39599" y="7176"/>
                  </a:lnTo>
                  <a:lnTo>
                    <a:pt x="35347" y="20464"/>
                  </a:lnTo>
                  <a:close/>
                </a:path>
              </a:pathLst>
            </a:custGeom>
            <a:solidFill>
              <a:srgbClr val="FFF6C1"/>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F52851A5-BCA4-4F3D-ACF0-30372E8F9B42}"/>
                </a:ext>
              </a:extLst>
            </p:cNvPr>
            <p:cNvSpPr/>
            <p:nvPr/>
          </p:nvSpPr>
          <p:spPr>
            <a:xfrm>
              <a:off x="2392250" y="2266050"/>
              <a:ext cx="47838" cy="47838"/>
            </a:xfrm>
            <a:custGeom>
              <a:avLst/>
              <a:gdLst>
                <a:gd name="connsiteX0" fmla="*/ 44383 w 47837"/>
                <a:gd name="connsiteY0" fmla="*/ 32158 h 47837"/>
                <a:gd name="connsiteX1" fmla="*/ 30032 w 47837"/>
                <a:gd name="connsiteY1" fmla="*/ 32689 h 47837"/>
                <a:gd name="connsiteX2" fmla="*/ 22059 w 47837"/>
                <a:gd name="connsiteY2" fmla="*/ 44383 h 47837"/>
                <a:gd name="connsiteX3" fmla="*/ 17806 w 47837"/>
                <a:gd name="connsiteY3" fmla="*/ 31095 h 47837"/>
                <a:gd name="connsiteX4" fmla="*/ 3986 w 47837"/>
                <a:gd name="connsiteY4" fmla="*/ 27374 h 47837"/>
                <a:gd name="connsiteX5" fmla="*/ 15149 w 47837"/>
                <a:gd name="connsiteY5" fmla="*/ 18338 h 47837"/>
                <a:gd name="connsiteX6" fmla="*/ 14617 w 47837"/>
                <a:gd name="connsiteY6" fmla="*/ 3986 h 47837"/>
                <a:gd name="connsiteX7" fmla="*/ 26311 w 47837"/>
                <a:gd name="connsiteY7" fmla="*/ 12491 h 47837"/>
                <a:gd name="connsiteX8" fmla="*/ 39599 w 47837"/>
                <a:gd name="connsiteY8" fmla="*/ 7176 h 47837"/>
                <a:gd name="connsiteX9" fmla="*/ 35347 w 47837"/>
                <a:gd name="connsiteY9" fmla="*/ 20995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2158"/>
                  </a:moveTo>
                  <a:lnTo>
                    <a:pt x="30032" y="32689"/>
                  </a:lnTo>
                  <a:lnTo>
                    <a:pt x="22059" y="44383"/>
                  </a:lnTo>
                  <a:lnTo>
                    <a:pt x="17806" y="31095"/>
                  </a:lnTo>
                  <a:lnTo>
                    <a:pt x="3986" y="27374"/>
                  </a:lnTo>
                  <a:lnTo>
                    <a:pt x="15149" y="18338"/>
                  </a:lnTo>
                  <a:lnTo>
                    <a:pt x="14617" y="3986"/>
                  </a:lnTo>
                  <a:lnTo>
                    <a:pt x="26311" y="12491"/>
                  </a:lnTo>
                  <a:lnTo>
                    <a:pt x="39599" y="7176"/>
                  </a:lnTo>
                  <a:lnTo>
                    <a:pt x="35347" y="20995"/>
                  </a:lnTo>
                  <a:close/>
                </a:path>
              </a:pathLst>
            </a:custGeom>
            <a:solidFill>
              <a:srgbClr val="FFF6C1"/>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F5B311DD-873A-44F6-A663-6C999BF09F8F}"/>
                </a:ext>
              </a:extLst>
            </p:cNvPr>
            <p:cNvSpPr/>
            <p:nvPr/>
          </p:nvSpPr>
          <p:spPr>
            <a:xfrm>
              <a:off x="2370458" y="2193762"/>
              <a:ext cx="47838" cy="47838"/>
            </a:xfrm>
            <a:custGeom>
              <a:avLst/>
              <a:gdLst>
                <a:gd name="connsiteX0" fmla="*/ 44383 w 47837"/>
                <a:gd name="connsiteY0" fmla="*/ 32158 h 47837"/>
                <a:gd name="connsiteX1" fmla="*/ 30031 w 47837"/>
                <a:gd name="connsiteY1" fmla="*/ 32158 h 47837"/>
                <a:gd name="connsiteX2" fmla="*/ 22590 w 47837"/>
                <a:gd name="connsiteY2" fmla="*/ 44383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1959 h 47837"/>
                <a:gd name="connsiteX8" fmla="*/ 39599 w 47837"/>
                <a:gd name="connsiteY8" fmla="*/ 7176 h 47837"/>
                <a:gd name="connsiteX9" fmla="*/ 35347 w 47837"/>
                <a:gd name="connsiteY9" fmla="*/ 20995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2158"/>
                  </a:moveTo>
                  <a:lnTo>
                    <a:pt x="30031" y="32158"/>
                  </a:lnTo>
                  <a:lnTo>
                    <a:pt x="22590" y="44383"/>
                  </a:lnTo>
                  <a:lnTo>
                    <a:pt x="17806" y="30563"/>
                  </a:lnTo>
                  <a:lnTo>
                    <a:pt x="3986" y="26842"/>
                  </a:lnTo>
                  <a:lnTo>
                    <a:pt x="15149" y="18338"/>
                  </a:lnTo>
                  <a:lnTo>
                    <a:pt x="14617" y="3986"/>
                  </a:lnTo>
                  <a:lnTo>
                    <a:pt x="26311" y="11959"/>
                  </a:lnTo>
                  <a:lnTo>
                    <a:pt x="39599" y="7176"/>
                  </a:lnTo>
                  <a:lnTo>
                    <a:pt x="35347" y="20995"/>
                  </a:lnTo>
                  <a:close/>
                </a:path>
              </a:pathLst>
            </a:custGeom>
            <a:solidFill>
              <a:srgbClr val="FFF6C1"/>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9D64DBF4-4222-4AEA-9CEA-3696A5231408}"/>
                </a:ext>
              </a:extLst>
            </p:cNvPr>
            <p:cNvSpPr/>
            <p:nvPr/>
          </p:nvSpPr>
          <p:spPr>
            <a:xfrm>
              <a:off x="2316773" y="2138483"/>
              <a:ext cx="47838" cy="47838"/>
            </a:xfrm>
            <a:custGeom>
              <a:avLst/>
              <a:gdLst>
                <a:gd name="connsiteX0" fmla="*/ 44914 w 47837"/>
                <a:gd name="connsiteY0" fmla="*/ 31626 h 47837"/>
                <a:gd name="connsiteX1" fmla="*/ 30563 w 47837"/>
                <a:gd name="connsiteY1" fmla="*/ 32158 h 47837"/>
                <a:gd name="connsiteX2" fmla="*/ 22590 w 47837"/>
                <a:gd name="connsiteY2" fmla="*/ 43851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1959 h 47837"/>
                <a:gd name="connsiteX8" fmla="*/ 39599 w 47837"/>
                <a:gd name="connsiteY8" fmla="*/ 7176 h 47837"/>
                <a:gd name="connsiteX9" fmla="*/ 35878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1626"/>
                  </a:moveTo>
                  <a:lnTo>
                    <a:pt x="30563" y="32158"/>
                  </a:lnTo>
                  <a:lnTo>
                    <a:pt x="22590" y="43851"/>
                  </a:lnTo>
                  <a:lnTo>
                    <a:pt x="17806" y="30563"/>
                  </a:lnTo>
                  <a:lnTo>
                    <a:pt x="3986" y="26842"/>
                  </a:lnTo>
                  <a:lnTo>
                    <a:pt x="15149" y="18338"/>
                  </a:lnTo>
                  <a:lnTo>
                    <a:pt x="14617" y="3986"/>
                  </a:lnTo>
                  <a:lnTo>
                    <a:pt x="26311" y="11959"/>
                  </a:lnTo>
                  <a:lnTo>
                    <a:pt x="39599" y="7176"/>
                  </a:lnTo>
                  <a:lnTo>
                    <a:pt x="35878" y="20464"/>
                  </a:lnTo>
                  <a:close/>
                </a:path>
              </a:pathLst>
            </a:custGeom>
            <a:solidFill>
              <a:srgbClr val="FFF6C1"/>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E4A5CB09-CC06-43B8-87BA-CB27A84F2EE2}"/>
                </a:ext>
              </a:extLst>
            </p:cNvPr>
            <p:cNvSpPr/>
            <p:nvPr/>
          </p:nvSpPr>
          <p:spPr>
            <a:xfrm>
              <a:off x="2241296" y="2114032"/>
              <a:ext cx="47838" cy="47838"/>
            </a:xfrm>
            <a:custGeom>
              <a:avLst/>
              <a:gdLst>
                <a:gd name="connsiteX0" fmla="*/ 44914 w 47837"/>
                <a:gd name="connsiteY0" fmla="*/ 31626 h 47837"/>
                <a:gd name="connsiteX1" fmla="*/ 30563 w 47837"/>
                <a:gd name="connsiteY1" fmla="*/ 32158 h 47837"/>
                <a:gd name="connsiteX2" fmla="*/ 22590 w 47837"/>
                <a:gd name="connsiteY2" fmla="*/ 43851 h 47837"/>
                <a:gd name="connsiteX3" fmla="*/ 17806 w 47837"/>
                <a:gd name="connsiteY3" fmla="*/ 30563 h 47837"/>
                <a:gd name="connsiteX4" fmla="*/ 3986 w 47837"/>
                <a:gd name="connsiteY4" fmla="*/ 26842 h 47837"/>
                <a:gd name="connsiteX5" fmla="*/ 15680 w 47837"/>
                <a:gd name="connsiteY5" fmla="*/ 18338 h 47837"/>
                <a:gd name="connsiteX6" fmla="*/ 15149 w 47837"/>
                <a:gd name="connsiteY6" fmla="*/ 3986 h 47837"/>
                <a:gd name="connsiteX7" fmla="*/ 26842 w 47837"/>
                <a:gd name="connsiteY7" fmla="*/ 11959 h 47837"/>
                <a:gd name="connsiteX8" fmla="*/ 40131 w 47837"/>
                <a:gd name="connsiteY8" fmla="*/ 7176 h 47837"/>
                <a:gd name="connsiteX9" fmla="*/ 35878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1626"/>
                  </a:moveTo>
                  <a:lnTo>
                    <a:pt x="30563" y="32158"/>
                  </a:lnTo>
                  <a:lnTo>
                    <a:pt x="22590" y="43851"/>
                  </a:lnTo>
                  <a:lnTo>
                    <a:pt x="17806" y="30563"/>
                  </a:lnTo>
                  <a:lnTo>
                    <a:pt x="3986" y="26842"/>
                  </a:lnTo>
                  <a:lnTo>
                    <a:pt x="15680" y="18338"/>
                  </a:lnTo>
                  <a:lnTo>
                    <a:pt x="15149" y="3986"/>
                  </a:lnTo>
                  <a:lnTo>
                    <a:pt x="26842" y="11959"/>
                  </a:lnTo>
                  <a:lnTo>
                    <a:pt x="40131" y="7176"/>
                  </a:lnTo>
                  <a:lnTo>
                    <a:pt x="35878" y="20464"/>
                  </a:lnTo>
                  <a:close/>
                </a:path>
              </a:pathLst>
            </a:custGeom>
            <a:solidFill>
              <a:srgbClr val="FFF6C1"/>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02BAC76A-54B2-49E2-BA3B-479726926F8A}"/>
                </a:ext>
              </a:extLst>
            </p:cNvPr>
            <p:cNvSpPr/>
            <p:nvPr/>
          </p:nvSpPr>
          <p:spPr>
            <a:xfrm>
              <a:off x="2166881" y="2126789"/>
              <a:ext cx="47838" cy="47838"/>
            </a:xfrm>
            <a:custGeom>
              <a:avLst/>
              <a:gdLst>
                <a:gd name="connsiteX0" fmla="*/ 44383 w 47837"/>
                <a:gd name="connsiteY0" fmla="*/ 32158 h 47837"/>
                <a:gd name="connsiteX1" fmla="*/ 30031 w 47837"/>
                <a:gd name="connsiteY1" fmla="*/ 32158 h 47837"/>
                <a:gd name="connsiteX2" fmla="*/ 22590 w 47837"/>
                <a:gd name="connsiteY2" fmla="*/ 44383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2491 h 47837"/>
                <a:gd name="connsiteX8" fmla="*/ 39599 w 47837"/>
                <a:gd name="connsiteY8" fmla="*/ 7176 h 47837"/>
                <a:gd name="connsiteX9" fmla="*/ 35347 w 47837"/>
                <a:gd name="connsiteY9" fmla="*/ 20995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2158"/>
                  </a:moveTo>
                  <a:lnTo>
                    <a:pt x="30031" y="32158"/>
                  </a:lnTo>
                  <a:lnTo>
                    <a:pt x="22590" y="44383"/>
                  </a:lnTo>
                  <a:lnTo>
                    <a:pt x="17806" y="30563"/>
                  </a:lnTo>
                  <a:lnTo>
                    <a:pt x="3986" y="26842"/>
                  </a:lnTo>
                  <a:lnTo>
                    <a:pt x="15149" y="18338"/>
                  </a:lnTo>
                  <a:lnTo>
                    <a:pt x="14617" y="3986"/>
                  </a:lnTo>
                  <a:lnTo>
                    <a:pt x="26311" y="12491"/>
                  </a:lnTo>
                  <a:lnTo>
                    <a:pt x="39599" y="7176"/>
                  </a:lnTo>
                  <a:lnTo>
                    <a:pt x="35347" y="20995"/>
                  </a:lnTo>
                  <a:close/>
                </a:path>
              </a:pathLst>
            </a:custGeom>
            <a:solidFill>
              <a:srgbClr val="FFF6C1"/>
            </a:solidFill>
            <a:ln w="9525"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45FBADE3-1A0F-475E-8754-32E534806D2D}"/>
                </a:ext>
              </a:extLst>
            </p:cNvPr>
            <p:cNvSpPr/>
            <p:nvPr/>
          </p:nvSpPr>
          <p:spPr>
            <a:xfrm>
              <a:off x="2105755" y="2173032"/>
              <a:ext cx="47838" cy="47838"/>
            </a:xfrm>
            <a:custGeom>
              <a:avLst/>
              <a:gdLst>
                <a:gd name="connsiteX0" fmla="*/ 44914 w 47837"/>
                <a:gd name="connsiteY0" fmla="*/ 31626 h 47837"/>
                <a:gd name="connsiteX1" fmla="*/ 30563 w 47837"/>
                <a:gd name="connsiteY1" fmla="*/ 32158 h 47837"/>
                <a:gd name="connsiteX2" fmla="*/ 22590 w 47837"/>
                <a:gd name="connsiteY2" fmla="*/ 43851 h 47837"/>
                <a:gd name="connsiteX3" fmla="*/ 17806 w 47837"/>
                <a:gd name="connsiteY3" fmla="*/ 30563 h 47837"/>
                <a:gd name="connsiteX4" fmla="*/ 3986 w 47837"/>
                <a:gd name="connsiteY4" fmla="*/ 26842 h 47837"/>
                <a:gd name="connsiteX5" fmla="*/ 15680 w 47837"/>
                <a:gd name="connsiteY5" fmla="*/ 18338 h 47837"/>
                <a:gd name="connsiteX6" fmla="*/ 14617 w 47837"/>
                <a:gd name="connsiteY6" fmla="*/ 3986 h 47837"/>
                <a:gd name="connsiteX7" fmla="*/ 26311 w 47837"/>
                <a:gd name="connsiteY7" fmla="*/ 11959 h 47837"/>
                <a:gd name="connsiteX8" fmla="*/ 40131 w 47837"/>
                <a:gd name="connsiteY8" fmla="*/ 7176 h 47837"/>
                <a:gd name="connsiteX9" fmla="*/ 35878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1626"/>
                  </a:moveTo>
                  <a:lnTo>
                    <a:pt x="30563" y="32158"/>
                  </a:lnTo>
                  <a:lnTo>
                    <a:pt x="22590" y="43851"/>
                  </a:lnTo>
                  <a:lnTo>
                    <a:pt x="17806" y="30563"/>
                  </a:lnTo>
                  <a:lnTo>
                    <a:pt x="3986" y="26842"/>
                  </a:lnTo>
                  <a:lnTo>
                    <a:pt x="15680" y="18338"/>
                  </a:lnTo>
                  <a:lnTo>
                    <a:pt x="14617" y="3986"/>
                  </a:lnTo>
                  <a:lnTo>
                    <a:pt x="26311" y="11959"/>
                  </a:lnTo>
                  <a:lnTo>
                    <a:pt x="40131" y="7176"/>
                  </a:lnTo>
                  <a:lnTo>
                    <a:pt x="35878" y="20464"/>
                  </a:lnTo>
                  <a:close/>
                </a:path>
              </a:pathLst>
            </a:custGeom>
            <a:solidFill>
              <a:srgbClr val="FFF6C1"/>
            </a:solidFill>
            <a:ln w="9525"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95B793AE-6245-4AFE-BF3B-FBE298D34A38}"/>
                </a:ext>
              </a:extLst>
            </p:cNvPr>
            <p:cNvSpPr/>
            <p:nvPr/>
          </p:nvSpPr>
          <p:spPr>
            <a:xfrm>
              <a:off x="2072269" y="2244789"/>
              <a:ext cx="47838" cy="47838"/>
            </a:xfrm>
            <a:custGeom>
              <a:avLst/>
              <a:gdLst>
                <a:gd name="connsiteX0" fmla="*/ 44914 w 47837"/>
                <a:gd name="connsiteY0" fmla="*/ 32158 h 47837"/>
                <a:gd name="connsiteX1" fmla="*/ 30563 w 47837"/>
                <a:gd name="connsiteY1" fmla="*/ 32158 h 47837"/>
                <a:gd name="connsiteX2" fmla="*/ 22590 w 47837"/>
                <a:gd name="connsiteY2" fmla="*/ 44383 h 47837"/>
                <a:gd name="connsiteX3" fmla="*/ 17806 w 47837"/>
                <a:gd name="connsiteY3" fmla="*/ 31095 h 47837"/>
                <a:gd name="connsiteX4" fmla="*/ 3986 w 47837"/>
                <a:gd name="connsiteY4" fmla="*/ 27374 h 47837"/>
                <a:gd name="connsiteX5" fmla="*/ 15680 w 47837"/>
                <a:gd name="connsiteY5" fmla="*/ 18338 h 47837"/>
                <a:gd name="connsiteX6" fmla="*/ 14617 w 47837"/>
                <a:gd name="connsiteY6" fmla="*/ 3986 h 47837"/>
                <a:gd name="connsiteX7" fmla="*/ 26311 w 47837"/>
                <a:gd name="connsiteY7" fmla="*/ 12491 h 47837"/>
                <a:gd name="connsiteX8" fmla="*/ 40131 w 47837"/>
                <a:gd name="connsiteY8" fmla="*/ 7176 h 47837"/>
                <a:gd name="connsiteX9" fmla="*/ 35878 w 47837"/>
                <a:gd name="connsiteY9" fmla="*/ 20995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2158"/>
                  </a:moveTo>
                  <a:lnTo>
                    <a:pt x="30563" y="32158"/>
                  </a:lnTo>
                  <a:lnTo>
                    <a:pt x="22590" y="44383"/>
                  </a:lnTo>
                  <a:lnTo>
                    <a:pt x="17806" y="31095"/>
                  </a:lnTo>
                  <a:lnTo>
                    <a:pt x="3986" y="27374"/>
                  </a:lnTo>
                  <a:lnTo>
                    <a:pt x="15680" y="18338"/>
                  </a:lnTo>
                  <a:lnTo>
                    <a:pt x="14617" y="3986"/>
                  </a:lnTo>
                  <a:lnTo>
                    <a:pt x="26311" y="12491"/>
                  </a:lnTo>
                  <a:lnTo>
                    <a:pt x="40131" y="7176"/>
                  </a:lnTo>
                  <a:lnTo>
                    <a:pt x="35878" y="20995"/>
                  </a:lnTo>
                  <a:close/>
                </a:path>
              </a:pathLst>
            </a:custGeom>
            <a:solidFill>
              <a:srgbClr val="FFF6C1"/>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114E388B-6AEC-4E1D-B59C-58BC916C3C20}"/>
                </a:ext>
              </a:extLst>
            </p:cNvPr>
            <p:cNvSpPr/>
            <p:nvPr/>
          </p:nvSpPr>
          <p:spPr>
            <a:xfrm>
              <a:off x="2076521" y="2321329"/>
              <a:ext cx="47838" cy="47838"/>
            </a:xfrm>
            <a:custGeom>
              <a:avLst/>
              <a:gdLst>
                <a:gd name="connsiteX0" fmla="*/ 44383 w 47837"/>
                <a:gd name="connsiteY0" fmla="*/ 31626 h 47837"/>
                <a:gd name="connsiteX1" fmla="*/ 30031 w 47837"/>
                <a:gd name="connsiteY1" fmla="*/ 32158 h 47837"/>
                <a:gd name="connsiteX2" fmla="*/ 22059 w 47837"/>
                <a:gd name="connsiteY2" fmla="*/ 43851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1959 h 47837"/>
                <a:gd name="connsiteX8" fmla="*/ 39599 w 47837"/>
                <a:gd name="connsiteY8" fmla="*/ 7176 h 47837"/>
                <a:gd name="connsiteX9" fmla="*/ 35347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1626"/>
                  </a:moveTo>
                  <a:lnTo>
                    <a:pt x="30031" y="32158"/>
                  </a:lnTo>
                  <a:lnTo>
                    <a:pt x="22059" y="43851"/>
                  </a:lnTo>
                  <a:lnTo>
                    <a:pt x="17806" y="30563"/>
                  </a:lnTo>
                  <a:lnTo>
                    <a:pt x="3986" y="26842"/>
                  </a:lnTo>
                  <a:lnTo>
                    <a:pt x="15149" y="18338"/>
                  </a:lnTo>
                  <a:lnTo>
                    <a:pt x="14617" y="3986"/>
                  </a:lnTo>
                  <a:lnTo>
                    <a:pt x="26311" y="11959"/>
                  </a:lnTo>
                  <a:lnTo>
                    <a:pt x="39599" y="7176"/>
                  </a:lnTo>
                  <a:lnTo>
                    <a:pt x="35347" y="20464"/>
                  </a:lnTo>
                  <a:close/>
                </a:path>
              </a:pathLst>
            </a:custGeom>
            <a:solidFill>
              <a:srgbClr val="FFF6C1"/>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7E2FA91E-528B-4978-AE5A-3A039F20DDC8}"/>
                </a:ext>
              </a:extLst>
            </p:cNvPr>
            <p:cNvSpPr/>
            <p:nvPr/>
          </p:nvSpPr>
          <p:spPr>
            <a:xfrm>
              <a:off x="2114260" y="2386708"/>
              <a:ext cx="47838" cy="47838"/>
            </a:xfrm>
            <a:custGeom>
              <a:avLst/>
              <a:gdLst>
                <a:gd name="connsiteX0" fmla="*/ 44914 w 47837"/>
                <a:gd name="connsiteY0" fmla="*/ 32158 h 47837"/>
                <a:gd name="connsiteX1" fmla="*/ 30563 w 47837"/>
                <a:gd name="connsiteY1" fmla="*/ 32158 h 47837"/>
                <a:gd name="connsiteX2" fmla="*/ 22590 w 47837"/>
                <a:gd name="connsiteY2" fmla="*/ 44383 h 47837"/>
                <a:gd name="connsiteX3" fmla="*/ 17806 w 47837"/>
                <a:gd name="connsiteY3" fmla="*/ 30563 h 47837"/>
                <a:gd name="connsiteX4" fmla="*/ 3986 w 47837"/>
                <a:gd name="connsiteY4" fmla="*/ 26842 h 47837"/>
                <a:gd name="connsiteX5" fmla="*/ 15680 w 47837"/>
                <a:gd name="connsiteY5" fmla="*/ 18338 h 47837"/>
                <a:gd name="connsiteX6" fmla="*/ 15149 w 47837"/>
                <a:gd name="connsiteY6" fmla="*/ 3986 h 47837"/>
                <a:gd name="connsiteX7" fmla="*/ 26842 w 47837"/>
                <a:gd name="connsiteY7" fmla="*/ 11959 h 47837"/>
                <a:gd name="connsiteX8" fmla="*/ 40131 w 47837"/>
                <a:gd name="connsiteY8" fmla="*/ 7176 h 47837"/>
                <a:gd name="connsiteX9" fmla="*/ 35878 w 47837"/>
                <a:gd name="connsiteY9" fmla="*/ 20995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2158"/>
                  </a:moveTo>
                  <a:lnTo>
                    <a:pt x="30563" y="32158"/>
                  </a:lnTo>
                  <a:lnTo>
                    <a:pt x="22590" y="44383"/>
                  </a:lnTo>
                  <a:lnTo>
                    <a:pt x="17806" y="30563"/>
                  </a:lnTo>
                  <a:lnTo>
                    <a:pt x="3986" y="26842"/>
                  </a:lnTo>
                  <a:lnTo>
                    <a:pt x="15680" y="18338"/>
                  </a:lnTo>
                  <a:lnTo>
                    <a:pt x="15149" y="3986"/>
                  </a:lnTo>
                  <a:lnTo>
                    <a:pt x="26842" y="11959"/>
                  </a:lnTo>
                  <a:lnTo>
                    <a:pt x="40131" y="7176"/>
                  </a:lnTo>
                  <a:lnTo>
                    <a:pt x="35878" y="20995"/>
                  </a:lnTo>
                  <a:close/>
                </a:path>
              </a:pathLst>
            </a:custGeom>
            <a:solidFill>
              <a:srgbClr val="FFF6C1"/>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F449B47F-5AFE-43EC-9F8B-B98907A16222}"/>
                </a:ext>
              </a:extLst>
            </p:cNvPr>
            <p:cNvSpPr/>
            <p:nvPr/>
          </p:nvSpPr>
          <p:spPr>
            <a:xfrm>
              <a:off x="2181764" y="2428699"/>
              <a:ext cx="47838" cy="47838"/>
            </a:xfrm>
            <a:custGeom>
              <a:avLst/>
              <a:gdLst>
                <a:gd name="connsiteX0" fmla="*/ 44383 w 47837"/>
                <a:gd name="connsiteY0" fmla="*/ 31626 h 47837"/>
                <a:gd name="connsiteX1" fmla="*/ 30031 w 47837"/>
                <a:gd name="connsiteY1" fmla="*/ 32158 h 47837"/>
                <a:gd name="connsiteX2" fmla="*/ 22590 w 47837"/>
                <a:gd name="connsiteY2" fmla="*/ 44383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1959 h 47837"/>
                <a:gd name="connsiteX8" fmla="*/ 39599 w 47837"/>
                <a:gd name="connsiteY8" fmla="*/ 7176 h 47837"/>
                <a:gd name="connsiteX9" fmla="*/ 35878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1626"/>
                  </a:moveTo>
                  <a:lnTo>
                    <a:pt x="30031" y="32158"/>
                  </a:lnTo>
                  <a:lnTo>
                    <a:pt x="22590" y="44383"/>
                  </a:lnTo>
                  <a:lnTo>
                    <a:pt x="17806" y="30563"/>
                  </a:lnTo>
                  <a:lnTo>
                    <a:pt x="3986" y="26842"/>
                  </a:lnTo>
                  <a:lnTo>
                    <a:pt x="15149" y="18338"/>
                  </a:lnTo>
                  <a:lnTo>
                    <a:pt x="14617" y="3986"/>
                  </a:lnTo>
                  <a:lnTo>
                    <a:pt x="26311" y="11959"/>
                  </a:lnTo>
                  <a:lnTo>
                    <a:pt x="39599" y="7176"/>
                  </a:lnTo>
                  <a:lnTo>
                    <a:pt x="35878" y="20464"/>
                  </a:lnTo>
                  <a:close/>
                </a:path>
              </a:pathLst>
            </a:custGeom>
            <a:solidFill>
              <a:srgbClr val="FFF6C1"/>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60736AC9-2B7A-4800-B8CF-1A9F90C7B034}"/>
                </a:ext>
              </a:extLst>
            </p:cNvPr>
            <p:cNvSpPr/>
            <p:nvPr/>
          </p:nvSpPr>
          <p:spPr>
            <a:xfrm>
              <a:off x="2258305" y="2434014"/>
              <a:ext cx="47838" cy="47838"/>
            </a:xfrm>
            <a:custGeom>
              <a:avLst/>
              <a:gdLst>
                <a:gd name="connsiteX0" fmla="*/ 44914 w 47837"/>
                <a:gd name="connsiteY0" fmla="*/ 31626 h 47837"/>
                <a:gd name="connsiteX1" fmla="*/ 30563 w 47837"/>
                <a:gd name="connsiteY1" fmla="*/ 32158 h 47837"/>
                <a:gd name="connsiteX2" fmla="*/ 22590 w 47837"/>
                <a:gd name="connsiteY2" fmla="*/ 43851 h 47837"/>
                <a:gd name="connsiteX3" fmla="*/ 17806 w 47837"/>
                <a:gd name="connsiteY3" fmla="*/ 30563 h 47837"/>
                <a:gd name="connsiteX4" fmla="*/ 3986 w 47837"/>
                <a:gd name="connsiteY4" fmla="*/ 26842 h 47837"/>
                <a:gd name="connsiteX5" fmla="*/ 15680 w 47837"/>
                <a:gd name="connsiteY5" fmla="*/ 18338 h 47837"/>
                <a:gd name="connsiteX6" fmla="*/ 15149 w 47837"/>
                <a:gd name="connsiteY6" fmla="*/ 3986 h 47837"/>
                <a:gd name="connsiteX7" fmla="*/ 26842 w 47837"/>
                <a:gd name="connsiteY7" fmla="*/ 11959 h 47837"/>
                <a:gd name="connsiteX8" fmla="*/ 40131 w 47837"/>
                <a:gd name="connsiteY8" fmla="*/ 7176 h 47837"/>
                <a:gd name="connsiteX9" fmla="*/ 35878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1626"/>
                  </a:moveTo>
                  <a:lnTo>
                    <a:pt x="30563" y="32158"/>
                  </a:lnTo>
                  <a:lnTo>
                    <a:pt x="22590" y="43851"/>
                  </a:lnTo>
                  <a:lnTo>
                    <a:pt x="17806" y="30563"/>
                  </a:lnTo>
                  <a:lnTo>
                    <a:pt x="3986" y="26842"/>
                  </a:lnTo>
                  <a:lnTo>
                    <a:pt x="15680" y="18338"/>
                  </a:lnTo>
                  <a:lnTo>
                    <a:pt x="15149" y="3986"/>
                  </a:lnTo>
                  <a:lnTo>
                    <a:pt x="26842" y="11959"/>
                  </a:lnTo>
                  <a:lnTo>
                    <a:pt x="40131" y="7176"/>
                  </a:lnTo>
                  <a:lnTo>
                    <a:pt x="35878" y="20464"/>
                  </a:lnTo>
                  <a:close/>
                </a:path>
              </a:pathLst>
            </a:custGeom>
            <a:solidFill>
              <a:srgbClr val="FFF6C1"/>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A6215702-43FF-43C8-B491-48CAE77DEEB5}"/>
                </a:ext>
              </a:extLst>
            </p:cNvPr>
            <p:cNvSpPr/>
            <p:nvPr/>
          </p:nvSpPr>
          <p:spPr>
            <a:xfrm>
              <a:off x="2327935" y="2403717"/>
              <a:ext cx="47838" cy="47838"/>
            </a:xfrm>
            <a:custGeom>
              <a:avLst/>
              <a:gdLst>
                <a:gd name="connsiteX0" fmla="*/ 44914 w 47837"/>
                <a:gd name="connsiteY0" fmla="*/ 32158 h 47837"/>
                <a:gd name="connsiteX1" fmla="*/ 30563 w 47837"/>
                <a:gd name="connsiteY1" fmla="*/ 32158 h 47837"/>
                <a:gd name="connsiteX2" fmla="*/ 22590 w 47837"/>
                <a:gd name="connsiteY2" fmla="*/ 44383 h 47837"/>
                <a:gd name="connsiteX3" fmla="*/ 17806 w 47837"/>
                <a:gd name="connsiteY3" fmla="*/ 30563 h 47837"/>
                <a:gd name="connsiteX4" fmla="*/ 3986 w 47837"/>
                <a:gd name="connsiteY4" fmla="*/ 26842 h 47837"/>
                <a:gd name="connsiteX5" fmla="*/ 15680 w 47837"/>
                <a:gd name="connsiteY5" fmla="*/ 18338 h 47837"/>
                <a:gd name="connsiteX6" fmla="*/ 14617 w 47837"/>
                <a:gd name="connsiteY6" fmla="*/ 3986 h 47837"/>
                <a:gd name="connsiteX7" fmla="*/ 26311 w 47837"/>
                <a:gd name="connsiteY7" fmla="*/ 12491 h 47837"/>
                <a:gd name="connsiteX8" fmla="*/ 40131 w 47837"/>
                <a:gd name="connsiteY8" fmla="*/ 7176 h 47837"/>
                <a:gd name="connsiteX9" fmla="*/ 35878 w 47837"/>
                <a:gd name="connsiteY9" fmla="*/ 2099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914" y="32158"/>
                  </a:moveTo>
                  <a:lnTo>
                    <a:pt x="30563" y="32158"/>
                  </a:lnTo>
                  <a:lnTo>
                    <a:pt x="22590" y="44383"/>
                  </a:lnTo>
                  <a:lnTo>
                    <a:pt x="17806" y="30563"/>
                  </a:lnTo>
                  <a:lnTo>
                    <a:pt x="3986" y="26842"/>
                  </a:lnTo>
                  <a:lnTo>
                    <a:pt x="15680" y="18338"/>
                  </a:lnTo>
                  <a:lnTo>
                    <a:pt x="14617" y="3986"/>
                  </a:lnTo>
                  <a:lnTo>
                    <a:pt x="26311" y="12491"/>
                  </a:lnTo>
                  <a:lnTo>
                    <a:pt x="40131" y="7176"/>
                  </a:lnTo>
                  <a:lnTo>
                    <a:pt x="35878" y="20996"/>
                  </a:lnTo>
                  <a:close/>
                </a:path>
              </a:pathLst>
            </a:custGeom>
            <a:solidFill>
              <a:srgbClr val="FFF6C1"/>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FADB64BB-A4A6-458A-860E-296FF911639B}"/>
                </a:ext>
              </a:extLst>
            </p:cNvPr>
            <p:cNvSpPr/>
            <p:nvPr/>
          </p:nvSpPr>
          <p:spPr>
            <a:xfrm>
              <a:off x="2377368" y="2343122"/>
              <a:ext cx="47838" cy="47838"/>
            </a:xfrm>
            <a:custGeom>
              <a:avLst/>
              <a:gdLst>
                <a:gd name="connsiteX0" fmla="*/ 44383 w 47837"/>
                <a:gd name="connsiteY0" fmla="*/ 31626 h 47837"/>
                <a:gd name="connsiteX1" fmla="*/ 30031 w 47837"/>
                <a:gd name="connsiteY1" fmla="*/ 32158 h 47837"/>
                <a:gd name="connsiteX2" fmla="*/ 22059 w 47837"/>
                <a:gd name="connsiteY2" fmla="*/ 44383 h 47837"/>
                <a:gd name="connsiteX3" fmla="*/ 17806 w 47837"/>
                <a:gd name="connsiteY3" fmla="*/ 30563 h 47837"/>
                <a:gd name="connsiteX4" fmla="*/ 3986 w 47837"/>
                <a:gd name="connsiteY4" fmla="*/ 26842 h 47837"/>
                <a:gd name="connsiteX5" fmla="*/ 15149 w 47837"/>
                <a:gd name="connsiteY5" fmla="*/ 18338 h 47837"/>
                <a:gd name="connsiteX6" fmla="*/ 14617 w 47837"/>
                <a:gd name="connsiteY6" fmla="*/ 3986 h 47837"/>
                <a:gd name="connsiteX7" fmla="*/ 26311 w 47837"/>
                <a:gd name="connsiteY7" fmla="*/ 11959 h 47837"/>
                <a:gd name="connsiteX8" fmla="*/ 39599 w 47837"/>
                <a:gd name="connsiteY8" fmla="*/ 7176 h 47837"/>
                <a:gd name="connsiteX9" fmla="*/ 35347 w 47837"/>
                <a:gd name="connsiteY9" fmla="*/ 20464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31626"/>
                  </a:moveTo>
                  <a:lnTo>
                    <a:pt x="30031" y="32158"/>
                  </a:lnTo>
                  <a:lnTo>
                    <a:pt x="22059" y="44383"/>
                  </a:lnTo>
                  <a:lnTo>
                    <a:pt x="17806" y="30563"/>
                  </a:lnTo>
                  <a:lnTo>
                    <a:pt x="3986" y="26842"/>
                  </a:lnTo>
                  <a:lnTo>
                    <a:pt x="15149" y="18338"/>
                  </a:lnTo>
                  <a:lnTo>
                    <a:pt x="14617" y="3986"/>
                  </a:lnTo>
                  <a:lnTo>
                    <a:pt x="26311" y="11959"/>
                  </a:lnTo>
                  <a:lnTo>
                    <a:pt x="39599" y="7176"/>
                  </a:lnTo>
                  <a:lnTo>
                    <a:pt x="35347" y="20464"/>
                  </a:lnTo>
                  <a:close/>
                </a:path>
              </a:pathLst>
            </a:custGeom>
            <a:solidFill>
              <a:srgbClr val="FFF6C1"/>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E654C907-5BC4-42D4-815E-114D65DE4BE8}"/>
                </a:ext>
              </a:extLst>
            </p:cNvPr>
            <p:cNvSpPr/>
            <p:nvPr/>
          </p:nvSpPr>
          <p:spPr>
            <a:xfrm>
              <a:off x="2224287" y="1967861"/>
              <a:ext cx="37207" cy="31892"/>
            </a:xfrm>
            <a:custGeom>
              <a:avLst/>
              <a:gdLst>
                <a:gd name="connsiteX0" fmla="*/ 3986 w 37207"/>
                <a:gd name="connsiteY0" fmla="*/ 18338 h 31891"/>
                <a:gd name="connsiteX1" fmla="*/ 10896 w 37207"/>
                <a:gd name="connsiteY1" fmla="*/ 3986 h 31891"/>
                <a:gd name="connsiteX2" fmla="*/ 34815 w 37207"/>
                <a:gd name="connsiteY2" fmla="*/ 15149 h 31891"/>
                <a:gd name="connsiteX3" fmla="*/ 28437 w 37207"/>
                <a:gd name="connsiteY3" fmla="*/ 28968 h 31891"/>
                <a:gd name="connsiteX4" fmla="*/ 24185 w 37207"/>
                <a:gd name="connsiteY4" fmla="*/ 26842 h 31891"/>
                <a:gd name="connsiteX5" fmla="*/ 27905 w 37207"/>
                <a:gd name="connsiteY5" fmla="*/ 18338 h 31891"/>
                <a:gd name="connsiteX6" fmla="*/ 22590 w 37207"/>
                <a:gd name="connsiteY6" fmla="*/ 15680 h 31891"/>
                <a:gd name="connsiteX7" fmla="*/ 18869 w 37207"/>
                <a:gd name="connsiteY7" fmla="*/ 23653 h 31891"/>
                <a:gd name="connsiteX8" fmla="*/ 14617 w 37207"/>
                <a:gd name="connsiteY8" fmla="*/ 21527 h 31891"/>
                <a:gd name="connsiteX9" fmla="*/ 18338 w 37207"/>
                <a:gd name="connsiteY9" fmla="*/ 13554 h 31891"/>
                <a:gd name="connsiteX10" fmla="*/ 13022 w 37207"/>
                <a:gd name="connsiteY10" fmla="*/ 10896 h 31891"/>
                <a:gd name="connsiteX11" fmla="*/ 8770 w 37207"/>
                <a:gd name="connsiteY11" fmla="*/ 19932 h 31891"/>
                <a:gd name="connsiteX12" fmla="*/ 3986 w 37207"/>
                <a:gd name="connsiteY12" fmla="*/ 1833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7" h="31891">
                  <a:moveTo>
                    <a:pt x="3986" y="18338"/>
                  </a:moveTo>
                  <a:lnTo>
                    <a:pt x="10896" y="3986"/>
                  </a:lnTo>
                  <a:lnTo>
                    <a:pt x="34815" y="15149"/>
                  </a:lnTo>
                  <a:lnTo>
                    <a:pt x="28437" y="28968"/>
                  </a:lnTo>
                  <a:lnTo>
                    <a:pt x="24185" y="26842"/>
                  </a:lnTo>
                  <a:lnTo>
                    <a:pt x="27905" y="18338"/>
                  </a:lnTo>
                  <a:lnTo>
                    <a:pt x="22590" y="15680"/>
                  </a:lnTo>
                  <a:lnTo>
                    <a:pt x="18869" y="23653"/>
                  </a:lnTo>
                  <a:lnTo>
                    <a:pt x="14617" y="21527"/>
                  </a:lnTo>
                  <a:lnTo>
                    <a:pt x="18338" y="13554"/>
                  </a:lnTo>
                  <a:lnTo>
                    <a:pt x="13022" y="10896"/>
                  </a:lnTo>
                  <a:lnTo>
                    <a:pt x="8770" y="19932"/>
                  </a:lnTo>
                  <a:lnTo>
                    <a:pt x="3986" y="18338"/>
                  </a:lnTo>
                  <a:close/>
                </a:path>
              </a:pathLst>
            </a:custGeom>
            <a:solidFill>
              <a:srgbClr val="6A2E52"/>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B1E175DC-704E-42BB-9162-B1801F56306D}"/>
                </a:ext>
              </a:extLst>
            </p:cNvPr>
            <p:cNvSpPr/>
            <p:nvPr/>
          </p:nvSpPr>
          <p:spPr>
            <a:xfrm>
              <a:off x="2214864" y="1992312"/>
              <a:ext cx="37207" cy="31892"/>
            </a:xfrm>
            <a:custGeom>
              <a:avLst/>
              <a:gdLst>
                <a:gd name="connsiteX0" fmla="*/ 11283 w 37207"/>
                <a:gd name="connsiteY0" fmla="*/ 25248 h 31891"/>
                <a:gd name="connsiteX1" fmla="*/ 5436 w 37207"/>
                <a:gd name="connsiteY1" fmla="*/ 10365 h 31891"/>
                <a:gd name="connsiteX2" fmla="*/ 20319 w 37207"/>
                <a:gd name="connsiteY2" fmla="*/ 5581 h 31891"/>
                <a:gd name="connsiteX3" fmla="*/ 34139 w 37207"/>
                <a:gd name="connsiteY3" fmla="*/ 11959 h 31891"/>
                <a:gd name="connsiteX4" fmla="*/ 31481 w 37207"/>
                <a:gd name="connsiteY4" fmla="*/ 17275 h 31891"/>
                <a:gd name="connsiteX5" fmla="*/ 17662 w 37207"/>
                <a:gd name="connsiteY5" fmla="*/ 10896 h 31891"/>
                <a:gd name="connsiteX6" fmla="*/ 9689 w 37207"/>
                <a:gd name="connsiteY6" fmla="*/ 12491 h 31891"/>
                <a:gd name="connsiteX7" fmla="*/ 13409 w 37207"/>
                <a:gd name="connsiteY7" fmla="*/ 19401 h 31891"/>
                <a:gd name="connsiteX8" fmla="*/ 27229 w 37207"/>
                <a:gd name="connsiteY8" fmla="*/ 25779 h 31891"/>
                <a:gd name="connsiteX9" fmla="*/ 24571 w 37207"/>
                <a:gd name="connsiteY9" fmla="*/ 31095 h 31891"/>
                <a:gd name="connsiteX10" fmla="*/ 11283 w 37207"/>
                <a:gd name="connsiteY10" fmla="*/ 2524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 h="31891">
                  <a:moveTo>
                    <a:pt x="11283" y="25248"/>
                  </a:moveTo>
                  <a:cubicBezTo>
                    <a:pt x="4373" y="22059"/>
                    <a:pt x="2247" y="16743"/>
                    <a:pt x="5436" y="10365"/>
                  </a:cubicBezTo>
                  <a:cubicBezTo>
                    <a:pt x="8625" y="3986"/>
                    <a:pt x="13409" y="2392"/>
                    <a:pt x="20319" y="5581"/>
                  </a:cubicBezTo>
                  <a:lnTo>
                    <a:pt x="34139" y="11959"/>
                  </a:lnTo>
                  <a:lnTo>
                    <a:pt x="31481" y="17275"/>
                  </a:lnTo>
                  <a:lnTo>
                    <a:pt x="17662" y="10896"/>
                  </a:lnTo>
                  <a:cubicBezTo>
                    <a:pt x="13941" y="9302"/>
                    <a:pt x="11283" y="9833"/>
                    <a:pt x="9689" y="12491"/>
                  </a:cubicBezTo>
                  <a:cubicBezTo>
                    <a:pt x="8094" y="15680"/>
                    <a:pt x="9689" y="17806"/>
                    <a:pt x="13409" y="19401"/>
                  </a:cubicBezTo>
                  <a:lnTo>
                    <a:pt x="27229" y="25779"/>
                  </a:lnTo>
                  <a:lnTo>
                    <a:pt x="24571" y="31095"/>
                  </a:lnTo>
                  <a:lnTo>
                    <a:pt x="11283" y="25248"/>
                  </a:lnTo>
                  <a:close/>
                </a:path>
              </a:pathLst>
            </a:custGeom>
            <a:solidFill>
              <a:srgbClr val="6A2E52"/>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57C2D165-3547-4F68-9A59-A2BBF0258D1F}"/>
                </a:ext>
              </a:extLst>
            </p:cNvPr>
            <p:cNvSpPr/>
            <p:nvPr/>
          </p:nvSpPr>
          <p:spPr>
            <a:xfrm>
              <a:off x="2198242" y="2016762"/>
              <a:ext cx="37207" cy="31892"/>
            </a:xfrm>
            <a:custGeom>
              <a:avLst/>
              <a:gdLst>
                <a:gd name="connsiteX0" fmla="*/ 3986 w 37207"/>
                <a:gd name="connsiteY0" fmla="*/ 24716 h 31891"/>
                <a:gd name="connsiteX1" fmla="*/ 6644 w 37207"/>
                <a:gd name="connsiteY1" fmla="*/ 18338 h 31891"/>
                <a:gd name="connsiteX2" fmla="*/ 14617 w 37207"/>
                <a:gd name="connsiteY2" fmla="*/ 17275 h 31891"/>
                <a:gd name="connsiteX3" fmla="*/ 16212 w 37207"/>
                <a:gd name="connsiteY3" fmla="*/ 17275 h 31891"/>
                <a:gd name="connsiteX4" fmla="*/ 17275 w 37207"/>
                <a:gd name="connsiteY4" fmla="*/ 16743 h 31891"/>
                <a:gd name="connsiteX5" fmla="*/ 18338 w 37207"/>
                <a:gd name="connsiteY5" fmla="*/ 16212 h 31891"/>
                <a:gd name="connsiteX6" fmla="*/ 18869 w 37207"/>
                <a:gd name="connsiteY6" fmla="*/ 15149 h 31891"/>
                <a:gd name="connsiteX7" fmla="*/ 19401 w 37207"/>
                <a:gd name="connsiteY7" fmla="*/ 13554 h 31891"/>
                <a:gd name="connsiteX8" fmla="*/ 10365 w 37207"/>
                <a:gd name="connsiteY8" fmla="*/ 9302 h 31891"/>
                <a:gd name="connsiteX9" fmla="*/ 13023 w 37207"/>
                <a:gd name="connsiteY9" fmla="*/ 3986 h 31891"/>
                <a:gd name="connsiteX10" fmla="*/ 36941 w 37207"/>
                <a:gd name="connsiteY10" fmla="*/ 15149 h 31891"/>
                <a:gd name="connsiteX11" fmla="*/ 33221 w 37207"/>
                <a:gd name="connsiteY11" fmla="*/ 23653 h 31891"/>
                <a:gd name="connsiteX12" fmla="*/ 22590 w 37207"/>
                <a:gd name="connsiteY12" fmla="*/ 29500 h 31891"/>
                <a:gd name="connsiteX13" fmla="*/ 20464 w 37207"/>
                <a:gd name="connsiteY13" fmla="*/ 27905 h 31891"/>
                <a:gd name="connsiteX14" fmla="*/ 18869 w 37207"/>
                <a:gd name="connsiteY14" fmla="*/ 25779 h 31891"/>
                <a:gd name="connsiteX15" fmla="*/ 18338 w 37207"/>
                <a:gd name="connsiteY15" fmla="*/ 23653 h 31891"/>
                <a:gd name="connsiteX16" fmla="*/ 18338 w 37207"/>
                <a:gd name="connsiteY16" fmla="*/ 20995 h 31891"/>
                <a:gd name="connsiteX17" fmla="*/ 18338 w 37207"/>
                <a:gd name="connsiteY17" fmla="*/ 20995 h 31891"/>
                <a:gd name="connsiteX18" fmla="*/ 17275 w 37207"/>
                <a:gd name="connsiteY18" fmla="*/ 21527 h 31891"/>
                <a:gd name="connsiteX19" fmla="*/ 16212 w 37207"/>
                <a:gd name="connsiteY19" fmla="*/ 22059 h 31891"/>
                <a:gd name="connsiteX20" fmla="*/ 14617 w 37207"/>
                <a:gd name="connsiteY20" fmla="*/ 22590 h 31891"/>
                <a:gd name="connsiteX21" fmla="*/ 13023 w 37207"/>
                <a:gd name="connsiteY21" fmla="*/ 22590 h 31891"/>
                <a:gd name="connsiteX22" fmla="*/ 3986 w 37207"/>
                <a:gd name="connsiteY22" fmla="*/ 24716 h 31891"/>
                <a:gd name="connsiteX23" fmla="*/ 30563 w 37207"/>
                <a:gd name="connsiteY23" fmla="*/ 18869 h 31891"/>
                <a:gd name="connsiteX24" fmla="*/ 24185 w 37207"/>
                <a:gd name="connsiteY24" fmla="*/ 15680 h 31891"/>
                <a:gd name="connsiteX25" fmla="*/ 23122 w 37207"/>
                <a:gd name="connsiteY25" fmla="*/ 17806 h 31891"/>
                <a:gd name="connsiteX26" fmla="*/ 22590 w 37207"/>
                <a:gd name="connsiteY26" fmla="*/ 20995 h 31891"/>
                <a:gd name="connsiteX27" fmla="*/ 24716 w 37207"/>
                <a:gd name="connsiteY27" fmla="*/ 23122 h 31891"/>
                <a:gd name="connsiteX28" fmla="*/ 29500 w 37207"/>
                <a:gd name="connsiteY28" fmla="*/ 20995 h 31891"/>
                <a:gd name="connsiteX29" fmla="*/ 30563 w 37207"/>
                <a:gd name="connsiteY29" fmla="*/ 18869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207" h="31891">
                  <a:moveTo>
                    <a:pt x="3986" y="24716"/>
                  </a:moveTo>
                  <a:lnTo>
                    <a:pt x="6644" y="18338"/>
                  </a:lnTo>
                  <a:lnTo>
                    <a:pt x="14617" y="17275"/>
                  </a:lnTo>
                  <a:cubicBezTo>
                    <a:pt x="15149" y="17275"/>
                    <a:pt x="15680" y="17275"/>
                    <a:pt x="16212" y="17275"/>
                  </a:cubicBezTo>
                  <a:cubicBezTo>
                    <a:pt x="16743" y="17275"/>
                    <a:pt x="17275" y="17275"/>
                    <a:pt x="17275" y="16743"/>
                  </a:cubicBezTo>
                  <a:cubicBezTo>
                    <a:pt x="17806" y="16743"/>
                    <a:pt x="17806" y="16212"/>
                    <a:pt x="18338" y="16212"/>
                  </a:cubicBezTo>
                  <a:cubicBezTo>
                    <a:pt x="18869" y="16212"/>
                    <a:pt x="18869" y="15680"/>
                    <a:pt x="18869" y="15149"/>
                  </a:cubicBezTo>
                  <a:lnTo>
                    <a:pt x="19401" y="13554"/>
                  </a:lnTo>
                  <a:lnTo>
                    <a:pt x="10365" y="9302"/>
                  </a:lnTo>
                  <a:lnTo>
                    <a:pt x="13023" y="3986"/>
                  </a:lnTo>
                  <a:lnTo>
                    <a:pt x="36941" y="15149"/>
                  </a:lnTo>
                  <a:lnTo>
                    <a:pt x="33221" y="23653"/>
                  </a:lnTo>
                  <a:cubicBezTo>
                    <a:pt x="30563" y="29500"/>
                    <a:pt x="26842" y="31095"/>
                    <a:pt x="22590" y="29500"/>
                  </a:cubicBezTo>
                  <a:cubicBezTo>
                    <a:pt x="21527" y="28968"/>
                    <a:pt x="20996" y="28437"/>
                    <a:pt x="20464" y="27905"/>
                  </a:cubicBezTo>
                  <a:cubicBezTo>
                    <a:pt x="19932" y="27374"/>
                    <a:pt x="19401" y="26842"/>
                    <a:pt x="18869" y="25779"/>
                  </a:cubicBezTo>
                  <a:cubicBezTo>
                    <a:pt x="18338" y="25248"/>
                    <a:pt x="18338" y="24185"/>
                    <a:pt x="18338" y="23653"/>
                  </a:cubicBezTo>
                  <a:cubicBezTo>
                    <a:pt x="18338" y="22590"/>
                    <a:pt x="18338" y="22059"/>
                    <a:pt x="18338" y="20995"/>
                  </a:cubicBezTo>
                  <a:lnTo>
                    <a:pt x="18338" y="20995"/>
                  </a:lnTo>
                  <a:cubicBezTo>
                    <a:pt x="17806" y="21527"/>
                    <a:pt x="17806" y="21527"/>
                    <a:pt x="17275" y="21527"/>
                  </a:cubicBezTo>
                  <a:cubicBezTo>
                    <a:pt x="16743" y="21527"/>
                    <a:pt x="16212" y="22059"/>
                    <a:pt x="16212" y="22059"/>
                  </a:cubicBezTo>
                  <a:cubicBezTo>
                    <a:pt x="15680" y="22059"/>
                    <a:pt x="15149" y="22590"/>
                    <a:pt x="14617" y="22590"/>
                  </a:cubicBezTo>
                  <a:cubicBezTo>
                    <a:pt x="14086" y="22590"/>
                    <a:pt x="13554" y="22590"/>
                    <a:pt x="13023" y="22590"/>
                  </a:cubicBezTo>
                  <a:lnTo>
                    <a:pt x="3986" y="24716"/>
                  </a:lnTo>
                  <a:close/>
                  <a:moveTo>
                    <a:pt x="30563" y="18869"/>
                  </a:moveTo>
                  <a:lnTo>
                    <a:pt x="24185" y="15680"/>
                  </a:lnTo>
                  <a:lnTo>
                    <a:pt x="23122" y="17806"/>
                  </a:lnTo>
                  <a:cubicBezTo>
                    <a:pt x="22590" y="18869"/>
                    <a:pt x="22590" y="19932"/>
                    <a:pt x="22590" y="20995"/>
                  </a:cubicBezTo>
                  <a:cubicBezTo>
                    <a:pt x="23122" y="22059"/>
                    <a:pt x="23653" y="22590"/>
                    <a:pt x="24716" y="23122"/>
                  </a:cubicBezTo>
                  <a:cubicBezTo>
                    <a:pt x="26842" y="24185"/>
                    <a:pt x="28437" y="23122"/>
                    <a:pt x="29500" y="20995"/>
                  </a:cubicBezTo>
                  <a:lnTo>
                    <a:pt x="30563" y="18869"/>
                  </a:lnTo>
                  <a:close/>
                </a:path>
              </a:pathLst>
            </a:custGeom>
            <a:solidFill>
              <a:srgbClr val="6A2E52"/>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77F04E05-68EC-4EB2-9504-61C6790CA4E9}"/>
                </a:ext>
              </a:extLst>
            </p:cNvPr>
            <p:cNvSpPr/>
            <p:nvPr/>
          </p:nvSpPr>
          <p:spPr>
            <a:xfrm>
              <a:off x="2189306" y="2045298"/>
              <a:ext cx="31892" cy="31892"/>
            </a:xfrm>
            <a:custGeom>
              <a:avLst/>
              <a:gdLst>
                <a:gd name="connsiteX0" fmla="*/ 5481 w 31891"/>
                <a:gd name="connsiteY0" fmla="*/ 11595 h 31891"/>
                <a:gd name="connsiteX1" fmla="*/ 12922 w 31891"/>
                <a:gd name="connsiteY1" fmla="*/ 4685 h 31891"/>
                <a:gd name="connsiteX2" fmla="*/ 23021 w 31891"/>
                <a:gd name="connsiteY2" fmla="*/ 5748 h 31891"/>
                <a:gd name="connsiteX3" fmla="*/ 30463 w 31891"/>
                <a:gd name="connsiteY3" fmla="*/ 13189 h 31891"/>
                <a:gd name="connsiteX4" fmla="*/ 29931 w 31891"/>
                <a:gd name="connsiteY4" fmla="*/ 23288 h 31891"/>
                <a:gd name="connsiteX5" fmla="*/ 22490 w 31891"/>
                <a:gd name="connsiteY5" fmla="*/ 30198 h 31891"/>
                <a:gd name="connsiteX6" fmla="*/ 12391 w 31891"/>
                <a:gd name="connsiteY6" fmla="*/ 29135 h 31891"/>
                <a:gd name="connsiteX7" fmla="*/ 4949 w 31891"/>
                <a:gd name="connsiteY7" fmla="*/ 21694 h 31891"/>
                <a:gd name="connsiteX8" fmla="*/ 5481 w 31891"/>
                <a:gd name="connsiteY8" fmla="*/ 11595 h 31891"/>
                <a:gd name="connsiteX9" fmla="*/ 25147 w 31891"/>
                <a:gd name="connsiteY9" fmla="*/ 21162 h 31891"/>
                <a:gd name="connsiteX10" fmla="*/ 25147 w 31891"/>
                <a:gd name="connsiteY10" fmla="*/ 15847 h 31891"/>
                <a:gd name="connsiteX11" fmla="*/ 20364 w 31891"/>
                <a:gd name="connsiteY11" fmla="*/ 11595 h 31891"/>
                <a:gd name="connsiteX12" fmla="*/ 13985 w 31891"/>
                <a:gd name="connsiteY12" fmla="*/ 10532 h 31891"/>
                <a:gd name="connsiteX13" fmla="*/ 9733 w 31891"/>
                <a:gd name="connsiteY13" fmla="*/ 13721 h 31891"/>
                <a:gd name="connsiteX14" fmla="*/ 9733 w 31891"/>
                <a:gd name="connsiteY14" fmla="*/ 19036 h 31891"/>
                <a:gd name="connsiteX15" fmla="*/ 14517 w 31891"/>
                <a:gd name="connsiteY15" fmla="*/ 23288 h 31891"/>
                <a:gd name="connsiteX16" fmla="*/ 20895 w 31891"/>
                <a:gd name="connsiteY16" fmla="*/ 24351 h 31891"/>
                <a:gd name="connsiteX17" fmla="*/ 25147 w 31891"/>
                <a:gd name="connsiteY17" fmla="*/ 21162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5481" y="11595"/>
                  </a:moveTo>
                  <a:cubicBezTo>
                    <a:pt x="7075" y="8405"/>
                    <a:pt x="9733" y="5748"/>
                    <a:pt x="12922" y="4685"/>
                  </a:cubicBezTo>
                  <a:cubicBezTo>
                    <a:pt x="16111" y="3622"/>
                    <a:pt x="19301" y="3622"/>
                    <a:pt x="23021" y="5748"/>
                  </a:cubicBezTo>
                  <a:cubicBezTo>
                    <a:pt x="26742" y="7342"/>
                    <a:pt x="29400" y="10000"/>
                    <a:pt x="30463" y="13189"/>
                  </a:cubicBezTo>
                  <a:cubicBezTo>
                    <a:pt x="31526" y="16378"/>
                    <a:pt x="31526" y="20099"/>
                    <a:pt x="29931" y="23288"/>
                  </a:cubicBezTo>
                  <a:cubicBezTo>
                    <a:pt x="28337" y="26478"/>
                    <a:pt x="26210" y="29135"/>
                    <a:pt x="22490" y="30198"/>
                  </a:cubicBezTo>
                  <a:cubicBezTo>
                    <a:pt x="19301" y="31261"/>
                    <a:pt x="16111" y="30730"/>
                    <a:pt x="12391" y="29135"/>
                  </a:cubicBezTo>
                  <a:cubicBezTo>
                    <a:pt x="8670" y="27541"/>
                    <a:pt x="6012" y="24883"/>
                    <a:pt x="4949" y="21694"/>
                  </a:cubicBezTo>
                  <a:cubicBezTo>
                    <a:pt x="3355" y="18505"/>
                    <a:pt x="3886" y="14784"/>
                    <a:pt x="5481" y="11595"/>
                  </a:cubicBezTo>
                  <a:close/>
                  <a:moveTo>
                    <a:pt x="25147" y="21162"/>
                  </a:moveTo>
                  <a:cubicBezTo>
                    <a:pt x="26210" y="19036"/>
                    <a:pt x="26210" y="17441"/>
                    <a:pt x="25147" y="15847"/>
                  </a:cubicBezTo>
                  <a:cubicBezTo>
                    <a:pt x="24084" y="14252"/>
                    <a:pt x="22490" y="12658"/>
                    <a:pt x="20364" y="11595"/>
                  </a:cubicBezTo>
                  <a:cubicBezTo>
                    <a:pt x="18238" y="10532"/>
                    <a:pt x="16111" y="10000"/>
                    <a:pt x="13985" y="10532"/>
                  </a:cubicBezTo>
                  <a:cubicBezTo>
                    <a:pt x="11859" y="11063"/>
                    <a:pt x="10796" y="12126"/>
                    <a:pt x="9733" y="13721"/>
                  </a:cubicBezTo>
                  <a:cubicBezTo>
                    <a:pt x="8670" y="15315"/>
                    <a:pt x="8670" y="17441"/>
                    <a:pt x="9733" y="19036"/>
                  </a:cubicBezTo>
                  <a:cubicBezTo>
                    <a:pt x="10796" y="20631"/>
                    <a:pt x="12391" y="22225"/>
                    <a:pt x="14517" y="23288"/>
                  </a:cubicBezTo>
                  <a:cubicBezTo>
                    <a:pt x="17174" y="24351"/>
                    <a:pt x="19301" y="24883"/>
                    <a:pt x="20895" y="24351"/>
                  </a:cubicBezTo>
                  <a:cubicBezTo>
                    <a:pt x="23021" y="23820"/>
                    <a:pt x="24616" y="22757"/>
                    <a:pt x="25147" y="21162"/>
                  </a:cubicBezTo>
                  <a:close/>
                </a:path>
              </a:pathLst>
            </a:custGeom>
            <a:solidFill>
              <a:srgbClr val="6A2E52"/>
            </a:solidFill>
            <a:ln w="9525"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A70AB896-3E71-4F7C-8302-B45E6E046B60}"/>
                </a:ext>
              </a:extLst>
            </p:cNvPr>
            <p:cNvSpPr/>
            <p:nvPr/>
          </p:nvSpPr>
          <p:spPr>
            <a:xfrm>
              <a:off x="2137255" y="1948502"/>
              <a:ext cx="85045" cy="132883"/>
            </a:xfrm>
            <a:custGeom>
              <a:avLst/>
              <a:gdLst>
                <a:gd name="connsiteX0" fmla="*/ 5297 w 85044"/>
                <a:gd name="connsiteY0" fmla="*/ 120468 h 132882"/>
                <a:gd name="connsiteX1" fmla="*/ 58919 w 85044"/>
                <a:gd name="connsiteY1" fmla="*/ 5297 h 132882"/>
                <a:gd name="connsiteX2" fmla="*/ 83977 w 85044"/>
                <a:gd name="connsiteY2" fmla="*/ 16964 h 132882"/>
                <a:gd name="connsiteX3" fmla="*/ 30355 w 85044"/>
                <a:gd name="connsiteY3" fmla="*/ 132134 h 132882"/>
              </a:gdLst>
              <a:ahLst/>
              <a:cxnLst>
                <a:cxn ang="0">
                  <a:pos x="connsiteX0" y="connsiteY0"/>
                </a:cxn>
                <a:cxn ang="0">
                  <a:pos x="connsiteX1" y="connsiteY1"/>
                </a:cxn>
                <a:cxn ang="0">
                  <a:pos x="connsiteX2" y="connsiteY2"/>
                </a:cxn>
                <a:cxn ang="0">
                  <a:pos x="connsiteX3" y="connsiteY3"/>
                </a:cxn>
              </a:cxnLst>
              <a:rect l="l" t="t" r="r" b="b"/>
              <a:pathLst>
                <a:path w="85044" h="132882">
                  <a:moveTo>
                    <a:pt x="5297" y="120468"/>
                  </a:moveTo>
                  <a:lnTo>
                    <a:pt x="58919" y="5297"/>
                  </a:lnTo>
                  <a:lnTo>
                    <a:pt x="83977" y="16964"/>
                  </a:lnTo>
                  <a:lnTo>
                    <a:pt x="30355" y="132134"/>
                  </a:lnTo>
                  <a:close/>
                </a:path>
              </a:pathLst>
            </a:custGeom>
            <a:solidFill>
              <a:srgbClr val="D8ABCC"/>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8A738FB5-99CF-4B19-A76C-1FB75668F976}"/>
                </a:ext>
              </a:extLst>
            </p:cNvPr>
            <p:cNvSpPr/>
            <p:nvPr/>
          </p:nvSpPr>
          <p:spPr>
            <a:xfrm>
              <a:off x="2186548" y="1950321"/>
              <a:ext cx="37207" cy="31892"/>
            </a:xfrm>
            <a:custGeom>
              <a:avLst/>
              <a:gdLst>
                <a:gd name="connsiteX0" fmla="*/ 3986 w 37207"/>
                <a:gd name="connsiteY0" fmla="*/ 18338 h 31891"/>
                <a:gd name="connsiteX1" fmla="*/ 10896 w 37207"/>
                <a:gd name="connsiteY1" fmla="*/ 3986 h 31891"/>
                <a:gd name="connsiteX2" fmla="*/ 34815 w 37207"/>
                <a:gd name="connsiteY2" fmla="*/ 15149 h 31891"/>
                <a:gd name="connsiteX3" fmla="*/ 28437 w 37207"/>
                <a:gd name="connsiteY3" fmla="*/ 28968 h 31891"/>
                <a:gd name="connsiteX4" fmla="*/ 24185 w 37207"/>
                <a:gd name="connsiteY4" fmla="*/ 26842 h 31891"/>
                <a:gd name="connsiteX5" fmla="*/ 27905 w 37207"/>
                <a:gd name="connsiteY5" fmla="*/ 18338 h 31891"/>
                <a:gd name="connsiteX6" fmla="*/ 22590 w 37207"/>
                <a:gd name="connsiteY6" fmla="*/ 15680 h 31891"/>
                <a:gd name="connsiteX7" fmla="*/ 18869 w 37207"/>
                <a:gd name="connsiteY7" fmla="*/ 23653 h 31891"/>
                <a:gd name="connsiteX8" fmla="*/ 14617 w 37207"/>
                <a:gd name="connsiteY8" fmla="*/ 21527 h 31891"/>
                <a:gd name="connsiteX9" fmla="*/ 18338 w 37207"/>
                <a:gd name="connsiteY9" fmla="*/ 13554 h 31891"/>
                <a:gd name="connsiteX10" fmla="*/ 13022 w 37207"/>
                <a:gd name="connsiteY10" fmla="*/ 10896 h 31891"/>
                <a:gd name="connsiteX11" fmla="*/ 8770 w 37207"/>
                <a:gd name="connsiteY11" fmla="*/ 19932 h 31891"/>
                <a:gd name="connsiteX12" fmla="*/ 3986 w 37207"/>
                <a:gd name="connsiteY12" fmla="*/ 1833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7" h="31891">
                  <a:moveTo>
                    <a:pt x="3986" y="18338"/>
                  </a:moveTo>
                  <a:lnTo>
                    <a:pt x="10896" y="3986"/>
                  </a:lnTo>
                  <a:lnTo>
                    <a:pt x="34815" y="15149"/>
                  </a:lnTo>
                  <a:lnTo>
                    <a:pt x="28437" y="28968"/>
                  </a:lnTo>
                  <a:lnTo>
                    <a:pt x="24185" y="26842"/>
                  </a:lnTo>
                  <a:lnTo>
                    <a:pt x="27905" y="18338"/>
                  </a:lnTo>
                  <a:lnTo>
                    <a:pt x="22590" y="15680"/>
                  </a:lnTo>
                  <a:lnTo>
                    <a:pt x="18869" y="23653"/>
                  </a:lnTo>
                  <a:lnTo>
                    <a:pt x="14617" y="21527"/>
                  </a:lnTo>
                  <a:lnTo>
                    <a:pt x="18338" y="13554"/>
                  </a:lnTo>
                  <a:lnTo>
                    <a:pt x="13022" y="10896"/>
                  </a:lnTo>
                  <a:lnTo>
                    <a:pt x="8770" y="19932"/>
                  </a:lnTo>
                  <a:lnTo>
                    <a:pt x="3986" y="18338"/>
                  </a:lnTo>
                  <a:close/>
                </a:path>
              </a:pathLst>
            </a:custGeom>
            <a:solidFill>
              <a:srgbClr val="BD73B0"/>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7A8341A1-F370-45B6-84C8-371E2306DD28}"/>
                </a:ext>
              </a:extLst>
            </p:cNvPr>
            <p:cNvSpPr/>
            <p:nvPr/>
          </p:nvSpPr>
          <p:spPr>
            <a:xfrm>
              <a:off x="2177512" y="1978492"/>
              <a:ext cx="37207" cy="31892"/>
            </a:xfrm>
            <a:custGeom>
              <a:avLst/>
              <a:gdLst>
                <a:gd name="connsiteX0" fmla="*/ 24185 w 37207"/>
                <a:gd name="connsiteY0" fmla="*/ 27905 h 31891"/>
                <a:gd name="connsiteX1" fmla="*/ 12491 w 37207"/>
                <a:gd name="connsiteY1" fmla="*/ 13022 h 31891"/>
                <a:gd name="connsiteX2" fmla="*/ 3986 w 37207"/>
                <a:gd name="connsiteY2" fmla="*/ 9302 h 31891"/>
                <a:gd name="connsiteX3" fmla="*/ 6644 w 37207"/>
                <a:gd name="connsiteY3" fmla="*/ 3986 h 31891"/>
                <a:gd name="connsiteX4" fmla="*/ 15149 w 37207"/>
                <a:gd name="connsiteY4" fmla="*/ 7707 h 31891"/>
                <a:gd name="connsiteX5" fmla="*/ 34284 w 37207"/>
                <a:gd name="connsiteY5" fmla="*/ 7176 h 31891"/>
                <a:gd name="connsiteX6" fmla="*/ 31626 w 37207"/>
                <a:gd name="connsiteY6" fmla="*/ 13554 h 31891"/>
                <a:gd name="connsiteX7" fmla="*/ 20995 w 37207"/>
                <a:gd name="connsiteY7" fmla="*/ 13022 h 31891"/>
                <a:gd name="connsiteX8" fmla="*/ 18869 w 37207"/>
                <a:gd name="connsiteY8" fmla="*/ 12491 h 31891"/>
                <a:gd name="connsiteX9" fmla="*/ 18869 w 37207"/>
                <a:gd name="connsiteY9" fmla="*/ 12491 h 31891"/>
                <a:gd name="connsiteX10" fmla="*/ 20464 w 37207"/>
                <a:gd name="connsiteY10" fmla="*/ 14086 h 31891"/>
                <a:gd name="connsiteX11" fmla="*/ 27374 w 37207"/>
                <a:gd name="connsiteY11" fmla="*/ 22059 h 31891"/>
                <a:gd name="connsiteX12" fmla="*/ 24185 w 37207"/>
                <a:gd name="connsiteY12" fmla="*/ 27905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7" h="31891">
                  <a:moveTo>
                    <a:pt x="24185" y="27905"/>
                  </a:moveTo>
                  <a:lnTo>
                    <a:pt x="12491" y="13022"/>
                  </a:lnTo>
                  <a:lnTo>
                    <a:pt x="3986" y="9302"/>
                  </a:lnTo>
                  <a:lnTo>
                    <a:pt x="6644" y="3986"/>
                  </a:lnTo>
                  <a:lnTo>
                    <a:pt x="15149" y="7707"/>
                  </a:lnTo>
                  <a:lnTo>
                    <a:pt x="34284" y="7176"/>
                  </a:lnTo>
                  <a:lnTo>
                    <a:pt x="31626" y="13554"/>
                  </a:lnTo>
                  <a:lnTo>
                    <a:pt x="20995" y="13022"/>
                  </a:lnTo>
                  <a:cubicBezTo>
                    <a:pt x="20995" y="13022"/>
                    <a:pt x="19932" y="13022"/>
                    <a:pt x="18869" y="12491"/>
                  </a:cubicBezTo>
                  <a:lnTo>
                    <a:pt x="18869" y="12491"/>
                  </a:lnTo>
                  <a:cubicBezTo>
                    <a:pt x="19401" y="13022"/>
                    <a:pt x="19932" y="13554"/>
                    <a:pt x="20464" y="14086"/>
                  </a:cubicBezTo>
                  <a:lnTo>
                    <a:pt x="27374" y="22059"/>
                  </a:lnTo>
                  <a:lnTo>
                    <a:pt x="24185" y="27905"/>
                  </a:lnTo>
                  <a:close/>
                </a:path>
              </a:pathLst>
            </a:custGeom>
            <a:solidFill>
              <a:srgbClr val="BD73B0"/>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7D55E912-83C5-43CE-9CF5-592D2D904790}"/>
                </a:ext>
              </a:extLst>
            </p:cNvPr>
            <p:cNvSpPr/>
            <p:nvPr/>
          </p:nvSpPr>
          <p:spPr>
            <a:xfrm>
              <a:off x="2167944" y="1999222"/>
              <a:ext cx="31892" cy="31892"/>
            </a:xfrm>
            <a:custGeom>
              <a:avLst/>
              <a:gdLst>
                <a:gd name="connsiteX0" fmla="*/ 11959 w 31891"/>
                <a:gd name="connsiteY0" fmla="*/ 13023 h 31891"/>
                <a:gd name="connsiteX1" fmla="*/ 3986 w 31891"/>
                <a:gd name="connsiteY1" fmla="*/ 9302 h 31891"/>
                <a:gd name="connsiteX2" fmla="*/ 6644 w 31891"/>
                <a:gd name="connsiteY2" fmla="*/ 3986 h 31891"/>
                <a:gd name="connsiteX3" fmla="*/ 30563 w 31891"/>
                <a:gd name="connsiteY3" fmla="*/ 15149 h 31891"/>
                <a:gd name="connsiteX4" fmla="*/ 26842 w 31891"/>
                <a:gd name="connsiteY4" fmla="*/ 23653 h 31891"/>
                <a:gd name="connsiteX5" fmla="*/ 15149 w 31891"/>
                <a:gd name="connsiteY5" fmla="*/ 28968 h 31891"/>
                <a:gd name="connsiteX6" fmla="*/ 10365 w 31891"/>
                <a:gd name="connsiteY6" fmla="*/ 23653 h 31891"/>
                <a:gd name="connsiteX7" fmla="*/ 11428 w 31891"/>
                <a:gd name="connsiteY7" fmla="*/ 15680 h 31891"/>
                <a:gd name="connsiteX8" fmla="*/ 11959 w 31891"/>
                <a:gd name="connsiteY8" fmla="*/ 13023 h 31891"/>
                <a:gd name="connsiteX9" fmla="*/ 23653 w 31891"/>
                <a:gd name="connsiteY9" fmla="*/ 18338 h 31891"/>
                <a:gd name="connsiteX10" fmla="*/ 16212 w 31891"/>
                <a:gd name="connsiteY10" fmla="*/ 14617 h 31891"/>
                <a:gd name="connsiteX11" fmla="*/ 15149 w 31891"/>
                <a:gd name="connsiteY11" fmla="*/ 16743 h 31891"/>
                <a:gd name="connsiteX12" fmla="*/ 16743 w 31891"/>
                <a:gd name="connsiteY12" fmla="*/ 22590 h 31891"/>
                <a:gd name="connsiteX13" fmla="*/ 22590 w 31891"/>
                <a:gd name="connsiteY13" fmla="*/ 19932 h 31891"/>
                <a:gd name="connsiteX14" fmla="*/ 23653 w 31891"/>
                <a:gd name="connsiteY14" fmla="*/ 1833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91" h="31891">
                  <a:moveTo>
                    <a:pt x="11959" y="13023"/>
                  </a:moveTo>
                  <a:lnTo>
                    <a:pt x="3986" y="9302"/>
                  </a:lnTo>
                  <a:lnTo>
                    <a:pt x="6644" y="3986"/>
                  </a:lnTo>
                  <a:lnTo>
                    <a:pt x="30563" y="15149"/>
                  </a:lnTo>
                  <a:lnTo>
                    <a:pt x="26842" y="23653"/>
                  </a:lnTo>
                  <a:cubicBezTo>
                    <a:pt x="24185" y="29500"/>
                    <a:pt x="19932" y="31626"/>
                    <a:pt x="15149" y="28968"/>
                  </a:cubicBezTo>
                  <a:cubicBezTo>
                    <a:pt x="12491" y="27905"/>
                    <a:pt x="11428" y="26311"/>
                    <a:pt x="10365" y="23653"/>
                  </a:cubicBezTo>
                  <a:cubicBezTo>
                    <a:pt x="9833" y="20995"/>
                    <a:pt x="9833" y="18338"/>
                    <a:pt x="11428" y="15680"/>
                  </a:cubicBezTo>
                  <a:lnTo>
                    <a:pt x="11959" y="13023"/>
                  </a:lnTo>
                  <a:close/>
                  <a:moveTo>
                    <a:pt x="23653" y="18338"/>
                  </a:moveTo>
                  <a:lnTo>
                    <a:pt x="16212" y="14617"/>
                  </a:lnTo>
                  <a:lnTo>
                    <a:pt x="15149" y="16743"/>
                  </a:lnTo>
                  <a:cubicBezTo>
                    <a:pt x="13554" y="19401"/>
                    <a:pt x="14617" y="21527"/>
                    <a:pt x="16743" y="22590"/>
                  </a:cubicBezTo>
                  <a:cubicBezTo>
                    <a:pt x="19401" y="23653"/>
                    <a:pt x="20995" y="23122"/>
                    <a:pt x="22590" y="19932"/>
                  </a:cubicBezTo>
                  <a:lnTo>
                    <a:pt x="23653" y="18338"/>
                  </a:lnTo>
                  <a:close/>
                </a:path>
              </a:pathLst>
            </a:custGeom>
            <a:solidFill>
              <a:srgbClr val="BD73B0"/>
            </a:solidFill>
            <a:ln w="9525"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43390FBF-8B35-4386-BBB1-233C753A4769}"/>
                </a:ext>
              </a:extLst>
            </p:cNvPr>
            <p:cNvSpPr/>
            <p:nvPr/>
          </p:nvSpPr>
          <p:spPr>
            <a:xfrm>
              <a:off x="2151789" y="2027226"/>
              <a:ext cx="31892" cy="31892"/>
            </a:xfrm>
            <a:custGeom>
              <a:avLst/>
              <a:gdLst>
                <a:gd name="connsiteX0" fmla="*/ 5259 w 31891"/>
                <a:gd name="connsiteY0" fmla="*/ 11595 h 31891"/>
                <a:gd name="connsiteX1" fmla="*/ 12700 w 31891"/>
                <a:gd name="connsiteY1" fmla="*/ 4685 h 31891"/>
                <a:gd name="connsiteX2" fmla="*/ 22799 w 31891"/>
                <a:gd name="connsiteY2" fmla="*/ 5748 h 31891"/>
                <a:gd name="connsiteX3" fmla="*/ 30241 w 31891"/>
                <a:gd name="connsiteY3" fmla="*/ 13189 h 31891"/>
                <a:gd name="connsiteX4" fmla="*/ 29709 w 31891"/>
                <a:gd name="connsiteY4" fmla="*/ 23288 h 31891"/>
                <a:gd name="connsiteX5" fmla="*/ 22268 w 31891"/>
                <a:gd name="connsiteY5" fmla="*/ 30198 h 31891"/>
                <a:gd name="connsiteX6" fmla="*/ 12169 w 31891"/>
                <a:gd name="connsiteY6" fmla="*/ 29135 h 31891"/>
                <a:gd name="connsiteX7" fmla="*/ 4727 w 31891"/>
                <a:gd name="connsiteY7" fmla="*/ 21694 h 31891"/>
                <a:gd name="connsiteX8" fmla="*/ 5259 w 31891"/>
                <a:gd name="connsiteY8" fmla="*/ 11595 h 31891"/>
                <a:gd name="connsiteX9" fmla="*/ 25457 w 31891"/>
                <a:gd name="connsiteY9" fmla="*/ 21162 h 31891"/>
                <a:gd name="connsiteX10" fmla="*/ 25457 w 31891"/>
                <a:gd name="connsiteY10" fmla="*/ 15847 h 31891"/>
                <a:gd name="connsiteX11" fmla="*/ 20673 w 31891"/>
                <a:gd name="connsiteY11" fmla="*/ 11595 h 31891"/>
                <a:gd name="connsiteX12" fmla="*/ 14295 w 31891"/>
                <a:gd name="connsiteY12" fmla="*/ 10532 h 31891"/>
                <a:gd name="connsiteX13" fmla="*/ 10043 w 31891"/>
                <a:gd name="connsiteY13" fmla="*/ 13721 h 31891"/>
                <a:gd name="connsiteX14" fmla="*/ 10043 w 31891"/>
                <a:gd name="connsiteY14" fmla="*/ 19036 h 31891"/>
                <a:gd name="connsiteX15" fmla="*/ 14826 w 31891"/>
                <a:gd name="connsiteY15" fmla="*/ 23288 h 31891"/>
                <a:gd name="connsiteX16" fmla="*/ 21205 w 31891"/>
                <a:gd name="connsiteY16" fmla="*/ 24351 h 31891"/>
                <a:gd name="connsiteX17" fmla="*/ 25457 w 31891"/>
                <a:gd name="connsiteY17" fmla="*/ 21162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5259" y="11595"/>
                  </a:moveTo>
                  <a:cubicBezTo>
                    <a:pt x="6853" y="8405"/>
                    <a:pt x="9511" y="5748"/>
                    <a:pt x="12700" y="4685"/>
                  </a:cubicBezTo>
                  <a:cubicBezTo>
                    <a:pt x="15889" y="3622"/>
                    <a:pt x="19079" y="3622"/>
                    <a:pt x="22799" y="5748"/>
                  </a:cubicBezTo>
                  <a:cubicBezTo>
                    <a:pt x="26520" y="7342"/>
                    <a:pt x="29178" y="10000"/>
                    <a:pt x="30241" y="13189"/>
                  </a:cubicBezTo>
                  <a:cubicBezTo>
                    <a:pt x="31304" y="16378"/>
                    <a:pt x="31304" y="20099"/>
                    <a:pt x="29709" y="23288"/>
                  </a:cubicBezTo>
                  <a:cubicBezTo>
                    <a:pt x="28115" y="26478"/>
                    <a:pt x="25989" y="29135"/>
                    <a:pt x="22268" y="30198"/>
                  </a:cubicBezTo>
                  <a:cubicBezTo>
                    <a:pt x="19079" y="31261"/>
                    <a:pt x="15889" y="30730"/>
                    <a:pt x="12169" y="29135"/>
                  </a:cubicBezTo>
                  <a:cubicBezTo>
                    <a:pt x="8448" y="27541"/>
                    <a:pt x="5790" y="24883"/>
                    <a:pt x="4727" y="21694"/>
                  </a:cubicBezTo>
                  <a:cubicBezTo>
                    <a:pt x="3664" y="18505"/>
                    <a:pt x="3664" y="15315"/>
                    <a:pt x="5259" y="11595"/>
                  </a:cubicBezTo>
                  <a:close/>
                  <a:moveTo>
                    <a:pt x="25457" y="21162"/>
                  </a:moveTo>
                  <a:cubicBezTo>
                    <a:pt x="26520" y="19036"/>
                    <a:pt x="26520" y="17441"/>
                    <a:pt x="25457" y="15847"/>
                  </a:cubicBezTo>
                  <a:cubicBezTo>
                    <a:pt x="24394" y="14252"/>
                    <a:pt x="22799" y="12658"/>
                    <a:pt x="20673" y="11595"/>
                  </a:cubicBezTo>
                  <a:cubicBezTo>
                    <a:pt x="18547" y="10532"/>
                    <a:pt x="16421" y="10000"/>
                    <a:pt x="14295" y="10532"/>
                  </a:cubicBezTo>
                  <a:cubicBezTo>
                    <a:pt x="12169" y="11063"/>
                    <a:pt x="11106" y="12126"/>
                    <a:pt x="10043" y="13721"/>
                  </a:cubicBezTo>
                  <a:cubicBezTo>
                    <a:pt x="8980" y="15315"/>
                    <a:pt x="8980" y="17441"/>
                    <a:pt x="10043" y="19036"/>
                  </a:cubicBezTo>
                  <a:cubicBezTo>
                    <a:pt x="11106" y="20631"/>
                    <a:pt x="12700" y="22225"/>
                    <a:pt x="14826" y="23288"/>
                  </a:cubicBezTo>
                  <a:cubicBezTo>
                    <a:pt x="17484" y="24351"/>
                    <a:pt x="19610" y="24883"/>
                    <a:pt x="21205" y="24351"/>
                  </a:cubicBezTo>
                  <a:cubicBezTo>
                    <a:pt x="23331" y="24351"/>
                    <a:pt x="24394" y="23288"/>
                    <a:pt x="25457" y="21162"/>
                  </a:cubicBezTo>
                  <a:close/>
                </a:path>
              </a:pathLst>
            </a:custGeom>
            <a:solidFill>
              <a:srgbClr val="BD73B0"/>
            </a:solidFill>
            <a:ln w="9525"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B5713CF6-B095-4E23-86B2-9C79C7C98D92}"/>
                </a:ext>
              </a:extLst>
            </p:cNvPr>
            <p:cNvSpPr/>
            <p:nvPr/>
          </p:nvSpPr>
          <p:spPr>
            <a:xfrm>
              <a:off x="2276929" y="2347109"/>
              <a:ext cx="143513" cy="132883"/>
            </a:xfrm>
            <a:custGeom>
              <a:avLst/>
              <a:gdLst>
                <a:gd name="connsiteX0" fmla="*/ 94326 w 143513"/>
                <a:gd name="connsiteY0" fmla="*/ 115874 h 132882"/>
                <a:gd name="connsiteX1" fmla="*/ 112398 w 143513"/>
                <a:gd name="connsiteY1" fmla="*/ 77604 h 132882"/>
                <a:gd name="connsiteX2" fmla="*/ 88479 w 143513"/>
                <a:gd name="connsiteY2" fmla="*/ 61658 h 132882"/>
                <a:gd name="connsiteX3" fmla="*/ 85290 w 143513"/>
                <a:gd name="connsiteY3" fmla="*/ 70162 h 132882"/>
                <a:gd name="connsiteX4" fmla="*/ 69875 w 143513"/>
                <a:gd name="connsiteY4" fmla="*/ 89297 h 132882"/>
                <a:gd name="connsiteX5" fmla="*/ 37452 w 143513"/>
                <a:gd name="connsiteY5" fmla="*/ 91423 h 132882"/>
                <a:gd name="connsiteX6" fmla="*/ 20443 w 143513"/>
                <a:gd name="connsiteY6" fmla="*/ 38270 h 132882"/>
                <a:gd name="connsiteX7" fmla="*/ 38515 w 143513"/>
                <a:gd name="connsiteY7" fmla="*/ 15946 h 132882"/>
                <a:gd name="connsiteX8" fmla="*/ 47019 w 143513"/>
                <a:gd name="connsiteY8" fmla="*/ 23919 h 132882"/>
                <a:gd name="connsiteX9" fmla="*/ 31605 w 143513"/>
                <a:gd name="connsiteY9" fmla="*/ 43054 h 132882"/>
                <a:gd name="connsiteX10" fmla="*/ 42236 w 143513"/>
                <a:gd name="connsiteY10" fmla="*/ 77072 h 132882"/>
                <a:gd name="connsiteX11" fmla="*/ 77848 w 143513"/>
                <a:gd name="connsiteY11" fmla="*/ 58468 h 132882"/>
                <a:gd name="connsiteX12" fmla="*/ 83164 w 143513"/>
                <a:gd name="connsiteY12" fmla="*/ 44117 h 132882"/>
                <a:gd name="connsiteX13" fmla="*/ 128344 w 143513"/>
                <a:gd name="connsiteY13" fmla="*/ 72820 h 132882"/>
                <a:gd name="connsiteX14" fmla="*/ 106019 w 143513"/>
                <a:gd name="connsiteY14" fmla="*/ 120658 h 132882"/>
                <a:gd name="connsiteX15" fmla="*/ 94326 w 143513"/>
                <a:gd name="connsiteY15" fmla="*/ 115874 h 13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513" h="132882">
                  <a:moveTo>
                    <a:pt x="94326" y="115874"/>
                  </a:moveTo>
                  <a:lnTo>
                    <a:pt x="112398" y="77604"/>
                  </a:lnTo>
                  <a:lnTo>
                    <a:pt x="88479" y="61658"/>
                  </a:lnTo>
                  <a:cubicBezTo>
                    <a:pt x="87947" y="64315"/>
                    <a:pt x="86884" y="66441"/>
                    <a:pt x="85290" y="70162"/>
                  </a:cubicBezTo>
                  <a:cubicBezTo>
                    <a:pt x="81569" y="78135"/>
                    <a:pt x="76254" y="85045"/>
                    <a:pt x="69875" y="89297"/>
                  </a:cubicBezTo>
                  <a:cubicBezTo>
                    <a:pt x="61902" y="95144"/>
                    <a:pt x="50209" y="97802"/>
                    <a:pt x="37452" y="91423"/>
                  </a:cubicBezTo>
                  <a:cubicBezTo>
                    <a:pt x="17785" y="82387"/>
                    <a:pt x="10344" y="60063"/>
                    <a:pt x="20443" y="38270"/>
                  </a:cubicBezTo>
                  <a:cubicBezTo>
                    <a:pt x="25758" y="27108"/>
                    <a:pt x="33200" y="19667"/>
                    <a:pt x="38515" y="15946"/>
                  </a:cubicBezTo>
                  <a:lnTo>
                    <a:pt x="47019" y="23919"/>
                  </a:lnTo>
                  <a:cubicBezTo>
                    <a:pt x="42767" y="27108"/>
                    <a:pt x="35857" y="33486"/>
                    <a:pt x="31605" y="43054"/>
                  </a:cubicBezTo>
                  <a:cubicBezTo>
                    <a:pt x="25758" y="55811"/>
                    <a:pt x="28947" y="70694"/>
                    <a:pt x="42236" y="77072"/>
                  </a:cubicBezTo>
                  <a:cubicBezTo>
                    <a:pt x="55524" y="82919"/>
                    <a:pt x="68812" y="78667"/>
                    <a:pt x="77848" y="58468"/>
                  </a:cubicBezTo>
                  <a:cubicBezTo>
                    <a:pt x="80506" y="52622"/>
                    <a:pt x="82100" y="47838"/>
                    <a:pt x="83164" y="44117"/>
                  </a:cubicBezTo>
                  <a:lnTo>
                    <a:pt x="128344" y="72820"/>
                  </a:lnTo>
                  <a:lnTo>
                    <a:pt x="106019" y="120658"/>
                  </a:lnTo>
                  <a:lnTo>
                    <a:pt x="94326" y="115874"/>
                  </a:lnTo>
                  <a:close/>
                </a:path>
              </a:pathLst>
            </a:custGeom>
            <a:solidFill>
              <a:srgbClr val="6A2E52"/>
            </a:solidFill>
            <a:ln w="38100" cap="flat">
              <a:solidFill>
                <a:srgbClr val="6A2E52"/>
              </a:solid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C1B4C4C6-5ADD-47D0-8E46-BAC597C3E087}"/>
                </a:ext>
              </a:extLst>
            </p:cNvPr>
            <p:cNvSpPr/>
            <p:nvPr/>
          </p:nvSpPr>
          <p:spPr>
            <a:xfrm>
              <a:off x="2237451" y="2437894"/>
              <a:ext cx="138198" cy="116937"/>
            </a:xfrm>
            <a:custGeom>
              <a:avLst/>
              <a:gdLst>
                <a:gd name="connsiteX0" fmla="*/ 56201 w 138198"/>
                <a:gd name="connsiteY0" fmla="*/ 93656 h 116936"/>
                <a:gd name="connsiteX1" fmla="*/ 19525 w 138198"/>
                <a:gd name="connsiteY1" fmla="*/ 34125 h 116936"/>
                <a:gd name="connsiteX2" fmla="*/ 86498 w 138198"/>
                <a:gd name="connsiteY2" fmla="*/ 25089 h 116936"/>
                <a:gd name="connsiteX3" fmla="*/ 122642 w 138198"/>
                <a:gd name="connsiteY3" fmla="*/ 84089 h 116936"/>
                <a:gd name="connsiteX4" fmla="*/ 56201 w 138198"/>
                <a:gd name="connsiteY4" fmla="*/ 93656 h 116936"/>
                <a:gd name="connsiteX5" fmla="*/ 79588 w 138198"/>
                <a:gd name="connsiteY5" fmla="*/ 38377 h 116936"/>
                <a:gd name="connsiteX6" fmla="*/ 29093 w 138198"/>
                <a:gd name="connsiteY6" fmla="*/ 39972 h 116936"/>
                <a:gd name="connsiteX7" fmla="*/ 61516 w 138198"/>
                <a:gd name="connsiteY7" fmla="*/ 79836 h 116936"/>
                <a:gd name="connsiteX8" fmla="*/ 112012 w 138198"/>
                <a:gd name="connsiteY8" fmla="*/ 78242 h 116936"/>
                <a:gd name="connsiteX9" fmla="*/ 79588 w 138198"/>
                <a:gd name="connsiteY9" fmla="*/ 38377 h 11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98" h="116936">
                  <a:moveTo>
                    <a:pt x="56201" y="93656"/>
                  </a:moveTo>
                  <a:cubicBezTo>
                    <a:pt x="22183" y="77710"/>
                    <a:pt x="8895" y="56449"/>
                    <a:pt x="19525" y="34125"/>
                  </a:cubicBezTo>
                  <a:cubicBezTo>
                    <a:pt x="28561" y="14458"/>
                    <a:pt x="53012" y="9674"/>
                    <a:pt x="86498" y="25089"/>
                  </a:cubicBezTo>
                  <a:cubicBezTo>
                    <a:pt x="119985" y="40503"/>
                    <a:pt x="131678" y="63891"/>
                    <a:pt x="122642" y="84089"/>
                  </a:cubicBezTo>
                  <a:cubicBezTo>
                    <a:pt x="112543" y="105350"/>
                    <a:pt x="88093" y="108539"/>
                    <a:pt x="56201" y="93656"/>
                  </a:cubicBezTo>
                  <a:close/>
                  <a:moveTo>
                    <a:pt x="79588" y="38377"/>
                  </a:moveTo>
                  <a:cubicBezTo>
                    <a:pt x="53543" y="26152"/>
                    <a:pt x="34940" y="27215"/>
                    <a:pt x="29093" y="39972"/>
                  </a:cubicBezTo>
                  <a:cubicBezTo>
                    <a:pt x="22714" y="53791"/>
                    <a:pt x="36003" y="68143"/>
                    <a:pt x="61516" y="79836"/>
                  </a:cubicBezTo>
                  <a:cubicBezTo>
                    <a:pt x="85967" y="91530"/>
                    <a:pt x="105633" y="92593"/>
                    <a:pt x="112012" y="78242"/>
                  </a:cubicBezTo>
                  <a:cubicBezTo>
                    <a:pt x="117858" y="66548"/>
                    <a:pt x="107228" y="51134"/>
                    <a:pt x="79588" y="38377"/>
                  </a:cubicBezTo>
                  <a:close/>
                </a:path>
              </a:pathLst>
            </a:custGeom>
            <a:solidFill>
              <a:srgbClr val="6A2E52"/>
            </a:solidFill>
            <a:ln w="38100" cap="flat">
              <a:solidFill>
                <a:srgbClr val="6A2E52"/>
              </a:solid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259708A8-7CBE-4CCB-9B0F-770F908E97FC}"/>
                </a:ext>
              </a:extLst>
            </p:cNvPr>
            <p:cNvSpPr/>
            <p:nvPr/>
          </p:nvSpPr>
          <p:spPr>
            <a:xfrm>
              <a:off x="2200243" y="2517092"/>
              <a:ext cx="138198" cy="116937"/>
            </a:xfrm>
            <a:custGeom>
              <a:avLst/>
              <a:gdLst>
                <a:gd name="connsiteX0" fmla="*/ 56201 w 138198"/>
                <a:gd name="connsiteY0" fmla="*/ 93656 h 116936"/>
                <a:gd name="connsiteX1" fmla="*/ 19525 w 138198"/>
                <a:gd name="connsiteY1" fmla="*/ 34125 h 116936"/>
                <a:gd name="connsiteX2" fmla="*/ 86498 w 138198"/>
                <a:gd name="connsiteY2" fmla="*/ 25089 h 116936"/>
                <a:gd name="connsiteX3" fmla="*/ 122642 w 138198"/>
                <a:gd name="connsiteY3" fmla="*/ 84089 h 116936"/>
                <a:gd name="connsiteX4" fmla="*/ 56201 w 138198"/>
                <a:gd name="connsiteY4" fmla="*/ 93656 h 116936"/>
                <a:gd name="connsiteX5" fmla="*/ 80120 w 138198"/>
                <a:gd name="connsiteY5" fmla="*/ 38377 h 116936"/>
                <a:gd name="connsiteX6" fmla="*/ 29624 w 138198"/>
                <a:gd name="connsiteY6" fmla="*/ 39972 h 116936"/>
                <a:gd name="connsiteX7" fmla="*/ 62048 w 138198"/>
                <a:gd name="connsiteY7" fmla="*/ 79836 h 116936"/>
                <a:gd name="connsiteX8" fmla="*/ 112543 w 138198"/>
                <a:gd name="connsiteY8" fmla="*/ 78242 h 116936"/>
                <a:gd name="connsiteX9" fmla="*/ 80120 w 138198"/>
                <a:gd name="connsiteY9" fmla="*/ 38377 h 11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98" h="116936">
                  <a:moveTo>
                    <a:pt x="56201" y="93656"/>
                  </a:moveTo>
                  <a:cubicBezTo>
                    <a:pt x="22183" y="77710"/>
                    <a:pt x="8895" y="56449"/>
                    <a:pt x="19525" y="34125"/>
                  </a:cubicBezTo>
                  <a:cubicBezTo>
                    <a:pt x="28561" y="14458"/>
                    <a:pt x="53012" y="9674"/>
                    <a:pt x="86498" y="25089"/>
                  </a:cubicBezTo>
                  <a:cubicBezTo>
                    <a:pt x="119985" y="40503"/>
                    <a:pt x="131678" y="63890"/>
                    <a:pt x="122642" y="84089"/>
                  </a:cubicBezTo>
                  <a:cubicBezTo>
                    <a:pt x="112543" y="105350"/>
                    <a:pt x="88093" y="108539"/>
                    <a:pt x="56201" y="93656"/>
                  </a:cubicBezTo>
                  <a:close/>
                  <a:moveTo>
                    <a:pt x="80120" y="38377"/>
                  </a:moveTo>
                  <a:cubicBezTo>
                    <a:pt x="54075" y="26152"/>
                    <a:pt x="35471" y="27215"/>
                    <a:pt x="29624" y="39972"/>
                  </a:cubicBezTo>
                  <a:cubicBezTo>
                    <a:pt x="23246" y="53791"/>
                    <a:pt x="36534" y="68143"/>
                    <a:pt x="62048" y="79836"/>
                  </a:cubicBezTo>
                  <a:cubicBezTo>
                    <a:pt x="86498" y="91530"/>
                    <a:pt x="106165" y="92593"/>
                    <a:pt x="112543" y="78242"/>
                  </a:cubicBezTo>
                  <a:cubicBezTo>
                    <a:pt x="117858" y="66548"/>
                    <a:pt x="107228" y="51134"/>
                    <a:pt x="80120" y="38377"/>
                  </a:cubicBezTo>
                  <a:close/>
                </a:path>
              </a:pathLst>
            </a:custGeom>
            <a:solidFill>
              <a:srgbClr val="6A2E52"/>
            </a:solidFill>
            <a:ln w="38100" cap="flat">
              <a:solidFill>
                <a:srgbClr val="6A2E52"/>
              </a:solid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26A98C94-D2EF-49AE-8E51-6AFE2521907F}"/>
                </a:ext>
              </a:extLst>
            </p:cNvPr>
            <p:cNvSpPr/>
            <p:nvPr/>
          </p:nvSpPr>
          <p:spPr>
            <a:xfrm>
              <a:off x="2778006" y="1906074"/>
              <a:ext cx="611261" cy="930179"/>
            </a:xfrm>
            <a:custGeom>
              <a:avLst/>
              <a:gdLst>
                <a:gd name="connsiteX0" fmla="*/ 4745 w 611260"/>
                <a:gd name="connsiteY0" fmla="*/ 836672 h 930179"/>
                <a:gd name="connsiteX1" fmla="*/ 186287 w 611260"/>
                <a:gd name="connsiteY1" fmla="*/ 4745 h 930179"/>
                <a:gd name="connsiteX2" fmla="*/ 611079 w 611260"/>
                <a:gd name="connsiteY2" fmla="*/ 97442 h 930179"/>
                <a:gd name="connsiteX3" fmla="*/ 429537 w 611260"/>
                <a:gd name="connsiteY3" fmla="*/ 929370 h 930179"/>
              </a:gdLst>
              <a:ahLst/>
              <a:cxnLst>
                <a:cxn ang="0">
                  <a:pos x="connsiteX0" y="connsiteY0"/>
                </a:cxn>
                <a:cxn ang="0">
                  <a:pos x="connsiteX1" y="connsiteY1"/>
                </a:cxn>
                <a:cxn ang="0">
                  <a:pos x="connsiteX2" y="connsiteY2"/>
                </a:cxn>
                <a:cxn ang="0">
                  <a:pos x="connsiteX3" y="connsiteY3"/>
                </a:cxn>
              </a:cxnLst>
              <a:rect l="l" t="t" r="r" b="b"/>
              <a:pathLst>
                <a:path w="611260" h="930179">
                  <a:moveTo>
                    <a:pt x="4745" y="836672"/>
                  </a:moveTo>
                  <a:lnTo>
                    <a:pt x="186287" y="4745"/>
                  </a:lnTo>
                  <a:lnTo>
                    <a:pt x="611079" y="97442"/>
                  </a:lnTo>
                  <a:lnTo>
                    <a:pt x="429537" y="929370"/>
                  </a:lnTo>
                  <a:close/>
                </a:path>
              </a:pathLst>
            </a:custGeom>
            <a:solidFill>
              <a:srgbClr val="F9F2AE"/>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2D387BA0-A0E2-49C3-BD14-FBA0573C7766}"/>
                </a:ext>
              </a:extLst>
            </p:cNvPr>
            <p:cNvSpPr/>
            <p:nvPr/>
          </p:nvSpPr>
          <p:spPr>
            <a:xfrm>
              <a:off x="2778076" y="2517249"/>
              <a:ext cx="478378" cy="318919"/>
            </a:xfrm>
            <a:custGeom>
              <a:avLst/>
              <a:gdLst>
                <a:gd name="connsiteX0" fmla="*/ 4745 w 478377"/>
                <a:gd name="connsiteY0" fmla="*/ 225969 h 318918"/>
                <a:gd name="connsiteX1" fmla="*/ 53020 w 478377"/>
                <a:gd name="connsiteY1" fmla="*/ 4745 h 318918"/>
                <a:gd name="connsiteX2" fmla="*/ 477812 w 478377"/>
                <a:gd name="connsiteY2" fmla="*/ 97442 h 318918"/>
                <a:gd name="connsiteX3" fmla="*/ 429537 w 478377"/>
                <a:gd name="connsiteY3" fmla="*/ 318667 h 318918"/>
              </a:gdLst>
              <a:ahLst/>
              <a:cxnLst>
                <a:cxn ang="0">
                  <a:pos x="connsiteX0" y="connsiteY0"/>
                </a:cxn>
                <a:cxn ang="0">
                  <a:pos x="connsiteX1" y="connsiteY1"/>
                </a:cxn>
                <a:cxn ang="0">
                  <a:pos x="connsiteX2" y="connsiteY2"/>
                </a:cxn>
                <a:cxn ang="0">
                  <a:pos x="connsiteX3" y="connsiteY3"/>
                </a:cxn>
              </a:cxnLst>
              <a:rect l="l" t="t" r="r" b="b"/>
              <a:pathLst>
                <a:path w="478377" h="318918">
                  <a:moveTo>
                    <a:pt x="4745" y="225969"/>
                  </a:moveTo>
                  <a:lnTo>
                    <a:pt x="53020" y="4745"/>
                  </a:lnTo>
                  <a:lnTo>
                    <a:pt x="477812" y="97442"/>
                  </a:lnTo>
                  <a:lnTo>
                    <a:pt x="429537" y="318667"/>
                  </a:lnTo>
                  <a:close/>
                </a:path>
              </a:pathLst>
            </a:custGeom>
            <a:solidFill>
              <a:srgbClr val="FFFFFF"/>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2CCBC906-6F4B-43AE-A986-A3AFD334A070}"/>
                </a:ext>
              </a:extLst>
            </p:cNvPr>
            <p:cNvSpPr/>
            <p:nvPr/>
          </p:nvSpPr>
          <p:spPr>
            <a:xfrm>
              <a:off x="2888177" y="2011615"/>
              <a:ext cx="478378" cy="318919"/>
            </a:xfrm>
            <a:custGeom>
              <a:avLst/>
              <a:gdLst>
                <a:gd name="connsiteX0" fmla="*/ 4745 w 478377"/>
                <a:gd name="connsiteY0" fmla="*/ 225969 h 318918"/>
                <a:gd name="connsiteX1" fmla="*/ 53020 w 478377"/>
                <a:gd name="connsiteY1" fmla="*/ 4745 h 318918"/>
                <a:gd name="connsiteX2" fmla="*/ 477812 w 478377"/>
                <a:gd name="connsiteY2" fmla="*/ 97442 h 318918"/>
                <a:gd name="connsiteX3" fmla="*/ 429537 w 478377"/>
                <a:gd name="connsiteY3" fmla="*/ 318667 h 318918"/>
              </a:gdLst>
              <a:ahLst/>
              <a:cxnLst>
                <a:cxn ang="0">
                  <a:pos x="connsiteX0" y="connsiteY0"/>
                </a:cxn>
                <a:cxn ang="0">
                  <a:pos x="connsiteX1" y="connsiteY1"/>
                </a:cxn>
                <a:cxn ang="0">
                  <a:pos x="connsiteX2" y="connsiteY2"/>
                </a:cxn>
                <a:cxn ang="0">
                  <a:pos x="connsiteX3" y="connsiteY3"/>
                </a:cxn>
              </a:cxnLst>
              <a:rect l="l" t="t" r="r" b="b"/>
              <a:pathLst>
                <a:path w="478377" h="318918">
                  <a:moveTo>
                    <a:pt x="4745" y="225969"/>
                  </a:moveTo>
                  <a:lnTo>
                    <a:pt x="53020" y="4745"/>
                  </a:lnTo>
                  <a:lnTo>
                    <a:pt x="477812" y="97442"/>
                  </a:lnTo>
                  <a:lnTo>
                    <a:pt x="429537" y="318667"/>
                  </a:lnTo>
                  <a:close/>
                </a:path>
              </a:pathLst>
            </a:custGeom>
            <a:solidFill>
              <a:srgbClr val="F0E572"/>
            </a:solidFill>
            <a:ln w="9525"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046429DF-4E0B-49D9-9410-CB8BFA200EAD}"/>
                </a:ext>
              </a:extLst>
            </p:cNvPr>
            <p:cNvSpPr/>
            <p:nvPr/>
          </p:nvSpPr>
          <p:spPr>
            <a:xfrm>
              <a:off x="2826399" y="2522008"/>
              <a:ext cx="95676" cy="122252"/>
            </a:xfrm>
            <a:custGeom>
              <a:avLst/>
              <a:gdLst>
                <a:gd name="connsiteX0" fmla="*/ 4745 w 95675"/>
                <a:gd name="connsiteY0" fmla="*/ 103932 h 122252"/>
                <a:gd name="connsiteX1" fmla="*/ 26389 w 95675"/>
                <a:gd name="connsiteY1" fmla="*/ 4745 h 122252"/>
                <a:gd name="connsiteX2" fmla="*/ 92860 w 95675"/>
                <a:gd name="connsiteY2" fmla="*/ 19250 h 122252"/>
                <a:gd name="connsiteX3" fmla="*/ 71216 w 95675"/>
                <a:gd name="connsiteY3" fmla="*/ 118437 h 122252"/>
              </a:gdLst>
              <a:ahLst/>
              <a:cxnLst>
                <a:cxn ang="0">
                  <a:pos x="connsiteX0" y="connsiteY0"/>
                </a:cxn>
                <a:cxn ang="0">
                  <a:pos x="connsiteX1" y="connsiteY1"/>
                </a:cxn>
                <a:cxn ang="0">
                  <a:pos x="connsiteX2" y="connsiteY2"/>
                </a:cxn>
                <a:cxn ang="0">
                  <a:pos x="connsiteX3" y="connsiteY3"/>
                </a:cxn>
              </a:cxnLst>
              <a:rect l="l" t="t" r="r" b="b"/>
              <a:pathLst>
                <a:path w="95675" h="122252">
                  <a:moveTo>
                    <a:pt x="4745" y="103932"/>
                  </a:moveTo>
                  <a:lnTo>
                    <a:pt x="26389" y="4745"/>
                  </a:lnTo>
                  <a:lnTo>
                    <a:pt x="92860" y="19250"/>
                  </a:lnTo>
                  <a:lnTo>
                    <a:pt x="71216" y="118437"/>
                  </a:lnTo>
                  <a:close/>
                </a:path>
              </a:pathLst>
            </a:custGeom>
            <a:solidFill>
              <a:srgbClr val="4C60D3"/>
            </a:solidFill>
            <a:ln w="9525" cap="flat">
              <a:noFill/>
              <a:prstDash val="solid"/>
              <a:miter/>
            </a:ln>
          </p:spPr>
          <p:txBody>
            <a:bodyPr rtlCol="0" anchor="ctr"/>
            <a:lstStyle/>
            <a:p>
              <a:endParaRPr lang="fi-FI"/>
            </a:p>
          </p:txBody>
        </p:sp>
        <p:sp>
          <p:nvSpPr>
            <p:cNvPr id="160" name="Freeform: Shape 159">
              <a:extLst>
                <a:ext uri="{FF2B5EF4-FFF2-40B4-BE49-F238E27FC236}">
                  <a16:creationId xmlns:a16="http://schemas.microsoft.com/office/drawing/2014/main" id="{A7538795-544C-4E1A-A1CB-CDFB49A61697}"/>
                </a:ext>
              </a:extLst>
            </p:cNvPr>
            <p:cNvSpPr/>
            <p:nvPr/>
          </p:nvSpPr>
          <p:spPr>
            <a:xfrm>
              <a:off x="2955627" y="1906254"/>
              <a:ext cx="435855" cy="116937"/>
            </a:xfrm>
            <a:custGeom>
              <a:avLst/>
              <a:gdLst>
                <a:gd name="connsiteX0" fmla="*/ 4745 w 435855"/>
                <a:gd name="connsiteY0" fmla="*/ 23959 h 116936"/>
                <a:gd name="connsiteX1" fmla="*/ 8938 w 435855"/>
                <a:gd name="connsiteY1" fmla="*/ 4745 h 116936"/>
                <a:gd name="connsiteX2" fmla="*/ 433730 w 435855"/>
                <a:gd name="connsiteY2" fmla="*/ 97442 h 116936"/>
                <a:gd name="connsiteX3" fmla="*/ 429537 w 435855"/>
                <a:gd name="connsiteY3" fmla="*/ 116657 h 116936"/>
              </a:gdLst>
              <a:ahLst/>
              <a:cxnLst>
                <a:cxn ang="0">
                  <a:pos x="connsiteX0" y="connsiteY0"/>
                </a:cxn>
                <a:cxn ang="0">
                  <a:pos x="connsiteX1" y="connsiteY1"/>
                </a:cxn>
                <a:cxn ang="0">
                  <a:pos x="connsiteX2" y="connsiteY2"/>
                </a:cxn>
                <a:cxn ang="0">
                  <a:pos x="connsiteX3" y="connsiteY3"/>
                </a:cxn>
              </a:cxnLst>
              <a:rect l="l" t="t" r="r" b="b"/>
              <a:pathLst>
                <a:path w="435855" h="116936">
                  <a:moveTo>
                    <a:pt x="4745" y="23959"/>
                  </a:moveTo>
                  <a:lnTo>
                    <a:pt x="8938" y="4745"/>
                  </a:lnTo>
                  <a:lnTo>
                    <a:pt x="433730" y="97442"/>
                  </a:lnTo>
                  <a:lnTo>
                    <a:pt x="429537" y="116657"/>
                  </a:lnTo>
                  <a:close/>
                </a:path>
              </a:pathLst>
            </a:custGeom>
            <a:solidFill>
              <a:srgbClr val="FFFFFF"/>
            </a:solidFill>
            <a:ln w="9525" cap="flat">
              <a:noFill/>
              <a:prstDash val="solid"/>
              <a:miter/>
            </a:ln>
          </p:spPr>
          <p:txBody>
            <a:bodyPr rtlCol="0" anchor="ctr"/>
            <a:lstStyle/>
            <a:p>
              <a:endParaRPr lang="fi-FI"/>
            </a:p>
          </p:txBody>
        </p:sp>
        <p:sp>
          <p:nvSpPr>
            <p:cNvPr id="161" name="Freeform: Shape 160">
              <a:extLst>
                <a:ext uri="{FF2B5EF4-FFF2-40B4-BE49-F238E27FC236}">
                  <a16:creationId xmlns:a16="http://schemas.microsoft.com/office/drawing/2014/main" id="{070EFA53-2F2A-43AB-90BA-60CF6C18C864}"/>
                </a:ext>
              </a:extLst>
            </p:cNvPr>
            <p:cNvSpPr/>
            <p:nvPr/>
          </p:nvSpPr>
          <p:spPr>
            <a:xfrm>
              <a:off x="3117383" y="2739799"/>
              <a:ext cx="85045" cy="69099"/>
            </a:xfrm>
            <a:custGeom>
              <a:avLst/>
              <a:gdLst>
                <a:gd name="connsiteX0" fmla="*/ 70304 w 85044"/>
                <a:gd name="connsiteY0" fmla="*/ 59643 h 69099"/>
                <a:gd name="connsiteX1" fmla="*/ 65520 w 85044"/>
                <a:gd name="connsiteY1" fmla="*/ 58580 h 69099"/>
                <a:gd name="connsiteX2" fmla="*/ 60736 w 85044"/>
                <a:gd name="connsiteY2" fmla="*/ 50607 h 69099"/>
                <a:gd name="connsiteX3" fmla="*/ 33628 w 85044"/>
                <a:gd name="connsiteY3" fmla="*/ 20841 h 69099"/>
                <a:gd name="connsiteX4" fmla="*/ 19277 w 85044"/>
                <a:gd name="connsiteY4" fmla="*/ 30408 h 69099"/>
                <a:gd name="connsiteX5" fmla="*/ 21403 w 85044"/>
                <a:gd name="connsiteY5" fmla="*/ 44228 h 69099"/>
                <a:gd name="connsiteX6" fmla="*/ 15024 w 85044"/>
                <a:gd name="connsiteY6" fmla="*/ 45823 h 69099"/>
                <a:gd name="connsiteX7" fmla="*/ 12367 w 85044"/>
                <a:gd name="connsiteY7" fmla="*/ 27219 h 69099"/>
                <a:gd name="connsiteX8" fmla="*/ 34160 w 85044"/>
                <a:gd name="connsiteY8" fmla="*/ 12336 h 69099"/>
                <a:gd name="connsiteX9" fmla="*/ 62331 w 85044"/>
                <a:gd name="connsiteY9" fmla="*/ 40508 h 69099"/>
                <a:gd name="connsiteX10" fmla="*/ 65520 w 85044"/>
                <a:gd name="connsiteY10" fmla="*/ 46354 h 69099"/>
                <a:gd name="connsiteX11" fmla="*/ 65520 w 85044"/>
                <a:gd name="connsiteY11" fmla="*/ 46354 h 69099"/>
                <a:gd name="connsiteX12" fmla="*/ 71367 w 85044"/>
                <a:gd name="connsiteY12" fmla="*/ 19246 h 69099"/>
                <a:gd name="connsiteX13" fmla="*/ 78277 w 85044"/>
                <a:gd name="connsiteY13" fmla="*/ 20841 h 69099"/>
                <a:gd name="connsiteX14" fmla="*/ 70304 w 85044"/>
                <a:gd name="connsiteY14" fmla="*/ 59643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044" h="69099">
                  <a:moveTo>
                    <a:pt x="70304" y="59643"/>
                  </a:moveTo>
                  <a:lnTo>
                    <a:pt x="65520" y="58580"/>
                  </a:lnTo>
                  <a:lnTo>
                    <a:pt x="60736" y="50607"/>
                  </a:lnTo>
                  <a:cubicBezTo>
                    <a:pt x="49574" y="32003"/>
                    <a:pt x="43196" y="22967"/>
                    <a:pt x="33628" y="20841"/>
                  </a:cubicBezTo>
                  <a:cubicBezTo>
                    <a:pt x="27250" y="19246"/>
                    <a:pt x="20871" y="21372"/>
                    <a:pt x="19277" y="30408"/>
                  </a:cubicBezTo>
                  <a:cubicBezTo>
                    <a:pt x="18214" y="35724"/>
                    <a:pt x="19808" y="41039"/>
                    <a:pt x="21403" y="44228"/>
                  </a:cubicBezTo>
                  <a:lnTo>
                    <a:pt x="15024" y="45823"/>
                  </a:lnTo>
                  <a:cubicBezTo>
                    <a:pt x="12367" y="41039"/>
                    <a:pt x="11304" y="34129"/>
                    <a:pt x="12367" y="27219"/>
                  </a:cubicBezTo>
                  <a:cubicBezTo>
                    <a:pt x="15024" y="13931"/>
                    <a:pt x="25655" y="10742"/>
                    <a:pt x="34160" y="12336"/>
                  </a:cubicBezTo>
                  <a:cubicBezTo>
                    <a:pt x="45322" y="14994"/>
                    <a:pt x="52763" y="25093"/>
                    <a:pt x="62331" y="40508"/>
                  </a:cubicBezTo>
                  <a:lnTo>
                    <a:pt x="65520" y="46354"/>
                  </a:lnTo>
                  <a:lnTo>
                    <a:pt x="65520" y="46354"/>
                  </a:lnTo>
                  <a:lnTo>
                    <a:pt x="71367" y="19246"/>
                  </a:lnTo>
                  <a:lnTo>
                    <a:pt x="78277" y="20841"/>
                  </a:lnTo>
                  <a:lnTo>
                    <a:pt x="70304" y="59643"/>
                  </a:lnTo>
                  <a:close/>
                </a:path>
              </a:pathLst>
            </a:custGeom>
            <a:solidFill>
              <a:srgbClr val="A59E43"/>
            </a:solidFill>
            <a:ln w="28575" cap="flat">
              <a:solidFill>
                <a:srgbClr val="A59E43"/>
              </a:solidFill>
              <a:prstDash val="solid"/>
              <a:miter/>
            </a:ln>
          </p:spPr>
          <p:txBody>
            <a:bodyPr rtlCol="0" anchor="ctr"/>
            <a:lstStyle/>
            <a:p>
              <a:endParaRPr lang="fi-FI"/>
            </a:p>
          </p:txBody>
        </p:sp>
        <p:sp>
          <p:nvSpPr>
            <p:cNvPr id="162" name="Freeform: Shape 161">
              <a:extLst>
                <a:ext uri="{FF2B5EF4-FFF2-40B4-BE49-F238E27FC236}">
                  <a16:creationId xmlns:a16="http://schemas.microsoft.com/office/drawing/2014/main" id="{3E64684D-75A0-4A97-B97E-EA1A034C56BE}"/>
                </a:ext>
              </a:extLst>
            </p:cNvPr>
            <p:cNvSpPr/>
            <p:nvPr/>
          </p:nvSpPr>
          <p:spPr>
            <a:xfrm>
              <a:off x="3128517" y="2690823"/>
              <a:ext cx="85045" cy="63784"/>
            </a:xfrm>
            <a:custGeom>
              <a:avLst/>
              <a:gdLst>
                <a:gd name="connsiteX0" fmla="*/ 47476 w 85044"/>
                <a:gd name="connsiteY0" fmla="*/ 13474 h 63783"/>
                <a:gd name="connsiteX1" fmla="*/ 75115 w 85044"/>
                <a:gd name="connsiteY1" fmla="*/ 41646 h 63783"/>
                <a:gd name="connsiteX2" fmla="*/ 39503 w 85044"/>
                <a:gd name="connsiteY2" fmla="*/ 54934 h 63783"/>
                <a:gd name="connsiteX3" fmla="*/ 12395 w 85044"/>
                <a:gd name="connsiteY3" fmla="*/ 26763 h 63783"/>
                <a:gd name="connsiteX4" fmla="*/ 47476 w 85044"/>
                <a:gd name="connsiteY4" fmla="*/ 13474 h 63783"/>
                <a:gd name="connsiteX5" fmla="*/ 41097 w 85044"/>
                <a:gd name="connsiteY5" fmla="*/ 46961 h 63783"/>
                <a:gd name="connsiteX6" fmla="*/ 68737 w 85044"/>
                <a:gd name="connsiteY6" fmla="*/ 40051 h 63783"/>
                <a:gd name="connsiteX7" fmla="*/ 45881 w 85044"/>
                <a:gd name="connsiteY7" fmla="*/ 21979 h 63783"/>
                <a:gd name="connsiteX8" fmla="*/ 18242 w 85044"/>
                <a:gd name="connsiteY8" fmla="*/ 28889 h 63783"/>
                <a:gd name="connsiteX9" fmla="*/ 41097 w 85044"/>
                <a:gd name="connsiteY9" fmla="*/ 46961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3783">
                  <a:moveTo>
                    <a:pt x="47476" y="13474"/>
                  </a:moveTo>
                  <a:cubicBezTo>
                    <a:pt x="68206" y="17727"/>
                    <a:pt x="77773" y="28357"/>
                    <a:pt x="75115" y="41646"/>
                  </a:cubicBezTo>
                  <a:cubicBezTo>
                    <a:pt x="72458" y="53339"/>
                    <a:pt x="59701" y="59186"/>
                    <a:pt x="39503" y="54934"/>
                  </a:cubicBezTo>
                  <a:cubicBezTo>
                    <a:pt x="19305" y="50682"/>
                    <a:pt x="9737" y="38988"/>
                    <a:pt x="12395" y="26763"/>
                  </a:cubicBezTo>
                  <a:cubicBezTo>
                    <a:pt x="15052" y="14006"/>
                    <a:pt x="27809" y="9222"/>
                    <a:pt x="47476" y="13474"/>
                  </a:cubicBezTo>
                  <a:close/>
                  <a:moveTo>
                    <a:pt x="41097" y="46961"/>
                  </a:moveTo>
                  <a:cubicBezTo>
                    <a:pt x="57043" y="50150"/>
                    <a:pt x="67142" y="47492"/>
                    <a:pt x="68737" y="40051"/>
                  </a:cubicBezTo>
                  <a:cubicBezTo>
                    <a:pt x="70332" y="31546"/>
                    <a:pt x="61827" y="25700"/>
                    <a:pt x="45881" y="21979"/>
                  </a:cubicBezTo>
                  <a:cubicBezTo>
                    <a:pt x="30998" y="18790"/>
                    <a:pt x="20368" y="20384"/>
                    <a:pt x="18242" y="28889"/>
                  </a:cubicBezTo>
                  <a:cubicBezTo>
                    <a:pt x="16647" y="35799"/>
                    <a:pt x="24620" y="43240"/>
                    <a:pt x="41097" y="46961"/>
                  </a:cubicBezTo>
                  <a:close/>
                </a:path>
              </a:pathLst>
            </a:custGeom>
            <a:solidFill>
              <a:srgbClr val="A59E43"/>
            </a:solidFill>
            <a:ln w="28575" cap="flat">
              <a:solidFill>
                <a:srgbClr val="A59E43"/>
              </a:solidFill>
              <a:prstDash val="solid"/>
              <a:miter/>
            </a:ln>
          </p:spPr>
          <p:txBody>
            <a:bodyPr rtlCol="0" anchor="ctr"/>
            <a:lstStyle/>
            <a:p>
              <a:endParaRPr lang="fi-FI"/>
            </a:p>
          </p:txBody>
        </p:sp>
        <p:sp>
          <p:nvSpPr>
            <p:cNvPr id="163" name="Freeform: Shape 162">
              <a:extLst>
                <a:ext uri="{FF2B5EF4-FFF2-40B4-BE49-F238E27FC236}">
                  <a16:creationId xmlns:a16="http://schemas.microsoft.com/office/drawing/2014/main" id="{77308DC3-6E87-4A3F-9D8E-C6F7FB625CFD}"/>
                </a:ext>
              </a:extLst>
            </p:cNvPr>
            <p:cNvSpPr/>
            <p:nvPr/>
          </p:nvSpPr>
          <p:spPr>
            <a:xfrm>
              <a:off x="3138616" y="2642985"/>
              <a:ext cx="85045" cy="63784"/>
            </a:xfrm>
            <a:custGeom>
              <a:avLst/>
              <a:gdLst>
                <a:gd name="connsiteX0" fmla="*/ 47476 w 85044"/>
                <a:gd name="connsiteY0" fmla="*/ 13474 h 63783"/>
                <a:gd name="connsiteX1" fmla="*/ 75116 w 85044"/>
                <a:gd name="connsiteY1" fmla="*/ 41646 h 63783"/>
                <a:gd name="connsiteX2" fmla="*/ 39503 w 85044"/>
                <a:gd name="connsiteY2" fmla="*/ 54934 h 63783"/>
                <a:gd name="connsiteX3" fmla="*/ 12395 w 85044"/>
                <a:gd name="connsiteY3" fmla="*/ 26763 h 63783"/>
                <a:gd name="connsiteX4" fmla="*/ 47476 w 85044"/>
                <a:gd name="connsiteY4" fmla="*/ 13474 h 63783"/>
                <a:gd name="connsiteX5" fmla="*/ 41629 w 85044"/>
                <a:gd name="connsiteY5" fmla="*/ 46429 h 63783"/>
                <a:gd name="connsiteX6" fmla="*/ 69269 w 85044"/>
                <a:gd name="connsiteY6" fmla="*/ 39519 h 63783"/>
                <a:gd name="connsiteX7" fmla="*/ 46413 w 85044"/>
                <a:gd name="connsiteY7" fmla="*/ 21447 h 63783"/>
                <a:gd name="connsiteX8" fmla="*/ 18773 w 85044"/>
                <a:gd name="connsiteY8" fmla="*/ 28357 h 63783"/>
                <a:gd name="connsiteX9" fmla="*/ 41629 w 85044"/>
                <a:gd name="connsiteY9" fmla="*/ 46429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3783">
                  <a:moveTo>
                    <a:pt x="47476" y="13474"/>
                  </a:moveTo>
                  <a:cubicBezTo>
                    <a:pt x="68206" y="17727"/>
                    <a:pt x="77773" y="28357"/>
                    <a:pt x="75116" y="41646"/>
                  </a:cubicBezTo>
                  <a:cubicBezTo>
                    <a:pt x="72458" y="53339"/>
                    <a:pt x="59701" y="59186"/>
                    <a:pt x="39503" y="54934"/>
                  </a:cubicBezTo>
                  <a:cubicBezTo>
                    <a:pt x="19305" y="50682"/>
                    <a:pt x="9737" y="38988"/>
                    <a:pt x="12395" y="26763"/>
                  </a:cubicBezTo>
                  <a:cubicBezTo>
                    <a:pt x="15584" y="14006"/>
                    <a:pt x="28341" y="9222"/>
                    <a:pt x="47476" y="13474"/>
                  </a:cubicBezTo>
                  <a:close/>
                  <a:moveTo>
                    <a:pt x="41629" y="46429"/>
                  </a:moveTo>
                  <a:cubicBezTo>
                    <a:pt x="57575" y="49619"/>
                    <a:pt x="67674" y="46961"/>
                    <a:pt x="69269" y="39519"/>
                  </a:cubicBezTo>
                  <a:cubicBezTo>
                    <a:pt x="70863" y="31015"/>
                    <a:pt x="62359" y="25168"/>
                    <a:pt x="46413" y="21447"/>
                  </a:cubicBezTo>
                  <a:cubicBezTo>
                    <a:pt x="31530" y="18258"/>
                    <a:pt x="20899" y="19853"/>
                    <a:pt x="18773" y="28357"/>
                  </a:cubicBezTo>
                  <a:cubicBezTo>
                    <a:pt x="17179" y="35799"/>
                    <a:pt x="24620" y="43240"/>
                    <a:pt x="41629" y="46429"/>
                  </a:cubicBezTo>
                  <a:close/>
                </a:path>
              </a:pathLst>
            </a:custGeom>
            <a:solidFill>
              <a:srgbClr val="A59E43"/>
            </a:solidFill>
            <a:ln w="28575" cap="flat">
              <a:solidFill>
                <a:srgbClr val="A59E43"/>
              </a:solidFill>
              <a:prstDash val="solid"/>
              <a:miter/>
            </a:ln>
          </p:spPr>
          <p:txBody>
            <a:bodyPr rtlCol="0" anchor="ctr"/>
            <a:lstStyle/>
            <a:p>
              <a:endParaRPr lang="fi-FI"/>
            </a:p>
          </p:txBody>
        </p:sp>
        <p:sp>
          <p:nvSpPr>
            <p:cNvPr id="164" name="Freeform: Shape 163">
              <a:extLst>
                <a:ext uri="{FF2B5EF4-FFF2-40B4-BE49-F238E27FC236}">
                  <a16:creationId xmlns:a16="http://schemas.microsoft.com/office/drawing/2014/main" id="{A6F6A84D-E295-4CC7-B0C3-45C09099BC4C}"/>
                </a:ext>
              </a:extLst>
            </p:cNvPr>
            <p:cNvSpPr/>
            <p:nvPr/>
          </p:nvSpPr>
          <p:spPr>
            <a:xfrm>
              <a:off x="3047772" y="2068923"/>
              <a:ext cx="297657" cy="292342"/>
            </a:xfrm>
            <a:custGeom>
              <a:avLst/>
              <a:gdLst>
                <a:gd name="connsiteX0" fmla="*/ 4745 w 297657"/>
                <a:gd name="connsiteY0" fmla="*/ 236355 h 292341"/>
                <a:gd name="connsiteX1" fmla="*/ 55287 w 297657"/>
                <a:gd name="connsiteY1" fmla="*/ 4745 h 292341"/>
                <a:gd name="connsiteX2" fmla="*/ 293129 w 297657"/>
                <a:gd name="connsiteY2" fmla="*/ 56646 h 292341"/>
                <a:gd name="connsiteX3" fmla="*/ 242587 w 297657"/>
                <a:gd name="connsiteY3" fmla="*/ 288257 h 292341"/>
              </a:gdLst>
              <a:ahLst/>
              <a:cxnLst>
                <a:cxn ang="0">
                  <a:pos x="connsiteX0" y="connsiteY0"/>
                </a:cxn>
                <a:cxn ang="0">
                  <a:pos x="connsiteX1" y="connsiteY1"/>
                </a:cxn>
                <a:cxn ang="0">
                  <a:pos x="connsiteX2" y="connsiteY2"/>
                </a:cxn>
                <a:cxn ang="0">
                  <a:pos x="connsiteX3" y="connsiteY3"/>
                </a:cxn>
              </a:cxnLst>
              <a:rect l="l" t="t" r="r" b="b"/>
              <a:pathLst>
                <a:path w="297657" h="292341">
                  <a:moveTo>
                    <a:pt x="4745" y="236355"/>
                  </a:moveTo>
                  <a:lnTo>
                    <a:pt x="55287" y="4745"/>
                  </a:lnTo>
                  <a:lnTo>
                    <a:pt x="293129" y="56646"/>
                  </a:lnTo>
                  <a:lnTo>
                    <a:pt x="242587" y="288257"/>
                  </a:lnTo>
                  <a:close/>
                </a:path>
              </a:pathLst>
            </a:custGeom>
            <a:solidFill>
              <a:srgbClr val="BFAE80"/>
            </a:solidFill>
            <a:ln w="9525" cap="flat">
              <a:noFill/>
              <a:prstDash val="solid"/>
              <a:miter/>
            </a:ln>
          </p:spPr>
          <p:txBody>
            <a:bodyPr rtlCol="0" anchor="ctr"/>
            <a:lstStyle/>
            <a:p>
              <a:endParaRPr lang="fi-FI"/>
            </a:p>
          </p:txBody>
        </p:sp>
        <p:sp>
          <p:nvSpPr>
            <p:cNvPr id="165" name="Freeform: Shape 164">
              <a:extLst>
                <a:ext uri="{FF2B5EF4-FFF2-40B4-BE49-F238E27FC236}">
                  <a16:creationId xmlns:a16="http://schemas.microsoft.com/office/drawing/2014/main" id="{859AE172-797E-4557-9B96-A35DD7269CF1}"/>
                </a:ext>
              </a:extLst>
            </p:cNvPr>
            <p:cNvSpPr/>
            <p:nvPr/>
          </p:nvSpPr>
          <p:spPr>
            <a:xfrm>
              <a:off x="3284823" y="2001469"/>
              <a:ext cx="58468" cy="100991"/>
            </a:xfrm>
            <a:custGeom>
              <a:avLst/>
              <a:gdLst>
                <a:gd name="connsiteX0" fmla="*/ 4745 w 58468"/>
                <a:gd name="connsiteY0" fmla="*/ 91469 h 100990"/>
                <a:gd name="connsiteX1" fmla="*/ 23670 w 58468"/>
                <a:gd name="connsiteY1" fmla="*/ 4745 h 100990"/>
                <a:gd name="connsiteX2" fmla="*/ 58982 w 58468"/>
                <a:gd name="connsiteY2" fmla="*/ 12451 h 100990"/>
                <a:gd name="connsiteX3" fmla="*/ 40058 w 58468"/>
                <a:gd name="connsiteY3" fmla="*/ 99175 h 100990"/>
              </a:gdLst>
              <a:ahLst/>
              <a:cxnLst>
                <a:cxn ang="0">
                  <a:pos x="connsiteX0" y="connsiteY0"/>
                </a:cxn>
                <a:cxn ang="0">
                  <a:pos x="connsiteX1" y="connsiteY1"/>
                </a:cxn>
                <a:cxn ang="0">
                  <a:pos x="connsiteX2" y="connsiteY2"/>
                </a:cxn>
                <a:cxn ang="0">
                  <a:pos x="connsiteX3" y="connsiteY3"/>
                </a:cxn>
              </a:cxnLst>
              <a:rect l="l" t="t" r="r" b="b"/>
              <a:pathLst>
                <a:path w="58468" h="100990">
                  <a:moveTo>
                    <a:pt x="4745" y="91469"/>
                  </a:moveTo>
                  <a:lnTo>
                    <a:pt x="23670" y="4745"/>
                  </a:lnTo>
                  <a:lnTo>
                    <a:pt x="58982" y="12451"/>
                  </a:lnTo>
                  <a:lnTo>
                    <a:pt x="40058" y="99175"/>
                  </a:lnTo>
                  <a:close/>
                </a:path>
              </a:pathLst>
            </a:custGeom>
            <a:solidFill>
              <a:srgbClr val="F0E572"/>
            </a:solidFill>
            <a:ln w="9525" cap="flat">
              <a:noFill/>
              <a:prstDash val="solid"/>
              <a:miter/>
            </a:ln>
          </p:spPr>
          <p:txBody>
            <a:bodyPr rtlCol="0" anchor="ctr"/>
            <a:lstStyle/>
            <a:p>
              <a:endParaRPr lang="fi-FI"/>
            </a:p>
          </p:txBody>
        </p:sp>
        <p:sp>
          <p:nvSpPr>
            <p:cNvPr id="166" name="Freeform: Shape 165">
              <a:extLst>
                <a:ext uri="{FF2B5EF4-FFF2-40B4-BE49-F238E27FC236}">
                  <a16:creationId xmlns:a16="http://schemas.microsoft.com/office/drawing/2014/main" id="{B369A5DF-D915-40FB-933E-602EF111DEEB}"/>
                </a:ext>
              </a:extLst>
            </p:cNvPr>
            <p:cNvSpPr/>
            <p:nvPr/>
          </p:nvSpPr>
          <p:spPr>
            <a:xfrm>
              <a:off x="3018958" y="2226717"/>
              <a:ext cx="170090" cy="170090"/>
            </a:xfrm>
            <a:custGeom>
              <a:avLst/>
              <a:gdLst>
                <a:gd name="connsiteX0" fmla="*/ 23089 w 170089"/>
                <a:gd name="connsiteY0" fmla="*/ 46509 h 170089"/>
                <a:gd name="connsiteX1" fmla="*/ 23621 w 170089"/>
                <a:gd name="connsiteY1" fmla="*/ 84248 h 170089"/>
                <a:gd name="connsiteX2" fmla="*/ 34252 w 170089"/>
                <a:gd name="connsiteY2" fmla="*/ 102851 h 170089"/>
                <a:gd name="connsiteX3" fmla="*/ 50198 w 170089"/>
                <a:gd name="connsiteY3" fmla="*/ 115076 h 170089"/>
                <a:gd name="connsiteX4" fmla="*/ 69333 w 170089"/>
                <a:gd name="connsiteY4" fmla="*/ 27905 h 170089"/>
                <a:gd name="connsiteX5" fmla="*/ 82621 w 170089"/>
                <a:gd name="connsiteY5" fmla="*/ 34284 h 170089"/>
                <a:gd name="connsiteX6" fmla="*/ 64017 w 170089"/>
                <a:gd name="connsiteY6" fmla="*/ 120392 h 170089"/>
                <a:gd name="connsiteX7" fmla="*/ 68270 w 170089"/>
                <a:gd name="connsiteY7" fmla="*/ 121455 h 170089"/>
                <a:gd name="connsiteX8" fmla="*/ 77837 w 170089"/>
                <a:gd name="connsiteY8" fmla="*/ 123581 h 170089"/>
                <a:gd name="connsiteX9" fmla="*/ 95909 w 170089"/>
                <a:gd name="connsiteY9" fmla="*/ 41194 h 170089"/>
                <a:gd name="connsiteX10" fmla="*/ 109198 w 170089"/>
                <a:gd name="connsiteY10" fmla="*/ 47572 h 170089"/>
                <a:gd name="connsiteX11" fmla="*/ 92720 w 170089"/>
                <a:gd name="connsiteY11" fmla="*/ 123581 h 170089"/>
                <a:gd name="connsiteX12" fmla="*/ 132053 w 170089"/>
                <a:gd name="connsiteY12" fmla="*/ 104977 h 170089"/>
                <a:gd name="connsiteX13" fmla="*/ 146405 w 170089"/>
                <a:gd name="connsiteY13" fmla="*/ 74680 h 170089"/>
                <a:gd name="connsiteX14" fmla="*/ 144279 w 170089"/>
                <a:gd name="connsiteY14" fmla="*/ 34815 h 170089"/>
                <a:gd name="connsiteX15" fmla="*/ 165540 w 170089"/>
                <a:gd name="connsiteY15" fmla="*/ 39599 h 170089"/>
                <a:gd name="connsiteX16" fmla="*/ 163945 w 170089"/>
                <a:gd name="connsiteY16" fmla="*/ 76275 h 170089"/>
                <a:gd name="connsiteX17" fmla="*/ 108134 w 170089"/>
                <a:gd name="connsiteY17" fmla="*/ 145905 h 170089"/>
                <a:gd name="connsiteX18" fmla="*/ 87405 w 170089"/>
                <a:gd name="connsiteY18" fmla="*/ 148563 h 170089"/>
                <a:gd name="connsiteX19" fmla="*/ 83153 w 170089"/>
                <a:gd name="connsiteY19" fmla="*/ 168230 h 170089"/>
                <a:gd name="connsiteX20" fmla="*/ 69864 w 170089"/>
                <a:gd name="connsiteY20" fmla="*/ 161851 h 170089"/>
                <a:gd name="connsiteX21" fmla="*/ 73053 w 170089"/>
                <a:gd name="connsiteY21" fmla="*/ 148563 h 170089"/>
                <a:gd name="connsiteX22" fmla="*/ 63486 w 170089"/>
                <a:gd name="connsiteY22" fmla="*/ 146968 h 170089"/>
                <a:gd name="connsiteX23" fmla="*/ 59234 w 170089"/>
                <a:gd name="connsiteY23" fmla="*/ 145905 h 170089"/>
                <a:gd name="connsiteX24" fmla="*/ 55513 w 170089"/>
                <a:gd name="connsiteY24" fmla="*/ 162914 h 170089"/>
                <a:gd name="connsiteX25" fmla="*/ 42225 w 170089"/>
                <a:gd name="connsiteY25" fmla="*/ 156536 h 170089"/>
                <a:gd name="connsiteX26" fmla="*/ 45414 w 170089"/>
                <a:gd name="connsiteY26" fmla="*/ 141653 h 170089"/>
                <a:gd name="connsiteX27" fmla="*/ 6081 w 170089"/>
                <a:gd name="connsiteY27" fmla="*/ 89563 h 170089"/>
                <a:gd name="connsiteX28" fmla="*/ 7144 w 170089"/>
                <a:gd name="connsiteY28" fmla="*/ 42257 h 170089"/>
                <a:gd name="connsiteX29" fmla="*/ 24153 w 170089"/>
                <a:gd name="connsiteY29" fmla="*/ 3986 h 170089"/>
                <a:gd name="connsiteX30" fmla="*/ 42225 w 170089"/>
                <a:gd name="connsiteY30" fmla="*/ 13554 h 170089"/>
                <a:gd name="connsiteX31" fmla="*/ 23089 w 170089"/>
                <a:gd name="connsiteY31" fmla="*/ 46509 h 1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089" h="170089">
                  <a:moveTo>
                    <a:pt x="23089" y="46509"/>
                  </a:moveTo>
                  <a:cubicBezTo>
                    <a:pt x="19900" y="60860"/>
                    <a:pt x="19900" y="73617"/>
                    <a:pt x="23621" y="84248"/>
                  </a:cubicBezTo>
                  <a:cubicBezTo>
                    <a:pt x="25747" y="90626"/>
                    <a:pt x="28936" y="97004"/>
                    <a:pt x="34252" y="102851"/>
                  </a:cubicBezTo>
                  <a:cubicBezTo>
                    <a:pt x="39567" y="109230"/>
                    <a:pt x="44882" y="112950"/>
                    <a:pt x="50198" y="115076"/>
                  </a:cubicBezTo>
                  <a:lnTo>
                    <a:pt x="69333" y="27905"/>
                  </a:lnTo>
                  <a:lnTo>
                    <a:pt x="82621" y="34284"/>
                  </a:lnTo>
                  <a:lnTo>
                    <a:pt x="64017" y="120392"/>
                  </a:lnTo>
                  <a:cubicBezTo>
                    <a:pt x="65612" y="120923"/>
                    <a:pt x="66675" y="120923"/>
                    <a:pt x="68270" y="121455"/>
                  </a:cubicBezTo>
                  <a:cubicBezTo>
                    <a:pt x="73585" y="122518"/>
                    <a:pt x="76774" y="123049"/>
                    <a:pt x="77837" y="123581"/>
                  </a:cubicBezTo>
                  <a:lnTo>
                    <a:pt x="95909" y="41194"/>
                  </a:lnTo>
                  <a:lnTo>
                    <a:pt x="109198" y="47572"/>
                  </a:lnTo>
                  <a:lnTo>
                    <a:pt x="92720" y="123581"/>
                  </a:lnTo>
                  <a:cubicBezTo>
                    <a:pt x="109198" y="123581"/>
                    <a:pt x="122486" y="117203"/>
                    <a:pt x="132053" y="104977"/>
                  </a:cubicBezTo>
                  <a:cubicBezTo>
                    <a:pt x="138963" y="95941"/>
                    <a:pt x="143747" y="85842"/>
                    <a:pt x="146405" y="74680"/>
                  </a:cubicBezTo>
                  <a:cubicBezTo>
                    <a:pt x="150125" y="58734"/>
                    <a:pt x="149062" y="45446"/>
                    <a:pt x="144279" y="34815"/>
                  </a:cubicBezTo>
                  <a:lnTo>
                    <a:pt x="165540" y="39599"/>
                  </a:lnTo>
                  <a:cubicBezTo>
                    <a:pt x="167134" y="51293"/>
                    <a:pt x="166603" y="63518"/>
                    <a:pt x="163945" y="76275"/>
                  </a:cubicBezTo>
                  <a:cubicBezTo>
                    <a:pt x="155441" y="115076"/>
                    <a:pt x="136837" y="137932"/>
                    <a:pt x="108134" y="145905"/>
                  </a:cubicBezTo>
                  <a:cubicBezTo>
                    <a:pt x="102288" y="147500"/>
                    <a:pt x="95378" y="148563"/>
                    <a:pt x="87405" y="148563"/>
                  </a:cubicBezTo>
                  <a:lnTo>
                    <a:pt x="83153" y="168230"/>
                  </a:lnTo>
                  <a:lnTo>
                    <a:pt x="69864" y="161851"/>
                  </a:lnTo>
                  <a:lnTo>
                    <a:pt x="73053" y="148563"/>
                  </a:lnTo>
                  <a:cubicBezTo>
                    <a:pt x="69864" y="148031"/>
                    <a:pt x="66675" y="147500"/>
                    <a:pt x="63486" y="146968"/>
                  </a:cubicBezTo>
                  <a:cubicBezTo>
                    <a:pt x="61891" y="146437"/>
                    <a:pt x="60828" y="146437"/>
                    <a:pt x="59234" y="145905"/>
                  </a:cubicBezTo>
                  <a:lnTo>
                    <a:pt x="55513" y="162914"/>
                  </a:lnTo>
                  <a:lnTo>
                    <a:pt x="42225" y="156536"/>
                  </a:lnTo>
                  <a:lnTo>
                    <a:pt x="45414" y="141653"/>
                  </a:lnTo>
                  <a:cubicBezTo>
                    <a:pt x="24153" y="131554"/>
                    <a:pt x="10864" y="114013"/>
                    <a:pt x="6081" y="89563"/>
                  </a:cubicBezTo>
                  <a:cubicBezTo>
                    <a:pt x="2891" y="74680"/>
                    <a:pt x="3423" y="58734"/>
                    <a:pt x="7144" y="42257"/>
                  </a:cubicBezTo>
                  <a:cubicBezTo>
                    <a:pt x="10864" y="26311"/>
                    <a:pt x="16180" y="13554"/>
                    <a:pt x="24153" y="3986"/>
                  </a:cubicBezTo>
                  <a:lnTo>
                    <a:pt x="42225" y="13554"/>
                  </a:lnTo>
                  <a:cubicBezTo>
                    <a:pt x="32126" y="22590"/>
                    <a:pt x="26279" y="33221"/>
                    <a:pt x="23089" y="46509"/>
                  </a:cubicBezTo>
                  <a:close/>
                </a:path>
              </a:pathLst>
            </a:custGeom>
            <a:solidFill>
              <a:srgbClr val="FFFFFD"/>
            </a:solidFill>
            <a:ln w="9525" cap="flat">
              <a:noFill/>
              <a:prstDash val="solid"/>
              <a:miter/>
            </a:ln>
          </p:spPr>
          <p:txBody>
            <a:bodyPr rtlCol="0" anchor="ctr"/>
            <a:lstStyle/>
            <a:p>
              <a:endParaRPr lang="fi-FI"/>
            </a:p>
          </p:txBody>
        </p:sp>
        <p:sp>
          <p:nvSpPr>
            <p:cNvPr id="167" name="Freeform: Shape 166">
              <a:extLst>
                <a:ext uri="{FF2B5EF4-FFF2-40B4-BE49-F238E27FC236}">
                  <a16:creationId xmlns:a16="http://schemas.microsoft.com/office/drawing/2014/main" id="{B57526E9-3D03-4843-8F39-79522A339491}"/>
                </a:ext>
              </a:extLst>
            </p:cNvPr>
            <p:cNvSpPr/>
            <p:nvPr/>
          </p:nvSpPr>
          <p:spPr>
            <a:xfrm>
              <a:off x="2922718" y="2257546"/>
              <a:ext cx="42522" cy="42522"/>
            </a:xfrm>
            <a:custGeom>
              <a:avLst/>
              <a:gdLst>
                <a:gd name="connsiteX0" fmla="*/ 3986 w 42522"/>
                <a:gd name="connsiteY0" fmla="*/ 20464 h 42522"/>
                <a:gd name="connsiteX1" fmla="*/ 17275 w 42522"/>
                <a:gd name="connsiteY1" fmla="*/ 16743 h 42522"/>
                <a:gd name="connsiteX2" fmla="*/ 22059 w 42522"/>
                <a:gd name="connsiteY2" fmla="*/ 3986 h 42522"/>
                <a:gd name="connsiteX3" fmla="*/ 29500 w 42522"/>
                <a:gd name="connsiteY3" fmla="*/ 15680 h 42522"/>
                <a:gd name="connsiteX4" fmla="*/ 43320 w 42522"/>
                <a:gd name="connsiteY4" fmla="*/ 16212 h 42522"/>
                <a:gd name="connsiteX5" fmla="*/ 34284 w 42522"/>
                <a:gd name="connsiteY5" fmla="*/ 26842 h 42522"/>
                <a:gd name="connsiteX6" fmla="*/ 38004 w 42522"/>
                <a:gd name="connsiteY6" fmla="*/ 40131 h 42522"/>
                <a:gd name="connsiteX7" fmla="*/ 25248 w 42522"/>
                <a:gd name="connsiteY7" fmla="*/ 35347 h 42522"/>
                <a:gd name="connsiteX8" fmla="*/ 13554 w 42522"/>
                <a:gd name="connsiteY8" fmla="*/ 42788 h 42522"/>
                <a:gd name="connsiteX9" fmla="*/ 14617 w 42522"/>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3986" y="20464"/>
                  </a:moveTo>
                  <a:lnTo>
                    <a:pt x="17275" y="16743"/>
                  </a:lnTo>
                  <a:lnTo>
                    <a:pt x="22059" y="3986"/>
                  </a:lnTo>
                  <a:lnTo>
                    <a:pt x="29500" y="15680"/>
                  </a:lnTo>
                  <a:lnTo>
                    <a:pt x="43320" y="16212"/>
                  </a:lnTo>
                  <a:lnTo>
                    <a:pt x="34284" y="26842"/>
                  </a:lnTo>
                  <a:lnTo>
                    <a:pt x="38004" y="40131"/>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68" name="Freeform: Shape 167">
              <a:extLst>
                <a:ext uri="{FF2B5EF4-FFF2-40B4-BE49-F238E27FC236}">
                  <a16:creationId xmlns:a16="http://schemas.microsoft.com/office/drawing/2014/main" id="{ADAA34C5-553D-4BC9-B519-858D43F85ACE}"/>
                </a:ext>
              </a:extLst>
            </p:cNvPr>
            <p:cNvSpPr/>
            <p:nvPr/>
          </p:nvSpPr>
          <p:spPr>
            <a:xfrm>
              <a:off x="2924845" y="2333555"/>
              <a:ext cx="47838" cy="42522"/>
            </a:xfrm>
            <a:custGeom>
              <a:avLst/>
              <a:gdLst>
                <a:gd name="connsiteX0" fmla="*/ 3986 w 47837"/>
                <a:gd name="connsiteY0" fmla="*/ 20464 h 42522"/>
                <a:gd name="connsiteX1" fmla="*/ 17275 w 47837"/>
                <a:gd name="connsiteY1" fmla="*/ 16743 h 42522"/>
                <a:gd name="connsiteX2" fmla="*/ 22059 w 47837"/>
                <a:gd name="connsiteY2" fmla="*/ 3986 h 42522"/>
                <a:gd name="connsiteX3" fmla="*/ 29500 w 47837"/>
                <a:gd name="connsiteY3" fmla="*/ 15680 h 42522"/>
                <a:gd name="connsiteX4" fmla="*/ 43851 w 47837"/>
                <a:gd name="connsiteY4" fmla="*/ 16212 h 42522"/>
                <a:gd name="connsiteX5" fmla="*/ 34815 w 47837"/>
                <a:gd name="connsiteY5" fmla="*/ 26842 h 42522"/>
                <a:gd name="connsiteX6" fmla="*/ 38536 w 47837"/>
                <a:gd name="connsiteY6" fmla="*/ 40662 h 42522"/>
                <a:gd name="connsiteX7" fmla="*/ 25248 w 47837"/>
                <a:gd name="connsiteY7" fmla="*/ 35347 h 42522"/>
                <a:gd name="connsiteX8" fmla="*/ 13554 w 47837"/>
                <a:gd name="connsiteY8" fmla="*/ 42788 h 42522"/>
                <a:gd name="connsiteX9" fmla="*/ 14617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275" y="16743"/>
                  </a:lnTo>
                  <a:lnTo>
                    <a:pt x="22059" y="3986"/>
                  </a:lnTo>
                  <a:lnTo>
                    <a:pt x="29500" y="15680"/>
                  </a:lnTo>
                  <a:lnTo>
                    <a:pt x="43851" y="16212"/>
                  </a:lnTo>
                  <a:lnTo>
                    <a:pt x="34815" y="26842"/>
                  </a:lnTo>
                  <a:lnTo>
                    <a:pt x="38536" y="40662"/>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69" name="Freeform: Shape 168">
              <a:extLst>
                <a:ext uri="{FF2B5EF4-FFF2-40B4-BE49-F238E27FC236}">
                  <a16:creationId xmlns:a16="http://schemas.microsoft.com/office/drawing/2014/main" id="{0487FBFD-0D15-4F56-B610-55EDD3C9BF20}"/>
                </a:ext>
              </a:extLst>
            </p:cNvPr>
            <p:cNvSpPr/>
            <p:nvPr/>
          </p:nvSpPr>
          <p:spPr>
            <a:xfrm>
              <a:off x="2960989" y="2397870"/>
              <a:ext cx="42522" cy="42522"/>
            </a:xfrm>
            <a:custGeom>
              <a:avLst/>
              <a:gdLst>
                <a:gd name="connsiteX0" fmla="*/ 3986 w 42522"/>
                <a:gd name="connsiteY0" fmla="*/ 20464 h 42522"/>
                <a:gd name="connsiteX1" fmla="*/ 17275 w 42522"/>
                <a:gd name="connsiteY1" fmla="*/ 16743 h 42522"/>
                <a:gd name="connsiteX2" fmla="*/ 22059 w 42522"/>
                <a:gd name="connsiteY2" fmla="*/ 3986 h 42522"/>
                <a:gd name="connsiteX3" fmla="*/ 29500 w 42522"/>
                <a:gd name="connsiteY3" fmla="*/ 15680 h 42522"/>
                <a:gd name="connsiteX4" fmla="*/ 43320 w 42522"/>
                <a:gd name="connsiteY4" fmla="*/ 16212 h 42522"/>
                <a:gd name="connsiteX5" fmla="*/ 34815 w 42522"/>
                <a:gd name="connsiteY5" fmla="*/ 26842 h 42522"/>
                <a:gd name="connsiteX6" fmla="*/ 38536 w 42522"/>
                <a:gd name="connsiteY6" fmla="*/ 40662 h 42522"/>
                <a:gd name="connsiteX7" fmla="*/ 25248 w 42522"/>
                <a:gd name="connsiteY7" fmla="*/ 35347 h 42522"/>
                <a:gd name="connsiteX8" fmla="*/ 13554 w 42522"/>
                <a:gd name="connsiteY8" fmla="*/ 42788 h 42522"/>
                <a:gd name="connsiteX9" fmla="*/ 14617 w 42522"/>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3986" y="20464"/>
                  </a:moveTo>
                  <a:lnTo>
                    <a:pt x="17275" y="16743"/>
                  </a:lnTo>
                  <a:lnTo>
                    <a:pt x="22059" y="3986"/>
                  </a:lnTo>
                  <a:lnTo>
                    <a:pt x="29500" y="15680"/>
                  </a:lnTo>
                  <a:lnTo>
                    <a:pt x="43320" y="16212"/>
                  </a:lnTo>
                  <a:lnTo>
                    <a:pt x="34815" y="26842"/>
                  </a:lnTo>
                  <a:lnTo>
                    <a:pt x="38536" y="40662"/>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70" name="Freeform: Shape 169">
              <a:extLst>
                <a:ext uri="{FF2B5EF4-FFF2-40B4-BE49-F238E27FC236}">
                  <a16:creationId xmlns:a16="http://schemas.microsoft.com/office/drawing/2014/main" id="{F8A42D13-5AB4-4A29-B12F-91A691216448}"/>
                </a:ext>
              </a:extLst>
            </p:cNvPr>
            <p:cNvSpPr/>
            <p:nvPr/>
          </p:nvSpPr>
          <p:spPr>
            <a:xfrm>
              <a:off x="3023709" y="2439329"/>
              <a:ext cx="42522" cy="42522"/>
            </a:xfrm>
            <a:custGeom>
              <a:avLst/>
              <a:gdLst>
                <a:gd name="connsiteX0" fmla="*/ 3986 w 42522"/>
                <a:gd name="connsiteY0" fmla="*/ 19932 h 42522"/>
                <a:gd name="connsiteX1" fmla="*/ 17275 w 42522"/>
                <a:gd name="connsiteY1" fmla="*/ 16743 h 42522"/>
                <a:gd name="connsiteX2" fmla="*/ 22059 w 42522"/>
                <a:gd name="connsiteY2" fmla="*/ 3986 h 42522"/>
                <a:gd name="connsiteX3" fmla="*/ 29500 w 42522"/>
                <a:gd name="connsiteY3" fmla="*/ 15680 h 42522"/>
                <a:gd name="connsiteX4" fmla="*/ 43320 w 42522"/>
                <a:gd name="connsiteY4" fmla="*/ 16212 h 42522"/>
                <a:gd name="connsiteX5" fmla="*/ 34815 w 42522"/>
                <a:gd name="connsiteY5" fmla="*/ 26842 h 42522"/>
                <a:gd name="connsiteX6" fmla="*/ 38536 w 42522"/>
                <a:gd name="connsiteY6" fmla="*/ 40131 h 42522"/>
                <a:gd name="connsiteX7" fmla="*/ 25248 w 42522"/>
                <a:gd name="connsiteY7" fmla="*/ 34815 h 42522"/>
                <a:gd name="connsiteX8" fmla="*/ 13554 w 42522"/>
                <a:gd name="connsiteY8" fmla="*/ 42788 h 42522"/>
                <a:gd name="connsiteX9" fmla="*/ 14617 w 42522"/>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3986" y="19932"/>
                  </a:moveTo>
                  <a:lnTo>
                    <a:pt x="17275" y="16743"/>
                  </a:lnTo>
                  <a:lnTo>
                    <a:pt x="22059" y="3986"/>
                  </a:lnTo>
                  <a:lnTo>
                    <a:pt x="29500" y="15680"/>
                  </a:lnTo>
                  <a:lnTo>
                    <a:pt x="43320" y="16212"/>
                  </a:lnTo>
                  <a:lnTo>
                    <a:pt x="34815" y="26842"/>
                  </a:lnTo>
                  <a:lnTo>
                    <a:pt x="38536" y="40131"/>
                  </a:lnTo>
                  <a:lnTo>
                    <a:pt x="25248" y="34815"/>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71" name="Freeform: Shape 170">
              <a:extLst>
                <a:ext uri="{FF2B5EF4-FFF2-40B4-BE49-F238E27FC236}">
                  <a16:creationId xmlns:a16="http://schemas.microsoft.com/office/drawing/2014/main" id="{D0F1E528-0D83-49A6-AAC8-662D41FD48F4}"/>
                </a:ext>
              </a:extLst>
            </p:cNvPr>
            <p:cNvSpPr/>
            <p:nvPr/>
          </p:nvSpPr>
          <p:spPr>
            <a:xfrm>
              <a:off x="3100250" y="2446239"/>
              <a:ext cx="47838" cy="42522"/>
            </a:xfrm>
            <a:custGeom>
              <a:avLst/>
              <a:gdLst>
                <a:gd name="connsiteX0" fmla="*/ 3986 w 47837"/>
                <a:gd name="connsiteY0" fmla="*/ 20464 h 42522"/>
                <a:gd name="connsiteX1" fmla="*/ 17806 w 47837"/>
                <a:gd name="connsiteY1" fmla="*/ 17275 h 42522"/>
                <a:gd name="connsiteX2" fmla="*/ 22590 w 47837"/>
                <a:gd name="connsiteY2" fmla="*/ 3986 h 42522"/>
                <a:gd name="connsiteX3" fmla="*/ 30031 w 47837"/>
                <a:gd name="connsiteY3" fmla="*/ 15680 h 42522"/>
                <a:gd name="connsiteX4" fmla="*/ 43851 w 47837"/>
                <a:gd name="connsiteY4" fmla="*/ 16212 h 42522"/>
                <a:gd name="connsiteX5" fmla="*/ 34815 w 47837"/>
                <a:gd name="connsiteY5" fmla="*/ 27374 h 42522"/>
                <a:gd name="connsiteX6" fmla="*/ 38536 w 47837"/>
                <a:gd name="connsiteY6" fmla="*/ 40662 h 42522"/>
                <a:gd name="connsiteX7" fmla="*/ 25779 w 47837"/>
                <a:gd name="connsiteY7" fmla="*/ 35347 h 42522"/>
                <a:gd name="connsiteX8" fmla="*/ 14086 w 47837"/>
                <a:gd name="connsiteY8" fmla="*/ 42788 h 42522"/>
                <a:gd name="connsiteX9" fmla="*/ 15149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806" y="17275"/>
                  </a:lnTo>
                  <a:lnTo>
                    <a:pt x="22590" y="3986"/>
                  </a:lnTo>
                  <a:lnTo>
                    <a:pt x="30031" y="15680"/>
                  </a:lnTo>
                  <a:lnTo>
                    <a:pt x="43851" y="16212"/>
                  </a:lnTo>
                  <a:lnTo>
                    <a:pt x="34815" y="27374"/>
                  </a:lnTo>
                  <a:lnTo>
                    <a:pt x="38536" y="40662"/>
                  </a:lnTo>
                  <a:lnTo>
                    <a:pt x="25779" y="35347"/>
                  </a:lnTo>
                  <a:lnTo>
                    <a:pt x="14086" y="42788"/>
                  </a:lnTo>
                  <a:lnTo>
                    <a:pt x="15149" y="28968"/>
                  </a:lnTo>
                  <a:close/>
                </a:path>
              </a:pathLst>
            </a:custGeom>
            <a:solidFill>
              <a:srgbClr val="FFF6C1"/>
            </a:solidFill>
            <a:ln w="9525" cap="flat">
              <a:noFill/>
              <a:prstDash val="solid"/>
              <a:miter/>
            </a:ln>
          </p:spPr>
          <p:txBody>
            <a:bodyPr rtlCol="0" anchor="ctr"/>
            <a:lstStyle/>
            <a:p>
              <a:endParaRPr lang="fi-FI"/>
            </a:p>
          </p:txBody>
        </p:sp>
        <p:sp>
          <p:nvSpPr>
            <p:cNvPr id="172" name="Freeform: Shape 171">
              <a:extLst>
                <a:ext uri="{FF2B5EF4-FFF2-40B4-BE49-F238E27FC236}">
                  <a16:creationId xmlns:a16="http://schemas.microsoft.com/office/drawing/2014/main" id="{F882328B-B7F7-4169-BE1E-7F2007D87FC6}"/>
                </a:ext>
              </a:extLst>
            </p:cNvPr>
            <p:cNvSpPr/>
            <p:nvPr/>
          </p:nvSpPr>
          <p:spPr>
            <a:xfrm>
              <a:off x="3168817" y="2418068"/>
              <a:ext cx="47838" cy="42522"/>
            </a:xfrm>
            <a:custGeom>
              <a:avLst/>
              <a:gdLst>
                <a:gd name="connsiteX0" fmla="*/ 3986 w 47837"/>
                <a:gd name="connsiteY0" fmla="*/ 20464 h 42522"/>
                <a:gd name="connsiteX1" fmla="*/ 17275 w 47837"/>
                <a:gd name="connsiteY1" fmla="*/ 16743 h 42522"/>
                <a:gd name="connsiteX2" fmla="*/ 22059 w 47837"/>
                <a:gd name="connsiteY2" fmla="*/ 3986 h 42522"/>
                <a:gd name="connsiteX3" fmla="*/ 29500 w 47837"/>
                <a:gd name="connsiteY3" fmla="*/ 15680 h 42522"/>
                <a:gd name="connsiteX4" fmla="*/ 43851 w 47837"/>
                <a:gd name="connsiteY4" fmla="*/ 16212 h 42522"/>
                <a:gd name="connsiteX5" fmla="*/ 34815 w 47837"/>
                <a:gd name="connsiteY5" fmla="*/ 26842 h 42522"/>
                <a:gd name="connsiteX6" fmla="*/ 38536 w 47837"/>
                <a:gd name="connsiteY6" fmla="*/ 40662 h 42522"/>
                <a:gd name="connsiteX7" fmla="*/ 25248 w 47837"/>
                <a:gd name="connsiteY7" fmla="*/ 35347 h 42522"/>
                <a:gd name="connsiteX8" fmla="*/ 13554 w 47837"/>
                <a:gd name="connsiteY8" fmla="*/ 42788 h 42522"/>
                <a:gd name="connsiteX9" fmla="*/ 14617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275" y="16743"/>
                  </a:lnTo>
                  <a:lnTo>
                    <a:pt x="22059" y="3986"/>
                  </a:lnTo>
                  <a:lnTo>
                    <a:pt x="29500" y="15680"/>
                  </a:lnTo>
                  <a:lnTo>
                    <a:pt x="43851" y="16212"/>
                  </a:lnTo>
                  <a:lnTo>
                    <a:pt x="34815" y="26842"/>
                  </a:lnTo>
                  <a:lnTo>
                    <a:pt x="38536" y="40662"/>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73" name="Freeform: Shape 172">
              <a:extLst>
                <a:ext uri="{FF2B5EF4-FFF2-40B4-BE49-F238E27FC236}">
                  <a16:creationId xmlns:a16="http://schemas.microsoft.com/office/drawing/2014/main" id="{7ECB5D25-77BA-4057-809A-1C83173E74A5}"/>
                </a:ext>
              </a:extLst>
            </p:cNvPr>
            <p:cNvSpPr/>
            <p:nvPr/>
          </p:nvSpPr>
          <p:spPr>
            <a:xfrm>
              <a:off x="3216655" y="2361194"/>
              <a:ext cx="47838" cy="42522"/>
            </a:xfrm>
            <a:custGeom>
              <a:avLst/>
              <a:gdLst>
                <a:gd name="connsiteX0" fmla="*/ 3986 w 47837"/>
                <a:gd name="connsiteY0" fmla="*/ 20464 h 42522"/>
                <a:gd name="connsiteX1" fmla="*/ 17806 w 47837"/>
                <a:gd name="connsiteY1" fmla="*/ 17275 h 42522"/>
                <a:gd name="connsiteX2" fmla="*/ 22590 w 47837"/>
                <a:gd name="connsiteY2" fmla="*/ 3986 h 42522"/>
                <a:gd name="connsiteX3" fmla="*/ 30031 w 47837"/>
                <a:gd name="connsiteY3" fmla="*/ 15680 h 42522"/>
                <a:gd name="connsiteX4" fmla="*/ 43851 w 47837"/>
                <a:gd name="connsiteY4" fmla="*/ 16212 h 42522"/>
                <a:gd name="connsiteX5" fmla="*/ 34815 w 47837"/>
                <a:gd name="connsiteY5" fmla="*/ 26842 h 42522"/>
                <a:gd name="connsiteX6" fmla="*/ 38536 w 47837"/>
                <a:gd name="connsiteY6" fmla="*/ 40662 h 42522"/>
                <a:gd name="connsiteX7" fmla="*/ 25779 w 47837"/>
                <a:gd name="connsiteY7" fmla="*/ 35347 h 42522"/>
                <a:gd name="connsiteX8" fmla="*/ 14086 w 47837"/>
                <a:gd name="connsiteY8" fmla="*/ 42788 h 42522"/>
                <a:gd name="connsiteX9" fmla="*/ 15149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806" y="17275"/>
                  </a:lnTo>
                  <a:lnTo>
                    <a:pt x="22590" y="3986"/>
                  </a:lnTo>
                  <a:lnTo>
                    <a:pt x="30031" y="15680"/>
                  </a:lnTo>
                  <a:lnTo>
                    <a:pt x="43851" y="16212"/>
                  </a:lnTo>
                  <a:lnTo>
                    <a:pt x="34815" y="26842"/>
                  </a:lnTo>
                  <a:lnTo>
                    <a:pt x="38536" y="40662"/>
                  </a:lnTo>
                  <a:lnTo>
                    <a:pt x="25779" y="35347"/>
                  </a:lnTo>
                  <a:lnTo>
                    <a:pt x="14086" y="42788"/>
                  </a:lnTo>
                  <a:lnTo>
                    <a:pt x="15149" y="28968"/>
                  </a:lnTo>
                  <a:close/>
                </a:path>
              </a:pathLst>
            </a:custGeom>
            <a:solidFill>
              <a:srgbClr val="FFF6C1"/>
            </a:solidFill>
            <a:ln w="9525" cap="flat">
              <a:noFill/>
              <a:prstDash val="solid"/>
              <a:miter/>
            </a:ln>
          </p:spPr>
          <p:txBody>
            <a:bodyPr rtlCol="0" anchor="ctr"/>
            <a:lstStyle/>
            <a:p>
              <a:endParaRPr lang="fi-FI"/>
            </a:p>
          </p:txBody>
        </p:sp>
        <p:sp>
          <p:nvSpPr>
            <p:cNvPr id="174" name="Freeform: Shape 173">
              <a:extLst>
                <a:ext uri="{FF2B5EF4-FFF2-40B4-BE49-F238E27FC236}">
                  <a16:creationId xmlns:a16="http://schemas.microsoft.com/office/drawing/2014/main" id="{98DC83FE-7DD4-4C4F-BF30-78E6396D6E94}"/>
                </a:ext>
              </a:extLst>
            </p:cNvPr>
            <p:cNvSpPr/>
            <p:nvPr/>
          </p:nvSpPr>
          <p:spPr>
            <a:xfrm>
              <a:off x="3233132" y="2285717"/>
              <a:ext cx="47838" cy="42522"/>
            </a:xfrm>
            <a:custGeom>
              <a:avLst/>
              <a:gdLst>
                <a:gd name="connsiteX0" fmla="*/ 3986 w 47837"/>
                <a:gd name="connsiteY0" fmla="*/ 20464 h 42522"/>
                <a:gd name="connsiteX1" fmla="*/ 17806 w 47837"/>
                <a:gd name="connsiteY1" fmla="*/ 16743 h 42522"/>
                <a:gd name="connsiteX2" fmla="*/ 22590 w 47837"/>
                <a:gd name="connsiteY2" fmla="*/ 3986 h 42522"/>
                <a:gd name="connsiteX3" fmla="*/ 30031 w 47837"/>
                <a:gd name="connsiteY3" fmla="*/ 15680 h 42522"/>
                <a:gd name="connsiteX4" fmla="*/ 43851 w 47837"/>
                <a:gd name="connsiteY4" fmla="*/ 16212 h 42522"/>
                <a:gd name="connsiteX5" fmla="*/ 34815 w 47837"/>
                <a:gd name="connsiteY5" fmla="*/ 26842 h 42522"/>
                <a:gd name="connsiteX6" fmla="*/ 38536 w 47837"/>
                <a:gd name="connsiteY6" fmla="*/ 40131 h 42522"/>
                <a:gd name="connsiteX7" fmla="*/ 25779 w 47837"/>
                <a:gd name="connsiteY7" fmla="*/ 35347 h 42522"/>
                <a:gd name="connsiteX8" fmla="*/ 14086 w 47837"/>
                <a:gd name="connsiteY8" fmla="*/ 42788 h 42522"/>
                <a:gd name="connsiteX9" fmla="*/ 15149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806" y="16743"/>
                  </a:lnTo>
                  <a:lnTo>
                    <a:pt x="22590" y="3986"/>
                  </a:lnTo>
                  <a:lnTo>
                    <a:pt x="30031" y="15680"/>
                  </a:lnTo>
                  <a:lnTo>
                    <a:pt x="43851" y="16212"/>
                  </a:lnTo>
                  <a:lnTo>
                    <a:pt x="34815" y="26842"/>
                  </a:lnTo>
                  <a:lnTo>
                    <a:pt x="38536" y="40131"/>
                  </a:lnTo>
                  <a:lnTo>
                    <a:pt x="25779" y="35347"/>
                  </a:lnTo>
                  <a:lnTo>
                    <a:pt x="14086" y="42788"/>
                  </a:lnTo>
                  <a:lnTo>
                    <a:pt x="15149" y="28968"/>
                  </a:lnTo>
                  <a:close/>
                </a:path>
              </a:pathLst>
            </a:custGeom>
            <a:solidFill>
              <a:srgbClr val="FFF6C1"/>
            </a:solidFill>
            <a:ln w="9525" cap="flat">
              <a:noFill/>
              <a:prstDash val="solid"/>
              <a:miter/>
            </a:ln>
          </p:spPr>
          <p:txBody>
            <a:bodyPr rtlCol="0" anchor="ctr"/>
            <a:lstStyle/>
            <a:p>
              <a:endParaRPr lang="fi-FI"/>
            </a:p>
          </p:txBody>
        </p:sp>
        <p:sp>
          <p:nvSpPr>
            <p:cNvPr id="175" name="Freeform: Shape 174">
              <a:extLst>
                <a:ext uri="{FF2B5EF4-FFF2-40B4-BE49-F238E27FC236}">
                  <a16:creationId xmlns:a16="http://schemas.microsoft.com/office/drawing/2014/main" id="{08A77B28-48DC-4845-8AAF-91A1C0DA4C42}"/>
                </a:ext>
              </a:extLst>
            </p:cNvPr>
            <p:cNvSpPr/>
            <p:nvPr/>
          </p:nvSpPr>
          <p:spPr>
            <a:xfrm>
              <a:off x="3213466" y="2213960"/>
              <a:ext cx="42522" cy="42522"/>
            </a:xfrm>
            <a:custGeom>
              <a:avLst/>
              <a:gdLst>
                <a:gd name="connsiteX0" fmla="*/ 3986 w 42522"/>
                <a:gd name="connsiteY0" fmla="*/ 20464 h 42522"/>
                <a:gd name="connsiteX1" fmla="*/ 17275 w 42522"/>
                <a:gd name="connsiteY1" fmla="*/ 16743 h 42522"/>
                <a:gd name="connsiteX2" fmla="*/ 22059 w 42522"/>
                <a:gd name="connsiteY2" fmla="*/ 3986 h 42522"/>
                <a:gd name="connsiteX3" fmla="*/ 29500 w 42522"/>
                <a:gd name="connsiteY3" fmla="*/ 15680 h 42522"/>
                <a:gd name="connsiteX4" fmla="*/ 43320 w 42522"/>
                <a:gd name="connsiteY4" fmla="*/ 16212 h 42522"/>
                <a:gd name="connsiteX5" fmla="*/ 34284 w 42522"/>
                <a:gd name="connsiteY5" fmla="*/ 26842 h 42522"/>
                <a:gd name="connsiteX6" fmla="*/ 38004 w 42522"/>
                <a:gd name="connsiteY6" fmla="*/ 40662 h 42522"/>
                <a:gd name="connsiteX7" fmla="*/ 25248 w 42522"/>
                <a:gd name="connsiteY7" fmla="*/ 35347 h 42522"/>
                <a:gd name="connsiteX8" fmla="*/ 13554 w 42522"/>
                <a:gd name="connsiteY8" fmla="*/ 42788 h 42522"/>
                <a:gd name="connsiteX9" fmla="*/ 14617 w 42522"/>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3986" y="20464"/>
                  </a:moveTo>
                  <a:lnTo>
                    <a:pt x="17275" y="16743"/>
                  </a:lnTo>
                  <a:lnTo>
                    <a:pt x="22059" y="3986"/>
                  </a:lnTo>
                  <a:lnTo>
                    <a:pt x="29500" y="15680"/>
                  </a:lnTo>
                  <a:lnTo>
                    <a:pt x="43320" y="16212"/>
                  </a:lnTo>
                  <a:lnTo>
                    <a:pt x="34284" y="26842"/>
                  </a:lnTo>
                  <a:lnTo>
                    <a:pt x="38004" y="40662"/>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76" name="Freeform: Shape 175">
              <a:extLst>
                <a:ext uri="{FF2B5EF4-FFF2-40B4-BE49-F238E27FC236}">
                  <a16:creationId xmlns:a16="http://schemas.microsoft.com/office/drawing/2014/main" id="{38503195-E8A3-4858-91FA-2B16CB63EE8D}"/>
                </a:ext>
              </a:extLst>
            </p:cNvPr>
            <p:cNvSpPr/>
            <p:nvPr/>
          </p:nvSpPr>
          <p:spPr>
            <a:xfrm>
              <a:off x="3162970" y="2159744"/>
              <a:ext cx="47838" cy="42522"/>
            </a:xfrm>
            <a:custGeom>
              <a:avLst/>
              <a:gdLst>
                <a:gd name="connsiteX0" fmla="*/ 3986 w 47837"/>
                <a:gd name="connsiteY0" fmla="*/ 20464 h 42522"/>
                <a:gd name="connsiteX1" fmla="*/ 17275 w 47837"/>
                <a:gd name="connsiteY1" fmla="*/ 16743 h 42522"/>
                <a:gd name="connsiteX2" fmla="*/ 22059 w 47837"/>
                <a:gd name="connsiteY2" fmla="*/ 3986 h 42522"/>
                <a:gd name="connsiteX3" fmla="*/ 29500 w 47837"/>
                <a:gd name="connsiteY3" fmla="*/ 15680 h 42522"/>
                <a:gd name="connsiteX4" fmla="*/ 43851 w 47837"/>
                <a:gd name="connsiteY4" fmla="*/ 16212 h 42522"/>
                <a:gd name="connsiteX5" fmla="*/ 34815 w 47837"/>
                <a:gd name="connsiteY5" fmla="*/ 26842 h 42522"/>
                <a:gd name="connsiteX6" fmla="*/ 38536 w 47837"/>
                <a:gd name="connsiteY6" fmla="*/ 40662 h 42522"/>
                <a:gd name="connsiteX7" fmla="*/ 25248 w 47837"/>
                <a:gd name="connsiteY7" fmla="*/ 35347 h 42522"/>
                <a:gd name="connsiteX8" fmla="*/ 13554 w 47837"/>
                <a:gd name="connsiteY8" fmla="*/ 42788 h 42522"/>
                <a:gd name="connsiteX9" fmla="*/ 14617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275" y="16743"/>
                  </a:lnTo>
                  <a:lnTo>
                    <a:pt x="22059" y="3986"/>
                  </a:lnTo>
                  <a:lnTo>
                    <a:pt x="29500" y="15680"/>
                  </a:lnTo>
                  <a:lnTo>
                    <a:pt x="43851" y="16212"/>
                  </a:lnTo>
                  <a:lnTo>
                    <a:pt x="34815" y="26842"/>
                  </a:lnTo>
                  <a:lnTo>
                    <a:pt x="38536" y="40662"/>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77" name="Freeform: Shape 176">
              <a:extLst>
                <a:ext uri="{FF2B5EF4-FFF2-40B4-BE49-F238E27FC236}">
                  <a16:creationId xmlns:a16="http://schemas.microsoft.com/office/drawing/2014/main" id="{2F06DB0B-ED74-4B16-9AC1-EA5757492D06}"/>
                </a:ext>
              </a:extLst>
            </p:cNvPr>
            <p:cNvSpPr/>
            <p:nvPr/>
          </p:nvSpPr>
          <p:spPr>
            <a:xfrm>
              <a:off x="3090151" y="2134231"/>
              <a:ext cx="47838" cy="42522"/>
            </a:xfrm>
            <a:custGeom>
              <a:avLst/>
              <a:gdLst>
                <a:gd name="connsiteX0" fmla="*/ 3986 w 47837"/>
                <a:gd name="connsiteY0" fmla="*/ 20464 h 42522"/>
                <a:gd name="connsiteX1" fmla="*/ 17275 w 47837"/>
                <a:gd name="connsiteY1" fmla="*/ 17275 h 42522"/>
                <a:gd name="connsiteX2" fmla="*/ 22590 w 47837"/>
                <a:gd name="connsiteY2" fmla="*/ 3986 h 42522"/>
                <a:gd name="connsiteX3" fmla="*/ 29500 w 47837"/>
                <a:gd name="connsiteY3" fmla="*/ 15680 h 42522"/>
                <a:gd name="connsiteX4" fmla="*/ 43851 w 47837"/>
                <a:gd name="connsiteY4" fmla="*/ 16212 h 42522"/>
                <a:gd name="connsiteX5" fmla="*/ 34815 w 47837"/>
                <a:gd name="connsiteY5" fmla="*/ 27374 h 42522"/>
                <a:gd name="connsiteX6" fmla="*/ 38536 w 47837"/>
                <a:gd name="connsiteY6" fmla="*/ 40662 h 42522"/>
                <a:gd name="connsiteX7" fmla="*/ 25248 w 47837"/>
                <a:gd name="connsiteY7" fmla="*/ 35347 h 42522"/>
                <a:gd name="connsiteX8" fmla="*/ 14086 w 47837"/>
                <a:gd name="connsiteY8" fmla="*/ 42788 h 42522"/>
                <a:gd name="connsiteX9" fmla="*/ 14617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275" y="17275"/>
                  </a:lnTo>
                  <a:lnTo>
                    <a:pt x="22590" y="3986"/>
                  </a:lnTo>
                  <a:lnTo>
                    <a:pt x="29500" y="15680"/>
                  </a:lnTo>
                  <a:lnTo>
                    <a:pt x="43851" y="16212"/>
                  </a:lnTo>
                  <a:lnTo>
                    <a:pt x="34815" y="27374"/>
                  </a:lnTo>
                  <a:lnTo>
                    <a:pt x="38536" y="40662"/>
                  </a:lnTo>
                  <a:lnTo>
                    <a:pt x="25248" y="35347"/>
                  </a:lnTo>
                  <a:lnTo>
                    <a:pt x="14086"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78" name="Freeform: Shape 177">
              <a:extLst>
                <a:ext uri="{FF2B5EF4-FFF2-40B4-BE49-F238E27FC236}">
                  <a16:creationId xmlns:a16="http://schemas.microsoft.com/office/drawing/2014/main" id="{94B69638-620F-4F3C-88D6-7D0BA8C9C886}"/>
                </a:ext>
              </a:extLst>
            </p:cNvPr>
            <p:cNvSpPr/>
            <p:nvPr/>
          </p:nvSpPr>
          <p:spPr>
            <a:xfrm>
              <a:off x="3015736" y="2145393"/>
              <a:ext cx="47838" cy="42522"/>
            </a:xfrm>
            <a:custGeom>
              <a:avLst/>
              <a:gdLst>
                <a:gd name="connsiteX0" fmla="*/ 3986 w 47837"/>
                <a:gd name="connsiteY0" fmla="*/ 20464 h 42522"/>
                <a:gd name="connsiteX1" fmla="*/ 17806 w 47837"/>
                <a:gd name="connsiteY1" fmla="*/ 17275 h 42522"/>
                <a:gd name="connsiteX2" fmla="*/ 22590 w 47837"/>
                <a:gd name="connsiteY2" fmla="*/ 3986 h 42522"/>
                <a:gd name="connsiteX3" fmla="*/ 30031 w 47837"/>
                <a:gd name="connsiteY3" fmla="*/ 16212 h 42522"/>
                <a:gd name="connsiteX4" fmla="*/ 43851 w 47837"/>
                <a:gd name="connsiteY4" fmla="*/ 16743 h 42522"/>
                <a:gd name="connsiteX5" fmla="*/ 34815 w 47837"/>
                <a:gd name="connsiteY5" fmla="*/ 27374 h 42522"/>
                <a:gd name="connsiteX6" fmla="*/ 38536 w 47837"/>
                <a:gd name="connsiteY6" fmla="*/ 40662 h 42522"/>
                <a:gd name="connsiteX7" fmla="*/ 25779 w 47837"/>
                <a:gd name="connsiteY7" fmla="*/ 35347 h 42522"/>
                <a:gd name="connsiteX8" fmla="*/ 14086 w 47837"/>
                <a:gd name="connsiteY8" fmla="*/ 43320 h 42522"/>
                <a:gd name="connsiteX9" fmla="*/ 15149 w 47837"/>
                <a:gd name="connsiteY9" fmla="*/ 29500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806" y="17275"/>
                  </a:lnTo>
                  <a:lnTo>
                    <a:pt x="22590" y="3986"/>
                  </a:lnTo>
                  <a:lnTo>
                    <a:pt x="30031" y="16212"/>
                  </a:lnTo>
                  <a:lnTo>
                    <a:pt x="43851" y="16743"/>
                  </a:lnTo>
                  <a:lnTo>
                    <a:pt x="34815" y="27374"/>
                  </a:lnTo>
                  <a:lnTo>
                    <a:pt x="38536" y="40662"/>
                  </a:lnTo>
                  <a:lnTo>
                    <a:pt x="25779" y="35347"/>
                  </a:lnTo>
                  <a:lnTo>
                    <a:pt x="14086" y="43320"/>
                  </a:lnTo>
                  <a:lnTo>
                    <a:pt x="15149" y="29500"/>
                  </a:lnTo>
                  <a:close/>
                </a:path>
              </a:pathLst>
            </a:custGeom>
            <a:solidFill>
              <a:srgbClr val="FFF6C1"/>
            </a:solidFill>
            <a:ln w="9525" cap="flat">
              <a:noFill/>
              <a:prstDash val="solid"/>
              <a:miter/>
            </a:ln>
          </p:spPr>
          <p:txBody>
            <a:bodyPr rtlCol="0" anchor="ctr"/>
            <a:lstStyle/>
            <a:p>
              <a:endParaRPr lang="fi-FI"/>
            </a:p>
          </p:txBody>
        </p:sp>
        <p:sp>
          <p:nvSpPr>
            <p:cNvPr id="179" name="Freeform: Shape 178">
              <a:extLst>
                <a:ext uri="{FF2B5EF4-FFF2-40B4-BE49-F238E27FC236}">
                  <a16:creationId xmlns:a16="http://schemas.microsoft.com/office/drawing/2014/main" id="{F2DAF55B-C7CD-45B1-9E13-0313FBE05CBC}"/>
                </a:ext>
              </a:extLst>
            </p:cNvPr>
            <p:cNvSpPr/>
            <p:nvPr/>
          </p:nvSpPr>
          <p:spPr>
            <a:xfrm>
              <a:off x="2956205" y="2188978"/>
              <a:ext cx="47838" cy="42522"/>
            </a:xfrm>
            <a:custGeom>
              <a:avLst/>
              <a:gdLst>
                <a:gd name="connsiteX0" fmla="*/ 3986 w 47837"/>
                <a:gd name="connsiteY0" fmla="*/ 20464 h 42522"/>
                <a:gd name="connsiteX1" fmla="*/ 17275 w 47837"/>
                <a:gd name="connsiteY1" fmla="*/ 17275 h 42522"/>
                <a:gd name="connsiteX2" fmla="*/ 22590 w 47837"/>
                <a:gd name="connsiteY2" fmla="*/ 3986 h 42522"/>
                <a:gd name="connsiteX3" fmla="*/ 30031 w 47837"/>
                <a:gd name="connsiteY3" fmla="*/ 15680 h 42522"/>
                <a:gd name="connsiteX4" fmla="*/ 43851 w 47837"/>
                <a:gd name="connsiteY4" fmla="*/ 16743 h 42522"/>
                <a:gd name="connsiteX5" fmla="*/ 34815 w 47837"/>
                <a:gd name="connsiteY5" fmla="*/ 27374 h 42522"/>
                <a:gd name="connsiteX6" fmla="*/ 38536 w 47837"/>
                <a:gd name="connsiteY6" fmla="*/ 40662 h 42522"/>
                <a:gd name="connsiteX7" fmla="*/ 25779 w 47837"/>
                <a:gd name="connsiteY7" fmla="*/ 35347 h 42522"/>
                <a:gd name="connsiteX8" fmla="*/ 14086 w 47837"/>
                <a:gd name="connsiteY8" fmla="*/ 43320 h 42522"/>
                <a:gd name="connsiteX9" fmla="*/ 15149 w 47837"/>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2522">
                  <a:moveTo>
                    <a:pt x="3986" y="20464"/>
                  </a:moveTo>
                  <a:lnTo>
                    <a:pt x="17275" y="17275"/>
                  </a:lnTo>
                  <a:lnTo>
                    <a:pt x="22590" y="3986"/>
                  </a:lnTo>
                  <a:lnTo>
                    <a:pt x="30031" y="15680"/>
                  </a:lnTo>
                  <a:lnTo>
                    <a:pt x="43851" y="16743"/>
                  </a:lnTo>
                  <a:lnTo>
                    <a:pt x="34815" y="27374"/>
                  </a:lnTo>
                  <a:lnTo>
                    <a:pt x="38536" y="40662"/>
                  </a:lnTo>
                  <a:lnTo>
                    <a:pt x="25779" y="35347"/>
                  </a:lnTo>
                  <a:lnTo>
                    <a:pt x="14086" y="43320"/>
                  </a:lnTo>
                  <a:lnTo>
                    <a:pt x="15149" y="28968"/>
                  </a:lnTo>
                  <a:close/>
                </a:path>
              </a:pathLst>
            </a:custGeom>
            <a:solidFill>
              <a:srgbClr val="FFF6C1"/>
            </a:solidFill>
            <a:ln w="9525" cap="flat">
              <a:noFill/>
              <a:prstDash val="solid"/>
              <a:miter/>
            </a:ln>
          </p:spPr>
          <p:txBody>
            <a:bodyPr rtlCol="0" anchor="ctr"/>
            <a:lstStyle/>
            <a:p>
              <a:endParaRPr lang="fi-FI"/>
            </a:p>
          </p:txBody>
        </p:sp>
        <p:sp>
          <p:nvSpPr>
            <p:cNvPr id="180" name="Freeform: Shape 179">
              <a:extLst>
                <a:ext uri="{FF2B5EF4-FFF2-40B4-BE49-F238E27FC236}">
                  <a16:creationId xmlns:a16="http://schemas.microsoft.com/office/drawing/2014/main" id="{67458974-2F47-4464-9543-A3BCA333594F}"/>
                </a:ext>
              </a:extLst>
            </p:cNvPr>
            <p:cNvSpPr/>
            <p:nvPr/>
          </p:nvSpPr>
          <p:spPr>
            <a:xfrm>
              <a:off x="2922718" y="2257546"/>
              <a:ext cx="42522" cy="42522"/>
            </a:xfrm>
            <a:custGeom>
              <a:avLst/>
              <a:gdLst>
                <a:gd name="connsiteX0" fmla="*/ 3986 w 42522"/>
                <a:gd name="connsiteY0" fmla="*/ 20464 h 42522"/>
                <a:gd name="connsiteX1" fmla="*/ 17275 w 42522"/>
                <a:gd name="connsiteY1" fmla="*/ 16743 h 42522"/>
                <a:gd name="connsiteX2" fmla="*/ 22059 w 42522"/>
                <a:gd name="connsiteY2" fmla="*/ 3986 h 42522"/>
                <a:gd name="connsiteX3" fmla="*/ 29500 w 42522"/>
                <a:gd name="connsiteY3" fmla="*/ 15680 h 42522"/>
                <a:gd name="connsiteX4" fmla="*/ 43320 w 42522"/>
                <a:gd name="connsiteY4" fmla="*/ 16212 h 42522"/>
                <a:gd name="connsiteX5" fmla="*/ 34284 w 42522"/>
                <a:gd name="connsiteY5" fmla="*/ 26842 h 42522"/>
                <a:gd name="connsiteX6" fmla="*/ 38004 w 42522"/>
                <a:gd name="connsiteY6" fmla="*/ 40131 h 42522"/>
                <a:gd name="connsiteX7" fmla="*/ 25248 w 42522"/>
                <a:gd name="connsiteY7" fmla="*/ 35347 h 42522"/>
                <a:gd name="connsiteX8" fmla="*/ 13554 w 42522"/>
                <a:gd name="connsiteY8" fmla="*/ 42788 h 42522"/>
                <a:gd name="connsiteX9" fmla="*/ 14617 w 42522"/>
                <a:gd name="connsiteY9" fmla="*/ 28968 h 42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22" h="42522">
                  <a:moveTo>
                    <a:pt x="3986" y="20464"/>
                  </a:moveTo>
                  <a:lnTo>
                    <a:pt x="17275" y="16743"/>
                  </a:lnTo>
                  <a:lnTo>
                    <a:pt x="22059" y="3986"/>
                  </a:lnTo>
                  <a:lnTo>
                    <a:pt x="29500" y="15680"/>
                  </a:lnTo>
                  <a:lnTo>
                    <a:pt x="43320" y="16212"/>
                  </a:lnTo>
                  <a:lnTo>
                    <a:pt x="34284" y="26842"/>
                  </a:lnTo>
                  <a:lnTo>
                    <a:pt x="38004" y="40131"/>
                  </a:lnTo>
                  <a:lnTo>
                    <a:pt x="25248" y="35347"/>
                  </a:lnTo>
                  <a:lnTo>
                    <a:pt x="13554" y="42788"/>
                  </a:lnTo>
                  <a:lnTo>
                    <a:pt x="14617" y="28968"/>
                  </a:lnTo>
                  <a:close/>
                </a:path>
              </a:pathLst>
            </a:custGeom>
            <a:solidFill>
              <a:srgbClr val="FFF6C1"/>
            </a:solidFill>
            <a:ln w="9525" cap="flat">
              <a:noFill/>
              <a:prstDash val="solid"/>
              <a:miter/>
            </a:ln>
          </p:spPr>
          <p:txBody>
            <a:bodyPr rtlCol="0" anchor="ctr"/>
            <a:lstStyle/>
            <a:p>
              <a:endParaRPr lang="fi-FI"/>
            </a:p>
          </p:txBody>
        </p:sp>
        <p:sp>
          <p:nvSpPr>
            <p:cNvPr id="181" name="Freeform: Shape 180">
              <a:extLst>
                <a:ext uri="{FF2B5EF4-FFF2-40B4-BE49-F238E27FC236}">
                  <a16:creationId xmlns:a16="http://schemas.microsoft.com/office/drawing/2014/main" id="{428DEACA-B523-4FB7-A489-98BD0073D628}"/>
                </a:ext>
              </a:extLst>
            </p:cNvPr>
            <p:cNvSpPr/>
            <p:nvPr/>
          </p:nvSpPr>
          <p:spPr>
            <a:xfrm>
              <a:off x="3160844" y="2600383"/>
              <a:ext cx="31892" cy="26577"/>
            </a:xfrm>
            <a:custGeom>
              <a:avLst/>
              <a:gdLst>
                <a:gd name="connsiteX0" fmla="*/ 32158 w 31891"/>
                <a:gd name="connsiteY0" fmla="*/ 8770 h 26576"/>
                <a:gd name="connsiteX1" fmla="*/ 28969 w 31891"/>
                <a:gd name="connsiteY1" fmla="*/ 23653 h 26576"/>
                <a:gd name="connsiteX2" fmla="*/ 3986 w 31891"/>
                <a:gd name="connsiteY2" fmla="*/ 18338 h 26576"/>
                <a:gd name="connsiteX3" fmla="*/ 7176 w 31891"/>
                <a:gd name="connsiteY3" fmla="*/ 3986 h 26576"/>
                <a:gd name="connsiteX4" fmla="*/ 11959 w 31891"/>
                <a:gd name="connsiteY4" fmla="*/ 5050 h 26576"/>
                <a:gd name="connsiteX5" fmla="*/ 9833 w 31891"/>
                <a:gd name="connsiteY5" fmla="*/ 14086 h 26576"/>
                <a:gd name="connsiteX6" fmla="*/ 15149 w 31891"/>
                <a:gd name="connsiteY6" fmla="*/ 15149 h 26576"/>
                <a:gd name="connsiteX7" fmla="*/ 16743 w 31891"/>
                <a:gd name="connsiteY7" fmla="*/ 7176 h 26576"/>
                <a:gd name="connsiteX8" fmla="*/ 21527 w 31891"/>
                <a:gd name="connsiteY8" fmla="*/ 8239 h 26576"/>
                <a:gd name="connsiteX9" fmla="*/ 19932 w 31891"/>
                <a:gd name="connsiteY9" fmla="*/ 16212 h 26576"/>
                <a:gd name="connsiteX10" fmla="*/ 25779 w 31891"/>
                <a:gd name="connsiteY10" fmla="*/ 17275 h 26576"/>
                <a:gd name="connsiteX11" fmla="*/ 27905 w 31891"/>
                <a:gd name="connsiteY11" fmla="*/ 7707 h 26576"/>
                <a:gd name="connsiteX12" fmla="*/ 32158 w 31891"/>
                <a:gd name="connsiteY12" fmla="*/ 8770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32158" y="8770"/>
                  </a:moveTo>
                  <a:lnTo>
                    <a:pt x="28969" y="23653"/>
                  </a:lnTo>
                  <a:lnTo>
                    <a:pt x="3986" y="18338"/>
                  </a:lnTo>
                  <a:lnTo>
                    <a:pt x="7176" y="3986"/>
                  </a:lnTo>
                  <a:lnTo>
                    <a:pt x="11959" y="5050"/>
                  </a:lnTo>
                  <a:lnTo>
                    <a:pt x="9833" y="14086"/>
                  </a:lnTo>
                  <a:lnTo>
                    <a:pt x="15149" y="15149"/>
                  </a:lnTo>
                  <a:lnTo>
                    <a:pt x="16743" y="7176"/>
                  </a:lnTo>
                  <a:lnTo>
                    <a:pt x="21527" y="8239"/>
                  </a:lnTo>
                  <a:lnTo>
                    <a:pt x="19932" y="16212"/>
                  </a:lnTo>
                  <a:lnTo>
                    <a:pt x="25779" y="17275"/>
                  </a:lnTo>
                  <a:lnTo>
                    <a:pt x="27905" y="7707"/>
                  </a:lnTo>
                  <a:lnTo>
                    <a:pt x="32158" y="8770"/>
                  </a:lnTo>
                  <a:close/>
                </a:path>
              </a:pathLst>
            </a:custGeom>
            <a:solidFill>
              <a:srgbClr val="A59E43"/>
            </a:solidFill>
            <a:ln w="9525" cap="flat">
              <a:noFill/>
              <a:prstDash val="solid"/>
              <a:miter/>
            </a:ln>
          </p:spPr>
          <p:txBody>
            <a:bodyPr rtlCol="0" anchor="ctr"/>
            <a:lstStyle/>
            <a:p>
              <a:endParaRPr lang="fi-FI"/>
            </a:p>
          </p:txBody>
        </p:sp>
        <p:sp>
          <p:nvSpPr>
            <p:cNvPr id="182" name="Freeform: Shape 181">
              <a:extLst>
                <a:ext uri="{FF2B5EF4-FFF2-40B4-BE49-F238E27FC236}">
                  <a16:creationId xmlns:a16="http://schemas.microsoft.com/office/drawing/2014/main" id="{593FD5EA-681E-418B-A198-D4F1806C9F9D}"/>
                </a:ext>
              </a:extLst>
            </p:cNvPr>
            <p:cNvSpPr/>
            <p:nvPr/>
          </p:nvSpPr>
          <p:spPr>
            <a:xfrm>
              <a:off x="3165628" y="2571681"/>
              <a:ext cx="31892" cy="31892"/>
            </a:xfrm>
            <a:custGeom>
              <a:avLst/>
              <a:gdLst>
                <a:gd name="connsiteX0" fmla="*/ 22590 w 31891"/>
                <a:gd name="connsiteY0" fmla="*/ 7176 h 31891"/>
                <a:gd name="connsiteX1" fmla="*/ 31626 w 31891"/>
                <a:gd name="connsiteY1" fmla="*/ 19932 h 31891"/>
                <a:gd name="connsiteX2" fmla="*/ 18338 w 31891"/>
                <a:gd name="connsiteY2" fmla="*/ 27905 h 31891"/>
                <a:gd name="connsiteX3" fmla="*/ 3986 w 31891"/>
                <a:gd name="connsiteY3" fmla="*/ 24716 h 31891"/>
                <a:gd name="connsiteX4" fmla="*/ 5050 w 31891"/>
                <a:gd name="connsiteY4" fmla="*/ 18869 h 31891"/>
                <a:gd name="connsiteX5" fmla="*/ 19401 w 31891"/>
                <a:gd name="connsiteY5" fmla="*/ 22059 h 31891"/>
                <a:gd name="connsiteX6" fmla="*/ 26311 w 31891"/>
                <a:gd name="connsiteY6" fmla="*/ 18869 h 31891"/>
                <a:gd name="connsiteX7" fmla="*/ 21527 w 31891"/>
                <a:gd name="connsiteY7" fmla="*/ 13022 h 31891"/>
                <a:gd name="connsiteX8" fmla="*/ 6644 w 31891"/>
                <a:gd name="connsiteY8" fmla="*/ 9833 h 31891"/>
                <a:gd name="connsiteX9" fmla="*/ 7707 w 31891"/>
                <a:gd name="connsiteY9" fmla="*/ 3986 h 31891"/>
                <a:gd name="connsiteX10" fmla="*/ 22590 w 31891"/>
                <a:gd name="connsiteY10" fmla="*/ 7176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91" h="31891">
                  <a:moveTo>
                    <a:pt x="22590" y="7176"/>
                  </a:moveTo>
                  <a:cubicBezTo>
                    <a:pt x="30031" y="8770"/>
                    <a:pt x="33221" y="13022"/>
                    <a:pt x="31626" y="19932"/>
                  </a:cubicBezTo>
                  <a:cubicBezTo>
                    <a:pt x="30031" y="26842"/>
                    <a:pt x="25779" y="29500"/>
                    <a:pt x="18338" y="27905"/>
                  </a:cubicBezTo>
                  <a:lnTo>
                    <a:pt x="3986" y="24716"/>
                  </a:lnTo>
                  <a:lnTo>
                    <a:pt x="5050" y="18869"/>
                  </a:lnTo>
                  <a:lnTo>
                    <a:pt x="19401" y="22059"/>
                  </a:lnTo>
                  <a:cubicBezTo>
                    <a:pt x="23653" y="23122"/>
                    <a:pt x="25779" y="22059"/>
                    <a:pt x="26311" y="18869"/>
                  </a:cubicBezTo>
                  <a:cubicBezTo>
                    <a:pt x="26842" y="15680"/>
                    <a:pt x="25248" y="13554"/>
                    <a:pt x="21527" y="13022"/>
                  </a:cubicBezTo>
                  <a:lnTo>
                    <a:pt x="6644" y="9833"/>
                  </a:lnTo>
                  <a:lnTo>
                    <a:pt x="7707" y="3986"/>
                  </a:lnTo>
                  <a:lnTo>
                    <a:pt x="22590" y="7176"/>
                  </a:lnTo>
                  <a:close/>
                </a:path>
              </a:pathLst>
            </a:custGeom>
            <a:solidFill>
              <a:srgbClr val="A59E43"/>
            </a:solidFill>
            <a:ln w="9525" cap="flat">
              <a:noFill/>
              <a:prstDash val="solid"/>
              <a:miter/>
            </a:ln>
          </p:spPr>
          <p:txBody>
            <a:bodyPr rtlCol="0" anchor="ctr"/>
            <a:lstStyle/>
            <a:p>
              <a:endParaRPr lang="fi-FI"/>
            </a:p>
          </p:txBody>
        </p:sp>
        <p:sp>
          <p:nvSpPr>
            <p:cNvPr id="183" name="Freeform: Shape 182">
              <a:extLst>
                <a:ext uri="{FF2B5EF4-FFF2-40B4-BE49-F238E27FC236}">
                  <a16:creationId xmlns:a16="http://schemas.microsoft.com/office/drawing/2014/main" id="{75FA885B-73A9-49B8-9FBB-82E544FBA10C}"/>
                </a:ext>
              </a:extLst>
            </p:cNvPr>
            <p:cNvSpPr/>
            <p:nvPr/>
          </p:nvSpPr>
          <p:spPr>
            <a:xfrm>
              <a:off x="3171475" y="2546469"/>
              <a:ext cx="37207" cy="26577"/>
            </a:xfrm>
            <a:custGeom>
              <a:avLst/>
              <a:gdLst>
                <a:gd name="connsiteX0" fmla="*/ 34284 w 37207"/>
                <a:gd name="connsiteY0" fmla="*/ 4747 h 26576"/>
                <a:gd name="connsiteX1" fmla="*/ 32689 w 37207"/>
                <a:gd name="connsiteY1" fmla="*/ 11126 h 26576"/>
                <a:gd name="connsiteX2" fmla="*/ 25248 w 37207"/>
                <a:gd name="connsiteY2" fmla="*/ 13783 h 26576"/>
                <a:gd name="connsiteX3" fmla="*/ 23653 w 37207"/>
                <a:gd name="connsiteY3" fmla="*/ 14315 h 26576"/>
                <a:gd name="connsiteX4" fmla="*/ 22590 w 37207"/>
                <a:gd name="connsiteY4" fmla="*/ 14846 h 26576"/>
                <a:gd name="connsiteX5" fmla="*/ 21527 w 37207"/>
                <a:gd name="connsiteY5" fmla="*/ 15378 h 26576"/>
                <a:gd name="connsiteX6" fmla="*/ 20996 w 37207"/>
                <a:gd name="connsiteY6" fmla="*/ 16441 h 26576"/>
                <a:gd name="connsiteX7" fmla="*/ 20464 w 37207"/>
                <a:gd name="connsiteY7" fmla="*/ 18036 h 26576"/>
                <a:gd name="connsiteX8" fmla="*/ 30031 w 37207"/>
                <a:gd name="connsiteY8" fmla="*/ 20162 h 26576"/>
                <a:gd name="connsiteX9" fmla="*/ 28969 w 37207"/>
                <a:gd name="connsiteY9" fmla="*/ 26009 h 26576"/>
                <a:gd name="connsiteX10" fmla="*/ 3986 w 37207"/>
                <a:gd name="connsiteY10" fmla="*/ 20693 h 26576"/>
                <a:gd name="connsiteX11" fmla="*/ 6113 w 37207"/>
                <a:gd name="connsiteY11" fmla="*/ 11657 h 26576"/>
                <a:gd name="connsiteX12" fmla="*/ 15149 w 37207"/>
                <a:gd name="connsiteY12" fmla="*/ 4216 h 26576"/>
                <a:gd name="connsiteX13" fmla="*/ 17275 w 37207"/>
                <a:gd name="connsiteY13" fmla="*/ 5279 h 26576"/>
                <a:gd name="connsiteX14" fmla="*/ 18869 w 37207"/>
                <a:gd name="connsiteY14" fmla="*/ 6874 h 26576"/>
                <a:gd name="connsiteX15" fmla="*/ 19932 w 37207"/>
                <a:gd name="connsiteY15" fmla="*/ 9000 h 26576"/>
                <a:gd name="connsiteX16" fmla="*/ 20464 w 37207"/>
                <a:gd name="connsiteY16" fmla="*/ 11657 h 26576"/>
                <a:gd name="connsiteX17" fmla="*/ 20464 w 37207"/>
                <a:gd name="connsiteY17" fmla="*/ 11657 h 26576"/>
                <a:gd name="connsiteX18" fmla="*/ 21527 w 37207"/>
                <a:gd name="connsiteY18" fmla="*/ 10594 h 26576"/>
                <a:gd name="connsiteX19" fmla="*/ 22590 w 37207"/>
                <a:gd name="connsiteY19" fmla="*/ 9531 h 26576"/>
                <a:gd name="connsiteX20" fmla="*/ 24185 w 37207"/>
                <a:gd name="connsiteY20" fmla="*/ 9000 h 26576"/>
                <a:gd name="connsiteX21" fmla="*/ 25779 w 37207"/>
                <a:gd name="connsiteY21" fmla="*/ 8468 h 26576"/>
                <a:gd name="connsiteX22" fmla="*/ 34284 w 37207"/>
                <a:gd name="connsiteY22" fmla="*/ 4747 h 26576"/>
                <a:gd name="connsiteX23" fmla="*/ 10365 w 37207"/>
                <a:gd name="connsiteY23" fmla="*/ 15378 h 26576"/>
                <a:gd name="connsiteX24" fmla="*/ 17275 w 37207"/>
                <a:gd name="connsiteY24" fmla="*/ 16973 h 26576"/>
                <a:gd name="connsiteX25" fmla="*/ 17806 w 37207"/>
                <a:gd name="connsiteY25" fmla="*/ 14315 h 26576"/>
                <a:gd name="connsiteX26" fmla="*/ 17275 w 37207"/>
                <a:gd name="connsiteY26" fmla="*/ 11126 h 26576"/>
                <a:gd name="connsiteX27" fmla="*/ 15149 w 37207"/>
                <a:gd name="connsiteY27" fmla="*/ 9531 h 26576"/>
                <a:gd name="connsiteX28" fmla="*/ 10896 w 37207"/>
                <a:gd name="connsiteY28" fmla="*/ 12720 h 26576"/>
                <a:gd name="connsiteX29" fmla="*/ 10365 w 37207"/>
                <a:gd name="connsiteY29" fmla="*/ 15378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207" h="26576">
                  <a:moveTo>
                    <a:pt x="34284" y="4747"/>
                  </a:moveTo>
                  <a:lnTo>
                    <a:pt x="32689" y="11126"/>
                  </a:lnTo>
                  <a:lnTo>
                    <a:pt x="25248" y="13783"/>
                  </a:lnTo>
                  <a:cubicBezTo>
                    <a:pt x="24716" y="13783"/>
                    <a:pt x="24185" y="14315"/>
                    <a:pt x="23653" y="14315"/>
                  </a:cubicBezTo>
                  <a:cubicBezTo>
                    <a:pt x="23122" y="14315"/>
                    <a:pt x="22590" y="14846"/>
                    <a:pt x="22590" y="14846"/>
                  </a:cubicBezTo>
                  <a:cubicBezTo>
                    <a:pt x="22059" y="14846"/>
                    <a:pt x="22059" y="15378"/>
                    <a:pt x="21527" y="15378"/>
                  </a:cubicBezTo>
                  <a:cubicBezTo>
                    <a:pt x="21527" y="15910"/>
                    <a:pt x="20996" y="15910"/>
                    <a:pt x="20996" y="16441"/>
                  </a:cubicBezTo>
                  <a:lnTo>
                    <a:pt x="20464" y="18036"/>
                  </a:lnTo>
                  <a:lnTo>
                    <a:pt x="30031" y="20162"/>
                  </a:lnTo>
                  <a:lnTo>
                    <a:pt x="28969" y="26009"/>
                  </a:lnTo>
                  <a:lnTo>
                    <a:pt x="3986" y="20693"/>
                  </a:lnTo>
                  <a:lnTo>
                    <a:pt x="6113" y="11657"/>
                  </a:lnTo>
                  <a:cubicBezTo>
                    <a:pt x="7176" y="5810"/>
                    <a:pt x="10365" y="3153"/>
                    <a:pt x="15149" y="4216"/>
                  </a:cubicBezTo>
                  <a:cubicBezTo>
                    <a:pt x="16212" y="4216"/>
                    <a:pt x="16743" y="4747"/>
                    <a:pt x="17275" y="5279"/>
                  </a:cubicBezTo>
                  <a:cubicBezTo>
                    <a:pt x="17806" y="5810"/>
                    <a:pt x="18338" y="6342"/>
                    <a:pt x="18869" y="6874"/>
                  </a:cubicBezTo>
                  <a:cubicBezTo>
                    <a:pt x="19401" y="7405"/>
                    <a:pt x="19932" y="7937"/>
                    <a:pt x="19932" y="9000"/>
                  </a:cubicBezTo>
                  <a:cubicBezTo>
                    <a:pt x="20464" y="9531"/>
                    <a:pt x="20464" y="10594"/>
                    <a:pt x="20464" y="11657"/>
                  </a:cubicBezTo>
                  <a:lnTo>
                    <a:pt x="20464" y="11657"/>
                  </a:lnTo>
                  <a:cubicBezTo>
                    <a:pt x="20464" y="11126"/>
                    <a:pt x="20996" y="11126"/>
                    <a:pt x="21527" y="10594"/>
                  </a:cubicBezTo>
                  <a:cubicBezTo>
                    <a:pt x="22059" y="10063"/>
                    <a:pt x="22059" y="10063"/>
                    <a:pt x="22590" y="9531"/>
                  </a:cubicBezTo>
                  <a:cubicBezTo>
                    <a:pt x="23122" y="9531"/>
                    <a:pt x="23653" y="9000"/>
                    <a:pt x="24185" y="9000"/>
                  </a:cubicBezTo>
                  <a:cubicBezTo>
                    <a:pt x="24716" y="9000"/>
                    <a:pt x="25248" y="8468"/>
                    <a:pt x="25779" y="8468"/>
                  </a:cubicBezTo>
                  <a:lnTo>
                    <a:pt x="34284" y="4747"/>
                  </a:lnTo>
                  <a:close/>
                  <a:moveTo>
                    <a:pt x="10365" y="15378"/>
                  </a:moveTo>
                  <a:lnTo>
                    <a:pt x="17275" y="16973"/>
                  </a:lnTo>
                  <a:lnTo>
                    <a:pt x="17806" y="14315"/>
                  </a:lnTo>
                  <a:cubicBezTo>
                    <a:pt x="17806" y="13252"/>
                    <a:pt x="17806" y="12189"/>
                    <a:pt x="17275" y="11126"/>
                  </a:cubicBezTo>
                  <a:cubicBezTo>
                    <a:pt x="16743" y="10063"/>
                    <a:pt x="15680" y="9531"/>
                    <a:pt x="15149" y="9531"/>
                  </a:cubicBezTo>
                  <a:cubicBezTo>
                    <a:pt x="13023" y="9000"/>
                    <a:pt x="11428" y="10063"/>
                    <a:pt x="10896" y="12720"/>
                  </a:cubicBezTo>
                  <a:lnTo>
                    <a:pt x="10365" y="15378"/>
                  </a:lnTo>
                  <a:close/>
                </a:path>
              </a:pathLst>
            </a:custGeom>
            <a:solidFill>
              <a:srgbClr val="A59E43"/>
            </a:solidFill>
            <a:ln w="9525" cap="flat">
              <a:noFill/>
              <a:prstDash val="solid"/>
              <a:miter/>
            </a:ln>
          </p:spPr>
          <p:txBody>
            <a:bodyPr rtlCol="0" anchor="ctr"/>
            <a:lstStyle/>
            <a:p>
              <a:endParaRPr lang="fi-FI"/>
            </a:p>
          </p:txBody>
        </p:sp>
        <p:sp>
          <p:nvSpPr>
            <p:cNvPr id="184" name="Freeform: Shape 183">
              <a:extLst>
                <a:ext uri="{FF2B5EF4-FFF2-40B4-BE49-F238E27FC236}">
                  <a16:creationId xmlns:a16="http://schemas.microsoft.com/office/drawing/2014/main" id="{EA16ECBC-234B-44F1-868A-D4ED796F3834}"/>
                </a:ext>
              </a:extLst>
            </p:cNvPr>
            <p:cNvSpPr/>
            <p:nvPr/>
          </p:nvSpPr>
          <p:spPr>
            <a:xfrm>
              <a:off x="3179448" y="2515317"/>
              <a:ext cx="31892" cy="31892"/>
            </a:xfrm>
            <a:custGeom>
              <a:avLst/>
              <a:gdLst>
                <a:gd name="connsiteX0" fmla="*/ 30563 w 31891"/>
                <a:gd name="connsiteY0" fmla="*/ 19422 h 31891"/>
                <a:gd name="connsiteX1" fmla="*/ 25248 w 31891"/>
                <a:gd name="connsiteY1" fmla="*/ 27395 h 31891"/>
                <a:gd name="connsiteX2" fmla="*/ 15149 w 31891"/>
                <a:gd name="connsiteY2" fmla="*/ 28990 h 31891"/>
                <a:gd name="connsiteX3" fmla="*/ 6113 w 31891"/>
                <a:gd name="connsiteY3" fmla="*/ 23675 h 31891"/>
                <a:gd name="connsiteX4" fmla="*/ 4518 w 31891"/>
                <a:gd name="connsiteY4" fmla="*/ 13576 h 31891"/>
                <a:gd name="connsiteX5" fmla="*/ 9833 w 31891"/>
                <a:gd name="connsiteY5" fmla="*/ 5603 h 31891"/>
                <a:gd name="connsiteX6" fmla="*/ 19932 w 31891"/>
                <a:gd name="connsiteY6" fmla="*/ 4540 h 31891"/>
                <a:gd name="connsiteX7" fmla="*/ 28437 w 31891"/>
                <a:gd name="connsiteY7" fmla="*/ 9855 h 31891"/>
                <a:gd name="connsiteX8" fmla="*/ 30563 w 31891"/>
                <a:gd name="connsiteY8" fmla="*/ 19422 h 31891"/>
                <a:gd name="connsiteX9" fmla="*/ 9302 w 31891"/>
                <a:gd name="connsiteY9" fmla="*/ 14639 h 31891"/>
                <a:gd name="connsiteX10" fmla="*/ 10365 w 31891"/>
                <a:gd name="connsiteY10" fmla="*/ 19954 h 31891"/>
                <a:gd name="connsiteX11" fmla="*/ 15680 w 31891"/>
                <a:gd name="connsiteY11" fmla="*/ 23143 h 31891"/>
                <a:gd name="connsiteX12" fmla="*/ 22059 w 31891"/>
                <a:gd name="connsiteY12" fmla="*/ 22612 h 31891"/>
                <a:gd name="connsiteX13" fmla="*/ 25248 w 31891"/>
                <a:gd name="connsiteY13" fmla="*/ 18359 h 31891"/>
                <a:gd name="connsiteX14" fmla="*/ 24185 w 31891"/>
                <a:gd name="connsiteY14" fmla="*/ 13044 h 31891"/>
                <a:gd name="connsiteX15" fmla="*/ 18869 w 31891"/>
                <a:gd name="connsiteY15" fmla="*/ 9855 h 31891"/>
                <a:gd name="connsiteX16" fmla="*/ 12491 w 31891"/>
                <a:gd name="connsiteY16" fmla="*/ 10386 h 31891"/>
                <a:gd name="connsiteX17" fmla="*/ 9302 w 31891"/>
                <a:gd name="connsiteY17" fmla="*/ 14639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30563" y="19422"/>
                  </a:moveTo>
                  <a:cubicBezTo>
                    <a:pt x="30031" y="23143"/>
                    <a:pt x="27905" y="25801"/>
                    <a:pt x="25248" y="27395"/>
                  </a:cubicBezTo>
                  <a:cubicBezTo>
                    <a:pt x="22590" y="28990"/>
                    <a:pt x="19401" y="29521"/>
                    <a:pt x="15149" y="28990"/>
                  </a:cubicBezTo>
                  <a:cubicBezTo>
                    <a:pt x="11428" y="27927"/>
                    <a:pt x="8239" y="26332"/>
                    <a:pt x="6113" y="23675"/>
                  </a:cubicBezTo>
                  <a:cubicBezTo>
                    <a:pt x="3986" y="21017"/>
                    <a:pt x="3455" y="17296"/>
                    <a:pt x="4518" y="13576"/>
                  </a:cubicBezTo>
                  <a:cubicBezTo>
                    <a:pt x="5050" y="9855"/>
                    <a:pt x="7176" y="7197"/>
                    <a:pt x="9833" y="5603"/>
                  </a:cubicBezTo>
                  <a:cubicBezTo>
                    <a:pt x="12491" y="4008"/>
                    <a:pt x="16212" y="3477"/>
                    <a:pt x="19932" y="4540"/>
                  </a:cubicBezTo>
                  <a:cubicBezTo>
                    <a:pt x="23653" y="5603"/>
                    <a:pt x="26842" y="7197"/>
                    <a:pt x="28437" y="9855"/>
                  </a:cubicBezTo>
                  <a:cubicBezTo>
                    <a:pt x="30563" y="12513"/>
                    <a:pt x="31095" y="15702"/>
                    <a:pt x="30563" y="19422"/>
                  </a:cubicBezTo>
                  <a:close/>
                  <a:moveTo>
                    <a:pt x="9302" y="14639"/>
                  </a:moveTo>
                  <a:cubicBezTo>
                    <a:pt x="8770" y="16765"/>
                    <a:pt x="9302" y="18359"/>
                    <a:pt x="10365" y="19954"/>
                  </a:cubicBezTo>
                  <a:cubicBezTo>
                    <a:pt x="11428" y="21549"/>
                    <a:pt x="13554" y="22612"/>
                    <a:pt x="15680" y="23143"/>
                  </a:cubicBezTo>
                  <a:cubicBezTo>
                    <a:pt x="18338" y="23675"/>
                    <a:pt x="20464" y="23675"/>
                    <a:pt x="22059" y="22612"/>
                  </a:cubicBezTo>
                  <a:cubicBezTo>
                    <a:pt x="23653" y="21549"/>
                    <a:pt x="24716" y="20485"/>
                    <a:pt x="25248" y="18359"/>
                  </a:cubicBezTo>
                  <a:cubicBezTo>
                    <a:pt x="25779" y="16233"/>
                    <a:pt x="25248" y="14639"/>
                    <a:pt x="24185" y="13044"/>
                  </a:cubicBezTo>
                  <a:cubicBezTo>
                    <a:pt x="23122" y="11449"/>
                    <a:pt x="20996" y="10386"/>
                    <a:pt x="18869" y="9855"/>
                  </a:cubicBezTo>
                  <a:cubicBezTo>
                    <a:pt x="16212" y="9323"/>
                    <a:pt x="14086" y="9323"/>
                    <a:pt x="12491" y="10386"/>
                  </a:cubicBezTo>
                  <a:cubicBezTo>
                    <a:pt x="10896" y="10918"/>
                    <a:pt x="9833" y="12513"/>
                    <a:pt x="9302" y="14639"/>
                  </a:cubicBezTo>
                  <a:close/>
                </a:path>
              </a:pathLst>
            </a:custGeom>
            <a:solidFill>
              <a:srgbClr val="A59E43"/>
            </a:solidFill>
            <a:ln w="9525" cap="flat">
              <a:noFill/>
              <a:prstDash val="solid"/>
              <a:miter/>
            </a:ln>
          </p:spPr>
          <p:txBody>
            <a:bodyPr rtlCol="0" anchor="ctr"/>
            <a:lstStyle/>
            <a:p>
              <a:endParaRPr lang="fi-FI"/>
            </a:p>
          </p:txBody>
        </p:sp>
        <p:sp>
          <p:nvSpPr>
            <p:cNvPr id="185" name="Freeform: Shape 184">
              <a:extLst>
                <a:ext uri="{FF2B5EF4-FFF2-40B4-BE49-F238E27FC236}">
                  <a16:creationId xmlns:a16="http://schemas.microsoft.com/office/drawing/2014/main" id="{36CE5300-3E6B-490D-B3D4-4044F1679589}"/>
                </a:ext>
              </a:extLst>
            </p:cNvPr>
            <p:cNvSpPr/>
            <p:nvPr/>
          </p:nvSpPr>
          <p:spPr>
            <a:xfrm>
              <a:off x="3199186" y="2501395"/>
              <a:ext cx="58468" cy="132883"/>
            </a:xfrm>
            <a:custGeom>
              <a:avLst/>
              <a:gdLst>
                <a:gd name="connsiteX0" fmla="*/ 4745 w 58468"/>
                <a:gd name="connsiteY0" fmla="*/ 125743 h 132882"/>
                <a:gd name="connsiteX1" fmla="*/ 31149 w 58468"/>
                <a:gd name="connsiteY1" fmla="*/ 4745 h 132882"/>
                <a:gd name="connsiteX2" fmla="*/ 57114 w 58468"/>
                <a:gd name="connsiteY2" fmla="*/ 10411 h 132882"/>
                <a:gd name="connsiteX3" fmla="*/ 30710 w 58468"/>
                <a:gd name="connsiteY3" fmla="*/ 131409 h 132882"/>
              </a:gdLst>
              <a:ahLst/>
              <a:cxnLst>
                <a:cxn ang="0">
                  <a:pos x="connsiteX0" y="connsiteY0"/>
                </a:cxn>
                <a:cxn ang="0">
                  <a:pos x="connsiteX1" y="connsiteY1"/>
                </a:cxn>
                <a:cxn ang="0">
                  <a:pos x="connsiteX2" y="connsiteY2"/>
                </a:cxn>
                <a:cxn ang="0">
                  <a:pos x="connsiteX3" y="connsiteY3"/>
                </a:cxn>
              </a:cxnLst>
              <a:rect l="l" t="t" r="r" b="b"/>
              <a:pathLst>
                <a:path w="58468" h="132882">
                  <a:moveTo>
                    <a:pt x="4745" y="125743"/>
                  </a:moveTo>
                  <a:lnTo>
                    <a:pt x="31149" y="4745"/>
                  </a:lnTo>
                  <a:lnTo>
                    <a:pt x="57114" y="10411"/>
                  </a:lnTo>
                  <a:lnTo>
                    <a:pt x="30710" y="131409"/>
                  </a:lnTo>
                  <a:close/>
                </a:path>
              </a:pathLst>
            </a:custGeom>
            <a:solidFill>
              <a:srgbClr val="DDD597"/>
            </a:solidFill>
            <a:ln w="9525" cap="flat">
              <a:noFill/>
              <a:prstDash val="solid"/>
              <a:miter/>
            </a:ln>
          </p:spPr>
          <p:txBody>
            <a:bodyPr rtlCol="0" anchor="ctr"/>
            <a:lstStyle/>
            <a:p>
              <a:endParaRPr lang="fi-FI"/>
            </a:p>
          </p:txBody>
        </p:sp>
        <p:sp>
          <p:nvSpPr>
            <p:cNvPr id="186" name="Freeform: Shape 185">
              <a:extLst>
                <a:ext uri="{FF2B5EF4-FFF2-40B4-BE49-F238E27FC236}">
                  <a16:creationId xmlns:a16="http://schemas.microsoft.com/office/drawing/2014/main" id="{54A9C124-73FE-42A9-AC4B-3E3D04F1B14B}"/>
                </a:ext>
              </a:extLst>
            </p:cNvPr>
            <p:cNvSpPr/>
            <p:nvPr/>
          </p:nvSpPr>
          <p:spPr>
            <a:xfrm>
              <a:off x="3200177" y="2608888"/>
              <a:ext cx="31892" cy="26577"/>
            </a:xfrm>
            <a:custGeom>
              <a:avLst/>
              <a:gdLst>
                <a:gd name="connsiteX0" fmla="*/ 32158 w 31891"/>
                <a:gd name="connsiteY0" fmla="*/ 8770 h 26576"/>
                <a:gd name="connsiteX1" fmla="*/ 28969 w 31891"/>
                <a:gd name="connsiteY1" fmla="*/ 23653 h 26576"/>
                <a:gd name="connsiteX2" fmla="*/ 3986 w 31891"/>
                <a:gd name="connsiteY2" fmla="*/ 18338 h 26576"/>
                <a:gd name="connsiteX3" fmla="*/ 7176 w 31891"/>
                <a:gd name="connsiteY3" fmla="*/ 3986 h 26576"/>
                <a:gd name="connsiteX4" fmla="*/ 11959 w 31891"/>
                <a:gd name="connsiteY4" fmla="*/ 5050 h 26576"/>
                <a:gd name="connsiteX5" fmla="*/ 9833 w 31891"/>
                <a:gd name="connsiteY5" fmla="*/ 14086 h 26576"/>
                <a:gd name="connsiteX6" fmla="*/ 15149 w 31891"/>
                <a:gd name="connsiteY6" fmla="*/ 15149 h 26576"/>
                <a:gd name="connsiteX7" fmla="*/ 16743 w 31891"/>
                <a:gd name="connsiteY7" fmla="*/ 7176 h 26576"/>
                <a:gd name="connsiteX8" fmla="*/ 21527 w 31891"/>
                <a:gd name="connsiteY8" fmla="*/ 8239 h 26576"/>
                <a:gd name="connsiteX9" fmla="*/ 19932 w 31891"/>
                <a:gd name="connsiteY9" fmla="*/ 16212 h 26576"/>
                <a:gd name="connsiteX10" fmla="*/ 25779 w 31891"/>
                <a:gd name="connsiteY10" fmla="*/ 17275 h 26576"/>
                <a:gd name="connsiteX11" fmla="*/ 27905 w 31891"/>
                <a:gd name="connsiteY11" fmla="*/ 7707 h 26576"/>
                <a:gd name="connsiteX12" fmla="*/ 32158 w 31891"/>
                <a:gd name="connsiteY12" fmla="*/ 8770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32158" y="8770"/>
                  </a:moveTo>
                  <a:lnTo>
                    <a:pt x="28969" y="23653"/>
                  </a:lnTo>
                  <a:lnTo>
                    <a:pt x="3986" y="18338"/>
                  </a:lnTo>
                  <a:lnTo>
                    <a:pt x="7176" y="3986"/>
                  </a:lnTo>
                  <a:lnTo>
                    <a:pt x="11959" y="5050"/>
                  </a:lnTo>
                  <a:lnTo>
                    <a:pt x="9833" y="14086"/>
                  </a:lnTo>
                  <a:lnTo>
                    <a:pt x="15149" y="15149"/>
                  </a:lnTo>
                  <a:lnTo>
                    <a:pt x="16743" y="7176"/>
                  </a:lnTo>
                  <a:lnTo>
                    <a:pt x="21527" y="8239"/>
                  </a:lnTo>
                  <a:lnTo>
                    <a:pt x="19932" y="16212"/>
                  </a:lnTo>
                  <a:lnTo>
                    <a:pt x="25779" y="17275"/>
                  </a:lnTo>
                  <a:lnTo>
                    <a:pt x="27905" y="7707"/>
                  </a:lnTo>
                  <a:lnTo>
                    <a:pt x="32158" y="8770"/>
                  </a:lnTo>
                  <a:close/>
                </a:path>
              </a:pathLst>
            </a:custGeom>
            <a:solidFill>
              <a:srgbClr val="BAB16E"/>
            </a:solidFill>
            <a:ln w="9525" cap="flat">
              <a:noFill/>
              <a:prstDash val="solid"/>
              <a:miter/>
            </a:ln>
          </p:spPr>
          <p:txBody>
            <a:bodyPr rtlCol="0" anchor="ctr"/>
            <a:lstStyle/>
            <a:p>
              <a:endParaRPr lang="fi-FI"/>
            </a:p>
          </p:txBody>
        </p:sp>
        <p:sp>
          <p:nvSpPr>
            <p:cNvPr id="187" name="Freeform: Shape 186">
              <a:extLst>
                <a:ext uri="{FF2B5EF4-FFF2-40B4-BE49-F238E27FC236}">
                  <a16:creationId xmlns:a16="http://schemas.microsoft.com/office/drawing/2014/main" id="{39C674E4-DD4F-4F99-ABA2-9A1C32F2D919}"/>
                </a:ext>
              </a:extLst>
            </p:cNvPr>
            <p:cNvSpPr/>
            <p:nvPr/>
          </p:nvSpPr>
          <p:spPr>
            <a:xfrm>
              <a:off x="3204961" y="2580185"/>
              <a:ext cx="31892" cy="26577"/>
            </a:xfrm>
            <a:custGeom>
              <a:avLst/>
              <a:gdLst>
                <a:gd name="connsiteX0" fmla="*/ 8770 w 31891"/>
                <a:gd name="connsiteY0" fmla="*/ 3986 h 26576"/>
                <a:gd name="connsiteX1" fmla="*/ 23122 w 31891"/>
                <a:gd name="connsiteY1" fmla="*/ 15680 h 26576"/>
                <a:gd name="connsiteX2" fmla="*/ 32158 w 31891"/>
                <a:gd name="connsiteY2" fmla="*/ 17806 h 26576"/>
                <a:gd name="connsiteX3" fmla="*/ 31095 w 31891"/>
                <a:gd name="connsiteY3" fmla="*/ 23653 h 26576"/>
                <a:gd name="connsiteX4" fmla="*/ 22059 w 31891"/>
                <a:gd name="connsiteY4" fmla="*/ 21527 h 26576"/>
                <a:gd name="connsiteX5" fmla="*/ 3986 w 31891"/>
                <a:gd name="connsiteY5" fmla="*/ 25779 h 26576"/>
                <a:gd name="connsiteX6" fmla="*/ 5581 w 31891"/>
                <a:gd name="connsiteY6" fmla="*/ 19401 h 26576"/>
                <a:gd name="connsiteX7" fmla="*/ 15680 w 31891"/>
                <a:gd name="connsiteY7" fmla="*/ 17275 h 26576"/>
                <a:gd name="connsiteX8" fmla="*/ 17806 w 31891"/>
                <a:gd name="connsiteY8" fmla="*/ 17275 h 26576"/>
                <a:gd name="connsiteX9" fmla="*/ 17806 w 31891"/>
                <a:gd name="connsiteY9" fmla="*/ 17275 h 26576"/>
                <a:gd name="connsiteX10" fmla="*/ 16212 w 31891"/>
                <a:gd name="connsiteY10" fmla="*/ 16212 h 26576"/>
                <a:gd name="connsiteX11" fmla="*/ 7707 w 31891"/>
                <a:gd name="connsiteY11" fmla="*/ 9833 h 26576"/>
                <a:gd name="connsiteX12" fmla="*/ 8770 w 31891"/>
                <a:gd name="connsiteY12" fmla="*/ 3986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8770" y="3986"/>
                  </a:moveTo>
                  <a:lnTo>
                    <a:pt x="23122" y="15680"/>
                  </a:lnTo>
                  <a:lnTo>
                    <a:pt x="32158" y="17806"/>
                  </a:lnTo>
                  <a:lnTo>
                    <a:pt x="31095" y="23653"/>
                  </a:lnTo>
                  <a:lnTo>
                    <a:pt x="22059" y="21527"/>
                  </a:lnTo>
                  <a:lnTo>
                    <a:pt x="3986" y="25779"/>
                  </a:lnTo>
                  <a:lnTo>
                    <a:pt x="5581" y="19401"/>
                  </a:lnTo>
                  <a:lnTo>
                    <a:pt x="15680" y="17275"/>
                  </a:lnTo>
                  <a:cubicBezTo>
                    <a:pt x="15680" y="17275"/>
                    <a:pt x="16743" y="17275"/>
                    <a:pt x="17806" y="17275"/>
                  </a:cubicBezTo>
                  <a:lnTo>
                    <a:pt x="17806" y="17275"/>
                  </a:lnTo>
                  <a:cubicBezTo>
                    <a:pt x="16743" y="16743"/>
                    <a:pt x="16212" y="16743"/>
                    <a:pt x="16212" y="16212"/>
                  </a:cubicBezTo>
                  <a:lnTo>
                    <a:pt x="7707" y="9833"/>
                  </a:lnTo>
                  <a:lnTo>
                    <a:pt x="8770" y="3986"/>
                  </a:lnTo>
                  <a:close/>
                </a:path>
              </a:pathLst>
            </a:custGeom>
            <a:solidFill>
              <a:srgbClr val="BAB16E"/>
            </a:solidFill>
            <a:ln w="9525" cap="flat">
              <a:noFill/>
              <a:prstDash val="solid"/>
              <a:miter/>
            </a:ln>
          </p:spPr>
          <p:txBody>
            <a:bodyPr rtlCol="0" anchor="ctr"/>
            <a:lstStyle/>
            <a:p>
              <a:endParaRPr lang="fi-FI"/>
            </a:p>
          </p:txBody>
        </p:sp>
        <p:sp>
          <p:nvSpPr>
            <p:cNvPr id="188" name="Freeform: Shape 187">
              <a:extLst>
                <a:ext uri="{FF2B5EF4-FFF2-40B4-BE49-F238E27FC236}">
                  <a16:creationId xmlns:a16="http://schemas.microsoft.com/office/drawing/2014/main" id="{FA9DB5D8-8DD0-4C6E-8DC0-79CD99DF37C6}"/>
                </a:ext>
              </a:extLst>
            </p:cNvPr>
            <p:cNvSpPr/>
            <p:nvPr/>
          </p:nvSpPr>
          <p:spPr>
            <a:xfrm>
              <a:off x="3211340" y="2554975"/>
              <a:ext cx="31892" cy="26577"/>
            </a:xfrm>
            <a:custGeom>
              <a:avLst/>
              <a:gdLst>
                <a:gd name="connsiteX0" fmla="*/ 21527 w 31891"/>
                <a:gd name="connsiteY0" fmla="*/ 18566 h 26576"/>
                <a:gd name="connsiteX1" fmla="*/ 30031 w 31891"/>
                <a:gd name="connsiteY1" fmla="*/ 20692 h 26576"/>
                <a:gd name="connsiteX2" fmla="*/ 28969 w 31891"/>
                <a:gd name="connsiteY2" fmla="*/ 26539 h 26576"/>
                <a:gd name="connsiteX3" fmla="*/ 3986 w 31891"/>
                <a:gd name="connsiteY3" fmla="*/ 21223 h 26576"/>
                <a:gd name="connsiteX4" fmla="*/ 6113 w 31891"/>
                <a:gd name="connsiteY4" fmla="*/ 12187 h 26576"/>
                <a:gd name="connsiteX5" fmla="*/ 16212 w 31891"/>
                <a:gd name="connsiteY5" fmla="*/ 4214 h 26576"/>
                <a:gd name="connsiteX6" fmla="*/ 21527 w 31891"/>
                <a:gd name="connsiteY6" fmla="*/ 8467 h 26576"/>
                <a:gd name="connsiteX7" fmla="*/ 22059 w 31891"/>
                <a:gd name="connsiteY7" fmla="*/ 16440 h 26576"/>
                <a:gd name="connsiteX8" fmla="*/ 21527 w 31891"/>
                <a:gd name="connsiteY8" fmla="*/ 18566 h 26576"/>
                <a:gd name="connsiteX9" fmla="*/ 9833 w 31891"/>
                <a:gd name="connsiteY9" fmla="*/ 15908 h 26576"/>
                <a:gd name="connsiteX10" fmla="*/ 17806 w 31891"/>
                <a:gd name="connsiteY10" fmla="*/ 17503 h 26576"/>
                <a:gd name="connsiteX11" fmla="*/ 18338 w 31891"/>
                <a:gd name="connsiteY11" fmla="*/ 15376 h 26576"/>
                <a:gd name="connsiteX12" fmla="*/ 15149 w 31891"/>
                <a:gd name="connsiteY12" fmla="*/ 10061 h 26576"/>
                <a:gd name="connsiteX13" fmla="*/ 10365 w 31891"/>
                <a:gd name="connsiteY13" fmla="*/ 13782 h 26576"/>
                <a:gd name="connsiteX14" fmla="*/ 9833 w 31891"/>
                <a:gd name="connsiteY14" fmla="*/ 15908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91" h="26576">
                  <a:moveTo>
                    <a:pt x="21527" y="18566"/>
                  </a:moveTo>
                  <a:lnTo>
                    <a:pt x="30031" y="20692"/>
                  </a:lnTo>
                  <a:lnTo>
                    <a:pt x="28969" y="26539"/>
                  </a:lnTo>
                  <a:lnTo>
                    <a:pt x="3986" y="21223"/>
                  </a:lnTo>
                  <a:lnTo>
                    <a:pt x="6113" y="12187"/>
                  </a:lnTo>
                  <a:cubicBezTo>
                    <a:pt x="7707" y="5809"/>
                    <a:pt x="10896" y="3151"/>
                    <a:pt x="16212" y="4214"/>
                  </a:cubicBezTo>
                  <a:cubicBezTo>
                    <a:pt x="18869" y="4746"/>
                    <a:pt x="20464" y="6340"/>
                    <a:pt x="21527" y="8467"/>
                  </a:cubicBezTo>
                  <a:cubicBezTo>
                    <a:pt x="22590" y="10593"/>
                    <a:pt x="23122" y="13250"/>
                    <a:pt x="22059" y="16440"/>
                  </a:cubicBezTo>
                  <a:lnTo>
                    <a:pt x="21527" y="18566"/>
                  </a:lnTo>
                  <a:close/>
                  <a:moveTo>
                    <a:pt x="9833" y="15908"/>
                  </a:moveTo>
                  <a:lnTo>
                    <a:pt x="17806" y="17503"/>
                  </a:lnTo>
                  <a:lnTo>
                    <a:pt x="18338" y="15376"/>
                  </a:lnTo>
                  <a:cubicBezTo>
                    <a:pt x="18869" y="12187"/>
                    <a:pt x="17806" y="10593"/>
                    <a:pt x="15149" y="10061"/>
                  </a:cubicBezTo>
                  <a:cubicBezTo>
                    <a:pt x="12491" y="9530"/>
                    <a:pt x="10896" y="10593"/>
                    <a:pt x="10365" y="13782"/>
                  </a:cubicBezTo>
                  <a:lnTo>
                    <a:pt x="9833" y="15908"/>
                  </a:lnTo>
                  <a:close/>
                </a:path>
              </a:pathLst>
            </a:custGeom>
            <a:solidFill>
              <a:srgbClr val="BAB16E"/>
            </a:solidFill>
            <a:ln w="9525" cap="flat">
              <a:noFill/>
              <a:prstDash val="solid"/>
              <a:miter/>
            </a:ln>
          </p:spPr>
          <p:txBody>
            <a:bodyPr rtlCol="0" anchor="ctr"/>
            <a:lstStyle/>
            <a:p>
              <a:endParaRPr lang="fi-FI"/>
            </a:p>
          </p:txBody>
        </p:sp>
        <p:sp>
          <p:nvSpPr>
            <p:cNvPr id="189" name="Freeform: Shape 188">
              <a:extLst>
                <a:ext uri="{FF2B5EF4-FFF2-40B4-BE49-F238E27FC236}">
                  <a16:creationId xmlns:a16="http://schemas.microsoft.com/office/drawing/2014/main" id="{AF5FCDFF-098D-4FB8-8FE9-86F37AC44D1A}"/>
                </a:ext>
              </a:extLst>
            </p:cNvPr>
            <p:cNvSpPr/>
            <p:nvPr/>
          </p:nvSpPr>
          <p:spPr>
            <a:xfrm>
              <a:off x="3218781" y="2523821"/>
              <a:ext cx="31892" cy="31892"/>
            </a:xfrm>
            <a:custGeom>
              <a:avLst/>
              <a:gdLst>
                <a:gd name="connsiteX0" fmla="*/ 30563 w 31891"/>
                <a:gd name="connsiteY0" fmla="*/ 19422 h 31891"/>
                <a:gd name="connsiteX1" fmla="*/ 25248 w 31891"/>
                <a:gd name="connsiteY1" fmla="*/ 27395 h 31891"/>
                <a:gd name="connsiteX2" fmla="*/ 15149 w 31891"/>
                <a:gd name="connsiteY2" fmla="*/ 28990 h 31891"/>
                <a:gd name="connsiteX3" fmla="*/ 6113 w 31891"/>
                <a:gd name="connsiteY3" fmla="*/ 23675 h 31891"/>
                <a:gd name="connsiteX4" fmla="*/ 4518 w 31891"/>
                <a:gd name="connsiteY4" fmla="*/ 13576 h 31891"/>
                <a:gd name="connsiteX5" fmla="*/ 9833 w 31891"/>
                <a:gd name="connsiteY5" fmla="*/ 5603 h 31891"/>
                <a:gd name="connsiteX6" fmla="*/ 19932 w 31891"/>
                <a:gd name="connsiteY6" fmla="*/ 4540 h 31891"/>
                <a:gd name="connsiteX7" fmla="*/ 28437 w 31891"/>
                <a:gd name="connsiteY7" fmla="*/ 9855 h 31891"/>
                <a:gd name="connsiteX8" fmla="*/ 30563 w 31891"/>
                <a:gd name="connsiteY8" fmla="*/ 19422 h 31891"/>
                <a:gd name="connsiteX9" fmla="*/ 9302 w 31891"/>
                <a:gd name="connsiteY9" fmla="*/ 14639 h 31891"/>
                <a:gd name="connsiteX10" fmla="*/ 10365 w 31891"/>
                <a:gd name="connsiteY10" fmla="*/ 19954 h 31891"/>
                <a:gd name="connsiteX11" fmla="*/ 15680 w 31891"/>
                <a:gd name="connsiteY11" fmla="*/ 23143 h 31891"/>
                <a:gd name="connsiteX12" fmla="*/ 22059 w 31891"/>
                <a:gd name="connsiteY12" fmla="*/ 22612 h 31891"/>
                <a:gd name="connsiteX13" fmla="*/ 25248 w 31891"/>
                <a:gd name="connsiteY13" fmla="*/ 18359 h 31891"/>
                <a:gd name="connsiteX14" fmla="*/ 24185 w 31891"/>
                <a:gd name="connsiteY14" fmla="*/ 13044 h 31891"/>
                <a:gd name="connsiteX15" fmla="*/ 18869 w 31891"/>
                <a:gd name="connsiteY15" fmla="*/ 9855 h 31891"/>
                <a:gd name="connsiteX16" fmla="*/ 12491 w 31891"/>
                <a:gd name="connsiteY16" fmla="*/ 10386 h 31891"/>
                <a:gd name="connsiteX17" fmla="*/ 9302 w 31891"/>
                <a:gd name="connsiteY17" fmla="*/ 14639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30563" y="19422"/>
                  </a:moveTo>
                  <a:cubicBezTo>
                    <a:pt x="30031" y="23143"/>
                    <a:pt x="27905" y="25801"/>
                    <a:pt x="25248" y="27395"/>
                  </a:cubicBezTo>
                  <a:cubicBezTo>
                    <a:pt x="22590" y="28990"/>
                    <a:pt x="19401" y="29522"/>
                    <a:pt x="15149" y="28990"/>
                  </a:cubicBezTo>
                  <a:cubicBezTo>
                    <a:pt x="11428" y="27927"/>
                    <a:pt x="8239" y="26332"/>
                    <a:pt x="6113" y="23675"/>
                  </a:cubicBezTo>
                  <a:cubicBezTo>
                    <a:pt x="3986" y="21017"/>
                    <a:pt x="3455" y="17296"/>
                    <a:pt x="4518" y="13576"/>
                  </a:cubicBezTo>
                  <a:cubicBezTo>
                    <a:pt x="5050" y="9855"/>
                    <a:pt x="7176" y="7197"/>
                    <a:pt x="9833" y="5603"/>
                  </a:cubicBezTo>
                  <a:cubicBezTo>
                    <a:pt x="12491" y="4008"/>
                    <a:pt x="16212" y="3476"/>
                    <a:pt x="19932" y="4540"/>
                  </a:cubicBezTo>
                  <a:cubicBezTo>
                    <a:pt x="23653" y="5603"/>
                    <a:pt x="26842" y="7197"/>
                    <a:pt x="28437" y="9855"/>
                  </a:cubicBezTo>
                  <a:cubicBezTo>
                    <a:pt x="30563" y="12513"/>
                    <a:pt x="31095" y="15702"/>
                    <a:pt x="30563" y="19422"/>
                  </a:cubicBezTo>
                  <a:close/>
                  <a:moveTo>
                    <a:pt x="9302" y="14639"/>
                  </a:moveTo>
                  <a:cubicBezTo>
                    <a:pt x="8770" y="16765"/>
                    <a:pt x="9302" y="18359"/>
                    <a:pt x="10365" y="19954"/>
                  </a:cubicBezTo>
                  <a:cubicBezTo>
                    <a:pt x="11428" y="21549"/>
                    <a:pt x="13554" y="22612"/>
                    <a:pt x="15680" y="23143"/>
                  </a:cubicBezTo>
                  <a:cubicBezTo>
                    <a:pt x="18338" y="23675"/>
                    <a:pt x="20464" y="23675"/>
                    <a:pt x="22059" y="22612"/>
                  </a:cubicBezTo>
                  <a:cubicBezTo>
                    <a:pt x="23653" y="21549"/>
                    <a:pt x="24716" y="20486"/>
                    <a:pt x="25248" y="18359"/>
                  </a:cubicBezTo>
                  <a:cubicBezTo>
                    <a:pt x="25779" y="16233"/>
                    <a:pt x="25248" y="14639"/>
                    <a:pt x="24185" y="13044"/>
                  </a:cubicBezTo>
                  <a:cubicBezTo>
                    <a:pt x="23122" y="11449"/>
                    <a:pt x="20996" y="10386"/>
                    <a:pt x="18869" y="9855"/>
                  </a:cubicBezTo>
                  <a:cubicBezTo>
                    <a:pt x="16212" y="9323"/>
                    <a:pt x="14086" y="9323"/>
                    <a:pt x="12491" y="10386"/>
                  </a:cubicBezTo>
                  <a:cubicBezTo>
                    <a:pt x="10896" y="11449"/>
                    <a:pt x="9833" y="13044"/>
                    <a:pt x="9302" y="14639"/>
                  </a:cubicBezTo>
                  <a:close/>
                </a:path>
              </a:pathLst>
            </a:custGeom>
            <a:solidFill>
              <a:srgbClr val="BAB16E"/>
            </a:solidFill>
            <a:ln w="9525" cap="flat">
              <a:noFill/>
              <a:prstDash val="solid"/>
              <a:miter/>
            </a:ln>
          </p:spPr>
          <p:txBody>
            <a:bodyPr rtlCol="0" anchor="ctr"/>
            <a:lstStyle/>
            <a:p>
              <a:endParaRPr lang="fi-FI"/>
            </a:p>
          </p:txBody>
        </p:sp>
        <p:sp>
          <p:nvSpPr>
            <p:cNvPr id="190" name="Freeform: Shape 189">
              <a:extLst>
                <a:ext uri="{FF2B5EF4-FFF2-40B4-BE49-F238E27FC236}">
                  <a16:creationId xmlns:a16="http://schemas.microsoft.com/office/drawing/2014/main" id="{74AD825A-E324-4561-A0F1-A0701AE6C71E}"/>
                </a:ext>
              </a:extLst>
            </p:cNvPr>
            <p:cNvSpPr/>
            <p:nvPr/>
          </p:nvSpPr>
          <p:spPr>
            <a:xfrm>
              <a:off x="2918106" y="2169304"/>
              <a:ext cx="143513" cy="111621"/>
            </a:xfrm>
            <a:custGeom>
              <a:avLst/>
              <a:gdLst>
                <a:gd name="connsiteX0" fmla="*/ 117032 w 143513"/>
                <a:gd name="connsiteY0" fmla="*/ 98607 h 111621"/>
                <a:gd name="connsiteX1" fmla="*/ 108527 w 143513"/>
                <a:gd name="connsiteY1" fmla="*/ 96480 h 111621"/>
                <a:gd name="connsiteX2" fmla="*/ 100023 w 143513"/>
                <a:gd name="connsiteY2" fmla="*/ 82661 h 111621"/>
                <a:gd name="connsiteX3" fmla="*/ 53248 w 143513"/>
                <a:gd name="connsiteY3" fmla="*/ 31634 h 111621"/>
                <a:gd name="connsiteX4" fmla="*/ 28266 w 143513"/>
                <a:gd name="connsiteY4" fmla="*/ 48111 h 111621"/>
                <a:gd name="connsiteX5" fmla="*/ 32518 w 143513"/>
                <a:gd name="connsiteY5" fmla="*/ 72561 h 111621"/>
                <a:gd name="connsiteX6" fmla="*/ 21356 w 143513"/>
                <a:gd name="connsiteY6" fmla="*/ 74688 h 111621"/>
                <a:gd name="connsiteX7" fmla="*/ 17104 w 143513"/>
                <a:gd name="connsiteY7" fmla="*/ 42264 h 111621"/>
                <a:gd name="connsiteX8" fmla="*/ 54842 w 143513"/>
                <a:gd name="connsiteY8" fmla="*/ 16751 h 111621"/>
                <a:gd name="connsiteX9" fmla="*/ 103743 w 143513"/>
                <a:gd name="connsiteY9" fmla="*/ 65652 h 111621"/>
                <a:gd name="connsiteX10" fmla="*/ 109590 w 143513"/>
                <a:gd name="connsiteY10" fmla="*/ 75751 h 111621"/>
                <a:gd name="connsiteX11" fmla="*/ 110122 w 143513"/>
                <a:gd name="connsiteY11" fmla="*/ 75751 h 111621"/>
                <a:gd name="connsiteX12" fmla="*/ 120221 w 143513"/>
                <a:gd name="connsiteY12" fmla="*/ 28444 h 111621"/>
                <a:gd name="connsiteX13" fmla="*/ 131914 w 143513"/>
                <a:gd name="connsiteY13" fmla="*/ 31102 h 111621"/>
                <a:gd name="connsiteX14" fmla="*/ 117032 w 143513"/>
                <a:gd name="connsiteY14" fmla="*/ 98607 h 111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513" h="111621">
                  <a:moveTo>
                    <a:pt x="117032" y="98607"/>
                  </a:moveTo>
                  <a:lnTo>
                    <a:pt x="108527" y="96480"/>
                  </a:lnTo>
                  <a:lnTo>
                    <a:pt x="100023" y="82661"/>
                  </a:lnTo>
                  <a:cubicBezTo>
                    <a:pt x="80356" y="50237"/>
                    <a:pt x="69194" y="34823"/>
                    <a:pt x="53248" y="31634"/>
                  </a:cubicBezTo>
                  <a:cubicBezTo>
                    <a:pt x="42617" y="29507"/>
                    <a:pt x="31455" y="32165"/>
                    <a:pt x="28266" y="48111"/>
                  </a:cubicBezTo>
                  <a:cubicBezTo>
                    <a:pt x="26140" y="57679"/>
                    <a:pt x="29329" y="66715"/>
                    <a:pt x="32518" y="72561"/>
                  </a:cubicBezTo>
                  <a:lnTo>
                    <a:pt x="21356" y="74688"/>
                  </a:lnTo>
                  <a:cubicBezTo>
                    <a:pt x="16572" y="66183"/>
                    <a:pt x="14446" y="54489"/>
                    <a:pt x="17104" y="42264"/>
                  </a:cubicBezTo>
                  <a:cubicBezTo>
                    <a:pt x="21888" y="19408"/>
                    <a:pt x="39960" y="13562"/>
                    <a:pt x="54842" y="16751"/>
                  </a:cubicBezTo>
                  <a:cubicBezTo>
                    <a:pt x="74509" y="21003"/>
                    <a:pt x="86734" y="38544"/>
                    <a:pt x="103743" y="65652"/>
                  </a:cubicBezTo>
                  <a:lnTo>
                    <a:pt x="109590" y="75751"/>
                  </a:lnTo>
                  <a:lnTo>
                    <a:pt x="110122" y="75751"/>
                  </a:lnTo>
                  <a:lnTo>
                    <a:pt x="120221" y="28444"/>
                  </a:lnTo>
                  <a:lnTo>
                    <a:pt x="131914" y="31102"/>
                  </a:lnTo>
                  <a:lnTo>
                    <a:pt x="117032" y="98607"/>
                  </a:lnTo>
                  <a:close/>
                </a:path>
              </a:pathLst>
            </a:custGeom>
            <a:solidFill>
              <a:srgbClr val="A59E43"/>
            </a:solidFill>
            <a:ln w="38100" cap="flat">
              <a:solidFill>
                <a:srgbClr val="A59E43"/>
              </a:solidFill>
              <a:prstDash val="solid"/>
              <a:miter/>
            </a:ln>
          </p:spPr>
          <p:txBody>
            <a:bodyPr rtlCol="0" anchor="ctr"/>
            <a:lstStyle/>
            <a:p>
              <a:endParaRPr lang="fi-FI"/>
            </a:p>
          </p:txBody>
        </p:sp>
        <p:sp>
          <p:nvSpPr>
            <p:cNvPr id="191" name="Freeform: Shape 190">
              <a:extLst>
                <a:ext uri="{FF2B5EF4-FFF2-40B4-BE49-F238E27FC236}">
                  <a16:creationId xmlns:a16="http://schemas.microsoft.com/office/drawing/2014/main" id="{D13442E7-6753-4629-9249-E99EB15A5788}"/>
                </a:ext>
              </a:extLst>
            </p:cNvPr>
            <p:cNvSpPr/>
            <p:nvPr/>
          </p:nvSpPr>
          <p:spPr>
            <a:xfrm>
              <a:off x="2937569" y="2084246"/>
              <a:ext cx="138198" cy="106306"/>
            </a:xfrm>
            <a:custGeom>
              <a:avLst/>
              <a:gdLst>
                <a:gd name="connsiteX0" fmla="*/ 77370 w 138198"/>
                <a:gd name="connsiteY0" fmla="*/ 18359 h 106306"/>
                <a:gd name="connsiteX1" fmla="*/ 125208 w 138198"/>
                <a:gd name="connsiteY1" fmla="*/ 67260 h 106306"/>
                <a:gd name="connsiteX2" fmla="*/ 63550 w 138198"/>
                <a:gd name="connsiteY2" fmla="*/ 90115 h 106306"/>
                <a:gd name="connsiteX3" fmla="*/ 16776 w 138198"/>
                <a:gd name="connsiteY3" fmla="*/ 41746 h 106306"/>
                <a:gd name="connsiteX4" fmla="*/ 77370 w 138198"/>
                <a:gd name="connsiteY4" fmla="*/ 18359 h 106306"/>
                <a:gd name="connsiteX5" fmla="*/ 66208 w 138198"/>
                <a:gd name="connsiteY5" fmla="*/ 76296 h 106306"/>
                <a:gd name="connsiteX6" fmla="*/ 114046 w 138198"/>
                <a:gd name="connsiteY6" fmla="*/ 64070 h 106306"/>
                <a:gd name="connsiteX7" fmla="*/ 74712 w 138198"/>
                <a:gd name="connsiteY7" fmla="*/ 32710 h 106306"/>
                <a:gd name="connsiteX8" fmla="*/ 26875 w 138198"/>
                <a:gd name="connsiteY8" fmla="*/ 44935 h 106306"/>
                <a:gd name="connsiteX9" fmla="*/ 66208 w 138198"/>
                <a:gd name="connsiteY9" fmla="*/ 76296 h 10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98" h="106306">
                  <a:moveTo>
                    <a:pt x="77370" y="18359"/>
                  </a:moveTo>
                  <a:cubicBezTo>
                    <a:pt x="112983" y="26332"/>
                    <a:pt x="129992" y="43872"/>
                    <a:pt x="125208" y="67260"/>
                  </a:cubicBezTo>
                  <a:cubicBezTo>
                    <a:pt x="120956" y="87989"/>
                    <a:pt x="98100" y="97557"/>
                    <a:pt x="63550" y="90115"/>
                  </a:cubicBezTo>
                  <a:cubicBezTo>
                    <a:pt x="27938" y="82142"/>
                    <a:pt x="11992" y="63007"/>
                    <a:pt x="16776" y="41746"/>
                  </a:cubicBezTo>
                  <a:cubicBezTo>
                    <a:pt x="21028" y="19422"/>
                    <a:pt x="43884" y="11449"/>
                    <a:pt x="77370" y="18359"/>
                  </a:cubicBezTo>
                  <a:close/>
                  <a:moveTo>
                    <a:pt x="66208" y="76296"/>
                  </a:moveTo>
                  <a:cubicBezTo>
                    <a:pt x="93848" y="82142"/>
                    <a:pt x="110857" y="77359"/>
                    <a:pt x="114046" y="64070"/>
                  </a:cubicBezTo>
                  <a:cubicBezTo>
                    <a:pt x="117235" y="49719"/>
                    <a:pt x="101820" y="38557"/>
                    <a:pt x="74712" y="32710"/>
                  </a:cubicBezTo>
                  <a:cubicBezTo>
                    <a:pt x="48667" y="26863"/>
                    <a:pt x="30064" y="30052"/>
                    <a:pt x="26875" y="44935"/>
                  </a:cubicBezTo>
                  <a:cubicBezTo>
                    <a:pt x="24217" y="57692"/>
                    <a:pt x="37505" y="69917"/>
                    <a:pt x="66208" y="76296"/>
                  </a:cubicBezTo>
                  <a:close/>
                </a:path>
              </a:pathLst>
            </a:custGeom>
            <a:solidFill>
              <a:srgbClr val="A59E43"/>
            </a:solidFill>
            <a:ln w="38100" cap="flat">
              <a:solidFill>
                <a:srgbClr val="A59E43"/>
              </a:solidFill>
              <a:prstDash val="solid"/>
              <a:miter/>
            </a:ln>
          </p:spPr>
          <p:txBody>
            <a:bodyPr rtlCol="0" anchor="ctr"/>
            <a:lstStyle/>
            <a:p>
              <a:endParaRPr lang="fi-FI"/>
            </a:p>
          </p:txBody>
        </p:sp>
        <p:sp>
          <p:nvSpPr>
            <p:cNvPr id="192" name="Freeform: Shape 191">
              <a:extLst>
                <a:ext uri="{FF2B5EF4-FFF2-40B4-BE49-F238E27FC236}">
                  <a16:creationId xmlns:a16="http://schemas.microsoft.com/office/drawing/2014/main" id="{C6B09A6E-54A4-41A0-A16E-75A2A4FF7F83}"/>
                </a:ext>
              </a:extLst>
            </p:cNvPr>
            <p:cNvSpPr/>
            <p:nvPr/>
          </p:nvSpPr>
          <p:spPr>
            <a:xfrm>
              <a:off x="2955641" y="2001108"/>
              <a:ext cx="138198" cy="106306"/>
            </a:xfrm>
            <a:custGeom>
              <a:avLst/>
              <a:gdLst>
                <a:gd name="connsiteX0" fmla="*/ 77370 w 138198"/>
                <a:gd name="connsiteY0" fmla="*/ 18578 h 106306"/>
                <a:gd name="connsiteX1" fmla="*/ 125208 w 138198"/>
                <a:gd name="connsiteY1" fmla="*/ 67479 h 106306"/>
                <a:gd name="connsiteX2" fmla="*/ 63550 w 138198"/>
                <a:gd name="connsiteY2" fmla="*/ 90335 h 106306"/>
                <a:gd name="connsiteX3" fmla="*/ 16776 w 138198"/>
                <a:gd name="connsiteY3" fmla="*/ 41965 h 106306"/>
                <a:gd name="connsiteX4" fmla="*/ 77370 w 138198"/>
                <a:gd name="connsiteY4" fmla="*/ 18578 h 106306"/>
                <a:gd name="connsiteX5" fmla="*/ 66208 w 138198"/>
                <a:gd name="connsiteY5" fmla="*/ 75983 h 106306"/>
                <a:gd name="connsiteX6" fmla="*/ 114046 w 138198"/>
                <a:gd name="connsiteY6" fmla="*/ 63758 h 106306"/>
                <a:gd name="connsiteX7" fmla="*/ 74713 w 138198"/>
                <a:gd name="connsiteY7" fmla="*/ 32398 h 106306"/>
                <a:gd name="connsiteX8" fmla="*/ 26875 w 138198"/>
                <a:gd name="connsiteY8" fmla="*/ 44623 h 106306"/>
                <a:gd name="connsiteX9" fmla="*/ 66208 w 138198"/>
                <a:gd name="connsiteY9" fmla="*/ 75983 h 10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198" h="106306">
                  <a:moveTo>
                    <a:pt x="77370" y="18578"/>
                  </a:moveTo>
                  <a:cubicBezTo>
                    <a:pt x="112983" y="26551"/>
                    <a:pt x="129992" y="44092"/>
                    <a:pt x="125208" y="67479"/>
                  </a:cubicBezTo>
                  <a:cubicBezTo>
                    <a:pt x="120956" y="88209"/>
                    <a:pt x="98100" y="97776"/>
                    <a:pt x="63550" y="90335"/>
                  </a:cubicBezTo>
                  <a:cubicBezTo>
                    <a:pt x="27938" y="82362"/>
                    <a:pt x="11992" y="63227"/>
                    <a:pt x="16776" y="41965"/>
                  </a:cubicBezTo>
                  <a:cubicBezTo>
                    <a:pt x="21028" y="19641"/>
                    <a:pt x="43884" y="11137"/>
                    <a:pt x="77370" y="18578"/>
                  </a:cubicBezTo>
                  <a:close/>
                  <a:moveTo>
                    <a:pt x="66208" y="75983"/>
                  </a:moveTo>
                  <a:cubicBezTo>
                    <a:pt x="93848" y="81830"/>
                    <a:pt x="110857" y="77046"/>
                    <a:pt x="114046" y="63758"/>
                  </a:cubicBezTo>
                  <a:cubicBezTo>
                    <a:pt x="117235" y="49407"/>
                    <a:pt x="101820" y="38245"/>
                    <a:pt x="74713" y="32398"/>
                  </a:cubicBezTo>
                  <a:cubicBezTo>
                    <a:pt x="48667" y="26551"/>
                    <a:pt x="30064" y="29740"/>
                    <a:pt x="26875" y="44623"/>
                  </a:cubicBezTo>
                  <a:cubicBezTo>
                    <a:pt x="24217" y="57380"/>
                    <a:pt x="37505" y="70137"/>
                    <a:pt x="66208" y="75983"/>
                  </a:cubicBezTo>
                  <a:close/>
                </a:path>
              </a:pathLst>
            </a:custGeom>
            <a:solidFill>
              <a:srgbClr val="A59E43"/>
            </a:solidFill>
            <a:ln w="38100" cap="flat">
              <a:solidFill>
                <a:srgbClr val="A59E43"/>
              </a:solidFill>
              <a:prstDash val="solid"/>
              <a:miter/>
            </a:ln>
          </p:spPr>
          <p:txBody>
            <a:bodyPr rtlCol="0" anchor="ctr"/>
            <a:lstStyle/>
            <a:p>
              <a:endParaRPr lang="fi-FI"/>
            </a:p>
          </p:txBody>
        </p:sp>
        <p:sp>
          <p:nvSpPr>
            <p:cNvPr id="193" name="Freeform: Shape 192">
              <a:extLst>
                <a:ext uri="{FF2B5EF4-FFF2-40B4-BE49-F238E27FC236}">
                  <a16:creationId xmlns:a16="http://schemas.microsoft.com/office/drawing/2014/main" id="{93DBC36D-9140-4A8D-8BCA-5497AE96574A}"/>
                </a:ext>
              </a:extLst>
            </p:cNvPr>
            <p:cNvSpPr/>
            <p:nvPr/>
          </p:nvSpPr>
          <p:spPr>
            <a:xfrm>
              <a:off x="2016330" y="1754058"/>
              <a:ext cx="3082879" cy="228558"/>
            </a:xfrm>
            <a:custGeom>
              <a:avLst/>
              <a:gdLst>
                <a:gd name="connsiteX0" fmla="*/ 8898 w 3082879"/>
                <a:gd name="connsiteY0" fmla="*/ 8898 h 228558"/>
                <a:gd name="connsiteX1" fmla="*/ 3074237 w 3082879"/>
                <a:gd name="connsiteY1" fmla="*/ 8898 h 228558"/>
              </a:gdLst>
              <a:ahLst/>
              <a:cxnLst>
                <a:cxn ang="0">
                  <a:pos x="connsiteX0" y="connsiteY0"/>
                </a:cxn>
                <a:cxn ang="0">
                  <a:pos x="connsiteX1" y="connsiteY1"/>
                </a:cxn>
              </a:cxnLst>
              <a:rect l="l" t="t" r="r" b="b"/>
              <a:pathLst>
                <a:path w="3082879" h="228558">
                  <a:moveTo>
                    <a:pt x="8898" y="8898"/>
                  </a:moveTo>
                  <a:cubicBezTo>
                    <a:pt x="8898" y="8898"/>
                    <a:pt x="1734248" y="487276"/>
                    <a:pt x="3074237" y="8898"/>
                  </a:cubicBezTo>
                </a:path>
              </a:pathLst>
            </a:custGeom>
            <a:noFill/>
            <a:ln w="21260" cap="flat">
              <a:solidFill>
                <a:srgbClr val="231F20"/>
              </a:solidFill>
              <a:prstDash val="solid"/>
              <a:miter/>
            </a:ln>
          </p:spPr>
          <p:txBody>
            <a:bodyPr rtlCol="0" anchor="ctr"/>
            <a:lstStyle/>
            <a:p>
              <a:endParaRPr lang="fi-FI"/>
            </a:p>
          </p:txBody>
        </p:sp>
        <p:sp>
          <p:nvSpPr>
            <p:cNvPr id="194" name="Freeform: Shape 193">
              <a:extLst>
                <a:ext uri="{FF2B5EF4-FFF2-40B4-BE49-F238E27FC236}">
                  <a16:creationId xmlns:a16="http://schemas.microsoft.com/office/drawing/2014/main" id="{989243AA-4A2F-4AA6-8710-D4026D0177E4}"/>
                </a:ext>
              </a:extLst>
            </p:cNvPr>
            <p:cNvSpPr/>
            <p:nvPr/>
          </p:nvSpPr>
          <p:spPr>
            <a:xfrm>
              <a:off x="2433263" y="1703599"/>
              <a:ext cx="143513" cy="244504"/>
            </a:xfrm>
            <a:custGeom>
              <a:avLst/>
              <a:gdLst>
                <a:gd name="connsiteX0" fmla="*/ 93073 w 143513"/>
                <a:gd name="connsiteY0" fmla="*/ 2899 h 244504"/>
                <a:gd name="connsiteX1" fmla="*/ 144765 w 143513"/>
                <a:gd name="connsiteY1" fmla="*/ 23940 h 244504"/>
                <a:gd name="connsiteX2" fmla="*/ 54591 w 143513"/>
                <a:gd name="connsiteY2" fmla="*/ 245476 h 244504"/>
                <a:gd name="connsiteX3" fmla="*/ 2899 w 143513"/>
                <a:gd name="connsiteY3" fmla="*/ 224436 h 244504"/>
              </a:gdLst>
              <a:ahLst/>
              <a:cxnLst>
                <a:cxn ang="0">
                  <a:pos x="connsiteX0" y="connsiteY0"/>
                </a:cxn>
                <a:cxn ang="0">
                  <a:pos x="connsiteX1" y="connsiteY1"/>
                </a:cxn>
                <a:cxn ang="0">
                  <a:pos x="connsiteX2" y="connsiteY2"/>
                </a:cxn>
                <a:cxn ang="0">
                  <a:pos x="connsiteX3" y="connsiteY3"/>
                </a:cxn>
              </a:cxnLst>
              <a:rect l="l" t="t" r="r" b="b"/>
              <a:pathLst>
                <a:path w="143513" h="244504">
                  <a:moveTo>
                    <a:pt x="93073" y="2899"/>
                  </a:moveTo>
                  <a:lnTo>
                    <a:pt x="144765" y="23940"/>
                  </a:lnTo>
                  <a:lnTo>
                    <a:pt x="54591" y="245476"/>
                  </a:lnTo>
                  <a:lnTo>
                    <a:pt x="2899" y="224436"/>
                  </a:lnTo>
                  <a:close/>
                </a:path>
              </a:pathLst>
            </a:custGeom>
            <a:solidFill>
              <a:srgbClr val="4C60D3"/>
            </a:solidFill>
            <a:ln w="5315" cap="flat">
              <a:noFill/>
              <a:prstDash val="solid"/>
              <a:miter/>
            </a:ln>
          </p:spPr>
          <p:txBody>
            <a:bodyPr rtlCol="0" anchor="ctr"/>
            <a:lstStyle/>
            <a:p>
              <a:endParaRPr lang="fi-FI"/>
            </a:p>
          </p:txBody>
        </p:sp>
        <p:sp>
          <p:nvSpPr>
            <p:cNvPr id="195" name="Freeform: Shape 194">
              <a:extLst>
                <a:ext uri="{FF2B5EF4-FFF2-40B4-BE49-F238E27FC236}">
                  <a16:creationId xmlns:a16="http://schemas.microsoft.com/office/drawing/2014/main" id="{91D421F1-0B80-47E6-BBEB-BB4A49044211}"/>
                </a:ext>
              </a:extLst>
            </p:cNvPr>
            <p:cNvSpPr/>
            <p:nvPr/>
          </p:nvSpPr>
          <p:spPr>
            <a:xfrm>
              <a:off x="3130576" y="1810862"/>
              <a:ext cx="74414" cy="244504"/>
            </a:xfrm>
            <a:custGeom>
              <a:avLst/>
              <a:gdLst>
                <a:gd name="connsiteX0" fmla="*/ 2388 w 74414"/>
                <a:gd name="connsiteY0" fmla="*/ 6650 h 244504"/>
                <a:gd name="connsiteX1" fmla="*/ 58037 w 74414"/>
                <a:gd name="connsiteY1" fmla="*/ 2388 h 244504"/>
                <a:gd name="connsiteX2" fmla="*/ 76302 w 74414"/>
                <a:gd name="connsiteY2" fmla="*/ 240883 h 244504"/>
                <a:gd name="connsiteX3" fmla="*/ 20653 w 74414"/>
                <a:gd name="connsiteY3" fmla="*/ 245145 h 244504"/>
              </a:gdLst>
              <a:ahLst/>
              <a:cxnLst>
                <a:cxn ang="0">
                  <a:pos x="connsiteX0" y="connsiteY0"/>
                </a:cxn>
                <a:cxn ang="0">
                  <a:pos x="connsiteX1" y="connsiteY1"/>
                </a:cxn>
                <a:cxn ang="0">
                  <a:pos x="connsiteX2" y="connsiteY2"/>
                </a:cxn>
                <a:cxn ang="0">
                  <a:pos x="connsiteX3" y="connsiteY3"/>
                </a:cxn>
              </a:cxnLst>
              <a:rect l="l" t="t" r="r" b="b"/>
              <a:pathLst>
                <a:path w="74414" h="244504">
                  <a:moveTo>
                    <a:pt x="2388" y="6650"/>
                  </a:moveTo>
                  <a:lnTo>
                    <a:pt x="58037" y="2388"/>
                  </a:lnTo>
                  <a:lnTo>
                    <a:pt x="76302" y="240883"/>
                  </a:lnTo>
                  <a:lnTo>
                    <a:pt x="20653" y="245145"/>
                  </a:lnTo>
                  <a:close/>
                </a:path>
              </a:pathLst>
            </a:custGeom>
            <a:solidFill>
              <a:srgbClr val="4C60D3"/>
            </a:solidFill>
            <a:ln w="5315" cap="flat">
              <a:noFill/>
              <a:prstDash val="solid"/>
              <a:miter/>
            </a:ln>
          </p:spPr>
          <p:txBody>
            <a:bodyPr rtlCol="0" anchor="ctr"/>
            <a:lstStyle/>
            <a:p>
              <a:endParaRPr lang="fi-FI"/>
            </a:p>
          </p:txBody>
        </p:sp>
        <p:sp>
          <p:nvSpPr>
            <p:cNvPr id="196" name="Freeform: Shape 195">
              <a:extLst>
                <a:ext uri="{FF2B5EF4-FFF2-40B4-BE49-F238E27FC236}">
                  <a16:creationId xmlns:a16="http://schemas.microsoft.com/office/drawing/2014/main" id="{CA0C731E-99CA-4358-BE6F-4CFBC14F800A}"/>
                </a:ext>
              </a:extLst>
            </p:cNvPr>
            <p:cNvSpPr/>
            <p:nvPr/>
          </p:nvSpPr>
          <p:spPr>
            <a:xfrm>
              <a:off x="4196694" y="1891741"/>
              <a:ext cx="558107" cy="930179"/>
            </a:xfrm>
            <a:custGeom>
              <a:avLst/>
              <a:gdLst>
                <a:gd name="connsiteX0" fmla="*/ 4445 w 558107"/>
                <a:gd name="connsiteY0" fmla="*/ 59074 h 930179"/>
                <a:gd name="connsiteX1" fmla="*/ 447055 w 558107"/>
                <a:gd name="connsiteY1" fmla="*/ 4445 h 930179"/>
                <a:gd name="connsiteX2" fmla="*/ 554100 w 558107"/>
                <a:gd name="connsiteY2" fmla="*/ 871728 h 930179"/>
                <a:gd name="connsiteX3" fmla="*/ 111490 w 558107"/>
                <a:gd name="connsiteY3" fmla="*/ 926357 h 930179"/>
              </a:gdLst>
              <a:ahLst/>
              <a:cxnLst>
                <a:cxn ang="0">
                  <a:pos x="connsiteX0" y="connsiteY0"/>
                </a:cxn>
                <a:cxn ang="0">
                  <a:pos x="connsiteX1" y="connsiteY1"/>
                </a:cxn>
                <a:cxn ang="0">
                  <a:pos x="connsiteX2" y="connsiteY2"/>
                </a:cxn>
                <a:cxn ang="0">
                  <a:pos x="connsiteX3" y="connsiteY3"/>
                </a:cxn>
              </a:cxnLst>
              <a:rect l="l" t="t" r="r" b="b"/>
              <a:pathLst>
                <a:path w="558107" h="930179">
                  <a:moveTo>
                    <a:pt x="4445" y="59074"/>
                  </a:moveTo>
                  <a:lnTo>
                    <a:pt x="447055" y="4445"/>
                  </a:lnTo>
                  <a:lnTo>
                    <a:pt x="554100" y="871728"/>
                  </a:lnTo>
                  <a:lnTo>
                    <a:pt x="111490" y="926357"/>
                  </a:lnTo>
                  <a:close/>
                </a:path>
              </a:pathLst>
            </a:custGeom>
            <a:solidFill>
              <a:srgbClr val="F8C9E9"/>
            </a:solidFill>
            <a:ln w="9525" cap="flat">
              <a:noFill/>
              <a:prstDash val="solid"/>
              <a:miter/>
            </a:ln>
          </p:spPr>
          <p:txBody>
            <a:bodyPr rtlCol="0" anchor="ctr"/>
            <a:lstStyle/>
            <a:p>
              <a:endParaRPr lang="fi-FI"/>
            </a:p>
          </p:txBody>
        </p:sp>
        <p:sp>
          <p:nvSpPr>
            <p:cNvPr id="197" name="Freeform: Shape 196">
              <a:extLst>
                <a:ext uri="{FF2B5EF4-FFF2-40B4-BE49-F238E27FC236}">
                  <a16:creationId xmlns:a16="http://schemas.microsoft.com/office/drawing/2014/main" id="{388E567C-7847-4A41-A94F-B65BAA088DB5}"/>
                </a:ext>
              </a:extLst>
            </p:cNvPr>
            <p:cNvSpPr/>
            <p:nvPr/>
          </p:nvSpPr>
          <p:spPr>
            <a:xfrm>
              <a:off x="4196680" y="1891988"/>
              <a:ext cx="478378" cy="292342"/>
            </a:xfrm>
            <a:custGeom>
              <a:avLst/>
              <a:gdLst>
                <a:gd name="connsiteX0" fmla="*/ 4445 w 478377"/>
                <a:gd name="connsiteY0" fmla="*/ 59074 h 292341"/>
                <a:gd name="connsiteX1" fmla="*/ 447055 w 478377"/>
                <a:gd name="connsiteY1" fmla="*/ 4445 h 292341"/>
                <a:gd name="connsiteX2" fmla="*/ 475509 w 478377"/>
                <a:gd name="connsiteY2" fmla="*/ 234982 h 292341"/>
                <a:gd name="connsiteX3" fmla="*/ 32899 w 478377"/>
                <a:gd name="connsiteY3" fmla="*/ 289611 h 292341"/>
              </a:gdLst>
              <a:ahLst/>
              <a:cxnLst>
                <a:cxn ang="0">
                  <a:pos x="connsiteX0" y="connsiteY0"/>
                </a:cxn>
                <a:cxn ang="0">
                  <a:pos x="connsiteX1" y="connsiteY1"/>
                </a:cxn>
                <a:cxn ang="0">
                  <a:pos x="connsiteX2" y="connsiteY2"/>
                </a:cxn>
                <a:cxn ang="0">
                  <a:pos x="connsiteX3" y="connsiteY3"/>
                </a:cxn>
              </a:cxnLst>
              <a:rect l="l" t="t" r="r" b="b"/>
              <a:pathLst>
                <a:path w="478377" h="292341">
                  <a:moveTo>
                    <a:pt x="4445" y="59074"/>
                  </a:moveTo>
                  <a:lnTo>
                    <a:pt x="447055" y="4445"/>
                  </a:lnTo>
                  <a:lnTo>
                    <a:pt x="475509" y="234982"/>
                  </a:lnTo>
                  <a:lnTo>
                    <a:pt x="32899" y="289611"/>
                  </a:lnTo>
                  <a:close/>
                </a:path>
              </a:pathLst>
            </a:custGeom>
            <a:solidFill>
              <a:srgbClr val="FFFFFF"/>
            </a:solidFill>
            <a:ln w="9525" cap="flat">
              <a:noFill/>
              <a:prstDash val="solid"/>
              <a:miter/>
            </a:ln>
          </p:spPr>
          <p:txBody>
            <a:bodyPr rtlCol="0" anchor="ctr"/>
            <a:lstStyle/>
            <a:p>
              <a:endParaRPr lang="fi-FI"/>
            </a:p>
          </p:txBody>
        </p:sp>
        <p:sp>
          <p:nvSpPr>
            <p:cNvPr id="198" name="Freeform: Shape 197">
              <a:extLst>
                <a:ext uri="{FF2B5EF4-FFF2-40B4-BE49-F238E27FC236}">
                  <a16:creationId xmlns:a16="http://schemas.microsoft.com/office/drawing/2014/main" id="{D22CA1AC-C426-4449-85F4-924034A36DAF}"/>
                </a:ext>
              </a:extLst>
            </p:cNvPr>
            <p:cNvSpPr/>
            <p:nvPr/>
          </p:nvSpPr>
          <p:spPr>
            <a:xfrm>
              <a:off x="4261490" y="2418238"/>
              <a:ext cx="478378" cy="292342"/>
            </a:xfrm>
            <a:custGeom>
              <a:avLst/>
              <a:gdLst>
                <a:gd name="connsiteX0" fmla="*/ 4445 w 478377"/>
                <a:gd name="connsiteY0" fmla="*/ 59074 h 292341"/>
                <a:gd name="connsiteX1" fmla="*/ 447055 w 478377"/>
                <a:gd name="connsiteY1" fmla="*/ 4445 h 292341"/>
                <a:gd name="connsiteX2" fmla="*/ 475509 w 478377"/>
                <a:gd name="connsiteY2" fmla="*/ 234982 h 292341"/>
                <a:gd name="connsiteX3" fmla="*/ 32899 w 478377"/>
                <a:gd name="connsiteY3" fmla="*/ 289611 h 292341"/>
              </a:gdLst>
              <a:ahLst/>
              <a:cxnLst>
                <a:cxn ang="0">
                  <a:pos x="connsiteX0" y="connsiteY0"/>
                </a:cxn>
                <a:cxn ang="0">
                  <a:pos x="connsiteX1" y="connsiteY1"/>
                </a:cxn>
                <a:cxn ang="0">
                  <a:pos x="connsiteX2" y="connsiteY2"/>
                </a:cxn>
                <a:cxn ang="0">
                  <a:pos x="connsiteX3" y="connsiteY3"/>
                </a:cxn>
              </a:cxnLst>
              <a:rect l="l" t="t" r="r" b="b"/>
              <a:pathLst>
                <a:path w="478377" h="292341">
                  <a:moveTo>
                    <a:pt x="4445" y="59074"/>
                  </a:moveTo>
                  <a:lnTo>
                    <a:pt x="447055" y="4445"/>
                  </a:lnTo>
                  <a:lnTo>
                    <a:pt x="475509" y="234982"/>
                  </a:lnTo>
                  <a:lnTo>
                    <a:pt x="32899" y="289611"/>
                  </a:lnTo>
                  <a:close/>
                </a:path>
              </a:pathLst>
            </a:custGeom>
            <a:solidFill>
              <a:srgbClr val="E279BE"/>
            </a:solidFill>
            <a:ln w="9525" cap="flat">
              <a:noFill/>
              <a:prstDash val="solid"/>
              <a:miter/>
            </a:ln>
          </p:spPr>
          <p:txBody>
            <a:bodyPr rtlCol="0" anchor="ctr"/>
            <a:lstStyle/>
            <a:p>
              <a:endParaRPr lang="fi-FI"/>
            </a:p>
          </p:txBody>
        </p:sp>
        <p:sp>
          <p:nvSpPr>
            <p:cNvPr id="199" name="Freeform: Shape 198">
              <a:extLst>
                <a:ext uri="{FF2B5EF4-FFF2-40B4-BE49-F238E27FC236}">
                  <a16:creationId xmlns:a16="http://schemas.microsoft.com/office/drawing/2014/main" id="{D4E4DBEB-5995-438A-8BC8-5D7C0BFD575B}"/>
                </a:ext>
              </a:extLst>
            </p:cNvPr>
            <p:cNvSpPr/>
            <p:nvPr/>
          </p:nvSpPr>
          <p:spPr>
            <a:xfrm>
              <a:off x="4562430" y="2021910"/>
              <a:ext cx="90360" cy="116937"/>
            </a:xfrm>
            <a:custGeom>
              <a:avLst/>
              <a:gdLst>
                <a:gd name="connsiteX0" fmla="*/ 4445 w 90360"/>
                <a:gd name="connsiteY0" fmla="*/ 13040 h 116936"/>
                <a:gd name="connsiteX1" fmla="*/ 74081 w 90360"/>
                <a:gd name="connsiteY1" fmla="*/ 4445 h 116936"/>
                <a:gd name="connsiteX2" fmla="*/ 86843 w 90360"/>
                <a:gd name="connsiteY2" fmla="*/ 107844 h 116936"/>
                <a:gd name="connsiteX3" fmla="*/ 17207 w 90360"/>
                <a:gd name="connsiteY3" fmla="*/ 116438 h 116936"/>
              </a:gdLst>
              <a:ahLst/>
              <a:cxnLst>
                <a:cxn ang="0">
                  <a:pos x="connsiteX0" y="connsiteY0"/>
                </a:cxn>
                <a:cxn ang="0">
                  <a:pos x="connsiteX1" y="connsiteY1"/>
                </a:cxn>
                <a:cxn ang="0">
                  <a:pos x="connsiteX2" y="connsiteY2"/>
                </a:cxn>
                <a:cxn ang="0">
                  <a:pos x="connsiteX3" y="connsiteY3"/>
                </a:cxn>
              </a:cxnLst>
              <a:rect l="l" t="t" r="r" b="b"/>
              <a:pathLst>
                <a:path w="90360" h="116936">
                  <a:moveTo>
                    <a:pt x="4445" y="13040"/>
                  </a:moveTo>
                  <a:lnTo>
                    <a:pt x="74081" y="4445"/>
                  </a:lnTo>
                  <a:lnTo>
                    <a:pt x="86843" y="107844"/>
                  </a:lnTo>
                  <a:lnTo>
                    <a:pt x="17207" y="116438"/>
                  </a:lnTo>
                  <a:close/>
                </a:path>
              </a:pathLst>
            </a:custGeom>
            <a:solidFill>
              <a:srgbClr val="4C60D3"/>
            </a:solidFill>
            <a:ln w="9525" cap="flat">
              <a:noFill/>
              <a:prstDash val="solid"/>
              <a:miter/>
            </a:ln>
          </p:spPr>
          <p:txBody>
            <a:bodyPr rtlCol="0" anchor="ctr"/>
            <a:lstStyle/>
            <a:p>
              <a:endParaRPr lang="fi-FI"/>
            </a:p>
          </p:txBody>
        </p:sp>
        <p:sp>
          <p:nvSpPr>
            <p:cNvPr id="200" name="Freeform: Shape 199">
              <a:extLst>
                <a:ext uri="{FF2B5EF4-FFF2-40B4-BE49-F238E27FC236}">
                  <a16:creationId xmlns:a16="http://schemas.microsoft.com/office/drawing/2014/main" id="{94FD842B-DE01-4262-8252-F76E33366201}"/>
                </a:ext>
              </a:extLst>
            </p:cNvPr>
            <p:cNvSpPr/>
            <p:nvPr/>
          </p:nvSpPr>
          <p:spPr>
            <a:xfrm>
              <a:off x="4301086" y="2739023"/>
              <a:ext cx="451801" cy="79730"/>
            </a:xfrm>
            <a:custGeom>
              <a:avLst/>
              <a:gdLst>
                <a:gd name="connsiteX0" fmla="*/ 4445 w 451801"/>
                <a:gd name="connsiteY0" fmla="*/ 59074 h 79729"/>
                <a:gd name="connsiteX1" fmla="*/ 447055 w 451801"/>
                <a:gd name="connsiteY1" fmla="*/ 4445 h 79729"/>
                <a:gd name="connsiteX2" fmla="*/ 449529 w 451801"/>
                <a:gd name="connsiteY2" fmla="*/ 24492 h 79729"/>
                <a:gd name="connsiteX3" fmla="*/ 6919 w 451801"/>
                <a:gd name="connsiteY3" fmla="*/ 79121 h 79729"/>
              </a:gdLst>
              <a:ahLst/>
              <a:cxnLst>
                <a:cxn ang="0">
                  <a:pos x="connsiteX0" y="connsiteY0"/>
                </a:cxn>
                <a:cxn ang="0">
                  <a:pos x="connsiteX1" y="connsiteY1"/>
                </a:cxn>
                <a:cxn ang="0">
                  <a:pos x="connsiteX2" y="connsiteY2"/>
                </a:cxn>
                <a:cxn ang="0">
                  <a:pos x="connsiteX3" y="connsiteY3"/>
                </a:cxn>
              </a:cxnLst>
              <a:rect l="l" t="t" r="r" b="b"/>
              <a:pathLst>
                <a:path w="451801" h="79729">
                  <a:moveTo>
                    <a:pt x="4445" y="59074"/>
                  </a:moveTo>
                  <a:lnTo>
                    <a:pt x="447055" y="4445"/>
                  </a:lnTo>
                  <a:lnTo>
                    <a:pt x="449529" y="24492"/>
                  </a:lnTo>
                  <a:lnTo>
                    <a:pt x="6919" y="79121"/>
                  </a:lnTo>
                  <a:close/>
                </a:path>
              </a:pathLst>
            </a:custGeom>
            <a:solidFill>
              <a:srgbClr val="FFFFFF"/>
            </a:solidFill>
            <a:ln w="9525" cap="flat">
              <a:noFill/>
              <a:prstDash val="solid"/>
              <a:miter/>
            </a:ln>
          </p:spPr>
          <p:txBody>
            <a:bodyPr rtlCol="0" anchor="ctr"/>
            <a:lstStyle/>
            <a:p>
              <a:endParaRPr lang="fi-FI"/>
            </a:p>
          </p:txBody>
        </p:sp>
        <p:sp>
          <p:nvSpPr>
            <p:cNvPr id="201" name="Freeform: Shape 200">
              <a:extLst>
                <a:ext uri="{FF2B5EF4-FFF2-40B4-BE49-F238E27FC236}">
                  <a16:creationId xmlns:a16="http://schemas.microsoft.com/office/drawing/2014/main" id="{B3F8CDEE-2F39-4A33-B16D-A5BA0DD8E408}"/>
                </a:ext>
              </a:extLst>
            </p:cNvPr>
            <p:cNvSpPr/>
            <p:nvPr/>
          </p:nvSpPr>
          <p:spPr>
            <a:xfrm>
              <a:off x="4220904" y="1966798"/>
              <a:ext cx="90360" cy="58468"/>
            </a:xfrm>
            <a:custGeom>
              <a:avLst/>
              <a:gdLst>
                <a:gd name="connsiteX0" fmla="*/ 72367 w 90360"/>
                <a:gd name="connsiteY0" fmla="*/ 43320 h 58468"/>
                <a:gd name="connsiteX1" fmla="*/ 69178 w 90360"/>
                <a:gd name="connsiteY1" fmla="*/ 19401 h 58468"/>
                <a:gd name="connsiteX2" fmla="*/ 52700 w 90360"/>
                <a:gd name="connsiteY2" fmla="*/ 18869 h 58468"/>
                <a:gd name="connsiteX3" fmla="*/ 53763 w 90360"/>
                <a:gd name="connsiteY3" fmla="*/ 24185 h 58468"/>
                <a:gd name="connsiteX4" fmla="*/ 52169 w 90360"/>
                <a:gd name="connsiteY4" fmla="*/ 38004 h 58468"/>
                <a:gd name="connsiteX5" fmla="*/ 36754 w 90360"/>
                <a:gd name="connsiteY5" fmla="*/ 49167 h 58468"/>
                <a:gd name="connsiteX6" fmla="*/ 12304 w 90360"/>
                <a:gd name="connsiteY6" fmla="*/ 28437 h 58468"/>
                <a:gd name="connsiteX7" fmla="*/ 14430 w 90360"/>
                <a:gd name="connsiteY7" fmla="*/ 11959 h 58468"/>
                <a:gd name="connsiteX8" fmla="*/ 21340 w 90360"/>
                <a:gd name="connsiteY8" fmla="*/ 13554 h 58468"/>
                <a:gd name="connsiteX9" fmla="*/ 19745 w 90360"/>
                <a:gd name="connsiteY9" fmla="*/ 27374 h 58468"/>
                <a:gd name="connsiteX10" fmla="*/ 35159 w 90360"/>
                <a:gd name="connsiteY10" fmla="*/ 40662 h 58468"/>
                <a:gd name="connsiteX11" fmla="*/ 46853 w 90360"/>
                <a:gd name="connsiteY11" fmla="*/ 20464 h 58468"/>
                <a:gd name="connsiteX12" fmla="*/ 45259 w 90360"/>
                <a:gd name="connsiteY12" fmla="*/ 11959 h 58468"/>
                <a:gd name="connsiteX13" fmla="*/ 76087 w 90360"/>
                <a:gd name="connsiteY13" fmla="*/ 12491 h 58468"/>
                <a:gd name="connsiteX14" fmla="*/ 79808 w 90360"/>
                <a:gd name="connsiteY14" fmla="*/ 42788 h 58468"/>
                <a:gd name="connsiteX15" fmla="*/ 72367 w 90360"/>
                <a:gd name="connsiteY15" fmla="*/ 43320 h 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360" h="58468">
                  <a:moveTo>
                    <a:pt x="72367" y="43320"/>
                  </a:moveTo>
                  <a:lnTo>
                    <a:pt x="69178" y="19401"/>
                  </a:lnTo>
                  <a:lnTo>
                    <a:pt x="52700" y="18869"/>
                  </a:lnTo>
                  <a:cubicBezTo>
                    <a:pt x="53232" y="20464"/>
                    <a:pt x="53232" y="21527"/>
                    <a:pt x="53763" y="24185"/>
                  </a:cubicBezTo>
                  <a:cubicBezTo>
                    <a:pt x="54295" y="28968"/>
                    <a:pt x="53763" y="34284"/>
                    <a:pt x="52169" y="38004"/>
                  </a:cubicBezTo>
                  <a:cubicBezTo>
                    <a:pt x="50042" y="43320"/>
                    <a:pt x="45259" y="48104"/>
                    <a:pt x="36754" y="49167"/>
                  </a:cubicBezTo>
                  <a:cubicBezTo>
                    <a:pt x="24529" y="50761"/>
                    <a:pt x="13898" y="42257"/>
                    <a:pt x="12304" y="28437"/>
                  </a:cubicBezTo>
                  <a:cubicBezTo>
                    <a:pt x="11241" y="21527"/>
                    <a:pt x="12835" y="15680"/>
                    <a:pt x="14430" y="11959"/>
                  </a:cubicBezTo>
                  <a:lnTo>
                    <a:pt x="21340" y="13554"/>
                  </a:lnTo>
                  <a:cubicBezTo>
                    <a:pt x="20277" y="16212"/>
                    <a:pt x="18682" y="21527"/>
                    <a:pt x="19745" y="27374"/>
                  </a:cubicBezTo>
                  <a:cubicBezTo>
                    <a:pt x="20808" y="35347"/>
                    <a:pt x="26655" y="41725"/>
                    <a:pt x="35159" y="40662"/>
                  </a:cubicBezTo>
                  <a:cubicBezTo>
                    <a:pt x="43132" y="39599"/>
                    <a:pt x="48448" y="33221"/>
                    <a:pt x="46853" y="20464"/>
                  </a:cubicBezTo>
                  <a:cubicBezTo>
                    <a:pt x="46322" y="16743"/>
                    <a:pt x="45790" y="14086"/>
                    <a:pt x="45259" y="11959"/>
                  </a:cubicBezTo>
                  <a:lnTo>
                    <a:pt x="76087" y="12491"/>
                  </a:lnTo>
                  <a:lnTo>
                    <a:pt x="79808" y="42788"/>
                  </a:lnTo>
                  <a:lnTo>
                    <a:pt x="72367" y="43320"/>
                  </a:lnTo>
                  <a:close/>
                </a:path>
              </a:pathLst>
            </a:custGeom>
            <a:solidFill>
              <a:srgbClr val="6A2E52"/>
            </a:solidFill>
            <a:ln w="28575" cap="flat">
              <a:solidFill>
                <a:srgbClr val="6A2E52"/>
              </a:solidFill>
              <a:prstDash val="solid"/>
              <a:miter/>
            </a:ln>
          </p:spPr>
          <p:txBody>
            <a:bodyPr rtlCol="0" anchor="ctr"/>
            <a:lstStyle/>
            <a:p>
              <a:endParaRPr lang="fi-FI"/>
            </a:p>
          </p:txBody>
        </p:sp>
        <p:sp>
          <p:nvSpPr>
            <p:cNvPr id="202" name="Freeform: Shape 201">
              <a:extLst>
                <a:ext uri="{FF2B5EF4-FFF2-40B4-BE49-F238E27FC236}">
                  <a16:creationId xmlns:a16="http://schemas.microsoft.com/office/drawing/2014/main" id="{A412A003-19C9-472B-9D85-64932DA7AABA}"/>
                </a:ext>
              </a:extLst>
            </p:cNvPr>
            <p:cNvSpPr/>
            <p:nvPr/>
          </p:nvSpPr>
          <p:spPr>
            <a:xfrm>
              <a:off x="4228002" y="2011468"/>
              <a:ext cx="85045" cy="63784"/>
            </a:xfrm>
            <a:custGeom>
              <a:avLst/>
              <a:gdLst>
                <a:gd name="connsiteX0" fmla="*/ 48260 w 85044"/>
                <a:gd name="connsiteY0" fmla="*/ 55524 h 63783"/>
                <a:gd name="connsiteX1" fmla="*/ 12116 w 85044"/>
                <a:gd name="connsiteY1" fmla="*/ 37452 h 63783"/>
                <a:gd name="connsiteX2" fmla="*/ 41882 w 85044"/>
                <a:gd name="connsiteY2" fmla="*/ 12470 h 63783"/>
                <a:gd name="connsiteX3" fmla="*/ 77494 w 85044"/>
                <a:gd name="connsiteY3" fmla="*/ 30542 h 63783"/>
                <a:gd name="connsiteX4" fmla="*/ 48260 w 85044"/>
                <a:gd name="connsiteY4" fmla="*/ 55524 h 63783"/>
                <a:gd name="connsiteX5" fmla="*/ 42945 w 85044"/>
                <a:gd name="connsiteY5" fmla="*/ 21506 h 63783"/>
                <a:gd name="connsiteX6" fmla="*/ 18494 w 85044"/>
                <a:gd name="connsiteY6" fmla="*/ 37452 h 63783"/>
                <a:gd name="connsiteX7" fmla="*/ 46666 w 85044"/>
                <a:gd name="connsiteY7" fmla="*/ 47019 h 63783"/>
                <a:gd name="connsiteX8" fmla="*/ 71116 w 85044"/>
                <a:gd name="connsiteY8" fmla="*/ 31073 h 63783"/>
                <a:gd name="connsiteX9" fmla="*/ 42945 w 85044"/>
                <a:gd name="connsiteY9" fmla="*/ 21506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3783">
                  <a:moveTo>
                    <a:pt x="48260" y="55524"/>
                  </a:moveTo>
                  <a:cubicBezTo>
                    <a:pt x="26467" y="58181"/>
                    <a:pt x="13711" y="51803"/>
                    <a:pt x="12116" y="37452"/>
                  </a:cubicBezTo>
                  <a:cubicBezTo>
                    <a:pt x="10521" y="25227"/>
                    <a:pt x="21152" y="15127"/>
                    <a:pt x="41882" y="12470"/>
                  </a:cubicBezTo>
                  <a:cubicBezTo>
                    <a:pt x="63143" y="9812"/>
                    <a:pt x="75900" y="17785"/>
                    <a:pt x="77494" y="30542"/>
                  </a:cubicBezTo>
                  <a:cubicBezTo>
                    <a:pt x="79621" y="44362"/>
                    <a:pt x="68458" y="53398"/>
                    <a:pt x="48260" y="55524"/>
                  </a:cubicBezTo>
                  <a:close/>
                  <a:moveTo>
                    <a:pt x="42945" y="21506"/>
                  </a:moveTo>
                  <a:cubicBezTo>
                    <a:pt x="26467" y="23632"/>
                    <a:pt x="17963" y="30010"/>
                    <a:pt x="18494" y="37452"/>
                  </a:cubicBezTo>
                  <a:cubicBezTo>
                    <a:pt x="19558" y="45956"/>
                    <a:pt x="30188" y="49145"/>
                    <a:pt x="46666" y="47019"/>
                  </a:cubicBezTo>
                  <a:cubicBezTo>
                    <a:pt x="62080" y="44893"/>
                    <a:pt x="72179" y="39578"/>
                    <a:pt x="71116" y="31073"/>
                  </a:cubicBezTo>
                  <a:cubicBezTo>
                    <a:pt x="70053" y="23632"/>
                    <a:pt x="60486" y="19380"/>
                    <a:pt x="42945" y="21506"/>
                  </a:cubicBezTo>
                  <a:close/>
                </a:path>
              </a:pathLst>
            </a:custGeom>
            <a:solidFill>
              <a:srgbClr val="6A2E52"/>
            </a:solidFill>
            <a:ln w="28575" cap="flat">
              <a:solidFill>
                <a:srgbClr val="6A2E52"/>
              </a:solidFill>
              <a:prstDash val="solid"/>
              <a:miter/>
            </a:ln>
          </p:spPr>
          <p:txBody>
            <a:bodyPr rtlCol="0" anchor="ctr"/>
            <a:lstStyle/>
            <a:p>
              <a:endParaRPr lang="fi-FI"/>
            </a:p>
          </p:txBody>
        </p:sp>
        <p:sp>
          <p:nvSpPr>
            <p:cNvPr id="203" name="Freeform: Shape 202">
              <a:extLst>
                <a:ext uri="{FF2B5EF4-FFF2-40B4-BE49-F238E27FC236}">
                  <a16:creationId xmlns:a16="http://schemas.microsoft.com/office/drawing/2014/main" id="{B1675EE6-36A5-4F9F-9CEA-DFC833B2745C}"/>
                </a:ext>
              </a:extLst>
            </p:cNvPr>
            <p:cNvSpPr/>
            <p:nvPr/>
          </p:nvSpPr>
          <p:spPr>
            <a:xfrm>
              <a:off x="4234380" y="2061432"/>
              <a:ext cx="85045" cy="63784"/>
            </a:xfrm>
            <a:custGeom>
              <a:avLst/>
              <a:gdLst>
                <a:gd name="connsiteX0" fmla="*/ 48260 w 85044"/>
                <a:gd name="connsiteY0" fmla="*/ 55524 h 63783"/>
                <a:gd name="connsiteX1" fmla="*/ 12116 w 85044"/>
                <a:gd name="connsiteY1" fmla="*/ 37452 h 63783"/>
                <a:gd name="connsiteX2" fmla="*/ 41882 w 85044"/>
                <a:gd name="connsiteY2" fmla="*/ 12470 h 63783"/>
                <a:gd name="connsiteX3" fmla="*/ 77494 w 85044"/>
                <a:gd name="connsiteY3" fmla="*/ 30542 h 63783"/>
                <a:gd name="connsiteX4" fmla="*/ 48260 w 85044"/>
                <a:gd name="connsiteY4" fmla="*/ 55524 h 63783"/>
                <a:gd name="connsiteX5" fmla="*/ 42945 w 85044"/>
                <a:gd name="connsiteY5" fmla="*/ 21506 h 63783"/>
                <a:gd name="connsiteX6" fmla="*/ 18494 w 85044"/>
                <a:gd name="connsiteY6" fmla="*/ 37452 h 63783"/>
                <a:gd name="connsiteX7" fmla="*/ 46666 w 85044"/>
                <a:gd name="connsiteY7" fmla="*/ 47019 h 63783"/>
                <a:gd name="connsiteX8" fmla="*/ 71116 w 85044"/>
                <a:gd name="connsiteY8" fmla="*/ 31073 h 63783"/>
                <a:gd name="connsiteX9" fmla="*/ 42945 w 85044"/>
                <a:gd name="connsiteY9" fmla="*/ 21506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44" h="63783">
                  <a:moveTo>
                    <a:pt x="48260" y="55524"/>
                  </a:moveTo>
                  <a:cubicBezTo>
                    <a:pt x="26467" y="58181"/>
                    <a:pt x="13711" y="51803"/>
                    <a:pt x="12116" y="37452"/>
                  </a:cubicBezTo>
                  <a:cubicBezTo>
                    <a:pt x="10521" y="25227"/>
                    <a:pt x="21152" y="15127"/>
                    <a:pt x="41882" y="12470"/>
                  </a:cubicBezTo>
                  <a:cubicBezTo>
                    <a:pt x="63143" y="9812"/>
                    <a:pt x="75900" y="17785"/>
                    <a:pt x="77494" y="30542"/>
                  </a:cubicBezTo>
                  <a:cubicBezTo>
                    <a:pt x="79089" y="44362"/>
                    <a:pt x="68458" y="53398"/>
                    <a:pt x="48260" y="55524"/>
                  </a:cubicBezTo>
                  <a:close/>
                  <a:moveTo>
                    <a:pt x="42945" y="21506"/>
                  </a:moveTo>
                  <a:cubicBezTo>
                    <a:pt x="26467" y="23632"/>
                    <a:pt x="17963" y="30010"/>
                    <a:pt x="18494" y="37452"/>
                  </a:cubicBezTo>
                  <a:cubicBezTo>
                    <a:pt x="19558" y="45956"/>
                    <a:pt x="30188" y="49145"/>
                    <a:pt x="46666" y="47019"/>
                  </a:cubicBezTo>
                  <a:cubicBezTo>
                    <a:pt x="62080" y="44893"/>
                    <a:pt x="72179" y="39578"/>
                    <a:pt x="71116" y="31073"/>
                  </a:cubicBezTo>
                  <a:cubicBezTo>
                    <a:pt x="70053" y="23632"/>
                    <a:pt x="59954" y="19380"/>
                    <a:pt x="42945" y="21506"/>
                  </a:cubicBezTo>
                  <a:close/>
                </a:path>
              </a:pathLst>
            </a:custGeom>
            <a:solidFill>
              <a:srgbClr val="6A2E52"/>
            </a:solidFill>
            <a:ln w="28575" cap="flat">
              <a:solidFill>
                <a:srgbClr val="6A2E52"/>
              </a:solidFill>
              <a:prstDash val="solid"/>
              <a:miter/>
            </a:ln>
          </p:spPr>
          <p:txBody>
            <a:bodyPr rtlCol="0" anchor="ctr"/>
            <a:lstStyle/>
            <a:p>
              <a:endParaRPr lang="fi-FI"/>
            </a:p>
          </p:txBody>
        </p:sp>
        <p:sp>
          <p:nvSpPr>
            <p:cNvPr id="204" name="Freeform: Shape 203">
              <a:extLst>
                <a:ext uri="{FF2B5EF4-FFF2-40B4-BE49-F238E27FC236}">
                  <a16:creationId xmlns:a16="http://schemas.microsoft.com/office/drawing/2014/main" id="{4B9D5E55-E74E-487C-81A4-FECC40534BAC}"/>
                </a:ext>
              </a:extLst>
            </p:cNvPr>
            <p:cNvSpPr/>
            <p:nvPr/>
          </p:nvSpPr>
          <p:spPr>
            <a:xfrm>
              <a:off x="4279189" y="2406866"/>
              <a:ext cx="281711" cy="276396"/>
            </a:xfrm>
            <a:custGeom>
              <a:avLst/>
              <a:gdLst>
                <a:gd name="connsiteX0" fmla="*/ 4445 w 281711"/>
                <a:gd name="connsiteY0" fmla="*/ 35048 h 276396"/>
                <a:gd name="connsiteX1" fmla="*/ 252391 w 281711"/>
                <a:gd name="connsiteY1" fmla="*/ 4445 h 276396"/>
                <a:gd name="connsiteX2" fmla="*/ 282212 w 281711"/>
                <a:gd name="connsiteY2" fmla="*/ 246060 h 276396"/>
                <a:gd name="connsiteX3" fmla="*/ 34266 w 281711"/>
                <a:gd name="connsiteY3" fmla="*/ 276663 h 276396"/>
              </a:gdLst>
              <a:ahLst/>
              <a:cxnLst>
                <a:cxn ang="0">
                  <a:pos x="connsiteX0" y="connsiteY0"/>
                </a:cxn>
                <a:cxn ang="0">
                  <a:pos x="connsiteX1" y="connsiteY1"/>
                </a:cxn>
                <a:cxn ang="0">
                  <a:pos x="connsiteX2" y="connsiteY2"/>
                </a:cxn>
                <a:cxn ang="0">
                  <a:pos x="connsiteX3" y="connsiteY3"/>
                </a:cxn>
              </a:cxnLst>
              <a:rect l="l" t="t" r="r" b="b"/>
              <a:pathLst>
                <a:path w="281711" h="276396">
                  <a:moveTo>
                    <a:pt x="4445" y="35048"/>
                  </a:moveTo>
                  <a:lnTo>
                    <a:pt x="252391" y="4445"/>
                  </a:lnTo>
                  <a:lnTo>
                    <a:pt x="282212" y="246060"/>
                  </a:lnTo>
                  <a:lnTo>
                    <a:pt x="34266" y="276663"/>
                  </a:lnTo>
                  <a:close/>
                </a:path>
              </a:pathLst>
            </a:custGeom>
            <a:solidFill>
              <a:srgbClr val="934575"/>
            </a:solidFill>
            <a:ln w="9525" cap="flat">
              <a:noFill/>
              <a:prstDash val="solid"/>
              <a:miter/>
            </a:ln>
          </p:spPr>
          <p:txBody>
            <a:bodyPr rtlCol="0" anchor="ctr"/>
            <a:lstStyle/>
            <a:p>
              <a:endParaRPr lang="fi-FI"/>
            </a:p>
          </p:txBody>
        </p:sp>
        <p:sp>
          <p:nvSpPr>
            <p:cNvPr id="205" name="Freeform: Shape 204">
              <a:extLst>
                <a:ext uri="{FF2B5EF4-FFF2-40B4-BE49-F238E27FC236}">
                  <a16:creationId xmlns:a16="http://schemas.microsoft.com/office/drawing/2014/main" id="{659D56C7-F8B0-4844-8D4F-EFED95577E73}"/>
                </a:ext>
              </a:extLst>
            </p:cNvPr>
            <p:cNvSpPr/>
            <p:nvPr/>
          </p:nvSpPr>
          <p:spPr>
            <a:xfrm>
              <a:off x="4332950" y="2693664"/>
              <a:ext cx="53153" cy="100991"/>
            </a:xfrm>
            <a:custGeom>
              <a:avLst/>
              <a:gdLst>
                <a:gd name="connsiteX0" fmla="*/ 4445 w 53153"/>
                <a:gd name="connsiteY0" fmla="*/ 8938 h 100990"/>
                <a:gd name="connsiteX1" fmla="*/ 40845 w 53153"/>
                <a:gd name="connsiteY1" fmla="*/ 4445 h 100990"/>
                <a:gd name="connsiteX2" fmla="*/ 51980 w 53153"/>
                <a:gd name="connsiteY2" fmla="*/ 94655 h 100990"/>
                <a:gd name="connsiteX3" fmla="*/ 15579 w 53153"/>
                <a:gd name="connsiteY3" fmla="*/ 99148 h 100990"/>
              </a:gdLst>
              <a:ahLst/>
              <a:cxnLst>
                <a:cxn ang="0">
                  <a:pos x="connsiteX0" y="connsiteY0"/>
                </a:cxn>
                <a:cxn ang="0">
                  <a:pos x="connsiteX1" y="connsiteY1"/>
                </a:cxn>
                <a:cxn ang="0">
                  <a:pos x="connsiteX2" y="connsiteY2"/>
                </a:cxn>
                <a:cxn ang="0">
                  <a:pos x="connsiteX3" y="connsiteY3"/>
                </a:cxn>
              </a:cxnLst>
              <a:rect l="l" t="t" r="r" b="b"/>
              <a:pathLst>
                <a:path w="53153" h="100990">
                  <a:moveTo>
                    <a:pt x="4445" y="8938"/>
                  </a:moveTo>
                  <a:lnTo>
                    <a:pt x="40845" y="4445"/>
                  </a:lnTo>
                  <a:lnTo>
                    <a:pt x="51980" y="94655"/>
                  </a:lnTo>
                  <a:lnTo>
                    <a:pt x="15579" y="99148"/>
                  </a:lnTo>
                  <a:close/>
                </a:path>
              </a:pathLst>
            </a:custGeom>
            <a:solidFill>
              <a:srgbClr val="E279BE"/>
            </a:solidFill>
            <a:ln w="9525" cap="flat">
              <a:noFill/>
              <a:prstDash val="solid"/>
              <a:miter/>
            </a:ln>
          </p:spPr>
          <p:txBody>
            <a:bodyPr rtlCol="0" anchor="ctr"/>
            <a:lstStyle/>
            <a:p>
              <a:endParaRPr lang="fi-FI"/>
            </a:p>
          </p:txBody>
        </p:sp>
        <p:sp>
          <p:nvSpPr>
            <p:cNvPr id="206" name="Freeform: Shape 205">
              <a:extLst>
                <a:ext uri="{FF2B5EF4-FFF2-40B4-BE49-F238E27FC236}">
                  <a16:creationId xmlns:a16="http://schemas.microsoft.com/office/drawing/2014/main" id="{544BCF09-C70C-4E3C-B39A-A82E61E50BBD}"/>
                </a:ext>
              </a:extLst>
            </p:cNvPr>
            <p:cNvSpPr/>
            <p:nvPr/>
          </p:nvSpPr>
          <p:spPr>
            <a:xfrm>
              <a:off x="4401879" y="2332492"/>
              <a:ext cx="170090" cy="159459"/>
            </a:xfrm>
            <a:custGeom>
              <a:avLst/>
              <a:gdLst>
                <a:gd name="connsiteX0" fmla="*/ 150248 w 170089"/>
                <a:gd name="connsiteY0" fmla="*/ 106572 h 159459"/>
                <a:gd name="connsiteX1" fmla="*/ 136959 w 170089"/>
                <a:gd name="connsiteY1" fmla="*/ 69896 h 159459"/>
                <a:gd name="connsiteX2" fmla="*/ 120482 w 170089"/>
                <a:gd name="connsiteY2" fmla="*/ 55013 h 159459"/>
                <a:gd name="connsiteX3" fmla="*/ 100815 w 170089"/>
                <a:gd name="connsiteY3" fmla="*/ 48635 h 159459"/>
                <a:gd name="connsiteX4" fmla="*/ 111977 w 170089"/>
                <a:gd name="connsiteY4" fmla="*/ 139527 h 159459"/>
                <a:gd name="connsiteX5" fmla="*/ 97095 w 170089"/>
                <a:gd name="connsiteY5" fmla="*/ 137932 h 159459"/>
                <a:gd name="connsiteX6" fmla="*/ 85933 w 170089"/>
                <a:gd name="connsiteY6" fmla="*/ 48104 h 159459"/>
                <a:gd name="connsiteX7" fmla="*/ 81680 w 170089"/>
                <a:gd name="connsiteY7" fmla="*/ 48635 h 159459"/>
                <a:gd name="connsiteX8" fmla="*/ 71581 w 170089"/>
                <a:gd name="connsiteY8" fmla="*/ 50230 h 159459"/>
                <a:gd name="connsiteX9" fmla="*/ 82212 w 170089"/>
                <a:gd name="connsiteY9" fmla="*/ 136338 h 159459"/>
                <a:gd name="connsiteX10" fmla="*/ 67329 w 170089"/>
                <a:gd name="connsiteY10" fmla="*/ 134212 h 159459"/>
                <a:gd name="connsiteX11" fmla="*/ 57761 w 170089"/>
                <a:gd name="connsiteY11" fmla="*/ 54482 h 159459"/>
                <a:gd name="connsiteX12" fmla="*/ 25869 w 170089"/>
                <a:gd name="connsiteY12" fmla="*/ 85842 h 159459"/>
                <a:gd name="connsiteX13" fmla="*/ 22680 w 170089"/>
                <a:gd name="connsiteY13" fmla="*/ 119860 h 159459"/>
                <a:gd name="connsiteX14" fmla="*/ 38095 w 170089"/>
                <a:gd name="connsiteY14" fmla="*/ 157599 h 159459"/>
                <a:gd name="connsiteX15" fmla="*/ 15770 w 170089"/>
                <a:gd name="connsiteY15" fmla="*/ 160257 h 159459"/>
                <a:gd name="connsiteX16" fmla="*/ 5140 w 170089"/>
                <a:gd name="connsiteY16" fmla="*/ 124113 h 159459"/>
                <a:gd name="connsiteX17" fmla="*/ 35437 w 170089"/>
                <a:gd name="connsiteY17" fmla="*/ 37473 h 159459"/>
                <a:gd name="connsiteX18" fmla="*/ 54572 w 170089"/>
                <a:gd name="connsiteY18" fmla="*/ 27905 h 159459"/>
                <a:gd name="connsiteX19" fmla="*/ 51914 w 170089"/>
                <a:gd name="connsiteY19" fmla="*/ 7707 h 159459"/>
                <a:gd name="connsiteX20" fmla="*/ 66797 w 170089"/>
                <a:gd name="connsiteY20" fmla="*/ 9833 h 159459"/>
                <a:gd name="connsiteX21" fmla="*/ 68392 w 170089"/>
                <a:gd name="connsiteY21" fmla="*/ 23653 h 159459"/>
                <a:gd name="connsiteX22" fmla="*/ 77960 w 170089"/>
                <a:gd name="connsiteY22" fmla="*/ 22059 h 159459"/>
                <a:gd name="connsiteX23" fmla="*/ 82212 w 170089"/>
                <a:gd name="connsiteY23" fmla="*/ 21527 h 159459"/>
                <a:gd name="connsiteX24" fmla="*/ 80085 w 170089"/>
                <a:gd name="connsiteY24" fmla="*/ 3986 h 159459"/>
                <a:gd name="connsiteX25" fmla="*/ 94968 w 170089"/>
                <a:gd name="connsiteY25" fmla="*/ 6113 h 159459"/>
                <a:gd name="connsiteX26" fmla="*/ 97095 w 170089"/>
                <a:gd name="connsiteY26" fmla="*/ 21527 h 159459"/>
                <a:gd name="connsiteX27" fmla="*/ 152905 w 170089"/>
                <a:gd name="connsiteY27" fmla="*/ 58203 h 159459"/>
                <a:gd name="connsiteX28" fmla="*/ 168320 w 170089"/>
                <a:gd name="connsiteY28" fmla="*/ 104446 h 159459"/>
                <a:gd name="connsiteX29" fmla="*/ 164599 w 170089"/>
                <a:gd name="connsiteY29" fmla="*/ 147500 h 159459"/>
                <a:gd name="connsiteX30" fmla="*/ 143869 w 170089"/>
                <a:gd name="connsiteY30" fmla="*/ 144842 h 159459"/>
                <a:gd name="connsiteX31" fmla="*/ 150248 w 170089"/>
                <a:gd name="connsiteY31" fmla="*/ 106572 h 15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089" h="159459">
                  <a:moveTo>
                    <a:pt x="150248" y="106572"/>
                  </a:moveTo>
                  <a:cubicBezTo>
                    <a:pt x="148653" y="91689"/>
                    <a:pt x="143869" y="79464"/>
                    <a:pt x="136959" y="69896"/>
                  </a:cubicBezTo>
                  <a:cubicBezTo>
                    <a:pt x="132707" y="64049"/>
                    <a:pt x="127392" y="59266"/>
                    <a:pt x="120482" y="55013"/>
                  </a:cubicBezTo>
                  <a:cubicBezTo>
                    <a:pt x="113572" y="50761"/>
                    <a:pt x="106662" y="48635"/>
                    <a:pt x="100815" y="48635"/>
                  </a:cubicBezTo>
                  <a:lnTo>
                    <a:pt x="111977" y="139527"/>
                  </a:lnTo>
                  <a:lnTo>
                    <a:pt x="97095" y="137932"/>
                  </a:lnTo>
                  <a:lnTo>
                    <a:pt x="85933" y="48104"/>
                  </a:lnTo>
                  <a:cubicBezTo>
                    <a:pt x="84338" y="48104"/>
                    <a:pt x="82743" y="48104"/>
                    <a:pt x="81680" y="48635"/>
                  </a:cubicBezTo>
                  <a:cubicBezTo>
                    <a:pt x="76365" y="49167"/>
                    <a:pt x="72644" y="49698"/>
                    <a:pt x="71581" y="50230"/>
                  </a:cubicBezTo>
                  <a:lnTo>
                    <a:pt x="82212" y="136338"/>
                  </a:lnTo>
                  <a:lnTo>
                    <a:pt x="67329" y="134212"/>
                  </a:lnTo>
                  <a:lnTo>
                    <a:pt x="57761" y="54482"/>
                  </a:lnTo>
                  <a:cubicBezTo>
                    <a:pt x="41815" y="60329"/>
                    <a:pt x="31185" y="70428"/>
                    <a:pt x="25869" y="85842"/>
                  </a:cubicBezTo>
                  <a:cubicBezTo>
                    <a:pt x="22149" y="96473"/>
                    <a:pt x="21086" y="108167"/>
                    <a:pt x="22680" y="119860"/>
                  </a:cubicBezTo>
                  <a:cubicBezTo>
                    <a:pt x="24806" y="136338"/>
                    <a:pt x="30122" y="149094"/>
                    <a:pt x="38095" y="157599"/>
                  </a:cubicBezTo>
                  <a:lnTo>
                    <a:pt x="15770" y="160257"/>
                  </a:lnTo>
                  <a:cubicBezTo>
                    <a:pt x="10455" y="149626"/>
                    <a:pt x="6734" y="137401"/>
                    <a:pt x="5140" y="124113"/>
                  </a:cubicBezTo>
                  <a:cubicBezTo>
                    <a:pt x="356" y="83716"/>
                    <a:pt x="10455" y="55013"/>
                    <a:pt x="35437" y="37473"/>
                  </a:cubicBezTo>
                  <a:cubicBezTo>
                    <a:pt x="40752" y="33752"/>
                    <a:pt x="46599" y="30563"/>
                    <a:pt x="54572" y="27905"/>
                  </a:cubicBezTo>
                  <a:lnTo>
                    <a:pt x="51914" y="7707"/>
                  </a:lnTo>
                  <a:lnTo>
                    <a:pt x="66797" y="9833"/>
                  </a:lnTo>
                  <a:lnTo>
                    <a:pt x="68392" y="23653"/>
                  </a:lnTo>
                  <a:cubicBezTo>
                    <a:pt x="71581" y="23122"/>
                    <a:pt x="74770" y="22590"/>
                    <a:pt x="77960" y="22059"/>
                  </a:cubicBezTo>
                  <a:cubicBezTo>
                    <a:pt x="79554" y="22059"/>
                    <a:pt x="80617" y="21527"/>
                    <a:pt x="82212" y="21527"/>
                  </a:cubicBezTo>
                  <a:lnTo>
                    <a:pt x="80085" y="3986"/>
                  </a:lnTo>
                  <a:lnTo>
                    <a:pt x="94968" y="6113"/>
                  </a:lnTo>
                  <a:lnTo>
                    <a:pt x="97095" y="21527"/>
                  </a:lnTo>
                  <a:cubicBezTo>
                    <a:pt x="121013" y="24185"/>
                    <a:pt x="139617" y="36410"/>
                    <a:pt x="152905" y="58203"/>
                  </a:cubicBezTo>
                  <a:cubicBezTo>
                    <a:pt x="160878" y="72022"/>
                    <a:pt x="166194" y="87437"/>
                    <a:pt x="168320" y="104446"/>
                  </a:cubicBezTo>
                  <a:cubicBezTo>
                    <a:pt x="170446" y="120923"/>
                    <a:pt x="169383" y="135275"/>
                    <a:pt x="164599" y="147500"/>
                  </a:cubicBezTo>
                  <a:lnTo>
                    <a:pt x="143869" y="144842"/>
                  </a:lnTo>
                  <a:cubicBezTo>
                    <a:pt x="149716" y="133149"/>
                    <a:pt x="151842" y="120392"/>
                    <a:pt x="150248" y="106572"/>
                  </a:cubicBezTo>
                  <a:close/>
                </a:path>
              </a:pathLst>
            </a:custGeom>
            <a:solidFill>
              <a:srgbClr val="FFFFFD"/>
            </a:solidFill>
            <a:ln w="9525" cap="flat">
              <a:noFill/>
              <a:prstDash val="solid"/>
              <a:miter/>
            </a:ln>
          </p:spPr>
          <p:txBody>
            <a:bodyPr rtlCol="0" anchor="ctr"/>
            <a:lstStyle/>
            <a:p>
              <a:endParaRPr lang="fi-FI"/>
            </a:p>
          </p:txBody>
        </p:sp>
        <p:sp>
          <p:nvSpPr>
            <p:cNvPr id="207" name="Freeform: Shape 206">
              <a:extLst>
                <a:ext uri="{FF2B5EF4-FFF2-40B4-BE49-F238E27FC236}">
                  <a16:creationId xmlns:a16="http://schemas.microsoft.com/office/drawing/2014/main" id="{9D76701A-D7A3-4A0A-BCCC-AAF984ED578A}"/>
                </a:ext>
              </a:extLst>
            </p:cNvPr>
            <p:cNvSpPr/>
            <p:nvPr/>
          </p:nvSpPr>
          <p:spPr>
            <a:xfrm>
              <a:off x="4618302" y="2372888"/>
              <a:ext cx="47838" cy="47838"/>
            </a:xfrm>
            <a:custGeom>
              <a:avLst/>
              <a:gdLst>
                <a:gd name="connsiteX0" fmla="*/ 44383 w 47837"/>
                <a:gd name="connsiteY0" fmla="*/ 22590 h 47837"/>
                <a:gd name="connsiteX1" fmla="*/ 32689 w 47837"/>
                <a:gd name="connsiteY1" fmla="*/ 30563 h 47837"/>
                <a:gd name="connsiteX2" fmla="*/ 32158 w 47837"/>
                <a:gd name="connsiteY2" fmla="*/ 44914 h 47837"/>
                <a:gd name="connsiteX3" fmla="*/ 20996 w 47837"/>
                <a:gd name="connsiteY3" fmla="*/ 35878 h 47837"/>
                <a:gd name="connsiteX4" fmla="*/ 7176 w 47837"/>
                <a:gd name="connsiteY4" fmla="*/ 40131 h 47837"/>
                <a:gd name="connsiteX5" fmla="*/ 12491 w 47837"/>
                <a:gd name="connsiteY5" fmla="*/ 26311 h 47837"/>
                <a:gd name="connsiteX6" fmla="*/ 3986 w 47837"/>
                <a:gd name="connsiteY6" fmla="*/ 14617 h 47837"/>
                <a:gd name="connsiteX7" fmla="*/ 18338 w 47837"/>
                <a:gd name="connsiteY7" fmla="*/ 15680 h 47837"/>
                <a:gd name="connsiteX8" fmla="*/ 27374 w 47837"/>
                <a:gd name="connsiteY8" fmla="*/ 3986 h 47837"/>
                <a:gd name="connsiteX9" fmla="*/ 31094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689" y="30563"/>
                  </a:lnTo>
                  <a:lnTo>
                    <a:pt x="32158" y="44914"/>
                  </a:lnTo>
                  <a:lnTo>
                    <a:pt x="20996" y="35878"/>
                  </a:lnTo>
                  <a:lnTo>
                    <a:pt x="7176" y="40131"/>
                  </a:lnTo>
                  <a:lnTo>
                    <a:pt x="12491" y="26311"/>
                  </a:lnTo>
                  <a:lnTo>
                    <a:pt x="3986" y="14617"/>
                  </a:lnTo>
                  <a:lnTo>
                    <a:pt x="18338" y="15680"/>
                  </a:lnTo>
                  <a:lnTo>
                    <a:pt x="27374" y="3986"/>
                  </a:lnTo>
                  <a:lnTo>
                    <a:pt x="31094" y="17806"/>
                  </a:lnTo>
                  <a:close/>
                </a:path>
              </a:pathLst>
            </a:custGeom>
            <a:solidFill>
              <a:srgbClr val="FFF6C1"/>
            </a:solidFill>
            <a:ln w="9525" cap="flat">
              <a:noFill/>
              <a:prstDash val="solid"/>
              <a:miter/>
            </a:ln>
          </p:spPr>
          <p:txBody>
            <a:bodyPr rtlCol="0" anchor="ctr"/>
            <a:lstStyle/>
            <a:p>
              <a:endParaRPr lang="fi-FI"/>
            </a:p>
          </p:txBody>
        </p:sp>
        <p:sp>
          <p:nvSpPr>
            <p:cNvPr id="208" name="Freeform: Shape 207">
              <a:extLst>
                <a:ext uri="{FF2B5EF4-FFF2-40B4-BE49-F238E27FC236}">
                  <a16:creationId xmlns:a16="http://schemas.microsoft.com/office/drawing/2014/main" id="{4F8D3D70-5D2A-4C0E-8AF2-310E58ED1D0F}"/>
                </a:ext>
              </a:extLst>
            </p:cNvPr>
            <p:cNvSpPr/>
            <p:nvPr/>
          </p:nvSpPr>
          <p:spPr>
            <a:xfrm>
              <a:off x="4590662" y="2300068"/>
              <a:ext cx="47838" cy="47838"/>
            </a:xfrm>
            <a:custGeom>
              <a:avLst/>
              <a:gdLst>
                <a:gd name="connsiteX0" fmla="*/ 43851 w 47837"/>
                <a:gd name="connsiteY0" fmla="*/ 22590 h 47837"/>
                <a:gd name="connsiteX1" fmla="*/ 32158 w 47837"/>
                <a:gd name="connsiteY1" fmla="*/ 30032 h 47837"/>
                <a:gd name="connsiteX2" fmla="*/ 31626 w 47837"/>
                <a:gd name="connsiteY2" fmla="*/ 44383 h 47837"/>
                <a:gd name="connsiteX3" fmla="*/ 20464 w 47837"/>
                <a:gd name="connsiteY3" fmla="*/ 35878 h 47837"/>
                <a:gd name="connsiteX4" fmla="*/ 6644 w 47837"/>
                <a:gd name="connsiteY4" fmla="*/ 39599 h 47837"/>
                <a:gd name="connsiteX5" fmla="*/ 11959 w 47837"/>
                <a:gd name="connsiteY5" fmla="*/ 26311 h 47837"/>
                <a:gd name="connsiteX6" fmla="*/ 3986 w 47837"/>
                <a:gd name="connsiteY6" fmla="*/ 14617 h 47837"/>
                <a:gd name="connsiteX7" fmla="*/ 17806 w 47837"/>
                <a:gd name="connsiteY7" fmla="*/ 15149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590"/>
                  </a:moveTo>
                  <a:lnTo>
                    <a:pt x="32158" y="30032"/>
                  </a:lnTo>
                  <a:lnTo>
                    <a:pt x="31626" y="44383"/>
                  </a:lnTo>
                  <a:lnTo>
                    <a:pt x="20464" y="35878"/>
                  </a:lnTo>
                  <a:lnTo>
                    <a:pt x="6644" y="39599"/>
                  </a:lnTo>
                  <a:lnTo>
                    <a:pt x="11959" y="26311"/>
                  </a:lnTo>
                  <a:lnTo>
                    <a:pt x="3986" y="14617"/>
                  </a:lnTo>
                  <a:lnTo>
                    <a:pt x="17806" y="15149"/>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09" name="Freeform: Shape 208">
              <a:extLst>
                <a:ext uri="{FF2B5EF4-FFF2-40B4-BE49-F238E27FC236}">
                  <a16:creationId xmlns:a16="http://schemas.microsoft.com/office/drawing/2014/main" id="{92EF9DF0-1025-462B-ADC2-E16920C0A3BE}"/>
                </a:ext>
              </a:extLst>
            </p:cNvPr>
            <p:cNvSpPr/>
            <p:nvPr/>
          </p:nvSpPr>
          <p:spPr>
            <a:xfrm>
              <a:off x="4533789" y="2250104"/>
              <a:ext cx="47838" cy="47838"/>
            </a:xfrm>
            <a:custGeom>
              <a:avLst/>
              <a:gdLst>
                <a:gd name="connsiteX0" fmla="*/ 43851 w 47837"/>
                <a:gd name="connsiteY0" fmla="*/ 22590 h 47837"/>
                <a:gd name="connsiteX1" fmla="*/ 32158 w 47837"/>
                <a:gd name="connsiteY1" fmla="*/ 30032 h 47837"/>
                <a:gd name="connsiteX2" fmla="*/ 31626 w 47837"/>
                <a:gd name="connsiteY2" fmla="*/ 44383 h 47837"/>
                <a:gd name="connsiteX3" fmla="*/ 20464 w 47837"/>
                <a:gd name="connsiteY3" fmla="*/ 35347 h 47837"/>
                <a:gd name="connsiteX4" fmla="*/ 7176 w 47837"/>
                <a:gd name="connsiteY4" fmla="*/ 39599 h 47837"/>
                <a:gd name="connsiteX5" fmla="*/ 11959 w 47837"/>
                <a:gd name="connsiteY5" fmla="*/ 26311 h 47837"/>
                <a:gd name="connsiteX6" fmla="*/ 3986 w 47837"/>
                <a:gd name="connsiteY6" fmla="*/ 14617 h 47837"/>
                <a:gd name="connsiteX7" fmla="*/ 18338 w 47837"/>
                <a:gd name="connsiteY7" fmla="*/ 15149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590"/>
                  </a:moveTo>
                  <a:lnTo>
                    <a:pt x="32158" y="30032"/>
                  </a:lnTo>
                  <a:lnTo>
                    <a:pt x="31626" y="44383"/>
                  </a:lnTo>
                  <a:lnTo>
                    <a:pt x="20464" y="35347"/>
                  </a:lnTo>
                  <a:lnTo>
                    <a:pt x="7176" y="39599"/>
                  </a:lnTo>
                  <a:lnTo>
                    <a:pt x="11959" y="26311"/>
                  </a:lnTo>
                  <a:lnTo>
                    <a:pt x="3986" y="14617"/>
                  </a:lnTo>
                  <a:lnTo>
                    <a:pt x="18338" y="15149"/>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0" name="Freeform: Shape 209">
              <a:extLst>
                <a:ext uri="{FF2B5EF4-FFF2-40B4-BE49-F238E27FC236}">
                  <a16:creationId xmlns:a16="http://schemas.microsoft.com/office/drawing/2014/main" id="{BC03CC0C-B814-4E34-A067-A079E0B005B8}"/>
                </a:ext>
              </a:extLst>
            </p:cNvPr>
            <p:cNvSpPr/>
            <p:nvPr/>
          </p:nvSpPr>
          <p:spPr>
            <a:xfrm>
              <a:off x="4458843" y="2231501"/>
              <a:ext cx="47838" cy="47838"/>
            </a:xfrm>
            <a:custGeom>
              <a:avLst/>
              <a:gdLst>
                <a:gd name="connsiteX0" fmla="*/ 44383 w 47837"/>
                <a:gd name="connsiteY0" fmla="*/ 22590 h 47837"/>
                <a:gd name="connsiteX1" fmla="*/ 32158 w 47837"/>
                <a:gd name="connsiteY1" fmla="*/ 30032 h 47837"/>
                <a:gd name="connsiteX2" fmla="*/ 32158 w 47837"/>
                <a:gd name="connsiteY2" fmla="*/ 44383 h 47837"/>
                <a:gd name="connsiteX3" fmla="*/ 20996 w 47837"/>
                <a:gd name="connsiteY3" fmla="*/ 35347 h 47837"/>
                <a:gd name="connsiteX4" fmla="*/ 7176 w 47837"/>
                <a:gd name="connsiteY4" fmla="*/ 39599 h 47837"/>
                <a:gd name="connsiteX5" fmla="*/ 11959 w 47837"/>
                <a:gd name="connsiteY5" fmla="*/ 26311 h 47837"/>
                <a:gd name="connsiteX6" fmla="*/ 3986 w 47837"/>
                <a:gd name="connsiteY6" fmla="*/ 14617 h 47837"/>
                <a:gd name="connsiteX7" fmla="*/ 18338 w 47837"/>
                <a:gd name="connsiteY7" fmla="*/ 15149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158" y="30032"/>
                  </a:lnTo>
                  <a:lnTo>
                    <a:pt x="32158" y="44383"/>
                  </a:lnTo>
                  <a:lnTo>
                    <a:pt x="20996" y="35347"/>
                  </a:lnTo>
                  <a:lnTo>
                    <a:pt x="7176" y="39599"/>
                  </a:lnTo>
                  <a:lnTo>
                    <a:pt x="11959" y="26311"/>
                  </a:lnTo>
                  <a:lnTo>
                    <a:pt x="3986" y="14617"/>
                  </a:lnTo>
                  <a:lnTo>
                    <a:pt x="18338" y="15149"/>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1" name="Freeform: Shape 210">
              <a:extLst>
                <a:ext uri="{FF2B5EF4-FFF2-40B4-BE49-F238E27FC236}">
                  <a16:creationId xmlns:a16="http://schemas.microsoft.com/office/drawing/2014/main" id="{67EC32D3-D4F9-49A1-A5AC-C86F89FED53A}"/>
                </a:ext>
              </a:extLst>
            </p:cNvPr>
            <p:cNvSpPr/>
            <p:nvPr/>
          </p:nvSpPr>
          <p:spPr>
            <a:xfrm>
              <a:off x="4382302" y="2250636"/>
              <a:ext cx="47838" cy="47838"/>
            </a:xfrm>
            <a:custGeom>
              <a:avLst/>
              <a:gdLst>
                <a:gd name="connsiteX0" fmla="*/ 43851 w 47837"/>
                <a:gd name="connsiteY0" fmla="*/ 22590 h 47837"/>
                <a:gd name="connsiteX1" fmla="*/ 32158 w 47837"/>
                <a:gd name="connsiteY1" fmla="*/ 30032 h 47837"/>
                <a:gd name="connsiteX2" fmla="*/ 31626 w 47837"/>
                <a:gd name="connsiteY2" fmla="*/ 44383 h 47837"/>
                <a:gd name="connsiteX3" fmla="*/ 20464 w 47837"/>
                <a:gd name="connsiteY3" fmla="*/ 35347 h 47837"/>
                <a:gd name="connsiteX4" fmla="*/ 6644 w 47837"/>
                <a:gd name="connsiteY4" fmla="*/ 39599 h 47837"/>
                <a:gd name="connsiteX5" fmla="*/ 11959 w 47837"/>
                <a:gd name="connsiteY5" fmla="*/ 26311 h 47837"/>
                <a:gd name="connsiteX6" fmla="*/ 3986 w 47837"/>
                <a:gd name="connsiteY6" fmla="*/ 14617 h 47837"/>
                <a:gd name="connsiteX7" fmla="*/ 17806 w 47837"/>
                <a:gd name="connsiteY7" fmla="*/ 15149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590"/>
                  </a:moveTo>
                  <a:lnTo>
                    <a:pt x="32158" y="30032"/>
                  </a:lnTo>
                  <a:lnTo>
                    <a:pt x="31626" y="44383"/>
                  </a:lnTo>
                  <a:lnTo>
                    <a:pt x="20464" y="35347"/>
                  </a:lnTo>
                  <a:lnTo>
                    <a:pt x="6644" y="39599"/>
                  </a:lnTo>
                  <a:lnTo>
                    <a:pt x="11959" y="26311"/>
                  </a:lnTo>
                  <a:lnTo>
                    <a:pt x="3986" y="14617"/>
                  </a:lnTo>
                  <a:lnTo>
                    <a:pt x="17806" y="15149"/>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2" name="Freeform: Shape 211">
              <a:extLst>
                <a:ext uri="{FF2B5EF4-FFF2-40B4-BE49-F238E27FC236}">
                  <a16:creationId xmlns:a16="http://schemas.microsoft.com/office/drawing/2014/main" id="{D5CB14CD-73F0-44C4-AF87-31DD4962CFFE}"/>
                </a:ext>
              </a:extLst>
            </p:cNvPr>
            <p:cNvSpPr/>
            <p:nvPr/>
          </p:nvSpPr>
          <p:spPr>
            <a:xfrm>
              <a:off x="4325428" y="2301131"/>
              <a:ext cx="47838" cy="47838"/>
            </a:xfrm>
            <a:custGeom>
              <a:avLst/>
              <a:gdLst>
                <a:gd name="connsiteX0" fmla="*/ 44383 w 47837"/>
                <a:gd name="connsiteY0" fmla="*/ 22590 h 47837"/>
                <a:gd name="connsiteX1" fmla="*/ 32158 w 47837"/>
                <a:gd name="connsiteY1" fmla="*/ 30563 h 47837"/>
                <a:gd name="connsiteX2" fmla="*/ 32158 w 47837"/>
                <a:gd name="connsiteY2" fmla="*/ 44914 h 47837"/>
                <a:gd name="connsiteX3" fmla="*/ 20996 w 47837"/>
                <a:gd name="connsiteY3" fmla="*/ 35878 h 47837"/>
                <a:gd name="connsiteX4" fmla="*/ 7176 w 47837"/>
                <a:gd name="connsiteY4" fmla="*/ 39599 h 47837"/>
                <a:gd name="connsiteX5" fmla="*/ 12491 w 47837"/>
                <a:gd name="connsiteY5" fmla="*/ 26311 h 47837"/>
                <a:gd name="connsiteX6" fmla="*/ 3986 w 47837"/>
                <a:gd name="connsiteY6" fmla="*/ 14617 h 47837"/>
                <a:gd name="connsiteX7" fmla="*/ 18338 w 47837"/>
                <a:gd name="connsiteY7" fmla="*/ 15149 h 47837"/>
                <a:gd name="connsiteX8" fmla="*/ 26843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158" y="30563"/>
                  </a:lnTo>
                  <a:lnTo>
                    <a:pt x="32158" y="44914"/>
                  </a:lnTo>
                  <a:lnTo>
                    <a:pt x="20996" y="35878"/>
                  </a:lnTo>
                  <a:lnTo>
                    <a:pt x="7176" y="39599"/>
                  </a:lnTo>
                  <a:lnTo>
                    <a:pt x="12491" y="26311"/>
                  </a:lnTo>
                  <a:lnTo>
                    <a:pt x="3986" y="14617"/>
                  </a:lnTo>
                  <a:lnTo>
                    <a:pt x="18338" y="15149"/>
                  </a:lnTo>
                  <a:lnTo>
                    <a:pt x="26843"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3" name="Freeform: Shape 212">
              <a:extLst>
                <a:ext uri="{FF2B5EF4-FFF2-40B4-BE49-F238E27FC236}">
                  <a16:creationId xmlns:a16="http://schemas.microsoft.com/office/drawing/2014/main" id="{712F1610-AAB3-4B95-B0C7-20CA64041967}"/>
                </a:ext>
              </a:extLst>
            </p:cNvPr>
            <p:cNvSpPr/>
            <p:nvPr/>
          </p:nvSpPr>
          <p:spPr>
            <a:xfrm>
              <a:off x="4298320" y="2372356"/>
              <a:ext cx="47838" cy="47838"/>
            </a:xfrm>
            <a:custGeom>
              <a:avLst/>
              <a:gdLst>
                <a:gd name="connsiteX0" fmla="*/ 44383 w 47837"/>
                <a:gd name="connsiteY0" fmla="*/ 22590 h 47837"/>
                <a:gd name="connsiteX1" fmla="*/ 32158 w 47837"/>
                <a:gd name="connsiteY1" fmla="*/ 30563 h 47837"/>
                <a:gd name="connsiteX2" fmla="*/ 32158 w 47837"/>
                <a:gd name="connsiteY2" fmla="*/ 44914 h 47837"/>
                <a:gd name="connsiteX3" fmla="*/ 20996 w 47837"/>
                <a:gd name="connsiteY3" fmla="*/ 35878 h 47837"/>
                <a:gd name="connsiteX4" fmla="*/ 7176 w 47837"/>
                <a:gd name="connsiteY4" fmla="*/ 40131 h 47837"/>
                <a:gd name="connsiteX5" fmla="*/ 11959 w 47837"/>
                <a:gd name="connsiteY5" fmla="*/ 26311 h 47837"/>
                <a:gd name="connsiteX6" fmla="*/ 3986 w 47837"/>
                <a:gd name="connsiteY6" fmla="*/ 14617 h 47837"/>
                <a:gd name="connsiteX7" fmla="*/ 18338 w 47837"/>
                <a:gd name="connsiteY7" fmla="*/ 15680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158" y="30563"/>
                  </a:lnTo>
                  <a:lnTo>
                    <a:pt x="32158" y="44914"/>
                  </a:lnTo>
                  <a:lnTo>
                    <a:pt x="20996" y="35878"/>
                  </a:lnTo>
                  <a:lnTo>
                    <a:pt x="7176" y="40131"/>
                  </a:lnTo>
                  <a:lnTo>
                    <a:pt x="11959" y="26311"/>
                  </a:lnTo>
                  <a:lnTo>
                    <a:pt x="3986" y="14617"/>
                  </a:lnTo>
                  <a:lnTo>
                    <a:pt x="18338" y="15680"/>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4" name="Freeform: Shape 213">
              <a:extLst>
                <a:ext uri="{FF2B5EF4-FFF2-40B4-BE49-F238E27FC236}">
                  <a16:creationId xmlns:a16="http://schemas.microsoft.com/office/drawing/2014/main" id="{E3B157F0-AA11-47A8-A3AC-9912D2246246}"/>
                </a:ext>
              </a:extLst>
            </p:cNvPr>
            <p:cNvSpPr/>
            <p:nvPr/>
          </p:nvSpPr>
          <p:spPr>
            <a:xfrm>
              <a:off x="4307888" y="2451023"/>
              <a:ext cx="47838" cy="47838"/>
            </a:xfrm>
            <a:custGeom>
              <a:avLst/>
              <a:gdLst>
                <a:gd name="connsiteX0" fmla="*/ 44383 w 47837"/>
                <a:gd name="connsiteY0" fmla="*/ 22590 h 47837"/>
                <a:gd name="connsiteX1" fmla="*/ 32158 w 47837"/>
                <a:gd name="connsiteY1" fmla="*/ 30563 h 47837"/>
                <a:gd name="connsiteX2" fmla="*/ 32158 w 47837"/>
                <a:gd name="connsiteY2" fmla="*/ 44914 h 47837"/>
                <a:gd name="connsiteX3" fmla="*/ 20996 w 47837"/>
                <a:gd name="connsiteY3" fmla="*/ 35878 h 47837"/>
                <a:gd name="connsiteX4" fmla="*/ 7176 w 47837"/>
                <a:gd name="connsiteY4" fmla="*/ 40131 h 47837"/>
                <a:gd name="connsiteX5" fmla="*/ 12491 w 47837"/>
                <a:gd name="connsiteY5" fmla="*/ 26842 h 47837"/>
                <a:gd name="connsiteX6" fmla="*/ 3986 w 47837"/>
                <a:gd name="connsiteY6" fmla="*/ 15149 h 47837"/>
                <a:gd name="connsiteX7" fmla="*/ 18338 w 47837"/>
                <a:gd name="connsiteY7" fmla="*/ 15680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158" y="30563"/>
                  </a:lnTo>
                  <a:lnTo>
                    <a:pt x="32158" y="44914"/>
                  </a:lnTo>
                  <a:lnTo>
                    <a:pt x="20996" y="35878"/>
                  </a:lnTo>
                  <a:lnTo>
                    <a:pt x="7176" y="40131"/>
                  </a:lnTo>
                  <a:lnTo>
                    <a:pt x="12491" y="26842"/>
                  </a:lnTo>
                  <a:lnTo>
                    <a:pt x="3986" y="15149"/>
                  </a:lnTo>
                  <a:lnTo>
                    <a:pt x="18338" y="15680"/>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5" name="Freeform: Shape 214">
              <a:extLst>
                <a:ext uri="{FF2B5EF4-FFF2-40B4-BE49-F238E27FC236}">
                  <a16:creationId xmlns:a16="http://schemas.microsoft.com/office/drawing/2014/main" id="{F7BDADD3-77B3-4186-B453-44B90215EF1F}"/>
                </a:ext>
              </a:extLst>
            </p:cNvPr>
            <p:cNvSpPr/>
            <p:nvPr/>
          </p:nvSpPr>
          <p:spPr>
            <a:xfrm>
              <a:off x="4352005" y="2513744"/>
              <a:ext cx="47838" cy="47838"/>
            </a:xfrm>
            <a:custGeom>
              <a:avLst/>
              <a:gdLst>
                <a:gd name="connsiteX0" fmla="*/ 43851 w 47837"/>
                <a:gd name="connsiteY0" fmla="*/ 22590 h 47837"/>
                <a:gd name="connsiteX1" fmla="*/ 32158 w 47837"/>
                <a:gd name="connsiteY1" fmla="*/ 30563 h 47837"/>
                <a:gd name="connsiteX2" fmla="*/ 31626 w 47837"/>
                <a:gd name="connsiteY2" fmla="*/ 44914 h 47837"/>
                <a:gd name="connsiteX3" fmla="*/ 20464 w 47837"/>
                <a:gd name="connsiteY3" fmla="*/ 35878 h 47837"/>
                <a:gd name="connsiteX4" fmla="*/ 6644 w 47837"/>
                <a:gd name="connsiteY4" fmla="*/ 40131 h 47837"/>
                <a:gd name="connsiteX5" fmla="*/ 11959 w 47837"/>
                <a:gd name="connsiteY5" fmla="*/ 26311 h 47837"/>
                <a:gd name="connsiteX6" fmla="*/ 3986 w 47837"/>
                <a:gd name="connsiteY6" fmla="*/ 14617 h 47837"/>
                <a:gd name="connsiteX7" fmla="*/ 17806 w 47837"/>
                <a:gd name="connsiteY7" fmla="*/ 15680 h 47837"/>
                <a:gd name="connsiteX8" fmla="*/ 26843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590"/>
                  </a:moveTo>
                  <a:lnTo>
                    <a:pt x="32158" y="30563"/>
                  </a:lnTo>
                  <a:lnTo>
                    <a:pt x="31626" y="44914"/>
                  </a:lnTo>
                  <a:lnTo>
                    <a:pt x="20464" y="35878"/>
                  </a:lnTo>
                  <a:lnTo>
                    <a:pt x="6644" y="40131"/>
                  </a:lnTo>
                  <a:lnTo>
                    <a:pt x="11959" y="26311"/>
                  </a:lnTo>
                  <a:lnTo>
                    <a:pt x="3986" y="14617"/>
                  </a:lnTo>
                  <a:lnTo>
                    <a:pt x="17806" y="15680"/>
                  </a:lnTo>
                  <a:lnTo>
                    <a:pt x="26843"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6" name="Freeform: Shape 215">
              <a:extLst>
                <a:ext uri="{FF2B5EF4-FFF2-40B4-BE49-F238E27FC236}">
                  <a16:creationId xmlns:a16="http://schemas.microsoft.com/office/drawing/2014/main" id="{B26D4CE6-BD10-46E9-8822-D5FE52CC44B3}"/>
                </a:ext>
              </a:extLst>
            </p:cNvPr>
            <p:cNvSpPr/>
            <p:nvPr/>
          </p:nvSpPr>
          <p:spPr>
            <a:xfrm>
              <a:off x="4418978" y="2549356"/>
              <a:ext cx="47838" cy="47838"/>
            </a:xfrm>
            <a:custGeom>
              <a:avLst/>
              <a:gdLst>
                <a:gd name="connsiteX0" fmla="*/ 44383 w 47837"/>
                <a:gd name="connsiteY0" fmla="*/ 22590 h 47837"/>
                <a:gd name="connsiteX1" fmla="*/ 32158 w 47837"/>
                <a:gd name="connsiteY1" fmla="*/ 30031 h 47837"/>
                <a:gd name="connsiteX2" fmla="*/ 32158 w 47837"/>
                <a:gd name="connsiteY2" fmla="*/ 44383 h 47837"/>
                <a:gd name="connsiteX3" fmla="*/ 20996 w 47837"/>
                <a:gd name="connsiteY3" fmla="*/ 35347 h 47837"/>
                <a:gd name="connsiteX4" fmla="*/ 7176 w 47837"/>
                <a:gd name="connsiteY4" fmla="*/ 39599 h 47837"/>
                <a:gd name="connsiteX5" fmla="*/ 11959 w 47837"/>
                <a:gd name="connsiteY5" fmla="*/ 26311 h 47837"/>
                <a:gd name="connsiteX6" fmla="*/ 3986 w 47837"/>
                <a:gd name="connsiteY6" fmla="*/ 14617 h 47837"/>
                <a:gd name="connsiteX7" fmla="*/ 18338 w 47837"/>
                <a:gd name="connsiteY7" fmla="*/ 15149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158" y="30031"/>
                  </a:lnTo>
                  <a:lnTo>
                    <a:pt x="32158" y="44383"/>
                  </a:lnTo>
                  <a:lnTo>
                    <a:pt x="20996" y="35347"/>
                  </a:lnTo>
                  <a:lnTo>
                    <a:pt x="7176" y="39599"/>
                  </a:lnTo>
                  <a:lnTo>
                    <a:pt x="11959" y="26311"/>
                  </a:lnTo>
                  <a:lnTo>
                    <a:pt x="3986" y="14617"/>
                  </a:lnTo>
                  <a:lnTo>
                    <a:pt x="18338" y="15149"/>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7" name="Freeform: Shape 216">
              <a:extLst>
                <a:ext uri="{FF2B5EF4-FFF2-40B4-BE49-F238E27FC236}">
                  <a16:creationId xmlns:a16="http://schemas.microsoft.com/office/drawing/2014/main" id="{254017E3-6BE3-4971-900D-51647CF89796}"/>
                </a:ext>
              </a:extLst>
            </p:cNvPr>
            <p:cNvSpPr/>
            <p:nvPr/>
          </p:nvSpPr>
          <p:spPr>
            <a:xfrm>
              <a:off x="4498176" y="2549356"/>
              <a:ext cx="47838" cy="47838"/>
            </a:xfrm>
            <a:custGeom>
              <a:avLst/>
              <a:gdLst>
                <a:gd name="connsiteX0" fmla="*/ 43851 w 47837"/>
                <a:gd name="connsiteY0" fmla="*/ 22059 h 47837"/>
                <a:gd name="connsiteX1" fmla="*/ 32158 w 47837"/>
                <a:gd name="connsiteY1" fmla="*/ 30031 h 47837"/>
                <a:gd name="connsiteX2" fmla="*/ 31626 w 47837"/>
                <a:gd name="connsiteY2" fmla="*/ 44383 h 47837"/>
                <a:gd name="connsiteX3" fmla="*/ 20464 w 47837"/>
                <a:gd name="connsiteY3" fmla="*/ 35347 h 47837"/>
                <a:gd name="connsiteX4" fmla="*/ 7176 w 47837"/>
                <a:gd name="connsiteY4" fmla="*/ 39599 h 47837"/>
                <a:gd name="connsiteX5" fmla="*/ 11959 w 47837"/>
                <a:gd name="connsiteY5" fmla="*/ 26311 h 47837"/>
                <a:gd name="connsiteX6" fmla="*/ 3986 w 47837"/>
                <a:gd name="connsiteY6" fmla="*/ 14617 h 47837"/>
                <a:gd name="connsiteX7" fmla="*/ 18338 w 47837"/>
                <a:gd name="connsiteY7" fmla="*/ 15149 h 47837"/>
                <a:gd name="connsiteX8" fmla="*/ 26843 w 47837"/>
                <a:gd name="connsiteY8" fmla="*/ 3986 h 47837"/>
                <a:gd name="connsiteX9" fmla="*/ 30563 w 47837"/>
                <a:gd name="connsiteY9" fmla="*/ 17275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059"/>
                  </a:moveTo>
                  <a:lnTo>
                    <a:pt x="32158" y="30031"/>
                  </a:lnTo>
                  <a:lnTo>
                    <a:pt x="31626" y="44383"/>
                  </a:lnTo>
                  <a:lnTo>
                    <a:pt x="20464" y="35347"/>
                  </a:lnTo>
                  <a:lnTo>
                    <a:pt x="7176" y="39599"/>
                  </a:lnTo>
                  <a:lnTo>
                    <a:pt x="11959" y="26311"/>
                  </a:lnTo>
                  <a:lnTo>
                    <a:pt x="3986" y="14617"/>
                  </a:lnTo>
                  <a:lnTo>
                    <a:pt x="18338" y="15149"/>
                  </a:lnTo>
                  <a:lnTo>
                    <a:pt x="26843" y="3986"/>
                  </a:lnTo>
                  <a:lnTo>
                    <a:pt x="30563" y="17275"/>
                  </a:lnTo>
                  <a:close/>
                </a:path>
              </a:pathLst>
            </a:custGeom>
            <a:solidFill>
              <a:srgbClr val="FFF6C1"/>
            </a:solidFill>
            <a:ln w="9525" cap="flat">
              <a:noFill/>
              <a:prstDash val="solid"/>
              <a:miter/>
            </a:ln>
          </p:spPr>
          <p:txBody>
            <a:bodyPr rtlCol="0" anchor="ctr"/>
            <a:lstStyle/>
            <a:p>
              <a:endParaRPr lang="fi-FI"/>
            </a:p>
          </p:txBody>
        </p:sp>
        <p:sp>
          <p:nvSpPr>
            <p:cNvPr id="218" name="Freeform: Shape 217">
              <a:extLst>
                <a:ext uri="{FF2B5EF4-FFF2-40B4-BE49-F238E27FC236}">
                  <a16:creationId xmlns:a16="http://schemas.microsoft.com/office/drawing/2014/main" id="{5C9506BA-8D6A-4C41-B33F-DECB76A85DDE}"/>
                </a:ext>
              </a:extLst>
            </p:cNvPr>
            <p:cNvSpPr/>
            <p:nvPr/>
          </p:nvSpPr>
          <p:spPr>
            <a:xfrm>
              <a:off x="4566212" y="2512681"/>
              <a:ext cx="47838" cy="47838"/>
            </a:xfrm>
            <a:custGeom>
              <a:avLst/>
              <a:gdLst>
                <a:gd name="connsiteX0" fmla="*/ 43851 w 47837"/>
                <a:gd name="connsiteY0" fmla="*/ 22590 h 47837"/>
                <a:gd name="connsiteX1" fmla="*/ 32158 w 47837"/>
                <a:gd name="connsiteY1" fmla="*/ 30563 h 47837"/>
                <a:gd name="connsiteX2" fmla="*/ 31626 w 47837"/>
                <a:gd name="connsiteY2" fmla="*/ 44914 h 47837"/>
                <a:gd name="connsiteX3" fmla="*/ 20464 w 47837"/>
                <a:gd name="connsiteY3" fmla="*/ 35878 h 47837"/>
                <a:gd name="connsiteX4" fmla="*/ 7176 w 47837"/>
                <a:gd name="connsiteY4" fmla="*/ 40131 h 47837"/>
                <a:gd name="connsiteX5" fmla="*/ 11959 w 47837"/>
                <a:gd name="connsiteY5" fmla="*/ 26842 h 47837"/>
                <a:gd name="connsiteX6" fmla="*/ 3986 w 47837"/>
                <a:gd name="connsiteY6" fmla="*/ 14617 h 47837"/>
                <a:gd name="connsiteX7" fmla="*/ 18338 w 47837"/>
                <a:gd name="connsiteY7" fmla="*/ 15680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590"/>
                  </a:moveTo>
                  <a:lnTo>
                    <a:pt x="32158" y="30563"/>
                  </a:lnTo>
                  <a:lnTo>
                    <a:pt x="31626" y="44914"/>
                  </a:lnTo>
                  <a:lnTo>
                    <a:pt x="20464" y="35878"/>
                  </a:lnTo>
                  <a:lnTo>
                    <a:pt x="7176" y="40131"/>
                  </a:lnTo>
                  <a:lnTo>
                    <a:pt x="11959" y="26842"/>
                  </a:lnTo>
                  <a:lnTo>
                    <a:pt x="3986" y="14617"/>
                  </a:lnTo>
                  <a:lnTo>
                    <a:pt x="18338" y="15680"/>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19" name="Freeform: Shape 218">
              <a:extLst>
                <a:ext uri="{FF2B5EF4-FFF2-40B4-BE49-F238E27FC236}">
                  <a16:creationId xmlns:a16="http://schemas.microsoft.com/office/drawing/2014/main" id="{120882F5-ACB0-4208-868A-B7EBF6BA30CC}"/>
                </a:ext>
              </a:extLst>
            </p:cNvPr>
            <p:cNvSpPr/>
            <p:nvPr/>
          </p:nvSpPr>
          <p:spPr>
            <a:xfrm>
              <a:off x="4609266" y="2450491"/>
              <a:ext cx="47838" cy="47838"/>
            </a:xfrm>
            <a:custGeom>
              <a:avLst/>
              <a:gdLst>
                <a:gd name="connsiteX0" fmla="*/ 43851 w 47837"/>
                <a:gd name="connsiteY0" fmla="*/ 22590 h 47837"/>
                <a:gd name="connsiteX1" fmla="*/ 32158 w 47837"/>
                <a:gd name="connsiteY1" fmla="*/ 30563 h 47837"/>
                <a:gd name="connsiteX2" fmla="*/ 31626 w 47837"/>
                <a:gd name="connsiteY2" fmla="*/ 44914 h 47837"/>
                <a:gd name="connsiteX3" fmla="*/ 20464 w 47837"/>
                <a:gd name="connsiteY3" fmla="*/ 35878 h 47837"/>
                <a:gd name="connsiteX4" fmla="*/ 6644 w 47837"/>
                <a:gd name="connsiteY4" fmla="*/ 40131 h 47837"/>
                <a:gd name="connsiteX5" fmla="*/ 11959 w 47837"/>
                <a:gd name="connsiteY5" fmla="*/ 26311 h 47837"/>
                <a:gd name="connsiteX6" fmla="*/ 3986 w 47837"/>
                <a:gd name="connsiteY6" fmla="*/ 14617 h 47837"/>
                <a:gd name="connsiteX7" fmla="*/ 17806 w 47837"/>
                <a:gd name="connsiteY7" fmla="*/ 15680 h 47837"/>
                <a:gd name="connsiteX8" fmla="*/ 26842 w 47837"/>
                <a:gd name="connsiteY8" fmla="*/ 3986 h 47837"/>
                <a:gd name="connsiteX9" fmla="*/ 30563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3851" y="22590"/>
                  </a:moveTo>
                  <a:lnTo>
                    <a:pt x="32158" y="30563"/>
                  </a:lnTo>
                  <a:lnTo>
                    <a:pt x="31626" y="44914"/>
                  </a:lnTo>
                  <a:lnTo>
                    <a:pt x="20464" y="35878"/>
                  </a:lnTo>
                  <a:lnTo>
                    <a:pt x="6644" y="40131"/>
                  </a:lnTo>
                  <a:lnTo>
                    <a:pt x="11959" y="26311"/>
                  </a:lnTo>
                  <a:lnTo>
                    <a:pt x="3986" y="14617"/>
                  </a:lnTo>
                  <a:lnTo>
                    <a:pt x="17806" y="15680"/>
                  </a:lnTo>
                  <a:lnTo>
                    <a:pt x="26842" y="3986"/>
                  </a:lnTo>
                  <a:lnTo>
                    <a:pt x="30563" y="17806"/>
                  </a:lnTo>
                  <a:close/>
                </a:path>
              </a:pathLst>
            </a:custGeom>
            <a:solidFill>
              <a:srgbClr val="FFF6C1"/>
            </a:solidFill>
            <a:ln w="9525" cap="flat">
              <a:noFill/>
              <a:prstDash val="solid"/>
              <a:miter/>
            </a:ln>
          </p:spPr>
          <p:txBody>
            <a:bodyPr rtlCol="0" anchor="ctr"/>
            <a:lstStyle/>
            <a:p>
              <a:endParaRPr lang="fi-FI"/>
            </a:p>
          </p:txBody>
        </p:sp>
        <p:sp>
          <p:nvSpPr>
            <p:cNvPr id="220" name="Freeform: Shape 219">
              <a:extLst>
                <a:ext uri="{FF2B5EF4-FFF2-40B4-BE49-F238E27FC236}">
                  <a16:creationId xmlns:a16="http://schemas.microsoft.com/office/drawing/2014/main" id="{DCF4E153-CAE3-4F8B-819F-13A791262A70}"/>
                </a:ext>
              </a:extLst>
            </p:cNvPr>
            <p:cNvSpPr/>
            <p:nvPr/>
          </p:nvSpPr>
          <p:spPr>
            <a:xfrm>
              <a:off x="4618302" y="2372888"/>
              <a:ext cx="47838" cy="47838"/>
            </a:xfrm>
            <a:custGeom>
              <a:avLst/>
              <a:gdLst>
                <a:gd name="connsiteX0" fmla="*/ 44383 w 47837"/>
                <a:gd name="connsiteY0" fmla="*/ 22590 h 47837"/>
                <a:gd name="connsiteX1" fmla="*/ 32689 w 47837"/>
                <a:gd name="connsiteY1" fmla="*/ 30563 h 47837"/>
                <a:gd name="connsiteX2" fmla="*/ 32158 w 47837"/>
                <a:gd name="connsiteY2" fmla="*/ 44914 h 47837"/>
                <a:gd name="connsiteX3" fmla="*/ 20996 w 47837"/>
                <a:gd name="connsiteY3" fmla="*/ 35878 h 47837"/>
                <a:gd name="connsiteX4" fmla="*/ 7176 w 47837"/>
                <a:gd name="connsiteY4" fmla="*/ 40131 h 47837"/>
                <a:gd name="connsiteX5" fmla="*/ 12491 w 47837"/>
                <a:gd name="connsiteY5" fmla="*/ 26311 h 47837"/>
                <a:gd name="connsiteX6" fmla="*/ 3986 w 47837"/>
                <a:gd name="connsiteY6" fmla="*/ 14617 h 47837"/>
                <a:gd name="connsiteX7" fmla="*/ 18338 w 47837"/>
                <a:gd name="connsiteY7" fmla="*/ 15680 h 47837"/>
                <a:gd name="connsiteX8" fmla="*/ 27374 w 47837"/>
                <a:gd name="connsiteY8" fmla="*/ 3986 h 47837"/>
                <a:gd name="connsiteX9" fmla="*/ 31094 w 47837"/>
                <a:gd name="connsiteY9" fmla="*/ 17806 h 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37" h="47837">
                  <a:moveTo>
                    <a:pt x="44383" y="22590"/>
                  </a:moveTo>
                  <a:lnTo>
                    <a:pt x="32689" y="30563"/>
                  </a:lnTo>
                  <a:lnTo>
                    <a:pt x="32158" y="44914"/>
                  </a:lnTo>
                  <a:lnTo>
                    <a:pt x="20996" y="35878"/>
                  </a:lnTo>
                  <a:lnTo>
                    <a:pt x="7176" y="40131"/>
                  </a:lnTo>
                  <a:lnTo>
                    <a:pt x="12491" y="26311"/>
                  </a:lnTo>
                  <a:lnTo>
                    <a:pt x="3986" y="14617"/>
                  </a:lnTo>
                  <a:lnTo>
                    <a:pt x="18338" y="15680"/>
                  </a:lnTo>
                  <a:lnTo>
                    <a:pt x="27374" y="3986"/>
                  </a:lnTo>
                  <a:lnTo>
                    <a:pt x="31094" y="17806"/>
                  </a:lnTo>
                  <a:close/>
                </a:path>
              </a:pathLst>
            </a:custGeom>
            <a:solidFill>
              <a:srgbClr val="FFF6C1"/>
            </a:solidFill>
            <a:ln w="9525" cap="flat">
              <a:noFill/>
              <a:prstDash val="solid"/>
              <a:miter/>
            </a:ln>
          </p:spPr>
          <p:txBody>
            <a:bodyPr rtlCol="0" anchor="ctr"/>
            <a:lstStyle/>
            <a:p>
              <a:endParaRPr lang="fi-FI"/>
            </a:p>
          </p:txBody>
        </p:sp>
        <p:sp>
          <p:nvSpPr>
            <p:cNvPr id="221" name="Freeform: Shape 220">
              <a:extLst>
                <a:ext uri="{FF2B5EF4-FFF2-40B4-BE49-F238E27FC236}">
                  <a16:creationId xmlns:a16="http://schemas.microsoft.com/office/drawing/2014/main" id="{FB81D951-94D5-43F4-93FC-E267ADA3E8B2}"/>
                </a:ext>
              </a:extLst>
            </p:cNvPr>
            <p:cNvSpPr/>
            <p:nvPr/>
          </p:nvSpPr>
          <p:spPr>
            <a:xfrm>
              <a:off x="4286095" y="2145393"/>
              <a:ext cx="31892" cy="26577"/>
            </a:xfrm>
            <a:custGeom>
              <a:avLst/>
              <a:gdLst>
                <a:gd name="connsiteX0" fmla="*/ 6112 w 31891"/>
                <a:gd name="connsiteY0" fmla="*/ 22590 h 26576"/>
                <a:gd name="connsiteX1" fmla="*/ 3986 w 31891"/>
                <a:gd name="connsiteY1" fmla="*/ 7176 h 26576"/>
                <a:gd name="connsiteX2" fmla="*/ 30031 w 31891"/>
                <a:gd name="connsiteY2" fmla="*/ 3986 h 26576"/>
                <a:gd name="connsiteX3" fmla="*/ 31626 w 31891"/>
                <a:gd name="connsiteY3" fmla="*/ 18869 h 26576"/>
                <a:gd name="connsiteX4" fmla="*/ 26842 w 31891"/>
                <a:gd name="connsiteY4" fmla="*/ 19401 h 26576"/>
                <a:gd name="connsiteX5" fmla="*/ 25779 w 31891"/>
                <a:gd name="connsiteY5" fmla="*/ 10365 h 26576"/>
                <a:gd name="connsiteX6" fmla="*/ 19932 w 31891"/>
                <a:gd name="connsiteY6" fmla="*/ 10896 h 26576"/>
                <a:gd name="connsiteX7" fmla="*/ 20996 w 31891"/>
                <a:gd name="connsiteY7" fmla="*/ 19401 h 26576"/>
                <a:gd name="connsiteX8" fmla="*/ 16212 w 31891"/>
                <a:gd name="connsiteY8" fmla="*/ 19932 h 26576"/>
                <a:gd name="connsiteX9" fmla="*/ 15149 w 31891"/>
                <a:gd name="connsiteY9" fmla="*/ 11428 h 26576"/>
                <a:gd name="connsiteX10" fmla="*/ 9302 w 31891"/>
                <a:gd name="connsiteY10" fmla="*/ 11959 h 26576"/>
                <a:gd name="connsiteX11" fmla="*/ 10365 w 31891"/>
                <a:gd name="connsiteY11" fmla="*/ 21527 h 26576"/>
                <a:gd name="connsiteX12" fmla="*/ 6112 w 31891"/>
                <a:gd name="connsiteY12" fmla="*/ 22590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6112" y="22590"/>
                  </a:moveTo>
                  <a:lnTo>
                    <a:pt x="3986" y="7176"/>
                  </a:lnTo>
                  <a:lnTo>
                    <a:pt x="30031" y="3986"/>
                  </a:lnTo>
                  <a:lnTo>
                    <a:pt x="31626" y="18869"/>
                  </a:lnTo>
                  <a:lnTo>
                    <a:pt x="26842" y="19401"/>
                  </a:lnTo>
                  <a:lnTo>
                    <a:pt x="25779" y="10365"/>
                  </a:lnTo>
                  <a:lnTo>
                    <a:pt x="19932" y="10896"/>
                  </a:lnTo>
                  <a:lnTo>
                    <a:pt x="20996" y="19401"/>
                  </a:lnTo>
                  <a:lnTo>
                    <a:pt x="16212" y="19932"/>
                  </a:lnTo>
                  <a:lnTo>
                    <a:pt x="15149" y="11428"/>
                  </a:lnTo>
                  <a:lnTo>
                    <a:pt x="9302" y="11959"/>
                  </a:lnTo>
                  <a:lnTo>
                    <a:pt x="10365" y="21527"/>
                  </a:lnTo>
                  <a:lnTo>
                    <a:pt x="6112" y="22590"/>
                  </a:lnTo>
                  <a:close/>
                </a:path>
              </a:pathLst>
            </a:custGeom>
            <a:solidFill>
              <a:srgbClr val="6A2E52"/>
            </a:solidFill>
            <a:ln w="9525" cap="flat">
              <a:noFill/>
              <a:prstDash val="solid"/>
              <a:miter/>
            </a:ln>
          </p:spPr>
          <p:txBody>
            <a:bodyPr rtlCol="0" anchor="ctr"/>
            <a:lstStyle/>
            <a:p>
              <a:endParaRPr lang="fi-FI"/>
            </a:p>
          </p:txBody>
        </p:sp>
        <p:sp>
          <p:nvSpPr>
            <p:cNvPr id="222" name="Freeform: Shape 221">
              <a:extLst>
                <a:ext uri="{FF2B5EF4-FFF2-40B4-BE49-F238E27FC236}">
                  <a16:creationId xmlns:a16="http://schemas.microsoft.com/office/drawing/2014/main" id="{A016CBD5-C2E4-4785-8C78-BE8EABE0C18F}"/>
                </a:ext>
              </a:extLst>
            </p:cNvPr>
            <p:cNvSpPr/>
            <p:nvPr/>
          </p:nvSpPr>
          <p:spPr>
            <a:xfrm>
              <a:off x="4289637" y="2168780"/>
              <a:ext cx="31892" cy="26577"/>
            </a:xfrm>
            <a:custGeom>
              <a:avLst/>
              <a:gdLst>
                <a:gd name="connsiteX0" fmla="*/ 17453 w 31891"/>
                <a:gd name="connsiteY0" fmla="*/ 27374 h 26576"/>
                <a:gd name="connsiteX1" fmla="*/ 4165 w 31891"/>
                <a:gd name="connsiteY1" fmla="*/ 17806 h 26576"/>
                <a:gd name="connsiteX2" fmla="*/ 14264 w 31891"/>
                <a:gd name="connsiteY2" fmla="*/ 5581 h 26576"/>
                <a:gd name="connsiteX3" fmla="*/ 29147 w 31891"/>
                <a:gd name="connsiteY3" fmla="*/ 3986 h 26576"/>
                <a:gd name="connsiteX4" fmla="*/ 29679 w 31891"/>
                <a:gd name="connsiteY4" fmla="*/ 9833 h 26576"/>
                <a:gd name="connsiteX5" fmla="*/ 14796 w 31891"/>
                <a:gd name="connsiteY5" fmla="*/ 11959 h 26576"/>
                <a:gd name="connsiteX6" fmla="*/ 8949 w 31891"/>
                <a:gd name="connsiteY6" fmla="*/ 17806 h 26576"/>
                <a:gd name="connsiteX7" fmla="*/ 15859 w 31891"/>
                <a:gd name="connsiteY7" fmla="*/ 22059 h 26576"/>
                <a:gd name="connsiteX8" fmla="*/ 31273 w 31891"/>
                <a:gd name="connsiteY8" fmla="*/ 19932 h 26576"/>
                <a:gd name="connsiteX9" fmla="*/ 31805 w 31891"/>
                <a:gd name="connsiteY9" fmla="*/ 25779 h 26576"/>
                <a:gd name="connsiteX10" fmla="*/ 17453 w 31891"/>
                <a:gd name="connsiteY10" fmla="*/ 27374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91" h="26576">
                  <a:moveTo>
                    <a:pt x="17453" y="27374"/>
                  </a:moveTo>
                  <a:cubicBezTo>
                    <a:pt x="9480" y="28437"/>
                    <a:pt x="5228" y="25248"/>
                    <a:pt x="4165" y="17806"/>
                  </a:cubicBezTo>
                  <a:cubicBezTo>
                    <a:pt x="3102" y="10896"/>
                    <a:pt x="6823" y="6644"/>
                    <a:pt x="14264" y="5581"/>
                  </a:cubicBezTo>
                  <a:lnTo>
                    <a:pt x="29147" y="3986"/>
                  </a:lnTo>
                  <a:lnTo>
                    <a:pt x="29679" y="9833"/>
                  </a:lnTo>
                  <a:lnTo>
                    <a:pt x="14796" y="11959"/>
                  </a:lnTo>
                  <a:cubicBezTo>
                    <a:pt x="10543" y="12491"/>
                    <a:pt x="8417" y="14617"/>
                    <a:pt x="8949" y="17806"/>
                  </a:cubicBezTo>
                  <a:cubicBezTo>
                    <a:pt x="9480" y="20995"/>
                    <a:pt x="11606" y="22590"/>
                    <a:pt x="15859" y="22059"/>
                  </a:cubicBezTo>
                  <a:lnTo>
                    <a:pt x="31273" y="19932"/>
                  </a:lnTo>
                  <a:lnTo>
                    <a:pt x="31805" y="25779"/>
                  </a:lnTo>
                  <a:lnTo>
                    <a:pt x="17453" y="27374"/>
                  </a:lnTo>
                  <a:close/>
                </a:path>
              </a:pathLst>
            </a:custGeom>
            <a:solidFill>
              <a:srgbClr val="6A2E52"/>
            </a:solidFill>
            <a:ln w="9525" cap="flat">
              <a:noFill/>
              <a:prstDash val="solid"/>
              <a:miter/>
            </a:ln>
          </p:spPr>
          <p:txBody>
            <a:bodyPr rtlCol="0" anchor="ctr"/>
            <a:lstStyle/>
            <a:p>
              <a:endParaRPr lang="fi-FI"/>
            </a:p>
          </p:txBody>
        </p:sp>
        <p:sp>
          <p:nvSpPr>
            <p:cNvPr id="223" name="Freeform: Shape 222">
              <a:extLst>
                <a:ext uri="{FF2B5EF4-FFF2-40B4-BE49-F238E27FC236}">
                  <a16:creationId xmlns:a16="http://schemas.microsoft.com/office/drawing/2014/main" id="{F50DC61C-1C38-45C5-A461-317D55C24015}"/>
                </a:ext>
              </a:extLst>
            </p:cNvPr>
            <p:cNvSpPr/>
            <p:nvPr/>
          </p:nvSpPr>
          <p:spPr>
            <a:xfrm>
              <a:off x="4293005" y="2199077"/>
              <a:ext cx="31892" cy="31892"/>
            </a:xfrm>
            <a:custGeom>
              <a:avLst/>
              <a:gdLst>
                <a:gd name="connsiteX0" fmla="*/ 6644 w 31891"/>
                <a:gd name="connsiteY0" fmla="*/ 29500 h 31891"/>
                <a:gd name="connsiteX1" fmla="*/ 5581 w 31891"/>
                <a:gd name="connsiteY1" fmla="*/ 22590 h 31891"/>
                <a:gd name="connsiteX2" fmla="*/ 11959 w 31891"/>
                <a:gd name="connsiteY2" fmla="*/ 17806 h 31891"/>
                <a:gd name="connsiteX3" fmla="*/ 13023 w 31891"/>
                <a:gd name="connsiteY3" fmla="*/ 16743 h 31891"/>
                <a:gd name="connsiteX4" fmla="*/ 14086 w 31891"/>
                <a:gd name="connsiteY4" fmla="*/ 15680 h 31891"/>
                <a:gd name="connsiteX5" fmla="*/ 14617 w 31891"/>
                <a:gd name="connsiteY5" fmla="*/ 14617 h 31891"/>
                <a:gd name="connsiteX6" fmla="*/ 14617 w 31891"/>
                <a:gd name="connsiteY6" fmla="*/ 13554 h 31891"/>
                <a:gd name="connsiteX7" fmla="*/ 14617 w 31891"/>
                <a:gd name="connsiteY7" fmla="*/ 11959 h 31891"/>
                <a:gd name="connsiteX8" fmla="*/ 4518 w 31891"/>
                <a:gd name="connsiteY8" fmla="*/ 13022 h 31891"/>
                <a:gd name="connsiteX9" fmla="*/ 3986 w 31891"/>
                <a:gd name="connsiteY9" fmla="*/ 7176 h 31891"/>
                <a:gd name="connsiteX10" fmla="*/ 30032 w 31891"/>
                <a:gd name="connsiteY10" fmla="*/ 3986 h 31891"/>
                <a:gd name="connsiteX11" fmla="*/ 31094 w 31891"/>
                <a:gd name="connsiteY11" fmla="*/ 13554 h 31891"/>
                <a:gd name="connsiteX12" fmla="*/ 25248 w 31891"/>
                <a:gd name="connsiteY12" fmla="*/ 24185 h 31891"/>
                <a:gd name="connsiteX13" fmla="*/ 22590 w 31891"/>
                <a:gd name="connsiteY13" fmla="*/ 24185 h 31891"/>
                <a:gd name="connsiteX14" fmla="*/ 20464 w 31891"/>
                <a:gd name="connsiteY14" fmla="*/ 23122 h 31891"/>
                <a:gd name="connsiteX15" fmla="*/ 18869 w 31891"/>
                <a:gd name="connsiteY15" fmla="*/ 21527 h 31891"/>
                <a:gd name="connsiteX16" fmla="*/ 17275 w 31891"/>
                <a:gd name="connsiteY16" fmla="*/ 19401 h 31891"/>
                <a:gd name="connsiteX17" fmla="*/ 17275 w 31891"/>
                <a:gd name="connsiteY17" fmla="*/ 19401 h 31891"/>
                <a:gd name="connsiteX18" fmla="*/ 16743 w 31891"/>
                <a:gd name="connsiteY18" fmla="*/ 20464 h 31891"/>
                <a:gd name="connsiteX19" fmla="*/ 15680 w 31891"/>
                <a:gd name="connsiteY19" fmla="*/ 21527 h 31891"/>
                <a:gd name="connsiteX20" fmla="*/ 14617 w 31891"/>
                <a:gd name="connsiteY20" fmla="*/ 22590 h 31891"/>
                <a:gd name="connsiteX21" fmla="*/ 13554 w 31891"/>
                <a:gd name="connsiteY21" fmla="*/ 23653 h 31891"/>
                <a:gd name="connsiteX22" fmla="*/ 6644 w 31891"/>
                <a:gd name="connsiteY22" fmla="*/ 29500 h 31891"/>
                <a:gd name="connsiteX23" fmla="*/ 26311 w 31891"/>
                <a:gd name="connsiteY23" fmla="*/ 10896 h 31891"/>
                <a:gd name="connsiteX24" fmla="*/ 18869 w 31891"/>
                <a:gd name="connsiteY24" fmla="*/ 11959 h 31891"/>
                <a:gd name="connsiteX25" fmla="*/ 19401 w 31891"/>
                <a:gd name="connsiteY25" fmla="*/ 14617 h 31891"/>
                <a:gd name="connsiteX26" fmla="*/ 20996 w 31891"/>
                <a:gd name="connsiteY26" fmla="*/ 17275 h 31891"/>
                <a:gd name="connsiteX27" fmla="*/ 23653 w 31891"/>
                <a:gd name="connsiteY27" fmla="*/ 18338 h 31891"/>
                <a:gd name="connsiteX28" fmla="*/ 26311 w 31891"/>
                <a:gd name="connsiteY28" fmla="*/ 14086 h 31891"/>
                <a:gd name="connsiteX29" fmla="*/ 26311 w 31891"/>
                <a:gd name="connsiteY29" fmla="*/ 10896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891" h="31891">
                  <a:moveTo>
                    <a:pt x="6644" y="29500"/>
                  </a:moveTo>
                  <a:lnTo>
                    <a:pt x="5581" y="22590"/>
                  </a:lnTo>
                  <a:lnTo>
                    <a:pt x="11959" y="17806"/>
                  </a:lnTo>
                  <a:cubicBezTo>
                    <a:pt x="12491" y="17275"/>
                    <a:pt x="13023" y="17275"/>
                    <a:pt x="13023" y="16743"/>
                  </a:cubicBezTo>
                  <a:cubicBezTo>
                    <a:pt x="13554" y="16212"/>
                    <a:pt x="13554" y="16212"/>
                    <a:pt x="14086" y="15680"/>
                  </a:cubicBezTo>
                  <a:cubicBezTo>
                    <a:pt x="14086" y="15149"/>
                    <a:pt x="14617" y="15149"/>
                    <a:pt x="14617" y="14617"/>
                  </a:cubicBezTo>
                  <a:cubicBezTo>
                    <a:pt x="14617" y="14086"/>
                    <a:pt x="14617" y="14086"/>
                    <a:pt x="14617" y="13554"/>
                  </a:cubicBezTo>
                  <a:lnTo>
                    <a:pt x="14617" y="11959"/>
                  </a:lnTo>
                  <a:lnTo>
                    <a:pt x="4518" y="13022"/>
                  </a:lnTo>
                  <a:lnTo>
                    <a:pt x="3986" y="7176"/>
                  </a:lnTo>
                  <a:lnTo>
                    <a:pt x="30032" y="3986"/>
                  </a:lnTo>
                  <a:lnTo>
                    <a:pt x="31094" y="13554"/>
                  </a:lnTo>
                  <a:cubicBezTo>
                    <a:pt x="31626" y="19932"/>
                    <a:pt x="30032" y="23122"/>
                    <a:pt x="25248" y="24185"/>
                  </a:cubicBezTo>
                  <a:cubicBezTo>
                    <a:pt x="24185" y="24185"/>
                    <a:pt x="23653" y="24185"/>
                    <a:pt x="22590" y="24185"/>
                  </a:cubicBezTo>
                  <a:cubicBezTo>
                    <a:pt x="21527" y="24185"/>
                    <a:pt x="20996" y="23653"/>
                    <a:pt x="20464" y="23122"/>
                  </a:cubicBezTo>
                  <a:cubicBezTo>
                    <a:pt x="19932" y="22590"/>
                    <a:pt x="19401" y="22059"/>
                    <a:pt x="18869" y="21527"/>
                  </a:cubicBezTo>
                  <a:cubicBezTo>
                    <a:pt x="18338" y="20995"/>
                    <a:pt x="17806" y="19932"/>
                    <a:pt x="17275" y="19401"/>
                  </a:cubicBezTo>
                  <a:lnTo>
                    <a:pt x="17275" y="19401"/>
                  </a:lnTo>
                  <a:cubicBezTo>
                    <a:pt x="17275" y="19932"/>
                    <a:pt x="17275" y="20464"/>
                    <a:pt x="16743" y="20464"/>
                  </a:cubicBezTo>
                  <a:cubicBezTo>
                    <a:pt x="16743" y="20995"/>
                    <a:pt x="16212" y="20995"/>
                    <a:pt x="15680" y="21527"/>
                  </a:cubicBezTo>
                  <a:cubicBezTo>
                    <a:pt x="15149" y="22059"/>
                    <a:pt x="15149" y="22059"/>
                    <a:pt x="14617" y="22590"/>
                  </a:cubicBezTo>
                  <a:cubicBezTo>
                    <a:pt x="14086" y="23122"/>
                    <a:pt x="14086" y="23122"/>
                    <a:pt x="13554" y="23653"/>
                  </a:cubicBezTo>
                  <a:lnTo>
                    <a:pt x="6644" y="29500"/>
                  </a:lnTo>
                  <a:close/>
                  <a:moveTo>
                    <a:pt x="26311" y="10896"/>
                  </a:moveTo>
                  <a:lnTo>
                    <a:pt x="18869" y="11959"/>
                  </a:lnTo>
                  <a:lnTo>
                    <a:pt x="19401" y="14617"/>
                  </a:lnTo>
                  <a:cubicBezTo>
                    <a:pt x="19401" y="15680"/>
                    <a:pt x="19932" y="16743"/>
                    <a:pt x="20996" y="17275"/>
                  </a:cubicBezTo>
                  <a:cubicBezTo>
                    <a:pt x="22059" y="17806"/>
                    <a:pt x="22590" y="18338"/>
                    <a:pt x="23653" y="18338"/>
                  </a:cubicBezTo>
                  <a:cubicBezTo>
                    <a:pt x="25779" y="17806"/>
                    <a:pt x="26842" y="16743"/>
                    <a:pt x="26311" y="14086"/>
                  </a:cubicBezTo>
                  <a:lnTo>
                    <a:pt x="26311" y="10896"/>
                  </a:lnTo>
                  <a:close/>
                </a:path>
              </a:pathLst>
            </a:custGeom>
            <a:solidFill>
              <a:srgbClr val="6A2E52"/>
            </a:solidFill>
            <a:ln w="9525" cap="flat">
              <a:noFill/>
              <a:prstDash val="solid"/>
              <a:miter/>
            </a:ln>
          </p:spPr>
          <p:txBody>
            <a:bodyPr rtlCol="0" anchor="ctr"/>
            <a:lstStyle/>
            <a:p>
              <a:endParaRPr lang="fi-FI"/>
            </a:p>
          </p:txBody>
        </p:sp>
        <p:sp>
          <p:nvSpPr>
            <p:cNvPr id="224" name="Freeform: Shape 223">
              <a:extLst>
                <a:ext uri="{FF2B5EF4-FFF2-40B4-BE49-F238E27FC236}">
                  <a16:creationId xmlns:a16="http://schemas.microsoft.com/office/drawing/2014/main" id="{4B39F79D-69F9-41F7-A612-EBE7A2C583FD}"/>
                </a:ext>
              </a:extLst>
            </p:cNvPr>
            <p:cNvSpPr/>
            <p:nvPr/>
          </p:nvSpPr>
          <p:spPr>
            <a:xfrm>
              <a:off x="4297122" y="2227642"/>
              <a:ext cx="31892" cy="31892"/>
            </a:xfrm>
            <a:custGeom>
              <a:avLst/>
              <a:gdLst>
                <a:gd name="connsiteX0" fmla="*/ 4122 w 31891"/>
                <a:gd name="connsiteY0" fmla="*/ 18476 h 31891"/>
                <a:gd name="connsiteX1" fmla="*/ 6780 w 31891"/>
                <a:gd name="connsiteY1" fmla="*/ 8909 h 31891"/>
                <a:gd name="connsiteX2" fmla="*/ 15816 w 31891"/>
                <a:gd name="connsiteY2" fmla="*/ 4125 h 31891"/>
                <a:gd name="connsiteX3" fmla="*/ 26446 w 31891"/>
                <a:gd name="connsiteY3" fmla="*/ 6251 h 31891"/>
                <a:gd name="connsiteX4" fmla="*/ 31230 w 31891"/>
                <a:gd name="connsiteY4" fmla="*/ 15287 h 31891"/>
                <a:gd name="connsiteX5" fmla="*/ 28572 w 31891"/>
                <a:gd name="connsiteY5" fmla="*/ 24854 h 31891"/>
                <a:gd name="connsiteX6" fmla="*/ 19536 w 31891"/>
                <a:gd name="connsiteY6" fmla="*/ 29638 h 31891"/>
                <a:gd name="connsiteX7" fmla="*/ 9437 w 31891"/>
                <a:gd name="connsiteY7" fmla="*/ 27512 h 31891"/>
                <a:gd name="connsiteX8" fmla="*/ 4122 w 31891"/>
                <a:gd name="connsiteY8" fmla="*/ 18476 h 31891"/>
                <a:gd name="connsiteX9" fmla="*/ 26446 w 31891"/>
                <a:gd name="connsiteY9" fmla="*/ 15818 h 31891"/>
                <a:gd name="connsiteX10" fmla="*/ 23257 w 31891"/>
                <a:gd name="connsiteY10" fmla="*/ 11035 h 31891"/>
                <a:gd name="connsiteX11" fmla="*/ 16879 w 31891"/>
                <a:gd name="connsiteY11" fmla="*/ 9972 h 31891"/>
                <a:gd name="connsiteX12" fmla="*/ 11032 w 31891"/>
                <a:gd name="connsiteY12" fmla="*/ 12629 h 31891"/>
                <a:gd name="connsiteX13" fmla="*/ 9437 w 31891"/>
                <a:gd name="connsiteY13" fmla="*/ 17413 h 31891"/>
                <a:gd name="connsiteX14" fmla="*/ 12095 w 31891"/>
                <a:gd name="connsiteY14" fmla="*/ 22197 h 31891"/>
                <a:gd name="connsiteX15" fmla="*/ 18473 w 31891"/>
                <a:gd name="connsiteY15" fmla="*/ 23260 h 31891"/>
                <a:gd name="connsiteX16" fmla="*/ 24320 w 31891"/>
                <a:gd name="connsiteY16" fmla="*/ 20602 h 31891"/>
                <a:gd name="connsiteX17" fmla="*/ 26446 w 31891"/>
                <a:gd name="connsiteY17" fmla="*/ 1581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4122" y="18476"/>
                  </a:moveTo>
                  <a:cubicBezTo>
                    <a:pt x="3590" y="14755"/>
                    <a:pt x="4654" y="11566"/>
                    <a:pt x="6780" y="8909"/>
                  </a:cubicBezTo>
                  <a:cubicBezTo>
                    <a:pt x="8906" y="6251"/>
                    <a:pt x="12095" y="4656"/>
                    <a:pt x="15816" y="4125"/>
                  </a:cubicBezTo>
                  <a:cubicBezTo>
                    <a:pt x="20068" y="3593"/>
                    <a:pt x="23257" y="4656"/>
                    <a:pt x="26446" y="6251"/>
                  </a:cubicBezTo>
                  <a:cubicBezTo>
                    <a:pt x="29104" y="8377"/>
                    <a:pt x="30698" y="11566"/>
                    <a:pt x="31230" y="15287"/>
                  </a:cubicBezTo>
                  <a:cubicBezTo>
                    <a:pt x="31762" y="19008"/>
                    <a:pt x="30698" y="22197"/>
                    <a:pt x="28572" y="24854"/>
                  </a:cubicBezTo>
                  <a:cubicBezTo>
                    <a:pt x="26446" y="27512"/>
                    <a:pt x="23257" y="29107"/>
                    <a:pt x="19536" y="29638"/>
                  </a:cubicBezTo>
                  <a:cubicBezTo>
                    <a:pt x="15284" y="30170"/>
                    <a:pt x="12095" y="29107"/>
                    <a:pt x="9437" y="27512"/>
                  </a:cubicBezTo>
                  <a:cubicBezTo>
                    <a:pt x="6248" y="24854"/>
                    <a:pt x="4654" y="22197"/>
                    <a:pt x="4122" y="18476"/>
                  </a:cubicBezTo>
                  <a:close/>
                  <a:moveTo>
                    <a:pt x="26446" y="15818"/>
                  </a:moveTo>
                  <a:cubicBezTo>
                    <a:pt x="26446" y="13692"/>
                    <a:pt x="25383" y="12098"/>
                    <a:pt x="23257" y="11035"/>
                  </a:cubicBezTo>
                  <a:cubicBezTo>
                    <a:pt x="21662" y="9972"/>
                    <a:pt x="19536" y="9440"/>
                    <a:pt x="16879" y="9972"/>
                  </a:cubicBezTo>
                  <a:cubicBezTo>
                    <a:pt x="14221" y="10503"/>
                    <a:pt x="12095" y="11035"/>
                    <a:pt x="11032" y="12629"/>
                  </a:cubicBezTo>
                  <a:cubicBezTo>
                    <a:pt x="9437" y="14224"/>
                    <a:pt x="8906" y="15818"/>
                    <a:pt x="9437" y="17413"/>
                  </a:cubicBezTo>
                  <a:cubicBezTo>
                    <a:pt x="9437" y="19539"/>
                    <a:pt x="10500" y="21134"/>
                    <a:pt x="12095" y="22197"/>
                  </a:cubicBezTo>
                  <a:cubicBezTo>
                    <a:pt x="13689" y="23260"/>
                    <a:pt x="15816" y="23791"/>
                    <a:pt x="18473" y="23260"/>
                  </a:cubicBezTo>
                  <a:cubicBezTo>
                    <a:pt x="21131" y="22728"/>
                    <a:pt x="23257" y="22197"/>
                    <a:pt x="24320" y="20602"/>
                  </a:cubicBezTo>
                  <a:cubicBezTo>
                    <a:pt x="25915" y="19539"/>
                    <a:pt x="26446" y="17945"/>
                    <a:pt x="26446" y="15818"/>
                  </a:cubicBezTo>
                  <a:close/>
                </a:path>
              </a:pathLst>
            </a:custGeom>
            <a:solidFill>
              <a:srgbClr val="6A2E52"/>
            </a:solidFill>
            <a:ln w="9525" cap="flat">
              <a:noFill/>
              <a:prstDash val="solid"/>
              <a:miter/>
            </a:ln>
          </p:spPr>
          <p:txBody>
            <a:bodyPr rtlCol="0" anchor="ctr"/>
            <a:lstStyle/>
            <a:p>
              <a:endParaRPr lang="fi-FI"/>
            </a:p>
          </p:txBody>
        </p:sp>
        <p:sp>
          <p:nvSpPr>
            <p:cNvPr id="225" name="Freeform: Shape 224">
              <a:extLst>
                <a:ext uri="{FF2B5EF4-FFF2-40B4-BE49-F238E27FC236}">
                  <a16:creationId xmlns:a16="http://schemas.microsoft.com/office/drawing/2014/main" id="{B2275045-A6B5-4776-85CD-30E2D999041E}"/>
                </a:ext>
              </a:extLst>
            </p:cNvPr>
            <p:cNvSpPr/>
            <p:nvPr/>
          </p:nvSpPr>
          <p:spPr>
            <a:xfrm>
              <a:off x="4244068" y="2150009"/>
              <a:ext cx="47838" cy="138198"/>
            </a:xfrm>
            <a:custGeom>
              <a:avLst/>
              <a:gdLst>
                <a:gd name="connsiteX0" fmla="*/ 4445 w 47837"/>
                <a:gd name="connsiteY0" fmla="*/ 7831 h 138198"/>
                <a:gd name="connsiteX1" fmla="*/ 31877 w 47837"/>
                <a:gd name="connsiteY1" fmla="*/ 4445 h 138198"/>
                <a:gd name="connsiteX2" fmla="*/ 47439 w 47837"/>
                <a:gd name="connsiteY2" fmla="*/ 130528 h 138198"/>
                <a:gd name="connsiteX3" fmla="*/ 20007 w 47837"/>
                <a:gd name="connsiteY3" fmla="*/ 133914 h 138198"/>
              </a:gdLst>
              <a:ahLst/>
              <a:cxnLst>
                <a:cxn ang="0">
                  <a:pos x="connsiteX0" y="connsiteY0"/>
                </a:cxn>
                <a:cxn ang="0">
                  <a:pos x="connsiteX1" y="connsiteY1"/>
                </a:cxn>
                <a:cxn ang="0">
                  <a:pos x="connsiteX2" y="connsiteY2"/>
                </a:cxn>
                <a:cxn ang="0">
                  <a:pos x="connsiteX3" y="connsiteY3"/>
                </a:cxn>
              </a:cxnLst>
              <a:rect l="l" t="t" r="r" b="b"/>
              <a:pathLst>
                <a:path w="47837" h="138198">
                  <a:moveTo>
                    <a:pt x="4445" y="7831"/>
                  </a:moveTo>
                  <a:lnTo>
                    <a:pt x="31877" y="4445"/>
                  </a:lnTo>
                  <a:lnTo>
                    <a:pt x="47439" y="130528"/>
                  </a:lnTo>
                  <a:lnTo>
                    <a:pt x="20007" y="133914"/>
                  </a:lnTo>
                  <a:close/>
                </a:path>
              </a:pathLst>
            </a:custGeom>
            <a:solidFill>
              <a:srgbClr val="D8ABCC"/>
            </a:solidFill>
            <a:ln w="9525" cap="flat">
              <a:noFill/>
              <a:prstDash val="solid"/>
              <a:miter/>
            </a:ln>
          </p:spPr>
          <p:txBody>
            <a:bodyPr rtlCol="0" anchor="ctr"/>
            <a:lstStyle/>
            <a:p>
              <a:endParaRPr lang="fi-FI"/>
            </a:p>
          </p:txBody>
        </p:sp>
        <p:sp>
          <p:nvSpPr>
            <p:cNvPr id="226" name="Freeform: Shape 225">
              <a:extLst>
                <a:ext uri="{FF2B5EF4-FFF2-40B4-BE49-F238E27FC236}">
                  <a16:creationId xmlns:a16="http://schemas.microsoft.com/office/drawing/2014/main" id="{33A6FCB9-77AD-4FEC-9F86-AB989A822A6B}"/>
                </a:ext>
              </a:extLst>
            </p:cNvPr>
            <p:cNvSpPr/>
            <p:nvPr/>
          </p:nvSpPr>
          <p:spPr>
            <a:xfrm>
              <a:off x="4245167" y="2150708"/>
              <a:ext cx="31892" cy="26577"/>
            </a:xfrm>
            <a:custGeom>
              <a:avLst/>
              <a:gdLst>
                <a:gd name="connsiteX0" fmla="*/ 6113 w 31891"/>
                <a:gd name="connsiteY0" fmla="*/ 22590 h 26576"/>
                <a:gd name="connsiteX1" fmla="*/ 3986 w 31891"/>
                <a:gd name="connsiteY1" fmla="*/ 7176 h 26576"/>
                <a:gd name="connsiteX2" fmla="*/ 30032 w 31891"/>
                <a:gd name="connsiteY2" fmla="*/ 3986 h 26576"/>
                <a:gd name="connsiteX3" fmla="*/ 31626 w 31891"/>
                <a:gd name="connsiteY3" fmla="*/ 18869 h 26576"/>
                <a:gd name="connsiteX4" fmla="*/ 26842 w 31891"/>
                <a:gd name="connsiteY4" fmla="*/ 19401 h 26576"/>
                <a:gd name="connsiteX5" fmla="*/ 25779 w 31891"/>
                <a:gd name="connsiteY5" fmla="*/ 10365 h 26576"/>
                <a:gd name="connsiteX6" fmla="*/ 19932 w 31891"/>
                <a:gd name="connsiteY6" fmla="*/ 10896 h 26576"/>
                <a:gd name="connsiteX7" fmla="*/ 20996 w 31891"/>
                <a:gd name="connsiteY7" fmla="*/ 19401 h 26576"/>
                <a:gd name="connsiteX8" fmla="*/ 16212 w 31891"/>
                <a:gd name="connsiteY8" fmla="*/ 19932 h 26576"/>
                <a:gd name="connsiteX9" fmla="*/ 15149 w 31891"/>
                <a:gd name="connsiteY9" fmla="*/ 11428 h 26576"/>
                <a:gd name="connsiteX10" fmla="*/ 9302 w 31891"/>
                <a:gd name="connsiteY10" fmla="*/ 11959 h 26576"/>
                <a:gd name="connsiteX11" fmla="*/ 10365 w 31891"/>
                <a:gd name="connsiteY11" fmla="*/ 21527 h 26576"/>
                <a:gd name="connsiteX12" fmla="*/ 6113 w 31891"/>
                <a:gd name="connsiteY12" fmla="*/ 22590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6113" y="22590"/>
                  </a:moveTo>
                  <a:lnTo>
                    <a:pt x="3986" y="7176"/>
                  </a:lnTo>
                  <a:lnTo>
                    <a:pt x="30032" y="3986"/>
                  </a:lnTo>
                  <a:lnTo>
                    <a:pt x="31626" y="18869"/>
                  </a:lnTo>
                  <a:lnTo>
                    <a:pt x="26842" y="19401"/>
                  </a:lnTo>
                  <a:lnTo>
                    <a:pt x="25779" y="10365"/>
                  </a:lnTo>
                  <a:lnTo>
                    <a:pt x="19932" y="10896"/>
                  </a:lnTo>
                  <a:lnTo>
                    <a:pt x="20996" y="19401"/>
                  </a:lnTo>
                  <a:lnTo>
                    <a:pt x="16212" y="19932"/>
                  </a:lnTo>
                  <a:lnTo>
                    <a:pt x="15149" y="11428"/>
                  </a:lnTo>
                  <a:lnTo>
                    <a:pt x="9302" y="11959"/>
                  </a:lnTo>
                  <a:lnTo>
                    <a:pt x="10365" y="21527"/>
                  </a:lnTo>
                  <a:lnTo>
                    <a:pt x="6113" y="22590"/>
                  </a:lnTo>
                  <a:close/>
                </a:path>
              </a:pathLst>
            </a:custGeom>
            <a:solidFill>
              <a:srgbClr val="BD73B0"/>
            </a:solidFill>
            <a:ln w="9525" cap="flat">
              <a:noFill/>
              <a:prstDash val="solid"/>
              <a:miter/>
            </a:ln>
          </p:spPr>
          <p:txBody>
            <a:bodyPr rtlCol="0" anchor="ctr"/>
            <a:lstStyle/>
            <a:p>
              <a:endParaRPr lang="fi-FI"/>
            </a:p>
          </p:txBody>
        </p:sp>
        <p:sp>
          <p:nvSpPr>
            <p:cNvPr id="227" name="Freeform: Shape 226">
              <a:extLst>
                <a:ext uri="{FF2B5EF4-FFF2-40B4-BE49-F238E27FC236}">
                  <a16:creationId xmlns:a16="http://schemas.microsoft.com/office/drawing/2014/main" id="{F7F30124-4E09-466F-B626-5B31B5316714}"/>
                </a:ext>
              </a:extLst>
            </p:cNvPr>
            <p:cNvSpPr/>
            <p:nvPr/>
          </p:nvSpPr>
          <p:spPr>
            <a:xfrm>
              <a:off x="4249420" y="2173032"/>
              <a:ext cx="31892" cy="26577"/>
            </a:xfrm>
            <a:custGeom>
              <a:avLst/>
              <a:gdLst>
                <a:gd name="connsiteX0" fmla="*/ 31626 w 31891"/>
                <a:gd name="connsiteY0" fmla="*/ 26311 h 26576"/>
                <a:gd name="connsiteX1" fmla="*/ 13554 w 31891"/>
                <a:gd name="connsiteY1" fmla="*/ 19932 h 26576"/>
                <a:gd name="connsiteX2" fmla="*/ 4518 w 31891"/>
                <a:gd name="connsiteY2" fmla="*/ 20995 h 26576"/>
                <a:gd name="connsiteX3" fmla="*/ 3986 w 31891"/>
                <a:gd name="connsiteY3" fmla="*/ 15149 h 26576"/>
                <a:gd name="connsiteX4" fmla="*/ 13023 w 31891"/>
                <a:gd name="connsiteY4" fmla="*/ 14086 h 26576"/>
                <a:gd name="connsiteX5" fmla="*/ 28969 w 31891"/>
                <a:gd name="connsiteY5" fmla="*/ 3986 h 26576"/>
                <a:gd name="connsiteX6" fmla="*/ 30032 w 31891"/>
                <a:gd name="connsiteY6" fmla="*/ 10896 h 26576"/>
                <a:gd name="connsiteX7" fmla="*/ 20996 w 31891"/>
                <a:gd name="connsiteY7" fmla="*/ 16212 h 26576"/>
                <a:gd name="connsiteX8" fmla="*/ 18869 w 31891"/>
                <a:gd name="connsiteY8" fmla="*/ 17275 h 26576"/>
                <a:gd name="connsiteX9" fmla="*/ 18869 w 31891"/>
                <a:gd name="connsiteY9" fmla="*/ 17275 h 26576"/>
                <a:gd name="connsiteX10" fmla="*/ 20996 w 31891"/>
                <a:gd name="connsiteY10" fmla="*/ 17806 h 26576"/>
                <a:gd name="connsiteX11" fmla="*/ 31095 w 31891"/>
                <a:gd name="connsiteY11" fmla="*/ 20995 h 26576"/>
                <a:gd name="connsiteX12" fmla="*/ 31626 w 31891"/>
                <a:gd name="connsiteY12" fmla="*/ 26311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91" h="26576">
                  <a:moveTo>
                    <a:pt x="31626" y="26311"/>
                  </a:moveTo>
                  <a:lnTo>
                    <a:pt x="13554" y="19932"/>
                  </a:lnTo>
                  <a:lnTo>
                    <a:pt x="4518" y="20995"/>
                  </a:lnTo>
                  <a:lnTo>
                    <a:pt x="3986" y="15149"/>
                  </a:lnTo>
                  <a:lnTo>
                    <a:pt x="13023" y="14086"/>
                  </a:lnTo>
                  <a:lnTo>
                    <a:pt x="28969" y="3986"/>
                  </a:lnTo>
                  <a:lnTo>
                    <a:pt x="30032" y="10896"/>
                  </a:lnTo>
                  <a:lnTo>
                    <a:pt x="20996" y="16212"/>
                  </a:lnTo>
                  <a:cubicBezTo>
                    <a:pt x="20996" y="16212"/>
                    <a:pt x="19932" y="16743"/>
                    <a:pt x="18869" y="17275"/>
                  </a:cubicBezTo>
                  <a:lnTo>
                    <a:pt x="18869" y="17275"/>
                  </a:lnTo>
                  <a:cubicBezTo>
                    <a:pt x="19932" y="17275"/>
                    <a:pt x="20464" y="17275"/>
                    <a:pt x="20996" y="17806"/>
                  </a:cubicBezTo>
                  <a:lnTo>
                    <a:pt x="31095" y="20995"/>
                  </a:lnTo>
                  <a:lnTo>
                    <a:pt x="31626" y="26311"/>
                  </a:lnTo>
                  <a:close/>
                </a:path>
              </a:pathLst>
            </a:custGeom>
            <a:solidFill>
              <a:srgbClr val="BD73B0"/>
            </a:solidFill>
            <a:ln w="9525" cap="flat">
              <a:noFill/>
              <a:prstDash val="solid"/>
              <a:miter/>
            </a:ln>
          </p:spPr>
          <p:txBody>
            <a:bodyPr rtlCol="0" anchor="ctr"/>
            <a:lstStyle/>
            <a:p>
              <a:endParaRPr lang="fi-FI"/>
            </a:p>
          </p:txBody>
        </p:sp>
        <p:sp>
          <p:nvSpPr>
            <p:cNvPr id="228" name="Freeform: Shape 227">
              <a:extLst>
                <a:ext uri="{FF2B5EF4-FFF2-40B4-BE49-F238E27FC236}">
                  <a16:creationId xmlns:a16="http://schemas.microsoft.com/office/drawing/2014/main" id="{825A5BDC-EC02-49F8-A50C-DFC60554A850}"/>
                </a:ext>
              </a:extLst>
            </p:cNvPr>
            <p:cNvSpPr/>
            <p:nvPr/>
          </p:nvSpPr>
          <p:spPr>
            <a:xfrm>
              <a:off x="4252077" y="2203861"/>
              <a:ext cx="31892" cy="26577"/>
            </a:xfrm>
            <a:custGeom>
              <a:avLst/>
              <a:gdLst>
                <a:gd name="connsiteX0" fmla="*/ 13554 w 31891"/>
                <a:gd name="connsiteY0" fmla="*/ 11959 h 26576"/>
                <a:gd name="connsiteX1" fmla="*/ 4518 w 31891"/>
                <a:gd name="connsiteY1" fmla="*/ 13022 h 26576"/>
                <a:gd name="connsiteX2" fmla="*/ 3986 w 31891"/>
                <a:gd name="connsiteY2" fmla="*/ 7176 h 26576"/>
                <a:gd name="connsiteX3" fmla="*/ 30032 w 31891"/>
                <a:gd name="connsiteY3" fmla="*/ 3986 h 26576"/>
                <a:gd name="connsiteX4" fmla="*/ 31095 w 31891"/>
                <a:gd name="connsiteY4" fmla="*/ 13022 h 26576"/>
                <a:gd name="connsiteX5" fmla="*/ 24185 w 31891"/>
                <a:gd name="connsiteY5" fmla="*/ 23653 h 26576"/>
                <a:gd name="connsiteX6" fmla="*/ 17275 w 31891"/>
                <a:gd name="connsiteY6" fmla="*/ 21527 h 26576"/>
                <a:gd name="connsiteX7" fmla="*/ 14086 w 31891"/>
                <a:gd name="connsiteY7" fmla="*/ 14086 h 26576"/>
                <a:gd name="connsiteX8" fmla="*/ 13554 w 31891"/>
                <a:gd name="connsiteY8" fmla="*/ 11959 h 26576"/>
                <a:gd name="connsiteX9" fmla="*/ 26311 w 31891"/>
                <a:gd name="connsiteY9" fmla="*/ 10365 h 26576"/>
                <a:gd name="connsiteX10" fmla="*/ 18338 w 31891"/>
                <a:gd name="connsiteY10" fmla="*/ 11428 h 26576"/>
                <a:gd name="connsiteX11" fmla="*/ 18869 w 31891"/>
                <a:gd name="connsiteY11" fmla="*/ 13554 h 26576"/>
                <a:gd name="connsiteX12" fmla="*/ 23653 w 31891"/>
                <a:gd name="connsiteY12" fmla="*/ 17806 h 26576"/>
                <a:gd name="connsiteX13" fmla="*/ 26842 w 31891"/>
                <a:gd name="connsiteY13" fmla="*/ 12491 h 26576"/>
                <a:gd name="connsiteX14" fmla="*/ 26311 w 31891"/>
                <a:gd name="connsiteY14" fmla="*/ 10365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91" h="26576">
                  <a:moveTo>
                    <a:pt x="13554" y="11959"/>
                  </a:moveTo>
                  <a:lnTo>
                    <a:pt x="4518" y="13022"/>
                  </a:lnTo>
                  <a:lnTo>
                    <a:pt x="3986" y="7176"/>
                  </a:lnTo>
                  <a:lnTo>
                    <a:pt x="30032" y="3986"/>
                  </a:lnTo>
                  <a:lnTo>
                    <a:pt x="31095" y="13022"/>
                  </a:lnTo>
                  <a:cubicBezTo>
                    <a:pt x="32158" y="19401"/>
                    <a:pt x="29500" y="23122"/>
                    <a:pt x="24185" y="23653"/>
                  </a:cubicBezTo>
                  <a:cubicBezTo>
                    <a:pt x="21527" y="24185"/>
                    <a:pt x="19401" y="23122"/>
                    <a:pt x="17275" y="21527"/>
                  </a:cubicBezTo>
                  <a:cubicBezTo>
                    <a:pt x="15680" y="19932"/>
                    <a:pt x="14086" y="17275"/>
                    <a:pt x="14086" y="14086"/>
                  </a:cubicBezTo>
                  <a:lnTo>
                    <a:pt x="13554" y="11959"/>
                  </a:lnTo>
                  <a:close/>
                  <a:moveTo>
                    <a:pt x="26311" y="10365"/>
                  </a:moveTo>
                  <a:lnTo>
                    <a:pt x="18338" y="11428"/>
                  </a:lnTo>
                  <a:lnTo>
                    <a:pt x="18869" y="13554"/>
                  </a:lnTo>
                  <a:cubicBezTo>
                    <a:pt x="19401" y="16743"/>
                    <a:pt x="20996" y="18338"/>
                    <a:pt x="23653" y="17806"/>
                  </a:cubicBezTo>
                  <a:cubicBezTo>
                    <a:pt x="26311" y="17275"/>
                    <a:pt x="27374" y="15680"/>
                    <a:pt x="26842" y="12491"/>
                  </a:cubicBezTo>
                  <a:lnTo>
                    <a:pt x="26311" y="10365"/>
                  </a:lnTo>
                  <a:close/>
                </a:path>
              </a:pathLst>
            </a:custGeom>
            <a:solidFill>
              <a:srgbClr val="BD73B0"/>
            </a:solidFill>
            <a:ln w="9525" cap="flat">
              <a:noFill/>
              <a:prstDash val="solid"/>
              <a:miter/>
            </a:ln>
          </p:spPr>
          <p:txBody>
            <a:bodyPr rtlCol="0" anchor="ctr"/>
            <a:lstStyle/>
            <a:p>
              <a:endParaRPr lang="fi-FI"/>
            </a:p>
          </p:txBody>
        </p:sp>
        <p:sp>
          <p:nvSpPr>
            <p:cNvPr id="229" name="Freeform: Shape 228">
              <a:extLst>
                <a:ext uri="{FF2B5EF4-FFF2-40B4-BE49-F238E27FC236}">
                  <a16:creationId xmlns:a16="http://schemas.microsoft.com/office/drawing/2014/main" id="{239E7553-9BD6-421B-8308-C7F5454DE342}"/>
                </a:ext>
              </a:extLst>
            </p:cNvPr>
            <p:cNvSpPr/>
            <p:nvPr/>
          </p:nvSpPr>
          <p:spPr>
            <a:xfrm>
              <a:off x="4256194" y="2232426"/>
              <a:ext cx="31892" cy="31892"/>
            </a:xfrm>
            <a:custGeom>
              <a:avLst/>
              <a:gdLst>
                <a:gd name="connsiteX0" fmla="*/ 4122 w 31891"/>
                <a:gd name="connsiteY0" fmla="*/ 18476 h 31891"/>
                <a:gd name="connsiteX1" fmla="*/ 6780 w 31891"/>
                <a:gd name="connsiteY1" fmla="*/ 8909 h 31891"/>
                <a:gd name="connsiteX2" fmla="*/ 15816 w 31891"/>
                <a:gd name="connsiteY2" fmla="*/ 4125 h 31891"/>
                <a:gd name="connsiteX3" fmla="*/ 26446 w 31891"/>
                <a:gd name="connsiteY3" fmla="*/ 6251 h 31891"/>
                <a:gd name="connsiteX4" fmla="*/ 31230 w 31891"/>
                <a:gd name="connsiteY4" fmla="*/ 15287 h 31891"/>
                <a:gd name="connsiteX5" fmla="*/ 28572 w 31891"/>
                <a:gd name="connsiteY5" fmla="*/ 24854 h 31891"/>
                <a:gd name="connsiteX6" fmla="*/ 19536 w 31891"/>
                <a:gd name="connsiteY6" fmla="*/ 29638 h 31891"/>
                <a:gd name="connsiteX7" fmla="*/ 9437 w 31891"/>
                <a:gd name="connsiteY7" fmla="*/ 27512 h 31891"/>
                <a:gd name="connsiteX8" fmla="*/ 4122 w 31891"/>
                <a:gd name="connsiteY8" fmla="*/ 18476 h 31891"/>
                <a:gd name="connsiteX9" fmla="*/ 25915 w 31891"/>
                <a:gd name="connsiteY9" fmla="*/ 15818 h 31891"/>
                <a:gd name="connsiteX10" fmla="*/ 22725 w 31891"/>
                <a:gd name="connsiteY10" fmla="*/ 11035 h 31891"/>
                <a:gd name="connsiteX11" fmla="*/ 16347 w 31891"/>
                <a:gd name="connsiteY11" fmla="*/ 9972 h 31891"/>
                <a:gd name="connsiteX12" fmla="*/ 10500 w 31891"/>
                <a:gd name="connsiteY12" fmla="*/ 12629 h 31891"/>
                <a:gd name="connsiteX13" fmla="*/ 8906 w 31891"/>
                <a:gd name="connsiteY13" fmla="*/ 17413 h 31891"/>
                <a:gd name="connsiteX14" fmla="*/ 11563 w 31891"/>
                <a:gd name="connsiteY14" fmla="*/ 22197 h 31891"/>
                <a:gd name="connsiteX15" fmla="*/ 17942 w 31891"/>
                <a:gd name="connsiteY15" fmla="*/ 23260 h 31891"/>
                <a:gd name="connsiteX16" fmla="*/ 23789 w 31891"/>
                <a:gd name="connsiteY16" fmla="*/ 20602 h 31891"/>
                <a:gd name="connsiteX17" fmla="*/ 25915 w 31891"/>
                <a:gd name="connsiteY17" fmla="*/ 1581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891" h="31891">
                  <a:moveTo>
                    <a:pt x="4122" y="18476"/>
                  </a:moveTo>
                  <a:cubicBezTo>
                    <a:pt x="3590" y="14755"/>
                    <a:pt x="4654" y="11566"/>
                    <a:pt x="6780" y="8909"/>
                  </a:cubicBezTo>
                  <a:cubicBezTo>
                    <a:pt x="8906" y="6251"/>
                    <a:pt x="12095" y="4656"/>
                    <a:pt x="15816" y="4125"/>
                  </a:cubicBezTo>
                  <a:cubicBezTo>
                    <a:pt x="20068" y="3593"/>
                    <a:pt x="23257" y="4656"/>
                    <a:pt x="26446" y="6251"/>
                  </a:cubicBezTo>
                  <a:cubicBezTo>
                    <a:pt x="29104" y="8377"/>
                    <a:pt x="30698" y="11566"/>
                    <a:pt x="31230" y="15287"/>
                  </a:cubicBezTo>
                  <a:cubicBezTo>
                    <a:pt x="31762" y="19008"/>
                    <a:pt x="30698" y="22197"/>
                    <a:pt x="28572" y="24854"/>
                  </a:cubicBezTo>
                  <a:cubicBezTo>
                    <a:pt x="26446" y="27512"/>
                    <a:pt x="23257" y="29107"/>
                    <a:pt x="19536" y="29638"/>
                  </a:cubicBezTo>
                  <a:cubicBezTo>
                    <a:pt x="15284" y="30170"/>
                    <a:pt x="12095" y="29107"/>
                    <a:pt x="9437" y="27512"/>
                  </a:cubicBezTo>
                  <a:cubicBezTo>
                    <a:pt x="6248" y="25386"/>
                    <a:pt x="4654" y="22197"/>
                    <a:pt x="4122" y="18476"/>
                  </a:cubicBezTo>
                  <a:close/>
                  <a:moveTo>
                    <a:pt x="25915" y="15818"/>
                  </a:moveTo>
                  <a:cubicBezTo>
                    <a:pt x="25915" y="13692"/>
                    <a:pt x="24852" y="12098"/>
                    <a:pt x="22725" y="11035"/>
                  </a:cubicBezTo>
                  <a:cubicBezTo>
                    <a:pt x="21131" y="9972"/>
                    <a:pt x="19005" y="9440"/>
                    <a:pt x="16347" y="9972"/>
                  </a:cubicBezTo>
                  <a:cubicBezTo>
                    <a:pt x="13690" y="10503"/>
                    <a:pt x="11563" y="11035"/>
                    <a:pt x="10500" y="12629"/>
                  </a:cubicBezTo>
                  <a:cubicBezTo>
                    <a:pt x="8906" y="14224"/>
                    <a:pt x="8374" y="15818"/>
                    <a:pt x="8906" y="17413"/>
                  </a:cubicBezTo>
                  <a:cubicBezTo>
                    <a:pt x="8906" y="19539"/>
                    <a:pt x="9969" y="21134"/>
                    <a:pt x="11563" y="22197"/>
                  </a:cubicBezTo>
                  <a:cubicBezTo>
                    <a:pt x="13158" y="23260"/>
                    <a:pt x="15284" y="23791"/>
                    <a:pt x="17942" y="23260"/>
                  </a:cubicBezTo>
                  <a:cubicBezTo>
                    <a:pt x="20600" y="22728"/>
                    <a:pt x="22725" y="22197"/>
                    <a:pt x="23789" y="20602"/>
                  </a:cubicBezTo>
                  <a:cubicBezTo>
                    <a:pt x="25915" y="19539"/>
                    <a:pt x="26446" y="17945"/>
                    <a:pt x="25915" y="15818"/>
                  </a:cubicBezTo>
                  <a:close/>
                </a:path>
              </a:pathLst>
            </a:custGeom>
            <a:solidFill>
              <a:srgbClr val="BD73B0"/>
            </a:solidFill>
            <a:ln w="9525" cap="flat">
              <a:noFill/>
              <a:prstDash val="solid"/>
              <a:miter/>
            </a:ln>
          </p:spPr>
          <p:txBody>
            <a:bodyPr rtlCol="0" anchor="ctr"/>
            <a:lstStyle/>
            <a:p>
              <a:endParaRPr lang="fi-FI"/>
            </a:p>
          </p:txBody>
        </p:sp>
        <p:sp>
          <p:nvSpPr>
            <p:cNvPr id="230" name="Freeform: Shape 229">
              <a:extLst>
                <a:ext uri="{FF2B5EF4-FFF2-40B4-BE49-F238E27FC236}">
                  <a16:creationId xmlns:a16="http://schemas.microsoft.com/office/drawing/2014/main" id="{1CEA287C-B85F-4EAF-8FF1-F676F9BC5FD5}"/>
                </a:ext>
              </a:extLst>
            </p:cNvPr>
            <p:cNvSpPr/>
            <p:nvPr/>
          </p:nvSpPr>
          <p:spPr>
            <a:xfrm>
              <a:off x="4545730" y="2426838"/>
              <a:ext cx="143513" cy="95676"/>
            </a:xfrm>
            <a:custGeom>
              <a:avLst/>
              <a:gdLst>
                <a:gd name="connsiteX0" fmla="*/ 120675 w 143513"/>
                <a:gd name="connsiteY0" fmla="*/ 70162 h 95675"/>
                <a:gd name="connsiteX1" fmla="*/ 115360 w 143513"/>
                <a:gd name="connsiteY1" fmla="*/ 28171 h 95675"/>
                <a:gd name="connsiteX2" fmla="*/ 86657 w 143513"/>
                <a:gd name="connsiteY2" fmla="*/ 27640 h 95675"/>
                <a:gd name="connsiteX3" fmla="*/ 88252 w 143513"/>
                <a:gd name="connsiteY3" fmla="*/ 36676 h 95675"/>
                <a:gd name="connsiteX4" fmla="*/ 85063 w 143513"/>
                <a:gd name="connsiteY4" fmla="*/ 61126 h 95675"/>
                <a:gd name="connsiteX5" fmla="*/ 59018 w 143513"/>
                <a:gd name="connsiteY5" fmla="*/ 80261 h 95675"/>
                <a:gd name="connsiteX6" fmla="*/ 16495 w 143513"/>
                <a:gd name="connsiteY6" fmla="*/ 44117 h 95675"/>
                <a:gd name="connsiteX7" fmla="*/ 19684 w 143513"/>
                <a:gd name="connsiteY7" fmla="*/ 15946 h 95675"/>
                <a:gd name="connsiteX8" fmla="*/ 31378 w 143513"/>
                <a:gd name="connsiteY8" fmla="*/ 18072 h 95675"/>
                <a:gd name="connsiteX9" fmla="*/ 28189 w 143513"/>
                <a:gd name="connsiteY9" fmla="*/ 42522 h 95675"/>
                <a:gd name="connsiteX10" fmla="*/ 55297 w 143513"/>
                <a:gd name="connsiteY10" fmla="*/ 65378 h 95675"/>
                <a:gd name="connsiteX11" fmla="*/ 75495 w 143513"/>
                <a:gd name="connsiteY11" fmla="*/ 30829 h 95675"/>
                <a:gd name="connsiteX12" fmla="*/ 72306 w 143513"/>
                <a:gd name="connsiteY12" fmla="*/ 15946 h 95675"/>
                <a:gd name="connsiteX13" fmla="*/ 125991 w 143513"/>
                <a:gd name="connsiteY13" fmla="*/ 16477 h 95675"/>
                <a:gd name="connsiteX14" fmla="*/ 132369 w 143513"/>
                <a:gd name="connsiteY14" fmla="*/ 69099 h 95675"/>
                <a:gd name="connsiteX15" fmla="*/ 120675 w 143513"/>
                <a:gd name="connsiteY15" fmla="*/ 70162 h 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513" h="95675">
                  <a:moveTo>
                    <a:pt x="120675" y="70162"/>
                  </a:moveTo>
                  <a:lnTo>
                    <a:pt x="115360" y="28171"/>
                  </a:lnTo>
                  <a:lnTo>
                    <a:pt x="86657" y="27640"/>
                  </a:lnTo>
                  <a:cubicBezTo>
                    <a:pt x="87189" y="30297"/>
                    <a:pt x="87720" y="32423"/>
                    <a:pt x="88252" y="36676"/>
                  </a:cubicBezTo>
                  <a:cubicBezTo>
                    <a:pt x="89315" y="45180"/>
                    <a:pt x="88252" y="53685"/>
                    <a:pt x="85063" y="61126"/>
                  </a:cubicBezTo>
                  <a:cubicBezTo>
                    <a:pt x="81342" y="70162"/>
                    <a:pt x="72837" y="78667"/>
                    <a:pt x="59018" y="80261"/>
                  </a:cubicBezTo>
                  <a:cubicBezTo>
                    <a:pt x="37757" y="82919"/>
                    <a:pt x="19153" y="68036"/>
                    <a:pt x="16495" y="44117"/>
                  </a:cubicBezTo>
                  <a:cubicBezTo>
                    <a:pt x="14900" y="31892"/>
                    <a:pt x="17027" y="21793"/>
                    <a:pt x="19684" y="15946"/>
                  </a:cubicBezTo>
                  <a:lnTo>
                    <a:pt x="31378" y="18072"/>
                  </a:lnTo>
                  <a:cubicBezTo>
                    <a:pt x="29252" y="22856"/>
                    <a:pt x="27126" y="32423"/>
                    <a:pt x="28189" y="42522"/>
                  </a:cubicBezTo>
                  <a:cubicBezTo>
                    <a:pt x="29784" y="56342"/>
                    <a:pt x="40414" y="67504"/>
                    <a:pt x="55297" y="65378"/>
                  </a:cubicBezTo>
                  <a:cubicBezTo>
                    <a:pt x="69648" y="63252"/>
                    <a:pt x="78684" y="52622"/>
                    <a:pt x="75495" y="30829"/>
                  </a:cubicBezTo>
                  <a:cubicBezTo>
                    <a:pt x="74964" y="24450"/>
                    <a:pt x="73369" y="19667"/>
                    <a:pt x="72306" y="15946"/>
                  </a:cubicBezTo>
                  <a:lnTo>
                    <a:pt x="125991" y="16477"/>
                  </a:lnTo>
                  <a:lnTo>
                    <a:pt x="132369" y="69099"/>
                  </a:lnTo>
                  <a:lnTo>
                    <a:pt x="120675" y="70162"/>
                  </a:lnTo>
                  <a:close/>
                </a:path>
              </a:pathLst>
            </a:custGeom>
            <a:solidFill>
              <a:srgbClr val="6A2E52"/>
            </a:solidFill>
            <a:ln w="38100" cap="flat">
              <a:solidFill>
                <a:srgbClr val="6A2E52"/>
              </a:solidFill>
              <a:prstDash val="solid"/>
              <a:miter/>
            </a:ln>
          </p:spPr>
          <p:txBody>
            <a:bodyPr rtlCol="0" anchor="ctr"/>
            <a:lstStyle/>
            <a:p>
              <a:endParaRPr lang="fi-FI"/>
            </a:p>
          </p:txBody>
        </p:sp>
        <p:sp>
          <p:nvSpPr>
            <p:cNvPr id="231" name="Freeform: Shape 230">
              <a:extLst>
                <a:ext uri="{FF2B5EF4-FFF2-40B4-BE49-F238E27FC236}">
                  <a16:creationId xmlns:a16="http://schemas.microsoft.com/office/drawing/2014/main" id="{A5A2AB8F-D731-4755-961A-64EDFD6B009C}"/>
                </a:ext>
              </a:extLst>
            </p:cNvPr>
            <p:cNvSpPr/>
            <p:nvPr/>
          </p:nvSpPr>
          <p:spPr>
            <a:xfrm>
              <a:off x="4557717" y="2505091"/>
              <a:ext cx="143513" cy="106306"/>
            </a:xfrm>
            <a:custGeom>
              <a:avLst/>
              <a:gdLst>
                <a:gd name="connsiteX0" fmla="*/ 78923 w 143513"/>
                <a:gd name="connsiteY0" fmla="*/ 91306 h 106306"/>
                <a:gd name="connsiteX1" fmla="*/ 16202 w 143513"/>
                <a:gd name="connsiteY1" fmla="*/ 60477 h 106306"/>
                <a:gd name="connsiteX2" fmla="*/ 68292 w 143513"/>
                <a:gd name="connsiteY2" fmla="*/ 16891 h 106306"/>
                <a:gd name="connsiteX3" fmla="*/ 129950 w 143513"/>
                <a:gd name="connsiteY3" fmla="*/ 48252 h 106306"/>
                <a:gd name="connsiteX4" fmla="*/ 78923 w 143513"/>
                <a:gd name="connsiteY4" fmla="*/ 91306 h 106306"/>
                <a:gd name="connsiteX5" fmla="*/ 69887 w 143513"/>
                <a:gd name="connsiteY5" fmla="*/ 31774 h 106306"/>
                <a:gd name="connsiteX6" fmla="*/ 27896 w 143513"/>
                <a:gd name="connsiteY6" fmla="*/ 59414 h 106306"/>
                <a:gd name="connsiteX7" fmla="*/ 76265 w 143513"/>
                <a:gd name="connsiteY7" fmla="*/ 76423 h 106306"/>
                <a:gd name="connsiteX8" fmla="*/ 118256 w 143513"/>
                <a:gd name="connsiteY8" fmla="*/ 48783 h 106306"/>
                <a:gd name="connsiteX9" fmla="*/ 69887 w 143513"/>
                <a:gd name="connsiteY9" fmla="*/ 31774 h 10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513" h="106306">
                  <a:moveTo>
                    <a:pt x="78923" y="91306"/>
                  </a:moveTo>
                  <a:cubicBezTo>
                    <a:pt x="41716" y="96089"/>
                    <a:pt x="19391" y="84396"/>
                    <a:pt x="16202" y="60477"/>
                  </a:cubicBezTo>
                  <a:cubicBezTo>
                    <a:pt x="13544" y="39216"/>
                    <a:pt x="31617" y="22206"/>
                    <a:pt x="68292" y="16891"/>
                  </a:cubicBezTo>
                  <a:cubicBezTo>
                    <a:pt x="104968" y="12107"/>
                    <a:pt x="127292" y="25927"/>
                    <a:pt x="129950" y="48252"/>
                  </a:cubicBezTo>
                  <a:cubicBezTo>
                    <a:pt x="133139" y="71107"/>
                    <a:pt x="114004" y="87053"/>
                    <a:pt x="78923" y="91306"/>
                  </a:cubicBezTo>
                  <a:close/>
                  <a:moveTo>
                    <a:pt x="69887" y="31774"/>
                  </a:moveTo>
                  <a:cubicBezTo>
                    <a:pt x="41184" y="35495"/>
                    <a:pt x="26301" y="46125"/>
                    <a:pt x="27896" y="59414"/>
                  </a:cubicBezTo>
                  <a:cubicBezTo>
                    <a:pt x="30022" y="74828"/>
                    <a:pt x="48626" y="79612"/>
                    <a:pt x="76265" y="76423"/>
                  </a:cubicBezTo>
                  <a:cubicBezTo>
                    <a:pt x="103373" y="73233"/>
                    <a:pt x="120382" y="64197"/>
                    <a:pt x="118256" y="48783"/>
                  </a:cubicBezTo>
                  <a:cubicBezTo>
                    <a:pt x="117193" y="35495"/>
                    <a:pt x="100184" y="28053"/>
                    <a:pt x="69887" y="31774"/>
                  </a:cubicBezTo>
                  <a:close/>
                </a:path>
              </a:pathLst>
            </a:custGeom>
            <a:solidFill>
              <a:srgbClr val="6A2E52"/>
            </a:solidFill>
            <a:ln w="38100" cap="flat">
              <a:solidFill>
                <a:srgbClr val="6A2E52"/>
              </a:solidFill>
              <a:prstDash val="solid"/>
              <a:miter/>
            </a:ln>
          </p:spPr>
          <p:txBody>
            <a:bodyPr rtlCol="0" anchor="ctr"/>
            <a:lstStyle/>
            <a:p>
              <a:endParaRPr lang="fi-FI"/>
            </a:p>
          </p:txBody>
        </p:sp>
        <p:sp>
          <p:nvSpPr>
            <p:cNvPr id="232" name="Freeform: Shape 231">
              <a:extLst>
                <a:ext uri="{FF2B5EF4-FFF2-40B4-BE49-F238E27FC236}">
                  <a16:creationId xmlns:a16="http://schemas.microsoft.com/office/drawing/2014/main" id="{2D726EB4-8F5D-429C-996A-889793B32D81}"/>
                </a:ext>
              </a:extLst>
            </p:cNvPr>
            <p:cNvSpPr/>
            <p:nvPr/>
          </p:nvSpPr>
          <p:spPr>
            <a:xfrm>
              <a:off x="4568348" y="2591731"/>
              <a:ext cx="143513" cy="106306"/>
            </a:xfrm>
            <a:custGeom>
              <a:avLst/>
              <a:gdLst>
                <a:gd name="connsiteX0" fmla="*/ 78923 w 143513"/>
                <a:gd name="connsiteY0" fmla="*/ 91306 h 106306"/>
                <a:gd name="connsiteX1" fmla="*/ 16202 w 143513"/>
                <a:gd name="connsiteY1" fmla="*/ 60477 h 106306"/>
                <a:gd name="connsiteX2" fmla="*/ 68292 w 143513"/>
                <a:gd name="connsiteY2" fmla="*/ 16891 h 106306"/>
                <a:gd name="connsiteX3" fmla="*/ 129950 w 143513"/>
                <a:gd name="connsiteY3" fmla="*/ 48252 h 106306"/>
                <a:gd name="connsiteX4" fmla="*/ 78923 w 143513"/>
                <a:gd name="connsiteY4" fmla="*/ 91306 h 106306"/>
                <a:gd name="connsiteX5" fmla="*/ 69887 w 143513"/>
                <a:gd name="connsiteY5" fmla="*/ 31774 h 106306"/>
                <a:gd name="connsiteX6" fmla="*/ 27896 w 143513"/>
                <a:gd name="connsiteY6" fmla="*/ 59414 h 106306"/>
                <a:gd name="connsiteX7" fmla="*/ 76265 w 143513"/>
                <a:gd name="connsiteY7" fmla="*/ 76423 h 106306"/>
                <a:gd name="connsiteX8" fmla="*/ 118256 w 143513"/>
                <a:gd name="connsiteY8" fmla="*/ 48783 h 106306"/>
                <a:gd name="connsiteX9" fmla="*/ 69887 w 143513"/>
                <a:gd name="connsiteY9" fmla="*/ 31774 h 106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513" h="106306">
                  <a:moveTo>
                    <a:pt x="78923" y="91306"/>
                  </a:moveTo>
                  <a:cubicBezTo>
                    <a:pt x="41716" y="96089"/>
                    <a:pt x="19391" y="84396"/>
                    <a:pt x="16202" y="60477"/>
                  </a:cubicBezTo>
                  <a:cubicBezTo>
                    <a:pt x="13544" y="39215"/>
                    <a:pt x="31617" y="22206"/>
                    <a:pt x="68292" y="16891"/>
                  </a:cubicBezTo>
                  <a:cubicBezTo>
                    <a:pt x="104968" y="12107"/>
                    <a:pt x="127292" y="25927"/>
                    <a:pt x="129950" y="48252"/>
                  </a:cubicBezTo>
                  <a:cubicBezTo>
                    <a:pt x="133139" y="71107"/>
                    <a:pt x="114004" y="87053"/>
                    <a:pt x="78923" y="91306"/>
                  </a:cubicBezTo>
                  <a:close/>
                  <a:moveTo>
                    <a:pt x="69887" y="31774"/>
                  </a:moveTo>
                  <a:cubicBezTo>
                    <a:pt x="41184" y="35495"/>
                    <a:pt x="26301" y="46125"/>
                    <a:pt x="27896" y="59414"/>
                  </a:cubicBezTo>
                  <a:cubicBezTo>
                    <a:pt x="30022" y="74828"/>
                    <a:pt x="48626" y="79612"/>
                    <a:pt x="76265" y="76423"/>
                  </a:cubicBezTo>
                  <a:cubicBezTo>
                    <a:pt x="103373" y="73233"/>
                    <a:pt x="120382" y="64197"/>
                    <a:pt x="118256" y="48783"/>
                  </a:cubicBezTo>
                  <a:cubicBezTo>
                    <a:pt x="117193" y="35495"/>
                    <a:pt x="100184" y="28053"/>
                    <a:pt x="69887" y="31774"/>
                  </a:cubicBezTo>
                  <a:close/>
                </a:path>
              </a:pathLst>
            </a:custGeom>
            <a:solidFill>
              <a:srgbClr val="6A2E52"/>
            </a:solidFill>
            <a:ln w="38100" cap="flat">
              <a:solidFill>
                <a:srgbClr val="6A2E52"/>
              </a:solidFill>
              <a:prstDash val="solid"/>
              <a:miter/>
            </a:ln>
          </p:spPr>
          <p:txBody>
            <a:bodyPr rtlCol="0" anchor="ctr"/>
            <a:lstStyle/>
            <a:p>
              <a:endParaRPr lang="fi-FI"/>
            </a:p>
          </p:txBody>
        </p:sp>
        <p:sp>
          <p:nvSpPr>
            <p:cNvPr id="233" name="Freeform: Shape 232">
              <a:extLst>
                <a:ext uri="{FF2B5EF4-FFF2-40B4-BE49-F238E27FC236}">
                  <a16:creationId xmlns:a16="http://schemas.microsoft.com/office/drawing/2014/main" id="{D9CD7A98-393A-486D-9380-80E4EE9BAF31}"/>
                </a:ext>
              </a:extLst>
            </p:cNvPr>
            <p:cNvSpPr/>
            <p:nvPr/>
          </p:nvSpPr>
          <p:spPr>
            <a:xfrm>
              <a:off x="4366942" y="1810875"/>
              <a:ext cx="74414" cy="244504"/>
            </a:xfrm>
            <a:custGeom>
              <a:avLst/>
              <a:gdLst>
                <a:gd name="connsiteX0" fmla="*/ 2388 w 74414"/>
                <a:gd name="connsiteY0" fmla="*/ 6650 h 244504"/>
                <a:gd name="connsiteX1" fmla="*/ 58037 w 74414"/>
                <a:gd name="connsiteY1" fmla="*/ 2388 h 244504"/>
                <a:gd name="connsiteX2" fmla="*/ 76302 w 74414"/>
                <a:gd name="connsiteY2" fmla="*/ 240883 h 244504"/>
                <a:gd name="connsiteX3" fmla="*/ 20653 w 74414"/>
                <a:gd name="connsiteY3" fmla="*/ 245145 h 244504"/>
              </a:gdLst>
              <a:ahLst/>
              <a:cxnLst>
                <a:cxn ang="0">
                  <a:pos x="connsiteX0" y="connsiteY0"/>
                </a:cxn>
                <a:cxn ang="0">
                  <a:pos x="connsiteX1" y="connsiteY1"/>
                </a:cxn>
                <a:cxn ang="0">
                  <a:pos x="connsiteX2" y="connsiteY2"/>
                </a:cxn>
                <a:cxn ang="0">
                  <a:pos x="connsiteX3" y="connsiteY3"/>
                </a:cxn>
              </a:cxnLst>
              <a:rect l="l" t="t" r="r" b="b"/>
              <a:pathLst>
                <a:path w="74414" h="244504">
                  <a:moveTo>
                    <a:pt x="2388" y="6650"/>
                  </a:moveTo>
                  <a:lnTo>
                    <a:pt x="58037" y="2388"/>
                  </a:lnTo>
                  <a:lnTo>
                    <a:pt x="76302" y="240883"/>
                  </a:lnTo>
                  <a:lnTo>
                    <a:pt x="20653" y="245145"/>
                  </a:lnTo>
                  <a:close/>
                </a:path>
              </a:pathLst>
            </a:custGeom>
            <a:solidFill>
              <a:srgbClr val="4C60D3"/>
            </a:solidFill>
            <a:ln w="5315" cap="flat">
              <a:noFill/>
              <a:prstDash val="solid"/>
              <a:miter/>
            </a:ln>
          </p:spPr>
          <p:txBody>
            <a:bodyPr rtlCol="0" anchor="ctr"/>
            <a:lstStyle/>
            <a:p>
              <a:endParaRPr lang="fi-FI"/>
            </a:p>
          </p:txBody>
        </p:sp>
        <p:sp>
          <p:nvSpPr>
            <p:cNvPr id="234" name="Freeform: Shape 233">
              <a:extLst>
                <a:ext uri="{FF2B5EF4-FFF2-40B4-BE49-F238E27FC236}">
                  <a16:creationId xmlns:a16="http://schemas.microsoft.com/office/drawing/2014/main" id="{B4AFED42-06BC-477F-BE26-C65F39C8893C}"/>
                </a:ext>
              </a:extLst>
            </p:cNvPr>
            <p:cNvSpPr/>
            <p:nvPr/>
          </p:nvSpPr>
          <p:spPr>
            <a:xfrm>
              <a:off x="3763768" y="1812822"/>
              <a:ext cx="58468" cy="239189"/>
            </a:xfrm>
            <a:custGeom>
              <a:avLst/>
              <a:gdLst>
                <a:gd name="connsiteX0" fmla="*/ 2225 w 58468"/>
                <a:gd name="connsiteY0" fmla="*/ 2224 h 239188"/>
                <a:gd name="connsiteX1" fmla="*/ 58035 w 58468"/>
                <a:gd name="connsiteY1" fmla="*/ 2224 h 239188"/>
                <a:gd name="connsiteX2" fmla="*/ 58035 w 58468"/>
                <a:gd name="connsiteY2" fmla="*/ 241413 h 239188"/>
                <a:gd name="connsiteX3" fmla="*/ 2225 w 58468"/>
                <a:gd name="connsiteY3" fmla="*/ 241413 h 239188"/>
              </a:gdLst>
              <a:ahLst/>
              <a:cxnLst>
                <a:cxn ang="0">
                  <a:pos x="connsiteX0" y="connsiteY0"/>
                </a:cxn>
                <a:cxn ang="0">
                  <a:pos x="connsiteX1" y="connsiteY1"/>
                </a:cxn>
                <a:cxn ang="0">
                  <a:pos x="connsiteX2" y="connsiteY2"/>
                </a:cxn>
                <a:cxn ang="0">
                  <a:pos x="connsiteX3" y="connsiteY3"/>
                </a:cxn>
              </a:cxnLst>
              <a:rect l="l" t="t" r="r" b="b"/>
              <a:pathLst>
                <a:path w="58468" h="239188">
                  <a:moveTo>
                    <a:pt x="2225" y="2224"/>
                  </a:moveTo>
                  <a:lnTo>
                    <a:pt x="58035" y="2224"/>
                  </a:lnTo>
                  <a:lnTo>
                    <a:pt x="58035" y="241413"/>
                  </a:lnTo>
                  <a:lnTo>
                    <a:pt x="2225" y="241413"/>
                  </a:lnTo>
                  <a:close/>
                </a:path>
              </a:pathLst>
            </a:custGeom>
            <a:solidFill>
              <a:srgbClr val="4C60D3"/>
            </a:solidFill>
            <a:ln w="5315" cap="flat">
              <a:noFill/>
              <a:prstDash val="solid"/>
              <a:miter/>
            </a:ln>
          </p:spPr>
          <p:txBody>
            <a:bodyPr rtlCol="0" anchor="ctr"/>
            <a:lstStyle/>
            <a:p>
              <a:endParaRPr lang="fi-FI"/>
            </a:p>
          </p:txBody>
        </p:sp>
        <p:sp>
          <p:nvSpPr>
            <p:cNvPr id="235" name="Freeform: Shape 234">
              <a:extLst>
                <a:ext uri="{FF2B5EF4-FFF2-40B4-BE49-F238E27FC236}">
                  <a16:creationId xmlns:a16="http://schemas.microsoft.com/office/drawing/2014/main" id="{A34984F5-C17F-4848-8B67-A424623AF887}"/>
                </a:ext>
              </a:extLst>
            </p:cNvPr>
            <p:cNvSpPr/>
            <p:nvPr/>
          </p:nvSpPr>
          <p:spPr>
            <a:xfrm>
              <a:off x="4213443" y="3594513"/>
              <a:ext cx="760089" cy="302973"/>
            </a:xfrm>
            <a:custGeom>
              <a:avLst/>
              <a:gdLst>
                <a:gd name="connsiteX0" fmla="*/ 2225 w 760089"/>
                <a:gd name="connsiteY0" fmla="*/ 2225 h 302972"/>
                <a:gd name="connsiteX1" fmla="*/ 586909 w 760089"/>
                <a:gd name="connsiteY1" fmla="*/ 66008 h 302972"/>
                <a:gd name="connsiteX2" fmla="*/ 606044 w 760089"/>
                <a:gd name="connsiteY2" fmla="*/ 66540 h 302972"/>
                <a:gd name="connsiteX3" fmla="*/ 735737 w 760089"/>
                <a:gd name="connsiteY3" fmla="*/ 244071 h 302972"/>
                <a:gd name="connsiteX4" fmla="*/ 701188 w 760089"/>
                <a:gd name="connsiteY4" fmla="*/ 267990 h 302972"/>
                <a:gd name="connsiteX5" fmla="*/ 479008 w 760089"/>
                <a:gd name="connsiteY5" fmla="*/ 300413 h 302972"/>
                <a:gd name="connsiteX6" fmla="*/ 2225 w 760089"/>
                <a:gd name="connsiteY6" fmla="*/ 2225 h 30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0089" h="302972">
                  <a:moveTo>
                    <a:pt x="2225" y="2225"/>
                  </a:moveTo>
                  <a:cubicBezTo>
                    <a:pt x="16044" y="3819"/>
                    <a:pt x="434891" y="60161"/>
                    <a:pt x="586909" y="66008"/>
                  </a:cubicBezTo>
                  <a:cubicBezTo>
                    <a:pt x="593818" y="66008"/>
                    <a:pt x="600728" y="66540"/>
                    <a:pt x="606044" y="66540"/>
                  </a:cubicBezTo>
                  <a:cubicBezTo>
                    <a:pt x="739989" y="67603"/>
                    <a:pt x="799521" y="178693"/>
                    <a:pt x="735737" y="244071"/>
                  </a:cubicBezTo>
                  <a:cubicBezTo>
                    <a:pt x="726701" y="253639"/>
                    <a:pt x="714476" y="261612"/>
                    <a:pt x="701188" y="267990"/>
                  </a:cubicBezTo>
                  <a:cubicBezTo>
                    <a:pt x="620395" y="307323"/>
                    <a:pt x="479008" y="300413"/>
                    <a:pt x="479008" y="300413"/>
                  </a:cubicBezTo>
                  <a:cubicBezTo>
                    <a:pt x="243008" y="244603"/>
                    <a:pt x="10197" y="10197"/>
                    <a:pt x="2225" y="2225"/>
                  </a:cubicBezTo>
                  <a:close/>
                </a:path>
              </a:pathLst>
            </a:custGeom>
            <a:solidFill>
              <a:srgbClr val="FAB29A"/>
            </a:solidFill>
            <a:ln w="5315" cap="flat">
              <a:noFill/>
              <a:prstDash val="solid"/>
              <a:miter/>
            </a:ln>
          </p:spPr>
          <p:txBody>
            <a:bodyPr rtlCol="0" anchor="ctr"/>
            <a:lstStyle/>
            <a:p>
              <a:endParaRPr lang="fi-FI"/>
            </a:p>
          </p:txBody>
        </p:sp>
        <p:sp>
          <p:nvSpPr>
            <p:cNvPr id="236" name="Freeform: Shape 235">
              <a:extLst>
                <a:ext uri="{FF2B5EF4-FFF2-40B4-BE49-F238E27FC236}">
                  <a16:creationId xmlns:a16="http://schemas.microsoft.com/office/drawing/2014/main" id="{15A4232E-8F56-4830-9A92-7D3F2D65FFD5}"/>
                </a:ext>
              </a:extLst>
            </p:cNvPr>
            <p:cNvSpPr/>
            <p:nvPr/>
          </p:nvSpPr>
          <p:spPr>
            <a:xfrm>
              <a:off x="4213443" y="3594513"/>
              <a:ext cx="701621" cy="302973"/>
            </a:xfrm>
            <a:custGeom>
              <a:avLst/>
              <a:gdLst>
                <a:gd name="connsiteX0" fmla="*/ 2225 w 701620"/>
                <a:gd name="connsiteY0" fmla="*/ 2225 h 302972"/>
                <a:gd name="connsiteX1" fmla="*/ 586909 w 701620"/>
                <a:gd name="connsiteY1" fmla="*/ 66008 h 302972"/>
                <a:gd name="connsiteX2" fmla="*/ 701188 w 701620"/>
                <a:gd name="connsiteY2" fmla="*/ 267990 h 302972"/>
                <a:gd name="connsiteX3" fmla="*/ 479008 w 701620"/>
                <a:gd name="connsiteY3" fmla="*/ 300413 h 302972"/>
                <a:gd name="connsiteX4" fmla="*/ 2225 w 701620"/>
                <a:gd name="connsiteY4" fmla="*/ 2225 h 30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620" h="302972">
                  <a:moveTo>
                    <a:pt x="2225" y="2225"/>
                  </a:moveTo>
                  <a:cubicBezTo>
                    <a:pt x="16044" y="3819"/>
                    <a:pt x="434891" y="60161"/>
                    <a:pt x="586909" y="66008"/>
                  </a:cubicBezTo>
                  <a:cubicBezTo>
                    <a:pt x="697467" y="124477"/>
                    <a:pt x="707034" y="214837"/>
                    <a:pt x="701188" y="267990"/>
                  </a:cubicBezTo>
                  <a:cubicBezTo>
                    <a:pt x="620395" y="307323"/>
                    <a:pt x="479008" y="300413"/>
                    <a:pt x="479008" y="300413"/>
                  </a:cubicBezTo>
                  <a:cubicBezTo>
                    <a:pt x="243008" y="244603"/>
                    <a:pt x="10197" y="10197"/>
                    <a:pt x="2225" y="2225"/>
                  </a:cubicBezTo>
                  <a:close/>
                </a:path>
              </a:pathLst>
            </a:custGeom>
            <a:solidFill>
              <a:srgbClr val="CC8A79">
                <a:alpha val="50000"/>
              </a:srgbClr>
            </a:solidFill>
            <a:ln w="5315" cap="flat">
              <a:noFill/>
              <a:prstDash val="solid"/>
              <a:miter/>
            </a:ln>
          </p:spPr>
          <p:txBody>
            <a:bodyPr rtlCol="0" anchor="ctr"/>
            <a:lstStyle/>
            <a:p>
              <a:endParaRPr lang="fi-FI"/>
            </a:p>
          </p:txBody>
        </p:sp>
        <p:sp>
          <p:nvSpPr>
            <p:cNvPr id="237" name="Freeform: Shape 236">
              <a:extLst>
                <a:ext uri="{FF2B5EF4-FFF2-40B4-BE49-F238E27FC236}">
                  <a16:creationId xmlns:a16="http://schemas.microsoft.com/office/drawing/2014/main" id="{08AF7824-9344-4BE6-90FE-4F74321F5BFF}"/>
                </a:ext>
              </a:extLst>
            </p:cNvPr>
            <p:cNvSpPr/>
            <p:nvPr/>
          </p:nvSpPr>
          <p:spPr>
            <a:xfrm>
              <a:off x="1268330" y="3091647"/>
              <a:ext cx="3598464" cy="1174683"/>
            </a:xfrm>
            <a:custGeom>
              <a:avLst/>
              <a:gdLst>
                <a:gd name="connsiteX0" fmla="*/ 2656 w 3598464"/>
                <a:gd name="connsiteY0" fmla="*/ 479046 h 1174683"/>
                <a:gd name="connsiteX1" fmla="*/ 713313 w 3598464"/>
                <a:gd name="connsiteY1" fmla="*/ 2263 h 1174683"/>
                <a:gd name="connsiteX2" fmla="*/ 1080069 w 3598464"/>
                <a:gd name="connsiteY2" fmla="*/ 265902 h 1174683"/>
                <a:gd name="connsiteX3" fmla="*/ 1257069 w 3598464"/>
                <a:gd name="connsiteY3" fmla="*/ 374866 h 1174683"/>
                <a:gd name="connsiteX4" fmla="*/ 1397394 w 3598464"/>
                <a:gd name="connsiteY4" fmla="*/ 431208 h 1174683"/>
                <a:gd name="connsiteX5" fmla="*/ 1714717 w 3598464"/>
                <a:gd name="connsiteY5" fmla="*/ 382308 h 1174683"/>
                <a:gd name="connsiteX6" fmla="*/ 2282393 w 3598464"/>
                <a:gd name="connsiteY6" fmla="*/ 262713 h 1174683"/>
                <a:gd name="connsiteX7" fmla="*/ 3443256 w 3598464"/>
                <a:gd name="connsiteY7" fmla="*/ 601298 h 1174683"/>
                <a:gd name="connsiteX8" fmla="*/ 3515013 w 3598464"/>
                <a:gd name="connsiteY8" fmla="*/ 807001 h 1174683"/>
                <a:gd name="connsiteX9" fmla="*/ 2912257 w 3598464"/>
                <a:gd name="connsiteY9" fmla="*/ 783082 h 1174683"/>
                <a:gd name="connsiteX10" fmla="*/ 2849536 w 3598464"/>
                <a:gd name="connsiteY10" fmla="*/ 772983 h 1174683"/>
                <a:gd name="connsiteX11" fmla="*/ 2849536 w 3598464"/>
                <a:gd name="connsiteY11" fmla="*/ 772983 h 1174683"/>
                <a:gd name="connsiteX12" fmla="*/ 2850068 w 3598464"/>
                <a:gd name="connsiteY12" fmla="*/ 774046 h 1174683"/>
                <a:gd name="connsiteX13" fmla="*/ 2767149 w 3598464"/>
                <a:gd name="connsiteY13" fmla="*/ 972307 h 1174683"/>
                <a:gd name="connsiteX14" fmla="*/ 2253690 w 3598464"/>
                <a:gd name="connsiteY14" fmla="*/ 955298 h 1174683"/>
                <a:gd name="connsiteX15" fmla="*/ 2068717 w 3598464"/>
                <a:gd name="connsiteY15" fmla="*/ 1007919 h 1174683"/>
                <a:gd name="connsiteX16" fmla="*/ 1448952 w 3598464"/>
                <a:gd name="connsiteY16" fmla="*/ 1154622 h 1174683"/>
                <a:gd name="connsiteX17" fmla="*/ 782412 w 3598464"/>
                <a:gd name="connsiteY17" fmla="*/ 792118 h 1174683"/>
                <a:gd name="connsiteX18" fmla="*/ 356656 w 3598464"/>
                <a:gd name="connsiteY18" fmla="*/ 675181 h 1174683"/>
                <a:gd name="connsiteX19" fmla="*/ 2656 w 3598464"/>
                <a:gd name="connsiteY19" fmla="*/ 479046 h 117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98464" h="1174683">
                  <a:moveTo>
                    <a:pt x="2656" y="479046"/>
                  </a:moveTo>
                  <a:cubicBezTo>
                    <a:pt x="66440" y="431740"/>
                    <a:pt x="690989" y="6515"/>
                    <a:pt x="713313" y="2263"/>
                  </a:cubicBezTo>
                  <a:cubicBezTo>
                    <a:pt x="729259" y="-926"/>
                    <a:pt x="964196" y="195209"/>
                    <a:pt x="1080069" y="265902"/>
                  </a:cubicBezTo>
                  <a:cubicBezTo>
                    <a:pt x="1103988" y="280254"/>
                    <a:pt x="1242186" y="355199"/>
                    <a:pt x="1257069" y="374866"/>
                  </a:cubicBezTo>
                  <a:cubicBezTo>
                    <a:pt x="1274078" y="396659"/>
                    <a:pt x="1379853" y="419515"/>
                    <a:pt x="1397394" y="431208"/>
                  </a:cubicBezTo>
                  <a:cubicBezTo>
                    <a:pt x="1397394" y="431208"/>
                    <a:pt x="1572799" y="420578"/>
                    <a:pt x="1714717" y="382308"/>
                  </a:cubicBezTo>
                  <a:cubicBezTo>
                    <a:pt x="1856636" y="344037"/>
                    <a:pt x="2189375" y="257398"/>
                    <a:pt x="2282393" y="262713"/>
                  </a:cubicBezTo>
                  <a:cubicBezTo>
                    <a:pt x="2374879" y="268028"/>
                    <a:pt x="3283265" y="574722"/>
                    <a:pt x="3443256" y="601298"/>
                  </a:cubicBezTo>
                  <a:cubicBezTo>
                    <a:pt x="3603247" y="628406"/>
                    <a:pt x="3659058" y="751190"/>
                    <a:pt x="3515013" y="807001"/>
                  </a:cubicBezTo>
                  <a:cubicBezTo>
                    <a:pt x="3401797" y="851118"/>
                    <a:pt x="3055239" y="804875"/>
                    <a:pt x="2912257" y="783082"/>
                  </a:cubicBezTo>
                  <a:cubicBezTo>
                    <a:pt x="2876113" y="777767"/>
                    <a:pt x="2852725" y="773514"/>
                    <a:pt x="2849536" y="772983"/>
                  </a:cubicBezTo>
                  <a:lnTo>
                    <a:pt x="2849536" y="772983"/>
                  </a:lnTo>
                  <a:cubicBezTo>
                    <a:pt x="2849536" y="772983"/>
                    <a:pt x="2849536" y="772983"/>
                    <a:pt x="2850068" y="774046"/>
                  </a:cubicBezTo>
                  <a:cubicBezTo>
                    <a:pt x="2855914" y="786271"/>
                    <a:pt x="2917572" y="927127"/>
                    <a:pt x="2767149" y="972307"/>
                  </a:cubicBezTo>
                  <a:cubicBezTo>
                    <a:pt x="2609816" y="1019613"/>
                    <a:pt x="2414744" y="987721"/>
                    <a:pt x="2253690" y="955298"/>
                  </a:cubicBezTo>
                  <a:cubicBezTo>
                    <a:pt x="2253690" y="955298"/>
                    <a:pt x="2152168" y="963271"/>
                    <a:pt x="2068717" y="1007919"/>
                  </a:cubicBezTo>
                  <a:cubicBezTo>
                    <a:pt x="1985267" y="1052568"/>
                    <a:pt x="1699835" y="1238604"/>
                    <a:pt x="1448952" y="1154622"/>
                  </a:cubicBezTo>
                  <a:cubicBezTo>
                    <a:pt x="1198069" y="1070640"/>
                    <a:pt x="896160" y="857496"/>
                    <a:pt x="782412" y="792118"/>
                  </a:cubicBezTo>
                  <a:cubicBezTo>
                    <a:pt x="737764" y="766604"/>
                    <a:pt x="580962" y="758100"/>
                    <a:pt x="356656" y="675181"/>
                  </a:cubicBezTo>
                  <a:cubicBezTo>
                    <a:pt x="143512" y="596514"/>
                    <a:pt x="-6911" y="486488"/>
                    <a:pt x="2656" y="479046"/>
                  </a:cubicBezTo>
                  <a:close/>
                </a:path>
              </a:pathLst>
            </a:custGeom>
            <a:solidFill>
              <a:srgbClr val="FAB29A"/>
            </a:solidFill>
            <a:ln w="5315" cap="flat">
              <a:noFill/>
              <a:prstDash val="solid"/>
              <a:miter/>
            </a:ln>
          </p:spPr>
          <p:txBody>
            <a:bodyPr rtlCol="0" anchor="ctr"/>
            <a:lstStyle/>
            <a:p>
              <a:endParaRPr lang="fi-FI"/>
            </a:p>
          </p:txBody>
        </p:sp>
        <p:sp>
          <p:nvSpPr>
            <p:cNvPr id="238" name="Freeform: Shape 237">
              <a:extLst>
                <a:ext uri="{FF2B5EF4-FFF2-40B4-BE49-F238E27FC236}">
                  <a16:creationId xmlns:a16="http://schemas.microsoft.com/office/drawing/2014/main" id="{26794935-04A4-4AA7-A62F-EB73FFFF4DB0}"/>
                </a:ext>
              </a:extLst>
            </p:cNvPr>
            <p:cNvSpPr/>
            <p:nvPr/>
          </p:nvSpPr>
          <p:spPr>
            <a:xfrm>
              <a:off x="2984012" y="3654145"/>
              <a:ext cx="1195945" cy="223243"/>
            </a:xfrm>
            <a:custGeom>
              <a:avLst/>
              <a:gdLst>
                <a:gd name="connsiteX0" fmla="*/ 2225 w 1195944"/>
                <a:gd name="connsiteY0" fmla="*/ 62719 h 223242"/>
                <a:gd name="connsiteX1" fmla="*/ 364197 w 1195944"/>
                <a:gd name="connsiteY1" fmla="*/ 2656 h 223242"/>
                <a:gd name="connsiteX2" fmla="*/ 687368 w 1195944"/>
                <a:gd name="connsiteY2" fmla="*/ 15413 h 223242"/>
                <a:gd name="connsiteX3" fmla="*/ 929214 w 1195944"/>
                <a:gd name="connsiteY3" fmla="*/ 81323 h 223242"/>
                <a:gd name="connsiteX4" fmla="*/ 1196043 w 1195944"/>
                <a:gd name="connsiteY4" fmla="*/ 221115 h 223242"/>
                <a:gd name="connsiteX5" fmla="*/ 1133322 w 1195944"/>
                <a:gd name="connsiteY5" fmla="*/ 211016 h 223242"/>
                <a:gd name="connsiteX6" fmla="*/ 1133322 w 1195944"/>
                <a:gd name="connsiteY6" fmla="*/ 211016 h 223242"/>
                <a:gd name="connsiteX7" fmla="*/ 929214 w 1195944"/>
                <a:gd name="connsiteY7" fmla="*/ 132350 h 223242"/>
                <a:gd name="connsiteX8" fmla="*/ 691620 w 1195944"/>
                <a:gd name="connsiteY8" fmla="*/ 71755 h 223242"/>
                <a:gd name="connsiteX9" fmla="*/ 365792 w 1195944"/>
                <a:gd name="connsiteY9" fmla="*/ 62188 h 223242"/>
                <a:gd name="connsiteX10" fmla="*/ 2225 w 1195944"/>
                <a:gd name="connsiteY10" fmla="*/ 62719 h 22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5944" h="223242">
                  <a:moveTo>
                    <a:pt x="2225" y="62719"/>
                  </a:moveTo>
                  <a:cubicBezTo>
                    <a:pt x="2225" y="62719"/>
                    <a:pt x="185603" y="-3722"/>
                    <a:pt x="364197" y="2656"/>
                  </a:cubicBezTo>
                  <a:cubicBezTo>
                    <a:pt x="542792" y="8503"/>
                    <a:pt x="548107" y="4782"/>
                    <a:pt x="687368" y="15413"/>
                  </a:cubicBezTo>
                  <a:cubicBezTo>
                    <a:pt x="827161" y="26043"/>
                    <a:pt x="929214" y="81323"/>
                    <a:pt x="929214" y="81323"/>
                  </a:cubicBezTo>
                  <a:cubicBezTo>
                    <a:pt x="929214" y="81323"/>
                    <a:pt x="1063160" y="55809"/>
                    <a:pt x="1196043" y="221115"/>
                  </a:cubicBezTo>
                  <a:cubicBezTo>
                    <a:pt x="1159899" y="215800"/>
                    <a:pt x="1136512" y="211548"/>
                    <a:pt x="1133322" y="211016"/>
                  </a:cubicBezTo>
                  <a:lnTo>
                    <a:pt x="1133322" y="211016"/>
                  </a:lnTo>
                  <a:cubicBezTo>
                    <a:pt x="1133322" y="211016"/>
                    <a:pt x="1078575" y="135539"/>
                    <a:pt x="929214" y="132350"/>
                  </a:cubicBezTo>
                  <a:cubicBezTo>
                    <a:pt x="929214" y="132350"/>
                    <a:pt x="811746" y="86106"/>
                    <a:pt x="691620" y="71755"/>
                  </a:cubicBezTo>
                  <a:cubicBezTo>
                    <a:pt x="571494" y="57404"/>
                    <a:pt x="527909" y="85575"/>
                    <a:pt x="365792" y="62188"/>
                  </a:cubicBezTo>
                  <a:cubicBezTo>
                    <a:pt x="204206" y="38800"/>
                    <a:pt x="2225" y="62719"/>
                    <a:pt x="2225" y="62719"/>
                  </a:cubicBezTo>
                  <a:close/>
                </a:path>
              </a:pathLst>
            </a:custGeom>
            <a:solidFill>
              <a:srgbClr val="CC8A79">
                <a:alpha val="50000"/>
              </a:srgbClr>
            </a:solidFill>
            <a:ln w="5315" cap="flat">
              <a:noFill/>
              <a:prstDash val="solid"/>
              <a:miter/>
            </a:ln>
          </p:spPr>
          <p:txBody>
            <a:bodyPr rtlCol="0" anchor="ctr"/>
            <a:lstStyle/>
            <a:p>
              <a:endParaRPr lang="fi-FI"/>
            </a:p>
          </p:txBody>
        </p:sp>
        <p:sp>
          <p:nvSpPr>
            <p:cNvPr id="239" name="Freeform: Shape 238">
              <a:extLst>
                <a:ext uri="{FF2B5EF4-FFF2-40B4-BE49-F238E27FC236}">
                  <a16:creationId xmlns:a16="http://schemas.microsoft.com/office/drawing/2014/main" id="{AF3B1716-8936-4B8B-9B5B-19F1B04A5446}"/>
                </a:ext>
              </a:extLst>
            </p:cNvPr>
            <p:cNvSpPr/>
            <p:nvPr/>
          </p:nvSpPr>
          <p:spPr>
            <a:xfrm>
              <a:off x="2394012" y="3465351"/>
              <a:ext cx="239189" cy="132883"/>
            </a:xfrm>
            <a:custGeom>
              <a:avLst/>
              <a:gdLst>
                <a:gd name="connsiteX0" fmla="*/ 2225 w 239188"/>
                <a:gd name="connsiteY0" fmla="*/ 130855 h 132882"/>
                <a:gd name="connsiteX1" fmla="*/ 134044 w 239188"/>
                <a:gd name="connsiteY1" fmla="*/ 2225 h 132882"/>
                <a:gd name="connsiteX2" fmla="*/ 237693 w 239188"/>
                <a:gd name="connsiteY2" fmla="*/ 44747 h 132882"/>
                <a:gd name="connsiteX3" fmla="*/ 2225 w 239188"/>
                <a:gd name="connsiteY3" fmla="*/ 130855 h 132882"/>
              </a:gdLst>
              <a:ahLst/>
              <a:cxnLst>
                <a:cxn ang="0">
                  <a:pos x="connsiteX0" y="connsiteY0"/>
                </a:cxn>
                <a:cxn ang="0">
                  <a:pos x="connsiteX1" y="connsiteY1"/>
                </a:cxn>
                <a:cxn ang="0">
                  <a:pos x="connsiteX2" y="connsiteY2"/>
                </a:cxn>
                <a:cxn ang="0">
                  <a:pos x="connsiteX3" y="connsiteY3"/>
                </a:cxn>
              </a:cxnLst>
              <a:rect l="l" t="t" r="r" b="b"/>
              <a:pathLst>
                <a:path w="239188" h="132882">
                  <a:moveTo>
                    <a:pt x="2225" y="130855"/>
                  </a:moveTo>
                  <a:cubicBezTo>
                    <a:pt x="31459" y="123945"/>
                    <a:pt x="51125" y="48468"/>
                    <a:pt x="134044" y="2225"/>
                  </a:cubicBezTo>
                  <a:cubicBezTo>
                    <a:pt x="151053" y="24017"/>
                    <a:pt x="220152" y="32522"/>
                    <a:pt x="237693" y="44747"/>
                  </a:cubicBezTo>
                  <a:cubicBezTo>
                    <a:pt x="237693" y="44747"/>
                    <a:pt x="103215" y="80360"/>
                    <a:pt x="2225" y="130855"/>
                  </a:cubicBezTo>
                  <a:close/>
                </a:path>
              </a:pathLst>
            </a:custGeom>
            <a:solidFill>
              <a:srgbClr val="CC8A79">
                <a:alpha val="50000"/>
              </a:srgbClr>
            </a:solidFill>
            <a:ln w="5315" cap="flat">
              <a:noFill/>
              <a:prstDash val="solid"/>
              <a:miter/>
            </a:ln>
          </p:spPr>
          <p:txBody>
            <a:bodyPr rtlCol="0" anchor="ctr"/>
            <a:lstStyle/>
            <a:p>
              <a:endParaRPr lang="fi-FI"/>
            </a:p>
          </p:txBody>
        </p:sp>
        <p:sp>
          <p:nvSpPr>
            <p:cNvPr id="240" name="Freeform: Shape 239">
              <a:extLst>
                <a:ext uri="{FF2B5EF4-FFF2-40B4-BE49-F238E27FC236}">
                  <a16:creationId xmlns:a16="http://schemas.microsoft.com/office/drawing/2014/main" id="{8530D81F-B4A0-4F04-9CC2-09D71E3784AF}"/>
                </a:ext>
              </a:extLst>
            </p:cNvPr>
            <p:cNvSpPr/>
            <p:nvPr/>
          </p:nvSpPr>
          <p:spPr>
            <a:xfrm>
              <a:off x="1622988" y="3138906"/>
              <a:ext cx="738828" cy="738828"/>
            </a:xfrm>
            <a:custGeom>
              <a:avLst/>
              <a:gdLst>
                <a:gd name="connsiteX0" fmla="*/ 2530 w 738828"/>
                <a:gd name="connsiteY0" fmla="*/ 628453 h 738827"/>
                <a:gd name="connsiteX1" fmla="*/ 429349 w 738828"/>
                <a:gd name="connsiteY1" fmla="*/ 2310 h 738827"/>
                <a:gd name="connsiteX2" fmla="*/ 739763 w 738828"/>
                <a:gd name="connsiteY2" fmla="*/ 227147 h 738827"/>
                <a:gd name="connsiteX3" fmla="*/ 414998 w 738828"/>
                <a:gd name="connsiteY3" fmla="*/ 737417 h 738827"/>
                <a:gd name="connsiteX4" fmla="*/ 2530 w 738828"/>
                <a:gd name="connsiteY4" fmla="*/ 628453 h 738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828" h="738827">
                  <a:moveTo>
                    <a:pt x="2530" y="628453"/>
                  </a:moveTo>
                  <a:cubicBezTo>
                    <a:pt x="20070" y="613039"/>
                    <a:pt x="407556" y="7093"/>
                    <a:pt x="429349" y="2310"/>
                  </a:cubicBezTo>
                  <a:cubicBezTo>
                    <a:pt x="448484" y="-1943"/>
                    <a:pt x="611664" y="154327"/>
                    <a:pt x="739763" y="227147"/>
                  </a:cubicBezTo>
                  <a:cubicBezTo>
                    <a:pt x="671727" y="350994"/>
                    <a:pt x="542033" y="517363"/>
                    <a:pt x="414998" y="737417"/>
                  </a:cubicBezTo>
                  <a:cubicBezTo>
                    <a:pt x="186439" y="693831"/>
                    <a:pt x="-6506" y="636426"/>
                    <a:pt x="2530" y="628453"/>
                  </a:cubicBezTo>
                  <a:close/>
                </a:path>
              </a:pathLst>
            </a:custGeom>
            <a:solidFill>
              <a:srgbClr val="CC8A79">
                <a:alpha val="50000"/>
              </a:srgbClr>
            </a:solidFill>
            <a:ln w="5315" cap="flat">
              <a:noFill/>
              <a:prstDash val="solid"/>
              <a:miter/>
            </a:ln>
          </p:spPr>
          <p:txBody>
            <a:bodyPr rtlCol="0" anchor="ctr"/>
            <a:lstStyle/>
            <a:p>
              <a:endParaRPr lang="fi-FI"/>
            </a:p>
          </p:txBody>
        </p:sp>
        <p:sp>
          <p:nvSpPr>
            <p:cNvPr id="241" name="Freeform: Shape 240">
              <a:extLst>
                <a:ext uri="{FF2B5EF4-FFF2-40B4-BE49-F238E27FC236}">
                  <a16:creationId xmlns:a16="http://schemas.microsoft.com/office/drawing/2014/main" id="{E563D77B-BE3A-487D-8754-A0087B31E457}"/>
                </a:ext>
              </a:extLst>
            </p:cNvPr>
            <p:cNvSpPr/>
            <p:nvPr/>
          </p:nvSpPr>
          <p:spPr>
            <a:xfrm>
              <a:off x="1502195" y="2965408"/>
              <a:ext cx="882341" cy="951440"/>
            </a:xfrm>
            <a:custGeom>
              <a:avLst/>
              <a:gdLst>
                <a:gd name="connsiteX0" fmla="*/ 880253 w 882341"/>
                <a:gd name="connsiteY0" fmla="*/ 296942 h 951440"/>
                <a:gd name="connsiteX1" fmla="*/ 435142 w 882341"/>
                <a:gd name="connsiteY1" fmla="*/ 951391 h 951440"/>
                <a:gd name="connsiteX2" fmla="*/ 3091 w 882341"/>
                <a:gd name="connsiteY2" fmla="*/ 657540 h 951440"/>
                <a:gd name="connsiteX3" fmla="*/ 448202 w 882341"/>
                <a:gd name="connsiteY3" fmla="*/ 3091 h 951440"/>
              </a:gdLst>
              <a:ahLst/>
              <a:cxnLst>
                <a:cxn ang="0">
                  <a:pos x="connsiteX0" y="connsiteY0"/>
                </a:cxn>
                <a:cxn ang="0">
                  <a:pos x="connsiteX1" y="connsiteY1"/>
                </a:cxn>
                <a:cxn ang="0">
                  <a:pos x="connsiteX2" y="connsiteY2"/>
                </a:cxn>
                <a:cxn ang="0">
                  <a:pos x="connsiteX3" y="connsiteY3"/>
                </a:cxn>
              </a:cxnLst>
              <a:rect l="l" t="t" r="r" b="b"/>
              <a:pathLst>
                <a:path w="882341" h="951440">
                  <a:moveTo>
                    <a:pt x="880253" y="296942"/>
                  </a:moveTo>
                  <a:lnTo>
                    <a:pt x="435142" y="951391"/>
                  </a:lnTo>
                  <a:lnTo>
                    <a:pt x="3091" y="657540"/>
                  </a:lnTo>
                  <a:lnTo>
                    <a:pt x="448202" y="3091"/>
                  </a:lnTo>
                  <a:close/>
                </a:path>
              </a:pathLst>
            </a:custGeom>
            <a:solidFill>
              <a:srgbClr val="FFFFFF"/>
            </a:solidFill>
            <a:ln w="5315" cap="flat">
              <a:noFill/>
              <a:prstDash val="solid"/>
              <a:miter/>
            </a:ln>
          </p:spPr>
          <p:txBody>
            <a:bodyPr rtlCol="0" anchor="ctr"/>
            <a:lstStyle/>
            <a:p>
              <a:endParaRPr lang="fi-FI"/>
            </a:p>
          </p:txBody>
        </p:sp>
        <p:sp>
          <p:nvSpPr>
            <p:cNvPr id="242" name="Freeform: Shape 241">
              <a:extLst>
                <a:ext uri="{FF2B5EF4-FFF2-40B4-BE49-F238E27FC236}">
                  <a16:creationId xmlns:a16="http://schemas.microsoft.com/office/drawing/2014/main" id="{BF81D93A-E235-4388-9C9B-7254159593F2}"/>
                </a:ext>
              </a:extLst>
            </p:cNvPr>
            <p:cNvSpPr/>
            <p:nvPr/>
          </p:nvSpPr>
          <p:spPr>
            <a:xfrm>
              <a:off x="1243056" y="2805305"/>
              <a:ext cx="1031170" cy="1110900"/>
            </a:xfrm>
            <a:custGeom>
              <a:avLst/>
              <a:gdLst>
                <a:gd name="connsiteX0" fmla="*/ 1031305 w 1031170"/>
                <a:gd name="connsiteY0" fmla="*/ 349255 h 1110899"/>
                <a:gd name="connsiteX1" fmla="*/ 512058 w 1031170"/>
                <a:gd name="connsiteY1" fmla="*/ 1112706 h 1110899"/>
                <a:gd name="connsiteX2" fmla="*/ 3090 w 1031170"/>
                <a:gd name="connsiteY2" fmla="*/ 766542 h 1110899"/>
                <a:gd name="connsiteX3" fmla="*/ 522337 w 1031170"/>
                <a:gd name="connsiteY3" fmla="*/ 3091 h 1110899"/>
              </a:gdLst>
              <a:ahLst/>
              <a:cxnLst>
                <a:cxn ang="0">
                  <a:pos x="connsiteX0" y="connsiteY0"/>
                </a:cxn>
                <a:cxn ang="0">
                  <a:pos x="connsiteX1" y="connsiteY1"/>
                </a:cxn>
                <a:cxn ang="0">
                  <a:pos x="connsiteX2" y="connsiteY2"/>
                </a:cxn>
                <a:cxn ang="0">
                  <a:pos x="connsiteX3" y="connsiteY3"/>
                </a:cxn>
              </a:cxnLst>
              <a:rect l="l" t="t" r="r" b="b"/>
              <a:pathLst>
                <a:path w="1031170" h="1110899">
                  <a:moveTo>
                    <a:pt x="1031305" y="349255"/>
                  </a:moveTo>
                  <a:lnTo>
                    <a:pt x="512058" y="1112706"/>
                  </a:lnTo>
                  <a:lnTo>
                    <a:pt x="3090" y="766542"/>
                  </a:lnTo>
                  <a:lnTo>
                    <a:pt x="522337" y="3091"/>
                  </a:lnTo>
                  <a:close/>
                </a:path>
              </a:pathLst>
            </a:custGeom>
            <a:solidFill>
              <a:schemeClr val="accent6">
                <a:lumMod val="90000"/>
              </a:schemeClr>
            </a:solidFill>
            <a:ln w="5315" cap="flat">
              <a:noFill/>
              <a:prstDash val="solid"/>
              <a:miter/>
            </a:ln>
          </p:spPr>
          <p:txBody>
            <a:bodyPr rtlCol="0" anchor="ctr"/>
            <a:lstStyle/>
            <a:p>
              <a:endParaRPr lang="fi-FI"/>
            </a:p>
          </p:txBody>
        </p:sp>
        <p:sp>
          <p:nvSpPr>
            <p:cNvPr id="243" name="Freeform: Shape 242">
              <a:extLst>
                <a:ext uri="{FF2B5EF4-FFF2-40B4-BE49-F238E27FC236}">
                  <a16:creationId xmlns:a16="http://schemas.microsoft.com/office/drawing/2014/main" id="{5BB2D167-EE41-4AF1-A3C7-839C10CE0324}"/>
                </a:ext>
              </a:extLst>
            </p:cNvPr>
            <p:cNvSpPr/>
            <p:nvPr/>
          </p:nvSpPr>
          <p:spPr>
            <a:xfrm>
              <a:off x="1546717" y="3672082"/>
              <a:ext cx="175405" cy="175405"/>
            </a:xfrm>
            <a:custGeom>
              <a:avLst/>
              <a:gdLst>
                <a:gd name="connsiteX0" fmla="*/ 118134 w 175405"/>
                <a:gd name="connsiteY0" fmla="*/ 169161 h 175405"/>
                <a:gd name="connsiteX1" fmla="*/ 7575 w 175405"/>
                <a:gd name="connsiteY1" fmla="*/ 118134 h 175405"/>
                <a:gd name="connsiteX2" fmla="*/ 58602 w 175405"/>
                <a:gd name="connsiteY2" fmla="*/ 7575 h 175405"/>
                <a:gd name="connsiteX3" fmla="*/ 169161 w 175405"/>
                <a:gd name="connsiteY3" fmla="*/ 58602 h 175405"/>
                <a:gd name="connsiteX4" fmla="*/ 118134 w 175405"/>
                <a:gd name="connsiteY4" fmla="*/ 169161 h 17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05" h="175405">
                  <a:moveTo>
                    <a:pt x="118134" y="169161"/>
                  </a:moveTo>
                  <a:cubicBezTo>
                    <a:pt x="73485" y="185638"/>
                    <a:pt x="24053" y="162782"/>
                    <a:pt x="7575" y="118134"/>
                  </a:cubicBezTo>
                  <a:cubicBezTo>
                    <a:pt x="-8902" y="73485"/>
                    <a:pt x="13954" y="24053"/>
                    <a:pt x="58602" y="7575"/>
                  </a:cubicBezTo>
                  <a:cubicBezTo>
                    <a:pt x="103251" y="-8902"/>
                    <a:pt x="152683" y="13954"/>
                    <a:pt x="169161" y="58602"/>
                  </a:cubicBezTo>
                  <a:cubicBezTo>
                    <a:pt x="185638" y="103251"/>
                    <a:pt x="162782" y="152683"/>
                    <a:pt x="118134" y="169161"/>
                  </a:cubicBezTo>
                  <a:close/>
                </a:path>
              </a:pathLst>
            </a:custGeom>
            <a:solidFill>
              <a:srgbClr val="DAA02A"/>
            </a:solidFill>
            <a:ln w="5315" cap="flat">
              <a:noFill/>
              <a:prstDash val="solid"/>
              <a:miter/>
            </a:ln>
          </p:spPr>
          <p:txBody>
            <a:bodyPr rtlCol="0" anchor="ctr"/>
            <a:lstStyle/>
            <a:p>
              <a:endParaRPr lang="fi-FI"/>
            </a:p>
          </p:txBody>
        </p:sp>
        <p:sp>
          <p:nvSpPr>
            <p:cNvPr id="244" name="Freeform: Shape 243">
              <a:extLst>
                <a:ext uri="{FF2B5EF4-FFF2-40B4-BE49-F238E27FC236}">
                  <a16:creationId xmlns:a16="http://schemas.microsoft.com/office/drawing/2014/main" id="{A29F013F-C44F-4590-8B94-59078A14A61D}"/>
                </a:ext>
              </a:extLst>
            </p:cNvPr>
            <p:cNvSpPr/>
            <p:nvPr/>
          </p:nvSpPr>
          <p:spPr>
            <a:xfrm>
              <a:off x="1358555" y="3543983"/>
              <a:ext cx="175405" cy="175405"/>
            </a:xfrm>
            <a:custGeom>
              <a:avLst/>
              <a:gdLst>
                <a:gd name="connsiteX0" fmla="*/ 118134 w 175405"/>
                <a:gd name="connsiteY0" fmla="*/ 169161 h 175405"/>
                <a:gd name="connsiteX1" fmla="*/ 7575 w 175405"/>
                <a:gd name="connsiteY1" fmla="*/ 118134 h 175405"/>
                <a:gd name="connsiteX2" fmla="*/ 58602 w 175405"/>
                <a:gd name="connsiteY2" fmla="*/ 7575 h 175405"/>
                <a:gd name="connsiteX3" fmla="*/ 169161 w 175405"/>
                <a:gd name="connsiteY3" fmla="*/ 58602 h 175405"/>
                <a:gd name="connsiteX4" fmla="*/ 118134 w 175405"/>
                <a:gd name="connsiteY4" fmla="*/ 169161 h 17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405" h="175405">
                  <a:moveTo>
                    <a:pt x="118134" y="169161"/>
                  </a:moveTo>
                  <a:cubicBezTo>
                    <a:pt x="73485" y="185638"/>
                    <a:pt x="24053" y="162782"/>
                    <a:pt x="7575" y="118134"/>
                  </a:cubicBezTo>
                  <a:cubicBezTo>
                    <a:pt x="-8902" y="73485"/>
                    <a:pt x="13954" y="24053"/>
                    <a:pt x="58602" y="7575"/>
                  </a:cubicBezTo>
                  <a:cubicBezTo>
                    <a:pt x="103251" y="-8902"/>
                    <a:pt x="152683" y="13954"/>
                    <a:pt x="169161" y="58602"/>
                  </a:cubicBezTo>
                  <a:cubicBezTo>
                    <a:pt x="185638" y="103251"/>
                    <a:pt x="162782" y="152683"/>
                    <a:pt x="118134" y="169161"/>
                  </a:cubicBezTo>
                  <a:close/>
                </a:path>
              </a:pathLst>
            </a:custGeom>
            <a:solidFill>
              <a:srgbClr val="DAA02A"/>
            </a:solidFill>
            <a:ln w="5315" cap="flat">
              <a:noFill/>
              <a:prstDash val="solid"/>
              <a:miter/>
            </a:ln>
          </p:spPr>
          <p:txBody>
            <a:bodyPr rtlCol="0" anchor="ctr"/>
            <a:lstStyle/>
            <a:p>
              <a:endParaRPr lang="fi-FI"/>
            </a:p>
          </p:txBody>
        </p:sp>
        <p:sp>
          <p:nvSpPr>
            <p:cNvPr id="245" name="Freeform: Shape 244">
              <a:extLst>
                <a:ext uri="{FF2B5EF4-FFF2-40B4-BE49-F238E27FC236}">
                  <a16:creationId xmlns:a16="http://schemas.microsoft.com/office/drawing/2014/main" id="{39A3B906-75F9-4F6A-A608-C46AA365FE82}"/>
                </a:ext>
              </a:extLst>
            </p:cNvPr>
            <p:cNvSpPr/>
            <p:nvPr/>
          </p:nvSpPr>
          <p:spPr>
            <a:xfrm>
              <a:off x="2883457" y="3325355"/>
              <a:ext cx="398648" cy="233874"/>
            </a:xfrm>
            <a:custGeom>
              <a:avLst/>
              <a:gdLst>
                <a:gd name="connsiteX0" fmla="*/ 102248 w 398648"/>
                <a:gd name="connsiteY0" fmla="*/ 97040 h 233873"/>
                <a:gd name="connsiteX1" fmla="*/ 47500 w 398648"/>
                <a:gd name="connsiteY1" fmla="*/ 75248 h 233873"/>
                <a:gd name="connsiteX2" fmla="*/ 27834 w 398648"/>
                <a:gd name="connsiteY2" fmla="*/ 26347 h 233873"/>
                <a:gd name="connsiteX3" fmla="*/ 116068 w 398648"/>
                <a:gd name="connsiteY3" fmla="*/ 88004 h 233873"/>
                <a:gd name="connsiteX4" fmla="*/ 130951 w 398648"/>
                <a:gd name="connsiteY4" fmla="*/ 66743 h 233873"/>
                <a:gd name="connsiteX5" fmla="*/ 158590 w 398648"/>
                <a:gd name="connsiteY5" fmla="*/ 4022 h 233873"/>
                <a:gd name="connsiteX6" fmla="*/ 174005 w 398648"/>
                <a:gd name="connsiteY6" fmla="*/ 61428 h 233873"/>
                <a:gd name="connsiteX7" fmla="*/ 191545 w 398648"/>
                <a:gd name="connsiteY7" fmla="*/ 110329 h 233873"/>
                <a:gd name="connsiteX8" fmla="*/ 212275 w 398648"/>
                <a:gd name="connsiteY8" fmla="*/ 57175 h 233873"/>
                <a:gd name="connsiteX9" fmla="*/ 228752 w 398648"/>
                <a:gd name="connsiteY9" fmla="*/ 9869 h 233873"/>
                <a:gd name="connsiteX10" fmla="*/ 270212 w 398648"/>
                <a:gd name="connsiteY10" fmla="*/ 8806 h 233873"/>
                <a:gd name="connsiteX11" fmla="*/ 281374 w 398648"/>
                <a:gd name="connsiteY11" fmla="*/ 42824 h 233873"/>
                <a:gd name="connsiteX12" fmla="*/ 249482 w 398648"/>
                <a:gd name="connsiteY12" fmla="*/ 94914 h 233873"/>
                <a:gd name="connsiteX13" fmla="*/ 301572 w 398648"/>
                <a:gd name="connsiteY13" fmla="*/ 78437 h 233873"/>
                <a:gd name="connsiteX14" fmla="*/ 397248 w 398648"/>
                <a:gd name="connsiteY14" fmla="*/ 71527 h 233873"/>
                <a:gd name="connsiteX15" fmla="*/ 310077 w 398648"/>
                <a:gd name="connsiteY15" fmla="*/ 114049 h 233873"/>
                <a:gd name="connsiteX16" fmla="*/ 325491 w 398648"/>
                <a:gd name="connsiteY16" fmla="*/ 152320 h 233873"/>
                <a:gd name="connsiteX17" fmla="*/ 344095 w 398648"/>
                <a:gd name="connsiteY17" fmla="*/ 198563 h 233873"/>
                <a:gd name="connsiteX18" fmla="*/ 257987 w 398648"/>
                <a:gd name="connsiteY18" fmla="*/ 194842 h 233873"/>
                <a:gd name="connsiteX19" fmla="*/ 180383 w 398648"/>
                <a:gd name="connsiteY19" fmla="*/ 224608 h 233873"/>
                <a:gd name="connsiteX20" fmla="*/ 115005 w 398648"/>
                <a:gd name="connsiteY20" fmla="*/ 172518 h 233873"/>
                <a:gd name="connsiteX21" fmla="*/ 107032 w 398648"/>
                <a:gd name="connsiteY21" fmla="*/ 155509 h 233873"/>
                <a:gd name="connsiteX22" fmla="*/ 16140 w 398648"/>
                <a:gd name="connsiteY22" fmla="*/ 133184 h 233873"/>
                <a:gd name="connsiteX23" fmla="*/ 83644 w 398648"/>
                <a:gd name="connsiteY23" fmla="*/ 116175 h 233873"/>
                <a:gd name="connsiteX24" fmla="*/ 102248 w 398648"/>
                <a:gd name="connsiteY24" fmla="*/ 97040 h 23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8648" h="233873">
                  <a:moveTo>
                    <a:pt x="102248" y="97040"/>
                  </a:moveTo>
                  <a:cubicBezTo>
                    <a:pt x="102248" y="97040"/>
                    <a:pt x="118725" y="67275"/>
                    <a:pt x="47500" y="75248"/>
                  </a:cubicBezTo>
                  <a:cubicBezTo>
                    <a:pt x="-23725" y="83221"/>
                    <a:pt x="9762" y="23157"/>
                    <a:pt x="27834" y="26347"/>
                  </a:cubicBezTo>
                  <a:cubicBezTo>
                    <a:pt x="27834" y="26347"/>
                    <a:pt x="65572" y="2959"/>
                    <a:pt x="116068" y="88004"/>
                  </a:cubicBezTo>
                  <a:cubicBezTo>
                    <a:pt x="116068" y="88004"/>
                    <a:pt x="146365" y="90130"/>
                    <a:pt x="130951" y="66743"/>
                  </a:cubicBezTo>
                  <a:cubicBezTo>
                    <a:pt x="115536" y="43356"/>
                    <a:pt x="113410" y="5617"/>
                    <a:pt x="158590" y="4022"/>
                  </a:cubicBezTo>
                  <a:cubicBezTo>
                    <a:pt x="203770" y="2428"/>
                    <a:pt x="186230" y="54518"/>
                    <a:pt x="174005" y="61428"/>
                  </a:cubicBezTo>
                  <a:cubicBezTo>
                    <a:pt x="161779" y="68338"/>
                    <a:pt x="169752" y="112455"/>
                    <a:pt x="191545" y="110329"/>
                  </a:cubicBezTo>
                  <a:cubicBezTo>
                    <a:pt x="213338" y="108202"/>
                    <a:pt x="235662" y="101824"/>
                    <a:pt x="212275" y="57175"/>
                  </a:cubicBezTo>
                  <a:cubicBezTo>
                    <a:pt x="198455" y="30599"/>
                    <a:pt x="213869" y="16779"/>
                    <a:pt x="228752" y="9869"/>
                  </a:cubicBezTo>
                  <a:cubicBezTo>
                    <a:pt x="242041" y="4022"/>
                    <a:pt x="256923" y="3491"/>
                    <a:pt x="270212" y="8806"/>
                  </a:cubicBezTo>
                  <a:cubicBezTo>
                    <a:pt x="282437" y="13590"/>
                    <a:pt x="292536" y="23689"/>
                    <a:pt x="281374" y="42824"/>
                  </a:cubicBezTo>
                  <a:cubicBezTo>
                    <a:pt x="260644" y="78968"/>
                    <a:pt x="247356" y="70464"/>
                    <a:pt x="249482" y="94914"/>
                  </a:cubicBezTo>
                  <a:cubicBezTo>
                    <a:pt x="251608" y="118833"/>
                    <a:pt x="284032" y="108202"/>
                    <a:pt x="301572" y="78437"/>
                  </a:cubicBezTo>
                  <a:cubicBezTo>
                    <a:pt x="318581" y="48671"/>
                    <a:pt x="387680" y="21563"/>
                    <a:pt x="397248" y="71527"/>
                  </a:cubicBezTo>
                  <a:cubicBezTo>
                    <a:pt x="407347" y="121491"/>
                    <a:pt x="336653" y="76311"/>
                    <a:pt x="310077" y="114049"/>
                  </a:cubicBezTo>
                  <a:cubicBezTo>
                    <a:pt x="310077" y="114049"/>
                    <a:pt x="333464" y="125211"/>
                    <a:pt x="325491" y="152320"/>
                  </a:cubicBezTo>
                  <a:cubicBezTo>
                    <a:pt x="325491" y="152320"/>
                    <a:pt x="368013" y="177833"/>
                    <a:pt x="344095" y="198563"/>
                  </a:cubicBezTo>
                  <a:cubicBezTo>
                    <a:pt x="320176" y="219292"/>
                    <a:pt x="257987" y="194842"/>
                    <a:pt x="257987" y="194842"/>
                  </a:cubicBezTo>
                  <a:cubicBezTo>
                    <a:pt x="257987" y="194842"/>
                    <a:pt x="288284" y="246932"/>
                    <a:pt x="180383" y="224608"/>
                  </a:cubicBezTo>
                  <a:cubicBezTo>
                    <a:pt x="72482" y="202815"/>
                    <a:pt x="83113" y="177833"/>
                    <a:pt x="115005" y="172518"/>
                  </a:cubicBezTo>
                  <a:cubicBezTo>
                    <a:pt x="146897" y="167734"/>
                    <a:pt x="139987" y="152851"/>
                    <a:pt x="107032" y="155509"/>
                  </a:cubicBezTo>
                  <a:cubicBezTo>
                    <a:pt x="74608" y="158166"/>
                    <a:pt x="3915" y="150725"/>
                    <a:pt x="16140" y="133184"/>
                  </a:cubicBezTo>
                  <a:cubicBezTo>
                    <a:pt x="28365" y="116175"/>
                    <a:pt x="32618" y="109266"/>
                    <a:pt x="83644" y="116175"/>
                  </a:cubicBezTo>
                  <a:cubicBezTo>
                    <a:pt x="84176" y="117239"/>
                    <a:pt x="92680" y="97040"/>
                    <a:pt x="102248" y="97040"/>
                  </a:cubicBezTo>
                  <a:close/>
                </a:path>
              </a:pathLst>
            </a:custGeom>
            <a:solidFill>
              <a:srgbClr val="00ADEF"/>
            </a:solidFill>
            <a:ln w="9525" cap="flat">
              <a:noFill/>
              <a:prstDash val="solid"/>
              <a:miter/>
            </a:ln>
          </p:spPr>
          <p:txBody>
            <a:bodyPr rtlCol="0" anchor="ctr"/>
            <a:lstStyle/>
            <a:p>
              <a:endParaRPr lang="fi-FI"/>
            </a:p>
          </p:txBody>
        </p:sp>
        <p:sp>
          <p:nvSpPr>
            <p:cNvPr id="246" name="Freeform: Shape 245">
              <a:extLst>
                <a:ext uri="{FF2B5EF4-FFF2-40B4-BE49-F238E27FC236}">
                  <a16:creationId xmlns:a16="http://schemas.microsoft.com/office/drawing/2014/main" id="{5A4E8D71-31FF-414E-8248-BA624448E0D1}"/>
                </a:ext>
              </a:extLst>
            </p:cNvPr>
            <p:cNvSpPr/>
            <p:nvPr/>
          </p:nvSpPr>
          <p:spPr>
            <a:xfrm>
              <a:off x="2972682" y="3476878"/>
              <a:ext cx="265765" cy="79730"/>
            </a:xfrm>
            <a:custGeom>
              <a:avLst/>
              <a:gdLst>
                <a:gd name="connsiteX0" fmla="*/ 241049 w 265765"/>
                <a:gd name="connsiteY0" fmla="*/ 3986 h 79729"/>
                <a:gd name="connsiteX1" fmla="*/ 238923 w 265765"/>
                <a:gd name="connsiteY1" fmla="*/ 32158 h 79729"/>
                <a:gd name="connsiteX2" fmla="*/ 152815 w 265765"/>
                <a:gd name="connsiteY2" fmla="*/ 28437 h 79729"/>
                <a:gd name="connsiteX3" fmla="*/ 75212 w 265765"/>
                <a:gd name="connsiteY3" fmla="*/ 58203 h 79729"/>
                <a:gd name="connsiteX4" fmla="*/ 3986 w 265765"/>
                <a:gd name="connsiteY4" fmla="*/ 36410 h 79729"/>
                <a:gd name="connsiteX5" fmla="*/ 91158 w 265765"/>
                <a:gd name="connsiteY5" fmla="*/ 73086 h 79729"/>
                <a:gd name="connsiteX6" fmla="*/ 168761 w 265765"/>
                <a:gd name="connsiteY6" fmla="*/ 43320 h 79729"/>
                <a:gd name="connsiteX7" fmla="*/ 254869 w 265765"/>
                <a:gd name="connsiteY7" fmla="*/ 47041 h 79729"/>
                <a:gd name="connsiteX8" fmla="*/ 241049 w 265765"/>
                <a:gd name="connsiteY8" fmla="*/ 3986 h 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765" h="79729">
                  <a:moveTo>
                    <a:pt x="241049" y="3986"/>
                  </a:moveTo>
                  <a:cubicBezTo>
                    <a:pt x="247428" y="12491"/>
                    <a:pt x="250085" y="22590"/>
                    <a:pt x="238923" y="32158"/>
                  </a:cubicBezTo>
                  <a:cubicBezTo>
                    <a:pt x="215004" y="52887"/>
                    <a:pt x="152815" y="28437"/>
                    <a:pt x="152815" y="28437"/>
                  </a:cubicBezTo>
                  <a:cubicBezTo>
                    <a:pt x="152815" y="28437"/>
                    <a:pt x="183112" y="80527"/>
                    <a:pt x="75212" y="58203"/>
                  </a:cubicBezTo>
                  <a:cubicBezTo>
                    <a:pt x="40131" y="51293"/>
                    <a:pt x="17806" y="43320"/>
                    <a:pt x="3986" y="36410"/>
                  </a:cubicBezTo>
                  <a:cubicBezTo>
                    <a:pt x="5581" y="46509"/>
                    <a:pt x="28437" y="60329"/>
                    <a:pt x="91158" y="73086"/>
                  </a:cubicBezTo>
                  <a:cubicBezTo>
                    <a:pt x="199058" y="94878"/>
                    <a:pt x="168761" y="43320"/>
                    <a:pt x="168761" y="43320"/>
                  </a:cubicBezTo>
                  <a:cubicBezTo>
                    <a:pt x="168761" y="43320"/>
                    <a:pt x="230419" y="67239"/>
                    <a:pt x="254869" y="47041"/>
                  </a:cubicBezTo>
                  <a:cubicBezTo>
                    <a:pt x="274004" y="30563"/>
                    <a:pt x="251148" y="11428"/>
                    <a:pt x="241049" y="3986"/>
                  </a:cubicBezTo>
                  <a:close/>
                </a:path>
              </a:pathLst>
            </a:custGeom>
            <a:solidFill>
              <a:srgbClr val="00ADEF"/>
            </a:solidFill>
            <a:ln w="9525" cap="flat">
              <a:noFill/>
              <a:prstDash val="solid"/>
              <a:miter/>
            </a:ln>
          </p:spPr>
          <p:txBody>
            <a:bodyPr rtlCol="0" anchor="ctr"/>
            <a:lstStyle/>
            <a:p>
              <a:endParaRPr lang="fi-FI"/>
            </a:p>
          </p:txBody>
        </p:sp>
        <p:sp>
          <p:nvSpPr>
            <p:cNvPr id="247" name="Freeform: Shape 246">
              <a:extLst>
                <a:ext uri="{FF2B5EF4-FFF2-40B4-BE49-F238E27FC236}">
                  <a16:creationId xmlns:a16="http://schemas.microsoft.com/office/drawing/2014/main" id="{49FD8360-1832-4F39-901D-E21E2A7D160A}"/>
                </a:ext>
              </a:extLst>
            </p:cNvPr>
            <p:cNvSpPr/>
            <p:nvPr/>
          </p:nvSpPr>
          <p:spPr>
            <a:xfrm>
              <a:off x="2964292" y="3407961"/>
              <a:ext cx="95676" cy="69099"/>
            </a:xfrm>
            <a:custGeom>
              <a:avLst/>
              <a:gdLst>
                <a:gd name="connsiteX0" fmla="*/ 95827 w 95675"/>
                <a:gd name="connsiteY0" fmla="*/ 53768 h 69099"/>
                <a:gd name="connsiteX1" fmla="*/ 63404 w 95675"/>
                <a:gd name="connsiteY1" fmla="*/ 22408 h 69099"/>
                <a:gd name="connsiteX2" fmla="*/ 44268 w 95675"/>
                <a:gd name="connsiteY2" fmla="*/ 14435 h 69099"/>
                <a:gd name="connsiteX3" fmla="*/ 25133 w 95675"/>
                <a:gd name="connsiteY3" fmla="*/ 17624 h 69099"/>
                <a:gd name="connsiteX4" fmla="*/ 20881 w 95675"/>
                <a:gd name="connsiteY4" fmla="*/ 20282 h 69099"/>
                <a:gd name="connsiteX5" fmla="*/ 17692 w 95675"/>
                <a:gd name="connsiteY5" fmla="*/ 23471 h 69099"/>
                <a:gd name="connsiteX6" fmla="*/ 13971 w 95675"/>
                <a:gd name="connsiteY6" fmla="*/ 31444 h 69099"/>
                <a:gd name="connsiteX7" fmla="*/ 20881 w 95675"/>
                <a:gd name="connsiteY7" fmla="*/ 46327 h 69099"/>
                <a:gd name="connsiteX8" fmla="*/ 40548 w 95675"/>
                <a:gd name="connsiteY8" fmla="*/ 53237 h 69099"/>
                <a:gd name="connsiteX9" fmla="*/ 62872 w 95675"/>
                <a:gd name="connsiteY9" fmla="*/ 55363 h 69099"/>
                <a:gd name="connsiteX10" fmla="*/ 62872 w 95675"/>
                <a:gd name="connsiteY10" fmla="*/ 55363 h 69099"/>
                <a:gd name="connsiteX11" fmla="*/ 68719 w 95675"/>
                <a:gd name="connsiteY11" fmla="*/ 55894 h 69099"/>
                <a:gd name="connsiteX12" fmla="*/ 74034 w 95675"/>
                <a:gd name="connsiteY12" fmla="*/ 58020 h 69099"/>
                <a:gd name="connsiteX13" fmla="*/ 80412 w 95675"/>
                <a:gd name="connsiteY13" fmla="*/ 66525 h 69099"/>
                <a:gd name="connsiteX14" fmla="*/ 72971 w 95675"/>
                <a:gd name="connsiteY14" fmla="*/ 60146 h 69099"/>
                <a:gd name="connsiteX15" fmla="*/ 68187 w 95675"/>
                <a:gd name="connsiteY15" fmla="*/ 59083 h 69099"/>
                <a:gd name="connsiteX16" fmla="*/ 63404 w 95675"/>
                <a:gd name="connsiteY16" fmla="*/ 59615 h 69099"/>
                <a:gd name="connsiteX17" fmla="*/ 63404 w 95675"/>
                <a:gd name="connsiteY17" fmla="*/ 59615 h 69099"/>
                <a:gd name="connsiteX18" fmla="*/ 40016 w 95675"/>
                <a:gd name="connsiteY18" fmla="*/ 60678 h 69099"/>
                <a:gd name="connsiteX19" fmla="*/ 16097 w 95675"/>
                <a:gd name="connsiteY19" fmla="*/ 53768 h 69099"/>
                <a:gd name="connsiteX20" fmla="*/ 6530 w 95675"/>
                <a:gd name="connsiteY20" fmla="*/ 43669 h 69099"/>
                <a:gd name="connsiteX21" fmla="*/ 4404 w 95675"/>
                <a:gd name="connsiteY21" fmla="*/ 29318 h 69099"/>
                <a:gd name="connsiteX22" fmla="*/ 10250 w 95675"/>
                <a:gd name="connsiteY22" fmla="*/ 16561 h 69099"/>
                <a:gd name="connsiteX23" fmla="*/ 15566 w 95675"/>
                <a:gd name="connsiteY23" fmla="*/ 11777 h 69099"/>
                <a:gd name="connsiteX24" fmla="*/ 21412 w 95675"/>
                <a:gd name="connsiteY24" fmla="*/ 8588 h 69099"/>
                <a:gd name="connsiteX25" fmla="*/ 33638 w 95675"/>
                <a:gd name="connsiteY25" fmla="*/ 4336 h 69099"/>
                <a:gd name="connsiteX26" fmla="*/ 46926 w 95675"/>
                <a:gd name="connsiteY26" fmla="*/ 4867 h 69099"/>
                <a:gd name="connsiteX27" fmla="*/ 69250 w 95675"/>
                <a:gd name="connsiteY27" fmla="*/ 16029 h 69099"/>
                <a:gd name="connsiteX28" fmla="*/ 95827 w 95675"/>
                <a:gd name="connsiteY28" fmla="*/ 53768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5675" h="69099">
                  <a:moveTo>
                    <a:pt x="95827" y="53768"/>
                  </a:moveTo>
                  <a:cubicBezTo>
                    <a:pt x="86259" y="41543"/>
                    <a:pt x="75629" y="30381"/>
                    <a:pt x="63404" y="22408"/>
                  </a:cubicBezTo>
                  <a:cubicBezTo>
                    <a:pt x="57557" y="18155"/>
                    <a:pt x="50647" y="15498"/>
                    <a:pt x="44268" y="14435"/>
                  </a:cubicBezTo>
                  <a:cubicBezTo>
                    <a:pt x="37358" y="13372"/>
                    <a:pt x="30980" y="14966"/>
                    <a:pt x="25133" y="17624"/>
                  </a:cubicBezTo>
                  <a:cubicBezTo>
                    <a:pt x="23539" y="18687"/>
                    <a:pt x="21944" y="19219"/>
                    <a:pt x="20881" y="20282"/>
                  </a:cubicBezTo>
                  <a:cubicBezTo>
                    <a:pt x="19818" y="21345"/>
                    <a:pt x="18755" y="22408"/>
                    <a:pt x="17692" y="23471"/>
                  </a:cubicBezTo>
                  <a:cubicBezTo>
                    <a:pt x="15566" y="25597"/>
                    <a:pt x="14503" y="28255"/>
                    <a:pt x="13971" y="31444"/>
                  </a:cubicBezTo>
                  <a:cubicBezTo>
                    <a:pt x="12908" y="37291"/>
                    <a:pt x="15566" y="42606"/>
                    <a:pt x="20881" y="46327"/>
                  </a:cubicBezTo>
                  <a:cubicBezTo>
                    <a:pt x="26196" y="50047"/>
                    <a:pt x="33106" y="52173"/>
                    <a:pt x="40548" y="53237"/>
                  </a:cubicBezTo>
                  <a:cubicBezTo>
                    <a:pt x="47989" y="54300"/>
                    <a:pt x="55431" y="54831"/>
                    <a:pt x="62872" y="55363"/>
                  </a:cubicBezTo>
                  <a:lnTo>
                    <a:pt x="62872" y="55363"/>
                  </a:lnTo>
                  <a:cubicBezTo>
                    <a:pt x="64998" y="55363"/>
                    <a:pt x="66593" y="55363"/>
                    <a:pt x="68719" y="55894"/>
                  </a:cubicBezTo>
                  <a:cubicBezTo>
                    <a:pt x="70845" y="56426"/>
                    <a:pt x="72439" y="56957"/>
                    <a:pt x="74034" y="58020"/>
                  </a:cubicBezTo>
                  <a:cubicBezTo>
                    <a:pt x="77223" y="60146"/>
                    <a:pt x="79349" y="63336"/>
                    <a:pt x="80412" y="66525"/>
                  </a:cubicBezTo>
                  <a:cubicBezTo>
                    <a:pt x="78818" y="63336"/>
                    <a:pt x="76160" y="61210"/>
                    <a:pt x="72971" y="60146"/>
                  </a:cubicBezTo>
                  <a:cubicBezTo>
                    <a:pt x="71376" y="59615"/>
                    <a:pt x="69782" y="59083"/>
                    <a:pt x="68187" y="59083"/>
                  </a:cubicBezTo>
                  <a:cubicBezTo>
                    <a:pt x="66593" y="59083"/>
                    <a:pt x="64998" y="59083"/>
                    <a:pt x="63404" y="59615"/>
                  </a:cubicBezTo>
                  <a:lnTo>
                    <a:pt x="63404" y="59615"/>
                  </a:lnTo>
                  <a:cubicBezTo>
                    <a:pt x="55431" y="60678"/>
                    <a:pt x="47989" y="61210"/>
                    <a:pt x="40016" y="60678"/>
                  </a:cubicBezTo>
                  <a:cubicBezTo>
                    <a:pt x="32043" y="60146"/>
                    <a:pt x="23539" y="58552"/>
                    <a:pt x="16097" y="53768"/>
                  </a:cubicBezTo>
                  <a:cubicBezTo>
                    <a:pt x="12377" y="51110"/>
                    <a:pt x="8656" y="47921"/>
                    <a:pt x="6530" y="43669"/>
                  </a:cubicBezTo>
                  <a:cubicBezTo>
                    <a:pt x="4404" y="39417"/>
                    <a:pt x="3340" y="34101"/>
                    <a:pt x="4404" y="29318"/>
                  </a:cubicBezTo>
                  <a:cubicBezTo>
                    <a:pt x="4935" y="24534"/>
                    <a:pt x="7061" y="19750"/>
                    <a:pt x="10250" y="16561"/>
                  </a:cubicBezTo>
                  <a:cubicBezTo>
                    <a:pt x="11845" y="14966"/>
                    <a:pt x="13439" y="13372"/>
                    <a:pt x="15566" y="11777"/>
                  </a:cubicBezTo>
                  <a:cubicBezTo>
                    <a:pt x="17692" y="10183"/>
                    <a:pt x="19286" y="9651"/>
                    <a:pt x="21412" y="8588"/>
                  </a:cubicBezTo>
                  <a:cubicBezTo>
                    <a:pt x="25133" y="6462"/>
                    <a:pt x="29385" y="5399"/>
                    <a:pt x="33638" y="4336"/>
                  </a:cubicBezTo>
                  <a:cubicBezTo>
                    <a:pt x="37890" y="3804"/>
                    <a:pt x="42674" y="3804"/>
                    <a:pt x="46926" y="4867"/>
                  </a:cubicBezTo>
                  <a:cubicBezTo>
                    <a:pt x="55431" y="6462"/>
                    <a:pt x="62872" y="10714"/>
                    <a:pt x="69250" y="16029"/>
                  </a:cubicBezTo>
                  <a:cubicBezTo>
                    <a:pt x="80412" y="26660"/>
                    <a:pt x="89980" y="39948"/>
                    <a:pt x="95827" y="53768"/>
                  </a:cubicBezTo>
                  <a:close/>
                </a:path>
              </a:pathLst>
            </a:custGeom>
            <a:solidFill>
              <a:srgbClr val="FFFFFF"/>
            </a:solidFill>
            <a:ln w="9525" cap="flat">
              <a:noFill/>
              <a:prstDash val="solid"/>
              <a:miter/>
            </a:ln>
          </p:spPr>
          <p:txBody>
            <a:bodyPr rtlCol="0" anchor="ctr"/>
            <a:lstStyle/>
            <a:p>
              <a:endParaRPr lang="fi-FI"/>
            </a:p>
          </p:txBody>
        </p:sp>
        <p:sp>
          <p:nvSpPr>
            <p:cNvPr id="248" name="Freeform: Shape 247">
              <a:extLst>
                <a:ext uri="{FF2B5EF4-FFF2-40B4-BE49-F238E27FC236}">
                  <a16:creationId xmlns:a16="http://schemas.microsoft.com/office/drawing/2014/main" id="{1BE1DD81-138A-46EB-80B2-A5DCAC21E123}"/>
                </a:ext>
              </a:extLst>
            </p:cNvPr>
            <p:cNvSpPr/>
            <p:nvPr/>
          </p:nvSpPr>
          <p:spPr>
            <a:xfrm>
              <a:off x="3099718" y="3429902"/>
              <a:ext cx="116937" cy="63784"/>
            </a:xfrm>
            <a:custGeom>
              <a:avLst/>
              <a:gdLst>
                <a:gd name="connsiteX0" fmla="*/ 3986 w 116936"/>
                <a:gd name="connsiteY0" fmla="*/ 47242 h 63783"/>
                <a:gd name="connsiteX1" fmla="*/ 50761 w 116936"/>
                <a:gd name="connsiteY1" fmla="*/ 7377 h 63783"/>
                <a:gd name="connsiteX2" fmla="*/ 82653 w 116936"/>
                <a:gd name="connsiteY2" fmla="*/ 4719 h 63783"/>
                <a:gd name="connsiteX3" fmla="*/ 98599 w 116936"/>
                <a:gd name="connsiteY3" fmla="*/ 8971 h 63783"/>
                <a:gd name="connsiteX4" fmla="*/ 112419 w 116936"/>
                <a:gd name="connsiteY4" fmla="*/ 20134 h 63783"/>
                <a:gd name="connsiteX5" fmla="*/ 115076 w 116936"/>
                <a:gd name="connsiteY5" fmla="*/ 38737 h 63783"/>
                <a:gd name="connsiteX6" fmla="*/ 105509 w 116936"/>
                <a:gd name="connsiteY6" fmla="*/ 54151 h 63783"/>
                <a:gd name="connsiteX7" fmla="*/ 72554 w 116936"/>
                <a:gd name="connsiteY7" fmla="*/ 61593 h 63783"/>
                <a:gd name="connsiteX8" fmla="*/ 65113 w 116936"/>
                <a:gd name="connsiteY8" fmla="*/ 58935 h 63783"/>
                <a:gd name="connsiteX9" fmla="*/ 58203 w 116936"/>
                <a:gd name="connsiteY9" fmla="*/ 56278 h 63783"/>
                <a:gd name="connsiteX10" fmla="*/ 43851 w 116936"/>
                <a:gd name="connsiteY10" fmla="*/ 52557 h 63783"/>
                <a:gd name="connsiteX11" fmla="*/ 14086 w 116936"/>
                <a:gd name="connsiteY11" fmla="*/ 50962 h 63783"/>
                <a:gd name="connsiteX12" fmla="*/ 74680 w 116936"/>
                <a:gd name="connsiteY12" fmla="*/ 53088 h 63783"/>
                <a:gd name="connsiteX13" fmla="*/ 87437 w 116936"/>
                <a:gd name="connsiteY13" fmla="*/ 52557 h 63783"/>
                <a:gd name="connsiteX14" fmla="*/ 98599 w 116936"/>
                <a:gd name="connsiteY14" fmla="*/ 46178 h 63783"/>
                <a:gd name="connsiteX15" fmla="*/ 103383 w 116936"/>
                <a:gd name="connsiteY15" fmla="*/ 25449 h 63783"/>
                <a:gd name="connsiteX16" fmla="*/ 80527 w 116936"/>
                <a:gd name="connsiteY16" fmla="*/ 14287 h 63783"/>
                <a:gd name="connsiteX17" fmla="*/ 52356 w 116936"/>
                <a:gd name="connsiteY17" fmla="*/ 14818 h 63783"/>
                <a:gd name="connsiteX18" fmla="*/ 3986 w 116936"/>
                <a:gd name="connsiteY18" fmla="*/ 47242 h 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936" h="63783">
                  <a:moveTo>
                    <a:pt x="3986" y="47242"/>
                  </a:moveTo>
                  <a:cubicBezTo>
                    <a:pt x="13554" y="29170"/>
                    <a:pt x="30031" y="13755"/>
                    <a:pt x="50761" y="7377"/>
                  </a:cubicBezTo>
                  <a:cubicBezTo>
                    <a:pt x="60860" y="4188"/>
                    <a:pt x="72022" y="3124"/>
                    <a:pt x="82653" y="4719"/>
                  </a:cubicBezTo>
                  <a:cubicBezTo>
                    <a:pt x="87968" y="5251"/>
                    <a:pt x="93284" y="6845"/>
                    <a:pt x="98599" y="8971"/>
                  </a:cubicBezTo>
                  <a:cubicBezTo>
                    <a:pt x="103914" y="11097"/>
                    <a:pt x="109230" y="14818"/>
                    <a:pt x="112419" y="20134"/>
                  </a:cubicBezTo>
                  <a:cubicBezTo>
                    <a:pt x="116140" y="25449"/>
                    <a:pt x="116671" y="32890"/>
                    <a:pt x="115076" y="38737"/>
                  </a:cubicBezTo>
                  <a:cubicBezTo>
                    <a:pt x="113482" y="44584"/>
                    <a:pt x="109761" y="49899"/>
                    <a:pt x="105509" y="54151"/>
                  </a:cubicBezTo>
                  <a:cubicBezTo>
                    <a:pt x="96473" y="62124"/>
                    <a:pt x="83716" y="64782"/>
                    <a:pt x="72554" y="61593"/>
                  </a:cubicBezTo>
                  <a:cubicBezTo>
                    <a:pt x="69896" y="60530"/>
                    <a:pt x="67239" y="59998"/>
                    <a:pt x="65113" y="58935"/>
                  </a:cubicBezTo>
                  <a:cubicBezTo>
                    <a:pt x="62986" y="57872"/>
                    <a:pt x="60329" y="57341"/>
                    <a:pt x="58203" y="56278"/>
                  </a:cubicBezTo>
                  <a:cubicBezTo>
                    <a:pt x="53419" y="54683"/>
                    <a:pt x="48635" y="53620"/>
                    <a:pt x="43851" y="52557"/>
                  </a:cubicBezTo>
                  <a:cubicBezTo>
                    <a:pt x="34284" y="50431"/>
                    <a:pt x="24185" y="49899"/>
                    <a:pt x="14086" y="50962"/>
                  </a:cubicBezTo>
                  <a:cubicBezTo>
                    <a:pt x="33752" y="44052"/>
                    <a:pt x="56076" y="47242"/>
                    <a:pt x="74680" y="53088"/>
                  </a:cubicBezTo>
                  <a:cubicBezTo>
                    <a:pt x="78932" y="54151"/>
                    <a:pt x="83185" y="53620"/>
                    <a:pt x="87437" y="52557"/>
                  </a:cubicBezTo>
                  <a:cubicBezTo>
                    <a:pt x="91689" y="51494"/>
                    <a:pt x="95410" y="49368"/>
                    <a:pt x="98599" y="46178"/>
                  </a:cubicBezTo>
                  <a:cubicBezTo>
                    <a:pt x="104977" y="40332"/>
                    <a:pt x="107635" y="31296"/>
                    <a:pt x="103383" y="25449"/>
                  </a:cubicBezTo>
                  <a:cubicBezTo>
                    <a:pt x="99662" y="19070"/>
                    <a:pt x="90095" y="15350"/>
                    <a:pt x="80527" y="14287"/>
                  </a:cubicBezTo>
                  <a:cubicBezTo>
                    <a:pt x="70959" y="12161"/>
                    <a:pt x="61392" y="13224"/>
                    <a:pt x="52356" y="14818"/>
                  </a:cubicBezTo>
                  <a:cubicBezTo>
                    <a:pt x="34284" y="19602"/>
                    <a:pt x="17275" y="31827"/>
                    <a:pt x="3986" y="47242"/>
                  </a:cubicBezTo>
                  <a:close/>
                </a:path>
              </a:pathLst>
            </a:custGeom>
            <a:solidFill>
              <a:srgbClr val="FFFFFF"/>
            </a:solidFill>
            <a:ln w="9525" cap="flat">
              <a:noFill/>
              <a:prstDash val="solid"/>
              <a:miter/>
            </a:ln>
          </p:spPr>
          <p:txBody>
            <a:bodyPr rtlCol="0" anchor="ctr"/>
            <a:lstStyle/>
            <a:p>
              <a:endParaRPr lang="fi-FI"/>
            </a:p>
          </p:txBody>
        </p:sp>
        <p:sp>
          <p:nvSpPr>
            <p:cNvPr id="249" name="Freeform: Shape 248">
              <a:extLst>
                <a:ext uri="{FF2B5EF4-FFF2-40B4-BE49-F238E27FC236}">
                  <a16:creationId xmlns:a16="http://schemas.microsoft.com/office/drawing/2014/main" id="{73418349-8829-491C-8C85-20A6E7015991}"/>
                </a:ext>
              </a:extLst>
            </p:cNvPr>
            <p:cNvSpPr/>
            <p:nvPr/>
          </p:nvSpPr>
          <p:spPr>
            <a:xfrm>
              <a:off x="2897205" y="3352774"/>
              <a:ext cx="69099" cy="26577"/>
            </a:xfrm>
            <a:custGeom>
              <a:avLst/>
              <a:gdLst>
                <a:gd name="connsiteX0" fmla="*/ 3986 w 69099"/>
                <a:gd name="connsiteY0" fmla="*/ 14874 h 26576"/>
                <a:gd name="connsiteX1" fmla="*/ 18869 w 69099"/>
                <a:gd name="connsiteY1" fmla="*/ 4775 h 26576"/>
                <a:gd name="connsiteX2" fmla="*/ 36941 w 69099"/>
                <a:gd name="connsiteY2" fmla="*/ 5838 h 26576"/>
                <a:gd name="connsiteX3" fmla="*/ 52887 w 69099"/>
                <a:gd name="connsiteY3" fmla="*/ 13280 h 26576"/>
                <a:gd name="connsiteX4" fmla="*/ 59797 w 69099"/>
                <a:gd name="connsiteY4" fmla="*/ 18595 h 26576"/>
                <a:gd name="connsiteX5" fmla="*/ 65644 w 69099"/>
                <a:gd name="connsiteY5" fmla="*/ 24442 h 26576"/>
                <a:gd name="connsiteX6" fmla="*/ 65113 w 69099"/>
                <a:gd name="connsiteY6" fmla="*/ 25505 h 26576"/>
                <a:gd name="connsiteX7" fmla="*/ 58203 w 69099"/>
                <a:gd name="connsiteY7" fmla="*/ 21253 h 26576"/>
                <a:gd name="connsiteX8" fmla="*/ 50761 w 69099"/>
                <a:gd name="connsiteY8" fmla="*/ 18064 h 26576"/>
                <a:gd name="connsiteX9" fmla="*/ 43320 w 69099"/>
                <a:gd name="connsiteY9" fmla="*/ 15938 h 26576"/>
                <a:gd name="connsiteX10" fmla="*/ 35878 w 69099"/>
                <a:gd name="connsiteY10" fmla="*/ 14874 h 26576"/>
                <a:gd name="connsiteX11" fmla="*/ 20996 w 69099"/>
                <a:gd name="connsiteY11" fmla="*/ 15938 h 26576"/>
                <a:gd name="connsiteX12" fmla="*/ 5050 w 69099"/>
                <a:gd name="connsiteY12" fmla="*/ 16469 h 26576"/>
                <a:gd name="connsiteX13" fmla="*/ 3986 w 69099"/>
                <a:gd name="connsiteY13" fmla="*/ 14874 h 2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099" h="26576">
                  <a:moveTo>
                    <a:pt x="3986" y="14874"/>
                  </a:moveTo>
                  <a:cubicBezTo>
                    <a:pt x="7176" y="9559"/>
                    <a:pt x="13023" y="6370"/>
                    <a:pt x="18869" y="4775"/>
                  </a:cubicBezTo>
                  <a:cubicBezTo>
                    <a:pt x="24716" y="3181"/>
                    <a:pt x="31095" y="4244"/>
                    <a:pt x="36941" y="5838"/>
                  </a:cubicBezTo>
                  <a:cubicBezTo>
                    <a:pt x="42788" y="7433"/>
                    <a:pt x="48104" y="9559"/>
                    <a:pt x="52887" y="13280"/>
                  </a:cubicBezTo>
                  <a:cubicBezTo>
                    <a:pt x="55545" y="14874"/>
                    <a:pt x="57140" y="17000"/>
                    <a:pt x="59797" y="18595"/>
                  </a:cubicBezTo>
                  <a:cubicBezTo>
                    <a:pt x="61923" y="20721"/>
                    <a:pt x="63518" y="22316"/>
                    <a:pt x="65644" y="24442"/>
                  </a:cubicBezTo>
                  <a:lnTo>
                    <a:pt x="65113" y="25505"/>
                  </a:lnTo>
                  <a:lnTo>
                    <a:pt x="58203" y="21253"/>
                  </a:lnTo>
                  <a:cubicBezTo>
                    <a:pt x="55545" y="20190"/>
                    <a:pt x="53419" y="18595"/>
                    <a:pt x="50761" y="18064"/>
                  </a:cubicBezTo>
                  <a:cubicBezTo>
                    <a:pt x="48104" y="17000"/>
                    <a:pt x="45977" y="16469"/>
                    <a:pt x="43320" y="15938"/>
                  </a:cubicBezTo>
                  <a:cubicBezTo>
                    <a:pt x="40662" y="15406"/>
                    <a:pt x="38536" y="14874"/>
                    <a:pt x="35878" y="14874"/>
                  </a:cubicBezTo>
                  <a:cubicBezTo>
                    <a:pt x="30563" y="14343"/>
                    <a:pt x="26311" y="15938"/>
                    <a:pt x="20996" y="15938"/>
                  </a:cubicBezTo>
                  <a:lnTo>
                    <a:pt x="5050" y="16469"/>
                  </a:lnTo>
                  <a:lnTo>
                    <a:pt x="3986" y="14874"/>
                  </a:lnTo>
                  <a:close/>
                </a:path>
              </a:pathLst>
            </a:custGeom>
            <a:solidFill>
              <a:srgbClr val="FFFFFF"/>
            </a:solidFill>
            <a:ln w="9525" cap="flat">
              <a:noFill/>
              <a:prstDash val="solid"/>
              <a:miter/>
            </a:ln>
          </p:spPr>
          <p:txBody>
            <a:bodyPr rtlCol="0" anchor="ctr"/>
            <a:lstStyle/>
            <a:p>
              <a:endParaRPr lang="fi-FI"/>
            </a:p>
          </p:txBody>
        </p:sp>
        <p:sp>
          <p:nvSpPr>
            <p:cNvPr id="250" name="Freeform: Shape 249">
              <a:extLst>
                <a:ext uri="{FF2B5EF4-FFF2-40B4-BE49-F238E27FC236}">
                  <a16:creationId xmlns:a16="http://schemas.microsoft.com/office/drawing/2014/main" id="{4FCC785F-A4BC-4BC3-B5B7-BD197A2711E5}"/>
                </a:ext>
              </a:extLst>
            </p:cNvPr>
            <p:cNvSpPr/>
            <p:nvPr/>
          </p:nvSpPr>
          <p:spPr>
            <a:xfrm>
              <a:off x="3006410" y="3332833"/>
              <a:ext cx="47838" cy="37207"/>
            </a:xfrm>
            <a:custGeom>
              <a:avLst/>
              <a:gdLst>
                <a:gd name="connsiteX0" fmla="*/ 5340 w 47837"/>
                <a:gd name="connsiteY0" fmla="*/ 33752 h 37207"/>
                <a:gd name="connsiteX1" fmla="*/ 5871 w 47837"/>
                <a:gd name="connsiteY1" fmla="*/ 18338 h 37207"/>
                <a:gd name="connsiteX2" fmla="*/ 17034 w 47837"/>
                <a:gd name="connsiteY2" fmla="*/ 8239 h 37207"/>
                <a:gd name="connsiteX3" fmla="*/ 30853 w 47837"/>
                <a:gd name="connsiteY3" fmla="*/ 3986 h 37207"/>
                <a:gd name="connsiteX4" fmla="*/ 37763 w 47837"/>
                <a:gd name="connsiteY4" fmla="*/ 3986 h 37207"/>
                <a:gd name="connsiteX5" fmla="*/ 44673 w 47837"/>
                <a:gd name="connsiteY5" fmla="*/ 5049 h 37207"/>
                <a:gd name="connsiteX6" fmla="*/ 44673 w 47837"/>
                <a:gd name="connsiteY6" fmla="*/ 6113 h 37207"/>
                <a:gd name="connsiteX7" fmla="*/ 38295 w 47837"/>
                <a:gd name="connsiteY7" fmla="*/ 7176 h 37207"/>
                <a:gd name="connsiteX8" fmla="*/ 31917 w 47837"/>
                <a:gd name="connsiteY8" fmla="*/ 9302 h 37207"/>
                <a:gd name="connsiteX9" fmla="*/ 21286 w 47837"/>
                <a:gd name="connsiteY9" fmla="*/ 15149 h 37207"/>
                <a:gd name="connsiteX10" fmla="*/ 14376 w 47837"/>
                <a:gd name="connsiteY10" fmla="*/ 24185 h 37207"/>
                <a:gd name="connsiteX11" fmla="*/ 5871 w 47837"/>
                <a:gd name="connsiteY11" fmla="*/ 33752 h 37207"/>
                <a:gd name="connsiteX12" fmla="*/ 5340 w 47837"/>
                <a:gd name="connsiteY12" fmla="*/ 33752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37" h="37207">
                  <a:moveTo>
                    <a:pt x="5340" y="33752"/>
                  </a:moveTo>
                  <a:cubicBezTo>
                    <a:pt x="3214" y="28968"/>
                    <a:pt x="3745" y="23121"/>
                    <a:pt x="5871" y="18338"/>
                  </a:cubicBezTo>
                  <a:cubicBezTo>
                    <a:pt x="7998" y="13554"/>
                    <a:pt x="12781" y="10365"/>
                    <a:pt x="17034" y="8239"/>
                  </a:cubicBezTo>
                  <a:cubicBezTo>
                    <a:pt x="21286" y="6113"/>
                    <a:pt x="26070" y="4518"/>
                    <a:pt x="30853" y="3986"/>
                  </a:cubicBezTo>
                  <a:cubicBezTo>
                    <a:pt x="32980" y="3986"/>
                    <a:pt x="35637" y="3986"/>
                    <a:pt x="37763" y="3986"/>
                  </a:cubicBezTo>
                  <a:cubicBezTo>
                    <a:pt x="39890" y="3986"/>
                    <a:pt x="42547" y="4518"/>
                    <a:pt x="44673" y="5049"/>
                  </a:cubicBezTo>
                  <a:lnTo>
                    <a:pt x="44673" y="6113"/>
                  </a:lnTo>
                  <a:lnTo>
                    <a:pt x="38295" y="7176"/>
                  </a:lnTo>
                  <a:cubicBezTo>
                    <a:pt x="36169" y="7707"/>
                    <a:pt x="34043" y="8239"/>
                    <a:pt x="31917" y="9302"/>
                  </a:cubicBezTo>
                  <a:cubicBezTo>
                    <a:pt x="28196" y="10896"/>
                    <a:pt x="24475" y="13022"/>
                    <a:pt x="21286" y="15149"/>
                  </a:cubicBezTo>
                  <a:cubicBezTo>
                    <a:pt x="18097" y="17806"/>
                    <a:pt x="17034" y="21527"/>
                    <a:pt x="14376" y="24185"/>
                  </a:cubicBezTo>
                  <a:cubicBezTo>
                    <a:pt x="11718" y="26842"/>
                    <a:pt x="9592" y="30031"/>
                    <a:pt x="5871" y="33752"/>
                  </a:cubicBezTo>
                  <a:lnTo>
                    <a:pt x="5340" y="33752"/>
                  </a:lnTo>
                  <a:close/>
                </a:path>
              </a:pathLst>
            </a:custGeom>
            <a:solidFill>
              <a:srgbClr val="FFFFFF"/>
            </a:solidFill>
            <a:ln w="9525" cap="flat">
              <a:noFill/>
              <a:prstDash val="solid"/>
              <a:miter/>
            </a:ln>
          </p:spPr>
          <p:txBody>
            <a:bodyPr rtlCol="0" anchor="ctr"/>
            <a:lstStyle/>
            <a:p>
              <a:endParaRPr lang="fi-FI"/>
            </a:p>
          </p:txBody>
        </p:sp>
        <p:sp>
          <p:nvSpPr>
            <p:cNvPr id="251" name="Freeform: Shape 250">
              <a:extLst>
                <a:ext uri="{FF2B5EF4-FFF2-40B4-BE49-F238E27FC236}">
                  <a16:creationId xmlns:a16="http://schemas.microsoft.com/office/drawing/2014/main" id="{2544171C-1F61-4A5F-A0B1-744260E1BD20}"/>
                </a:ext>
              </a:extLst>
            </p:cNvPr>
            <p:cNvSpPr/>
            <p:nvPr/>
          </p:nvSpPr>
          <p:spPr>
            <a:xfrm>
              <a:off x="3093871" y="3332199"/>
              <a:ext cx="63784" cy="37207"/>
            </a:xfrm>
            <a:custGeom>
              <a:avLst/>
              <a:gdLst>
                <a:gd name="connsiteX0" fmla="*/ 3986 w 63783"/>
                <a:gd name="connsiteY0" fmla="*/ 37043 h 37207"/>
                <a:gd name="connsiteX1" fmla="*/ 11428 w 63783"/>
                <a:gd name="connsiteY1" fmla="*/ 19503 h 37207"/>
                <a:gd name="connsiteX2" fmla="*/ 26842 w 63783"/>
                <a:gd name="connsiteY2" fmla="*/ 7809 h 37207"/>
                <a:gd name="connsiteX3" fmla="*/ 45977 w 63783"/>
                <a:gd name="connsiteY3" fmla="*/ 4088 h 37207"/>
                <a:gd name="connsiteX4" fmla="*/ 55545 w 63783"/>
                <a:gd name="connsiteY4" fmla="*/ 6746 h 37207"/>
                <a:gd name="connsiteX5" fmla="*/ 64050 w 63783"/>
                <a:gd name="connsiteY5" fmla="*/ 11530 h 37207"/>
                <a:gd name="connsiteX6" fmla="*/ 64050 w 63783"/>
                <a:gd name="connsiteY6" fmla="*/ 12593 h 37207"/>
                <a:gd name="connsiteX7" fmla="*/ 55013 w 63783"/>
                <a:gd name="connsiteY7" fmla="*/ 14187 h 37207"/>
                <a:gd name="connsiteX8" fmla="*/ 46509 w 63783"/>
                <a:gd name="connsiteY8" fmla="*/ 14719 h 37207"/>
                <a:gd name="connsiteX9" fmla="*/ 38536 w 63783"/>
                <a:gd name="connsiteY9" fmla="*/ 15251 h 37207"/>
                <a:gd name="connsiteX10" fmla="*/ 34284 w 63783"/>
                <a:gd name="connsiteY10" fmla="*/ 15251 h 37207"/>
                <a:gd name="connsiteX11" fmla="*/ 30031 w 63783"/>
                <a:gd name="connsiteY11" fmla="*/ 15782 h 37207"/>
                <a:gd name="connsiteX12" fmla="*/ 15680 w 63783"/>
                <a:gd name="connsiteY12" fmla="*/ 23223 h 37207"/>
                <a:gd name="connsiteX13" fmla="*/ 5581 w 63783"/>
                <a:gd name="connsiteY13" fmla="*/ 37043 h 37207"/>
                <a:gd name="connsiteX14" fmla="*/ 3986 w 63783"/>
                <a:gd name="connsiteY14" fmla="*/ 37043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83" h="37207">
                  <a:moveTo>
                    <a:pt x="3986" y="37043"/>
                  </a:moveTo>
                  <a:cubicBezTo>
                    <a:pt x="4518" y="30665"/>
                    <a:pt x="7176" y="24818"/>
                    <a:pt x="11428" y="19503"/>
                  </a:cubicBezTo>
                  <a:cubicBezTo>
                    <a:pt x="15149" y="14187"/>
                    <a:pt x="20996" y="10467"/>
                    <a:pt x="26842" y="7809"/>
                  </a:cubicBezTo>
                  <a:cubicBezTo>
                    <a:pt x="32689" y="5151"/>
                    <a:pt x="39599" y="3557"/>
                    <a:pt x="45977" y="4088"/>
                  </a:cubicBezTo>
                  <a:cubicBezTo>
                    <a:pt x="49167" y="4620"/>
                    <a:pt x="52356" y="5683"/>
                    <a:pt x="55545" y="6746"/>
                  </a:cubicBezTo>
                  <a:cubicBezTo>
                    <a:pt x="58734" y="8341"/>
                    <a:pt x="61392" y="9404"/>
                    <a:pt x="64050" y="11530"/>
                  </a:cubicBezTo>
                  <a:lnTo>
                    <a:pt x="64050" y="12593"/>
                  </a:lnTo>
                  <a:cubicBezTo>
                    <a:pt x="60860" y="13656"/>
                    <a:pt x="57671" y="13656"/>
                    <a:pt x="55013" y="14187"/>
                  </a:cubicBezTo>
                  <a:cubicBezTo>
                    <a:pt x="51824" y="14719"/>
                    <a:pt x="49167" y="14719"/>
                    <a:pt x="46509" y="14719"/>
                  </a:cubicBezTo>
                  <a:cubicBezTo>
                    <a:pt x="43851" y="15251"/>
                    <a:pt x="41194" y="14719"/>
                    <a:pt x="38536" y="15251"/>
                  </a:cubicBezTo>
                  <a:cubicBezTo>
                    <a:pt x="36941" y="15251"/>
                    <a:pt x="35878" y="15251"/>
                    <a:pt x="34284" y="15251"/>
                  </a:cubicBezTo>
                  <a:lnTo>
                    <a:pt x="30031" y="15782"/>
                  </a:lnTo>
                  <a:cubicBezTo>
                    <a:pt x="24716" y="17377"/>
                    <a:pt x="19932" y="19503"/>
                    <a:pt x="15680" y="23223"/>
                  </a:cubicBezTo>
                  <a:cubicBezTo>
                    <a:pt x="11428" y="26944"/>
                    <a:pt x="7707" y="31728"/>
                    <a:pt x="5581" y="37043"/>
                  </a:cubicBezTo>
                  <a:lnTo>
                    <a:pt x="3986" y="37043"/>
                  </a:lnTo>
                  <a:close/>
                </a:path>
              </a:pathLst>
            </a:custGeom>
            <a:solidFill>
              <a:srgbClr val="FFFFFF"/>
            </a:solidFill>
            <a:ln w="9525" cap="flat">
              <a:noFill/>
              <a:prstDash val="solid"/>
              <a:miter/>
            </a:ln>
          </p:spPr>
          <p:txBody>
            <a:bodyPr rtlCol="0" anchor="ctr"/>
            <a:lstStyle/>
            <a:p>
              <a:endParaRPr lang="fi-FI"/>
            </a:p>
          </p:txBody>
        </p:sp>
        <p:sp>
          <p:nvSpPr>
            <p:cNvPr id="252" name="Freeform: Shape 251">
              <a:extLst>
                <a:ext uri="{FF2B5EF4-FFF2-40B4-BE49-F238E27FC236}">
                  <a16:creationId xmlns:a16="http://schemas.microsoft.com/office/drawing/2014/main" id="{360CF796-480F-434E-A75B-B87B334BC6FF}"/>
                </a:ext>
              </a:extLst>
            </p:cNvPr>
            <p:cNvSpPr/>
            <p:nvPr/>
          </p:nvSpPr>
          <p:spPr>
            <a:xfrm>
              <a:off x="2903905" y="3446049"/>
              <a:ext cx="58468" cy="31892"/>
            </a:xfrm>
            <a:custGeom>
              <a:avLst/>
              <a:gdLst>
                <a:gd name="connsiteX0" fmla="*/ 18547 w 58468"/>
                <a:gd name="connsiteY0" fmla="*/ 5050 h 31891"/>
                <a:gd name="connsiteX1" fmla="*/ 14295 w 58468"/>
                <a:gd name="connsiteY1" fmla="*/ 12491 h 31891"/>
                <a:gd name="connsiteX2" fmla="*/ 13763 w 58468"/>
                <a:gd name="connsiteY2" fmla="*/ 15149 h 31891"/>
                <a:gd name="connsiteX3" fmla="*/ 14295 w 58468"/>
                <a:gd name="connsiteY3" fmla="*/ 15149 h 31891"/>
                <a:gd name="connsiteX4" fmla="*/ 18016 w 58468"/>
                <a:gd name="connsiteY4" fmla="*/ 17806 h 31891"/>
                <a:gd name="connsiteX5" fmla="*/ 24926 w 58468"/>
                <a:gd name="connsiteY5" fmla="*/ 20996 h 31891"/>
                <a:gd name="connsiteX6" fmla="*/ 40871 w 58468"/>
                <a:gd name="connsiteY6" fmla="*/ 25248 h 31891"/>
                <a:gd name="connsiteX7" fmla="*/ 57349 w 58468"/>
                <a:gd name="connsiteY7" fmla="*/ 28437 h 31891"/>
                <a:gd name="connsiteX8" fmla="*/ 57349 w 58468"/>
                <a:gd name="connsiteY8" fmla="*/ 29500 h 31891"/>
                <a:gd name="connsiteX9" fmla="*/ 40340 w 58468"/>
                <a:gd name="connsiteY9" fmla="*/ 30563 h 31891"/>
                <a:gd name="connsiteX10" fmla="*/ 22799 w 58468"/>
                <a:gd name="connsiteY10" fmla="*/ 29500 h 31891"/>
                <a:gd name="connsiteX11" fmla="*/ 13763 w 58468"/>
                <a:gd name="connsiteY11" fmla="*/ 27374 h 31891"/>
                <a:gd name="connsiteX12" fmla="*/ 4727 w 58468"/>
                <a:gd name="connsiteY12" fmla="*/ 19401 h 31891"/>
                <a:gd name="connsiteX13" fmla="*/ 5259 w 58468"/>
                <a:gd name="connsiteY13" fmla="*/ 11428 h 31891"/>
                <a:gd name="connsiteX14" fmla="*/ 8980 w 58468"/>
                <a:gd name="connsiteY14" fmla="*/ 7176 h 31891"/>
                <a:gd name="connsiteX15" fmla="*/ 18016 w 58468"/>
                <a:gd name="connsiteY15" fmla="*/ 3986 h 31891"/>
                <a:gd name="connsiteX16" fmla="*/ 18547 w 58468"/>
                <a:gd name="connsiteY16" fmla="*/ 5050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68" h="31891">
                  <a:moveTo>
                    <a:pt x="18547" y="5050"/>
                  </a:moveTo>
                  <a:cubicBezTo>
                    <a:pt x="16953" y="7707"/>
                    <a:pt x="15358" y="10365"/>
                    <a:pt x="14295" y="12491"/>
                  </a:cubicBezTo>
                  <a:cubicBezTo>
                    <a:pt x="13763" y="13554"/>
                    <a:pt x="13232" y="14617"/>
                    <a:pt x="13763" y="15149"/>
                  </a:cubicBezTo>
                  <a:cubicBezTo>
                    <a:pt x="13763" y="15680"/>
                    <a:pt x="14295" y="15680"/>
                    <a:pt x="14295" y="15149"/>
                  </a:cubicBezTo>
                  <a:cubicBezTo>
                    <a:pt x="14295" y="15149"/>
                    <a:pt x="15889" y="16743"/>
                    <a:pt x="18016" y="17806"/>
                  </a:cubicBezTo>
                  <a:cubicBezTo>
                    <a:pt x="20142" y="18869"/>
                    <a:pt x="22268" y="20464"/>
                    <a:pt x="24926" y="20996"/>
                  </a:cubicBezTo>
                  <a:cubicBezTo>
                    <a:pt x="30241" y="22590"/>
                    <a:pt x="35556" y="24185"/>
                    <a:pt x="40871" y="25248"/>
                  </a:cubicBezTo>
                  <a:cubicBezTo>
                    <a:pt x="46187" y="26842"/>
                    <a:pt x="52034" y="27374"/>
                    <a:pt x="57349" y="28437"/>
                  </a:cubicBezTo>
                  <a:lnTo>
                    <a:pt x="57349" y="29500"/>
                  </a:lnTo>
                  <a:cubicBezTo>
                    <a:pt x="51502" y="30031"/>
                    <a:pt x="45655" y="30031"/>
                    <a:pt x="40340" y="30563"/>
                  </a:cubicBezTo>
                  <a:cubicBezTo>
                    <a:pt x="34493" y="30563"/>
                    <a:pt x="28646" y="30563"/>
                    <a:pt x="22799" y="29500"/>
                  </a:cubicBezTo>
                  <a:cubicBezTo>
                    <a:pt x="19610" y="28968"/>
                    <a:pt x="16953" y="28437"/>
                    <a:pt x="13763" y="27374"/>
                  </a:cubicBezTo>
                  <a:cubicBezTo>
                    <a:pt x="10574" y="26311"/>
                    <a:pt x="6854" y="24716"/>
                    <a:pt x="4727" y="19401"/>
                  </a:cubicBezTo>
                  <a:cubicBezTo>
                    <a:pt x="3664" y="16743"/>
                    <a:pt x="3664" y="13554"/>
                    <a:pt x="5259" y="11428"/>
                  </a:cubicBezTo>
                  <a:cubicBezTo>
                    <a:pt x="6322" y="9302"/>
                    <a:pt x="7917" y="8239"/>
                    <a:pt x="8980" y="7176"/>
                  </a:cubicBezTo>
                  <a:cubicBezTo>
                    <a:pt x="11637" y="5050"/>
                    <a:pt x="14827" y="3986"/>
                    <a:pt x="18016" y="3986"/>
                  </a:cubicBezTo>
                  <a:lnTo>
                    <a:pt x="18547" y="5050"/>
                  </a:lnTo>
                  <a:close/>
                </a:path>
              </a:pathLst>
            </a:custGeom>
            <a:solidFill>
              <a:srgbClr val="FFFFFF"/>
            </a:solidFill>
            <a:ln w="9525" cap="flat">
              <a:noFill/>
              <a:prstDash val="solid"/>
              <a:miter/>
            </a:ln>
          </p:spPr>
          <p:txBody>
            <a:bodyPr rtlCol="0" anchor="ctr"/>
            <a:lstStyle/>
            <a:p>
              <a:endParaRPr lang="fi-FI"/>
            </a:p>
          </p:txBody>
        </p:sp>
        <p:sp>
          <p:nvSpPr>
            <p:cNvPr id="253" name="Freeform: Shape 252">
              <a:extLst>
                <a:ext uri="{FF2B5EF4-FFF2-40B4-BE49-F238E27FC236}">
                  <a16:creationId xmlns:a16="http://schemas.microsoft.com/office/drawing/2014/main" id="{B06F80A3-660B-491F-9F9C-3DFE2ACCBE74}"/>
                </a:ext>
              </a:extLst>
            </p:cNvPr>
            <p:cNvSpPr/>
            <p:nvPr/>
          </p:nvSpPr>
          <p:spPr>
            <a:xfrm>
              <a:off x="2996601" y="3479858"/>
              <a:ext cx="217928" cy="53153"/>
            </a:xfrm>
            <a:custGeom>
              <a:avLst/>
              <a:gdLst>
                <a:gd name="connsiteX0" fmla="*/ 3986 w 217927"/>
                <a:gd name="connsiteY0" fmla="*/ 30241 h 53153"/>
                <a:gd name="connsiteX1" fmla="*/ 114545 w 217927"/>
                <a:gd name="connsiteY1" fmla="*/ 46187 h 53153"/>
                <a:gd name="connsiteX2" fmla="*/ 118266 w 217927"/>
                <a:gd name="connsiteY2" fmla="*/ 19610 h 53153"/>
                <a:gd name="connsiteX3" fmla="*/ 171419 w 217927"/>
                <a:gd name="connsiteY3" fmla="*/ 28115 h 53153"/>
                <a:gd name="connsiteX4" fmla="*/ 213941 w 217927"/>
                <a:gd name="connsiteY4" fmla="*/ 11106 h 53153"/>
                <a:gd name="connsiteX5" fmla="*/ 3986 w 217927"/>
                <a:gd name="connsiteY5" fmla="*/ 30241 h 5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927" h="53153">
                  <a:moveTo>
                    <a:pt x="3986" y="30241"/>
                  </a:moveTo>
                  <a:cubicBezTo>
                    <a:pt x="3986" y="30241"/>
                    <a:pt x="85311" y="62133"/>
                    <a:pt x="114545" y="46187"/>
                  </a:cubicBezTo>
                  <a:cubicBezTo>
                    <a:pt x="143779" y="30241"/>
                    <a:pt x="118266" y="19610"/>
                    <a:pt x="118266" y="19610"/>
                  </a:cubicBezTo>
                  <a:cubicBezTo>
                    <a:pt x="118266" y="19610"/>
                    <a:pt x="156004" y="25457"/>
                    <a:pt x="171419" y="28115"/>
                  </a:cubicBezTo>
                  <a:cubicBezTo>
                    <a:pt x="186833" y="30772"/>
                    <a:pt x="211815" y="21736"/>
                    <a:pt x="213941" y="11106"/>
                  </a:cubicBezTo>
                  <a:cubicBezTo>
                    <a:pt x="217130" y="1006"/>
                    <a:pt x="19932" y="-2714"/>
                    <a:pt x="3986" y="30241"/>
                  </a:cubicBezTo>
                  <a:close/>
                </a:path>
              </a:pathLst>
            </a:custGeom>
            <a:solidFill>
              <a:srgbClr val="00ADEF">
                <a:alpha val="22000"/>
              </a:srgbClr>
            </a:solidFill>
            <a:ln w="9525" cap="flat">
              <a:noFill/>
              <a:prstDash val="solid"/>
              <a:miter/>
            </a:ln>
          </p:spPr>
          <p:txBody>
            <a:bodyPr rtlCol="0" anchor="ctr"/>
            <a:lstStyle/>
            <a:p>
              <a:endParaRPr lang="fi-FI"/>
            </a:p>
          </p:txBody>
        </p:sp>
        <p:sp>
          <p:nvSpPr>
            <p:cNvPr id="254" name="Freeform: Shape 253">
              <a:extLst>
                <a:ext uri="{FF2B5EF4-FFF2-40B4-BE49-F238E27FC236}">
                  <a16:creationId xmlns:a16="http://schemas.microsoft.com/office/drawing/2014/main" id="{1911B5E3-7051-490A-BF7C-797C0302CC0A}"/>
                </a:ext>
              </a:extLst>
            </p:cNvPr>
            <p:cNvSpPr/>
            <p:nvPr/>
          </p:nvSpPr>
          <p:spPr>
            <a:xfrm>
              <a:off x="3180705" y="2770473"/>
              <a:ext cx="47838" cy="69099"/>
            </a:xfrm>
            <a:custGeom>
              <a:avLst/>
              <a:gdLst>
                <a:gd name="connsiteX0" fmla="*/ 29837 w 47837"/>
                <a:gd name="connsiteY0" fmla="*/ 3986 h 69099"/>
                <a:gd name="connsiteX1" fmla="*/ 27711 w 47837"/>
                <a:gd name="connsiteY1" fmla="*/ 68833 h 69099"/>
                <a:gd name="connsiteX2" fmla="*/ 13891 w 47837"/>
                <a:gd name="connsiteY2" fmla="*/ 25248 h 69099"/>
                <a:gd name="connsiteX3" fmla="*/ 29837 w 47837"/>
                <a:gd name="connsiteY3" fmla="*/ 3986 h 69099"/>
              </a:gdLst>
              <a:ahLst/>
              <a:cxnLst>
                <a:cxn ang="0">
                  <a:pos x="connsiteX0" y="connsiteY0"/>
                </a:cxn>
                <a:cxn ang="0">
                  <a:pos x="connsiteX1" y="connsiteY1"/>
                </a:cxn>
                <a:cxn ang="0">
                  <a:pos x="connsiteX2" y="connsiteY2"/>
                </a:cxn>
                <a:cxn ang="0">
                  <a:pos x="connsiteX3" y="connsiteY3"/>
                </a:cxn>
              </a:cxnLst>
              <a:rect l="l" t="t" r="r" b="b"/>
              <a:pathLst>
                <a:path w="47837" h="69099">
                  <a:moveTo>
                    <a:pt x="29837" y="3986"/>
                  </a:moveTo>
                  <a:cubicBezTo>
                    <a:pt x="29837" y="3986"/>
                    <a:pt x="64918" y="65113"/>
                    <a:pt x="27711" y="68833"/>
                  </a:cubicBezTo>
                  <a:cubicBezTo>
                    <a:pt x="-2586" y="71491"/>
                    <a:pt x="71" y="35347"/>
                    <a:pt x="13891" y="25248"/>
                  </a:cubicBezTo>
                  <a:cubicBezTo>
                    <a:pt x="27711" y="15680"/>
                    <a:pt x="29837" y="3986"/>
                    <a:pt x="29837" y="3986"/>
                  </a:cubicBezTo>
                  <a:close/>
                </a:path>
              </a:pathLst>
            </a:custGeom>
            <a:solidFill>
              <a:srgbClr val="00ADEF"/>
            </a:solidFill>
            <a:ln w="9525" cap="flat">
              <a:noFill/>
              <a:prstDash val="solid"/>
              <a:miter/>
            </a:ln>
          </p:spPr>
          <p:txBody>
            <a:bodyPr rtlCol="0" anchor="ctr"/>
            <a:lstStyle/>
            <a:p>
              <a:endParaRPr lang="fi-FI"/>
            </a:p>
          </p:txBody>
        </p:sp>
        <p:sp>
          <p:nvSpPr>
            <p:cNvPr id="255" name="Freeform: Shape 254">
              <a:extLst>
                <a:ext uri="{FF2B5EF4-FFF2-40B4-BE49-F238E27FC236}">
                  <a16:creationId xmlns:a16="http://schemas.microsoft.com/office/drawing/2014/main" id="{B034ECF5-9890-4167-946B-99453E3A7F5A}"/>
                </a:ext>
              </a:extLst>
            </p:cNvPr>
            <p:cNvSpPr/>
            <p:nvPr/>
          </p:nvSpPr>
          <p:spPr>
            <a:xfrm>
              <a:off x="3191142" y="2771005"/>
              <a:ext cx="37207" cy="69099"/>
            </a:xfrm>
            <a:custGeom>
              <a:avLst/>
              <a:gdLst>
                <a:gd name="connsiteX0" fmla="*/ 11428 w 37207"/>
                <a:gd name="connsiteY0" fmla="*/ 66707 h 69099"/>
                <a:gd name="connsiteX1" fmla="*/ 17275 w 37207"/>
                <a:gd name="connsiteY1" fmla="*/ 9302 h 69099"/>
                <a:gd name="connsiteX2" fmla="*/ 19401 w 37207"/>
                <a:gd name="connsiteY2" fmla="*/ 3986 h 69099"/>
                <a:gd name="connsiteX3" fmla="*/ 17275 w 37207"/>
                <a:gd name="connsiteY3" fmla="*/ 68833 h 69099"/>
                <a:gd name="connsiteX4" fmla="*/ 3986 w 37207"/>
                <a:gd name="connsiteY4" fmla="*/ 67239 h 69099"/>
                <a:gd name="connsiteX5" fmla="*/ 11428 w 37207"/>
                <a:gd name="connsiteY5" fmla="*/ 66707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07" h="69099">
                  <a:moveTo>
                    <a:pt x="11428" y="66707"/>
                  </a:moveTo>
                  <a:cubicBezTo>
                    <a:pt x="41194" y="64049"/>
                    <a:pt x="25248" y="25248"/>
                    <a:pt x="17275" y="9302"/>
                  </a:cubicBezTo>
                  <a:cubicBezTo>
                    <a:pt x="18869" y="6113"/>
                    <a:pt x="19401" y="3986"/>
                    <a:pt x="19401" y="3986"/>
                  </a:cubicBezTo>
                  <a:cubicBezTo>
                    <a:pt x="19401" y="3986"/>
                    <a:pt x="54482" y="65113"/>
                    <a:pt x="17275" y="68833"/>
                  </a:cubicBezTo>
                  <a:cubicBezTo>
                    <a:pt x="11959" y="69365"/>
                    <a:pt x="7707" y="68833"/>
                    <a:pt x="3986" y="67239"/>
                  </a:cubicBezTo>
                  <a:cubicBezTo>
                    <a:pt x="6113" y="66707"/>
                    <a:pt x="8239" y="67239"/>
                    <a:pt x="11428" y="66707"/>
                  </a:cubicBezTo>
                  <a:close/>
                </a:path>
              </a:pathLst>
            </a:custGeom>
            <a:solidFill>
              <a:srgbClr val="00ADEF">
                <a:alpha val="28000"/>
              </a:srgbClr>
            </a:solidFill>
            <a:ln w="9525" cap="flat">
              <a:noFill/>
              <a:prstDash val="solid"/>
              <a:miter/>
            </a:ln>
          </p:spPr>
          <p:txBody>
            <a:bodyPr rtlCol="0" anchor="ctr"/>
            <a:lstStyle/>
            <a:p>
              <a:endParaRPr lang="fi-FI"/>
            </a:p>
          </p:txBody>
        </p:sp>
        <p:sp>
          <p:nvSpPr>
            <p:cNvPr id="256" name="Freeform: Shape 255">
              <a:extLst>
                <a:ext uri="{FF2B5EF4-FFF2-40B4-BE49-F238E27FC236}">
                  <a16:creationId xmlns:a16="http://schemas.microsoft.com/office/drawing/2014/main" id="{E359A015-FC94-4BF6-9BCD-A0138A7F8B98}"/>
                </a:ext>
              </a:extLst>
            </p:cNvPr>
            <p:cNvSpPr/>
            <p:nvPr/>
          </p:nvSpPr>
          <p:spPr>
            <a:xfrm>
              <a:off x="3183169" y="2798644"/>
              <a:ext cx="10631" cy="31892"/>
            </a:xfrm>
            <a:custGeom>
              <a:avLst/>
              <a:gdLst>
                <a:gd name="connsiteX0" fmla="*/ 9302 w 10630"/>
                <a:gd name="connsiteY0" fmla="*/ 32158 h 31891"/>
                <a:gd name="connsiteX1" fmla="*/ 3986 w 10630"/>
                <a:gd name="connsiteY1" fmla="*/ 17806 h 31891"/>
                <a:gd name="connsiteX2" fmla="*/ 5049 w 10630"/>
                <a:gd name="connsiteY2" fmla="*/ 9833 h 31891"/>
                <a:gd name="connsiteX3" fmla="*/ 10365 w 10630"/>
                <a:gd name="connsiteY3" fmla="*/ 3986 h 31891"/>
                <a:gd name="connsiteX4" fmla="*/ 10896 w 10630"/>
                <a:gd name="connsiteY4" fmla="*/ 3986 h 31891"/>
                <a:gd name="connsiteX5" fmla="*/ 9833 w 10630"/>
                <a:gd name="connsiteY5" fmla="*/ 11428 h 31891"/>
                <a:gd name="connsiteX6" fmla="*/ 7707 w 10630"/>
                <a:gd name="connsiteY6" fmla="*/ 17806 h 31891"/>
                <a:gd name="connsiteX7" fmla="*/ 9302 w 10630"/>
                <a:gd name="connsiteY7" fmla="*/ 32158 h 31891"/>
                <a:gd name="connsiteX8" fmla="*/ 9302 w 10630"/>
                <a:gd name="connsiteY8" fmla="*/ 32158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0" h="31891">
                  <a:moveTo>
                    <a:pt x="9302" y="32158"/>
                  </a:moveTo>
                  <a:cubicBezTo>
                    <a:pt x="5581" y="28437"/>
                    <a:pt x="3986" y="23122"/>
                    <a:pt x="3986" y="17806"/>
                  </a:cubicBezTo>
                  <a:cubicBezTo>
                    <a:pt x="3986" y="15149"/>
                    <a:pt x="3986" y="12491"/>
                    <a:pt x="5049" y="9833"/>
                  </a:cubicBezTo>
                  <a:cubicBezTo>
                    <a:pt x="6113" y="7176"/>
                    <a:pt x="8239" y="5581"/>
                    <a:pt x="10365" y="3986"/>
                  </a:cubicBezTo>
                  <a:lnTo>
                    <a:pt x="10896" y="3986"/>
                  </a:lnTo>
                  <a:cubicBezTo>
                    <a:pt x="10896" y="6644"/>
                    <a:pt x="9833" y="9302"/>
                    <a:pt x="9833" y="11428"/>
                  </a:cubicBezTo>
                  <a:cubicBezTo>
                    <a:pt x="9302" y="13554"/>
                    <a:pt x="8239" y="15680"/>
                    <a:pt x="7707" y="17806"/>
                  </a:cubicBezTo>
                  <a:cubicBezTo>
                    <a:pt x="6644" y="22590"/>
                    <a:pt x="7176" y="27374"/>
                    <a:pt x="9302" y="32158"/>
                  </a:cubicBezTo>
                  <a:lnTo>
                    <a:pt x="9302" y="32158"/>
                  </a:lnTo>
                  <a:close/>
                </a:path>
              </a:pathLst>
            </a:custGeom>
            <a:solidFill>
              <a:srgbClr val="FFFFFF"/>
            </a:solidFill>
            <a:ln w="9525" cap="flat">
              <a:noFill/>
              <a:prstDash val="solid"/>
              <a:miter/>
            </a:ln>
          </p:spPr>
          <p:txBody>
            <a:bodyPr rtlCol="0" anchor="ctr"/>
            <a:lstStyle/>
            <a:p>
              <a:endParaRPr lang="fi-FI"/>
            </a:p>
          </p:txBody>
        </p:sp>
        <p:sp>
          <p:nvSpPr>
            <p:cNvPr id="257" name="Freeform: Shape 256">
              <a:extLst>
                <a:ext uri="{FF2B5EF4-FFF2-40B4-BE49-F238E27FC236}">
                  <a16:creationId xmlns:a16="http://schemas.microsoft.com/office/drawing/2014/main" id="{68BE6F2E-FF6E-425E-A596-2365638A6111}"/>
                </a:ext>
              </a:extLst>
            </p:cNvPr>
            <p:cNvSpPr/>
            <p:nvPr/>
          </p:nvSpPr>
          <p:spPr>
            <a:xfrm>
              <a:off x="4324247" y="2774194"/>
              <a:ext cx="79730" cy="159459"/>
            </a:xfrm>
            <a:custGeom>
              <a:avLst/>
              <a:gdLst>
                <a:gd name="connsiteX0" fmla="*/ 34933 w 79729"/>
                <a:gd name="connsiteY0" fmla="*/ 3986 h 159459"/>
                <a:gd name="connsiteX1" fmla="*/ 34933 w 79729"/>
                <a:gd name="connsiteY1" fmla="*/ 153878 h 159459"/>
                <a:gd name="connsiteX2" fmla="*/ 34933 w 79729"/>
                <a:gd name="connsiteY2" fmla="*/ 3986 h 159459"/>
              </a:gdLst>
              <a:ahLst/>
              <a:cxnLst>
                <a:cxn ang="0">
                  <a:pos x="connsiteX0" y="connsiteY0"/>
                </a:cxn>
                <a:cxn ang="0">
                  <a:pos x="connsiteX1" y="connsiteY1"/>
                </a:cxn>
                <a:cxn ang="0">
                  <a:pos x="connsiteX2" y="connsiteY2"/>
                </a:cxn>
              </a:cxnLst>
              <a:rect l="l" t="t" r="r" b="b"/>
              <a:pathLst>
                <a:path w="79729" h="159459">
                  <a:moveTo>
                    <a:pt x="34933" y="3986"/>
                  </a:moveTo>
                  <a:cubicBezTo>
                    <a:pt x="34933" y="3986"/>
                    <a:pt x="-34697" y="125175"/>
                    <a:pt x="34933" y="153878"/>
                  </a:cubicBezTo>
                  <a:cubicBezTo>
                    <a:pt x="104564" y="182049"/>
                    <a:pt x="75861" y="24716"/>
                    <a:pt x="34933" y="3986"/>
                  </a:cubicBezTo>
                  <a:close/>
                </a:path>
              </a:pathLst>
            </a:custGeom>
            <a:solidFill>
              <a:srgbClr val="00ADEF"/>
            </a:solidFill>
            <a:ln w="9525" cap="flat">
              <a:noFill/>
              <a:prstDash val="solid"/>
              <a:miter/>
            </a:ln>
          </p:spPr>
          <p:txBody>
            <a:bodyPr rtlCol="0" anchor="ctr"/>
            <a:lstStyle/>
            <a:p>
              <a:endParaRPr lang="fi-FI"/>
            </a:p>
          </p:txBody>
        </p:sp>
        <p:sp>
          <p:nvSpPr>
            <p:cNvPr id="258" name="Freeform: Shape 257">
              <a:extLst>
                <a:ext uri="{FF2B5EF4-FFF2-40B4-BE49-F238E27FC236}">
                  <a16:creationId xmlns:a16="http://schemas.microsoft.com/office/drawing/2014/main" id="{ADD5C85E-B501-401B-AA4F-9814DACCD2E0}"/>
                </a:ext>
              </a:extLst>
            </p:cNvPr>
            <p:cNvSpPr/>
            <p:nvPr/>
          </p:nvSpPr>
          <p:spPr>
            <a:xfrm>
              <a:off x="4346158" y="2774194"/>
              <a:ext cx="58468" cy="159459"/>
            </a:xfrm>
            <a:custGeom>
              <a:avLst/>
              <a:gdLst>
                <a:gd name="connsiteX0" fmla="*/ 13023 w 58468"/>
                <a:gd name="connsiteY0" fmla="*/ 3986 h 159459"/>
                <a:gd name="connsiteX1" fmla="*/ 8239 w 58468"/>
                <a:gd name="connsiteY1" fmla="*/ 12491 h 159459"/>
                <a:gd name="connsiteX2" fmla="*/ 3986 w 58468"/>
                <a:gd name="connsiteY2" fmla="*/ 149094 h 159459"/>
                <a:gd name="connsiteX3" fmla="*/ 13023 w 58468"/>
                <a:gd name="connsiteY3" fmla="*/ 153878 h 159459"/>
                <a:gd name="connsiteX4" fmla="*/ 13023 w 58468"/>
                <a:gd name="connsiteY4" fmla="*/ 3986 h 159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68" h="159459">
                  <a:moveTo>
                    <a:pt x="13023" y="3986"/>
                  </a:moveTo>
                  <a:cubicBezTo>
                    <a:pt x="13023" y="3986"/>
                    <a:pt x="10896" y="7176"/>
                    <a:pt x="8239" y="12491"/>
                  </a:cubicBezTo>
                  <a:cubicBezTo>
                    <a:pt x="36410" y="55013"/>
                    <a:pt x="49167" y="152815"/>
                    <a:pt x="3986" y="149094"/>
                  </a:cubicBezTo>
                  <a:cubicBezTo>
                    <a:pt x="6644" y="150689"/>
                    <a:pt x="9833" y="152284"/>
                    <a:pt x="13023" y="153878"/>
                  </a:cubicBezTo>
                  <a:cubicBezTo>
                    <a:pt x="82653" y="182049"/>
                    <a:pt x="53951" y="24716"/>
                    <a:pt x="13023" y="3986"/>
                  </a:cubicBezTo>
                  <a:close/>
                </a:path>
              </a:pathLst>
            </a:custGeom>
            <a:solidFill>
              <a:srgbClr val="00ADEF">
                <a:alpha val="28000"/>
              </a:srgbClr>
            </a:solidFill>
            <a:ln w="9525" cap="flat">
              <a:noFill/>
              <a:prstDash val="solid"/>
              <a:miter/>
            </a:ln>
          </p:spPr>
          <p:txBody>
            <a:bodyPr rtlCol="0" anchor="ctr"/>
            <a:lstStyle/>
            <a:p>
              <a:endParaRPr lang="fi-FI"/>
            </a:p>
          </p:txBody>
        </p:sp>
        <p:sp>
          <p:nvSpPr>
            <p:cNvPr id="259" name="Freeform: Shape 258">
              <a:extLst>
                <a:ext uri="{FF2B5EF4-FFF2-40B4-BE49-F238E27FC236}">
                  <a16:creationId xmlns:a16="http://schemas.microsoft.com/office/drawing/2014/main" id="{14C19720-C8B5-478F-9144-2633E40D5DF6}"/>
                </a:ext>
              </a:extLst>
            </p:cNvPr>
            <p:cNvSpPr/>
            <p:nvPr/>
          </p:nvSpPr>
          <p:spPr>
            <a:xfrm>
              <a:off x="4330744" y="2839041"/>
              <a:ext cx="31892" cy="79730"/>
            </a:xfrm>
            <a:custGeom>
              <a:avLst/>
              <a:gdLst>
                <a:gd name="connsiteX0" fmla="*/ 23122 w 31891"/>
                <a:gd name="connsiteY0" fmla="*/ 3986 h 79729"/>
                <a:gd name="connsiteX1" fmla="*/ 26311 w 31891"/>
                <a:gd name="connsiteY1" fmla="*/ 24716 h 79729"/>
                <a:gd name="connsiteX2" fmla="*/ 27374 w 31891"/>
                <a:gd name="connsiteY2" fmla="*/ 42257 h 79729"/>
                <a:gd name="connsiteX3" fmla="*/ 27905 w 31891"/>
                <a:gd name="connsiteY3" fmla="*/ 58203 h 79729"/>
                <a:gd name="connsiteX4" fmla="*/ 32158 w 31891"/>
                <a:gd name="connsiteY4" fmla="*/ 76806 h 79729"/>
                <a:gd name="connsiteX5" fmla="*/ 11428 w 31891"/>
                <a:gd name="connsiteY5" fmla="*/ 65644 h 79729"/>
                <a:gd name="connsiteX6" fmla="*/ 3986 w 31891"/>
                <a:gd name="connsiteY6" fmla="*/ 42788 h 79729"/>
                <a:gd name="connsiteX7" fmla="*/ 8770 w 31891"/>
                <a:gd name="connsiteY7" fmla="*/ 20995 h 79729"/>
                <a:gd name="connsiteX8" fmla="*/ 23122 w 31891"/>
                <a:gd name="connsiteY8" fmla="*/ 3986 h 7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1" h="79729">
                  <a:moveTo>
                    <a:pt x="23122" y="3986"/>
                  </a:moveTo>
                  <a:cubicBezTo>
                    <a:pt x="25248" y="11959"/>
                    <a:pt x="25779" y="18338"/>
                    <a:pt x="26311" y="24716"/>
                  </a:cubicBezTo>
                  <a:cubicBezTo>
                    <a:pt x="26843" y="31095"/>
                    <a:pt x="26843" y="36941"/>
                    <a:pt x="27374" y="42257"/>
                  </a:cubicBezTo>
                  <a:cubicBezTo>
                    <a:pt x="27374" y="47572"/>
                    <a:pt x="27374" y="52887"/>
                    <a:pt x="27905" y="58203"/>
                  </a:cubicBezTo>
                  <a:cubicBezTo>
                    <a:pt x="28437" y="63518"/>
                    <a:pt x="29500" y="68833"/>
                    <a:pt x="32158" y="76806"/>
                  </a:cubicBezTo>
                  <a:cubicBezTo>
                    <a:pt x="24185" y="76806"/>
                    <a:pt x="16212" y="72022"/>
                    <a:pt x="11428" y="65644"/>
                  </a:cubicBezTo>
                  <a:cubicBezTo>
                    <a:pt x="6644" y="58734"/>
                    <a:pt x="4518" y="50761"/>
                    <a:pt x="3986" y="42788"/>
                  </a:cubicBezTo>
                  <a:cubicBezTo>
                    <a:pt x="3986" y="34815"/>
                    <a:pt x="5581" y="27905"/>
                    <a:pt x="8770" y="20995"/>
                  </a:cubicBezTo>
                  <a:cubicBezTo>
                    <a:pt x="11959" y="14617"/>
                    <a:pt x="16212" y="8239"/>
                    <a:pt x="23122" y="3986"/>
                  </a:cubicBezTo>
                  <a:close/>
                </a:path>
              </a:pathLst>
            </a:custGeom>
            <a:solidFill>
              <a:srgbClr val="FFFFFF"/>
            </a:solidFill>
            <a:ln w="9525" cap="flat">
              <a:noFill/>
              <a:prstDash val="solid"/>
              <a:miter/>
            </a:ln>
          </p:spPr>
          <p:txBody>
            <a:bodyPr rtlCol="0" anchor="ctr"/>
            <a:lstStyle/>
            <a:p>
              <a:endParaRPr lang="fi-FI"/>
            </a:p>
          </p:txBody>
        </p:sp>
        <p:sp>
          <p:nvSpPr>
            <p:cNvPr id="260" name="Freeform: Shape 259">
              <a:extLst>
                <a:ext uri="{FF2B5EF4-FFF2-40B4-BE49-F238E27FC236}">
                  <a16:creationId xmlns:a16="http://schemas.microsoft.com/office/drawing/2014/main" id="{C2A697F2-1ECF-4818-9806-022323DFE06F}"/>
                </a:ext>
              </a:extLst>
            </p:cNvPr>
            <p:cNvSpPr/>
            <p:nvPr/>
          </p:nvSpPr>
          <p:spPr>
            <a:xfrm>
              <a:off x="4424707" y="2782698"/>
              <a:ext cx="37207" cy="74414"/>
            </a:xfrm>
            <a:custGeom>
              <a:avLst/>
              <a:gdLst>
                <a:gd name="connsiteX0" fmla="*/ 17924 w 37207"/>
                <a:gd name="connsiteY0" fmla="*/ 3986 h 74414"/>
                <a:gd name="connsiteX1" fmla="*/ 17924 w 37207"/>
                <a:gd name="connsiteY1" fmla="*/ 70959 h 74414"/>
                <a:gd name="connsiteX2" fmla="*/ 17924 w 37207"/>
                <a:gd name="connsiteY2" fmla="*/ 3986 h 74414"/>
              </a:gdLst>
              <a:ahLst/>
              <a:cxnLst>
                <a:cxn ang="0">
                  <a:pos x="connsiteX0" y="connsiteY0"/>
                </a:cxn>
                <a:cxn ang="0">
                  <a:pos x="connsiteX1" y="connsiteY1"/>
                </a:cxn>
                <a:cxn ang="0">
                  <a:pos x="connsiteX2" y="connsiteY2"/>
                </a:cxn>
              </a:cxnLst>
              <a:rect l="l" t="t" r="r" b="b"/>
              <a:pathLst>
                <a:path w="37207" h="74414">
                  <a:moveTo>
                    <a:pt x="17924" y="3986"/>
                  </a:moveTo>
                  <a:cubicBezTo>
                    <a:pt x="17924" y="3986"/>
                    <a:pt x="-13436" y="58203"/>
                    <a:pt x="17924" y="70959"/>
                  </a:cubicBezTo>
                  <a:cubicBezTo>
                    <a:pt x="49285" y="83716"/>
                    <a:pt x="36528" y="13554"/>
                    <a:pt x="17924" y="3986"/>
                  </a:cubicBezTo>
                  <a:close/>
                </a:path>
              </a:pathLst>
            </a:custGeom>
            <a:solidFill>
              <a:srgbClr val="00ADEF"/>
            </a:solidFill>
            <a:ln w="9525" cap="flat">
              <a:noFill/>
              <a:prstDash val="solid"/>
              <a:miter/>
            </a:ln>
          </p:spPr>
          <p:txBody>
            <a:bodyPr rtlCol="0" anchor="ctr"/>
            <a:lstStyle/>
            <a:p>
              <a:endParaRPr lang="fi-FI"/>
            </a:p>
          </p:txBody>
        </p:sp>
        <p:sp>
          <p:nvSpPr>
            <p:cNvPr id="261" name="Freeform: Shape 260">
              <a:extLst>
                <a:ext uri="{FF2B5EF4-FFF2-40B4-BE49-F238E27FC236}">
                  <a16:creationId xmlns:a16="http://schemas.microsoft.com/office/drawing/2014/main" id="{A038383F-73E8-49E3-85FA-4AC542A0A46B}"/>
                </a:ext>
              </a:extLst>
            </p:cNvPr>
            <p:cNvSpPr/>
            <p:nvPr/>
          </p:nvSpPr>
          <p:spPr>
            <a:xfrm>
              <a:off x="4434392" y="2782698"/>
              <a:ext cx="26577" cy="74414"/>
            </a:xfrm>
            <a:custGeom>
              <a:avLst/>
              <a:gdLst>
                <a:gd name="connsiteX0" fmla="*/ 8239 w 26576"/>
                <a:gd name="connsiteY0" fmla="*/ 3986 h 74414"/>
                <a:gd name="connsiteX1" fmla="*/ 6113 w 26576"/>
                <a:gd name="connsiteY1" fmla="*/ 7707 h 74414"/>
                <a:gd name="connsiteX2" fmla="*/ 3986 w 26576"/>
                <a:gd name="connsiteY2" fmla="*/ 68833 h 74414"/>
                <a:gd name="connsiteX3" fmla="*/ 8239 w 26576"/>
                <a:gd name="connsiteY3" fmla="*/ 70959 h 74414"/>
                <a:gd name="connsiteX4" fmla="*/ 8239 w 26576"/>
                <a:gd name="connsiteY4" fmla="*/ 3986 h 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6" h="74414">
                  <a:moveTo>
                    <a:pt x="8239" y="3986"/>
                  </a:moveTo>
                  <a:cubicBezTo>
                    <a:pt x="8239" y="3986"/>
                    <a:pt x="7176" y="5581"/>
                    <a:pt x="6113" y="7707"/>
                  </a:cubicBezTo>
                  <a:cubicBezTo>
                    <a:pt x="18870" y="26842"/>
                    <a:pt x="24185" y="70428"/>
                    <a:pt x="3986" y="68833"/>
                  </a:cubicBezTo>
                  <a:cubicBezTo>
                    <a:pt x="5050" y="69365"/>
                    <a:pt x="6644" y="70428"/>
                    <a:pt x="8239" y="70959"/>
                  </a:cubicBezTo>
                  <a:cubicBezTo>
                    <a:pt x="39599" y="83716"/>
                    <a:pt x="26843" y="13554"/>
                    <a:pt x="8239" y="3986"/>
                  </a:cubicBezTo>
                  <a:close/>
                </a:path>
              </a:pathLst>
            </a:custGeom>
            <a:solidFill>
              <a:srgbClr val="00ADEF">
                <a:alpha val="28000"/>
              </a:srgbClr>
            </a:solidFill>
            <a:ln w="9525" cap="flat">
              <a:noFill/>
              <a:prstDash val="solid"/>
              <a:miter/>
            </a:ln>
          </p:spPr>
          <p:txBody>
            <a:bodyPr rtlCol="0" anchor="ctr"/>
            <a:lstStyle/>
            <a:p>
              <a:endParaRPr lang="fi-FI"/>
            </a:p>
          </p:txBody>
        </p:sp>
        <p:sp>
          <p:nvSpPr>
            <p:cNvPr id="262" name="Freeform: Shape 261">
              <a:extLst>
                <a:ext uri="{FF2B5EF4-FFF2-40B4-BE49-F238E27FC236}">
                  <a16:creationId xmlns:a16="http://schemas.microsoft.com/office/drawing/2014/main" id="{4905DBFA-B208-4F16-90CC-50FFE024DB5B}"/>
                </a:ext>
              </a:extLst>
            </p:cNvPr>
            <p:cNvSpPr/>
            <p:nvPr/>
          </p:nvSpPr>
          <p:spPr>
            <a:xfrm>
              <a:off x="4428545" y="2811932"/>
              <a:ext cx="15946" cy="37207"/>
            </a:xfrm>
            <a:custGeom>
              <a:avLst/>
              <a:gdLst>
                <a:gd name="connsiteX0" fmla="*/ 11959 w 15945"/>
                <a:gd name="connsiteY0" fmla="*/ 3986 h 37207"/>
                <a:gd name="connsiteX1" fmla="*/ 14086 w 15945"/>
                <a:gd name="connsiteY1" fmla="*/ 20995 h 37207"/>
                <a:gd name="connsiteX2" fmla="*/ 14617 w 15945"/>
                <a:gd name="connsiteY2" fmla="*/ 27905 h 37207"/>
                <a:gd name="connsiteX3" fmla="*/ 16212 w 15945"/>
                <a:gd name="connsiteY3" fmla="*/ 36410 h 37207"/>
                <a:gd name="connsiteX4" fmla="*/ 7176 w 15945"/>
                <a:gd name="connsiteY4" fmla="*/ 31626 h 37207"/>
                <a:gd name="connsiteX5" fmla="*/ 3986 w 15945"/>
                <a:gd name="connsiteY5" fmla="*/ 21527 h 37207"/>
                <a:gd name="connsiteX6" fmla="*/ 6113 w 15945"/>
                <a:gd name="connsiteY6" fmla="*/ 11959 h 37207"/>
                <a:gd name="connsiteX7" fmla="*/ 11959 w 15945"/>
                <a:gd name="connsiteY7" fmla="*/ 3986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5" h="37207">
                  <a:moveTo>
                    <a:pt x="11959" y="3986"/>
                  </a:moveTo>
                  <a:cubicBezTo>
                    <a:pt x="13554" y="10896"/>
                    <a:pt x="13554" y="16212"/>
                    <a:pt x="14086" y="20995"/>
                  </a:cubicBezTo>
                  <a:cubicBezTo>
                    <a:pt x="14086" y="23653"/>
                    <a:pt x="14086" y="25779"/>
                    <a:pt x="14617" y="27905"/>
                  </a:cubicBezTo>
                  <a:cubicBezTo>
                    <a:pt x="14617" y="30032"/>
                    <a:pt x="15149" y="32689"/>
                    <a:pt x="16212" y="36410"/>
                  </a:cubicBezTo>
                  <a:cubicBezTo>
                    <a:pt x="12491" y="36410"/>
                    <a:pt x="9302" y="34284"/>
                    <a:pt x="7176" y="31626"/>
                  </a:cubicBezTo>
                  <a:cubicBezTo>
                    <a:pt x="5050" y="28437"/>
                    <a:pt x="3986" y="24716"/>
                    <a:pt x="3986" y="21527"/>
                  </a:cubicBezTo>
                  <a:cubicBezTo>
                    <a:pt x="3986" y="18338"/>
                    <a:pt x="4518" y="14617"/>
                    <a:pt x="6113" y="11959"/>
                  </a:cubicBezTo>
                  <a:cubicBezTo>
                    <a:pt x="6644" y="8770"/>
                    <a:pt x="8770" y="6113"/>
                    <a:pt x="11959" y="3986"/>
                  </a:cubicBezTo>
                  <a:close/>
                </a:path>
              </a:pathLst>
            </a:custGeom>
            <a:solidFill>
              <a:srgbClr val="FFFFFF"/>
            </a:solidFill>
            <a:ln w="9525" cap="flat">
              <a:noFill/>
              <a:prstDash val="solid"/>
              <a:miter/>
            </a:ln>
          </p:spPr>
          <p:txBody>
            <a:bodyPr rtlCol="0" anchor="ctr"/>
            <a:lstStyle/>
            <a:p>
              <a:endParaRPr lang="fi-FI"/>
            </a:p>
          </p:txBody>
        </p:sp>
        <p:sp>
          <p:nvSpPr>
            <p:cNvPr id="263" name="Freeform: Shape 262">
              <a:extLst>
                <a:ext uri="{FF2B5EF4-FFF2-40B4-BE49-F238E27FC236}">
                  <a16:creationId xmlns:a16="http://schemas.microsoft.com/office/drawing/2014/main" id="{216C79DF-3691-4855-A2B2-D884451085A2}"/>
                </a:ext>
              </a:extLst>
            </p:cNvPr>
            <p:cNvSpPr/>
            <p:nvPr/>
          </p:nvSpPr>
          <p:spPr>
            <a:xfrm>
              <a:off x="4273752" y="2916113"/>
              <a:ext cx="37207" cy="74414"/>
            </a:xfrm>
            <a:custGeom>
              <a:avLst/>
              <a:gdLst>
                <a:gd name="connsiteX0" fmla="*/ 17924 w 37207"/>
                <a:gd name="connsiteY0" fmla="*/ 3986 h 74414"/>
                <a:gd name="connsiteX1" fmla="*/ 17924 w 37207"/>
                <a:gd name="connsiteY1" fmla="*/ 70959 h 74414"/>
                <a:gd name="connsiteX2" fmla="*/ 17924 w 37207"/>
                <a:gd name="connsiteY2" fmla="*/ 3986 h 74414"/>
              </a:gdLst>
              <a:ahLst/>
              <a:cxnLst>
                <a:cxn ang="0">
                  <a:pos x="connsiteX0" y="connsiteY0"/>
                </a:cxn>
                <a:cxn ang="0">
                  <a:pos x="connsiteX1" y="connsiteY1"/>
                </a:cxn>
                <a:cxn ang="0">
                  <a:pos x="connsiteX2" y="connsiteY2"/>
                </a:cxn>
              </a:cxnLst>
              <a:rect l="l" t="t" r="r" b="b"/>
              <a:pathLst>
                <a:path w="37207" h="74414">
                  <a:moveTo>
                    <a:pt x="17924" y="3986"/>
                  </a:moveTo>
                  <a:cubicBezTo>
                    <a:pt x="17924" y="3986"/>
                    <a:pt x="-13436" y="58203"/>
                    <a:pt x="17924" y="70959"/>
                  </a:cubicBezTo>
                  <a:cubicBezTo>
                    <a:pt x="49285" y="83716"/>
                    <a:pt x="36528" y="13022"/>
                    <a:pt x="17924" y="3986"/>
                  </a:cubicBezTo>
                  <a:close/>
                </a:path>
              </a:pathLst>
            </a:custGeom>
            <a:solidFill>
              <a:srgbClr val="00ADEF"/>
            </a:solidFill>
            <a:ln w="9525" cap="flat">
              <a:noFill/>
              <a:prstDash val="solid"/>
              <a:miter/>
            </a:ln>
          </p:spPr>
          <p:txBody>
            <a:bodyPr rtlCol="0" anchor="ctr"/>
            <a:lstStyle/>
            <a:p>
              <a:endParaRPr lang="fi-FI"/>
            </a:p>
          </p:txBody>
        </p:sp>
        <p:sp>
          <p:nvSpPr>
            <p:cNvPr id="264" name="Freeform: Shape 263">
              <a:extLst>
                <a:ext uri="{FF2B5EF4-FFF2-40B4-BE49-F238E27FC236}">
                  <a16:creationId xmlns:a16="http://schemas.microsoft.com/office/drawing/2014/main" id="{2FA558D0-3441-432F-A5EE-03EB3A09628C}"/>
                </a:ext>
              </a:extLst>
            </p:cNvPr>
            <p:cNvSpPr/>
            <p:nvPr/>
          </p:nvSpPr>
          <p:spPr>
            <a:xfrm>
              <a:off x="4283438" y="2916113"/>
              <a:ext cx="26577" cy="74414"/>
            </a:xfrm>
            <a:custGeom>
              <a:avLst/>
              <a:gdLst>
                <a:gd name="connsiteX0" fmla="*/ 8239 w 26576"/>
                <a:gd name="connsiteY0" fmla="*/ 3986 h 74414"/>
                <a:gd name="connsiteX1" fmla="*/ 6112 w 26576"/>
                <a:gd name="connsiteY1" fmla="*/ 7707 h 74414"/>
                <a:gd name="connsiteX2" fmla="*/ 3986 w 26576"/>
                <a:gd name="connsiteY2" fmla="*/ 68833 h 74414"/>
                <a:gd name="connsiteX3" fmla="*/ 8239 w 26576"/>
                <a:gd name="connsiteY3" fmla="*/ 70959 h 74414"/>
                <a:gd name="connsiteX4" fmla="*/ 8239 w 26576"/>
                <a:gd name="connsiteY4" fmla="*/ 3986 h 74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76" h="74414">
                  <a:moveTo>
                    <a:pt x="8239" y="3986"/>
                  </a:moveTo>
                  <a:cubicBezTo>
                    <a:pt x="8239" y="3986"/>
                    <a:pt x="7176" y="5581"/>
                    <a:pt x="6112" y="7707"/>
                  </a:cubicBezTo>
                  <a:cubicBezTo>
                    <a:pt x="18869" y="26842"/>
                    <a:pt x="24185" y="70428"/>
                    <a:pt x="3986" y="68833"/>
                  </a:cubicBezTo>
                  <a:cubicBezTo>
                    <a:pt x="5050" y="69365"/>
                    <a:pt x="6644" y="70428"/>
                    <a:pt x="8239" y="70959"/>
                  </a:cubicBezTo>
                  <a:cubicBezTo>
                    <a:pt x="39599" y="83716"/>
                    <a:pt x="26842" y="13022"/>
                    <a:pt x="8239" y="3986"/>
                  </a:cubicBezTo>
                  <a:close/>
                </a:path>
              </a:pathLst>
            </a:custGeom>
            <a:solidFill>
              <a:srgbClr val="00ADEF">
                <a:alpha val="28000"/>
              </a:srgbClr>
            </a:solidFill>
            <a:ln w="9525" cap="flat">
              <a:noFill/>
              <a:prstDash val="solid"/>
              <a:miter/>
            </a:ln>
          </p:spPr>
          <p:txBody>
            <a:bodyPr rtlCol="0" anchor="ctr"/>
            <a:lstStyle/>
            <a:p>
              <a:endParaRPr lang="fi-FI"/>
            </a:p>
          </p:txBody>
        </p:sp>
        <p:sp>
          <p:nvSpPr>
            <p:cNvPr id="265" name="Freeform: Shape 264">
              <a:extLst>
                <a:ext uri="{FF2B5EF4-FFF2-40B4-BE49-F238E27FC236}">
                  <a16:creationId xmlns:a16="http://schemas.microsoft.com/office/drawing/2014/main" id="{7019A870-42B4-4085-A181-AD0558DCE99C}"/>
                </a:ext>
              </a:extLst>
            </p:cNvPr>
            <p:cNvSpPr/>
            <p:nvPr/>
          </p:nvSpPr>
          <p:spPr>
            <a:xfrm>
              <a:off x="4277591" y="2944815"/>
              <a:ext cx="15946" cy="37207"/>
            </a:xfrm>
            <a:custGeom>
              <a:avLst/>
              <a:gdLst>
                <a:gd name="connsiteX0" fmla="*/ 11959 w 15945"/>
                <a:gd name="connsiteY0" fmla="*/ 3986 h 37207"/>
                <a:gd name="connsiteX1" fmla="*/ 14086 w 15945"/>
                <a:gd name="connsiteY1" fmla="*/ 20995 h 37207"/>
                <a:gd name="connsiteX2" fmla="*/ 14617 w 15945"/>
                <a:gd name="connsiteY2" fmla="*/ 27905 h 37207"/>
                <a:gd name="connsiteX3" fmla="*/ 16212 w 15945"/>
                <a:gd name="connsiteY3" fmla="*/ 36410 h 37207"/>
                <a:gd name="connsiteX4" fmla="*/ 7176 w 15945"/>
                <a:gd name="connsiteY4" fmla="*/ 31626 h 37207"/>
                <a:gd name="connsiteX5" fmla="*/ 3986 w 15945"/>
                <a:gd name="connsiteY5" fmla="*/ 21527 h 37207"/>
                <a:gd name="connsiteX6" fmla="*/ 6113 w 15945"/>
                <a:gd name="connsiteY6" fmla="*/ 11959 h 37207"/>
                <a:gd name="connsiteX7" fmla="*/ 11959 w 15945"/>
                <a:gd name="connsiteY7" fmla="*/ 3986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5" h="37207">
                  <a:moveTo>
                    <a:pt x="11959" y="3986"/>
                  </a:moveTo>
                  <a:cubicBezTo>
                    <a:pt x="13554" y="10896"/>
                    <a:pt x="13554" y="16212"/>
                    <a:pt x="14086" y="20995"/>
                  </a:cubicBezTo>
                  <a:cubicBezTo>
                    <a:pt x="14086" y="23653"/>
                    <a:pt x="14086" y="25779"/>
                    <a:pt x="14617" y="27905"/>
                  </a:cubicBezTo>
                  <a:cubicBezTo>
                    <a:pt x="14617" y="30032"/>
                    <a:pt x="15149" y="32689"/>
                    <a:pt x="16212" y="36410"/>
                  </a:cubicBezTo>
                  <a:cubicBezTo>
                    <a:pt x="12491" y="36410"/>
                    <a:pt x="9302" y="34284"/>
                    <a:pt x="7176" y="31626"/>
                  </a:cubicBezTo>
                  <a:cubicBezTo>
                    <a:pt x="5050" y="28437"/>
                    <a:pt x="3986" y="24716"/>
                    <a:pt x="3986" y="21527"/>
                  </a:cubicBezTo>
                  <a:cubicBezTo>
                    <a:pt x="3986" y="18338"/>
                    <a:pt x="4518" y="14617"/>
                    <a:pt x="6113" y="11959"/>
                  </a:cubicBezTo>
                  <a:cubicBezTo>
                    <a:pt x="6644" y="8770"/>
                    <a:pt x="8770" y="6113"/>
                    <a:pt x="11959" y="3986"/>
                  </a:cubicBezTo>
                  <a:close/>
                </a:path>
              </a:pathLst>
            </a:custGeom>
            <a:solidFill>
              <a:srgbClr val="FFFFFF"/>
            </a:solidFill>
            <a:ln w="9525" cap="flat">
              <a:noFill/>
              <a:prstDash val="solid"/>
              <a:miter/>
            </a:ln>
          </p:spPr>
          <p:txBody>
            <a:bodyPr rtlCol="0" anchor="ctr"/>
            <a:lstStyle/>
            <a:p>
              <a:endParaRPr lang="fi-FI"/>
            </a:p>
          </p:txBody>
        </p:sp>
        <p:sp>
          <p:nvSpPr>
            <p:cNvPr id="266" name="Freeform: Shape 265">
              <a:extLst>
                <a:ext uri="{FF2B5EF4-FFF2-40B4-BE49-F238E27FC236}">
                  <a16:creationId xmlns:a16="http://schemas.microsoft.com/office/drawing/2014/main" id="{5264399F-6702-4232-93F0-9DEE52985778}"/>
                </a:ext>
              </a:extLst>
            </p:cNvPr>
            <p:cNvSpPr/>
            <p:nvPr/>
          </p:nvSpPr>
          <p:spPr>
            <a:xfrm>
              <a:off x="3694674" y="2896446"/>
              <a:ext cx="47838" cy="69099"/>
            </a:xfrm>
            <a:custGeom>
              <a:avLst/>
              <a:gdLst>
                <a:gd name="connsiteX0" fmla="*/ 42616 w 47837"/>
                <a:gd name="connsiteY0" fmla="*/ 3986 h 69099"/>
                <a:gd name="connsiteX1" fmla="*/ 21886 w 47837"/>
                <a:gd name="connsiteY1" fmla="*/ 65113 h 69099"/>
                <a:gd name="connsiteX2" fmla="*/ 21355 w 47837"/>
                <a:gd name="connsiteY2" fmla="*/ 19401 h 69099"/>
                <a:gd name="connsiteX3" fmla="*/ 42616 w 47837"/>
                <a:gd name="connsiteY3" fmla="*/ 3986 h 69099"/>
              </a:gdLst>
              <a:ahLst/>
              <a:cxnLst>
                <a:cxn ang="0">
                  <a:pos x="connsiteX0" y="connsiteY0"/>
                </a:cxn>
                <a:cxn ang="0">
                  <a:pos x="connsiteX1" y="connsiteY1"/>
                </a:cxn>
                <a:cxn ang="0">
                  <a:pos x="connsiteX2" y="connsiteY2"/>
                </a:cxn>
                <a:cxn ang="0">
                  <a:pos x="connsiteX3" y="connsiteY3"/>
                </a:cxn>
              </a:cxnLst>
              <a:rect l="l" t="t" r="r" b="b"/>
              <a:pathLst>
                <a:path w="47837" h="69099">
                  <a:moveTo>
                    <a:pt x="42616" y="3986"/>
                  </a:moveTo>
                  <a:cubicBezTo>
                    <a:pt x="42616" y="3986"/>
                    <a:pt x="59093" y="73086"/>
                    <a:pt x="21886" y="65113"/>
                  </a:cubicBezTo>
                  <a:cubicBezTo>
                    <a:pt x="-7880" y="59266"/>
                    <a:pt x="4877" y="25248"/>
                    <a:pt x="21355" y="19401"/>
                  </a:cubicBezTo>
                  <a:cubicBezTo>
                    <a:pt x="37301" y="14086"/>
                    <a:pt x="42616" y="3986"/>
                    <a:pt x="42616" y="3986"/>
                  </a:cubicBezTo>
                  <a:close/>
                </a:path>
              </a:pathLst>
            </a:custGeom>
            <a:solidFill>
              <a:srgbClr val="00ADEF"/>
            </a:solidFill>
            <a:ln w="9525" cap="flat">
              <a:noFill/>
              <a:prstDash val="solid"/>
              <a:miter/>
            </a:ln>
          </p:spPr>
          <p:txBody>
            <a:bodyPr rtlCol="0" anchor="ctr"/>
            <a:lstStyle/>
            <a:p>
              <a:endParaRPr lang="fi-FI"/>
            </a:p>
          </p:txBody>
        </p:sp>
        <p:sp>
          <p:nvSpPr>
            <p:cNvPr id="267" name="Freeform: Shape 266">
              <a:extLst>
                <a:ext uri="{FF2B5EF4-FFF2-40B4-BE49-F238E27FC236}">
                  <a16:creationId xmlns:a16="http://schemas.microsoft.com/office/drawing/2014/main" id="{AD3CADE5-BC5B-4E56-8B5F-695925FA1987}"/>
                </a:ext>
              </a:extLst>
            </p:cNvPr>
            <p:cNvSpPr/>
            <p:nvPr/>
          </p:nvSpPr>
          <p:spPr>
            <a:xfrm>
              <a:off x="3700880" y="2895914"/>
              <a:ext cx="42522" cy="69099"/>
            </a:xfrm>
            <a:custGeom>
              <a:avLst/>
              <a:gdLst>
                <a:gd name="connsiteX0" fmla="*/ 10896 w 42522"/>
                <a:gd name="connsiteY0" fmla="*/ 62455 h 69099"/>
                <a:gd name="connsiteX1" fmla="*/ 33221 w 42522"/>
                <a:gd name="connsiteY1" fmla="*/ 8770 h 69099"/>
                <a:gd name="connsiteX2" fmla="*/ 36941 w 42522"/>
                <a:gd name="connsiteY2" fmla="*/ 3986 h 69099"/>
                <a:gd name="connsiteX3" fmla="*/ 16212 w 42522"/>
                <a:gd name="connsiteY3" fmla="*/ 65113 h 69099"/>
                <a:gd name="connsiteX4" fmla="*/ 3986 w 42522"/>
                <a:gd name="connsiteY4" fmla="*/ 59797 h 69099"/>
                <a:gd name="connsiteX5" fmla="*/ 10896 w 42522"/>
                <a:gd name="connsiteY5" fmla="*/ 62455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2" h="69099">
                  <a:moveTo>
                    <a:pt x="10896" y="62455"/>
                  </a:moveTo>
                  <a:cubicBezTo>
                    <a:pt x="40131" y="68302"/>
                    <a:pt x="35878" y="26842"/>
                    <a:pt x="33221" y="8770"/>
                  </a:cubicBezTo>
                  <a:cubicBezTo>
                    <a:pt x="35878" y="6113"/>
                    <a:pt x="36941" y="3986"/>
                    <a:pt x="36941" y="3986"/>
                  </a:cubicBezTo>
                  <a:cubicBezTo>
                    <a:pt x="36941" y="3986"/>
                    <a:pt x="53419" y="73086"/>
                    <a:pt x="16212" y="65113"/>
                  </a:cubicBezTo>
                  <a:cubicBezTo>
                    <a:pt x="10896" y="64049"/>
                    <a:pt x="7176" y="61923"/>
                    <a:pt x="3986" y="59797"/>
                  </a:cubicBezTo>
                  <a:cubicBezTo>
                    <a:pt x="5581" y="61392"/>
                    <a:pt x="8239" y="61923"/>
                    <a:pt x="10896" y="62455"/>
                  </a:cubicBezTo>
                  <a:close/>
                </a:path>
              </a:pathLst>
            </a:custGeom>
            <a:solidFill>
              <a:srgbClr val="00ADEF">
                <a:alpha val="28000"/>
              </a:srgbClr>
            </a:solidFill>
            <a:ln w="9525" cap="flat">
              <a:noFill/>
              <a:prstDash val="solid"/>
              <a:miter/>
            </a:ln>
          </p:spPr>
          <p:txBody>
            <a:bodyPr rtlCol="0" anchor="ctr"/>
            <a:lstStyle/>
            <a:p>
              <a:endParaRPr lang="fi-FI"/>
            </a:p>
          </p:txBody>
        </p:sp>
        <p:sp>
          <p:nvSpPr>
            <p:cNvPr id="268" name="Freeform: Shape 267">
              <a:extLst>
                <a:ext uri="{FF2B5EF4-FFF2-40B4-BE49-F238E27FC236}">
                  <a16:creationId xmlns:a16="http://schemas.microsoft.com/office/drawing/2014/main" id="{441AEED3-AA71-4DC8-BB9B-FD196B5FD6DD}"/>
                </a:ext>
              </a:extLst>
            </p:cNvPr>
            <p:cNvSpPr/>
            <p:nvPr/>
          </p:nvSpPr>
          <p:spPr>
            <a:xfrm>
              <a:off x="3697826" y="2918239"/>
              <a:ext cx="15946" cy="31892"/>
            </a:xfrm>
            <a:custGeom>
              <a:avLst/>
              <a:gdLst>
                <a:gd name="connsiteX0" fmla="*/ 5977 w 15945"/>
                <a:gd name="connsiteY0" fmla="*/ 31095 h 31891"/>
                <a:gd name="connsiteX1" fmla="*/ 4914 w 15945"/>
                <a:gd name="connsiteY1" fmla="*/ 15680 h 31891"/>
                <a:gd name="connsiteX2" fmla="*/ 8634 w 15945"/>
                <a:gd name="connsiteY2" fmla="*/ 8239 h 31891"/>
                <a:gd name="connsiteX3" fmla="*/ 15544 w 15945"/>
                <a:gd name="connsiteY3" fmla="*/ 3986 h 31891"/>
                <a:gd name="connsiteX4" fmla="*/ 16076 w 15945"/>
                <a:gd name="connsiteY4" fmla="*/ 4518 h 31891"/>
                <a:gd name="connsiteX5" fmla="*/ 12887 w 15945"/>
                <a:gd name="connsiteY5" fmla="*/ 10896 h 31891"/>
                <a:gd name="connsiteX6" fmla="*/ 9166 w 15945"/>
                <a:gd name="connsiteY6" fmla="*/ 16743 h 31891"/>
                <a:gd name="connsiteX7" fmla="*/ 5977 w 15945"/>
                <a:gd name="connsiteY7" fmla="*/ 31095 h 31891"/>
                <a:gd name="connsiteX8" fmla="*/ 5977 w 15945"/>
                <a:gd name="connsiteY8" fmla="*/ 31095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5" h="31891">
                  <a:moveTo>
                    <a:pt x="5977" y="31095"/>
                  </a:moveTo>
                  <a:cubicBezTo>
                    <a:pt x="3851" y="26311"/>
                    <a:pt x="3319" y="20995"/>
                    <a:pt x="4914" y="15680"/>
                  </a:cubicBezTo>
                  <a:cubicBezTo>
                    <a:pt x="5445" y="13022"/>
                    <a:pt x="6508" y="10365"/>
                    <a:pt x="8634" y="8239"/>
                  </a:cubicBezTo>
                  <a:cubicBezTo>
                    <a:pt x="10229" y="6113"/>
                    <a:pt x="12887" y="4518"/>
                    <a:pt x="15544" y="3986"/>
                  </a:cubicBezTo>
                  <a:lnTo>
                    <a:pt x="16076" y="4518"/>
                  </a:lnTo>
                  <a:cubicBezTo>
                    <a:pt x="15013" y="7176"/>
                    <a:pt x="13950" y="9302"/>
                    <a:pt x="12887" y="10896"/>
                  </a:cubicBezTo>
                  <a:cubicBezTo>
                    <a:pt x="11824" y="13022"/>
                    <a:pt x="10229" y="14617"/>
                    <a:pt x="9166" y="16743"/>
                  </a:cubicBezTo>
                  <a:cubicBezTo>
                    <a:pt x="6508" y="20995"/>
                    <a:pt x="5445" y="25779"/>
                    <a:pt x="5977" y="31095"/>
                  </a:cubicBezTo>
                  <a:lnTo>
                    <a:pt x="5977" y="31095"/>
                  </a:lnTo>
                  <a:close/>
                </a:path>
              </a:pathLst>
            </a:custGeom>
            <a:solidFill>
              <a:srgbClr val="FFFFFF"/>
            </a:solidFill>
            <a:ln w="9525" cap="flat">
              <a:noFill/>
              <a:prstDash val="solid"/>
              <a:miter/>
            </a:ln>
          </p:spPr>
          <p:txBody>
            <a:bodyPr rtlCol="0" anchor="ctr"/>
            <a:lstStyle/>
            <a:p>
              <a:endParaRPr lang="fi-FI"/>
            </a:p>
          </p:txBody>
        </p:sp>
        <p:sp>
          <p:nvSpPr>
            <p:cNvPr id="269" name="Freeform: Shape 268">
              <a:extLst>
                <a:ext uri="{FF2B5EF4-FFF2-40B4-BE49-F238E27FC236}">
                  <a16:creationId xmlns:a16="http://schemas.microsoft.com/office/drawing/2014/main" id="{06F40E0A-1E21-4AD1-9D38-F95B105B7CEB}"/>
                </a:ext>
              </a:extLst>
            </p:cNvPr>
            <p:cNvSpPr/>
            <p:nvPr/>
          </p:nvSpPr>
          <p:spPr>
            <a:xfrm>
              <a:off x="3775466" y="2957040"/>
              <a:ext cx="47838" cy="69099"/>
            </a:xfrm>
            <a:custGeom>
              <a:avLst/>
              <a:gdLst>
                <a:gd name="connsiteX0" fmla="*/ 42616 w 47837"/>
                <a:gd name="connsiteY0" fmla="*/ 3986 h 69099"/>
                <a:gd name="connsiteX1" fmla="*/ 21886 w 47837"/>
                <a:gd name="connsiteY1" fmla="*/ 65113 h 69099"/>
                <a:gd name="connsiteX2" fmla="*/ 21355 w 47837"/>
                <a:gd name="connsiteY2" fmla="*/ 19401 h 69099"/>
                <a:gd name="connsiteX3" fmla="*/ 42616 w 47837"/>
                <a:gd name="connsiteY3" fmla="*/ 3986 h 69099"/>
              </a:gdLst>
              <a:ahLst/>
              <a:cxnLst>
                <a:cxn ang="0">
                  <a:pos x="connsiteX0" y="connsiteY0"/>
                </a:cxn>
                <a:cxn ang="0">
                  <a:pos x="connsiteX1" y="connsiteY1"/>
                </a:cxn>
                <a:cxn ang="0">
                  <a:pos x="connsiteX2" y="connsiteY2"/>
                </a:cxn>
                <a:cxn ang="0">
                  <a:pos x="connsiteX3" y="connsiteY3"/>
                </a:cxn>
              </a:cxnLst>
              <a:rect l="l" t="t" r="r" b="b"/>
              <a:pathLst>
                <a:path w="47837" h="69099">
                  <a:moveTo>
                    <a:pt x="42616" y="3986"/>
                  </a:moveTo>
                  <a:cubicBezTo>
                    <a:pt x="42616" y="3986"/>
                    <a:pt x="59093" y="73086"/>
                    <a:pt x="21886" y="65113"/>
                  </a:cubicBezTo>
                  <a:cubicBezTo>
                    <a:pt x="-7880" y="59266"/>
                    <a:pt x="4877" y="25248"/>
                    <a:pt x="21355" y="19401"/>
                  </a:cubicBezTo>
                  <a:cubicBezTo>
                    <a:pt x="37300" y="14086"/>
                    <a:pt x="42616" y="3986"/>
                    <a:pt x="42616" y="3986"/>
                  </a:cubicBezTo>
                  <a:close/>
                </a:path>
              </a:pathLst>
            </a:custGeom>
            <a:solidFill>
              <a:srgbClr val="00ADEF"/>
            </a:solidFill>
            <a:ln w="9525" cap="flat">
              <a:noFill/>
              <a:prstDash val="solid"/>
              <a:miter/>
            </a:ln>
          </p:spPr>
          <p:txBody>
            <a:bodyPr rtlCol="0" anchor="ctr"/>
            <a:lstStyle/>
            <a:p>
              <a:endParaRPr lang="fi-FI"/>
            </a:p>
          </p:txBody>
        </p:sp>
        <p:sp>
          <p:nvSpPr>
            <p:cNvPr id="270" name="Freeform: Shape 269">
              <a:extLst>
                <a:ext uri="{FF2B5EF4-FFF2-40B4-BE49-F238E27FC236}">
                  <a16:creationId xmlns:a16="http://schemas.microsoft.com/office/drawing/2014/main" id="{B8783E41-C841-4B71-8A87-A55D1C20A5F3}"/>
                </a:ext>
              </a:extLst>
            </p:cNvPr>
            <p:cNvSpPr/>
            <p:nvPr/>
          </p:nvSpPr>
          <p:spPr>
            <a:xfrm>
              <a:off x="3781672" y="2956509"/>
              <a:ext cx="42522" cy="69099"/>
            </a:xfrm>
            <a:custGeom>
              <a:avLst/>
              <a:gdLst>
                <a:gd name="connsiteX0" fmla="*/ 10896 w 42522"/>
                <a:gd name="connsiteY0" fmla="*/ 62455 h 69099"/>
                <a:gd name="connsiteX1" fmla="*/ 33221 w 42522"/>
                <a:gd name="connsiteY1" fmla="*/ 8770 h 69099"/>
                <a:gd name="connsiteX2" fmla="*/ 36941 w 42522"/>
                <a:gd name="connsiteY2" fmla="*/ 3986 h 69099"/>
                <a:gd name="connsiteX3" fmla="*/ 16212 w 42522"/>
                <a:gd name="connsiteY3" fmla="*/ 65113 h 69099"/>
                <a:gd name="connsiteX4" fmla="*/ 3986 w 42522"/>
                <a:gd name="connsiteY4" fmla="*/ 59797 h 69099"/>
                <a:gd name="connsiteX5" fmla="*/ 10896 w 42522"/>
                <a:gd name="connsiteY5" fmla="*/ 62455 h 6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22" h="69099">
                  <a:moveTo>
                    <a:pt x="10896" y="62455"/>
                  </a:moveTo>
                  <a:cubicBezTo>
                    <a:pt x="40131" y="68302"/>
                    <a:pt x="35878" y="26842"/>
                    <a:pt x="33221" y="8770"/>
                  </a:cubicBezTo>
                  <a:cubicBezTo>
                    <a:pt x="35878" y="6113"/>
                    <a:pt x="36941" y="3986"/>
                    <a:pt x="36941" y="3986"/>
                  </a:cubicBezTo>
                  <a:cubicBezTo>
                    <a:pt x="36941" y="3986"/>
                    <a:pt x="53419" y="73086"/>
                    <a:pt x="16212" y="65113"/>
                  </a:cubicBezTo>
                  <a:cubicBezTo>
                    <a:pt x="10896" y="64049"/>
                    <a:pt x="7176" y="61923"/>
                    <a:pt x="3986" y="59797"/>
                  </a:cubicBezTo>
                  <a:cubicBezTo>
                    <a:pt x="5581" y="60860"/>
                    <a:pt x="8239" y="61923"/>
                    <a:pt x="10896" y="62455"/>
                  </a:cubicBezTo>
                  <a:close/>
                </a:path>
              </a:pathLst>
            </a:custGeom>
            <a:solidFill>
              <a:srgbClr val="00ADEF">
                <a:alpha val="28000"/>
              </a:srgbClr>
            </a:solidFill>
            <a:ln w="9525" cap="flat">
              <a:noFill/>
              <a:prstDash val="solid"/>
              <a:miter/>
            </a:ln>
          </p:spPr>
          <p:txBody>
            <a:bodyPr rtlCol="0" anchor="ctr"/>
            <a:lstStyle/>
            <a:p>
              <a:endParaRPr lang="fi-FI"/>
            </a:p>
          </p:txBody>
        </p:sp>
        <p:sp>
          <p:nvSpPr>
            <p:cNvPr id="271" name="Freeform: Shape 270">
              <a:extLst>
                <a:ext uri="{FF2B5EF4-FFF2-40B4-BE49-F238E27FC236}">
                  <a16:creationId xmlns:a16="http://schemas.microsoft.com/office/drawing/2014/main" id="{7B1389F5-BA8B-4B55-AD51-DF83A6E69160}"/>
                </a:ext>
              </a:extLst>
            </p:cNvPr>
            <p:cNvSpPr/>
            <p:nvPr/>
          </p:nvSpPr>
          <p:spPr>
            <a:xfrm>
              <a:off x="3778619" y="2978302"/>
              <a:ext cx="15946" cy="31892"/>
            </a:xfrm>
            <a:custGeom>
              <a:avLst/>
              <a:gdLst>
                <a:gd name="connsiteX0" fmla="*/ 5977 w 15945"/>
                <a:gd name="connsiteY0" fmla="*/ 31095 h 31891"/>
                <a:gd name="connsiteX1" fmla="*/ 4914 w 15945"/>
                <a:gd name="connsiteY1" fmla="*/ 15680 h 31891"/>
                <a:gd name="connsiteX2" fmla="*/ 8634 w 15945"/>
                <a:gd name="connsiteY2" fmla="*/ 8239 h 31891"/>
                <a:gd name="connsiteX3" fmla="*/ 15544 w 15945"/>
                <a:gd name="connsiteY3" fmla="*/ 3986 h 31891"/>
                <a:gd name="connsiteX4" fmla="*/ 16076 w 15945"/>
                <a:gd name="connsiteY4" fmla="*/ 4518 h 31891"/>
                <a:gd name="connsiteX5" fmla="*/ 12887 w 15945"/>
                <a:gd name="connsiteY5" fmla="*/ 10896 h 31891"/>
                <a:gd name="connsiteX6" fmla="*/ 9166 w 15945"/>
                <a:gd name="connsiteY6" fmla="*/ 16743 h 31891"/>
                <a:gd name="connsiteX7" fmla="*/ 5977 w 15945"/>
                <a:gd name="connsiteY7" fmla="*/ 31095 h 31891"/>
                <a:gd name="connsiteX8" fmla="*/ 5977 w 15945"/>
                <a:gd name="connsiteY8" fmla="*/ 31095 h 3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45" h="31891">
                  <a:moveTo>
                    <a:pt x="5977" y="31095"/>
                  </a:moveTo>
                  <a:cubicBezTo>
                    <a:pt x="3851" y="26311"/>
                    <a:pt x="3319" y="20995"/>
                    <a:pt x="4914" y="15680"/>
                  </a:cubicBezTo>
                  <a:cubicBezTo>
                    <a:pt x="5445" y="13022"/>
                    <a:pt x="6508" y="10365"/>
                    <a:pt x="8634" y="8239"/>
                  </a:cubicBezTo>
                  <a:cubicBezTo>
                    <a:pt x="10229" y="6113"/>
                    <a:pt x="12887" y="4518"/>
                    <a:pt x="15544" y="3986"/>
                  </a:cubicBezTo>
                  <a:lnTo>
                    <a:pt x="16076" y="4518"/>
                  </a:lnTo>
                  <a:cubicBezTo>
                    <a:pt x="15013" y="7176"/>
                    <a:pt x="13950" y="9302"/>
                    <a:pt x="12887" y="10896"/>
                  </a:cubicBezTo>
                  <a:cubicBezTo>
                    <a:pt x="11824" y="13022"/>
                    <a:pt x="10229" y="14617"/>
                    <a:pt x="9166" y="16743"/>
                  </a:cubicBezTo>
                  <a:cubicBezTo>
                    <a:pt x="6508" y="21527"/>
                    <a:pt x="5445" y="26311"/>
                    <a:pt x="5977" y="31095"/>
                  </a:cubicBezTo>
                  <a:lnTo>
                    <a:pt x="5977" y="31095"/>
                  </a:lnTo>
                  <a:close/>
                </a:path>
              </a:pathLst>
            </a:custGeom>
            <a:solidFill>
              <a:srgbClr val="FFFFFF"/>
            </a:solidFill>
            <a:ln w="9525" cap="flat">
              <a:noFill/>
              <a:prstDash val="solid"/>
              <a:miter/>
            </a:ln>
          </p:spPr>
          <p:txBody>
            <a:bodyPr rtlCol="0" anchor="ctr"/>
            <a:lstStyle/>
            <a:p>
              <a:endParaRPr lang="fi-FI"/>
            </a:p>
          </p:txBody>
        </p:sp>
        <p:sp>
          <p:nvSpPr>
            <p:cNvPr id="272" name="Freeform: Shape 271">
              <a:extLst>
                <a:ext uri="{FF2B5EF4-FFF2-40B4-BE49-F238E27FC236}">
                  <a16:creationId xmlns:a16="http://schemas.microsoft.com/office/drawing/2014/main" id="{AEF326E8-946E-4986-A6C6-DB2CA3FBDFAF}"/>
                </a:ext>
              </a:extLst>
            </p:cNvPr>
            <p:cNvSpPr/>
            <p:nvPr/>
          </p:nvSpPr>
          <p:spPr>
            <a:xfrm>
              <a:off x="3661629" y="2777915"/>
              <a:ext cx="63784" cy="85045"/>
            </a:xfrm>
            <a:custGeom>
              <a:avLst/>
              <a:gdLst>
                <a:gd name="connsiteX0" fmla="*/ 64498 w 63783"/>
                <a:gd name="connsiteY0" fmla="*/ 3986 h 85044"/>
                <a:gd name="connsiteX1" fmla="*/ 23570 w 63783"/>
                <a:gd name="connsiteY1" fmla="*/ 79995 h 85044"/>
                <a:gd name="connsiteX2" fmla="*/ 33138 w 63783"/>
                <a:gd name="connsiteY2" fmla="*/ 19932 h 85044"/>
                <a:gd name="connsiteX3" fmla="*/ 64498 w 63783"/>
                <a:gd name="connsiteY3" fmla="*/ 3986 h 85044"/>
              </a:gdLst>
              <a:ahLst/>
              <a:cxnLst>
                <a:cxn ang="0">
                  <a:pos x="connsiteX0" y="connsiteY0"/>
                </a:cxn>
                <a:cxn ang="0">
                  <a:pos x="connsiteX1" y="connsiteY1"/>
                </a:cxn>
                <a:cxn ang="0">
                  <a:pos x="connsiteX2" y="connsiteY2"/>
                </a:cxn>
                <a:cxn ang="0">
                  <a:pos x="connsiteX3" y="connsiteY3"/>
                </a:cxn>
              </a:cxnLst>
              <a:rect l="l" t="t" r="r" b="b"/>
              <a:pathLst>
                <a:path w="63783" h="85044">
                  <a:moveTo>
                    <a:pt x="64498" y="3986"/>
                  </a:moveTo>
                  <a:cubicBezTo>
                    <a:pt x="64498" y="3986"/>
                    <a:pt x="70345" y="98067"/>
                    <a:pt x="23570" y="79995"/>
                  </a:cubicBezTo>
                  <a:cubicBezTo>
                    <a:pt x="-14169" y="65113"/>
                    <a:pt x="10282" y="23653"/>
                    <a:pt x="33138" y="19932"/>
                  </a:cubicBezTo>
                  <a:cubicBezTo>
                    <a:pt x="55462" y="16212"/>
                    <a:pt x="64498" y="3986"/>
                    <a:pt x="64498" y="3986"/>
                  </a:cubicBezTo>
                  <a:close/>
                </a:path>
              </a:pathLst>
            </a:custGeom>
            <a:solidFill>
              <a:srgbClr val="00ADEF"/>
            </a:solidFill>
            <a:ln w="9525" cap="flat">
              <a:noFill/>
              <a:prstDash val="solid"/>
              <a:miter/>
            </a:ln>
          </p:spPr>
          <p:txBody>
            <a:bodyPr rtlCol="0" anchor="ctr"/>
            <a:lstStyle/>
            <a:p>
              <a:endParaRPr lang="fi-FI"/>
            </a:p>
          </p:txBody>
        </p:sp>
        <p:sp>
          <p:nvSpPr>
            <p:cNvPr id="273" name="Freeform: Shape 272">
              <a:extLst>
                <a:ext uri="{FF2B5EF4-FFF2-40B4-BE49-F238E27FC236}">
                  <a16:creationId xmlns:a16="http://schemas.microsoft.com/office/drawing/2014/main" id="{1261AD2F-E7DE-4DEB-90BC-F671DA76D847}"/>
                </a:ext>
              </a:extLst>
            </p:cNvPr>
            <p:cNvSpPr/>
            <p:nvPr/>
          </p:nvSpPr>
          <p:spPr>
            <a:xfrm>
              <a:off x="3666862" y="2777915"/>
              <a:ext cx="58468" cy="85045"/>
            </a:xfrm>
            <a:custGeom>
              <a:avLst/>
              <a:gdLst>
                <a:gd name="connsiteX0" fmla="*/ 12491 w 58468"/>
                <a:gd name="connsiteY0" fmla="*/ 74680 h 85044"/>
                <a:gd name="connsiteX1" fmla="*/ 53419 w 58468"/>
                <a:gd name="connsiteY1" fmla="*/ 9302 h 85044"/>
                <a:gd name="connsiteX2" fmla="*/ 59266 w 58468"/>
                <a:gd name="connsiteY2" fmla="*/ 3986 h 85044"/>
                <a:gd name="connsiteX3" fmla="*/ 18338 w 58468"/>
                <a:gd name="connsiteY3" fmla="*/ 79995 h 85044"/>
                <a:gd name="connsiteX4" fmla="*/ 3986 w 58468"/>
                <a:gd name="connsiteY4" fmla="*/ 69896 h 85044"/>
                <a:gd name="connsiteX5" fmla="*/ 12491 w 58468"/>
                <a:gd name="connsiteY5" fmla="*/ 74680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68" h="85044">
                  <a:moveTo>
                    <a:pt x="12491" y="74680"/>
                  </a:moveTo>
                  <a:cubicBezTo>
                    <a:pt x="49698" y="89031"/>
                    <a:pt x="53419" y="33221"/>
                    <a:pt x="53419" y="9302"/>
                  </a:cubicBezTo>
                  <a:cubicBezTo>
                    <a:pt x="57140" y="6644"/>
                    <a:pt x="59266" y="3986"/>
                    <a:pt x="59266" y="3986"/>
                  </a:cubicBezTo>
                  <a:cubicBezTo>
                    <a:pt x="59266" y="3986"/>
                    <a:pt x="65113" y="98067"/>
                    <a:pt x="18338" y="79995"/>
                  </a:cubicBezTo>
                  <a:cubicBezTo>
                    <a:pt x="11428" y="77338"/>
                    <a:pt x="7176" y="74149"/>
                    <a:pt x="3986" y="69896"/>
                  </a:cubicBezTo>
                  <a:cubicBezTo>
                    <a:pt x="6113" y="72022"/>
                    <a:pt x="9302" y="73617"/>
                    <a:pt x="12491" y="74680"/>
                  </a:cubicBezTo>
                  <a:close/>
                </a:path>
              </a:pathLst>
            </a:custGeom>
            <a:solidFill>
              <a:srgbClr val="00ADEF">
                <a:alpha val="28000"/>
              </a:srgbClr>
            </a:solidFill>
            <a:ln w="9525" cap="flat">
              <a:noFill/>
              <a:prstDash val="solid"/>
              <a:miter/>
            </a:ln>
          </p:spPr>
          <p:txBody>
            <a:bodyPr rtlCol="0" anchor="ctr"/>
            <a:lstStyle/>
            <a:p>
              <a:endParaRPr lang="fi-FI"/>
            </a:p>
          </p:txBody>
        </p:sp>
        <p:sp>
          <p:nvSpPr>
            <p:cNvPr id="274" name="Freeform: Shape 273">
              <a:extLst>
                <a:ext uri="{FF2B5EF4-FFF2-40B4-BE49-F238E27FC236}">
                  <a16:creationId xmlns:a16="http://schemas.microsoft.com/office/drawing/2014/main" id="{9408A62D-F241-4E65-92FD-A08FF04857EA}"/>
                </a:ext>
              </a:extLst>
            </p:cNvPr>
            <p:cNvSpPr/>
            <p:nvPr/>
          </p:nvSpPr>
          <p:spPr>
            <a:xfrm>
              <a:off x="3666287" y="2802365"/>
              <a:ext cx="26577" cy="37207"/>
            </a:xfrm>
            <a:custGeom>
              <a:avLst/>
              <a:gdLst>
                <a:gd name="connsiteX0" fmla="*/ 5093 w 26576"/>
                <a:gd name="connsiteY0" fmla="*/ 36410 h 37207"/>
                <a:gd name="connsiteX1" fmla="*/ 7219 w 26576"/>
                <a:gd name="connsiteY1" fmla="*/ 16212 h 37207"/>
                <a:gd name="connsiteX2" fmla="*/ 13597 w 26576"/>
                <a:gd name="connsiteY2" fmla="*/ 7707 h 37207"/>
                <a:gd name="connsiteX3" fmla="*/ 23696 w 26576"/>
                <a:gd name="connsiteY3" fmla="*/ 3986 h 37207"/>
                <a:gd name="connsiteX4" fmla="*/ 24228 w 26576"/>
                <a:gd name="connsiteY4" fmla="*/ 4518 h 37207"/>
                <a:gd name="connsiteX5" fmla="*/ 21039 w 26576"/>
                <a:gd name="connsiteY5" fmla="*/ 8770 h 37207"/>
                <a:gd name="connsiteX6" fmla="*/ 17849 w 26576"/>
                <a:gd name="connsiteY6" fmla="*/ 12491 h 37207"/>
                <a:gd name="connsiteX7" fmla="*/ 11471 w 26576"/>
                <a:gd name="connsiteY7" fmla="*/ 19401 h 37207"/>
                <a:gd name="connsiteX8" fmla="*/ 5624 w 26576"/>
                <a:gd name="connsiteY8" fmla="*/ 36941 h 37207"/>
                <a:gd name="connsiteX9" fmla="*/ 5093 w 26576"/>
                <a:gd name="connsiteY9" fmla="*/ 36410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76" h="37207">
                  <a:moveTo>
                    <a:pt x="5093" y="36410"/>
                  </a:moveTo>
                  <a:cubicBezTo>
                    <a:pt x="2966" y="30032"/>
                    <a:pt x="4030" y="22590"/>
                    <a:pt x="7219" y="16212"/>
                  </a:cubicBezTo>
                  <a:cubicBezTo>
                    <a:pt x="8813" y="13023"/>
                    <a:pt x="10408" y="9833"/>
                    <a:pt x="13597" y="7707"/>
                  </a:cubicBezTo>
                  <a:cubicBezTo>
                    <a:pt x="16255" y="5581"/>
                    <a:pt x="19976" y="3986"/>
                    <a:pt x="23696" y="3986"/>
                  </a:cubicBezTo>
                  <a:lnTo>
                    <a:pt x="24228" y="4518"/>
                  </a:lnTo>
                  <a:cubicBezTo>
                    <a:pt x="23165" y="6113"/>
                    <a:pt x="22102" y="7707"/>
                    <a:pt x="21039" y="8770"/>
                  </a:cubicBezTo>
                  <a:cubicBezTo>
                    <a:pt x="19976" y="10365"/>
                    <a:pt x="18912" y="11428"/>
                    <a:pt x="17849" y="12491"/>
                  </a:cubicBezTo>
                  <a:cubicBezTo>
                    <a:pt x="15723" y="14617"/>
                    <a:pt x="13597" y="16743"/>
                    <a:pt x="11471" y="19401"/>
                  </a:cubicBezTo>
                  <a:cubicBezTo>
                    <a:pt x="7750" y="24185"/>
                    <a:pt x="5624" y="30563"/>
                    <a:pt x="5624" y="36941"/>
                  </a:cubicBezTo>
                  <a:lnTo>
                    <a:pt x="5093" y="36410"/>
                  </a:lnTo>
                  <a:close/>
                </a:path>
              </a:pathLst>
            </a:custGeom>
            <a:solidFill>
              <a:srgbClr val="FFFFFF"/>
            </a:solidFill>
            <a:ln w="9525" cap="flat">
              <a:noFill/>
              <a:prstDash val="solid"/>
              <a:miter/>
            </a:ln>
          </p:spPr>
          <p:txBody>
            <a:bodyPr rtlCol="0" anchor="ctr"/>
            <a:lstStyle/>
            <a:p>
              <a:endParaRPr lang="fi-FI"/>
            </a:p>
          </p:txBody>
        </p:sp>
        <p:sp>
          <p:nvSpPr>
            <p:cNvPr id="275" name="Freeform: Shape 274">
              <a:extLst>
                <a:ext uri="{FF2B5EF4-FFF2-40B4-BE49-F238E27FC236}">
                  <a16:creationId xmlns:a16="http://schemas.microsoft.com/office/drawing/2014/main" id="{2D86ECDA-B721-4950-8087-46B5E12BE342}"/>
                </a:ext>
              </a:extLst>
            </p:cNvPr>
            <p:cNvSpPr/>
            <p:nvPr/>
          </p:nvSpPr>
          <p:spPr>
            <a:xfrm>
              <a:off x="3783881" y="2823626"/>
              <a:ext cx="63784" cy="85045"/>
            </a:xfrm>
            <a:custGeom>
              <a:avLst/>
              <a:gdLst>
                <a:gd name="connsiteX0" fmla="*/ 64498 w 63783"/>
                <a:gd name="connsiteY0" fmla="*/ 3986 h 85044"/>
                <a:gd name="connsiteX1" fmla="*/ 23570 w 63783"/>
                <a:gd name="connsiteY1" fmla="*/ 79995 h 85044"/>
                <a:gd name="connsiteX2" fmla="*/ 33138 w 63783"/>
                <a:gd name="connsiteY2" fmla="*/ 19932 h 85044"/>
                <a:gd name="connsiteX3" fmla="*/ 64498 w 63783"/>
                <a:gd name="connsiteY3" fmla="*/ 3986 h 85044"/>
              </a:gdLst>
              <a:ahLst/>
              <a:cxnLst>
                <a:cxn ang="0">
                  <a:pos x="connsiteX0" y="connsiteY0"/>
                </a:cxn>
                <a:cxn ang="0">
                  <a:pos x="connsiteX1" y="connsiteY1"/>
                </a:cxn>
                <a:cxn ang="0">
                  <a:pos x="connsiteX2" y="connsiteY2"/>
                </a:cxn>
                <a:cxn ang="0">
                  <a:pos x="connsiteX3" y="connsiteY3"/>
                </a:cxn>
              </a:cxnLst>
              <a:rect l="l" t="t" r="r" b="b"/>
              <a:pathLst>
                <a:path w="63783" h="85044">
                  <a:moveTo>
                    <a:pt x="64498" y="3986"/>
                  </a:moveTo>
                  <a:cubicBezTo>
                    <a:pt x="64498" y="3986"/>
                    <a:pt x="70345" y="98068"/>
                    <a:pt x="23570" y="79995"/>
                  </a:cubicBezTo>
                  <a:cubicBezTo>
                    <a:pt x="-14169" y="65113"/>
                    <a:pt x="10282" y="23653"/>
                    <a:pt x="33138" y="19932"/>
                  </a:cubicBezTo>
                  <a:cubicBezTo>
                    <a:pt x="54930" y="16212"/>
                    <a:pt x="64498" y="3986"/>
                    <a:pt x="64498" y="3986"/>
                  </a:cubicBezTo>
                  <a:close/>
                </a:path>
              </a:pathLst>
            </a:custGeom>
            <a:solidFill>
              <a:srgbClr val="00ADEF"/>
            </a:solidFill>
            <a:ln w="9525" cap="flat">
              <a:noFill/>
              <a:prstDash val="solid"/>
              <a:miter/>
            </a:ln>
          </p:spPr>
          <p:txBody>
            <a:bodyPr rtlCol="0" anchor="ctr"/>
            <a:lstStyle/>
            <a:p>
              <a:endParaRPr lang="fi-FI"/>
            </a:p>
          </p:txBody>
        </p:sp>
        <p:sp>
          <p:nvSpPr>
            <p:cNvPr id="276" name="Freeform: Shape 275">
              <a:extLst>
                <a:ext uri="{FF2B5EF4-FFF2-40B4-BE49-F238E27FC236}">
                  <a16:creationId xmlns:a16="http://schemas.microsoft.com/office/drawing/2014/main" id="{959829DE-F8EE-4B98-92B5-B013C931565D}"/>
                </a:ext>
              </a:extLst>
            </p:cNvPr>
            <p:cNvSpPr/>
            <p:nvPr/>
          </p:nvSpPr>
          <p:spPr>
            <a:xfrm>
              <a:off x="3789114" y="2823626"/>
              <a:ext cx="58468" cy="85045"/>
            </a:xfrm>
            <a:custGeom>
              <a:avLst/>
              <a:gdLst>
                <a:gd name="connsiteX0" fmla="*/ 12491 w 58468"/>
                <a:gd name="connsiteY0" fmla="*/ 74680 h 85044"/>
                <a:gd name="connsiteX1" fmla="*/ 53419 w 58468"/>
                <a:gd name="connsiteY1" fmla="*/ 9302 h 85044"/>
                <a:gd name="connsiteX2" fmla="*/ 59266 w 58468"/>
                <a:gd name="connsiteY2" fmla="*/ 3986 h 85044"/>
                <a:gd name="connsiteX3" fmla="*/ 18338 w 58468"/>
                <a:gd name="connsiteY3" fmla="*/ 79995 h 85044"/>
                <a:gd name="connsiteX4" fmla="*/ 3986 w 58468"/>
                <a:gd name="connsiteY4" fmla="*/ 69896 h 85044"/>
                <a:gd name="connsiteX5" fmla="*/ 12491 w 58468"/>
                <a:gd name="connsiteY5" fmla="*/ 74680 h 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68" h="85044">
                  <a:moveTo>
                    <a:pt x="12491" y="74680"/>
                  </a:moveTo>
                  <a:cubicBezTo>
                    <a:pt x="49698" y="89031"/>
                    <a:pt x="53419" y="33221"/>
                    <a:pt x="53419" y="9302"/>
                  </a:cubicBezTo>
                  <a:cubicBezTo>
                    <a:pt x="57140" y="6644"/>
                    <a:pt x="59266" y="3986"/>
                    <a:pt x="59266" y="3986"/>
                  </a:cubicBezTo>
                  <a:cubicBezTo>
                    <a:pt x="59266" y="3986"/>
                    <a:pt x="65113" y="98068"/>
                    <a:pt x="18338" y="79995"/>
                  </a:cubicBezTo>
                  <a:cubicBezTo>
                    <a:pt x="11428" y="77338"/>
                    <a:pt x="7176" y="74149"/>
                    <a:pt x="3986" y="69896"/>
                  </a:cubicBezTo>
                  <a:cubicBezTo>
                    <a:pt x="6113" y="72022"/>
                    <a:pt x="8770" y="73617"/>
                    <a:pt x="12491" y="74680"/>
                  </a:cubicBezTo>
                  <a:close/>
                </a:path>
              </a:pathLst>
            </a:custGeom>
            <a:solidFill>
              <a:srgbClr val="00ADEF">
                <a:alpha val="28000"/>
              </a:srgbClr>
            </a:solidFill>
            <a:ln w="9525" cap="flat">
              <a:noFill/>
              <a:prstDash val="solid"/>
              <a:miter/>
            </a:ln>
          </p:spPr>
          <p:txBody>
            <a:bodyPr rtlCol="0" anchor="ctr"/>
            <a:lstStyle/>
            <a:p>
              <a:endParaRPr lang="fi-FI"/>
            </a:p>
          </p:txBody>
        </p:sp>
        <p:sp>
          <p:nvSpPr>
            <p:cNvPr id="277" name="Freeform: Shape 276">
              <a:extLst>
                <a:ext uri="{FF2B5EF4-FFF2-40B4-BE49-F238E27FC236}">
                  <a16:creationId xmlns:a16="http://schemas.microsoft.com/office/drawing/2014/main" id="{9F28D610-A366-4111-8B21-2E0271814878}"/>
                </a:ext>
              </a:extLst>
            </p:cNvPr>
            <p:cNvSpPr/>
            <p:nvPr/>
          </p:nvSpPr>
          <p:spPr>
            <a:xfrm>
              <a:off x="3788008" y="2848077"/>
              <a:ext cx="26577" cy="37207"/>
            </a:xfrm>
            <a:custGeom>
              <a:avLst/>
              <a:gdLst>
                <a:gd name="connsiteX0" fmla="*/ 5093 w 26576"/>
                <a:gd name="connsiteY0" fmla="*/ 36410 h 37207"/>
                <a:gd name="connsiteX1" fmla="*/ 7219 w 26576"/>
                <a:gd name="connsiteY1" fmla="*/ 16212 h 37207"/>
                <a:gd name="connsiteX2" fmla="*/ 13597 w 26576"/>
                <a:gd name="connsiteY2" fmla="*/ 7707 h 37207"/>
                <a:gd name="connsiteX3" fmla="*/ 23696 w 26576"/>
                <a:gd name="connsiteY3" fmla="*/ 3986 h 37207"/>
                <a:gd name="connsiteX4" fmla="*/ 24228 w 26576"/>
                <a:gd name="connsiteY4" fmla="*/ 4518 h 37207"/>
                <a:gd name="connsiteX5" fmla="*/ 21039 w 26576"/>
                <a:gd name="connsiteY5" fmla="*/ 8770 h 37207"/>
                <a:gd name="connsiteX6" fmla="*/ 17849 w 26576"/>
                <a:gd name="connsiteY6" fmla="*/ 12491 h 37207"/>
                <a:gd name="connsiteX7" fmla="*/ 11471 w 26576"/>
                <a:gd name="connsiteY7" fmla="*/ 19401 h 37207"/>
                <a:gd name="connsiteX8" fmla="*/ 5624 w 26576"/>
                <a:gd name="connsiteY8" fmla="*/ 36941 h 37207"/>
                <a:gd name="connsiteX9" fmla="*/ 5093 w 26576"/>
                <a:gd name="connsiteY9" fmla="*/ 36410 h 3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76" h="37207">
                  <a:moveTo>
                    <a:pt x="5093" y="36410"/>
                  </a:moveTo>
                  <a:cubicBezTo>
                    <a:pt x="2966" y="30031"/>
                    <a:pt x="4030" y="22590"/>
                    <a:pt x="7219" y="16212"/>
                  </a:cubicBezTo>
                  <a:cubicBezTo>
                    <a:pt x="8813" y="13022"/>
                    <a:pt x="10408" y="9833"/>
                    <a:pt x="13597" y="7707"/>
                  </a:cubicBezTo>
                  <a:cubicBezTo>
                    <a:pt x="16255" y="5581"/>
                    <a:pt x="19975" y="3986"/>
                    <a:pt x="23696" y="3986"/>
                  </a:cubicBezTo>
                  <a:lnTo>
                    <a:pt x="24228" y="4518"/>
                  </a:lnTo>
                  <a:cubicBezTo>
                    <a:pt x="23165" y="6113"/>
                    <a:pt x="22102" y="7707"/>
                    <a:pt x="21039" y="8770"/>
                  </a:cubicBezTo>
                  <a:cubicBezTo>
                    <a:pt x="19975" y="10365"/>
                    <a:pt x="18912" y="11428"/>
                    <a:pt x="17849" y="12491"/>
                  </a:cubicBezTo>
                  <a:cubicBezTo>
                    <a:pt x="15723" y="14617"/>
                    <a:pt x="13597" y="16743"/>
                    <a:pt x="11471" y="19401"/>
                  </a:cubicBezTo>
                  <a:cubicBezTo>
                    <a:pt x="7750" y="24185"/>
                    <a:pt x="5624" y="30563"/>
                    <a:pt x="5624" y="36941"/>
                  </a:cubicBezTo>
                  <a:lnTo>
                    <a:pt x="5093" y="36410"/>
                  </a:lnTo>
                  <a:close/>
                </a:path>
              </a:pathLst>
            </a:custGeom>
            <a:solidFill>
              <a:srgbClr val="FFFFFF"/>
            </a:solidFill>
            <a:ln w="9525" cap="flat">
              <a:noFill/>
              <a:prstDash val="solid"/>
              <a:miter/>
            </a:ln>
          </p:spPr>
          <p:txBody>
            <a:bodyPr rtlCol="0" anchor="ctr"/>
            <a:lstStyle/>
            <a:p>
              <a:endParaRPr lang="fi-FI"/>
            </a:p>
          </p:txBody>
        </p:sp>
      </p:grpSp>
      <p:pic>
        <p:nvPicPr>
          <p:cNvPr id="279" name="Picture 278">
            <a:hlinkClick r:id="rId3" action="ppaction://hlinksldjump"/>
            <a:extLst>
              <a:ext uri="{FF2B5EF4-FFF2-40B4-BE49-F238E27FC236}">
                <a16:creationId xmlns:a16="http://schemas.microsoft.com/office/drawing/2014/main" id="{CBC0CB22-ABEB-4960-BCCF-CF11E96638E6}"/>
              </a:ext>
            </a:extLst>
          </p:cNvPr>
          <p:cNvPicPr>
            <a:picLocks/>
          </p:cNvPicPr>
          <p:nvPr/>
        </p:nvPicPr>
        <p:blipFill>
          <a:blip r:embed="rId4">
            <a:duotone>
              <a:prstClr val="black"/>
              <a:schemeClr val="accent2">
                <a:tint val="45000"/>
                <a:satMod val="400000"/>
              </a:schemeClr>
            </a:duotone>
          </a:blip>
          <a:stretch>
            <a:fillRect/>
          </a:stretch>
        </p:blipFill>
        <p:spPr>
          <a:xfrm>
            <a:off x="608759" y="264943"/>
            <a:ext cx="625677" cy="625677"/>
          </a:xfrm>
          <a:prstGeom prst="rect">
            <a:avLst/>
          </a:prstGeom>
        </p:spPr>
      </p:pic>
    </p:spTree>
    <p:extLst>
      <p:ext uri="{BB962C8B-B14F-4D97-AF65-F5344CB8AC3E}">
        <p14:creationId xmlns:p14="http://schemas.microsoft.com/office/powerpoint/2010/main" val="341930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t="-9000" b="-9000"/>
          </a:stretch>
        </a:blipFill>
        <a:effectLst/>
      </p:bgPr>
    </p:bg>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7E5A8A43-4789-47F3-B908-B8D9BE3D9A55}"/>
              </a:ext>
            </a:extLst>
          </p:cNvPr>
          <p:cNvSpPr txBox="1">
            <a:spLocks/>
          </p:cNvSpPr>
          <p:nvPr/>
        </p:nvSpPr>
        <p:spPr>
          <a:xfrm>
            <a:off x="0" y="2529840"/>
            <a:ext cx="12192000" cy="2254901"/>
          </a:xfrm>
          <a:prstGeom prst="rect">
            <a:avLst/>
          </a:prstGeom>
        </p:spPr>
        <p:txBody>
          <a:bodyPr>
            <a:noAutofit/>
          </a:bodyPr>
          <a:lstStyle>
            <a:lvl1pPr algn="l" defTabSz="914400" rtl="0" eaLnBrk="1" latinLnBrk="0" hangingPunct="1">
              <a:lnSpc>
                <a:spcPct val="90000"/>
              </a:lnSpc>
              <a:spcBef>
                <a:spcPct val="0"/>
              </a:spcBef>
              <a:buNone/>
              <a:defRPr sz="3600" b="1" i="0" kern="1200">
                <a:solidFill>
                  <a:schemeClr val="tx2"/>
                </a:solidFill>
                <a:latin typeface="Merriweather Sans" charset="0"/>
                <a:ea typeface="Merriweather Sans" charset="0"/>
                <a:cs typeface="Merriweather Sans" charset="0"/>
              </a:defRPr>
            </a:lvl1pPr>
          </a:lstStyle>
          <a:p>
            <a:pPr algn="ctr"/>
            <a:br>
              <a:rPr lang="fi-FI" sz="4400">
                <a:solidFill>
                  <a:schemeClr val="accent1"/>
                </a:solidFill>
              </a:rPr>
            </a:br>
            <a:r>
              <a:rPr lang="fi-FI" sz="4400">
                <a:solidFill>
                  <a:srgbClr val="164280"/>
                </a:solidFill>
              </a:rPr>
              <a:t>Finanssiala – uudistuvan alan ääni</a:t>
            </a:r>
          </a:p>
        </p:txBody>
      </p:sp>
    </p:spTree>
    <p:extLst>
      <p:ext uri="{BB962C8B-B14F-4D97-AF65-F5344CB8AC3E}">
        <p14:creationId xmlns:p14="http://schemas.microsoft.com/office/powerpoint/2010/main" val="2663129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83771DA1-8B4F-594E-BF3F-A8DEBD10062D}"/>
              </a:ext>
            </a:extLst>
          </p:cNvPr>
          <p:cNvSpPr/>
          <p:nvPr/>
        </p:nvSpPr>
        <p:spPr>
          <a:xfrm>
            <a:off x="4189022" y="1725778"/>
            <a:ext cx="3813957" cy="381395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Rectangle 5">
            <a:extLst>
              <a:ext uri="{FF2B5EF4-FFF2-40B4-BE49-F238E27FC236}">
                <a16:creationId xmlns:a16="http://schemas.microsoft.com/office/drawing/2014/main" id="{786C0566-8982-3B47-BC19-5988BD6F2D70}"/>
              </a:ext>
            </a:extLst>
          </p:cNvPr>
          <p:cNvSpPr/>
          <p:nvPr/>
        </p:nvSpPr>
        <p:spPr>
          <a:xfrm>
            <a:off x="4207193" y="2883888"/>
            <a:ext cx="3837360" cy="1569660"/>
          </a:xfrm>
          <a:prstGeom prst="rect">
            <a:avLst/>
          </a:prstGeom>
        </p:spPr>
        <p:txBody>
          <a:bodyPr wrap="square">
            <a:spAutoFit/>
          </a:bodyPr>
          <a:lstStyle/>
          <a:p>
            <a:pPr algn="ctr"/>
            <a:r>
              <a:rPr lang="fi-FI" sz="3600" b="1">
                <a:solidFill>
                  <a:schemeClr val="accent1"/>
                </a:solidFill>
                <a:latin typeface="Merriweather Sans" charset="0"/>
              </a:rPr>
              <a:t>Finanssiala.</a:t>
            </a:r>
          </a:p>
          <a:p>
            <a:pPr algn="ctr"/>
            <a:r>
              <a:rPr lang="fi-FI" sz="2000" b="1">
                <a:solidFill>
                  <a:schemeClr val="accent1"/>
                </a:solidFill>
                <a:latin typeface="Merriweather Sans" charset="0"/>
              </a:rPr>
              <a:t>Rakentava kumppani </a:t>
            </a:r>
            <a:br>
              <a:rPr lang="fi-FI" sz="2000" b="1">
                <a:solidFill>
                  <a:schemeClr val="accent1"/>
                </a:solidFill>
                <a:latin typeface="Merriweather Sans" charset="0"/>
              </a:rPr>
            </a:br>
            <a:r>
              <a:rPr lang="fi-FI" sz="2000" b="1">
                <a:solidFill>
                  <a:schemeClr val="accent1"/>
                </a:solidFill>
                <a:latin typeface="Merriweather Sans" charset="0"/>
              </a:rPr>
              <a:t>suomalaisessa yhteiskunnassa</a:t>
            </a:r>
            <a:br>
              <a:rPr lang="fi-FI" sz="2000" b="1">
                <a:solidFill>
                  <a:schemeClr val="accent1"/>
                </a:solidFill>
                <a:latin typeface="Merriweather Sans" charset="0"/>
              </a:rPr>
            </a:br>
            <a:endParaRPr lang="fi-FI" sz="2000">
              <a:solidFill>
                <a:schemeClr val="accent1"/>
              </a:solidFill>
            </a:endParaRPr>
          </a:p>
        </p:txBody>
      </p:sp>
      <p:pic>
        <p:nvPicPr>
          <p:cNvPr id="7" name="Picture 6">
            <a:extLst>
              <a:ext uri="{FF2B5EF4-FFF2-40B4-BE49-F238E27FC236}">
                <a16:creationId xmlns:a16="http://schemas.microsoft.com/office/drawing/2014/main" id="{8189655E-6CF3-CB40-BB70-CA686B5A94A4}"/>
              </a:ext>
            </a:extLst>
          </p:cNvPr>
          <p:cNvPicPr>
            <a:picLocks noChangeAspect="1"/>
          </p:cNvPicPr>
          <p:nvPr/>
        </p:nvPicPr>
        <p:blipFill>
          <a:blip r:embed="rId2"/>
          <a:stretch>
            <a:fillRect/>
          </a:stretch>
        </p:blipFill>
        <p:spPr>
          <a:xfrm>
            <a:off x="6323025" y="406316"/>
            <a:ext cx="1803846" cy="1073545"/>
          </a:xfrm>
          <a:prstGeom prst="rect">
            <a:avLst/>
          </a:prstGeom>
        </p:spPr>
      </p:pic>
      <p:pic>
        <p:nvPicPr>
          <p:cNvPr id="11" name="Picture 10">
            <a:extLst>
              <a:ext uri="{FF2B5EF4-FFF2-40B4-BE49-F238E27FC236}">
                <a16:creationId xmlns:a16="http://schemas.microsoft.com/office/drawing/2014/main" id="{9288DF18-9B16-384F-BFB3-3E248182EB86}"/>
              </a:ext>
            </a:extLst>
          </p:cNvPr>
          <p:cNvPicPr>
            <a:picLocks noChangeAspect="1"/>
          </p:cNvPicPr>
          <p:nvPr/>
        </p:nvPicPr>
        <p:blipFill>
          <a:blip r:embed="rId3"/>
          <a:stretch>
            <a:fillRect/>
          </a:stretch>
        </p:blipFill>
        <p:spPr>
          <a:xfrm>
            <a:off x="2858239" y="2646559"/>
            <a:ext cx="1000420" cy="1420239"/>
          </a:xfrm>
          <a:prstGeom prst="rect">
            <a:avLst/>
          </a:prstGeom>
        </p:spPr>
      </p:pic>
      <p:grpSp>
        <p:nvGrpSpPr>
          <p:cNvPr id="29" name="Group 28">
            <a:extLst>
              <a:ext uri="{FF2B5EF4-FFF2-40B4-BE49-F238E27FC236}">
                <a16:creationId xmlns:a16="http://schemas.microsoft.com/office/drawing/2014/main" id="{B24446DF-65C0-D144-9109-B46F46A30AC8}"/>
              </a:ext>
            </a:extLst>
          </p:cNvPr>
          <p:cNvGrpSpPr/>
          <p:nvPr/>
        </p:nvGrpSpPr>
        <p:grpSpPr>
          <a:xfrm>
            <a:off x="504964" y="2841710"/>
            <a:ext cx="2733439" cy="1029937"/>
            <a:chOff x="734094" y="2740925"/>
            <a:chExt cx="2733439" cy="1029937"/>
          </a:xfrm>
        </p:grpSpPr>
        <p:sp>
          <p:nvSpPr>
            <p:cNvPr id="15" name="TextBox 14">
              <a:extLst>
                <a:ext uri="{FF2B5EF4-FFF2-40B4-BE49-F238E27FC236}">
                  <a16:creationId xmlns:a16="http://schemas.microsoft.com/office/drawing/2014/main" id="{A37014D5-936C-9E4E-8BA7-9D130838EBC5}"/>
                </a:ext>
              </a:extLst>
            </p:cNvPr>
            <p:cNvSpPr txBox="1"/>
            <p:nvPr/>
          </p:nvSpPr>
          <p:spPr>
            <a:xfrm>
              <a:off x="734094" y="3032198"/>
              <a:ext cx="2263106" cy="738664"/>
            </a:xfrm>
            <a:prstGeom prst="rect">
              <a:avLst/>
            </a:prstGeom>
            <a:noFill/>
          </p:spPr>
          <p:txBody>
            <a:bodyPr wrap="square" rtlCol="0">
              <a:spAutoFit/>
            </a:bodyPr>
            <a:lstStyle/>
            <a:p>
              <a:r>
                <a:rPr lang="en-US" sz="1400" err="1">
                  <a:ea typeface="Corbel" charset="0"/>
                  <a:cs typeface="Corbel" charset="0"/>
                </a:rPr>
                <a:t>Tarjoamme</a:t>
              </a:r>
              <a:r>
                <a:rPr lang="en-US" sz="1400">
                  <a:ea typeface="Corbel" charset="0"/>
                  <a:cs typeface="Corbel" charset="0"/>
                </a:rPr>
                <a:t> </a:t>
              </a:r>
              <a:r>
                <a:rPr lang="en-US" sz="1400" err="1">
                  <a:ea typeface="Corbel" charset="0"/>
                  <a:cs typeface="Corbel" charset="0"/>
                </a:rPr>
                <a:t>eri</a:t>
              </a:r>
              <a:r>
                <a:rPr lang="en-US" sz="1400">
                  <a:ea typeface="Corbel" charset="0"/>
                  <a:cs typeface="Corbel" charset="0"/>
                </a:rPr>
                <a:t> </a:t>
              </a:r>
              <a:r>
                <a:rPr lang="en-US" sz="1400" err="1">
                  <a:ea typeface="Corbel" charset="0"/>
                  <a:cs typeface="Corbel" charset="0"/>
                </a:rPr>
                <a:t>sijoitusmuodoilla</a:t>
              </a:r>
              <a:r>
                <a:rPr lang="en-US" sz="1400">
                  <a:ea typeface="Corbel" charset="0"/>
                  <a:cs typeface="Corbel" charset="0"/>
                </a:rPr>
                <a:t> </a:t>
              </a:r>
              <a:r>
                <a:rPr lang="en-US" sz="1400" err="1">
                  <a:ea typeface="Corbel" charset="0"/>
                  <a:cs typeface="Corbel" charset="0"/>
                </a:rPr>
                <a:t>turvaa</a:t>
              </a:r>
              <a:r>
                <a:rPr lang="en-US" sz="1400">
                  <a:ea typeface="Corbel" charset="0"/>
                  <a:cs typeface="Corbel" charset="0"/>
                </a:rPr>
                <a:t> ja </a:t>
              </a:r>
              <a:r>
                <a:rPr lang="en-US" sz="1400" err="1">
                  <a:ea typeface="Corbel" charset="0"/>
                  <a:cs typeface="Corbel" charset="0"/>
                </a:rPr>
                <a:t>vaurastumista</a:t>
              </a:r>
              <a:r>
                <a:rPr lang="en-US" sz="1400">
                  <a:ea typeface="Corbel" charset="0"/>
                  <a:cs typeface="Corbel" charset="0"/>
                </a:rPr>
                <a:t>.</a:t>
              </a:r>
            </a:p>
          </p:txBody>
        </p:sp>
        <p:sp>
          <p:nvSpPr>
            <p:cNvPr id="21" name="TextBox 20">
              <a:extLst>
                <a:ext uri="{FF2B5EF4-FFF2-40B4-BE49-F238E27FC236}">
                  <a16:creationId xmlns:a16="http://schemas.microsoft.com/office/drawing/2014/main" id="{BECBF99F-42AC-FA44-B212-0EEC63B3845C}"/>
                </a:ext>
              </a:extLst>
            </p:cNvPr>
            <p:cNvSpPr txBox="1"/>
            <p:nvPr/>
          </p:nvSpPr>
          <p:spPr>
            <a:xfrm>
              <a:off x="734094" y="2740925"/>
              <a:ext cx="2733439" cy="369332"/>
            </a:xfrm>
            <a:prstGeom prst="rect">
              <a:avLst/>
            </a:prstGeom>
            <a:noFill/>
          </p:spPr>
          <p:txBody>
            <a:bodyPr wrap="square" rtlCol="0">
              <a:spAutoFit/>
            </a:bodyPr>
            <a:lstStyle/>
            <a:p>
              <a:r>
                <a:rPr lang="fi-FI" b="1"/>
                <a:t>VAURASTUMISTA</a:t>
              </a:r>
            </a:p>
          </p:txBody>
        </p:sp>
      </p:grpSp>
      <p:grpSp>
        <p:nvGrpSpPr>
          <p:cNvPr id="8" name="Group 7">
            <a:extLst>
              <a:ext uri="{FF2B5EF4-FFF2-40B4-BE49-F238E27FC236}">
                <a16:creationId xmlns:a16="http://schemas.microsoft.com/office/drawing/2014/main" id="{132BBD76-FE9B-954A-8306-248039500256}"/>
              </a:ext>
            </a:extLst>
          </p:cNvPr>
          <p:cNvGrpSpPr/>
          <p:nvPr/>
        </p:nvGrpSpPr>
        <p:grpSpPr>
          <a:xfrm>
            <a:off x="8357290" y="431681"/>
            <a:ext cx="2144175" cy="1022814"/>
            <a:chOff x="8158065" y="319718"/>
            <a:chExt cx="2733439" cy="1022814"/>
          </a:xfrm>
        </p:grpSpPr>
        <p:sp>
          <p:nvSpPr>
            <p:cNvPr id="13" name="TextBox 12">
              <a:extLst>
                <a:ext uri="{FF2B5EF4-FFF2-40B4-BE49-F238E27FC236}">
                  <a16:creationId xmlns:a16="http://schemas.microsoft.com/office/drawing/2014/main" id="{87AFDDF7-98CA-1343-B97C-9D38294DE817}"/>
                </a:ext>
              </a:extLst>
            </p:cNvPr>
            <p:cNvSpPr txBox="1"/>
            <p:nvPr/>
          </p:nvSpPr>
          <p:spPr>
            <a:xfrm>
              <a:off x="8158065" y="603868"/>
              <a:ext cx="2465518" cy="738664"/>
            </a:xfrm>
            <a:prstGeom prst="rect">
              <a:avLst/>
            </a:prstGeom>
            <a:noFill/>
          </p:spPr>
          <p:txBody>
            <a:bodyPr wrap="square" rtlCol="0">
              <a:spAutoFit/>
            </a:bodyPr>
            <a:lstStyle/>
            <a:p>
              <a:r>
                <a:rPr lang="en-US" sz="1400" err="1">
                  <a:ea typeface="Corbel" charset="0"/>
                  <a:cs typeface="Corbel" charset="0"/>
                </a:rPr>
                <a:t>Mahdollistamme</a:t>
              </a:r>
              <a:r>
                <a:rPr lang="en-US" sz="1400">
                  <a:ea typeface="Corbel" charset="0"/>
                  <a:cs typeface="Corbel" charset="0"/>
                </a:rPr>
                <a:t> </a:t>
              </a:r>
              <a:r>
                <a:rPr lang="en-US" sz="1400" err="1">
                  <a:ea typeface="Corbel" charset="0"/>
                  <a:cs typeface="Corbel" charset="0"/>
                </a:rPr>
                <a:t>suomalaisille</a:t>
              </a:r>
              <a:r>
                <a:rPr lang="en-US" sz="1400">
                  <a:ea typeface="Corbel" charset="0"/>
                  <a:cs typeface="Corbel" charset="0"/>
                </a:rPr>
                <a:t> </a:t>
              </a:r>
              <a:r>
                <a:rPr lang="en-US" sz="1400" err="1">
                  <a:ea typeface="Corbel" charset="0"/>
                  <a:cs typeface="Corbel" charset="0"/>
                </a:rPr>
                <a:t>kodin</a:t>
              </a:r>
              <a:r>
                <a:rPr lang="en-US" sz="1400">
                  <a:ea typeface="Corbel" charset="0"/>
                  <a:cs typeface="Corbel" charset="0"/>
                </a:rPr>
                <a:t> </a:t>
              </a:r>
              <a:r>
                <a:rPr lang="en-US" sz="1400" err="1">
                  <a:ea typeface="Corbel" charset="0"/>
                  <a:cs typeface="Corbel" charset="0"/>
                </a:rPr>
                <a:t>hankinnan</a:t>
              </a:r>
              <a:r>
                <a:rPr lang="en-US" sz="1400">
                  <a:ea typeface="Corbel" charset="0"/>
                  <a:cs typeface="Corbel" charset="0"/>
                </a:rPr>
                <a:t>.</a:t>
              </a:r>
            </a:p>
          </p:txBody>
        </p:sp>
        <p:sp>
          <p:nvSpPr>
            <p:cNvPr id="22" name="TextBox 21">
              <a:extLst>
                <a:ext uri="{FF2B5EF4-FFF2-40B4-BE49-F238E27FC236}">
                  <a16:creationId xmlns:a16="http://schemas.microsoft.com/office/drawing/2014/main" id="{01AADB64-FB86-A94A-A8A0-2C4096D9ADE1}"/>
                </a:ext>
              </a:extLst>
            </p:cNvPr>
            <p:cNvSpPr txBox="1"/>
            <p:nvPr/>
          </p:nvSpPr>
          <p:spPr>
            <a:xfrm>
              <a:off x="8158065" y="319718"/>
              <a:ext cx="2733439" cy="369332"/>
            </a:xfrm>
            <a:prstGeom prst="rect">
              <a:avLst/>
            </a:prstGeom>
            <a:noFill/>
          </p:spPr>
          <p:txBody>
            <a:bodyPr wrap="square" rtlCol="0">
              <a:spAutoFit/>
            </a:bodyPr>
            <a:lstStyle/>
            <a:p>
              <a:r>
                <a:rPr lang="fi-FI" b="1"/>
                <a:t>KOTEJA</a:t>
              </a:r>
            </a:p>
          </p:txBody>
        </p:sp>
      </p:grpSp>
      <p:grpSp>
        <p:nvGrpSpPr>
          <p:cNvPr id="9" name="Group 8">
            <a:extLst>
              <a:ext uri="{FF2B5EF4-FFF2-40B4-BE49-F238E27FC236}">
                <a16:creationId xmlns:a16="http://schemas.microsoft.com/office/drawing/2014/main" id="{92DCC34B-7725-7941-8A37-A0E4B5C2328E}"/>
              </a:ext>
            </a:extLst>
          </p:cNvPr>
          <p:cNvGrpSpPr/>
          <p:nvPr/>
        </p:nvGrpSpPr>
        <p:grpSpPr>
          <a:xfrm>
            <a:off x="9553270" y="1990924"/>
            <a:ext cx="2733439" cy="1507622"/>
            <a:chOff x="9398955" y="2173714"/>
            <a:chExt cx="2733439" cy="1507622"/>
          </a:xfrm>
        </p:grpSpPr>
        <p:sp>
          <p:nvSpPr>
            <p:cNvPr id="14" name="TextBox 13">
              <a:extLst>
                <a:ext uri="{FF2B5EF4-FFF2-40B4-BE49-F238E27FC236}">
                  <a16:creationId xmlns:a16="http://schemas.microsoft.com/office/drawing/2014/main" id="{7679A0D2-867E-ED48-ACB9-33C51015017C}"/>
                </a:ext>
              </a:extLst>
            </p:cNvPr>
            <p:cNvSpPr txBox="1"/>
            <p:nvPr/>
          </p:nvSpPr>
          <p:spPr>
            <a:xfrm>
              <a:off x="9398955" y="2511785"/>
              <a:ext cx="2443853" cy="1169551"/>
            </a:xfrm>
            <a:prstGeom prst="rect">
              <a:avLst/>
            </a:prstGeom>
            <a:noFill/>
          </p:spPr>
          <p:txBody>
            <a:bodyPr wrap="square" rtlCol="0">
              <a:spAutoFit/>
            </a:bodyPr>
            <a:lstStyle/>
            <a:p>
              <a:r>
                <a:rPr lang="en-US" sz="1400" err="1">
                  <a:ea typeface="Corbel" charset="0"/>
                  <a:cs typeface="Corbel" charset="0"/>
                </a:rPr>
                <a:t>Autamme</a:t>
              </a:r>
              <a:r>
                <a:rPr lang="en-US" sz="1400">
                  <a:ea typeface="Corbel" charset="0"/>
                  <a:cs typeface="Corbel" charset="0"/>
                </a:rPr>
                <a:t> </a:t>
              </a:r>
              <a:r>
                <a:rPr lang="en-US" sz="1400" err="1">
                  <a:ea typeface="Corbel" charset="0"/>
                  <a:cs typeface="Corbel" charset="0"/>
                </a:rPr>
                <a:t>vakuutuksilla</a:t>
              </a:r>
              <a:r>
                <a:rPr lang="en-US" sz="1400">
                  <a:ea typeface="Corbel" charset="0"/>
                  <a:cs typeface="Corbel" charset="0"/>
                </a:rPr>
                <a:t> </a:t>
              </a:r>
              <a:r>
                <a:rPr lang="en-US" sz="1400" err="1">
                  <a:ea typeface="Corbel" charset="0"/>
                  <a:cs typeface="Corbel" charset="0"/>
                </a:rPr>
                <a:t>yksilöitä</a:t>
              </a:r>
              <a:r>
                <a:rPr lang="en-US" sz="1400">
                  <a:ea typeface="Corbel" charset="0"/>
                  <a:cs typeface="Corbel" charset="0"/>
                </a:rPr>
                <a:t> ja </a:t>
              </a:r>
              <a:r>
                <a:rPr lang="en-US" sz="1400" err="1">
                  <a:ea typeface="Corbel" charset="0"/>
                  <a:cs typeface="Corbel" charset="0"/>
                </a:rPr>
                <a:t>yrityksiä</a:t>
              </a:r>
              <a:r>
                <a:rPr lang="en-US" sz="1400">
                  <a:ea typeface="Corbel" charset="0"/>
                  <a:cs typeface="Corbel" charset="0"/>
                </a:rPr>
                <a:t> </a:t>
              </a:r>
              <a:r>
                <a:rPr lang="en-US" sz="1400" err="1">
                  <a:ea typeface="Corbel" charset="0"/>
                  <a:cs typeface="Corbel" charset="0"/>
                </a:rPr>
                <a:t>suojautumaan</a:t>
              </a:r>
              <a:r>
                <a:rPr lang="en-US" sz="1400">
                  <a:ea typeface="Corbel" charset="0"/>
                  <a:cs typeface="Corbel" charset="0"/>
                </a:rPr>
                <a:t> </a:t>
              </a:r>
              <a:r>
                <a:rPr lang="en-US" sz="1400" err="1">
                  <a:ea typeface="Corbel" charset="0"/>
                  <a:cs typeface="Corbel" charset="0"/>
                </a:rPr>
                <a:t>riskeiltä</a:t>
              </a:r>
              <a:r>
                <a:rPr lang="en-US" sz="1400">
                  <a:ea typeface="Corbel" charset="0"/>
                  <a:cs typeface="Corbel" charset="0"/>
                </a:rPr>
                <a:t> </a:t>
              </a:r>
              <a:r>
                <a:rPr lang="en-US" sz="1400" err="1">
                  <a:ea typeface="Corbel" charset="0"/>
                  <a:cs typeface="Corbel" charset="0"/>
                </a:rPr>
                <a:t>sekä</a:t>
              </a:r>
              <a:r>
                <a:rPr lang="en-US" sz="1400">
                  <a:ea typeface="Corbel" charset="0"/>
                  <a:cs typeface="Corbel" charset="0"/>
                </a:rPr>
                <a:t> </a:t>
              </a:r>
              <a:r>
                <a:rPr lang="en-US" sz="1400" err="1">
                  <a:ea typeface="Corbel" charset="0"/>
                  <a:cs typeface="Corbel" charset="0"/>
                </a:rPr>
                <a:t>varautumaan</a:t>
              </a:r>
              <a:r>
                <a:rPr lang="en-US" sz="1400">
                  <a:ea typeface="Corbel" charset="0"/>
                  <a:cs typeface="Corbel" charset="0"/>
                </a:rPr>
                <a:t> </a:t>
              </a:r>
              <a:r>
                <a:rPr lang="en-US" sz="1400" err="1">
                  <a:ea typeface="Corbel" charset="0"/>
                  <a:cs typeface="Corbel" charset="0"/>
                </a:rPr>
                <a:t>tulevaisuuteen</a:t>
              </a:r>
              <a:r>
                <a:rPr lang="en-US" sz="1400">
                  <a:ea typeface="Corbel" charset="0"/>
                  <a:cs typeface="Corbel" charset="0"/>
                </a:rPr>
                <a:t>.</a:t>
              </a:r>
            </a:p>
          </p:txBody>
        </p:sp>
        <p:sp>
          <p:nvSpPr>
            <p:cNvPr id="23" name="TextBox 22">
              <a:extLst>
                <a:ext uri="{FF2B5EF4-FFF2-40B4-BE49-F238E27FC236}">
                  <a16:creationId xmlns:a16="http://schemas.microsoft.com/office/drawing/2014/main" id="{DD29431C-9802-E746-BF7E-693FABDC71CC}"/>
                </a:ext>
              </a:extLst>
            </p:cNvPr>
            <p:cNvSpPr txBox="1"/>
            <p:nvPr/>
          </p:nvSpPr>
          <p:spPr>
            <a:xfrm>
              <a:off x="9398955" y="2173714"/>
              <a:ext cx="2733439" cy="369332"/>
            </a:xfrm>
            <a:prstGeom prst="rect">
              <a:avLst/>
            </a:prstGeom>
            <a:noFill/>
          </p:spPr>
          <p:txBody>
            <a:bodyPr wrap="square" rtlCol="0">
              <a:spAutoFit/>
            </a:bodyPr>
            <a:lstStyle/>
            <a:p>
              <a:r>
                <a:rPr lang="fi-FI" b="1"/>
                <a:t>TURVAA</a:t>
              </a:r>
            </a:p>
          </p:txBody>
        </p:sp>
      </p:grpSp>
      <p:grpSp>
        <p:nvGrpSpPr>
          <p:cNvPr id="30" name="Group 29">
            <a:extLst>
              <a:ext uri="{FF2B5EF4-FFF2-40B4-BE49-F238E27FC236}">
                <a16:creationId xmlns:a16="http://schemas.microsoft.com/office/drawing/2014/main" id="{67804CB6-BCA7-B24B-AFDC-ECBEC91384FF}"/>
              </a:ext>
            </a:extLst>
          </p:cNvPr>
          <p:cNvGrpSpPr/>
          <p:nvPr/>
        </p:nvGrpSpPr>
        <p:grpSpPr>
          <a:xfrm>
            <a:off x="1305734" y="718745"/>
            <a:ext cx="2733439" cy="1002881"/>
            <a:chOff x="1332913" y="251343"/>
            <a:chExt cx="2733439" cy="1002881"/>
          </a:xfrm>
        </p:grpSpPr>
        <p:sp>
          <p:nvSpPr>
            <p:cNvPr id="12" name="TextBox 11">
              <a:extLst>
                <a:ext uri="{FF2B5EF4-FFF2-40B4-BE49-F238E27FC236}">
                  <a16:creationId xmlns:a16="http://schemas.microsoft.com/office/drawing/2014/main" id="{8FA5D570-4A3A-B247-BCB0-3B98DC2BA818}"/>
                </a:ext>
              </a:extLst>
            </p:cNvPr>
            <p:cNvSpPr txBox="1"/>
            <p:nvPr/>
          </p:nvSpPr>
          <p:spPr>
            <a:xfrm>
              <a:off x="1332914" y="515560"/>
              <a:ext cx="2315162" cy="738664"/>
            </a:xfrm>
            <a:prstGeom prst="rect">
              <a:avLst/>
            </a:prstGeom>
            <a:noFill/>
          </p:spPr>
          <p:txBody>
            <a:bodyPr wrap="square" rtlCol="0">
              <a:spAutoFit/>
            </a:bodyPr>
            <a:lstStyle/>
            <a:p>
              <a:r>
                <a:rPr lang="en-US" sz="1400" err="1">
                  <a:ea typeface="Corbel" charset="0"/>
                  <a:cs typeface="Corbel" charset="0"/>
                </a:rPr>
                <a:t>Tuemme</a:t>
              </a:r>
              <a:r>
                <a:rPr lang="en-US" sz="1400">
                  <a:ea typeface="Corbel" charset="0"/>
                  <a:cs typeface="Corbel" charset="0"/>
                </a:rPr>
                <a:t> </a:t>
              </a:r>
              <a:r>
                <a:rPr lang="en-US" sz="1400" err="1">
                  <a:ea typeface="Corbel" charset="0"/>
                  <a:cs typeface="Corbel" charset="0"/>
                </a:rPr>
                <a:t>kestävää</a:t>
              </a:r>
              <a:r>
                <a:rPr lang="en-US" sz="1400">
                  <a:ea typeface="Corbel" charset="0"/>
                  <a:cs typeface="Corbel" charset="0"/>
                </a:rPr>
                <a:t> </a:t>
              </a:r>
              <a:r>
                <a:rPr lang="en-US" sz="1400" err="1">
                  <a:ea typeface="Corbel" charset="0"/>
                  <a:cs typeface="Corbel" charset="0"/>
                </a:rPr>
                <a:t>kasvua</a:t>
              </a:r>
              <a:r>
                <a:rPr lang="en-US" sz="1400">
                  <a:ea typeface="Corbel" charset="0"/>
                  <a:cs typeface="Corbel" charset="0"/>
                </a:rPr>
                <a:t> </a:t>
              </a:r>
              <a:r>
                <a:rPr lang="en-US" sz="1400" err="1">
                  <a:ea typeface="Corbel" charset="0"/>
                  <a:cs typeface="Corbel" charset="0"/>
                </a:rPr>
                <a:t>ohjaamalla</a:t>
              </a:r>
              <a:r>
                <a:rPr lang="en-US" sz="1400">
                  <a:ea typeface="Corbel" charset="0"/>
                  <a:cs typeface="Corbel" charset="0"/>
                </a:rPr>
                <a:t> </a:t>
              </a:r>
              <a:r>
                <a:rPr lang="en-US" sz="1400" err="1">
                  <a:ea typeface="Corbel" charset="0"/>
                  <a:cs typeface="Corbel" charset="0"/>
                </a:rPr>
                <a:t>säästöjä</a:t>
              </a:r>
              <a:r>
                <a:rPr lang="en-US" sz="1400">
                  <a:ea typeface="Corbel" charset="0"/>
                  <a:cs typeface="Corbel" charset="0"/>
                </a:rPr>
                <a:t> </a:t>
              </a:r>
              <a:r>
                <a:rPr lang="en-US" sz="1400" err="1">
                  <a:ea typeface="Corbel" charset="0"/>
                  <a:cs typeface="Corbel" charset="0"/>
                </a:rPr>
                <a:t>investointeihin</a:t>
              </a:r>
              <a:r>
                <a:rPr lang="en-US" sz="1400">
                  <a:ea typeface="Corbel" charset="0"/>
                  <a:cs typeface="Corbel" charset="0"/>
                </a:rPr>
                <a:t>.</a:t>
              </a:r>
            </a:p>
          </p:txBody>
        </p:sp>
        <p:sp>
          <p:nvSpPr>
            <p:cNvPr id="24" name="TextBox 23">
              <a:extLst>
                <a:ext uri="{FF2B5EF4-FFF2-40B4-BE49-F238E27FC236}">
                  <a16:creationId xmlns:a16="http://schemas.microsoft.com/office/drawing/2014/main" id="{02F77587-8239-8943-9CA5-952C66CF3371}"/>
                </a:ext>
              </a:extLst>
            </p:cNvPr>
            <p:cNvSpPr txBox="1"/>
            <p:nvPr/>
          </p:nvSpPr>
          <p:spPr>
            <a:xfrm>
              <a:off x="1332913" y="251343"/>
              <a:ext cx="2733439" cy="369332"/>
            </a:xfrm>
            <a:prstGeom prst="rect">
              <a:avLst/>
            </a:prstGeom>
            <a:noFill/>
          </p:spPr>
          <p:txBody>
            <a:bodyPr wrap="square" rtlCol="0">
              <a:spAutoFit/>
            </a:bodyPr>
            <a:lstStyle/>
            <a:p>
              <a:r>
                <a:rPr lang="fi-FI" b="1"/>
                <a:t>KASVUA</a:t>
              </a:r>
            </a:p>
          </p:txBody>
        </p:sp>
      </p:grpSp>
      <p:grpSp>
        <p:nvGrpSpPr>
          <p:cNvPr id="26" name="Group 25">
            <a:extLst>
              <a:ext uri="{FF2B5EF4-FFF2-40B4-BE49-F238E27FC236}">
                <a16:creationId xmlns:a16="http://schemas.microsoft.com/office/drawing/2014/main" id="{F939AAC4-08F8-4640-9F0A-435C7A8F358C}"/>
              </a:ext>
            </a:extLst>
          </p:cNvPr>
          <p:cNvGrpSpPr/>
          <p:nvPr/>
        </p:nvGrpSpPr>
        <p:grpSpPr>
          <a:xfrm>
            <a:off x="1409784" y="5206542"/>
            <a:ext cx="2733439" cy="1038194"/>
            <a:chOff x="1399933" y="5275256"/>
            <a:chExt cx="2733439" cy="1038194"/>
          </a:xfrm>
        </p:grpSpPr>
        <p:sp>
          <p:nvSpPr>
            <p:cNvPr id="16" name="TextBox 15">
              <a:extLst>
                <a:ext uri="{FF2B5EF4-FFF2-40B4-BE49-F238E27FC236}">
                  <a16:creationId xmlns:a16="http://schemas.microsoft.com/office/drawing/2014/main" id="{7B7CD231-DC32-0A40-8871-B5ACC56656CD}"/>
                </a:ext>
              </a:extLst>
            </p:cNvPr>
            <p:cNvSpPr txBox="1"/>
            <p:nvPr/>
          </p:nvSpPr>
          <p:spPr>
            <a:xfrm>
              <a:off x="1399933" y="5574786"/>
              <a:ext cx="2465518" cy="738664"/>
            </a:xfrm>
            <a:prstGeom prst="rect">
              <a:avLst/>
            </a:prstGeom>
            <a:noFill/>
          </p:spPr>
          <p:txBody>
            <a:bodyPr wrap="square" rtlCol="0">
              <a:spAutoFit/>
            </a:bodyPr>
            <a:lstStyle/>
            <a:p>
              <a:r>
                <a:rPr lang="en-US" sz="1400" err="1">
                  <a:ea typeface="Corbel" charset="0"/>
                  <a:cs typeface="Corbel" charset="0"/>
                </a:rPr>
                <a:t>Huolehdimme</a:t>
              </a:r>
              <a:r>
                <a:rPr lang="en-US" sz="1400">
                  <a:ea typeface="Corbel" charset="0"/>
                  <a:cs typeface="Corbel" charset="0"/>
                </a:rPr>
                <a:t> </a:t>
              </a:r>
              <a:r>
                <a:rPr lang="en-US" sz="1400" err="1">
                  <a:ea typeface="Corbel" charset="0"/>
                  <a:cs typeface="Corbel" charset="0"/>
                </a:rPr>
                <a:t>turvallisesta</a:t>
              </a:r>
              <a:r>
                <a:rPr lang="en-US" sz="1400">
                  <a:ea typeface="Corbel" charset="0"/>
                  <a:cs typeface="Corbel" charset="0"/>
                </a:rPr>
                <a:t> </a:t>
              </a:r>
              <a:r>
                <a:rPr lang="en-US" sz="1400" err="1">
                  <a:ea typeface="Corbel" charset="0"/>
                  <a:cs typeface="Corbel" charset="0"/>
                </a:rPr>
                <a:t>maksamisesta</a:t>
              </a:r>
              <a:r>
                <a:rPr lang="en-US" sz="1400">
                  <a:ea typeface="Corbel" charset="0"/>
                  <a:cs typeface="Corbel" charset="0"/>
                </a:rPr>
                <a:t>.</a:t>
              </a:r>
            </a:p>
          </p:txBody>
        </p:sp>
        <p:sp>
          <p:nvSpPr>
            <p:cNvPr id="25" name="TextBox 24">
              <a:extLst>
                <a:ext uri="{FF2B5EF4-FFF2-40B4-BE49-F238E27FC236}">
                  <a16:creationId xmlns:a16="http://schemas.microsoft.com/office/drawing/2014/main" id="{AA4CAACB-3CBD-AF40-81A1-CAF1698B54F1}"/>
                </a:ext>
              </a:extLst>
            </p:cNvPr>
            <p:cNvSpPr txBox="1"/>
            <p:nvPr/>
          </p:nvSpPr>
          <p:spPr>
            <a:xfrm>
              <a:off x="1399933" y="5275256"/>
              <a:ext cx="2733439" cy="369332"/>
            </a:xfrm>
            <a:prstGeom prst="rect">
              <a:avLst/>
            </a:prstGeom>
            <a:noFill/>
          </p:spPr>
          <p:txBody>
            <a:bodyPr wrap="square" rtlCol="0">
              <a:spAutoFit/>
            </a:bodyPr>
            <a:lstStyle/>
            <a:p>
              <a:r>
                <a:rPr lang="fi-FI" b="1"/>
                <a:t>LUOTTAMUSTA</a:t>
              </a:r>
            </a:p>
          </p:txBody>
        </p:sp>
      </p:grpSp>
      <p:grpSp>
        <p:nvGrpSpPr>
          <p:cNvPr id="10" name="Group 9">
            <a:extLst>
              <a:ext uri="{FF2B5EF4-FFF2-40B4-BE49-F238E27FC236}">
                <a16:creationId xmlns:a16="http://schemas.microsoft.com/office/drawing/2014/main" id="{03725E77-9308-6F40-977E-A4251B49A279}"/>
              </a:ext>
            </a:extLst>
          </p:cNvPr>
          <p:cNvGrpSpPr/>
          <p:nvPr/>
        </p:nvGrpSpPr>
        <p:grpSpPr>
          <a:xfrm>
            <a:off x="8979526" y="4205169"/>
            <a:ext cx="2983874" cy="1292178"/>
            <a:chOff x="8979526" y="4297074"/>
            <a:chExt cx="2983874" cy="1292178"/>
          </a:xfrm>
        </p:grpSpPr>
        <p:sp>
          <p:nvSpPr>
            <p:cNvPr id="27" name="TextBox 26">
              <a:extLst>
                <a:ext uri="{FF2B5EF4-FFF2-40B4-BE49-F238E27FC236}">
                  <a16:creationId xmlns:a16="http://schemas.microsoft.com/office/drawing/2014/main" id="{C806EF14-1D27-6144-BA73-CB73A54F3B06}"/>
                </a:ext>
              </a:extLst>
            </p:cNvPr>
            <p:cNvSpPr txBox="1"/>
            <p:nvPr/>
          </p:nvSpPr>
          <p:spPr>
            <a:xfrm>
              <a:off x="8979526" y="4635145"/>
              <a:ext cx="2983874" cy="954107"/>
            </a:xfrm>
            <a:prstGeom prst="rect">
              <a:avLst/>
            </a:prstGeom>
            <a:noFill/>
          </p:spPr>
          <p:txBody>
            <a:bodyPr wrap="square" rtlCol="0">
              <a:spAutoFit/>
            </a:bodyPr>
            <a:lstStyle/>
            <a:p>
              <a:r>
                <a:rPr lang="en-US" sz="1400" err="1">
                  <a:ea typeface="Corbel" charset="0"/>
                  <a:cs typeface="Corbel" charset="0"/>
                </a:rPr>
                <a:t>Hoidamme</a:t>
              </a:r>
              <a:r>
                <a:rPr lang="en-US" sz="1400">
                  <a:ea typeface="Corbel" charset="0"/>
                  <a:cs typeface="Corbel" charset="0"/>
                </a:rPr>
                <a:t> </a:t>
              </a:r>
              <a:r>
                <a:rPr lang="en-US" sz="1400" err="1">
                  <a:ea typeface="Corbel" charset="0"/>
                  <a:cs typeface="Corbel" charset="0"/>
                </a:rPr>
                <a:t>sosiaaliturvaan</a:t>
              </a:r>
              <a:r>
                <a:rPr lang="en-US" sz="1400">
                  <a:ea typeface="Corbel" charset="0"/>
                  <a:cs typeface="Corbel" charset="0"/>
                </a:rPr>
                <a:t> </a:t>
              </a:r>
              <a:r>
                <a:rPr lang="en-US" sz="1400" err="1">
                  <a:ea typeface="Corbel" charset="0"/>
                  <a:cs typeface="Corbel" charset="0"/>
                </a:rPr>
                <a:t>kuuluvia</a:t>
              </a:r>
              <a:r>
                <a:rPr lang="en-US" sz="1400">
                  <a:ea typeface="Corbel" charset="0"/>
                  <a:cs typeface="Corbel" charset="0"/>
                </a:rPr>
                <a:t> </a:t>
              </a:r>
              <a:r>
                <a:rPr lang="en-US" sz="1400" err="1">
                  <a:ea typeface="Corbel" charset="0"/>
                  <a:cs typeface="Corbel" charset="0"/>
                </a:rPr>
                <a:t>tehtäviä</a:t>
              </a:r>
              <a:r>
                <a:rPr lang="en-US" sz="1400">
                  <a:ea typeface="Corbel" charset="0"/>
                  <a:cs typeface="Corbel" charset="0"/>
                </a:rPr>
                <a:t> </a:t>
              </a:r>
              <a:r>
                <a:rPr lang="en-US" sz="1400" err="1">
                  <a:ea typeface="Corbel" charset="0"/>
                  <a:cs typeface="Corbel" charset="0"/>
                </a:rPr>
                <a:t>kuten</a:t>
              </a:r>
              <a:r>
                <a:rPr lang="en-US" sz="1400">
                  <a:ea typeface="Corbel" charset="0"/>
                  <a:cs typeface="Corbel" charset="0"/>
                </a:rPr>
                <a:t> </a:t>
              </a:r>
              <a:r>
                <a:rPr lang="en-US" sz="1400" err="1">
                  <a:ea typeface="Corbel" charset="0"/>
                  <a:cs typeface="Corbel" charset="0"/>
                </a:rPr>
                <a:t>yksityiset</a:t>
              </a:r>
              <a:r>
                <a:rPr lang="en-US" sz="1400">
                  <a:ea typeface="Corbel" charset="0"/>
                  <a:cs typeface="Corbel" charset="0"/>
                </a:rPr>
                <a:t> </a:t>
              </a:r>
              <a:r>
                <a:rPr lang="en-US" sz="1400" err="1">
                  <a:ea typeface="Corbel" charset="0"/>
                  <a:cs typeface="Corbel" charset="0"/>
                </a:rPr>
                <a:t>työeläkkeet</a:t>
              </a:r>
              <a:r>
                <a:rPr lang="en-US" sz="1400">
                  <a:ea typeface="Corbel" charset="0"/>
                  <a:cs typeface="Corbel" charset="0"/>
                </a:rPr>
                <a:t>, </a:t>
              </a:r>
              <a:r>
                <a:rPr lang="en-US" sz="1400" err="1">
                  <a:ea typeface="Corbel" charset="0"/>
                  <a:cs typeface="Corbel" charset="0"/>
                </a:rPr>
                <a:t>liikenne</a:t>
              </a:r>
              <a:r>
                <a:rPr lang="en-US" sz="1400">
                  <a:ea typeface="Corbel" charset="0"/>
                  <a:cs typeface="Corbel" charset="0"/>
                </a:rPr>
                <a:t>- ja </a:t>
              </a:r>
              <a:r>
                <a:rPr lang="en-US" sz="1400" err="1">
                  <a:ea typeface="Corbel" charset="0"/>
                  <a:cs typeface="Corbel" charset="0"/>
                </a:rPr>
                <a:t>tapaturmavakuutukset</a:t>
              </a:r>
              <a:r>
                <a:rPr lang="en-US" sz="1400">
                  <a:ea typeface="Corbel" charset="0"/>
                  <a:cs typeface="Corbel" charset="0"/>
                </a:rPr>
                <a:t>.</a:t>
              </a:r>
            </a:p>
          </p:txBody>
        </p:sp>
        <p:sp>
          <p:nvSpPr>
            <p:cNvPr id="28" name="TextBox 27">
              <a:extLst>
                <a:ext uri="{FF2B5EF4-FFF2-40B4-BE49-F238E27FC236}">
                  <a16:creationId xmlns:a16="http://schemas.microsoft.com/office/drawing/2014/main" id="{055101A9-2FA4-0549-A7EC-AED28A6091C0}"/>
                </a:ext>
              </a:extLst>
            </p:cNvPr>
            <p:cNvSpPr txBox="1"/>
            <p:nvPr/>
          </p:nvSpPr>
          <p:spPr>
            <a:xfrm>
              <a:off x="8979526" y="4297074"/>
              <a:ext cx="2733439" cy="369332"/>
            </a:xfrm>
            <a:prstGeom prst="rect">
              <a:avLst/>
            </a:prstGeom>
            <a:noFill/>
          </p:spPr>
          <p:txBody>
            <a:bodyPr wrap="square" rtlCol="0">
              <a:spAutoFit/>
            </a:bodyPr>
            <a:lstStyle/>
            <a:p>
              <a:r>
                <a:rPr lang="fi-FI" b="1"/>
                <a:t>HUOLEHTIMISTA</a:t>
              </a:r>
            </a:p>
          </p:txBody>
        </p:sp>
      </p:grpSp>
      <p:grpSp>
        <p:nvGrpSpPr>
          <p:cNvPr id="2" name="Group 1">
            <a:extLst>
              <a:ext uri="{FF2B5EF4-FFF2-40B4-BE49-F238E27FC236}">
                <a16:creationId xmlns:a16="http://schemas.microsoft.com/office/drawing/2014/main" id="{CFAF8533-4057-5E4E-88C5-A739E033FA9A}"/>
              </a:ext>
            </a:extLst>
          </p:cNvPr>
          <p:cNvGrpSpPr/>
          <p:nvPr/>
        </p:nvGrpSpPr>
        <p:grpSpPr>
          <a:xfrm>
            <a:off x="3438707" y="359703"/>
            <a:ext cx="1423802" cy="1720965"/>
            <a:chOff x="3465886" y="115540"/>
            <a:chExt cx="1423802" cy="1720965"/>
          </a:xfrm>
        </p:grpSpPr>
        <p:pic>
          <p:nvPicPr>
            <p:cNvPr id="3" name="Picture 2"/>
            <p:cNvPicPr>
              <a:picLocks noChangeAspect="1"/>
            </p:cNvPicPr>
            <p:nvPr/>
          </p:nvPicPr>
          <p:blipFill>
            <a:blip r:embed="rId4"/>
            <a:stretch>
              <a:fillRect/>
            </a:stretch>
          </p:blipFill>
          <p:spPr>
            <a:xfrm>
              <a:off x="3817997" y="542670"/>
              <a:ext cx="1071691" cy="1203408"/>
            </a:xfrm>
            <a:prstGeom prst="rect">
              <a:avLst/>
            </a:prstGeom>
          </p:spPr>
        </p:pic>
        <p:pic>
          <p:nvPicPr>
            <p:cNvPr id="4" name="Picture 3"/>
            <p:cNvPicPr>
              <a:picLocks noChangeAspect="1"/>
            </p:cNvPicPr>
            <p:nvPr/>
          </p:nvPicPr>
          <p:blipFill>
            <a:blip r:embed="rId5"/>
            <a:stretch>
              <a:fillRect/>
            </a:stretch>
          </p:blipFill>
          <p:spPr>
            <a:xfrm>
              <a:off x="3465886" y="115540"/>
              <a:ext cx="1210565" cy="1720965"/>
            </a:xfrm>
            <a:prstGeom prst="rect">
              <a:avLst/>
            </a:prstGeom>
          </p:spPr>
        </p:pic>
      </p:grpSp>
      <p:pic>
        <p:nvPicPr>
          <p:cNvPr id="17" name="Picture 16"/>
          <p:cNvPicPr>
            <a:picLocks noChangeAspect="1"/>
          </p:cNvPicPr>
          <p:nvPr/>
        </p:nvPicPr>
        <p:blipFill>
          <a:blip r:embed="rId6"/>
          <a:stretch>
            <a:fillRect/>
          </a:stretch>
        </p:blipFill>
        <p:spPr>
          <a:xfrm>
            <a:off x="7887015" y="4113265"/>
            <a:ext cx="971992" cy="1475987"/>
          </a:xfrm>
          <a:prstGeom prst="rect">
            <a:avLst/>
          </a:prstGeom>
        </p:spPr>
      </p:pic>
      <p:pic>
        <p:nvPicPr>
          <p:cNvPr id="19" name="Picture 18"/>
          <p:cNvPicPr>
            <a:picLocks noChangeAspect="1"/>
          </p:cNvPicPr>
          <p:nvPr/>
        </p:nvPicPr>
        <p:blipFill>
          <a:blip r:embed="rId7"/>
          <a:stretch>
            <a:fillRect/>
          </a:stretch>
        </p:blipFill>
        <p:spPr>
          <a:xfrm rot="20631069">
            <a:off x="3627038" y="4740167"/>
            <a:ext cx="943628" cy="1698171"/>
          </a:xfrm>
          <a:prstGeom prst="rect">
            <a:avLst/>
          </a:prstGeom>
        </p:spPr>
      </p:pic>
      <p:pic>
        <p:nvPicPr>
          <p:cNvPr id="20" name="Picture 19"/>
          <p:cNvPicPr>
            <a:picLocks noChangeAspect="1"/>
          </p:cNvPicPr>
          <p:nvPr/>
        </p:nvPicPr>
        <p:blipFill>
          <a:blip r:embed="rId8"/>
          <a:stretch>
            <a:fillRect/>
          </a:stretch>
        </p:blipFill>
        <p:spPr>
          <a:xfrm>
            <a:off x="8126871" y="2103582"/>
            <a:ext cx="1336230" cy="1258445"/>
          </a:xfrm>
          <a:prstGeom prst="rect">
            <a:avLst/>
          </a:prstGeom>
        </p:spPr>
      </p:pic>
    </p:spTree>
    <p:extLst>
      <p:ext uri="{BB962C8B-B14F-4D97-AF65-F5344CB8AC3E}">
        <p14:creationId xmlns:p14="http://schemas.microsoft.com/office/powerpoint/2010/main" val="161985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par>
                                <p:cTn id="11" presetID="1" presetClass="entr" presetSubtype="0" fill="hold" grpId="0" nodeType="with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par>
                                <p:cTn id="13" presetID="10" presetClass="entr" presetSubtype="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7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7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9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9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11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110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nodeType="withEffect">
                                  <p:stCondLst>
                                    <p:cond delay="13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130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par>
                                <p:cTn id="43" presetID="10" presetClass="entr" presetSubtype="0" fill="hold" nodeType="withEffect">
                                  <p:stCondLst>
                                    <p:cond delay="130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nodeType="withEffect">
                                  <p:stCondLst>
                                    <p:cond delay="130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a:xfrm>
            <a:off x="748992" y="-34290"/>
            <a:ext cx="10515600" cy="1645247"/>
          </a:xfrm>
        </p:spPr>
        <p:txBody>
          <a:bodyPr>
            <a:normAutofit/>
          </a:bodyPr>
          <a:lstStyle/>
          <a:p>
            <a:pPr lvl="0">
              <a:lnSpc>
                <a:spcPct val="100000"/>
              </a:lnSpc>
              <a:spcBef>
                <a:spcPts val="0"/>
              </a:spcBef>
              <a:defRPr/>
            </a:pPr>
            <a:r>
              <a:rPr lang="fi-FI"/>
              <a:t>Finanssiala verokarhun ruokkijana 2017</a:t>
            </a:r>
          </a:p>
        </p:txBody>
      </p:sp>
      <p:graphicFrame>
        <p:nvGraphicFramePr>
          <p:cNvPr id="14" name="Sisällön paikkamerkki 13"/>
          <p:cNvGraphicFramePr>
            <a:graphicFrameLocks noGrp="1"/>
          </p:cNvGraphicFramePr>
          <p:nvPr>
            <p:ph sz="half" idx="4294967295"/>
            <p:extLst>
              <p:ext uri="{D42A27DB-BD31-4B8C-83A1-F6EECF244321}">
                <p14:modId xmlns:p14="http://schemas.microsoft.com/office/powerpoint/2010/main" val="3502082934"/>
              </p:ext>
            </p:extLst>
          </p:nvPr>
        </p:nvGraphicFramePr>
        <p:xfrm>
          <a:off x="8218304" y="2364912"/>
          <a:ext cx="3519853" cy="2625477"/>
        </p:xfrm>
        <a:graphic>
          <a:graphicData uri="http://schemas.openxmlformats.org/drawingml/2006/table">
            <a:tbl>
              <a:tblPr bandRow="1">
                <a:tableStyleId>{3B4B98B0-60AC-42C2-AFA5-B58CD77FA1E5}</a:tableStyleId>
              </a:tblPr>
              <a:tblGrid>
                <a:gridCol w="462781">
                  <a:extLst>
                    <a:ext uri="{9D8B030D-6E8A-4147-A177-3AD203B41FA5}">
                      <a16:colId xmlns:a16="http://schemas.microsoft.com/office/drawing/2014/main" val="3127219989"/>
                    </a:ext>
                  </a:extLst>
                </a:gridCol>
                <a:gridCol w="2560270">
                  <a:extLst>
                    <a:ext uri="{9D8B030D-6E8A-4147-A177-3AD203B41FA5}">
                      <a16:colId xmlns:a16="http://schemas.microsoft.com/office/drawing/2014/main" val="20000"/>
                    </a:ext>
                  </a:extLst>
                </a:gridCol>
                <a:gridCol w="496802">
                  <a:extLst>
                    <a:ext uri="{9D8B030D-6E8A-4147-A177-3AD203B41FA5}">
                      <a16:colId xmlns:a16="http://schemas.microsoft.com/office/drawing/2014/main" val="20001"/>
                    </a:ext>
                  </a:extLst>
                </a:gridCol>
              </a:tblGrid>
              <a:tr h="296903">
                <a:tc>
                  <a:txBody>
                    <a:bodyPr/>
                    <a:lstStyle/>
                    <a:p>
                      <a:pPr algn="ctr" fontAlgn="b"/>
                      <a:r>
                        <a:rPr lang="fi-FI" sz="1600" b="1" i="0" u="none" strike="noStrike">
                          <a:solidFill>
                            <a:schemeClr val="tx2"/>
                          </a:solidFill>
                          <a:effectLst/>
                          <a:latin typeface="Verdana" panose="020B0604030504040204" pitchFamily="34" charset="0"/>
                        </a:rPr>
                        <a:t>1.</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OP Ryhmä</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187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0"/>
                  </a:ext>
                </a:extLst>
              </a:tr>
              <a:tr h="333628">
                <a:tc>
                  <a:txBody>
                    <a:bodyPr/>
                    <a:lstStyle/>
                    <a:p>
                      <a:pPr algn="ctr" fontAlgn="b"/>
                      <a:r>
                        <a:rPr lang="fi-FI" sz="1600" b="1" i="0" u="none" strike="noStrike">
                          <a:solidFill>
                            <a:schemeClr val="tx2"/>
                          </a:solidFill>
                          <a:effectLst/>
                          <a:latin typeface="Verdana" panose="020B0604030504040204" pitchFamily="34" charset="0"/>
                        </a:rPr>
                        <a:t>2.</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Nordea</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175</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33628">
                <a:tc>
                  <a:txBody>
                    <a:bodyPr/>
                    <a:lstStyle/>
                    <a:p>
                      <a:pPr algn="ctr" fontAlgn="b"/>
                      <a:endParaRPr lang="en-US" sz="1600" b="1" i="0" u="none" strike="noStrike">
                        <a:solidFill>
                          <a:schemeClr val="tx2"/>
                        </a:solidFill>
                        <a:effectLst/>
                        <a:latin typeface="Verdan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tx2"/>
                          </a:solidFill>
                          <a:effectLst/>
                          <a:latin typeface="Verdana" panose="020B0604030504040204" pitchFamily="34"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600" b="1" i="0" u="none" strike="noStrike">
                        <a:solidFill>
                          <a:schemeClr val="tx2"/>
                        </a:solidFill>
                        <a:effectLst/>
                        <a:latin typeface="Verdan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3628">
                <a:tc>
                  <a:txBody>
                    <a:bodyPr/>
                    <a:lstStyle/>
                    <a:p>
                      <a:pPr algn="ctr" fontAlgn="b"/>
                      <a:r>
                        <a:rPr lang="en-US" sz="1600" b="1" i="0" u="none" strike="noStrike">
                          <a:solidFill>
                            <a:schemeClr val="tx2"/>
                          </a:solidFill>
                          <a:effectLst/>
                          <a:latin typeface="Verdana" panose="020B0604030504040204" pitchFamily="34" charset="0"/>
                        </a:rPr>
                        <a:t>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1" i="0" u="none" strike="noStrike">
                          <a:solidFill>
                            <a:schemeClr val="tx2"/>
                          </a:solidFill>
                          <a:effectLst/>
                          <a:latin typeface="Verdana" panose="020B0604030504040204" pitchFamily="34" charset="0"/>
                        </a:rPr>
                        <a:t>Sampo Group</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i-FI" sz="1600" b="1" i="0" u="none" strike="noStrike">
                          <a:solidFill>
                            <a:schemeClr val="tx2"/>
                          </a:solidFill>
                          <a:effectLst/>
                          <a:latin typeface="Verdana" panose="020B0604030504040204" pitchFamily="34" charset="0"/>
                        </a:rPr>
                        <a:t>167</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3628">
                <a:tc>
                  <a:txBody>
                    <a:bodyPr/>
                    <a:lstStyle/>
                    <a:p>
                      <a:pPr algn="ctr" fontAlgn="b"/>
                      <a:endParaRPr lang="fi-FI" sz="1600" b="1" i="0" u="none" strike="noStrike">
                        <a:solidFill>
                          <a:schemeClr val="tx2"/>
                        </a:solidFill>
                        <a:effectLst/>
                        <a:latin typeface="Verdan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i-FI" sz="1600" b="1" i="0" u="none" strike="noStrike">
                          <a:solidFill>
                            <a:schemeClr val="tx2"/>
                          </a:solidFill>
                          <a:effectLst/>
                          <a:latin typeface="Verdana" panose="020B0604030504040204" pitchFamily="34"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600" b="1" i="0" u="none" strike="noStrike">
                        <a:solidFill>
                          <a:schemeClr val="tx2"/>
                        </a:solidFill>
                        <a:effectLst/>
                        <a:latin typeface="Verdan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6806">
                <a:tc>
                  <a:txBody>
                    <a:bodyPr/>
                    <a:lstStyle/>
                    <a:p>
                      <a:pPr algn="ctr" fontAlgn="b"/>
                      <a:r>
                        <a:rPr lang="fi-FI" sz="1600" b="1" i="0" u="none" strike="noStrike">
                          <a:solidFill>
                            <a:schemeClr val="tx2"/>
                          </a:solidFill>
                          <a:effectLst/>
                          <a:latin typeface="Verdana" panose="020B0604030504040204" pitchFamily="34" charset="0"/>
                        </a:rPr>
                        <a:t>10.</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LähiTapiola-ryhmä</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74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333628">
                <a:tc>
                  <a:txBody>
                    <a:bodyPr/>
                    <a:lstStyle/>
                    <a:p>
                      <a:pPr algn="ctr" fontAlgn="b"/>
                      <a:endParaRPr lang="fi-FI" sz="1600" b="1" i="0" u="none" strike="noStrike">
                        <a:solidFill>
                          <a:schemeClr val="tx2"/>
                        </a:solidFill>
                        <a:effectLst/>
                        <a:latin typeface="Verdan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i-FI" sz="1600" b="1" i="0" u="none" strike="noStrike">
                          <a:solidFill>
                            <a:schemeClr val="tx2"/>
                          </a:solidFill>
                          <a:effectLst/>
                          <a:latin typeface="Verdana" panose="020B0604030504040204" pitchFamily="34" charset="0"/>
                        </a:rPr>
                        <a:t>…</a:t>
                      </a: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fi-FI" sz="1600" b="1" i="0" u="none" strike="noStrike">
                        <a:solidFill>
                          <a:schemeClr val="tx2"/>
                        </a:solidFill>
                        <a:effectLst/>
                        <a:latin typeface="Verdana" panose="020B060403050404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33628">
                <a:tc>
                  <a:txBody>
                    <a:bodyPr/>
                    <a:lstStyle/>
                    <a:p>
                      <a:pPr algn="ctr" fontAlgn="b"/>
                      <a:r>
                        <a:rPr lang="fi-FI" sz="1600" b="1" i="0" u="none" strike="noStrike">
                          <a:solidFill>
                            <a:schemeClr val="tx2"/>
                          </a:solidFill>
                          <a:effectLst/>
                          <a:latin typeface="Verdana" panose="020B0604030504040204" pitchFamily="34" charset="0"/>
                        </a:rPr>
                        <a:t>14.</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Danske Bank</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b"/>
                      <a:r>
                        <a:rPr lang="fi-FI" sz="1600" b="1" i="0" u="none" strike="noStrike">
                          <a:solidFill>
                            <a:schemeClr val="tx2"/>
                          </a:solidFill>
                          <a:effectLst/>
                          <a:latin typeface="Verdana" panose="020B0604030504040204" pitchFamily="34" charset="0"/>
                        </a:rPr>
                        <a:t>48</a:t>
                      </a:r>
                    </a:p>
                  </a:txBody>
                  <a:tcPr marL="9525" marR="9525" marT="9525"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8" name="Tekstiruutu 17"/>
          <p:cNvSpPr txBox="1"/>
          <p:nvPr/>
        </p:nvSpPr>
        <p:spPr>
          <a:xfrm>
            <a:off x="7671737" y="5224700"/>
            <a:ext cx="43378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164180"/>
                </a:solidFill>
                <a:effectLst/>
                <a:uLnTx/>
                <a:uFillTx/>
                <a:latin typeface="Merriweather Sans"/>
                <a:ea typeface="+mn-ea"/>
                <a:cs typeface="+mn-cs"/>
              </a:rPr>
              <a:t>Lähde: Verohallinto, FA ja yhtiöiden tilinpäätökset, 2017</a:t>
            </a:r>
          </a:p>
        </p:txBody>
      </p:sp>
      <p:sp>
        <p:nvSpPr>
          <p:cNvPr id="4" name="Tekstiruutu 3"/>
          <p:cNvSpPr txBox="1"/>
          <p:nvPr/>
        </p:nvSpPr>
        <p:spPr>
          <a:xfrm>
            <a:off x="11201587" y="2063400"/>
            <a:ext cx="59984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164180"/>
                </a:solidFill>
                <a:effectLst/>
                <a:uLnTx/>
                <a:uFillTx/>
                <a:latin typeface="Merriweather Sans" panose="02000503060000020004" pitchFamily="2" charset="0"/>
                <a:ea typeface="+mn-ea"/>
                <a:cs typeface="+mn-cs"/>
              </a:rPr>
              <a:t>Milj.€</a:t>
            </a:r>
          </a:p>
        </p:txBody>
      </p:sp>
      <p:sp>
        <p:nvSpPr>
          <p:cNvPr id="8" name="Tekstiruutu 7">
            <a:extLst>
              <a:ext uri="{FF2B5EF4-FFF2-40B4-BE49-F238E27FC236}">
                <a16:creationId xmlns:a16="http://schemas.microsoft.com/office/drawing/2014/main" id="{49078B32-CFE8-4219-9E83-F66AACDECE97}"/>
              </a:ext>
            </a:extLst>
          </p:cNvPr>
          <p:cNvSpPr txBox="1"/>
          <p:nvPr/>
        </p:nvSpPr>
        <p:spPr>
          <a:xfrm>
            <a:off x="7831113" y="1615700"/>
            <a:ext cx="426430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164180"/>
                </a:solidFill>
                <a:effectLst/>
                <a:uLnTx/>
                <a:uFillTx/>
                <a:latin typeface="Merriweather Sans"/>
                <a:ea typeface="+mn-ea"/>
                <a:cs typeface="+mn-cs"/>
              </a:rPr>
              <a:t>Suurimmat yhteisöveron maksajat</a:t>
            </a:r>
            <a:br>
              <a:rPr kumimoji="0" lang="fi-FI" sz="1800" b="0" i="0" u="none" strike="noStrike" kern="1200" cap="none" spc="0" normalizeH="0" baseline="0" noProof="0">
                <a:ln>
                  <a:noFill/>
                </a:ln>
                <a:solidFill>
                  <a:srgbClr val="164180"/>
                </a:solidFill>
                <a:effectLst/>
                <a:uLnTx/>
                <a:uFillTx/>
                <a:latin typeface="Merriweather Sans"/>
                <a:ea typeface="+mn-ea"/>
                <a:cs typeface="+mn-cs"/>
              </a:rPr>
            </a:br>
            <a:r>
              <a:rPr kumimoji="0" lang="fi-FI" sz="1200" b="0" i="0" u="none" strike="noStrike" kern="1200" cap="none" spc="0" normalizeH="0" baseline="0" noProof="0">
                <a:ln>
                  <a:noFill/>
                </a:ln>
                <a:solidFill>
                  <a:srgbClr val="164180"/>
                </a:solidFill>
                <a:effectLst/>
                <a:uLnTx/>
                <a:uFillTx/>
                <a:latin typeface="Merriweather Sans"/>
                <a:ea typeface="+mn-ea"/>
                <a:cs typeface="+mn-cs"/>
              </a:rPr>
              <a:t>Yhteisövero yhteensä 5.634 milj.€</a:t>
            </a: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nvGrpSpPr>
          <p:cNvPr id="16" name="Group 15">
            <a:extLst>
              <a:ext uri="{FF2B5EF4-FFF2-40B4-BE49-F238E27FC236}">
                <a16:creationId xmlns:a16="http://schemas.microsoft.com/office/drawing/2014/main" id="{40D97525-5955-2044-BF37-DA4954018318}"/>
              </a:ext>
            </a:extLst>
          </p:cNvPr>
          <p:cNvGrpSpPr/>
          <p:nvPr/>
        </p:nvGrpSpPr>
        <p:grpSpPr>
          <a:xfrm>
            <a:off x="1564237" y="1228617"/>
            <a:ext cx="3116502" cy="2606148"/>
            <a:chOff x="2118772" y="1279928"/>
            <a:chExt cx="2343828" cy="2345337"/>
          </a:xfrm>
        </p:grpSpPr>
        <p:sp>
          <p:nvSpPr>
            <p:cNvPr id="32" name="Oval 31">
              <a:extLst>
                <a:ext uri="{FF2B5EF4-FFF2-40B4-BE49-F238E27FC236}">
                  <a16:creationId xmlns:a16="http://schemas.microsoft.com/office/drawing/2014/main" id="{5DAC8D2C-B8AE-4DF0-BE91-5B6DCF23A460}"/>
                </a:ext>
              </a:extLst>
            </p:cNvPr>
            <p:cNvSpPr/>
            <p:nvPr/>
          </p:nvSpPr>
          <p:spPr>
            <a:xfrm>
              <a:off x="2125432" y="1279928"/>
              <a:ext cx="2320904" cy="2345337"/>
            </a:xfrm>
            <a:prstGeom prst="ellipse">
              <a:avLst/>
            </a:prstGeom>
            <a:solidFill>
              <a:srgbClr val="EE2C9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2" name="Tekstiruutu 1">
              <a:extLst>
                <a:ext uri="{FF2B5EF4-FFF2-40B4-BE49-F238E27FC236}">
                  <a16:creationId xmlns:a16="http://schemas.microsoft.com/office/drawing/2014/main" id="{85278E59-22B9-498B-B0AD-656814290218}"/>
                </a:ext>
              </a:extLst>
            </p:cNvPr>
            <p:cNvSpPr txBox="1"/>
            <p:nvPr/>
          </p:nvSpPr>
          <p:spPr>
            <a:xfrm>
              <a:off x="2118772" y="1775118"/>
              <a:ext cx="2343828" cy="1644354"/>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2400" b="1" i="0" u="none" strike="noStrike" kern="1200" cap="none" spc="0" normalizeH="0" baseline="0" noProof="0">
                  <a:ln>
                    <a:noFill/>
                  </a:ln>
                  <a:solidFill>
                    <a:srgbClr val="FFFFFF"/>
                  </a:solidFill>
                  <a:effectLst/>
                  <a:uLnTx/>
                  <a:uFillTx/>
                  <a:latin typeface="Merriweather Sans"/>
                  <a:ea typeface="+mn-ea"/>
                  <a:cs typeface="+mn-cs"/>
                </a:rPr>
                <a:t>Yhteensä</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6000" b="1" i="0" u="none" strike="noStrike" kern="1200" cap="none" spc="0" normalizeH="0" baseline="0" noProof="0">
                  <a:ln>
                    <a:noFill/>
                  </a:ln>
                  <a:solidFill>
                    <a:srgbClr val="FFFFFF"/>
                  </a:solidFill>
                  <a:effectLst/>
                  <a:uLnTx/>
                  <a:uFillTx/>
                  <a:latin typeface="Merriweather Sans"/>
                  <a:ea typeface="+mn-ea"/>
                  <a:cs typeface="+mn-cs"/>
                </a:rPr>
                <a:t>3,5</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i-FI" sz="2000" b="1" i="0" u="none" strike="noStrike" kern="1200" cap="none" spc="0" normalizeH="0" baseline="0" noProof="0">
                  <a:ln>
                    <a:noFill/>
                  </a:ln>
                  <a:solidFill>
                    <a:srgbClr val="FFFFFF"/>
                  </a:solidFill>
                  <a:effectLst/>
                  <a:uLnTx/>
                  <a:uFillTx/>
                  <a:latin typeface="Merriweather Sans"/>
                  <a:ea typeface="+mn-ea"/>
                  <a:cs typeface="+mn-cs"/>
                </a:rPr>
                <a:t>mrd.€</a:t>
              </a:r>
            </a:p>
          </p:txBody>
        </p:sp>
      </p:grpSp>
      <p:grpSp>
        <p:nvGrpSpPr>
          <p:cNvPr id="127" name="Group 126">
            <a:extLst>
              <a:ext uri="{FF2B5EF4-FFF2-40B4-BE49-F238E27FC236}">
                <a16:creationId xmlns:a16="http://schemas.microsoft.com/office/drawing/2014/main" id="{AE5683E3-7D34-44FD-BE11-7A63C48B1EF4}"/>
              </a:ext>
            </a:extLst>
          </p:cNvPr>
          <p:cNvGrpSpPr/>
          <p:nvPr/>
        </p:nvGrpSpPr>
        <p:grpSpPr>
          <a:xfrm>
            <a:off x="4303488" y="982980"/>
            <a:ext cx="2349505" cy="5096068"/>
            <a:chOff x="-5894745" y="2688611"/>
            <a:chExt cx="1757461" cy="3309875"/>
          </a:xfrm>
        </p:grpSpPr>
        <p:sp>
          <p:nvSpPr>
            <p:cNvPr id="52" name="Freeform: Shape 51">
              <a:extLst>
                <a:ext uri="{FF2B5EF4-FFF2-40B4-BE49-F238E27FC236}">
                  <a16:creationId xmlns:a16="http://schemas.microsoft.com/office/drawing/2014/main" id="{785B15E1-A543-4694-8199-5AE9C32C42BC}"/>
                </a:ext>
              </a:extLst>
            </p:cNvPr>
            <p:cNvSpPr/>
            <p:nvPr/>
          </p:nvSpPr>
          <p:spPr>
            <a:xfrm>
              <a:off x="-4564719" y="3796992"/>
              <a:ext cx="207492" cy="228242"/>
            </a:xfrm>
            <a:custGeom>
              <a:avLst/>
              <a:gdLst>
                <a:gd name="connsiteX0" fmla="*/ 94409 w 207492"/>
                <a:gd name="connsiteY0" fmla="*/ 231354 h 228241"/>
                <a:gd name="connsiteX1" fmla="*/ 202305 w 207492"/>
                <a:gd name="connsiteY1" fmla="*/ 177406 h 228241"/>
                <a:gd name="connsiteX2" fmla="*/ 131758 w 207492"/>
                <a:gd name="connsiteY2" fmla="*/ 15562 h 228241"/>
                <a:gd name="connsiteX3" fmla="*/ 15562 w 207492"/>
                <a:gd name="connsiteY3" fmla="*/ 25937 h 228241"/>
              </a:gdLst>
              <a:ahLst/>
              <a:cxnLst>
                <a:cxn ang="0">
                  <a:pos x="connsiteX0" y="connsiteY0"/>
                </a:cxn>
                <a:cxn ang="0">
                  <a:pos x="connsiteX1" y="connsiteY1"/>
                </a:cxn>
                <a:cxn ang="0">
                  <a:pos x="connsiteX2" y="connsiteY2"/>
                </a:cxn>
                <a:cxn ang="0">
                  <a:pos x="connsiteX3" y="connsiteY3"/>
                </a:cxn>
              </a:cxnLst>
              <a:rect l="l" t="t" r="r" b="b"/>
              <a:pathLst>
                <a:path w="207492" h="228241">
                  <a:moveTo>
                    <a:pt x="94409" y="231354"/>
                  </a:moveTo>
                  <a:lnTo>
                    <a:pt x="202305" y="177406"/>
                  </a:lnTo>
                  <a:lnTo>
                    <a:pt x="131758" y="15562"/>
                  </a:lnTo>
                  <a:lnTo>
                    <a:pt x="15562" y="25937"/>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3" name="Freeform: Shape 52">
              <a:extLst>
                <a:ext uri="{FF2B5EF4-FFF2-40B4-BE49-F238E27FC236}">
                  <a16:creationId xmlns:a16="http://schemas.microsoft.com/office/drawing/2014/main" id="{77603658-340B-40FB-ADA6-E64A6901EF44}"/>
                </a:ext>
              </a:extLst>
            </p:cNvPr>
            <p:cNvSpPr/>
            <p:nvPr/>
          </p:nvSpPr>
          <p:spPr>
            <a:xfrm>
              <a:off x="-5894745" y="3342584"/>
              <a:ext cx="1493945" cy="2655902"/>
            </a:xfrm>
            <a:custGeom>
              <a:avLst/>
              <a:gdLst>
                <a:gd name="connsiteX0" fmla="*/ 474120 w 1493945"/>
                <a:gd name="connsiteY0" fmla="*/ 258328 h 2655901"/>
                <a:gd name="connsiteX1" fmla="*/ 413947 w 1493945"/>
                <a:gd name="connsiteY1" fmla="*/ 909854 h 2655901"/>
                <a:gd name="connsiteX2" fmla="*/ 200230 w 1493945"/>
                <a:gd name="connsiteY2" fmla="*/ 1621553 h 2655901"/>
                <a:gd name="connsiteX3" fmla="*/ 28011 w 1493945"/>
                <a:gd name="connsiteY3" fmla="*/ 1965990 h 2655901"/>
                <a:gd name="connsiteX4" fmla="*/ 81960 w 1493945"/>
                <a:gd name="connsiteY4" fmla="*/ 2509620 h 2655901"/>
                <a:gd name="connsiteX5" fmla="*/ 15562 w 1493945"/>
                <a:gd name="connsiteY5" fmla="*/ 2613366 h 2655901"/>
                <a:gd name="connsiteX6" fmla="*/ 295677 w 1493945"/>
                <a:gd name="connsiteY6" fmla="*/ 2632040 h 2655901"/>
                <a:gd name="connsiteX7" fmla="*/ 474120 w 1493945"/>
                <a:gd name="connsiteY7" fmla="*/ 2206681 h 2655901"/>
                <a:gd name="connsiteX8" fmla="*/ 750085 w 1493945"/>
                <a:gd name="connsiteY8" fmla="*/ 2080111 h 2655901"/>
                <a:gd name="connsiteX9" fmla="*/ 1015675 w 1493945"/>
                <a:gd name="connsiteY9" fmla="*/ 2256479 h 2655901"/>
                <a:gd name="connsiteX10" fmla="*/ 1077923 w 1493945"/>
                <a:gd name="connsiteY10" fmla="*/ 2636190 h 2655901"/>
                <a:gd name="connsiteX11" fmla="*/ 1370487 w 1493945"/>
                <a:gd name="connsiteY11" fmla="*/ 2654865 h 2655901"/>
                <a:gd name="connsiteX12" fmla="*/ 1316539 w 1493945"/>
                <a:gd name="connsiteY12" fmla="*/ 2530369 h 2655901"/>
                <a:gd name="connsiteX13" fmla="*/ 1480458 w 1493945"/>
                <a:gd name="connsiteY13" fmla="*/ 2059362 h 2655901"/>
                <a:gd name="connsiteX14" fmla="*/ 1347663 w 1493945"/>
                <a:gd name="connsiteY14" fmla="*/ 1505357 h 2655901"/>
                <a:gd name="connsiteX15" fmla="*/ 1480458 w 1493945"/>
                <a:gd name="connsiteY15" fmla="*/ 828932 h 2655901"/>
                <a:gd name="connsiteX16" fmla="*/ 1335214 w 1493945"/>
                <a:gd name="connsiteY16" fmla="*/ 15562 h 2655901"/>
                <a:gd name="connsiteX17" fmla="*/ 474120 w 1493945"/>
                <a:gd name="connsiteY17" fmla="*/ 258328 h 265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3945" h="2655901">
                  <a:moveTo>
                    <a:pt x="474120" y="258328"/>
                  </a:moveTo>
                  <a:cubicBezTo>
                    <a:pt x="474120" y="258328"/>
                    <a:pt x="449221" y="779134"/>
                    <a:pt x="413947" y="909854"/>
                  </a:cubicBezTo>
                  <a:cubicBezTo>
                    <a:pt x="376599" y="1040574"/>
                    <a:pt x="200230" y="1621553"/>
                    <a:pt x="200230" y="1621553"/>
                  </a:cubicBezTo>
                  <a:cubicBezTo>
                    <a:pt x="200230" y="1621553"/>
                    <a:pt x="36311" y="1901667"/>
                    <a:pt x="28011" y="1965990"/>
                  </a:cubicBezTo>
                  <a:cubicBezTo>
                    <a:pt x="19712" y="2030312"/>
                    <a:pt x="81960" y="2509620"/>
                    <a:pt x="81960" y="2509620"/>
                  </a:cubicBezTo>
                  <a:lnTo>
                    <a:pt x="15562" y="2613366"/>
                  </a:lnTo>
                  <a:lnTo>
                    <a:pt x="295677" y="2632040"/>
                  </a:lnTo>
                  <a:lnTo>
                    <a:pt x="474120" y="2206681"/>
                  </a:lnTo>
                  <a:lnTo>
                    <a:pt x="750085" y="2080111"/>
                  </a:lnTo>
                  <a:lnTo>
                    <a:pt x="1015675" y="2256479"/>
                  </a:lnTo>
                  <a:lnTo>
                    <a:pt x="1077923" y="2636190"/>
                  </a:lnTo>
                  <a:lnTo>
                    <a:pt x="1370487" y="2654865"/>
                  </a:lnTo>
                  <a:lnTo>
                    <a:pt x="1316539" y="2530369"/>
                  </a:lnTo>
                  <a:cubicBezTo>
                    <a:pt x="1316539" y="2530369"/>
                    <a:pt x="1484608" y="2136134"/>
                    <a:pt x="1480458" y="2059362"/>
                  </a:cubicBezTo>
                  <a:cubicBezTo>
                    <a:pt x="1476309" y="1982589"/>
                    <a:pt x="1347663" y="1505357"/>
                    <a:pt x="1347663" y="1505357"/>
                  </a:cubicBezTo>
                  <a:cubicBezTo>
                    <a:pt x="1347663" y="1505357"/>
                    <a:pt x="1472159" y="970027"/>
                    <a:pt x="1480458" y="828932"/>
                  </a:cubicBezTo>
                  <a:cubicBezTo>
                    <a:pt x="1488758" y="687837"/>
                    <a:pt x="1335214" y="15562"/>
                    <a:pt x="1335214" y="15562"/>
                  </a:cubicBezTo>
                  <a:lnTo>
                    <a:pt x="474120" y="258328"/>
                  </a:lnTo>
                  <a:close/>
                </a:path>
              </a:pathLst>
            </a:custGeom>
            <a:solidFill>
              <a:srgbClr val="663B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4" name="Freeform: Shape 53">
              <a:extLst>
                <a:ext uri="{FF2B5EF4-FFF2-40B4-BE49-F238E27FC236}">
                  <a16:creationId xmlns:a16="http://schemas.microsoft.com/office/drawing/2014/main" id="{75009BD7-6155-40CF-892B-B09E5600AF9B}"/>
                </a:ext>
              </a:extLst>
            </p:cNvPr>
            <p:cNvSpPr/>
            <p:nvPr/>
          </p:nvSpPr>
          <p:spPr>
            <a:xfrm>
              <a:off x="-5710077" y="3892438"/>
              <a:ext cx="705474" cy="1078960"/>
            </a:xfrm>
            <a:custGeom>
              <a:avLst/>
              <a:gdLst>
                <a:gd name="connsiteX0" fmla="*/ 563342 w 705474"/>
                <a:gd name="connsiteY0" fmla="*/ 15562 h 1078960"/>
                <a:gd name="connsiteX1" fmla="*/ 575792 w 705474"/>
                <a:gd name="connsiteY1" fmla="*/ 318501 h 1078960"/>
                <a:gd name="connsiteX2" fmla="*/ 691987 w 705474"/>
                <a:gd name="connsiteY2" fmla="*/ 611065 h 1078960"/>
                <a:gd name="connsiteX3" fmla="*/ 555042 w 705474"/>
                <a:gd name="connsiteY3" fmla="*/ 716886 h 1078960"/>
                <a:gd name="connsiteX4" fmla="*/ 15562 w 705474"/>
                <a:gd name="connsiteY4" fmla="*/ 1071698 h 1078960"/>
                <a:gd name="connsiteX5" fmla="*/ 229279 w 705474"/>
                <a:gd name="connsiteY5" fmla="*/ 357924 h 10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474" h="1078960">
                  <a:moveTo>
                    <a:pt x="563342" y="15562"/>
                  </a:moveTo>
                  <a:lnTo>
                    <a:pt x="575792" y="318501"/>
                  </a:lnTo>
                  <a:lnTo>
                    <a:pt x="691987" y="611065"/>
                  </a:lnTo>
                  <a:lnTo>
                    <a:pt x="555042" y="716886"/>
                  </a:lnTo>
                  <a:lnTo>
                    <a:pt x="15562" y="1071698"/>
                  </a:lnTo>
                  <a:lnTo>
                    <a:pt x="229279" y="357924"/>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5" name="Freeform: Shape 54">
              <a:extLst>
                <a:ext uri="{FF2B5EF4-FFF2-40B4-BE49-F238E27FC236}">
                  <a16:creationId xmlns:a16="http://schemas.microsoft.com/office/drawing/2014/main" id="{8DE57A38-2CC4-4A3A-B3F0-467AAE13BC3D}"/>
                </a:ext>
              </a:extLst>
            </p:cNvPr>
            <p:cNvSpPr/>
            <p:nvPr/>
          </p:nvSpPr>
          <p:spPr>
            <a:xfrm>
              <a:off x="-5180971" y="4502466"/>
              <a:ext cx="145245" cy="82997"/>
            </a:xfrm>
            <a:custGeom>
              <a:avLst/>
              <a:gdLst>
                <a:gd name="connsiteX0" fmla="*/ 15562 w 145244"/>
                <a:gd name="connsiteY0" fmla="*/ 46686 h 82996"/>
                <a:gd name="connsiteX1" fmla="*/ 133833 w 145244"/>
                <a:gd name="connsiteY1" fmla="*/ 71585 h 82996"/>
                <a:gd name="connsiteX2" fmla="*/ 63285 w 145244"/>
                <a:gd name="connsiteY2" fmla="*/ 15562 h 82996"/>
                <a:gd name="connsiteX3" fmla="*/ 15562 w 145244"/>
                <a:gd name="connsiteY3" fmla="*/ 46686 h 82996"/>
              </a:gdLst>
              <a:ahLst/>
              <a:cxnLst>
                <a:cxn ang="0">
                  <a:pos x="connsiteX0" y="connsiteY0"/>
                </a:cxn>
                <a:cxn ang="0">
                  <a:pos x="connsiteX1" y="connsiteY1"/>
                </a:cxn>
                <a:cxn ang="0">
                  <a:pos x="connsiteX2" y="connsiteY2"/>
                </a:cxn>
                <a:cxn ang="0">
                  <a:pos x="connsiteX3" y="connsiteY3"/>
                </a:cxn>
              </a:cxnLst>
              <a:rect l="l" t="t" r="r" b="b"/>
              <a:pathLst>
                <a:path w="145244" h="82996">
                  <a:moveTo>
                    <a:pt x="15562" y="46686"/>
                  </a:moveTo>
                  <a:cubicBezTo>
                    <a:pt x="15562" y="46686"/>
                    <a:pt x="98559" y="92334"/>
                    <a:pt x="133833" y="71585"/>
                  </a:cubicBezTo>
                  <a:cubicBezTo>
                    <a:pt x="133833" y="71585"/>
                    <a:pt x="77810" y="48761"/>
                    <a:pt x="63285" y="15562"/>
                  </a:cubicBezTo>
                  <a:lnTo>
                    <a:pt x="15562" y="46686"/>
                  </a:lnTo>
                  <a:close/>
                </a:path>
              </a:pathLst>
            </a:custGeom>
            <a:solidFill>
              <a:srgbClr val="3525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6" name="Freeform: Shape 55">
              <a:extLst>
                <a:ext uri="{FF2B5EF4-FFF2-40B4-BE49-F238E27FC236}">
                  <a16:creationId xmlns:a16="http://schemas.microsoft.com/office/drawing/2014/main" id="{DD8D3D68-8CBB-4D15-9B5D-6A06A928D487}"/>
                </a:ext>
              </a:extLst>
            </p:cNvPr>
            <p:cNvSpPr/>
            <p:nvPr/>
          </p:nvSpPr>
          <p:spPr>
            <a:xfrm>
              <a:off x="-5241144" y="4533590"/>
              <a:ext cx="145245" cy="82997"/>
            </a:xfrm>
            <a:custGeom>
              <a:avLst/>
              <a:gdLst>
                <a:gd name="connsiteX0" fmla="*/ 15562 w 145244"/>
                <a:gd name="connsiteY0" fmla="*/ 46686 h 82996"/>
                <a:gd name="connsiteX1" fmla="*/ 133833 w 145244"/>
                <a:gd name="connsiteY1" fmla="*/ 71585 h 82996"/>
                <a:gd name="connsiteX2" fmla="*/ 63285 w 145244"/>
                <a:gd name="connsiteY2" fmla="*/ 15562 h 82996"/>
                <a:gd name="connsiteX3" fmla="*/ 15562 w 145244"/>
                <a:gd name="connsiteY3" fmla="*/ 46686 h 82996"/>
              </a:gdLst>
              <a:ahLst/>
              <a:cxnLst>
                <a:cxn ang="0">
                  <a:pos x="connsiteX0" y="connsiteY0"/>
                </a:cxn>
                <a:cxn ang="0">
                  <a:pos x="connsiteX1" y="connsiteY1"/>
                </a:cxn>
                <a:cxn ang="0">
                  <a:pos x="connsiteX2" y="connsiteY2"/>
                </a:cxn>
                <a:cxn ang="0">
                  <a:pos x="connsiteX3" y="connsiteY3"/>
                </a:cxn>
              </a:cxnLst>
              <a:rect l="l" t="t" r="r" b="b"/>
              <a:pathLst>
                <a:path w="145244" h="82996">
                  <a:moveTo>
                    <a:pt x="15562" y="46686"/>
                  </a:moveTo>
                  <a:cubicBezTo>
                    <a:pt x="15562" y="46686"/>
                    <a:pt x="98559" y="92334"/>
                    <a:pt x="133833" y="71585"/>
                  </a:cubicBezTo>
                  <a:cubicBezTo>
                    <a:pt x="133833" y="71585"/>
                    <a:pt x="77810" y="48761"/>
                    <a:pt x="63285" y="15562"/>
                  </a:cubicBezTo>
                  <a:lnTo>
                    <a:pt x="15562" y="46686"/>
                  </a:lnTo>
                  <a:close/>
                </a:path>
              </a:pathLst>
            </a:custGeom>
            <a:solidFill>
              <a:srgbClr val="3525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7" name="Freeform: Shape 56">
              <a:extLst>
                <a:ext uri="{FF2B5EF4-FFF2-40B4-BE49-F238E27FC236}">
                  <a16:creationId xmlns:a16="http://schemas.microsoft.com/office/drawing/2014/main" id="{22F72A23-F5EF-4185-AE7B-D61E581E118D}"/>
                </a:ext>
              </a:extLst>
            </p:cNvPr>
            <p:cNvSpPr/>
            <p:nvPr/>
          </p:nvSpPr>
          <p:spPr>
            <a:xfrm>
              <a:off x="-5116648" y="4467192"/>
              <a:ext cx="145245" cy="82997"/>
            </a:xfrm>
            <a:custGeom>
              <a:avLst/>
              <a:gdLst>
                <a:gd name="connsiteX0" fmla="*/ 15562 w 145244"/>
                <a:gd name="connsiteY0" fmla="*/ 54985 h 82996"/>
                <a:gd name="connsiteX1" fmla="*/ 129683 w 145244"/>
                <a:gd name="connsiteY1" fmla="*/ 61210 h 82996"/>
                <a:gd name="connsiteX2" fmla="*/ 50836 w 145244"/>
                <a:gd name="connsiteY2" fmla="*/ 15562 h 82996"/>
                <a:gd name="connsiteX3" fmla="*/ 15562 w 145244"/>
                <a:gd name="connsiteY3" fmla="*/ 54985 h 82996"/>
              </a:gdLst>
              <a:ahLst/>
              <a:cxnLst>
                <a:cxn ang="0">
                  <a:pos x="connsiteX0" y="connsiteY0"/>
                </a:cxn>
                <a:cxn ang="0">
                  <a:pos x="connsiteX1" y="connsiteY1"/>
                </a:cxn>
                <a:cxn ang="0">
                  <a:pos x="connsiteX2" y="connsiteY2"/>
                </a:cxn>
                <a:cxn ang="0">
                  <a:pos x="connsiteX3" y="connsiteY3"/>
                </a:cxn>
              </a:cxnLst>
              <a:rect l="l" t="t" r="r" b="b"/>
              <a:pathLst>
                <a:path w="145244" h="82996">
                  <a:moveTo>
                    <a:pt x="15562" y="54985"/>
                  </a:moveTo>
                  <a:cubicBezTo>
                    <a:pt x="15562" y="54985"/>
                    <a:pt x="98559" y="88184"/>
                    <a:pt x="129683" y="61210"/>
                  </a:cubicBezTo>
                  <a:cubicBezTo>
                    <a:pt x="129683" y="61210"/>
                    <a:pt x="65360" y="46686"/>
                    <a:pt x="50836" y="15562"/>
                  </a:cubicBezTo>
                  <a:lnTo>
                    <a:pt x="15562" y="54985"/>
                  </a:lnTo>
                  <a:close/>
                </a:path>
              </a:pathLst>
            </a:custGeom>
            <a:solidFill>
              <a:srgbClr val="3525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9" name="Freeform: Shape 58">
              <a:extLst>
                <a:ext uri="{FF2B5EF4-FFF2-40B4-BE49-F238E27FC236}">
                  <a16:creationId xmlns:a16="http://schemas.microsoft.com/office/drawing/2014/main" id="{E6AD961E-8143-4FA3-998C-827039713C2B}"/>
                </a:ext>
              </a:extLst>
            </p:cNvPr>
            <p:cNvSpPr/>
            <p:nvPr/>
          </p:nvSpPr>
          <p:spPr>
            <a:xfrm>
              <a:off x="-4716188" y="3923562"/>
              <a:ext cx="290489" cy="601728"/>
            </a:xfrm>
            <a:custGeom>
              <a:avLst/>
              <a:gdLst>
                <a:gd name="connsiteX0" fmla="*/ 279077 w 290489"/>
                <a:gd name="connsiteY0" fmla="*/ 15562 h 601727"/>
                <a:gd name="connsiteX1" fmla="*/ 135908 w 290489"/>
                <a:gd name="connsiteY1" fmla="*/ 81959 h 601727"/>
                <a:gd name="connsiteX2" fmla="*/ 15562 w 290489"/>
                <a:gd name="connsiteY2" fmla="*/ 318501 h 601727"/>
                <a:gd name="connsiteX3" fmla="*/ 239654 w 290489"/>
                <a:gd name="connsiteY3" fmla="*/ 588241 h 601727"/>
                <a:gd name="connsiteX4" fmla="*/ 291527 w 290489"/>
                <a:gd name="connsiteY4" fmla="*/ 318501 h 601727"/>
                <a:gd name="connsiteX5" fmla="*/ 285302 w 290489"/>
                <a:gd name="connsiteY5" fmla="*/ 46686 h 601727"/>
                <a:gd name="connsiteX6" fmla="*/ 279077 w 290489"/>
                <a:gd name="connsiteY6" fmla="*/ 15562 h 6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89" h="601727">
                  <a:moveTo>
                    <a:pt x="279077" y="15562"/>
                  </a:moveTo>
                  <a:lnTo>
                    <a:pt x="135908" y="81959"/>
                  </a:lnTo>
                  <a:lnTo>
                    <a:pt x="15562" y="318501"/>
                  </a:lnTo>
                  <a:lnTo>
                    <a:pt x="239654" y="588241"/>
                  </a:lnTo>
                  <a:cubicBezTo>
                    <a:pt x="239654" y="588241"/>
                    <a:pt x="283227" y="362074"/>
                    <a:pt x="291527" y="318501"/>
                  </a:cubicBezTo>
                  <a:cubicBezTo>
                    <a:pt x="297752" y="272852"/>
                    <a:pt x="285302" y="46686"/>
                    <a:pt x="285302" y="46686"/>
                  </a:cubicBezTo>
                  <a:lnTo>
                    <a:pt x="279077" y="15562"/>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0" name="Freeform: Shape 59">
              <a:extLst>
                <a:ext uri="{FF2B5EF4-FFF2-40B4-BE49-F238E27FC236}">
                  <a16:creationId xmlns:a16="http://schemas.microsoft.com/office/drawing/2014/main" id="{217FE597-8936-43EB-A224-BF9E610CC121}"/>
                </a:ext>
              </a:extLst>
            </p:cNvPr>
            <p:cNvSpPr/>
            <p:nvPr/>
          </p:nvSpPr>
          <p:spPr>
            <a:xfrm>
              <a:off x="-4622816" y="4224426"/>
              <a:ext cx="82997" cy="124495"/>
            </a:xfrm>
            <a:custGeom>
              <a:avLst/>
              <a:gdLst>
                <a:gd name="connsiteX0" fmla="*/ 15562 w 82996"/>
                <a:gd name="connsiteY0" fmla="*/ 15562 h 124495"/>
                <a:gd name="connsiteX1" fmla="*/ 69510 w 82996"/>
                <a:gd name="connsiteY1" fmla="*/ 123458 h 124495"/>
                <a:gd name="connsiteX2" fmla="*/ 69510 w 82996"/>
                <a:gd name="connsiteY2" fmla="*/ 34236 h 124495"/>
                <a:gd name="connsiteX3" fmla="*/ 15562 w 82996"/>
                <a:gd name="connsiteY3" fmla="*/ 15562 h 124495"/>
              </a:gdLst>
              <a:ahLst/>
              <a:cxnLst>
                <a:cxn ang="0">
                  <a:pos x="connsiteX0" y="connsiteY0"/>
                </a:cxn>
                <a:cxn ang="0">
                  <a:pos x="connsiteX1" y="connsiteY1"/>
                </a:cxn>
                <a:cxn ang="0">
                  <a:pos x="connsiteX2" y="connsiteY2"/>
                </a:cxn>
                <a:cxn ang="0">
                  <a:pos x="connsiteX3" y="connsiteY3"/>
                </a:cxn>
              </a:cxnLst>
              <a:rect l="l" t="t" r="r" b="b"/>
              <a:pathLst>
                <a:path w="82996" h="124495">
                  <a:moveTo>
                    <a:pt x="15562" y="15562"/>
                  </a:moveTo>
                  <a:cubicBezTo>
                    <a:pt x="15562" y="15562"/>
                    <a:pt x="30086" y="108933"/>
                    <a:pt x="69510" y="123458"/>
                  </a:cubicBezTo>
                  <a:cubicBezTo>
                    <a:pt x="69510" y="123458"/>
                    <a:pt x="52911" y="65360"/>
                    <a:pt x="69510" y="34236"/>
                  </a:cubicBezTo>
                  <a:lnTo>
                    <a:pt x="15562" y="15562"/>
                  </a:lnTo>
                  <a:close/>
                </a:path>
              </a:pathLst>
            </a:custGeom>
            <a:solidFill>
              <a:srgbClr val="3525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1" name="Freeform: Shape 60">
              <a:extLst>
                <a:ext uri="{FF2B5EF4-FFF2-40B4-BE49-F238E27FC236}">
                  <a16:creationId xmlns:a16="http://schemas.microsoft.com/office/drawing/2014/main" id="{D37CD1E5-6ADE-4E19-8EFA-87CF447FDABC}"/>
                </a:ext>
              </a:extLst>
            </p:cNvPr>
            <p:cNvSpPr/>
            <p:nvPr/>
          </p:nvSpPr>
          <p:spPr>
            <a:xfrm>
              <a:off x="-4685064" y="4195377"/>
              <a:ext cx="82997" cy="124495"/>
            </a:xfrm>
            <a:custGeom>
              <a:avLst/>
              <a:gdLst>
                <a:gd name="connsiteX0" fmla="*/ 15562 w 82996"/>
                <a:gd name="connsiteY0" fmla="*/ 15562 h 124495"/>
                <a:gd name="connsiteX1" fmla="*/ 69510 w 82996"/>
                <a:gd name="connsiteY1" fmla="*/ 123458 h 124495"/>
                <a:gd name="connsiteX2" fmla="*/ 69510 w 82996"/>
                <a:gd name="connsiteY2" fmla="*/ 34236 h 124495"/>
                <a:gd name="connsiteX3" fmla="*/ 15562 w 82996"/>
                <a:gd name="connsiteY3" fmla="*/ 15562 h 124495"/>
              </a:gdLst>
              <a:ahLst/>
              <a:cxnLst>
                <a:cxn ang="0">
                  <a:pos x="connsiteX0" y="connsiteY0"/>
                </a:cxn>
                <a:cxn ang="0">
                  <a:pos x="connsiteX1" y="connsiteY1"/>
                </a:cxn>
                <a:cxn ang="0">
                  <a:pos x="connsiteX2" y="connsiteY2"/>
                </a:cxn>
                <a:cxn ang="0">
                  <a:pos x="connsiteX3" y="connsiteY3"/>
                </a:cxn>
              </a:cxnLst>
              <a:rect l="l" t="t" r="r" b="b"/>
              <a:pathLst>
                <a:path w="82996" h="124495">
                  <a:moveTo>
                    <a:pt x="15562" y="15562"/>
                  </a:moveTo>
                  <a:cubicBezTo>
                    <a:pt x="15562" y="15562"/>
                    <a:pt x="30086" y="108933"/>
                    <a:pt x="69510" y="123458"/>
                  </a:cubicBezTo>
                  <a:cubicBezTo>
                    <a:pt x="69510" y="123458"/>
                    <a:pt x="52911" y="65360"/>
                    <a:pt x="69510" y="34236"/>
                  </a:cubicBezTo>
                  <a:lnTo>
                    <a:pt x="15562" y="15562"/>
                  </a:lnTo>
                  <a:close/>
                </a:path>
              </a:pathLst>
            </a:custGeom>
            <a:solidFill>
              <a:srgbClr val="3525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2" name="Freeform: Shape 61">
              <a:extLst>
                <a:ext uri="{FF2B5EF4-FFF2-40B4-BE49-F238E27FC236}">
                  <a16:creationId xmlns:a16="http://schemas.microsoft.com/office/drawing/2014/main" id="{1D6BC9DF-9617-4DE3-B7EF-2990E85ACA02}"/>
                </a:ext>
              </a:extLst>
            </p:cNvPr>
            <p:cNvSpPr/>
            <p:nvPr/>
          </p:nvSpPr>
          <p:spPr>
            <a:xfrm>
              <a:off x="-4562644" y="4259700"/>
              <a:ext cx="82997" cy="124495"/>
            </a:xfrm>
            <a:custGeom>
              <a:avLst/>
              <a:gdLst>
                <a:gd name="connsiteX0" fmla="*/ 15562 w 82996"/>
                <a:gd name="connsiteY0" fmla="*/ 15562 h 124495"/>
                <a:gd name="connsiteX1" fmla="*/ 81960 w 82996"/>
                <a:gd name="connsiteY1" fmla="*/ 108933 h 124495"/>
                <a:gd name="connsiteX2" fmla="*/ 69510 w 82996"/>
                <a:gd name="connsiteY2" fmla="*/ 19712 h 124495"/>
                <a:gd name="connsiteX3" fmla="*/ 15562 w 82996"/>
                <a:gd name="connsiteY3" fmla="*/ 15562 h 124495"/>
              </a:gdLst>
              <a:ahLst/>
              <a:cxnLst>
                <a:cxn ang="0">
                  <a:pos x="connsiteX0" y="connsiteY0"/>
                </a:cxn>
                <a:cxn ang="0">
                  <a:pos x="connsiteX1" y="connsiteY1"/>
                </a:cxn>
                <a:cxn ang="0">
                  <a:pos x="connsiteX2" y="connsiteY2"/>
                </a:cxn>
                <a:cxn ang="0">
                  <a:pos x="connsiteX3" y="connsiteY3"/>
                </a:cxn>
              </a:cxnLst>
              <a:rect l="l" t="t" r="r" b="b"/>
              <a:pathLst>
                <a:path w="82996" h="124495">
                  <a:moveTo>
                    <a:pt x="15562" y="15562"/>
                  </a:moveTo>
                  <a:cubicBezTo>
                    <a:pt x="15562" y="15562"/>
                    <a:pt x="40461" y="100634"/>
                    <a:pt x="81960" y="108933"/>
                  </a:cubicBezTo>
                  <a:cubicBezTo>
                    <a:pt x="81960" y="108933"/>
                    <a:pt x="52911" y="48761"/>
                    <a:pt x="69510" y="19712"/>
                  </a:cubicBezTo>
                  <a:lnTo>
                    <a:pt x="15562" y="15562"/>
                  </a:lnTo>
                  <a:close/>
                </a:path>
              </a:pathLst>
            </a:custGeom>
            <a:solidFill>
              <a:srgbClr val="3525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3" name="Freeform: Shape 62">
              <a:extLst>
                <a:ext uri="{FF2B5EF4-FFF2-40B4-BE49-F238E27FC236}">
                  <a16:creationId xmlns:a16="http://schemas.microsoft.com/office/drawing/2014/main" id="{C3FF4E80-5E2D-4A57-AA43-AF27D80367C4}"/>
                </a:ext>
              </a:extLst>
            </p:cNvPr>
            <p:cNvSpPr/>
            <p:nvPr/>
          </p:nvSpPr>
          <p:spPr>
            <a:xfrm>
              <a:off x="-4697514" y="3340509"/>
              <a:ext cx="560230" cy="975214"/>
            </a:xfrm>
            <a:custGeom>
              <a:avLst/>
              <a:gdLst>
                <a:gd name="connsiteX0" fmla="*/ 135908 w 560229"/>
                <a:gd name="connsiteY0" fmla="*/ 15562 h 975213"/>
                <a:gd name="connsiteX1" fmla="*/ 268703 w 560229"/>
                <a:gd name="connsiteY1" fmla="*/ 194005 h 975213"/>
                <a:gd name="connsiteX2" fmla="*/ 438846 w 560229"/>
                <a:gd name="connsiteY2" fmla="*/ 488644 h 975213"/>
                <a:gd name="connsiteX3" fmla="*/ 544668 w 560229"/>
                <a:gd name="connsiteY3" fmla="*/ 764609 h 975213"/>
                <a:gd name="connsiteX4" fmla="*/ 231354 w 560229"/>
                <a:gd name="connsiteY4" fmla="*/ 926453 h 975213"/>
                <a:gd name="connsiteX5" fmla="*/ 200230 w 560229"/>
                <a:gd name="connsiteY5" fmla="*/ 961727 h 975213"/>
                <a:gd name="connsiteX6" fmla="*/ 15562 w 560229"/>
                <a:gd name="connsiteY6" fmla="*/ 884955 h 975213"/>
                <a:gd name="connsiteX7" fmla="*/ 123458 w 560229"/>
                <a:gd name="connsiteY7" fmla="*/ 691987 h 975213"/>
                <a:gd name="connsiteX8" fmla="*/ 287377 w 560229"/>
                <a:gd name="connsiteY8" fmla="*/ 621440 h 975213"/>
                <a:gd name="connsiteX9" fmla="*/ 198155 w 560229"/>
                <a:gd name="connsiteY9" fmla="*/ 482420 h 975213"/>
                <a:gd name="connsiteX10" fmla="*/ 135908 w 560229"/>
                <a:gd name="connsiteY10" fmla="*/ 15562 h 9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229" h="975213">
                  <a:moveTo>
                    <a:pt x="135908" y="15562"/>
                  </a:moveTo>
                  <a:lnTo>
                    <a:pt x="268703" y="194005"/>
                  </a:lnTo>
                  <a:lnTo>
                    <a:pt x="438846" y="488644"/>
                  </a:lnTo>
                  <a:cubicBezTo>
                    <a:pt x="438846" y="488644"/>
                    <a:pt x="571642" y="646339"/>
                    <a:pt x="544668" y="764609"/>
                  </a:cubicBezTo>
                  <a:cubicBezTo>
                    <a:pt x="515619" y="882880"/>
                    <a:pt x="231354" y="926453"/>
                    <a:pt x="231354" y="926453"/>
                  </a:cubicBezTo>
                  <a:lnTo>
                    <a:pt x="200230" y="961727"/>
                  </a:lnTo>
                  <a:lnTo>
                    <a:pt x="15562" y="884955"/>
                  </a:lnTo>
                  <a:cubicBezTo>
                    <a:pt x="15562" y="884955"/>
                    <a:pt x="104784" y="716886"/>
                    <a:pt x="123458" y="691987"/>
                  </a:cubicBezTo>
                  <a:cubicBezTo>
                    <a:pt x="142132" y="669163"/>
                    <a:pt x="287377" y="621440"/>
                    <a:pt x="287377" y="621440"/>
                  </a:cubicBezTo>
                  <a:lnTo>
                    <a:pt x="198155" y="482420"/>
                  </a:lnTo>
                  <a:lnTo>
                    <a:pt x="135908" y="15562"/>
                  </a:lnTo>
                  <a:close/>
                </a:path>
              </a:pathLst>
            </a:custGeom>
            <a:solidFill>
              <a:srgbClr val="663B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4" name="Freeform: Shape 63">
              <a:extLst>
                <a:ext uri="{FF2B5EF4-FFF2-40B4-BE49-F238E27FC236}">
                  <a16:creationId xmlns:a16="http://schemas.microsoft.com/office/drawing/2014/main" id="{CD9C472C-0ABA-4DF5-8A3A-675BA8F15E65}"/>
                </a:ext>
              </a:extLst>
            </p:cNvPr>
            <p:cNvSpPr/>
            <p:nvPr/>
          </p:nvSpPr>
          <p:spPr>
            <a:xfrm>
              <a:off x="-4994228" y="4892552"/>
              <a:ext cx="207492" cy="248991"/>
            </a:xfrm>
            <a:custGeom>
              <a:avLst/>
              <a:gdLst>
                <a:gd name="connsiteX0" fmla="*/ 191930 w 207492"/>
                <a:gd name="connsiteY0" fmla="*/ 15562 h 248990"/>
                <a:gd name="connsiteX1" fmla="*/ 15562 w 207492"/>
                <a:gd name="connsiteY1" fmla="*/ 247953 h 248990"/>
                <a:gd name="connsiteX2" fmla="*/ 156657 w 207492"/>
                <a:gd name="connsiteY2" fmla="*/ 164956 h 248990"/>
              </a:gdLst>
              <a:ahLst/>
              <a:cxnLst>
                <a:cxn ang="0">
                  <a:pos x="connsiteX0" y="connsiteY0"/>
                </a:cxn>
                <a:cxn ang="0">
                  <a:pos x="connsiteX1" y="connsiteY1"/>
                </a:cxn>
                <a:cxn ang="0">
                  <a:pos x="connsiteX2" y="connsiteY2"/>
                </a:cxn>
              </a:cxnLst>
              <a:rect l="l" t="t" r="r" b="b"/>
              <a:pathLst>
                <a:path w="207492" h="248990">
                  <a:moveTo>
                    <a:pt x="191930" y="15562"/>
                  </a:moveTo>
                  <a:lnTo>
                    <a:pt x="15562" y="247953"/>
                  </a:lnTo>
                  <a:lnTo>
                    <a:pt x="156657" y="164956"/>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5" name="Freeform: Shape 64">
              <a:extLst>
                <a:ext uri="{FF2B5EF4-FFF2-40B4-BE49-F238E27FC236}">
                  <a16:creationId xmlns:a16="http://schemas.microsoft.com/office/drawing/2014/main" id="{EB84F703-8698-47D3-9984-54A323595C83}"/>
                </a:ext>
              </a:extLst>
            </p:cNvPr>
            <p:cNvSpPr/>
            <p:nvPr/>
          </p:nvSpPr>
          <p:spPr>
            <a:xfrm>
              <a:off x="-5367714" y="4911226"/>
              <a:ext cx="186743" cy="207492"/>
            </a:xfrm>
            <a:custGeom>
              <a:avLst/>
              <a:gdLst>
                <a:gd name="connsiteX0" fmla="*/ 179481 w 186743"/>
                <a:gd name="connsiteY0" fmla="*/ 202305 h 207492"/>
                <a:gd name="connsiteX1" fmla="*/ 15562 w 186743"/>
                <a:gd name="connsiteY1" fmla="*/ 15562 h 207492"/>
                <a:gd name="connsiteX2" fmla="*/ 48761 w 186743"/>
                <a:gd name="connsiteY2" fmla="*/ 146282 h 207492"/>
              </a:gdLst>
              <a:ahLst/>
              <a:cxnLst>
                <a:cxn ang="0">
                  <a:pos x="connsiteX0" y="connsiteY0"/>
                </a:cxn>
                <a:cxn ang="0">
                  <a:pos x="connsiteX1" y="connsiteY1"/>
                </a:cxn>
                <a:cxn ang="0">
                  <a:pos x="connsiteX2" y="connsiteY2"/>
                </a:cxn>
              </a:cxnLst>
              <a:rect l="l" t="t" r="r" b="b"/>
              <a:pathLst>
                <a:path w="186743" h="207492">
                  <a:moveTo>
                    <a:pt x="179481" y="202305"/>
                  </a:moveTo>
                  <a:lnTo>
                    <a:pt x="15562" y="15562"/>
                  </a:lnTo>
                  <a:lnTo>
                    <a:pt x="48761" y="146282"/>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6" name="Freeform: Shape 65">
              <a:extLst>
                <a:ext uri="{FF2B5EF4-FFF2-40B4-BE49-F238E27FC236}">
                  <a16:creationId xmlns:a16="http://schemas.microsoft.com/office/drawing/2014/main" id="{F5F65EC1-E57B-4C3F-B75E-1F83250DD09D}"/>
                </a:ext>
              </a:extLst>
            </p:cNvPr>
            <p:cNvSpPr/>
            <p:nvPr/>
          </p:nvSpPr>
          <p:spPr>
            <a:xfrm>
              <a:off x="-5436241" y="3124717"/>
              <a:ext cx="871468" cy="539480"/>
            </a:xfrm>
            <a:custGeom>
              <a:avLst/>
              <a:gdLst>
                <a:gd name="connsiteX0" fmla="*/ 694116 w 871468"/>
                <a:gd name="connsiteY0" fmla="*/ 15562 h 539480"/>
                <a:gd name="connsiteX1" fmla="*/ 874635 w 871468"/>
                <a:gd name="connsiteY1" fmla="*/ 231354 h 539480"/>
                <a:gd name="connsiteX2" fmla="*/ 694116 w 871468"/>
                <a:gd name="connsiteY2" fmla="*/ 411872 h 539480"/>
                <a:gd name="connsiteX3" fmla="*/ 555096 w 871468"/>
                <a:gd name="connsiteY3" fmla="*/ 544667 h 539480"/>
                <a:gd name="connsiteX4" fmla="*/ 248007 w 871468"/>
                <a:gd name="connsiteY4" fmla="*/ 511469 h 539480"/>
                <a:gd name="connsiteX5" fmla="*/ 15616 w 871468"/>
                <a:gd name="connsiteY5" fmla="*/ 476195 h 539480"/>
                <a:gd name="connsiteX6" fmla="*/ 30140 w 871468"/>
                <a:gd name="connsiteY6" fmla="*/ 162881 h 539480"/>
                <a:gd name="connsiteX7" fmla="*/ 694116 w 871468"/>
                <a:gd name="connsiteY7" fmla="*/ 15562 h 53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468" h="539480">
                  <a:moveTo>
                    <a:pt x="694116" y="15562"/>
                  </a:moveTo>
                  <a:lnTo>
                    <a:pt x="874635" y="231354"/>
                  </a:lnTo>
                  <a:lnTo>
                    <a:pt x="694116" y="411872"/>
                  </a:lnTo>
                  <a:lnTo>
                    <a:pt x="555096" y="544667"/>
                  </a:lnTo>
                  <a:lnTo>
                    <a:pt x="248007" y="511469"/>
                  </a:lnTo>
                  <a:cubicBezTo>
                    <a:pt x="248007" y="511469"/>
                    <a:pt x="11466" y="484495"/>
                    <a:pt x="15616" y="476195"/>
                  </a:cubicBezTo>
                  <a:cubicBezTo>
                    <a:pt x="17691" y="467895"/>
                    <a:pt x="30140" y="162881"/>
                    <a:pt x="30140" y="162881"/>
                  </a:cubicBezTo>
                  <a:lnTo>
                    <a:pt x="694116" y="15562"/>
                  </a:lnTo>
                  <a:close/>
                </a:path>
              </a:pathLst>
            </a:custGeom>
            <a:solidFill>
              <a:srgbClr val="7F4C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7" name="Freeform: Shape 66">
              <a:extLst>
                <a:ext uri="{FF2B5EF4-FFF2-40B4-BE49-F238E27FC236}">
                  <a16:creationId xmlns:a16="http://schemas.microsoft.com/office/drawing/2014/main" id="{D4E159F7-9C63-4A5B-BA9D-D418E4D79F01}"/>
                </a:ext>
              </a:extLst>
            </p:cNvPr>
            <p:cNvSpPr/>
            <p:nvPr/>
          </p:nvSpPr>
          <p:spPr>
            <a:xfrm>
              <a:off x="-4994228" y="2688611"/>
              <a:ext cx="207492" cy="186743"/>
            </a:xfrm>
            <a:custGeom>
              <a:avLst/>
              <a:gdLst>
                <a:gd name="connsiteX0" fmla="*/ 15562 w 207492"/>
                <a:gd name="connsiteY0" fmla="*/ 88556 h 186743"/>
                <a:gd name="connsiteX1" fmla="*/ 127608 w 207492"/>
                <a:gd name="connsiteY1" fmla="*/ 15934 h 186743"/>
                <a:gd name="connsiteX2" fmla="*/ 210605 w 207492"/>
                <a:gd name="connsiteY2" fmla="*/ 82331 h 186743"/>
                <a:gd name="connsiteX3" fmla="*/ 179481 w 207492"/>
                <a:gd name="connsiteY3" fmla="*/ 179853 h 186743"/>
                <a:gd name="connsiteX4" fmla="*/ 15562 w 207492"/>
                <a:gd name="connsiteY4" fmla="*/ 88556 h 186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92" h="186743">
                  <a:moveTo>
                    <a:pt x="15562" y="88556"/>
                  </a:moveTo>
                  <a:cubicBezTo>
                    <a:pt x="15562" y="88556"/>
                    <a:pt x="106859" y="20084"/>
                    <a:pt x="127608" y="15934"/>
                  </a:cubicBezTo>
                  <a:cubicBezTo>
                    <a:pt x="148357" y="11784"/>
                    <a:pt x="208530" y="42908"/>
                    <a:pt x="210605" y="82331"/>
                  </a:cubicBezTo>
                  <a:cubicBezTo>
                    <a:pt x="214755" y="113455"/>
                    <a:pt x="179481" y="179853"/>
                    <a:pt x="179481" y="179853"/>
                  </a:cubicBezTo>
                  <a:lnTo>
                    <a:pt x="15562" y="88556"/>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8" name="Freeform: Shape 67">
              <a:extLst>
                <a:ext uri="{FF2B5EF4-FFF2-40B4-BE49-F238E27FC236}">
                  <a16:creationId xmlns:a16="http://schemas.microsoft.com/office/drawing/2014/main" id="{7644F75F-05B9-46B1-B829-DBD518202C1E}"/>
                </a:ext>
              </a:extLst>
            </p:cNvPr>
            <p:cNvSpPr/>
            <p:nvPr/>
          </p:nvSpPr>
          <p:spPr>
            <a:xfrm>
              <a:off x="-5544848" y="2818439"/>
              <a:ext cx="207492" cy="207492"/>
            </a:xfrm>
            <a:custGeom>
              <a:avLst/>
              <a:gdLst>
                <a:gd name="connsiteX0" fmla="*/ 192695 w 207492"/>
                <a:gd name="connsiteY0" fmla="*/ 43800 h 207492"/>
                <a:gd name="connsiteX1" fmla="*/ 64050 w 207492"/>
                <a:gd name="connsiteY1" fmla="*/ 16826 h 207492"/>
                <a:gd name="connsiteX2" fmla="*/ 16327 w 207492"/>
                <a:gd name="connsiteY2" fmla="*/ 108123 h 207492"/>
                <a:gd name="connsiteX3" fmla="*/ 120073 w 207492"/>
                <a:gd name="connsiteY3" fmla="*/ 201495 h 207492"/>
                <a:gd name="connsiteX4" fmla="*/ 192695 w 207492"/>
                <a:gd name="connsiteY4" fmla="*/ 43800 h 20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92" h="207492">
                  <a:moveTo>
                    <a:pt x="192695" y="43800"/>
                  </a:moveTo>
                  <a:cubicBezTo>
                    <a:pt x="192695" y="43800"/>
                    <a:pt x="84799" y="8527"/>
                    <a:pt x="64050" y="16826"/>
                  </a:cubicBezTo>
                  <a:cubicBezTo>
                    <a:pt x="43301" y="25126"/>
                    <a:pt x="10102" y="68699"/>
                    <a:pt x="16327" y="108123"/>
                  </a:cubicBezTo>
                  <a:cubicBezTo>
                    <a:pt x="22552" y="145472"/>
                    <a:pt x="120073" y="201495"/>
                    <a:pt x="120073" y="201495"/>
                  </a:cubicBezTo>
                  <a:lnTo>
                    <a:pt x="192695" y="43800"/>
                  </a:lnTo>
                  <a:close/>
                </a:path>
              </a:pathLst>
            </a:custGeom>
            <a:solidFill>
              <a:srgbClr val="5630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69" name="Freeform: Shape 68">
              <a:extLst>
                <a:ext uri="{FF2B5EF4-FFF2-40B4-BE49-F238E27FC236}">
                  <a16:creationId xmlns:a16="http://schemas.microsoft.com/office/drawing/2014/main" id="{536DB78D-3969-4B27-BE12-C5DD24D5B136}"/>
                </a:ext>
              </a:extLst>
            </p:cNvPr>
            <p:cNvSpPr/>
            <p:nvPr/>
          </p:nvSpPr>
          <p:spPr>
            <a:xfrm>
              <a:off x="-5459011" y="2736476"/>
              <a:ext cx="726223" cy="643226"/>
            </a:xfrm>
            <a:custGeom>
              <a:avLst/>
              <a:gdLst>
                <a:gd name="connsiteX0" fmla="*/ 716886 w 726223"/>
                <a:gd name="connsiteY0" fmla="*/ 403803 h 643226"/>
                <a:gd name="connsiteX1" fmla="*/ 646339 w 726223"/>
                <a:gd name="connsiteY1" fmla="*/ 129913 h 643226"/>
                <a:gd name="connsiteX2" fmla="*/ 509394 w 726223"/>
                <a:gd name="connsiteY2" fmla="*/ 22017 h 643226"/>
                <a:gd name="connsiteX3" fmla="*/ 293602 w 726223"/>
                <a:gd name="connsiteY3" fmla="*/ 22017 h 643226"/>
                <a:gd name="connsiteX4" fmla="*/ 77810 w 726223"/>
                <a:gd name="connsiteY4" fmla="*/ 119539 h 643226"/>
                <a:gd name="connsiteX5" fmla="*/ 15562 w 726223"/>
                <a:gd name="connsiteY5" fmla="*/ 277233 h 643226"/>
                <a:gd name="connsiteX6" fmla="*/ 52911 w 726223"/>
                <a:gd name="connsiteY6" fmla="*/ 551123 h 643226"/>
                <a:gd name="connsiteX7" fmla="*/ 513544 w 726223"/>
                <a:gd name="connsiteY7" fmla="*/ 634120 h 643226"/>
                <a:gd name="connsiteX8" fmla="*/ 716886 w 726223"/>
                <a:gd name="connsiteY8" fmla="*/ 403803 h 64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223" h="643226">
                  <a:moveTo>
                    <a:pt x="716886" y="403803"/>
                  </a:moveTo>
                  <a:lnTo>
                    <a:pt x="646339" y="129913"/>
                  </a:lnTo>
                  <a:lnTo>
                    <a:pt x="509394" y="22017"/>
                  </a:lnTo>
                  <a:cubicBezTo>
                    <a:pt x="509394" y="22017"/>
                    <a:pt x="366224" y="7493"/>
                    <a:pt x="293602" y="22017"/>
                  </a:cubicBezTo>
                  <a:cubicBezTo>
                    <a:pt x="220979" y="36542"/>
                    <a:pt x="77810" y="119539"/>
                    <a:pt x="77810" y="119539"/>
                  </a:cubicBezTo>
                  <a:lnTo>
                    <a:pt x="15562" y="277233"/>
                  </a:lnTo>
                  <a:lnTo>
                    <a:pt x="52911" y="551123"/>
                  </a:lnTo>
                  <a:lnTo>
                    <a:pt x="513544" y="634120"/>
                  </a:lnTo>
                  <a:lnTo>
                    <a:pt x="716886" y="403803"/>
                  </a:lnTo>
                  <a:close/>
                </a:path>
              </a:pathLst>
            </a:custGeom>
            <a:solidFill>
              <a:srgbClr val="663B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70" name="Freeform: Shape 69">
              <a:extLst>
                <a:ext uri="{FF2B5EF4-FFF2-40B4-BE49-F238E27FC236}">
                  <a16:creationId xmlns:a16="http://schemas.microsoft.com/office/drawing/2014/main" id="{46373176-25BC-4C0F-BE1A-5311BCAB8BF4}"/>
                </a:ext>
              </a:extLst>
            </p:cNvPr>
            <p:cNvSpPr/>
            <p:nvPr/>
          </p:nvSpPr>
          <p:spPr>
            <a:xfrm>
              <a:off x="-5208126" y="2992216"/>
              <a:ext cx="331988" cy="331988"/>
            </a:xfrm>
            <a:custGeom>
              <a:avLst/>
              <a:gdLst>
                <a:gd name="connsiteX0" fmla="*/ 92515 w 331987"/>
                <a:gd name="connsiteY0" fmla="*/ 42242 h 331987"/>
                <a:gd name="connsiteX1" fmla="*/ 198336 w 331987"/>
                <a:gd name="connsiteY1" fmla="*/ 17343 h 331987"/>
                <a:gd name="connsiteX2" fmla="*/ 326982 w 331987"/>
                <a:gd name="connsiteY2" fmla="*/ 162588 h 331987"/>
                <a:gd name="connsiteX3" fmla="*/ 304157 w 331987"/>
                <a:gd name="connsiteY3" fmla="*/ 282933 h 331987"/>
                <a:gd name="connsiteX4" fmla="*/ 136089 w 331987"/>
                <a:gd name="connsiteY4" fmla="*/ 324432 h 331987"/>
                <a:gd name="connsiteX5" fmla="*/ 15743 w 331987"/>
                <a:gd name="connsiteY5" fmla="*/ 224835 h 331987"/>
                <a:gd name="connsiteX6" fmla="*/ 92515 w 331987"/>
                <a:gd name="connsiteY6" fmla="*/ 42242 h 33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987" h="331987">
                  <a:moveTo>
                    <a:pt x="92515" y="42242"/>
                  </a:moveTo>
                  <a:cubicBezTo>
                    <a:pt x="104965" y="31868"/>
                    <a:pt x="187962" y="9043"/>
                    <a:pt x="198336" y="17343"/>
                  </a:cubicBezTo>
                  <a:cubicBezTo>
                    <a:pt x="208711" y="23568"/>
                    <a:pt x="318682" y="139764"/>
                    <a:pt x="326982" y="162588"/>
                  </a:cubicBezTo>
                  <a:cubicBezTo>
                    <a:pt x="335281" y="185412"/>
                    <a:pt x="322832" y="258034"/>
                    <a:pt x="304157" y="282933"/>
                  </a:cubicBezTo>
                  <a:cubicBezTo>
                    <a:pt x="283408" y="309907"/>
                    <a:pt x="154763" y="330657"/>
                    <a:pt x="136089" y="324432"/>
                  </a:cubicBezTo>
                  <a:cubicBezTo>
                    <a:pt x="117414" y="318207"/>
                    <a:pt x="19893" y="245585"/>
                    <a:pt x="15743" y="224835"/>
                  </a:cubicBezTo>
                  <a:cubicBezTo>
                    <a:pt x="11593" y="204086"/>
                    <a:pt x="80066" y="52617"/>
                    <a:pt x="92515" y="42242"/>
                  </a:cubicBezTo>
                  <a:close/>
                </a:path>
              </a:pathLst>
            </a:custGeom>
            <a:solidFill>
              <a:srgbClr val="E8CF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71" name="Freeform: Shape 70">
              <a:extLst>
                <a:ext uri="{FF2B5EF4-FFF2-40B4-BE49-F238E27FC236}">
                  <a16:creationId xmlns:a16="http://schemas.microsoft.com/office/drawing/2014/main" id="{9A418C73-34CE-4CB0-8E05-903E3E03C9CF}"/>
                </a:ext>
              </a:extLst>
            </p:cNvPr>
            <p:cNvSpPr/>
            <p:nvPr/>
          </p:nvSpPr>
          <p:spPr>
            <a:xfrm>
              <a:off x="-5066922" y="3180092"/>
              <a:ext cx="145245" cy="103746"/>
            </a:xfrm>
            <a:custGeom>
              <a:avLst/>
              <a:gdLst>
                <a:gd name="connsiteX0" fmla="*/ 15634 w 145244"/>
                <a:gd name="connsiteY0" fmla="*/ 57709 h 103746"/>
                <a:gd name="connsiteX1" fmla="*/ 75806 w 145244"/>
                <a:gd name="connsiteY1" fmla="*/ 16210 h 103746"/>
                <a:gd name="connsiteX2" fmla="*/ 133904 w 145244"/>
                <a:gd name="connsiteY2" fmla="*/ 34884 h 103746"/>
                <a:gd name="connsiteX3" fmla="*/ 92406 w 145244"/>
                <a:gd name="connsiteY3" fmla="*/ 101282 h 103746"/>
                <a:gd name="connsiteX4" fmla="*/ 15634 w 145244"/>
                <a:gd name="connsiteY4" fmla="*/ 57709 h 103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44" h="103746">
                  <a:moveTo>
                    <a:pt x="15634" y="57709"/>
                  </a:moveTo>
                  <a:cubicBezTo>
                    <a:pt x="13559" y="34884"/>
                    <a:pt x="57132" y="16210"/>
                    <a:pt x="75806" y="16210"/>
                  </a:cubicBezTo>
                  <a:cubicBezTo>
                    <a:pt x="94481" y="14135"/>
                    <a:pt x="129754" y="16210"/>
                    <a:pt x="133904" y="34884"/>
                  </a:cubicBezTo>
                  <a:cubicBezTo>
                    <a:pt x="138054" y="51484"/>
                    <a:pt x="115230" y="97132"/>
                    <a:pt x="92406" y="101282"/>
                  </a:cubicBezTo>
                  <a:cubicBezTo>
                    <a:pt x="69582" y="105432"/>
                    <a:pt x="17708" y="80533"/>
                    <a:pt x="15634" y="57709"/>
                  </a:cubicBezTo>
                  <a:close/>
                </a:path>
              </a:pathLst>
            </a:custGeom>
            <a:solidFill>
              <a:srgbClr val="443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72" name="Freeform: Shape 71">
              <a:extLst>
                <a:ext uri="{FF2B5EF4-FFF2-40B4-BE49-F238E27FC236}">
                  <a16:creationId xmlns:a16="http://schemas.microsoft.com/office/drawing/2014/main" id="{FF62A6D9-7DED-4820-82BF-9290F0BA7676}"/>
                </a:ext>
              </a:extLst>
            </p:cNvPr>
            <p:cNvSpPr/>
            <p:nvPr/>
          </p:nvSpPr>
          <p:spPr>
            <a:xfrm>
              <a:off x="-5249837" y="3028877"/>
              <a:ext cx="62248" cy="62248"/>
            </a:xfrm>
            <a:custGeom>
              <a:avLst/>
              <a:gdLst>
                <a:gd name="connsiteX0" fmla="*/ 57454 w 62247"/>
                <a:gd name="connsiteY0" fmla="*/ 32554 h 62247"/>
                <a:gd name="connsiteX1" fmla="*/ 40854 w 62247"/>
                <a:gd name="connsiteY1" fmla="*/ 57454 h 62247"/>
                <a:gd name="connsiteX2" fmla="*/ 15955 w 62247"/>
                <a:gd name="connsiteY2" fmla="*/ 40854 h 62247"/>
                <a:gd name="connsiteX3" fmla="*/ 32555 w 62247"/>
                <a:gd name="connsiteY3" fmla="*/ 15955 h 62247"/>
                <a:gd name="connsiteX4" fmla="*/ 57454 w 62247"/>
                <a:gd name="connsiteY4" fmla="*/ 32554 h 6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7" h="62247">
                  <a:moveTo>
                    <a:pt x="57454" y="32554"/>
                  </a:moveTo>
                  <a:cubicBezTo>
                    <a:pt x="59529" y="42929"/>
                    <a:pt x="53304" y="55379"/>
                    <a:pt x="40854" y="57454"/>
                  </a:cubicBezTo>
                  <a:cubicBezTo>
                    <a:pt x="30480" y="59529"/>
                    <a:pt x="18030" y="53304"/>
                    <a:pt x="15955" y="40854"/>
                  </a:cubicBezTo>
                  <a:cubicBezTo>
                    <a:pt x="13880" y="28405"/>
                    <a:pt x="20105" y="18030"/>
                    <a:pt x="32555" y="15955"/>
                  </a:cubicBezTo>
                  <a:cubicBezTo>
                    <a:pt x="45004" y="13880"/>
                    <a:pt x="55379" y="20105"/>
                    <a:pt x="57454" y="32554"/>
                  </a:cubicBezTo>
                  <a:close/>
                </a:path>
              </a:pathLst>
            </a:custGeom>
            <a:solidFill>
              <a:srgbClr val="231B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73" name="Freeform: Shape 72">
              <a:extLst>
                <a:ext uri="{FF2B5EF4-FFF2-40B4-BE49-F238E27FC236}">
                  <a16:creationId xmlns:a16="http://schemas.microsoft.com/office/drawing/2014/main" id="{321502C0-92E1-4164-91BD-CE633BA48C02}"/>
                </a:ext>
              </a:extLst>
            </p:cNvPr>
            <p:cNvSpPr/>
            <p:nvPr/>
          </p:nvSpPr>
          <p:spPr>
            <a:xfrm>
              <a:off x="-4992546" y="2973247"/>
              <a:ext cx="62248" cy="62248"/>
            </a:xfrm>
            <a:custGeom>
              <a:avLst/>
              <a:gdLst>
                <a:gd name="connsiteX0" fmla="*/ 57454 w 62247"/>
                <a:gd name="connsiteY0" fmla="*/ 32161 h 62247"/>
                <a:gd name="connsiteX1" fmla="*/ 40854 w 62247"/>
                <a:gd name="connsiteY1" fmla="*/ 57060 h 62247"/>
                <a:gd name="connsiteX2" fmla="*/ 15955 w 62247"/>
                <a:gd name="connsiteY2" fmla="*/ 40461 h 62247"/>
                <a:gd name="connsiteX3" fmla="*/ 32554 w 62247"/>
                <a:gd name="connsiteY3" fmla="*/ 15562 h 62247"/>
                <a:gd name="connsiteX4" fmla="*/ 57454 w 62247"/>
                <a:gd name="connsiteY4" fmla="*/ 32161 h 6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47" h="62247">
                  <a:moveTo>
                    <a:pt x="57454" y="32161"/>
                  </a:moveTo>
                  <a:cubicBezTo>
                    <a:pt x="59528" y="42536"/>
                    <a:pt x="53304" y="54985"/>
                    <a:pt x="40854" y="57060"/>
                  </a:cubicBezTo>
                  <a:cubicBezTo>
                    <a:pt x="30480" y="59135"/>
                    <a:pt x="18030" y="52911"/>
                    <a:pt x="15955" y="40461"/>
                  </a:cubicBezTo>
                  <a:cubicBezTo>
                    <a:pt x="13880" y="30086"/>
                    <a:pt x="20105" y="17637"/>
                    <a:pt x="32554" y="15562"/>
                  </a:cubicBezTo>
                  <a:cubicBezTo>
                    <a:pt x="45004" y="15562"/>
                    <a:pt x="55379" y="21787"/>
                    <a:pt x="57454" y="32161"/>
                  </a:cubicBezTo>
                  <a:close/>
                </a:path>
              </a:pathLst>
            </a:custGeom>
            <a:solidFill>
              <a:srgbClr val="231B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nvGrpSpPr>
            <p:cNvPr id="37" name="Graphic 35">
              <a:extLst>
                <a:ext uri="{FF2B5EF4-FFF2-40B4-BE49-F238E27FC236}">
                  <a16:creationId xmlns:a16="http://schemas.microsoft.com/office/drawing/2014/main" id="{AE985187-C5C2-45D8-91E3-2AFF9E97D8AC}"/>
                </a:ext>
              </a:extLst>
            </p:cNvPr>
            <p:cNvGrpSpPr/>
            <p:nvPr/>
          </p:nvGrpSpPr>
          <p:grpSpPr>
            <a:xfrm rot="18770011">
              <a:off x="-5324483" y="3674342"/>
              <a:ext cx="1458748" cy="569997"/>
              <a:chOff x="-1412450" y="-896194"/>
              <a:chExt cx="2437156" cy="911818"/>
            </a:xfrm>
          </p:grpSpPr>
          <p:sp>
            <p:nvSpPr>
              <p:cNvPr id="38" name="Freeform: Shape 37">
                <a:extLst>
                  <a:ext uri="{FF2B5EF4-FFF2-40B4-BE49-F238E27FC236}">
                    <a16:creationId xmlns:a16="http://schemas.microsoft.com/office/drawing/2014/main" id="{6657A868-8EF4-47F4-8F0E-20ED15EAD33E}"/>
                  </a:ext>
                </a:extLst>
              </p:cNvPr>
              <p:cNvSpPr/>
              <p:nvPr/>
            </p:nvSpPr>
            <p:spPr>
              <a:xfrm>
                <a:off x="-1181692" y="-563161"/>
                <a:ext cx="1511569" cy="126777"/>
              </a:xfrm>
              <a:custGeom>
                <a:avLst/>
                <a:gdLst>
                  <a:gd name="connsiteX0" fmla="*/ 1512300 w 1511568"/>
                  <a:gd name="connsiteY0" fmla="*/ 3657 h 126776"/>
                  <a:gd name="connsiteX1" fmla="*/ 3657 w 1511568"/>
                  <a:gd name="connsiteY1" fmla="*/ 3657 h 126776"/>
                  <a:gd name="connsiteX2" fmla="*/ 3657 w 1511568"/>
                  <a:gd name="connsiteY2" fmla="*/ 127508 h 126776"/>
                  <a:gd name="connsiteX3" fmla="*/ 1512300 w 1511568"/>
                  <a:gd name="connsiteY3" fmla="*/ 127508 h 126776"/>
                  <a:gd name="connsiteX4" fmla="*/ 1512300 w 1511568"/>
                  <a:gd name="connsiteY4" fmla="*/ 3657 h 12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568" h="126776">
                    <a:moveTo>
                      <a:pt x="1512300" y="3657"/>
                    </a:moveTo>
                    <a:lnTo>
                      <a:pt x="3657" y="3657"/>
                    </a:lnTo>
                    <a:lnTo>
                      <a:pt x="3657" y="127508"/>
                    </a:lnTo>
                    <a:lnTo>
                      <a:pt x="1512300" y="127508"/>
                    </a:lnTo>
                    <a:lnTo>
                      <a:pt x="1512300" y="3657"/>
                    </a:lnTo>
                    <a:close/>
                  </a:path>
                </a:pathLst>
              </a:custGeom>
              <a:solidFill>
                <a:srgbClr val="D39A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39" name="Freeform: Shape 38">
                <a:extLst>
                  <a:ext uri="{FF2B5EF4-FFF2-40B4-BE49-F238E27FC236}">
                    <a16:creationId xmlns:a16="http://schemas.microsoft.com/office/drawing/2014/main" id="{94055C83-A225-4CE9-A749-BE4449AD5D92}"/>
                  </a:ext>
                </a:extLst>
              </p:cNvPr>
              <p:cNvSpPr/>
              <p:nvPr/>
            </p:nvSpPr>
            <p:spPr>
              <a:xfrm>
                <a:off x="-1182179" y="-563161"/>
                <a:ext cx="1516445" cy="126777"/>
              </a:xfrm>
              <a:custGeom>
                <a:avLst/>
                <a:gdLst>
                  <a:gd name="connsiteX0" fmla="*/ 538557 w 1516444"/>
                  <a:gd name="connsiteY0" fmla="*/ 40227 h 126776"/>
                  <a:gd name="connsiteX1" fmla="*/ 882317 w 1516444"/>
                  <a:gd name="connsiteY1" fmla="*/ 69971 h 126776"/>
                  <a:gd name="connsiteX2" fmla="*/ 1233879 w 1516444"/>
                  <a:gd name="connsiteY2" fmla="*/ 65583 h 126776"/>
                  <a:gd name="connsiteX3" fmla="*/ 1512788 w 1516444"/>
                  <a:gd name="connsiteY3" fmla="*/ 49004 h 126776"/>
                  <a:gd name="connsiteX4" fmla="*/ 1512788 w 1516444"/>
                  <a:gd name="connsiteY4" fmla="*/ 63145 h 126776"/>
                  <a:gd name="connsiteX5" fmla="*/ 1322623 w 1516444"/>
                  <a:gd name="connsiteY5" fmla="*/ 75822 h 126776"/>
                  <a:gd name="connsiteX6" fmla="*/ 955945 w 1516444"/>
                  <a:gd name="connsiteY6" fmla="*/ 84599 h 126776"/>
                  <a:gd name="connsiteX7" fmla="*/ 782846 w 1516444"/>
                  <a:gd name="connsiteY7" fmla="*/ 77285 h 126776"/>
                  <a:gd name="connsiteX8" fmla="*/ 4145 w 1516444"/>
                  <a:gd name="connsiteY8" fmla="*/ 53393 h 126776"/>
                  <a:gd name="connsiteX9" fmla="*/ 4145 w 1516444"/>
                  <a:gd name="connsiteY9" fmla="*/ 39740 h 126776"/>
                  <a:gd name="connsiteX10" fmla="*/ 568301 w 1516444"/>
                  <a:gd name="connsiteY10" fmla="*/ 58269 h 126776"/>
                  <a:gd name="connsiteX11" fmla="*/ 241120 w 1516444"/>
                  <a:gd name="connsiteY11" fmla="*/ 29988 h 126776"/>
                  <a:gd name="connsiteX12" fmla="*/ 3657 w 1516444"/>
                  <a:gd name="connsiteY12" fmla="*/ 21698 h 126776"/>
                  <a:gd name="connsiteX13" fmla="*/ 3657 w 1516444"/>
                  <a:gd name="connsiteY13" fmla="*/ 8045 h 126776"/>
                  <a:gd name="connsiteX14" fmla="*/ 538557 w 1516444"/>
                  <a:gd name="connsiteY14" fmla="*/ 40227 h 126776"/>
                  <a:gd name="connsiteX15" fmla="*/ 538557 w 1516444"/>
                  <a:gd name="connsiteY15" fmla="*/ 40227 h 126776"/>
                  <a:gd name="connsiteX16" fmla="*/ 181144 w 1516444"/>
                  <a:gd name="connsiteY16" fmla="*/ 77285 h 126776"/>
                  <a:gd name="connsiteX17" fmla="*/ 746764 w 1516444"/>
                  <a:gd name="connsiteY17" fmla="*/ 105566 h 126776"/>
                  <a:gd name="connsiteX18" fmla="*/ 1275325 w 1516444"/>
                  <a:gd name="connsiteY18" fmla="*/ 102640 h 126776"/>
                  <a:gd name="connsiteX19" fmla="*/ 1279226 w 1516444"/>
                  <a:gd name="connsiteY19" fmla="*/ 117269 h 126776"/>
                  <a:gd name="connsiteX20" fmla="*/ 1219739 w 1516444"/>
                  <a:gd name="connsiteY20" fmla="*/ 127021 h 126776"/>
                  <a:gd name="connsiteX21" fmla="*/ 1145135 w 1516444"/>
                  <a:gd name="connsiteY21" fmla="*/ 127021 h 126776"/>
                  <a:gd name="connsiteX22" fmla="*/ 1145135 w 1516444"/>
                  <a:gd name="connsiteY22" fmla="*/ 127021 h 126776"/>
                  <a:gd name="connsiteX23" fmla="*/ 1213400 w 1516444"/>
                  <a:gd name="connsiteY23" fmla="*/ 109467 h 126776"/>
                  <a:gd name="connsiteX24" fmla="*/ 736036 w 1516444"/>
                  <a:gd name="connsiteY24" fmla="*/ 121169 h 126776"/>
                  <a:gd name="connsiteX25" fmla="*/ 198211 w 1516444"/>
                  <a:gd name="connsiteY25" fmla="*/ 92888 h 126776"/>
                  <a:gd name="connsiteX26" fmla="*/ 4145 w 1516444"/>
                  <a:gd name="connsiteY26" fmla="*/ 88012 h 126776"/>
                  <a:gd name="connsiteX27" fmla="*/ 4145 w 1516444"/>
                  <a:gd name="connsiteY27" fmla="*/ 72409 h 126776"/>
                  <a:gd name="connsiteX28" fmla="*/ 181144 w 1516444"/>
                  <a:gd name="connsiteY28" fmla="*/ 77285 h 126776"/>
                  <a:gd name="connsiteX29" fmla="*/ 181144 w 1516444"/>
                  <a:gd name="connsiteY29" fmla="*/ 77285 h 126776"/>
                  <a:gd name="connsiteX30" fmla="*/ 285979 w 1516444"/>
                  <a:gd name="connsiteY30" fmla="*/ 127021 h 126776"/>
                  <a:gd name="connsiteX31" fmla="*/ 196260 w 1516444"/>
                  <a:gd name="connsiteY31" fmla="*/ 127021 h 126776"/>
                  <a:gd name="connsiteX32" fmla="*/ 196260 w 1516444"/>
                  <a:gd name="connsiteY32" fmla="*/ 127021 h 126776"/>
                  <a:gd name="connsiteX33" fmla="*/ 125070 w 1516444"/>
                  <a:gd name="connsiteY33" fmla="*/ 123120 h 126776"/>
                  <a:gd name="connsiteX34" fmla="*/ 4145 w 1516444"/>
                  <a:gd name="connsiteY34" fmla="*/ 124095 h 126776"/>
                  <a:gd name="connsiteX35" fmla="*/ 4145 w 1516444"/>
                  <a:gd name="connsiteY35" fmla="*/ 113855 h 126776"/>
                  <a:gd name="connsiteX36" fmla="*/ 285979 w 1516444"/>
                  <a:gd name="connsiteY36" fmla="*/ 127021 h 126776"/>
                  <a:gd name="connsiteX37" fmla="*/ 285979 w 1516444"/>
                  <a:gd name="connsiteY37" fmla="*/ 127021 h 126776"/>
                  <a:gd name="connsiteX38" fmla="*/ 270863 w 1516444"/>
                  <a:gd name="connsiteY38" fmla="*/ 3657 h 126776"/>
                  <a:gd name="connsiteX39" fmla="*/ 420557 w 1516444"/>
                  <a:gd name="connsiteY39" fmla="*/ 3657 h 126776"/>
                  <a:gd name="connsiteX40" fmla="*/ 547822 w 1516444"/>
                  <a:gd name="connsiteY40" fmla="*/ 17798 h 126776"/>
                  <a:gd name="connsiteX41" fmla="*/ 839408 w 1516444"/>
                  <a:gd name="connsiteY41" fmla="*/ 32426 h 126776"/>
                  <a:gd name="connsiteX42" fmla="*/ 1512788 w 1516444"/>
                  <a:gd name="connsiteY42" fmla="*/ 14872 h 126776"/>
                  <a:gd name="connsiteX43" fmla="*/ 1512788 w 1516444"/>
                  <a:gd name="connsiteY43" fmla="*/ 25599 h 126776"/>
                  <a:gd name="connsiteX44" fmla="*/ 1410879 w 1516444"/>
                  <a:gd name="connsiteY44" fmla="*/ 30963 h 126776"/>
                  <a:gd name="connsiteX45" fmla="*/ 583904 w 1516444"/>
                  <a:gd name="connsiteY45" fmla="*/ 35351 h 126776"/>
                  <a:gd name="connsiteX46" fmla="*/ 551723 w 1516444"/>
                  <a:gd name="connsiteY46" fmla="*/ 33888 h 126776"/>
                  <a:gd name="connsiteX47" fmla="*/ 270863 w 1516444"/>
                  <a:gd name="connsiteY47" fmla="*/ 3657 h 126776"/>
                  <a:gd name="connsiteX48" fmla="*/ 270863 w 1516444"/>
                  <a:gd name="connsiteY48" fmla="*/ 3657 h 126776"/>
                  <a:gd name="connsiteX49" fmla="*/ 270863 w 1516444"/>
                  <a:gd name="connsiteY49" fmla="*/ 3657 h 126776"/>
                  <a:gd name="connsiteX50" fmla="*/ 921813 w 1516444"/>
                  <a:gd name="connsiteY50" fmla="*/ 3657 h 126776"/>
                  <a:gd name="connsiteX51" fmla="*/ 1239730 w 1516444"/>
                  <a:gd name="connsiteY51" fmla="*/ 3657 h 126776"/>
                  <a:gd name="connsiteX52" fmla="*/ 1092962 w 1516444"/>
                  <a:gd name="connsiteY52" fmla="*/ 9021 h 126776"/>
                  <a:gd name="connsiteX53" fmla="*/ 919863 w 1516444"/>
                  <a:gd name="connsiteY53" fmla="*/ 3657 h 126776"/>
                  <a:gd name="connsiteX54" fmla="*/ 921813 w 1516444"/>
                  <a:gd name="connsiteY54" fmla="*/ 3657 h 126776"/>
                  <a:gd name="connsiteX55" fmla="*/ 921813 w 1516444"/>
                  <a:gd name="connsiteY55" fmla="*/ 3657 h 126776"/>
                  <a:gd name="connsiteX56" fmla="*/ 1422094 w 1516444"/>
                  <a:gd name="connsiteY56" fmla="*/ 123120 h 126776"/>
                  <a:gd name="connsiteX57" fmla="*/ 1512788 w 1516444"/>
                  <a:gd name="connsiteY57" fmla="*/ 117269 h 126776"/>
                  <a:gd name="connsiteX58" fmla="*/ 1512788 w 1516444"/>
                  <a:gd name="connsiteY58" fmla="*/ 126045 h 126776"/>
                  <a:gd name="connsiteX59" fmla="*/ 1492308 w 1516444"/>
                  <a:gd name="connsiteY59" fmla="*/ 127021 h 126776"/>
                  <a:gd name="connsiteX60" fmla="*/ 1366019 w 1516444"/>
                  <a:gd name="connsiteY60" fmla="*/ 127021 h 126776"/>
                  <a:gd name="connsiteX61" fmla="*/ 1365044 w 1516444"/>
                  <a:gd name="connsiteY61" fmla="*/ 127021 h 126776"/>
                  <a:gd name="connsiteX62" fmla="*/ 1422094 w 1516444"/>
                  <a:gd name="connsiteY62" fmla="*/ 123120 h 126776"/>
                  <a:gd name="connsiteX63" fmla="*/ 1422094 w 1516444"/>
                  <a:gd name="connsiteY63" fmla="*/ 123120 h 126776"/>
                  <a:gd name="connsiteX64" fmla="*/ 1403077 w 1516444"/>
                  <a:gd name="connsiteY64" fmla="*/ 90450 h 126776"/>
                  <a:gd name="connsiteX65" fmla="*/ 1512788 w 1516444"/>
                  <a:gd name="connsiteY65" fmla="*/ 78260 h 126776"/>
                  <a:gd name="connsiteX66" fmla="*/ 1512788 w 1516444"/>
                  <a:gd name="connsiteY66" fmla="*/ 87525 h 126776"/>
                  <a:gd name="connsiteX67" fmla="*/ 1503036 w 1516444"/>
                  <a:gd name="connsiteY67" fmla="*/ 88012 h 126776"/>
                  <a:gd name="connsiteX68" fmla="*/ 1443061 w 1516444"/>
                  <a:gd name="connsiteY68" fmla="*/ 93864 h 126776"/>
                  <a:gd name="connsiteX69" fmla="*/ 1425994 w 1516444"/>
                  <a:gd name="connsiteY69" fmla="*/ 96789 h 126776"/>
                  <a:gd name="connsiteX70" fmla="*/ 1501085 w 1516444"/>
                  <a:gd name="connsiteY70" fmla="*/ 98252 h 126776"/>
                  <a:gd name="connsiteX71" fmla="*/ 1512788 w 1516444"/>
                  <a:gd name="connsiteY71" fmla="*/ 97277 h 126776"/>
                  <a:gd name="connsiteX72" fmla="*/ 1512788 w 1516444"/>
                  <a:gd name="connsiteY72" fmla="*/ 104103 h 126776"/>
                  <a:gd name="connsiteX73" fmla="*/ 1403077 w 1516444"/>
                  <a:gd name="connsiteY73" fmla="*/ 101178 h 126776"/>
                  <a:gd name="connsiteX74" fmla="*/ 1403077 w 1516444"/>
                  <a:gd name="connsiteY74" fmla="*/ 90450 h 126776"/>
                  <a:gd name="connsiteX75" fmla="*/ 1403077 w 1516444"/>
                  <a:gd name="connsiteY75" fmla="*/ 90450 h 12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16444" h="126776">
                    <a:moveTo>
                      <a:pt x="538557" y="40227"/>
                    </a:moveTo>
                    <a:cubicBezTo>
                      <a:pt x="651194" y="51930"/>
                      <a:pt x="765780" y="65583"/>
                      <a:pt x="882317" y="69971"/>
                    </a:cubicBezTo>
                    <a:cubicBezTo>
                      <a:pt x="998854" y="72897"/>
                      <a:pt x="1117342" y="69971"/>
                      <a:pt x="1233879" y="65583"/>
                    </a:cubicBezTo>
                    <a:cubicBezTo>
                      <a:pt x="1327499" y="62169"/>
                      <a:pt x="1420143" y="55831"/>
                      <a:pt x="1512788" y="49004"/>
                    </a:cubicBezTo>
                    <a:lnTo>
                      <a:pt x="1512788" y="63145"/>
                    </a:lnTo>
                    <a:cubicBezTo>
                      <a:pt x="1449399" y="68021"/>
                      <a:pt x="1386986" y="72897"/>
                      <a:pt x="1322623" y="75822"/>
                    </a:cubicBezTo>
                    <a:cubicBezTo>
                      <a:pt x="1200234" y="81674"/>
                      <a:pt x="1078334" y="86062"/>
                      <a:pt x="955945" y="84599"/>
                    </a:cubicBezTo>
                    <a:cubicBezTo>
                      <a:pt x="897921" y="84599"/>
                      <a:pt x="839408" y="81674"/>
                      <a:pt x="782846" y="77285"/>
                    </a:cubicBezTo>
                    <a:cubicBezTo>
                      <a:pt x="524417" y="64607"/>
                      <a:pt x="264525" y="51442"/>
                      <a:pt x="4145" y="53393"/>
                    </a:cubicBezTo>
                    <a:lnTo>
                      <a:pt x="4145" y="39740"/>
                    </a:lnTo>
                    <a:cubicBezTo>
                      <a:pt x="194310" y="36814"/>
                      <a:pt x="381549" y="45103"/>
                      <a:pt x="568301" y="58269"/>
                    </a:cubicBezTo>
                    <a:cubicBezTo>
                      <a:pt x="459078" y="46566"/>
                      <a:pt x="352293" y="35839"/>
                      <a:pt x="241120" y="29988"/>
                    </a:cubicBezTo>
                    <a:cubicBezTo>
                      <a:pt x="162616" y="26087"/>
                      <a:pt x="83136" y="23649"/>
                      <a:pt x="3657" y="21698"/>
                    </a:cubicBezTo>
                    <a:lnTo>
                      <a:pt x="3657" y="8045"/>
                    </a:lnTo>
                    <a:cubicBezTo>
                      <a:pt x="184070" y="12921"/>
                      <a:pt x="361557" y="22186"/>
                      <a:pt x="538557" y="40227"/>
                    </a:cubicBezTo>
                    <a:lnTo>
                      <a:pt x="538557" y="40227"/>
                    </a:lnTo>
                    <a:close/>
                    <a:moveTo>
                      <a:pt x="181144" y="77285"/>
                    </a:moveTo>
                    <a:cubicBezTo>
                      <a:pt x="378624" y="88988"/>
                      <a:pt x="543921" y="117269"/>
                      <a:pt x="746764" y="105566"/>
                    </a:cubicBezTo>
                    <a:cubicBezTo>
                      <a:pt x="914499" y="96789"/>
                      <a:pt x="1106127" y="84599"/>
                      <a:pt x="1275325" y="102640"/>
                    </a:cubicBezTo>
                    <a:cubicBezTo>
                      <a:pt x="1290441" y="105566"/>
                      <a:pt x="1295805" y="114343"/>
                      <a:pt x="1279226" y="117269"/>
                    </a:cubicBezTo>
                    <a:cubicBezTo>
                      <a:pt x="1260209" y="120682"/>
                      <a:pt x="1240218" y="124095"/>
                      <a:pt x="1219739" y="127021"/>
                    </a:cubicBezTo>
                    <a:lnTo>
                      <a:pt x="1145135" y="127021"/>
                    </a:lnTo>
                    <a:lnTo>
                      <a:pt x="1145135" y="127021"/>
                    </a:lnTo>
                    <a:cubicBezTo>
                      <a:pt x="1209499" y="120194"/>
                      <a:pt x="1243631" y="114343"/>
                      <a:pt x="1213400" y="109467"/>
                    </a:cubicBezTo>
                    <a:cubicBezTo>
                      <a:pt x="1125144" y="96302"/>
                      <a:pt x="876954" y="115318"/>
                      <a:pt x="736036" y="121169"/>
                    </a:cubicBezTo>
                    <a:cubicBezTo>
                      <a:pt x="542458" y="129946"/>
                      <a:pt x="388376" y="105078"/>
                      <a:pt x="198211" y="92888"/>
                    </a:cubicBezTo>
                    <a:cubicBezTo>
                      <a:pt x="144087" y="89963"/>
                      <a:pt x="74359" y="88500"/>
                      <a:pt x="4145" y="88012"/>
                    </a:cubicBezTo>
                    <a:lnTo>
                      <a:pt x="4145" y="72409"/>
                    </a:lnTo>
                    <a:cubicBezTo>
                      <a:pt x="66558" y="72409"/>
                      <a:pt x="126045" y="73872"/>
                      <a:pt x="181144" y="77285"/>
                    </a:cubicBezTo>
                    <a:lnTo>
                      <a:pt x="181144" y="77285"/>
                    </a:lnTo>
                    <a:close/>
                    <a:moveTo>
                      <a:pt x="285979" y="127021"/>
                    </a:moveTo>
                    <a:lnTo>
                      <a:pt x="196260" y="127021"/>
                    </a:lnTo>
                    <a:lnTo>
                      <a:pt x="196260" y="127021"/>
                    </a:lnTo>
                    <a:cubicBezTo>
                      <a:pt x="173830" y="126045"/>
                      <a:pt x="151401" y="124583"/>
                      <a:pt x="125070" y="123120"/>
                    </a:cubicBezTo>
                    <a:cubicBezTo>
                      <a:pt x="88500" y="122145"/>
                      <a:pt x="45103" y="123120"/>
                      <a:pt x="4145" y="124095"/>
                    </a:cubicBezTo>
                    <a:lnTo>
                      <a:pt x="4145" y="113855"/>
                    </a:lnTo>
                    <a:cubicBezTo>
                      <a:pt x="99715" y="112393"/>
                      <a:pt x="194797" y="116781"/>
                      <a:pt x="285979" y="127021"/>
                    </a:cubicBezTo>
                    <a:lnTo>
                      <a:pt x="285979" y="127021"/>
                    </a:lnTo>
                    <a:close/>
                    <a:moveTo>
                      <a:pt x="270863" y="3657"/>
                    </a:moveTo>
                    <a:lnTo>
                      <a:pt x="420557" y="3657"/>
                    </a:lnTo>
                    <a:cubicBezTo>
                      <a:pt x="462491" y="9021"/>
                      <a:pt x="503450" y="14384"/>
                      <a:pt x="547822" y="17798"/>
                    </a:cubicBezTo>
                    <a:cubicBezTo>
                      <a:pt x="643880" y="25112"/>
                      <a:pt x="741400" y="28037"/>
                      <a:pt x="839408" y="32426"/>
                    </a:cubicBezTo>
                    <a:cubicBezTo>
                      <a:pt x="1064193" y="33888"/>
                      <a:pt x="1288978" y="28037"/>
                      <a:pt x="1512788" y="14872"/>
                    </a:cubicBezTo>
                    <a:lnTo>
                      <a:pt x="1512788" y="25599"/>
                    </a:lnTo>
                    <a:cubicBezTo>
                      <a:pt x="1478656" y="27550"/>
                      <a:pt x="1445011" y="29500"/>
                      <a:pt x="1410879" y="30963"/>
                    </a:cubicBezTo>
                    <a:cubicBezTo>
                      <a:pt x="1140259" y="45591"/>
                      <a:pt x="826243" y="59244"/>
                      <a:pt x="583904" y="35351"/>
                    </a:cubicBezTo>
                    <a:cubicBezTo>
                      <a:pt x="574640" y="35351"/>
                      <a:pt x="563425" y="33888"/>
                      <a:pt x="551723" y="33888"/>
                    </a:cubicBezTo>
                    <a:cubicBezTo>
                      <a:pt x="456152" y="28525"/>
                      <a:pt x="364483" y="14872"/>
                      <a:pt x="270863" y="3657"/>
                    </a:cubicBezTo>
                    <a:lnTo>
                      <a:pt x="270863" y="3657"/>
                    </a:lnTo>
                    <a:lnTo>
                      <a:pt x="270863" y="3657"/>
                    </a:lnTo>
                    <a:close/>
                    <a:moveTo>
                      <a:pt x="921813" y="3657"/>
                    </a:moveTo>
                    <a:lnTo>
                      <a:pt x="1239730" y="3657"/>
                    </a:lnTo>
                    <a:cubicBezTo>
                      <a:pt x="1191457" y="7070"/>
                      <a:pt x="1143185" y="9021"/>
                      <a:pt x="1092962" y="9021"/>
                    </a:cubicBezTo>
                    <a:cubicBezTo>
                      <a:pt x="1035425" y="8045"/>
                      <a:pt x="977400" y="6095"/>
                      <a:pt x="919863" y="3657"/>
                    </a:cubicBezTo>
                    <a:lnTo>
                      <a:pt x="921813" y="3657"/>
                    </a:lnTo>
                    <a:lnTo>
                      <a:pt x="921813" y="3657"/>
                    </a:lnTo>
                    <a:close/>
                    <a:moveTo>
                      <a:pt x="1422094" y="123120"/>
                    </a:moveTo>
                    <a:cubicBezTo>
                      <a:pt x="1451837" y="120194"/>
                      <a:pt x="1482069" y="118731"/>
                      <a:pt x="1512788" y="117269"/>
                    </a:cubicBezTo>
                    <a:lnTo>
                      <a:pt x="1512788" y="126045"/>
                    </a:lnTo>
                    <a:cubicBezTo>
                      <a:pt x="1505961" y="126533"/>
                      <a:pt x="1499135" y="127021"/>
                      <a:pt x="1492308" y="127021"/>
                    </a:cubicBezTo>
                    <a:lnTo>
                      <a:pt x="1366019" y="127021"/>
                    </a:lnTo>
                    <a:lnTo>
                      <a:pt x="1365044" y="127021"/>
                    </a:lnTo>
                    <a:cubicBezTo>
                      <a:pt x="1383573" y="126045"/>
                      <a:pt x="1402590" y="124583"/>
                      <a:pt x="1422094" y="123120"/>
                    </a:cubicBezTo>
                    <a:lnTo>
                      <a:pt x="1422094" y="123120"/>
                    </a:lnTo>
                    <a:close/>
                    <a:moveTo>
                      <a:pt x="1403077" y="90450"/>
                    </a:moveTo>
                    <a:cubicBezTo>
                      <a:pt x="1438185" y="85087"/>
                      <a:pt x="1475730" y="81186"/>
                      <a:pt x="1512788" y="78260"/>
                    </a:cubicBezTo>
                    <a:lnTo>
                      <a:pt x="1512788" y="87525"/>
                    </a:lnTo>
                    <a:cubicBezTo>
                      <a:pt x="1509375" y="87525"/>
                      <a:pt x="1505961" y="88012"/>
                      <a:pt x="1503036" y="88012"/>
                    </a:cubicBezTo>
                    <a:cubicBezTo>
                      <a:pt x="1485970" y="89475"/>
                      <a:pt x="1474755" y="89475"/>
                      <a:pt x="1443061" y="93864"/>
                    </a:cubicBezTo>
                    <a:cubicBezTo>
                      <a:pt x="1441110" y="93864"/>
                      <a:pt x="1425994" y="95326"/>
                      <a:pt x="1425994" y="96789"/>
                    </a:cubicBezTo>
                    <a:cubicBezTo>
                      <a:pt x="1439160" y="99715"/>
                      <a:pt x="1485970" y="98252"/>
                      <a:pt x="1501085" y="98252"/>
                    </a:cubicBezTo>
                    <a:cubicBezTo>
                      <a:pt x="1504986" y="97764"/>
                      <a:pt x="1508887" y="97764"/>
                      <a:pt x="1512788" y="97277"/>
                    </a:cubicBezTo>
                    <a:lnTo>
                      <a:pt x="1512788" y="104103"/>
                    </a:lnTo>
                    <a:cubicBezTo>
                      <a:pt x="1476218" y="105566"/>
                      <a:pt x="1438672" y="105078"/>
                      <a:pt x="1403077" y="101178"/>
                    </a:cubicBezTo>
                    <a:cubicBezTo>
                      <a:pt x="1389912" y="99715"/>
                      <a:pt x="1391862" y="91913"/>
                      <a:pt x="1403077" y="90450"/>
                    </a:cubicBezTo>
                    <a:lnTo>
                      <a:pt x="1403077" y="90450"/>
                    </a:lnTo>
                    <a:close/>
                  </a:path>
                </a:pathLst>
              </a:custGeom>
              <a:solidFill>
                <a:srgbClr val="CC944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0" name="Freeform: Shape 39">
                <a:extLst>
                  <a:ext uri="{FF2B5EF4-FFF2-40B4-BE49-F238E27FC236}">
                    <a16:creationId xmlns:a16="http://schemas.microsoft.com/office/drawing/2014/main" id="{9FDB631B-2BC7-4E5B-9444-66152F9ECD04}"/>
                  </a:ext>
                </a:extLst>
              </p:cNvPr>
              <p:cNvSpPr/>
              <p:nvPr/>
            </p:nvSpPr>
            <p:spPr>
              <a:xfrm>
                <a:off x="312806" y="-705054"/>
                <a:ext cx="711900" cy="414463"/>
              </a:xfrm>
              <a:custGeom>
                <a:avLst/>
                <a:gdLst>
                  <a:gd name="connsiteX0" fmla="*/ 92893 w 711900"/>
                  <a:gd name="connsiteY0" fmla="*/ 3657 h 414462"/>
                  <a:gd name="connsiteX1" fmla="*/ 92893 w 711900"/>
                  <a:gd name="connsiteY1" fmla="*/ 411293 h 414462"/>
                  <a:gd name="connsiteX2" fmla="*/ 3661 w 711900"/>
                  <a:gd name="connsiteY2" fmla="*/ 322062 h 414462"/>
                  <a:gd name="connsiteX3" fmla="*/ 3661 w 711900"/>
                  <a:gd name="connsiteY3" fmla="*/ 93376 h 414462"/>
                  <a:gd name="connsiteX4" fmla="*/ 92893 w 711900"/>
                  <a:gd name="connsiteY4" fmla="*/ 3657 h 414462"/>
                  <a:gd name="connsiteX5" fmla="*/ 92893 w 711900"/>
                  <a:gd name="connsiteY5" fmla="*/ 3657 h 414462"/>
                  <a:gd name="connsiteX6" fmla="*/ 712148 w 711900"/>
                  <a:gd name="connsiteY6" fmla="*/ 93376 h 414462"/>
                  <a:gd name="connsiteX7" fmla="*/ 712148 w 711900"/>
                  <a:gd name="connsiteY7" fmla="*/ 322062 h 414462"/>
                  <a:gd name="connsiteX8" fmla="*/ 622917 w 711900"/>
                  <a:gd name="connsiteY8" fmla="*/ 411293 h 414462"/>
                  <a:gd name="connsiteX9" fmla="*/ 622917 w 711900"/>
                  <a:gd name="connsiteY9" fmla="*/ 3657 h 414462"/>
                  <a:gd name="connsiteX10" fmla="*/ 712148 w 711900"/>
                  <a:gd name="connsiteY10" fmla="*/ 93376 h 414462"/>
                  <a:gd name="connsiteX11" fmla="*/ 712148 w 711900"/>
                  <a:gd name="connsiteY11" fmla="*/ 93376 h 41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900" h="414462">
                    <a:moveTo>
                      <a:pt x="92893" y="3657"/>
                    </a:moveTo>
                    <a:lnTo>
                      <a:pt x="92893" y="411293"/>
                    </a:lnTo>
                    <a:cubicBezTo>
                      <a:pt x="43645" y="411293"/>
                      <a:pt x="3661" y="371310"/>
                      <a:pt x="3661" y="322062"/>
                    </a:cubicBezTo>
                    <a:lnTo>
                      <a:pt x="3661" y="93376"/>
                    </a:lnTo>
                    <a:cubicBezTo>
                      <a:pt x="3174" y="44128"/>
                      <a:pt x="43157" y="4145"/>
                      <a:pt x="92893" y="3657"/>
                    </a:cubicBezTo>
                    <a:lnTo>
                      <a:pt x="92893" y="3657"/>
                    </a:lnTo>
                    <a:close/>
                    <a:moveTo>
                      <a:pt x="712148" y="93376"/>
                    </a:moveTo>
                    <a:lnTo>
                      <a:pt x="712148" y="322062"/>
                    </a:lnTo>
                    <a:cubicBezTo>
                      <a:pt x="712148" y="371310"/>
                      <a:pt x="672165" y="411293"/>
                      <a:pt x="622917" y="411293"/>
                    </a:cubicBezTo>
                    <a:lnTo>
                      <a:pt x="622917" y="3657"/>
                    </a:lnTo>
                    <a:cubicBezTo>
                      <a:pt x="672165" y="4145"/>
                      <a:pt x="712148" y="44128"/>
                      <a:pt x="712148" y="93376"/>
                    </a:cubicBezTo>
                    <a:lnTo>
                      <a:pt x="712148" y="93376"/>
                    </a:lnTo>
                    <a:close/>
                  </a:path>
                </a:pathLst>
              </a:custGeom>
              <a:solidFill>
                <a:srgbClr val="E3B0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1" name="Freeform: Shape 40">
                <a:extLst>
                  <a:ext uri="{FF2B5EF4-FFF2-40B4-BE49-F238E27FC236}">
                    <a16:creationId xmlns:a16="http://schemas.microsoft.com/office/drawing/2014/main" id="{CCAFD32E-05B2-4E4B-9A20-8BF24727BEF8}"/>
                  </a:ext>
                </a:extLst>
              </p:cNvPr>
              <p:cNvSpPr/>
              <p:nvPr/>
            </p:nvSpPr>
            <p:spPr>
              <a:xfrm>
                <a:off x="354257" y="-705054"/>
                <a:ext cx="629008" cy="414463"/>
              </a:xfrm>
              <a:custGeom>
                <a:avLst/>
                <a:gdLst>
                  <a:gd name="connsiteX0" fmla="*/ 51442 w 629007"/>
                  <a:gd name="connsiteY0" fmla="*/ 3657 h 414462"/>
                  <a:gd name="connsiteX1" fmla="*/ 51442 w 629007"/>
                  <a:gd name="connsiteY1" fmla="*/ 411293 h 414462"/>
                  <a:gd name="connsiteX2" fmla="*/ 3657 w 629007"/>
                  <a:gd name="connsiteY2" fmla="*/ 397153 h 414462"/>
                  <a:gd name="connsiteX3" fmla="*/ 25599 w 629007"/>
                  <a:gd name="connsiteY3" fmla="*/ 332789 h 414462"/>
                  <a:gd name="connsiteX4" fmla="*/ 25599 w 629007"/>
                  <a:gd name="connsiteY4" fmla="*/ 82161 h 414462"/>
                  <a:gd name="connsiteX5" fmla="*/ 3657 w 629007"/>
                  <a:gd name="connsiteY5" fmla="*/ 17798 h 414462"/>
                  <a:gd name="connsiteX6" fmla="*/ 51442 w 629007"/>
                  <a:gd name="connsiteY6" fmla="*/ 3657 h 414462"/>
                  <a:gd name="connsiteX7" fmla="*/ 51442 w 629007"/>
                  <a:gd name="connsiteY7" fmla="*/ 3657 h 414462"/>
                  <a:gd name="connsiteX8" fmla="*/ 629252 w 629007"/>
                  <a:gd name="connsiteY8" fmla="*/ 17798 h 414462"/>
                  <a:gd name="connsiteX9" fmla="*/ 607309 w 629007"/>
                  <a:gd name="connsiteY9" fmla="*/ 82161 h 414462"/>
                  <a:gd name="connsiteX10" fmla="*/ 607309 w 629007"/>
                  <a:gd name="connsiteY10" fmla="*/ 332789 h 414462"/>
                  <a:gd name="connsiteX11" fmla="*/ 629252 w 629007"/>
                  <a:gd name="connsiteY11" fmla="*/ 397153 h 414462"/>
                  <a:gd name="connsiteX12" fmla="*/ 581466 w 629007"/>
                  <a:gd name="connsiteY12" fmla="*/ 411293 h 414462"/>
                  <a:gd name="connsiteX13" fmla="*/ 581466 w 629007"/>
                  <a:gd name="connsiteY13" fmla="*/ 3657 h 414462"/>
                  <a:gd name="connsiteX14" fmla="*/ 629252 w 629007"/>
                  <a:gd name="connsiteY14" fmla="*/ 17798 h 414462"/>
                  <a:gd name="connsiteX15" fmla="*/ 629252 w 629007"/>
                  <a:gd name="connsiteY15" fmla="*/ 17798 h 41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9007" h="414462">
                    <a:moveTo>
                      <a:pt x="51442" y="3657"/>
                    </a:moveTo>
                    <a:lnTo>
                      <a:pt x="51442" y="411293"/>
                    </a:lnTo>
                    <a:cubicBezTo>
                      <a:pt x="33888" y="411293"/>
                      <a:pt x="17310" y="405930"/>
                      <a:pt x="3657" y="397153"/>
                    </a:cubicBezTo>
                    <a:cubicBezTo>
                      <a:pt x="17310" y="380087"/>
                      <a:pt x="25599" y="357169"/>
                      <a:pt x="25599" y="332789"/>
                    </a:cubicBezTo>
                    <a:lnTo>
                      <a:pt x="25599" y="82161"/>
                    </a:lnTo>
                    <a:cubicBezTo>
                      <a:pt x="25599" y="57293"/>
                      <a:pt x="17310" y="34864"/>
                      <a:pt x="3657" y="17798"/>
                    </a:cubicBezTo>
                    <a:cubicBezTo>
                      <a:pt x="17310" y="9021"/>
                      <a:pt x="33401" y="3657"/>
                      <a:pt x="51442" y="3657"/>
                    </a:cubicBezTo>
                    <a:lnTo>
                      <a:pt x="51442" y="3657"/>
                    </a:lnTo>
                    <a:close/>
                    <a:moveTo>
                      <a:pt x="629252" y="17798"/>
                    </a:moveTo>
                    <a:cubicBezTo>
                      <a:pt x="615599" y="34864"/>
                      <a:pt x="607309" y="57781"/>
                      <a:pt x="607309" y="82161"/>
                    </a:cubicBezTo>
                    <a:lnTo>
                      <a:pt x="607309" y="332789"/>
                    </a:lnTo>
                    <a:cubicBezTo>
                      <a:pt x="607309" y="357657"/>
                      <a:pt x="615599" y="380087"/>
                      <a:pt x="629252" y="397153"/>
                    </a:cubicBezTo>
                    <a:cubicBezTo>
                      <a:pt x="615599" y="405930"/>
                      <a:pt x="599020" y="411293"/>
                      <a:pt x="581466" y="411293"/>
                    </a:cubicBezTo>
                    <a:lnTo>
                      <a:pt x="581466" y="3657"/>
                    </a:lnTo>
                    <a:cubicBezTo>
                      <a:pt x="599020" y="3657"/>
                      <a:pt x="615599" y="9021"/>
                      <a:pt x="629252" y="17798"/>
                    </a:cubicBezTo>
                    <a:lnTo>
                      <a:pt x="629252" y="17798"/>
                    </a:lnTo>
                    <a:close/>
                  </a:path>
                </a:pathLst>
              </a:custGeom>
              <a:solidFill>
                <a:srgbClr val="D3A4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2" name="Freeform: Shape 41">
                <a:extLst>
                  <a:ext uri="{FF2B5EF4-FFF2-40B4-BE49-F238E27FC236}">
                    <a16:creationId xmlns:a16="http://schemas.microsoft.com/office/drawing/2014/main" id="{F426DA44-1C95-47BE-BA06-D21F33C93856}"/>
                  </a:ext>
                </a:extLst>
              </p:cNvPr>
              <p:cNvSpPr/>
              <p:nvPr/>
            </p:nvSpPr>
            <p:spPr>
              <a:xfrm>
                <a:off x="391802" y="-883517"/>
                <a:ext cx="555867" cy="770413"/>
              </a:xfrm>
              <a:custGeom>
                <a:avLst/>
                <a:gdLst>
                  <a:gd name="connsiteX0" fmla="*/ 59244 w 555867"/>
                  <a:gd name="connsiteY0" fmla="*/ 93864 h 770413"/>
                  <a:gd name="connsiteX1" fmla="*/ 59244 w 555867"/>
                  <a:gd name="connsiteY1" fmla="*/ 93864 h 770413"/>
                  <a:gd name="connsiteX2" fmla="*/ 113368 w 555867"/>
                  <a:gd name="connsiteY2" fmla="*/ 141649 h 770413"/>
                  <a:gd name="connsiteX3" fmla="*/ 113368 w 555867"/>
                  <a:gd name="connsiteY3" fmla="*/ 108492 h 770413"/>
                  <a:gd name="connsiteX4" fmla="*/ 168954 w 555867"/>
                  <a:gd name="connsiteY4" fmla="*/ 47541 h 770413"/>
                  <a:gd name="connsiteX5" fmla="*/ 168954 w 555867"/>
                  <a:gd name="connsiteY5" fmla="*/ 47541 h 770413"/>
                  <a:gd name="connsiteX6" fmla="*/ 224054 w 555867"/>
                  <a:gd name="connsiteY6" fmla="*/ 100690 h 770413"/>
                  <a:gd name="connsiteX7" fmla="*/ 224054 w 555867"/>
                  <a:gd name="connsiteY7" fmla="*/ 64607 h 770413"/>
                  <a:gd name="connsiteX8" fmla="*/ 279640 w 555867"/>
                  <a:gd name="connsiteY8" fmla="*/ 3657 h 770413"/>
                  <a:gd name="connsiteX9" fmla="*/ 279640 w 555867"/>
                  <a:gd name="connsiteY9" fmla="*/ 3657 h 770413"/>
                  <a:gd name="connsiteX10" fmla="*/ 335227 w 555867"/>
                  <a:gd name="connsiteY10" fmla="*/ 64607 h 770413"/>
                  <a:gd name="connsiteX11" fmla="*/ 335227 w 555867"/>
                  <a:gd name="connsiteY11" fmla="*/ 96302 h 770413"/>
                  <a:gd name="connsiteX12" fmla="*/ 389351 w 555867"/>
                  <a:gd name="connsiteY12" fmla="*/ 47541 h 770413"/>
                  <a:gd name="connsiteX13" fmla="*/ 389351 w 555867"/>
                  <a:gd name="connsiteY13" fmla="*/ 47541 h 770413"/>
                  <a:gd name="connsiteX14" fmla="*/ 444938 w 555867"/>
                  <a:gd name="connsiteY14" fmla="*/ 108492 h 770413"/>
                  <a:gd name="connsiteX15" fmla="*/ 444938 w 555867"/>
                  <a:gd name="connsiteY15" fmla="*/ 142136 h 770413"/>
                  <a:gd name="connsiteX16" fmla="*/ 499062 w 555867"/>
                  <a:gd name="connsiteY16" fmla="*/ 94351 h 770413"/>
                  <a:gd name="connsiteX17" fmla="*/ 499062 w 555867"/>
                  <a:gd name="connsiteY17" fmla="*/ 94351 h 770413"/>
                  <a:gd name="connsiteX18" fmla="*/ 554648 w 555867"/>
                  <a:gd name="connsiteY18" fmla="*/ 155302 h 770413"/>
                  <a:gd name="connsiteX19" fmla="*/ 554648 w 555867"/>
                  <a:gd name="connsiteY19" fmla="*/ 625351 h 770413"/>
                  <a:gd name="connsiteX20" fmla="*/ 499062 w 555867"/>
                  <a:gd name="connsiteY20" fmla="*/ 686302 h 770413"/>
                  <a:gd name="connsiteX21" fmla="*/ 499062 w 555867"/>
                  <a:gd name="connsiteY21" fmla="*/ 686302 h 770413"/>
                  <a:gd name="connsiteX22" fmla="*/ 444938 w 555867"/>
                  <a:gd name="connsiteY22" fmla="*/ 638516 h 770413"/>
                  <a:gd name="connsiteX23" fmla="*/ 444938 w 555867"/>
                  <a:gd name="connsiteY23" fmla="*/ 664847 h 770413"/>
                  <a:gd name="connsiteX24" fmla="*/ 389351 w 555867"/>
                  <a:gd name="connsiteY24" fmla="*/ 725797 h 770413"/>
                  <a:gd name="connsiteX25" fmla="*/ 389351 w 555867"/>
                  <a:gd name="connsiteY25" fmla="*/ 725797 h 770413"/>
                  <a:gd name="connsiteX26" fmla="*/ 335227 w 555867"/>
                  <a:gd name="connsiteY26" fmla="*/ 677037 h 770413"/>
                  <a:gd name="connsiteX27" fmla="*/ 335227 w 555867"/>
                  <a:gd name="connsiteY27" fmla="*/ 708731 h 770413"/>
                  <a:gd name="connsiteX28" fmla="*/ 279640 w 555867"/>
                  <a:gd name="connsiteY28" fmla="*/ 769682 h 770413"/>
                  <a:gd name="connsiteX29" fmla="*/ 279640 w 555867"/>
                  <a:gd name="connsiteY29" fmla="*/ 769682 h 770413"/>
                  <a:gd name="connsiteX30" fmla="*/ 224054 w 555867"/>
                  <a:gd name="connsiteY30" fmla="*/ 708731 h 770413"/>
                  <a:gd name="connsiteX31" fmla="*/ 224054 w 555867"/>
                  <a:gd name="connsiteY31" fmla="*/ 672649 h 770413"/>
                  <a:gd name="connsiteX32" fmla="*/ 168954 w 555867"/>
                  <a:gd name="connsiteY32" fmla="*/ 725797 h 770413"/>
                  <a:gd name="connsiteX33" fmla="*/ 168954 w 555867"/>
                  <a:gd name="connsiteY33" fmla="*/ 725797 h 770413"/>
                  <a:gd name="connsiteX34" fmla="*/ 113368 w 555867"/>
                  <a:gd name="connsiteY34" fmla="*/ 664847 h 770413"/>
                  <a:gd name="connsiteX35" fmla="*/ 113368 w 555867"/>
                  <a:gd name="connsiteY35" fmla="*/ 638516 h 770413"/>
                  <a:gd name="connsiteX36" fmla="*/ 59244 w 555867"/>
                  <a:gd name="connsiteY36" fmla="*/ 686302 h 770413"/>
                  <a:gd name="connsiteX37" fmla="*/ 59244 w 555867"/>
                  <a:gd name="connsiteY37" fmla="*/ 686302 h 770413"/>
                  <a:gd name="connsiteX38" fmla="*/ 3657 w 555867"/>
                  <a:gd name="connsiteY38" fmla="*/ 625351 h 770413"/>
                  <a:gd name="connsiteX39" fmla="*/ 3657 w 555867"/>
                  <a:gd name="connsiteY39" fmla="*/ 154814 h 770413"/>
                  <a:gd name="connsiteX40" fmla="*/ 59244 w 555867"/>
                  <a:gd name="connsiteY40" fmla="*/ 93864 h 770413"/>
                  <a:gd name="connsiteX41" fmla="*/ 59244 w 555867"/>
                  <a:gd name="connsiteY41" fmla="*/ 93864 h 7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5867" h="770413">
                    <a:moveTo>
                      <a:pt x="59244" y="93864"/>
                    </a:moveTo>
                    <a:lnTo>
                      <a:pt x="59244" y="93864"/>
                    </a:lnTo>
                    <a:cubicBezTo>
                      <a:pt x="85574" y="93864"/>
                      <a:pt x="108004" y="114343"/>
                      <a:pt x="113368" y="141649"/>
                    </a:cubicBezTo>
                    <a:lnTo>
                      <a:pt x="113368" y="108492"/>
                    </a:lnTo>
                    <a:cubicBezTo>
                      <a:pt x="113368" y="74847"/>
                      <a:pt x="138235" y="47541"/>
                      <a:pt x="168954" y="47541"/>
                    </a:cubicBezTo>
                    <a:lnTo>
                      <a:pt x="168954" y="47541"/>
                    </a:lnTo>
                    <a:cubicBezTo>
                      <a:pt x="197235" y="47541"/>
                      <a:pt x="220640" y="70946"/>
                      <a:pt x="224054" y="100690"/>
                    </a:cubicBezTo>
                    <a:lnTo>
                      <a:pt x="224054" y="64607"/>
                    </a:lnTo>
                    <a:cubicBezTo>
                      <a:pt x="224054" y="30963"/>
                      <a:pt x="248921" y="3657"/>
                      <a:pt x="279640" y="3657"/>
                    </a:cubicBezTo>
                    <a:lnTo>
                      <a:pt x="279640" y="3657"/>
                    </a:lnTo>
                    <a:cubicBezTo>
                      <a:pt x="310359" y="3657"/>
                      <a:pt x="335227" y="30963"/>
                      <a:pt x="335227" y="64607"/>
                    </a:cubicBezTo>
                    <a:lnTo>
                      <a:pt x="335227" y="96302"/>
                    </a:lnTo>
                    <a:cubicBezTo>
                      <a:pt x="340103" y="68508"/>
                      <a:pt x="362533" y="47541"/>
                      <a:pt x="389351" y="47541"/>
                    </a:cubicBezTo>
                    <a:lnTo>
                      <a:pt x="389351" y="47541"/>
                    </a:lnTo>
                    <a:cubicBezTo>
                      <a:pt x="420070" y="47541"/>
                      <a:pt x="444938" y="74847"/>
                      <a:pt x="444938" y="108492"/>
                    </a:cubicBezTo>
                    <a:lnTo>
                      <a:pt x="444938" y="142136"/>
                    </a:lnTo>
                    <a:cubicBezTo>
                      <a:pt x="450301" y="114831"/>
                      <a:pt x="472731" y="94351"/>
                      <a:pt x="499062" y="94351"/>
                    </a:cubicBezTo>
                    <a:lnTo>
                      <a:pt x="499062" y="94351"/>
                    </a:lnTo>
                    <a:cubicBezTo>
                      <a:pt x="529780" y="94351"/>
                      <a:pt x="554648" y="121657"/>
                      <a:pt x="554648" y="155302"/>
                    </a:cubicBezTo>
                    <a:lnTo>
                      <a:pt x="554648" y="625351"/>
                    </a:lnTo>
                    <a:cubicBezTo>
                      <a:pt x="554648" y="658996"/>
                      <a:pt x="529780" y="686302"/>
                      <a:pt x="499062" y="686302"/>
                    </a:cubicBezTo>
                    <a:lnTo>
                      <a:pt x="499062" y="686302"/>
                    </a:lnTo>
                    <a:cubicBezTo>
                      <a:pt x="472731" y="686302"/>
                      <a:pt x="450301" y="665822"/>
                      <a:pt x="444938" y="638516"/>
                    </a:cubicBezTo>
                    <a:lnTo>
                      <a:pt x="444938" y="664847"/>
                    </a:lnTo>
                    <a:cubicBezTo>
                      <a:pt x="444938" y="698492"/>
                      <a:pt x="420070" y="725797"/>
                      <a:pt x="389351" y="725797"/>
                    </a:cubicBezTo>
                    <a:lnTo>
                      <a:pt x="389351" y="725797"/>
                    </a:lnTo>
                    <a:cubicBezTo>
                      <a:pt x="362533" y="725797"/>
                      <a:pt x="340103" y="704830"/>
                      <a:pt x="335227" y="677037"/>
                    </a:cubicBezTo>
                    <a:lnTo>
                      <a:pt x="335227" y="708731"/>
                    </a:lnTo>
                    <a:cubicBezTo>
                      <a:pt x="335227" y="742376"/>
                      <a:pt x="310359" y="769682"/>
                      <a:pt x="279640" y="769682"/>
                    </a:cubicBezTo>
                    <a:lnTo>
                      <a:pt x="279640" y="769682"/>
                    </a:lnTo>
                    <a:cubicBezTo>
                      <a:pt x="248921" y="769682"/>
                      <a:pt x="224054" y="742376"/>
                      <a:pt x="224054" y="708731"/>
                    </a:cubicBezTo>
                    <a:lnTo>
                      <a:pt x="224054" y="672649"/>
                    </a:lnTo>
                    <a:cubicBezTo>
                      <a:pt x="220640" y="702392"/>
                      <a:pt x="197235" y="725797"/>
                      <a:pt x="168954" y="725797"/>
                    </a:cubicBezTo>
                    <a:lnTo>
                      <a:pt x="168954" y="725797"/>
                    </a:lnTo>
                    <a:cubicBezTo>
                      <a:pt x="138235" y="725797"/>
                      <a:pt x="113368" y="698492"/>
                      <a:pt x="113368" y="664847"/>
                    </a:cubicBezTo>
                    <a:lnTo>
                      <a:pt x="113368" y="638516"/>
                    </a:lnTo>
                    <a:cubicBezTo>
                      <a:pt x="108004" y="665822"/>
                      <a:pt x="85574" y="686302"/>
                      <a:pt x="59244" y="686302"/>
                    </a:cubicBezTo>
                    <a:lnTo>
                      <a:pt x="59244" y="686302"/>
                    </a:lnTo>
                    <a:cubicBezTo>
                      <a:pt x="28525" y="686302"/>
                      <a:pt x="3657" y="658996"/>
                      <a:pt x="3657" y="625351"/>
                    </a:cubicBezTo>
                    <a:lnTo>
                      <a:pt x="3657" y="154814"/>
                    </a:lnTo>
                    <a:cubicBezTo>
                      <a:pt x="3657" y="121169"/>
                      <a:pt x="28525" y="93864"/>
                      <a:pt x="59244" y="93864"/>
                    </a:cubicBezTo>
                    <a:lnTo>
                      <a:pt x="59244" y="93864"/>
                    </a:lnTo>
                    <a:close/>
                  </a:path>
                </a:pathLst>
              </a:custGeom>
              <a:solidFill>
                <a:srgbClr val="F2C4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3" name="Freeform: Shape 42">
                <a:extLst>
                  <a:ext uri="{FF2B5EF4-FFF2-40B4-BE49-F238E27FC236}">
                    <a16:creationId xmlns:a16="http://schemas.microsoft.com/office/drawing/2014/main" id="{F665F7B6-44A1-497B-8516-FA24832FECD9}"/>
                  </a:ext>
                </a:extLst>
              </p:cNvPr>
              <p:cNvSpPr/>
              <p:nvPr/>
            </p:nvSpPr>
            <p:spPr>
              <a:xfrm>
                <a:off x="427885" y="-884004"/>
                <a:ext cx="482727" cy="770413"/>
              </a:xfrm>
              <a:custGeom>
                <a:avLst/>
                <a:gdLst>
                  <a:gd name="connsiteX0" fmla="*/ 5607 w 482726"/>
                  <a:gd name="connsiteY0" fmla="*/ 97277 h 770413"/>
                  <a:gd name="connsiteX1" fmla="*/ 7558 w 482726"/>
                  <a:gd name="connsiteY1" fmla="*/ 96789 h 770413"/>
                  <a:gd name="connsiteX2" fmla="*/ 10483 w 482726"/>
                  <a:gd name="connsiteY2" fmla="*/ 95814 h 770413"/>
                  <a:gd name="connsiteX3" fmla="*/ 12921 w 482726"/>
                  <a:gd name="connsiteY3" fmla="*/ 95326 h 770413"/>
                  <a:gd name="connsiteX4" fmla="*/ 12434 w 482726"/>
                  <a:gd name="connsiteY4" fmla="*/ 95326 h 770413"/>
                  <a:gd name="connsiteX5" fmla="*/ 15359 w 482726"/>
                  <a:gd name="connsiteY5" fmla="*/ 94839 h 770413"/>
                  <a:gd name="connsiteX6" fmla="*/ 17797 w 482726"/>
                  <a:gd name="connsiteY6" fmla="*/ 94351 h 770413"/>
                  <a:gd name="connsiteX7" fmla="*/ 23161 w 482726"/>
                  <a:gd name="connsiteY7" fmla="*/ 93864 h 770413"/>
                  <a:gd name="connsiteX8" fmla="*/ 23161 w 482726"/>
                  <a:gd name="connsiteY8" fmla="*/ 93864 h 770413"/>
                  <a:gd name="connsiteX9" fmla="*/ 78748 w 482726"/>
                  <a:gd name="connsiteY9" fmla="*/ 154814 h 770413"/>
                  <a:gd name="connsiteX10" fmla="*/ 78748 w 482726"/>
                  <a:gd name="connsiteY10" fmla="*/ 624864 h 770413"/>
                  <a:gd name="connsiteX11" fmla="*/ 78260 w 482726"/>
                  <a:gd name="connsiteY11" fmla="*/ 631202 h 770413"/>
                  <a:gd name="connsiteX12" fmla="*/ 23161 w 482726"/>
                  <a:gd name="connsiteY12" fmla="*/ 685814 h 770413"/>
                  <a:gd name="connsiteX13" fmla="*/ 23161 w 482726"/>
                  <a:gd name="connsiteY13" fmla="*/ 685814 h 770413"/>
                  <a:gd name="connsiteX14" fmla="*/ 17797 w 482726"/>
                  <a:gd name="connsiteY14" fmla="*/ 685326 h 770413"/>
                  <a:gd name="connsiteX15" fmla="*/ 15847 w 482726"/>
                  <a:gd name="connsiteY15" fmla="*/ 684839 h 770413"/>
                  <a:gd name="connsiteX16" fmla="*/ 12434 w 482726"/>
                  <a:gd name="connsiteY16" fmla="*/ 684351 h 770413"/>
                  <a:gd name="connsiteX17" fmla="*/ 9996 w 482726"/>
                  <a:gd name="connsiteY17" fmla="*/ 683864 h 770413"/>
                  <a:gd name="connsiteX18" fmla="*/ 7070 w 482726"/>
                  <a:gd name="connsiteY18" fmla="*/ 682888 h 770413"/>
                  <a:gd name="connsiteX19" fmla="*/ 4632 w 482726"/>
                  <a:gd name="connsiteY19" fmla="*/ 681913 h 770413"/>
                  <a:gd name="connsiteX20" fmla="*/ 3657 w 482726"/>
                  <a:gd name="connsiteY20" fmla="*/ 681426 h 770413"/>
                  <a:gd name="connsiteX21" fmla="*/ 40227 w 482726"/>
                  <a:gd name="connsiteY21" fmla="*/ 624376 h 770413"/>
                  <a:gd name="connsiteX22" fmla="*/ 40227 w 482726"/>
                  <a:gd name="connsiteY22" fmla="*/ 155302 h 770413"/>
                  <a:gd name="connsiteX23" fmla="*/ 3657 w 482726"/>
                  <a:gd name="connsiteY23" fmla="*/ 98252 h 770413"/>
                  <a:gd name="connsiteX24" fmla="*/ 5607 w 482726"/>
                  <a:gd name="connsiteY24" fmla="*/ 97277 h 770413"/>
                  <a:gd name="connsiteX25" fmla="*/ 5607 w 482726"/>
                  <a:gd name="connsiteY25" fmla="*/ 97277 h 770413"/>
                  <a:gd name="connsiteX26" fmla="*/ 115318 w 482726"/>
                  <a:gd name="connsiteY26" fmla="*/ 50955 h 770413"/>
                  <a:gd name="connsiteX27" fmla="*/ 117269 w 482726"/>
                  <a:gd name="connsiteY27" fmla="*/ 50467 h 770413"/>
                  <a:gd name="connsiteX28" fmla="*/ 120194 w 482726"/>
                  <a:gd name="connsiteY28" fmla="*/ 49492 h 770413"/>
                  <a:gd name="connsiteX29" fmla="*/ 122632 w 482726"/>
                  <a:gd name="connsiteY29" fmla="*/ 49004 h 770413"/>
                  <a:gd name="connsiteX30" fmla="*/ 122145 w 482726"/>
                  <a:gd name="connsiteY30" fmla="*/ 49004 h 770413"/>
                  <a:gd name="connsiteX31" fmla="*/ 125070 w 482726"/>
                  <a:gd name="connsiteY31" fmla="*/ 48517 h 770413"/>
                  <a:gd name="connsiteX32" fmla="*/ 127508 w 482726"/>
                  <a:gd name="connsiteY32" fmla="*/ 48029 h 770413"/>
                  <a:gd name="connsiteX33" fmla="*/ 132872 w 482726"/>
                  <a:gd name="connsiteY33" fmla="*/ 47541 h 770413"/>
                  <a:gd name="connsiteX34" fmla="*/ 132872 w 482726"/>
                  <a:gd name="connsiteY34" fmla="*/ 47541 h 770413"/>
                  <a:gd name="connsiteX35" fmla="*/ 187971 w 482726"/>
                  <a:gd name="connsiteY35" fmla="*/ 100690 h 770413"/>
                  <a:gd name="connsiteX36" fmla="*/ 187971 w 482726"/>
                  <a:gd name="connsiteY36" fmla="*/ 64607 h 770413"/>
                  <a:gd name="connsiteX37" fmla="*/ 243558 w 482726"/>
                  <a:gd name="connsiteY37" fmla="*/ 3657 h 770413"/>
                  <a:gd name="connsiteX38" fmla="*/ 243558 w 482726"/>
                  <a:gd name="connsiteY38" fmla="*/ 3657 h 770413"/>
                  <a:gd name="connsiteX39" fmla="*/ 262574 w 482726"/>
                  <a:gd name="connsiteY39" fmla="*/ 7070 h 770413"/>
                  <a:gd name="connsiteX40" fmla="*/ 226004 w 482726"/>
                  <a:gd name="connsiteY40" fmla="*/ 64120 h 770413"/>
                  <a:gd name="connsiteX41" fmla="*/ 226004 w 482726"/>
                  <a:gd name="connsiteY41" fmla="*/ 707268 h 770413"/>
                  <a:gd name="connsiteX42" fmla="*/ 262574 w 482726"/>
                  <a:gd name="connsiteY42" fmla="*/ 764318 h 770413"/>
                  <a:gd name="connsiteX43" fmla="*/ 243558 w 482726"/>
                  <a:gd name="connsiteY43" fmla="*/ 767731 h 770413"/>
                  <a:gd name="connsiteX44" fmla="*/ 243558 w 482726"/>
                  <a:gd name="connsiteY44" fmla="*/ 767731 h 770413"/>
                  <a:gd name="connsiteX45" fmla="*/ 187971 w 482726"/>
                  <a:gd name="connsiteY45" fmla="*/ 706781 h 770413"/>
                  <a:gd name="connsiteX46" fmla="*/ 187971 w 482726"/>
                  <a:gd name="connsiteY46" fmla="*/ 670698 h 770413"/>
                  <a:gd name="connsiteX47" fmla="*/ 132872 w 482726"/>
                  <a:gd name="connsiteY47" fmla="*/ 723847 h 770413"/>
                  <a:gd name="connsiteX48" fmla="*/ 132872 w 482726"/>
                  <a:gd name="connsiteY48" fmla="*/ 723847 h 770413"/>
                  <a:gd name="connsiteX49" fmla="*/ 127508 w 482726"/>
                  <a:gd name="connsiteY49" fmla="*/ 723359 h 770413"/>
                  <a:gd name="connsiteX50" fmla="*/ 125558 w 482726"/>
                  <a:gd name="connsiteY50" fmla="*/ 722872 h 770413"/>
                  <a:gd name="connsiteX51" fmla="*/ 122145 w 482726"/>
                  <a:gd name="connsiteY51" fmla="*/ 722384 h 770413"/>
                  <a:gd name="connsiteX52" fmla="*/ 119707 w 482726"/>
                  <a:gd name="connsiteY52" fmla="*/ 721897 h 770413"/>
                  <a:gd name="connsiteX53" fmla="*/ 116781 w 482726"/>
                  <a:gd name="connsiteY53" fmla="*/ 720921 h 770413"/>
                  <a:gd name="connsiteX54" fmla="*/ 114343 w 482726"/>
                  <a:gd name="connsiteY54" fmla="*/ 719946 h 770413"/>
                  <a:gd name="connsiteX55" fmla="*/ 113368 w 482726"/>
                  <a:gd name="connsiteY55" fmla="*/ 719459 h 770413"/>
                  <a:gd name="connsiteX56" fmla="*/ 149938 w 482726"/>
                  <a:gd name="connsiteY56" fmla="*/ 662409 h 770413"/>
                  <a:gd name="connsiteX57" fmla="*/ 149938 w 482726"/>
                  <a:gd name="connsiteY57" fmla="*/ 106541 h 770413"/>
                  <a:gd name="connsiteX58" fmla="*/ 113368 w 482726"/>
                  <a:gd name="connsiteY58" fmla="*/ 49492 h 770413"/>
                  <a:gd name="connsiteX59" fmla="*/ 115318 w 482726"/>
                  <a:gd name="connsiteY59" fmla="*/ 50955 h 770413"/>
                  <a:gd name="connsiteX60" fmla="*/ 115318 w 482726"/>
                  <a:gd name="connsiteY60" fmla="*/ 50955 h 770413"/>
                  <a:gd name="connsiteX61" fmla="*/ 352781 w 482726"/>
                  <a:gd name="connsiteY61" fmla="*/ 48029 h 770413"/>
                  <a:gd name="connsiteX62" fmla="*/ 352781 w 482726"/>
                  <a:gd name="connsiteY62" fmla="*/ 48029 h 770413"/>
                  <a:gd name="connsiteX63" fmla="*/ 357657 w 482726"/>
                  <a:gd name="connsiteY63" fmla="*/ 48029 h 770413"/>
                  <a:gd name="connsiteX64" fmla="*/ 358144 w 482726"/>
                  <a:gd name="connsiteY64" fmla="*/ 48029 h 770413"/>
                  <a:gd name="connsiteX65" fmla="*/ 357657 w 482726"/>
                  <a:gd name="connsiteY65" fmla="*/ 48029 h 770413"/>
                  <a:gd name="connsiteX66" fmla="*/ 359607 w 482726"/>
                  <a:gd name="connsiteY66" fmla="*/ 48517 h 770413"/>
                  <a:gd name="connsiteX67" fmla="*/ 360582 w 482726"/>
                  <a:gd name="connsiteY67" fmla="*/ 48517 h 770413"/>
                  <a:gd name="connsiteX68" fmla="*/ 359607 w 482726"/>
                  <a:gd name="connsiteY68" fmla="*/ 48517 h 770413"/>
                  <a:gd name="connsiteX69" fmla="*/ 361557 w 482726"/>
                  <a:gd name="connsiteY69" fmla="*/ 49004 h 770413"/>
                  <a:gd name="connsiteX70" fmla="*/ 363020 w 482726"/>
                  <a:gd name="connsiteY70" fmla="*/ 49004 h 770413"/>
                  <a:gd name="connsiteX71" fmla="*/ 361557 w 482726"/>
                  <a:gd name="connsiteY71" fmla="*/ 49004 h 770413"/>
                  <a:gd name="connsiteX72" fmla="*/ 364971 w 482726"/>
                  <a:gd name="connsiteY72" fmla="*/ 49492 h 770413"/>
                  <a:gd name="connsiteX73" fmla="*/ 368384 w 482726"/>
                  <a:gd name="connsiteY73" fmla="*/ 50467 h 770413"/>
                  <a:gd name="connsiteX74" fmla="*/ 370334 w 482726"/>
                  <a:gd name="connsiteY74" fmla="*/ 50955 h 770413"/>
                  <a:gd name="connsiteX75" fmla="*/ 371797 w 482726"/>
                  <a:gd name="connsiteY75" fmla="*/ 51442 h 770413"/>
                  <a:gd name="connsiteX76" fmla="*/ 335227 w 482726"/>
                  <a:gd name="connsiteY76" fmla="*/ 108492 h 770413"/>
                  <a:gd name="connsiteX77" fmla="*/ 335227 w 482726"/>
                  <a:gd name="connsiteY77" fmla="*/ 664359 h 770413"/>
                  <a:gd name="connsiteX78" fmla="*/ 371797 w 482726"/>
                  <a:gd name="connsiteY78" fmla="*/ 721409 h 770413"/>
                  <a:gd name="connsiteX79" fmla="*/ 370822 w 482726"/>
                  <a:gd name="connsiteY79" fmla="*/ 721897 h 770413"/>
                  <a:gd name="connsiteX80" fmla="*/ 368384 w 482726"/>
                  <a:gd name="connsiteY80" fmla="*/ 722872 h 770413"/>
                  <a:gd name="connsiteX81" fmla="*/ 365458 w 482726"/>
                  <a:gd name="connsiteY81" fmla="*/ 723847 h 770413"/>
                  <a:gd name="connsiteX82" fmla="*/ 363020 w 482726"/>
                  <a:gd name="connsiteY82" fmla="*/ 724335 h 770413"/>
                  <a:gd name="connsiteX83" fmla="*/ 359607 w 482726"/>
                  <a:gd name="connsiteY83" fmla="*/ 724822 h 770413"/>
                  <a:gd name="connsiteX84" fmla="*/ 357657 w 482726"/>
                  <a:gd name="connsiteY84" fmla="*/ 725310 h 770413"/>
                  <a:gd name="connsiteX85" fmla="*/ 352293 w 482726"/>
                  <a:gd name="connsiteY85" fmla="*/ 725797 h 770413"/>
                  <a:gd name="connsiteX86" fmla="*/ 352293 w 482726"/>
                  <a:gd name="connsiteY86" fmla="*/ 725797 h 770413"/>
                  <a:gd name="connsiteX87" fmla="*/ 296706 w 482726"/>
                  <a:gd name="connsiteY87" fmla="*/ 664847 h 770413"/>
                  <a:gd name="connsiteX88" fmla="*/ 296706 w 482726"/>
                  <a:gd name="connsiteY88" fmla="*/ 108979 h 770413"/>
                  <a:gd name="connsiteX89" fmla="*/ 352781 w 482726"/>
                  <a:gd name="connsiteY89" fmla="*/ 48029 h 770413"/>
                  <a:gd name="connsiteX90" fmla="*/ 352781 w 482726"/>
                  <a:gd name="connsiteY90" fmla="*/ 48029 h 770413"/>
                  <a:gd name="connsiteX91" fmla="*/ 462491 w 482726"/>
                  <a:gd name="connsiteY91" fmla="*/ 94351 h 770413"/>
                  <a:gd name="connsiteX92" fmla="*/ 462491 w 482726"/>
                  <a:gd name="connsiteY92" fmla="*/ 94351 h 770413"/>
                  <a:gd name="connsiteX93" fmla="*/ 467367 w 482726"/>
                  <a:gd name="connsiteY93" fmla="*/ 94351 h 770413"/>
                  <a:gd name="connsiteX94" fmla="*/ 467855 w 482726"/>
                  <a:gd name="connsiteY94" fmla="*/ 94351 h 770413"/>
                  <a:gd name="connsiteX95" fmla="*/ 467367 w 482726"/>
                  <a:gd name="connsiteY95" fmla="*/ 94351 h 770413"/>
                  <a:gd name="connsiteX96" fmla="*/ 469318 w 482726"/>
                  <a:gd name="connsiteY96" fmla="*/ 94839 h 770413"/>
                  <a:gd name="connsiteX97" fmla="*/ 470293 w 482726"/>
                  <a:gd name="connsiteY97" fmla="*/ 94839 h 770413"/>
                  <a:gd name="connsiteX98" fmla="*/ 469318 w 482726"/>
                  <a:gd name="connsiteY98" fmla="*/ 94839 h 770413"/>
                  <a:gd name="connsiteX99" fmla="*/ 471268 w 482726"/>
                  <a:gd name="connsiteY99" fmla="*/ 95326 h 770413"/>
                  <a:gd name="connsiteX100" fmla="*/ 472731 w 482726"/>
                  <a:gd name="connsiteY100" fmla="*/ 95326 h 770413"/>
                  <a:gd name="connsiteX101" fmla="*/ 471268 w 482726"/>
                  <a:gd name="connsiteY101" fmla="*/ 95326 h 770413"/>
                  <a:gd name="connsiteX102" fmla="*/ 474681 w 482726"/>
                  <a:gd name="connsiteY102" fmla="*/ 95814 h 770413"/>
                  <a:gd name="connsiteX103" fmla="*/ 478095 w 482726"/>
                  <a:gd name="connsiteY103" fmla="*/ 96789 h 770413"/>
                  <a:gd name="connsiteX104" fmla="*/ 480045 w 482726"/>
                  <a:gd name="connsiteY104" fmla="*/ 97277 h 770413"/>
                  <a:gd name="connsiteX105" fmla="*/ 481508 w 482726"/>
                  <a:gd name="connsiteY105" fmla="*/ 97764 h 770413"/>
                  <a:gd name="connsiteX106" fmla="*/ 444938 w 482726"/>
                  <a:gd name="connsiteY106" fmla="*/ 154814 h 770413"/>
                  <a:gd name="connsiteX107" fmla="*/ 444938 w 482726"/>
                  <a:gd name="connsiteY107" fmla="*/ 624864 h 770413"/>
                  <a:gd name="connsiteX108" fmla="*/ 481508 w 482726"/>
                  <a:gd name="connsiteY108" fmla="*/ 681913 h 770413"/>
                  <a:gd name="connsiteX109" fmla="*/ 480533 w 482726"/>
                  <a:gd name="connsiteY109" fmla="*/ 682401 h 770413"/>
                  <a:gd name="connsiteX110" fmla="*/ 478095 w 482726"/>
                  <a:gd name="connsiteY110" fmla="*/ 683376 h 770413"/>
                  <a:gd name="connsiteX111" fmla="*/ 475169 w 482726"/>
                  <a:gd name="connsiteY111" fmla="*/ 684351 h 770413"/>
                  <a:gd name="connsiteX112" fmla="*/ 472731 w 482726"/>
                  <a:gd name="connsiteY112" fmla="*/ 684839 h 770413"/>
                  <a:gd name="connsiteX113" fmla="*/ 469318 w 482726"/>
                  <a:gd name="connsiteY113" fmla="*/ 685326 h 770413"/>
                  <a:gd name="connsiteX114" fmla="*/ 467367 w 482726"/>
                  <a:gd name="connsiteY114" fmla="*/ 685814 h 770413"/>
                  <a:gd name="connsiteX115" fmla="*/ 462004 w 482726"/>
                  <a:gd name="connsiteY115" fmla="*/ 686302 h 770413"/>
                  <a:gd name="connsiteX116" fmla="*/ 462004 w 482726"/>
                  <a:gd name="connsiteY116" fmla="*/ 686302 h 770413"/>
                  <a:gd name="connsiteX117" fmla="*/ 406417 w 482726"/>
                  <a:gd name="connsiteY117" fmla="*/ 625351 h 770413"/>
                  <a:gd name="connsiteX118" fmla="*/ 406417 w 482726"/>
                  <a:gd name="connsiteY118" fmla="*/ 155302 h 770413"/>
                  <a:gd name="connsiteX119" fmla="*/ 462491 w 482726"/>
                  <a:gd name="connsiteY119" fmla="*/ 94351 h 770413"/>
                  <a:gd name="connsiteX120" fmla="*/ 462491 w 482726"/>
                  <a:gd name="connsiteY120" fmla="*/ 94351 h 77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482726" h="770413">
                    <a:moveTo>
                      <a:pt x="5607" y="97277"/>
                    </a:moveTo>
                    <a:cubicBezTo>
                      <a:pt x="6583" y="96789"/>
                      <a:pt x="7070" y="96789"/>
                      <a:pt x="7558" y="96789"/>
                    </a:cubicBezTo>
                    <a:cubicBezTo>
                      <a:pt x="9508" y="96302"/>
                      <a:pt x="11946" y="95326"/>
                      <a:pt x="10483" y="95814"/>
                    </a:cubicBezTo>
                    <a:cubicBezTo>
                      <a:pt x="11946" y="95326"/>
                      <a:pt x="12921" y="95326"/>
                      <a:pt x="12921" y="95326"/>
                    </a:cubicBezTo>
                    <a:cubicBezTo>
                      <a:pt x="12921" y="95326"/>
                      <a:pt x="12434" y="95326"/>
                      <a:pt x="12434" y="95326"/>
                    </a:cubicBezTo>
                    <a:cubicBezTo>
                      <a:pt x="13897" y="94839"/>
                      <a:pt x="15847" y="94839"/>
                      <a:pt x="15359" y="94839"/>
                    </a:cubicBezTo>
                    <a:cubicBezTo>
                      <a:pt x="17797" y="94351"/>
                      <a:pt x="17797" y="94351"/>
                      <a:pt x="17797" y="94351"/>
                    </a:cubicBezTo>
                    <a:cubicBezTo>
                      <a:pt x="19748" y="94351"/>
                      <a:pt x="21211" y="93864"/>
                      <a:pt x="23161" y="93864"/>
                    </a:cubicBezTo>
                    <a:lnTo>
                      <a:pt x="23161" y="93864"/>
                    </a:lnTo>
                    <a:cubicBezTo>
                      <a:pt x="53880" y="93864"/>
                      <a:pt x="78748" y="121169"/>
                      <a:pt x="78748" y="154814"/>
                    </a:cubicBezTo>
                    <a:lnTo>
                      <a:pt x="78748" y="624864"/>
                    </a:lnTo>
                    <a:cubicBezTo>
                      <a:pt x="78748" y="626814"/>
                      <a:pt x="78748" y="629252"/>
                      <a:pt x="78260" y="631202"/>
                    </a:cubicBezTo>
                    <a:cubicBezTo>
                      <a:pt x="75335" y="661921"/>
                      <a:pt x="51930" y="685814"/>
                      <a:pt x="23161" y="685814"/>
                    </a:cubicBezTo>
                    <a:lnTo>
                      <a:pt x="23161" y="685814"/>
                    </a:lnTo>
                    <a:cubicBezTo>
                      <a:pt x="21211" y="685814"/>
                      <a:pt x="19748" y="685814"/>
                      <a:pt x="17797" y="685326"/>
                    </a:cubicBezTo>
                    <a:cubicBezTo>
                      <a:pt x="17310" y="685326"/>
                      <a:pt x="16335" y="685326"/>
                      <a:pt x="15847" y="684839"/>
                    </a:cubicBezTo>
                    <a:cubicBezTo>
                      <a:pt x="14872" y="684839"/>
                      <a:pt x="13897" y="684351"/>
                      <a:pt x="12434" y="684351"/>
                    </a:cubicBezTo>
                    <a:cubicBezTo>
                      <a:pt x="11946" y="684351"/>
                      <a:pt x="10971" y="683864"/>
                      <a:pt x="9996" y="683864"/>
                    </a:cubicBezTo>
                    <a:cubicBezTo>
                      <a:pt x="9021" y="683864"/>
                      <a:pt x="8045" y="683376"/>
                      <a:pt x="7070" y="682888"/>
                    </a:cubicBezTo>
                    <a:cubicBezTo>
                      <a:pt x="6583" y="682888"/>
                      <a:pt x="5607" y="682401"/>
                      <a:pt x="4632" y="681913"/>
                    </a:cubicBezTo>
                    <a:cubicBezTo>
                      <a:pt x="4632" y="681913"/>
                      <a:pt x="4145" y="681913"/>
                      <a:pt x="3657" y="681426"/>
                    </a:cubicBezTo>
                    <a:cubicBezTo>
                      <a:pt x="25112" y="673136"/>
                      <a:pt x="40227" y="650707"/>
                      <a:pt x="40227" y="624376"/>
                    </a:cubicBezTo>
                    <a:lnTo>
                      <a:pt x="40227" y="155302"/>
                    </a:lnTo>
                    <a:cubicBezTo>
                      <a:pt x="40227" y="128971"/>
                      <a:pt x="25112" y="106541"/>
                      <a:pt x="3657" y="98252"/>
                    </a:cubicBezTo>
                    <a:cubicBezTo>
                      <a:pt x="4632" y="97764"/>
                      <a:pt x="5120" y="97764"/>
                      <a:pt x="5607" y="97277"/>
                    </a:cubicBezTo>
                    <a:lnTo>
                      <a:pt x="5607" y="97277"/>
                    </a:lnTo>
                    <a:close/>
                    <a:moveTo>
                      <a:pt x="115318" y="50955"/>
                    </a:moveTo>
                    <a:cubicBezTo>
                      <a:pt x="115806" y="50467"/>
                      <a:pt x="116781" y="50467"/>
                      <a:pt x="117269" y="50467"/>
                    </a:cubicBezTo>
                    <a:cubicBezTo>
                      <a:pt x="119219" y="49979"/>
                      <a:pt x="121657" y="49004"/>
                      <a:pt x="120194" y="49492"/>
                    </a:cubicBezTo>
                    <a:cubicBezTo>
                      <a:pt x="121657" y="49004"/>
                      <a:pt x="122632" y="49004"/>
                      <a:pt x="122632" y="49004"/>
                    </a:cubicBezTo>
                    <a:cubicBezTo>
                      <a:pt x="122632" y="49004"/>
                      <a:pt x="122145" y="49004"/>
                      <a:pt x="122145" y="49004"/>
                    </a:cubicBezTo>
                    <a:cubicBezTo>
                      <a:pt x="124095" y="48517"/>
                      <a:pt x="125558" y="48517"/>
                      <a:pt x="125070" y="48517"/>
                    </a:cubicBezTo>
                    <a:cubicBezTo>
                      <a:pt x="127508" y="48029"/>
                      <a:pt x="127508" y="48029"/>
                      <a:pt x="127508" y="48029"/>
                    </a:cubicBezTo>
                    <a:cubicBezTo>
                      <a:pt x="129459" y="48029"/>
                      <a:pt x="130921" y="47541"/>
                      <a:pt x="132872" y="47541"/>
                    </a:cubicBezTo>
                    <a:lnTo>
                      <a:pt x="132872" y="47541"/>
                    </a:lnTo>
                    <a:cubicBezTo>
                      <a:pt x="161153" y="47541"/>
                      <a:pt x="184558" y="70946"/>
                      <a:pt x="187971" y="100690"/>
                    </a:cubicBezTo>
                    <a:lnTo>
                      <a:pt x="187971" y="64607"/>
                    </a:lnTo>
                    <a:cubicBezTo>
                      <a:pt x="187971" y="30963"/>
                      <a:pt x="212839" y="3657"/>
                      <a:pt x="243558" y="3657"/>
                    </a:cubicBezTo>
                    <a:lnTo>
                      <a:pt x="243558" y="3657"/>
                    </a:lnTo>
                    <a:cubicBezTo>
                      <a:pt x="250384" y="3657"/>
                      <a:pt x="256723" y="5120"/>
                      <a:pt x="262574" y="7070"/>
                    </a:cubicBezTo>
                    <a:cubicBezTo>
                      <a:pt x="241120" y="15360"/>
                      <a:pt x="226004" y="37789"/>
                      <a:pt x="226004" y="64120"/>
                    </a:cubicBezTo>
                    <a:lnTo>
                      <a:pt x="226004" y="707268"/>
                    </a:lnTo>
                    <a:cubicBezTo>
                      <a:pt x="226004" y="733599"/>
                      <a:pt x="241120" y="756029"/>
                      <a:pt x="262574" y="764318"/>
                    </a:cubicBezTo>
                    <a:cubicBezTo>
                      <a:pt x="256723" y="766756"/>
                      <a:pt x="250384" y="767731"/>
                      <a:pt x="243558" y="767731"/>
                    </a:cubicBezTo>
                    <a:lnTo>
                      <a:pt x="243558" y="767731"/>
                    </a:lnTo>
                    <a:cubicBezTo>
                      <a:pt x="212839" y="767731"/>
                      <a:pt x="187971" y="740425"/>
                      <a:pt x="187971" y="706781"/>
                    </a:cubicBezTo>
                    <a:lnTo>
                      <a:pt x="187971" y="670698"/>
                    </a:lnTo>
                    <a:cubicBezTo>
                      <a:pt x="184558" y="700930"/>
                      <a:pt x="161153" y="723847"/>
                      <a:pt x="132872" y="723847"/>
                    </a:cubicBezTo>
                    <a:lnTo>
                      <a:pt x="132872" y="723847"/>
                    </a:lnTo>
                    <a:cubicBezTo>
                      <a:pt x="130921" y="723847"/>
                      <a:pt x="129459" y="723847"/>
                      <a:pt x="127508" y="723359"/>
                    </a:cubicBezTo>
                    <a:cubicBezTo>
                      <a:pt x="127021" y="723359"/>
                      <a:pt x="126533" y="723359"/>
                      <a:pt x="125558" y="722872"/>
                    </a:cubicBezTo>
                    <a:cubicBezTo>
                      <a:pt x="124583" y="722872"/>
                      <a:pt x="123607" y="722384"/>
                      <a:pt x="122145" y="722384"/>
                    </a:cubicBezTo>
                    <a:cubicBezTo>
                      <a:pt x="121657" y="722384"/>
                      <a:pt x="120682" y="721897"/>
                      <a:pt x="119707" y="721897"/>
                    </a:cubicBezTo>
                    <a:cubicBezTo>
                      <a:pt x="119219" y="721897"/>
                      <a:pt x="117756" y="721409"/>
                      <a:pt x="116781" y="720921"/>
                    </a:cubicBezTo>
                    <a:cubicBezTo>
                      <a:pt x="116293" y="720921"/>
                      <a:pt x="115318" y="720434"/>
                      <a:pt x="114343" y="719946"/>
                    </a:cubicBezTo>
                    <a:cubicBezTo>
                      <a:pt x="114343" y="719946"/>
                      <a:pt x="113855" y="719946"/>
                      <a:pt x="113368" y="719459"/>
                    </a:cubicBezTo>
                    <a:cubicBezTo>
                      <a:pt x="134822" y="711169"/>
                      <a:pt x="149938" y="688740"/>
                      <a:pt x="149938" y="662409"/>
                    </a:cubicBezTo>
                    <a:lnTo>
                      <a:pt x="149938" y="106541"/>
                    </a:lnTo>
                    <a:cubicBezTo>
                      <a:pt x="149938" y="80211"/>
                      <a:pt x="134822" y="57781"/>
                      <a:pt x="113368" y="49492"/>
                    </a:cubicBezTo>
                    <a:cubicBezTo>
                      <a:pt x="114343" y="51442"/>
                      <a:pt x="114831" y="50955"/>
                      <a:pt x="115318" y="50955"/>
                    </a:cubicBezTo>
                    <a:lnTo>
                      <a:pt x="115318" y="50955"/>
                    </a:lnTo>
                    <a:close/>
                    <a:moveTo>
                      <a:pt x="352781" y="48029"/>
                    </a:moveTo>
                    <a:lnTo>
                      <a:pt x="352781" y="48029"/>
                    </a:lnTo>
                    <a:cubicBezTo>
                      <a:pt x="354243" y="48029"/>
                      <a:pt x="355706" y="48029"/>
                      <a:pt x="357657" y="48029"/>
                    </a:cubicBezTo>
                    <a:cubicBezTo>
                      <a:pt x="357657" y="48029"/>
                      <a:pt x="357657" y="48029"/>
                      <a:pt x="358144" y="48029"/>
                    </a:cubicBezTo>
                    <a:cubicBezTo>
                      <a:pt x="358144" y="48029"/>
                      <a:pt x="358144" y="48029"/>
                      <a:pt x="357657" y="48029"/>
                    </a:cubicBezTo>
                    <a:cubicBezTo>
                      <a:pt x="357657" y="48029"/>
                      <a:pt x="358144" y="48029"/>
                      <a:pt x="359607" y="48517"/>
                    </a:cubicBezTo>
                    <a:cubicBezTo>
                      <a:pt x="359119" y="48517"/>
                      <a:pt x="359607" y="48517"/>
                      <a:pt x="360582" y="48517"/>
                    </a:cubicBezTo>
                    <a:cubicBezTo>
                      <a:pt x="360095" y="48517"/>
                      <a:pt x="360095" y="48517"/>
                      <a:pt x="359607" y="48517"/>
                    </a:cubicBezTo>
                    <a:cubicBezTo>
                      <a:pt x="359607" y="48517"/>
                      <a:pt x="360582" y="48517"/>
                      <a:pt x="361557" y="49004"/>
                    </a:cubicBezTo>
                    <a:cubicBezTo>
                      <a:pt x="361070" y="49004"/>
                      <a:pt x="361557" y="49004"/>
                      <a:pt x="363020" y="49004"/>
                    </a:cubicBezTo>
                    <a:cubicBezTo>
                      <a:pt x="362533" y="49004"/>
                      <a:pt x="362045" y="49004"/>
                      <a:pt x="361557" y="49004"/>
                    </a:cubicBezTo>
                    <a:cubicBezTo>
                      <a:pt x="362045" y="49004"/>
                      <a:pt x="363020" y="49492"/>
                      <a:pt x="364971" y="49492"/>
                    </a:cubicBezTo>
                    <a:cubicBezTo>
                      <a:pt x="363508" y="49004"/>
                      <a:pt x="365458" y="49492"/>
                      <a:pt x="368384" y="50467"/>
                    </a:cubicBezTo>
                    <a:cubicBezTo>
                      <a:pt x="369359" y="50467"/>
                      <a:pt x="369847" y="50955"/>
                      <a:pt x="370334" y="50955"/>
                    </a:cubicBezTo>
                    <a:cubicBezTo>
                      <a:pt x="370822" y="50955"/>
                      <a:pt x="371310" y="51442"/>
                      <a:pt x="371797" y="51442"/>
                    </a:cubicBezTo>
                    <a:cubicBezTo>
                      <a:pt x="350343" y="59731"/>
                      <a:pt x="335227" y="82161"/>
                      <a:pt x="335227" y="108492"/>
                    </a:cubicBezTo>
                    <a:lnTo>
                      <a:pt x="335227" y="664359"/>
                    </a:lnTo>
                    <a:cubicBezTo>
                      <a:pt x="335227" y="690690"/>
                      <a:pt x="350343" y="713120"/>
                      <a:pt x="371797" y="721409"/>
                    </a:cubicBezTo>
                    <a:cubicBezTo>
                      <a:pt x="371797" y="721409"/>
                      <a:pt x="371310" y="721897"/>
                      <a:pt x="370822" y="721897"/>
                    </a:cubicBezTo>
                    <a:cubicBezTo>
                      <a:pt x="370334" y="721897"/>
                      <a:pt x="369359" y="722384"/>
                      <a:pt x="368384" y="722872"/>
                    </a:cubicBezTo>
                    <a:cubicBezTo>
                      <a:pt x="367896" y="723359"/>
                      <a:pt x="366921" y="723359"/>
                      <a:pt x="365458" y="723847"/>
                    </a:cubicBezTo>
                    <a:cubicBezTo>
                      <a:pt x="364971" y="723847"/>
                      <a:pt x="363995" y="724335"/>
                      <a:pt x="363020" y="724335"/>
                    </a:cubicBezTo>
                    <a:cubicBezTo>
                      <a:pt x="362045" y="724335"/>
                      <a:pt x="361070" y="724822"/>
                      <a:pt x="359607" y="724822"/>
                    </a:cubicBezTo>
                    <a:cubicBezTo>
                      <a:pt x="359119" y="724822"/>
                      <a:pt x="358632" y="724822"/>
                      <a:pt x="357657" y="725310"/>
                    </a:cubicBezTo>
                    <a:cubicBezTo>
                      <a:pt x="355706" y="725310"/>
                      <a:pt x="354243" y="725797"/>
                      <a:pt x="352293" y="725797"/>
                    </a:cubicBezTo>
                    <a:lnTo>
                      <a:pt x="352293" y="725797"/>
                    </a:lnTo>
                    <a:cubicBezTo>
                      <a:pt x="321574" y="725797"/>
                      <a:pt x="296706" y="698492"/>
                      <a:pt x="296706" y="664847"/>
                    </a:cubicBezTo>
                    <a:lnTo>
                      <a:pt x="296706" y="108979"/>
                    </a:lnTo>
                    <a:cubicBezTo>
                      <a:pt x="297194" y="74847"/>
                      <a:pt x="322062" y="48029"/>
                      <a:pt x="352781" y="48029"/>
                    </a:cubicBezTo>
                    <a:lnTo>
                      <a:pt x="352781" y="48029"/>
                    </a:lnTo>
                    <a:close/>
                    <a:moveTo>
                      <a:pt x="462491" y="94351"/>
                    </a:moveTo>
                    <a:lnTo>
                      <a:pt x="462491" y="94351"/>
                    </a:lnTo>
                    <a:cubicBezTo>
                      <a:pt x="463954" y="94351"/>
                      <a:pt x="464929" y="94351"/>
                      <a:pt x="467367" y="94351"/>
                    </a:cubicBezTo>
                    <a:cubicBezTo>
                      <a:pt x="467367" y="94351"/>
                      <a:pt x="467367" y="94351"/>
                      <a:pt x="467855" y="94351"/>
                    </a:cubicBezTo>
                    <a:cubicBezTo>
                      <a:pt x="467855" y="94351"/>
                      <a:pt x="467855" y="94351"/>
                      <a:pt x="467367" y="94351"/>
                    </a:cubicBezTo>
                    <a:cubicBezTo>
                      <a:pt x="467367" y="94351"/>
                      <a:pt x="467855" y="94351"/>
                      <a:pt x="469318" y="94839"/>
                    </a:cubicBezTo>
                    <a:cubicBezTo>
                      <a:pt x="468830" y="94839"/>
                      <a:pt x="469318" y="94839"/>
                      <a:pt x="470293" y="94839"/>
                    </a:cubicBezTo>
                    <a:cubicBezTo>
                      <a:pt x="469805" y="94839"/>
                      <a:pt x="469805" y="94839"/>
                      <a:pt x="469318" y="94839"/>
                    </a:cubicBezTo>
                    <a:cubicBezTo>
                      <a:pt x="469805" y="94839"/>
                      <a:pt x="470293" y="94839"/>
                      <a:pt x="471268" y="95326"/>
                    </a:cubicBezTo>
                    <a:cubicBezTo>
                      <a:pt x="470781" y="95326"/>
                      <a:pt x="471268" y="95326"/>
                      <a:pt x="472731" y="95326"/>
                    </a:cubicBezTo>
                    <a:cubicBezTo>
                      <a:pt x="472243" y="95326"/>
                      <a:pt x="471756" y="95326"/>
                      <a:pt x="471268" y="95326"/>
                    </a:cubicBezTo>
                    <a:cubicBezTo>
                      <a:pt x="471756" y="95326"/>
                      <a:pt x="472731" y="95814"/>
                      <a:pt x="474681" y="95814"/>
                    </a:cubicBezTo>
                    <a:cubicBezTo>
                      <a:pt x="473219" y="95326"/>
                      <a:pt x="475169" y="95814"/>
                      <a:pt x="478095" y="96789"/>
                    </a:cubicBezTo>
                    <a:cubicBezTo>
                      <a:pt x="479070" y="96789"/>
                      <a:pt x="479557" y="97277"/>
                      <a:pt x="480045" y="97277"/>
                    </a:cubicBezTo>
                    <a:cubicBezTo>
                      <a:pt x="480533" y="97277"/>
                      <a:pt x="481020" y="97764"/>
                      <a:pt x="481508" y="97764"/>
                    </a:cubicBezTo>
                    <a:cubicBezTo>
                      <a:pt x="460053" y="106054"/>
                      <a:pt x="444938" y="128483"/>
                      <a:pt x="444938" y="154814"/>
                    </a:cubicBezTo>
                    <a:lnTo>
                      <a:pt x="444938" y="624864"/>
                    </a:lnTo>
                    <a:cubicBezTo>
                      <a:pt x="444938" y="651194"/>
                      <a:pt x="460053" y="673624"/>
                      <a:pt x="481508" y="681913"/>
                    </a:cubicBezTo>
                    <a:cubicBezTo>
                      <a:pt x="481508" y="681913"/>
                      <a:pt x="481020" y="682401"/>
                      <a:pt x="480533" y="682401"/>
                    </a:cubicBezTo>
                    <a:cubicBezTo>
                      <a:pt x="480045" y="682888"/>
                      <a:pt x="479070" y="682888"/>
                      <a:pt x="478095" y="683376"/>
                    </a:cubicBezTo>
                    <a:cubicBezTo>
                      <a:pt x="477607" y="683864"/>
                      <a:pt x="476632" y="683864"/>
                      <a:pt x="475169" y="684351"/>
                    </a:cubicBezTo>
                    <a:cubicBezTo>
                      <a:pt x="474681" y="684351"/>
                      <a:pt x="473706" y="684839"/>
                      <a:pt x="472731" y="684839"/>
                    </a:cubicBezTo>
                    <a:cubicBezTo>
                      <a:pt x="471756" y="684839"/>
                      <a:pt x="470781" y="685326"/>
                      <a:pt x="469318" y="685326"/>
                    </a:cubicBezTo>
                    <a:cubicBezTo>
                      <a:pt x="468830" y="685326"/>
                      <a:pt x="468343" y="685326"/>
                      <a:pt x="467367" y="685814"/>
                    </a:cubicBezTo>
                    <a:cubicBezTo>
                      <a:pt x="465417" y="685814"/>
                      <a:pt x="463954" y="686302"/>
                      <a:pt x="462004" y="686302"/>
                    </a:cubicBezTo>
                    <a:lnTo>
                      <a:pt x="462004" y="686302"/>
                    </a:lnTo>
                    <a:cubicBezTo>
                      <a:pt x="431285" y="686302"/>
                      <a:pt x="406417" y="658996"/>
                      <a:pt x="406417" y="625351"/>
                    </a:cubicBezTo>
                    <a:lnTo>
                      <a:pt x="406417" y="155302"/>
                    </a:lnTo>
                    <a:cubicBezTo>
                      <a:pt x="406905" y="121657"/>
                      <a:pt x="431772" y="94351"/>
                      <a:pt x="462491" y="94351"/>
                    </a:cubicBezTo>
                    <a:lnTo>
                      <a:pt x="462491" y="94351"/>
                    </a:lnTo>
                    <a:close/>
                  </a:path>
                </a:pathLst>
              </a:custGeom>
              <a:solidFill>
                <a:srgbClr val="EBBD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4" name="Freeform: Shape 43">
                <a:extLst>
                  <a:ext uri="{FF2B5EF4-FFF2-40B4-BE49-F238E27FC236}">
                    <a16:creationId xmlns:a16="http://schemas.microsoft.com/office/drawing/2014/main" id="{2E46492C-EDB5-46D9-B031-A33A1149B863}"/>
                  </a:ext>
                </a:extLst>
              </p:cNvPr>
              <p:cNvSpPr/>
              <p:nvPr/>
            </p:nvSpPr>
            <p:spPr>
              <a:xfrm>
                <a:off x="487860" y="-821104"/>
                <a:ext cx="365702" cy="643636"/>
              </a:xfrm>
              <a:custGeom>
                <a:avLst/>
                <a:gdLst>
                  <a:gd name="connsiteX0" fmla="*/ 18773 w 365702"/>
                  <a:gd name="connsiteY0" fmla="*/ 92401 h 643636"/>
                  <a:gd name="connsiteX1" fmla="*/ 18773 w 365702"/>
                  <a:gd name="connsiteY1" fmla="*/ 562450 h 643636"/>
                  <a:gd name="connsiteX2" fmla="*/ 3657 w 365702"/>
                  <a:gd name="connsiteY2" fmla="*/ 604384 h 643636"/>
                  <a:gd name="connsiteX3" fmla="*/ 3657 w 365702"/>
                  <a:gd name="connsiteY3" fmla="*/ 50467 h 643636"/>
                  <a:gd name="connsiteX4" fmla="*/ 18773 w 365702"/>
                  <a:gd name="connsiteY4" fmla="*/ 92401 h 643636"/>
                  <a:gd name="connsiteX5" fmla="*/ 18773 w 365702"/>
                  <a:gd name="connsiteY5" fmla="*/ 92401 h 643636"/>
                  <a:gd name="connsiteX6" fmla="*/ 127996 w 365702"/>
                  <a:gd name="connsiteY6" fmla="*/ 45591 h 643636"/>
                  <a:gd name="connsiteX7" fmla="*/ 127996 w 365702"/>
                  <a:gd name="connsiteY7" fmla="*/ 601459 h 643636"/>
                  <a:gd name="connsiteX8" fmla="*/ 112392 w 365702"/>
                  <a:gd name="connsiteY8" fmla="*/ 643392 h 643636"/>
                  <a:gd name="connsiteX9" fmla="*/ 112392 w 365702"/>
                  <a:gd name="connsiteY9" fmla="*/ 640467 h 643636"/>
                  <a:gd name="connsiteX10" fmla="*/ 112392 w 365702"/>
                  <a:gd name="connsiteY10" fmla="*/ 6583 h 643636"/>
                  <a:gd name="connsiteX11" fmla="*/ 112392 w 365702"/>
                  <a:gd name="connsiteY11" fmla="*/ 3657 h 643636"/>
                  <a:gd name="connsiteX12" fmla="*/ 127996 w 365702"/>
                  <a:gd name="connsiteY12" fmla="*/ 45591 h 643636"/>
                  <a:gd name="connsiteX13" fmla="*/ 127996 w 365702"/>
                  <a:gd name="connsiteY13" fmla="*/ 45591 h 643636"/>
                  <a:gd name="connsiteX14" fmla="*/ 252822 w 365702"/>
                  <a:gd name="connsiteY14" fmla="*/ 3657 h 643636"/>
                  <a:gd name="connsiteX15" fmla="*/ 252822 w 365702"/>
                  <a:gd name="connsiteY15" fmla="*/ 643392 h 643636"/>
                  <a:gd name="connsiteX16" fmla="*/ 237706 w 365702"/>
                  <a:gd name="connsiteY16" fmla="*/ 601459 h 643636"/>
                  <a:gd name="connsiteX17" fmla="*/ 237706 w 365702"/>
                  <a:gd name="connsiteY17" fmla="*/ 45591 h 643636"/>
                  <a:gd name="connsiteX18" fmla="*/ 252822 w 365702"/>
                  <a:gd name="connsiteY18" fmla="*/ 3657 h 643636"/>
                  <a:gd name="connsiteX19" fmla="*/ 252822 w 365702"/>
                  <a:gd name="connsiteY19" fmla="*/ 3657 h 643636"/>
                  <a:gd name="connsiteX20" fmla="*/ 362045 w 365702"/>
                  <a:gd name="connsiteY20" fmla="*/ 50467 h 643636"/>
                  <a:gd name="connsiteX21" fmla="*/ 362045 w 365702"/>
                  <a:gd name="connsiteY21" fmla="*/ 604384 h 643636"/>
                  <a:gd name="connsiteX22" fmla="*/ 346929 w 365702"/>
                  <a:gd name="connsiteY22" fmla="*/ 562450 h 643636"/>
                  <a:gd name="connsiteX23" fmla="*/ 346929 w 365702"/>
                  <a:gd name="connsiteY23" fmla="*/ 92401 h 643636"/>
                  <a:gd name="connsiteX24" fmla="*/ 362045 w 365702"/>
                  <a:gd name="connsiteY24" fmla="*/ 50467 h 643636"/>
                  <a:gd name="connsiteX25" fmla="*/ 362045 w 365702"/>
                  <a:gd name="connsiteY25" fmla="*/ 50467 h 64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5702" h="643636">
                    <a:moveTo>
                      <a:pt x="18773" y="92401"/>
                    </a:moveTo>
                    <a:lnTo>
                      <a:pt x="18773" y="562450"/>
                    </a:lnTo>
                    <a:cubicBezTo>
                      <a:pt x="18773" y="578541"/>
                      <a:pt x="12921" y="593657"/>
                      <a:pt x="3657" y="604384"/>
                    </a:cubicBezTo>
                    <a:lnTo>
                      <a:pt x="3657" y="50467"/>
                    </a:lnTo>
                    <a:cubicBezTo>
                      <a:pt x="12921" y="61194"/>
                      <a:pt x="18773" y="75822"/>
                      <a:pt x="18773" y="92401"/>
                    </a:cubicBezTo>
                    <a:lnTo>
                      <a:pt x="18773" y="92401"/>
                    </a:lnTo>
                    <a:close/>
                    <a:moveTo>
                      <a:pt x="127996" y="45591"/>
                    </a:moveTo>
                    <a:lnTo>
                      <a:pt x="127996" y="601459"/>
                    </a:lnTo>
                    <a:cubicBezTo>
                      <a:pt x="127996" y="617549"/>
                      <a:pt x="122144" y="632665"/>
                      <a:pt x="112392" y="643392"/>
                    </a:cubicBezTo>
                    <a:cubicBezTo>
                      <a:pt x="112392" y="642417"/>
                      <a:pt x="112392" y="641442"/>
                      <a:pt x="112392" y="640467"/>
                    </a:cubicBezTo>
                    <a:lnTo>
                      <a:pt x="112392" y="6583"/>
                    </a:lnTo>
                    <a:cubicBezTo>
                      <a:pt x="112392" y="5607"/>
                      <a:pt x="112392" y="4632"/>
                      <a:pt x="112392" y="3657"/>
                    </a:cubicBezTo>
                    <a:cubicBezTo>
                      <a:pt x="122144" y="14872"/>
                      <a:pt x="127996" y="29500"/>
                      <a:pt x="127996" y="45591"/>
                    </a:cubicBezTo>
                    <a:lnTo>
                      <a:pt x="127996" y="45591"/>
                    </a:lnTo>
                    <a:close/>
                    <a:moveTo>
                      <a:pt x="252822" y="3657"/>
                    </a:moveTo>
                    <a:lnTo>
                      <a:pt x="252822" y="643392"/>
                    </a:lnTo>
                    <a:cubicBezTo>
                      <a:pt x="243558" y="632665"/>
                      <a:pt x="237706" y="617549"/>
                      <a:pt x="237706" y="601459"/>
                    </a:cubicBezTo>
                    <a:lnTo>
                      <a:pt x="237706" y="45591"/>
                    </a:lnTo>
                    <a:cubicBezTo>
                      <a:pt x="237219" y="29500"/>
                      <a:pt x="243070" y="14872"/>
                      <a:pt x="252822" y="3657"/>
                    </a:cubicBezTo>
                    <a:lnTo>
                      <a:pt x="252822" y="3657"/>
                    </a:lnTo>
                    <a:close/>
                    <a:moveTo>
                      <a:pt x="362045" y="50467"/>
                    </a:moveTo>
                    <a:lnTo>
                      <a:pt x="362045" y="604384"/>
                    </a:lnTo>
                    <a:cubicBezTo>
                      <a:pt x="352781" y="593657"/>
                      <a:pt x="346929" y="578541"/>
                      <a:pt x="346929" y="562450"/>
                    </a:cubicBezTo>
                    <a:lnTo>
                      <a:pt x="346929" y="92401"/>
                    </a:lnTo>
                    <a:cubicBezTo>
                      <a:pt x="346929" y="75822"/>
                      <a:pt x="352781" y="61194"/>
                      <a:pt x="362045" y="50467"/>
                    </a:cubicBezTo>
                    <a:lnTo>
                      <a:pt x="362045" y="50467"/>
                    </a:lnTo>
                    <a:close/>
                  </a:path>
                </a:pathLst>
              </a:custGeom>
              <a:solidFill>
                <a:srgbClr val="E3AD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5" name="Freeform: Shape 44">
                <a:extLst>
                  <a:ext uri="{FF2B5EF4-FFF2-40B4-BE49-F238E27FC236}">
                    <a16:creationId xmlns:a16="http://schemas.microsoft.com/office/drawing/2014/main" id="{14FAE5B9-0528-4CAA-88B9-AAA46755DBBB}"/>
                  </a:ext>
                </a:extLst>
              </p:cNvPr>
              <p:cNvSpPr/>
              <p:nvPr/>
            </p:nvSpPr>
            <p:spPr>
              <a:xfrm>
                <a:off x="-1181692" y="-562674"/>
                <a:ext cx="39008" cy="126777"/>
              </a:xfrm>
              <a:custGeom>
                <a:avLst/>
                <a:gdLst>
                  <a:gd name="connsiteX0" fmla="*/ 39252 w 39008"/>
                  <a:gd name="connsiteY0" fmla="*/ 3657 h 126776"/>
                  <a:gd name="connsiteX1" fmla="*/ 3657 w 39008"/>
                  <a:gd name="connsiteY1" fmla="*/ 3657 h 126776"/>
                  <a:gd name="connsiteX2" fmla="*/ 3657 w 39008"/>
                  <a:gd name="connsiteY2" fmla="*/ 127021 h 126776"/>
                  <a:gd name="connsiteX3" fmla="*/ 39252 w 39008"/>
                  <a:gd name="connsiteY3" fmla="*/ 127021 h 126776"/>
                  <a:gd name="connsiteX4" fmla="*/ 39252 w 39008"/>
                  <a:gd name="connsiteY4" fmla="*/ 3657 h 126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08" h="126776">
                    <a:moveTo>
                      <a:pt x="39252" y="3657"/>
                    </a:moveTo>
                    <a:lnTo>
                      <a:pt x="3657" y="3657"/>
                    </a:lnTo>
                    <a:lnTo>
                      <a:pt x="3657" y="127021"/>
                    </a:lnTo>
                    <a:lnTo>
                      <a:pt x="39252" y="127021"/>
                    </a:lnTo>
                    <a:lnTo>
                      <a:pt x="39252" y="3657"/>
                    </a:lnTo>
                    <a:close/>
                  </a:path>
                </a:pathLst>
              </a:custGeom>
              <a:solidFill>
                <a:srgbClr val="BD83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6" name="Freeform: Shape 45">
                <a:extLst>
                  <a:ext uri="{FF2B5EF4-FFF2-40B4-BE49-F238E27FC236}">
                    <a16:creationId xmlns:a16="http://schemas.microsoft.com/office/drawing/2014/main" id="{DDEB8DB8-6D57-4FCD-B984-F5695F5F957C}"/>
                  </a:ext>
                </a:extLst>
              </p:cNvPr>
              <p:cNvSpPr/>
              <p:nvPr/>
            </p:nvSpPr>
            <p:spPr>
              <a:xfrm>
                <a:off x="-1412450" y="-629597"/>
                <a:ext cx="243801" cy="263306"/>
              </a:xfrm>
              <a:custGeom>
                <a:avLst/>
                <a:gdLst>
                  <a:gd name="connsiteX0" fmla="*/ 41324 w 243801"/>
                  <a:gd name="connsiteY0" fmla="*/ 41324 h 263305"/>
                  <a:gd name="connsiteX1" fmla="*/ 222713 w 243801"/>
                  <a:gd name="connsiteY1" fmla="*/ 41324 h 263305"/>
                  <a:gd name="connsiteX2" fmla="*/ 244655 w 243801"/>
                  <a:gd name="connsiteY2" fmla="*/ 70581 h 263305"/>
                  <a:gd name="connsiteX3" fmla="*/ 244655 w 243801"/>
                  <a:gd name="connsiteY3" fmla="*/ 193944 h 263305"/>
                  <a:gd name="connsiteX4" fmla="*/ 222713 w 243801"/>
                  <a:gd name="connsiteY4" fmla="*/ 223200 h 263305"/>
                  <a:gd name="connsiteX5" fmla="*/ 41324 w 243801"/>
                  <a:gd name="connsiteY5" fmla="*/ 223200 h 263305"/>
                  <a:gd name="connsiteX6" fmla="*/ 41324 w 243801"/>
                  <a:gd name="connsiteY6" fmla="*/ 41324 h 263305"/>
                  <a:gd name="connsiteX7" fmla="*/ 41324 w 243801"/>
                  <a:gd name="connsiteY7" fmla="*/ 41324 h 26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01" h="263305">
                    <a:moveTo>
                      <a:pt x="41324" y="41324"/>
                    </a:moveTo>
                    <a:cubicBezTo>
                      <a:pt x="91547" y="-8899"/>
                      <a:pt x="172977" y="-8899"/>
                      <a:pt x="222713" y="41324"/>
                    </a:cubicBezTo>
                    <a:cubicBezTo>
                      <a:pt x="231489" y="50101"/>
                      <a:pt x="238803" y="59853"/>
                      <a:pt x="244655" y="70581"/>
                    </a:cubicBezTo>
                    <a:lnTo>
                      <a:pt x="244655" y="193944"/>
                    </a:lnTo>
                    <a:cubicBezTo>
                      <a:pt x="238803" y="204184"/>
                      <a:pt x="231489" y="213936"/>
                      <a:pt x="222713" y="223200"/>
                    </a:cubicBezTo>
                    <a:cubicBezTo>
                      <a:pt x="172489" y="273424"/>
                      <a:pt x="91547" y="273424"/>
                      <a:pt x="41324" y="223200"/>
                    </a:cubicBezTo>
                    <a:cubicBezTo>
                      <a:pt x="-8899" y="172490"/>
                      <a:pt x="-8899" y="91060"/>
                      <a:pt x="41324" y="41324"/>
                    </a:cubicBezTo>
                    <a:lnTo>
                      <a:pt x="41324" y="41324"/>
                    </a:lnTo>
                    <a:close/>
                  </a:path>
                </a:pathLst>
              </a:custGeom>
              <a:solidFill>
                <a:srgbClr val="F2C4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7" name="Freeform: Shape 46">
                <a:extLst>
                  <a:ext uri="{FF2B5EF4-FFF2-40B4-BE49-F238E27FC236}">
                    <a16:creationId xmlns:a16="http://schemas.microsoft.com/office/drawing/2014/main" id="{4B883213-A2DB-4AD9-880C-0FA2F7688A5C}"/>
                  </a:ext>
                </a:extLst>
              </p:cNvPr>
              <p:cNvSpPr/>
              <p:nvPr/>
            </p:nvSpPr>
            <p:spPr>
              <a:xfrm>
                <a:off x="-1298107" y="-581568"/>
                <a:ext cx="97521" cy="97521"/>
              </a:xfrm>
              <a:custGeom>
                <a:avLst/>
                <a:gdLst>
                  <a:gd name="connsiteX0" fmla="*/ 82039 w 97520"/>
                  <a:gd name="connsiteY0" fmla="*/ 17188 h 97520"/>
                  <a:gd name="connsiteX1" fmla="*/ 82039 w 97520"/>
                  <a:gd name="connsiteY1" fmla="*/ 82039 h 97520"/>
                  <a:gd name="connsiteX2" fmla="*/ 17188 w 97520"/>
                  <a:gd name="connsiteY2" fmla="*/ 82039 h 97520"/>
                  <a:gd name="connsiteX3" fmla="*/ 17188 w 97520"/>
                  <a:gd name="connsiteY3" fmla="*/ 17188 h 97520"/>
                  <a:gd name="connsiteX4" fmla="*/ 82039 w 97520"/>
                  <a:gd name="connsiteY4" fmla="*/ 17188 h 97520"/>
                  <a:gd name="connsiteX5" fmla="*/ 82039 w 97520"/>
                  <a:gd name="connsiteY5" fmla="*/ 17188 h 9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520" h="97520">
                    <a:moveTo>
                      <a:pt x="82039" y="17188"/>
                    </a:moveTo>
                    <a:cubicBezTo>
                      <a:pt x="100080" y="35229"/>
                      <a:pt x="100080" y="63998"/>
                      <a:pt x="82039" y="82039"/>
                    </a:cubicBezTo>
                    <a:cubicBezTo>
                      <a:pt x="63998" y="100081"/>
                      <a:pt x="35229" y="100081"/>
                      <a:pt x="17188" y="82039"/>
                    </a:cubicBezTo>
                    <a:cubicBezTo>
                      <a:pt x="-853" y="63998"/>
                      <a:pt x="-853" y="35229"/>
                      <a:pt x="17188" y="17188"/>
                    </a:cubicBezTo>
                    <a:cubicBezTo>
                      <a:pt x="35229" y="-853"/>
                      <a:pt x="63998" y="-853"/>
                      <a:pt x="82039" y="17188"/>
                    </a:cubicBezTo>
                    <a:lnTo>
                      <a:pt x="82039" y="17188"/>
                    </a:lnTo>
                    <a:close/>
                  </a:path>
                </a:pathLst>
              </a:custGeom>
              <a:solidFill>
                <a:srgbClr val="FBD1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49" name="Freeform: Shape 48">
                <a:extLst>
                  <a:ext uri="{FF2B5EF4-FFF2-40B4-BE49-F238E27FC236}">
                    <a16:creationId xmlns:a16="http://schemas.microsoft.com/office/drawing/2014/main" id="{379B1FB1-C29D-4AD1-A33C-55A31A7DAB5E}"/>
                  </a:ext>
                </a:extLst>
              </p:cNvPr>
              <p:cNvSpPr/>
              <p:nvPr/>
            </p:nvSpPr>
            <p:spPr>
              <a:xfrm>
                <a:off x="425447" y="-896194"/>
                <a:ext cx="507107" cy="911818"/>
              </a:xfrm>
              <a:custGeom>
                <a:avLst/>
                <a:gdLst>
                  <a:gd name="connsiteX0" fmla="*/ 363995 w 507106"/>
                  <a:gd name="connsiteY0" fmla="*/ 874516 h 911818"/>
                  <a:gd name="connsiteX1" fmla="*/ 363995 w 507106"/>
                  <a:gd name="connsiteY1" fmla="*/ 289393 h 911818"/>
                  <a:gd name="connsiteX2" fmla="*/ 333764 w 507106"/>
                  <a:gd name="connsiteY2" fmla="*/ 289393 h 911818"/>
                  <a:gd name="connsiteX3" fmla="*/ 333764 w 507106"/>
                  <a:gd name="connsiteY3" fmla="*/ 344979 h 911818"/>
                  <a:gd name="connsiteX4" fmla="*/ 303533 w 507106"/>
                  <a:gd name="connsiteY4" fmla="*/ 385450 h 911818"/>
                  <a:gd name="connsiteX5" fmla="*/ 303533 w 507106"/>
                  <a:gd name="connsiteY5" fmla="*/ 385450 h 911818"/>
                  <a:gd name="connsiteX6" fmla="*/ 273301 w 507106"/>
                  <a:gd name="connsiteY6" fmla="*/ 344979 h 911818"/>
                  <a:gd name="connsiteX7" fmla="*/ 273301 w 507106"/>
                  <a:gd name="connsiteY7" fmla="*/ 275740 h 911818"/>
                  <a:gd name="connsiteX8" fmla="*/ 245508 w 507106"/>
                  <a:gd name="connsiteY8" fmla="*/ 275740 h 911818"/>
                  <a:gd name="connsiteX9" fmla="*/ 245508 w 507106"/>
                  <a:gd name="connsiteY9" fmla="*/ 471269 h 911818"/>
                  <a:gd name="connsiteX10" fmla="*/ 215277 w 507106"/>
                  <a:gd name="connsiteY10" fmla="*/ 511740 h 911818"/>
                  <a:gd name="connsiteX11" fmla="*/ 185045 w 507106"/>
                  <a:gd name="connsiteY11" fmla="*/ 471269 h 911818"/>
                  <a:gd name="connsiteX12" fmla="*/ 185045 w 507106"/>
                  <a:gd name="connsiteY12" fmla="*/ 245508 h 911818"/>
                  <a:gd name="connsiteX13" fmla="*/ 153839 w 507106"/>
                  <a:gd name="connsiteY13" fmla="*/ 245508 h 911818"/>
                  <a:gd name="connsiteX14" fmla="*/ 153839 w 507106"/>
                  <a:gd name="connsiteY14" fmla="*/ 252335 h 911818"/>
                  <a:gd name="connsiteX15" fmla="*/ 123607 w 507106"/>
                  <a:gd name="connsiteY15" fmla="*/ 292806 h 911818"/>
                  <a:gd name="connsiteX16" fmla="*/ 93376 w 507106"/>
                  <a:gd name="connsiteY16" fmla="*/ 252335 h 911818"/>
                  <a:gd name="connsiteX17" fmla="*/ 93376 w 507106"/>
                  <a:gd name="connsiteY17" fmla="*/ 236731 h 911818"/>
                  <a:gd name="connsiteX18" fmla="*/ 64120 w 507106"/>
                  <a:gd name="connsiteY18" fmla="*/ 236731 h 911818"/>
                  <a:gd name="connsiteX19" fmla="*/ 64120 w 507106"/>
                  <a:gd name="connsiteY19" fmla="*/ 430310 h 911818"/>
                  <a:gd name="connsiteX20" fmla="*/ 33888 w 507106"/>
                  <a:gd name="connsiteY20" fmla="*/ 470781 h 911818"/>
                  <a:gd name="connsiteX21" fmla="*/ 3657 w 507106"/>
                  <a:gd name="connsiteY21" fmla="*/ 430310 h 911818"/>
                  <a:gd name="connsiteX22" fmla="*/ 3657 w 507106"/>
                  <a:gd name="connsiteY22" fmla="*/ 119707 h 911818"/>
                  <a:gd name="connsiteX23" fmla="*/ 17310 w 507106"/>
                  <a:gd name="connsiteY23" fmla="*/ 97277 h 911818"/>
                  <a:gd name="connsiteX24" fmla="*/ 22674 w 507106"/>
                  <a:gd name="connsiteY24" fmla="*/ 96789 h 911818"/>
                  <a:gd name="connsiteX25" fmla="*/ 22674 w 507106"/>
                  <a:gd name="connsiteY25" fmla="*/ 96789 h 911818"/>
                  <a:gd name="connsiteX26" fmla="*/ 39740 w 507106"/>
                  <a:gd name="connsiteY26" fmla="*/ 100202 h 911818"/>
                  <a:gd name="connsiteX27" fmla="*/ 42665 w 507106"/>
                  <a:gd name="connsiteY27" fmla="*/ 101178 h 911818"/>
                  <a:gd name="connsiteX28" fmla="*/ 56806 w 507106"/>
                  <a:gd name="connsiteY28" fmla="*/ 109955 h 911818"/>
                  <a:gd name="connsiteX29" fmla="*/ 59244 w 507106"/>
                  <a:gd name="connsiteY29" fmla="*/ 111905 h 911818"/>
                  <a:gd name="connsiteX30" fmla="*/ 63145 w 507106"/>
                  <a:gd name="connsiteY30" fmla="*/ 115806 h 911818"/>
                  <a:gd name="connsiteX31" fmla="*/ 63145 w 507106"/>
                  <a:gd name="connsiteY31" fmla="*/ 115806 h 911818"/>
                  <a:gd name="connsiteX32" fmla="*/ 66558 w 507106"/>
                  <a:gd name="connsiteY32" fmla="*/ 120194 h 911818"/>
                  <a:gd name="connsiteX33" fmla="*/ 69483 w 507106"/>
                  <a:gd name="connsiteY33" fmla="*/ 125070 h 911818"/>
                  <a:gd name="connsiteX34" fmla="*/ 68021 w 507106"/>
                  <a:gd name="connsiteY34" fmla="*/ 123120 h 911818"/>
                  <a:gd name="connsiteX35" fmla="*/ 69483 w 507106"/>
                  <a:gd name="connsiteY35" fmla="*/ 125070 h 911818"/>
                  <a:gd name="connsiteX36" fmla="*/ 69971 w 507106"/>
                  <a:gd name="connsiteY36" fmla="*/ 125558 h 911818"/>
                  <a:gd name="connsiteX37" fmla="*/ 70459 w 507106"/>
                  <a:gd name="connsiteY37" fmla="*/ 126045 h 911818"/>
                  <a:gd name="connsiteX38" fmla="*/ 72409 w 507106"/>
                  <a:gd name="connsiteY38" fmla="*/ 128971 h 911818"/>
                  <a:gd name="connsiteX39" fmla="*/ 74847 w 507106"/>
                  <a:gd name="connsiteY39" fmla="*/ 134335 h 911818"/>
                  <a:gd name="connsiteX40" fmla="*/ 76797 w 507106"/>
                  <a:gd name="connsiteY40" fmla="*/ 141649 h 911818"/>
                  <a:gd name="connsiteX41" fmla="*/ 77285 w 507106"/>
                  <a:gd name="connsiteY41" fmla="*/ 143599 h 911818"/>
                  <a:gd name="connsiteX42" fmla="*/ 77773 w 507106"/>
                  <a:gd name="connsiteY42" fmla="*/ 144574 h 911818"/>
                  <a:gd name="connsiteX43" fmla="*/ 77773 w 507106"/>
                  <a:gd name="connsiteY43" fmla="*/ 110930 h 911818"/>
                  <a:gd name="connsiteX44" fmla="*/ 114831 w 507106"/>
                  <a:gd name="connsiteY44" fmla="*/ 52905 h 911818"/>
                  <a:gd name="connsiteX45" fmla="*/ 116293 w 507106"/>
                  <a:gd name="connsiteY45" fmla="*/ 52417 h 911818"/>
                  <a:gd name="connsiteX46" fmla="*/ 118244 w 507106"/>
                  <a:gd name="connsiteY46" fmla="*/ 51930 h 911818"/>
                  <a:gd name="connsiteX47" fmla="*/ 121169 w 507106"/>
                  <a:gd name="connsiteY47" fmla="*/ 50955 h 911818"/>
                  <a:gd name="connsiteX48" fmla="*/ 121169 w 507106"/>
                  <a:gd name="connsiteY48" fmla="*/ 50955 h 911818"/>
                  <a:gd name="connsiteX49" fmla="*/ 122632 w 507106"/>
                  <a:gd name="connsiteY49" fmla="*/ 50467 h 911818"/>
                  <a:gd name="connsiteX50" fmla="*/ 123607 w 507106"/>
                  <a:gd name="connsiteY50" fmla="*/ 49979 h 911818"/>
                  <a:gd name="connsiteX51" fmla="*/ 123120 w 507106"/>
                  <a:gd name="connsiteY51" fmla="*/ 49979 h 911818"/>
                  <a:gd name="connsiteX52" fmla="*/ 126045 w 507106"/>
                  <a:gd name="connsiteY52" fmla="*/ 49492 h 911818"/>
                  <a:gd name="connsiteX53" fmla="*/ 128483 w 507106"/>
                  <a:gd name="connsiteY53" fmla="*/ 49004 h 911818"/>
                  <a:gd name="connsiteX54" fmla="*/ 133847 w 507106"/>
                  <a:gd name="connsiteY54" fmla="*/ 48517 h 911818"/>
                  <a:gd name="connsiteX55" fmla="*/ 133847 w 507106"/>
                  <a:gd name="connsiteY55" fmla="*/ 48517 h 911818"/>
                  <a:gd name="connsiteX56" fmla="*/ 152376 w 507106"/>
                  <a:gd name="connsiteY56" fmla="*/ 52417 h 911818"/>
                  <a:gd name="connsiteX57" fmla="*/ 154814 w 507106"/>
                  <a:gd name="connsiteY57" fmla="*/ 53393 h 911818"/>
                  <a:gd name="connsiteX58" fmla="*/ 169442 w 507106"/>
                  <a:gd name="connsiteY58" fmla="*/ 63145 h 911818"/>
                  <a:gd name="connsiteX59" fmla="*/ 171880 w 507106"/>
                  <a:gd name="connsiteY59" fmla="*/ 65095 h 911818"/>
                  <a:gd name="connsiteX60" fmla="*/ 174318 w 507106"/>
                  <a:gd name="connsiteY60" fmla="*/ 67533 h 911818"/>
                  <a:gd name="connsiteX61" fmla="*/ 182120 w 507106"/>
                  <a:gd name="connsiteY61" fmla="*/ 79723 h 911818"/>
                  <a:gd name="connsiteX62" fmla="*/ 183582 w 507106"/>
                  <a:gd name="connsiteY62" fmla="*/ 82649 h 911818"/>
                  <a:gd name="connsiteX63" fmla="*/ 184070 w 507106"/>
                  <a:gd name="connsiteY63" fmla="*/ 84112 h 911818"/>
                  <a:gd name="connsiteX64" fmla="*/ 186020 w 507106"/>
                  <a:gd name="connsiteY64" fmla="*/ 88988 h 911818"/>
                  <a:gd name="connsiteX65" fmla="*/ 187483 w 507106"/>
                  <a:gd name="connsiteY65" fmla="*/ 94839 h 911818"/>
                  <a:gd name="connsiteX66" fmla="*/ 188458 w 507106"/>
                  <a:gd name="connsiteY66" fmla="*/ 100202 h 911818"/>
                  <a:gd name="connsiteX67" fmla="*/ 188946 w 507106"/>
                  <a:gd name="connsiteY67" fmla="*/ 102153 h 911818"/>
                  <a:gd name="connsiteX68" fmla="*/ 188946 w 507106"/>
                  <a:gd name="connsiteY68" fmla="*/ 65583 h 911818"/>
                  <a:gd name="connsiteX69" fmla="*/ 245020 w 507106"/>
                  <a:gd name="connsiteY69" fmla="*/ 3657 h 911818"/>
                  <a:gd name="connsiteX70" fmla="*/ 245020 w 507106"/>
                  <a:gd name="connsiteY70" fmla="*/ 3657 h 911818"/>
                  <a:gd name="connsiteX71" fmla="*/ 262574 w 507106"/>
                  <a:gd name="connsiteY71" fmla="*/ 7070 h 911818"/>
                  <a:gd name="connsiteX72" fmla="*/ 264037 w 507106"/>
                  <a:gd name="connsiteY72" fmla="*/ 7558 h 911818"/>
                  <a:gd name="connsiteX73" fmla="*/ 263549 w 507106"/>
                  <a:gd name="connsiteY73" fmla="*/ 7558 h 911818"/>
                  <a:gd name="connsiteX74" fmla="*/ 301095 w 507106"/>
                  <a:gd name="connsiteY74" fmla="*/ 65583 h 911818"/>
                  <a:gd name="connsiteX75" fmla="*/ 301095 w 507106"/>
                  <a:gd name="connsiteY75" fmla="*/ 97764 h 911818"/>
                  <a:gd name="connsiteX76" fmla="*/ 301095 w 507106"/>
                  <a:gd name="connsiteY76" fmla="*/ 97764 h 911818"/>
                  <a:gd name="connsiteX77" fmla="*/ 301095 w 507106"/>
                  <a:gd name="connsiteY77" fmla="*/ 97764 h 911818"/>
                  <a:gd name="connsiteX78" fmla="*/ 301095 w 507106"/>
                  <a:gd name="connsiteY78" fmla="*/ 97764 h 911818"/>
                  <a:gd name="connsiteX79" fmla="*/ 301095 w 507106"/>
                  <a:gd name="connsiteY79" fmla="*/ 97277 h 911818"/>
                  <a:gd name="connsiteX80" fmla="*/ 302070 w 507106"/>
                  <a:gd name="connsiteY80" fmla="*/ 91913 h 911818"/>
                  <a:gd name="connsiteX81" fmla="*/ 304020 w 507106"/>
                  <a:gd name="connsiteY81" fmla="*/ 86062 h 911818"/>
                  <a:gd name="connsiteX82" fmla="*/ 305971 w 507106"/>
                  <a:gd name="connsiteY82" fmla="*/ 82161 h 911818"/>
                  <a:gd name="connsiteX83" fmla="*/ 307434 w 507106"/>
                  <a:gd name="connsiteY83" fmla="*/ 79723 h 911818"/>
                  <a:gd name="connsiteX84" fmla="*/ 308896 w 507106"/>
                  <a:gd name="connsiteY84" fmla="*/ 77285 h 911818"/>
                  <a:gd name="connsiteX85" fmla="*/ 309384 w 507106"/>
                  <a:gd name="connsiteY85" fmla="*/ 75822 h 911818"/>
                  <a:gd name="connsiteX86" fmla="*/ 311822 w 507106"/>
                  <a:gd name="connsiteY86" fmla="*/ 72409 h 911818"/>
                  <a:gd name="connsiteX87" fmla="*/ 315235 w 507106"/>
                  <a:gd name="connsiteY87" fmla="*/ 67533 h 911818"/>
                  <a:gd name="connsiteX88" fmla="*/ 315235 w 507106"/>
                  <a:gd name="connsiteY88" fmla="*/ 67533 h 911818"/>
                  <a:gd name="connsiteX89" fmla="*/ 315235 w 507106"/>
                  <a:gd name="connsiteY89" fmla="*/ 67533 h 911818"/>
                  <a:gd name="connsiteX90" fmla="*/ 318648 w 507106"/>
                  <a:gd name="connsiteY90" fmla="*/ 64120 h 911818"/>
                  <a:gd name="connsiteX91" fmla="*/ 321086 w 507106"/>
                  <a:gd name="connsiteY91" fmla="*/ 61682 h 911818"/>
                  <a:gd name="connsiteX92" fmla="*/ 335227 w 507106"/>
                  <a:gd name="connsiteY92" fmla="*/ 52905 h 911818"/>
                  <a:gd name="connsiteX93" fmla="*/ 338153 w 507106"/>
                  <a:gd name="connsiteY93" fmla="*/ 51930 h 911818"/>
                  <a:gd name="connsiteX94" fmla="*/ 355706 w 507106"/>
                  <a:gd name="connsiteY94" fmla="*/ 48517 h 911818"/>
                  <a:gd name="connsiteX95" fmla="*/ 355706 w 507106"/>
                  <a:gd name="connsiteY95" fmla="*/ 48517 h 911818"/>
                  <a:gd name="connsiteX96" fmla="*/ 360582 w 507106"/>
                  <a:gd name="connsiteY96" fmla="*/ 48517 h 911818"/>
                  <a:gd name="connsiteX97" fmla="*/ 361070 w 507106"/>
                  <a:gd name="connsiteY97" fmla="*/ 48517 h 911818"/>
                  <a:gd name="connsiteX98" fmla="*/ 360582 w 507106"/>
                  <a:gd name="connsiteY98" fmla="*/ 48517 h 911818"/>
                  <a:gd name="connsiteX99" fmla="*/ 362533 w 507106"/>
                  <a:gd name="connsiteY99" fmla="*/ 49004 h 911818"/>
                  <a:gd name="connsiteX100" fmla="*/ 363508 w 507106"/>
                  <a:gd name="connsiteY100" fmla="*/ 49004 h 911818"/>
                  <a:gd name="connsiteX101" fmla="*/ 362533 w 507106"/>
                  <a:gd name="connsiteY101" fmla="*/ 49004 h 911818"/>
                  <a:gd name="connsiteX102" fmla="*/ 364483 w 507106"/>
                  <a:gd name="connsiteY102" fmla="*/ 49492 h 911818"/>
                  <a:gd name="connsiteX103" fmla="*/ 365946 w 507106"/>
                  <a:gd name="connsiteY103" fmla="*/ 49492 h 911818"/>
                  <a:gd name="connsiteX104" fmla="*/ 364483 w 507106"/>
                  <a:gd name="connsiteY104" fmla="*/ 49492 h 911818"/>
                  <a:gd name="connsiteX105" fmla="*/ 366433 w 507106"/>
                  <a:gd name="connsiteY105" fmla="*/ 49979 h 911818"/>
                  <a:gd name="connsiteX106" fmla="*/ 367409 w 507106"/>
                  <a:gd name="connsiteY106" fmla="*/ 49979 h 911818"/>
                  <a:gd name="connsiteX107" fmla="*/ 367896 w 507106"/>
                  <a:gd name="connsiteY107" fmla="*/ 49979 h 911818"/>
                  <a:gd name="connsiteX108" fmla="*/ 371310 w 507106"/>
                  <a:gd name="connsiteY108" fmla="*/ 50955 h 911818"/>
                  <a:gd name="connsiteX109" fmla="*/ 373260 w 507106"/>
                  <a:gd name="connsiteY109" fmla="*/ 51442 h 911818"/>
                  <a:gd name="connsiteX110" fmla="*/ 374723 w 507106"/>
                  <a:gd name="connsiteY110" fmla="*/ 51930 h 911818"/>
                  <a:gd name="connsiteX111" fmla="*/ 411781 w 507106"/>
                  <a:gd name="connsiteY111" fmla="*/ 109955 h 911818"/>
                  <a:gd name="connsiteX112" fmla="*/ 411781 w 507106"/>
                  <a:gd name="connsiteY112" fmla="*/ 144087 h 911818"/>
                  <a:gd name="connsiteX113" fmla="*/ 412268 w 507106"/>
                  <a:gd name="connsiteY113" fmla="*/ 143112 h 911818"/>
                  <a:gd name="connsiteX114" fmla="*/ 412756 w 507106"/>
                  <a:gd name="connsiteY114" fmla="*/ 141649 h 911818"/>
                  <a:gd name="connsiteX115" fmla="*/ 415194 w 507106"/>
                  <a:gd name="connsiteY115" fmla="*/ 133359 h 911818"/>
                  <a:gd name="connsiteX116" fmla="*/ 417144 w 507106"/>
                  <a:gd name="connsiteY116" fmla="*/ 129946 h 911818"/>
                  <a:gd name="connsiteX117" fmla="*/ 419095 w 507106"/>
                  <a:gd name="connsiteY117" fmla="*/ 126533 h 911818"/>
                  <a:gd name="connsiteX118" fmla="*/ 420070 w 507106"/>
                  <a:gd name="connsiteY118" fmla="*/ 124095 h 911818"/>
                  <a:gd name="connsiteX119" fmla="*/ 420557 w 507106"/>
                  <a:gd name="connsiteY119" fmla="*/ 123120 h 911818"/>
                  <a:gd name="connsiteX120" fmla="*/ 422995 w 507106"/>
                  <a:gd name="connsiteY120" fmla="*/ 119219 h 911818"/>
                  <a:gd name="connsiteX121" fmla="*/ 426409 w 507106"/>
                  <a:gd name="connsiteY121" fmla="*/ 114343 h 911818"/>
                  <a:gd name="connsiteX122" fmla="*/ 430309 w 507106"/>
                  <a:gd name="connsiteY122" fmla="*/ 110442 h 911818"/>
                  <a:gd name="connsiteX123" fmla="*/ 432748 w 507106"/>
                  <a:gd name="connsiteY123" fmla="*/ 108004 h 911818"/>
                  <a:gd name="connsiteX124" fmla="*/ 446888 w 507106"/>
                  <a:gd name="connsiteY124" fmla="*/ 99227 h 911818"/>
                  <a:gd name="connsiteX125" fmla="*/ 449814 w 507106"/>
                  <a:gd name="connsiteY125" fmla="*/ 98252 h 911818"/>
                  <a:gd name="connsiteX126" fmla="*/ 467367 w 507106"/>
                  <a:gd name="connsiteY126" fmla="*/ 94839 h 911818"/>
                  <a:gd name="connsiteX127" fmla="*/ 467367 w 507106"/>
                  <a:gd name="connsiteY127" fmla="*/ 94839 h 911818"/>
                  <a:gd name="connsiteX128" fmla="*/ 472243 w 507106"/>
                  <a:gd name="connsiteY128" fmla="*/ 94839 h 911818"/>
                  <a:gd name="connsiteX129" fmla="*/ 472243 w 507106"/>
                  <a:gd name="connsiteY129" fmla="*/ 94839 h 911818"/>
                  <a:gd name="connsiteX130" fmla="*/ 472243 w 507106"/>
                  <a:gd name="connsiteY130" fmla="*/ 94839 h 911818"/>
                  <a:gd name="connsiteX131" fmla="*/ 474194 w 507106"/>
                  <a:gd name="connsiteY131" fmla="*/ 95326 h 911818"/>
                  <a:gd name="connsiteX132" fmla="*/ 475169 w 507106"/>
                  <a:gd name="connsiteY132" fmla="*/ 95326 h 911818"/>
                  <a:gd name="connsiteX133" fmla="*/ 474194 w 507106"/>
                  <a:gd name="connsiteY133" fmla="*/ 95326 h 911818"/>
                  <a:gd name="connsiteX134" fmla="*/ 476144 w 507106"/>
                  <a:gd name="connsiteY134" fmla="*/ 95814 h 911818"/>
                  <a:gd name="connsiteX135" fmla="*/ 477607 w 507106"/>
                  <a:gd name="connsiteY135" fmla="*/ 95814 h 911818"/>
                  <a:gd name="connsiteX136" fmla="*/ 476144 w 507106"/>
                  <a:gd name="connsiteY136" fmla="*/ 95814 h 911818"/>
                  <a:gd name="connsiteX137" fmla="*/ 478095 w 507106"/>
                  <a:gd name="connsiteY137" fmla="*/ 96302 h 911818"/>
                  <a:gd name="connsiteX138" fmla="*/ 479070 w 507106"/>
                  <a:gd name="connsiteY138" fmla="*/ 96302 h 911818"/>
                  <a:gd name="connsiteX139" fmla="*/ 479557 w 507106"/>
                  <a:gd name="connsiteY139" fmla="*/ 96302 h 911818"/>
                  <a:gd name="connsiteX140" fmla="*/ 482971 w 507106"/>
                  <a:gd name="connsiteY140" fmla="*/ 97277 h 911818"/>
                  <a:gd name="connsiteX141" fmla="*/ 484921 w 507106"/>
                  <a:gd name="connsiteY141" fmla="*/ 97764 h 911818"/>
                  <a:gd name="connsiteX142" fmla="*/ 486384 w 507106"/>
                  <a:gd name="connsiteY142" fmla="*/ 98252 h 911818"/>
                  <a:gd name="connsiteX143" fmla="*/ 485896 w 507106"/>
                  <a:gd name="connsiteY143" fmla="*/ 98252 h 911818"/>
                  <a:gd name="connsiteX144" fmla="*/ 503938 w 507106"/>
                  <a:gd name="connsiteY144" fmla="*/ 133847 h 911818"/>
                  <a:gd name="connsiteX145" fmla="*/ 503938 w 507106"/>
                  <a:gd name="connsiteY145" fmla="*/ 395690 h 911818"/>
                  <a:gd name="connsiteX146" fmla="*/ 477607 w 507106"/>
                  <a:gd name="connsiteY146" fmla="*/ 430797 h 911818"/>
                  <a:gd name="connsiteX147" fmla="*/ 451277 w 507106"/>
                  <a:gd name="connsiteY147" fmla="*/ 395690 h 911818"/>
                  <a:gd name="connsiteX148" fmla="*/ 451277 w 507106"/>
                  <a:gd name="connsiteY148" fmla="*/ 225029 h 911818"/>
                  <a:gd name="connsiteX149" fmla="*/ 422995 w 507106"/>
                  <a:gd name="connsiteY149" fmla="*/ 223566 h 911818"/>
                  <a:gd name="connsiteX150" fmla="*/ 422995 w 507106"/>
                  <a:gd name="connsiteY150" fmla="*/ 871591 h 911818"/>
                  <a:gd name="connsiteX151" fmla="*/ 392764 w 507106"/>
                  <a:gd name="connsiteY151" fmla="*/ 912062 h 911818"/>
                  <a:gd name="connsiteX152" fmla="*/ 392764 w 507106"/>
                  <a:gd name="connsiteY152" fmla="*/ 912062 h 911818"/>
                  <a:gd name="connsiteX153" fmla="*/ 363995 w 507106"/>
                  <a:gd name="connsiteY153" fmla="*/ 874516 h 911818"/>
                  <a:gd name="connsiteX154" fmla="*/ 363995 w 507106"/>
                  <a:gd name="connsiteY154" fmla="*/ 874516 h 911818"/>
                  <a:gd name="connsiteX155" fmla="*/ 426896 w 507106"/>
                  <a:gd name="connsiteY155" fmla="*/ 116293 h 911818"/>
                  <a:gd name="connsiteX156" fmla="*/ 426896 w 507106"/>
                  <a:gd name="connsiteY156" fmla="*/ 116293 h 911818"/>
                  <a:gd name="connsiteX157" fmla="*/ 426896 w 507106"/>
                  <a:gd name="connsiteY157" fmla="*/ 116293 h 911818"/>
                  <a:gd name="connsiteX158" fmla="*/ 426896 w 507106"/>
                  <a:gd name="connsiteY158" fmla="*/ 116293 h 911818"/>
                  <a:gd name="connsiteX159" fmla="*/ 426896 w 507106"/>
                  <a:gd name="connsiteY159" fmla="*/ 116293 h 911818"/>
                  <a:gd name="connsiteX160" fmla="*/ 316210 w 507106"/>
                  <a:gd name="connsiteY160" fmla="*/ 68996 h 911818"/>
                  <a:gd name="connsiteX161" fmla="*/ 316210 w 507106"/>
                  <a:gd name="connsiteY161" fmla="*/ 68996 h 911818"/>
                  <a:gd name="connsiteX162" fmla="*/ 316210 w 507106"/>
                  <a:gd name="connsiteY162" fmla="*/ 68996 h 911818"/>
                  <a:gd name="connsiteX163" fmla="*/ 316210 w 507106"/>
                  <a:gd name="connsiteY163" fmla="*/ 68996 h 9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07106" h="911818">
                    <a:moveTo>
                      <a:pt x="363995" y="874516"/>
                    </a:moveTo>
                    <a:lnTo>
                      <a:pt x="363995" y="289393"/>
                    </a:lnTo>
                    <a:cubicBezTo>
                      <a:pt x="363995" y="263062"/>
                      <a:pt x="333764" y="261599"/>
                      <a:pt x="333764" y="289393"/>
                    </a:cubicBezTo>
                    <a:lnTo>
                      <a:pt x="333764" y="344979"/>
                    </a:lnTo>
                    <a:cubicBezTo>
                      <a:pt x="333764" y="367409"/>
                      <a:pt x="320111" y="385450"/>
                      <a:pt x="303533" y="385450"/>
                    </a:cubicBezTo>
                    <a:lnTo>
                      <a:pt x="303533" y="385450"/>
                    </a:lnTo>
                    <a:cubicBezTo>
                      <a:pt x="286954" y="385450"/>
                      <a:pt x="273301" y="367409"/>
                      <a:pt x="273301" y="344979"/>
                    </a:cubicBezTo>
                    <a:lnTo>
                      <a:pt x="273301" y="275740"/>
                    </a:lnTo>
                    <a:cubicBezTo>
                      <a:pt x="273301" y="252335"/>
                      <a:pt x="245508" y="254285"/>
                      <a:pt x="245508" y="275740"/>
                    </a:cubicBezTo>
                    <a:lnTo>
                      <a:pt x="245508" y="471269"/>
                    </a:lnTo>
                    <a:cubicBezTo>
                      <a:pt x="245508" y="493698"/>
                      <a:pt x="231855" y="511740"/>
                      <a:pt x="215277" y="511740"/>
                    </a:cubicBezTo>
                    <a:cubicBezTo>
                      <a:pt x="198698" y="511740"/>
                      <a:pt x="185045" y="493698"/>
                      <a:pt x="185045" y="471269"/>
                    </a:cubicBezTo>
                    <a:lnTo>
                      <a:pt x="185045" y="245508"/>
                    </a:lnTo>
                    <a:cubicBezTo>
                      <a:pt x="185045" y="212351"/>
                      <a:pt x="153839" y="215277"/>
                      <a:pt x="153839" y="245508"/>
                    </a:cubicBezTo>
                    <a:lnTo>
                      <a:pt x="153839" y="252335"/>
                    </a:lnTo>
                    <a:cubicBezTo>
                      <a:pt x="153839" y="274764"/>
                      <a:pt x="140186" y="292806"/>
                      <a:pt x="123607" y="292806"/>
                    </a:cubicBezTo>
                    <a:cubicBezTo>
                      <a:pt x="107029" y="292806"/>
                      <a:pt x="93376" y="274764"/>
                      <a:pt x="93376" y="252335"/>
                    </a:cubicBezTo>
                    <a:lnTo>
                      <a:pt x="93376" y="236731"/>
                    </a:lnTo>
                    <a:cubicBezTo>
                      <a:pt x="93376" y="216252"/>
                      <a:pt x="64120" y="216740"/>
                      <a:pt x="64120" y="236731"/>
                    </a:cubicBezTo>
                    <a:lnTo>
                      <a:pt x="64120" y="430310"/>
                    </a:lnTo>
                    <a:cubicBezTo>
                      <a:pt x="64120" y="452740"/>
                      <a:pt x="50467" y="470781"/>
                      <a:pt x="33888" y="470781"/>
                    </a:cubicBezTo>
                    <a:cubicBezTo>
                      <a:pt x="17310" y="470781"/>
                      <a:pt x="3657" y="452740"/>
                      <a:pt x="3657" y="430310"/>
                    </a:cubicBezTo>
                    <a:lnTo>
                      <a:pt x="3657" y="119707"/>
                    </a:lnTo>
                    <a:cubicBezTo>
                      <a:pt x="3657" y="108004"/>
                      <a:pt x="9021" y="98252"/>
                      <a:pt x="17310" y="97277"/>
                    </a:cubicBezTo>
                    <a:lnTo>
                      <a:pt x="22674" y="96789"/>
                    </a:lnTo>
                    <a:lnTo>
                      <a:pt x="22674" y="96789"/>
                    </a:lnTo>
                    <a:cubicBezTo>
                      <a:pt x="28525" y="96789"/>
                      <a:pt x="33888" y="97764"/>
                      <a:pt x="39740" y="100202"/>
                    </a:cubicBezTo>
                    <a:cubicBezTo>
                      <a:pt x="40715" y="100202"/>
                      <a:pt x="41690" y="100690"/>
                      <a:pt x="42665" y="101178"/>
                    </a:cubicBezTo>
                    <a:cubicBezTo>
                      <a:pt x="47541" y="103128"/>
                      <a:pt x="51930" y="105566"/>
                      <a:pt x="56806" y="109955"/>
                    </a:cubicBezTo>
                    <a:cubicBezTo>
                      <a:pt x="57781" y="110442"/>
                      <a:pt x="58756" y="111417"/>
                      <a:pt x="59244" y="111905"/>
                    </a:cubicBezTo>
                    <a:cubicBezTo>
                      <a:pt x="60707" y="112880"/>
                      <a:pt x="62169" y="114343"/>
                      <a:pt x="63145" y="115806"/>
                    </a:cubicBezTo>
                    <a:lnTo>
                      <a:pt x="63145" y="115806"/>
                    </a:lnTo>
                    <a:cubicBezTo>
                      <a:pt x="65583" y="118731"/>
                      <a:pt x="68021" y="122145"/>
                      <a:pt x="66558" y="120194"/>
                    </a:cubicBezTo>
                    <a:cubicBezTo>
                      <a:pt x="68508" y="123607"/>
                      <a:pt x="69483" y="125070"/>
                      <a:pt x="69483" y="125070"/>
                    </a:cubicBezTo>
                    <a:cubicBezTo>
                      <a:pt x="69483" y="125070"/>
                      <a:pt x="68996" y="124095"/>
                      <a:pt x="68021" y="123120"/>
                    </a:cubicBezTo>
                    <a:cubicBezTo>
                      <a:pt x="68508" y="124095"/>
                      <a:pt x="68996" y="124583"/>
                      <a:pt x="69483" y="125070"/>
                    </a:cubicBezTo>
                    <a:cubicBezTo>
                      <a:pt x="69483" y="125070"/>
                      <a:pt x="69971" y="125558"/>
                      <a:pt x="69971" y="125558"/>
                    </a:cubicBezTo>
                    <a:cubicBezTo>
                      <a:pt x="69971" y="125558"/>
                      <a:pt x="69971" y="126045"/>
                      <a:pt x="70459" y="126045"/>
                    </a:cubicBezTo>
                    <a:cubicBezTo>
                      <a:pt x="70946" y="127021"/>
                      <a:pt x="71434" y="127996"/>
                      <a:pt x="72409" y="128971"/>
                    </a:cubicBezTo>
                    <a:cubicBezTo>
                      <a:pt x="72897" y="129459"/>
                      <a:pt x="73872" y="131897"/>
                      <a:pt x="74847" y="134335"/>
                    </a:cubicBezTo>
                    <a:cubicBezTo>
                      <a:pt x="75822" y="136773"/>
                      <a:pt x="76310" y="139211"/>
                      <a:pt x="76797" y="141649"/>
                    </a:cubicBezTo>
                    <a:cubicBezTo>
                      <a:pt x="77285" y="142136"/>
                      <a:pt x="77285" y="142624"/>
                      <a:pt x="77285" y="143599"/>
                    </a:cubicBezTo>
                    <a:cubicBezTo>
                      <a:pt x="77285" y="144087"/>
                      <a:pt x="77773" y="144087"/>
                      <a:pt x="77773" y="144574"/>
                    </a:cubicBezTo>
                    <a:lnTo>
                      <a:pt x="77773" y="110930"/>
                    </a:lnTo>
                    <a:cubicBezTo>
                      <a:pt x="77773" y="84112"/>
                      <a:pt x="93376" y="61682"/>
                      <a:pt x="114831" y="52905"/>
                    </a:cubicBezTo>
                    <a:cubicBezTo>
                      <a:pt x="115318" y="52905"/>
                      <a:pt x="115806" y="52417"/>
                      <a:pt x="116293" y="52417"/>
                    </a:cubicBezTo>
                    <a:cubicBezTo>
                      <a:pt x="116781" y="51930"/>
                      <a:pt x="117756" y="51930"/>
                      <a:pt x="118244" y="51930"/>
                    </a:cubicBezTo>
                    <a:cubicBezTo>
                      <a:pt x="120194" y="51442"/>
                      <a:pt x="122632" y="50467"/>
                      <a:pt x="121169" y="50955"/>
                    </a:cubicBezTo>
                    <a:cubicBezTo>
                      <a:pt x="121169" y="50955"/>
                      <a:pt x="121169" y="50955"/>
                      <a:pt x="121169" y="50955"/>
                    </a:cubicBezTo>
                    <a:cubicBezTo>
                      <a:pt x="121657" y="50955"/>
                      <a:pt x="122145" y="50955"/>
                      <a:pt x="122632" y="50467"/>
                    </a:cubicBezTo>
                    <a:cubicBezTo>
                      <a:pt x="123607" y="50467"/>
                      <a:pt x="123607" y="50467"/>
                      <a:pt x="123607" y="49979"/>
                    </a:cubicBezTo>
                    <a:cubicBezTo>
                      <a:pt x="123607" y="49979"/>
                      <a:pt x="123120" y="49979"/>
                      <a:pt x="123120" y="49979"/>
                    </a:cubicBezTo>
                    <a:cubicBezTo>
                      <a:pt x="125070" y="49492"/>
                      <a:pt x="126533" y="49492"/>
                      <a:pt x="126045" y="49492"/>
                    </a:cubicBezTo>
                    <a:cubicBezTo>
                      <a:pt x="128483" y="49004"/>
                      <a:pt x="128971" y="49004"/>
                      <a:pt x="128483" y="49004"/>
                    </a:cubicBezTo>
                    <a:cubicBezTo>
                      <a:pt x="130434" y="49004"/>
                      <a:pt x="131897" y="48517"/>
                      <a:pt x="133847" y="48517"/>
                    </a:cubicBezTo>
                    <a:lnTo>
                      <a:pt x="133847" y="48517"/>
                    </a:lnTo>
                    <a:cubicBezTo>
                      <a:pt x="140186" y="48517"/>
                      <a:pt x="146037" y="49492"/>
                      <a:pt x="152376" y="52417"/>
                    </a:cubicBezTo>
                    <a:cubicBezTo>
                      <a:pt x="153351" y="52417"/>
                      <a:pt x="153839" y="52905"/>
                      <a:pt x="154814" y="53393"/>
                    </a:cubicBezTo>
                    <a:cubicBezTo>
                      <a:pt x="159690" y="55343"/>
                      <a:pt x="164566" y="58756"/>
                      <a:pt x="169442" y="63145"/>
                    </a:cubicBezTo>
                    <a:cubicBezTo>
                      <a:pt x="170417" y="63632"/>
                      <a:pt x="170905" y="64120"/>
                      <a:pt x="171880" y="65095"/>
                    </a:cubicBezTo>
                    <a:cubicBezTo>
                      <a:pt x="172855" y="65583"/>
                      <a:pt x="173343" y="66558"/>
                      <a:pt x="174318" y="67533"/>
                    </a:cubicBezTo>
                    <a:cubicBezTo>
                      <a:pt x="177244" y="70946"/>
                      <a:pt x="179682" y="74847"/>
                      <a:pt x="182120" y="79723"/>
                    </a:cubicBezTo>
                    <a:cubicBezTo>
                      <a:pt x="182607" y="80698"/>
                      <a:pt x="183095" y="81674"/>
                      <a:pt x="183582" y="82649"/>
                    </a:cubicBezTo>
                    <a:cubicBezTo>
                      <a:pt x="183582" y="82649"/>
                      <a:pt x="184070" y="83624"/>
                      <a:pt x="184070" y="84112"/>
                    </a:cubicBezTo>
                    <a:cubicBezTo>
                      <a:pt x="185045" y="85574"/>
                      <a:pt x="185533" y="87037"/>
                      <a:pt x="186020" y="88988"/>
                    </a:cubicBezTo>
                    <a:cubicBezTo>
                      <a:pt x="186508" y="90450"/>
                      <a:pt x="186996" y="92401"/>
                      <a:pt x="187483" y="94839"/>
                    </a:cubicBezTo>
                    <a:cubicBezTo>
                      <a:pt x="187971" y="96302"/>
                      <a:pt x="188458" y="98252"/>
                      <a:pt x="188458" y="100202"/>
                    </a:cubicBezTo>
                    <a:cubicBezTo>
                      <a:pt x="188946" y="100690"/>
                      <a:pt x="188946" y="101665"/>
                      <a:pt x="188946" y="102153"/>
                    </a:cubicBezTo>
                    <a:lnTo>
                      <a:pt x="188946" y="65583"/>
                    </a:lnTo>
                    <a:cubicBezTo>
                      <a:pt x="188946" y="31450"/>
                      <a:pt x="214302" y="3657"/>
                      <a:pt x="245020" y="3657"/>
                    </a:cubicBezTo>
                    <a:lnTo>
                      <a:pt x="245020" y="3657"/>
                    </a:lnTo>
                    <a:cubicBezTo>
                      <a:pt x="250384" y="3657"/>
                      <a:pt x="255748" y="4632"/>
                      <a:pt x="262574" y="7070"/>
                    </a:cubicBezTo>
                    <a:cubicBezTo>
                      <a:pt x="263062" y="7070"/>
                      <a:pt x="263549" y="7070"/>
                      <a:pt x="264037" y="7558"/>
                    </a:cubicBezTo>
                    <a:cubicBezTo>
                      <a:pt x="264037" y="7558"/>
                      <a:pt x="264037" y="7558"/>
                      <a:pt x="263549" y="7558"/>
                    </a:cubicBezTo>
                    <a:cubicBezTo>
                      <a:pt x="285492" y="15847"/>
                      <a:pt x="301095" y="38764"/>
                      <a:pt x="301095" y="65583"/>
                    </a:cubicBezTo>
                    <a:lnTo>
                      <a:pt x="301095" y="97764"/>
                    </a:lnTo>
                    <a:cubicBezTo>
                      <a:pt x="301095" y="97764"/>
                      <a:pt x="301095" y="97764"/>
                      <a:pt x="301095" y="97764"/>
                    </a:cubicBezTo>
                    <a:lnTo>
                      <a:pt x="301095" y="97764"/>
                    </a:lnTo>
                    <a:cubicBezTo>
                      <a:pt x="301095" y="97764"/>
                      <a:pt x="301095" y="97764"/>
                      <a:pt x="301095" y="97764"/>
                    </a:cubicBezTo>
                    <a:cubicBezTo>
                      <a:pt x="301095" y="97277"/>
                      <a:pt x="301095" y="97277"/>
                      <a:pt x="301095" y="97277"/>
                    </a:cubicBezTo>
                    <a:cubicBezTo>
                      <a:pt x="301095" y="96789"/>
                      <a:pt x="301582" y="94839"/>
                      <a:pt x="302070" y="91913"/>
                    </a:cubicBezTo>
                    <a:cubicBezTo>
                      <a:pt x="301095" y="95814"/>
                      <a:pt x="302070" y="90450"/>
                      <a:pt x="304020" y="86062"/>
                    </a:cubicBezTo>
                    <a:cubicBezTo>
                      <a:pt x="304508" y="84599"/>
                      <a:pt x="304996" y="83624"/>
                      <a:pt x="305971" y="82161"/>
                    </a:cubicBezTo>
                    <a:cubicBezTo>
                      <a:pt x="306458" y="81186"/>
                      <a:pt x="306458" y="80211"/>
                      <a:pt x="307434" y="79723"/>
                    </a:cubicBezTo>
                    <a:cubicBezTo>
                      <a:pt x="307434" y="78748"/>
                      <a:pt x="307921" y="77773"/>
                      <a:pt x="308896" y="77285"/>
                    </a:cubicBezTo>
                    <a:cubicBezTo>
                      <a:pt x="309384" y="76310"/>
                      <a:pt x="309384" y="76310"/>
                      <a:pt x="309384" y="75822"/>
                    </a:cubicBezTo>
                    <a:cubicBezTo>
                      <a:pt x="310359" y="74359"/>
                      <a:pt x="310847" y="73384"/>
                      <a:pt x="311822" y="72409"/>
                    </a:cubicBezTo>
                    <a:cubicBezTo>
                      <a:pt x="312797" y="70459"/>
                      <a:pt x="314260" y="68996"/>
                      <a:pt x="315235" y="67533"/>
                    </a:cubicBezTo>
                    <a:lnTo>
                      <a:pt x="315235" y="67533"/>
                    </a:lnTo>
                    <a:lnTo>
                      <a:pt x="315235" y="67533"/>
                    </a:lnTo>
                    <a:cubicBezTo>
                      <a:pt x="316210" y="66070"/>
                      <a:pt x="317673" y="65095"/>
                      <a:pt x="318648" y="64120"/>
                    </a:cubicBezTo>
                    <a:cubicBezTo>
                      <a:pt x="319136" y="63145"/>
                      <a:pt x="320111" y="62169"/>
                      <a:pt x="321086" y="61682"/>
                    </a:cubicBezTo>
                    <a:cubicBezTo>
                      <a:pt x="325963" y="57293"/>
                      <a:pt x="330351" y="54368"/>
                      <a:pt x="335227" y="52905"/>
                    </a:cubicBezTo>
                    <a:cubicBezTo>
                      <a:pt x="336202" y="52417"/>
                      <a:pt x="337177" y="51930"/>
                      <a:pt x="338153" y="51930"/>
                    </a:cubicBezTo>
                    <a:cubicBezTo>
                      <a:pt x="344491" y="49492"/>
                      <a:pt x="349855" y="48517"/>
                      <a:pt x="355706" y="48517"/>
                    </a:cubicBezTo>
                    <a:lnTo>
                      <a:pt x="355706" y="48517"/>
                    </a:lnTo>
                    <a:cubicBezTo>
                      <a:pt x="357169" y="48517"/>
                      <a:pt x="358632" y="48517"/>
                      <a:pt x="360582" y="48517"/>
                    </a:cubicBezTo>
                    <a:cubicBezTo>
                      <a:pt x="360582" y="48517"/>
                      <a:pt x="360582" y="48517"/>
                      <a:pt x="361070" y="48517"/>
                    </a:cubicBezTo>
                    <a:cubicBezTo>
                      <a:pt x="361070" y="48517"/>
                      <a:pt x="361070" y="48517"/>
                      <a:pt x="360582" y="48517"/>
                    </a:cubicBezTo>
                    <a:cubicBezTo>
                      <a:pt x="360582" y="48517"/>
                      <a:pt x="361070" y="48517"/>
                      <a:pt x="362533" y="49004"/>
                    </a:cubicBezTo>
                    <a:cubicBezTo>
                      <a:pt x="362045" y="49004"/>
                      <a:pt x="362533" y="49004"/>
                      <a:pt x="363508" y="49004"/>
                    </a:cubicBezTo>
                    <a:cubicBezTo>
                      <a:pt x="363020" y="49004"/>
                      <a:pt x="363020" y="49004"/>
                      <a:pt x="362533" y="49004"/>
                    </a:cubicBezTo>
                    <a:cubicBezTo>
                      <a:pt x="362533" y="49004"/>
                      <a:pt x="363508" y="49004"/>
                      <a:pt x="364483" y="49492"/>
                    </a:cubicBezTo>
                    <a:cubicBezTo>
                      <a:pt x="363995" y="49492"/>
                      <a:pt x="364483" y="49492"/>
                      <a:pt x="365946" y="49492"/>
                    </a:cubicBezTo>
                    <a:cubicBezTo>
                      <a:pt x="365458" y="49492"/>
                      <a:pt x="364971" y="49492"/>
                      <a:pt x="364483" y="49492"/>
                    </a:cubicBezTo>
                    <a:cubicBezTo>
                      <a:pt x="364483" y="49492"/>
                      <a:pt x="364971" y="49492"/>
                      <a:pt x="366433" y="49979"/>
                    </a:cubicBezTo>
                    <a:cubicBezTo>
                      <a:pt x="366921" y="49979"/>
                      <a:pt x="367409" y="49979"/>
                      <a:pt x="367409" y="49979"/>
                    </a:cubicBezTo>
                    <a:cubicBezTo>
                      <a:pt x="367409" y="49979"/>
                      <a:pt x="367409" y="49979"/>
                      <a:pt x="367896" y="49979"/>
                    </a:cubicBezTo>
                    <a:cubicBezTo>
                      <a:pt x="366433" y="49492"/>
                      <a:pt x="368384" y="49979"/>
                      <a:pt x="371310" y="50955"/>
                    </a:cubicBezTo>
                    <a:cubicBezTo>
                      <a:pt x="372285" y="50955"/>
                      <a:pt x="372772" y="51442"/>
                      <a:pt x="373260" y="51442"/>
                    </a:cubicBezTo>
                    <a:cubicBezTo>
                      <a:pt x="373748" y="51442"/>
                      <a:pt x="374235" y="51930"/>
                      <a:pt x="374723" y="51930"/>
                    </a:cubicBezTo>
                    <a:cubicBezTo>
                      <a:pt x="396177" y="60707"/>
                      <a:pt x="411781" y="83136"/>
                      <a:pt x="411781" y="109955"/>
                    </a:cubicBezTo>
                    <a:lnTo>
                      <a:pt x="411781" y="144087"/>
                    </a:lnTo>
                    <a:cubicBezTo>
                      <a:pt x="411781" y="143599"/>
                      <a:pt x="411781" y="143599"/>
                      <a:pt x="412268" y="143112"/>
                    </a:cubicBezTo>
                    <a:cubicBezTo>
                      <a:pt x="412268" y="142624"/>
                      <a:pt x="412268" y="142136"/>
                      <a:pt x="412756" y="141649"/>
                    </a:cubicBezTo>
                    <a:cubicBezTo>
                      <a:pt x="413243" y="138723"/>
                      <a:pt x="414219" y="136285"/>
                      <a:pt x="415194" y="133359"/>
                    </a:cubicBezTo>
                    <a:cubicBezTo>
                      <a:pt x="415681" y="131897"/>
                      <a:pt x="416169" y="130921"/>
                      <a:pt x="417144" y="129946"/>
                    </a:cubicBezTo>
                    <a:cubicBezTo>
                      <a:pt x="417632" y="128483"/>
                      <a:pt x="418119" y="127508"/>
                      <a:pt x="419095" y="126533"/>
                    </a:cubicBezTo>
                    <a:cubicBezTo>
                      <a:pt x="419095" y="125558"/>
                      <a:pt x="419582" y="125070"/>
                      <a:pt x="420070" y="124095"/>
                    </a:cubicBezTo>
                    <a:cubicBezTo>
                      <a:pt x="420557" y="123607"/>
                      <a:pt x="420557" y="123120"/>
                      <a:pt x="420557" y="123120"/>
                    </a:cubicBezTo>
                    <a:cubicBezTo>
                      <a:pt x="421533" y="121657"/>
                      <a:pt x="422020" y="120682"/>
                      <a:pt x="422995" y="119219"/>
                    </a:cubicBezTo>
                    <a:cubicBezTo>
                      <a:pt x="423971" y="117269"/>
                      <a:pt x="425433" y="115806"/>
                      <a:pt x="426409" y="114343"/>
                    </a:cubicBezTo>
                    <a:cubicBezTo>
                      <a:pt x="427384" y="112880"/>
                      <a:pt x="428847" y="111417"/>
                      <a:pt x="430309" y="110442"/>
                    </a:cubicBezTo>
                    <a:cubicBezTo>
                      <a:pt x="430797" y="109467"/>
                      <a:pt x="431772" y="108492"/>
                      <a:pt x="432748" y="108004"/>
                    </a:cubicBezTo>
                    <a:cubicBezTo>
                      <a:pt x="437624" y="103616"/>
                      <a:pt x="442012" y="101178"/>
                      <a:pt x="446888" y="99227"/>
                    </a:cubicBezTo>
                    <a:cubicBezTo>
                      <a:pt x="447863" y="98740"/>
                      <a:pt x="448838" y="98252"/>
                      <a:pt x="449814" y="98252"/>
                    </a:cubicBezTo>
                    <a:cubicBezTo>
                      <a:pt x="456153" y="95814"/>
                      <a:pt x="461516" y="94839"/>
                      <a:pt x="467367" y="94839"/>
                    </a:cubicBezTo>
                    <a:lnTo>
                      <a:pt x="467367" y="94839"/>
                    </a:lnTo>
                    <a:cubicBezTo>
                      <a:pt x="468830" y="94839"/>
                      <a:pt x="470293" y="94839"/>
                      <a:pt x="472243" y="94839"/>
                    </a:cubicBezTo>
                    <a:cubicBezTo>
                      <a:pt x="472243" y="94839"/>
                      <a:pt x="472243" y="94839"/>
                      <a:pt x="472243" y="94839"/>
                    </a:cubicBezTo>
                    <a:cubicBezTo>
                      <a:pt x="472243" y="94839"/>
                      <a:pt x="472243" y="94839"/>
                      <a:pt x="472243" y="94839"/>
                    </a:cubicBezTo>
                    <a:cubicBezTo>
                      <a:pt x="472243" y="94839"/>
                      <a:pt x="472731" y="94839"/>
                      <a:pt x="474194" y="95326"/>
                    </a:cubicBezTo>
                    <a:cubicBezTo>
                      <a:pt x="473706" y="95326"/>
                      <a:pt x="474194" y="95326"/>
                      <a:pt x="475169" y="95326"/>
                    </a:cubicBezTo>
                    <a:cubicBezTo>
                      <a:pt x="474681" y="95326"/>
                      <a:pt x="474681" y="95326"/>
                      <a:pt x="474194" y="95326"/>
                    </a:cubicBezTo>
                    <a:cubicBezTo>
                      <a:pt x="474194" y="95326"/>
                      <a:pt x="475169" y="95326"/>
                      <a:pt x="476144" y="95814"/>
                    </a:cubicBezTo>
                    <a:cubicBezTo>
                      <a:pt x="475657" y="95814"/>
                      <a:pt x="476144" y="95814"/>
                      <a:pt x="477607" y="95814"/>
                    </a:cubicBezTo>
                    <a:cubicBezTo>
                      <a:pt x="477119" y="95814"/>
                      <a:pt x="476632" y="95814"/>
                      <a:pt x="476144" y="95814"/>
                    </a:cubicBezTo>
                    <a:cubicBezTo>
                      <a:pt x="476144" y="95814"/>
                      <a:pt x="476632" y="95814"/>
                      <a:pt x="478095" y="96302"/>
                    </a:cubicBezTo>
                    <a:cubicBezTo>
                      <a:pt x="478582" y="96302"/>
                      <a:pt x="479070" y="96302"/>
                      <a:pt x="479070" y="96302"/>
                    </a:cubicBezTo>
                    <a:cubicBezTo>
                      <a:pt x="479070" y="96302"/>
                      <a:pt x="479070" y="96302"/>
                      <a:pt x="479557" y="96302"/>
                    </a:cubicBezTo>
                    <a:cubicBezTo>
                      <a:pt x="478095" y="95814"/>
                      <a:pt x="480045" y="96302"/>
                      <a:pt x="482971" y="97277"/>
                    </a:cubicBezTo>
                    <a:cubicBezTo>
                      <a:pt x="483946" y="97277"/>
                      <a:pt x="484433" y="97764"/>
                      <a:pt x="484921" y="97764"/>
                    </a:cubicBezTo>
                    <a:cubicBezTo>
                      <a:pt x="485409" y="97764"/>
                      <a:pt x="485896" y="98252"/>
                      <a:pt x="486384" y="98252"/>
                    </a:cubicBezTo>
                    <a:cubicBezTo>
                      <a:pt x="486384" y="98252"/>
                      <a:pt x="486384" y="98252"/>
                      <a:pt x="485896" y="98252"/>
                    </a:cubicBezTo>
                    <a:cubicBezTo>
                      <a:pt x="496624" y="104103"/>
                      <a:pt x="503938" y="115318"/>
                      <a:pt x="503938" y="133847"/>
                    </a:cubicBezTo>
                    <a:lnTo>
                      <a:pt x="503938" y="395690"/>
                    </a:lnTo>
                    <a:cubicBezTo>
                      <a:pt x="503938" y="415194"/>
                      <a:pt x="492235" y="430797"/>
                      <a:pt x="477607" y="430797"/>
                    </a:cubicBezTo>
                    <a:cubicBezTo>
                      <a:pt x="462979" y="430797"/>
                      <a:pt x="451277" y="415194"/>
                      <a:pt x="451277" y="395690"/>
                    </a:cubicBezTo>
                    <a:lnTo>
                      <a:pt x="451277" y="225029"/>
                    </a:lnTo>
                    <a:cubicBezTo>
                      <a:pt x="451277" y="200649"/>
                      <a:pt x="423971" y="200161"/>
                      <a:pt x="422995" y="223566"/>
                    </a:cubicBezTo>
                    <a:lnTo>
                      <a:pt x="422995" y="871591"/>
                    </a:lnTo>
                    <a:cubicBezTo>
                      <a:pt x="422995" y="894020"/>
                      <a:pt x="409343" y="912062"/>
                      <a:pt x="392764" y="912062"/>
                    </a:cubicBezTo>
                    <a:lnTo>
                      <a:pt x="392764" y="912062"/>
                    </a:lnTo>
                    <a:cubicBezTo>
                      <a:pt x="377648" y="914987"/>
                      <a:pt x="363995" y="896946"/>
                      <a:pt x="363995" y="874516"/>
                    </a:cubicBezTo>
                    <a:lnTo>
                      <a:pt x="363995" y="874516"/>
                    </a:lnTo>
                    <a:close/>
                    <a:moveTo>
                      <a:pt x="426896" y="116293"/>
                    </a:moveTo>
                    <a:lnTo>
                      <a:pt x="426896" y="116293"/>
                    </a:lnTo>
                    <a:lnTo>
                      <a:pt x="426896" y="116293"/>
                    </a:lnTo>
                    <a:lnTo>
                      <a:pt x="426896" y="116293"/>
                    </a:lnTo>
                    <a:lnTo>
                      <a:pt x="426896" y="116293"/>
                    </a:lnTo>
                    <a:close/>
                    <a:moveTo>
                      <a:pt x="316210" y="68996"/>
                    </a:moveTo>
                    <a:lnTo>
                      <a:pt x="316210" y="68996"/>
                    </a:lnTo>
                    <a:lnTo>
                      <a:pt x="316210" y="68996"/>
                    </a:lnTo>
                    <a:lnTo>
                      <a:pt x="316210" y="68996"/>
                    </a:ln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0" name="Freeform: Shape 49">
                <a:extLst>
                  <a:ext uri="{FF2B5EF4-FFF2-40B4-BE49-F238E27FC236}">
                    <a16:creationId xmlns:a16="http://schemas.microsoft.com/office/drawing/2014/main" id="{9645EDBB-3144-4C29-A602-C2817339879F}"/>
                  </a:ext>
                </a:extLst>
              </p:cNvPr>
              <p:cNvSpPr/>
              <p:nvPr/>
            </p:nvSpPr>
            <p:spPr>
              <a:xfrm>
                <a:off x="459579" y="-770393"/>
                <a:ext cx="463223" cy="746033"/>
              </a:xfrm>
              <a:custGeom>
                <a:avLst/>
                <a:gdLst>
                  <a:gd name="connsiteX0" fmla="*/ 364483 w 463222"/>
                  <a:gd name="connsiteY0" fmla="*/ 734087 h 746032"/>
                  <a:gd name="connsiteX1" fmla="*/ 364483 w 463222"/>
                  <a:gd name="connsiteY1" fmla="*/ 135310 h 746032"/>
                  <a:gd name="connsiteX2" fmla="*/ 372285 w 463222"/>
                  <a:gd name="connsiteY2" fmla="*/ 125070 h 746032"/>
                  <a:gd name="connsiteX3" fmla="*/ 372285 w 463222"/>
                  <a:gd name="connsiteY3" fmla="*/ 125070 h 746032"/>
                  <a:gd name="connsiteX4" fmla="*/ 380086 w 463222"/>
                  <a:gd name="connsiteY4" fmla="*/ 135310 h 746032"/>
                  <a:gd name="connsiteX5" fmla="*/ 380086 w 463222"/>
                  <a:gd name="connsiteY5" fmla="*/ 734574 h 746032"/>
                  <a:gd name="connsiteX6" fmla="*/ 372285 w 463222"/>
                  <a:gd name="connsiteY6" fmla="*/ 744814 h 746032"/>
                  <a:gd name="connsiteX7" fmla="*/ 372285 w 463222"/>
                  <a:gd name="connsiteY7" fmla="*/ 744814 h 746032"/>
                  <a:gd name="connsiteX8" fmla="*/ 364483 w 463222"/>
                  <a:gd name="connsiteY8" fmla="*/ 734087 h 746032"/>
                  <a:gd name="connsiteX9" fmla="*/ 364483 w 463222"/>
                  <a:gd name="connsiteY9" fmla="*/ 734087 h 746032"/>
                  <a:gd name="connsiteX10" fmla="*/ 185533 w 463222"/>
                  <a:gd name="connsiteY10" fmla="*/ 343029 h 746032"/>
                  <a:gd name="connsiteX11" fmla="*/ 185533 w 463222"/>
                  <a:gd name="connsiteY11" fmla="*/ 154814 h 746032"/>
                  <a:gd name="connsiteX12" fmla="*/ 193334 w 463222"/>
                  <a:gd name="connsiteY12" fmla="*/ 144574 h 746032"/>
                  <a:gd name="connsiteX13" fmla="*/ 193334 w 463222"/>
                  <a:gd name="connsiteY13" fmla="*/ 144574 h 746032"/>
                  <a:gd name="connsiteX14" fmla="*/ 201136 w 463222"/>
                  <a:gd name="connsiteY14" fmla="*/ 154814 h 746032"/>
                  <a:gd name="connsiteX15" fmla="*/ 201136 w 463222"/>
                  <a:gd name="connsiteY15" fmla="*/ 343029 h 746032"/>
                  <a:gd name="connsiteX16" fmla="*/ 193334 w 463222"/>
                  <a:gd name="connsiteY16" fmla="*/ 353269 h 746032"/>
                  <a:gd name="connsiteX17" fmla="*/ 193334 w 463222"/>
                  <a:gd name="connsiteY17" fmla="*/ 353269 h 746032"/>
                  <a:gd name="connsiteX18" fmla="*/ 185533 w 463222"/>
                  <a:gd name="connsiteY18" fmla="*/ 343029 h 746032"/>
                  <a:gd name="connsiteX19" fmla="*/ 185533 w 463222"/>
                  <a:gd name="connsiteY19" fmla="*/ 343029 h 746032"/>
                  <a:gd name="connsiteX20" fmla="*/ 272814 w 463222"/>
                  <a:gd name="connsiteY20" fmla="*/ 220640 h 746032"/>
                  <a:gd name="connsiteX21" fmla="*/ 272814 w 463222"/>
                  <a:gd name="connsiteY21" fmla="*/ 164566 h 746032"/>
                  <a:gd name="connsiteX22" fmla="*/ 280616 w 463222"/>
                  <a:gd name="connsiteY22" fmla="*/ 154326 h 746032"/>
                  <a:gd name="connsiteX23" fmla="*/ 280616 w 463222"/>
                  <a:gd name="connsiteY23" fmla="*/ 154326 h 746032"/>
                  <a:gd name="connsiteX24" fmla="*/ 288417 w 463222"/>
                  <a:gd name="connsiteY24" fmla="*/ 164566 h 746032"/>
                  <a:gd name="connsiteX25" fmla="*/ 288417 w 463222"/>
                  <a:gd name="connsiteY25" fmla="*/ 220640 h 746032"/>
                  <a:gd name="connsiteX26" fmla="*/ 280616 w 463222"/>
                  <a:gd name="connsiteY26" fmla="*/ 230880 h 746032"/>
                  <a:gd name="connsiteX27" fmla="*/ 280616 w 463222"/>
                  <a:gd name="connsiteY27" fmla="*/ 230880 h 746032"/>
                  <a:gd name="connsiteX28" fmla="*/ 272814 w 463222"/>
                  <a:gd name="connsiteY28" fmla="*/ 220640 h 746032"/>
                  <a:gd name="connsiteX29" fmla="*/ 272814 w 463222"/>
                  <a:gd name="connsiteY29" fmla="*/ 220640 h 746032"/>
                  <a:gd name="connsiteX30" fmla="*/ 446400 w 463222"/>
                  <a:gd name="connsiteY30" fmla="*/ 240145 h 746032"/>
                  <a:gd name="connsiteX31" fmla="*/ 446400 w 463222"/>
                  <a:gd name="connsiteY31" fmla="*/ 13897 h 746032"/>
                  <a:gd name="connsiteX32" fmla="*/ 454202 w 463222"/>
                  <a:gd name="connsiteY32" fmla="*/ 3657 h 746032"/>
                  <a:gd name="connsiteX33" fmla="*/ 454202 w 463222"/>
                  <a:gd name="connsiteY33" fmla="*/ 3657 h 746032"/>
                  <a:gd name="connsiteX34" fmla="*/ 462004 w 463222"/>
                  <a:gd name="connsiteY34" fmla="*/ 13897 h 746032"/>
                  <a:gd name="connsiteX35" fmla="*/ 462004 w 463222"/>
                  <a:gd name="connsiteY35" fmla="*/ 240145 h 746032"/>
                  <a:gd name="connsiteX36" fmla="*/ 454202 w 463222"/>
                  <a:gd name="connsiteY36" fmla="*/ 250384 h 746032"/>
                  <a:gd name="connsiteX37" fmla="*/ 454202 w 463222"/>
                  <a:gd name="connsiteY37" fmla="*/ 250384 h 746032"/>
                  <a:gd name="connsiteX38" fmla="*/ 446400 w 463222"/>
                  <a:gd name="connsiteY38" fmla="*/ 240145 h 746032"/>
                  <a:gd name="connsiteX39" fmla="*/ 446400 w 463222"/>
                  <a:gd name="connsiteY39" fmla="*/ 240145 h 746032"/>
                  <a:gd name="connsiteX40" fmla="*/ 93376 w 463222"/>
                  <a:gd name="connsiteY40" fmla="*/ 127996 h 746032"/>
                  <a:gd name="connsiteX41" fmla="*/ 93376 w 463222"/>
                  <a:gd name="connsiteY41" fmla="*/ 111417 h 746032"/>
                  <a:gd name="connsiteX42" fmla="*/ 101178 w 463222"/>
                  <a:gd name="connsiteY42" fmla="*/ 101178 h 746032"/>
                  <a:gd name="connsiteX43" fmla="*/ 101178 w 463222"/>
                  <a:gd name="connsiteY43" fmla="*/ 101178 h 746032"/>
                  <a:gd name="connsiteX44" fmla="*/ 108979 w 463222"/>
                  <a:gd name="connsiteY44" fmla="*/ 111417 h 746032"/>
                  <a:gd name="connsiteX45" fmla="*/ 108979 w 463222"/>
                  <a:gd name="connsiteY45" fmla="*/ 127996 h 746032"/>
                  <a:gd name="connsiteX46" fmla="*/ 101178 w 463222"/>
                  <a:gd name="connsiteY46" fmla="*/ 138236 h 746032"/>
                  <a:gd name="connsiteX47" fmla="*/ 101178 w 463222"/>
                  <a:gd name="connsiteY47" fmla="*/ 138236 h 746032"/>
                  <a:gd name="connsiteX48" fmla="*/ 93376 w 463222"/>
                  <a:gd name="connsiteY48" fmla="*/ 127996 h 746032"/>
                  <a:gd name="connsiteX49" fmla="*/ 93376 w 463222"/>
                  <a:gd name="connsiteY49" fmla="*/ 127996 h 746032"/>
                  <a:gd name="connsiteX50" fmla="*/ 3657 w 463222"/>
                  <a:gd name="connsiteY50" fmla="*/ 297682 h 746032"/>
                  <a:gd name="connsiteX51" fmla="*/ 3657 w 463222"/>
                  <a:gd name="connsiteY51" fmla="*/ 109955 h 746032"/>
                  <a:gd name="connsiteX52" fmla="*/ 11459 w 463222"/>
                  <a:gd name="connsiteY52" fmla="*/ 99715 h 746032"/>
                  <a:gd name="connsiteX53" fmla="*/ 11459 w 463222"/>
                  <a:gd name="connsiteY53" fmla="*/ 99715 h 746032"/>
                  <a:gd name="connsiteX54" fmla="*/ 19260 w 463222"/>
                  <a:gd name="connsiteY54" fmla="*/ 109955 h 746032"/>
                  <a:gd name="connsiteX55" fmla="*/ 19260 w 463222"/>
                  <a:gd name="connsiteY55" fmla="*/ 297682 h 746032"/>
                  <a:gd name="connsiteX56" fmla="*/ 11459 w 463222"/>
                  <a:gd name="connsiteY56" fmla="*/ 307921 h 746032"/>
                  <a:gd name="connsiteX57" fmla="*/ 11459 w 463222"/>
                  <a:gd name="connsiteY57" fmla="*/ 307921 h 746032"/>
                  <a:gd name="connsiteX58" fmla="*/ 3657 w 463222"/>
                  <a:gd name="connsiteY58" fmla="*/ 297682 h 746032"/>
                  <a:gd name="connsiteX59" fmla="*/ 3657 w 463222"/>
                  <a:gd name="connsiteY59" fmla="*/ 297682 h 74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63222" h="746032">
                    <a:moveTo>
                      <a:pt x="364483" y="734087"/>
                    </a:moveTo>
                    <a:lnTo>
                      <a:pt x="364483" y="135310"/>
                    </a:lnTo>
                    <a:cubicBezTo>
                      <a:pt x="364483" y="129946"/>
                      <a:pt x="367896" y="125070"/>
                      <a:pt x="372285" y="125070"/>
                    </a:cubicBezTo>
                    <a:lnTo>
                      <a:pt x="372285" y="125070"/>
                    </a:lnTo>
                    <a:cubicBezTo>
                      <a:pt x="376673" y="125070"/>
                      <a:pt x="380086" y="129459"/>
                      <a:pt x="380086" y="135310"/>
                    </a:cubicBezTo>
                    <a:lnTo>
                      <a:pt x="380086" y="734574"/>
                    </a:lnTo>
                    <a:cubicBezTo>
                      <a:pt x="380086" y="739938"/>
                      <a:pt x="376673" y="744814"/>
                      <a:pt x="372285" y="744814"/>
                    </a:cubicBezTo>
                    <a:lnTo>
                      <a:pt x="372285" y="744814"/>
                    </a:lnTo>
                    <a:cubicBezTo>
                      <a:pt x="367896" y="744326"/>
                      <a:pt x="364483" y="739938"/>
                      <a:pt x="364483" y="734087"/>
                    </a:cubicBezTo>
                    <a:lnTo>
                      <a:pt x="364483" y="734087"/>
                    </a:lnTo>
                    <a:close/>
                    <a:moveTo>
                      <a:pt x="185533" y="343029"/>
                    </a:moveTo>
                    <a:lnTo>
                      <a:pt x="185533" y="154814"/>
                    </a:lnTo>
                    <a:cubicBezTo>
                      <a:pt x="185533" y="149450"/>
                      <a:pt x="188946" y="144574"/>
                      <a:pt x="193334" y="144574"/>
                    </a:cubicBezTo>
                    <a:lnTo>
                      <a:pt x="193334" y="144574"/>
                    </a:lnTo>
                    <a:cubicBezTo>
                      <a:pt x="197723" y="144574"/>
                      <a:pt x="201136" y="148963"/>
                      <a:pt x="201136" y="154814"/>
                    </a:cubicBezTo>
                    <a:lnTo>
                      <a:pt x="201136" y="343029"/>
                    </a:lnTo>
                    <a:cubicBezTo>
                      <a:pt x="201136" y="348393"/>
                      <a:pt x="197723" y="353269"/>
                      <a:pt x="193334" y="353269"/>
                    </a:cubicBezTo>
                    <a:lnTo>
                      <a:pt x="193334" y="353269"/>
                    </a:lnTo>
                    <a:cubicBezTo>
                      <a:pt x="188946" y="353269"/>
                      <a:pt x="185533" y="348880"/>
                      <a:pt x="185533" y="343029"/>
                    </a:cubicBezTo>
                    <a:lnTo>
                      <a:pt x="185533" y="343029"/>
                    </a:lnTo>
                    <a:close/>
                    <a:moveTo>
                      <a:pt x="272814" y="220640"/>
                    </a:moveTo>
                    <a:lnTo>
                      <a:pt x="272814" y="164566"/>
                    </a:lnTo>
                    <a:cubicBezTo>
                      <a:pt x="272814" y="159202"/>
                      <a:pt x="276227" y="154326"/>
                      <a:pt x="280616" y="154326"/>
                    </a:cubicBezTo>
                    <a:lnTo>
                      <a:pt x="280616" y="154326"/>
                    </a:lnTo>
                    <a:cubicBezTo>
                      <a:pt x="285004" y="154326"/>
                      <a:pt x="288417" y="158715"/>
                      <a:pt x="288417" y="164566"/>
                    </a:cubicBezTo>
                    <a:lnTo>
                      <a:pt x="288417" y="220640"/>
                    </a:lnTo>
                    <a:cubicBezTo>
                      <a:pt x="288417" y="226004"/>
                      <a:pt x="285004" y="230880"/>
                      <a:pt x="280616" y="230880"/>
                    </a:cubicBezTo>
                    <a:lnTo>
                      <a:pt x="280616" y="230880"/>
                    </a:lnTo>
                    <a:cubicBezTo>
                      <a:pt x="276227" y="230880"/>
                      <a:pt x="272814" y="226004"/>
                      <a:pt x="272814" y="220640"/>
                    </a:cubicBezTo>
                    <a:lnTo>
                      <a:pt x="272814" y="220640"/>
                    </a:lnTo>
                    <a:close/>
                    <a:moveTo>
                      <a:pt x="446400" y="240145"/>
                    </a:moveTo>
                    <a:lnTo>
                      <a:pt x="446400" y="13897"/>
                    </a:lnTo>
                    <a:cubicBezTo>
                      <a:pt x="446400" y="8533"/>
                      <a:pt x="449814" y="3657"/>
                      <a:pt x="454202" y="3657"/>
                    </a:cubicBezTo>
                    <a:lnTo>
                      <a:pt x="454202" y="3657"/>
                    </a:lnTo>
                    <a:cubicBezTo>
                      <a:pt x="458591" y="3657"/>
                      <a:pt x="462004" y="8045"/>
                      <a:pt x="462004" y="13897"/>
                    </a:cubicBezTo>
                    <a:lnTo>
                      <a:pt x="462004" y="240145"/>
                    </a:lnTo>
                    <a:cubicBezTo>
                      <a:pt x="462004" y="245508"/>
                      <a:pt x="458591" y="250384"/>
                      <a:pt x="454202" y="250384"/>
                    </a:cubicBezTo>
                    <a:lnTo>
                      <a:pt x="454202" y="250384"/>
                    </a:lnTo>
                    <a:cubicBezTo>
                      <a:pt x="450301" y="250384"/>
                      <a:pt x="446400" y="245996"/>
                      <a:pt x="446400" y="240145"/>
                    </a:cubicBezTo>
                    <a:lnTo>
                      <a:pt x="446400" y="240145"/>
                    </a:lnTo>
                    <a:close/>
                    <a:moveTo>
                      <a:pt x="93376" y="127996"/>
                    </a:moveTo>
                    <a:lnTo>
                      <a:pt x="93376" y="111417"/>
                    </a:lnTo>
                    <a:cubicBezTo>
                      <a:pt x="93376" y="106054"/>
                      <a:pt x="96789" y="101178"/>
                      <a:pt x="101178" y="101178"/>
                    </a:cubicBezTo>
                    <a:lnTo>
                      <a:pt x="101178" y="101178"/>
                    </a:lnTo>
                    <a:cubicBezTo>
                      <a:pt x="105566" y="101178"/>
                      <a:pt x="108979" y="105566"/>
                      <a:pt x="108979" y="111417"/>
                    </a:cubicBezTo>
                    <a:lnTo>
                      <a:pt x="108979" y="127996"/>
                    </a:lnTo>
                    <a:cubicBezTo>
                      <a:pt x="108979" y="133359"/>
                      <a:pt x="105566" y="138236"/>
                      <a:pt x="101178" y="138236"/>
                    </a:cubicBezTo>
                    <a:lnTo>
                      <a:pt x="101178" y="138236"/>
                    </a:lnTo>
                    <a:cubicBezTo>
                      <a:pt x="96789" y="138236"/>
                      <a:pt x="93376" y="133359"/>
                      <a:pt x="93376" y="127996"/>
                    </a:cubicBezTo>
                    <a:lnTo>
                      <a:pt x="93376" y="127996"/>
                    </a:lnTo>
                    <a:close/>
                    <a:moveTo>
                      <a:pt x="3657" y="297682"/>
                    </a:moveTo>
                    <a:lnTo>
                      <a:pt x="3657" y="109955"/>
                    </a:lnTo>
                    <a:cubicBezTo>
                      <a:pt x="3657" y="104591"/>
                      <a:pt x="7070" y="99715"/>
                      <a:pt x="11459" y="99715"/>
                    </a:cubicBezTo>
                    <a:lnTo>
                      <a:pt x="11459" y="99715"/>
                    </a:lnTo>
                    <a:cubicBezTo>
                      <a:pt x="15847" y="99715"/>
                      <a:pt x="19260" y="104103"/>
                      <a:pt x="19260" y="109955"/>
                    </a:cubicBezTo>
                    <a:lnTo>
                      <a:pt x="19260" y="297682"/>
                    </a:lnTo>
                    <a:cubicBezTo>
                      <a:pt x="19260" y="303045"/>
                      <a:pt x="15847" y="307921"/>
                      <a:pt x="11459" y="307921"/>
                    </a:cubicBezTo>
                    <a:lnTo>
                      <a:pt x="11459" y="307921"/>
                    </a:lnTo>
                    <a:cubicBezTo>
                      <a:pt x="7070" y="307434"/>
                      <a:pt x="3657" y="303045"/>
                      <a:pt x="3657" y="297682"/>
                    </a:cubicBezTo>
                    <a:lnTo>
                      <a:pt x="3657" y="297682"/>
                    </a:lnTo>
                    <a:close/>
                  </a:path>
                </a:pathLst>
              </a:custGeom>
              <a:solidFill>
                <a:srgbClr val="FBF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sp>
          <p:nvSpPr>
            <p:cNvPr id="58" name="Freeform: Shape 57">
              <a:extLst>
                <a:ext uri="{FF2B5EF4-FFF2-40B4-BE49-F238E27FC236}">
                  <a16:creationId xmlns:a16="http://schemas.microsoft.com/office/drawing/2014/main" id="{8608BBC8-5CDF-491A-95D2-1D936E3C14FD}"/>
                </a:ext>
              </a:extLst>
            </p:cNvPr>
            <p:cNvSpPr/>
            <p:nvPr/>
          </p:nvSpPr>
          <p:spPr>
            <a:xfrm>
              <a:off x="-5577282" y="3585350"/>
              <a:ext cx="539480" cy="995963"/>
            </a:xfrm>
            <a:custGeom>
              <a:avLst/>
              <a:gdLst>
                <a:gd name="connsiteX0" fmla="*/ 156657 w 539480"/>
                <a:gd name="connsiteY0" fmla="*/ 15562 h 995963"/>
                <a:gd name="connsiteX1" fmla="*/ 15562 w 539480"/>
                <a:gd name="connsiteY1" fmla="*/ 530143 h 995963"/>
                <a:gd name="connsiteX2" fmla="*/ 235504 w 539480"/>
                <a:gd name="connsiteY2" fmla="*/ 945128 h 995963"/>
                <a:gd name="connsiteX3" fmla="*/ 351700 w 539480"/>
                <a:gd name="connsiteY3" fmla="*/ 999076 h 995963"/>
                <a:gd name="connsiteX4" fmla="*/ 544668 w 539480"/>
                <a:gd name="connsiteY4" fmla="*/ 909854 h 995963"/>
                <a:gd name="connsiteX5" fmla="*/ 488645 w 539480"/>
                <a:gd name="connsiteY5" fmla="*/ 872505 h 995963"/>
                <a:gd name="connsiteX6" fmla="*/ 422247 w 539480"/>
                <a:gd name="connsiteY6" fmla="*/ 648414 h 995963"/>
                <a:gd name="connsiteX7" fmla="*/ 430547 w 539480"/>
                <a:gd name="connsiteY7" fmla="*/ 320576 h 995963"/>
                <a:gd name="connsiteX8" fmla="*/ 156657 w 539480"/>
                <a:gd name="connsiteY8" fmla="*/ 15562 h 99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480" h="995963">
                  <a:moveTo>
                    <a:pt x="156657" y="15562"/>
                  </a:moveTo>
                  <a:cubicBezTo>
                    <a:pt x="156657" y="15562"/>
                    <a:pt x="15562" y="486570"/>
                    <a:pt x="15562" y="530143"/>
                  </a:cubicBezTo>
                  <a:cubicBezTo>
                    <a:pt x="15562" y="573716"/>
                    <a:pt x="235504" y="945128"/>
                    <a:pt x="235504" y="945128"/>
                  </a:cubicBezTo>
                  <a:lnTo>
                    <a:pt x="351700" y="999076"/>
                  </a:lnTo>
                  <a:lnTo>
                    <a:pt x="544668" y="909854"/>
                  </a:lnTo>
                  <a:lnTo>
                    <a:pt x="488645" y="872505"/>
                  </a:lnTo>
                  <a:cubicBezTo>
                    <a:pt x="488645" y="872505"/>
                    <a:pt x="434697" y="689912"/>
                    <a:pt x="422247" y="648414"/>
                  </a:cubicBezTo>
                  <a:lnTo>
                    <a:pt x="430547" y="320576"/>
                  </a:lnTo>
                  <a:lnTo>
                    <a:pt x="156657" y="15562"/>
                  </a:lnTo>
                  <a:close/>
                </a:path>
              </a:pathLst>
            </a:custGeom>
            <a:solidFill>
              <a:srgbClr val="663B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grpSp>
        <p:nvGrpSpPr>
          <p:cNvPr id="126" name="Group 125">
            <a:extLst>
              <a:ext uri="{FF2B5EF4-FFF2-40B4-BE49-F238E27FC236}">
                <a16:creationId xmlns:a16="http://schemas.microsoft.com/office/drawing/2014/main" id="{48AECCCD-AACB-44AC-9855-ED8150CBF1DF}"/>
              </a:ext>
            </a:extLst>
          </p:cNvPr>
          <p:cNvGrpSpPr/>
          <p:nvPr/>
        </p:nvGrpSpPr>
        <p:grpSpPr>
          <a:xfrm>
            <a:off x="3237915" y="4302765"/>
            <a:ext cx="1794845" cy="2032111"/>
            <a:chOff x="2375992" y="7004089"/>
            <a:chExt cx="1794845" cy="2032111"/>
          </a:xfrm>
        </p:grpSpPr>
        <p:grpSp>
          <p:nvGrpSpPr>
            <p:cNvPr id="125" name="Group 124">
              <a:extLst>
                <a:ext uri="{FF2B5EF4-FFF2-40B4-BE49-F238E27FC236}">
                  <a16:creationId xmlns:a16="http://schemas.microsoft.com/office/drawing/2014/main" id="{26BD2482-5D99-47A5-BF43-FFDDB336950E}"/>
                </a:ext>
              </a:extLst>
            </p:cNvPr>
            <p:cNvGrpSpPr/>
            <p:nvPr/>
          </p:nvGrpSpPr>
          <p:grpSpPr>
            <a:xfrm>
              <a:off x="2516998" y="7004089"/>
              <a:ext cx="1471515" cy="2032111"/>
              <a:chOff x="2516998" y="7004089"/>
              <a:chExt cx="1471515" cy="2032111"/>
            </a:xfrm>
          </p:grpSpPr>
          <p:sp>
            <p:nvSpPr>
              <p:cNvPr id="118" name="Freeform: Shape 117">
                <a:extLst>
                  <a:ext uri="{FF2B5EF4-FFF2-40B4-BE49-F238E27FC236}">
                    <a16:creationId xmlns:a16="http://schemas.microsoft.com/office/drawing/2014/main" id="{8CF60F92-21A4-42E1-AC73-FB9FCAF5FF98}"/>
                  </a:ext>
                </a:extLst>
              </p:cNvPr>
              <p:cNvSpPr/>
              <p:nvPr/>
            </p:nvSpPr>
            <p:spPr>
              <a:xfrm>
                <a:off x="2516998" y="7272749"/>
                <a:ext cx="1471515" cy="1763451"/>
              </a:xfrm>
              <a:custGeom>
                <a:avLst/>
                <a:gdLst>
                  <a:gd name="connsiteX0" fmla="*/ 1225 w 1471515"/>
                  <a:gd name="connsiteY0" fmla="*/ 1586359 h 1763451"/>
                  <a:gd name="connsiteX1" fmla="*/ 1225 w 1471515"/>
                  <a:gd name="connsiteY1" fmla="*/ 592198 h 1763451"/>
                  <a:gd name="connsiteX2" fmla="*/ 206764 w 1471515"/>
                  <a:gd name="connsiteY2" fmla="*/ 78943 h 1763451"/>
                  <a:gd name="connsiteX3" fmla="*/ 206764 w 1471515"/>
                  <a:gd name="connsiteY3" fmla="*/ 77759 h 1763451"/>
                  <a:gd name="connsiteX4" fmla="*/ 206764 w 1471515"/>
                  <a:gd name="connsiteY4" fmla="*/ 1225 h 1763451"/>
                  <a:gd name="connsiteX5" fmla="*/ 1264834 w 1471515"/>
                  <a:gd name="connsiteY5" fmla="*/ 1225 h 1763451"/>
                  <a:gd name="connsiteX6" fmla="*/ 1264834 w 1471515"/>
                  <a:gd name="connsiteY6" fmla="*/ 80127 h 1763451"/>
                  <a:gd name="connsiteX7" fmla="*/ 1264834 w 1471515"/>
                  <a:gd name="connsiteY7" fmla="*/ 82099 h 1763451"/>
                  <a:gd name="connsiteX8" fmla="*/ 1470373 w 1471515"/>
                  <a:gd name="connsiteY8" fmla="*/ 592198 h 1763451"/>
                  <a:gd name="connsiteX9" fmla="*/ 1470373 w 1471515"/>
                  <a:gd name="connsiteY9" fmla="*/ 1586359 h 1763451"/>
                  <a:gd name="connsiteX10" fmla="*/ 1294422 w 1471515"/>
                  <a:gd name="connsiteY10" fmla="*/ 1762309 h 1763451"/>
                  <a:gd name="connsiteX11" fmla="*/ 177175 w 1471515"/>
                  <a:gd name="connsiteY11" fmla="*/ 1762309 h 1763451"/>
                  <a:gd name="connsiteX12" fmla="*/ 1225 w 1471515"/>
                  <a:gd name="connsiteY12" fmla="*/ 1586359 h 1763451"/>
                  <a:gd name="connsiteX13" fmla="*/ 1225 w 1471515"/>
                  <a:gd name="connsiteY13" fmla="*/ 1586359 h 176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71515" h="1763451">
                    <a:moveTo>
                      <a:pt x="1225" y="1586359"/>
                    </a:moveTo>
                    <a:lnTo>
                      <a:pt x="1225" y="592198"/>
                    </a:lnTo>
                    <a:cubicBezTo>
                      <a:pt x="1225" y="308152"/>
                      <a:pt x="204002" y="250949"/>
                      <a:pt x="206764" y="78943"/>
                    </a:cubicBezTo>
                    <a:lnTo>
                      <a:pt x="206764" y="77759"/>
                    </a:lnTo>
                    <a:lnTo>
                      <a:pt x="206764" y="1225"/>
                    </a:lnTo>
                    <a:lnTo>
                      <a:pt x="1264834" y="1225"/>
                    </a:lnTo>
                    <a:lnTo>
                      <a:pt x="1264834" y="80127"/>
                    </a:lnTo>
                    <a:lnTo>
                      <a:pt x="1264834" y="82099"/>
                    </a:lnTo>
                    <a:cubicBezTo>
                      <a:pt x="1269568" y="251738"/>
                      <a:pt x="1470373" y="310125"/>
                      <a:pt x="1470373" y="592198"/>
                    </a:cubicBezTo>
                    <a:lnTo>
                      <a:pt x="1470373" y="1586359"/>
                    </a:lnTo>
                    <a:cubicBezTo>
                      <a:pt x="1470373" y="1683408"/>
                      <a:pt x="1391471" y="1762309"/>
                      <a:pt x="1294422" y="1762309"/>
                    </a:cubicBezTo>
                    <a:lnTo>
                      <a:pt x="177175" y="1762309"/>
                    </a:lnTo>
                    <a:cubicBezTo>
                      <a:pt x="80127" y="1762309"/>
                      <a:pt x="1225" y="1683408"/>
                      <a:pt x="1225" y="1586359"/>
                    </a:cubicBezTo>
                    <a:lnTo>
                      <a:pt x="1225" y="1586359"/>
                    </a:lnTo>
                    <a:close/>
                  </a:path>
                </a:pathLst>
              </a:custGeom>
              <a:solidFill>
                <a:schemeClr val="accent4"/>
              </a:solidFill>
              <a:ln w="3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19" name="Freeform: Shape 118">
                <a:extLst>
                  <a:ext uri="{FF2B5EF4-FFF2-40B4-BE49-F238E27FC236}">
                    <a16:creationId xmlns:a16="http://schemas.microsoft.com/office/drawing/2014/main" id="{1BE89B5E-0535-418B-9CF7-D0C1DB8D5870}"/>
                  </a:ext>
                </a:extLst>
              </p:cNvPr>
              <p:cNvSpPr/>
              <p:nvPr/>
            </p:nvSpPr>
            <p:spPr>
              <a:xfrm>
                <a:off x="2673223" y="7230931"/>
                <a:ext cx="1155909" cy="51286"/>
              </a:xfrm>
              <a:custGeom>
                <a:avLst/>
                <a:gdLst>
                  <a:gd name="connsiteX0" fmla="*/ 1225 w 1155908"/>
                  <a:gd name="connsiteY0" fmla="*/ 51327 h 51286"/>
                  <a:gd name="connsiteX1" fmla="*/ 1225 w 1155908"/>
                  <a:gd name="connsiteY1" fmla="*/ 12666 h 51286"/>
                  <a:gd name="connsiteX2" fmla="*/ 12666 w 1155908"/>
                  <a:gd name="connsiteY2" fmla="*/ 1225 h 51286"/>
                  <a:gd name="connsiteX3" fmla="*/ 1146482 w 1155908"/>
                  <a:gd name="connsiteY3" fmla="*/ 1225 h 51286"/>
                  <a:gd name="connsiteX4" fmla="*/ 1157923 w 1155908"/>
                  <a:gd name="connsiteY4" fmla="*/ 12666 h 51286"/>
                  <a:gd name="connsiteX5" fmla="*/ 1157923 w 1155908"/>
                  <a:gd name="connsiteY5" fmla="*/ 51327 h 51286"/>
                  <a:gd name="connsiteX6" fmla="*/ 1225 w 1155908"/>
                  <a:gd name="connsiteY6" fmla="*/ 51327 h 51286"/>
                  <a:gd name="connsiteX7" fmla="*/ 1225 w 1155908"/>
                  <a:gd name="connsiteY7" fmla="*/ 51327 h 5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908" h="51286">
                    <a:moveTo>
                      <a:pt x="1225" y="51327"/>
                    </a:moveTo>
                    <a:lnTo>
                      <a:pt x="1225" y="12666"/>
                    </a:lnTo>
                    <a:cubicBezTo>
                      <a:pt x="1225" y="6353"/>
                      <a:pt x="6354" y="1225"/>
                      <a:pt x="12666" y="1225"/>
                    </a:cubicBezTo>
                    <a:lnTo>
                      <a:pt x="1146482" y="1225"/>
                    </a:lnTo>
                    <a:cubicBezTo>
                      <a:pt x="1152794" y="1225"/>
                      <a:pt x="1157923" y="6353"/>
                      <a:pt x="1157923" y="12666"/>
                    </a:cubicBezTo>
                    <a:lnTo>
                      <a:pt x="1157923" y="51327"/>
                    </a:lnTo>
                    <a:lnTo>
                      <a:pt x="1225" y="51327"/>
                    </a:lnTo>
                    <a:lnTo>
                      <a:pt x="1225" y="51327"/>
                    </a:lnTo>
                    <a:close/>
                  </a:path>
                </a:pathLst>
              </a:custGeom>
              <a:solidFill>
                <a:srgbClr val="F4CD6B"/>
              </a:solidFill>
              <a:ln w="3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0" name="Freeform: Shape 119">
                <a:extLst>
                  <a:ext uri="{FF2B5EF4-FFF2-40B4-BE49-F238E27FC236}">
                    <a16:creationId xmlns:a16="http://schemas.microsoft.com/office/drawing/2014/main" id="{0D8F0F3F-3BF1-4293-87C4-6E0411F0A21B}"/>
                  </a:ext>
                </a:extLst>
              </p:cNvPr>
              <p:cNvSpPr/>
              <p:nvPr/>
            </p:nvSpPr>
            <p:spPr>
              <a:xfrm>
                <a:off x="2606946" y="7004089"/>
                <a:ext cx="1290041" cy="256430"/>
              </a:xfrm>
              <a:custGeom>
                <a:avLst/>
                <a:gdLst>
                  <a:gd name="connsiteX0" fmla="*/ 1225 w 1290041"/>
                  <a:gd name="connsiteY0" fmla="*/ 24895 h 256430"/>
                  <a:gd name="connsiteX1" fmla="*/ 1225 w 1290041"/>
                  <a:gd name="connsiteY1" fmla="*/ 233590 h 256430"/>
                  <a:gd name="connsiteX2" fmla="*/ 24895 w 1290041"/>
                  <a:gd name="connsiteY2" fmla="*/ 257261 h 256430"/>
                  <a:gd name="connsiteX3" fmla="*/ 1267201 w 1290041"/>
                  <a:gd name="connsiteY3" fmla="*/ 257261 h 256430"/>
                  <a:gd name="connsiteX4" fmla="*/ 1290872 w 1290041"/>
                  <a:gd name="connsiteY4" fmla="*/ 233590 h 256430"/>
                  <a:gd name="connsiteX5" fmla="*/ 1290872 w 1290041"/>
                  <a:gd name="connsiteY5" fmla="*/ 24895 h 256430"/>
                  <a:gd name="connsiteX6" fmla="*/ 1267201 w 1290041"/>
                  <a:gd name="connsiteY6" fmla="*/ 1225 h 256430"/>
                  <a:gd name="connsiteX7" fmla="*/ 24895 w 1290041"/>
                  <a:gd name="connsiteY7" fmla="*/ 1225 h 256430"/>
                  <a:gd name="connsiteX8" fmla="*/ 1225 w 1290041"/>
                  <a:gd name="connsiteY8" fmla="*/ 24895 h 256430"/>
                  <a:gd name="connsiteX9" fmla="*/ 1225 w 1290041"/>
                  <a:gd name="connsiteY9" fmla="*/ 24895 h 25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0041" h="256430">
                    <a:moveTo>
                      <a:pt x="1225" y="24895"/>
                    </a:moveTo>
                    <a:lnTo>
                      <a:pt x="1225" y="233590"/>
                    </a:lnTo>
                    <a:cubicBezTo>
                      <a:pt x="1225" y="246609"/>
                      <a:pt x="11877" y="257261"/>
                      <a:pt x="24895" y="257261"/>
                    </a:cubicBezTo>
                    <a:lnTo>
                      <a:pt x="1267201" y="257261"/>
                    </a:lnTo>
                    <a:cubicBezTo>
                      <a:pt x="1280220" y="257261"/>
                      <a:pt x="1290872" y="246609"/>
                      <a:pt x="1290872" y="233590"/>
                    </a:cubicBezTo>
                    <a:lnTo>
                      <a:pt x="1290872" y="24895"/>
                    </a:lnTo>
                    <a:cubicBezTo>
                      <a:pt x="1290872" y="11877"/>
                      <a:pt x="1280220" y="1225"/>
                      <a:pt x="1267201" y="1225"/>
                    </a:cubicBezTo>
                    <a:lnTo>
                      <a:pt x="24895" y="1225"/>
                    </a:lnTo>
                    <a:cubicBezTo>
                      <a:pt x="11482" y="1225"/>
                      <a:pt x="1225" y="11877"/>
                      <a:pt x="1225" y="24895"/>
                    </a:cubicBezTo>
                    <a:lnTo>
                      <a:pt x="1225" y="24895"/>
                    </a:lnTo>
                    <a:close/>
                  </a:path>
                </a:pathLst>
              </a:custGeom>
              <a:solidFill>
                <a:srgbClr val="FBDC8D"/>
              </a:solidFill>
              <a:ln w="3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1" name="Freeform: Shape 120">
                <a:extLst>
                  <a:ext uri="{FF2B5EF4-FFF2-40B4-BE49-F238E27FC236}">
                    <a16:creationId xmlns:a16="http://schemas.microsoft.com/office/drawing/2014/main" id="{FA9F5595-37FC-403C-858E-7BD28C98FDD3}"/>
                  </a:ext>
                </a:extLst>
              </p:cNvPr>
              <p:cNvSpPr/>
              <p:nvPr/>
            </p:nvSpPr>
            <p:spPr>
              <a:xfrm>
                <a:off x="2694527" y="7324035"/>
                <a:ext cx="1116458" cy="94682"/>
              </a:xfrm>
              <a:custGeom>
                <a:avLst/>
                <a:gdLst>
                  <a:gd name="connsiteX0" fmla="*/ 1225 w 1116457"/>
                  <a:gd name="connsiteY0" fmla="*/ 1225 h 94681"/>
                  <a:gd name="connsiteX1" fmla="*/ 1225 w 1116457"/>
                  <a:gd name="connsiteY1" fmla="*/ 93540 h 94681"/>
                  <a:gd name="connsiteX2" fmla="*/ 1115316 w 1116457"/>
                  <a:gd name="connsiteY2" fmla="*/ 93540 h 94681"/>
                  <a:gd name="connsiteX3" fmla="*/ 1115316 w 1116457"/>
                  <a:gd name="connsiteY3" fmla="*/ 1225 h 94681"/>
                  <a:gd name="connsiteX4" fmla="*/ 1225 w 1116457"/>
                  <a:gd name="connsiteY4" fmla="*/ 1225 h 94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57" h="94681">
                    <a:moveTo>
                      <a:pt x="1225" y="1225"/>
                    </a:moveTo>
                    <a:lnTo>
                      <a:pt x="1225" y="93540"/>
                    </a:lnTo>
                    <a:lnTo>
                      <a:pt x="1115316" y="93540"/>
                    </a:lnTo>
                    <a:lnTo>
                      <a:pt x="1115316" y="1225"/>
                    </a:lnTo>
                    <a:lnTo>
                      <a:pt x="1225" y="1225"/>
                    </a:lnTo>
                    <a:close/>
                  </a:path>
                </a:pathLst>
              </a:custGeom>
              <a:solidFill>
                <a:srgbClr val="FB9A81"/>
              </a:solidFill>
              <a:ln w="3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3" name="Freeform: Shape 122">
                <a:extLst>
                  <a:ext uri="{FF2B5EF4-FFF2-40B4-BE49-F238E27FC236}">
                    <a16:creationId xmlns:a16="http://schemas.microsoft.com/office/drawing/2014/main" id="{0A0C1B2C-99CC-4E57-8046-28164E405826}"/>
                  </a:ext>
                </a:extLst>
              </p:cNvPr>
              <p:cNvSpPr/>
              <p:nvPr/>
            </p:nvSpPr>
            <p:spPr>
              <a:xfrm>
                <a:off x="3498140" y="7279456"/>
                <a:ext cx="291936" cy="272211"/>
              </a:xfrm>
              <a:custGeom>
                <a:avLst/>
                <a:gdLst>
                  <a:gd name="connsiteX0" fmla="*/ 1225 w 291935"/>
                  <a:gd name="connsiteY0" fmla="*/ 225306 h 272210"/>
                  <a:gd name="connsiteX1" fmla="*/ 95907 w 291935"/>
                  <a:gd name="connsiteY1" fmla="*/ 130624 h 272210"/>
                  <a:gd name="connsiteX2" fmla="*/ 27657 w 291935"/>
                  <a:gd name="connsiteY2" fmla="*/ 60401 h 272210"/>
                  <a:gd name="connsiteX3" fmla="*/ 27657 w 291935"/>
                  <a:gd name="connsiteY3" fmla="*/ 14244 h 272210"/>
                  <a:gd name="connsiteX4" fmla="*/ 73814 w 291935"/>
                  <a:gd name="connsiteY4" fmla="*/ 14244 h 272210"/>
                  <a:gd name="connsiteX5" fmla="*/ 146404 w 291935"/>
                  <a:gd name="connsiteY5" fmla="*/ 88411 h 272210"/>
                  <a:gd name="connsiteX6" fmla="*/ 224122 w 291935"/>
                  <a:gd name="connsiteY6" fmla="*/ 10693 h 272210"/>
                  <a:gd name="connsiteX7" fmla="*/ 270279 w 291935"/>
                  <a:gd name="connsiteY7" fmla="*/ 10693 h 272210"/>
                  <a:gd name="connsiteX8" fmla="*/ 270279 w 291935"/>
                  <a:gd name="connsiteY8" fmla="*/ 56851 h 272210"/>
                  <a:gd name="connsiteX9" fmla="*/ 196506 w 291935"/>
                  <a:gd name="connsiteY9" fmla="*/ 130624 h 272210"/>
                  <a:gd name="connsiteX10" fmla="*/ 291188 w 291935"/>
                  <a:gd name="connsiteY10" fmla="*/ 225306 h 272210"/>
                  <a:gd name="connsiteX11" fmla="*/ 250554 w 291935"/>
                  <a:gd name="connsiteY11" fmla="*/ 230829 h 272210"/>
                  <a:gd name="connsiteX12" fmla="*/ 245031 w 291935"/>
                  <a:gd name="connsiteY12" fmla="*/ 271463 h 272210"/>
                  <a:gd name="connsiteX13" fmla="*/ 146404 w 291935"/>
                  <a:gd name="connsiteY13" fmla="*/ 172836 h 272210"/>
                  <a:gd name="connsiteX14" fmla="*/ 47777 w 291935"/>
                  <a:gd name="connsiteY14" fmla="*/ 271463 h 272210"/>
                  <a:gd name="connsiteX15" fmla="*/ 47777 w 291935"/>
                  <a:gd name="connsiteY15" fmla="*/ 222938 h 272210"/>
                  <a:gd name="connsiteX16" fmla="*/ 1225 w 291935"/>
                  <a:gd name="connsiteY16" fmla="*/ 225306 h 272210"/>
                  <a:gd name="connsiteX17" fmla="*/ 1225 w 291935"/>
                  <a:gd name="connsiteY17" fmla="*/ 225306 h 27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935" h="272210">
                    <a:moveTo>
                      <a:pt x="1225" y="225306"/>
                    </a:moveTo>
                    <a:lnTo>
                      <a:pt x="95907" y="130624"/>
                    </a:lnTo>
                    <a:lnTo>
                      <a:pt x="27657" y="60401"/>
                    </a:lnTo>
                    <a:cubicBezTo>
                      <a:pt x="15033" y="47777"/>
                      <a:pt x="15033" y="26868"/>
                      <a:pt x="27657" y="14244"/>
                    </a:cubicBezTo>
                    <a:cubicBezTo>
                      <a:pt x="40281" y="1619"/>
                      <a:pt x="61190" y="1619"/>
                      <a:pt x="73814" y="14244"/>
                    </a:cubicBezTo>
                    <a:lnTo>
                      <a:pt x="146404" y="88411"/>
                    </a:lnTo>
                    <a:lnTo>
                      <a:pt x="224122" y="10693"/>
                    </a:lnTo>
                    <a:cubicBezTo>
                      <a:pt x="236746" y="-1931"/>
                      <a:pt x="257655" y="-1931"/>
                      <a:pt x="270279" y="10693"/>
                    </a:cubicBezTo>
                    <a:cubicBezTo>
                      <a:pt x="282904" y="23317"/>
                      <a:pt x="282904" y="44226"/>
                      <a:pt x="270279" y="56851"/>
                    </a:cubicBezTo>
                    <a:lnTo>
                      <a:pt x="196506" y="130624"/>
                    </a:lnTo>
                    <a:lnTo>
                      <a:pt x="291188" y="225306"/>
                    </a:lnTo>
                    <a:lnTo>
                      <a:pt x="250554" y="230829"/>
                    </a:lnTo>
                    <a:lnTo>
                      <a:pt x="245031" y="271463"/>
                    </a:lnTo>
                    <a:lnTo>
                      <a:pt x="146404" y="172836"/>
                    </a:lnTo>
                    <a:lnTo>
                      <a:pt x="47777" y="271463"/>
                    </a:lnTo>
                    <a:lnTo>
                      <a:pt x="47777" y="222938"/>
                    </a:lnTo>
                    <a:lnTo>
                      <a:pt x="1225" y="225306"/>
                    </a:lnTo>
                    <a:lnTo>
                      <a:pt x="1225" y="225306"/>
                    </a:lnTo>
                    <a:close/>
                  </a:path>
                </a:pathLst>
              </a:custGeom>
              <a:solidFill>
                <a:srgbClr val="FBB5A2"/>
              </a:solidFill>
              <a:ln w="3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4" name="Rectangle 123">
                <a:extLst>
                  <a:ext uri="{FF2B5EF4-FFF2-40B4-BE49-F238E27FC236}">
                    <a16:creationId xmlns:a16="http://schemas.microsoft.com/office/drawing/2014/main" id="{E6824F52-CC62-4921-9A63-DAB81E14BEB5}"/>
                  </a:ext>
                </a:extLst>
              </p:cNvPr>
              <p:cNvSpPr/>
              <p:nvPr/>
            </p:nvSpPr>
            <p:spPr>
              <a:xfrm>
                <a:off x="2516998" y="7899400"/>
                <a:ext cx="1471515" cy="8317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122" name="Freeform: Shape 121">
                <a:extLst>
                  <a:ext uri="{FF2B5EF4-FFF2-40B4-BE49-F238E27FC236}">
                    <a16:creationId xmlns:a16="http://schemas.microsoft.com/office/drawing/2014/main" id="{E4F881FC-D2EC-4BF8-A179-215C5F548993}"/>
                  </a:ext>
                </a:extLst>
              </p:cNvPr>
              <p:cNvSpPr/>
              <p:nvPr/>
            </p:nvSpPr>
            <p:spPr>
              <a:xfrm>
                <a:off x="2629827" y="7729590"/>
                <a:ext cx="142023" cy="1096733"/>
              </a:xfrm>
              <a:custGeom>
                <a:avLst/>
                <a:gdLst>
                  <a:gd name="connsiteX0" fmla="*/ 1225 w 142022"/>
                  <a:gd name="connsiteY0" fmla="*/ 1023001 h 1096732"/>
                  <a:gd name="connsiteX1" fmla="*/ 1225 w 142022"/>
                  <a:gd name="connsiteY1" fmla="*/ 308941 h 1096732"/>
                  <a:gd name="connsiteX2" fmla="*/ 71842 w 142022"/>
                  <a:gd name="connsiteY2" fmla="*/ 233196 h 1096732"/>
                  <a:gd name="connsiteX3" fmla="*/ 71842 w 142022"/>
                  <a:gd name="connsiteY3" fmla="*/ 233196 h 1096732"/>
                  <a:gd name="connsiteX4" fmla="*/ 142459 w 142022"/>
                  <a:gd name="connsiteY4" fmla="*/ 308941 h 1096732"/>
                  <a:gd name="connsiteX5" fmla="*/ 142459 w 142022"/>
                  <a:gd name="connsiteY5" fmla="*/ 1023001 h 1096732"/>
                  <a:gd name="connsiteX6" fmla="*/ 71842 w 142022"/>
                  <a:gd name="connsiteY6" fmla="*/ 1098747 h 1096732"/>
                  <a:gd name="connsiteX7" fmla="*/ 71842 w 142022"/>
                  <a:gd name="connsiteY7" fmla="*/ 1098747 h 1096732"/>
                  <a:gd name="connsiteX8" fmla="*/ 1225 w 142022"/>
                  <a:gd name="connsiteY8" fmla="*/ 1023001 h 1096732"/>
                  <a:gd name="connsiteX9" fmla="*/ 1225 w 142022"/>
                  <a:gd name="connsiteY9" fmla="*/ 1023001 h 1096732"/>
                  <a:gd name="connsiteX10" fmla="*/ 1225 w 142022"/>
                  <a:gd name="connsiteY10" fmla="*/ 108137 h 1096732"/>
                  <a:gd name="connsiteX11" fmla="*/ 1225 w 142022"/>
                  <a:gd name="connsiteY11" fmla="*/ 76971 h 1096732"/>
                  <a:gd name="connsiteX12" fmla="*/ 71842 w 142022"/>
                  <a:gd name="connsiteY12" fmla="*/ 1225 h 1096732"/>
                  <a:gd name="connsiteX13" fmla="*/ 71842 w 142022"/>
                  <a:gd name="connsiteY13" fmla="*/ 1225 h 1096732"/>
                  <a:gd name="connsiteX14" fmla="*/ 142459 w 142022"/>
                  <a:gd name="connsiteY14" fmla="*/ 76971 h 1096732"/>
                  <a:gd name="connsiteX15" fmla="*/ 142459 w 142022"/>
                  <a:gd name="connsiteY15" fmla="*/ 108137 h 1096732"/>
                  <a:gd name="connsiteX16" fmla="*/ 71842 w 142022"/>
                  <a:gd name="connsiteY16" fmla="*/ 183882 h 1096732"/>
                  <a:gd name="connsiteX17" fmla="*/ 71842 w 142022"/>
                  <a:gd name="connsiteY17" fmla="*/ 183882 h 1096732"/>
                  <a:gd name="connsiteX18" fmla="*/ 1225 w 142022"/>
                  <a:gd name="connsiteY18" fmla="*/ 108137 h 1096732"/>
                  <a:gd name="connsiteX19" fmla="*/ 1225 w 142022"/>
                  <a:gd name="connsiteY19" fmla="*/ 108137 h 109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2022" h="1096732">
                    <a:moveTo>
                      <a:pt x="1225" y="1023001"/>
                    </a:moveTo>
                    <a:lnTo>
                      <a:pt x="1225" y="308941"/>
                    </a:lnTo>
                    <a:cubicBezTo>
                      <a:pt x="1225" y="267123"/>
                      <a:pt x="32786" y="233196"/>
                      <a:pt x="71842" y="233196"/>
                    </a:cubicBezTo>
                    <a:lnTo>
                      <a:pt x="71842" y="233196"/>
                    </a:lnTo>
                    <a:cubicBezTo>
                      <a:pt x="110898" y="233196"/>
                      <a:pt x="142459" y="267123"/>
                      <a:pt x="142459" y="308941"/>
                    </a:cubicBezTo>
                    <a:lnTo>
                      <a:pt x="142459" y="1023001"/>
                    </a:lnTo>
                    <a:cubicBezTo>
                      <a:pt x="142459" y="1064819"/>
                      <a:pt x="110898" y="1098747"/>
                      <a:pt x="71842" y="1098747"/>
                    </a:cubicBezTo>
                    <a:lnTo>
                      <a:pt x="71842" y="1098747"/>
                    </a:lnTo>
                    <a:cubicBezTo>
                      <a:pt x="32786" y="1098747"/>
                      <a:pt x="1225" y="1064819"/>
                      <a:pt x="1225" y="1023001"/>
                    </a:cubicBezTo>
                    <a:lnTo>
                      <a:pt x="1225" y="1023001"/>
                    </a:lnTo>
                    <a:close/>
                    <a:moveTo>
                      <a:pt x="1225" y="108137"/>
                    </a:moveTo>
                    <a:lnTo>
                      <a:pt x="1225" y="76971"/>
                    </a:lnTo>
                    <a:cubicBezTo>
                      <a:pt x="1225" y="35153"/>
                      <a:pt x="32786" y="1225"/>
                      <a:pt x="71842" y="1225"/>
                    </a:cubicBezTo>
                    <a:lnTo>
                      <a:pt x="71842" y="1225"/>
                    </a:lnTo>
                    <a:cubicBezTo>
                      <a:pt x="110898" y="1225"/>
                      <a:pt x="142459" y="35153"/>
                      <a:pt x="142459" y="76971"/>
                    </a:cubicBezTo>
                    <a:lnTo>
                      <a:pt x="142459" y="108137"/>
                    </a:lnTo>
                    <a:cubicBezTo>
                      <a:pt x="142459" y="149955"/>
                      <a:pt x="110898" y="183882"/>
                      <a:pt x="71842" y="183882"/>
                    </a:cubicBezTo>
                    <a:lnTo>
                      <a:pt x="71842" y="183882"/>
                    </a:lnTo>
                    <a:cubicBezTo>
                      <a:pt x="32786" y="183882"/>
                      <a:pt x="1225" y="149955"/>
                      <a:pt x="1225" y="108137"/>
                    </a:cubicBezTo>
                    <a:lnTo>
                      <a:pt x="1225" y="108137"/>
                    </a:lnTo>
                    <a:close/>
                  </a:path>
                </a:pathLst>
              </a:custGeom>
              <a:solidFill>
                <a:srgbClr val="FFFFFF">
                  <a:alpha val="71000"/>
                </a:srgbClr>
              </a:solidFill>
              <a:ln w="3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sp>
          <p:nvSpPr>
            <p:cNvPr id="27" name="TextBox 26">
              <a:extLst>
                <a:ext uri="{FF2B5EF4-FFF2-40B4-BE49-F238E27FC236}">
                  <a16:creationId xmlns:a16="http://schemas.microsoft.com/office/drawing/2014/main" id="{7A17BA11-2FC1-4621-AE5D-02403A3CE425}"/>
                </a:ext>
              </a:extLst>
            </p:cNvPr>
            <p:cNvSpPr txBox="1"/>
            <p:nvPr/>
          </p:nvSpPr>
          <p:spPr>
            <a:xfrm>
              <a:off x="2375992" y="7945088"/>
              <a:ext cx="179484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sz="1400" b="0" i="0" u="none" strike="noStrike" kern="1200" cap="none" spc="0" normalizeH="0" baseline="0" noProof="0" err="1">
                  <a:ln>
                    <a:noFill/>
                  </a:ln>
                  <a:solidFill>
                    <a:srgbClr val="FFFFFF"/>
                  </a:solidFill>
                  <a:effectLst/>
                  <a:uLnTx/>
                  <a:uFillTx/>
                  <a:latin typeface="Merriweather Sans"/>
                  <a:ea typeface="+mn-ea"/>
                  <a:cs typeface="+mn-cs"/>
                </a:rPr>
                <a:t>Vakuutus-maksuvero</a:t>
              </a:r>
              <a:endParaRPr kumimoji="0" lang="en-US" sz="1400" b="0" i="0" u="none" strike="noStrike" kern="1200" cap="none" spc="0" normalizeH="0" baseline="0" noProof="0">
                <a:ln>
                  <a:noFill/>
                </a:ln>
                <a:solidFill>
                  <a:srgbClr val="FFFFFF"/>
                </a:solidFill>
                <a:effectLst/>
                <a:uLnTx/>
                <a:uFillTx/>
                <a:latin typeface="Merriweather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b="1" i="0" u="none" strike="noStrike" kern="1200" cap="none" spc="0" normalizeH="0" baseline="0" noProof="0">
                  <a:ln>
                    <a:noFill/>
                  </a:ln>
                  <a:solidFill>
                    <a:srgbClr val="FFFFFF"/>
                  </a:solidFill>
                  <a:effectLst/>
                  <a:uLnTx/>
                  <a:uFillTx/>
                  <a:latin typeface="Merriweather Sans"/>
                  <a:ea typeface="+mn-ea"/>
                  <a:cs typeface="+mn-cs"/>
                </a:rPr>
                <a:t>768 </a:t>
              </a:r>
              <a:r>
                <a:rPr kumimoji="0" lang="en-US" sz="1200" b="1" i="0" u="none" strike="noStrike" kern="1200" cap="none" spc="0" normalizeH="0" baseline="0" noProof="0">
                  <a:ln>
                    <a:noFill/>
                  </a:ln>
                  <a:solidFill>
                    <a:srgbClr val="FFFFFF"/>
                  </a:solidFill>
                  <a:effectLst/>
                  <a:uLnTx/>
                  <a:uFillTx/>
                  <a:latin typeface="Merriweather Sans"/>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64180"/>
                </a:solidFill>
                <a:effectLst/>
                <a:uLnTx/>
                <a:uFillTx/>
                <a:latin typeface="Merriweather Sans"/>
                <a:ea typeface="+mn-ea"/>
                <a:cs typeface="+mn-cs"/>
              </a:endParaRPr>
            </a:p>
          </p:txBody>
        </p:sp>
      </p:grpSp>
      <p:grpSp>
        <p:nvGrpSpPr>
          <p:cNvPr id="74" name="Group 73">
            <a:extLst>
              <a:ext uri="{FF2B5EF4-FFF2-40B4-BE49-F238E27FC236}">
                <a16:creationId xmlns:a16="http://schemas.microsoft.com/office/drawing/2014/main" id="{3067EDEA-7EF3-40E9-8A9D-D7EE835AC76B}"/>
              </a:ext>
            </a:extLst>
          </p:cNvPr>
          <p:cNvGrpSpPr/>
          <p:nvPr/>
        </p:nvGrpSpPr>
        <p:grpSpPr>
          <a:xfrm>
            <a:off x="222230" y="3379788"/>
            <a:ext cx="1877060" cy="2944409"/>
            <a:chOff x="5437538" y="3379963"/>
            <a:chExt cx="1877060" cy="2944409"/>
          </a:xfrm>
        </p:grpSpPr>
        <p:grpSp>
          <p:nvGrpSpPr>
            <p:cNvPr id="5" name="Graphic 2">
              <a:extLst>
                <a:ext uri="{FF2B5EF4-FFF2-40B4-BE49-F238E27FC236}">
                  <a16:creationId xmlns:a16="http://schemas.microsoft.com/office/drawing/2014/main" id="{AAEC828A-D25D-41CA-8D2A-7BCD1F500F2E}"/>
                </a:ext>
              </a:extLst>
            </p:cNvPr>
            <p:cNvGrpSpPr/>
            <p:nvPr/>
          </p:nvGrpSpPr>
          <p:grpSpPr>
            <a:xfrm>
              <a:off x="5437538" y="3379963"/>
              <a:ext cx="1877060" cy="2944409"/>
              <a:chOff x="2882711" y="3130438"/>
              <a:chExt cx="971550" cy="1524000"/>
            </a:xfrm>
          </p:grpSpPr>
          <p:sp>
            <p:nvSpPr>
              <p:cNvPr id="6" name="Freeform: Shape 5">
                <a:extLst>
                  <a:ext uri="{FF2B5EF4-FFF2-40B4-BE49-F238E27FC236}">
                    <a16:creationId xmlns:a16="http://schemas.microsoft.com/office/drawing/2014/main" id="{BEF78B22-8FF3-490D-8827-0328D30F8A9F}"/>
                  </a:ext>
                </a:extLst>
              </p:cNvPr>
              <p:cNvSpPr/>
              <p:nvPr/>
            </p:nvSpPr>
            <p:spPr>
              <a:xfrm>
                <a:off x="2875567" y="3346179"/>
                <a:ext cx="981075" cy="1314450"/>
              </a:xfrm>
              <a:custGeom>
                <a:avLst/>
                <a:gdLst>
                  <a:gd name="connsiteX0" fmla="*/ 7144 w 981075"/>
                  <a:gd name="connsiteY0" fmla="*/ 1087279 h 1314450"/>
                  <a:gd name="connsiteX1" fmla="*/ 7144 w 981075"/>
                  <a:gd name="connsiteY1" fmla="*/ 215741 h 1314450"/>
                  <a:gd name="connsiteX2" fmla="*/ 153829 w 981075"/>
                  <a:gd name="connsiteY2" fmla="*/ 7144 h 1314450"/>
                  <a:gd name="connsiteX3" fmla="*/ 834866 w 981075"/>
                  <a:gd name="connsiteY3" fmla="*/ 7144 h 1314450"/>
                  <a:gd name="connsiteX4" fmla="*/ 981551 w 981075"/>
                  <a:gd name="connsiteY4" fmla="*/ 215741 h 1314450"/>
                  <a:gd name="connsiteX5" fmla="*/ 981551 w 981075"/>
                  <a:gd name="connsiteY5" fmla="*/ 1087279 h 1314450"/>
                  <a:gd name="connsiteX6" fmla="*/ 760571 w 981075"/>
                  <a:gd name="connsiteY6" fmla="*/ 1308259 h 1314450"/>
                  <a:gd name="connsiteX7" fmla="*/ 227171 w 981075"/>
                  <a:gd name="connsiteY7" fmla="*/ 1308259 h 1314450"/>
                  <a:gd name="connsiteX8" fmla="*/ 7144 w 981075"/>
                  <a:gd name="connsiteY8" fmla="*/ 1087279 h 1314450"/>
                  <a:gd name="connsiteX9" fmla="*/ 7144 w 981075"/>
                  <a:gd name="connsiteY9" fmla="*/ 1087279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075" h="1314450">
                    <a:moveTo>
                      <a:pt x="7144" y="1087279"/>
                    </a:moveTo>
                    <a:lnTo>
                      <a:pt x="7144" y="215741"/>
                    </a:lnTo>
                    <a:cubicBezTo>
                      <a:pt x="7144" y="119539"/>
                      <a:pt x="68104" y="37624"/>
                      <a:pt x="153829" y="7144"/>
                    </a:cubicBezTo>
                    <a:lnTo>
                      <a:pt x="834866" y="7144"/>
                    </a:lnTo>
                    <a:cubicBezTo>
                      <a:pt x="920591" y="37624"/>
                      <a:pt x="981551" y="119539"/>
                      <a:pt x="981551" y="215741"/>
                    </a:cubicBezTo>
                    <a:lnTo>
                      <a:pt x="981551" y="1087279"/>
                    </a:lnTo>
                    <a:cubicBezTo>
                      <a:pt x="981551" y="1209199"/>
                      <a:pt x="882491" y="1308259"/>
                      <a:pt x="760571" y="1308259"/>
                    </a:cubicBezTo>
                    <a:lnTo>
                      <a:pt x="227171" y="1308259"/>
                    </a:lnTo>
                    <a:cubicBezTo>
                      <a:pt x="106204" y="1308259"/>
                      <a:pt x="7144" y="1210151"/>
                      <a:pt x="7144" y="1087279"/>
                    </a:cubicBezTo>
                    <a:lnTo>
                      <a:pt x="7144" y="1087279"/>
                    </a:lnTo>
                    <a:close/>
                  </a:path>
                </a:pathLst>
              </a:custGeom>
              <a:solidFill>
                <a:srgbClr val="FBCC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7" name="Freeform: Shape 6">
                <a:extLst>
                  <a:ext uri="{FF2B5EF4-FFF2-40B4-BE49-F238E27FC236}">
                    <a16:creationId xmlns:a16="http://schemas.microsoft.com/office/drawing/2014/main" id="{653D227A-0A77-43F8-A06E-8D4EAF96F28D}"/>
                  </a:ext>
                </a:extLst>
              </p:cNvPr>
              <p:cNvSpPr/>
              <p:nvPr/>
            </p:nvSpPr>
            <p:spPr>
              <a:xfrm>
                <a:off x="3007965" y="3287124"/>
                <a:ext cx="723900" cy="76200"/>
              </a:xfrm>
              <a:custGeom>
                <a:avLst/>
                <a:gdLst>
                  <a:gd name="connsiteX0" fmla="*/ 7144 w 723900"/>
                  <a:gd name="connsiteY0" fmla="*/ 7144 h 76200"/>
                  <a:gd name="connsiteX1" fmla="*/ 7144 w 723900"/>
                  <a:gd name="connsiteY1" fmla="*/ 73819 h 76200"/>
                  <a:gd name="connsiteX2" fmla="*/ 717709 w 723900"/>
                  <a:gd name="connsiteY2" fmla="*/ 73819 h 76200"/>
                  <a:gd name="connsiteX3" fmla="*/ 717709 w 723900"/>
                  <a:gd name="connsiteY3" fmla="*/ 7144 h 76200"/>
                  <a:gd name="connsiteX4" fmla="*/ 7144 w 723900"/>
                  <a:gd name="connsiteY4" fmla="*/ 7144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 h="76200">
                    <a:moveTo>
                      <a:pt x="7144" y="7144"/>
                    </a:moveTo>
                    <a:lnTo>
                      <a:pt x="7144" y="73819"/>
                    </a:lnTo>
                    <a:lnTo>
                      <a:pt x="717709" y="73819"/>
                    </a:lnTo>
                    <a:lnTo>
                      <a:pt x="717709" y="7144"/>
                    </a:lnTo>
                    <a:lnTo>
                      <a:pt x="7144" y="7144"/>
                    </a:lnTo>
                    <a:close/>
                  </a:path>
                </a:pathLst>
              </a:custGeom>
              <a:solidFill>
                <a:srgbClr val="F5C2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0" name="Freeform: Shape 9">
                <a:extLst>
                  <a:ext uri="{FF2B5EF4-FFF2-40B4-BE49-F238E27FC236}">
                    <a16:creationId xmlns:a16="http://schemas.microsoft.com/office/drawing/2014/main" id="{5EA00724-45A8-46B6-8C16-CFA914F0F007}"/>
                  </a:ext>
                </a:extLst>
              </p:cNvPr>
              <p:cNvSpPr/>
              <p:nvPr/>
            </p:nvSpPr>
            <p:spPr>
              <a:xfrm>
                <a:off x="2972722" y="3123294"/>
                <a:ext cx="790575" cy="161925"/>
              </a:xfrm>
              <a:custGeom>
                <a:avLst/>
                <a:gdLst>
                  <a:gd name="connsiteX0" fmla="*/ 7144 w 790575"/>
                  <a:gd name="connsiteY0" fmla="*/ 160496 h 161925"/>
                  <a:gd name="connsiteX1" fmla="*/ 7144 w 790575"/>
                  <a:gd name="connsiteY1" fmla="*/ 27146 h 161925"/>
                  <a:gd name="connsiteX2" fmla="*/ 27146 w 790575"/>
                  <a:gd name="connsiteY2" fmla="*/ 7144 h 161925"/>
                  <a:gd name="connsiteX3" fmla="*/ 768191 w 790575"/>
                  <a:gd name="connsiteY3" fmla="*/ 7144 h 161925"/>
                  <a:gd name="connsiteX4" fmla="*/ 788194 w 790575"/>
                  <a:gd name="connsiteY4" fmla="*/ 27146 h 161925"/>
                  <a:gd name="connsiteX5" fmla="*/ 788194 w 790575"/>
                  <a:gd name="connsiteY5" fmla="*/ 161449 h 161925"/>
                  <a:gd name="connsiteX6" fmla="*/ 7144 w 790575"/>
                  <a:gd name="connsiteY6" fmla="*/ 161449 h 161925"/>
                  <a:gd name="connsiteX7" fmla="*/ 7144 w 790575"/>
                  <a:gd name="connsiteY7" fmla="*/ 160496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0575" h="161925">
                    <a:moveTo>
                      <a:pt x="7144" y="160496"/>
                    </a:moveTo>
                    <a:lnTo>
                      <a:pt x="7144" y="27146"/>
                    </a:lnTo>
                    <a:cubicBezTo>
                      <a:pt x="7144" y="16669"/>
                      <a:pt x="15716" y="7144"/>
                      <a:pt x="27146" y="7144"/>
                    </a:cubicBezTo>
                    <a:lnTo>
                      <a:pt x="768191" y="7144"/>
                    </a:lnTo>
                    <a:cubicBezTo>
                      <a:pt x="778669" y="7144"/>
                      <a:pt x="788194" y="15716"/>
                      <a:pt x="788194" y="27146"/>
                    </a:cubicBezTo>
                    <a:lnTo>
                      <a:pt x="788194" y="161449"/>
                    </a:lnTo>
                    <a:lnTo>
                      <a:pt x="7144" y="161449"/>
                    </a:lnTo>
                    <a:lnTo>
                      <a:pt x="7144" y="160496"/>
                    </a:lnTo>
                    <a:close/>
                  </a:path>
                </a:pathLst>
              </a:custGeom>
              <a:solidFill>
                <a:srgbClr val="82C9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1" name="Freeform: Shape 10">
                <a:extLst>
                  <a:ext uri="{FF2B5EF4-FFF2-40B4-BE49-F238E27FC236}">
                    <a16:creationId xmlns:a16="http://schemas.microsoft.com/office/drawing/2014/main" id="{B78EDE1D-C194-4C99-AB74-C5C93404069D}"/>
                  </a:ext>
                </a:extLst>
              </p:cNvPr>
              <p:cNvSpPr/>
              <p:nvPr/>
            </p:nvSpPr>
            <p:spPr>
              <a:xfrm>
                <a:off x="2946052" y="3232832"/>
                <a:ext cx="847725" cy="85725"/>
              </a:xfrm>
              <a:custGeom>
                <a:avLst/>
                <a:gdLst>
                  <a:gd name="connsiteX0" fmla="*/ 7144 w 847725"/>
                  <a:gd name="connsiteY0" fmla="*/ 75724 h 85725"/>
                  <a:gd name="connsiteX1" fmla="*/ 7144 w 847725"/>
                  <a:gd name="connsiteY1" fmla="*/ 56674 h 85725"/>
                  <a:gd name="connsiteX2" fmla="*/ 16669 w 847725"/>
                  <a:gd name="connsiteY2" fmla="*/ 47149 h 85725"/>
                  <a:gd name="connsiteX3" fmla="*/ 832009 w 847725"/>
                  <a:gd name="connsiteY3" fmla="*/ 47149 h 85725"/>
                  <a:gd name="connsiteX4" fmla="*/ 841534 w 847725"/>
                  <a:gd name="connsiteY4" fmla="*/ 56674 h 85725"/>
                  <a:gd name="connsiteX5" fmla="*/ 841534 w 847725"/>
                  <a:gd name="connsiteY5" fmla="*/ 75724 h 85725"/>
                  <a:gd name="connsiteX6" fmla="*/ 832009 w 847725"/>
                  <a:gd name="connsiteY6" fmla="*/ 85249 h 85725"/>
                  <a:gd name="connsiteX7" fmla="*/ 16669 w 847725"/>
                  <a:gd name="connsiteY7" fmla="*/ 85249 h 85725"/>
                  <a:gd name="connsiteX8" fmla="*/ 7144 w 847725"/>
                  <a:gd name="connsiteY8" fmla="*/ 75724 h 85725"/>
                  <a:gd name="connsiteX9" fmla="*/ 7144 w 847725"/>
                  <a:gd name="connsiteY9" fmla="*/ 75724 h 85725"/>
                  <a:gd name="connsiteX10" fmla="*/ 7144 w 847725"/>
                  <a:gd name="connsiteY10" fmla="*/ 26194 h 85725"/>
                  <a:gd name="connsiteX11" fmla="*/ 7144 w 847725"/>
                  <a:gd name="connsiteY11" fmla="*/ 12859 h 85725"/>
                  <a:gd name="connsiteX12" fmla="*/ 12859 w 847725"/>
                  <a:gd name="connsiteY12" fmla="*/ 7144 h 85725"/>
                  <a:gd name="connsiteX13" fmla="*/ 833914 w 847725"/>
                  <a:gd name="connsiteY13" fmla="*/ 7144 h 85725"/>
                  <a:gd name="connsiteX14" fmla="*/ 839629 w 847725"/>
                  <a:gd name="connsiteY14" fmla="*/ 12859 h 85725"/>
                  <a:gd name="connsiteX15" fmla="*/ 839629 w 847725"/>
                  <a:gd name="connsiteY15" fmla="*/ 26194 h 85725"/>
                  <a:gd name="connsiteX16" fmla="*/ 833914 w 847725"/>
                  <a:gd name="connsiteY16" fmla="*/ 31909 h 85725"/>
                  <a:gd name="connsiteX17" fmla="*/ 13811 w 847725"/>
                  <a:gd name="connsiteY17" fmla="*/ 31909 h 85725"/>
                  <a:gd name="connsiteX18" fmla="*/ 7144 w 847725"/>
                  <a:gd name="connsiteY18" fmla="*/ 26194 h 85725"/>
                  <a:gd name="connsiteX19" fmla="*/ 7144 w 847725"/>
                  <a:gd name="connsiteY19" fmla="*/ 2619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47725" h="85725">
                    <a:moveTo>
                      <a:pt x="7144" y="75724"/>
                    </a:moveTo>
                    <a:lnTo>
                      <a:pt x="7144" y="56674"/>
                    </a:lnTo>
                    <a:cubicBezTo>
                      <a:pt x="7144" y="51911"/>
                      <a:pt x="10954" y="47149"/>
                      <a:pt x="16669" y="47149"/>
                    </a:cubicBezTo>
                    <a:lnTo>
                      <a:pt x="832009" y="47149"/>
                    </a:lnTo>
                    <a:cubicBezTo>
                      <a:pt x="836771" y="47149"/>
                      <a:pt x="841534" y="50959"/>
                      <a:pt x="841534" y="56674"/>
                    </a:cubicBezTo>
                    <a:lnTo>
                      <a:pt x="841534" y="75724"/>
                    </a:lnTo>
                    <a:cubicBezTo>
                      <a:pt x="841534" y="80486"/>
                      <a:pt x="837724" y="85249"/>
                      <a:pt x="832009" y="85249"/>
                    </a:cubicBezTo>
                    <a:lnTo>
                      <a:pt x="16669" y="85249"/>
                    </a:lnTo>
                    <a:cubicBezTo>
                      <a:pt x="10954" y="85249"/>
                      <a:pt x="7144" y="81439"/>
                      <a:pt x="7144" y="75724"/>
                    </a:cubicBezTo>
                    <a:lnTo>
                      <a:pt x="7144" y="75724"/>
                    </a:lnTo>
                    <a:close/>
                    <a:moveTo>
                      <a:pt x="7144" y="26194"/>
                    </a:moveTo>
                    <a:lnTo>
                      <a:pt x="7144" y="12859"/>
                    </a:lnTo>
                    <a:cubicBezTo>
                      <a:pt x="7144" y="9049"/>
                      <a:pt x="10001" y="7144"/>
                      <a:pt x="12859" y="7144"/>
                    </a:cubicBezTo>
                    <a:lnTo>
                      <a:pt x="833914" y="7144"/>
                    </a:lnTo>
                    <a:cubicBezTo>
                      <a:pt x="837724" y="7144"/>
                      <a:pt x="839629" y="10001"/>
                      <a:pt x="839629" y="12859"/>
                    </a:cubicBezTo>
                    <a:lnTo>
                      <a:pt x="839629" y="26194"/>
                    </a:lnTo>
                    <a:cubicBezTo>
                      <a:pt x="839629" y="30004"/>
                      <a:pt x="836771" y="31909"/>
                      <a:pt x="833914" y="31909"/>
                    </a:cubicBezTo>
                    <a:lnTo>
                      <a:pt x="13811" y="31909"/>
                    </a:lnTo>
                    <a:cubicBezTo>
                      <a:pt x="10001" y="32861"/>
                      <a:pt x="7144" y="30004"/>
                      <a:pt x="7144" y="26194"/>
                    </a:cubicBezTo>
                    <a:lnTo>
                      <a:pt x="7144" y="26194"/>
                    </a:lnTo>
                    <a:close/>
                  </a:path>
                </a:pathLst>
              </a:custGeom>
              <a:solidFill>
                <a:srgbClr val="A4E1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 name="Freeform: Shape 11">
                <a:extLst>
                  <a:ext uri="{FF2B5EF4-FFF2-40B4-BE49-F238E27FC236}">
                    <a16:creationId xmlns:a16="http://schemas.microsoft.com/office/drawing/2014/main" id="{84C17875-1F51-492A-B904-7CBF914164EA}"/>
                  </a:ext>
                </a:extLst>
              </p:cNvPr>
              <p:cNvSpPr/>
              <p:nvPr/>
            </p:nvSpPr>
            <p:spPr>
              <a:xfrm>
                <a:off x="3007965" y="3155679"/>
                <a:ext cx="723900" cy="66675"/>
              </a:xfrm>
              <a:custGeom>
                <a:avLst/>
                <a:gdLst>
                  <a:gd name="connsiteX0" fmla="*/ 7144 w 723900"/>
                  <a:gd name="connsiteY0" fmla="*/ 54769 h 66675"/>
                  <a:gd name="connsiteX1" fmla="*/ 7144 w 723900"/>
                  <a:gd name="connsiteY1" fmla="*/ 16669 h 66675"/>
                  <a:gd name="connsiteX2" fmla="*/ 16669 w 723900"/>
                  <a:gd name="connsiteY2" fmla="*/ 7144 h 66675"/>
                  <a:gd name="connsiteX3" fmla="*/ 26194 w 723900"/>
                  <a:gd name="connsiteY3" fmla="*/ 16669 h 66675"/>
                  <a:gd name="connsiteX4" fmla="*/ 26194 w 723900"/>
                  <a:gd name="connsiteY4" fmla="*/ 54769 h 66675"/>
                  <a:gd name="connsiteX5" fmla="*/ 16669 w 723900"/>
                  <a:gd name="connsiteY5" fmla="*/ 64294 h 66675"/>
                  <a:gd name="connsiteX6" fmla="*/ 7144 w 723900"/>
                  <a:gd name="connsiteY6" fmla="*/ 54769 h 66675"/>
                  <a:gd name="connsiteX7" fmla="*/ 7144 w 723900"/>
                  <a:gd name="connsiteY7" fmla="*/ 54769 h 66675"/>
                  <a:gd name="connsiteX8" fmla="*/ 106204 w 723900"/>
                  <a:gd name="connsiteY8" fmla="*/ 54769 h 66675"/>
                  <a:gd name="connsiteX9" fmla="*/ 106204 w 723900"/>
                  <a:gd name="connsiteY9" fmla="*/ 16669 h 66675"/>
                  <a:gd name="connsiteX10" fmla="*/ 115729 w 723900"/>
                  <a:gd name="connsiteY10" fmla="*/ 7144 h 66675"/>
                  <a:gd name="connsiteX11" fmla="*/ 125254 w 723900"/>
                  <a:gd name="connsiteY11" fmla="*/ 16669 h 66675"/>
                  <a:gd name="connsiteX12" fmla="*/ 125254 w 723900"/>
                  <a:gd name="connsiteY12" fmla="*/ 54769 h 66675"/>
                  <a:gd name="connsiteX13" fmla="*/ 115729 w 723900"/>
                  <a:gd name="connsiteY13" fmla="*/ 64294 h 66675"/>
                  <a:gd name="connsiteX14" fmla="*/ 106204 w 723900"/>
                  <a:gd name="connsiteY14" fmla="*/ 54769 h 66675"/>
                  <a:gd name="connsiteX15" fmla="*/ 106204 w 723900"/>
                  <a:gd name="connsiteY15" fmla="*/ 54769 h 66675"/>
                  <a:gd name="connsiteX16" fmla="*/ 204311 w 723900"/>
                  <a:gd name="connsiteY16" fmla="*/ 54769 h 66675"/>
                  <a:gd name="connsiteX17" fmla="*/ 204311 w 723900"/>
                  <a:gd name="connsiteY17" fmla="*/ 16669 h 66675"/>
                  <a:gd name="connsiteX18" fmla="*/ 213836 w 723900"/>
                  <a:gd name="connsiteY18" fmla="*/ 7144 h 66675"/>
                  <a:gd name="connsiteX19" fmla="*/ 223361 w 723900"/>
                  <a:gd name="connsiteY19" fmla="*/ 16669 h 66675"/>
                  <a:gd name="connsiteX20" fmla="*/ 223361 w 723900"/>
                  <a:gd name="connsiteY20" fmla="*/ 54769 h 66675"/>
                  <a:gd name="connsiteX21" fmla="*/ 213836 w 723900"/>
                  <a:gd name="connsiteY21" fmla="*/ 64294 h 66675"/>
                  <a:gd name="connsiteX22" fmla="*/ 204311 w 723900"/>
                  <a:gd name="connsiteY22" fmla="*/ 54769 h 66675"/>
                  <a:gd name="connsiteX23" fmla="*/ 204311 w 723900"/>
                  <a:gd name="connsiteY23" fmla="*/ 54769 h 66675"/>
                  <a:gd name="connsiteX24" fmla="*/ 303371 w 723900"/>
                  <a:gd name="connsiteY24" fmla="*/ 54769 h 66675"/>
                  <a:gd name="connsiteX25" fmla="*/ 303371 w 723900"/>
                  <a:gd name="connsiteY25" fmla="*/ 16669 h 66675"/>
                  <a:gd name="connsiteX26" fmla="*/ 312896 w 723900"/>
                  <a:gd name="connsiteY26" fmla="*/ 7144 h 66675"/>
                  <a:gd name="connsiteX27" fmla="*/ 322421 w 723900"/>
                  <a:gd name="connsiteY27" fmla="*/ 16669 h 66675"/>
                  <a:gd name="connsiteX28" fmla="*/ 322421 w 723900"/>
                  <a:gd name="connsiteY28" fmla="*/ 54769 h 66675"/>
                  <a:gd name="connsiteX29" fmla="*/ 312896 w 723900"/>
                  <a:gd name="connsiteY29" fmla="*/ 64294 h 66675"/>
                  <a:gd name="connsiteX30" fmla="*/ 303371 w 723900"/>
                  <a:gd name="connsiteY30" fmla="*/ 54769 h 66675"/>
                  <a:gd name="connsiteX31" fmla="*/ 303371 w 723900"/>
                  <a:gd name="connsiteY31" fmla="*/ 54769 h 66675"/>
                  <a:gd name="connsiteX32" fmla="*/ 402431 w 723900"/>
                  <a:gd name="connsiteY32" fmla="*/ 54769 h 66675"/>
                  <a:gd name="connsiteX33" fmla="*/ 402431 w 723900"/>
                  <a:gd name="connsiteY33" fmla="*/ 16669 h 66675"/>
                  <a:gd name="connsiteX34" fmla="*/ 411956 w 723900"/>
                  <a:gd name="connsiteY34" fmla="*/ 7144 h 66675"/>
                  <a:gd name="connsiteX35" fmla="*/ 421481 w 723900"/>
                  <a:gd name="connsiteY35" fmla="*/ 16669 h 66675"/>
                  <a:gd name="connsiteX36" fmla="*/ 421481 w 723900"/>
                  <a:gd name="connsiteY36" fmla="*/ 54769 h 66675"/>
                  <a:gd name="connsiteX37" fmla="*/ 411956 w 723900"/>
                  <a:gd name="connsiteY37" fmla="*/ 64294 h 66675"/>
                  <a:gd name="connsiteX38" fmla="*/ 402431 w 723900"/>
                  <a:gd name="connsiteY38" fmla="*/ 54769 h 66675"/>
                  <a:gd name="connsiteX39" fmla="*/ 402431 w 723900"/>
                  <a:gd name="connsiteY39" fmla="*/ 54769 h 66675"/>
                  <a:gd name="connsiteX40" fmla="*/ 500539 w 723900"/>
                  <a:gd name="connsiteY40" fmla="*/ 54769 h 66675"/>
                  <a:gd name="connsiteX41" fmla="*/ 500539 w 723900"/>
                  <a:gd name="connsiteY41" fmla="*/ 16669 h 66675"/>
                  <a:gd name="connsiteX42" fmla="*/ 510064 w 723900"/>
                  <a:gd name="connsiteY42" fmla="*/ 7144 h 66675"/>
                  <a:gd name="connsiteX43" fmla="*/ 519589 w 723900"/>
                  <a:gd name="connsiteY43" fmla="*/ 16669 h 66675"/>
                  <a:gd name="connsiteX44" fmla="*/ 519589 w 723900"/>
                  <a:gd name="connsiteY44" fmla="*/ 54769 h 66675"/>
                  <a:gd name="connsiteX45" fmla="*/ 510064 w 723900"/>
                  <a:gd name="connsiteY45" fmla="*/ 64294 h 66675"/>
                  <a:gd name="connsiteX46" fmla="*/ 500539 w 723900"/>
                  <a:gd name="connsiteY46" fmla="*/ 54769 h 66675"/>
                  <a:gd name="connsiteX47" fmla="*/ 500539 w 723900"/>
                  <a:gd name="connsiteY47" fmla="*/ 54769 h 66675"/>
                  <a:gd name="connsiteX48" fmla="*/ 599599 w 723900"/>
                  <a:gd name="connsiteY48" fmla="*/ 54769 h 66675"/>
                  <a:gd name="connsiteX49" fmla="*/ 599599 w 723900"/>
                  <a:gd name="connsiteY49" fmla="*/ 16669 h 66675"/>
                  <a:gd name="connsiteX50" fmla="*/ 609124 w 723900"/>
                  <a:gd name="connsiteY50" fmla="*/ 7144 h 66675"/>
                  <a:gd name="connsiteX51" fmla="*/ 618649 w 723900"/>
                  <a:gd name="connsiteY51" fmla="*/ 16669 h 66675"/>
                  <a:gd name="connsiteX52" fmla="*/ 618649 w 723900"/>
                  <a:gd name="connsiteY52" fmla="*/ 54769 h 66675"/>
                  <a:gd name="connsiteX53" fmla="*/ 609124 w 723900"/>
                  <a:gd name="connsiteY53" fmla="*/ 64294 h 66675"/>
                  <a:gd name="connsiteX54" fmla="*/ 599599 w 723900"/>
                  <a:gd name="connsiteY54" fmla="*/ 54769 h 66675"/>
                  <a:gd name="connsiteX55" fmla="*/ 599599 w 723900"/>
                  <a:gd name="connsiteY55" fmla="*/ 54769 h 66675"/>
                  <a:gd name="connsiteX56" fmla="*/ 698659 w 723900"/>
                  <a:gd name="connsiteY56" fmla="*/ 54769 h 66675"/>
                  <a:gd name="connsiteX57" fmla="*/ 698659 w 723900"/>
                  <a:gd name="connsiteY57" fmla="*/ 16669 h 66675"/>
                  <a:gd name="connsiteX58" fmla="*/ 708184 w 723900"/>
                  <a:gd name="connsiteY58" fmla="*/ 7144 h 66675"/>
                  <a:gd name="connsiteX59" fmla="*/ 717709 w 723900"/>
                  <a:gd name="connsiteY59" fmla="*/ 16669 h 66675"/>
                  <a:gd name="connsiteX60" fmla="*/ 717709 w 723900"/>
                  <a:gd name="connsiteY60" fmla="*/ 54769 h 66675"/>
                  <a:gd name="connsiteX61" fmla="*/ 708184 w 723900"/>
                  <a:gd name="connsiteY61" fmla="*/ 64294 h 66675"/>
                  <a:gd name="connsiteX62" fmla="*/ 698659 w 723900"/>
                  <a:gd name="connsiteY62" fmla="*/ 54769 h 66675"/>
                  <a:gd name="connsiteX63" fmla="*/ 698659 w 723900"/>
                  <a:gd name="connsiteY63" fmla="*/ 5476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723900" h="66675">
                    <a:moveTo>
                      <a:pt x="7144" y="54769"/>
                    </a:moveTo>
                    <a:lnTo>
                      <a:pt x="7144" y="16669"/>
                    </a:lnTo>
                    <a:cubicBezTo>
                      <a:pt x="7144" y="11906"/>
                      <a:pt x="10954" y="7144"/>
                      <a:pt x="16669" y="7144"/>
                    </a:cubicBezTo>
                    <a:cubicBezTo>
                      <a:pt x="22384" y="7144"/>
                      <a:pt x="26194" y="11906"/>
                      <a:pt x="26194" y="16669"/>
                    </a:cubicBezTo>
                    <a:lnTo>
                      <a:pt x="26194" y="54769"/>
                    </a:lnTo>
                    <a:cubicBezTo>
                      <a:pt x="26194" y="60484"/>
                      <a:pt x="22384" y="64294"/>
                      <a:pt x="16669" y="64294"/>
                    </a:cubicBezTo>
                    <a:cubicBezTo>
                      <a:pt x="10954" y="64294"/>
                      <a:pt x="7144" y="60484"/>
                      <a:pt x="7144" y="54769"/>
                    </a:cubicBezTo>
                    <a:lnTo>
                      <a:pt x="7144" y="54769"/>
                    </a:lnTo>
                    <a:close/>
                    <a:moveTo>
                      <a:pt x="106204" y="54769"/>
                    </a:moveTo>
                    <a:lnTo>
                      <a:pt x="106204" y="16669"/>
                    </a:lnTo>
                    <a:cubicBezTo>
                      <a:pt x="106204" y="11906"/>
                      <a:pt x="110014" y="7144"/>
                      <a:pt x="115729" y="7144"/>
                    </a:cubicBezTo>
                    <a:cubicBezTo>
                      <a:pt x="121444" y="7144"/>
                      <a:pt x="125254" y="11906"/>
                      <a:pt x="125254" y="16669"/>
                    </a:cubicBezTo>
                    <a:lnTo>
                      <a:pt x="125254" y="54769"/>
                    </a:lnTo>
                    <a:cubicBezTo>
                      <a:pt x="125254" y="60484"/>
                      <a:pt x="121444" y="64294"/>
                      <a:pt x="115729" y="64294"/>
                    </a:cubicBezTo>
                    <a:cubicBezTo>
                      <a:pt x="110014" y="64294"/>
                      <a:pt x="106204" y="60484"/>
                      <a:pt x="106204" y="54769"/>
                    </a:cubicBezTo>
                    <a:lnTo>
                      <a:pt x="106204" y="54769"/>
                    </a:lnTo>
                    <a:close/>
                    <a:moveTo>
                      <a:pt x="204311" y="54769"/>
                    </a:moveTo>
                    <a:lnTo>
                      <a:pt x="204311" y="16669"/>
                    </a:lnTo>
                    <a:cubicBezTo>
                      <a:pt x="204311" y="11906"/>
                      <a:pt x="208121" y="7144"/>
                      <a:pt x="213836" y="7144"/>
                    </a:cubicBezTo>
                    <a:cubicBezTo>
                      <a:pt x="218599" y="7144"/>
                      <a:pt x="223361" y="11906"/>
                      <a:pt x="223361" y="16669"/>
                    </a:cubicBezTo>
                    <a:lnTo>
                      <a:pt x="223361" y="54769"/>
                    </a:lnTo>
                    <a:cubicBezTo>
                      <a:pt x="223361" y="60484"/>
                      <a:pt x="219551" y="64294"/>
                      <a:pt x="213836" y="64294"/>
                    </a:cubicBezTo>
                    <a:cubicBezTo>
                      <a:pt x="209074" y="64294"/>
                      <a:pt x="204311" y="60484"/>
                      <a:pt x="204311" y="54769"/>
                    </a:cubicBezTo>
                    <a:lnTo>
                      <a:pt x="204311" y="54769"/>
                    </a:lnTo>
                    <a:close/>
                    <a:moveTo>
                      <a:pt x="303371" y="54769"/>
                    </a:moveTo>
                    <a:lnTo>
                      <a:pt x="303371" y="16669"/>
                    </a:lnTo>
                    <a:cubicBezTo>
                      <a:pt x="303371" y="11906"/>
                      <a:pt x="307181" y="7144"/>
                      <a:pt x="312896" y="7144"/>
                    </a:cubicBezTo>
                    <a:cubicBezTo>
                      <a:pt x="317659" y="7144"/>
                      <a:pt x="322421" y="11906"/>
                      <a:pt x="322421" y="16669"/>
                    </a:cubicBezTo>
                    <a:lnTo>
                      <a:pt x="322421" y="54769"/>
                    </a:lnTo>
                    <a:cubicBezTo>
                      <a:pt x="322421" y="60484"/>
                      <a:pt x="318611" y="64294"/>
                      <a:pt x="312896" y="64294"/>
                    </a:cubicBezTo>
                    <a:cubicBezTo>
                      <a:pt x="308134" y="64294"/>
                      <a:pt x="303371" y="60484"/>
                      <a:pt x="303371" y="54769"/>
                    </a:cubicBezTo>
                    <a:lnTo>
                      <a:pt x="303371" y="54769"/>
                    </a:lnTo>
                    <a:close/>
                    <a:moveTo>
                      <a:pt x="402431" y="54769"/>
                    </a:moveTo>
                    <a:lnTo>
                      <a:pt x="402431" y="16669"/>
                    </a:lnTo>
                    <a:cubicBezTo>
                      <a:pt x="402431" y="11906"/>
                      <a:pt x="406241" y="7144"/>
                      <a:pt x="411956" y="7144"/>
                    </a:cubicBezTo>
                    <a:cubicBezTo>
                      <a:pt x="417671" y="7144"/>
                      <a:pt x="421481" y="11906"/>
                      <a:pt x="421481" y="16669"/>
                    </a:cubicBezTo>
                    <a:lnTo>
                      <a:pt x="421481" y="54769"/>
                    </a:lnTo>
                    <a:cubicBezTo>
                      <a:pt x="421481" y="60484"/>
                      <a:pt x="417671" y="64294"/>
                      <a:pt x="411956" y="64294"/>
                    </a:cubicBezTo>
                    <a:cubicBezTo>
                      <a:pt x="406241" y="64294"/>
                      <a:pt x="402431" y="60484"/>
                      <a:pt x="402431" y="54769"/>
                    </a:cubicBezTo>
                    <a:lnTo>
                      <a:pt x="402431" y="54769"/>
                    </a:lnTo>
                    <a:close/>
                    <a:moveTo>
                      <a:pt x="500539" y="54769"/>
                    </a:moveTo>
                    <a:lnTo>
                      <a:pt x="500539" y="16669"/>
                    </a:lnTo>
                    <a:cubicBezTo>
                      <a:pt x="500539" y="11906"/>
                      <a:pt x="504349" y="7144"/>
                      <a:pt x="510064" y="7144"/>
                    </a:cubicBezTo>
                    <a:cubicBezTo>
                      <a:pt x="515779" y="7144"/>
                      <a:pt x="519589" y="11906"/>
                      <a:pt x="519589" y="16669"/>
                    </a:cubicBezTo>
                    <a:lnTo>
                      <a:pt x="519589" y="54769"/>
                    </a:lnTo>
                    <a:cubicBezTo>
                      <a:pt x="519589" y="60484"/>
                      <a:pt x="515779" y="64294"/>
                      <a:pt x="510064" y="64294"/>
                    </a:cubicBezTo>
                    <a:cubicBezTo>
                      <a:pt x="505301" y="64294"/>
                      <a:pt x="500539" y="60484"/>
                      <a:pt x="500539" y="54769"/>
                    </a:cubicBezTo>
                    <a:lnTo>
                      <a:pt x="500539" y="54769"/>
                    </a:lnTo>
                    <a:close/>
                    <a:moveTo>
                      <a:pt x="599599" y="54769"/>
                    </a:moveTo>
                    <a:lnTo>
                      <a:pt x="599599" y="16669"/>
                    </a:lnTo>
                    <a:cubicBezTo>
                      <a:pt x="599599" y="11906"/>
                      <a:pt x="603409" y="7144"/>
                      <a:pt x="609124" y="7144"/>
                    </a:cubicBezTo>
                    <a:cubicBezTo>
                      <a:pt x="614839" y="7144"/>
                      <a:pt x="618649" y="11906"/>
                      <a:pt x="618649" y="16669"/>
                    </a:cubicBezTo>
                    <a:lnTo>
                      <a:pt x="618649" y="54769"/>
                    </a:lnTo>
                    <a:cubicBezTo>
                      <a:pt x="618649" y="60484"/>
                      <a:pt x="614839" y="64294"/>
                      <a:pt x="609124" y="64294"/>
                    </a:cubicBezTo>
                    <a:cubicBezTo>
                      <a:pt x="604361" y="64294"/>
                      <a:pt x="599599" y="60484"/>
                      <a:pt x="599599" y="54769"/>
                    </a:cubicBezTo>
                    <a:lnTo>
                      <a:pt x="599599" y="54769"/>
                    </a:lnTo>
                    <a:close/>
                    <a:moveTo>
                      <a:pt x="698659" y="54769"/>
                    </a:moveTo>
                    <a:lnTo>
                      <a:pt x="698659" y="16669"/>
                    </a:lnTo>
                    <a:cubicBezTo>
                      <a:pt x="698659" y="11906"/>
                      <a:pt x="702469" y="7144"/>
                      <a:pt x="708184" y="7144"/>
                    </a:cubicBezTo>
                    <a:cubicBezTo>
                      <a:pt x="712946" y="7144"/>
                      <a:pt x="717709" y="11906"/>
                      <a:pt x="717709" y="16669"/>
                    </a:cubicBezTo>
                    <a:lnTo>
                      <a:pt x="717709" y="54769"/>
                    </a:lnTo>
                    <a:cubicBezTo>
                      <a:pt x="717709" y="60484"/>
                      <a:pt x="713899" y="64294"/>
                      <a:pt x="708184" y="64294"/>
                    </a:cubicBezTo>
                    <a:cubicBezTo>
                      <a:pt x="702469" y="64294"/>
                      <a:pt x="698659" y="60484"/>
                      <a:pt x="698659" y="54769"/>
                    </a:cubicBezTo>
                    <a:lnTo>
                      <a:pt x="698659" y="54769"/>
                    </a:lnTo>
                    <a:close/>
                  </a:path>
                </a:pathLst>
              </a:custGeom>
              <a:solidFill>
                <a:srgbClr val="6DB4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24" name="Freeform: Shape 23">
                <a:extLst>
                  <a:ext uri="{FF2B5EF4-FFF2-40B4-BE49-F238E27FC236}">
                    <a16:creationId xmlns:a16="http://schemas.microsoft.com/office/drawing/2014/main" id="{A21A74CE-BF83-4124-A387-AE5C5F6782C6}"/>
                  </a:ext>
                </a:extLst>
              </p:cNvPr>
              <p:cNvSpPr/>
              <p:nvPr/>
            </p:nvSpPr>
            <p:spPr>
              <a:xfrm>
                <a:off x="2875567" y="3346179"/>
                <a:ext cx="971550" cy="1304925"/>
              </a:xfrm>
              <a:custGeom>
                <a:avLst/>
                <a:gdLst>
                  <a:gd name="connsiteX0" fmla="*/ 190024 w 971550"/>
                  <a:gd name="connsiteY0" fmla="*/ 1304449 h 1304925"/>
                  <a:gd name="connsiteX1" fmla="*/ 172879 w 971550"/>
                  <a:gd name="connsiteY1" fmla="*/ 1300639 h 1304925"/>
                  <a:gd name="connsiteX2" fmla="*/ 150019 w 971550"/>
                  <a:gd name="connsiteY2" fmla="*/ 1293971 h 1304925"/>
                  <a:gd name="connsiteX3" fmla="*/ 133826 w 971550"/>
                  <a:gd name="connsiteY3" fmla="*/ 1287304 h 1304925"/>
                  <a:gd name="connsiteX4" fmla="*/ 112871 w 971550"/>
                  <a:gd name="connsiteY4" fmla="*/ 1275874 h 1304925"/>
                  <a:gd name="connsiteX5" fmla="*/ 98584 w 971550"/>
                  <a:gd name="connsiteY5" fmla="*/ 1266349 h 1304925"/>
                  <a:gd name="connsiteX6" fmla="*/ 80486 w 971550"/>
                  <a:gd name="connsiteY6" fmla="*/ 1251109 h 1304925"/>
                  <a:gd name="connsiteX7" fmla="*/ 68104 w 971550"/>
                  <a:gd name="connsiteY7" fmla="*/ 1238726 h 1304925"/>
                  <a:gd name="connsiteX8" fmla="*/ 52864 w 971550"/>
                  <a:gd name="connsiteY8" fmla="*/ 1220629 h 1304925"/>
                  <a:gd name="connsiteX9" fmla="*/ 42386 w 971550"/>
                  <a:gd name="connsiteY9" fmla="*/ 1207294 h 1304925"/>
                  <a:gd name="connsiteX10" fmla="*/ 30956 w 971550"/>
                  <a:gd name="connsiteY10" fmla="*/ 1185386 h 1304925"/>
                  <a:gd name="connsiteX11" fmla="*/ 24289 w 971550"/>
                  <a:gd name="connsiteY11" fmla="*/ 1171099 h 1304925"/>
                  <a:gd name="connsiteX12" fmla="*/ 16669 w 971550"/>
                  <a:gd name="connsiteY12" fmla="*/ 1150144 h 1304925"/>
                  <a:gd name="connsiteX13" fmla="*/ 11906 w 971550"/>
                  <a:gd name="connsiteY13" fmla="*/ 1131094 h 1304925"/>
                  <a:gd name="connsiteX14" fmla="*/ 7144 w 971550"/>
                  <a:gd name="connsiteY14" fmla="*/ 1088231 h 1304925"/>
                  <a:gd name="connsiteX15" fmla="*/ 7144 w 971550"/>
                  <a:gd name="connsiteY15" fmla="*/ 215741 h 1304925"/>
                  <a:gd name="connsiteX16" fmla="*/ 153829 w 971550"/>
                  <a:gd name="connsiteY16" fmla="*/ 7144 h 1304925"/>
                  <a:gd name="connsiteX17" fmla="*/ 834866 w 971550"/>
                  <a:gd name="connsiteY17" fmla="*/ 7144 h 1304925"/>
                  <a:gd name="connsiteX18" fmla="*/ 864394 w 971550"/>
                  <a:gd name="connsiteY18" fmla="*/ 20479 h 1304925"/>
                  <a:gd name="connsiteX19" fmla="*/ 873919 w 971550"/>
                  <a:gd name="connsiteY19" fmla="*/ 26194 h 1304925"/>
                  <a:gd name="connsiteX20" fmla="*/ 892016 w 971550"/>
                  <a:gd name="connsiteY20" fmla="*/ 37624 h 1304925"/>
                  <a:gd name="connsiteX21" fmla="*/ 901541 w 971550"/>
                  <a:gd name="connsiteY21" fmla="*/ 46196 h 1304925"/>
                  <a:gd name="connsiteX22" fmla="*/ 915829 w 971550"/>
                  <a:gd name="connsiteY22" fmla="*/ 58579 h 1304925"/>
                  <a:gd name="connsiteX23" fmla="*/ 925354 w 971550"/>
                  <a:gd name="connsiteY23" fmla="*/ 69056 h 1304925"/>
                  <a:gd name="connsiteX24" fmla="*/ 933926 w 971550"/>
                  <a:gd name="connsiteY24" fmla="*/ 78581 h 1304925"/>
                  <a:gd name="connsiteX25" fmla="*/ 949166 w 971550"/>
                  <a:gd name="connsiteY25" fmla="*/ 102394 h 1304925"/>
                  <a:gd name="connsiteX26" fmla="*/ 954881 w 971550"/>
                  <a:gd name="connsiteY26" fmla="*/ 110966 h 1304925"/>
                  <a:gd name="connsiteX27" fmla="*/ 969169 w 971550"/>
                  <a:gd name="connsiteY27" fmla="*/ 144304 h 1304925"/>
                  <a:gd name="connsiteX28" fmla="*/ 829151 w 971550"/>
                  <a:gd name="connsiteY28" fmla="*/ 78581 h 1304925"/>
                  <a:gd name="connsiteX29" fmla="*/ 287179 w 971550"/>
                  <a:gd name="connsiteY29" fmla="*/ 78581 h 1304925"/>
                  <a:gd name="connsiteX30" fmla="*/ 140494 w 971550"/>
                  <a:gd name="connsiteY30" fmla="*/ 287179 h 1304925"/>
                  <a:gd name="connsiteX31" fmla="*/ 140494 w 971550"/>
                  <a:gd name="connsiteY31" fmla="*/ 1158716 h 1304925"/>
                  <a:gd name="connsiteX32" fmla="*/ 196691 w 971550"/>
                  <a:gd name="connsiteY32" fmla="*/ 1306354 h 1304925"/>
                  <a:gd name="connsiteX33" fmla="*/ 190024 w 971550"/>
                  <a:gd name="connsiteY33" fmla="*/ 1304449 h 1304925"/>
                  <a:gd name="connsiteX34" fmla="*/ 190024 w 971550"/>
                  <a:gd name="connsiteY34" fmla="*/ 1304449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1550" h="1304925">
                    <a:moveTo>
                      <a:pt x="190024" y="1304449"/>
                    </a:moveTo>
                    <a:cubicBezTo>
                      <a:pt x="183356" y="1303496"/>
                      <a:pt x="176689" y="1302544"/>
                      <a:pt x="172879" y="1300639"/>
                    </a:cubicBezTo>
                    <a:cubicBezTo>
                      <a:pt x="164306" y="1299686"/>
                      <a:pt x="155734" y="1296829"/>
                      <a:pt x="150019" y="1293971"/>
                    </a:cubicBezTo>
                    <a:cubicBezTo>
                      <a:pt x="143351" y="1292066"/>
                      <a:pt x="136684" y="1289209"/>
                      <a:pt x="133826" y="1287304"/>
                    </a:cubicBezTo>
                    <a:cubicBezTo>
                      <a:pt x="125254" y="1284446"/>
                      <a:pt x="118586" y="1279684"/>
                      <a:pt x="112871" y="1275874"/>
                    </a:cubicBezTo>
                    <a:cubicBezTo>
                      <a:pt x="106204" y="1273016"/>
                      <a:pt x="101441" y="1269206"/>
                      <a:pt x="98584" y="1266349"/>
                    </a:cubicBezTo>
                    <a:cubicBezTo>
                      <a:pt x="90964" y="1261586"/>
                      <a:pt x="84296" y="1256824"/>
                      <a:pt x="80486" y="1251109"/>
                    </a:cubicBezTo>
                    <a:cubicBezTo>
                      <a:pt x="74771" y="1247299"/>
                      <a:pt x="70009" y="1242536"/>
                      <a:pt x="68104" y="1238726"/>
                    </a:cubicBezTo>
                    <a:cubicBezTo>
                      <a:pt x="61436" y="1233011"/>
                      <a:pt x="56674" y="1226344"/>
                      <a:pt x="52864" y="1220629"/>
                    </a:cubicBezTo>
                    <a:cubicBezTo>
                      <a:pt x="48101" y="1215866"/>
                      <a:pt x="44291" y="1211104"/>
                      <a:pt x="42386" y="1207294"/>
                    </a:cubicBezTo>
                    <a:cubicBezTo>
                      <a:pt x="37624" y="1200626"/>
                      <a:pt x="32861" y="1192054"/>
                      <a:pt x="30956" y="1185386"/>
                    </a:cubicBezTo>
                    <a:cubicBezTo>
                      <a:pt x="27146" y="1180624"/>
                      <a:pt x="25241" y="1174909"/>
                      <a:pt x="24289" y="1171099"/>
                    </a:cubicBezTo>
                    <a:cubicBezTo>
                      <a:pt x="16669" y="1153954"/>
                      <a:pt x="11906" y="1134904"/>
                      <a:pt x="16669" y="1150144"/>
                    </a:cubicBezTo>
                    <a:cubicBezTo>
                      <a:pt x="10001" y="1119664"/>
                      <a:pt x="10954" y="1123474"/>
                      <a:pt x="11906" y="1131094"/>
                    </a:cubicBezTo>
                    <a:cubicBezTo>
                      <a:pt x="9049" y="1117759"/>
                      <a:pt x="7144" y="1103471"/>
                      <a:pt x="7144" y="1088231"/>
                    </a:cubicBezTo>
                    <a:lnTo>
                      <a:pt x="7144" y="215741"/>
                    </a:lnTo>
                    <a:cubicBezTo>
                      <a:pt x="7144" y="119539"/>
                      <a:pt x="68104" y="37624"/>
                      <a:pt x="153829" y="7144"/>
                    </a:cubicBezTo>
                    <a:lnTo>
                      <a:pt x="834866" y="7144"/>
                    </a:lnTo>
                    <a:cubicBezTo>
                      <a:pt x="845344" y="10954"/>
                      <a:pt x="854869" y="14764"/>
                      <a:pt x="864394" y="20479"/>
                    </a:cubicBezTo>
                    <a:cubicBezTo>
                      <a:pt x="867251" y="21431"/>
                      <a:pt x="871061" y="24289"/>
                      <a:pt x="873919" y="26194"/>
                    </a:cubicBezTo>
                    <a:cubicBezTo>
                      <a:pt x="879634" y="29051"/>
                      <a:pt x="886301" y="32861"/>
                      <a:pt x="892016" y="37624"/>
                    </a:cubicBezTo>
                    <a:cubicBezTo>
                      <a:pt x="894874" y="39529"/>
                      <a:pt x="898684" y="42386"/>
                      <a:pt x="901541" y="46196"/>
                    </a:cubicBezTo>
                    <a:cubicBezTo>
                      <a:pt x="906304" y="49054"/>
                      <a:pt x="911066" y="53816"/>
                      <a:pt x="915829" y="58579"/>
                    </a:cubicBezTo>
                    <a:cubicBezTo>
                      <a:pt x="918686" y="60484"/>
                      <a:pt x="922496" y="64294"/>
                      <a:pt x="925354" y="69056"/>
                    </a:cubicBezTo>
                    <a:cubicBezTo>
                      <a:pt x="927259" y="70009"/>
                      <a:pt x="931069" y="74771"/>
                      <a:pt x="933926" y="78581"/>
                    </a:cubicBezTo>
                    <a:lnTo>
                      <a:pt x="949166" y="102394"/>
                    </a:lnTo>
                    <a:lnTo>
                      <a:pt x="954881" y="110966"/>
                    </a:lnTo>
                    <a:cubicBezTo>
                      <a:pt x="960596" y="121444"/>
                      <a:pt x="965359" y="132874"/>
                      <a:pt x="969169" y="144304"/>
                    </a:cubicBezTo>
                    <a:cubicBezTo>
                      <a:pt x="935831" y="108109"/>
                      <a:pt x="896779" y="78581"/>
                      <a:pt x="829151" y="78581"/>
                    </a:cubicBezTo>
                    <a:lnTo>
                      <a:pt x="287179" y="78581"/>
                    </a:lnTo>
                    <a:cubicBezTo>
                      <a:pt x="201454" y="110014"/>
                      <a:pt x="140494" y="190976"/>
                      <a:pt x="140494" y="287179"/>
                    </a:cubicBezTo>
                    <a:lnTo>
                      <a:pt x="140494" y="1158716"/>
                    </a:lnTo>
                    <a:cubicBezTo>
                      <a:pt x="140494" y="1214914"/>
                      <a:pt x="161449" y="1267301"/>
                      <a:pt x="196691" y="1306354"/>
                    </a:cubicBezTo>
                    <a:cubicBezTo>
                      <a:pt x="193834" y="1306354"/>
                      <a:pt x="191929" y="1305401"/>
                      <a:pt x="190024" y="1304449"/>
                    </a:cubicBezTo>
                    <a:lnTo>
                      <a:pt x="190024" y="1304449"/>
                    </a:lnTo>
                    <a:close/>
                  </a:path>
                </a:pathLst>
              </a:custGeom>
              <a:solidFill>
                <a:srgbClr val="FBD87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sp>
          <p:nvSpPr>
            <p:cNvPr id="48" name="Rectangle 47">
              <a:extLst>
                <a:ext uri="{FF2B5EF4-FFF2-40B4-BE49-F238E27FC236}">
                  <a16:creationId xmlns:a16="http://schemas.microsoft.com/office/drawing/2014/main" id="{F189DB07-21F9-4CC6-A81D-B1616FE19852}"/>
                </a:ext>
              </a:extLst>
            </p:cNvPr>
            <p:cNvSpPr/>
            <p:nvPr/>
          </p:nvSpPr>
          <p:spPr>
            <a:xfrm>
              <a:off x="5524047" y="4265359"/>
              <a:ext cx="1689809" cy="16023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36" name="Rectangle 35">
              <a:extLst>
                <a:ext uri="{FF2B5EF4-FFF2-40B4-BE49-F238E27FC236}">
                  <a16:creationId xmlns:a16="http://schemas.microsoft.com/office/drawing/2014/main" id="{791C4D9D-F10C-40FE-B87C-144EAC021300}"/>
                </a:ext>
              </a:extLst>
            </p:cNvPr>
            <p:cNvSpPr/>
            <p:nvPr/>
          </p:nvSpPr>
          <p:spPr>
            <a:xfrm>
              <a:off x="5488656" y="4521562"/>
              <a:ext cx="1720029"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fld id="{21B8A470-D1BF-4331-84AD-A8AB4E4C2ADA}" type="CATEGORYNAME">
                <a:rPr kumimoji="0" lang="en-US" sz="1600" b="0" i="0" u="none" strike="noStrike" kern="1200" cap="none" spc="0" normalizeH="0" baseline="0" noProof="0">
                  <a:ln>
                    <a:noFill/>
                  </a:ln>
                  <a:solidFill>
                    <a:srgbClr val="FFFFFF"/>
                  </a:solidFill>
                  <a:effectLst/>
                  <a:uLnTx/>
                  <a:uFillTx/>
                  <a:latin typeface="Merriweather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t>Ennakon-pidätykset palkoista arvio</a:t>
              </a:fld>
              <a:r>
                <a:rPr kumimoji="0" lang="en-US" sz="1600" b="0" i="0" u="none" strike="noStrike" kern="1200" cap="none" spc="0" normalizeH="0" baseline="0" noProof="0">
                  <a:ln>
                    <a:noFill/>
                  </a:ln>
                  <a:solidFill>
                    <a:srgbClr val="FFFFFF"/>
                  </a:solidFill>
                  <a:effectLst/>
                  <a:uLnTx/>
                  <a:uFillTx/>
                  <a:latin typeface="Merriweather Sans"/>
                  <a:ea typeface="+mn-ea"/>
                  <a:cs typeface="+mn-cs"/>
                </a:rPr>
                <a:t>
</a:t>
              </a:r>
              <a:fld id="{C71965F2-CF20-4D19-8070-C03D5A0CFDFD}" type="VALUE">
                <a:rPr kumimoji="0" lang="en-US" b="1" i="0" u="none" strike="noStrike" kern="1200" cap="none" spc="0" normalizeH="0" baseline="0" noProof="0" smtClean="0">
                  <a:ln>
                    <a:noFill/>
                  </a:ln>
                  <a:solidFill>
                    <a:srgbClr val="FFFFFF"/>
                  </a:solidFill>
                  <a:effectLst/>
                  <a:uLnTx/>
                  <a:uFillTx/>
                  <a:latin typeface="Merriweather Sans"/>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t>945</a:t>
              </a:fld>
              <a:r>
                <a:rPr kumimoji="0" lang="en-US" b="1" i="0" u="none" strike="noStrike" kern="1200" cap="none" spc="0" normalizeH="0" baseline="0" noProof="0">
                  <a:ln>
                    <a:noFill/>
                  </a:ln>
                  <a:solidFill>
                    <a:srgbClr val="FFFFFF"/>
                  </a:solidFill>
                  <a:effectLst/>
                  <a:uLnTx/>
                  <a:uFillTx/>
                  <a:latin typeface="Merriweather Sans"/>
                  <a:ea typeface="+mn-ea"/>
                  <a:cs typeface="+mn-cs"/>
                </a:rPr>
                <a:t> </a:t>
              </a:r>
              <a:r>
                <a:rPr kumimoji="0" lang="en-US" sz="1100" b="1" i="0" u="none" strike="noStrike" kern="1200" cap="none" spc="0" normalizeH="0" baseline="0" noProof="0">
                  <a:ln>
                    <a:noFill/>
                  </a:ln>
                  <a:solidFill>
                    <a:srgbClr val="FFFFFF"/>
                  </a:solidFill>
                  <a:effectLst/>
                  <a:uLnTx/>
                  <a:uFillTx/>
                  <a:latin typeface="Merriweather Sans"/>
                  <a:ea typeface="+mn-ea"/>
                  <a:cs typeface="+mn-cs"/>
                </a:rPr>
                <a:t>M€</a:t>
              </a:r>
            </a:p>
          </p:txBody>
        </p:sp>
      </p:grpSp>
      <p:grpSp>
        <p:nvGrpSpPr>
          <p:cNvPr id="90" name="Group 89">
            <a:extLst>
              <a:ext uri="{FF2B5EF4-FFF2-40B4-BE49-F238E27FC236}">
                <a16:creationId xmlns:a16="http://schemas.microsoft.com/office/drawing/2014/main" id="{DDB411B2-6FE9-4295-81B1-BE7F8E63697D}"/>
              </a:ext>
            </a:extLst>
          </p:cNvPr>
          <p:cNvGrpSpPr/>
          <p:nvPr/>
        </p:nvGrpSpPr>
        <p:grpSpPr>
          <a:xfrm>
            <a:off x="1764596" y="3873786"/>
            <a:ext cx="1730740" cy="2454536"/>
            <a:chOff x="3528557" y="3972501"/>
            <a:chExt cx="1730740" cy="2454536"/>
          </a:xfrm>
        </p:grpSpPr>
        <p:sp>
          <p:nvSpPr>
            <p:cNvPr id="81" name="Freeform: Shape 80">
              <a:extLst>
                <a:ext uri="{FF2B5EF4-FFF2-40B4-BE49-F238E27FC236}">
                  <a16:creationId xmlns:a16="http://schemas.microsoft.com/office/drawing/2014/main" id="{DAB6B403-7258-450E-A3EF-AE0ED522F0FF}"/>
                </a:ext>
              </a:extLst>
            </p:cNvPr>
            <p:cNvSpPr/>
            <p:nvPr/>
          </p:nvSpPr>
          <p:spPr>
            <a:xfrm>
              <a:off x="3667021" y="4199391"/>
              <a:ext cx="1505723" cy="2227646"/>
            </a:xfrm>
            <a:custGeom>
              <a:avLst/>
              <a:gdLst>
                <a:gd name="connsiteX0" fmla="*/ 15470 w 1505722"/>
                <a:gd name="connsiteY0" fmla="*/ 2073979 h 2227645"/>
                <a:gd name="connsiteX1" fmla="*/ 15470 w 1505722"/>
                <a:gd name="connsiteY1" fmla="*/ 683763 h 2227645"/>
                <a:gd name="connsiteX2" fmla="*/ 246485 w 1505722"/>
                <a:gd name="connsiteY2" fmla="*/ 157792 h 2227645"/>
                <a:gd name="connsiteX3" fmla="*/ 246485 w 1505722"/>
                <a:gd name="connsiteY3" fmla="*/ 157792 h 2227645"/>
                <a:gd name="connsiteX4" fmla="*/ 246485 w 1505722"/>
                <a:gd name="connsiteY4" fmla="*/ 15470 h 2227645"/>
                <a:gd name="connsiteX5" fmla="*/ 1273677 w 1505722"/>
                <a:gd name="connsiteY5" fmla="*/ 15470 h 2227645"/>
                <a:gd name="connsiteX6" fmla="*/ 1273677 w 1505722"/>
                <a:gd name="connsiteY6" fmla="*/ 157792 h 2227645"/>
                <a:gd name="connsiteX7" fmla="*/ 1273677 w 1505722"/>
                <a:gd name="connsiteY7" fmla="*/ 157792 h 2227645"/>
                <a:gd name="connsiteX8" fmla="*/ 1504692 w 1505722"/>
                <a:gd name="connsiteY8" fmla="*/ 683763 h 2227645"/>
                <a:gd name="connsiteX9" fmla="*/ 1504692 w 1505722"/>
                <a:gd name="connsiteY9" fmla="*/ 2076042 h 2227645"/>
                <a:gd name="connsiteX10" fmla="*/ 1362370 w 1505722"/>
                <a:gd name="connsiteY10" fmla="*/ 2222489 h 2227645"/>
                <a:gd name="connsiteX11" fmla="*/ 155729 w 1505722"/>
                <a:gd name="connsiteY11" fmla="*/ 2222489 h 2227645"/>
                <a:gd name="connsiteX12" fmla="*/ 15470 w 1505722"/>
                <a:gd name="connsiteY12" fmla="*/ 2073979 h 2227645"/>
                <a:gd name="connsiteX13" fmla="*/ 15470 w 1505722"/>
                <a:gd name="connsiteY13" fmla="*/ 2073979 h 222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5722" h="2227645">
                  <a:moveTo>
                    <a:pt x="15470" y="2073979"/>
                  </a:moveTo>
                  <a:lnTo>
                    <a:pt x="15470" y="683763"/>
                  </a:lnTo>
                  <a:cubicBezTo>
                    <a:pt x="15470" y="423871"/>
                    <a:pt x="137165" y="300113"/>
                    <a:pt x="246485" y="157792"/>
                  </a:cubicBezTo>
                  <a:lnTo>
                    <a:pt x="246485" y="157792"/>
                  </a:lnTo>
                  <a:lnTo>
                    <a:pt x="246485" y="15470"/>
                  </a:lnTo>
                  <a:lnTo>
                    <a:pt x="1273677" y="15470"/>
                  </a:lnTo>
                  <a:lnTo>
                    <a:pt x="1273677" y="157792"/>
                  </a:lnTo>
                  <a:lnTo>
                    <a:pt x="1273677" y="157792"/>
                  </a:lnTo>
                  <a:cubicBezTo>
                    <a:pt x="1382996" y="300113"/>
                    <a:pt x="1504692" y="423871"/>
                    <a:pt x="1504692" y="683763"/>
                  </a:cubicBezTo>
                  <a:lnTo>
                    <a:pt x="1504692" y="2076042"/>
                  </a:lnTo>
                  <a:cubicBezTo>
                    <a:pt x="1504692" y="2164735"/>
                    <a:pt x="1479940" y="2222489"/>
                    <a:pt x="1362370" y="2222489"/>
                  </a:cubicBezTo>
                  <a:lnTo>
                    <a:pt x="155729" y="2222489"/>
                  </a:lnTo>
                  <a:cubicBezTo>
                    <a:pt x="40221" y="2220426"/>
                    <a:pt x="15470" y="2164735"/>
                    <a:pt x="15470" y="2073979"/>
                  </a:cubicBezTo>
                  <a:lnTo>
                    <a:pt x="15470" y="2073979"/>
                  </a:lnTo>
                  <a:close/>
                </a:path>
              </a:pathLst>
            </a:custGeom>
            <a:solidFill>
              <a:srgbClr val="F4EA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2" name="Freeform: Shape 81">
              <a:extLst>
                <a:ext uri="{FF2B5EF4-FFF2-40B4-BE49-F238E27FC236}">
                  <a16:creationId xmlns:a16="http://schemas.microsoft.com/office/drawing/2014/main" id="{FD72F7C0-1301-4DC2-B21E-33A32856CC88}"/>
                </a:ext>
              </a:extLst>
            </p:cNvPr>
            <p:cNvSpPr/>
            <p:nvPr/>
          </p:nvSpPr>
          <p:spPr>
            <a:xfrm>
              <a:off x="3751414" y="3972501"/>
              <a:ext cx="1340712" cy="309395"/>
            </a:xfrm>
            <a:custGeom>
              <a:avLst/>
              <a:gdLst>
                <a:gd name="connsiteX0" fmla="*/ 615871 w 1340712"/>
                <a:gd name="connsiteY0" fmla="*/ 312489 h 309395"/>
                <a:gd name="connsiteX1" fmla="*/ 615871 w 1340712"/>
                <a:gd name="connsiteY1" fmla="*/ 312489 h 309395"/>
                <a:gd name="connsiteX2" fmla="*/ 81649 w 1340712"/>
                <a:gd name="connsiteY2" fmla="*/ 312489 h 309395"/>
                <a:gd name="connsiteX3" fmla="*/ 23895 w 1340712"/>
                <a:gd name="connsiteY3" fmla="*/ 118602 h 309395"/>
                <a:gd name="connsiteX4" fmla="*/ 81649 w 1340712"/>
                <a:gd name="connsiteY4" fmla="*/ 15470 h 309395"/>
                <a:gd name="connsiteX5" fmla="*/ 832448 w 1340712"/>
                <a:gd name="connsiteY5" fmla="*/ 15470 h 309395"/>
                <a:gd name="connsiteX6" fmla="*/ 832448 w 1340712"/>
                <a:gd name="connsiteY6" fmla="*/ 15470 h 309395"/>
                <a:gd name="connsiteX7" fmla="*/ 1261476 w 1340712"/>
                <a:gd name="connsiteY7" fmla="*/ 15470 h 309395"/>
                <a:gd name="connsiteX8" fmla="*/ 1319229 w 1340712"/>
                <a:gd name="connsiteY8" fmla="*/ 118602 h 309395"/>
                <a:gd name="connsiteX9" fmla="*/ 1261476 w 1340712"/>
                <a:gd name="connsiteY9" fmla="*/ 312489 h 309395"/>
                <a:gd name="connsiteX10" fmla="*/ 615871 w 1340712"/>
                <a:gd name="connsiteY10" fmla="*/ 312489 h 309395"/>
                <a:gd name="connsiteX11" fmla="*/ 615871 w 1340712"/>
                <a:gd name="connsiteY11" fmla="*/ 312489 h 30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0712" h="309395">
                  <a:moveTo>
                    <a:pt x="615871" y="312489"/>
                  </a:moveTo>
                  <a:lnTo>
                    <a:pt x="615871" y="312489"/>
                  </a:lnTo>
                  <a:lnTo>
                    <a:pt x="81649" y="312489"/>
                  </a:lnTo>
                  <a:lnTo>
                    <a:pt x="23895" y="118602"/>
                  </a:lnTo>
                  <a:cubicBezTo>
                    <a:pt x="3269" y="64973"/>
                    <a:pt x="19770" y="15470"/>
                    <a:pt x="81649" y="15470"/>
                  </a:cubicBezTo>
                  <a:lnTo>
                    <a:pt x="832448" y="15470"/>
                  </a:lnTo>
                  <a:lnTo>
                    <a:pt x="832448" y="15470"/>
                  </a:lnTo>
                  <a:lnTo>
                    <a:pt x="1261476" y="15470"/>
                  </a:lnTo>
                  <a:cubicBezTo>
                    <a:pt x="1323355" y="15470"/>
                    <a:pt x="1339856" y="64973"/>
                    <a:pt x="1319229" y="118602"/>
                  </a:cubicBezTo>
                  <a:lnTo>
                    <a:pt x="1261476" y="312489"/>
                  </a:lnTo>
                  <a:lnTo>
                    <a:pt x="615871" y="312489"/>
                  </a:lnTo>
                  <a:lnTo>
                    <a:pt x="615871" y="312489"/>
                  </a:lnTo>
                  <a:close/>
                </a:path>
              </a:pathLst>
            </a:custGeom>
            <a:solidFill>
              <a:srgbClr val="FBC1A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3" name="Freeform: Shape 82">
              <a:extLst>
                <a:ext uri="{FF2B5EF4-FFF2-40B4-BE49-F238E27FC236}">
                  <a16:creationId xmlns:a16="http://schemas.microsoft.com/office/drawing/2014/main" id="{39152F84-BE20-4345-A9AE-AE3B384F517F}"/>
                </a:ext>
              </a:extLst>
            </p:cNvPr>
            <p:cNvSpPr/>
            <p:nvPr/>
          </p:nvSpPr>
          <p:spPr>
            <a:xfrm>
              <a:off x="3578327" y="4267458"/>
              <a:ext cx="1650107" cy="350648"/>
            </a:xfrm>
            <a:custGeom>
              <a:avLst/>
              <a:gdLst>
                <a:gd name="connsiteX0" fmla="*/ 166042 w 1650107"/>
                <a:gd name="connsiteY0" fmla="*/ 295988 h 350647"/>
                <a:gd name="connsiteX1" fmla="*/ 15470 w 1650107"/>
                <a:gd name="connsiteY1" fmla="*/ 347554 h 350647"/>
                <a:gd name="connsiteX2" fmla="*/ 254735 w 1650107"/>
                <a:gd name="connsiteY2" fmla="*/ 15470 h 350647"/>
                <a:gd name="connsiteX3" fmla="*/ 1092165 w 1650107"/>
                <a:gd name="connsiteY3" fmla="*/ 15470 h 350647"/>
                <a:gd name="connsiteX4" fmla="*/ 1092165 w 1650107"/>
                <a:gd name="connsiteY4" fmla="*/ 15470 h 350647"/>
                <a:gd name="connsiteX5" fmla="*/ 1434562 w 1650107"/>
                <a:gd name="connsiteY5" fmla="*/ 15470 h 350647"/>
                <a:gd name="connsiteX6" fmla="*/ 1653201 w 1650107"/>
                <a:gd name="connsiteY6" fmla="*/ 295988 h 350647"/>
                <a:gd name="connsiteX7" fmla="*/ 1477877 w 1650107"/>
                <a:gd name="connsiteY7" fmla="*/ 351679 h 350647"/>
                <a:gd name="connsiteX8" fmla="*/ 1292240 w 1650107"/>
                <a:gd name="connsiteY8" fmla="*/ 295988 h 350647"/>
                <a:gd name="connsiteX9" fmla="*/ 1104541 w 1650107"/>
                <a:gd name="connsiteY9" fmla="*/ 351679 h 350647"/>
                <a:gd name="connsiteX10" fmla="*/ 918904 w 1650107"/>
                <a:gd name="connsiteY10" fmla="*/ 295988 h 350647"/>
                <a:gd name="connsiteX11" fmla="*/ 731204 w 1650107"/>
                <a:gd name="connsiteY11" fmla="*/ 351679 h 350647"/>
                <a:gd name="connsiteX12" fmla="*/ 545567 w 1650107"/>
                <a:gd name="connsiteY12" fmla="*/ 295988 h 350647"/>
                <a:gd name="connsiteX13" fmla="*/ 359930 w 1650107"/>
                <a:gd name="connsiteY13" fmla="*/ 351679 h 350647"/>
                <a:gd name="connsiteX14" fmla="*/ 166042 w 1650107"/>
                <a:gd name="connsiteY14" fmla="*/ 295988 h 350647"/>
                <a:gd name="connsiteX15" fmla="*/ 166042 w 1650107"/>
                <a:gd name="connsiteY15" fmla="*/ 295988 h 35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50107" h="350647">
                  <a:moveTo>
                    <a:pt x="166042" y="295988"/>
                  </a:moveTo>
                  <a:cubicBezTo>
                    <a:pt x="85599" y="295988"/>
                    <a:pt x="75286" y="337241"/>
                    <a:pt x="15470" y="347554"/>
                  </a:cubicBezTo>
                  <a:cubicBezTo>
                    <a:pt x="60848" y="215545"/>
                    <a:pt x="135103" y="112414"/>
                    <a:pt x="254735" y="15470"/>
                  </a:cubicBezTo>
                  <a:lnTo>
                    <a:pt x="1092165" y="15470"/>
                  </a:lnTo>
                  <a:lnTo>
                    <a:pt x="1092165" y="15470"/>
                  </a:lnTo>
                  <a:lnTo>
                    <a:pt x="1434562" y="15470"/>
                  </a:lnTo>
                  <a:cubicBezTo>
                    <a:pt x="1533569" y="95913"/>
                    <a:pt x="1622262" y="203170"/>
                    <a:pt x="1653201" y="295988"/>
                  </a:cubicBezTo>
                  <a:cubicBezTo>
                    <a:pt x="1570696" y="300113"/>
                    <a:pt x="1566571" y="351679"/>
                    <a:pt x="1477877" y="351679"/>
                  </a:cubicBezTo>
                  <a:cubicBezTo>
                    <a:pt x="1385059" y="351679"/>
                    <a:pt x="1385059" y="295988"/>
                    <a:pt x="1292240" y="295988"/>
                  </a:cubicBezTo>
                  <a:cubicBezTo>
                    <a:pt x="1197359" y="295988"/>
                    <a:pt x="1197359" y="351679"/>
                    <a:pt x="1104541" y="351679"/>
                  </a:cubicBezTo>
                  <a:cubicBezTo>
                    <a:pt x="1011722" y="351679"/>
                    <a:pt x="1011722" y="295988"/>
                    <a:pt x="918904" y="295988"/>
                  </a:cubicBezTo>
                  <a:cubicBezTo>
                    <a:pt x="826085" y="295988"/>
                    <a:pt x="826085" y="351679"/>
                    <a:pt x="731204" y="351679"/>
                  </a:cubicBezTo>
                  <a:cubicBezTo>
                    <a:pt x="638385" y="351679"/>
                    <a:pt x="638385" y="295988"/>
                    <a:pt x="545567" y="295988"/>
                  </a:cubicBezTo>
                  <a:cubicBezTo>
                    <a:pt x="452748" y="295988"/>
                    <a:pt x="452748" y="351679"/>
                    <a:pt x="359930" y="351679"/>
                  </a:cubicBezTo>
                  <a:cubicBezTo>
                    <a:pt x="258861" y="351679"/>
                    <a:pt x="258861" y="295988"/>
                    <a:pt x="166042" y="295988"/>
                  </a:cubicBezTo>
                  <a:lnTo>
                    <a:pt x="166042" y="295988"/>
                  </a:lnTo>
                  <a:close/>
                </a:path>
              </a:pathLst>
            </a:custGeom>
            <a:solidFill>
              <a:srgbClr val="F8A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4" name="Freeform: Shape 83">
              <a:extLst>
                <a:ext uri="{FF2B5EF4-FFF2-40B4-BE49-F238E27FC236}">
                  <a16:creationId xmlns:a16="http://schemas.microsoft.com/office/drawing/2014/main" id="{22C53AC0-A078-46EC-8E6B-04BA42767BEC}"/>
                </a:ext>
              </a:extLst>
            </p:cNvPr>
            <p:cNvSpPr/>
            <p:nvPr/>
          </p:nvSpPr>
          <p:spPr>
            <a:xfrm>
              <a:off x="3667021" y="4896562"/>
              <a:ext cx="1505723" cy="1526350"/>
            </a:xfrm>
            <a:custGeom>
              <a:avLst/>
              <a:gdLst>
                <a:gd name="connsiteX0" fmla="*/ 15470 w 1505722"/>
                <a:gd name="connsiteY0" fmla="*/ 1376809 h 1526349"/>
                <a:gd name="connsiteX1" fmla="*/ 15470 w 1505722"/>
                <a:gd name="connsiteY1" fmla="*/ 15470 h 1526349"/>
                <a:gd name="connsiteX2" fmla="*/ 1504692 w 1505722"/>
                <a:gd name="connsiteY2" fmla="*/ 15470 h 1526349"/>
                <a:gd name="connsiteX3" fmla="*/ 1504692 w 1505722"/>
                <a:gd name="connsiteY3" fmla="*/ 1376809 h 1526349"/>
                <a:gd name="connsiteX4" fmla="*/ 1362370 w 1505722"/>
                <a:gd name="connsiteY4" fmla="*/ 1523256 h 1526349"/>
                <a:gd name="connsiteX5" fmla="*/ 155729 w 1505722"/>
                <a:gd name="connsiteY5" fmla="*/ 1523256 h 1526349"/>
                <a:gd name="connsiteX6" fmla="*/ 15470 w 1505722"/>
                <a:gd name="connsiteY6" fmla="*/ 1376809 h 1526349"/>
                <a:gd name="connsiteX7" fmla="*/ 15470 w 1505722"/>
                <a:gd name="connsiteY7" fmla="*/ 1376809 h 152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722" h="1526349">
                  <a:moveTo>
                    <a:pt x="15470" y="1376809"/>
                  </a:moveTo>
                  <a:lnTo>
                    <a:pt x="15470" y="15470"/>
                  </a:lnTo>
                  <a:lnTo>
                    <a:pt x="1504692" y="15470"/>
                  </a:lnTo>
                  <a:lnTo>
                    <a:pt x="1504692" y="1376809"/>
                  </a:lnTo>
                  <a:cubicBezTo>
                    <a:pt x="1504692" y="1465502"/>
                    <a:pt x="1479940" y="1523256"/>
                    <a:pt x="1362370" y="1523256"/>
                  </a:cubicBezTo>
                  <a:lnTo>
                    <a:pt x="155729" y="1523256"/>
                  </a:lnTo>
                  <a:cubicBezTo>
                    <a:pt x="40221" y="1523256"/>
                    <a:pt x="15470" y="1467565"/>
                    <a:pt x="15470" y="1376809"/>
                  </a:cubicBezTo>
                  <a:lnTo>
                    <a:pt x="15470" y="1376809"/>
                  </a:lnTo>
                  <a:close/>
                </a:path>
              </a:pathLst>
            </a:custGeom>
            <a:solidFill>
              <a:srgbClr val="EF84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5" name="Freeform: Shape 84">
              <a:extLst>
                <a:ext uri="{FF2B5EF4-FFF2-40B4-BE49-F238E27FC236}">
                  <a16:creationId xmlns:a16="http://schemas.microsoft.com/office/drawing/2014/main" id="{5CDB18B9-9D00-4535-B35A-AA0E61F441F5}"/>
                </a:ext>
              </a:extLst>
            </p:cNvPr>
            <p:cNvSpPr/>
            <p:nvPr/>
          </p:nvSpPr>
          <p:spPr>
            <a:xfrm>
              <a:off x="4537452" y="4277545"/>
              <a:ext cx="247516" cy="721922"/>
            </a:xfrm>
            <a:custGeom>
              <a:avLst/>
              <a:gdLst>
                <a:gd name="connsiteX0" fmla="*/ 44347 w 247516"/>
                <a:gd name="connsiteY0" fmla="*/ 712866 h 721922"/>
                <a:gd name="connsiteX1" fmla="*/ 15470 w 247516"/>
                <a:gd name="connsiteY1" fmla="*/ 683989 h 721922"/>
                <a:gd name="connsiteX2" fmla="*/ 112414 w 247516"/>
                <a:gd name="connsiteY2" fmla="*/ 304464 h 721922"/>
                <a:gd name="connsiteX3" fmla="*/ 176355 w 247516"/>
                <a:gd name="connsiteY3" fmla="*/ 48698 h 721922"/>
                <a:gd name="connsiteX4" fmla="*/ 201107 w 247516"/>
                <a:gd name="connsiteY4" fmla="*/ 15695 h 721922"/>
                <a:gd name="connsiteX5" fmla="*/ 234109 w 247516"/>
                <a:gd name="connsiteY5" fmla="*/ 40447 h 721922"/>
                <a:gd name="connsiteX6" fmla="*/ 166042 w 247516"/>
                <a:gd name="connsiteY6" fmla="*/ 327153 h 721922"/>
                <a:gd name="connsiteX7" fmla="*/ 73224 w 247516"/>
                <a:gd name="connsiteY7" fmla="*/ 683989 h 721922"/>
                <a:gd name="connsiteX8" fmla="*/ 44347 w 247516"/>
                <a:gd name="connsiteY8" fmla="*/ 712866 h 72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16" h="721922">
                  <a:moveTo>
                    <a:pt x="44347" y="712866"/>
                  </a:moveTo>
                  <a:cubicBezTo>
                    <a:pt x="27846" y="712866"/>
                    <a:pt x="15470" y="700490"/>
                    <a:pt x="15470" y="683989"/>
                  </a:cubicBezTo>
                  <a:cubicBezTo>
                    <a:pt x="15470" y="531354"/>
                    <a:pt x="67036" y="409659"/>
                    <a:pt x="112414" y="304464"/>
                  </a:cubicBezTo>
                  <a:cubicBezTo>
                    <a:pt x="151604" y="211646"/>
                    <a:pt x="186668" y="129140"/>
                    <a:pt x="176355" y="48698"/>
                  </a:cubicBezTo>
                  <a:cubicBezTo>
                    <a:pt x="174293" y="32197"/>
                    <a:pt x="186668" y="17758"/>
                    <a:pt x="201107" y="15695"/>
                  </a:cubicBezTo>
                  <a:cubicBezTo>
                    <a:pt x="217608" y="13633"/>
                    <a:pt x="232046" y="26009"/>
                    <a:pt x="234109" y="40447"/>
                  </a:cubicBezTo>
                  <a:cubicBezTo>
                    <a:pt x="246485" y="137391"/>
                    <a:pt x="207295" y="230210"/>
                    <a:pt x="166042" y="327153"/>
                  </a:cubicBezTo>
                  <a:cubicBezTo>
                    <a:pt x="122727" y="428222"/>
                    <a:pt x="73224" y="541667"/>
                    <a:pt x="73224" y="683989"/>
                  </a:cubicBezTo>
                  <a:cubicBezTo>
                    <a:pt x="73224" y="698428"/>
                    <a:pt x="60848" y="712866"/>
                    <a:pt x="44347" y="712866"/>
                  </a:cubicBezTo>
                  <a:close/>
                </a:path>
              </a:pathLst>
            </a:custGeom>
            <a:solidFill>
              <a:srgbClr val="9D0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6" name="Freeform: Shape 85">
              <a:extLst>
                <a:ext uri="{FF2B5EF4-FFF2-40B4-BE49-F238E27FC236}">
                  <a16:creationId xmlns:a16="http://schemas.microsoft.com/office/drawing/2014/main" id="{A2220BDA-4D44-4F39-BA0E-6BA09CDD1149}"/>
                </a:ext>
              </a:extLst>
            </p:cNvPr>
            <p:cNvSpPr/>
            <p:nvPr/>
          </p:nvSpPr>
          <p:spPr>
            <a:xfrm>
              <a:off x="3761910" y="4222088"/>
              <a:ext cx="1299460" cy="144384"/>
            </a:xfrm>
            <a:custGeom>
              <a:avLst/>
              <a:gdLst>
                <a:gd name="connsiteX0" fmla="*/ 254727 w 1299459"/>
                <a:gd name="connsiteY0" fmla="*/ 137157 h 144384"/>
                <a:gd name="connsiteX1" fmla="*/ 217600 w 1299459"/>
                <a:gd name="connsiteY1" fmla="*/ 128907 h 144384"/>
                <a:gd name="connsiteX2" fmla="*/ 188723 w 1299459"/>
                <a:gd name="connsiteY2" fmla="*/ 122719 h 144384"/>
                <a:gd name="connsiteX3" fmla="*/ 145408 w 1299459"/>
                <a:gd name="connsiteY3" fmla="*/ 120656 h 144384"/>
                <a:gd name="connsiteX4" fmla="*/ 106218 w 1299459"/>
                <a:gd name="connsiteY4" fmla="*/ 122719 h 144384"/>
                <a:gd name="connsiteX5" fmla="*/ 69090 w 1299459"/>
                <a:gd name="connsiteY5" fmla="*/ 118593 h 144384"/>
                <a:gd name="connsiteX6" fmla="*/ 36088 w 1299459"/>
                <a:gd name="connsiteY6" fmla="*/ 95904 h 144384"/>
                <a:gd name="connsiteX7" fmla="*/ 17524 w 1299459"/>
                <a:gd name="connsiteY7" fmla="*/ 58777 h 144384"/>
                <a:gd name="connsiteX8" fmla="*/ 36088 w 1299459"/>
                <a:gd name="connsiteY8" fmla="*/ 21650 h 144384"/>
                <a:gd name="connsiteX9" fmla="*/ 73215 w 1299459"/>
                <a:gd name="connsiteY9" fmla="*/ 40213 h 144384"/>
                <a:gd name="connsiteX10" fmla="*/ 81466 w 1299459"/>
                <a:gd name="connsiteY10" fmla="*/ 58777 h 144384"/>
                <a:gd name="connsiteX11" fmla="*/ 87654 w 1299459"/>
                <a:gd name="connsiteY11" fmla="*/ 62902 h 144384"/>
                <a:gd name="connsiteX12" fmla="*/ 106218 w 1299459"/>
                <a:gd name="connsiteY12" fmla="*/ 64965 h 144384"/>
                <a:gd name="connsiteX13" fmla="*/ 122719 w 1299459"/>
                <a:gd name="connsiteY13" fmla="*/ 64965 h 144384"/>
                <a:gd name="connsiteX14" fmla="*/ 143345 w 1299459"/>
                <a:gd name="connsiteY14" fmla="*/ 64965 h 144384"/>
                <a:gd name="connsiteX15" fmla="*/ 196973 w 1299459"/>
                <a:gd name="connsiteY15" fmla="*/ 67027 h 144384"/>
                <a:gd name="connsiteX16" fmla="*/ 234101 w 1299459"/>
                <a:gd name="connsiteY16" fmla="*/ 75278 h 144384"/>
                <a:gd name="connsiteX17" fmla="*/ 262978 w 1299459"/>
                <a:gd name="connsiteY17" fmla="*/ 81466 h 144384"/>
                <a:gd name="connsiteX18" fmla="*/ 306293 w 1299459"/>
                <a:gd name="connsiteY18" fmla="*/ 83529 h 144384"/>
                <a:gd name="connsiteX19" fmla="*/ 349608 w 1299459"/>
                <a:gd name="connsiteY19" fmla="*/ 77341 h 144384"/>
                <a:gd name="connsiteX20" fmla="*/ 378485 w 1299459"/>
                <a:gd name="connsiteY20" fmla="*/ 69090 h 144384"/>
                <a:gd name="connsiteX21" fmla="*/ 413550 w 1299459"/>
                <a:gd name="connsiteY21" fmla="*/ 58777 h 144384"/>
                <a:gd name="connsiteX22" fmla="*/ 467178 w 1299459"/>
                <a:gd name="connsiteY22" fmla="*/ 52589 h 144384"/>
                <a:gd name="connsiteX23" fmla="*/ 566185 w 1299459"/>
                <a:gd name="connsiteY23" fmla="*/ 60840 h 144384"/>
                <a:gd name="connsiteX24" fmla="*/ 599187 w 1299459"/>
                <a:gd name="connsiteY24" fmla="*/ 67027 h 144384"/>
                <a:gd name="connsiteX25" fmla="*/ 630127 w 1299459"/>
                <a:gd name="connsiteY25" fmla="*/ 69090 h 144384"/>
                <a:gd name="connsiteX26" fmla="*/ 778636 w 1299459"/>
                <a:gd name="connsiteY26" fmla="*/ 48464 h 144384"/>
                <a:gd name="connsiteX27" fmla="*/ 824014 w 1299459"/>
                <a:gd name="connsiteY27" fmla="*/ 54652 h 144384"/>
                <a:gd name="connsiteX28" fmla="*/ 844641 w 1299459"/>
                <a:gd name="connsiteY28" fmla="*/ 58777 h 144384"/>
                <a:gd name="connsiteX29" fmla="*/ 863204 w 1299459"/>
                <a:gd name="connsiteY29" fmla="*/ 64965 h 144384"/>
                <a:gd name="connsiteX30" fmla="*/ 945710 w 1299459"/>
                <a:gd name="connsiteY30" fmla="*/ 77341 h 144384"/>
                <a:gd name="connsiteX31" fmla="*/ 1026152 w 1299459"/>
                <a:gd name="connsiteY31" fmla="*/ 64965 h 144384"/>
                <a:gd name="connsiteX32" fmla="*/ 1096282 w 1299459"/>
                <a:gd name="connsiteY32" fmla="*/ 46401 h 144384"/>
                <a:gd name="connsiteX33" fmla="*/ 1170537 w 1299459"/>
                <a:gd name="connsiteY33" fmla="*/ 36088 h 144384"/>
                <a:gd name="connsiteX34" fmla="*/ 1248917 w 1299459"/>
                <a:gd name="connsiteY34" fmla="*/ 17524 h 144384"/>
                <a:gd name="connsiteX35" fmla="*/ 1286044 w 1299459"/>
                <a:gd name="connsiteY35" fmla="*/ 36088 h 144384"/>
                <a:gd name="connsiteX36" fmla="*/ 1267481 w 1299459"/>
                <a:gd name="connsiteY36" fmla="*/ 73215 h 144384"/>
                <a:gd name="connsiteX37" fmla="*/ 1176725 w 1299459"/>
                <a:gd name="connsiteY37" fmla="*/ 93842 h 144384"/>
                <a:gd name="connsiteX38" fmla="*/ 1110720 w 1299459"/>
                <a:gd name="connsiteY38" fmla="*/ 102092 h 144384"/>
                <a:gd name="connsiteX39" fmla="*/ 1044716 w 1299459"/>
                <a:gd name="connsiteY39" fmla="*/ 118593 h 144384"/>
                <a:gd name="connsiteX40" fmla="*/ 949835 w 1299459"/>
                <a:gd name="connsiteY40" fmla="*/ 133032 h 144384"/>
                <a:gd name="connsiteX41" fmla="*/ 848766 w 1299459"/>
                <a:gd name="connsiteY41" fmla="*/ 118593 h 144384"/>
                <a:gd name="connsiteX42" fmla="*/ 811638 w 1299459"/>
                <a:gd name="connsiteY42" fmla="*/ 108280 h 144384"/>
                <a:gd name="connsiteX43" fmla="*/ 778636 w 1299459"/>
                <a:gd name="connsiteY43" fmla="*/ 104155 h 144384"/>
                <a:gd name="connsiteX44" fmla="*/ 630127 w 1299459"/>
                <a:gd name="connsiteY44" fmla="*/ 124781 h 144384"/>
                <a:gd name="connsiteX45" fmla="*/ 588874 w 1299459"/>
                <a:gd name="connsiteY45" fmla="*/ 120656 h 144384"/>
                <a:gd name="connsiteX46" fmla="*/ 553809 w 1299459"/>
                <a:gd name="connsiteY46" fmla="*/ 112405 h 144384"/>
                <a:gd name="connsiteX47" fmla="*/ 471304 w 1299459"/>
                <a:gd name="connsiteY47" fmla="*/ 104155 h 144384"/>
                <a:gd name="connsiteX48" fmla="*/ 430051 w 1299459"/>
                <a:gd name="connsiteY48" fmla="*/ 108280 h 144384"/>
                <a:gd name="connsiteX49" fmla="*/ 401174 w 1299459"/>
                <a:gd name="connsiteY49" fmla="*/ 116531 h 144384"/>
                <a:gd name="connsiteX50" fmla="*/ 364047 w 1299459"/>
                <a:gd name="connsiteY50" fmla="*/ 126844 h 144384"/>
                <a:gd name="connsiteX51" fmla="*/ 310418 w 1299459"/>
                <a:gd name="connsiteY51" fmla="*/ 133032 h 144384"/>
                <a:gd name="connsiteX52" fmla="*/ 254727 w 1299459"/>
                <a:gd name="connsiteY52" fmla="*/ 137157 h 144384"/>
                <a:gd name="connsiteX53" fmla="*/ 254727 w 1299459"/>
                <a:gd name="connsiteY53" fmla="*/ 137157 h 1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99459" h="144384">
                  <a:moveTo>
                    <a:pt x="254727" y="137157"/>
                  </a:moveTo>
                  <a:cubicBezTo>
                    <a:pt x="240289" y="135094"/>
                    <a:pt x="227913" y="130969"/>
                    <a:pt x="217600" y="128907"/>
                  </a:cubicBezTo>
                  <a:cubicBezTo>
                    <a:pt x="207287" y="126844"/>
                    <a:pt x="199036" y="124781"/>
                    <a:pt x="188723" y="122719"/>
                  </a:cubicBezTo>
                  <a:cubicBezTo>
                    <a:pt x="178410" y="120656"/>
                    <a:pt x="163971" y="120656"/>
                    <a:pt x="145408" y="120656"/>
                  </a:cubicBezTo>
                  <a:cubicBezTo>
                    <a:pt x="128906" y="120656"/>
                    <a:pt x="116531" y="122719"/>
                    <a:pt x="106218" y="122719"/>
                  </a:cubicBezTo>
                  <a:cubicBezTo>
                    <a:pt x="93842" y="122719"/>
                    <a:pt x="81466" y="122719"/>
                    <a:pt x="69090" y="118593"/>
                  </a:cubicBezTo>
                  <a:cubicBezTo>
                    <a:pt x="56714" y="114468"/>
                    <a:pt x="44338" y="108280"/>
                    <a:pt x="36088" y="95904"/>
                  </a:cubicBezTo>
                  <a:cubicBezTo>
                    <a:pt x="27837" y="85591"/>
                    <a:pt x="21650" y="73215"/>
                    <a:pt x="17524" y="58777"/>
                  </a:cubicBezTo>
                  <a:cubicBezTo>
                    <a:pt x="11336" y="42276"/>
                    <a:pt x="19587" y="25775"/>
                    <a:pt x="36088" y="21650"/>
                  </a:cubicBezTo>
                  <a:cubicBezTo>
                    <a:pt x="52589" y="15462"/>
                    <a:pt x="69090" y="23712"/>
                    <a:pt x="73215" y="40213"/>
                  </a:cubicBezTo>
                  <a:cubicBezTo>
                    <a:pt x="77341" y="50526"/>
                    <a:pt x="79403" y="56714"/>
                    <a:pt x="81466" y="58777"/>
                  </a:cubicBezTo>
                  <a:cubicBezTo>
                    <a:pt x="83529" y="60840"/>
                    <a:pt x="83529" y="60840"/>
                    <a:pt x="87654" y="62902"/>
                  </a:cubicBezTo>
                  <a:cubicBezTo>
                    <a:pt x="91779" y="64965"/>
                    <a:pt x="95904" y="64965"/>
                    <a:pt x="106218" y="64965"/>
                  </a:cubicBezTo>
                  <a:cubicBezTo>
                    <a:pt x="110343" y="64965"/>
                    <a:pt x="116531" y="64965"/>
                    <a:pt x="122719" y="64965"/>
                  </a:cubicBezTo>
                  <a:cubicBezTo>
                    <a:pt x="128906" y="64965"/>
                    <a:pt x="135094" y="64965"/>
                    <a:pt x="143345" y="64965"/>
                  </a:cubicBezTo>
                  <a:cubicBezTo>
                    <a:pt x="166034" y="64965"/>
                    <a:pt x="182535" y="64965"/>
                    <a:pt x="196973" y="67027"/>
                  </a:cubicBezTo>
                  <a:cubicBezTo>
                    <a:pt x="211412" y="69090"/>
                    <a:pt x="223788" y="73215"/>
                    <a:pt x="234101" y="75278"/>
                  </a:cubicBezTo>
                  <a:cubicBezTo>
                    <a:pt x="244414" y="77341"/>
                    <a:pt x="252665" y="79403"/>
                    <a:pt x="262978" y="81466"/>
                  </a:cubicBezTo>
                  <a:cubicBezTo>
                    <a:pt x="273291" y="83529"/>
                    <a:pt x="287729" y="83529"/>
                    <a:pt x="306293" y="83529"/>
                  </a:cubicBezTo>
                  <a:cubicBezTo>
                    <a:pt x="324857" y="83529"/>
                    <a:pt x="339295" y="81466"/>
                    <a:pt x="349608" y="77341"/>
                  </a:cubicBezTo>
                  <a:cubicBezTo>
                    <a:pt x="359922" y="75278"/>
                    <a:pt x="368172" y="71153"/>
                    <a:pt x="378485" y="69090"/>
                  </a:cubicBezTo>
                  <a:cubicBezTo>
                    <a:pt x="388798" y="64965"/>
                    <a:pt x="399112" y="60840"/>
                    <a:pt x="413550" y="58777"/>
                  </a:cubicBezTo>
                  <a:cubicBezTo>
                    <a:pt x="427988" y="54652"/>
                    <a:pt x="444490" y="52589"/>
                    <a:pt x="467178" y="52589"/>
                  </a:cubicBezTo>
                  <a:cubicBezTo>
                    <a:pt x="510494" y="50526"/>
                    <a:pt x="539371" y="56714"/>
                    <a:pt x="566185" y="60840"/>
                  </a:cubicBezTo>
                  <a:cubicBezTo>
                    <a:pt x="578561" y="62902"/>
                    <a:pt x="588874" y="64965"/>
                    <a:pt x="599187" y="67027"/>
                  </a:cubicBezTo>
                  <a:cubicBezTo>
                    <a:pt x="609500" y="69090"/>
                    <a:pt x="619813" y="69090"/>
                    <a:pt x="630127" y="69090"/>
                  </a:cubicBezTo>
                  <a:cubicBezTo>
                    <a:pt x="675505" y="69090"/>
                    <a:pt x="725008" y="48464"/>
                    <a:pt x="778636" y="48464"/>
                  </a:cubicBezTo>
                  <a:cubicBezTo>
                    <a:pt x="795137" y="48464"/>
                    <a:pt x="811638" y="50526"/>
                    <a:pt x="824014" y="54652"/>
                  </a:cubicBezTo>
                  <a:cubicBezTo>
                    <a:pt x="830202" y="56714"/>
                    <a:pt x="838453" y="58777"/>
                    <a:pt x="844641" y="58777"/>
                  </a:cubicBezTo>
                  <a:cubicBezTo>
                    <a:pt x="850829" y="60840"/>
                    <a:pt x="857016" y="62902"/>
                    <a:pt x="863204" y="64965"/>
                  </a:cubicBezTo>
                  <a:cubicBezTo>
                    <a:pt x="887956" y="71153"/>
                    <a:pt x="912708" y="77341"/>
                    <a:pt x="945710" y="77341"/>
                  </a:cubicBezTo>
                  <a:cubicBezTo>
                    <a:pt x="980774" y="75278"/>
                    <a:pt x="1005526" y="71153"/>
                    <a:pt x="1026152" y="64965"/>
                  </a:cubicBezTo>
                  <a:cubicBezTo>
                    <a:pt x="1048841" y="58777"/>
                    <a:pt x="1069468" y="52589"/>
                    <a:pt x="1096282" y="46401"/>
                  </a:cubicBezTo>
                  <a:cubicBezTo>
                    <a:pt x="1123096" y="40213"/>
                    <a:pt x="1147848" y="40213"/>
                    <a:pt x="1170537" y="36088"/>
                  </a:cubicBezTo>
                  <a:cubicBezTo>
                    <a:pt x="1193226" y="34025"/>
                    <a:pt x="1217977" y="29900"/>
                    <a:pt x="1248917" y="17524"/>
                  </a:cubicBezTo>
                  <a:cubicBezTo>
                    <a:pt x="1263355" y="11336"/>
                    <a:pt x="1281919" y="19587"/>
                    <a:pt x="1286044" y="36088"/>
                  </a:cubicBezTo>
                  <a:cubicBezTo>
                    <a:pt x="1292232" y="50526"/>
                    <a:pt x="1283982" y="69090"/>
                    <a:pt x="1267481" y="73215"/>
                  </a:cubicBezTo>
                  <a:cubicBezTo>
                    <a:pt x="1230353" y="85591"/>
                    <a:pt x="1201476" y="91779"/>
                    <a:pt x="1176725" y="93842"/>
                  </a:cubicBezTo>
                  <a:cubicBezTo>
                    <a:pt x="1158161" y="95904"/>
                    <a:pt x="1135472" y="95904"/>
                    <a:pt x="1110720" y="102092"/>
                  </a:cubicBezTo>
                  <a:cubicBezTo>
                    <a:pt x="1085969" y="106218"/>
                    <a:pt x="1067405" y="114468"/>
                    <a:pt x="1044716" y="118593"/>
                  </a:cubicBezTo>
                  <a:cubicBezTo>
                    <a:pt x="1019964" y="124781"/>
                    <a:pt x="991088" y="130969"/>
                    <a:pt x="949835" y="133032"/>
                  </a:cubicBezTo>
                  <a:cubicBezTo>
                    <a:pt x="906520" y="135094"/>
                    <a:pt x="875580" y="126844"/>
                    <a:pt x="848766" y="118593"/>
                  </a:cubicBezTo>
                  <a:cubicBezTo>
                    <a:pt x="836390" y="114468"/>
                    <a:pt x="824014" y="112405"/>
                    <a:pt x="811638" y="108280"/>
                  </a:cubicBezTo>
                  <a:cubicBezTo>
                    <a:pt x="801325" y="106218"/>
                    <a:pt x="788949" y="104155"/>
                    <a:pt x="778636" y="104155"/>
                  </a:cubicBezTo>
                  <a:cubicBezTo>
                    <a:pt x="733258" y="104155"/>
                    <a:pt x="683755" y="124781"/>
                    <a:pt x="630127" y="124781"/>
                  </a:cubicBezTo>
                  <a:cubicBezTo>
                    <a:pt x="613626" y="124781"/>
                    <a:pt x="601250" y="122719"/>
                    <a:pt x="588874" y="120656"/>
                  </a:cubicBezTo>
                  <a:cubicBezTo>
                    <a:pt x="576498" y="118593"/>
                    <a:pt x="566185" y="116531"/>
                    <a:pt x="553809" y="112405"/>
                  </a:cubicBezTo>
                  <a:cubicBezTo>
                    <a:pt x="531120" y="108280"/>
                    <a:pt x="508431" y="104155"/>
                    <a:pt x="471304" y="104155"/>
                  </a:cubicBezTo>
                  <a:cubicBezTo>
                    <a:pt x="452740" y="104155"/>
                    <a:pt x="440364" y="106218"/>
                    <a:pt x="430051" y="108280"/>
                  </a:cubicBezTo>
                  <a:cubicBezTo>
                    <a:pt x="419738" y="110343"/>
                    <a:pt x="411487" y="114468"/>
                    <a:pt x="401174" y="116531"/>
                  </a:cubicBezTo>
                  <a:cubicBezTo>
                    <a:pt x="390861" y="120656"/>
                    <a:pt x="380548" y="124781"/>
                    <a:pt x="364047" y="126844"/>
                  </a:cubicBezTo>
                  <a:cubicBezTo>
                    <a:pt x="349608" y="130969"/>
                    <a:pt x="333107" y="133032"/>
                    <a:pt x="310418" y="133032"/>
                  </a:cubicBezTo>
                  <a:cubicBezTo>
                    <a:pt x="287729" y="139220"/>
                    <a:pt x="271228" y="139220"/>
                    <a:pt x="254727" y="137157"/>
                  </a:cubicBezTo>
                  <a:lnTo>
                    <a:pt x="254727" y="137157"/>
                  </a:lnTo>
                  <a:close/>
                </a:path>
              </a:pathLst>
            </a:custGeom>
            <a:solidFill>
              <a:srgbClr val="9D0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7" name="Freeform: Shape 86">
              <a:extLst>
                <a:ext uri="{FF2B5EF4-FFF2-40B4-BE49-F238E27FC236}">
                  <a16:creationId xmlns:a16="http://schemas.microsoft.com/office/drawing/2014/main" id="{BCED75B0-F2D7-4ECB-8D9F-6A1C9CF0180D}"/>
                </a:ext>
              </a:extLst>
            </p:cNvPr>
            <p:cNvSpPr/>
            <p:nvPr/>
          </p:nvSpPr>
          <p:spPr>
            <a:xfrm>
              <a:off x="3769891" y="4191509"/>
              <a:ext cx="1299460" cy="103132"/>
            </a:xfrm>
            <a:custGeom>
              <a:avLst/>
              <a:gdLst>
                <a:gd name="connsiteX0" fmla="*/ 273561 w 1299459"/>
                <a:gd name="connsiteY0" fmla="*/ 101732 h 103131"/>
                <a:gd name="connsiteX1" fmla="*/ 236433 w 1299459"/>
                <a:gd name="connsiteY1" fmla="*/ 91419 h 103131"/>
                <a:gd name="connsiteX2" fmla="*/ 205494 w 1299459"/>
                <a:gd name="connsiteY2" fmla="*/ 83168 h 103131"/>
                <a:gd name="connsiteX3" fmla="*/ 162178 w 1299459"/>
                <a:gd name="connsiteY3" fmla="*/ 79043 h 103131"/>
                <a:gd name="connsiteX4" fmla="*/ 127114 w 1299459"/>
                <a:gd name="connsiteY4" fmla="*/ 81106 h 103131"/>
                <a:gd name="connsiteX5" fmla="*/ 102362 w 1299459"/>
                <a:gd name="connsiteY5" fmla="*/ 85231 h 103131"/>
                <a:gd name="connsiteX6" fmla="*/ 79673 w 1299459"/>
                <a:gd name="connsiteY6" fmla="*/ 91419 h 103131"/>
                <a:gd name="connsiteX7" fmla="*/ 50796 w 1299459"/>
                <a:gd name="connsiteY7" fmla="*/ 97607 h 103131"/>
                <a:gd name="connsiteX8" fmla="*/ 15731 w 1299459"/>
                <a:gd name="connsiteY8" fmla="*/ 72855 h 103131"/>
                <a:gd name="connsiteX9" fmla="*/ 40483 w 1299459"/>
                <a:gd name="connsiteY9" fmla="*/ 37790 h 103131"/>
                <a:gd name="connsiteX10" fmla="*/ 63172 w 1299459"/>
                <a:gd name="connsiteY10" fmla="*/ 31602 h 103131"/>
                <a:gd name="connsiteX11" fmla="*/ 87923 w 1299459"/>
                <a:gd name="connsiteY11" fmla="*/ 25414 h 103131"/>
                <a:gd name="connsiteX12" fmla="*/ 120926 w 1299459"/>
                <a:gd name="connsiteY12" fmla="*/ 19226 h 103131"/>
                <a:gd name="connsiteX13" fmla="*/ 164241 w 1299459"/>
                <a:gd name="connsiteY13" fmla="*/ 17164 h 103131"/>
                <a:gd name="connsiteX14" fmla="*/ 217869 w 1299459"/>
                <a:gd name="connsiteY14" fmla="*/ 21289 h 103131"/>
                <a:gd name="connsiteX15" fmla="*/ 254997 w 1299459"/>
                <a:gd name="connsiteY15" fmla="*/ 31602 h 103131"/>
                <a:gd name="connsiteX16" fmla="*/ 285936 w 1299459"/>
                <a:gd name="connsiteY16" fmla="*/ 39853 h 103131"/>
                <a:gd name="connsiteX17" fmla="*/ 329252 w 1299459"/>
                <a:gd name="connsiteY17" fmla="*/ 43978 h 103131"/>
                <a:gd name="connsiteX18" fmla="*/ 374630 w 1299459"/>
                <a:gd name="connsiteY18" fmla="*/ 39853 h 103131"/>
                <a:gd name="connsiteX19" fmla="*/ 405569 w 1299459"/>
                <a:gd name="connsiteY19" fmla="*/ 31602 h 103131"/>
                <a:gd name="connsiteX20" fmla="*/ 442697 w 1299459"/>
                <a:gd name="connsiteY20" fmla="*/ 21289 h 103131"/>
                <a:gd name="connsiteX21" fmla="*/ 496325 w 1299459"/>
                <a:gd name="connsiteY21" fmla="*/ 17164 h 103131"/>
                <a:gd name="connsiteX22" fmla="*/ 549954 w 1299459"/>
                <a:gd name="connsiteY22" fmla="*/ 21289 h 103131"/>
                <a:gd name="connsiteX23" fmla="*/ 587081 w 1299459"/>
                <a:gd name="connsiteY23" fmla="*/ 31602 h 103131"/>
                <a:gd name="connsiteX24" fmla="*/ 618020 w 1299459"/>
                <a:gd name="connsiteY24" fmla="*/ 39853 h 103131"/>
                <a:gd name="connsiteX25" fmla="*/ 661336 w 1299459"/>
                <a:gd name="connsiteY25" fmla="*/ 43978 h 103131"/>
                <a:gd name="connsiteX26" fmla="*/ 704651 w 1299459"/>
                <a:gd name="connsiteY26" fmla="*/ 39853 h 103131"/>
                <a:gd name="connsiteX27" fmla="*/ 735591 w 1299459"/>
                <a:gd name="connsiteY27" fmla="*/ 31602 h 103131"/>
                <a:gd name="connsiteX28" fmla="*/ 772718 w 1299459"/>
                <a:gd name="connsiteY28" fmla="*/ 21289 h 103131"/>
                <a:gd name="connsiteX29" fmla="*/ 826347 w 1299459"/>
                <a:gd name="connsiteY29" fmla="*/ 17164 h 103131"/>
                <a:gd name="connsiteX30" fmla="*/ 826347 w 1299459"/>
                <a:gd name="connsiteY30" fmla="*/ 17164 h 103131"/>
                <a:gd name="connsiteX31" fmla="*/ 828409 w 1299459"/>
                <a:gd name="connsiteY31" fmla="*/ 17164 h 103131"/>
                <a:gd name="connsiteX32" fmla="*/ 882038 w 1299459"/>
                <a:gd name="connsiteY32" fmla="*/ 21289 h 103131"/>
                <a:gd name="connsiteX33" fmla="*/ 919165 w 1299459"/>
                <a:gd name="connsiteY33" fmla="*/ 29540 h 103131"/>
                <a:gd name="connsiteX34" fmla="*/ 948042 w 1299459"/>
                <a:gd name="connsiteY34" fmla="*/ 37790 h 103131"/>
                <a:gd name="connsiteX35" fmla="*/ 989295 w 1299459"/>
                <a:gd name="connsiteY35" fmla="*/ 41915 h 103131"/>
                <a:gd name="connsiteX36" fmla="*/ 1032610 w 1299459"/>
                <a:gd name="connsiteY36" fmla="*/ 37790 h 103131"/>
                <a:gd name="connsiteX37" fmla="*/ 1061487 w 1299459"/>
                <a:gd name="connsiteY37" fmla="*/ 31602 h 103131"/>
                <a:gd name="connsiteX38" fmla="*/ 1088301 w 1299459"/>
                <a:gd name="connsiteY38" fmla="*/ 23352 h 103131"/>
                <a:gd name="connsiteX39" fmla="*/ 1123366 w 1299459"/>
                <a:gd name="connsiteY39" fmla="*/ 17164 h 103131"/>
                <a:gd name="connsiteX40" fmla="*/ 1162556 w 1299459"/>
                <a:gd name="connsiteY40" fmla="*/ 21289 h 103131"/>
                <a:gd name="connsiteX41" fmla="*/ 1189370 w 1299459"/>
                <a:gd name="connsiteY41" fmla="*/ 29540 h 103131"/>
                <a:gd name="connsiteX42" fmla="*/ 1209996 w 1299459"/>
                <a:gd name="connsiteY42" fmla="*/ 31602 h 103131"/>
                <a:gd name="connsiteX43" fmla="*/ 1240936 w 1299459"/>
                <a:gd name="connsiteY43" fmla="*/ 19226 h 103131"/>
                <a:gd name="connsiteX44" fmla="*/ 1282189 w 1299459"/>
                <a:gd name="connsiteY44" fmla="*/ 29540 h 103131"/>
                <a:gd name="connsiteX45" fmla="*/ 1271875 w 1299459"/>
                <a:gd name="connsiteY45" fmla="*/ 70792 h 103131"/>
                <a:gd name="connsiteX46" fmla="*/ 1220310 w 1299459"/>
                <a:gd name="connsiteY46" fmla="*/ 89356 h 103131"/>
                <a:gd name="connsiteX47" fmla="*/ 1176994 w 1299459"/>
                <a:gd name="connsiteY47" fmla="*/ 87293 h 103131"/>
                <a:gd name="connsiteX48" fmla="*/ 1148117 w 1299459"/>
                <a:gd name="connsiteY48" fmla="*/ 79043 h 103131"/>
                <a:gd name="connsiteX49" fmla="*/ 1129554 w 1299459"/>
                <a:gd name="connsiteY49" fmla="*/ 76980 h 103131"/>
                <a:gd name="connsiteX50" fmla="*/ 1104802 w 1299459"/>
                <a:gd name="connsiteY50" fmla="*/ 81106 h 103131"/>
                <a:gd name="connsiteX51" fmla="*/ 1077988 w 1299459"/>
                <a:gd name="connsiteY51" fmla="*/ 89356 h 103131"/>
                <a:gd name="connsiteX52" fmla="*/ 1040860 w 1299459"/>
                <a:gd name="connsiteY52" fmla="*/ 97607 h 103131"/>
                <a:gd name="connsiteX53" fmla="*/ 987232 w 1299459"/>
                <a:gd name="connsiteY53" fmla="*/ 101732 h 103131"/>
                <a:gd name="connsiteX54" fmla="*/ 935666 w 1299459"/>
                <a:gd name="connsiteY54" fmla="*/ 97607 h 103131"/>
                <a:gd name="connsiteX55" fmla="*/ 900601 w 1299459"/>
                <a:gd name="connsiteY55" fmla="*/ 89356 h 103131"/>
                <a:gd name="connsiteX56" fmla="*/ 871724 w 1299459"/>
                <a:gd name="connsiteY56" fmla="*/ 81106 h 103131"/>
                <a:gd name="connsiteX57" fmla="*/ 832534 w 1299459"/>
                <a:gd name="connsiteY57" fmla="*/ 76980 h 103131"/>
                <a:gd name="connsiteX58" fmla="*/ 828409 w 1299459"/>
                <a:gd name="connsiteY58" fmla="*/ 76980 h 103131"/>
                <a:gd name="connsiteX59" fmla="*/ 824284 w 1299459"/>
                <a:gd name="connsiteY59" fmla="*/ 76980 h 103131"/>
                <a:gd name="connsiteX60" fmla="*/ 822221 w 1299459"/>
                <a:gd name="connsiteY60" fmla="*/ 76980 h 103131"/>
                <a:gd name="connsiteX61" fmla="*/ 820159 w 1299459"/>
                <a:gd name="connsiteY61" fmla="*/ 76980 h 103131"/>
                <a:gd name="connsiteX62" fmla="*/ 780969 w 1299459"/>
                <a:gd name="connsiteY62" fmla="*/ 81106 h 103131"/>
                <a:gd name="connsiteX63" fmla="*/ 750029 w 1299459"/>
                <a:gd name="connsiteY63" fmla="*/ 89356 h 103131"/>
                <a:gd name="connsiteX64" fmla="*/ 712902 w 1299459"/>
                <a:gd name="connsiteY64" fmla="*/ 97607 h 103131"/>
                <a:gd name="connsiteX65" fmla="*/ 659273 w 1299459"/>
                <a:gd name="connsiteY65" fmla="*/ 101732 h 103131"/>
                <a:gd name="connsiteX66" fmla="*/ 605645 w 1299459"/>
                <a:gd name="connsiteY66" fmla="*/ 97607 h 103131"/>
                <a:gd name="connsiteX67" fmla="*/ 568517 w 1299459"/>
                <a:gd name="connsiteY67" fmla="*/ 87293 h 103131"/>
                <a:gd name="connsiteX68" fmla="*/ 537578 w 1299459"/>
                <a:gd name="connsiteY68" fmla="*/ 79043 h 103131"/>
                <a:gd name="connsiteX69" fmla="*/ 494262 w 1299459"/>
                <a:gd name="connsiteY69" fmla="*/ 74918 h 103131"/>
                <a:gd name="connsiteX70" fmla="*/ 450947 w 1299459"/>
                <a:gd name="connsiteY70" fmla="*/ 79043 h 103131"/>
                <a:gd name="connsiteX71" fmla="*/ 420008 w 1299459"/>
                <a:gd name="connsiteY71" fmla="*/ 87293 h 103131"/>
                <a:gd name="connsiteX72" fmla="*/ 382880 w 1299459"/>
                <a:gd name="connsiteY72" fmla="*/ 97607 h 103131"/>
                <a:gd name="connsiteX73" fmla="*/ 327189 w 1299459"/>
                <a:gd name="connsiteY73" fmla="*/ 101732 h 103131"/>
                <a:gd name="connsiteX74" fmla="*/ 273561 w 1299459"/>
                <a:gd name="connsiteY74" fmla="*/ 101732 h 103131"/>
                <a:gd name="connsiteX75" fmla="*/ 273561 w 1299459"/>
                <a:gd name="connsiteY75" fmla="*/ 101732 h 10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299459" h="103131">
                  <a:moveTo>
                    <a:pt x="273561" y="101732"/>
                  </a:moveTo>
                  <a:cubicBezTo>
                    <a:pt x="259122" y="99669"/>
                    <a:pt x="246746" y="95544"/>
                    <a:pt x="236433" y="91419"/>
                  </a:cubicBezTo>
                  <a:cubicBezTo>
                    <a:pt x="226120" y="87293"/>
                    <a:pt x="217869" y="85231"/>
                    <a:pt x="205494" y="83168"/>
                  </a:cubicBezTo>
                  <a:cubicBezTo>
                    <a:pt x="195180" y="81106"/>
                    <a:pt x="180742" y="79043"/>
                    <a:pt x="162178" y="79043"/>
                  </a:cubicBezTo>
                  <a:cubicBezTo>
                    <a:pt x="147740" y="79043"/>
                    <a:pt x="135364" y="79043"/>
                    <a:pt x="127114" y="81106"/>
                  </a:cubicBezTo>
                  <a:cubicBezTo>
                    <a:pt x="116800" y="83168"/>
                    <a:pt x="110612" y="83168"/>
                    <a:pt x="102362" y="85231"/>
                  </a:cubicBezTo>
                  <a:cubicBezTo>
                    <a:pt x="94111" y="87293"/>
                    <a:pt x="87923" y="89356"/>
                    <a:pt x="79673" y="91419"/>
                  </a:cubicBezTo>
                  <a:cubicBezTo>
                    <a:pt x="71422" y="93481"/>
                    <a:pt x="61109" y="95544"/>
                    <a:pt x="50796" y="97607"/>
                  </a:cubicBezTo>
                  <a:cubicBezTo>
                    <a:pt x="34295" y="99669"/>
                    <a:pt x="19857" y="89356"/>
                    <a:pt x="15731" y="72855"/>
                  </a:cubicBezTo>
                  <a:cubicBezTo>
                    <a:pt x="13669" y="56354"/>
                    <a:pt x="23982" y="41915"/>
                    <a:pt x="40483" y="37790"/>
                  </a:cubicBezTo>
                  <a:cubicBezTo>
                    <a:pt x="48733" y="35728"/>
                    <a:pt x="56984" y="33665"/>
                    <a:pt x="63172" y="31602"/>
                  </a:cubicBezTo>
                  <a:cubicBezTo>
                    <a:pt x="71422" y="29540"/>
                    <a:pt x="79673" y="27477"/>
                    <a:pt x="87923" y="25414"/>
                  </a:cubicBezTo>
                  <a:cubicBezTo>
                    <a:pt x="98237" y="23352"/>
                    <a:pt x="108550" y="21289"/>
                    <a:pt x="120926" y="19226"/>
                  </a:cubicBezTo>
                  <a:cubicBezTo>
                    <a:pt x="133301" y="17164"/>
                    <a:pt x="147740" y="17164"/>
                    <a:pt x="164241" y="17164"/>
                  </a:cubicBezTo>
                  <a:cubicBezTo>
                    <a:pt x="186930" y="17164"/>
                    <a:pt x="203431" y="19226"/>
                    <a:pt x="217869" y="21289"/>
                  </a:cubicBezTo>
                  <a:cubicBezTo>
                    <a:pt x="232308" y="23352"/>
                    <a:pt x="244684" y="27477"/>
                    <a:pt x="254997" y="31602"/>
                  </a:cubicBezTo>
                  <a:cubicBezTo>
                    <a:pt x="265310" y="35728"/>
                    <a:pt x="273561" y="37790"/>
                    <a:pt x="285936" y="39853"/>
                  </a:cubicBezTo>
                  <a:cubicBezTo>
                    <a:pt x="296250" y="41915"/>
                    <a:pt x="310688" y="43978"/>
                    <a:pt x="329252" y="43978"/>
                  </a:cubicBezTo>
                  <a:cubicBezTo>
                    <a:pt x="349878" y="43978"/>
                    <a:pt x="362254" y="41915"/>
                    <a:pt x="374630" y="39853"/>
                  </a:cubicBezTo>
                  <a:cubicBezTo>
                    <a:pt x="387005" y="37790"/>
                    <a:pt x="395256" y="35728"/>
                    <a:pt x="405569" y="31602"/>
                  </a:cubicBezTo>
                  <a:cubicBezTo>
                    <a:pt x="415882" y="27477"/>
                    <a:pt x="428258" y="25414"/>
                    <a:pt x="442697" y="21289"/>
                  </a:cubicBezTo>
                  <a:cubicBezTo>
                    <a:pt x="457135" y="19226"/>
                    <a:pt x="475699" y="17164"/>
                    <a:pt x="496325" y="17164"/>
                  </a:cubicBezTo>
                  <a:cubicBezTo>
                    <a:pt x="519014" y="17164"/>
                    <a:pt x="535515" y="19226"/>
                    <a:pt x="549954" y="21289"/>
                  </a:cubicBezTo>
                  <a:cubicBezTo>
                    <a:pt x="564392" y="23352"/>
                    <a:pt x="576768" y="27477"/>
                    <a:pt x="587081" y="31602"/>
                  </a:cubicBezTo>
                  <a:cubicBezTo>
                    <a:pt x="597394" y="35728"/>
                    <a:pt x="605645" y="37790"/>
                    <a:pt x="618020" y="39853"/>
                  </a:cubicBezTo>
                  <a:cubicBezTo>
                    <a:pt x="628334" y="41915"/>
                    <a:pt x="642772" y="43978"/>
                    <a:pt x="661336" y="43978"/>
                  </a:cubicBezTo>
                  <a:cubicBezTo>
                    <a:pt x="679900" y="43978"/>
                    <a:pt x="694338" y="41915"/>
                    <a:pt x="704651" y="39853"/>
                  </a:cubicBezTo>
                  <a:cubicBezTo>
                    <a:pt x="714964" y="37790"/>
                    <a:pt x="725277" y="35728"/>
                    <a:pt x="735591" y="31602"/>
                  </a:cubicBezTo>
                  <a:cubicBezTo>
                    <a:pt x="745904" y="29540"/>
                    <a:pt x="758280" y="25414"/>
                    <a:pt x="772718" y="21289"/>
                  </a:cubicBezTo>
                  <a:cubicBezTo>
                    <a:pt x="787157" y="19226"/>
                    <a:pt x="803658" y="17164"/>
                    <a:pt x="826347" y="17164"/>
                  </a:cubicBezTo>
                  <a:lnTo>
                    <a:pt x="826347" y="17164"/>
                  </a:lnTo>
                  <a:cubicBezTo>
                    <a:pt x="826347" y="17164"/>
                    <a:pt x="828409" y="17164"/>
                    <a:pt x="828409" y="17164"/>
                  </a:cubicBezTo>
                  <a:cubicBezTo>
                    <a:pt x="851098" y="17164"/>
                    <a:pt x="867599" y="19226"/>
                    <a:pt x="882038" y="21289"/>
                  </a:cubicBezTo>
                  <a:cubicBezTo>
                    <a:pt x="896476" y="23352"/>
                    <a:pt x="908852" y="27477"/>
                    <a:pt x="919165" y="29540"/>
                  </a:cubicBezTo>
                  <a:cubicBezTo>
                    <a:pt x="929478" y="33665"/>
                    <a:pt x="937729" y="35728"/>
                    <a:pt x="948042" y="37790"/>
                  </a:cubicBezTo>
                  <a:cubicBezTo>
                    <a:pt x="958355" y="39853"/>
                    <a:pt x="970731" y="41915"/>
                    <a:pt x="989295" y="41915"/>
                  </a:cubicBezTo>
                  <a:cubicBezTo>
                    <a:pt x="1007858" y="41915"/>
                    <a:pt x="1022297" y="39853"/>
                    <a:pt x="1032610" y="37790"/>
                  </a:cubicBezTo>
                  <a:cubicBezTo>
                    <a:pt x="1044986" y="35728"/>
                    <a:pt x="1053236" y="33665"/>
                    <a:pt x="1061487" y="31602"/>
                  </a:cubicBezTo>
                  <a:cubicBezTo>
                    <a:pt x="1069737" y="29540"/>
                    <a:pt x="1080051" y="25414"/>
                    <a:pt x="1088301" y="23352"/>
                  </a:cubicBezTo>
                  <a:cubicBezTo>
                    <a:pt x="1098614" y="21289"/>
                    <a:pt x="1108927" y="17164"/>
                    <a:pt x="1123366" y="17164"/>
                  </a:cubicBezTo>
                  <a:cubicBezTo>
                    <a:pt x="1139867" y="15101"/>
                    <a:pt x="1152243" y="17164"/>
                    <a:pt x="1162556" y="21289"/>
                  </a:cubicBezTo>
                  <a:cubicBezTo>
                    <a:pt x="1172869" y="23352"/>
                    <a:pt x="1181120" y="27477"/>
                    <a:pt x="1189370" y="29540"/>
                  </a:cubicBezTo>
                  <a:cubicBezTo>
                    <a:pt x="1197621" y="31602"/>
                    <a:pt x="1203809" y="31602"/>
                    <a:pt x="1209996" y="31602"/>
                  </a:cubicBezTo>
                  <a:cubicBezTo>
                    <a:pt x="1218247" y="29540"/>
                    <a:pt x="1226498" y="27477"/>
                    <a:pt x="1240936" y="19226"/>
                  </a:cubicBezTo>
                  <a:cubicBezTo>
                    <a:pt x="1255375" y="10976"/>
                    <a:pt x="1273938" y="17164"/>
                    <a:pt x="1282189" y="29540"/>
                  </a:cubicBezTo>
                  <a:cubicBezTo>
                    <a:pt x="1290439" y="43978"/>
                    <a:pt x="1284251" y="62542"/>
                    <a:pt x="1271875" y="70792"/>
                  </a:cubicBezTo>
                  <a:cubicBezTo>
                    <a:pt x="1253312" y="81106"/>
                    <a:pt x="1236811" y="87293"/>
                    <a:pt x="1220310" y="89356"/>
                  </a:cubicBezTo>
                  <a:cubicBezTo>
                    <a:pt x="1203809" y="91419"/>
                    <a:pt x="1189370" y="89356"/>
                    <a:pt x="1176994" y="87293"/>
                  </a:cubicBezTo>
                  <a:cubicBezTo>
                    <a:pt x="1166681" y="85231"/>
                    <a:pt x="1156368" y="81106"/>
                    <a:pt x="1148117" y="79043"/>
                  </a:cubicBezTo>
                  <a:cubicBezTo>
                    <a:pt x="1139867" y="76980"/>
                    <a:pt x="1135742" y="76980"/>
                    <a:pt x="1129554" y="76980"/>
                  </a:cubicBezTo>
                  <a:cubicBezTo>
                    <a:pt x="1119241" y="76980"/>
                    <a:pt x="1113053" y="79043"/>
                    <a:pt x="1104802" y="81106"/>
                  </a:cubicBezTo>
                  <a:cubicBezTo>
                    <a:pt x="1096552" y="83168"/>
                    <a:pt x="1088301" y="87293"/>
                    <a:pt x="1077988" y="89356"/>
                  </a:cubicBezTo>
                  <a:cubicBezTo>
                    <a:pt x="1067675" y="93481"/>
                    <a:pt x="1055299" y="95544"/>
                    <a:pt x="1040860" y="97607"/>
                  </a:cubicBezTo>
                  <a:cubicBezTo>
                    <a:pt x="1026422" y="99669"/>
                    <a:pt x="1007858" y="101732"/>
                    <a:pt x="987232" y="101732"/>
                  </a:cubicBezTo>
                  <a:cubicBezTo>
                    <a:pt x="966606" y="101732"/>
                    <a:pt x="950105" y="99669"/>
                    <a:pt x="935666" y="97607"/>
                  </a:cubicBezTo>
                  <a:cubicBezTo>
                    <a:pt x="921228" y="95544"/>
                    <a:pt x="910915" y="91419"/>
                    <a:pt x="900601" y="89356"/>
                  </a:cubicBezTo>
                  <a:cubicBezTo>
                    <a:pt x="890288" y="87293"/>
                    <a:pt x="882038" y="83168"/>
                    <a:pt x="871724" y="81106"/>
                  </a:cubicBezTo>
                  <a:cubicBezTo>
                    <a:pt x="861411" y="79043"/>
                    <a:pt x="849036" y="76980"/>
                    <a:pt x="832534" y="76980"/>
                  </a:cubicBezTo>
                  <a:lnTo>
                    <a:pt x="828409" y="76980"/>
                  </a:lnTo>
                  <a:cubicBezTo>
                    <a:pt x="828409" y="76980"/>
                    <a:pt x="826347" y="76980"/>
                    <a:pt x="824284" y="76980"/>
                  </a:cubicBezTo>
                  <a:cubicBezTo>
                    <a:pt x="824284" y="76980"/>
                    <a:pt x="824284" y="76980"/>
                    <a:pt x="822221" y="76980"/>
                  </a:cubicBezTo>
                  <a:lnTo>
                    <a:pt x="820159" y="76980"/>
                  </a:lnTo>
                  <a:cubicBezTo>
                    <a:pt x="803658" y="76980"/>
                    <a:pt x="791282" y="79043"/>
                    <a:pt x="780969" y="81106"/>
                  </a:cubicBezTo>
                  <a:cubicBezTo>
                    <a:pt x="770655" y="83168"/>
                    <a:pt x="760342" y="85231"/>
                    <a:pt x="750029" y="89356"/>
                  </a:cubicBezTo>
                  <a:cubicBezTo>
                    <a:pt x="739716" y="91419"/>
                    <a:pt x="727340" y="95544"/>
                    <a:pt x="712902" y="97607"/>
                  </a:cubicBezTo>
                  <a:cubicBezTo>
                    <a:pt x="698463" y="99669"/>
                    <a:pt x="681962" y="101732"/>
                    <a:pt x="659273" y="101732"/>
                  </a:cubicBezTo>
                  <a:cubicBezTo>
                    <a:pt x="636584" y="101732"/>
                    <a:pt x="620083" y="99669"/>
                    <a:pt x="605645" y="97607"/>
                  </a:cubicBezTo>
                  <a:cubicBezTo>
                    <a:pt x="591206" y="95544"/>
                    <a:pt x="578830" y="91419"/>
                    <a:pt x="568517" y="87293"/>
                  </a:cubicBezTo>
                  <a:cubicBezTo>
                    <a:pt x="558204" y="83168"/>
                    <a:pt x="549954" y="81106"/>
                    <a:pt x="537578" y="79043"/>
                  </a:cubicBezTo>
                  <a:cubicBezTo>
                    <a:pt x="527265" y="76980"/>
                    <a:pt x="512826" y="74918"/>
                    <a:pt x="494262" y="74918"/>
                  </a:cubicBezTo>
                  <a:cubicBezTo>
                    <a:pt x="475699" y="74918"/>
                    <a:pt x="461260" y="76980"/>
                    <a:pt x="450947" y="79043"/>
                  </a:cubicBezTo>
                  <a:cubicBezTo>
                    <a:pt x="440634" y="81106"/>
                    <a:pt x="430321" y="83168"/>
                    <a:pt x="420008" y="87293"/>
                  </a:cubicBezTo>
                  <a:cubicBezTo>
                    <a:pt x="409694" y="91419"/>
                    <a:pt x="397319" y="93481"/>
                    <a:pt x="382880" y="97607"/>
                  </a:cubicBezTo>
                  <a:cubicBezTo>
                    <a:pt x="368442" y="99669"/>
                    <a:pt x="349878" y="101732"/>
                    <a:pt x="327189" y="101732"/>
                  </a:cubicBezTo>
                  <a:cubicBezTo>
                    <a:pt x="304500" y="105857"/>
                    <a:pt x="287999" y="103795"/>
                    <a:pt x="273561" y="101732"/>
                  </a:cubicBezTo>
                  <a:lnTo>
                    <a:pt x="273561" y="101732"/>
                  </a:lnTo>
                  <a:close/>
                </a:path>
              </a:pathLst>
            </a:custGeom>
            <a:solidFill>
              <a:srgbClr val="D21C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88" name="Freeform: Shape 87">
              <a:extLst>
                <a:ext uri="{FF2B5EF4-FFF2-40B4-BE49-F238E27FC236}">
                  <a16:creationId xmlns:a16="http://schemas.microsoft.com/office/drawing/2014/main" id="{5C6003BD-3978-4009-9544-40931A676091}"/>
                </a:ext>
              </a:extLst>
            </p:cNvPr>
            <p:cNvSpPr/>
            <p:nvPr/>
          </p:nvSpPr>
          <p:spPr>
            <a:xfrm>
              <a:off x="4345161" y="4041758"/>
              <a:ext cx="680669" cy="1175702"/>
            </a:xfrm>
            <a:custGeom>
              <a:avLst/>
              <a:gdLst>
                <a:gd name="connsiteX0" fmla="*/ 438776 w 680669"/>
                <a:gd name="connsiteY0" fmla="*/ 1148729 h 1175701"/>
                <a:gd name="connsiteX1" fmla="*/ 364521 w 680669"/>
                <a:gd name="connsiteY1" fmla="*/ 664010 h 1175701"/>
                <a:gd name="connsiteX2" fmla="*/ 354208 w 680669"/>
                <a:gd name="connsiteY2" fmla="*/ 309237 h 1175701"/>
                <a:gd name="connsiteX3" fmla="*/ 73690 w 680669"/>
                <a:gd name="connsiteY3" fmla="*/ 243232 h 1175701"/>
                <a:gd name="connsiteX4" fmla="*/ 30375 w 680669"/>
                <a:gd name="connsiteY4" fmla="*/ 78222 h 1175701"/>
                <a:gd name="connsiteX5" fmla="*/ 416087 w 680669"/>
                <a:gd name="connsiteY5" fmla="*/ 216418 h 1175701"/>
                <a:gd name="connsiteX6" fmla="*/ 568722 w 680669"/>
                <a:gd name="connsiteY6" fmla="*/ 138038 h 1175701"/>
                <a:gd name="connsiteX7" fmla="*/ 671854 w 680669"/>
                <a:gd name="connsiteY7" fmla="*/ 204042 h 1175701"/>
                <a:gd name="connsiteX8" fmla="*/ 609975 w 680669"/>
                <a:gd name="connsiteY8" fmla="*/ 311299 h 1175701"/>
                <a:gd name="connsiteX9" fmla="*/ 416087 w 680669"/>
                <a:gd name="connsiteY9" fmla="*/ 309237 h 1175701"/>
                <a:gd name="connsiteX10" fmla="*/ 422275 w 680669"/>
                <a:gd name="connsiteY10" fmla="*/ 647509 h 1175701"/>
                <a:gd name="connsiteX11" fmla="*/ 498593 w 680669"/>
                <a:gd name="connsiteY11" fmla="*/ 1144604 h 1175701"/>
                <a:gd name="connsiteX12" fmla="*/ 469716 w 680669"/>
                <a:gd name="connsiteY12" fmla="*/ 1173481 h 1175701"/>
                <a:gd name="connsiteX13" fmla="*/ 438776 w 680669"/>
                <a:gd name="connsiteY13" fmla="*/ 1148729 h 1175701"/>
                <a:gd name="connsiteX14" fmla="*/ 438776 w 680669"/>
                <a:gd name="connsiteY14" fmla="*/ 1148729 h 1175701"/>
                <a:gd name="connsiteX15" fmla="*/ 614100 w 680669"/>
                <a:gd name="connsiteY15" fmla="*/ 220544 h 1175701"/>
                <a:gd name="connsiteX16" fmla="*/ 572847 w 680669"/>
                <a:gd name="connsiteY16" fmla="*/ 199917 h 1175701"/>
                <a:gd name="connsiteX17" fmla="*/ 461465 w 680669"/>
                <a:gd name="connsiteY17" fmla="*/ 257671 h 1175701"/>
                <a:gd name="connsiteX18" fmla="*/ 457340 w 680669"/>
                <a:gd name="connsiteY18" fmla="*/ 261796 h 1175701"/>
                <a:gd name="connsiteX19" fmla="*/ 449090 w 680669"/>
                <a:gd name="connsiteY19" fmla="*/ 259734 h 1175701"/>
                <a:gd name="connsiteX20" fmla="*/ 614100 w 680669"/>
                <a:gd name="connsiteY20" fmla="*/ 220544 h 1175701"/>
                <a:gd name="connsiteX21" fmla="*/ 614100 w 680669"/>
                <a:gd name="connsiteY21" fmla="*/ 220544 h 1175701"/>
                <a:gd name="connsiteX22" fmla="*/ 356271 w 680669"/>
                <a:gd name="connsiteY22" fmla="*/ 251483 h 1175701"/>
                <a:gd name="connsiteX23" fmla="*/ 366584 w 680669"/>
                <a:gd name="connsiteY23" fmla="*/ 251483 h 1175701"/>
                <a:gd name="connsiteX24" fmla="*/ 350083 w 680669"/>
                <a:gd name="connsiteY24" fmla="*/ 224669 h 1175701"/>
                <a:gd name="connsiteX25" fmla="*/ 84003 w 680669"/>
                <a:gd name="connsiteY25" fmla="*/ 111224 h 1175701"/>
                <a:gd name="connsiteX26" fmla="*/ 112880 w 680669"/>
                <a:gd name="connsiteY26" fmla="*/ 199917 h 1175701"/>
                <a:gd name="connsiteX27" fmla="*/ 356271 w 680669"/>
                <a:gd name="connsiteY27" fmla="*/ 251483 h 1175701"/>
                <a:gd name="connsiteX28" fmla="*/ 356271 w 680669"/>
                <a:gd name="connsiteY28" fmla="*/ 251483 h 117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0669" h="1175701">
                  <a:moveTo>
                    <a:pt x="438776" y="1148729"/>
                  </a:moveTo>
                  <a:cubicBezTo>
                    <a:pt x="438776" y="969280"/>
                    <a:pt x="395461" y="808394"/>
                    <a:pt x="364521" y="664010"/>
                  </a:cubicBezTo>
                  <a:cubicBezTo>
                    <a:pt x="335645" y="536127"/>
                    <a:pt x="315018" y="414431"/>
                    <a:pt x="354208" y="309237"/>
                  </a:cubicBezTo>
                  <a:cubicBezTo>
                    <a:pt x="218074" y="313362"/>
                    <a:pt x="127319" y="286548"/>
                    <a:pt x="73690" y="243232"/>
                  </a:cubicBezTo>
                  <a:cubicBezTo>
                    <a:pt x="13874" y="195792"/>
                    <a:pt x="1498" y="129788"/>
                    <a:pt x="30375" y="78222"/>
                  </a:cubicBezTo>
                  <a:cubicBezTo>
                    <a:pt x="84003" y="-14597"/>
                    <a:pt x="259327" y="-31098"/>
                    <a:pt x="416087" y="216418"/>
                  </a:cubicBezTo>
                  <a:cubicBezTo>
                    <a:pt x="473841" y="164852"/>
                    <a:pt x="525407" y="142163"/>
                    <a:pt x="568722" y="138038"/>
                  </a:cubicBezTo>
                  <a:cubicBezTo>
                    <a:pt x="622351" y="133913"/>
                    <a:pt x="661541" y="160727"/>
                    <a:pt x="671854" y="204042"/>
                  </a:cubicBezTo>
                  <a:cubicBezTo>
                    <a:pt x="682167" y="245295"/>
                    <a:pt x="657416" y="288610"/>
                    <a:pt x="609975" y="311299"/>
                  </a:cubicBezTo>
                  <a:cubicBezTo>
                    <a:pt x="566660" y="331926"/>
                    <a:pt x="500655" y="333988"/>
                    <a:pt x="416087" y="309237"/>
                  </a:cubicBezTo>
                  <a:cubicBezTo>
                    <a:pt x="374835" y="395867"/>
                    <a:pt x="389273" y="505187"/>
                    <a:pt x="422275" y="647509"/>
                  </a:cubicBezTo>
                  <a:cubicBezTo>
                    <a:pt x="453215" y="789831"/>
                    <a:pt x="498593" y="956904"/>
                    <a:pt x="498593" y="1144604"/>
                  </a:cubicBezTo>
                  <a:cubicBezTo>
                    <a:pt x="498593" y="1161105"/>
                    <a:pt x="486217" y="1173481"/>
                    <a:pt x="469716" y="1173481"/>
                  </a:cubicBezTo>
                  <a:cubicBezTo>
                    <a:pt x="453215" y="1177606"/>
                    <a:pt x="438776" y="1165230"/>
                    <a:pt x="438776" y="1148729"/>
                  </a:cubicBezTo>
                  <a:lnTo>
                    <a:pt x="438776" y="1148729"/>
                  </a:lnTo>
                  <a:close/>
                  <a:moveTo>
                    <a:pt x="614100" y="220544"/>
                  </a:moveTo>
                  <a:cubicBezTo>
                    <a:pt x="612038" y="212293"/>
                    <a:pt x="601724" y="197855"/>
                    <a:pt x="572847" y="199917"/>
                  </a:cubicBezTo>
                  <a:cubicBezTo>
                    <a:pt x="548096" y="201980"/>
                    <a:pt x="508906" y="216418"/>
                    <a:pt x="461465" y="257671"/>
                  </a:cubicBezTo>
                  <a:lnTo>
                    <a:pt x="457340" y="261796"/>
                  </a:lnTo>
                  <a:lnTo>
                    <a:pt x="449090" y="259734"/>
                  </a:lnTo>
                  <a:cubicBezTo>
                    <a:pt x="576973" y="292736"/>
                    <a:pt x="620288" y="247358"/>
                    <a:pt x="614100" y="220544"/>
                  </a:cubicBezTo>
                  <a:lnTo>
                    <a:pt x="614100" y="220544"/>
                  </a:lnTo>
                  <a:close/>
                  <a:moveTo>
                    <a:pt x="356271" y="251483"/>
                  </a:moveTo>
                  <a:lnTo>
                    <a:pt x="366584" y="251483"/>
                  </a:lnTo>
                  <a:lnTo>
                    <a:pt x="350083" y="224669"/>
                  </a:lnTo>
                  <a:cubicBezTo>
                    <a:pt x="222200" y="41094"/>
                    <a:pt x="110817" y="63783"/>
                    <a:pt x="84003" y="111224"/>
                  </a:cubicBezTo>
                  <a:cubicBezTo>
                    <a:pt x="71627" y="133913"/>
                    <a:pt x="71627" y="168978"/>
                    <a:pt x="112880" y="199917"/>
                  </a:cubicBezTo>
                  <a:cubicBezTo>
                    <a:pt x="150008" y="228794"/>
                    <a:pt x="226325" y="255608"/>
                    <a:pt x="356271" y="251483"/>
                  </a:cubicBezTo>
                  <a:lnTo>
                    <a:pt x="356271" y="251483"/>
                  </a:lnTo>
                  <a:close/>
                </a:path>
              </a:pathLst>
            </a:custGeom>
            <a:solidFill>
              <a:srgbClr val="FB2E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75" name="Rectangle 74">
              <a:extLst>
                <a:ext uri="{FF2B5EF4-FFF2-40B4-BE49-F238E27FC236}">
                  <a16:creationId xmlns:a16="http://schemas.microsoft.com/office/drawing/2014/main" id="{F4DAEACD-2CB5-45DD-8245-7E9AB0264330}"/>
                </a:ext>
              </a:extLst>
            </p:cNvPr>
            <p:cNvSpPr/>
            <p:nvPr/>
          </p:nvSpPr>
          <p:spPr>
            <a:xfrm>
              <a:off x="3780672" y="5137422"/>
              <a:ext cx="1285860" cy="102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89" name="Freeform: Shape 88">
              <a:extLst>
                <a:ext uri="{FF2B5EF4-FFF2-40B4-BE49-F238E27FC236}">
                  <a16:creationId xmlns:a16="http://schemas.microsoft.com/office/drawing/2014/main" id="{E0734ED2-3A56-437F-9E48-48C5339335D6}"/>
                </a:ext>
              </a:extLst>
            </p:cNvPr>
            <p:cNvSpPr/>
            <p:nvPr/>
          </p:nvSpPr>
          <p:spPr>
            <a:xfrm>
              <a:off x="3825843" y="4791367"/>
              <a:ext cx="185637" cy="1299460"/>
            </a:xfrm>
            <a:custGeom>
              <a:avLst/>
              <a:gdLst>
                <a:gd name="connsiteX0" fmla="*/ 15470 w 185637"/>
                <a:gd name="connsiteY0" fmla="*/ 1197360 h 1299459"/>
                <a:gd name="connsiteX1" fmla="*/ 15470 w 185637"/>
                <a:gd name="connsiteY1" fmla="*/ 370243 h 1299459"/>
                <a:gd name="connsiteX2" fmla="*/ 97975 w 185637"/>
                <a:gd name="connsiteY2" fmla="*/ 283612 h 1299459"/>
                <a:gd name="connsiteX3" fmla="*/ 97975 w 185637"/>
                <a:gd name="connsiteY3" fmla="*/ 283612 h 1299459"/>
                <a:gd name="connsiteX4" fmla="*/ 180480 w 185637"/>
                <a:gd name="connsiteY4" fmla="*/ 370243 h 1299459"/>
                <a:gd name="connsiteX5" fmla="*/ 180480 w 185637"/>
                <a:gd name="connsiteY5" fmla="*/ 1197360 h 1299459"/>
                <a:gd name="connsiteX6" fmla="*/ 97975 w 185637"/>
                <a:gd name="connsiteY6" fmla="*/ 1283990 h 1299459"/>
                <a:gd name="connsiteX7" fmla="*/ 97975 w 185637"/>
                <a:gd name="connsiteY7" fmla="*/ 1283990 h 1299459"/>
                <a:gd name="connsiteX8" fmla="*/ 15470 w 185637"/>
                <a:gd name="connsiteY8" fmla="*/ 1197360 h 1299459"/>
                <a:gd name="connsiteX9" fmla="*/ 15470 w 185637"/>
                <a:gd name="connsiteY9" fmla="*/ 1197360 h 1299459"/>
                <a:gd name="connsiteX10" fmla="*/ 15470 w 185637"/>
                <a:gd name="connsiteY10" fmla="*/ 139228 h 1299459"/>
                <a:gd name="connsiteX11" fmla="*/ 15470 w 185637"/>
                <a:gd name="connsiteY11" fmla="*/ 102100 h 1299459"/>
                <a:gd name="connsiteX12" fmla="*/ 97975 w 185637"/>
                <a:gd name="connsiteY12" fmla="*/ 15470 h 1299459"/>
                <a:gd name="connsiteX13" fmla="*/ 97975 w 185637"/>
                <a:gd name="connsiteY13" fmla="*/ 15470 h 1299459"/>
                <a:gd name="connsiteX14" fmla="*/ 180480 w 185637"/>
                <a:gd name="connsiteY14" fmla="*/ 102100 h 1299459"/>
                <a:gd name="connsiteX15" fmla="*/ 180480 w 185637"/>
                <a:gd name="connsiteY15" fmla="*/ 139228 h 1299459"/>
                <a:gd name="connsiteX16" fmla="*/ 97975 w 185637"/>
                <a:gd name="connsiteY16" fmla="*/ 225859 h 1299459"/>
                <a:gd name="connsiteX17" fmla="*/ 97975 w 185637"/>
                <a:gd name="connsiteY17" fmla="*/ 225859 h 1299459"/>
                <a:gd name="connsiteX18" fmla="*/ 15470 w 185637"/>
                <a:gd name="connsiteY18" fmla="*/ 139228 h 1299459"/>
                <a:gd name="connsiteX19" fmla="*/ 15470 w 185637"/>
                <a:gd name="connsiteY19" fmla="*/ 139228 h 12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637" h="1299459">
                  <a:moveTo>
                    <a:pt x="15470" y="1197360"/>
                  </a:moveTo>
                  <a:lnTo>
                    <a:pt x="15470" y="370243"/>
                  </a:lnTo>
                  <a:cubicBezTo>
                    <a:pt x="15470" y="322802"/>
                    <a:pt x="52597" y="283612"/>
                    <a:pt x="97975" y="283612"/>
                  </a:cubicBezTo>
                  <a:lnTo>
                    <a:pt x="97975" y="283612"/>
                  </a:lnTo>
                  <a:cubicBezTo>
                    <a:pt x="143353" y="283612"/>
                    <a:pt x="180480" y="322802"/>
                    <a:pt x="180480" y="370243"/>
                  </a:cubicBezTo>
                  <a:lnTo>
                    <a:pt x="180480" y="1197360"/>
                  </a:lnTo>
                  <a:cubicBezTo>
                    <a:pt x="180480" y="1244800"/>
                    <a:pt x="143353" y="1283990"/>
                    <a:pt x="97975" y="1283990"/>
                  </a:cubicBezTo>
                  <a:lnTo>
                    <a:pt x="97975" y="1283990"/>
                  </a:lnTo>
                  <a:cubicBezTo>
                    <a:pt x="52597" y="1286053"/>
                    <a:pt x="15470" y="1246863"/>
                    <a:pt x="15470" y="1197360"/>
                  </a:cubicBezTo>
                  <a:lnTo>
                    <a:pt x="15470" y="1197360"/>
                  </a:lnTo>
                  <a:close/>
                  <a:moveTo>
                    <a:pt x="15470" y="139228"/>
                  </a:moveTo>
                  <a:lnTo>
                    <a:pt x="15470" y="102100"/>
                  </a:lnTo>
                  <a:cubicBezTo>
                    <a:pt x="15470" y="54660"/>
                    <a:pt x="52597" y="15470"/>
                    <a:pt x="97975" y="15470"/>
                  </a:cubicBezTo>
                  <a:lnTo>
                    <a:pt x="97975" y="15470"/>
                  </a:lnTo>
                  <a:cubicBezTo>
                    <a:pt x="143353" y="15470"/>
                    <a:pt x="180480" y="54660"/>
                    <a:pt x="180480" y="102100"/>
                  </a:cubicBezTo>
                  <a:lnTo>
                    <a:pt x="180480" y="139228"/>
                  </a:lnTo>
                  <a:cubicBezTo>
                    <a:pt x="180480" y="186668"/>
                    <a:pt x="143353" y="225859"/>
                    <a:pt x="97975" y="225859"/>
                  </a:cubicBezTo>
                  <a:lnTo>
                    <a:pt x="97975" y="225859"/>
                  </a:lnTo>
                  <a:cubicBezTo>
                    <a:pt x="52597" y="225859"/>
                    <a:pt x="15470" y="186668"/>
                    <a:pt x="15470" y="139228"/>
                  </a:cubicBezTo>
                  <a:lnTo>
                    <a:pt x="15470" y="139228"/>
                  </a:ln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51" name="Rectangle 50">
              <a:extLst>
                <a:ext uri="{FF2B5EF4-FFF2-40B4-BE49-F238E27FC236}">
                  <a16:creationId xmlns:a16="http://schemas.microsoft.com/office/drawing/2014/main" id="{306F34F4-9B98-44D9-945E-4080D94B4A34}"/>
                </a:ext>
              </a:extLst>
            </p:cNvPr>
            <p:cNvSpPr/>
            <p:nvPr/>
          </p:nvSpPr>
          <p:spPr>
            <a:xfrm>
              <a:off x="3528557" y="5225372"/>
              <a:ext cx="1730740" cy="86177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sz="1600" b="0" i="0" u="none" strike="noStrike" kern="1200" cap="none" spc="0" normalizeH="0" baseline="0" noProof="0" err="1">
                  <a:ln>
                    <a:noFill/>
                  </a:ln>
                  <a:solidFill>
                    <a:srgbClr val="FFFFFF"/>
                  </a:solidFill>
                  <a:effectLst/>
                  <a:uLnTx/>
                  <a:uFillTx/>
                  <a:latin typeface="Merriweather Sans"/>
                  <a:ea typeface="+mn-ea"/>
                  <a:cs typeface="+mn-cs"/>
                </a:rPr>
                <a:t>Yhteisövero</a:t>
              </a:r>
              <a:r>
                <a:rPr kumimoji="0" lang="en-US" sz="1600" b="0" i="0" u="none" strike="noStrike" kern="1200" cap="none" spc="0" normalizeH="0" baseline="0" noProof="0">
                  <a:ln>
                    <a:noFill/>
                  </a:ln>
                  <a:solidFill>
                    <a:srgbClr val="FFFFFF"/>
                  </a:solidFill>
                  <a:effectLst/>
                  <a:uLnTx/>
                  <a:uFillTx/>
                  <a:latin typeface="Merriweather Sans"/>
                  <a:ea typeface="+mn-ea"/>
                  <a:cs typeface="+mn-cs"/>
                </a:rPr>
                <a:t> </a:t>
              </a:r>
              <a:r>
                <a:rPr kumimoji="0" lang="en-US" sz="1600" b="0" i="0" u="none" strike="noStrike" kern="1200" cap="none" spc="0" normalizeH="0" baseline="0" noProof="0" err="1">
                  <a:ln>
                    <a:noFill/>
                  </a:ln>
                  <a:solidFill>
                    <a:srgbClr val="FFFFFF"/>
                  </a:solidFill>
                  <a:effectLst/>
                  <a:uLnTx/>
                  <a:uFillTx/>
                  <a:latin typeface="Merriweather Sans"/>
                  <a:ea typeface="+mn-ea"/>
                  <a:cs typeface="+mn-cs"/>
                </a:rPr>
                <a:t>arvio</a:t>
              </a:r>
              <a:r>
                <a:rPr kumimoji="0" lang="en-US" sz="1600" b="0" i="0" u="none" strike="noStrike" kern="1200" cap="none" spc="0" normalizeH="0" baseline="0" noProof="0">
                  <a:ln>
                    <a:noFill/>
                  </a:ln>
                  <a:solidFill>
                    <a:srgbClr val="FFFFFF"/>
                  </a:solidFill>
                  <a:effectLst/>
                  <a:uLnTx/>
                  <a:uFillTx/>
                  <a:latin typeface="Merriweather Sans"/>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b="1" i="0" u="none" strike="noStrike" kern="1200" cap="none" spc="0" normalizeH="0" baseline="0" noProof="0">
                  <a:ln>
                    <a:noFill/>
                  </a:ln>
                  <a:solidFill>
                    <a:srgbClr val="FFFFFF"/>
                  </a:solidFill>
                  <a:effectLst/>
                  <a:uLnTx/>
                  <a:uFillTx/>
                  <a:latin typeface="Merriweather Sans"/>
                  <a:ea typeface="+mn-ea"/>
                  <a:cs typeface="+mn-cs"/>
                </a:rPr>
                <a:t>865 </a:t>
              </a:r>
              <a:r>
                <a:rPr kumimoji="0" lang="en-US" sz="1100" b="1" i="0" u="none" strike="noStrike" kern="1200" cap="none" spc="0" normalizeH="0" baseline="0" noProof="0">
                  <a:ln>
                    <a:noFill/>
                  </a:ln>
                  <a:solidFill>
                    <a:srgbClr val="FFFFFF"/>
                  </a:solidFill>
                  <a:effectLst/>
                  <a:uLnTx/>
                  <a:uFillTx/>
                  <a:latin typeface="Merriweather Sans"/>
                  <a:ea typeface="+mn-ea"/>
                  <a:cs typeface="+mn-cs"/>
                </a:rPr>
                <a:t>M€</a:t>
              </a:r>
            </a:p>
          </p:txBody>
        </p:sp>
      </p:grpSp>
      <p:grpSp>
        <p:nvGrpSpPr>
          <p:cNvPr id="115" name="Group 114">
            <a:extLst>
              <a:ext uri="{FF2B5EF4-FFF2-40B4-BE49-F238E27FC236}">
                <a16:creationId xmlns:a16="http://schemas.microsoft.com/office/drawing/2014/main" id="{B1A7D863-565B-4915-9E1E-D848D1F8C993}"/>
              </a:ext>
            </a:extLst>
          </p:cNvPr>
          <p:cNvGrpSpPr/>
          <p:nvPr/>
        </p:nvGrpSpPr>
        <p:grpSpPr>
          <a:xfrm>
            <a:off x="4645625" y="4615008"/>
            <a:ext cx="1858224" cy="1757279"/>
            <a:chOff x="1914946" y="4901042"/>
            <a:chExt cx="1858224" cy="1757279"/>
          </a:xfrm>
        </p:grpSpPr>
        <p:grpSp>
          <p:nvGrpSpPr>
            <p:cNvPr id="102" name="Group 101">
              <a:extLst>
                <a:ext uri="{FF2B5EF4-FFF2-40B4-BE49-F238E27FC236}">
                  <a16:creationId xmlns:a16="http://schemas.microsoft.com/office/drawing/2014/main" id="{80C8CF01-F1E1-415C-AB12-74115D633528}"/>
                </a:ext>
              </a:extLst>
            </p:cNvPr>
            <p:cNvGrpSpPr/>
            <p:nvPr/>
          </p:nvGrpSpPr>
          <p:grpSpPr>
            <a:xfrm>
              <a:off x="1914946" y="4901042"/>
              <a:ext cx="1858224" cy="1721113"/>
              <a:chOff x="1611898" y="2022068"/>
              <a:chExt cx="1472060" cy="1363442"/>
            </a:xfrm>
          </p:grpSpPr>
          <p:sp>
            <p:nvSpPr>
              <p:cNvPr id="92" name="Freeform: Shape 91">
                <a:extLst>
                  <a:ext uri="{FF2B5EF4-FFF2-40B4-BE49-F238E27FC236}">
                    <a16:creationId xmlns:a16="http://schemas.microsoft.com/office/drawing/2014/main" id="{6898C14A-0A6D-47E4-8DB2-4EC505CDCDB2}"/>
                  </a:ext>
                </a:extLst>
              </p:cNvPr>
              <p:cNvSpPr/>
              <p:nvPr/>
            </p:nvSpPr>
            <p:spPr>
              <a:xfrm>
                <a:off x="1664112" y="2313622"/>
                <a:ext cx="1372017" cy="1071888"/>
              </a:xfrm>
              <a:custGeom>
                <a:avLst/>
                <a:gdLst>
                  <a:gd name="connsiteX0" fmla="*/ 1122180 w 1372016"/>
                  <a:gd name="connsiteY0" fmla="*/ 999714 h 1071888"/>
                  <a:gd name="connsiteX1" fmla="*/ 1332270 w 1372016"/>
                  <a:gd name="connsiteY1" fmla="*/ 179363 h 1071888"/>
                  <a:gd name="connsiteX2" fmla="*/ 1093596 w 1372016"/>
                  <a:gd name="connsiteY2" fmla="*/ 19294 h 1071888"/>
                  <a:gd name="connsiteX3" fmla="*/ 697712 w 1372016"/>
                  <a:gd name="connsiteY3" fmla="*/ 10719 h 1071888"/>
                  <a:gd name="connsiteX4" fmla="*/ 697712 w 1372016"/>
                  <a:gd name="connsiteY4" fmla="*/ 10719 h 1071888"/>
                  <a:gd name="connsiteX5" fmla="*/ 690566 w 1372016"/>
                  <a:gd name="connsiteY5" fmla="*/ 10719 h 1071888"/>
                  <a:gd name="connsiteX6" fmla="*/ 683420 w 1372016"/>
                  <a:gd name="connsiteY6" fmla="*/ 10719 h 1071888"/>
                  <a:gd name="connsiteX7" fmla="*/ 683420 w 1372016"/>
                  <a:gd name="connsiteY7" fmla="*/ 10719 h 1071888"/>
                  <a:gd name="connsiteX8" fmla="*/ 287536 w 1372016"/>
                  <a:gd name="connsiteY8" fmla="*/ 19294 h 1071888"/>
                  <a:gd name="connsiteX9" fmla="*/ 48862 w 1372016"/>
                  <a:gd name="connsiteY9" fmla="*/ 179363 h 1071888"/>
                  <a:gd name="connsiteX10" fmla="*/ 257523 w 1372016"/>
                  <a:gd name="connsiteY10" fmla="*/ 999714 h 1071888"/>
                  <a:gd name="connsiteX11" fmla="*/ 421879 w 1372016"/>
                  <a:gd name="connsiteY11" fmla="*/ 1069744 h 1071888"/>
                  <a:gd name="connsiteX12" fmla="*/ 957824 w 1372016"/>
                  <a:gd name="connsiteY12" fmla="*/ 1069744 h 1071888"/>
                  <a:gd name="connsiteX13" fmla="*/ 1122180 w 1372016"/>
                  <a:gd name="connsiteY13" fmla="*/ 999714 h 1071888"/>
                  <a:gd name="connsiteX14" fmla="*/ 1122180 w 1372016"/>
                  <a:gd name="connsiteY14" fmla="*/ 999714 h 107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2016" h="1071888">
                    <a:moveTo>
                      <a:pt x="1122180" y="999714"/>
                    </a:moveTo>
                    <a:cubicBezTo>
                      <a:pt x="1312261" y="729599"/>
                      <a:pt x="1433742" y="445191"/>
                      <a:pt x="1332270" y="179363"/>
                    </a:cubicBezTo>
                    <a:cubicBezTo>
                      <a:pt x="1299399" y="93612"/>
                      <a:pt x="1217935" y="29298"/>
                      <a:pt x="1093596" y="19294"/>
                    </a:cubicBezTo>
                    <a:lnTo>
                      <a:pt x="697712" y="10719"/>
                    </a:lnTo>
                    <a:lnTo>
                      <a:pt x="697712" y="10719"/>
                    </a:lnTo>
                    <a:lnTo>
                      <a:pt x="690566" y="10719"/>
                    </a:lnTo>
                    <a:lnTo>
                      <a:pt x="683420" y="10719"/>
                    </a:lnTo>
                    <a:lnTo>
                      <a:pt x="683420" y="10719"/>
                    </a:lnTo>
                    <a:lnTo>
                      <a:pt x="287536" y="19294"/>
                    </a:lnTo>
                    <a:cubicBezTo>
                      <a:pt x="163197" y="29298"/>
                      <a:pt x="81734" y="93612"/>
                      <a:pt x="48862" y="179363"/>
                    </a:cubicBezTo>
                    <a:cubicBezTo>
                      <a:pt x="-55468" y="445191"/>
                      <a:pt x="67442" y="729599"/>
                      <a:pt x="257523" y="999714"/>
                    </a:cubicBezTo>
                    <a:cubicBezTo>
                      <a:pt x="290394" y="1045448"/>
                      <a:pt x="336128" y="1069744"/>
                      <a:pt x="421879" y="1069744"/>
                    </a:cubicBezTo>
                    <a:lnTo>
                      <a:pt x="957824" y="1069744"/>
                    </a:lnTo>
                    <a:cubicBezTo>
                      <a:pt x="1043575" y="1069744"/>
                      <a:pt x="1089309" y="1044019"/>
                      <a:pt x="1122180" y="999714"/>
                    </a:cubicBezTo>
                    <a:lnTo>
                      <a:pt x="1122180" y="999714"/>
                    </a:lnTo>
                    <a:close/>
                  </a:path>
                </a:pathLst>
              </a:custGeom>
              <a:solidFill>
                <a:srgbClr val="E47D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93" name="Freeform: Shape 92">
                <a:extLst>
                  <a:ext uri="{FF2B5EF4-FFF2-40B4-BE49-F238E27FC236}">
                    <a16:creationId xmlns:a16="http://schemas.microsoft.com/office/drawing/2014/main" id="{A21B4220-8DA6-49E0-B93C-CD20C06ABB33}"/>
                  </a:ext>
                </a:extLst>
              </p:cNvPr>
              <p:cNvSpPr/>
              <p:nvPr/>
            </p:nvSpPr>
            <p:spPr>
              <a:xfrm>
                <a:off x="1793724" y="2096250"/>
                <a:ext cx="1100472" cy="185794"/>
              </a:xfrm>
              <a:custGeom>
                <a:avLst/>
                <a:gdLst>
                  <a:gd name="connsiteX0" fmla="*/ 1104045 w 1100471"/>
                  <a:gd name="connsiteY0" fmla="*/ 32293 h 185793"/>
                  <a:gd name="connsiteX1" fmla="*/ 1104045 w 1100471"/>
                  <a:gd name="connsiteY1" fmla="*/ 162349 h 185793"/>
                  <a:gd name="connsiteX2" fmla="*/ 1066886 w 1100471"/>
                  <a:gd name="connsiteY2" fmla="*/ 183786 h 185793"/>
                  <a:gd name="connsiteX3" fmla="*/ 49307 w 1100471"/>
                  <a:gd name="connsiteY3" fmla="*/ 183786 h 185793"/>
                  <a:gd name="connsiteX4" fmla="*/ 10719 w 1100471"/>
                  <a:gd name="connsiteY4" fmla="*/ 162349 h 185793"/>
                  <a:gd name="connsiteX5" fmla="*/ 10719 w 1100471"/>
                  <a:gd name="connsiteY5" fmla="*/ 32293 h 185793"/>
                  <a:gd name="connsiteX6" fmla="*/ 49307 w 1100471"/>
                  <a:gd name="connsiteY6" fmla="*/ 10855 h 185793"/>
                  <a:gd name="connsiteX7" fmla="*/ 1066886 w 1100471"/>
                  <a:gd name="connsiteY7" fmla="*/ 10855 h 185793"/>
                  <a:gd name="connsiteX8" fmla="*/ 1104045 w 1100471"/>
                  <a:gd name="connsiteY8" fmla="*/ 32293 h 185793"/>
                  <a:gd name="connsiteX9" fmla="*/ 1104045 w 1100471"/>
                  <a:gd name="connsiteY9" fmla="*/ 32293 h 18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0471" h="185793">
                    <a:moveTo>
                      <a:pt x="1104045" y="32293"/>
                    </a:moveTo>
                    <a:cubicBezTo>
                      <a:pt x="1068315" y="69452"/>
                      <a:pt x="1069745" y="113756"/>
                      <a:pt x="1104045" y="162349"/>
                    </a:cubicBezTo>
                    <a:cubicBezTo>
                      <a:pt x="1104045" y="173782"/>
                      <a:pt x="1086895" y="183786"/>
                      <a:pt x="1066886" y="183786"/>
                    </a:cubicBezTo>
                    <a:lnTo>
                      <a:pt x="49307" y="183786"/>
                    </a:lnTo>
                    <a:cubicBezTo>
                      <a:pt x="27869" y="183786"/>
                      <a:pt x="10719" y="173782"/>
                      <a:pt x="10719" y="162349"/>
                    </a:cubicBezTo>
                    <a:cubicBezTo>
                      <a:pt x="30727" y="113756"/>
                      <a:pt x="33586" y="69452"/>
                      <a:pt x="10719" y="32293"/>
                    </a:cubicBezTo>
                    <a:cubicBezTo>
                      <a:pt x="10719" y="20859"/>
                      <a:pt x="27869" y="10855"/>
                      <a:pt x="49307" y="10855"/>
                    </a:cubicBezTo>
                    <a:lnTo>
                      <a:pt x="1066886" y="10855"/>
                    </a:lnTo>
                    <a:cubicBezTo>
                      <a:pt x="1086895" y="9426"/>
                      <a:pt x="1104045" y="19430"/>
                      <a:pt x="1104045" y="32293"/>
                    </a:cubicBezTo>
                    <a:lnTo>
                      <a:pt x="1104045" y="32293"/>
                    </a:lnTo>
                    <a:close/>
                  </a:path>
                </a:pathLst>
              </a:custGeom>
              <a:solidFill>
                <a:srgbClr val="D9D3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94" name="Freeform: Shape 93">
                <a:extLst>
                  <a:ext uri="{FF2B5EF4-FFF2-40B4-BE49-F238E27FC236}">
                    <a16:creationId xmlns:a16="http://schemas.microsoft.com/office/drawing/2014/main" id="{4295931E-CEAA-4DA1-BB3A-82F9E061496F}"/>
                  </a:ext>
                </a:extLst>
              </p:cNvPr>
              <p:cNvSpPr/>
              <p:nvPr/>
            </p:nvSpPr>
            <p:spPr>
              <a:xfrm>
                <a:off x="1611898" y="2210720"/>
                <a:ext cx="1472060" cy="257253"/>
              </a:xfrm>
              <a:custGeom>
                <a:avLst/>
                <a:gdLst>
                  <a:gd name="connsiteX0" fmla="*/ 1473094 w 1472059"/>
                  <a:gd name="connsiteY0" fmla="*/ 200800 h 257253"/>
                  <a:gd name="connsiteX1" fmla="*/ 1333034 w 1472059"/>
                  <a:gd name="connsiteY1" fmla="*/ 10719 h 257253"/>
                  <a:gd name="connsiteX2" fmla="*/ 151098 w 1472059"/>
                  <a:gd name="connsiteY2" fmla="*/ 10719 h 257253"/>
                  <a:gd name="connsiteX3" fmla="*/ 11038 w 1472059"/>
                  <a:gd name="connsiteY3" fmla="*/ 200800 h 257253"/>
                  <a:gd name="connsiteX4" fmla="*/ 82498 w 1472059"/>
                  <a:gd name="connsiteY4" fmla="*/ 257968 h 257253"/>
                  <a:gd name="connsiteX5" fmla="*/ 211124 w 1472059"/>
                  <a:gd name="connsiteY5" fmla="*/ 199371 h 257253"/>
                  <a:gd name="connsiteX6" fmla="*/ 342609 w 1472059"/>
                  <a:gd name="connsiteY6" fmla="*/ 257968 h 257253"/>
                  <a:gd name="connsiteX7" fmla="*/ 471236 w 1472059"/>
                  <a:gd name="connsiteY7" fmla="*/ 199371 h 257253"/>
                  <a:gd name="connsiteX8" fmla="*/ 602721 w 1472059"/>
                  <a:gd name="connsiteY8" fmla="*/ 257968 h 257253"/>
                  <a:gd name="connsiteX9" fmla="*/ 731347 w 1472059"/>
                  <a:gd name="connsiteY9" fmla="*/ 199371 h 257253"/>
                  <a:gd name="connsiteX10" fmla="*/ 749927 w 1472059"/>
                  <a:gd name="connsiteY10" fmla="*/ 199371 h 257253"/>
                  <a:gd name="connsiteX11" fmla="*/ 878553 w 1472059"/>
                  <a:gd name="connsiteY11" fmla="*/ 257968 h 257253"/>
                  <a:gd name="connsiteX12" fmla="*/ 1010038 w 1472059"/>
                  <a:gd name="connsiteY12" fmla="*/ 199371 h 257253"/>
                  <a:gd name="connsiteX13" fmla="*/ 1138665 w 1472059"/>
                  <a:gd name="connsiteY13" fmla="*/ 257968 h 257253"/>
                  <a:gd name="connsiteX14" fmla="*/ 1270150 w 1472059"/>
                  <a:gd name="connsiteY14" fmla="*/ 199371 h 257253"/>
                  <a:gd name="connsiteX15" fmla="*/ 1398776 w 1472059"/>
                  <a:gd name="connsiteY15" fmla="*/ 257968 h 257253"/>
                  <a:gd name="connsiteX16" fmla="*/ 1473094 w 1472059"/>
                  <a:gd name="connsiteY16" fmla="*/ 200800 h 257253"/>
                  <a:gd name="connsiteX17" fmla="*/ 1473094 w 1472059"/>
                  <a:gd name="connsiteY17" fmla="*/ 200800 h 2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2059" h="257253">
                    <a:moveTo>
                      <a:pt x="1473094" y="200800"/>
                    </a:moveTo>
                    <a:cubicBezTo>
                      <a:pt x="1460231" y="129341"/>
                      <a:pt x="1421643" y="39303"/>
                      <a:pt x="1333034" y="10719"/>
                    </a:cubicBezTo>
                    <a:lnTo>
                      <a:pt x="151098" y="10719"/>
                    </a:lnTo>
                    <a:cubicBezTo>
                      <a:pt x="62489" y="39303"/>
                      <a:pt x="23901" y="129341"/>
                      <a:pt x="11038" y="200800"/>
                    </a:cubicBezTo>
                    <a:cubicBezTo>
                      <a:pt x="8180" y="222238"/>
                      <a:pt x="23901" y="257968"/>
                      <a:pt x="82498" y="257968"/>
                    </a:cubicBezTo>
                    <a:cubicBezTo>
                      <a:pt x="146811" y="257968"/>
                      <a:pt x="146811" y="199371"/>
                      <a:pt x="211124" y="199371"/>
                    </a:cubicBezTo>
                    <a:cubicBezTo>
                      <a:pt x="275438" y="199371"/>
                      <a:pt x="275438" y="257968"/>
                      <a:pt x="342609" y="257968"/>
                    </a:cubicBezTo>
                    <a:cubicBezTo>
                      <a:pt x="406922" y="257968"/>
                      <a:pt x="406922" y="199371"/>
                      <a:pt x="471236" y="199371"/>
                    </a:cubicBezTo>
                    <a:cubicBezTo>
                      <a:pt x="535549" y="199371"/>
                      <a:pt x="535549" y="257968"/>
                      <a:pt x="602721" y="257968"/>
                    </a:cubicBezTo>
                    <a:cubicBezTo>
                      <a:pt x="667034" y="257968"/>
                      <a:pt x="667034" y="199371"/>
                      <a:pt x="731347" y="199371"/>
                    </a:cubicBezTo>
                    <a:lnTo>
                      <a:pt x="749927" y="199371"/>
                    </a:lnTo>
                    <a:cubicBezTo>
                      <a:pt x="814240" y="199371"/>
                      <a:pt x="814240" y="257968"/>
                      <a:pt x="878553" y="257968"/>
                    </a:cubicBezTo>
                    <a:cubicBezTo>
                      <a:pt x="945725" y="257968"/>
                      <a:pt x="945725" y="199371"/>
                      <a:pt x="1010038" y="199371"/>
                    </a:cubicBezTo>
                    <a:cubicBezTo>
                      <a:pt x="1074352" y="199371"/>
                      <a:pt x="1074352" y="257968"/>
                      <a:pt x="1138665" y="257968"/>
                    </a:cubicBezTo>
                    <a:cubicBezTo>
                      <a:pt x="1205837" y="257968"/>
                      <a:pt x="1205837" y="199371"/>
                      <a:pt x="1270150" y="199371"/>
                    </a:cubicBezTo>
                    <a:cubicBezTo>
                      <a:pt x="1334463" y="199371"/>
                      <a:pt x="1334463" y="257968"/>
                      <a:pt x="1398776" y="257968"/>
                    </a:cubicBezTo>
                    <a:cubicBezTo>
                      <a:pt x="1460231" y="256539"/>
                      <a:pt x="1475952" y="222238"/>
                      <a:pt x="1473094" y="200800"/>
                    </a:cubicBezTo>
                    <a:lnTo>
                      <a:pt x="1473094" y="200800"/>
                    </a:lnTo>
                    <a:close/>
                  </a:path>
                </a:pathLst>
              </a:custGeom>
              <a:solidFill>
                <a:srgbClr val="F1EA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95" name="Freeform: Shape 94">
                <a:extLst>
                  <a:ext uri="{FF2B5EF4-FFF2-40B4-BE49-F238E27FC236}">
                    <a16:creationId xmlns:a16="http://schemas.microsoft.com/office/drawing/2014/main" id="{7A203C0D-2428-4B6F-B24C-C2F0F3E2D6A2}"/>
                  </a:ext>
                </a:extLst>
              </p:cNvPr>
              <p:cNvSpPr/>
              <p:nvPr/>
            </p:nvSpPr>
            <p:spPr>
              <a:xfrm>
                <a:off x="1712260" y="2022068"/>
                <a:ext cx="1243390" cy="142918"/>
              </a:xfrm>
              <a:custGeom>
                <a:avLst/>
                <a:gdLst>
                  <a:gd name="connsiteX0" fmla="*/ 1241247 w 1243390"/>
                  <a:gd name="connsiteY0" fmla="*/ 47878 h 142918"/>
                  <a:gd name="connsiteX1" fmla="*/ 1241247 w 1243390"/>
                  <a:gd name="connsiteY1" fmla="*/ 105045 h 142918"/>
                  <a:gd name="connsiteX2" fmla="*/ 1204088 w 1243390"/>
                  <a:gd name="connsiteY2" fmla="*/ 142204 h 142918"/>
                  <a:gd name="connsiteX3" fmla="*/ 47878 w 1243390"/>
                  <a:gd name="connsiteY3" fmla="*/ 142204 h 142918"/>
                  <a:gd name="connsiteX4" fmla="*/ 10719 w 1243390"/>
                  <a:gd name="connsiteY4" fmla="*/ 106474 h 142918"/>
                  <a:gd name="connsiteX5" fmla="*/ 10719 w 1243390"/>
                  <a:gd name="connsiteY5" fmla="*/ 49307 h 142918"/>
                  <a:gd name="connsiteX6" fmla="*/ 47878 w 1243390"/>
                  <a:gd name="connsiteY6" fmla="*/ 10719 h 142918"/>
                  <a:gd name="connsiteX7" fmla="*/ 1204088 w 1243390"/>
                  <a:gd name="connsiteY7" fmla="*/ 10719 h 142918"/>
                  <a:gd name="connsiteX8" fmla="*/ 1241247 w 1243390"/>
                  <a:gd name="connsiteY8" fmla="*/ 47878 h 142918"/>
                  <a:gd name="connsiteX9" fmla="*/ 1241247 w 1243390"/>
                  <a:gd name="connsiteY9" fmla="*/ 47878 h 14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3390" h="142918">
                    <a:moveTo>
                      <a:pt x="1241247" y="47878"/>
                    </a:moveTo>
                    <a:lnTo>
                      <a:pt x="1241247" y="105045"/>
                    </a:lnTo>
                    <a:cubicBezTo>
                      <a:pt x="1241247" y="125054"/>
                      <a:pt x="1224096" y="142204"/>
                      <a:pt x="1204088" y="142204"/>
                    </a:cubicBezTo>
                    <a:lnTo>
                      <a:pt x="47878" y="142204"/>
                    </a:lnTo>
                    <a:cubicBezTo>
                      <a:pt x="26440" y="143633"/>
                      <a:pt x="10719" y="126483"/>
                      <a:pt x="10719" y="106474"/>
                    </a:cubicBezTo>
                    <a:lnTo>
                      <a:pt x="10719" y="49307"/>
                    </a:lnTo>
                    <a:cubicBezTo>
                      <a:pt x="10719" y="27869"/>
                      <a:pt x="26440" y="10719"/>
                      <a:pt x="47878" y="10719"/>
                    </a:cubicBezTo>
                    <a:lnTo>
                      <a:pt x="1204088" y="10719"/>
                    </a:lnTo>
                    <a:cubicBezTo>
                      <a:pt x="1224096" y="10719"/>
                      <a:pt x="1241247" y="27869"/>
                      <a:pt x="1241247" y="47878"/>
                    </a:cubicBezTo>
                    <a:lnTo>
                      <a:pt x="1241247" y="47878"/>
                    </a:lnTo>
                    <a:close/>
                  </a:path>
                </a:pathLst>
              </a:custGeom>
              <a:solidFill>
                <a:srgbClr val="F1EAD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00" name="Freeform: Shape 99">
                <a:extLst>
                  <a:ext uri="{FF2B5EF4-FFF2-40B4-BE49-F238E27FC236}">
                    <a16:creationId xmlns:a16="http://schemas.microsoft.com/office/drawing/2014/main" id="{404E2A53-4002-4CFC-B6F3-4B996BC55997}"/>
                  </a:ext>
                </a:extLst>
              </p:cNvPr>
              <p:cNvSpPr/>
              <p:nvPr/>
            </p:nvSpPr>
            <p:spPr>
              <a:xfrm>
                <a:off x="1673617" y="2624061"/>
                <a:ext cx="1358265" cy="606135"/>
              </a:xfrm>
              <a:custGeom>
                <a:avLst/>
                <a:gdLst>
                  <a:gd name="connsiteX0" fmla="*/ 5982 w 1358265"/>
                  <a:gd name="connsiteY0" fmla="*/ 0 h 606135"/>
                  <a:gd name="connsiteX1" fmla="*/ 1352636 w 1358265"/>
                  <a:gd name="connsiteY1" fmla="*/ 0 h 606135"/>
                  <a:gd name="connsiteX2" fmla="*/ 1358265 w 1358265"/>
                  <a:gd name="connsiteY2" fmla="*/ 65080 h 606135"/>
                  <a:gd name="connsiteX3" fmla="*/ 1179226 w 1358265"/>
                  <a:gd name="connsiteY3" fmla="*/ 581191 h 606135"/>
                  <a:gd name="connsiteX4" fmla="*/ 1162638 w 1358265"/>
                  <a:gd name="connsiteY4" fmla="*/ 606135 h 606135"/>
                  <a:gd name="connsiteX5" fmla="*/ 195588 w 1358265"/>
                  <a:gd name="connsiteY5" fmla="*/ 606135 h 606135"/>
                  <a:gd name="connsiteX6" fmla="*/ 178986 w 1358265"/>
                  <a:gd name="connsiteY6" fmla="*/ 581191 h 606135"/>
                  <a:gd name="connsiteX7" fmla="*/ 3 w 1358265"/>
                  <a:gd name="connsiteY7" fmla="*/ 65080 h 60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8265" h="606135">
                    <a:moveTo>
                      <a:pt x="5982" y="0"/>
                    </a:moveTo>
                    <a:lnTo>
                      <a:pt x="1352636" y="0"/>
                    </a:lnTo>
                    <a:lnTo>
                      <a:pt x="1358265" y="65080"/>
                    </a:lnTo>
                    <a:cubicBezTo>
                      <a:pt x="1358042" y="235745"/>
                      <a:pt x="1285801" y="410457"/>
                      <a:pt x="1179226" y="581191"/>
                    </a:cubicBezTo>
                    <a:lnTo>
                      <a:pt x="1162638" y="606135"/>
                    </a:lnTo>
                    <a:lnTo>
                      <a:pt x="195588" y="606135"/>
                    </a:lnTo>
                    <a:lnTo>
                      <a:pt x="178986" y="581191"/>
                    </a:lnTo>
                    <a:cubicBezTo>
                      <a:pt x="72244" y="410457"/>
                      <a:pt x="-443" y="235745"/>
                      <a:pt x="3" y="65080"/>
                    </a:cubicBezTo>
                    <a:close/>
                  </a:path>
                </a:pathLst>
              </a:custGeom>
              <a:solidFill>
                <a:schemeClr val="accent6">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96" name="Freeform: Shape 95">
                <a:extLst>
                  <a:ext uri="{FF2B5EF4-FFF2-40B4-BE49-F238E27FC236}">
                    <a16:creationId xmlns:a16="http://schemas.microsoft.com/office/drawing/2014/main" id="{6C50D3E4-ADAE-4D8F-818E-C7FB483D6A45}"/>
                  </a:ext>
                </a:extLst>
              </p:cNvPr>
              <p:cNvSpPr/>
              <p:nvPr/>
            </p:nvSpPr>
            <p:spPr>
              <a:xfrm>
                <a:off x="1835170" y="2527999"/>
                <a:ext cx="257253" cy="271545"/>
              </a:xfrm>
              <a:custGeom>
                <a:avLst/>
                <a:gdLst>
                  <a:gd name="connsiteX0" fmla="*/ 256539 w 257253"/>
                  <a:gd name="connsiteY0" fmla="*/ 119337 h 271545"/>
                  <a:gd name="connsiteX1" fmla="*/ 256539 w 257253"/>
                  <a:gd name="connsiteY1" fmla="*/ 156496 h 271545"/>
                  <a:gd name="connsiteX2" fmla="*/ 147921 w 257253"/>
                  <a:gd name="connsiteY2" fmla="*/ 265114 h 271545"/>
                  <a:gd name="connsiteX3" fmla="*/ 119337 w 257253"/>
                  <a:gd name="connsiteY3" fmla="*/ 265114 h 271545"/>
                  <a:gd name="connsiteX4" fmla="*/ 10719 w 257253"/>
                  <a:gd name="connsiteY4" fmla="*/ 156496 h 271545"/>
                  <a:gd name="connsiteX5" fmla="*/ 10719 w 257253"/>
                  <a:gd name="connsiteY5" fmla="*/ 119337 h 271545"/>
                  <a:gd name="connsiteX6" fmla="*/ 119337 w 257253"/>
                  <a:gd name="connsiteY6" fmla="*/ 10719 h 271545"/>
                  <a:gd name="connsiteX7" fmla="*/ 147921 w 257253"/>
                  <a:gd name="connsiteY7" fmla="*/ 10719 h 271545"/>
                  <a:gd name="connsiteX8" fmla="*/ 256539 w 257253"/>
                  <a:gd name="connsiteY8" fmla="*/ 119337 h 271545"/>
                  <a:gd name="connsiteX9" fmla="*/ 256539 w 257253"/>
                  <a:gd name="connsiteY9" fmla="*/ 119337 h 27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53" h="271545">
                    <a:moveTo>
                      <a:pt x="256539" y="119337"/>
                    </a:moveTo>
                    <a:lnTo>
                      <a:pt x="256539" y="156496"/>
                    </a:lnTo>
                    <a:cubicBezTo>
                      <a:pt x="256539" y="216521"/>
                      <a:pt x="207946" y="265114"/>
                      <a:pt x="147921" y="265114"/>
                    </a:cubicBezTo>
                    <a:lnTo>
                      <a:pt x="119337" y="265114"/>
                    </a:lnTo>
                    <a:cubicBezTo>
                      <a:pt x="59311" y="265114"/>
                      <a:pt x="10719" y="216521"/>
                      <a:pt x="10719" y="156496"/>
                    </a:cubicBezTo>
                    <a:lnTo>
                      <a:pt x="10719" y="119337"/>
                    </a:lnTo>
                    <a:cubicBezTo>
                      <a:pt x="10719" y="59311"/>
                      <a:pt x="59311" y="10719"/>
                      <a:pt x="119337" y="10719"/>
                    </a:cubicBezTo>
                    <a:lnTo>
                      <a:pt x="147921" y="10719"/>
                    </a:lnTo>
                    <a:cubicBezTo>
                      <a:pt x="207946" y="10719"/>
                      <a:pt x="256539" y="59311"/>
                      <a:pt x="256539" y="119337"/>
                    </a:cubicBezTo>
                    <a:lnTo>
                      <a:pt x="256539" y="119337"/>
                    </a:lnTo>
                    <a:close/>
                  </a:path>
                </a:pathLst>
              </a:custGeom>
              <a:solidFill>
                <a:schemeClr val="bg1">
                  <a:alpha val="52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sp>
          <p:nvSpPr>
            <p:cNvPr id="28" name="TextBox 27">
              <a:extLst>
                <a:ext uri="{FF2B5EF4-FFF2-40B4-BE49-F238E27FC236}">
                  <a16:creationId xmlns:a16="http://schemas.microsoft.com/office/drawing/2014/main" id="{D3C2FED9-480C-4165-8B2C-A40B47FAC103}"/>
                </a:ext>
              </a:extLst>
            </p:cNvPr>
            <p:cNvSpPr txBox="1"/>
            <p:nvPr/>
          </p:nvSpPr>
          <p:spPr>
            <a:xfrm>
              <a:off x="2100416" y="5673436"/>
              <a:ext cx="1524452"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sz="1400" b="0" i="0" u="none" strike="noStrike" kern="1200" cap="none" spc="0" normalizeH="0" baseline="0" noProof="0" err="1">
                  <a:ln>
                    <a:noFill/>
                  </a:ln>
                  <a:solidFill>
                    <a:srgbClr val="FFFFFF"/>
                  </a:solidFill>
                  <a:effectLst/>
                  <a:uLnTx/>
                  <a:uFillTx/>
                  <a:latin typeface="Merriweather Sans"/>
                  <a:ea typeface="+mn-ea"/>
                  <a:cs typeface="+mn-cs"/>
                </a:rPr>
                <a:t>Henkilöstön</a:t>
              </a:r>
              <a:r>
                <a:rPr kumimoji="0" lang="en-US" sz="1400" b="0" i="0" u="none" strike="noStrike" kern="1200" cap="none" spc="0" normalizeH="0" baseline="0" noProof="0">
                  <a:ln>
                    <a:noFill/>
                  </a:ln>
                  <a:solidFill>
                    <a:srgbClr val="FFFFFF"/>
                  </a:solidFill>
                  <a:effectLst/>
                  <a:uLnTx/>
                  <a:uFillTx/>
                  <a:latin typeface="Merriweather Sans"/>
                  <a:ea typeface="+mn-ea"/>
                  <a:cs typeface="+mn-cs"/>
                </a:rPr>
                <a:t> </a:t>
              </a:r>
              <a:r>
                <a:rPr kumimoji="0" lang="en-US" sz="1400" b="0" i="0" u="none" strike="noStrike" kern="1200" cap="none" spc="0" normalizeH="0" baseline="0" noProof="0" err="1">
                  <a:ln>
                    <a:noFill/>
                  </a:ln>
                  <a:solidFill>
                    <a:srgbClr val="FFFFFF"/>
                  </a:solidFill>
                  <a:effectLst/>
                  <a:uLnTx/>
                  <a:uFillTx/>
                  <a:latin typeface="Merriweather Sans"/>
                  <a:ea typeface="+mn-ea"/>
                  <a:cs typeface="+mn-cs"/>
                </a:rPr>
                <a:t>sivukulut</a:t>
              </a:r>
              <a:r>
                <a:rPr kumimoji="0" lang="en-US" sz="1400" b="0" i="0" u="none" strike="noStrike" kern="1200" cap="none" spc="0" normalizeH="0" baseline="0" noProof="0">
                  <a:ln>
                    <a:noFill/>
                  </a:ln>
                  <a:solidFill>
                    <a:srgbClr val="FFFFFF"/>
                  </a:solidFill>
                  <a:effectLst/>
                  <a:uLnTx/>
                  <a:uFillTx/>
                  <a:latin typeface="Merriweather Sans"/>
                  <a:ea typeface="+mn-ea"/>
                  <a:cs typeface="+mn-cs"/>
                </a:rPr>
                <a:t> </a:t>
              </a:r>
              <a:r>
                <a:rPr kumimoji="0" lang="en-US" sz="1400" b="0" i="0" u="none" strike="noStrike" kern="1200" cap="none" spc="0" normalizeH="0" baseline="0" noProof="0" err="1">
                  <a:ln>
                    <a:noFill/>
                  </a:ln>
                  <a:solidFill>
                    <a:srgbClr val="FFFFFF"/>
                  </a:solidFill>
                  <a:effectLst/>
                  <a:uLnTx/>
                  <a:uFillTx/>
                  <a:latin typeface="Merriweather Sans"/>
                  <a:ea typeface="+mn-ea"/>
                  <a:cs typeface="+mn-cs"/>
                </a:rPr>
                <a:t>arvio</a:t>
              </a:r>
              <a:endParaRPr kumimoji="0" lang="en-US" sz="1400" b="0" i="0" u="none" strike="noStrike" kern="1200" cap="none" spc="0" normalizeH="0" baseline="0" noProof="0">
                <a:ln>
                  <a:noFill/>
                </a:ln>
                <a:solidFill>
                  <a:srgbClr val="FFFFFF"/>
                </a:solidFill>
                <a:effectLst/>
                <a:uLnTx/>
                <a:uFillTx/>
                <a:latin typeface="Merriweather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sz="1600" b="1" i="0" u="none" strike="noStrike" kern="1200" cap="none" spc="0" normalizeH="0" baseline="0" noProof="0">
                  <a:ln>
                    <a:noFill/>
                  </a:ln>
                  <a:solidFill>
                    <a:srgbClr val="FFFFFF"/>
                  </a:solidFill>
                  <a:effectLst/>
                  <a:uLnTx/>
                  <a:uFillTx/>
                  <a:latin typeface="Merriweather Sans"/>
                  <a:ea typeface="+mn-ea"/>
                  <a:cs typeface="+mn-cs"/>
                </a:rPr>
                <a:t>580 </a:t>
              </a:r>
              <a:r>
                <a:rPr kumimoji="0" lang="en-US" sz="1100" b="1" i="0" u="none" strike="noStrike" kern="1200" cap="none" spc="0" normalizeH="0" baseline="0" noProof="0">
                  <a:ln>
                    <a:noFill/>
                  </a:ln>
                  <a:solidFill>
                    <a:srgbClr val="FFFFFF"/>
                  </a:solidFill>
                  <a:effectLst/>
                  <a:uLnTx/>
                  <a:uFillTx/>
                  <a:latin typeface="Merriweather Sans"/>
                  <a:ea typeface="+mn-ea"/>
                  <a:cs typeface="+mn-cs"/>
                </a:rPr>
                <a:t>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164180"/>
                </a:solidFill>
                <a:effectLst/>
                <a:uLnTx/>
                <a:uFillTx/>
                <a:latin typeface="Merriweather Sans"/>
                <a:ea typeface="+mn-ea"/>
                <a:cs typeface="+mn-cs"/>
              </a:endParaRPr>
            </a:p>
          </p:txBody>
        </p:sp>
      </p:grpSp>
      <p:grpSp>
        <p:nvGrpSpPr>
          <p:cNvPr id="3" name="Group 2">
            <a:extLst>
              <a:ext uri="{FF2B5EF4-FFF2-40B4-BE49-F238E27FC236}">
                <a16:creationId xmlns:a16="http://schemas.microsoft.com/office/drawing/2014/main" id="{99A8B1C7-5175-44D3-AB9E-BF1FAE90F68C}"/>
              </a:ext>
            </a:extLst>
          </p:cNvPr>
          <p:cNvGrpSpPr/>
          <p:nvPr/>
        </p:nvGrpSpPr>
        <p:grpSpPr>
          <a:xfrm>
            <a:off x="6155261" y="2950940"/>
            <a:ext cx="1583720" cy="3383936"/>
            <a:chOff x="237284" y="2295534"/>
            <a:chExt cx="1583720" cy="3383936"/>
          </a:xfrm>
        </p:grpSpPr>
        <p:grpSp>
          <p:nvGrpSpPr>
            <p:cNvPr id="105" name="Graphic 33">
              <a:extLst>
                <a:ext uri="{FF2B5EF4-FFF2-40B4-BE49-F238E27FC236}">
                  <a16:creationId xmlns:a16="http://schemas.microsoft.com/office/drawing/2014/main" id="{87B0F990-3047-4941-82E4-2A1264D8D98A}"/>
                </a:ext>
              </a:extLst>
            </p:cNvPr>
            <p:cNvGrpSpPr/>
            <p:nvPr/>
          </p:nvGrpSpPr>
          <p:grpSpPr>
            <a:xfrm>
              <a:off x="387918" y="4018067"/>
              <a:ext cx="1227277" cy="1661403"/>
              <a:chOff x="606833" y="4607139"/>
              <a:chExt cx="1003065" cy="1357881"/>
            </a:xfrm>
          </p:grpSpPr>
          <p:sp>
            <p:nvSpPr>
              <p:cNvPr id="106" name="Freeform: Shape 105">
                <a:extLst>
                  <a:ext uri="{FF2B5EF4-FFF2-40B4-BE49-F238E27FC236}">
                    <a16:creationId xmlns:a16="http://schemas.microsoft.com/office/drawing/2014/main" id="{193B1DD8-91B5-40E8-9561-F22210870308}"/>
                  </a:ext>
                </a:extLst>
              </p:cNvPr>
              <p:cNvSpPr/>
              <p:nvPr/>
            </p:nvSpPr>
            <p:spPr>
              <a:xfrm>
                <a:off x="606833" y="4692475"/>
                <a:ext cx="1003065" cy="1272545"/>
              </a:xfrm>
              <a:custGeom>
                <a:avLst/>
                <a:gdLst>
                  <a:gd name="connsiteX0" fmla="*/ 11228 w 1003065"/>
                  <a:gd name="connsiteY0" fmla="*/ 1110108 h 1272544"/>
                  <a:gd name="connsiteX1" fmla="*/ 11228 w 1003065"/>
                  <a:gd name="connsiteY1" fmla="*/ 354067 h 1272544"/>
                  <a:gd name="connsiteX2" fmla="*/ 148963 w 1003065"/>
                  <a:gd name="connsiteY2" fmla="*/ 110038 h 1272544"/>
                  <a:gd name="connsiteX3" fmla="*/ 99558 w 1003065"/>
                  <a:gd name="connsiteY3" fmla="*/ 11228 h 1272544"/>
                  <a:gd name="connsiteX4" fmla="*/ 906501 w 1003065"/>
                  <a:gd name="connsiteY4" fmla="*/ 11228 h 1272544"/>
                  <a:gd name="connsiteX5" fmla="*/ 857097 w 1003065"/>
                  <a:gd name="connsiteY5" fmla="*/ 110038 h 1272544"/>
                  <a:gd name="connsiteX6" fmla="*/ 994831 w 1003065"/>
                  <a:gd name="connsiteY6" fmla="*/ 354067 h 1272544"/>
                  <a:gd name="connsiteX7" fmla="*/ 994831 w 1003065"/>
                  <a:gd name="connsiteY7" fmla="*/ 1110108 h 1272544"/>
                  <a:gd name="connsiteX8" fmla="*/ 854102 w 1003065"/>
                  <a:gd name="connsiteY8" fmla="*/ 1267305 h 1272544"/>
                  <a:gd name="connsiteX9" fmla="*/ 151957 w 1003065"/>
                  <a:gd name="connsiteY9" fmla="*/ 1267305 h 1272544"/>
                  <a:gd name="connsiteX10" fmla="*/ 11228 w 1003065"/>
                  <a:gd name="connsiteY10" fmla="*/ 1110108 h 1272544"/>
                  <a:gd name="connsiteX11" fmla="*/ 11228 w 1003065"/>
                  <a:gd name="connsiteY11" fmla="*/ 1110108 h 127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65" h="1272544">
                    <a:moveTo>
                      <a:pt x="11228" y="1110108"/>
                    </a:moveTo>
                    <a:lnTo>
                      <a:pt x="11228" y="354067"/>
                    </a:lnTo>
                    <a:cubicBezTo>
                      <a:pt x="11228" y="226812"/>
                      <a:pt x="145968" y="204356"/>
                      <a:pt x="148963" y="110038"/>
                    </a:cubicBezTo>
                    <a:cubicBezTo>
                      <a:pt x="150460" y="72610"/>
                      <a:pt x="138483" y="41171"/>
                      <a:pt x="99558" y="11228"/>
                    </a:cubicBezTo>
                    <a:lnTo>
                      <a:pt x="906501" y="11228"/>
                    </a:lnTo>
                    <a:cubicBezTo>
                      <a:pt x="867577" y="41171"/>
                      <a:pt x="857097" y="74107"/>
                      <a:pt x="857097" y="110038"/>
                    </a:cubicBezTo>
                    <a:cubicBezTo>
                      <a:pt x="860091" y="202859"/>
                      <a:pt x="994831" y="226812"/>
                      <a:pt x="994831" y="354067"/>
                    </a:cubicBezTo>
                    <a:lnTo>
                      <a:pt x="994831" y="1110108"/>
                    </a:lnTo>
                    <a:cubicBezTo>
                      <a:pt x="994831" y="1202929"/>
                      <a:pt x="930455" y="1267305"/>
                      <a:pt x="854102" y="1267305"/>
                    </a:cubicBezTo>
                    <a:lnTo>
                      <a:pt x="151957" y="1267305"/>
                    </a:lnTo>
                    <a:cubicBezTo>
                      <a:pt x="75604" y="1267305"/>
                      <a:pt x="11228" y="1204426"/>
                      <a:pt x="11228" y="1110108"/>
                    </a:cubicBezTo>
                    <a:lnTo>
                      <a:pt x="11228" y="1110108"/>
                    </a:lnTo>
                    <a:close/>
                  </a:path>
                </a:pathLst>
              </a:custGeom>
              <a:solidFill>
                <a:srgbClr val="C3EE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07" name="Freeform: Shape 106">
                <a:extLst>
                  <a:ext uri="{FF2B5EF4-FFF2-40B4-BE49-F238E27FC236}">
                    <a16:creationId xmlns:a16="http://schemas.microsoft.com/office/drawing/2014/main" id="{518CAB36-D979-43CF-9459-AA4DDBD64E86}"/>
                  </a:ext>
                </a:extLst>
              </p:cNvPr>
              <p:cNvSpPr/>
              <p:nvPr/>
            </p:nvSpPr>
            <p:spPr>
              <a:xfrm>
                <a:off x="606833" y="5096695"/>
                <a:ext cx="1003065" cy="868325"/>
              </a:xfrm>
              <a:custGeom>
                <a:avLst/>
                <a:gdLst>
                  <a:gd name="connsiteX0" fmla="*/ 11228 w 1003065"/>
                  <a:gd name="connsiteY0" fmla="*/ 705888 h 868324"/>
                  <a:gd name="connsiteX1" fmla="*/ 11228 w 1003065"/>
                  <a:gd name="connsiteY1" fmla="*/ 11228 h 868324"/>
                  <a:gd name="connsiteX2" fmla="*/ 996328 w 1003065"/>
                  <a:gd name="connsiteY2" fmla="*/ 11228 h 868324"/>
                  <a:gd name="connsiteX3" fmla="*/ 996328 w 1003065"/>
                  <a:gd name="connsiteY3" fmla="*/ 705888 h 868324"/>
                  <a:gd name="connsiteX4" fmla="*/ 855600 w 1003065"/>
                  <a:gd name="connsiteY4" fmla="*/ 863085 h 868324"/>
                  <a:gd name="connsiteX5" fmla="*/ 151957 w 1003065"/>
                  <a:gd name="connsiteY5" fmla="*/ 863085 h 868324"/>
                  <a:gd name="connsiteX6" fmla="*/ 11228 w 1003065"/>
                  <a:gd name="connsiteY6" fmla="*/ 705888 h 868324"/>
                  <a:gd name="connsiteX7" fmla="*/ 11228 w 1003065"/>
                  <a:gd name="connsiteY7" fmla="*/ 705888 h 86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3065" h="868324">
                    <a:moveTo>
                      <a:pt x="11228" y="705888"/>
                    </a:moveTo>
                    <a:lnTo>
                      <a:pt x="11228" y="11228"/>
                    </a:lnTo>
                    <a:lnTo>
                      <a:pt x="996328" y="11228"/>
                    </a:lnTo>
                    <a:lnTo>
                      <a:pt x="996328" y="705888"/>
                    </a:lnTo>
                    <a:cubicBezTo>
                      <a:pt x="996328" y="798709"/>
                      <a:pt x="931952" y="863085"/>
                      <a:pt x="855600" y="863085"/>
                    </a:cubicBezTo>
                    <a:lnTo>
                      <a:pt x="151957" y="863085"/>
                    </a:lnTo>
                    <a:cubicBezTo>
                      <a:pt x="75604" y="863085"/>
                      <a:pt x="11228" y="800206"/>
                      <a:pt x="11228" y="705888"/>
                    </a:cubicBezTo>
                    <a:lnTo>
                      <a:pt x="11228" y="705888"/>
                    </a:lnTo>
                    <a:close/>
                  </a:path>
                </a:pathLst>
              </a:custGeom>
              <a:solidFill>
                <a:srgbClr val="FBC7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10" name="Freeform: Shape 109">
                <a:extLst>
                  <a:ext uri="{FF2B5EF4-FFF2-40B4-BE49-F238E27FC236}">
                    <a16:creationId xmlns:a16="http://schemas.microsoft.com/office/drawing/2014/main" id="{A03F4321-51BD-44FD-8FA8-A7BA87C82CFF}"/>
                  </a:ext>
                </a:extLst>
              </p:cNvPr>
              <p:cNvSpPr/>
              <p:nvPr/>
            </p:nvSpPr>
            <p:spPr>
              <a:xfrm>
                <a:off x="635278" y="4608346"/>
                <a:ext cx="943181" cy="119769"/>
              </a:xfrm>
              <a:custGeom>
                <a:avLst/>
                <a:gdLst>
                  <a:gd name="connsiteX0" fmla="*/ 11228 w 943180"/>
                  <a:gd name="connsiteY0" fmla="*/ 20501 h 119768"/>
                  <a:gd name="connsiteX1" fmla="*/ 11228 w 943180"/>
                  <a:gd name="connsiteY1" fmla="*/ 113322 h 119768"/>
                  <a:gd name="connsiteX2" fmla="*/ 20211 w 943180"/>
                  <a:gd name="connsiteY2" fmla="*/ 122305 h 119768"/>
                  <a:gd name="connsiteX3" fmla="*/ 928958 w 943180"/>
                  <a:gd name="connsiteY3" fmla="*/ 122305 h 119768"/>
                  <a:gd name="connsiteX4" fmla="*/ 937941 w 943180"/>
                  <a:gd name="connsiteY4" fmla="*/ 113322 h 119768"/>
                  <a:gd name="connsiteX5" fmla="*/ 937941 w 943180"/>
                  <a:gd name="connsiteY5" fmla="*/ 20501 h 119768"/>
                  <a:gd name="connsiteX6" fmla="*/ 928958 w 943180"/>
                  <a:gd name="connsiteY6" fmla="*/ 11519 h 119768"/>
                  <a:gd name="connsiteX7" fmla="*/ 21708 w 943180"/>
                  <a:gd name="connsiteY7" fmla="*/ 11519 h 119768"/>
                  <a:gd name="connsiteX8" fmla="*/ 11228 w 943180"/>
                  <a:gd name="connsiteY8" fmla="*/ 20501 h 119768"/>
                  <a:gd name="connsiteX9" fmla="*/ 11228 w 943180"/>
                  <a:gd name="connsiteY9" fmla="*/ 20501 h 11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3180" h="119768">
                    <a:moveTo>
                      <a:pt x="11228" y="20501"/>
                    </a:moveTo>
                    <a:lnTo>
                      <a:pt x="11228" y="113322"/>
                    </a:lnTo>
                    <a:cubicBezTo>
                      <a:pt x="11228" y="119311"/>
                      <a:pt x="15720" y="122305"/>
                      <a:pt x="20211" y="122305"/>
                    </a:cubicBezTo>
                    <a:lnTo>
                      <a:pt x="928958" y="122305"/>
                    </a:lnTo>
                    <a:cubicBezTo>
                      <a:pt x="934947" y="122305"/>
                      <a:pt x="937941" y="117813"/>
                      <a:pt x="937941" y="113322"/>
                    </a:cubicBezTo>
                    <a:lnTo>
                      <a:pt x="937941" y="20501"/>
                    </a:lnTo>
                    <a:cubicBezTo>
                      <a:pt x="937941" y="14513"/>
                      <a:pt x="933449" y="11519"/>
                      <a:pt x="928958" y="11519"/>
                    </a:cubicBezTo>
                    <a:lnTo>
                      <a:pt x="21708" y="11519"/>
                    </a:lnTo>
                    <a:cubicBezTo>
                      <a:pt x="15720" y="10021"/>
                      <a:pt x="11228" y="14513"/>
                      <a:pt x="11228" y="20501"/>
                    </a:cubicBezTo>
                    <a:lnTo>
                      <a:pt x="11228" y="20501"/>
                    </a:lnTo>
                    <a:close/>
                  </a:path>
                </a:pathLst>
              </a:custGeom>
              <a:solidFill>
                <a:srgbClr val="AEDA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11" name="Freeform: Shape 110">
                <a:extLst>
                  <a:ext uri="{FF2B5EF4-FFF2-40B4-BE49-F238E27FC236}">
                    <a16:creationId xmlns:a16="http://schemas.microsoft.com/office/drawing/2014/main" id="{83DCB7E4-292B-423C-BFA7-03E4DF3342BE}"/>
                  </a:ext>
                </a:extLst>
              </p:cNvPr>
              <p:cNvSpPr/>
              <p:nvPr/>
            </p:nvSpPr>
            <p:spPr>
              <a:xfrm>
                <a:off x="793972" y="4607139"/>
                <a:ext cx="613816" cy="134740"/>
              </a:xfrm>
              <a:custGeom>
                <a:avLst/>
                <a:gdLst>
                  <a:gd name="connsiteX0" fmla="*/ 27697 w 613815"/>
                  <a:gd name="connsiteY0" fmla="*/ 125009 h 134740"/>
                  <a:gd name="connsiteX1" fmla="*/ 11228 w 613815"/>
                  <a:gd name="connsiteY1" fmla="*/ 11228 h 134740"/>
                  <a:gd name="connsiteX2" fmla="*/ 607079 w 613815"/>
                  <a:gd name="connsiteY2" fmla="*/ 11228 h 134740"/>
                  <a:gd name="connsiteX3" fmla="*/ 590611 w 613815"/>
                  <a:gd name="connsiteY3" fmla="*/ 125009 h 134740"/>
                  <a:gd name="connsiteX4" fmla="*/ 27697 w 613815"/>
                  <a:gd name="connsiteY4" fmla="*/ 125009 h 13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15" h="134740">
                    <a:moveTo>
                      <a:pt x="27697" y="125009"/>
                    </a:moveTo>
                    <a:lnTo>
                      <a:pt x="11228" y="11228"/>
                    </a:lnTo>
                    <a:lnTo>
                      <a:pt x="607079" y="11228"/>
                    </a:lnTo>
                    <a:lnTo>
                      <a:pt x="590611" y="125009"/>
                    </a:lnTo>
                    <a:lnTo>
                      <a:pt x="27697" y="125009"/>
                    </a:lnTo>
                    <a:close/>
                  </a:path>
                </a:pathLst>
              </a:custGeom>
              <a:solidFill>
                <a:srgbClr val="9FCF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13" name="Freeform: Shape 112">
                <a:extLst>
                  <a:ext uri="{FF2B5EF4-FFF2-40B4-BE49-F238E27FC236}">
                    <a16:creationId xmlns:a16="http://schemas.microsoft.com/office/drawing/2014/main" id="{CE5F5F24-EF8C-467C-8675-98517C0759F2}"/>
                  </a:ext>
                </a:extLst>
              </p:cNvPr>
              <p:cNvSpPr/>
              <p:nvPr/>
            </p:nvSpPr>
            <p:spPr>
              <a:xfrm>
                <a:off x="722110" y="5026268"/>
                <a:ext cx="119769" cy="763527"/>
              </a:xfrm>
              <a:custGeom>
                <a:avLst/>
                <a:gdLst>
                  <a:gd name="connsiteX0" fmla="*/ 11228 w 119768"/>
                  <a:gd name="connsiteY0" fmla="*/ 68181 h 763526"/>
                  <a:gd name="connsiteX1" fmla="*/ 11228 w 119768"/>
                  <a:gd name="connsiteY1" fmla="*/ 81655 h 763526"/>
                  <a:gd name="connsiteX2" fmla="*/ 65124 w 119768"/>
                  <a:gd name="connsiteY2" fmla="*/ 138546 h 763526"/>
                  <a:gd name="connsiteX3" fmla="*/ 65124 w 119768"/>
                  <a:gd name="connsiteY3" fmla="*/ 138546 h 763526"/>
                  <a:gd name="connsiteX4" fmla="*/ 119020 w 119768"/>
                  <a:gd name="connsiteY4" fmla="*/ 81655 h 763526"/>
                  <a:gd name="connsiteX5" fmla="*/ 119020 w 119768"/>
                  <a:gd name="connsiteY5" fmla="*/ 68181 h 763526"/>
                  <a:gd name="connsiteX6" fmla="*/ 65124 w 119768"/>
                  <a:gd name="connsiteY6" fmla="*/ 11291 h 763526"/>
                  <a:gd name="connsiteX7" fmla="*/ 65124 w 119768"/>
                  <a:gd name="connsiteY7" fmla="*/ 11291 h 763526"/>
                  <a:gd name="connsiteX8" fmla="*/ 11228 w 119768"/>
                  <a:gd name="connsiteY8" fmla="*/ 68181 h 763526"/>
                  <a:gd name="connsiteX9" fmla="*/ 11228 w 119768"/>
                  <a:gd name="connsiteY9" fmla="*/ 68181 h 763526"/>
                  <a:gd name="connsiteX10" fmla="*/ 11228 w 119768"/>
                  <a:gd name="connsiteY10" fmla="*/ 244841 h 763526"/>
                  <a:gd name="connsiteX11" fmla="*/ 11228 w 119768"/>
                  <a:gd name="connsiteY11" fmla="*/ 702957 h 763526"/>
                  <a:gd name="connsiteX12" fmla="*/ 65124 w 119768"/>
                  <a:gd name="connsiteY12" fmla="*/ 759847 h 763526"/>
                  <a:gd name="connsiteX13" fmla="*/ 65124 w 119768"/>
                  <a:gd name="connsiteY13" fmla="*/ 759847 h 763526"/>
                  <a:gd name="connsiteX14" fmla="*/ 119020 w 119768"/>
                  <a:gd name="connsiteY14" fmla="*/ 702957 h 763526"/>
                  <a:gd name="connsiteX15" fmla="*/ 119020 w 119768"/>
                  <a:gd name="connsiteY15" fmla="*/ 244841 h 763526"/>
                  <a:gd name="connsiteX16" fmla="*/ 65124 w 119768"/>
                  <a:gd name="connsiteY16" fmla="*/ 187950 h 763526"/>
                  <a:gd name="connsiteX17" fmla="*/ 65124 w 119768"/>
                  <a:gd name="connsiteY17" fmla="*/ 187950 h 763526"/>
                  <a:gd name="connsiteX18" fmla="*/ 11228 w 119768"/>
                  <a:gd name="connsiteY18" fmla="*/ 244841 h 763526"/>
                  <a:gd name="connsiteX19" fmla="*/ 11228 w 119768"/>
                  <a:gd name="connsiteY19" fmla="*/ 244841 h 7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768" h="763526">
                    <a:moveTo>
                      <a:pt x="11228" y="68181"/>
                    </a:moveTo>
                    <a:lnTo>
                      <a:pt x="11228" y="81655"/>
                    </a:lnTo>
                    <a:cubicBezTo>
                      <a:pt x="11228" y="113095"/>
                      <a:pt x="35182" y="138546"/>
                      <a:pt x="65124" y="138546"/>
                    </a:cubicBezTo>
                    <a:lnTo>
                      <a:pt x="65124" y="138546"/>
                    </a:lnTo>
                    <a:cubicBezTo>
                      <a:pt x="95067" y="138546"/>
                      <a:pt x="119020" y="113095"/>
                      <a:pt x="119020" y="81655"/>
                    </a:cubicBezTo>
                    <a:lnTo>
                      <a:pt x="119020" y="68181"/>
                    </a:lnTo>
                    <a:cubicBezTo>
                      <a:pt x="119020" y="36742"/>
                      <a:pt x="95067" y="11291"/>
                      <a:pt x="65124" y="11291"/>
                    </a:cubicBezTo>
                    <a:lnTo>
                      <a:pt x="65124" y="11291"/>
                    </a:lnTo>
                    <a:cubicBezTo>
                      <a:pt x="35182" y="9794"/>
                      <a:pt x="11228" y="35245"/>
                      <a:pt x="11228" y="68181"/>
                    </a:cubicBezTo>
                    <a:lnTo>
                      <a:pt x="11228" y="68181"/>
                    </a:lnTo>
                    <a:close/>
                    <a:moveTo>
                      <a:pt x="11228" y="244841"/>
                    </a:moveTo>
                    <a:lnTo>
                      <a:pt x="11228" y="702957"/>
                    </a:lnTo>
                    <a:cubicBezTo>
                      <a:pt x="11228" y="734396"/>
                      <a:pt x="35182" y="759847"/>
                      <a:pt x="65124" y="759847"/>
                    </a:cubicBezTo>
                    <a:lnTo>
                      <a:pt x="65124" y="759847"/>
                    </a:lnTo>
                    <a:cubicBezTo>
                      <a:pt x="95067" y="759847"/>
                      <a:pt x="119020" y="734396"/>
                      <a:pt x="119020" y="702957"/>
                    </a:cubicBezTo>
                    <a:lnTo>
                      <a:pt x="119020" y="244841"/>
                    </a:lnTo>
                    <a:cubicBezTo>
                      <a:pt x="119020" y="213401"/>
                      <a:pt x="95067" y="187950"/>
                      <a:pt x="65124" y="187950"/>
                    </a:cubicBezTo>
                    <a:lnTo>
                      <a:pt x="65124" y="187950"/>
                    </a:lnTo>
                    <a:cubicBezTo>
                      <a:pt x="35182" y="187950"/>
                      <a:pt x="11228" y="213401"/>
                      <a:pt x="11228" y="244841"/>
                    </a:cubicBezTo>
                    <a:lnTo>
                      <a:pt x="11228" y="244841"/>
                    </a:ln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sp>
          <p:nvSpPr>
            <p:cNvPr id="104" name="Rectangle 103">
              <a:extLst>
                <a:ext uri="{FF2B5EF4-FFF2-40B4-BE49-F238E27FC236}">
                  <a16:creationId xmlns:a16="http://schemas.microsoft.com/office/drawing/2014/main" id="{5A4A9DA4-28C3-45CE-A1A4-31A229A5BAD3}"/>
                </a:ext>
              </a:extLst>
            </p:cNvPr>
            <p:cNvSpPr/>
            <p:nvPr/>
          </p:nvSpPr>
          <p:spPr>
            <a:xfrm>
              <a:off x="447722" y="4774135"/>
              <a:ext cx="1111010" cy="650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103" name="Rectangle 102">
              <a:extLst>
                <a:ext uri="{FF2B5EF4-FFF2-40B4-BE49-F238E27FC236}">
                  <a16:creationId xmlns:a16="http://schemas.microsoft.com/office/drawing/2014/main" id="{82C9FAE8-1175-4EB5-ABBD-AD15DB0FB106}"/>
                </a:ext>
              </a:extLst>
            </p:cNvPr>
            <p:cNvSpPr/>
            <p:nvPr/>
          </p:nvSpPr>
          <p:spPr>
            <a:xfrm>
              <a:off x="345785" y="4848769"/>
              <a:ext cx="1284206" cy="4924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rgbClr val="FFFFFF"/>
                  </a:solidFill>
                  <a:latin typeface="+mn-lt"/>
                  <a:ea typeface="+mn-ea"/>
                  <a:cs typeface="+mn-cs"/>
                </a:defRPr>
              </a:pPr>
              <a:r>
                <a:rPr kumimoji="0" lang="en-US" sz="1200" b="0" i="0" u="none" strike="noStrike" kern="1200" cap="none" spc="0" normalizeH="0" baseline="0" noProof="0" err="1">
                  <a:ln>
                    <a:noFill/>
                  </a:ln>
                  <a:solidFill>
                    <a:srgbClr val="164180"/>
                  </a:solidFill>
                  <a:effectLst/>
                  <a:uLnTx/>
                  <a:uFillTx/>
                  <a:latin typeface="Merriweather Sans"/>
                  <a:ea typeface="+mn-ea"/>
                  <a:cs typeface="+mn-cs"/>
                </a:rPr>
                <a:t>Arvonlisäverot</a:t>
              </a:r>
              <a:r>
                <a:rPr kumimoji="0" lang="en-US" sz="1200" b="0" i="0" u="none" strike="noStrike" kern="1200" cap="none" spc="0" normalizeH="0" baseline="0" noProof="0">
                  <a:ln>
                    <a:noFill/>
                  </a:ln>
                  <a:solidFill>
                    <a:srgbClr val="164180"/>
                  </a:solidFill>
                  <a:effectLst/>
                  <a:uLnTx/>
                  <a:uFillTx/>
                  <a:latin typeface="Merriweather Sans"/>
                  <a:ea typeface="+mn-ea"/>
                  <a:cs typeface="+mn-cs"/>
                </a:rPr>
                <a:t> </a:t>
              </a:r>
              <a:r>
                <a:rPr kumimoji="0" lang="en-US" sz="1200" b="0" i="0" u="none" strike="noStrike" kern="1200" cap="none" spc="0" normalizeH="0" baseline="0" noProof="0" err="1">
                  <a:ln>
                    <a:noFill/>
                  </a:ln>
                  <a:solidFill>
                    <a:srgbClr val="164180"/>
                  </a:solidFill>
                  <a:effectLst/>
                  <a:uLnTx/>
                  <a:uFillTx/>
                  <a:latin typeface="Merriweather Sans"/>
                  <a:ea typeface="+mn-ea"/>
                  <a:cs typeface="+mn-cs"/>
                </a:rPr>
                <a:t>Muut</a:t>
              </a:r>
              <a:r>
                <a:rPr kumimoji="0" lang="en-US" sz="1200" b="0" i="0" u="none" strike="noStrike" kern="1200" cap="none" spc="0" normalizeH="0" baseline="0" noProof="0">
                  <a:ln>
                    <a:noFill/>
                  </a:ln>
                  <a:solidFill>
                    <a:srgbClr val="164180"/>
                  </a:solidFill>
                  <a:effectLst/>
                  <a:uLnTx/>
                  <a:uFillTx/>
                  <a:latin typeface="Merriweather Sans"/>
                  <a:ea typeface="+mn-ea"/>
                  <a:cs typeface="+mn-cs"/>
                </a:rPr>
                <a:t> </a:t>
              </a:r>
              <a:r>
                <a:rPr kumimoji="0" lang="en-US" sz="1400" b="1" i="0" u="none" strike="noStrike" kern="1200" cap="none" spc="0" normalizeH="0" baseline="0" noProof="0">
                  <a:ln>
                    <a:noFill/>
                  </a:ln>
                  <a:solidFill>
                    <a:srgbClr val="164180"/>
                  </a:solidFill>
                  <a:effectLst/>
                  <a:uLnTx/>
                  <a:uFillTx/>
                  <a:latin typeface="Merriweather Sans"/>
                  <a:ea typeface="+mn-ea"/>
                  <a:cs typeface="+mn-cs"/>
                </a:rPr>
                <a:t>350 </a:t>
              </a:r>
              <a:r>
                <a:rPr kumimoji="0" lang="en-US" sz="1100" b="1" i="0" u="none" strike="noStrike" kern="1200" cap="none" spc="0" normalizeH="0" baseline="0" noProof="0">
                  <a:ln>
                    <a:noFill/>
                  </a:ln>
                  <a:solidFill>
                    <a:srgbClr val="164180"/>
                  </a:solidFill>
                  <a:effectLst/>
                  <a:uLnTx/>
                  <a:uFillTx/>
                  <a:latin typeface="Merriweather Sans"/>
                  <a:ea typeface="+mn-ea"/>
                  <a:cs typeface="+mn-cs"/>
                </a:rPr>
                <a:t>M€</a:t>
              </a:r>
            </a:p>
          </p:txBody>
        </p:sp>
        <p:sp>
          <p:nvSpPr>
            <p:cNvPr id="23" name="Freeform: Shape 22">
              <a:extLst>
                <a:ext uri="{FF2B5EF4-FFF2-40B4-BE49-F238E27FC236}">
                  <a16:creationId xmlns:a16="http://schemas.microsoft.com/office/drawing/2014/main" id="{5A394DDB-E1D9-477D-9AA2-92F0C99BB91E}"/>
                </a:ext>
              </a:extLst>
            </p:cNvPr>
            <p:cNvSpPr/>
            <p:nvPr/>
          </p:nvSpPr>
          <p:spPr>
            <a:xfrm>
              <a:off x="429633" y="4011716"/>
              <a:ext cx="1154007" cy="312073"/>
            </a:xfrm>
            <a:custGeom>
              <a:avLst/>
              <a:gdLst>
                <a:gd name="connsiteX0" fmla="*/ 67638 w 3494390"/>
                <a:gd name="connsiteY0" fmla="*/ 10972 h 590268"/>
                <a:gd name="connsiteX1" fmla="*/ 3484113 w 3494390"/>
                <a:gd name="connsiteY1" fmla="*/ 10972 h 590268"/>
                <a:gd name="connsiteX2" fmla="*/ 3426267 w 3494390"/>
                <a:gd name="connsiteY2" fmla="*/ 282496 h 590268"/>
                <a:gd name="connsiteX3" fmla="*/ 3223214 w 3494390"/>
                <a:gd name="connsiteY3" fmla="*/ 387564 h 590268"/>
                <a:gd name="connsiteX4" fmla="*/ 3022523 w 3494390"/>
                <a:gd name="connsiteY4" fmla="*/ 208122 h 590268"/>
                <a:gd name="connsiteX5" fmla="*/ 2682529 w 3494390"/>
                <a:gd name="connsiteY5" fmla="*/ 387564 h 590268"/>
                <a:gd name="connsiteX6" fmla="*/ 2573919 w 3494390"/>
                <a:gd name="connsiteY6" fmla="*/ 313190 h 590268"/>
                <a:gd name="connsiteX7" fmla="*/ 2421630 w 3494390"/>
                <a:gd name="connsiteY7" fmla="*/ 387564 h 590268"/>
                <a:gd name="connsiteX8" fmla="*/ 2222119 w 3494390"/>
                <a:gd name="connsiteY8" fmla="*/ 105415 h 590268"/>
                <a:gd name="connsiteX9" fmla="*/ 2185522 w 3494390"/>
                <a:gd name="connsiteY9" fmla="*/ 105415 h 590268"/>
                <a:gd name="connsiteX10" fmla="*/ 2020247 w 3494390"/>
                <a:gd name="connsiteY10" fmla="*/ 299023 h 590268"/>
                <a:gd name="connsiteX11" fmla="*/ 2023789 w 3494390"/>
                <a:gd name="connsiteY11" fmla="*/ 520965 h 590268"/>
                <a:gd name="connsiteX12" fmla="*/ 1965942 w 3494390"/>
                <a:gd name="connsiteY12" fmla="*/ 585894 h 590268"/>
                <a:gd name="connsiteX13" fmla="*/ 1916360 w 3494390"/>
                <a:gd name="connsiteY13" fmla="*/ 517423 h 590268"/>
                <a:gd name="connsiteX14" fmla="*/ 1918721 w 3494390"/>
                <a:gd name="connsiteY14" fmla="*/ 387564 h 590268"/>
                <a:gd name="connsiteX15" fmla="*/ 1813653 w 3494390"/>
                <a:gd name="connsiteY15" fmla="*/ 313190 h 590268"/>
                <a:gd name="connsiteX16" fmla="*/ 1612962 w 3494390"/>
                <a:gd name="connsiteY16" fmla="*/ 317912 h 590268"/>
                <a:gd name="connsiteX17" fmla="*/ 1412270 w 3494390"/>
                <a:gd name="connsiteY17" fmla="*/ 191595 h 590268"/>
                <a:gd name="connsiteX18" fmla="*/ 1209218 w 3494390"/>
                <a:gd name="connsiteY18" fmla="*/ 322634 h 590268"/>
                <a:gd name="connsiteX19" fmla="*/ 1008526 w 3494390"/>
                <a:gd name="connsiteY19" fmla="*/ 216386 h 590268"/>
                <a:gd name="connsiteX20" fmla="*/ 805474 w 3494390"/>
                <a:gd name="connsiteY20" fmla="*/ 387564 h 590268"/>
                <a:gd name="connsiteX21" fmla="*/ 604783 w 3494390"/>
                <a:gd name="connsiteY21" fmla="*/ 313190 h 590268"/>
                <a:gd name="connsiteX22" fmla="*/ 404091 w 3494390"/>
                <a:gd name="connsiteY22" fmla="*/ 524506 h 590268"/>
                <a:gd name="connsiteX23" fmla="*/ 199858 w 3494390"/>
                <a:gd name="connsiteY23" fmla="*/ 176248 h 590268"/>
                <a:gd name="connsiteX24" fmla="*/ 10972 w 3494390"/>
                <a:gd name="connsiteY24" fmla="*/ 182150 h 590268"/>
                <a:gd name="connsiteX25" fmla="*/ 10972 w 3494390"/>
                <a:gd name="connsiteY25" fmla="*/ 75902 h 590268"/>
                <a:gd name="connsiteX26" fmla="*/ 67638 w 3494390"/>
                <a:gd name="connsiteY26" fmla="*/ 10972 h 5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94390" h="590268">
                  <a:moveTo>
                    <a:pt x="67638" y="10972"/>
                  </a:moveTo>
                  <a:lnTo>
                    <a:pt x="3484113" y="10972"/>
                  </a:lnTo>
                  <a:cubicBezTo>
                    <a:pt x="3432170" y="45208"/>
                    <a:pt x="3491197" y="271871"/>
                    <a:pt x="3426267" y="282496"/>
                  </a:cubicBezTo>
                  <a:cubicBezTo>
                    <a:pt x="3354254" y="294301"/>
                    <a:pt x="3296408" y="398189"/>
                    <a:pt x="3223214" y="387564"/>
                  </a:cubicBezTo>
                  <a:cubicBezTo>
                    <a:pt x="3142938" y="375758"/>
                    <a:pt x="3102800" y="219927"/>
                    <a:pt x="3022523" y="208122"/>
                  </a:cubicBezTo>
                  <a:cubicBezTo>
                    <a:pt x="2900928" y="190414"/>
                    <a:pt x="2804124" y="395828"/>
                    <a:pt x="2682529" y="387564"/>
                  </a:cubicBezTo>
                  <a:cubicBezTo>
                    <a:pt x="2641210" y="385203"/>
                    <a:pt x="2614057" y="315551"/>
                    <a:pt x="2573919" y="313190"/>
                  </a:cubicBezTo>
                  <a:cubicBezTo>
                    <a:pt x="2519614" y="308468"/>
                    <a:pt x="2474754" y="404091"/>
                    <a:pt x="2421630" y="387564"/>
                  </a:cubicBezTo>
                  <a:cubicBezTo>
                    <a:pt x="2326006" y="359231"/>
                    <a:pt x="2316562" y="124304"/>
                    <a:pt x="2222119" y="105415"/>
                  </a:cubicBezTo>
                  <a:lnTo>
                    <a:pt x="2185522" y="105415"/>
                  </a:lnTo>
                  <a:cubicBezTo>
                    <a:pt x="2108787" y="117221"/>
                    <a:pt x="2036775" y="202219"/>
                    <a:pt x="2020247" y="299023"/>
                  </a:cubicBezTo>
                  <a:cubicBezTo>
                    <a:pt x="2007261" y="378120"/>
                    <a:pt x="2037955" y="447771"/>
                    <a:pt x="2023789" y="520965"/>
                  </a:cubicBezTo>
                  <a:cubicBezTo>
                    <a:pt x="2016705" y="557561"/>
                    <a:pt x="1988372" y="585894"/>
                    <a:pt x="1965942" y="585894"/>
                  </a:cubicBezTo>
                  <a:cubicBezTo>
                    <a:pt x="1936429" y="585894"/>
                    <a:pt x="1921082" y="555200"/>
                    <a:pt x="1916360" y="517423"/>
                  </a:cubicBezTo>
                  <a:cubicBezTo>
                    <a:pt x="1912818" y="483187"/>
                    <a:pt x="1926985" y="418258"/>
                    <a:pt x="1918721" y="387564"/>
                  </a:cubicBezTo>
                  <a:cubicBezTo>
                    <a:pt x="1904554" y="337981"/>
                    <a:pt x="1852611" y="324995"/>
                    <a:pt x="1813653" y="313190"/>
                  </a:cubicBezTo>
                  <a:cubicBezTo>
                    <a:pt x="1748723" y="291940"/>
                    <a:pt x="1677891" y="336801"/>
                    <a:pt x="1612962" y="317912"/>
                  </a:cubicBezTo>
                  <a:cubicBezTo>
                    <a:pt x="1539768" y="296662"/>
                    <a:pt x="1486644" y="191595"/>
                    <a:pt x="1412270" y="191595"/>
                  </a:cubicBezTo>
                  <a:cubicBezTo>
                    <a:pt x="1336716" y="191595"/>
                    <a:pt x="1284772" y="319093"/>
                    <a:pt x="1209218" y="322634"/>
                  </a:cubicBezTo>
                  <a:cubicBezTo>
                    <a:pt x="1137205" y="326176"/>
                    <a:pt x="1080539" y="208122"/>
                    <a:pt x="1008526" y="216386"/>
                  </a:cubicBezTo>
                  <a:cubicBezTo>
                    <a:pt x="928250" y="225830"/>
                    <a:pt x="884570" y="371036"/>
                    <a:pt x="805474" y="387564"/>
                  </a:cubicBezTo>
                  <a:cubicBezTo>
                    <a:pt x="737003" y="400550"/>
                    <a:pt x="673254" y="294301"/>
                    <a:pt x="604783" y="313190"/>
                  </a:cubicBezTo>
                  <a:cubicBezTo>
                    <a:pt x="520964" y="335620"/>
                    <a:pt x="489090" y="538673"/>
                    <a:pt x="404091" y="524506"/>
                  </a:cubicBezTo>
                  <a:cubicBezTo>
                    <a:pt x="291940" y="506798"/>
                    <a:pt x="300204" y="239997"/>
                    <a:pt x="199858" y="176248"/>
                  </a:cubicBezTo>
                  <a:cubicBezTo>
                    <a:pt x="143193" y="140831"/>
                    <a:pt x="10972" y="317912"/>
                    <a:pt x="10972" y="182150"/>
                  </a:cubicBezTo>
                  <a:lnTo>
                    <a:pt x="10972" y="75902"/>
                  </a:lnTo>
                  <a:cubicBezTo>
                    <a:pt x="10972" y="31041"/>
                    <a:pt x="34583" y="10972"/>
                    <a:pt x="67638" y="10972"/>
                  </a:cubicBezTo>
                  <a:close/>
                </a:path>
              </a:pathLst>
            </a:custGeom>
            <a:solidFill>
              <a:schemeClr val="accent4"/>
            </a:solidFill>
            <a:ln w="1180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8" name="Rectangle 127">
              <a:extLst>
                <a:ext uri="{FF2B5EF4-FFF2-40B4-BE49-F238E27FC236}">
                  <a16:creationId xmlns:a16="http://schemas.microsoft.com/office/drawing/2014/main" id="{6E70862E-7094-4F5B-B2CD-3B086BA427DB}"/>
                </a:ext>
              </a:extLst>
            </p:cNvPr>
            <p:cNvSpPr/>
            <p:nvPr/>
          </p:nvSpPr>
          <p:spPr>
            <a:xfrm>
              <a:off x="237284" y="2295534"/>
              <a:ext cx="1583720" cy="13850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sp>
          <p:nvSpPr>
            <p:cNvPr id="78" name="TextBox 77">
              <a:extLst>
                <a:ext uri="{FF2B5EF4-FFF2-40B4-BE49-F238E27FC236}">
                  <a16:creationId xmlns:a16="http://schemas.microsoft.com/office/drawing/2014/main" id="{20C7C698-4ABA-41DD-849A-C58141EEAF31}"/>
                </a:ext>
              </a:extLst>
            </p:cNvPr>
            <p:cNvSpPr txBox="1"/>
            <p:nvPr/>
          </p:nvSpPr>
          <p:spPr>
            <a:xfrm>
              <a:off x="370696" y="2339597"/>
              <a:ext cx="1381088"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164180"/>
                  </a:solidFill>
                  <a:effectLst/>
                  <a:uLnTx/>
                  <a:uFillTx/>
                  <a:latin typeface="Merriweather Sans"/>
                  <a:ea typeface="+mn-ea"/>
                  <a:cs typeface="+mn-cs"/>
                </a:rPr>
                <a:t>Alan yritykset eivät ole arvonlisäveron piirissä eivätkä voi vähentää omiin hankintoihinsa sisältyvää alv:tä. Se tuo kustannuksia 300 milj.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29" name="Rectangle 128">
              <a:extLst>
                <a:ext uri="{FF2B5EF4-FFF2-40B4-BE49-F238E27FC236}">
                  <a16:creationId xmlns:a16="http://schemas.microsoft.com/office/drawing/2014/main" id="{FC0702A1-EC70-42D8-90F7-66310372D00B}"/>
                </a:ext>
              </a:extLst>
            </p:cNvPr>
            <p:cNvSpPr/>
            <p:nvPr/>
          </p:nvSpPr>
          <p:spPr>
            <a:xfrm>
              <a:off x="675504" y="3649724"/>
              <a:ext cx="45719" cy="3989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Merriweather Sans"/>
                <a:ea typeface="+mn-ea"/>
                <a:cs typeface="+mn-cs"/>
              </a:endParaRPr>
            </a:p>
          </p:txBody>
        </p:sp>
      </p:grpSp>
      <p:grpSp>
        <p:nvGrpSpPr>
          <p:cNvPr id="154" name="Group 153">
            <a:extLst>
              <a:ext uri="{FF2B5EF4-FFF2-40B4-BE49-F238E27FC236}">
                <a16:creationId xmlns:a16="http://schemas.microsoft.com/office/drawing/2014/main" id="{B912BB02-BCD8-4D16-950A-09261CE1899D}"/>
              </a:ext>
            </a:extLst>
          </p:cNvPr>
          <p:cNvGrpSpPr/>
          <p:nvPr/>
        </p:nvGrpSpPr>
        <p:grpSpPr>
          <a:xfrm>
            <a:off x="1344310" y="2380541"/>
            <a:ext cx="400050" cy="297300"/>
            <a:chOff x="4812905" y="8653027"/>
            <a:chExt cx="400050" cy="297300"/>
          </a:xfrm>
        </p:grpSpPr>
        <p:sp>
          <p:nvSpPr>
            <p:cNvPr id="132" name="Freeform: Shape 131">
              <a:extLst>
                <a:ext uri="{FF2B5EF4-FFF2-40B4-BE49-F238E27FC236}">
                  <a16:creationId xmlns:a16="http://schemas.microsoft.com/office/drawing/2014/main" id="{557C7B56-FD5E-4644-87BB-C316C9CDC883}"/>
                </a:ext>
              </a:extLst>
            </p:cNvPr>
            <p:cNvSpPr/>
            <p:nvPr/>
          </p:nvSpPr>
          <p:spPr>
            <a:xfrm>
              <a:off x="4889168" y="8797927"/>
              <a:ext cx="133350" cy="152400"/>
            </a:xfrm>
            <a:custGeom>
              <a:avLst/>
              <a:gdLst>
                <a:gd name="connsiteX0" fmla="*/ 51104 w 133350"/>
                <a:gd name="connsiteY0" fmla="*/ 13599 h 152400"/>
                <a:gd name="connsiteX1" fmla="*/ 82536 w 133350"/>
                <a:gd name="connsiteY1" fmla="*/ 11694 h 152400"/>
                <a:gd name="connsiteX2" fmla="*/ 115874 w 133350"/>
                <a:gd name="connsiteY2" fmla="*/ 31697 h 152400"/>
                <a:gd name="connsiteX3" fmla="*/ 131114 w 133350"/>
                <a:gd name="connsiteY3" fmla="*/ 61224 h 152400"/>
                <a:gd name="connsiteX4" fmla="*/ 26339 w 133350"/>
                <a:gd name="connsiteY4" fmla="*/ 147902 h 152400"/>
                <a:gd name="connsiteX5" fmla="*/ 26339 w 133350"/>
                <a:gd name="connsiteY5" fmla="*/ 147902 h 152400"/>
                <a:gd name="connsiteX6" fmla="*/ 26339 w 133350"/>
                <a:gd name="connsiteY6" fmla="*/ 147902 h 152400"/>
                <a:gd name="connsiteX7" fmla="*/ 51104 w 133350"/>
                <a:gd name="connsiteY7" fmla="*/ 13599 h 152400"/>
                <a:gd name="connsiteX8" fmla="*/ 51104 w 133350"/>
                <a:gd name="connsiteY8" fmla="*/ 13599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52400">
                  <a:moveTo>
                    <a:pt x="51104" y="13599"/>
                  </a:moveTo>
                  <a:cubicBezTo>
                    <a:pt x="57771" y="6932"/>
                    <a:pt x="71106" y="4074"/>
                    <a:pt x="82536" y="11694"/>
                  </a:cubicBezTo>
                  <a:lnTo>
                    <a:pt x="115874" y="31697"/>
                  </a:lnTo>
                  <a:cubicBezTo>
                    <a:pt x="132067" y="41222"/>
                    <a:pt x="133971" y="52652"/>
                    <a:pt x="131114" y="61224"/>
                  </a:cubicBezTo>
                  <a:cubicBezTo>
                    <a:pt x="116827" y="104087"/>
                    <a:pt x="69202" y="171714"/>
                    <a:pt x="26339" y="147902"/>
                  </a:cubicBezTo>
                  <a:cubicBezTo>
                    <a:pt x="26339" y="147902"/>
                    <a:pt x="26339" y="147902"/>
                    <a:pt x="26339" y="147902"/>
                  </a:cubicBezTo>
                  <a:cubicBezTo>
                    <a:pt x="26339" y="147902"/>
                    <a:pt x="26339" y="147902"/>
                    <a:pt x="26339" y="147902"/>
                  </a:cubicBezTo>
                  <a:cubicBezTo>
                    <a:pt x="-15571" y="121232"/>
                    <a:pt x="19671" y="46937"/>
                    <a:pt x="51104" y="13599"/>
                  </a:cubicBezTo>
                  <a:lnTo>
                    <a:pt x="51104" y="13599"/>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33" name="Freeform: Shape 132">
              <a:extLst>
                <a:ext uri="{FF2B5EF4-FFF2-40B4-BE49-F238E27FC236}">
                  <a16:creationId xmlns:a16="http://schemas.microsoft.com/office/drawing/2014/main" id="{6926EEC0-F282-4194-9FEA-AA0A9672A1CA}"/>
                </a:ext>
              </a:extLst>
            </p:cNvPr>
            <p:cNvSpPr/>
            <p:nvPr/>
          </p:nvSpPr>
          <p:spPr>
            <a:xfrm>
              <a:off x="4982235" y="8726806"/>
              <a:ext cx="76200" cy="57150"/>
            </a:xfrm>
            <a:custGeom>
              <a:avLst/>
              <a:gdLst>
                <a:gd name="connsiteX0" fmla="*/ 14235 w 76200"/>
                <a:gd name="connsiteY0" fmla="*/ 32332 h 57150"/>
                <a:gd name="connsiteX1" fmla="*/ 7567 w 76200"/>
                <a:gd name="connsiteY1" fmla="*/ 23759 h 57150"/>
                <a:gd name="connsiteX2" fmla="*/ 17092 w 76200"/>
                <a:gd name="connsiteY2" fmla="*/ 7567 h 57150"/>
                <a:gd name="connsiteX3" fmla="*/ 33285 w 76200"/>
                <a:gd name="connsiteY3" fmla="*/ 17092 h 57150"/>
                <a:gd name="connsiteX4" fmla="*/ 33285 w 76200"/>
                <a:gd name="connsiteY4" fmla="*/ 23759 h 57150"/>
                <a:gd name="connsiteX5" fmla="*/ 54239 w 76200"/>
                <a:gd name="connsiteY5" fmla="*/ 36142 h 57150"/>
                <a:gd name="connsiteX6" fmla="*/ 59954 w 76200"/>
                <a:gd name="connsiteY6" fmla="*/ 33284 h 57150"/>
                <a:gd name="connsiteX7" fmla="*/ 76147 w 76200"/>
                <a:gd name="connsiteY7" fmla="*/ 42809 h 57150"/>
                <a:gd name="connsiteX8" fmla="*/ 66622 w 76200"/>
                <a:gd name="connsiteY8" fmla="*/ 59002 h 57150"/>
                <a:gd name="connsiteX9" fmla="*/ 56145 w 76200"/>
                <a:gd name="connsiteY9" fmla="*/ 57097 h 57150"/>
                <a:gd name="connsiteX10" fmla="*/ 55192 w 76200"/>
                <a:gd name="connsiteY10" fmla="*/ 56145 h 57150"/>
                <a:gd name="connsiteX11" fmla="*/ 15187 w 76200"/>
                <a:gd name="connsiteY11" fmla="*/ 32332 h 57150"/>
                <a:gd name="connsiteX12" fmla="*/ 14235 w 76200"/>
                <a:gd name="connsiteY12" fmla="*/ 32332 h 57150"/>
                <a:gd name="connsiteX13" fmla="*/ 14235 w 76200"/>
                <a:gd name="connsiteY13" fmla="*/ 3233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57150">
                  <a:moveTo>
                    <a:pt x="14235" y="32332"/>
                  </a:moveTo>
                  <a:cubicBezTo>
                    <a:pt x="11377" y="30427"/>
                    <a:pt x="8520" y="27570"/>
                    <a:pt x="7567" y="23759"/>
                  </a:cubicBezTo>
                  <a:cubicBezTo>
                    <a:pt x="5662" y="17092"/>
                    <a:pt x="10425" y="9472"/>
                    <a:pt x="17092" y="7567"/>
                  </a:cubicBezTo>
                  <a:cubicBezTo>
                    <a:pt x="23760" y="5662"/>
                    <a:pt x="31379" y="10425"/>
                    <a:pt x="33285" y="17092"/>
                  </a:cubicBezTo>
                  <a:cubicBezTo>
                    <a:pt x="34237" y="18997"/>
                    <a:pt x="34237" y="20902"/>
                    <a:pt x="33285" y="23759"/>
                  </a:cubicBezTo>
                  <a:lnTo>
                    <a:pt x="54239" y="36142"/>
                  </a:lnTo>
                  <a:cubicBezTo>
                    <a:pt x="56145" y="35189"/>
                    <a:pt x="58050" y="34237"/>
                    <a:pt x="59954" y="33284"/>
                  </a:cubicBezTo>
                  <a:cubicBezTo>
                    <a:pt x="66622" y="31380"/>
                    <a:pt x="74242" y="36142"/>
                    <a:pt x="76147" y="42809"/>
                  </a:cubicBezTo>
                  <a:cubicBezTo>
                    <a:pt x="78052" y="49477"/>
                    <a:pt x="73289" y="57097"/>
                    <a:pt x="66622" y="59002"/>
                  </a:cubicBezTo>
                  <a:cubicBezTo>
                    <a:pt x="62812" y="59955"/>
                    <a:pt x="59002" y="59002"/>
                    <a:pt x="56145" y="57097"/>
                  </a:cubicBezTo>
                  <a:cubicBezTo>
                    <a:pt x="56145" y="57097"/>
                    <a:pt x="55192" y="57097"/>
                    <a:pt x="55192" y="56145"/>
                  </a:cubicBezTo>
                  <a:lnTo>
                    <a:pt x="15187" y="32332"/>
                  </a:lnTo>
                  <a:cubicBezTo>
                    <a:pt x="15187" y="33284"/>
                    <a:pt x="14235" y="32332"/>
                    <a:pt x="14235" y="32332"/>
                  </a:cubicBezTo>
                  <a:lnTo>
                    <a:pt x="14235" y="32332"/>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34" name="Freeform: Shape 133">
              <a:extLst>
                <a:ext uri="{FF2B5EF4-FFF2-40B4-BE49-F238E27FC236}">
                  <a16:creationId xmlns:a16="http://schemas.microsoft.com/office/drawing/2014/main" id="{286E8892-132E-458A-8E13-9100C5CB905F}"/>
                </a:ext>
              </a:extLst>
            </p:cNvPr>
            <p:cNvSpPr/>
            <p:nvPr/>
          </p:nvSpPr>
          <p:spPr>
            <a:xfrm>
              <a:off x="4888361" y="8804382"/>
              <a:ext cx="133350" cy="142875"/>
            </a:xfrm>
            <a:custGeom>
              <a:avLst/>
              <a:gdLst>
                <a:gd name="connsiteX0" fmla="*/ 10001 w 133350"/>
                <a:gd name="connsiteY0" fmla="*/ 83344 h 142875"/>
                <a:gd name="connsiteX1" fmla="*/ 85249 w 133350"/>
                <a:gd name="connsiteY1" fmla="*/ 127159 h 142875"/>
                <a:gd name="connsiteX2" fmla="*/ 70009 w 133350"/>
                <a:gd name="connsiteY2" fmla="*/ 138589 h 142875"/>
                <a:gd name="connsiteX3" fmla="*/ 7144 w 133350"/>
                <a:gd name="connsiteY3" fmla="*/ 101441 h 142875"/>
                <a:gd name="connsiteX4" fmla="*/ 10001 w 133350"/>
                <a:gd name="connsiteY4" fmla="*/ 83344 h 142875"/>
                <a:gd name="connsiteX5" fmla="*/ 10001 w 133350"/>
                <a:gd name="connsiteY5" fmla="*/ 83344 h 142875"/>
                <a:gd name="connsiteX6" fmla="*/ 26194 w 133350"/>
                <a:gd name="connsiteY6" fmla="*/ 42386 h 142875"/>
                <a:gd name="connsiteX7" fmla="*/ 112871 w 133350"/>
                <a:gd name="connsiteY7" fmla="*/ 93821 h 142875"/>
                <a:gd name="connsiteX8" fmla="*/ 101441 w 133350"/>
                <a:gd name="connsiteY8" fmla="*/ 110014 h 142875"/>
                <a:gd name="connsiteX9" fmla="*/ 17621 w 133350"/>
                <a:gd name="connsiteY9" fmla="*/ 60484 h 142875"/>
                <a:gd name="connsiteX10" fmla="*/ 26194 w 133350"/>
                <a:gd name="connsiteY10" fmla="*/ 42386 h 142875"/>
                <a:gd name="connsiteX11" fmla="*/ 26194 w 133350"/>
                <a:gd name="connsiteY11" fmla="*/ 42386 h 142875"/>
                <a:gd name="connsiteX12" fmla="*/ 51911 w 133350"/>
                <a:gd name="connsiteY12" fmla="*/ 7144 h 142875"/>
                <a:gd name="connsiteX13" fmla="*/ 131921 w 133350"/>
                <a:gd name="connsiteY13" fmla="*/ 54769 h 142875"/>
                <a:gd name="connsiteX14" fmla="*/ 123349 w 133350"/>
                <a:gd name="connsiteY14" fmla="*/ 75724 h 142875"/>
                <a:gd name="connsiteX15" fmla="*/ 37624 w 133350"/>
                <a:gd name="connsiteY15" fmla="*/ 25241 h 142875"/>
                <a:gd name="connsiteX16" fmla="*/ 51911 w 133350"/>
                <a:gd name="connsiteY16" fmla="*/ 7144 h 142875"/>
                <a:gd name="connsiteX17" fmla="*/ 51911 w 133350"/>
                <a:gd name="connsiteY17" fmla="*/ 7144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142875">
                  <a:moveTo>
                    <a:pt x="10001" y="83344"/>
                  </a:moveTo>
                  <a:lnTo>
                    <a:pt x="85249" y="127159"/>
                  </a:lnTo>
                  <a:cubicBezTo>
                    <a:pt x="80486" y="131921"/>
                    <a:pt x="75724" y="134779"/>
                    <a:pt x="70009" y="138589"/>
                  </a:cubicBezTo>
                  <a:lnTo>
                    <a:pt x="7144" y="101441"/>
                  </a:lnTo>
                  <a:cubicBezTo>
                    <a:pt x="8096" y="95726"/>
                    <a:pt x="9049" y="90011"/>
                    <a:pt x="10001" y="83344"/>
                  </a:cubicBezTo>
                  <a:lnTo>
                    <a:pt x="10001" y="83344"/>
                  </a:lnTo>
                  <a:close/>
                  <a:moveTo>
                    <a:pt x="26194" y="42386"/>
                  </a:moveTo>
                  <a:lnTo>
                    <a:pt x="112871" y="93821"/>
                  </a:lnTo>
                  <a:cubicBezTo>
                    <a:pt x="109061" y="99536"/>
                    <a:pt x="105251" y="105251"/>
                    <a:pt x="101441" y="110014"/>
                  </a:cubicBezTo>
                  <a:lnTo>
                    <a:pt x="17621" y="60484"/>
                  </a:lnTo>
                  <a:cubicBezTo>
                    <a:pt x="20479" y="54769"/>
                    <a:pt x="23336" y="48101"/>
                    <a:pt x="26194" y="42386"/>
                  </a:cubicBezTo>
                  <a:lnTo>
                    <a:pt x="26194" y="42386"/>
                  </a:lnTo>
                  <a:close/>
                  <a:moveTo>
                    <a:pt x="51911" y="7144"/>
                  </a:moveTo>
                  <a:lnTo>
                    <a:pt x="131921" y="54769"/>
                  </a:lnTo>
                  <a:cubicBezTo>
                    <a:pt x="130016" y="61436"/>
                    <a:pt x="127159" y="69056"/>
                    <a:pt x="123349" y="75724"/>
                  </a:cubicBezTo>
                  <a:lnTo>
                    <a:pt x="37624" y="25241"/>
                  </a:lnTo>
                  <a:cubicBezTo>
                    <a:pt x="42386" y="18574"/>
                    <a:pt x="47149" y="11906"/>
                    <a:pt x="51911" y="7144"/>
                  </a:cubicBezTo>
                  <a:lnTo>
                    <a:pt x="51911" y="7144"/>
                  </a:lnTo>
                  <a:close/>
                </a:path>
              </a:pathLst>
            </a:custGeom>
            <a:solidFill>
              <a:srgbClr val="FBBF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35" name="Freeform: Shape 134">
              <a:extLst>
                <a:ext uri="{FF2B5EF4-FFF2-40B4-BE49-F238E27FC236}">
                  <a16:creationId xmlns:a16="http://schemas.microsoft.com/office/drawing/2014/main" id="{7F4403DF-9728-4D44-A646-666129698199}"/>
                </a:ext>
              </a:extLst>
            </p:cNvPr>
            <p:cNvSpPr/>
            <p:nvPr/>
          </p:nvSpPr>
          <p:spPr>
            <a:xfrm>
              <a:off x="4955565" y="8750619"/>
              <a:ext cx="95250" cy="85725"/>
            </a:xfrm>
            <a:custGeom>
              <a:avLst/>
              <a:gdLst>
                <a:gd name="connsiteX0" fmla="*/ 16140 w 95250"/>
                <a:gd name="connsiteY0" fmla="*/ 18997 h 85725"/>
                <a:gd name="connsiteX1" fmla="*/ 10424 w 95250"/>
                <a:gd name="connsiteY1" fmla="*/ 29475 h 85725"/>
                <a:gd name="connsiteX2" fmla="*/ 18997 w 95250"/>
                <a:gd name="connsiteY2" fmla="*/ 61860 h 85725"/>
                <a:gd name="connsiteX3" fmla="*/ 48524 w 95250"/>
                <a:gd name="connsiteY3" fmla="*/ 79005 h 85725"/>
                <a:gd name="connsiteX4" fmla="*/ 79957 w 95250"/>
                <a:gd name="connsiteY4" fmla="*/ 70432 h 85725"/>
                <a:gd name="connsiteX5" fmla="*/ 85672 w 95250"/>
                <a:gd name="connsiteY5" fmla="*/ 59955 h 85725"/>
                <a:gd name="connsiteX6" fmla="*/ 77099 w 95250"/>
                <a:gd name="connsiteY6" fmla="*/ 27570 h 85725"/>
                <a:gd name="connsiteX7" fmla="*/ 47572 w 95250"/>
                <a:gd name="connsiteY7" fmla="*/ 10425 h 85725"/>
                <a:gd name="connsiteX8" fmla="*/ 16140 w 95250"/>
                <a:gd name="connsiteY8" fmla="*/ 18997 h 85725"/>
                <a:gd name="connsiteX9" fmla="*/ 16140 w 95250"/>
                <a:gd name="connsiteY9" fmla="*/ 1899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85725">
                  <a:moveTo>
                    <a:pt x="16140" y="18997"/>
                  </a:moveTo>
                  <a:lnTo>
                    <a:pt x="10424" y="29475"/>
                  </a:lnTo>
                  <a:cubicBezTo>
                    <a:pt x="3757" y="40905"/>
                    <a:pt x="7567" y="55192"/>
                    <a:pt x="18997" y="61860"/>
                  </a:cubicBezTo>
                  <a:lnTo>
                    <a:pt x="48524" y="79005"/>
                  </a:lnTo>
                  <a:cubicBezTo>
                    <a:pt x="59955" y="85672"/>
                    <a:pt x="74242" y="81862"/>
                    <a:pt x="79957" y="70432"/>
                  </a:cubicBezTo>
                  <a:lnTo>
                    <a:pt x="85672" y="59955"/>
                  </a:lnTo>
                  <a:cubicBezTo>
                    <a:pt x="92340" y="48525"/>
                    <a:pt x="88530" y="34237"/>
                    <a:pt x="77099" y="27570"/>
                  </a:cubicBezTo>
                  <a:lnTo>
                    <a:pt x="47572" y="10425"/>
                  </a:lnTo>
                  <a:cubicBezTo>
                    <a:pt x="37095" y="3757"/>
                    <a:pt x="22807" y="7567"/>
                    <a:pt x="16140" y="18997"/>
                  </a:cubicBezTo>
                  <a:lnTo>
                    <a:pt x="16140" y="18997"/>
                  </a:lnTo>
                  <a:close/>
                </a:path>
              </a:pathLst>
            </a:custGeom>
            <a:solidFill>
              <a:srgbClr val="2D16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36" name="Freeform: Shape 135">
              <a:extLst>
                <a:ext uri="{FF2B5EF4-FFF2-40B4-BE49-F238E27FC236}">
                  <a16:creationId xmlns:a16="http://schemas.microsoft.com/office/drawing/2014/main" id="{4D4B5317-9CDD-4ADB-9AA1-493E452A34F6}"/>
                </a:ext>
              </a:extLst>
            </p:cNvPr>
            <p:cNvSpPr/>
            <p:nvPr/>
          </p:nvSpPr>
          <p:spPr>
            <a:xfrm>
              <a:off x="4812905" y="8653027"/>
              <a:ext cx="400050" cy="257175"/>
            </a:xfrm>
            <a:custGeom>
              <a:avLst/>
              <a:gdLst>
                <a:gd name="connsiteX0" fmla="*/ 205472 w 400050"/>
                <a:gd name="connsiteY0" fmla="*/ 161356 h 257175"/>
                <a:gd name="connsiteX1" fmla="*/ 214997 w 400050"/>
                <a:gd name="connsiteY1" fmla="*/ 145164 h 257175"/>
                <a:gd name="connsiteX2" fmla="*/ 347394 w 400050"/>
                <a:gd name="connsiteY2" fmla="*/ 187074 h 257175"/>
                <a:gd name="connsiteX3" fmla="*/ 380731 w 400050"/>
                <a:gd name="connsiteY3" fmla="*/ 247081 h 257175"/>
                <a:gd name="connsiteX4" fmla="*/ 309294 w 400050"/>
                <a:gd name="connsiteY4" fmla="*/ 247081 h 257175"/>
                <a:gd name="connsiteX5" fmla="*/ 205472 w 400050"/>
                <a:gd name="connsiteY5" fmla="*/ 161356 h 257175"/>
                <a:gd name="connsiteX6" fmla="*/ 205472 w 400050"/>
                <a:gd name="connsiteY6" fmla="*/ 161356 h 257175"/>
                <a:gd name="connsiteX7" fmla="*/ 41642 w 400050"/>
                <a:gd name="connsiteY7" fmla="*/ 89919 h 257175"/>
                <a:gd name="connsiteX8" fmla="*/ 7352 w 400050"/>
                <a:gd name="connsiteY8" fmla="*/ 27054 h 257175"/>
                <a:gd name="connsiteX9" fmla="*/ 76884 w 400050"/>
                <a:gd name="connsiteY9" fmla="*/ 27054 h 257175"/>
                <a:gd name="connsiteX10" fmla="*/ 177849 w 400050"/>
                <a:gd name="connsiteY10" fmla="*/ 123256 h 257175"/>
                <a:gd name="connsiteX11" fmla="*/ 168324 w 400050"/>
                <a:gd name="connsiteY11" fmla="*/ 138496 h 257175"/>
                <a:gd name="connsiteX12" fmla="*/ 41642 w 400050"/>
                <a:gd name="connsiteY12" fmla="*/ 89919 h 257175"/>
                <a:gd name="connsiteX13" fmla="*/ 41642 w 400050"/>
                <a:gd name="connsiteY13" fmla="*/ 89919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050" h="257175">
                  <a:moveTo>
                    <a:pt x="205472" y="161356"/>
                  </a:moveTo>
                  <a:cubicBezTo>
                    <a:pt x="200709" y="150879"/>
                    <a:pt x="205472" y="144211"/>
                    <a:pt x="214997" y="145164"/>
                  </a:cubicBezTo>
                  <a:cubicBezTo>
                    <a:pt x="247381" y="151831"/>
                    <a:pt x="306437" y="168024"/>
                    <a:pt x="347394" y="187074"/>
                  </a:cubicBezTo>
                  <a:cubicBezTo>
                    <a:pt x="373112" y="199456"/>
                    <a:pt x="414069" y="233746"/>
                    <a:pt x="380731" y="247081"/>
                  </a:cubicBezTo>
                  <a:cubicBezTo>
                    <a:pt x="358824" y="256606"/>
                    <a:pt x="334059" y="241366"/>
                    <a:pt x="309294" y="247081"/>
                  </a:cubicBezTo>
                  <a:cubicBezTo>
                    <a:pt x="284529" y="253749"/>
                    <a:pt x="235952" y="228984"/>
                    <a:pt x="205472" y="161356"/>
                  </a:cubicBezTo>
                  <a:lnTo>
                    <a:pt x="205472" y="161356"/>
                  </a:lnTo>
                  <a:close/>
                  <a:moveTo>
                    <a:pt x="41642" y="89919"/>
                  </a:moveTo>
                  <a:cubicBezTo>
                    <a:pt x="34022" y="65154"/>
                    <a:pt x="9257" y="50866"/>
                    <a:pt x="7352" y="27054"/>
                  </a:cubicBezTo>
                  <a:cubicBezTo>
                    <a:pt x="3542" y="-8189"/>
                    <a:pt x="53072" y="10861"/>
                    <a:pt x="76884" y="27054"/>
                  </a:cubicBezTo>
                  <a:cubicBezTo>
                    <a:pt x="113079" y="53724"/>
                    <a:pt x="155942" y="97539"/>
                    <a:pt x="177849" y="123256"/>
                  </a:cubicBezTo>
                  <a:cubicBezTo>
                    <a:pt x="183564" y="129924"/>
                    <a:pt x="179754" y="137544"/>
                    <a:pt x="168324" y="138496"/>
                  </a:cubicBezTo>
                  <a:cubicBezTo>
                    <a:pt x="94029" y="145164"/>
                    <a:pt x="48309" y="114684"/>
                    <a:pt x="41642" y="89919"/>
                  </a:cubicBezTo>
                  <a:lnTo>
                    <a:pt x="41642" y="89919"/>
                  </a:lnTo>
                  <a:close/>
                </a:path>
              </a:pathLst>
            </a:custGeom>
            <a:solidFill>
              <a:srgbClr val="AD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grpSp>
        <p:nvGrpSpPr>
          <p:cNvPr id="153" name="Group 152">
            <a:extLst>
              <a:ext uri="{FF2B5EF4-FFF2-40B4-BE49-F238E27FC236}">
                <a16:creationId xmlns:a16="http://schemas.microsoft.com/office/drawing/2014/main" id="{48D56D7E-52F1-4D2E-90B8-F002B947319B}"/>
              </a:ext>
            </a:extLst>
          </p:cNvPr>
          <p:cNvGrpSpPr/>
          <p:nvPr/>
        </p:nvGrpSpPr>
        <p:grpSpPr>
          <a:xfrm>
            <a:off x="7010436" y="4208745"/>
            <a:ext cx="253245" cy="428625"/>
            <a:chOff x="6004476" y="8445273"/>
            <a:chExt cx="253245" cy="428625"/>
          </a:xfrm>
        </p:grpSpPr>
        <p:sp>
          <p:nvSpPr>
            <p:cNvPr id="137" name="Freeform: Shape 136">
              <a:extLst>
                <a:ext uri="{FF2B5EF4-FFF2-40B4-BE49-F238E27FC236}">
                  <a16:creationId xmlns:a16="http://schemas.microsoft.com/office/drawing/2014/main" id="{3DDD9839-58B1-47AE-85B9-35DE52D3A0E8}"/>
                </a:ext>
              </a:extLst>
            </p:cNvPr>
            <p:cNvSpPr/>
            <p:nvPr/>
          </p:nvSpPr>
          <p:spPr>
            <a:xfrm>
              <a:off x="6028250" y="8529110"/>
              <a:ext cx="228600" cy="209550"/>
            </a:xfrm>
            <a:custGeom>
              <a:avLst/>
              <a:gdLst>
                <a:gd name="connsiteX0" fmla="*/ 29305 w 228600"/>
                <a:gd name="connsiteY0" fmla="*/ 162401 h 209550"/>
                <a:gd name="connsiteX1" fmla="*/ 59785 w 228600"/>
                <a:gd name="connsiteY1" fmla="*/ 160496 h 209550"/>
                <a:gd name="connsiteX2" fmla="*/ 88360 w 228600"/>
                <a:gd name="connsiteY2" fmla="*/ 157639 h 209550"/>
                <a:gd name="connsiteX3" fmla="*/ 103599 w 228600"/>
                <a:gd name="connsiteY3" fmla="*/ 140494 h 209550"/>
                <a:gd name="connsiteX4" fmla="*/ 109314 w 228600"/>
                <a:gd name="connsiteY4" fmla="*/ 137636 h 209550"/>
                <a:gd name="connsiteX5" fmla="*/ 112172 w 228600"/>
                <a:gd name="connsiteY5" fmla="*/ 143351 h 209550"/>
                <a:gd name="connsiteX6" fmla="*/ 90264 w 228600"/>
                <a:gd name="connsiteY6" fmla="*/ 166211 h 209550"/>
                <a:gd name="connsiteX7" fmla="*/ 58832 w 228600"/>
                <a:gd name="connsiteY7" fmla="*/ 169069 h 209550"/>
                <a:gd name="connsiteX8" fmla="*/ 30257 w 228600"/>
                <a:gd name="connsiteY8" fmla="*/ 170974 h 209550"/>
                <a:gd name="connsiteX9" fmla="*/ 15970 w 228600"/>
                <a:gd name="connsiteY9" fmla="*/ 183356 h 209550"/>
                <a:gd name="connsiteX10" fmla="*/ 10255 w 228600"/>
                <a:gd name="connsiteY10" fmla="*/ 186214 h 209550"/>
                <a:gd name="connsiteX11" fmla="*/ 7397 w 228600"/>
                <a:gd name="connsiteY11" fmla="*/ 180499 h 209550"/>
                <a:gd name="connsiteX12" fmla="*/ 29305 w 228600"/>
                <a:gd name="connsiteY12" fmla="*/ 162401 h 209550"/>
                <a:gd name="connsiteX13" fmla="*/ 29305 w 228600"/>
                <a:gd name="connsiteY13" fmla="*/ 162401 h 209550"/>
                <a:gd name="connsiteX14" fmla="*/ 58832 w 228600"/>
                <a:gd name="connsiteY14" fmla="*/ 7144 h 209550"/>
                <a:gd name="connsiteX15" fmla="*/ 61689 w 228600"/>
                <a:gd name="connsiteY15" fmla="*/ 12859 h 209550"/>
                <a:gd name="connsiteX16" fmla="*/ 67405 w 228600"/>
                <a:gd name="connsiteY16" fmla="*/ 30956 h 209550"/>
                <a:gd name="connsiteX17" fmla="*/ 91217 w 228600"/>
                <a:gd name="connsiteY17" fmla="*/ 46196 h 209550"/>
                <a:gd name="connsiteX18" fmla="*/ 116935 w 228600"/>
                <a:gd name="connsiteY18" fmla="*/ 64294 h 209550"/>
                <a:gd name="connsiteX19" fmla="*/ 124555 w 228600"/>
                <a:gd name="connsiteY19" fmla="*/ 94774 h 209550"/>
                <a:gd name="connsiteX20" fmla="*/ 118839 w 228600"/>
                <a:gd name="connsiteY20" fmla="*/ 97631 h 209550"/>
                <a:gd name="connsiteX21" fmla="*/ 115982 w 228600"/>
                <a:gd name="connsiteY21" fmla="*/ 91916 h 209550"/>
                <a:gd name="connsiteX22" fmla="*/ 110267 w 228600"/>
                <a:gd name="connsiteY22" fmla="*/ 70009 h 209550"/>
                <a:gd name="connsiteX23" fmla="*/ 86455 w 228600"/>
                <a:gd name="connsiteY23" fmla="*/ 53816 h 209550"/>
                <a:gd name="connsiteX24" fmla="*/ 60737 w 228600"/>
                <a:gd name="connsiteY24" fmla="*/ 36671 h 209550"/>
                <a:gd name="connsiteX25" fmla="*/ 52164 w 228600"/>
                <a:gd name="connsiteY25" fmla="*/ 10001 h 209550"/>
                <a:gd name="connsiteX26" fmla="*/ 58832 w 228600"/>
                <a:gd name="connsiteY26" fmla="*/ 7144 h 209550"/>
                <a:gd name="connsiteX27" fmla="*/ 58832 w 228600"/>
                <a:gd name="connsiteY27" fmla="*/ 7144 h 209550"/>
                <a:gd name="connsiteX28" fmla="*/ 70262 w 228600"/>
                <a:gd name="connsiteY28" fmla="*/ 182404 h 209550"/>
                <a:gd name="connsiteX29" fmla="*/ 79787 w 228600"/>
                <a:gd name="connsiteY29" fmla="*/ 177641 h 209550"/>
                <a:gd name="connsiteX30" fmla="*/ 89312 w 228600"/>
                <a:gd name="connsiteY30" fmla="*/ 174784 h 209550"/>
                <a:gd name="connsiteX31" fmla="*/ 105505 w 228600"/>
                <a:gd name="connsiteY31" fmla="*/ 165259 h 209550"/>
                <a:gd name="connsiteX32" fmla="*/ 118839 w 228600"/>
                <a:gd name="connsiteY32" fmla="*/ 138589 h 209550"/>
                <a:gd name="connsiteX33" fmla="*/ 124555 w 228600"/>
                <a:gd name="connsiteY33" fmla="*/ 135731 h 209550"/>
                <a:gd name="connsiteX34" fmla="*/ 127412 w 228600"/>
                <a:gd name="connsiteY34" fmla="*/ 141446 h 209550"/>
                <a:gd name="connsiteX35" fmla="*/ 111220 w 228600"/>
                <a:gd name="connsiteY35" fmla="*/ 171926 h 209550"/>
                <a:gd name="connsiteX36" fmla="*/ 91217 w 228600"/>
                <a:gd name="connsiteY36" fmla="*/ 183356 h 209550"/>
                <a:gd name="connsiteX37" fmla="*/ 82645 w 228600"/>
                <a:gd name="connsiteY37" fmla="*/ 186214 h 209550"/>
                <a:gd name="connsiteX38" fmla="*/ 75024 w 228600"/>
                <a:gd name="connsiteY38" fmla="*/ 190024 h 209550"/>
                <a:gd name="connsiteX39" fmla="*/ 64547 w 228600"/>
                <a:gd name="connsiteY39" fmla="*/ 206216 h 209550"/>
                <a:gd name="connsiteX40" fmla="*/ 58832 w 228600"/>
                <a:gd name="connsiteY40" fmla="*/ 209074 h 209550"/>
                <a:gd name="connsiteX41" fmla="*/ 55974 w 228600"/>
                <a:gd name="connsiteY41" fmla="*/ 203359 h 209550"/>
                <a:gd name="connsiteX42" fmla="*/ 70262 w 228600"/>
                <a:gd name="connsiteY42" fmla="*/ 182404 h 209550"/>
                <a:gd name="connsiteX43" fmla="*/ 70262 w 228600"/>
                <a:gd name="connsiteY43" fmla="*/ 182404 h 209550"/>
                <a:gd name="connsiteX44" fmla="*/ 111220 w 228600"/>
                <a:gd name="connsiteY44" fmla="*/ 10954 h 209550"/>
                <a:gd name="connsiteX45" fmla="*/ 114077 w 228600"/>
                <a:gd name="connsiteY45" fmla="*/ 16669 h 209550"/>
                <a:gd name="connsiteX46" fmla="*/ 115030 w 228600"/>
                <a:gd name="connsiteY46" fmla="*/ 35719 h 209550"/>
                <a:gd name="connsiteX47" fmla="*/ 119792 w 228600"/>
                <a:gd name="connsiteY47" fmla="*/ 42386 h 209550"/>
                <a:gd name="connsiteX48" fmla="*/ 126460 w 228600"/>
                <a:gd name="connsiteY48" fmla="*/ 49054 h 209550"/>
                <a:gd name="connsiteX49" fmla="*/ 137889 w 228600"/>
                <a:gd name="connsiteY49" fmla="*/ 69056 h 209550"/>
                <a:gd name="connsiteX50" fmla="*/ 135985 w 228600"/>
                <a:gd name="connsiteY50" fmla="*/ 103346 h 209550"/>
                <a:gd name="connsiteX51" fmla="*/ 130270 w 228600"/>
                <a:gd name="connsiteY51" fmla="*/ 106204 h 209550"/>
                <a:gd name="connsiteX52" fmla="*/ 127412 w 228600"/>
                <a:gd name="connsiteY52" fmla="*/ 100489 h 209550"/>
                <a:gd name="connsiteX53" fmla="*/ 129317 w 228600"/>
                <a:gd name="connsiteY53" fmla="*/ 70961 h 209550"/>
                <a:gd name="connsiteX54" fmla="*/ 119792 w 228600"/>
                <a:gd name="connsiteY54" fmla="*/ 54769 h 209550"/>
                <a:gd name="connsiteX55" fmla="*/ 113124 w 228600"/>
                <a:gd name="connsiteY55" fmla="*/ 48101 h 209550"/>
                <a:gd name="connsiteX56" fmla="*/ 107410 w 228600"/>
                <a:gd name="connsiteY56" fmla="*/ 39529 h 209550"/>
                <a:gd name="connsiteX57" fmla="*/ 105505 w 228600"/>
                <a:gd name="connsiteY57" fmla="*/ 13811 h 209550"/>
                <a:gd name="connsiteX58" fmla="*/ 111220 w 228600"/>
                <a:gd name="connsiteY58" fmla="*/ 10954 h 209550"/>
                <a:gd name="connsiteX59" fmla="*/ 111220 w 228600"/>
                <a:gd name="connsiteY59" fmla="*/ 10954 h 209550"/>
                <a:gd name="connsiteX60" fmla="*/ 157892 w 228600"/>
                <a:gd name="connsiteY60" fmla="*/ 154781 h 209550"/>
                <a:gd name="connsiteX61" fmla="*/ 162655 w 228600"/>
                <a:gd name="connsiteY61" fmla="*/ 159544 h 209550"/>
                <a:gd name="connsiteX62" fmla="*/ 169322 w 228600"/>
                <a:gd name="connsiteY62" fmla="*/ 180499 h 209550"/>
                <a:gd name="connsiteX63" fmla="*/ 194087 w 228600"/>
                <a:gd name="connsiteY63" fmla="*/ 197644 h 209550"/>
                <a:gd name="connsiteX64" fmla="*/ 196945 w 228600"/>
                <a:gd name="connsiteY64" fmla="*/ 203359 h 209550"/>
                <a:gd name="connsiteX65" fmla="*/ 191230 w 228600"/>
                <a:gd name="connsiteY65" fmla="*/ 205264 h 209550"/>
                <a:gd name="connsiteX66" fmla="*/ 162655 w 228600"/>
                <a:gd name="connsiteY66" fmla="*/ 186214 h 209550"/>
                <a:gd name="connsiteX67" fmla="*/ 154082 w 228600"/>
                <a:gd name="connsiteY67" fmla="*/ 159544 h 209550"/>
                <a:gd name="connsiteX68" fmla="*/ 157892 w 228600"/>
                <a:gd name="connsiteY68" fmla="*/ 154781 h 209550"/>
                <a:gd name="connsiteX69" fmla="*/ 157892 w 228600"/>
                <a:gd name="connsiteY69" fmla="*/ 154781 h 209550"/>
                <a:gd name="connsiteX70" fmla="*/ 170274 w 228600"/>
                <a:gd name="connsiteY70" fmla="*/ 98584 h 209550"/>
                <a:gd name="connsiteX71" fmla="*/ 191230 w 228600"/>
                <a:gd name="connsiteY71" fmla="*/ 79534 h 209550"/>
                <a:gd name="connsiteX72" fmla="*/ 225520 w 228600"/>
                <a:gd name="connsiteY72" fmla="*/ 76676 h 209550"/>
                <a:gd name="connsiteX73" fmla="*/ 229330 w 228600"/>
                <a:gd name="connsiteY73" fmla="*/ 81439 h 209550"/>
                <a:gd name="connsiteX74" fmla="*/ 224567 w 228600"/>
                <a:gd name="connsiteY74" fmla="*/ 85249 h 209550"/>
                <a:gd name="connsiteX75" fmla="*/ 195039 w 228600"/>
                <a:gd name="connsiteY75" fmla="*/ 87154 h 209550"/>
                <a:gd name="connsiteX76" fmla="*/ 178847 w 228600"/>
                <a:gd name="connsiteY76" fmla="*/ 102394 h 209550"/>
                <a:gd name="connsiteX77" fmla="*/ 173132 w 228600"/>
                <a:gd name="connsiteY77" fmla="*/ 104299 h 209550"/>
                <a:gd name="connsiteX78" fmla="*/ 170274 w 228600"/>
                <a:gd name="connsiteY78" fmla="*/ 98584 h 209550"/>
                <a:gd name="connsiteX79" fmla="*/ 170274 w 228600"/>
                <a:gd name="connsiteY79" fmla="*/ 9858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28600" h="209550">
                  <a:moveTo>
                    <a:pt x="29305" y="162401"/>
                  </a:moveTo>
                  <a:cubicBezTo>
                    <a:pt x="38830" y="160496"/>
                    <a:pt x="49307" y="160496"/>
                    <a:pt x="59785" y="160496"/>
                  </a:cubicBezTo>
                  <a:cubicBezTo>
                    <a:pt x="70262" y="160496"/>
                    <a:pt x="80739" y="160496"/>
                    <a:pt x="88360" y="157639"/>
                  </a:cubicBezTo>
                  <a:cubicBezTo>
                    <a:pt x="95980" y="154781"/>
                    <a:pt x="101695" y="150019"/>
                    <a:pt x="103599" y="140494"/>
                  </a:cubicBezTo>
                  <a:cubicBezTo>
                    <a:pt x="104552" y="138589"/>
                    <a:pt x="106457" y="136684"/>
                    <a:pt x="109314" y="137636"/>
                  </a:cubicBezTo>
                  <a:cubicBezTo>
                    <a:pt x="111220" y="138589"/>
                    <a:pt x="113124" y="140494"/>
                    <a:pt x="112172" y="143351"/>
                  </a:cubicBezTo>
                  <a:cubicBezTo>
                    <a:pt x="108362" y="155734"/>
                    <a:pt x="100742" y="163354"/>
                    <a:pt x="90264" y="166211"/>
                  </a:cubicBezTo>
                  <a:cubicBezTo>
                    <a:pt x="80739" y="169069"/>
                    <a:pt x="69310" y="169069"/>
                    <a:pt x="58832" y="169069"/>
                  </a:cubicBezTo>
                  <a:cubicBezTo>
                    <a:pt x="48355" y="169069"/>
                    <a:pt x="37877" y="169069"/>
                    <a:pt x="30257" y="170974"/>
                  </a:cubicBezTo>
                  <a:cubicBezTo>
                    <a:pt x="22637" y="172879"/>
                    <a:pt x="17874" y="175736"/>
                    <a:pt x="15970" y="183356"/>
                  </a:cubicBezTo>
                  <a:cubicBezTo>
                    <a:pt x="15017" y="185261"/>
                    <a:pt x="13112" y="187166"/>
                    <a:pt x="10255" y="186214"/>
                  </a:cubicBezTo>
                  <a:cubicBezTo>
                    <a:pt x="8349" y="185261"/>
                    <a:pt x="6445" y="183356"/>
                    <a:pt x="7397" y="180499"/>
                  </a:cubicBezTo>
                  <a:cubicBezTo>
                    <a:pt x="11207" y="170021"/>
                    <a:pt x="19780" y="164306"/>
                    <a:pt x="29305" y="162401"/>
                  </a:cubicBezTo>
                  <a:lnTo>
                    <a:pt x="29305" y="162401"/>
                  </a:lnTo>
                  <a:close/>
                  <a:moveTo>
                    <a:pt x="58832" y="7144"/>
                  </a:moveTo>
                  <a:cubicBezTo>
                    <a:pt x="60737" y="8096"/>
                    <a:pt x="62642" y="10001"/>
                    <a:pt x="61689" y="12859"/>
                  </a:cubicBezTo>
                  <a:cubicBezTo>
                    <a:pt x="59785" y="20479"/>
                    <a:pt x="62642" y="25241"/>
                    <a:pt x="67405" y="30956"/>
                  </a:cubicBezTo>
                  <a:cubicBezTo>
                    <a:pt x="73120" y="36671"/>
                    <a:pt x="81692" y="41434"/>
                    <a:pt x="91217" y="46196"/>
                  </a:cubicBezTo>
                  <a:cubicBezTo>
                    <a:pt x="100742" y="50959"/>
                    <a:pt x="110267" y="56674"/>
                    <a:pt x="116935" y="64294"/>
                  </a:cubicBezTo>
                  <a:cubicBezTo>
                    <a:pt x="123602" y="71914"/>
                    <a:pt x="127412" y="82391"/>
                    <a:pt x="124555" y="94774"/>
                  </a:cubicBezTo>
                  <a:cubicBezTo>
                    <a:pt x="123602" y="96679"/>
                    <a:pt x="121697" y="98584"/>
                    <a:pt x="118839" y="97631"/>
                  </a:cubicBezTo>
                  <a:cubicBezTo>
                    <a:pt x="116935" y="96679"/>
                    <a:pt x="115030" y="94774"/>
                    <a:pt x="115982" y="91916"/>
                  </a:cubicBezTo>
                  <a:cubicBezTo>
                    <a:pt x="118839" y="82391"/>
                    <a:pt x="115982" y="75724"/>
                    <a:pt x="110267" y="70009"/>
                  </a:cubicBezTo>
                  <a:cubicBezTo>
                    <a:pt x="104552" y="63341"/>
                    <a:pt x="95980" y="58579"/>
                    <a:pt x="86455" y="53816"/>
                  </a:cubicBezTo>
                  <a:cubicBezTo>
                    <a:pt x="76930" y="49054"/>
                    <a:pt x="67405" y="43339"/>
                    <a:pt x="60737" y="36671"/>
                  </a:cubicBezTo>
                  <a:cubicBezTo>
                    <a:pt x="53117" y="30004"/>
                    <a:pt x="49307" y="21431"/>
                    <a:pt x="52164" y="10001"/>
                  </a:cubicBezTo>
                  <a:cubicBezTo>
                    <a:pt x="54070" y="8096"/>
                    <a:pt x="55974" y="7144"/>
                    <a:pt x="58832" y="7144"/>
                  </a:cubicBezTo>
                  <a:lnTo>
                    <a:pt x="58832" y="7144"/>
                  </a:lnTo>
                  <a:close/>
                  <a:moveTo>
                    <a:pt x="70262" y="182404"/>
                  </a:moveTo>
                  <a:cubicBezTo>
                    <a:pt x="73120" y="180499"/>
                    <a:pt x="75977" y="178594"/>
                    <a:pt x="79787" y="177641"/>
                  </a:cubicBezTo>
                  <a:cubicBezTo>
                    <a:pt x="82645" y="176689"/>
                    <a:pt x="86455" y="175736"/>
                    <a:pt x="89312" y="174784"/>
                  </a:cubicBezTo>
                  <a:cubicBezTo>
                    <a:pt x="95027" y="172879"/>
                    <a:pt x="100742" y="170974"/>
                    <a:pt x="105505" y="165259"/>
                  </a:cubicBezTo>
                  <a:cubicBezTo>
                    <a:pt x="110267" y="160496"/>
                    <a:pt x="115030" y="151924"/>
                    <a:pt x="118839" y="138589"/>
                  </a:cubicBezTo>
                  <a:cubicBezTo>
                    <a:pt x="119792" y="136684"/>
                    <a:pt x="121697" y="134779"/>
                    <a:pt x="124555" y="135731"/>
                  </a:cubicBezTo>
                  <a:cubicBezTo>
                    <a:pt x="127412" y="136684"/>
                    <a:pt x="128364" y="138589"/>
                    <a:pt x="127412" y="141446"/>
                  </a:cubicBezTo>
                  <a:cubicBezTo>
                    <a:pt x="123602" y="156686"/>
                    <a:pt x="117887" y="166211"/>
                    <a:pt x="111220" y="171926"/>
                  </a:cubicBezTo>
                  <a:cubicBezTo>
                    <a:pt x="104552" y="178594"/>
                    <a:pt x="97885" y="181451"/>
                    <a:pt x="91217" y="183356"/>
                  </a:cubicBezTo>
                  <a:cubicBezTo>
                    <a:pt x="88360" y="184309"/>
                    <a:pt x="85502" y="185261"/>
                    <a:pt x="82645" y="186214"/>
                  </a:cubicBezTo>
                  <a:cubicBezTo>
                    <a:pt x="79787" y="187166"/>
                    <a:pt x="77882" y="188119"/>
                    <a:pt x="75024" y="190024"/>
                  </a:cubicBezTo>
                  <a:cubicBezTo>
                    <a:pt x="71214" y="192881"/>
                    <a:pt x="67405" y="197644"/>
                    <a:pt x="64547" y="206216"/>
                  </a:cubicBezTo>
                  <a:cubicBezTo>
                    <a:pt x="63595" y="208121"/>
                    <a:pt x="61689" y="210026"/>
                    <a:pt x="58832" y="209074"/>
                  </a:cubicBezTo>
                  <a:cubicBezTo>
                    <a:pt x="55974" y="208121"/>
                    <a:pt x="55022" y="206216"/>
                    <a:pt x="55974" y="203359"/>
                  </a:cubicBezTo>
                  <a:cubicBezTo>
                    <a:pt x="58832" y="192881"/>
                    <a:pt x="63595" y="186214"/>
                    <a:pt x="70262" y="182404"/>
                  </a:cubicBezTo>
                  <a:lnTo>
                    <a:pt x="70262" y="182404"/>
                  </a:lnTo>
                  <a:close/>
                  <a:moveTo>
                    <a:pt x="111220" y="10954"/>
                  </a:moveTo>
                  <a:cubicBezTo>
                    <a:pt x="113124" y="11906"/>
                    <a:pt x="115030" y="13811"/>
                    <a:pt x="114077" y="16669"/>
                  </a:cubicBezTo>
                  <a:cubicBezTo>
                    <a:pt x="111220" y="26194"/>
                    <a:pt x="113124" y="30956"/>
                    <a:pt x="115030" y="35719"/>
                  </a:cubicBezTo>
                  <a:cubicBezTo>
                    <a:pt x="115982" y="37624"/>
                    <a:pt x="117887" y="40481"/>
                    <a:pt x="119792" y="42386"/>
                  </a:cubicBezTo>
                  <a:cubicBezTo>
                    <a:pt x="121697" y="44291"/>
                    <a:pt x="123602" y="47149"/>
                    <a:pt x="126460" y="49054"/>
                  </a:cubicBezTo>
                  <a:cubicBezTo>
                    <a:pt x="131222" y="53816"/>
                    <a:pt x="135985" y="59531"/>
                    <a:pt x="137889" y="69056"/>
                  </a:cubicBezTo>
                  <a:cubicBezTo>
                    <a:pt x="140747" y="77629"/>
                    <a:pt x="140747" y="89059"/>
                    <a:pt x="135985" y="103346"/>
                  </a:cubicBezTo>
                  <a:cubicBezTo>
                    <a:pt x="135032" y="105251"/>
                    <a:pt x="133127" y="107156"/>
                    <a:pt x="130270" y="106204"/>
                  </a:cubicBezTo>
                  <a:cubicBezTo>
                    <a:pt x="128364" y="105251"/>
                    <a:pt x="126460" y="103346"/>
                    <a:pt x="127412" y="100489"/>
                  </a:cubicBezTo>
                  <a:cubicBezTo>
                    <a:pt x="131222" y="86201"/>
                    <a:pt x="131222" y="77629"/>
                    <a:pt x="129317" y="70961"/>
                  </a:cubicBezTo>
                  <a:cubicBezTo>
                    <a:pt x="127412" y="64294"/>
                    <a:pt x="123602" y="59531"/>
                    <a:pt x="119792" y="54769"/>
                  </a:cubicBezTo>
                  <a:cubicBezTo>
                    <a:pt x="117887" y="52864"/>
                    <a:pt x="115030" y="50006"/>
                    <a:pt x="113124" y="48101"/>
                  </a:cubicBezTo>
                  <a:cubicBezTo>
                    <a:pt x="111220" y="45244"/>
                    <a:pt x="109314" y="42386"/>
                    <a:pt x="107410" y="39529"/>
                  </a:cubicBezTo>
                  <a:cubicBezTo>
                    <a:pt x="103599" y="32861"/>
                    <a:pt x="102647" y="25241"/>
                    <a:pt x="105505" y="13811"/>
                  </a:cubicBezTo>
                  <a:cubicBezTo>
                    <a:pt x="106457" y="11906"/>
                    <a:pt x="109314" y="10954"/>
                    <a:pt x="111220" y="10954"/>
                  </a:cubicBezTo>
                  <a:lnTo>
                    <a:pt x="111220" y="10954"/>
                  </a:lnTo>
                  <a:close/>
                  <a:moveTo>
                    <a:pt x="157892" y="154781"/>
                  </a:moveTo>
                  <a:cubicBezTo>
                    <a:pt x="160749" y="154781"/>
                    <a:pt x="162655" y="156686"/>
                    <a:pt x="162655" y="159544"/>
                  </a:cubicBezTo>
                  <a:cubicBezTo>
                    <a:pt x="162655" y="168116"/>
                    <a:pt x="164560" y="174784"/>
                    <a:pt x="169322" y="180499"/>
                  </a:cubicBezTo>
                  <a:cubicBezTo>
                    <a:pt x="174085" y="186214"/>
                    <a:pt x="182657" y="191929"/>
                    <a:pt x="194087" y="197644"/>
                  </a:cubicBezTo>
                  <a:cubicBezTo>
                    <a:pt x="195992" y="198596"/>
                    <a:pt x="197897" y="201454"/>
                    <a:pt x="196945" y="203359"/>
                  </a:cubicBezTo>
                  <a:cubicBezTo>
                    <a:pt x="195992" y="205264"/>
                    <a:pt x="193135" y="206216"/>
                    <a:pt x="191230" y="205264"/>
                  </a:cubicBezTo>
                  <a:cubicBezTo>
                    <a:pt x="178847" y="199549"/>
                    <a:pt x="169322" y="193834"/>
                    <a:pt x="162655" y="186214"/>
                  </a:cubicBezTo>
                  <a:cubicBezTo>
                    <a:pt x="155987" y="178594"/>
                    <a:pt x="154082" y="169069"/>
                    <a:pt x="154082" y="159544"/>
                  </a:cubicBezTo>
                  <a:cubicBezTo>
                    <a:pt x="154082" y="156686"/>
                    <a:pt x="155987" y="154781"/>
                    <a:pt x="157892" y="154781"/>
                  </a:cubicBezTo>
                  <a:lnTo>
                    <a:pt x="157892" y="154781"/>
                  </a:lnTo>
                  <a:close/>
                  <a:moveTo>
                    <a:pt x="170274" y="98584"/>
                  </a:moveTo>
                  <a:cubicBezTo>
                    <a:pt x="175037" y="90011"/>
                    <a:pt x="181705" y="83344"/>
                    <a:pt x="191230" y="79534"/>
                  </a:cubicBezTo>
                  <a:cubicBezTo>
                    <a:pt x="200755" y="75724"/>
                    <a:pt x="212185" y="74771"/>
                    <a:pt x="225520" y="76676"/>
                  </a:cubicBezTo>
                  <a:cubicBezTo>
                    <a:pt x="228377" y="76676"/>
                    <a:pt x="229330" y="79534"/>
                    <a:pt x="229330" y="81439"/>
                  </a:cubicBezTo>
                  <a:cubicBezTo>
                    <a:pt x="229330" y="84296"/>
                    <a:pt x="226472" y="85249"/>
                    <a:pt x="224567" y="85249"/>
                  </a:cubicBezTo>
                  <a:cubicBezTo>
                    <a:pt x="211232" y="83344"/>
                    <a:pt x="201707" y="84296"/>
                    <a:pt x="195039" y="87154"/>
                  </a:cubicBezTo>
                  <a:cubicBezTo>
                    <a:pt x="187420" y="90011"/>
                    <a:pt x="182657" y="94774"/>
                    <a:pt x="178847" y="102394"/>
                  </a:cubicBezTo>
                  <a:cubicBezTo>
                    <a:pt x="177895" y="104299"/>
                    <a:pt x="175037" y="105251"/>
                    <a:pt x="173132" y="104299"/>
                  </a:cubicBezTo>
                  <a:cubicBezTo>
                    <a:pt x="169322" y="103346"/>
                    <a:pt x="168370" y="100489"/>
                    <a:pt x="170274" y="98584"/>
                  </a:cubicBezTo>
                  <a:lnTo>
                    <a:pt x="170274" y="98584"/>
                  </a:lnTo>
                  <a:close/>
                </a:path>
              </a:pathLst>
            </a:custGeom>
            <a:solidFill>
              <a:srgbClr val="7F61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38" name="Freeform: Shape 137">
              <a:extLst>
                <a:ext uri="{FF2B5EF4-FFF2-40B4-BE49-F238E27FC236}">
                  <a16:creationId xmlns:a16="http://schemas.microsoft.com/office/drawing/2014/main" id="{67EC2070-F67C-457F-9ECA-16121C6E24E8}"/>
                </a:ext>
              </a:extLst>
            </p:cNvPr>
            <p:cNvSpPr/>
            <p:nvPr/>
          </p:nvSpPr>
          <p:spPr>
            <a:xfrm>
              <a:off x="6004476" y="8574471"/>
              <a:ext cx="152400" cy="114300"/>
            </a:xfrm>
            <a:custGeom>
              <a:avLst/>
              <a:gdLst>
                <a:gd name="connsiteX0" fmla="*/ 138803 w 152400"/>
                <a:gd name="connsiteY0" fmla="*/ 25600 h 114300"/>
                <a:gd name="connsiteX1" fmla="*/ 149281 w 152400"/>
                <a:gd name="connsiteY1" fmla="*/ 54175 h 114300"/>
                <a:gd name="connsiteX2" fmla="*/ 139756 w 152400"/>
                <a:gd name="connsiteY2" fmla="*/ 90370 h 114300"/>
                <a:gd name="connsiteX3" fmla="*/ 115943 w 152400"/>
                <a:gd name="connsiteY3" fmla="*/ 112277 h 114300"/>
                <a:gd name="connsiteX4" fmla="*/ 8311 w 152400"/>
                <a:gd name="connsiteY4" fmla="*/ 37982 h 114300"/>
                <a:gd name="connsiteX5" fmla="*/ 8311 w 152400"/>
                <a:gd name="connsiteY5" fmla="*/ 37982 h 114300"/>
                <a:gd name="connsiteX6" fmla="*/ 8311 w 152400"/>
                <a:gd name="connsiteY6" fmla="*/ 37982 h 114300"/>
                <a:gd name="connsiteX7" fmla="*/ 138803 w 152400"/>
                <a:gd name="connsiteY7" fmla="*/ 25600 h 114300"/>
                <a:gd name="connsiteX8" fmla="*/ 138803 w 152400"/>
                <a:gd name="connsiteY8" fmla="*/ 256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 h="114300">
                  <a:moveTo>
                    <a:pt x="138803" y="25600"/>
                  </a:moveTo>
                  <a:cubicBezTo>
                    <a:pt x="146423" y="29410"/>
                    <a:pt x="152138" y="41792"/>
                    <a:pt x="149281" y="54175"/>
                  </a:cubicBezTo>
                  <a:lnTo>
                    <a:pt x="139756" y="90370"/>
                  </a:lnTo>
                  <a:cubicBezTo>
                    <a:pt x="134993" y="108467"/>
                    <a:pt x="125468" y="112277"/>
                    <a:pt x="115943" y="112277"/>
                  </a:cubicBezTo>
                  <a:cubicBezTo>
                    <a:pt x="72128" y="110372"/>
                    <a:pt x="-3119" y="83702"/>
                    <a:pt x="8311" y="37982"/>
                  </a:cubicBezTo>
                  <a:cubicBezTo>
                    <a:pt x="8311" y="37982"/>
                    <a:pt x="8311" y="37982"/>
                    <a:pt x="8311" y="37982"/>
                  </a:cubicBezTo>
                  <a:cubicBezTo>
                    <a:pt x="8311" y="37982"/>
                    <a:pt x="8311" y="37982"/>
                    <a:pt x="8311" y="37982"/>
                  </a:cubicBezTo>
                  <a:cubicBezTo>
                    <a:pt x="20693" y="-7738"/>
                    <a:pt x="99751" y="5597"/>
                    <a:pt x="138803" y="25600"/>
                  </a:cubicBezTo>
                  <a:lnTo>
                    <a:pt x="138803" y="25600"/>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39" name="Freeform: Shape 138">
              <a:extLst>
                <a:ext uri="{FF2B5EF4-FFF2-40B4-BE49-F238E27FC236}">
                  <a16:creationId xmlns:a16="http://schemas.microsoft.com/office/drawing/2014/main" id="{8F37022B-8539-4E5C-8086-723C564B7A59}"/>
                </a:ext>
              </a:extLst>
            </p:cNvPr>
            <p:cNvSpPr/>
            <p:nvPr/>
          </p:nvSpPr>
          <p:spPr>
            <a:xfrm>
              <a:off x="6185993" y="8621465"/>
              <a:ext cx="47625" cy="85725"/>
            </a:xfrm>
            <a:custGeom>
              <a:avLst/>
              <a:gdLst>
                <a:gd name="connsiteX0" fmla="*/ 20152 w 47625"/>
                <a:gd name="connsiteY0" fmla="*/ 17658 h 85725"/>
                <a:gd name="connsiteX1" fmla="*/ 25867 w 47625"/>
                <a:gd name="connsiteY1" fmla="*/ 9086 h 85725"/>
                <a:gd name="connsiteX2" fmla="*/ 43012 w 47625"/>
                <a:gd name="connsiteY2" fmla="*/ 13848 h 85725"/>
                <a:gd name="connsiteX3" fmla="*/ 38249 w 47625"/>
                <a:gd name="connsiteY3" fmla="*/ 30993 h 85725"/>
                <a:gd name="connsiteX4" fmla="*/ 32534 w 47625"/>
                <a:gd name="connsiteY4" fmla="*/ 32898 h 85725"/>
                <a:gd name="connsiteX5" fmla="*/ 26819 w 47625"/>
                <a:gd name="connsiteY5" fmla="*/ 55758 h 85725"/>
                <a:gd name="connsiteX6" fmla="*/ 30629 w 47625"/>
                <a:gd name="connsiteY6" fmla="*/ 60521 h 85725"/>
                <a:gd name="connsiteX7" fmla="*/ 25867 w 47625"/>
                <a:gd name="connsiteY7" fmla="*/ 77666 h 85725"/>
                <a:gd name="connsiteX8" fmla="*/ 8722 w 47625"/>
                <a:gd name="connsiteY8" fmla="*/ 72903 h 85725"/>
                <a:gd name="connsiteX9" fmla="*/ 7769 w 47625"/>
                <a:gd name="connsiteY9" fmla="*/ 63378 h 85725"/>
                <a:gd name="connsiteX10" fmla="*/ 7769 w 47625"/>
                <a:gd name="connsiteY10" fmla="*/ 62426 h 85725"/>
                <a:gd name="connsiteX11" fmla="*/ 19199 w 47625"/>
                <a:gd name="connsiteY11" fmla="*/ 19563 h 85725"/>
                <a:gd name="connsiteX12" fmla="*/ 20152 w 47625"/>
                <a:gd name="connsiteY12" fmla="*/ 17658 h 85725"/>
                <a:gd name="connsiteX13" fmla="*/ 20152 w 47625"/>
                <a:gd name="connsiteY13" fmla="*/ 17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 h="85725">
                  <a:moveTo>
                    <a:pt x="20152" y="17658"/>
                  </a:moveTo>
                  <a:cubicBezTo>
                    <a:pt x="21104" y="14801"/>
                    <a:pt x="23009" y="10991"/>
                    <a:pt x="25867" y="9086"/>
                  </a:cubicBezTo>
                  <a:cubicBezTo>
                    <a:pt x="31582" y="5276"/>
                    <a:pt x="40154" y="7181"/>
                    <a:pt x="43012" y="13848"/>
                  </a:cubicBezTo>
                  <a:cubicBezTo>
                    <a:pt x="46822" y="19563"/>
                    <a:pt x="44917" y="28136"/>
                    <a:pt x="38249" y="30993"/>
                  </a:cubicBezTo>
                  <a:cubicBezTo>
                    <a:pt x="36344" y="31946"/>
                    <a:pt x="34439" y="32898"/>
                    <a:pt x="32534" y="32898"/>
                  </a:cubicBezTo>
                  <a:lnTo>
                    <a:pt x="26819" y="55758"/>
                  </a:lnTo>
                  <a:cubicBezTo>
                    <a:pt x="28724" y="56711"/>
                    <a:pt x="29677" y="58616"/>
                    <a:pt x="30629" y="60521"/>
                  </a:cubicBezTo>
                  <a:cubicBezTo>
                    <a:pt x="34439" y="66236"/>
                    <a:pt x="32534" y="74808"/>
                    <a:pt x="25867" y="77666"/>
                  </a:cubicBezTo>
                  <a:cubicBezTo>
                    <a:pt x="20152" y="81476"/>
                    <a:pt x="11579" y="79571"/>
                    <a:pt x="8722" y="72903"/>
                  </a:cubicBezTo>
                  <a:cubicBezTo>
                    <a:pt x="6817" y="70046"/>
                    <a:pt x="6817" y="66236"/>
                    <a:pt x="7769" y="63378"/>
                  </a:cubicBezTo>
                  <a:cubicBezTo>
                    <a:pt x="7769" y="63378"/>
                    <a:pt x="7769" y="62426"/>
                    <a:pt x="7769" y="62426"/>
                  </a:cubicBezTo>
                  <a:lnTo>
                    <a:pt x="19199" y="19563"/>
                  </a:lnTo>
                  <a:cubicBezTo>
                    <a:pt x="20152" y="18611"/>
                    <a:pt x="20152" y="17658"/>
                    <a:pt x="20152" y="17658"/>
                  </a:cubicBezTo>
                  <a:lnTo>
                    <a:pt x="20152" y="17658"/>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0" name="Freeform: Shape 139">
              <a:extLst>
                <a:ext uri="{FF2B5EF4-FFF2-40B4-BE49-F238E27FC236}">
                  <a16:creationId xmlns:a16="http://schemas.microsoft.com/office/drawing/2014/main" id="{F8E68BAD-57AC-4FB4-9EBA-44C86B117BA8}"/>
                </a:ext>
              </a:extLst>
            </p:cNvPr>
            <p:cNvSpPr/>
            <p:nvPr/>
          </p:nvSpPr>
          <p:spPr>
            <a:xfrm>
              <a:off x="6018026" y="8574830"/>
              <a:ext cx="123825" cy="114300"/>
            </a:xfrm>
            <a:custGeom>
              <a:avLst/>
              <a:gdLst>
                <a:gd name="connsiteX0" fmla="*/ 43339 w 123825"/>
                <a:gd name="connsiteY0" fmla="*/ 7144 h 114300"/>
                <a:gd name="connsiteX1" fmla="*/ 21431 w 123825"/>
                <a:gd name="connsiteY1" fmla="*/ 88106 h 114300"/>
                <a:gd name="connsiteX2" fmla="*/ 7144 w 123825"/>
                <a:gd name="connsiteY2" fmla="*/ 76676 h 114300"/>
                <a:gd name="connsiteX3" fmla="*/ 25241 w 123825"/>
                <a:gd name="connsiteY3" fmla="*/ 9049 h 114300"/>
                <a:gd name="connsiteX4" fmla="*/ 43339 w 123825"/>
                <a:gd name="connsiteY4" fmla="*/ 7144 h 114300"/>
                <a:gd name="connsiteX5" fmla="*/ 43339 w 123825"/>
                <a:gd name="connsiteY5" fmla="*/ 7144 h 114300"/>
                <a:gd name="connsiteX6" fmla="*/ 85249 w 123825"/>
                <a:gd name="connsiteY6" fmla="*/ 10954 h 114300"/>
                <a:gd name="connsiteX7" fmla="*/ 60484 w 123825"/>
                <a:gd name="connsiteY7" fmla="*/ 105251 h 114300"/>
                <a:gd name="connsiteX8" fmla="*/ 42386 w 123825"/>
                <a:gd name="connsiteY8" fmla="*/ 98584 h 114300"/>
                <a:gd name="connsiteX9" fmla="*/ 66199 w 123825"/>
                <a:gd name="connsiteY9" fmla="*/ 8096 h 114300"/>
                <a:gd name="connsiteX10" fmla="*/ 85249 w 123825"/>
                <a:gd name="connsiteY10" fmla="*/ 10954 h 114300"/>
                <a:gd name="connsiteX11" fmla="*/ 85249 w 123825"/>
                <a:gd name="connsiteY11" fmla="*/ 10954 h 114300"/>
                <a:gd name="connsiteX12" fmla="*/ 125254 w 123825"/>
                <a:gd name="connsiteY12" fmla="*/ 25241 h 114300"/>
                <a:gd name="connsiteX13" fmla="*/ 102394 w 123825"/>
                <a:gd name="connsiteY13" fmla="*/ 111919 h 114300"/>
                <a:gd name="connsiteX14" fmla="*/ 80486 w 123825"/>
                <a:gd name="connsiteY14" fmla="*/ 109061 h 114300"/>
                <a:gd name="connsiteX15" fmla="*/ 105251 w 123825"/>
                <a:gd name="connsiteY15" fmla="*/ 15716 h 114300"/>
                <a:gd name="connsiteX16" fmla="*/ 125254 w 123825"/>
                <a:gd name="connsiteY16" fmla="*/ 25241 h 114300"/>
                <a:gd name="connsiteX17" fmla="*/ 125254 w 123825"/>
                <a:gd name="connsiteY17" fmla="*/ 25241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114300">
                  <a:moveTo>
                    <a:pt x="43339" y="7144"/>
                  </a:moveTo>
                  <a:lnTo>
                    <a:pt x="21431" y="88106"/>
                  </a:lnTo>
                  <a:cubicBezTo>
                    <a:pt x="15716" y="84296"/>
                    <a:pt x="10954" y="81439"/>
                    <a:pt x="7144" y="76676"/>
                  </a:cubicBezTo>
                  <a:lnTo>
                    <a:pt x="25241" y="9049"/>
                  </a:lnTo>
                  <a:cubicBezTo>
                    <a:pt x="30956" y="8096"/>
                    <a:pt x="37624" y="7144"/>
                    <a:pt x="43339" y="7144"/>
                  </a:cubicBezTo>
                  <a:lnTo>
                    <a:pt x="43339" y="7144"/>
                  </a:lnTo>
                  <a:close/>
                  <a:moveTo>
                    <a:pt x="85249" y="10954"/>
                  </a:moveTo>
                  <a:lnTo>
                    <a:pt x="60484" y="105251"/>
                  </a:lnTo>
                  <a:cubicBezTo>
                    <a:pt x="54769" y="103346"/>
                    <a:pt x="48101" y="101441"/>
                    <a:pt x="42386" y="98584"/>
                  </a:cubicBezTo>
                  <a:lnTo>
                    <a:pt x="66199" y="8096"/>
                  </a:lnTo>
                  <a:cubicBezTo>
                    <a:pt x="72866" y="9049"/>
                    <a:pt x="79534" y="10001"/>
                    <a:pt x="85249" y="10954"/>
                  </a:cubicBezTo>
                  <a:lnTo>
                    <a:pt x="85249" y="10954"/>
                  </a:lnTo>
                  <a:close/>
                  <a:moveTo>
                    <a:pt x="125254" y="25241"/>
                  </a:moveTo>
                  <a:lnTo>
                    <a:pt x="102394" y="111919"/>
                  </a:lnTo>
                  <a:cubicBezTo>
                    <a:pt x="95726" y="111919"/>
                    <a:pt x="88106" y="110966"/>
                    <a:pt x="80486" y="109061"/>
                  </a:cubicBezTo>
                  <a:lnTo>
                    <a:pt x="105251" y="15716"/>
                  </a:lnTo>
                  <a:cubicBezTo>
                    <a:pt x="111919" y="19526"/>
                    <a:pt x="118586" y="22384"/>
                    <a:pt x="125254" y="25241"/>
                  </a:cubicBezTo>
                  <a:lnTo>
                    <a:pt x="125254" y="25241"/>
                  </a:lnTo>
                  <a:close/>
                </a:path>
              </a:pathLst>
            </a:custGeom>
            <a:solidFill>
              <a:srgbClr val="FBD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1" name="Freeform: Shape 140">
              <a:extLst>
                <a:ext uri="{FF2B5EF4-FFF2-40B4-BE49-F238E27FC236}">
                  <a16:creationId xmlns:a16="http://schemas.microsoft.com/office/drawing/2014/main" id="{B34DC5FD-BD93-4CDE-A4A6-E2A6907D50D6}"/>
                </a:ext>
              </a:extLst>
            </p:cNvPr>
            <p:cNvSpPr/>
            <p:nvPr/>
          </p:nvSpPr>
          <p:spPr>
            <a:xfrm>
              <a:off x="6134527" y="8608463"/>
              <a:ext cx="76200" cy="85725"/>
            </a:xfrm>
            <a:custGeom>
              <a:avLst/>
              <a:gdLst>
                <a:gd name="connsiteX0" fmla="*/ 55425 w 76200"/>
                <a:gd name="connsiteY0" fmla="*/ 10658 h 85725"/>
                <a:gd name="connsiteX1" fmla="*/ 43995 w 76200"/>
                <a:gd name="connsiteY1" fmla="*/ 7800 h 85725"/>
                <a:gd name="connsiteX2" fmla="*/ 16373 w 76200"/>
                <a:gd name="connsiteY2" fmla="*/ 23993 h 85725"/>
                <a:gd name="connsiteX3" fmla="*/ 7800 w 76200"/>
                <a:gd name="connsiteY3" fmla="*/ 56378 h 85725"/>
                <a:gd name="connsiteX4" fmla="*/ 23993 w 76200"/>
                <a:gd name="connsiteY4" fmla="*/ 84000 h 85725"/>
                <a:gd name="connsiteX5" fmla="*/ 35423 w 76200"/>
                <a:gd name="connsiteY5" fmla="*/ 86858 h 85725"/>
                <a:gd name="connsiteX6" fmla="*/ 63045 w 76200"/>
                <a:gd name="connsiteY6" fmla="*/ 70665 h 85725"/>
                <a:gd name="connsiteX7" fmla="*/ 71618 w 76200"/>
                <a:gd name="connsiteY7" fmla="*/ 38280 h 85725"/>
                <a:gd name="connsiteX8" fmla="*/ 55425 w 76200"/>
                <a:gd name="connsiteY8" fmla="*/ 10658 h 85725"/>
                <a:gd name="connsiteX9" fmla="*/ 55425 w 76200"/>
                <a:gd name="connsiteY9" fmla="*/ 10658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85725">
                  <a:moveTo>
                    <a:pt x="55425" y="10658"/>
                  </a:moveTo>
                  <a:lnTo>
                    <a:pt x="43995" y="7800"/>
                  </a:lnTo>
                  <a:cubicBezTo>
                    <a:pt x="31613" y="4943"/>
                    <a:pt x="20183" y="11610"/>
                    <a:pt x="16373" y="23993"/>
                  </a:cubicBezTo>
                  <a:lnTo>
                    <a:pt x="7800" y="56378"/>
                  </a:lnTo>
                  <a:cubicBezTo>
                    <a:pt x="4943" y="68760"/>
                    <a:pt x="11610" y="81143"/>
                    <a:pt x="23993" y="84000"/>
                  </a:cubicBezTo>
                  <a:lnTo>
                    <a:pt x="35423" y="86858"/>
                  </a:lnTo>
                  <a:cubicBezTo>
                    <a:pt x="47805" y="89715"/>
                    <a:pt x="59235" y="83048"/>
                    <a:pt x="63045" y="70665"/>
                  </a:cubicBezTo>
                  <a:lnTo>
                    <a:pt x="71618" y="38280"/>
                  </a:lnTo>
                  <a:cubicBezTo>
                    <a:pt x="74475" y="25898"/>
                    <a:pt x="67808" y="13515"/>
                    <a:pt x="55425" y="10658"/>
                  </a:cubicBezTo>
                  <a:lnTo>
                    <a:pt x="55425" y="10658"/>
                  </a:lnTo>
                  <a:close/>
                </a:path>
              </a:pathLst>
            </a:custGeom>
            <a:solidFill>
              <a:srgbClr val="2D16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2" name="Freeform: Shape 141">
              <a:extLst>
                <a:ext uri="{FF2B5EF4-FFF2-40B4-BE49-F238E27FC236}">
                  <a16:creationId xmlns:a16="http://schemas.microsoft.com/office/drawing/2014/main" id="{CC000091-6405-4AA0-BB36-7E2C07C1378C}"/>
                </a:ext>
              </a:extLst>
            </p:cNvPr>
            <p:cNvSpPr/>
            <p:nvPr/>
          </p:nvSpPr>
          <p:spPr>
            <a:xfrm>
              <a:off x="6095796" y="8445273"/>
              <a:ext cx="161925" cy="428625"/>
            </a:xfrm>
            <a:custGeom>
              <a:avLst/>
              <a:gdLst>
                <a:gd name="connsiteX0" fmla="*/ 64628 w 161925"/>
                <a:gd name="connsiteY0" fmla="*/ 228141 h 428625"/>
                <a:gd name="connsiteX1" fmla="*/ 81773 w 161925"/>
                <a:gd name="connsiteY1" fmla="*/ 232903 h 428625"/>
                <a:gd name="connsiteX2" fmla="*/ 77963 w 161925"/>
                <a:gd name="connsiteY2" fmla="*/ 367206 h 428625"/>
                <a:gd name="connsiteX3" fmla="*/ 30338 w 161925"/>
                <a:gd name="connsiteY3" fmla="*/ 413878 h 428625"/>
                <a:gd name="connsiteX4" fmla="*/ 11288 w 161925"/>
                <a:gd name="connsiteY4" fmla="*/ 347203 h 428625"/>
                <a:gd name="connsiteX5" fmla="*/ 64628 w 161925"/>
                <a:gd name="connsiteY5" fmla="*/ 228141 h 428625"/>
                <a:gd name="connsiteX6" fmla="*/ 64628 w 161925"/>
                <a:gd name="connsiteY6" fmla="*/ 228141 h 428625"/>
                <a:gd name="connsiteX7" fmla="*/ 88441 w 161925"/>
                <a:gd name="connsiteY7" fmla="*/ 57643 h 428625"/>
                <a:gd name="connsiteX8" fmla="*/ 137971 w 161925"/>
                <a:gd name="connsiteY8" fmla="*/ 9066 h 428625"/>
                <a:gd name="connsiteX9" fmla="*/ 156068 w 161925"/>
                <a:gd name="connsiteY9" fmla="*/ 73836 h 428625"/>
                <a:gd name="connsiteX10" fmla="*/ 93203 w 161925"/>
                <a:gd name="connsiteY10" fmla="*/ 191946 h 428625"/>
                <a:gd name="connsiteX11" fmla="*/ 76058 w 161925"/>
                <a:gd name="connsiteY11" fmla="*/ 187183 h 428625"/>
                <a:gd name="connsiteX12" fmla="*/ 88441 w 161925"/>
                <a:gd name="connsiteY12" fmla="*/ 57643 h 428625"/>
                <a:gd name="connsiteX13" fmla="*/ 88441 w 161925"/>
                <a:gd name="connsiteY13" fmla="*/ 57643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428625">
                  <a:moveTo>
                    <a:pt x="64628" y="228141"/>
                  </a:moveTo>
                  <a:cubicBezTo>
                    <a:pt x="73201" y="220521"/>
                    <a:pt x="80821" y="224331"/>
                    <a:pt x="81773" y="232903"/>
                  </a:cubicBezTo>
                  <a:cubicBezTo>
                    <a:pt x="83678" y="265288"/>
                    <a:pt x="84631" y="323391"/>
                    <a:pt x="77963" y="367206"/>
                  </a:cubicBezTo>
                  <a:cubicBezTo>
                    <a:pt x="73201" y="394828"/>
                    <a:pt x="52246" y="441501"/>
                    <a:pt x="30338" y="413878"/>
                  </a:cubicBezTo>
                  <a:cubicBezTo>
                    <a:pt x="16051" y="395781"/>
                    <a:pt x="23671" y="369111"/>
                    <a:pt x="11288" y="347203"/>
                  </a:cubicBezTo>
                  <a:cubicBezTo>
                    <a:pt x="-142" y="325296"/>
                    <a:pt x="10336" y="273861"/>
                    <a:pt x="64628" y="228141"/>
                  </a:cubicBezTo>
                  <a:lnTo>
                    <a:pt x="64628" y="228141"/>
                  </a:lnTo>
                  <a:close/>
                  <a:moveTo>
                    <a:pt x="88441" y="57643"/>
                  </a:moveTo>
                  <a:cubicBezTo>
                    <a:pt x="109396" y="44308"/>
                    <a:pt x="117016" y="17638"/>
                    <a:pt x="137971" y="9066"/>
                  </a:cubicBezTo>
                  <a:cubicBezTo>
                    <a:pt x="170356" y="-3317"/>
                    <a:pt x="165593" y="47166"/>
                    <a:pt x="156068" y="73836"/>
                  </a:cubicBezTo>
                  <a:cubicBezTo>
                    <a:pt x="140828" y="114793"/>
                    <a:pt x="111301" y="165276"/>
                    <a:pt x="93203" y="191946"/>
                  </a:cubicBezTo>
                  <a:cubicBezTo>
                    <a:pt x="88441" y="198613"/>
                    <a:pt x="79868" y="197661"/>
                    <a:pt x="76058" y="187183"/>
                  </a:cubicBezTo>
                  <a:cubicBezTo>
                    <a:pt x="51293" y="120508"/>
                    <a:pt x="67486" y="70978"/>
                    <a:pt x="88441" y="57643"/>
                  </a:cubicBezTo>
                  <a:lnTo>
                    <a:pt x="88441" y="57643"/>
                  </a:lnTo>
                  <a:close/>
                </a:path>
              </a:pathLst>
            </a:custGeom>
            <a:solidFill>
              <a:srgbClr val="C5FB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grpSp>
        <p:nvGrpSpPr>
          <p:cNvPr id="156" name="Group 155">
            <a:extLst>
              <a:ext uri="{FF2B5EF4-FFF2-40B4-BE49-F238E27FC236}">
                <a16:creationId xmlns:a16="http://schemas.microsoft.com/office/drawing/2014/main" id="{1F29EB0D-259A-4501-87D4-55DC7A0A3C55}"/>
              </a:ext>
            </a:extLst>
          </p:cNvPr>
          <p:cNvGrpSpPr/>
          <p:nvPr/>
        </p:nvGrpSpPr>
        <p:grpSpPr>
          <a:xfrm>
            <a:off x="3929121" y="1381101"/>
            <a:ext cx="342900" cy="298436"/>
            <a:chOff x="2416612" y="7379290"/>
            <a:chExt cx="342900" cy="298436"/>
          </a:xfrm>
        </p:grpSpPr>
        <p:sp>
          <p:nvSpPr>
            <p:cNvPr id="143" name="Freeform: Shape 142">
              <a:extLst>
                <a:ext uri="{FF2B5EF4-FFF2-40B4-BE49-F238E27FC236}">
                  <a16:creationId xmlns:a16="http://schemas.microsoft.com/office/drawing/2014/main" id="{BA6B025C-B513-46B0-ADC2-079AFD9EB5B1}"/>
                </a:ext>
              </a:extLst>
            </p:cNvPr>
            <p:cNvSpPr/>
            <p:nvPr/>
          </p:nvSpPr>
          <p:spPr>
            <a:xfrm>
              <a:off x="2583740" y="7379290"/>
              <a:ext cx="142875" cy="142875"/>
            </a:xfrm>
            <a:custGeom>
              <a:avLst/>
              <a:gdLst>
                <a:gd name="connsiteX0" fmla="*/ 78152 w 142875"/>
                <a:gd name="connsiteY0" fmla="*/ 137789 h 142875"/>
                <a:gd name="connsiteX1" fmla="*/ 47672 w 142875"/>
                <a:gd name="connsiteY1" fmla="*/ 134931 h 142875"/>
                <a:gd name="connsiteX2" fmla="*/ 19097 w 142875"/>
                <a:gd name="connsiteY2" fmla="*/ 110166 h 142875"/>
                <a:gd name="connsiteX3" fmla="*/ 9572 w 142875"/>
                <a:gd name="connsiteY3" fmla="*/ 79686 h 142875"/>
                <a:gd name="connsiteX4" fmla="*/ 122920 w 142875"/>
                <a:gd name="connsiteY4" fmla="*/ 15869 h 142875"/>
                <a:gd name="connsiteX5" fmla="*/ 122920 w 142875"/>
                <a:gd name="connsiteY5" fmla="*/ 15869 h 142875"/>
                <a:gd name="connsiteX6" fmla="*/ 122920 w 142875"/>
                <a:gd name="connsiteY6" fmla="*/ 15869 h 142875"/>
                <a:gd name="connsiteX7" fmla="*/ 78152 w 142875"/>
                <a:gd name="connsiteY7" fmla="*/ 137789 h 142875"/>
                <a:gd name="connsiteX8" fmla="*/ 78152 w 142875"/>
                <a:gd name="connsiteY8" fmla="*/ 13778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42875">
                  <a:moveTo>
                    <a:pt x="78152" y="137789"/>
                  </a:moveTo>
                  <a:cubicBezTo>
                    <a:pt x="71485" y="143504"/>
                    <a:pt x="58150" y="143504"/>
                    <a:pt x="47672" y="134931"/>
                  </a:cubicBezTo>
                  <a:lnTo>
                    <a:pt x="19097" y="110166"/>
                  </a:lnTo>
                  <a:cubicBezTo>
                    <a:pt x="4810" y="98736"/>
                    <a:pt x="5762" y="87306"/>
                    <a:pt x="9572" y="79686"/>
                  </a:cubicBezTo>
                  <a:cubicBezTo>
                    <a:pt x="29575" y="41586"/>
                    <a:pt x="86725" y="-14611"/>
                    <a:pt x="122920" y="15869"/>
                  </a:cubicBezTo>
                  <a:cubicBezTo>
                    <a:pt x="122920" y="15869"/>
                    <a:pt x="122920" y="15869"/>
                    <a:pt x="122920" y="15869"/>
                  </a:cubicBezTo>
                  <a:cubicBezTo>
                    <a:pt x="122920" y="15869"/>
                    <a:pt x="122920" y="15869"/>
                    <a:pt x="122920" y="15869"/>
                  </a:cubicBezTo>
                  <a:cubicBezTo>
                    <a:pt x="159115" y="47301"/>
                    <a:pt x="113395" y="112071"/>
                    <a:pt x="78152" y="137789"/>
                  </a:cubicBezTo>
                  <a:lnTo>
                    <a:pt x="78152" y="137789"/>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4" name="Freeform: Shape 143">
              <a:extLst>
                <a:ext uri="{FF2B5EF4-FFF2-40B4-BE49-F238E27FC236}">
                  <a16:creationId xmlns:a16="http://schemas.microsoft.com/office/drawing/2014/main" id="{9C621F1F-D6D3-4CD3-AC46-015E96DFBFC5}"/>
                </a:ext>
              </a:extLst>
            </p:cNvPr>
            <p:cNvSpPr/>
            <p:nvPr/>
          </p:nvSpPr>
          <p:spPr>
            <a:xfrm>
              <a:off x="2536534" y="7516602"/>
              <a:ext cx="66675" cy="66675"/>
            </a:xfrm>
            <a:custGeom>
              <a:avLst/>
              <a:gdLst>
                <a:gd name="connsiteX0" fmla="*/ 63445 w 66675"/>
                <a:gd name="connsiteY0" fmla="*/ 40481 h 66675"/>
                <a:gd name="connsiteX1" fmla="*/ 68208 w 66675"/>
                <a:gd name="connsiteY1" fmla="*/ 49054 h 66675"/>
                <a:gd name="connsiteX2" fmla="*/ 56778 w 66675"/>
                <a:gd name="connsiteY2" fmla="*/ 62389 h 66675"/>
                <a:gd name="connsiteX3" fmla="*/ 43443 w 66675"/>
                <a:gd name="connsiteY3" fmla="*/ 50959 h 66675"/>
                <a:gd name="connsiteX4" fmla="*/ 44395 w 66675"/>
                <a:gd name="connsiteY4" fmla="*/ 45244 h 66675"/>
                <a:gd name="connsiteX5" fmla="*/ 26298 w 66675"/>
                <a:gd name="connsiteY5" fmla="*/ 30004 h 66675"/>
                <a:gd name="connsiteX6" fmla="*/ 20583 w 66675"/>
                <a:gd name="connsiteY6" fmla="*/ 31909 h 66675"/>
                <a:gd name="connsiteX7" fmla="*/ 7248 w 66675"/>
                <a:gd name="connsiteY7" fmla="*/ 20479 h 66675"/>
                <a:gd name="connsiteX8" fmla="*/ 18678 w 66675"/>
                <a:gd name="connsiteY8" fmla="*/ 7144 h 66675"/>
                <a:gd name="connsiteX9" fmla="*/ 28203 w 66675"/>
                <a:gd name="connsiteY9" fmla="*/ 10001 h 66675"/>
                <a:gd name="connsiteX10" fmla="*/ 29155 w 66675"/>
                <a:gd name="connsiteY10" fmla="*/ 10954 h 66675"/>
                <a:gd name="connsiteX11" fmla="*/ 62493 w 66675"/>
                <a:gd name="connsiteY11" fmla="*/ 39529 h 66675"/>
                <a:gd name="connsiteX12" fmla="*/ 63445 w 66675"/>
                <a:gd name="connsiteY12" fmla="*/ 40481 h 66675"/>
                <a:gd name="connsiteX13" fmla="*/ 63445 w 66675"/>
                <a:gd name="connsiteY13" fmla="*/ 4048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75" h="66675">
                  <a:moveTo>
                    <a:pt x="63445" y="40481"/>
                  </a:moveTo>
                  <a:cubicBezTo>
                    <a:pt x="66303" y="42386"/>
                    <a:pt x="68208" y="45244"/>
                    <a:pt x="68208" y="49054"/>
                  </a:cubicBezTo>
                  <a:cubicBezTo>
                    <a:pt x="69160" y="55721"/>
                    <a:pt x="63445" y="62389"/>
                    <a:pt x="56778" y="62389"/>
                  </a:cubicBezTo>
                  <a:cubicBezTo>
                    <a:pt x="50110" y="63341"/>
                    <a:pt x="43443" y="57626"/>
                    <a:pt x="43443" y="50959"/>
                  </a:cubicBezTo>
                  <a:cubicBezTo>
                    <a:pt x="43443" y="49054"/>
                    <a:pt x="43443" y="47149"/>
                    <a:pt x="44395" y="45244"/>
                  </a:cubicBezTo>
                  <a:lnTo>
                    <a:pt x="26298" y="30004"/>
                  </a:lnTo>
                  <a:cubicBezTo>
                    <a:pt x="24393" y="30956"/>
                    <a:pt x="22488" y="31909"/>
                    <a:pt x="20583" y="31909"/>
                  </a:cubicBezTo>
                  <a:cubicBezTo>
                    <a:pt x="13915" y="32861"/>
                    <a:pt x="7248" y="27146"/>
                    <a:pt x="7248" y="20479"/>
                  </a:cubicBezTo>
                  <a:cubicBezTo>
                    <a:pt x="6295" y="13811"/>
                    <a:pt x="12010" y="7144"/>
                    <a:pt x="18678" y="7144"/>
                  </a:cubicBezTo>
                  <a:cubicBezTo>
                    <a:pt x="22488" y="7144"/>
                    <a:pt x="25345" y="8096"/>
                    <a:pt x="28203" y="10001"/>
                  </a:cubicBezTo>
                  <a:cubicBezTo>
                    <a:pt x="28203" y="10001"/>
                    <a:pt x="29155" y="10954"/>
                    <a:pt x="29155" y="10954"/>
                  </a:cubicBezTo>
                  <a:lnTo>
                    <a:pt x="62493" y="39529"/>
                  </a:lnTo>
                  <a:cubicBezTo>
                    <a:pt x="63445" y="39529"/>
                    <a:pt x="63445" y="40481"/>
                    <a:pt x="63445" y="40481"/>
                  </a:cubicBezTo>
                  <a:lnTo>
                    <a:pt x="63445" y="40481"/>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5" name="Freeform: Shape 144">
              <a:extLst>
                <a:ext uri="{FF2B5EF4-FFF2-40B4-BE49-F238E27FC236}">
                  <a16:creationId xmlns:a16="http://schemas.microsoft.com/office/drawing/2014/main" id="{63319598-3807-4D51-9300-D778CCEC87C5}"/>
                </a:ext>
              </a:extLst>
            </p:cNvPr>
            <p:cNvSpPr/>
            <p:nvPr/>
          </p:nvSpPr>
          <p:spPr>
            <a:xfrm>
              <a:off x="2587121" y="7383252"/>
              <a:ext cx="133350" cy="133350"/>
            </a:xfrm>
            <a:custGeom>
              <a:avLst/>
              <a:gdLst>
                <a:gd name="connsiteX0" fmla="*/ 127159 w 133350"/>
                <a:gd name="connsiteY0" fmla="*/ 69056 h 133350"/>
                <a:gd name="connsiteX1" fmla="*/ 63341 w 133350"/>
                <a:gd name="connsiteY1" fmla="*/ 14764 h 133350"/>
                <a:gd name="connsiteX2" fmla="*/ 79534 w 133350"/>
                <a:gd name="connsiteY2" fmla="*/ 7144 h 133350"/>
                <a:gd name="connsiteX3" fmla="*/ 131921 w 133350"/>
                <a:gd name="connsiteY3" fmla="*/ 51911 h 133350"/>
                <a:gd name="connsiteX4" fmla="*/ 127159 w 133350"/>
                <a:gd name="connsiteY4" fmla="*/ 69056 h 133350"/>
                <a:gd name="connsiteX5" fmla="*/ 127159 w 133350"/>
                <a:gd name="connsiteY5" fmla="*/ 69056 h 133350"/>
                <a:gd name="connsiteX6" fmla="*/ 105251 w 133350"/>
                <a:gd name="connsiteY6" fmla="*/ 104299 h 133350"/>
                <a:gd name="connsiteX7" fmla="*/ 31909 w 133350"/>
                <a:gd name="connsiteY7" fmla="*/ 41434 h 133350"/>
                <a:gd name="connsiteX8" fmla="*/ 45244 w 133350"/>
                <a:gd name="connsiteY8" fmla="*/ 28099 h 133350"/>
                <a:gd name="connsiteX9" fmla="*/ 115729 w 133350"/>
                <a:gd name="connsiteY9" fmla="*/ 89059 h 133350"/>
                <a:gd name="connsiteX10" fmla="*/ 105251 w 133350"/>
                <a:gd name="connsiteY10" fmla="*/ 104299 h 133350"/>
                <a:gd name="connsiteX11" fmla="*/ 105251 w 133350"/>
                <a:gd name="connsiteY11" fmla="*/ 104299 h 133350"/>
                <a:gd name="connsiteX12" fmla="*/ 74771 w 133350"/>
                <a:gd name="connsiteY12" fmla="*/ 133826 h 133350"/>
                <a:gd name="connsiteX13" fmla="*/ 7144 w 133350"/>
                <a:gd name="connsiteY13" fmla="*/ 75724 h 133350"/>
                <a:gd name="connsiteX14" fmla="*/ 18574 w 133350"/>
                <a:gd name="connsiteY14" fmla="*/ 56674 h 133350"/>
                <a:gd name="connsiteX15" fmla="*/ 90964 w 133350"/>
                <a:gd name="connsiteY15" fmla="*/ 118586 h 133350"/>
                <a:gd name="connsiteX16" fmla="*/ 74771 w 133350"/>
                <a:gd name="connsiteY16" fmla="*/ 133826 h 133350"/>
                <a:gd name="connsiteX17" fmla="*/ 74771 w 133350"/>
                <a:gd name="connsiteY17" fmla="*/ 133826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350" h="133350">
                  <a:moveTo>
                    <a:pt x="127159" y="69056"/>
                  </a:moveTo>
                  <a:lnTo>
                    <a:pt x="63341" y="14764"/>
                  </a:lnTo>
                  <a:cubicBezTo>
                    <a:pt x="69056" y="11906"/>
                    <a:pt x="73819" y="9049"/>
                    <a:pt x="79534" y="7144"/>
                  </a:cubicBezTo>
                  <a:lnTo>
                    <a:pt x="131921" y="51911"/>
                  </a:lnTo>
                  <a:cubicBezTo>
                    <a:pt x="130969" y="57626"/>
                    <a:pt x="129064" y="63341"/>
                    <a:pt x="127159" y="69056"/>
                  </a:cubicBezTo>
                  <a:lnTo>
                    <a:pt x="127159" y="69056"/>
                  </a:lnTo>
                  <a:close/>
                  <a:moveTo>
                    <a:pt x="105251" y="104299"/>
                  </a:moveTo>
                  <a:lnTo>
                    <a:pt x="31909" y="41434"/>
                  </a:lnTo>
                  <a:cubicBezTo>
                    <a:pt x="36671" y="36671"/>
                    <a:pt x="40481" y="31909"/>
                    <a:pt x="45244" y="28099"/>
                  </a:cubicBezTo>
                  <a:lnTo>
                    <a:pt x="115729" y="89059"/>
                  </a:lnTo>
                  <a:cubicBezTo>
                    <a:pt x="112871" y="94774"/>
                    <a:pt x="109061" y="99536"/>
                    <a:pt x="105251" y="104299"/>
                  </a:cubicBezTo>
                  <a:lnTo>
                    <a:pt x="105251" y="104299"/>
                  </a:lnTo>
                  <a:close/>
                  <a:moveTo>
                    <a:pt x="74771" y="133826"/>
                  </a:moveTo>
                  <a:lnTo>
                    <a:pt x="7144" y="75724"/>
                  </a:lnTo>
                  <a:cubicBezTo>
                    <a:pt x="10001" y="70009"/>
                    <a:pt x="14764" y="63341"/>
                    <a:pt x="18574" y="56674"/>
                  </a:cubicBezTo>
                  <a:lnTo>
                    <a:pt x="90964" y="118586"/>
                  </a:lnTo>
                  <a:cubicBezTo>
                    <a:pt x="86201" y="124301"/>
                    <a:pt x="80486" y="130016"/>
                    <a:pt x="74771" y="133826"/>
                  </a:cubicBezTo>
                  <a:lnTo>
                    <a:pt x="74771" y="133826"/>
                  </a:lnTo>
                  <a:close/>
                </a:path>
              </a:pathLst>
            </a:custGeom>
            <a:solidFill>
              <a:srgbClr val="FBBF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6" name="Freeform: Shape 145">
              <a:extLst>
                <a:ext uri="{FF2B5EF4-FFF2-40B4-BE49-F238E27FC236}">
                  <a16:creationId xmlns:a16="http://schemas.microsoft.com/office/drawing/2014/main" id="{E1D4EDA7-9D99-4615-8EBF-217A08E3FB89}"/>
                </a:ext>
              </a:extLst>
            </p:cNvPr>
            <p:cNvSpPr/>
            <p:nvPr/>
          </p:nvSpPr>
          <p:spPr>
            <a:xfrm>
              <a:off x="2554418" y="7478185"/>
              <a:ext cx="85725" cy="85725"/>
            </a:xfrm>
            <a:custGeom>
              <a:avLst/>
              <a:gdLst>
                <a:gd name="connsiteX0" fmla="*/ 71279 w 85725"/>
                <a:gd name="connsiteY0" fmla="*/ 73184 h 85725"/>
                <a:gd name="connsiteX1" fmla="*/ 78899 w 85725"/>
                <a:gd name="connsiteY1" fmla="*/ 64611 h 85725"/>
                <a:gd name="connsiteX2" fmla="*/ 76041 w 85725"/>
                <a:gd name="connsiteY2" fmla="*/ 33179 h 85725"/>
                <a:gd name="connsiteX3" fmla="*/ 51276 w 85725"/>
                <a:gd name="connsiteY3" fmla="*/ 12224 h 85725"/>
                <a:gd name="connsiteX4" fmla="*/ 19844 w 85725"/>
                <a:gd name="connsiteY4" fmla="*/ 15081 h 85725"/>
                <a:gd name="connsiteX5" fmla="*/ 12224 w 85725"/>
                <a:gd name="connsiteY5" fmla="*/ 22701 h 85725"/>
                <a:gd name="connsiteX6" fmla="*/ 15081 w 85725"/>
                <a:gd name="connsiteY6" fmla="*/ 54134 h 85725"/>
                <a:gd name="connsiteX7" fmla="*/ 39846 w 85725"/>
                <a:gd name="connsiteY7" fmla="*/ 75089 h 85725"/>
                <a:gd name="connsiteX8" fmla="*/ 71279 w 85725"/>
                <a:gd name="connsiteY8" fmla="*/ 73184 h 85725"/>
                <a:gd name="connsiteX9" fmla="*/ 71279 w 85725"/>
                <a:gd name="connsiteY9" fmla="*/ 7318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71279" y="73184"/>
                  </a:moveTo>
                  <a:lnTo>
                    <a:pt x="78899" y="64611"/>
                  </a:lnTo>
                  <a:cubicBezTo>
                    <a:pt x="86519" y="55086"/>
                    <a:pt x="85566" y="40799"/>
                    <a:pt x="76041" y="33179"/>
                  </a:cubicBezTo>
                  <a:lnTo>
                    <a:pt x="51276" y="12224"/>
                  </a:lnTo>
                  <a:cubicBezTo>
                    <a:pt x="41751" y="4604"/>
                    <a:pt x="27464" y="5556"/>
                    <a:pt x="19844" y="15081"/>
                  </a:cubicBezTo>
                  <a:lnTo>
                    <a:pt x="12224" y="22701"/>
                  </a:lnTo>
                  <a:cubicBezTo>
                    <a:pt x="4604" y="32226"/>
                    <a:pt x="5556" y="46514"/>
                    <a:pt x="15081" y="54134"/>
                  </a:cubicBezTo>
                  <a:lnTo>
                    <a:pt x="39846" y="75089"/>
                  </a:lnTo>
                  <a:cubicBezTo>
                    <a:pt x="48419" y="83661"/>
                    <a:pt x="62706" y="82709"/>
                    <a:pt x="71279" y="73184"/>
                  </a:cubicBezTo>
                  <a:lnTo>
                    <a:pt x="71279" y="73184"/>
                  </a:lnTo>
                  <a:close/>
                </a:path>
              </a:pathLst>
            </a:custGeom>
            <a:solidFill>
              <a:srgbClr val="2D16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7" name="Freeform: Shape 146">
              <a:extLst>
                <a:ext uri="{FF2B5EF4-FFF2-40B4-BE49-F238E27FC236}">
                  <a16:creationId xmlns:a16="http://schemas.microsoft.com/office/drawing/2014/main" id="{A4F9E40B-C755-4106-98C7-4EB4CD0C5FFC}"/>
                </a:ext>
              </a:extLst>
            </p:cNvPr>
            <p:cNvSpPr/>
            <p:nvPr/>
          </p:nvSpPr>
          <p:spPr>
            <a:xfrm>
              <a:off x="2416612" y="7382451"/>
              <a:ext cx="342900" cy="295275"/>
            </a:xfrm>
            <a:custGeom>
              <a:avLst/>
              <a:gdLst>
                <a:gd name="connsiteX0" fmla="*/ 172890 w 342900"/>
                <a:gd name="connsiteY0" fmla="*/ 118435 h 295275"/>
                <a:gd name="connsiteX1" fmla="*/ 161460 w 342900"/>
                <a:gd name="connsiteY1" fmla="*/ 131770 h 295275"/>
                <a:gd name="connsiteX2" fmla="*/ 43350 w 342900"/>
                <a:gd name="connsiteY2" fmla="*/ 70810 h 295275"/>
                <a:gd name="connsiteX3" fmla="*/ 21442 w 342900"/>
                <a:gd name="connsiteY3" fmla="*/ 7945 h 295275"/>
                <a:gd name="connsiteX4" fmla="*/ 89070 w 342900"/>
                <a:gd name="connsiteY4" fmla="*/ 19375 h 295275"/>
                <a:gd name="connsiteX5" fmla="*/ 172890 w 342900"/>
                <a:gd name="connsiteY5" fmla="*/ 118435 h 295275"/>
                <a:gd name="connsiteX6" fmla="*/ 172890 w 342900"/>
                <a:gd name="connsiteY6" fmla="*/ 118435 h 295275"/>
                <a:gd name="connsiteX7" fmla="*/ 314812 w 342900"/>
                <a:gd name="connsiteY7" fmla="*/ 212733 h 295275"/>
                <a:gd name="connsiteX8" fmla="*/ 336720 w 342900"/>
                <a:gd name="connsiteY8" fmla="*/ 277503 h 295275"/>
                <a:gd name="connsiteX9" fmla="*/ 271950 w 342900"/>
                <a:gd name="connsiteY9" fmla="*/ 266073 h 295275"/>
                <a:gd name="connsiteX10" fmla="*/ 192892 w 342900"/>
                <a:gd name="connsiteY10" fmla="*/ 159393 h 295275"/>
                <a:gd name="connsiteX11" fmla="*/ 204322 w 342900"/>
                <a:gd name="connsiteY11" fmla="*/ 146058 h 295275"/>
                <a:gd name="connsiteX12" fmla="*/ 314812 w 342900"/>
                <a:gd name="connsiteY12" fmla="*/ 212733 h 295275"/>
                <a:gd name="connsiteX13" fmla="*/ 314812 w 342900"/>
                <a:gd name="connsiteY13" fmla="*/ 21273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295275">
                  <a:moveTo>
                    <a:pt x="172890" y="118435"/>
                  </a:moveTo>
                  <a:cubicBezTo>
                    <a:pt x="175747" y="128913"/>
                    <a:pt x="170032" y="134628"/>
                    <a:pt x="161460" y="131770"/>
                  </a:cubicBezTo>
                  <a:cubicBezTo>
                    <a:pt x="130980" y="120340"/>
                    <a:pt x="78592" y="95575"/>
                    <a:pt x="43350" y="70810"/>
                  </a:cubicBezTo>
                  <a:cubicBezTo>
                    <a:pt x="20490" y="54618"/>
                    <a:pt x="-11895" y="16518"/>
                    <a:pt x="21442" y="7945"/>
                  </a:cubicBezTo>
                  <a:cubicBezTo>
                    <a:pt x="43350" y="3183"/>
                    <a:pt x="64305" y="21280"/>
                    <a:pt x="89070" y="19375"/>
                  </a:cubicBezTo>
                  <a:cubicBezTo>
                    <a:pt x="112882" y="18423"/>
                    <a:pt x="154792" y="50808"/>
                    <a:pt x="172890" y="118435"/>
                  </a:cubicBezTo>
                  <a:lnTo>
                    <a:pt x="172890" y="118435"/>
                  </a:lnTo>
                  <a:close/>
                  <a:moveTo>
                    <a:pt x="314812" y="212733"/>
                  </a:moveTo>
                  <a:cubicBezTo>
                    <a:pt x="317670" y="237498"/>
                    <a:pt x="338625" y="255595"/>
                    <a:pt x="336720" y="277503"/>
                  </a:cubicBezTo>
                  <a:cubicBezTo>
                    <a:pt x="333862" y="311793"/>
                    <a:pt x="291000" y="285123"/>
                    <a:pt x="271950" y="266073"/>
                  </a:cubicBezTo>
                  <a:cubicBezTo>
                    <a:pt x="241470" y="234640"/>
                    <a:pt x="209085" y="187015"/>
                    <a:pt x="192892" y="159393"/>
                  </a:cubicBezTo>
                  <a:cubicBezTo>
                    <a:pt x="189082" y="151773"/>
                    <a:pt x="192892" y="145105"/>
                    <a:pt x="204322" y="146058"/>
                  </a:cubicBezTo>
                  <a:cubicBezTo>
                    <a:pt x="274807" y="152725"/>
                    <a:pt x="312907" y="188920"/>
                    <a:pt x="314812" y="212733"/>
                  </a:cubicBezTo>
                  <a:lnTo>
                    <a:pt x="314812" y="212733"/>
                  </a:lnTo>
                  <a:close/>
                </a:path>
              </a:pathLst>
            </a:custGeom>
            <a:solidFill>
              <a:srgbClr val="AD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grpSp>
        <p:nvGrpSpPr>
          <p:cNvPr id="155" name="Group 154">
            <a:extLst>
              <a:ext uri="{FF2B5EF4-FFF2-40B4-BE49-F238E27FC236}">
                <a16:creationId xmlns:a16="http://schemas.microsoft.com/office/drawing/2014/main" id="{8592DA0E-A3AF-491A-9698-46C0678F8D95}"/>
              </a:ext>
            </a:extLst>
          </p:cNvPr>
          <p:cNvGrpSpPr/>
          <p:nvPr/>
        </p:nvGrpSpPr>
        <p:grpSpPr>
          <a:xfrm>
            <a:off x="3890760" y="3464516"/>
            <a:ext cx="357922" cy="428625"/>
            <a:chOff x="3299082" y="8149990"/>
            <a:chExt cx="357922" cy="428625"/>
          </a:xfrm>
        </p:grpSpPr>
        <p:sp>
          <p:nvSpPr>
            <p:cNvPr id="148" name="Freeform: Shape 147">
              <a:extLst>
                <a:ext uri="{FF2B5EF4-FFF2-40B4-BE49-F238E27FC236}">
                  <a16:creationId xmlns:a16="http://schemas.microsoft.com/office/drawing/2014/main" id="{AF2F0A14-BBE7-4223-8A32-DD897A56CA9F}"/>
                </a:ext>
              </a:extLst>
            </p:cNvPr>
            <p:cNvSpPr/>
            <p:nvPr/>
          </p:nvSpPr>
          <p:spPr>
            <a:xfrm>
              <a:off x="3299082" y="8203348"/>
              <a:ext cx="171450" cy="161925"/>
            </a:xfrm>
            <a:custGeom>
              <a:avLst/>
              <a:gdLst>
                <a:gd name="connsiteX0" fmla="*/ 165768 w 171450"/>
                <a:gd name="connsiteY0" fmla="*/ 72873 h 161925"/>
                <a:gd name="connsiteX1" fmla="*/ 163863 w 171450"/>
                <a:gd name="connsiteY1" fmla="*/ 110020 h 161925"/>
                <a:gd name="connsiteX2" fmla="*/ 136240 w 171450"/>
                <a:gd name="connsiteY2" fmla="*/ 146215 h 161925"/>
                <a:gd name="connsiteX3" fmla="*/ 100045 w 171450"/>
                <a:gd name="connsiteY3" fmla="*/ 158598 h 161925"/>
                <a:gd name="connsiteX4" fmla="*/ 16225 w 171450"/>
                <a:gd name="connsiteY4" fmla="*/ 24295 h 161925"/>
                <a:gd name="connsiteX5" fmla="*/ 16225 w 171450"/>
                <a:gd name="connsiteY5" fmla="*/ 24295 h 161925"/>
                <a:gd name="connsiteX6" fmla="*/ 16225 w 171450"/>
                <a:gd name="connsiteY6" fmla="*/ 24295 h 161925"/>
                <a:gd name="connsiteX7" fmla="*/ 165768 w 171450"/>
                <a:gd name="connsiteY7" fmla="*/ 72873 h 161925"/>
                <a:gd name="connsiteX8" fmla="*/ 165768 w 171450"/>
                <a:gd name="connsiteY8" fmla="*/ 7287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161925">
                  <a:moveTo>
                    <a:pt x="165768" y="72873"/>
                  </a:moveTo>
                  <a:cubicBezTo>
                    <a:pt x="172435" y="81445"/>
                    <a:pt x="173388" y="96685"/>
                    <a:pt x="163863" y="110020"/>
                  </a:cubicBezTo>
                  <a:lnTo>
                    <a:pt x="136240" y="146215"/>
                  </a:lnTo>
                  <a:cubicBezTo>
                    <a:pt x="122905" y="163360"/>
                    <a:pt x="109570" y="163360"/>
                    <a:pt x="100045" y="158598"/>
                  </a:cubicBezTo>
                  <a:cubicBezTo>
                    <a:pt x="52420" y="135738"/>
                    <a:pt x="-18065" y="70015"/>
                    <a:pt x="16225" y="24295"/>
                  </a:cubicBezTo>
                  <a:cubicBezTo>
                    <a:pt x="16225" y="24295"/>
                    <a:pt x="16225" y="24295"/>
                    <a:pt x="16225" y="24295"/>
                  </a:cubicBezTo>
                  <a:cubicBezTo>
                    <a:pt x="16225" y="24295"/>
                    <a:pt x="16225" y="24295"/>
                    <a:pt x="16225" y="24295"/>
                  </a:cubicBezTo>
                  <a:cubicBezTo>
                    <a:pt x="51468" y="-20472"/>
                    <a:pt x="132430" y="31915"/>
                    <a:pt x="165768" y="72873"/>
                  </a:cubicBezTo>
                  <a:lnTo>
                    <a:pt x="165768" y="72873"/>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49" name="Freeform: Shape 148">
              <a:extLst>
                <a:ext uri="{FF2B5EF4-FFF2-40B4-BE49-F238E27FC236}">
                  <a16:creationId xmlns:a16="http://schemas.microsoft.com/office/drawing/2014/main" id="{D1FE4A7E-FDC4-4A5A-894A-5F75DBED836C}"/>
                </a:ext>
              </a:extLst>
            </p:cNvPr>
            <p:cNvSpPr/>
            <p:nvPr/>
          </p:nvSpPr>
          <p:spPr>
            <a:xfrm>
              <a:off x="3470793" y="8335649"/>
              <a:ext cx="76200" cy="85725"/>
            </a:xfrm>
            <a:custGeom>
              <a:avLst/>
              <a:gdLst>
                <a:gd name="connsiteX0" fmla="*/ 46444 w 76200"/>
                <a:gd name="connsiteY0" fmla="*/ 13915 h 85725"/>
                <a:gd name="connsiteX1" fmla="*/ 56922 w 76200"/>
                <a:gd name="connsiteY1" fmla="*/ 7247 h 85725"/>
                <a:gd name="connsiteX2" fmla="*/ 74067 w 76200"/>
                <a:gd name="connsiteY2" fmla="*/ 20582 h 85725"/>
                <a:gd name="connsiteX3" fmla="*/ 60732 w 76200"/>
                <a:gd name="connsiteY3" fmla="*/ 37727 h 85725"/>
                <a:gd name="connsiteX4" fmla="*/ 53112 w 76200"/>
                <a:gd name="connsiteY4" fmla="*/ 36775 h 85725"/>
                <a:gd name="connsiteX5" fmla="*/ 35014 w 76200"/>
                <a:gd name="connsiteY5" fmla="*/ 59635 h 85725"/>
                <a:gd name="connsiteX6" fmla="*/ 37872 w 76200"/>
                <a:gd name="connsiteY6" fmla="*/ 66302 h 85725"/>
                <a:gd name="connsiteX7" fmla="*/ 24537 w 76200"/>
                <a:gd name="connsiteY7" fmla="*/ 83447 h 85725"/>
                <a:gd name="connsiteX8" fmla="*/ 7392 w 76200"/>
                <a:gd name="connsiteY8" fmla="*/ 70112 h 85725"/>
                <a:gd name="connsiteX9" fmla="*/ 11202 w 76200"/>
                <a:gd name="connsiteY9" fmla="*/ 58682 h 85725"/>
                <a:gd name="connsiteX10" fmla="*/ 12154 w 76200"/>
                <a:gd name="connsiteY10" fmla="*/ 57730 h 85725"/>
                <a:gd name="connsiteX11" fmla="*/ 45492 w 76200"/>
                <a:gd name="connsiteY11" fmla="*/ 14867 h 85725"/>
                <a:gd name="connsiteX12" fmla="*/ 46444 w 76200"/>
                <a:gd name="connsiteY12" fmla="*/ 13915 h 85725"/>
                <a:gd name="connsiteX13" fmla="*/ 46444 w 76200"/>
                <a:gd name="connsiteY13" fmla="*/ 1391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85725">
                  <a:moveTo>
                    <a:pt x="46444" y="13915"/>
                  </a:moveTo>
                  <a:cubicBezTo>
                    <a:pt x="49302" y="11057"/>
                    <a:pt x="52159" y="8200"/>
                    <a:pt x="56922" y="7247"/>
                  </a:cubicBezTo>
                  <a:cubicBezTo>
                    <a:pt x="65494" y="6295"/>
                    <a:pt x="73114" y="12010"/>
                    <a:pt x="74067" y="20582"/>
                  </a:cubicBezTo>
                  <a:cubicBezTo>
                    <a:pt x="75019" y="29155"/>
                    <a:pt x="69304" y="36775"/>
                    <a:pt x="60732" y="37727"/>
                  </a:cubicBezTo>
                  <a:cubicBezTo>
                    <a:pt x="57874" y="37727"/>
                    <a:pt x="55969" y="37727"/>
                    <a:pt x="53112" y="36775"/>
                  </a:cubicBezTo>
                  <a:lnTo>
                    <a:pt x="35014" y="59635"/>
                  </a:lnTo>
                  <a:cubicBezTo>
                    <a:pt x="35967" y="61540"/>
                    <a:pt x="36919" y="63445"/>
                    <a:pt x="37872" y="66302"/>
                  </a:cubicBezTo>
                  <a:cubicBezTo>
                    <a:pt x="38824" y="74875"/>
                    <a:pt x="33109" y="82495"/>
                    <a:pt x="24537" y="83447"/>
                  </a:cubicBezTo>
                  <a:cubicBezTo>
                    <a:pt x="15964" y="84400"/>
                    <a:pt x="8344" y="78685"/>
                    <a:pt x="7392" y="70112"/>
                  </a:cubicBezTo>
                  <a:cubicBezTo>
                    <a:pt x="6439" y="65350"/>
                    <a:pt x="8344" y="61540"/>
                    <a:pt x="11202" y="58682"/>
                  </a:cubicBezTo>
                  <a:cubicBezTo>
                    <a:pt x="11202" y="58682"/>
                    <a:pt x="12154" y="57730"/>
                    <a:pt x="12154" y="57730"/>
                  </a:cubicBezTo>
                  <a:lnTo>
                    <a:pt x="45492" y="14867"/>
                  </a:lnTo>
                  <a:cubicBezTo>
                    <a:pt x="45492" y="14867"/>
                    <a:pt x="45492" y="13915"/>
                    <a:pt x="46444" y="13915"/>
                  </a:cubicBezTo>
                  <a:lnTo>
                    <a:pt x="46444" y="13915"/>
                  </a:lnTo>
                  <a:close/>
                </a:path>
              </a:pathLst>
            </a:custGeom>
            <a:solidFill>
              <a:srgbClr val="4E29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50" name="Freeform: Shape 149">
              <a:extLst>
                <a:ext uri="{FF2B5EF4-FFF2-40B4-BE49-F238E27FC236}">
                  <a16:creationId xmlns:a16="http://schemas.microsoft.com/office/drawing/2014/main" id="{AF6F71B0-A62B-4F57-A5A3-3B8471E0AC89}"/>
                </a:ext>
              </a:extLst>
            </p:cNvPr>
            <p:cNvSpPr/>
            <p:nvPr/>
          </p:nvSpPr>
          <p:spPr>
            <a:xfrm>
              <a:off x="3302448" y="8204307"/>
              <a:ext cx="161925" cy="161925"/>
            </a:xfrm>
            <a:custGeom>
              <a:avLst/>
              <a:gdLst>
                <a:gd name="connsiteX0" fmla="*/ 80486 w 161925"/>
                <a:gd name="connsiteY0" fmla="*/ 12859 h 161925"/>
                <a:gd name="connsiteX1" fmla="*/ 17621 w 161925"/>
                <a:gd name="connsiteY1" fmla="*/ 92869 h 161925"/>
                <a:gd name="connsiteX2" fmla="*/ 7144 w 161925"/>
                <a:gd name="connsiteY2" fmla="*/ 73819 h 161925"/>
                <a:gd name="connsiteX3" fmla="*/ 59531 w 161925"/>
                <a:gd name="connsiteY3" fmla="*/ 7144 h 161925"/>
                <a:gd name="connsiteX4" fmla="*/ 80486 w 161925"/>
                <a:gd name="connsiteY4" fmla="*/ 12859 h 161925"/>
                <a:gd name="connsiteX5" fmla="*/ 80486 w 161925"/>
                <a:gd name="connsiteY5" fmla="*/ 12859 h 161925"/>
                <a:gd name="connsiteX6" fmla="*/ 125254 w 161925"/>
                <a:gd name="connsiteY6" fmla="*/ 37624 h 161925"/>
                <a:gd name="connsiteX7" fmla="*/ 52864 w 161925"/>
                <a:gd name="connsiteY7" fmla="*/ 130016 h 161925"/>
                <a:gd name="connsiteX8" fmla="*/ 35719 w 161925"/>
                <a:gd name="connsiteY8" fmla="*/ 113824 h 161925"/>
                <a:gd name="connsiteX9" fmla="*/ 105251 w 161925"/>
                <a:gd name="connsiteY9" fmla="*/ 24289 h 161925"/>
                <a:gd name="connsiteX10" fmla="*/ 125254 w 161925"/>
                <a:gd name="connsiteY10" fmla="*/ 37624 h 161925"/>
                <a:gd name="connsiteX11" fmla="*/ 125254 w 161925"/>
                <a:gd name="connsiteY11" fmla="*/ 37624 h 161925"/>
                <a:gd name="connsiteX12" fmla="*/ 162401 w 161925"/>
                <a:gd name="connsiteY12" fmla="*/ 71914 h 161925"/>
                <a:gd name="connsiteX13" fmla="*/ 95726 w 161925"/>
                <a:gd name="connsiteY13" fmla="*/ 157639 h 161925"/>
                <a:gd name="connsiteX14" fmla="*/ 71914 w 161925"/>
                <a:gd name="connsiteY14" fmla="*/ 144304 h 161925"/>
                <a:gd name="connsiteX15" fmla="*/ 143351 w 161925"/>
                <a:gd name="connsiteY15" fmla="*/ 52864 h 161925"/>
                <a:gd name="connsiteX16" fmla="*/ 162401 w 161925"/>
                <a:gd name="connsiteY16" fmla="*/ 71914 h 161925"/>
                <a:gd name="connsiteX17" fmla="*/ 162401 w 161925"/>
                <a:gd name="connsiteY17" fmla="*/ 7191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1925" h="161925">
                  <a:moveTo>
                    <a:pt x="80486" y="12859"/>
                  </a:moveTo>
                  <a:lnTo>
                    <a:pt x="17621" y="92869"/>
                  </a:lnTo>
                  <a:cubicBezTo>
                    <a:pt x="13811" y="86201"/>
                    <a:pt x="10001" y="80486"/>
                    <a:pt x="7144" y="73819"/>
                  </a:cubicBezTo>
                  <a:lnTo>
                    <a:pt x="59531" y="7144"/>
                  </a:lnTo>
                  <a:cubicBezTo>
                    <a:pt x="66199" y="8096"/>
                    <a:pt x="73819" y="10001"/>
                    <a:pt x="80486" y="12859"/>
                  </a:cubicBezTo>
                  <a:lnTo>
                    <a:pt x="80486" y="12859"/>
                  </a:lnTo>
                  <a:close/>
                  <a:moveTo>
                    <a:pt x="125254" y="37624"/>
                  </a:moveTo>
                  <a:lnTo>
                    <a:pt x="52864" y="130016"/>
                  </a:lnTo>
                  <a:cubicBezTo>
                    <a:pt x="47149" y="125254"/>
                    <a:pt x="41434" y="119539"/>
                    <a:pt x="35719" y="113824"/>
                  </a:cubicBezTo>
                  <a:lnTo>
                    <a:pt x="105251" y="24289"/>
                  </a:lnTo>
                  <a:cubicBezTo>
                    <a:pt x="112871" y="28099"/>
                    <a:pt x="119539" y="32861"/>
                    <a:pt x="125254" y="37624"/>
                  </a:cubicBezTo>
                  <a:lnTo>
                    <a:pt x="125254" y="37624"/>
                  </a:lnTo>
                  <a:close/>
                  <a:moveTo>
                    <a:pt x="162401" y="71914"/>
                  </a:moveTo>
                  <a:lnTo>
                    <a:pt x="95726" y="157639"/>
                  </a:lnTo>
                  <a:cubicBezTo>
                    <a:pt x="88106" y="153829"/>
                    <a:pt x="80486" y="150019"/>
                    <a:pt x="71914" y="144304"/>
                  </a:cubicBezTo>
                  <a:lnTo>
                    <a:pt x="143351" y="52864"/>
                  </a:lnTo>
                  <a:cubicBezTo>
                    <a:pt x="150971" y="58579"/>
                    <a:pt x="157639" y="65246"/>
                    <a:pt x="162401" y="71914"/>
                  </a:cubicBezTo>
                  <a:lnTo>
                    <a:pt x="162401" y="71914"/>
                  </a:lnTo>
                  <a:close/>
                </a:path>
              </a:pathLst>
            </a:custGeom>
            <a:solidFill>
              <a:srgbClr val="FBBF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51" name="Freeform: Shape 150">
              <a:extLst>
                <a:ext uri="{FF2B5EF4-FFF2-40B4-BE49-F238E27FC236}">
                  <a16:creationId xmlns:a16="http://schemas.microsoft.com/office/drawing/2014/main" id="{A012AFFB-72C8-4F1B-B402-4DAAFE5BB1DA}"/>
                </a:ext>
              </a:extLst>
            </p:cNvPr>
            <p:cNvSpPr/>
            <p:nvPr/>
          </p:nvSpPr>
          <p:spPr>
            <a:xfrm>
              <a:off x="3422444" y="8297633"/>
              <a:ext cx="95250" cy="104775"/>
            </a:xfrm>
            <a:custGeom>
              <a:avLst/>
              <a:gdLst>
                <a:gd name="connsiteX0" fmla="*/ 86220 w 95250"/>
                <a:gd name="connsiteY0" fmla="*/ 21450 h 104775"/>
                <a:gd name="connsiteX1" fmla="*/ 75743 w 95250"/>
                <a:gd name="connsiteY1" fmla="*/ 12878 h 104775"/>
                <a:gd name="connsiteX2" fmla="*/ 37643 w 95250"/>
                <a:gd name="connsiteY2" fmla="*/ 17640 h 104775"/>
                <a:gd name="connsiteX3" fmla="*/ 12878 w 95250"/>
                <a:gd name="connsiteY3" fmla="*/ 49073 h 104775"/>
                <a:gd name="connsiteX4" fmla="*/ 17640 w 95250"/>
                <a:gd name="connsiteY4" fmla="*/ 87173 h 104775"/>
                <a:gd name="connsiteX5" fmla="*/ 28118 w 95250"/>
                <a:gd name="connsiteY5" fmla="*/ 95745 h 104775"/>
                <a:gd name="connsiteX6" fmla="*/ 66218 w 95250"/>
                <a:gd name="connsiteY6" fmla="*/ 90983 h 104775"/>
                <a:gd name="connsiteX7" fmla="*/ 90983 w 95250"/>
                <a:gd name="connsiteY7" fmla="*/ 59550 h 104775"/>
                <a:gd name="connsiteX8" fmla="*/ 86220 w 95250"/>
                <a:gd name="connsiteY8" fmla="*/ 21450 h 104775"/>
                <a:gd name="connsiteX9" fmla="*/ 86220 w 95250"/>
                <a:gd name="connsiteY9" fmla="*/ 214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250" h="104775">
                  <a:moveTo>
                    <a:pt x="86220" y="21450"/>
                  </a:moveTo>
                  <a:lnTo>
                    <a:pt x="75743" y="12878"/>
                  </a:lnTo>
                  <a:cubicBezTo>
                    <a:pt x="64313" y="3353"/>
                    <a:pt x="47168" y="6210"/>
                    <a:pt x="37643" y="17640"/>
                  </a:cubicBezTo>
                  <a:lnTo>
                    <a:pt x="12878" y="49073"/>
                  </a:lnTo>
                  <a:cubicBezTo>
                    <a:pt x="3353" y="60503"/>
                    <a:pt x="6210" y="77648"/>
                    <a:pt x="17640" y="87173"/>
                  </a:cubicBezTo>
                  <a:lnTo>
                    <a:pt x="28118" y="95745"/>
                  </a:lnTo>
                  <a:cubicBezTo>
                    <a:pt x="39548" y="105270"/>
                    <a:pt x="56693" y="102413"/>
                    <a:pt x="66218" y="90983"/>
                  </a:cubicBezTo>
                  <a:lnTo>
                    <a:pt x="90983" y="59550"/>
                  </a:lnTo>
                  <a:cubicBezTo>
                    <a:pt x="100508" y="48120"/>
                    <a:pt x="97650" y="30975"/>
                    <a:pt x="86220" y="21450"/>
                  </a:cubicBezTo>
                  <a:lnTo>
                    <a:pt x="86220" y="21450"/>
                  </a:lnTo>
                  <a:close/>
                </a:path>
              </a:pathLst>
            </a:custGeom>
            <a:solidFill>
              <a:srgbClr val="2D16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sp>
          <p:nvSpPr>
            <p:cNvPr id="152" name="Freeform: Shape 151">
              <a:extLst>
                <a:ext uri="{FF2B5EF4-FFF2-40B4-BE49-F238E27FC236}">
                  <a16:creationId xmlns:a16="http://schemas.microsoft.com/office/drawing/2014/main" id="{3DF5D941-9194-4FB9-93FC-1CBA97FC9622}"/>
                </a:ext>
              </a:extLst>
            </p:cNvPr>
            <p:cNvSpPr/>
            <p:nvPr/>
          </p:nvSpPr>
          <p:spPr>
            <a:xfrm>
              <a:off x="3314104" y="8149990"/>
              <a:ext cx="342900" cy="428625"/>
            </a:xfrm>
            <a:custGeom>
              <a:avLst/>
              <a:gdLst>
                <a:gd name="connsiteX0" fmla="*/ 135505 w 342900"/>
                <a:gd name="connsiteY0" fmla="*/ 215766 h 428625"/>
                <a:gd name="connsiteX1" fmla="*/ 152650 w 342900"/>
                <a:gd name="connsiteY1" fmla="*/ 229101 h 428625"/>
                <a:gd name="connsiteX2" fmla="*/ 84070 w 342900"/>
                <a:gd name="connsiteY2" fmla="*/ 375786 h 428625"/>
                <a:gd name="connsiteX3" fmla="*/ 8823 w 342900"/>
                <a:gd name="connsiteY3" fmla="*/ 405314 h 428625"/>
                <a:gd name="connsiteX4" fmla="*/ 19300 w 342900"/>
                <a:gd name="connsiteY4" fmla="*/ 322446 h 428625"/>
                <a:gd name="connsiteX5" fmla="*/ 135505 w 342900"/>
                <a:gd name="connsiteY5" fmla="*/ 215766 h 428625"/>
                <a:gd name="connsiteX6" fmla="*/ 135505 w 342900"/>
                <a:gd name="connsiteY6" fmla="*/ 215766 h 428625"/>
                <a:gd name="connsiteX7" fmla="*/ 242185 w 342900"/>
                <a:gd name="connsiteY7" fmla="*/ 37649 h 428625"/>
                <a:gd name="connsiteX8" fmla="*/ 320290 w 342900"/>
                <a:gd name="connsiteY8" fmla="*/ 7169 h 428625"/>
                <a:gd name="connsiteX9" fmla="*/ 309813 w 342900"/>
                <a:gd name="connsiteY9" fmla="*/ 87179 h 428625"/>
                <a:gd name="connsiteX10" fmla="*/ 184083 w 342900"/>
                <a:gd name="connsiteY10" fmla="*/ 189096 h 428625"/>
                <a:gd name="connsiteX11" fmla="*/ 167890 w 342900"/>
                <a:gd name="connsiteY11" fmla="*/ 175761 h 428625"/>
                <a:gd name="connsiteX12" fmla="*/ 242185 w 342900"/>
                <a:gd name="connsiteY12" fmla="*/ 37649 h 428625"/>
                <a:gd name="connsiteX13" fmla="*/ 242185 w 342900"/>
                <a:gd name="connsiteY13" fmla="*/ 37649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900" h="428625">
                  <a:moveTo>
                    <a:pt x="135505" y="215766"/>
                  </a:moveTo>
                  <a:cubicBezTo>
                    <a:pt x="148840" y="211956"/>
                    <a:pt x="155508" y="218624"/>
                    <a:pt x="152650" y="229101"/>
                  </a:cubicBezTo>
                  <a:cubicBezTo>
                    <a:pt x="140268" y="266249"/>
                    <a:pt x="112645" y="331019"/>
                    <a:pt x="84070" y="375786"/>
                  </a:cubicBezTo>
                  <a:cubicBezTo>
                    <a:pt x="65973" y="404361"/>
                    <a:pt x="20253" y="445319"/>
                    <a:pt x="8823" y="405314"/>
                  </a:cubicBezTo>
                  <a:cubicBezTo>
                    <a:pt x="1203" y="378644"/>
                    <a:pt x="22158" y="352926"/>
                    <a:pt x="19300" y="322446"/>
                  </a:cubicBezTo>
                  <a:cubicBezTo>
                    <a:pt x="17395" y="293871"/>
                    <a:pt x="53590" y="241484"/>
                    <a:pt x="135505" y="215766"/>
                  </a:cubicBezTo>
                  <a:lnTo>
                    <a:pt x="135505" y="215766"/>
                  </a:lnTo>
                  <a:close/>
                  <a:moveTo>
                    <a:pt x="242185" y="37649"/>
                  </a:moveTo>
                  <a:cubicBezTo>
                    <a:pt x="272665" y="32886"/>
                    <a:pt x="292668" y="6216"/>
                    <a:pt x="320290" y="7169"/>
                  </a:cubicBezTo>
                  <a:cubicBezTo>
                    <a:pt x="362200" y="8121"/>
                    <a:pt x="332673" y="62414"/>
                    <a:pt x="309813" y="87179"/>
                  </a:cubicBezTo>
                  <a:cubicBezTo>
                    <a:pt x="273618" y="125279"/>
                    <a:pt x="216468" y="168141"/>
                    <a:pt x="184083" y="189096"/>
                  </a:cubicBezTo>
                  <a:cubicBezTo>
                    <a:pt x="175510" y="193859"/>
                    <a:pt x="166938" y="189096"/>
                    <a:pt x="167890" y="175761"/>
                  </a:cubicBezTo>
                  <a:cubicBezTo>
                    <a:pt x="171700" y="90036"/>
                    <a:pt x="213610" y="42411"/>
                    <a:pt x="242185" y="37649"/>
                  </a:cubicBezTo>
                  <a:lnTo>
                    <a:pt x="242185" y="37649"/>
                  </a:lnTo>
                  <a:close/>
                </a:path>
              </a:pathLst>
            </a:custGeom>
            <a:solidFill>
              <a:srgbClr val="AD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164180"/>
                </a:solidFill>
                <a:effectLst/>
                <a:uLnTx/>
                <a:uFillTx/>
                <a:latin typeface="Merriweather Sans"/>
                <a:ea typeface="+mn-ea"/>
                <a:cs typeface="+mn-cs"/>
              </a:endParaRPr>
            </a:p>
          </p:txBody>
        </p:sp>
      </p:grpSp>
    </p:spTree>
    <p:extLst>
      <p:ext uri="{BB962C8B-B14F-4D97-AF65-F5344CB8AC3E}">
        <p14:creationId xmlns:p14="http://schemas.microsoft.com/office/powerpoint/2010/main" val="37932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FD3D4E-2C08-4D7F-9DC6-A0BE701C26B4}"/>
              </a:ext>
            </a:extLst>
          </p:cNvPr>
          <p:cNvSpPr>
            <a:spLocks noGrp="1"/>
          </p:cNvSpPr>
          <p:nvPr>
            <p:ph type="title"/>
          </p:nvPr>
        </p:nvSpPr>
        <p:spPr>
          <a:xfrm>
            <a:off x="0" y="-113104"/>
            <a:ext cx="12191999" cy="1325563"/>
          </a:xfrm>
        </p:spPr>
        <p:txBody>
          <a:bodyPr>
            <a:normAutofit/>
          </a:bodyPr>
          <a:lstStyle/>
          <a:p>
            <a:pPr algn="ctr"/>
            <a:r>
              <a:rPr lang="fi-FI"/>
              <a:t>Ei kapuloita hyvinvoinnin rattaisiin </a:t>
            </a:r>
          </a:p>
        </p:txBody>
      </p:sp>
      <p:grpSp>
        <p:nvGrpSpPr>
          <p:cNvPr id="3" name="Group 2">
            <a:extLst>
              <a:ext uri="{FF2B5EF4-FFF2-40B4-BE49-F238E27FC236}">
                <a16:creationId xmlns:a16="http://schemas.microsoft.com/office/drawing/2014/main" id="{90E5FDA9-0475-4FC1-80F0-F4ED48F1104C}"/>
              </a:ext>
            </a:extLst>
          </p:cNvPr>
          <p:cNvGrpSpPr/>
          <p:nvPr/>
        </p:nvGrpSpPr>
        <p:grpSpPr>
          <a:xfrm>
            <a:off x="-360371" y="1347042"/>
            <a:ext cx="5195417" cy="2080400"/>
            <a:chOff x="-659219" y="1658542"/>
            <a:chExt cx="5530100" cy="1626517"/>
          </a:xfrm>
        </p:grpSpPr>
        <p:grpSp>
          <p:nvGrpSpPr>
            <p:cNvPr id="18" name="Group 17">
              <a:extLst>
                <a:ext uri="{FF2B5EF4-FFF2-40B4-BE49-F238E27FC236}">
                  <a16:creationId xmlns:a16="http://schemas.microsoft.com/office/drawing/2014/main" id="{BE83EE36-6AF6-48A2-96F4-4B59924A149F}"/>
                </a:ext>
              </a:extLst>
            </p:cNvPr>
            <p:cNvGrpSpPr/>
            <p:nvPr/>
          </p:nvGrpSpPr>
          <p:grpSpPr>
            <a:xfrm>
              <a:off x="-659219" y="1658542"/>
              <a:ext cx="5156791" cy="1626517"/>
              <a:chOff x="-659219" y="1658542"/>
              <a:chExt cx="5156791" cy="1626517"/>
            </a:xfrm>
          </p:grpSpPr>
          <p:sp>
            <p:nvSpPr>
              <p:cNvPr id="17" name="Arrow: Pentagon 16">
                <a:extLst>
                  <a:ext uri="{FF2B5EF4-FFF2-40B4-BE49-F238E27FC236}">
                    <a16:creationId xmlns:a16="http://schemas.microsoft.com/office/drawing/2014/main" id="{18883554-76E7-46AF-A4C8-F72BFCE2ACF0}"/>
                  </a:ext>
                </a:extLst>
              </p:cNvPr>
              <p:cNvSpPr/>
              <p:nvPr/>
            </p:nvSpPr>
            <p:spPr>
              <a:xfrm>
                <a:off x="-659219" y="1730934"/>
                <a:ext cx="5156791" cy="1554125"/>
              </a:xfrm>
              <a:prstGeom prst="homePlate">
                <a:avLst>
                  <a:gd name="adj" fmla="val 15792"/>
                </a:avLst>
              </a:prstGeom>
              <a:solidFill>
                <a:srgbClr val="AD005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Arrow: Pentagon 12">
                <a:extLst>
                  <a:ext uri="{FF2B5EF4-FFF2-40B4-BE49-F238E27FC236}">
                    <a16:creationId xmlns:a16="http://schemas.microsoft.com/office/drawing/2014/main" id="{5E6F9AE3-7AD5-4C2F-9484-A38D85FDDB61}"/>
                  </a:ext>
                </a:extLst>
              </p:cNvPr>
              <p:cNvSpPr/>
              <p:nvPr/>
            </p:nvSpPr>
            <p:spPr>
              <a:xfrm>
                <a:off x="-354330" y="1658542"/>
                <a:ext cx="4740153" cy="1554125"/>
              </a:xfrm>
              <a:prstGeom prst="homePlate">
                <a:avLst>
                  <a:gd name="adj" fmla="val 15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Arrow: Pentagon 15">
                <a:extLst>
                  <a:ext uri="{FF2B5EF4-FFF2-40B4-BE49-F238E27FC236}">
                    <a16:creationId xmlns:a16="http://schemas.microsoft.com/office/drawing/2014/main" id="{AD3B3AB2-87DF-4321-ADEC-955E2B367608}"/>
                  </a:ext>
                </a:extLst>
              </p:cNvPr>
              <p:cNvSpPr/>
              <p:nvPr/>
            </p:nvSpPr>
            <p:spPr>
              <a:xfrm>
                <a:off x="-574158" y="1709939"/>
                <a:ext cx="4906446" cy="1451332"/>
              </a:xfrm>
              <a:prstGeom prst="homePlate">
                <a:avLst>
                  <a:gd name="adj" fmla="val 157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5" name="Rectangle 4">
              <a:extLst>
                <a:ext uri="{FF2B5EF4-FFF2-40B4-BE49-F238E27FC236}">
                  <a16:creationId xmlns:a16="http://schemas.microsoft.com/office/drawing/2014/main" id="{EDE61E19-8E2D-40D6-8B05-4E0F0F7142B4}"/>
                </a:ext>
              </a:extLst>
            </p:cNvPr>
            <p:cNvSpPr/>
            <p:nvPr/>
          </p:nvSpPr>
          <p:spPr>
            <a:xfrm>
              <a:off x="-35564" y="1818159"/>
              <a:ext cx="4906445" cy="1082829"/>
            </a:xfrm>
            <a:prstGeom prst="rect">
              <a:avLst/>
            </a:prstGeom>
          </p:spPr>
          <p:txBody>
            <a:bodyPr wrap="square">
              <a:spAutoFit/>
            </a:bodyPr>
            <a:lstStyle/>
            <a:p>
              <a:r>
                <a:rPr lang="fi-FI" sz="2800" b="1">
                  <a:solidFill>
                    <a:schemeClr val="accent1"/>
                  </a:solidFill>
                </a:rPr>
                <a:t>Vakaa toiminta-</a:t>
              </a:r>
            </a:p>
            <a:p>
              <a:r>
                <a:rPr lang="fi-FI" sz="2800" b="1">
                  <a:solidFill>
                    <a:schemeClr val="accent1"/>
                  </a:solidFill>
                </a:rPr>
                <a:t>ympäristö</a:t>
              </a:r>
            </a:p>
            <a:p>
              <a:r>
                <a:rPr lang="fi-FI" sz="2800" b="1">
                  <a:solidFill>
                    <a:schemeClr val="accent1"/>
                  </a:solidFill>
                </a:rPr>
                <a:t>tukee työllisyyttä </a:t>
              </a:r>
            </a:p>
          </p:txBody>
        </p:sp>
      </p:grpSp>
      <p:sp>
        <p:nvSpPr>
          <p:cNvPr id="6" name="Rectangle 5">
            <a:extLst>
              <a:ext uri="{FF2B5EF4-FFF2-40B4-BE49-F238E27FC236}">
                <a16:creationId xmlns:a16="http://schemas.microsoft.com/office/drawing/2014/main" id="{90EEE72A-45C1-4C20-9207-EDA1942A3616}"/>
              </a:ext>
            </a:extLst>
          </p:cNvPr>
          <p:cNvSpPr/>
          <p:nvPr/>
        </p:nvSpPr>
        <p:spPr>
          <a:xfrm>
            <a:off x="4663133" y="918713"/>
            <a:ext cx="7384264" cy="5647700"/>
          </a:xfrm>
          <a:prstGeom prst="rect">
            <a:avLst/>
          </a:prstGeom>
        </p:spPr>
        <p:txBody>
          <a:bodyPr wrap="square" anchor="t">
            <a:spAutoFit/>
          </a:bodyPr>
          <a:lstStyle/>
          <a:p>
            <a:pPr marL="285750" indent="-285750">
              <a:buFont typeface="Wingdings" panose="05000000000000000000" pitchFamily="2" charset="2"/>
              <a:buChar char="q"/>
            </a:pPr>
            <a:endParaRPr lang="fi-FI" sz="1600"/>
          </a:p>
          <a:p>
            <a:pPr marL="285750" indent="-285750">
              <a:buFont typeface="Wingdings" panose="05000000000000000000" pitchFamily="2" charset="2"/>
              <a:buChar char="§"/>
            </a:pPr>
            <a:r>
              <a:rPr lang="fi-FI" sz="1600">
                <a:solidFill>
                  <a:srgbClr val="252525"/>
                </a:solidFill>
              </a:rPr>
              <a:t>Finanssiala vauhdittaa parhaiten kasvua, kun sääntely ja verot ovat maltillisella tasolla. Uudet verot heikentävät alan mahdollisuutta tukea työllisyyttä. </a:t>
            </a:r>
          </a:p>
          <a:p>
            <a:pPr marL="285750" indent="-285750">
              <a:buFont typeface="Wingdings" panose="05000000000000000000" pitchFamily="2" charset="2"/>
              <a:buChar char="§"/>
            </a:pPr>
            <a:endParaRPr lang="fi-FI" sz="1600">
              <a:solidFill>
                <a:srgbClr val="252525"/>
              </a:solidFill>
            </a:endParaRPr>
          </a:p>
          <a:p>
            <a:pPr marL="285750" indent="-285750">
              <a:buFont typeface="Wingdings" panose="05000000000000000000" pitchFamily="2" charset="2"/>
              <a:buChar char="§"/>
            </a:pPr>
            <a:r>
              <a:rPr lang="fi-FI" sz="1600">
                <a:solidFill>
                  <a:srgbClr val="252525"/>
                </a:solidFill>
              </a:rPr>
              <a:t>Kotitalouksien ja yritysten rahoituksen hankintaa ei pidä vaikeuttaa uudella sääntelyllä ja taloudellisilla lisärasitteilla. Uudet rasitteet heijastuvat aina finanssialan asiakkaisiin. </a:t>
            </a:r>
          </a:p>
          <a:p>
            <a:pPr marL="285750" indent="-285750">
              <a:buFont typeface="Wingdings" panose="05000000000000000000" pitchFamily="2" charset="2"/>
              <a:buChar char="§"/>
            </a:pPr>
            <a:endParaRPr lang="fi-FI" sz="1600">
              <a:solidFill>
                <a:srgbClr val="252525"/>
              </a:solidFill>
            </a:endParaRPr>
          </a:p>
          <a:p>
            <a:pPr marL="285750" indent="-285750">
              <a:buFont typeface="Wingdings" panose="05000000000000000000" pitchFamily="2" charset="2"/>
              <a:buChar char="§"/>
            </a:pPr>
            <a:r>
              <a:rPr lang="fi-FI" sz="1600">
                <a:solidFill>
                  <a:srgbClr val="252525"/>
                </a:solidFill>
              </a:rPr>
              <a:t>Verotuksen on oltava ennakoitavaa, pitkäjänteistä ja johdonmukaista. Institutionaalisten sijoittajien verotusta ei pidä kiristää. On vältettävä sellaisia veroja, jotka ajavat yritysten toimintoja, työpaikkoja tai tase-eriä pois Suomesta.</a:t>
            </a:r>
          </a:p>
          <a:p>
            <a:pPr marL="285750" indent="-285750">
              <a:buFont typeface="Wingdings" panose="05000000000000000000" pitchFamily="2" charset="2"/>
              <a:buChar char="§"/>
            </a:pPr>
            <a:endParaRPr lang="fi-FI" sz="1600">
              <a:solidFill>
                <a:srgbClr val="252525"/>
              </a:solidFill>
            </a:endParaRPr>
          </a:p>
          <a:p>
            <a:pPr marL="285750" indent="-285750">
              <a:buFont typeface="Wingdings" panose="05000000000000000000" pitchFamily="2" charset="2"/>
              <a:buChar char="§"/>
            </a:pPr>
            <a:r>
              <a:rPr lang="fi-FI" sz="1600">
                <a:solidFill>
                  <a:srgbClr val="252525"/>
                </a:solidFill>
              </a:rPr>
              <a:t>Suomalainen eläkejärjestelmä on yksi maailman parhaimmista, ja siitä on pidettävä huolta - työeläkemaksuihin ei saa tulla uusia, veroista johtuvia korotuspaineita.</a:t>
            </a:r>
          </a:p>
          <a:p>
            <a:pPr marL="285750" indent="-285750">
              <a:buFont typeface="Wingdings" panose="05000000000000000000" pitchFamily="2" charset="2"/>
              <a:buChar char="§"/>
            </a:pPr>
            <a:endParaRPr lang="fi-FI" sz="1600">
              <a:solidFill>
                <a:srgbClr val="252525"/>
              </a:solidFill>
            </a:endParaRPr>
          </a:p>
          <a:p>
            <a:pPr marL="285750" indent="-285750">
              <a:buFont typeface="Wingdings" panose="05000000000000000000" pitchFamily="2" charset="2"/>
              <a:buChar char="§"/>
            </a:pPr>
            <a:r>
              <a:rPr lang="fi-FI" sz="1600">
                <a:solidFill>
                  <a:srgbClr val="252525"/>
                </a:solidFill>
              </a:rPr>
              <a:t>EU-tason sääntely on pidettävä maltillisena. Kansallista lisäsääntelyä EU-sääntelyn toimeenpanossa on vältettävä. </a:t>
            </a:r>
          </a:p>
          <a:p>
            <a:pPr>
              <a:spcAft>
                <a:spcPts val="600"/>
              </a:spcAft>
              <a:buClr>
                <a:schemeClr val="accent1"/>
              </a:buClr>
            </a:pPr>
            <a:endParaRPr lang="fi-FI">
              <a:solidFill>
                <a:schemeClr val="accent2"/>
              </a:solidFill>
            </a:endParaRPr>
          </a:p>
          <a:p>
            <a:pPr marL="285750" indent="-285750">
              <a:spcAft>
                <a:spcPts val="600"/>
              </a:spcAft>
              <a:buClr>
                <a:schemeClr val="accent1"/>
              </a:buClr>
              <a:buFont typeface="Arial" panose="020B0604020202020204" pitchFamily="34" charset="0"/>
              <a:buChar char="•"/>
            </a:pPr>
            <a:endParaRPr lang="fi-FI">
              <a:solidFill>
                <a:schemeClr val="accent2"/>
              </a:solidFill>
            </a:endParaRPr>
          </a:p>
        </p:txBody>
      </p:sp>
      <p:grpSp>
        <p:nvGrpSpPr>
          <p:cNvPr id="23" name="Group 2">
            <a:extLst>
              <a:ext uri="{FF2B5EF4-FFF2-40B4-BE49-F238E27FC236}">
                <a16:creationId xmlns:a16="http://schemas.microsoft.com/office/drawing/2014/main" id="{324C4ED7-DF89-41A8-A64A-9DAB7D06B732}"/>
              </a:ext>
            </a:extLst>
          </p:cNvPr>
          <p:cNvGrpSpPr/>
          <p:nvPr/>
        </p:nvGrpSpPr>
        <p:grpSpPr>
          <a:xfrm>
            <a:off x="-457953" y="3687816"/>
            <a:ext cx="5023690" cy="2080400"/>
            <a:chOff x="-659219" y="1658542"/>
            <a:chExt cx="5212665" cy="1626517"/>
          </a:xfrm>
        </p:grpSpPr>
        <p:grpSp>
          <p:nvGrpSpPr>
            <p:cNvPr id="24" name="Group 17">
              <a:extLst>
                <a:ext uri="{FF2B5EF4-FFF2-40B4-BE49-F238E27FC236}">
                  <a16:creationId xmlns:a16="http://schemas.microsoft.com/office/drawing/2014/main" id="{B416448A-6E24-49BD-AC41-F93058A418F3}"/>
                </a:ext>
              </a:extLst>
            </p:cNvPr>
            <p:cNvGrpSpPr/>
            <p:nvPr/>
          </p:nvGrpSpPr>
          <p:grpSpPr>
            <a:xfrm>
              <a:off x="-659219" y="1658542"/>
              <a:ext cx="5156791" cy="1626517"/>
              <a:chOff x="-659219" y="1658542"/>
              <a:chExt cx="5156791" cy="1626517"/>
            </a:xfrm>
          </p:grpSpPr>
          <p:sp>
            <p:nvSpPr>
              <p:cNvPr id="26" name="Arrow: Pentagon 16">
                <a:extLst>
                  <a:ext uri="{FF2B5EF4-FFF2-40B4-BE49-F238E27FC236}">
                    <a16:creationId xmlns:a16="http://schemas.microsoft.com/office/drawing/2014/main" id="{322DEACB-EF0C-4D2D-BDAF-347D57551822}"/>
                  </a:ext>
                </a:extLst>
              </p:cNvPr>
              <p:cNvSpPr/>
              <p:nvPr/>
            </p:nvSpPr>
            <p:spPr>
              <a:xfrm>
                <a:off x="-659219" y="1730934"/>
                <a:ext cx="5156791" cy="1554125"/>
              </a:xfrm>
              <a:prstGeom prst="homePlate">
                <a:avLst>
                  <a:gd name="adj" fmla="val 15792"/>
                </a:avLst>
              </a:prstGeom>
              <a:solidFill>
                <a:srgbClr val="AD005F">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Arrow: Pentagon 12">
                <a:extLst>
                  <a:ext uri="{FF2B5EF4-FFF2-40B4-BE49-F238E27FC236}">
                    <a16:creationId xmlns:a16="http://schemas.microsoft.com/office/drawing/2014/main" id="{8F910D8F-B238-48FB-90E0-239777E9E66C}"/>
                  </a:ext>
                </a:extLst>
              </p:cNvPr>
              <p:cNvSpPr/>
              <p:nvPr/>
            </p:nvSpPr>
            <p:spPr>
              <a:xfrm>
                <a:off x="-354330" y="1658542"/>
                <a:ext cx="4740153" cy="1554125"/>
              </a:xfrm>
              <a:prstGeom prst="homePlate">
                <a:avLst>
                  <a:gd name="adj" fmla="val 157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Arrow: Pentagon 15">
                <a:extLst>
                  <a:ext uri="{FF2B5EF4-FFF2-40B4-BE49-F238E27FC236}">
                    <a16:creationId xmlns:a16="http://schemas.microsoft.com/office/drawing/2014/main" id="{BBB808E4-E1C0-497C-9CBF-481535275A55}"/>
                  </a:ext>
                </a:extLst>
              </p:cNvPr>
              <p:cNvSpPr/>
              <p:nvPr/>
            </p:nvSpPr>
            <p:spPr>
              <a:xfrm>
                <a:off x="-574158" y="1709939"/>
                <a:ext cx="4906446" cy="1451332"/>
              </a:xfrm>
              <a:prstGeom prst="homePlate">
                <a:avLst>
                  <a:gd name="adj" fmla="val 1579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5" name="Rectangle 4">
              <a:extLst>
                <a:ext uri="{FF2B5EF4-FFF2-40B4-BE49-F238E27FC236}">
                  <a16:creationId xmlns:a16="http://schemas.microsoft.com/office/drawing/2014/main" id="{4184DF60-8B50-4583-9619-F078E1978AEE}"/>
                </a:ext>
              </a:extLst>
            </p:cNvPr>
            <p:cNvSpPr/>
            <p:nvPr/>
          </p:nvSpPr>
          <p:spPr>
            <a:xfrm>
              <a:off x="-119294" y="2062630"/>
              <a:ext cx="4672740" cy="745948"/>
            </a:xfrm>
            <a:prstGeom prst="rect">
              <a:avLst/>
            </a:prstGeom>
          </p:spPr>
          <p:txBody>
            <a:bodyPr wrap="square">
              <a:spAutoFit/>
            </a:bodyPr>
            <a:lstStyle/>
            <a:p>
              <a:r>
                <a:rPr lang="fi-FI" sz="2800" b="1">
                  <a:solidFill>
                    <a:schemeClr val="accent1"/>
                  </a:solidFill>
                </a:rPr>
                <a:t>Nostetta kasvuun ja kilpailukykyyn  </a:t>
              </a:r>
            </a:p>
          </p:txBody>
        </p:sp>
      </p:grpSp>
    </p:spTree>
    <p:extLst>
      <p:ext uri="{BB962C8B-B14F-4D97-AF65-F5344CB8AC3E}">
        <p14:creationId xmlns:p14="http://schemas.microsoft.com/office/powerpoint/2010/main" val="243858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C1CDDBA-ADDF-3040-91BF-035AE0D2458C}"/>
              </a:ext>
            </a:extLst>
          </p:cNvPr>
          <p:cNvSpPr/>
          <p:nvPr/>
        </p:nvSpPr>
        <p:spPr>
          <a:xfrm rot="2011188">
            <a:off x="421681" y="-2294526"/>
            <a:ext cx="10512087" cy="12718322"/>
          </a:xfrm>
          <a:prstGeom prst="rect">
            <a:avLst/>
          </a:prstGeom>
          <a:gradFill flip="none" rotWithShape="1">
            <a:gsLst>
              <a:gs pos="40000">
                <a:srgbClr val="EFF8FE">
                  <a:alpha val="59000"/>
                </a:srgbClr>
              </a:gs>
              <a:gs pos="99000">
                <a:schemeClr val="bg1">
                  <a:alpha val="0"/>
                </a:schemeClr>
              </a:gs>
              <a:gs pos="0">
                <a:schemeClr val="accent6">
                  <a:lumMod val="75000"/>
                </a:schemeClr>
              </a:gs>
              <a:gs pos="48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E62477B0-D2B8-47B4-AF56-80AA7A0632AC}"/>
              </a:ext>
            </a:extLst>
          </p:cNvPr>
          <p:cNvSpPr/>
          <p:nvPr/>
        </p:nvSpPr>
        <p:spPr>
          <a:xfrm>
            <a:off x="675736" y="1460931"/>
            <a:ext cx="1260000" cy="12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84" name="Connector: Elbow 183">
            <a:extLst>
              <a:ext uri="{FF2B5EF4-FFF2-40B4-BE49-F238E27FC236}">
                <a16:creationId xmlns:a16="http://schemas.microsoft.com/office/drawing/2014/main" id="{7275FA31-AC40-424B-9FAC-F98C773A5E82}"/>
              </a:ext>
            </a:extLst>
          </p:cNvPr>
          <p:cNvCxnSpPr>
            <a:cxnSpLocks/>
            <a:stCxn id="59" idx="7"/>
            <a:endCxn id="163" idx="1"/>
          </p:cNvCxnSpPr>
          <p:nvPr/>
        </p:nvCxnSpPr>
        <p:spPr>
          <a:xfrm flipV="1">
            <a:off x="6106895" y="3813929"/>
            <a:ext cx="2034302" cy="580936"/>
          </a:xfrm>
          <a:prstGeom prst="bentConnector3">
            <a:avLst>
              <a:gd name="adj1" fmla="val 86521"/>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6" name="Connector: Elbow 165">
            <a:extLst>
              <a:ext uri="{FF2B5EF4-FFF2-40B4-BE49-F238E27FC236}">
                <a16:creationId xmlns:a16="http://schemas.microsoft.com/office/drawing/2014/main" id="{6CC3E922-7CB0-461A-9521-97E6C5A8EC49}"/>
              </a:ext>
            </a:extLst>
          </p:cNvPr>
          <p:cNvCxnSpPr>
            <a:cxnSpLocks/>
            <a:stCxn id="162" idx="3"/>
          </p:cNvCxnSpPr>
          <p:nvPr/>
        </p:nvCxnSpPr>
        <p:spPr>
          <a:xfrm>
            <a:off x="4458866" y="2090932"/>
            <a:ext cx="2325344" cy="703859"/>
          </a:xfrm>
          <a:prstGeom prst="bentConnector3">
            <a:avLst>
              <a:gd name="adj1"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Connector: Elbow 169">
            <a:extLst>
              <a:ext uri="{FF2B5EF4-FFF2-40B4-BE49-F238E27FC236}">
                <a16:creationId xmlns:a16="http://schemas.microsoft.com/office/drawing/2014/main" id="{B8211D74-98DC-40D8-A04C-686854A1965D}"/>
              </a:ext>
            </a:extLst>
          </p:cNvPr>
          <p:cNvCxnSpPr>
            <a:cxnSpLocks/>
            <a:stCxn id="164" idx="3"/>
            <a:endCxn id="111" idx="6"/>
          </p:cNvCxnSpPr>
          <p:nvPr/>
        </p:nvCxnSpPr>
        <p:spPr>
          <a:xfrm flipV="1">
            <a:off x="4125140" y="3720411"/>
            <a:ext cx="1747520" cy="119715"/>
          </a:xfrm>
          <a:prstGeom prst="bentConnector3">
            <a:avLst>
              <a:gd name="adj1" fmla="val 113165"/>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4" name="Connector: Elbow 173">
            <a:extLst>
              <a:ext uri="{FF2B5EF4-FFF2-40B4-BE49-F238E27FC236}">
                <a16:creationId xmlns:a16="http://schemas.microsoft.com/office/drawing/2014/main" id="{81117F79-354D-4447-9E4E-2327B2554386}"/>
              </a:ext>
            </a:extLst>
          </p:cNvPr>
          <p:cNvCxnSpPr>
            <a:cxnSpLocks/>
          </p:cNvCxnSpPr>
          <p:nvPr/>
        </p:nvCxnSpPr>
        <p:spPr>
          <a:xfrm flipV="1">
            <a:off x="3482157" y="4739515"/>
            <a:ext cx="1177372" cy="975485"/>
          </a:xfrm>
          <a:prstGeom prst="bentConnector3">
            <a:avLst>
              <a:gd name="adj1" fmla="val 16022"/>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9" name="Connector: Elbow 178">
            <a:extLst>
              <a:ext uri="{FF2B5EF4-FFF2-40B4-BE49-F238E27FC236}">
                <a16:creationId xmlns:a16="http://schemas.microsoft.com/office/drawing/2014/main" id="{CCF907DE-22C4-41EF-AAF4-F4EB6B38B4FD}"/>
              </a:ext>
            </a:extLst>
          </p:cNvPr>
          <p:cNvCxnSpPr>
            <a:cxnSpLocks/>
            <a:stCxn id="30" idx="2"/>
          </p:cNvCxnSpPr>
          <p:nvPr/>
        </p:nvCxnSpPr>
        <p:spPr>
          <a:xfrm flipH="1">
            <a:off x="7159260" y="2063721"/>
            <a:ext cx="963878" cy="1119491"/>
          </a:xfrm>
          <a:prstGeom prst="bentConnector4">
            <a:avLst>
              <a:gd name="adj1" fmla="val 27933"/>
              <a:gd name="adj2" fmla="val 99772"/>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1A213D7-ABA3-134D-8DDD-12B54CEC0BEC}"/>
              </a:ext>
            </a:extLst>
          </p:cNvPr>
          <p:cNvSpPr>
            <a:spLocks noGrp="1"/>
          </p:cNvSpPr>
          <p:nvPr>
            <p:ph type="title"/>
          </p:nvPr>
        </p:nvSpPr>
        <p:spPr>
          <a:xfrm>
            <a:off x="0" y="142036"/>
            <a:ext cx="12192000" cy="1325563"/>
          </a:xfrm>
        </p:spPr>
        <p:txBody>
          <a:bodyPr>
            <a:normAutofit/>
          </a:bodyPr>
          <a:lstStyle/>
          <a:p>
            <a:pPr algn="ctr"/>
            <a:r>
              <a:rPr lang="fi-FI"/>
              <a:t>Finanssialan eväät hallitusohjelmaan 2019-2023 </a:t>
            </a:r>
            <a:br>
              <a:rPr lang="fi-FI"/>
            </a:br>
            <a:endParaRPr lang="fi-FI"/>
          </a:p>
        </p:txBody>
      </p:sp>
      <p:grpSp>
        <p:nvGrpSpPr>
          <p:cNvPr id="17" name="Graphic 10">
            <a:extLst>
              <a:ext uri="{FF2B5EF4-FFF2-40B4-BE49-F238E27FC236}">
                <a16:creationId xmlns:a16="http://schemas.microsoft.com/office/drawing/2014/main" id="{71BA127C-5B30-4969-8645-AACC4A395A8E}"/>
              </a:ext>
            </a:extLst>
          </p:cNvPr>
          <p:cNvGrpSpPr/>
          <p:nvPr/>
        </p:nvGrpSpPr>
        <p:grpSpPr>
          <a:xfrm>
            <a:off x="3634477" y="1978740"/>
            <a:ext cx="4874523" cy="4186482"/>
            <a:chOff x="3634477" y="1550723"/>
            <a:chExt cx="4874523" cy="4186482"/>
          </a:xfrm>
        </p:grpSpPr>
        <p:sp>
          <p:nvSpPr>
            <p:cNvPr id="18" name="Freeform: Shape 17">
              <a:extLst>
                <a:ext uri="{FF2B5EF4-FFF2-40B4-BE49-F238E27FC236}">
                  <a16:creationId xmlns:a16="http://schemas.microsoft.com/office/drawing/2014/main" id="{1804A94A-21D1-4870-93A2-84B014E976E9}"/>
                </a:ext>
              </a:extLst>
            </p:cNvPr>
            <p:cNvSpPr/>
            <p:nvPr/>
          </p:nvSpPr>
          <p:spPr>
            <a:xfrm>
              <a:off x="5996765" y="4548642"/>
              <a:ext cx="420589" cy="86275"/>
            </a:xfrm>
            <a:custGeom>
              <a:avLst/>
              <a:gdLst>
                <a:gd name="connsiteX0" fmla="*/ 6816 w 420589"/>
                <a:gd name="connsiteY0" fmla="*/ 42835 h 86274"/>
                <a:gd name="connsiteX1" fmla="*/ 105385 w 420589"/>
                <a:gd name="connsiteY1" fmla="*/ 50384 h 86274"/>
                <a:gd name="connsiteX2" fmla="*/ 195542 w 420589"/>
                <a:gd name="connsiteY2" fmla="*/ 85325 h 86274"/>
                <a:gd name="connsiteX3" fmla="*/ 295621 w 420589"/>
                <a:gd name="connsiteY3" fmla="*/ 40893 h 86274"/>
                <a:gd name="connsiteX4" fmla="*/ 416190 w 420589"/>
                <a:gd name="connsiteY4" fmla="*/ 8109 h 86274"/>
                <a:gd name="connsiteX5" fmla="*/ 416190 w 420589"/>
                <a:gd name="connsiteY5" fmla="*/ 1638 h 86274"/>
                <a:gd name="connsiteX6" fmla="*/ 300366 w 420589"/>
                <a:gd name="connsiteY6" fmla="*/ 32050 h 86274"/>
                <a:gd name="connsiteX7" fmla="*/ 248385 w 420589"/>
                <a:gd name="connsiteY7" fmla="*/ 57933 h 86274"/>
                <a:gd name="connsiteX8" fmla="*/ 187777 w 420589"/>
                <a:gd name="connsiteY8" fmla="*/ 79717 h 86274"/>
                <a:gd name="connsiteX9" fmla="*/ 81444 w 420589"/>
                <a:gd name="connsiteY9" fmla="*/ 27952 h 86274"/>
                <a:gd name="connsiteX10" fmla="*/ 2502 w 420589"/>
                <a:gd name="connsiteY10" fmla="*/ 38089 h 86274"/>
                <a:gd name="connsiteX11" fmla="*/ 6816 w 420589"/>
                <a:gd name="connsiteY11" fmla="*/ 42835 h 86274"/>
                <a:gd name="connsiteX12" fmla="*/ 6816 w 420589"/>
                <a:gd name="connsiteY12" fmla="*/ 42835 h 8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0589" h="86274">
                  <a:moveTo>
                    <a:pt x="6816" y="42835"/>
                  </a:moveTo>
                  <a:cubicBezTo>
                    <a:pt x="33130" y="8972"/>
                    <a:pt x="77993" y="31403"/>
                    <a:pt x="105385" y="50384"/>
                  </a:cubicBezTo>
                  <a:cubicBezTo>
                    <a:pt x="132561" y="69364"/>
                    <a:pt x="160385" y="90286"/>
                    <a:pt x="195542" y="85325"/>
                  </a:cubicBezTo>
                  <a:cubicBezTo>
                    <a:pt x="231777" y="80148"/>
                    <a:pt x="262836" y="55560"/>
                    <a:pt x="295621" y="40893"/>
                  </a:cubicBezTo>
                  <a:cubicBezTo>
                    <a:pt x="333797" y="24070"/>
                    <a:pt x="374562" y="13070"/>
                    <a:pt x="416190" y="8109"/>
                  </a:cubicBezTo>
                  <a:cubicBezTo>
                    <a:pt x="420288" y="7678"/>
                    <a:pt x="420288" y="1207"/>
                    <a:pt x="416190" y="1638"/>
                  </a:cubicBezTo>
                  <a:cubicBezTo>
                    <a:pt x="376288" y="6384"/>
                    <a:pt x="337248" y="16521"/>
                    <a:pt x="300366" y="32050"/>
                  </a:cubicBezTo>
                  <a:cubicBezTo>
                    <a:pt x="282464" y="39599"/>
                    <a:pt x="265425" y="48658"/>
                    <a:pt x="248385" y="57933"/>
                  </a:cubicBezTo>
                  <a:cubicBezTo>
                    <a:pt x="229620" y="68070"/>
                    <a:pt x="209562" y="78639"/>
                    <a:pt x="187777" y="79717"/>
                  </a:cubicBezTo>
                  <a:cubicBezTo>
                    <a:pt x="145503" y="81658"/>
                    <a:pt x="116601" y="44992"/>
                    <a:pt x="81444" y="27952"/>
                  </a:cubicBezTo>
                  <a:cubicBezTo>
                    <a:pt x="55993" y="15658"/>
                    <a:pt x="21483" y="13717"/>
                    <a:pt x="2502" y="38089"/>
                  </a:cubicBezTo>
                  <a:cubicBezTo>
                    <a:pt x="-302" y="41540"/>
                    <a:pt x="4228" y="46070"/>
                    <a:pt x="6816" y="42835"/>
                  </a:cubicBezTo>
                  <a:lnTo>
                    <a:pt x="6816" y="42835"/>
                  </a:lnTo>
                  <a:close/>
                </a:path>
              </a:pathLst>
            </a:custGeom>
            <a:solidFill>
              <a:srgbClr val="153975"/>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6974691B-E6D6-402B-88A0-AB93E541EE58}"/>
                </a:ext>
              </a:extLst>
            </p:cNvPr>
            <p:cNvSpPr/>
            <p:nvPr/>
          </p:nvSpPr>
          <p:spPr>
            <a:xfrm>
              <a:off x="5796958" y="4901257"/>
              <a:ext cx="317060" cy="60392"/>
            </a:xfrm>
            <a:custGeom>
              <a:avLst/>
              <a:gdLst>
                <a:gd name="connsiteX0" fmla="*/ 6466 w 317059"/>
                <a:gd name="connsiteY0" fmla="*/ 26044 h 60392"/>
                <a:gd name="connsiteX1" fmla="*/ 85839 w 317059"/>
                <a:gd name="connsiteY1" fmla="*/ 32730 h 60392"/>
                <a:gd name="connsiteX2" fmla="*/ 160251 w 317059"/>
                <a:gd name="connsiteY2" fmla="*/ 60123 h 60392"/>
                <a:gd name="connsiteX3" fmla="*/ 315545 w 317059"/>
                <a:gd name="connsiteY3" fmla="*/ 7711 h 60392"/>
                <a:gd name="connsiteX4" fmla="*/ 312310 w 317059"/>
                <a:gd name="connsiteY4" fmla="*/ 2103 h 60392"/>
                <a:gd name="connsiteX5" fmla="*/ 142133 w 317059"/>
                <a:gd name="connsiteY5" fmla="*/ 50848 h 60392"/>
                <a:gd name="connsiteX6" fmla="*/ 3231 w 317059"/>
                <a:gd name="connsiteY6" fmla="*/ 20652 h 60392"/>
                <a:gd name="connsiteX7" fmla="*/ 6466 w 317059"/>
                <a:gd name="connsiteY7" fmla="*/ 26044 h 60392"/>
                <a:gd name="connsiteX8" fmla="*/ 6466 w 317059"/>
                <a:gd name="connsiteY8" fmla="*/ 26044 h 6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059" h="60392">
                  <a:moveTo>
                    <a:pt x="6466" y="26044"/>
                  </a:moveTo>
                  <a:cubicBezTo>
                    <a:pt x="31486" y="9867"/>
                    <a:pt x="61466" y="20436"/>
                    <a:pt x="85839" y="32730"/>
                  </a:cubicBezTo>
                  <a:cubicBezTo>
                    <a:pt x="109996" y="45240"/>
                    <a:pt x="132643" y="57750"/>
                    <a:pt x="160251" y="60123"/>
                  </a:cubicBezTo>
                  <a:cubicBezTo>
                    <a:pt x="216976" y="64868"/>
                    <a:pt x="268310" y="35319"/>
                    <a:pt x="315545" y="7711"/>
                  </a:cubicBezTo>
                  <a:cubicBezTo>
                    <a:pt x="319212" y="5554"/>
                    <a:pt x="315976" y="-54"/>
                    <a:pt x="312310" y="2103"/>
                  </a:cubicBezTo>
                  <a:cubicBezTo>
                    <a:pt x="261624" y="31867"/>
                    <a:pt x="203172" y="65515"/>
                    <a:pt x="142133" y="50848"/>
                  </a:cubicBezTo>
                  <a:cubicBezTo>
                    <a:pt x="97917" y="40279"/>
                    <a:pt x="50250" y="-9760"/>
                    <a:pt x="3231" y="20652"/>
                  </a:cubicBezTo>
                  <a:cubicBezTo>
                    <a:pt x="-436" y="22593"/>
                    <a:pt x="2799" y="28201"/>
                    <a:pt x="6466" y="26044"/>
                  </a:cubicBezTo>
                  <a:lnTo>
                    <a:pt x="6466" y="26044"/>
                  </a:lnTo>
                  <a:close/>
                </a:path>
              </a:pathLst>
            </a:custGeom>
            <a:solidFill>
              <a:srgbClr val="153975"/>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7ADAB4F0-9E82-43E7-A2A2-F166768CC779}"/>
                </a:ext>
              </a:extLst>
            </p:cNvPr>
            <p:cNvSpPr/>
            <p:nvPr/>
          </p:nvSpPr>
          <p:spPr>
            <a:xfrm>
              <a:off x="6271805" y="4656589"/>
              <a:ext cx="157451" cy="32353"/>
            </a:xfrm>
            <a:custGeom>
              <a:avLst/>
              <a:gdLst>
                <a:gd name="connsiteX0" fmla="*/ 6562 w 157451"/>
                <a:gd name="connsiteY0" fmla="*/ 20731 h 32353"/>
                <a:gd name="connsiteX1" fmla="*/ 92405 w 157451"/>
                <a:gd name="connsiteY1" fmla="*/ 32594 h 32353"/>
                <a:gd name="connsiteX2" fmla="*/ 155601 w 157451"/>
                <a:gd name="connsiteY2" fmla="*/ 7143 h 32353"/>
                <a:gd name="connsiteX3" fmla="*/ 151072 w 157451"/>
                <a:gd name="connsiteY3" fmla="*/ 2613 h 32353"/>
                <a:gd name="connsiteX4" fmla="*/ 72993 w 157451"/>
                <a:gd name="connsiteY4" fmla="*/ 22457 h 32353"/>
                <a:gd name="connsiteX5" fmla="*/ 3326 w 157451"/>
                <a:gd name="connsiteY5" fmla="*/ 15123 h 32353"/>
                <a:gd name="connsiteX6" fmla="*/ 6562 w 157451"/>
                <a:gd name="connsiteY6" fmla="*/ 20731 h 32353"/>
                <a:gd name="connsiteX7" fmla="*/ 6562 w 157451"/>
                <a:gd name="connsiteY7" fmla="*/ 20731 h 3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51" h="32353">
                  <a:moveTo>
                    <a:pt x="6562" y="20731"/>
                  </a:moveTo>
                  <a:cubicBezTo>
                    <a:pt x="34601" y="8437"/>
                    <a:pt x="64150" y="30869"/>
                    <a:pt x="92405" y="32594"/>
                  </a:cubicBezTo>
                  <a:cubicBezTo>
                    <a:pt x="116130" y="34104"/>
                    <a:pt x="139425" y="24182"/>
                    <a:pt x="155601" y="7143"/>
                  </a:cubicBezTo>
                  <a:cubicBezTo>
                    <a:pt x="158405" y="4123"/>
                    <a:pt x="153875" y="-406"/>
                    <a:pt x="151072" y="2613"/>
                  </a:cubicBezTo>
                  <a:cubicBezTo>
                    <a:pt x="130366" y="24182"/>
                    <a:pt x="101464" y="30437"/>
                    <a:pt x="72993" y="22457"/>
                  </a:cubicBezTo>
                  <a:cubicBezTo>
                    <a:pt x="49915" y="16202"/>
                    <a:pt x="26836" y="4770"/>
                    <a:pt x="3326" y="15123"/>
                  </a:cubicBezTo>
                  <a:cubicBezTo>
                    <a:pt x="-556" y="16633"/>
                    <a:pt x="2895" y="22241"/>
                    <a:pt x="6562" y="20731"/>
                  </a:cubicBezTo>
                  <a:lnTo>
                    <a:pt x="6562" y="20731"/>
                  </a:lnTo>
                  <a:close/>
                </a:path>
              </a:pathLst>
            </a:custGeom>
            <a:solidFill>
              <a:srgbClr val="153975"/>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1C0CF67D-FB89-4E70-9AC9-39D1E698C064}"/>
                </a:ext>
              </a:extLst>
            </p:cNvPr>
            <p:cNvSpPr/>
            <p:nvPr/>
          </p:nvSpPr>
          <p:spPr>
            <a:xfrm>
              <a:off x="6502317" y="4153846"/>
              <a:ext cx="465884" cy="62549"/>
            </a:xfrm>
            <a:custGeom>
              <a:avLst/>
              <a:gdLst>
                <a:gd name="connsiteX0" fmla="*/ 6403 w 465883"/>
                <a:gd name="connsiteY0" fmla="*/ 39042 h 62549"/>
                <a:gd name="connsiteX1" fmla="*/ 122011 w 465883"/>
                <a:gd name="connsiteY1" fmla="*/ 17473 h 62549"/>
                <a:gd name="connsiteX2" fmla="*/ 233090 w 465883"/>
                <a:gd name="connsiteY2" fmla="*/ 56728 h 62549"/>
                <a:gd name="connsiteX3" fmla="*/ 464307 w 465883"/>
                <a:gd name="connsiteY3" fmla="*/ 7551 h 62549"/>
                <a:gd name="connsiteX4" fmla="*/ 461071 w 465883"/>
                <a:gd name="connsiteY4" fmla="*/ 1943 h 62549"/>
                <a:gd name="connsiteX5" fmla="*/ 212816 w 465883"/>
                <a:gd name="connsiteY5" fmla="*/ 44218 h 62549"/>
                <a:gd name="connsiteX6" fmla="*/ 105404 w 465883"/>
                <a:gd name="connsiteY6" fmla="*/ 8414 h 62549"/>
                <a:gd name="connsiteX7" fmla="*/ 2952 w 465883"/>
                <a:gd name="connsiteY7" fmla="*/ 33649 h 62549"/>
                <a:gd name="connsiteX8" fmla="*/ 6403 w 465883"/>
                <a:gd name="connsiteY8" fmla="*/ 39042 h 62549"/>
                <a:gd name="connsiteX9" fmla="*/ 6403 w 465883"/>
                <a:gd name="connsiteY9" fmla="*/ 39042 h 6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5883" h="62549">
                  <a:moveTo>
                    <a:pt x="6403" y="39042"/>
                  </a:moveTo>
                  <a:cubicBezTo>
                    <a:pt x="40482" y="17042"/>
                    <a:pt x="82325" y="8630"/>
                    <a:pt x="122011" y="17473"/>
                  </a:cubicBezTo>
                  <a:cubicBezTo>
                    <a:pt x="160619" y="25885"/>
                    <a:pt x="194482" y="48316"/>
                    <a:pt x="233090" y="56728"/>
                  </a:cubicBezTo>
                  <a:cubicBezTo>
                    <a:pt x="312894" y="73983"/>
                    <a:pt x="392698" y="39473"/>
                    <a:pt x="464307" y="7551"/>
                  </a:cubicBezTo>
                  <a:cubicBezTo>
                    <a:pt x="468189" y="5826"/>
                    <a:pt x="464738" y="218"/>
                    <a:pt x="461071" y="1943"/>
                  </a:cubicBezTo>
                  <a:cubicBezTo>
                    <a:pt x="384287" y="36237"/>
                    <a:pt x="297365" y="72904"/>
                    <a:pt x="212816" y="44218"/>
                  </a:cubicBezTo>
                  <a:cubicBezTo>
                    <a:pt x="177012" y="32140"/>
                    <a:pt x="143796" y="12081"/>
                    <a:pt x="105404" y="8414"/>
                  </a:cubicBezTo>
                  <a:cubicBezTo>
                    <a:pt x="69600" y="4963"/>
                    <a:pt x="33149" y="14238"/>
                    <a:pt x="2952" y="33649"/>
                  </a:cubicBezTo>
                  <a:cubicBezTo>
                    <a:pt x="-283" y="35591"/>
                    <a:pt x="2952" y="41198"/>
                    <a:pt x="6403" y="39042"/>
                  </a:cubicBezTo>
                  <a:lnTo>
                    <a:pt x="6403" y="39042"/>
                  </a:lnTo>
                  <a:close/>
                </a:path>
              </a:pathLst>
            </a:custGeom>
            <a:solidFill>
              <a:srgbClr val="153975"/>
            </a:solidFill>
            <a:ln w="9525" cap="flat">
              <a:noFill/>
              <a:prstDash val="solid"/>
              <a:miter/>
            </a:ln>
          </p:spPr>
          <p:txBody>
            <a:bodyPr rtlCol="0" anchor="ctr"/>
            <a:lstStyle/>
            <a:p>
              <a:endParaRPr lang="fi-FI"/>
            </a:p>
          </p:txBody>
        </p:sp>
        <p:sp>
          <p:nvSpPr>
            <p:cNvPr id="23" name="Freeform: Shape 22">
              <a:extLst>
                <a:ext uri="{FF2B5EF4-FFF2-40B4-BE49-F238E27FC236}">
                  <a16:creationId xmlns:a16="http://schemas.microsoft.com/office/drawing/2014/main" id="{B8905A0F-0B8E-4067-86B5-39CBE18045F3}"/>
                </a:ext>
              </a:extLst>
            </p:cNvPr>
            <p:cNvSpPr/>
            <p:nvPr/>
          </p:nvSpPr>
          <p:spPr>
            <a:xfrm>
              <a:off x="6699093" y="4082223"/>
              <a:ext cx="170393" cy="23726"/>
            </a:xfrm>
            <a:custGeom>
              <a:avLst/>
              <a:gdLst>
                <a:gd name="connsiteX0" fmla="*/ 5686 w 170392"/>
                <a:gd name="connsiteY0" fmla="*/ 13174 h 23725"/>
                <a:gd name="connsiteX1" fmla="*/ 167452 w 170392"/>
                <a:gd name="connsiteY1" fmla="*/ 21154 h 23725"/>
                <a:gd name="connsiteX2" fmla="*/ 165726 w 170392"/>
                <a:gd name="connsiteY2" fmla="*/ 14899 h 23725"/>
                <a:gd name="connsiteX3" fmla="*/ 3961 w 170392"/>
                <a:gd name="connsiteY3" fmla="*/ 6919 h 23725"/>
                <a:gd name="connsiteX4" fmla="*/ 5686 w 170392"/>
                <a:gd name="connsiteY4" fmla="*/ 13174 h 23725"/>
                <a:gd name="connsiteX5" fmla="*/ 5686 w 170392"/>
                <a:gd name="connsiteY5" fmla="*/ 13174 h 2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392" h="23725">
                  <a:moveTo>
                    <a:pt x="5686" y="13174"/>
                  </a:moveTo>
                  <a:cubicBezTo>
                    <a:pt x="59177" y="-5376"/>
                    <a:pt x="113099" y="32154"/>
                    <a:pt x="167452" y="21154"/>
                  </a:cubicBezTo>
                  <a:cubicBezTo>
                    <a:pt x="171550" y="20291"/>
                    <a:pt x="169824" y="14036"/>
                    <a:pt x="165726" y="14899"/>
                  </a:cubicBezTo>
                  <a:cubicBezTo>
                    <a:pt x="111373" y="26115"/>
                    <a:pt x="57882" y="-11846"/>
                    <a:pt x="3961" y="6919"/>
                  </a:cubicBezTo>
                  <a:cubicBezTo>
                    <a:pt x="-137" y="8428"/>
                    <a:pt x="1588" y="14683"/>
                    <a:pt x="5686" y="13174"/>
                  </a:cubicBezTo>
                  <a:lnTo>
                    <a:pt x="5686" y="13174"/>
                  </a:lnTo>
                  <a:close/>
                </a:path>
              </a:pathLst>
            </a:custGeom>
            <a:solidFill>
              <a:srgbClr val="153975"/>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8D54A097-1825-4D26-8354-A627FA2F8F91}"/>
                </a:ext>
              </a:extLst>
            </p:cNvPr>
            <p:cNvSpPr/>
            <p:nvPr/>
          </p:nvSpPr>
          <p:spPr>
            <a:xfrm>
              <a:off x="6962921" y="3699052"/>
              <a:ext cx="289020" cy="110000"/>
            </a:xfrm>
            <a:custGeom>
              <a:avLst/>
              <a:gdLst>
                <a:gd name="connsiteX0" fmla="*/ 7584 w 289020"/>
                <a:gd name="connsiteY0" fmla="*/ 101284 h 110000"/>
                <a:gd name="connsiteX1" fmla="*/ 77251 w 289020"/>
                <a:gd name="connsiteY1" fmla="*/ 92441 h 110000"/>
                <a:gd name="connsiteX2" fmla="*/ 150800 w 289020"/>
                <a:gd name="connsiteY2" fmla="*/ 107539 h 110000"/>
                <a:gd name="connsiteX3" fmla="*/ 218095 w 289020"/>
                <a:gd name="connsiteY3" fmla="*/ 68500 h 110000"/>
                <a:gd name="connsiteX4" fmla="*/ 286899 w 289020"/>
                <a:gd name="connsiteY4" fmla="*/ 7029 h 110000"/>
                <a:gd name="connsiteX5" fmla="*/ 282369 w 289020"/>
                <a:gd name="connsiteY5" fmla="*/ 2500 h 110000"/>
                <a:gd name="connsiteX6" fmla="*/ 213565 w 289020"/>
                <a:gd name="connsiteY6" fmla="*/ 63971 h 110000"/>
                <a:gd name="connsiteX7" fmla="*/ 127290 w 289020"/>
                <a:gd name="connsiteY7" fmla="*/ 102579 h 110000"/>
                <a:gd name="connsiteX8" fmla="*/ 52447 w 289020"/>
                <a:gd name="connsiteY8" fmla="*/ 78637 h 110000"/>
                <a:gd name="connsiteX9" fmla="*/ 2192 w 289020"/>
                <a:gd name="connsiteY9" fmla="*/ 98049 h 110000"/>
                <a:gd name="connsiteX10" fmla="*/ 7584 w 289020"/>
                <a:gd name="connsiteY10" fmla="*/ 101284 h 110000"/>
                <a:gd name="connsiteX11" fmla="*/ 7584 w 289020"/>
                <a:gd name="connsiteY11" fmla="*/ 101284 h 1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020" h="110000">
                  <a:moveTo>
                    <a:pt x="7584" y="101284"/>
                  </a:moveTo>
                  <a:cubicBezTo>
                    <a:pt x="22467" y="77343"/>
                    <a:pt x="55251" y="83598"/>
                    <a:pt x="77251" y="92441"/>
                  </a:cubicBezTo>
                  <a:cubicBezTo>
                    <a:pt x="101192" y="101932"/>
                    <a:pt x="124271" y="113794"/>
                    <a:pt x="150800" y="107539"/>
                  </a:cubicBezTo>
                  <a:cubicBezTo>
                    <a:pt x="176036" y="101500"/>
                    <a:pt x="198036" y="84245"/>
                    <a:pt x="218095" y="68500"/>
                  </a:cubicBezTo>
                  <a:cubicBezTo>
                    <a:pt x="242251" y="49304"/>
                    <a:pt x="264467" y="28167"/>
                    <a:pt x="286899" y="7029"/>
                  </a:cubicBezTo>
                  <a:cubicBezTo>
                    <a:pt x="289918" y="4225"/>
                    <a:pt x="285389" y="-304"/>
                    <a:pt x="282369" y="2500"/>
                  </a:cubicBezTo>
                  <a:cubicBezTo>
                    <a:pt x="260154" y="23637"/>
                    <a:pt x="237722" y="44775"/>
                    <a:pt x="213565" y="63971"/>
                  </a:cubicBezTo>
                  <a:cubicBezTo>
                    <a:pt x="189408" y="82951"/>
                    <a:pt x="160075" y="106461"/>
                    <a:pt x="127290" y="102579"/>
                  </a:cubicBezTo>
                  <a:cubicBezTo>
                    <a:pt x="100977" y="99559"/>
                    <a:pt x="78761" y="81873"/>
                    <a:pt x="52447" y="78637"/>
                  </a:cubicBezTo>
                  <a:cubicBezTo>
                    <a:pt x="33251" y="76265"/>
                    <a:pt x="12976" y="80794"/>
                    <a:pt x="2192" y="98049"/>
                  </a:cubicBezTo>
                  <a:cubicBezTo>
                    <a:pt x="-181" y="101716"/>
                    <a:pt x="5427" y="104951"/>
                    <a:pt x="7584" y="101284"/>
                  </a:cubicBezTo>
                  <a:lnTo>
                    <a:pt x="7584" y="101284"/>
                  </a:lnTo>
                  <a:close/>
                </a:path>
              </a:pathLst>
            </a:custGeom>
            <a:solidFill>
              <a:srgbClr val="153975"/>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BB994715-B680-420E-9E66-FA2AD7B8A009}"/>
                </a:ext>
              </a:extLst>
            </p:cNvPr>
            <p:cNvSpPr/>
            <p:nvPr/>
          </p:nvSpPr>
          <p:spPr>
            <a:xfrm>
              <a:off x="7090508" y="3856813"/>
              <a:ext cx="166079" cy="34510"/>
            </a:xfrm>
            <a:custGeom>
              <a:avLst/>
              <a:gdLst>
                <a:gd name="connsiteX0" fmla="*/ 4665 w 166078"/>
                <a:gd name="connsiteY0" fmla="*/ 27426 h 34509"/>
                <a:gd name="connsiteX1" fmla="*/ 93744 w 166078"/>
                <a:gd name="connsiteY1" fmla="*/ 33681 h 34509"/>
                <a:gd name="connsiteX2" fmla="*/ 164489 w 166078"/>
                <a:gd name="connsiteY2" fmla="*/ 7799 h 34509"/>
                <a:gd name="connsiteX3" fmla="*/ 161253 w 166078"/>
                <a:gd name="connsiteY3" fmla="*/ 2191 h 34509"/>
                <a:gd name="connsiteX4" fmla="*/ 86626 w 166078"/>
                <a:gd name="connsiteY4" fmla="*/ 27426 h 34509"/>
                <a:gd name="connsiteX5" fmla="*/ 4880 w 166078"/>
                <a:gd name="connsiteY5" fmla="*/ 20740 h 34509"/>
                <a:gd name="connsiteX6" fmla="*/ 4665 w 166078"/>
                <a:gd name="connsiteY6" fmla="*/ 27426 h 34509"/>
                <a:gd name="connsiteX7" fmla="*/ 4665 w 166078"/>
                <a:gd name="connsiteY7" fmla="*/ 27426 h 3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078" h="34509">
                  <a:moveTo>
                    <a:pt x="4665" y="27426"/>
                  </a:moveTo>
                  <a:cubicBezTo>
                    <a:pt x="34645" y="25701"/>
                    <a:pt x="63763" y="35838"/>
                    <a:pt x="93744" y="33681"/>
                  </a:cubicBezTo>
                  <a:cubicBezTo>
                    <a:pt x="119194" y="31740"/>
                    <a:pt x="143567" y="22681"/>
                    <a:pt x="164489" y="7799"/>
                  </a:cubicBezTo>
                  <a:cubicBezTo>
                    <a:pt x="167940" y="5426"/>
                    <a:pt x="164704" y="-182"/>
                    <a:pt x="161253" y="2191"/>
                  </a:cubicBezTo>
                  <a:cubicBezTo>
                    <a:pt x="139469" y="17720"/>
                    <a:pt x="113587" y="26995"/>
                    <a:pt x="86626" y="27426"/>
                  </a:cubicBezTo>
                  <a:cubicBezTo>
                    <a:pt x="59018" y="27858"/>
                    <a:pt x="32488" y="19230"/>
                    <a:pt x="4880" y="20740"/>
                  </a:cubicBezTo>
                  <a:cubicBezTo>
                    <a:pt x="567" y="21171"/>
                    <a:pt x="567" y="27642"/>
                    <a:pt x="4665" y="27426"/>
                  </a:cubicBezTo>
                  <a:lnTo>
                    <a:pt x="4665" y="27426"/>
                  </a:lnTo>
                  <a:close/>
                </a:path>
              </a:pathLst>
            </a:custGeom>
            <a:solidFill>
              <a:srgbClr val="153975"/>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1A500041-B677-4C6D-B97F-7B9A63FE2A4C}"/>
                </a:ext>
              </a:extLst>
            </p:cNvPr>
            <p:cNvSpPr/>
            <p:nvPr/>
          </p:nvSpPr>
          <p:spPr>
            <a:xfrm>
              <a:off x="7588737" y="3032364"/>
              <a:ext cx="325687" cy="92745"/>
            </a:xfrm>
            <a:custGeom>
              <a:avLst/>
              <a:gdLst>
                <a:gd name="connsiteX0" fmla="*/ 7260 w 325687"/>
                <a:gd name="connsiteY0" fmla="*/ 65912 h 92745"/>
                <a:gd name="connsiteX1" fmla="*/ 91594 w 325687"/>
                <a:gd name="connsiteY1" fmla="*/ 56206 h 92745"/>
                <a:gd name="connsiteX2" fmla="*/ 170751 w 325687"/>
                <a:gd name="connsiteY2" fmla="*/ 91579 h 92745"/>
                <a:gd name="connsiteX3" fmla="*/ 249261 w 325687"/>
                <a:gd name="connsiteY3" fmla="*/ 66343 h 92745"/>
                <a:gd name="connsiteX4" fmla="*/ 323673 w 325687"/>
                <a:gd name="connsiteY4" fmla="*/ 7029 h 92745"/>
                <a:gd name="connsiteX5" fmla="*/ 319143 w 325687"/>
                <a:gd name="connsiteY5" fmla="*/ 2500 h 92745"/>
                <a:gd name="connsiteX6" fmla="*/ 241280 w 325687"/>
                <a:gd name="connsiteY6" fmla="*/ 63971 h 92745"/>
                <a:gd name="connsiteX7" fmla="*/ 194476 w 325687"/>
                <a:gd name="connsiteY7" fmla="*/ 85108 h 92745"/>
                <a:gd name="connsiteX8" fmla="*/ 144437 w 325687"/>
                <a:gd name="connsiteY8" fmla="*/ 74971 h 92745"/>
                <a:gd name="connsiteX9" fmla="*/ 70888 w 325687"/>
                <a:gd name="connsiteY9" fmla="*/ 44990 h 92745"/>
                <a:gd name="connsiteX10" fmla="*/ 2946 w 325687"/>
                <a:gd name="connsiteY10" fmla="*/ 61383 h 92745"/>
                <a:gd name="connsiteX11" fmla="*/ 7260 w 325687"/>
                <a:gd name="connsiteY11" fmla="*/ 65912 h 92745"/>
                <a:gd name="connsiteX12" fmla="*/ 7260 w 325687"/>
                <a:gd name="connsiteY12" fmla="*/ 65912 h 9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87" h="92745">
                  <a:moveTo>
                    <a:pt x="7260" y="65912"/>
                  </a:moveTo>
                  <a:cubicBezTo>
                    <a:pt x="31417" y="46931"/>
                    <a:pt x="63554" y="47363"/>
                    <a:pt x="91594" y="56206"/>
                  </a:cubicBezTo>
                  <a:cubicBezTo>
                    <a:pt x="119202" y="65049"/>
                    <a:pt x="142064" y="86618"/>
                    <a:pt x="170751" y="91579"/>
                  </a:cubicBezTo>
                  <a:cubicBezTo>
                    <a:pt x="199437" y="96539"/>
                    <a:pt x="226182" y="81657"/>
                    <a:pt x="249261" y="66343"/>
                  </a:cubicBezTo>
                  <a:cubicBezTo>
                    <a:pt x="275790" y="48873"/>
                    <a:pt x="299732" y="27951"/>
                    <a:pt x="323673" y="7029"/>
                  </a:cubicBezTo>
                  <a:cubicBezTo>
                    <a:pt x="326908" y="4226"/>
                    <a:pt x="322163" y="-304"/>
                    <a:pt x="319143" y="2500"/>
                  </a:cubicBezTo>
                  <a:cubicBezTo>
                    <a:pt x="294124" y="24284"/>
                    <a:pt x="269104" y="46069"/>
                    <a:pt x="241280" y="63971"/>
                  </a:cubicBezTo>
                  <a:cubicBezTo>
                    <a:pt x="226829" y="73245"/>
                    <a:pt x="211300" y="81873"/>
                    <a:pt x="194476" y="85108"/>
                  </a:cubicBezTo>
                  <a:cubicBezTo>
                    <a:pt x="176574" y="88343"/>
                    <a:pt x="160182" y="83167"/>
                    <a:pt x="144437" y="74971"/>
                  </a:cubicBezTo>
                  <a:cubicBezTo>
                    <a:pt x="120280" y="62245"/>
                    <a:pt x="98280" y="48657"/>
                    <a:pt x="70888" y="44990"/>
                  </a:cubicBezTo>
                  <a:cubicBezTo>
                    <a:pt x="46515" y="41755"/>
                    <a:pt x="22358" y="46069"/>
                    <a:pt x="2946" y="61383"/>
                  </a:cubicBezTo>
                  <a:cubicBezTo>
                    <a:pt x="-720" y="63755"/>
                    <a:pt x="4025" y="68284"/>
                    <a:pt x="7260" y="65912"/>
                  </a:cubicBezTo>
                  <a:lnTo>
                    <a:pt x="7260" y="65912"/>
                  </a:lnTo>
                  <a:close/>
                </a:path>
              </a:pathLst>
            </a:custGeom>
            <a:solidFill>
              <a:srgbClr val="153975"/>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78C703D2-95B3-4511-90FF-31CD10BDC951}"/>
                </a:ext>
              </a:extLst>
            </p:cNvPr>
            <p:cNvSpPr/>
            <p:nvPr/>
          </p:nvSpPr>
          <p:spPr>
            <a:xfrm>
              <a:off x="7375223" y="3432463"/>
              <a:ext cx="379609" cy="88432"/>
            </a:xfrm>
            <a:custGeom>
              <a:avLst/>
              <a:gdLst>
                <a:gd name="connsiteX0" fmla="*/ 7029 w 379608"/>
                <a:gd name="connsiteY0" fmla="*/ 86402 h 88431"/>
                <a:gd name="connsiteX1" fmla="*/ 195970 w 379608"/>
                <a:gd name="connsiteY1" fmla="*/ 42186 h 88431"/>
                <a:gd name="connsiteX2" fmla="*/ 378010 w 379608"/>
                <a:gd name="connsiteY2" fmla="*/ 7029 h 88431"/>
                <a:gd name="connsiteX3" fmla="*/ 373481 w 379608"/>
                <a:gd name="connsiteY3" fmla="*/ 2500 h 88431"/>
                <a:gd name="connsiteX4" fmla="*/ 171382 w 379608"/>
                <a:gd name="connsiteY4" fmla="*/ 33559 h 88431"/>
                <a:gd name="connsiteX5" fmla="*/ 2284 w 379608"/>
                <a:gd name="connsiteY5" fmla="*/ 81873 h 88431"/>
                <a:gd name="connsiteX6" fmla="*/ 7029 w 379608"/>
                <a:gd name="connsiteY6" fmla="*/ 86402 h 88431"/>
                <a:gd name="connsiteX7" fmla="*/ 7029 w 379608"/>
                <a:gd name="connsiteY7" fmla="*/ 86402 h 8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608" h="88431">
                  <a:moveTo>
                    <a:pt x="7029" y="86402"/>
                  </a:moveTo>
                  <a:cubicBezTo>
                    <a:pt x="52755" y="30324"/>
                    <a:pt x="131480" y="35931"/>
                    <a:pt x="195970" y="42186"/>
                  </a:cubicBezTo>
                  <a:cubicBezTo>
                    <a:pt x="258088" y="48226"/>
                    <a:pt x="328834" y="52755"/>
                    <a:pt x="378010" y="7029"/>
                  </a:cubicBezTo>
                  <a:cubicBezTo>
                    <a:pt x="381030" y="4226"/>
                    <a:pt x="376501" y="-304"/>
                    <a:pt x="373481" y="2500"/>
                  </a:cubicBezTo>
                  <a:cubicBezTo>
                    <a:pt x="318696" y="53186"/>
                    <a:pt x="238677" y="39167"/>
                    <a:pt x="171382" y="33559"/>
                  </a:cubicBezTo>
                  <a:cubicBezTo>
                    <a:pt x="112284" y="28598"/>
                    <a:pt x="43049" y="32049"/>
                    <a:pt x="2284" y="81873"/>
                  </a:cubicBezTo>
                  <a:cubicBezTo>
                    <a:pt x="-89" y="85108"/>
                    <a:pt x="4441" y="89637"/>
                    <a:pt x="7029" y="86402"/>
                  </a:cubicBezTo>
                  <a:lnTo>
                    <a:pt x="7029" y="86402"/>
                  </a:lnTo>
                  <a:close/>
                </a:path>
              </a:pathLst>
            </a:custGeom>
            <a:solidFill>
              <a:srgbClr val="153975"/>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3B5C2FDB-586F-4C1E-B116-D19FA9CD7433}"/>
                </a:ext>
              </a:extLst>
            </p:cNvPr>
            <p:cNvSpPr/>
            <p:nvPr/>
          </p:nvSpPr>
          <p:spPr>
            <a:xfrm>
              <a:off x="7795570" y="3210408"/>
              <a:ext cx="196275" cy="58235"/>
            </a:xfrm>
            <a:custGeom>
              <a:avLst/>
              <a:gdLst>
                <a:gd name="connsiteX0" fmla="*/ 6193 w 196275"/>
                <a:gd name="connsiteY0" fmla="*/ 45966 h 58235"/>
                <a:gd name="connsiteX1" fmla="*/ 114899 w 196275"/>
                <a:gd name="connsiteY1" fmla="*/ 58045 h 58235"/>
                <a:gd name="connsiteX2" fmla="*/ 194488 w 196275"/>
                <a:gd name="connsiteY2" fmla="*/ 7143 h 58235"/>
                <a:gd name="connsiteX3" fmla="*/ 189958 w 196275"/>
                <a:gd name="connsiteY3" fmla="*/ 2613 h 58235"/>
                <a:gd name="connsiteX4" fmla="*/ 94840 w 196275"/>
                <a:gd name="connsiteY4" fmla="*/ 50280 h 58235"/>
                <a:gd name="connsiteX5" fmla="*/ 2958 w 196275"/>
                <a:gd name="connsiteY5" fmla="*/ 40574 h 58235"/>
                <a:gd name="connsiteX6" fmla="*/ 6193 w 196275"/>
                <a:gd name="connsiteY6" fmla="*/ 45966 h 58235"/>
                <a:gd name="connsiteX7" fmla="*/ 6193 w 196275"/>
                <a:gd name="connsiteY7" fmla="*/ 45966 h 5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275" h="58235">
                  <a:moveTo>
                    <a:pt x="6193" y="45966"/>
                  </a:moveTo>
                  <a:cubicBezTo>
                    <a:pt x="39409" y="21378"/>
                    <a:pt x="79095" y="61280"/>
                    <a:pt x="114899" y="58045"/>
                  </a:cubicBezTo>
                  <a:cubicBezTo>
                    <a:pt x="147684" y="55241"/>
                    <a:pt x="173135" y="29574"/>
                    <a:pt x="194488" y="7143"/>
                  </a:cubicBezTo>
                  <a:cubicBezTo>
                    <a:pt x="197292" y="4123"/>
                    <a:pt x="192762" y="-406"/>
                    <a:pt x="189958" y="2613"/>
                  </a:cubicBezTo>
                  <a:cubicBezTo>
                    <a:pt x="165154" y="28712"/>
                    <a:pt x="134095" y="58908"/>
                    <a:pt x="94840" y="50280"/>
                  </a:cubicBezTo>
                  <a:cubicBezTo>
                    <a:pt x="65291" y="43594"/>
                    <a:pt x="32291" y="18790"/>
                    <a:pt x="2958" y="40574"/>
                  </a:cubicBezTo>
                  <a:cubicBezTo>
                    <a:pt x="-278" y="42947"/>
                    <a:pt x="2958" y="48555"/>
                    <a:pt x="6193" y="45966"/>
                  </a:cubicBezTo>
                  <a:lnTo>
                    <a:pt x="6193" y="45966"/>
                  </a:lnTo>
                  <a:close/>
                </a:path>
              </a:pathLst>
            </a:custGeom>
            <a:solidFill>
              <a:srgbClr val="153975"/>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0ADCF44C-03B2-4604-8CC7-0C57C1443880}"/>
                </a:ext>
              </a:extLst>
            </p:cNvPr>
            <p:cNvSpPr/>
            <p:nvPr/>
          </p:nvSpPr>
          <p:spPr>
            <a:xfrm>
              <a:off x="7583433" y="1622192"/>
              <a:ext cx="925297" cy="1005101"/>
            </a:xfrm>
            <a:custGeom>
              <a:avLst/>
              <a:gdLst>
                <a:gd name="connsiteX0" fmla="*/ 6956 w 925296"/>
                <a:gd name="connsiteY0" fmla="*/ 1003083 h 1005100"/>
                <a:gd name="connsiteX1" fmla="*/ 201290 w 925296"/>
                <a:gd name="connsiteY1" fmla="*/ 782004 h 1005100"/>
                <a:gd name="connsiteX2" fmla="*/ 348173 w 925296"/>
                <a:gd name="connsiteY2" fmla="*/ 545180 h 1005100"/>
                <a:gd name="connsiteX3" fmla="*/ 485566 w 925296"/>
                <a:gd name="connsiteY3" fmla="*/ 329493 h 1005100"/>
                <a:gd name="connsiteX4" fmla="*/ 574213 w 925296"/>
                <a:gd name="connsiteY4" fmla="*/ 243434 h 1005100"/>
                <a:gd name="connsiteX5" fmla="*/ 699311 w 925296"/>
                <a:gd name="connsiteY5" fmla="*/ 177218 h 1005100"/>
                <a:gd name="connsiteX6" fmla="*/ 924920 w 925296"/>
                <a:gd name="connsiteY6" fmla="*/ 5532 h 1005100"/>
                <a:gd name="connsiteX7" fmla="*/ 918665 w 925296"/>
                <a:gd name="connsiteY7" fmla="*/ 3806 h 1005100"/>
                <a:gd name="connsiteX8" fmla="*/ 706645 w 925296"/>
                <a:gd name="connsiteY8" fmla="*/ 167512 h 1005100"/>
                <a:gd name="connsiteX9" fmla="*/ 582409 w 925296"/>
                <a:gd name="connsiteY9" fmla="*/ 229630 h 1005100"/>
                <a:gd name="connsiteX10" fmla="*/ 495487 w 925296"/>
                <a:gd name="connsiteY10" fmla="*/ 308140 h 1005100"/>
                <a:gd name="connsiteX11" fmla="*/ 358742 w 925296"/>
                <a:gd name="connsiteY11" fmla="*/ 513258 h 1005100"/>
                <a:gd name="connsiteX12" fmla="*/ 220486 w 925296"/>
                <a:gd name="connsiteY12" fmla="*/ 744690 h 1005100"/>
                <a:gd name="connsiteX13" fmla="*/ 2858 w 925296"/>
                <a:gd name="connsiteY13" fmla="*/ 998554 h 1005100"/>
                <a:gd name="connsiteX14" fmla="*/ 6956 w 925296"/>
                <a:gd name="connsiteY14" fmla="*/ 1003083 h 1005100"/>
                <a:gd name="connsiteX15" fmla="*/ 6956 w 925296"/>
                <a:gd name="connsiteY15" fmla="*/ 1003083 h 10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5296" h="1005100">
                  <a:moveTo>
                    <a:pt x="6956" y="1003083"/>
                  </a:moveTo>
                  <a:cubicBezTo>
                    <a:pt x="78133" y="935142"/>
                    <a:pt x="143055" y="861161"/>
                    <a:pt x="201290" y="782004"/>
                  </a:cubicBezTo>
                  <a:cubicBezTo>
                    <a:pt x="256506" y="706730"/>
                    <a:pt x="303094" y="626710"/>
                    <a:pt x="348173" y="545180"/>
                  </a:cubicBezTo>
                  <a:cubicBezTo>
                    <a:pt x="389369" y="470768"/>
                    <a:pt x="430997" y="395278"/>
                    <a:pt x="485566" y="329493"/>
                  </a:cubicBezTo>
                  <a:cubicBezTo>
                    <a:pt x="511879" y="297787"/>
                    <a:pt x="541213" y="268238"/>
                    <a:pt x="574213" y="243434"/>
                  </a:cubicBezTo>
                  <a:cubicBezTo>
                    <a:pt x="612390" y="214748"/>
                    <a:pt x="654880" y="194689"/>
                    <a:pt x="699311" y="177218"/>
                  </a:cubicBezTo>
                  <a:cubicBezTo>
                    <a:pt x="786880" y="142708"/>
                    <a:pt x="893430" y="104748"/>
                    <a:pt x="924920" y="5532"/>
                  </a:cubicBezTo>
                  <a:cubicBezTo>
                    <a:pt x="926214" y="1649"/>
                    <a:pt x="919959" y="-76"/>
                    <a:pt x="918665" y="3806"/>
                  </a:cubicBezTo>
                  <a:cubicBezTo>
                    <a:pt x="889116" y="96983"/>
                    <a:pt x="789253" y="135159"/>
                    <a:pt x="706645" y="167512"/>
                  </a:cubicBezTo>
                  <a:cubicBezTo>
                    <a:pt x="663291" y="184336"/>
                    <a:pt x="620801" y="202885"/>
                    <a:pt x="582409" y="229630"/>
                  </a:cubicBezTo>
                  <a:cubicBezTo>
                    <a:pt x="550272" y="252062"/>
                    <a:pt x="521370" y="278807"/>
                    <a:pt x="495487" y="308140"/>
                  </a:cubicBezTo>
                  <a:cubicBezTo>
                    <a:pt x="440703" y="369827"/>
                    <a:pt x="398644" y="441435"/>
                    <a:pt x="358742" y="513258"/>
                  </a:cubicBezTo>
                  <a:cubicBezTo>
                    <a:pt x="314957" y="591768"/>
                    <a:pt x="271820" y="670710"/>
                    <a:pt x="220486" y="744690"/>
                  </a:cubicBezTo>
                  <a:cubicBezTo>
                    <a:pt x="156643" y="836357"/>
                    <a:pt x="83525" y="921554"/>
                    <a:pt x="2858" y="998554"/>
                  </a:cubicBezTo>
                  <a:cubicBezTo>
                    <a:pt x="-593" y="1001358"/>
                    <a:pt x="3937" y="1005887"/>
                    <a:pt x="6956" y="1003083"/>
                  </a:cubicBezTo>
                  <a:lnTo>
                    <a:pt x="6956" y="1003083"/>
                  </a:lnTo>
                  <a:close/>
                </a:path>
              </a:pathLst>
            </a:custGeom>
            <a:solidFill>
              <a:srgbClr val="153975"/>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19937B78-948C-4489-809D-92D57E599916}"/>
                </a:ext>
              </a:extLst>
            </p:cNvPr>
            <p:cNvSpPr/>
            <p:nvPr/>
          </p:nvSpPr>
          <p:spPr>
            <a:xfrm>
              <a:off x="7758177" y="1633853"/>
              <a:ext cx="368825" cy="222157"/>
            </a:xfrm>
            <a:custGeom>
              <a:avLst/>
              <a:gdLst>
                <a:gd name="connsiteX0" fmla="*/ 7351 w 368824"/>
                <a:gd name="connsiteY0" fmla="*/ 220773 h 222157"/>
                <a:gd name="connsiteX1" fmla="*/ 366685 w 368824"/>
                <a:gd name="connsiteY1" fmla="*/ 8106 h 222157"/>
                <a:gd name="connsiteX2" fmla="*/ 364960 w 368824"/>
                <a:gd name="connsiteY2" fmla="*/ 1851 h 222157"/>
                <a:gd name="connsiteX3" fmla="*/ 2821 w 368824"/>
                <a:gd name="connsiteY3" fmla="*/ 216244 h 222157"/>
                <a:gd name="connsiteX4" fmla="*/ 7351 w 368824"/>
                <a:gd name="connsiteY4" fmla="*/ 220773 h 222157"/>
                <a:gd name="connsiteX5" fmla="*/ 7351 w 368824"/>
                <a:gd name="connsiteY5" fmla="*/ 220773 h 22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824" h="222157">
                  <a:moveTo>
                    <a:pt x="7351" y="220773"/>
                  </a:moveTo>
                  <a:cubicBezTo>
                    <a:pt x="116704" y="133636"/>
                    <a:pt x="237704" y="62028"/>
                    <a:pt x="366685" y="8106"/>
                  </a:cubicBezTo>
                  <a:cubicBezTo>
                    <a:pt x="370567" y="6596"/>
                    <a:pt x="368841" y="341"/>
                    <a:pt x="364960" y="1851"/>
                  </a:cubicBezTo>
                  <a:cubicBezTo>
                    <a:pt x="234900" y="56204"/>
                    <a:pt x="113037" y="128459"/>
                    <a:pt x="2821" y="216244"/>
                  </a:cubicBezTo>
                  <a:cubicBezTo>
                    <a:pt x="-630" y="218832"/>
                    <a:pt x="4115" y="223361"/>
                    <a:pt x="7351" y="220773"/>
                  </a:cubicBezTo>
                  <a:lnTo>
                    <a:pt x="7351" y="220773"/>
                  </a:lnTo>
                  <a:close/>
                </a:path>
              </a:pathLst>
            </a:custGeom>
            <a:solidFill>
              <a:srgbClr val="153975"/>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824D4AC9-8C15-40ED-9ABB-01A2A8B03107}"/>
                </a:ext>
              </a:extLst>
            </p:cNvPr>
            <p:cNvSpPr/>
            <p:nvPr/>
          </p:nvSpPr>
          <p:spPr>
            <a:xfrm>
              <a:off x="7451054" y="1549197"/>
              <a:ext cx="232942" cy="198432"/>
            </a:xfrm>
            <a:custGeom>
              <a:avLst/>
              <a:gdLst>
                <a:gd name="connsiteX0" fmla="*/ 7551 w 232941"/>
                <a:gd name="connsiteY0" fmla="*/ 195429 h 198431"/>
                <a:gd name="connsiteX1" fmla="*/ 230356 w 232941"/>
                <a:gd name="connsiteY1" fmla="*/ 7997 h 198431"/>
                <a:gd name="connsiteX2" fmla="*/ 228630 w 232941"/>
                <a:gd name="connsiteY2" fmla="*/ 1742 h 198431"/>
                <a:gd name="connsiteX3" fmla="*/ 1943 w 232941"/>
                <a:gd name="connsiteY3" fmla="*/ 192194 h 198431"/>
                <a:gd name="connsiteX4" fmla="*/ 7551 w 232941"/>
                <a:gd name="connsiteY4" fmla="*/ 195429 h 198431"/>
                <a:gd name="connsiteX5" fmla="*/ 7551 w 232941"/>
                <a:gd name="connsiteY5" fmla="*/ 195429 h 19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941" h="198431">
                  <a:moveTo>
                    <a:pt x="7551" y="195429"/>
                  </a:moveTo>
                  <a:cubicBezTo>
                    <a:pt x="51983" y="105056"/>
                    <a:pt x="133944" y="36036"/>
                    <a:pt x="230356" y="7997"/>
                  </a:cubicBezTo>
                  <a:cubicBezTo>
                    <a:pt x="234238" y="6919"/>
                    <a:pt x="232728" y="664"/>
                    <a:pt x="228630" y="1742"/>
                  </a:cubicBezTo>
                  <a:cubicBezTo>
                    <a:pt x="130493" y="30428"/>
                    <a:pt x="47022" y="100527"/>
                    <a:pt x="1943" y="192194"/>
                  </a:cubicBezTo>
                  <a:cubicBezTo>
                    <a:pt x="218" y="195860"/>
                    <a:pt x="5826" y="199096"/>
                    <a:pt x="7551" y="195429"/>
                  </a:cubicBezTo>
                  <a:lnTo>
                    <a:pt x="7551" y="195429"/>
                  </a:lnTo>
                  <a:close/>
                </a:path>
              </a:pathLst>
            </a:custGeom>
            <a:solidFill>
              <a:srgbClr val="153975"/>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768BDE1E-AA9E-4CD5-B9DB-3CF9735B157F}"/>
                </a:ext>
              </a:extLst>
            </p:cNvPr>
            <p:cNvSpPr/>
            <p:nvPr/>
          </p:nvSpPr>
          <p:spPr>
            <a:xfrm>
              <a:off x="7091978" y="1779224"/>
              <a:ext cx="163922" cy="189804"/>
            </a:xfrm>
            <a:custGeom>
              <a:avLst/>
              <a:gdLst>
                <a:gd name="connsiteX0" fmla="*/ 7724 w 163922"/>
                <a:gd name="connsiteY0" fmla="*/ 186912 h 189804"/>
                <a:gd name="connsiteX1" fmla="*/ 163234 w 163922"/>
                <a:gd name="connsiteY1" fmla="*/ 7029 h 189804"/>
                <a:gd name="connsiteX2" fmla="*/ 158705 w 163922"/>
                <a:gd name="connsiteY2" fmla="*/ 2500 h 189804"/>
                <a:gd name="connsiteX3" fmla="*/ 2116 w 163922"/>
                <a:gd name="connsiteY3" fmla="*/ 183677 h 189804"/>
                <a:gd name="connsiteX4" fmla="*/ 7724 w 163922"/>
                <a:gd name="connsiteY4" fmla="*/ 186912 h 189804"/>
                <a:gd name="connsiteX5" fmla="*/ 7724 w 163922"/>
                <a:gd name="connsiteY5" fmla="*/ 186912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22" h="189804">
                  <a:moveTo>
                    <a:pt x="7724" y="186912"/>
                  </a:moveTo>
                  <a:cubicBezTo>
                    <a:pt x="49999" y="119402"/>
                    <a:pt x="102411" y="58794"/>
                    <a:pt x="163234" y="7029"/>
                  </a:cubicBezTo>
                  <a:cubicBezTo>
                    <a:pt x="166470" y="4225"/>
                    <a:pt x="161725" y="-304"/>
                    <a:pt x="158705" y="2500"/>
                  </a:cubicBezTo>
                  <a:cubicBezTo>
                    <a:pt x="97666" y="54696"/>
                    <a:pt x="44823" y="115736"/>
                    <a:pt x="2116" y="183677"/>
                  </a:cubicBezTo>
                  <a:cubicBezTo>
                    <a:pt x="-40" y="187128"/>
                    <a:pt x="5352" y="190363"/>
                    <a:pt x="7724" y="186912"/>
                  </a:cubicBezTo>
                  <a:lnTo>
                    <a:pt x="7724" y="186912"/>
                  </a:lnTo>
                  <a:close/>
                </a:path>
              </a:pathLst>
            </a:custGeom>
            <a:solidFill>
              <a:srgbClr val="153975"/>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54E95C43-5DAE-44AD-875B-9840767D82FF}"/>
                </a:ext>
              </a:extLst>
            </p:cNvPr>
            <p:cNvSpPr/>
            <p:nvPr/>
          </p:nvSpPr>
          <p:spPr>
            <a:xfrm>
              <a:off x="7597380" y="2192709"/>
              <a:ext cx="112157" cy="125098"/>
            </a:xfrm>
            <a:custGeom>
              <a:avLst/>
              <a:gdLst>
                <a:gd name="connsiteX0" fmla="*/ 7029 w 112157"/>
                <a:gd name="connsiteY0" fmla="*/ 123703 h 125098"/>
                <a:gd name="connsiteX1" fmla="*/ 110559 w 112157"/>
                <a:gd name="connsiteY1" fmla="*/ 7232 h 125098"/>
                <a:gd name="connsiteX2" fmla="*/ 106030 w 112157"/>
                <a:gd name="connsiteY2" fmla="*/ 2702 h 125098"/>
                <a:gd name="connsiteX3" fmla="*/ 2500 w 112157"/>
                <a:gd name="connsiteY3" fmla="*/ 119173 h 125098"/>
                <a:gd name="connsiteX4" fmla="*/ 7029 w 112157"/>
                <a:gd name="connsiteY4" fmla="*/ 123703 h 125098"/>
                <a:gd name="connsiteX5" fmla="*/ 7029 w 112157"/>
                <a:gd name="connsiteY5" fmla="*/ 123703 h 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57" h="125098">
                  <a:moveTo>
                    <a:pt x="7029" y="123703"/>
                  </a:moveTo>
                  <a:cubicBezTo>
                    <a:pt x="41539" y="84879"/>
                    <a:pt x="76049" y="46055"/>
                    <a:pt x="110559" y="7232"/>
                  </a:cubicBezTo>
                  <a:cubicBezTo>
                    <a:pt x="113363" y="4212"/>
                    <a:pt x="108834" y="-533"/>
                    <a:pt x="106030" y="2702"/>
                  </a:cubicBezTo>
                  <a:cubicBezTo>
                    <a:pt x="71520" y="41526"/>
                    <a:pt x="37010" y="80350"/>
                    <a:pt x="2500" y="119173"/>
                  </a:cubicBezTo>
                  <a:cubicBezTo>
                    <a:pt x="-304" y="122193"/>
                    <a:pt x="4226" y="126722"/>
                    <a:pt x="7029" y="123703"/>
                  </a:cubicBezTo>
                  <a:lnTo>
                    <a:pt x="7029" y="123703"/>
                  </a:lnTo>
                  <a:close/>
                </a:path>
              </a:pathLst>
            </a:custGeom>
            <a:solidFill>
              <a:srgbClr val="153975"/>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6F8AF3C1-E51D-47A3-A739-F646DFD04BA2}"/>
                </a:ext>
              </a:extLst>
            </p:cNvPr>
            <p:cNvSpPr/>
            <p:nvPr/>
          </p:nvSpPr>
          <p:spPr>
            <a:xfrm>
              <a:off x="7196834" y="2905349"/>
              <a:ext cx="86275" cy="73334"/>
            </a:xfrm>
            <a:custGeom>
              <a:avLst/>
              <a:gdLst>
                <a:gd name="connsiteX0" fmla="*/ 7260 w 86274"/>
                <a:gd name="connsiteY0" fmla="*/ 71927 h 73333"/>
                <a:gd name="connsiteX1" fmla="*/ 84692 w 86274"/>
                <a:gd name="connsiteY1" fmla="*/ 7005 h 73333"/>
                <a:gd name="connsiteX2" fmla="*/ 80162 w 86274"/>
                <a:gd name="connsiteY2" fmla="*/ 2476 h 73333"/>
                <a:gd name="connsiteX3" fmla="*/ 2731 w 86274"/>
                <a:gd name="connsiteY3" fmla="*/ 67397 h 73333"/>
                <a:gd name="connsiteX4" fmla="*/ 7260 w 86274"/>
                <a:gd name="connsiteY4" fmla="*/ 71927 h 73333"/>
                <a:gd name="connsiteX5" fmla="*/ 7260 w 86274"/>
                <a:gd name="connsiteY5" fmla="*/ 71927 h 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74" h="73333">
                  <a:moveTo>
                    <a:pt x="7260" y="71927"/>
                  </a:moveTo>
                  <a:cubicBezTo>
                    <a:pt x="33142" y="50358"/>
                    <a:pt x="58809" y="28574"/>
                    <a:pt x="84692" y="7005"/>
                  </a:cubicBezTo>
                  <a:cubicBezTo>
                    <a:pt x="87927" y="4417"/>
                    <a:pt x="83182" y="-328"/>
                    <a:pt x="80162" y="2476"/>
                  </a:cubicBezTo>
                  <a:cubicBezTo>
                    <a:pt x="54280" y="24044"/>
                    <a:pt x="28613" y="45829"/>
                    <a:pt x="2731" y="67397"/>
                  </a:cubicBezTo>
                  <a:cubicBezTo>
                    <a:pt x="-505" y="70201"/>
                    <a:pt x="4025" y="74731"/>
                    <a:pt x="7260" y="71927"/>
                  </a:cubicBezTo>
                  <a:lnTo>
                    <a:pt x="7260" y="71927"/>
                  </a:lnTo>
                  <a:close/>
                </a:path>
              </a:pathLst>
            </a:custGeom>
            <a:solidFill>
              <a:srgbClr val="153975"/>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22360775-01ED-424E-BBA0-05B227053F81}"/>
                </a:ext>
              </a:extLst>
            </p:cNvPr>
            <p:cNvSpPr/>
            <p:nvPr/>
          </p:nvSpPr>
          <p:spPr>
            <a:xfrm>
              <a:off x="6353832" y="1843059"/>
              <a:ext cx="267452" cy="370981"/>
            </a:xfrm>
            <a:custGeom>
              <a:avLst/>
              <a:gdLst>
                <a:gd name="connsiteX0" fmla="*/ 7143 w 267451"/>
                <a:gd name="connsiteY0" fmla="*/ 368528 h 370981"/>
                <a:gd name="connsiteX1" fmla="*/ 267046 w 267451"/>
                <a:gd name="connsiteY1" fmla="*/ 6606 h 370981"/>
                <a:gd name="connsiteX2" fmla="*/ 261438 w 267451"/>
                <a:gd name="connsiteY2" fmla="*/ 3370 h 370981"/>
                <a:gd name="connsiteX3" fmla="*/ 2614 w 267451"/>
                <a:gd name="connsiteY3" fmla="*/ 363999 h 370981"/>
                <a:gd name="connsiteX4" fmla="*/ 7143 w 267451"/>
                <a:gd name="connsiteY4" fmla="*/ 368528 h 370981"/>
                <a:gd name="connsiteX5" fmla="*/ 7143 w 267451"/>
                <a:gd name="connsiteY5" fmla="*/ 368528 h 37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451" h="370981">
                  <a:moveTo>
                    <a:pt x="7143" y="368528"/>
                  </a:moveTo>
                  <a:cubicBezTo>
                    <a:pt x="118006" y="267587"/>
                    <a:pt x="206869" y="143782"/>
                    <a:pt x="267046" y="6606"/>
                  </a:cubicBezTo>
                  <a:cubicBezTo>
                    <a:pt x="268771" y="2723"/>
                    <a:pt x="263163" y="-512"/>
                    <a:pt x="261438" y="3370"/>
                  </a:cubicBezTo>
                  <a:cubicBezTo>
                    <a:pt x="201477" y="140116"/>
                    <a:pt x="113045" y="263489"/>
                    <a:pt x="2614" y="363999"/>
                  </a:cubicBezTo>
                  <a:cubicBezTo>
                    <a:pt x="-406" y="366803"/>
                    <a:pt x="4123" y="371332"/>
                    <a:pt x="7143" y="368528"/>
                  </a:cubicBezTo>
                  <a:lnTo>
                    <a:pt x="7143" y="368528"/>
                  </a:lnTo>
                  <a:close/>
                </a:path>
              </a:pathLst>
            </a:custGeom>
            <a:solidFill>
              <a:srgbClr val="153975"/>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2E66E54F-6771-495D-B575-0FCBA0F57439}"/>
                </a:ext>
              </a:extLst>
            </p:cNvPr>
            <p:cNvSpPr/>
            <p:nvPr/>
          </p:nvSpPr>
          <p:spPr>
            <a:xfrm>
              <a:off x="6351342" y="1598532"/>
              <a:ext cx="297648" cy="312746"/>
            </a:xfrm>
            <a:custGeom>
              <a:avLst/>
              <a:gdLst>
                <a:gd name="connsiteX0" fmla="*/ 7260 w 297647"/>
                <a:gd name="connsiteY0" fmla="*/ 312172 h 312745"/>
                <a:gd name="connsiteX1" fmla="*/ 297143 w 297647"/>
                <a:gd name="connsiteY1" fmla="*/ 6328 h 312745"/>
                <a:gd name="connsiteX2" fmla="*/ 291535 w 297647"/>
                <a:gd name="connsiteY2" fmla="*/ 3093 h 312745"/>
                <a:gd name="connsiteX3" fmla="*/ 2731 w 297647"/>
                <a:gd name="connsiteY3" fmla="*/ 307643 h 312745"/>
                <a:gd name="connsiteX4" fmla="*/ 7260 w 297647"/>
                <a:gd name="connsiteY4" fmla="*/ 312172 h 312745"/>
                <a:gd name="connsiteX5" fmla="*/ 7260 w 297647"/>
                <a:gd name="connsiteY5" fmla="*/ 312172 h 31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47" h="312745">
                  <a:moveTo>
                    <a:pt x="7260" y="312172"/>
                  </a:moveTo>
                  <a:cubicBezTo>
                    <a:pt x="118554" y="225466"/>
                    <a:pt x="216476" y="122152"/>
                    <a:pt x="297143" y="6328"/>
                  </a:cubicBezTo>
                  <a:cubicBezTo>
                    <a:pt x="299516" y="2877"/>
                    <a:pt x="293908" y="-358"/>
                    <a:pt x="291535" y="3093"/>
                  </a:cubicBezTo>
                  <a:cubicBezTo>
                    <a:pt x="211300" y="118485"/>
                    <a:pt x="113594" y="221368"/>
                    <a:pt x="2731" y="307643"/>
                  </a:cubicBezTo>
                  <a:cubicBezTo>
                    <a:pt x="-505" y="310231"/>
                    <a:pt x="4025" y="314761"/>
                    <a:pt x="7260" y="312172"/>
                  </a:cubicBezTo>
                  <a:lnTo>
                    <a:pt x="7260" y="312172"/>
                  </a:lnTo>
                  <a:close/>
                </a:path>
              </a:pathLst>
            </a:custGeom>
            <a:solidFill>
              <a:srgbClr val="153975"/>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BD8C9F2E-E979-46A4-B4A2-D26DF13FB10B}"/>
                </a:ext>
              </a:extLst>
            </p:cNvPr>
            <p:cNvSpPr/>
            <p:nvPr/>
          </p:nvSpPr>
          <p:spPr>
            <a:xfrm>
              <a:off x="5816476" y="2066519"/>
              <a:ext cx="122942" cy="317060"/>
            </a:xfrm>
            <a:custGeom>
              <a:avLst/>
              <a:gdLst>
                <a:gd name="connsiteX0" fmla="*/ 11105 w 122941"/>
                <a:gd name="connsiteY0" fmla="*/ 312226 h 317059"/>
                <a:gd name="connsiteX1" fmla="*/ 121321 w 122941"/>
                <a:gd name="connsiteY1" fmla="*/ 7029 h 317059"/>
                <a:gd name="connsiteX2" fmla="*/ 116791 w 122941"/>
                <a:gd name="connsiteY2" fmla="*/ 2500 h 317059"/>
                <a:gd name="connsiteX3" fmla="*/ 4850 w 122941"/>
                <a:gd name="connsiteY3" fmla="*/ 314167 h 317059"/>
                <a:gd name="connsiteX4" fmla="*/ 11105 w 122941"/>
                <a:gd name="connsiteY4" fmla="*/ 312226 h 317059"/>
                <a:gd name="connsiteX5" fmla="*/ 11105 w 122941"/>
                <a:gd name="connsiteY5" fmla="*/ 312226 h 31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941" h="317059">
                  <a:moveTo>
                    <a:pt x="11105" y="312226"/>
                  </a:moveTo>
                  <a:cubicBezTo>
                    <a:pt x="-4425" y="200069"/>
                    <a:pt x="38066" y="83382"/>
                    <a:pt x="121321" y="7029"/>
                  </a:cubicBezTo>
                  <a:cubicBezTo>
                    <a:pt x="124340" y="4225"/>
                    <a:pt x="119811" y="-304"/>
                    <a:pt x="116791" y="2500"/>
                  </a:cubicBezTo>
                  <a:cubicBezTo>
                    <a:pt x="31595" y="80794"/>
                    <a:pt x="-10895" y="199638"/>
                    <a:pt x="4850" y="314167"/>
                  </a:cubicBezTo>
                  <a:cubicBezTo>
                    <a:pt x="5281" y="318050"/>
                    <a:pt x="11536" y="316324"/>
                    <a:pt x="11105" y="312226"/>
                  </a:cubicBezTo>
                  <a:lnTo>
                    <a:pt x="11105" y="312226"/>
                  </a:lnTo>
                  <a:close/>
                </a:path>
              </a:pathLst>
            </a:custGeom>
            <a:solidFill>
              <a:srgbClr val="153975"/>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4549264B-E48B-4C91-BF6D-B59914EE8D22}"/>
                </a:ext>
              </a:extLst>
            </p:cNvPr>
            <p:cNvSpPr/>
            <p:nvPr/>
          </p:nvSpPr>
          <p:spPr>
            <a:xfrm>
              <a:off x="5991756" y="2271769"/>
              <a:ext cx="32353" cy="153138"/>
            </a:xfrm>
            <a:custGeom>
              <a:avLst/>
              <a:gdLst>
                <a:gd name="connsiteX0" fmla="*/ 30806 w 32353"/>
                <a:gd name="connsiteY0" fmla="*/ 146878 h 153137"/>
                <a:gd name="connsiteX1" fmla="*/ 23904 w 32353"/>
                <a:gd name="connsiteY1" fmla="*/ 6466 h 153137"/>
                <a:gd name="connsiteX2" fmla="*/ 18296 w 32353"/>
                <a:gd name="connsiteY2" fmla="*/ 3231 h 153137"/>
                <a:gd name="connsiteX3" fmla="*/ 25198 w 32353"/>
                <a:gd name="connsiteY3" fmla="*/ 150113 h 153137"/>
                <a:gd name="connsiteX4" fmla="*/ 30806 w 32353"/>
                <a:gd name="connsiteY4" fmla="*/ 146878 h 153137"/>
                <a:gd name="connsiteX5" fmla="*/ 30806 w 32353"/>
                <a:gd name="connsiteY5" fmla="*/ 146878 h 153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53" h="153137">
                  <a:moveTo>
                    <a:pt x="30806" y="146878"/>
                  </a:moveTo>
                  <a:cubicBezTo>
                    <a:pt x="3414" y="105251"/>
                    <a:pt x="610" y="50682"/>
                    <a:pt x="23904" y="6466"/>
                  </a:cubicBezTo>
                  <a:cubicBezTo>
                    <a:pt x="25845" y="2799"/>
                    <a:pt x="20237" y="-436"/>
                    <a:pt x="18296" y="3231"/>
                  </a:cubicBezTo>
                  <a:cubicBezTo>
                    <a:pt x="-6077" y="49388"/>
                    <a:pt x="-3704" y="106545"/>
                    <a:pt x="25198" y="150113"/>
                  </a:cubicBezTo>
                  <a:cubicBezTo>
                    <a:pt x="27355" y="153564"/>
                    <a:pt x="32963" y="150329"/>
                    <a:pt x="30806" y="146878"/>
                  </a:cubicBezTo>
                  <a:lnTo>
                    <a:pt x="30806" y="146878"/>
                  </a:lnTo>
                  <a:close/>
                </a:path>
              </a:pathLst>
            </a:custGeom>
            <a:solidFill>
              <a:srgbClr val="153975"/>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17E14EEF-B7B6-4DC7-B923-8C76A3D50080}"/>
                </a:ext>
              </a:extLst>
            </p:cNvPr>
            <p:cNvSpPr/>
            <p:nvPr/>
          </p:nvSpPr>
          <p:spPr>
            <a:xfrm>
              <a:off x="5609612" y="2358331"/>
              <a:ext cx="43137" cy="396864"/>
            </a:xfrm>
            <a:custGeom>
              <a:avLst/>
              <a:gdLst>
                <a:gd name="connsiteX0" fmla="*/ 8106 w 43137"/>
                <a:gd name="connsiteY0" fmla="*/ 393768 h 396863"/>
                <a:gd name="connsiteX1" fmla="*/ 11988 w 43137"/>
                <a:gd name="connsiteY1" fmla="*/ 3806 h 396863"/>
                <a:gd name="connsiteX2" fmla="*/ 5733 w 43137"/>
                <a:gd name="connsiteY2" fmla="*/ 5532 h 396863"/>
                <a:gd name="connsiteX3" fmla="*/ 1851 w 43137"/>
                <a:gd name="connsiteY3" fmla="*/ 392042 h 396863"/>
                <a:gd name="connsiteX4" fmla="*/ 8106 w 43137"/>
                <a:gd name="connsiteY4" fmla="*/ 393768 h 396863"/>
                <a:gd name="connsiteX5" fmla="*/ 8106 w 43137"/>
                <a:gd name="connsiteY5" fmla="*/ 393768 h 3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37" h="396863">
                  <a:moveTo>
                    <a:pt x="8106" y="393768"/>
                  </a:moveTo>
                  <a:cubicBezTo>
                    <a:pt x="53400" y="268670"/>
                    <a:pt x="54694" y="129551"/>
                    <a:pt x="11988" y="3806"/>
                  </a:cubicBezTo>
                  <a:cubicBezTo>
                    <a:pt x="10694" y="-76"/>
                    <a:pt x="4439" y="1649"/>
                    <a:pt x="5733" y="5532"/>
                  </a:cubicBezTo>
                  <a:cubicBezTo>
                    <a:pt x="48224" y="130414"/>
                    <a:pt x="46930" y="268022"/>
                    <a:pt x="1851" y="392042"/>
                  </a:cubicBezTo>
                  <a:cubicBezTo>
                    <a:pt x="341" y="395925"/>
                    <a:pt x="6596" y="397650"/>
                    <a:pt x="8106" y="393768"/>
                  </a:cubicBezTo>
                  <a:lnTo>
                    <a:pt x="8106" y="393768"/>
                  </a:lnTo>
                  <a:close/>
                </a:path>
              </a:pathLst>
            </a:custGeom>
            <a:solidFill>
              <a:srgbClr val="153975"/>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5343194E-84CE-4E88-9245-6707156E1EE7}"/>
                </a:ext>
              </a:extLst>
            </p:cNvPr>
            <p:cNvSpPr/>
            <p:nvPr/>
          </p:nvSpPr>
          <p:spPr>
            <a:xfrm>
              <a:off x="5195360" y="2586290"/>
              <a:ext cx="187648" cy="485295"/>
            </a:xfrm>
            <a:custGeom>
              <a:avLst/>
              <a:gdLst>
                <a:gd name="connsiteX0" fmla="*/ 36063 w 187647"/>
                <a:gd name="connsiteY0" fmla="*/ 479849 h 485295"/>
                <a:gd name="connsiteX1" fmla="*/ 97965 w 187647"/>
                <a:gd name="connsiteY1" fmla="*/ 85574 h 485295"/>
                <a:gd name="connsiteX2" fmla="*/ 186181 w 187647"/>
                <a:gd name="connsiteY2" fmla="*/ 7711 h 485295"/>
                <a:gd name="connsiteX3" fmla="*/ 182945 w 187647"/>
                <a:gd name="connsiteY3" fmla="*/ 2103 h 485295"/>
                <a:gd name="connsiteX4" fmla="*/ 2415 w 187647"/>
                <a:gd name="connsiteY4" fmla="*/ 364025 h 485295"/>
                <a:gd name="connsiteX5" fmla="*/ 29808 w 187647"/>
                <a:gd name="connsiteY5" fmla="*/ 481575 h 485295"/>
                <a:gd name="connsiteX6" fmla="*/ 36063 w 187647"/>
                <a:gd name="connsiteY6" fmla="*/ 479849 h 485295"/>
                <a:gd name="connsiteX7" fmla="*/ 36063 w 187647"/>
                <a:gd name="connsiteY7" fmla="*/ 479849 h 48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47" h="485295">
                  <a:moveTo>
                    <a:pt x="36063" y="479849"/>
                  </a:moveTo>
                  <a:cubicBezTo>
                    <a:pt x="-18506" y="350221"/>
                    <a:pt x="9533" y="193633"/>
                    <a:pt x="97965" y="85574"/>
                  </a:cubicBezTo>
                  <a:cubicBezTo>
                    <a:pt x="122984" y="54946"/>
                    <a:pt x="152534" y="28632"/>
                    <a:pt x="186181" y="7711"/>
                  </a:cubicBezTo>
                  <a:cubicBezTo>
                    <a:pt x="189632" y="5554"/>
                    <a:pt x="186396" y="-54"/>
                    <a:pt x="182945" y="2103"/>
                  </a:cubicBezTo>
                  <a:cubicBezTo>
                    <a:pt x="61945" y="77377"/>
                    <a:pt x="-6643" y="222966"/>
                    <a:pt x="2415" y="364025"/>
                  </a:cubicBezTo>
                  <a:cubicBezTo>
                    <a:pt x="5004" y="404359"/>
                    <a:pt x="14063" y="444261"/>
                    <a:pt x="29808" y="481575"/>
                  </a:cubicBezTo>
                  <a:cubicBezTo>
                    <a:pt x="31533" y="485457"/>
                    <a:pt x="37788" y="483732"/>
                    <a:pt x="36063" y="479849"/>
                  </a:cubicBezTo>
                  <a:lnTo>
                    <a:pt x="36063" y="479849"/>
                  </a:lnTo>
                  <a:close/>
                </a:path>
              </a:pathLst>
            </a:custGeom>
            <a:solidFill>
              <a:srgbClr val="153975"/>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9764266A-F07F-4AE5-8569-A41A4B192D04}"/>
                </a:ext>
              </a:extLst>
            </p:cNvPr>
            <p:cNvSpPr/>
            <p:nvPr/>
          </p:nvSpPr>
          <p:spPr>
            <a:xfrm>
              <a:off x="5331780" y="2995232"/>
              <a:ext cx="23726" cy="125098"/>
            </a:xfrm>
            <a:custGeom>
              <a:avLst/>
              <a:gdLst>
                <a:gd name="connsiteX0" fmla="*/ 21937 w 23725"/>
                <a:gd name="connsiteY0" fmla="*/ 120299 h 125098"/>
                <a:gd name="connsiteX1" fmla="*/ 9212 w 23725"/>
                <a:gd name="connsiteY1" fmla="*/ 4691 h 125098"/>
                <a:gd name="connsiteX2" fmla="*/ 2741 w 23725"/>
                <a:gd name="connsiteY2" fmla="*/ 4691 h 125098"/>
                <a:gd name="connsiteX3" fmla="*/ 15898 w 23725"/>
                <a:gd name="connsiteY3" fmla="*/ 122025 h 125098"/>
                <a:gd name="connsiteX4" fmla="*/ 21937 w 23725"/>
                <a:gd name="connsiteY4" fmla="*/ 120299 h 125098"/>
                <a:gd name="connsiteX5" fmla="*/ 21937 w 23725"/>
                <a:gd name="connsiteY5" fmla="*/ 120299 h 1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25" h="125098">
                  <a:moveTo>
                    <a:pt x="21937" y="120299"/>
                  </a:moveTo>
                  <a:cubicBezTo>
                    <a:pt x="10075" y="82770"/>
                    <a:pt x="5761" y="43946"/>
                    <a:pt x="9212" y="4691"/>
                  </a:cubicBezTo>
                  <a:cubicBezTo>
                    <a:pt x="9643" y="593"/>
                    <a:pt x="3173" y="593"/>
                    <a:pt x="2741" y="4691"/>
                  </a:cubicBezTo>
                  <a:cubicBezTo>
                    <a:pt x="-710" y="44378"/>
                    <a:pt x="3820" y="84064"/>
                    <a:pt x="15898" y="122025"/>
                  </a:cubicBezTo>
                  <a:cubicBezTo>
                    <a:pt x="16977" y="125907"/>
                    <a:pt x="23232" y="124182"/>
                    <a:pt x="21937" y="120299"/>
                  </a:cubicBezTo>
                  <a:lnTo>
                    <a:pt x="21937" y="120299"/>
                  </a:lnTo>
                  <a:close/>
                </a:path>
              </a:pathLst>
            </a:custGeom>
            <a:solidFill>
              <a:srgbClr val="153975"/>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C4919EC4-B1B9-4105-97C6-7CF3588C5C3A}"/>
                </a:ext>
              </a:extLst>
            </p:cNvPr>
            <p:cNvSpPr/>
            <p:nvPr/>
          </p:nvSpPr>
          <p:spPr>
            <a:xfrm>
              <a:off x="5655086" y="2774535"/>
              <a:ext cx="47451" cy="73334"/>
            </a:xfrm>
            <a:custGeom>
              <a:avLst/>
              <a:gdLst>
                <a:gd name="connsiteX0" fmla="*/ 7711 w 47451"/>
                <a:gd name="connsiteY0" fmla="*/ 70956 h 73333"/>
                <a:gd name="connsiteX1" fmla="*/ 46966 w 47451"/>
                <a:gd name="connsiteY1" fmla="*/ 6466 h 73333"/>
                <a:gd name="connsiteX2" fmla="*/ 41358 w 47451"/>
                <a:gd name="connsiteY2" fmla="*/ 3231 h 73333"/>
                <a:gd name="connsiteX3" fmla="*/ 2103 w 47451"/>
                <a:gd name="connsiteY3" fmla="*/ 67721 h 73333"/>
                <a:gd name="connsiteX4" fmla="*/ 7711 w 47451"/>
                <a:gd name="connsiteY4" fmla="*/ 70956 h 73333"/>
                <a:gd name="connsiteX5" fmla="*/ 7711 w 47451"/>
                <a:gd name="connsiteY5" fmla="*/ 70956 h 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51" h="73333">
                  <a:moveTo>
                    <a:pt x="7711" y="70956"/>
                  </a:moveTo>
                  <a:cubicBezTo>
                    <a:pt x="20868" y="49388"/>
                    <a:pt x="33809" y="28035"/>
                    <a:pt x="46966" y="6466"/>
                  </a:cubicBezTo>
                  <a:cubicBezTo>
                    <a:pt x="49122" y="2799"/>
                    <a:pt x="43515" y="-436"/>
                    <a:pt x="41358" y="3231"/>
                  </a:cubicBezTo>
                  <a:cubicBezTo>
                    <a:pt x="28201" y="24799"/>
                    <a:pt x="15260" y="46152"/>
                    <a:pt x="2103" y="67721"/>
                  </a:cubicBezTo>
                  <a:cubicBezTo>
                    <a:pt x="-54" y="71388"/>
                    <a:pt x="5554" y="74623"/>
                    <a:pt x="7711" y="70956"/>
                  </a:cubicBezTo>
                  <a:lnTo>
                    <a:pt x="7711" y="70956"/>
                  </a:lnTo>
                  <a:close/>
                </a:path>
              </a:pathLst>
            </a:custGeom>
            <a:solidFill>
              <a:srgbClr val="153975"/>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3E7DB126-D53B-4DA4-BE48-E9125CEDAE31}"/>
                </a:ext>
              </a:extLst>
            </p:cNvPr>
            <p:cNvSpPr/>
            <p:nvPr/>
          </p:nvSpPr>
          <p:spPr>
            <a:xfrm>
              <a:off x="4840786" y="2932827"/>
              <a:ext cx="347256" cy="720394"/>
            </a:xfrm>
            <a:custGeom>
              <a:avLst/>
              <a:gdLst>
                <a:gd name="connsiteX0" fmla="*/ 4773 w 347255"/>
                <a:gd name="connsiteY0" fmla="*/ 718902 h 720394"/>
                <a:gd name="connsiteX1" fmla="*/ 86302 w 347255"/>
                <a:gd name="connsiteY1" fmla="*/ 642333 h 720394"/>
                <a:gd name="connsiteX2" fmla="*/ 114126 w 347255"/>
                <a:gd name="connsiteY2" fmla="*/ 464607 h 720394"/>
                <a:gd name="connsiteX3" fmla="*/ 148851 w 347255"/>
                <a:gd name="connsiteY3" fmla="*/ 283215 h 720394"/>
                <a:gd name="connsiteX4" fmla="*/ 220244 w 347255"/>
                <a:gd name="connsiteY4" fmla="*/ 140430 h 720394"/>
                <a:gd name="connsiteX5" fmla="*/ 345773 w 347255"/>
                <a:gd name="connsiteY5" fmla="*/ 6920 h 720394"/>
                <a:gd name="connsiteX6" fmla="*/ 341244 w 347255"/>
                <a:gd name="connsiteY6" fmla="*/ 2390 h 720394"/>
                <a:gd name="connsiteX7" fmla="*/ 157263 w 347255"/>
                <a:gd name="connsiteY7" fmla="*/ 243097 h 720394"/>
                <a:gd name="connsiteX8" fmla="*/ 115204 w 347255"/>
                <a:gd name="connsiteY8" fmla="*/ 402274 h 720394"/>
                <a:gd name="connsiteX9" fmla="*/ 91694 w 347255"/>
                <a:gd name="connsiteY9" fmla="*/ 590353 h 720394"/>
                <a:gd name="connsiteX10" fmla="*/ 4773 w 347255"/>
                <a:gd name="connsiteY10" fmla="*/ 712432 h 720394"/>
                <a:gd name="connsiteX11" fmla="*/ 4773 w 347255"/>
                <a:gd name="connsiteY11" fmla="*/ 718902 h 720394"/>
                <a:gd name="connsiteX12" fmla="*/ 4773 w 347255"/>
                <a:gd name="connsiteY12" fmla="*/ 718902 h 72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255" h="720394">
                  <a:moveTo>
                    <a:pt x="4773" y="718902"/>
                  </a:moveTo>
                  <a:cubicBezTo>
                    <a:pt x="48557" y="722785"/>
                    <a:pt x="74655" y="678353"/>
                    <a:pt x="86302" y="642333"/>
                  </a:cubicBezTo>
                  <a:cubicBezTo>
                    <a:pt x="104636" y="585823"/>
                    <a:pt x="107871" y="523490"/>
                    <a:pt x="114126" y="464607"/>
                  </a:cubicBezTo>
                  <a:cubicBezTo>
                    <a:pt x="120596" y="403137"/>
                    <a:pt x="129008" y="342097"/>
                    <a:pt x="148851" y="283215"/>
                  </a:cubicBezTo>
                  <a:cubicBezTo>
                    <a:pt x="165891" y="232744"/>
                    <a:pt x="190263" y="184646"/>
                    <a:pt x="220244" y="140430"/>
                  </a:cubicBezTo>
                  <a:cubicBezTo>
                    <a:pt x="254754" y="89744"/>
                    <a:pt x="297244" y="44665"/>
                    <a:pt x="345773" y="6920"/>
                  </a:cubicBezTo>
                  <a:cubicBezTo>
                    <a:pt x="349009" y="4332"/>
                    <a:pt x="344479" y="-198"/>
                    <a:pt x="341244" y="2390"/>
                  </a:cubicBezTo>
                  <a:cubicBezTo>
                    <a:pt x="260362" y="65155"/>
                    <a:pt x="196734" y="148626"/>
                    <a:pt x="157263" y="243097"/>
                  </a:cubicBezTo>
                  <a:cubicBezTo>
                    <a:pt x="135910" y="294215"/>
                    <a:pt x="122753" y="347489"/>
                    <a:pt x="115204" y="402274"/>
                  </a:cubicBezTo>
                  <a:cubicBezTo>
                    <a:pt x="106361" y="464823"/>
                    <a:pt x="103126" y="528235"/>
                    <a:pt x="91694" y="590353"/>
                  </a:cubicBezTo>
                  <a:cubicBezTo>
                    <a:pt x="83714" y="634569"/>
                    <a:pt x="65596" y="717824"/>
                    <a:pt x="4773" y="712432"/>
                  </a:cubicBezTo>
                  <a:cubicBezTo>
                    <a:pt x="459" y="712000"/>
                    <a:pt x="675" y="718471"/>
                    <a:pt x="4773" y="718902"/>
                  </a:cubicBezTo>
                  <a:lnTo>
                    <a:pt x="4773" y="718902"/>
                  </a:lnTo>
                  <a:close/>
                </a:path>
              </a:pathLst>
            </a:custGeom>
            <a:solidFill>
              <a:srgbClr val="153975"/>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C5ACED01-6387-45AE-BA11-EB6B8C9ADF55}"/>
                </a:ext>
              </a:extLst>
            </p:cNvPr>
            <p:cNvSpPr/>
            <p:nvPr/>
          </p:nvSpPr>
          <p:spPr>
            <a:xfrm>
              <a:off x="4845863" y="3060237"/>
              <a:ext cx="60392" cy="220001"/>
            </a:xfrm>
            <a:custGeom>
              <a:avLst/>
              <a:gdLst>
                <a:gd name="connsiteX0" fmla="*/ 7029 w 60392"/>
                <a:gd name="connsiteY0" fmla="*/ 217275 h 220000"/>
                <a:gd name="connsiteX1" fmla="*/ 52755 w 60392"/>
                <a:gd name="connsiteY1" fmla="*/ 3961 h 220000"/>
                <a:gd name="connsiteX2" fmla="*/ 46500 w 60392"/>
                <a:gd name="connsiteY2" fmla="*/ 5686 h 220000"/>
                <a:gd name="connsiteX3" fmla="*/ 2284 w 60392"/>
                <a:gd name="connsiteY3" fmla="*/ 212746 h 220000"/>
                <a:gd name="connsiteX4" fmla="*/ 7029 w 60392"/>
                <a:gd name="connsiteY4" fmla="*/ 217275 h 220000"/>
                <a:gd name="connsiteX5" fmla="*/ 7029 w 60392"/>
                <a:gd name="connsiteY5" fmla="*/ 217275 h 2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92" h="220000">
                  <a:moveTo>
                    <a:pt x="7029" y="217275"/>
                  </a:moveTo>
                  <a:cubicBezTo>
                    <a:pt x="54911" y="157961"/>
                    <a:pt x="72382" y="77726"/>
                    <a:pt x="52755" y="3961"/>
                  </a:cubicBezTo>
                  <a:cubicBezTo>
                    <a:pt x="51676" y="-137"/>
                    <a:pt x="45421" y="1588"/>
                    <a:pt x="46500" y="5686"/>
                  </a:cubicBezTo>
                  <a:cubicBezTo>
                    <a:pt x="65264" y="77079"/>
                    <a:pt x="48657" y="155157"/>
                    <a:pt x="2284" y="212746"/>
                  </a:cubicBezTo>
                  <a:cubicBezTo>
                    <a:pt x="-89" y="215981"/>
                    <a:pt x="4441" y="220510"/>
                    <a:pt x="7029" y="217275"/>
                  </a:cubicBezTo>
                  <a:lnTo>
                    <a:pt x="7029" y="217275"/>
                  </a:lnTo>
                  <a:close/>
                </a:path>
              </a:pathLst>
            </a:custGeom>
            <a:solidFill>
              <a:srgbClr val="153975"/>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D0926079-CD84-408F-89E8-F4A8C1217DD2}"/>
                </a:ext>
              </a:extLst>
            </p:cNvPr>
            <p:cNvSpPr/>
            <p:nvPr/>
          </p:nvSpPr>
          <p:spPr>
            <a:xfrm>
              <a:off x="4722706" y="3163274"/>
              <a:ext cx="23726" cy="138040"/>
            </a:xfrm>
            <a:custGeom>
              <a:avLst/>
              <a:gdLst>
                <a:gd name="connsiteX0" fmla="*/ 10480 w 23725"/>
                <a:gd name="connsiteY0" fmla="*/ 134081 h 138039"/>
                <a:gd name="connsiteX1" fmla="*/ 22559 w 23725"/>
                <a:gd name="connsiteY1" fmla="*/ 5532 h 138039"/>
                <a:gd name="connsiteX2" fmla="*/ 16304 w 23725"/>
                <a:gd name="connsiteY2" fmla="*/ 3806 h 138039"/>
                <a:gd name="connsiteX3" fmla="*/ 4010 w 23725"/>
                <a:gd name="connsiteY3" fmla="*/ 134081 h 138039"/>
                <a:gd name="connsiteX4" fmla="*/ 10480 w 23725"/>
                <a:gd name="connsiteY4" fmla="*/ 134081 h 138039"/>
                <a:gd name="connsiteX5" fmla="*/ 10480 w 23725"/>
                <a:gd name="connsiteY5" fmla="*/ 134081 h 13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25" h="138039">
                  <a:moveTo>
                    <a:pt x="10480" y="134081"/>
                  </a:moveTo>
                  <a:cubicBezTo>
                    <a:pt x="5088" y="90728"/>
                    <a:pt x="9186" y="47159"/>
                    <a:pt x="22559" y="5532"/>
                  </a:cubicBezTo>
                  <a:cubicBezTo>
                    <a:pt x="23853" y="1649"/>
                    <a:pt x="17598" y="-76"/>
                    <a:pt x="16304" y="3806"/>
                  </a:cubicBezTo>
                  <a:cubicBezTo>
                    <a:pt x="2716" y="45865"/>
                    <a:pt x="-1598" y="90296"/>
                    <a:pt x="4010" y="134081"/>
                  </a:cubicBezTo>
                  <a:cubicBezTo>
                    <a:pt x="4441" y="138179"/>
                    <a:pt x="10912" y="138179"/>
                    <a:pt x="10480" y="134081"/>
                  </a:cubicBezTo>
                  <a:lnTo>
                    <a:pt x="10480" y="134081"/>
                  </a:lnTo>
                  <a:close/>
                </a:path>
              </a:pathLst>
            </a:custGeom>
            <a:solidFill>
              <a:srgbClr val="153975"/>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C566155E-E292-4570-8E90-C9C060260B2C}"/>
                </a:ext>
              </a:extLst>
            </p:cNvPr>
            <p:cNvSpPr/>
            <p:nvPr/>
          </p:nvSpPr>
          <p:spPr>
            <a:xfrm>
              <a:off x="4430230" y="3664221"/>
              <a:ext cx="105687" cy="336472"/>
            </a:xfrm>
            <a:custGeom>
              <a:avLst/>
              <a:gdLst>
                <a:gd name="connsiteX0" fmla="*/ 41328 w 105686"/>
                <a:gd name="connsiteY0" fmla="*/ 328293 h 336471"/>
                <a:gd name="connsiteX1" fmla="*/ 7681 w 105686"/>
                <a:gd name="connsiteY1" fmla="*/ 266607 h 336471"/>
                <a:gd name="connsiteX2" fmla="*/ 20406 w 105686"/>
                <a:gd name="connsiteY2" fmla="*/ 172136 h 336471"/>
                <a:gd name="connsiteX3" fmla="*/ 104524 w 105686"/>
                <a:gd name="connsiteY3" fmla="*/ 6920 h 336471"/>
                <a:gd name="connsiteX4" fmla="*/ 99995 w 105686"/>
                <a:gd name="connsiteY4" fmla="*/ 2390 h 336471"/>
                <a:gd name="connsiteX5" fmla="*/ 21485 w 105686"/>
                <a:gd name="connsiteY5" fmla="*/ 138920 h 336471"/>
                <a:gd name="connsiteX6" fmla="*/ 6387 w 105686"/>
                <a:gd name="connsiteY6" fmla="*/ 221528 h 336471"/>
                <a:gd name="connsiteX7" fmla="*/ 3583 w 105686"/>
                <a:gd name="connsiteY7" fmla="*/ 293999 h 336471"/>
                <a:gd name="connsiteX8" fmla="*/ 41544 w 105686"/>
                <a:gd name="connsiteY8" fmla="*/ 334980 h 336471"/>
                <a:gd name="connsiteX9" fmla="*/ 41328 w 105686"/>
                <a:gd name="connsiteY9" fmla="*/ 328293 h 336471"/>
                <a:gd name="connsiteX10" fmla="*/ 41328 w 105686"/>
                <a:gd name="connsiteY10" fmla="*/ 328293 h 336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686" h="336471">
                  <a:moveTo>
                    <a:pt x="41328" y="328293"/>
                  </a:moveTo>
                  <a:cubicBezTo>
                    <a:pt x="11563" y="328509"/>
                    <a:pt x="7034" y="289038"/>
                    <a:pt x="7681" y="266607"/>
                  </a:cubicBezTo>
                  <a:cubicBezTo>
                    <a:pt x="8543" y="235332"/>
                    <a:pt x="14367" y="202979"/>
                    <a:pt x="20406" y="172136"/>
                  </a:cubicBezTo>
                  <a:cubicBezTo>
                    <a:pt x="32269" y="110234"/>
                    <a:pt x="54485" y="48116"/>
                    <a:pt x="104524" y="6920"/>
                  </a:cubicBezTo>
                  <a:cubicBezTo>
                    <a:pt x="107759" y="4332"/>
                    <a:pt x="103230" y="-198"/>
                    <a:pt x="99995" y="2390"/>
                  </a:cubicBezTo>
                  <a:cubicBezTo>
                    <a:pt x="58151" y="37116"/>
                    <a:pt x="34857" y="86940"/>
                    <a:pt x="21485" y="138920"/>
                  </a:cubicBezTo>
                  <a:cubicBezTo>
                    <a:pt x="14583" y="166097"/>
                    <a:pt x="10053" y="193705"/>
                    <a:pt x="6387" y="221528"/>
                  </a:cubicBezTo>
                  <a:cubicBezTo>
                    <a:pt x="3367" y="245469"/>
                    <a:pt x="-947" y="269842"/>
                    <a:pt x="3583" y="293999"/>
                  </a:cubicBezTo>
                  <a:cubicBezTo>
                    <a:pt x="7465" y="314274"/>
                    <a:pt x="18465" y="335195"/>
                    <a:pt x="41544" y="334980"/>
                  </a:cubicBezTo>
                  <a:cubicBezTo>
                    <a:pt x="45426" y="334764"/>
                    <a:pt x="45426" y="328293"/>
                    <a:pt x="41328" y="328293"/>
                  </a:cubicBezTo>
                  <a:lnTo>
                    <a:pt x="41328" y="328293"/>
                  </a:lnTo>
                  <a:close/>
                </a:path>
              </a:pathLst>
            </a:custGeom>
            <a:solidFill>
              <a:srgbClr val="153975"/>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934F689C-878D-45EB-BCD9-04CFF3DC4CA1}"/>
                </a:ext>
              </a:extLst>
            </p:cNvPr>
            <p:cNvSpPr/>
            <p:nvPr/>
          </p:nvSpPr>
          <p:spPr>
            <a:xfrm>
              <a:off x="4188581" y="5181251"/>
              <a:ext cx="711767" cy="386079"/>
            </a:xfrm>
            <a:custGeom>
              <a:avLst/>
              <a:gdLst>
                <a:gd name="connsiteX0" fmla="*/ 3231 w 711766"/>
                <a:gd name="connsiteY0" fmla="*/ 377796 h 386079"/>
                <a:gd name="connsiteX1" fmla="*/ 128760 w 711766"/>
                <a:gd name="connsiteY1" fmla="*/ 338973 h 386079"/>
                <a:gd name="connsiteX2" fmla="*/ 185055 w 711766"/>
                <a:gd name="connsiteY2" fmla="*/ 278580 h 386079"/>
                <a:gd name="connsiteX3" fmla="*/ 241565 w 711766"/>
                <a:gd name="connsiteY3" fmla="*/ 222717 h 386079"/>
                <a:gd name="connsiteX4" fmla="*/ 525840 w 711766"/>
                <a:gd name="connsiteY4" fmla="*/ 52540 h 386079"/>
                <a:gd name="connsiteX5" fmla="*/ 709174 w 711766"/>
                <a:gd name="connsiteY5" fmla="*/ 8109 h 386079"/>
                <a:gd name="connsiteX6" fmla="*/ 709174 w 711766"/>
                <a:gd name="connsiteY6" fmla="*/ 1638 h 386079"/>
                <a:gd name="connsiteX7" fmla="*/ 406781 w 711766"/>
                <a:gd name="connsiteY7" fmla="*/ 98697 h 386079"/>
                <a:gd name="connsiteX8" fmla="*/ 160035 w 711766"/>
                <a:gd name="connsiteY8" fmla="*/ 296914 h 386079"/>
                <a:gd name="connsiteX9" fmla="*/ 6466 w 711766"/>
                <a:gd name="connsiteY9" fmla="*/ 372188 h 386079"/>
                <a:gd name="connsiteX10" fmla="*/ 3231 w 711766"/>
                <a:gd name="connsiteY10" fmla="*/ 377796 h 386079"/>
                <a:gd name="connsiteX11" fmla="*/ 3231 w 711766"/>
                <a:gd name="connsiteY11" fmla="*/ 377796 h 38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1766" h="386079">
                  <a:moveTo>
                    <a:pt x="3231" y="377796"/>
                  </a:moveTo>
                  <a:cubicBezTo>
                    <a:pt x="49603" y="399796"/>
                    <a:pt x="95113" y="370032"/>
                    <a:pt x="128760" y="338973"/>
                  </a:cubicBezTo>
                  <a:cubicBezTo>
                    <a:pt x="149035" y="320208"/>
                    <a:pt x="166506" y="298855"/>
                    <a:pt x="185055" y="278580"/>
                  </a:cubicBezTo>
                  <a:cubicBezTo>
                    <a:pt x="202957" y="259168"/>
                    <a:pt x="221937" y="240404"/>
                    <a:pt x="241565" y="222717"/>
                  </a:cubicBezTo>
                  <a:cubicBezTo>
                    <a:pt x="324173" y="148521"/>
                    <a:pt x="421447" y="90286"/>
                    <a:pt x="525840" y="52540"/>
                  </a:cubicBezTo>
                  <a:cubicBezTo>
                    <a:pt x="585154" y="30972"/>
                    <a:pt x="646625" y="16089"/>
                    <a:pt x="709174" y="8109"/>
                  </a:cubicBezTo>
                  <a:cubicBezTo>
                    <a:pt x="713272" y="7678"/>
                    <a:pt x="713272" y="1207"/>
                    <a:pt x="709174" y="1638"/>
                  </a:cubicBezTo>
                  <a:cubicBezTo>
                    <a:pt x="603487" y="15011"/>
                    <a:pt x="500604" y="48227"/>
                    <a:pt x="406781" y="98697"/>
                  </a:cubicBezTo>
                  <a:cubicBezTo>
                    <a:pt x="312741" y="149384"/>
                    <a:pt x="230565" y="216894"/>
                    <a:pt x="160035" y="296914"/>
                  </a:cubicBezTo>
                  <a:cubicBezTo>
                    <a:pt x="124447" y="337463"/>
                    <a:pt x="66427" y="400659"/>
                    <a:pt x="6466" y="372188"/>
                  </a:cubicBezTo>
                  <a:cubicBezTo>
                    <a:pt x="2799" y="370463"/>
                    <a:pt x="-436" y="376071"/>
                    <a:pt x="3231" y="377796"/>
                  </a:cubicBezTo>
                  <a:lnTo>
                    <a:pt x="3231" y="377796"/>
                  </a:lnTo>
                  <a:close/>
                </a:path>
              </a:pathLst>
            </a:custGeom>
            <a:solidFill>
              <a:srgbClr val="153975"/>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4B317B5F-DF21-4254-8B0F-E11BF45C6642}"/>
                </a:ext>
              </a:extLst>
            </p:cNvPr>
            <p:cNvSpPr/>
            <p:nvPr/>
          </p:nvSpPr>
          <p:spPr>
            <a:xfrm>
              <a:off x="3632812" y="4573439"/>
              <a:ext cx="414119" cy="875689"/>
            </a:xfrm>
            <a:custGeom>
              <a:avLst/>
              <a:gdLst>
                <a:gd name="connsiteX0" fmla="*/ 1665 w 414118"/>
                <a:gd name="connsiteY0" fmla="*/ 832902 h 875688"/>
                <a:gd name="connsiteX1" fmla="*/ 55155 w 414118"/>
                <a:gd name="connsiteY1" fmla="*/ 874098 h 875688"/>
                <a:gd name="connsiteX2" fmla="*/ 123312 w 414118"/>
                <a:gd name="connsiteY2" fmla="*/ 833765 h 875688"/>
                <a:gd name="connsiteX3" fmla="*/ 147253 w 414118"/>
                <a:gd name="connsiteY3" fmla="*/ 728294 h 875688"/>
                <a:gd name="connsiteX4" fmla="*/ 138194 w 414118"/>
                <a:gd name="connsiteY4" fmla="*/ 597156 h 875688"/>
                <a:gd name="connsiteX5" fmla="*/ 141645 w 414118"/>
                <a:gd name="connsiteY5" fmla="*/ 470548 h 875688"/>
                <a:gd name="connsiteX6" fmla="*/ 174645 w 414118"/>
                <a:gd name="connsiteY6" fmla="*/ 375215 h 875688"/>
                <a:gd name="connsiteX7" fmla="*/ 287450 w 414118"/>
                <a:gd name="connsiteY7" fmla="*/ 204175 h 875688"/>
                <a:gd name="connsiteX8" fmla="*/ 413195 w 414118"/>
                <a:gd name="connsiteY8" fmla="*/ 6606 h 875688"/>
                <a:gd name="connsiteX9" fmla="*/ 407587 w 414118"/>
                <a:gd name="connsiteY9" fmla="*/ 3370 h 875688"/>
                <a:gd name="connsiteX10" fmla="*/ 191685 w 414118"/>
                <a:gd name="connsiteY10" fmla="*/ 330136 h 875688"/>
                <a:gd name="connsiteX11" fmla="*/ 130214 w 414118"/>
                <a:gd name="connsiteY11" fmla="*/ 504411 h 875688"/>
                <a:gd name="connsiteX12" fmla="*/ 139488 w 414118"/>
                <a:gd name="connsiteY12" fmla="*/ 754392 h 875688"/>
                <a:gd name="connsiteX13" fmla="*/ 87939 w 414118"/>
                <a:gd name="connsiteY13" fmla="*/ 860726 h 875688"/>
                <a:gd name="connsiteX14" fmla="*/ 8135 w 414118"/>
                <a:gd name="connsiteY14" fmla="*/ 831392 h 875688"/>
                <a:gd name="connsiteX15" fmla="*/ 1665 w 414118"/>
                <a:gd name="connsiteY15" fmla="*/ 832902 h 875688"/>
                <a:gd name="connsiteX16" fmla="*/ 1665 w 414118"/>
                <a:gd name="connsiteY16" fmla="*/ 832902 h 87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4118" h="875688">
                  <a:moveTo>
                    <a:pt x="1665" y="832902"/>
                  </a:moveTo>
                  <a:cubicBezTo>
                    <a:pt x="6410" y="858137"/>
                    <a:pt x="30782" y="872373"/>
                    <a:pt x="55155" y="874098"/>
                  </a:cubicBezTo>
                  <a:cubicBezTo>
                    <a:pt x="84488" y="876039"/>
                    <a:pt x="108645" y="858137"/>
                    <a:pt x="123312" y="833765"/>
                  </a:cubicBezTo>
                  <a:cubicBezTo>
                    <a:pt x="142292" y="802490"/>
                    <a:pt x="146606" y="764098"/>
                    <a:pt x="147253" y="728294"/>
                  </a:cubicBezTo>
                  <a:cubicBezTo>
                    <a:pt x="148116" y="684294"/>
                    <a:pt x="141861" y="640725"/>
                    <a:pt x="138194" y="597156"/>
                  </a:cubicBezTo>
                  <a:cubicBezTo>
                    <a:pt x="134528" y="554882"/>
                    <a:pt x="133449" y="512391"/>
                    <a:pt x="141645" y="470548"/>
                  </a:cubicBezTo>
                  <a:cubicBezTo>
                    <a:pt x="148332" y="437548"/>
                    <a:pt x="159979" y="405626"/>
                    <a:pt x="174645" y="375215"/>
                  </a:cubicBezTo>
                  <a:cubicBezTo>
                    <a:pt x="204626" y="313528"/>
                    <a:pt x="246469" y="258528"/>
                    <a:pt x="287450" y="204175"/>
                  </a:cubicBezTo>
                  <a:cubicBezTo>
                    <a:pt x="334469" y="141841"/>
                    <a:pt x="381920" y="78645"/>
                    <a:pt x="413195" y="6606"/>
                  </a:cubicBezTo>
                  <a:cubicBezTo>
                    <a:pt x="414921" y="2723"/>
                    <a:pt x="409313" y="-512"/>
                    <a:pt x="407587" y="3370"/>
                  </a:cubicBezTo>
                  <a:cubicBezTo>
                    <a:pt x="355175" y="124371"/>
                    <a:pt x="258332" y="217763"/>
                    <a:pt x="191685" y="330136"/>
                  </a:cubicBezTo>
                  <a:cubicBezTo>
                    <a:pt x="159979" y="383626"/>
                    <a:pt x="136037" y="442077"/>
                    <a:pt x="130214" y="504411"/>
                  </a:cubicBezTo>
                  <a:cubicBezTo>
                    <a:pt x="122449" y="588097"/>
                    <a:pt x="147037" y="670921"/>
                    <a:pt x="139488" y="754392"/>
                  </a:cubicBezTo>
                  <a:cubicBezTo>
                    <a:pt x="136037" y="793216"/>
                    <a:pt x="124606" y="840020"/>
                    <a:pt x="87939" y="860726"/>
                  </a:cubicBezTo>
                  <a:cubicBezTo>
                    <a:pt x="60116" y="876471"/>
                    <a:pt x="14606" y="865902"/>
                    <a:pt x="8135" y="831392"/>
                  </a:cubicBezTo>
                  <a:cubicBezTo>
                    <a:pt x="7272" y="827078"/>
                    <a:pt x="1017" y="828804"/>
                    <a:pt x="1665" y="832902"/>
                  </a:cubicBezTo>
                  <a:lnTo>
                    <a:pt x="1665" y="832902"/>
                  </a:lnTo>
                  <a:close/>
                </a:path>
              </a:pathLst>
            </a:custGeom>
            <a:solidFill>
              <a:srgbClr val="153975"/>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F1144236-CED2-4DFD-8715-86E668E207F9}"/>
                </a:ext>
              </a:extLst>
            </p:cNvPr>
            <p:cNvSpPr/>
            <p:nvPr/>
          </p:nvSpPr>
          <p:spPr>
            <a:xfrm>
              <a:off x="3874088" y="5540857"/>
              <a:ext cx="530590" cy="196275"/>
            </a:xfrm>
            <a:custGeom>
              <a:avLst/>
              <a:gdLst>
                <a:gd name="connsiteX0" fmla="*/ 7350 w 530589"/>
                <a:gd name="connsiteY0" fmla="*/ 104897 h 196275"/>
                <a:gd name="connsiteX1" fmla="*/ 124684 w 530589"/>
                <a:gd name="connsiteY1" fmla="*/ 127976 h 196275"/>
                <a:gd name="connsiteX2" fmla="*/ 223469 w 530589"/>
                <a:gd name="connsiteY2" fmla="*/ 190741 h 196275"/>
                <a:gd name="connsiteX3" fmla="*/ 436352 w 530589"/>
                <a:gd name="connsiteY3" fmla="*/ 117623 h 196275"/>
                <a:gd name="connsiteX4" fmla="*/ 528450 w 530589"/>
                <a:gd name="connsiteY4" fmla="*/ 6328 h 196275"/>
                <a:gd name="connsiteX5" fmla="*/ 522842 w 530589"/>
                <a:gd name="connsiteY5" fmla="*/ 3093 h 196275"/>
                <a:gd name="connsiteX6" fmla="*/ 333253 w 530589"/>
                <a:gd name="connsiteY6" fmla="*/ 176721 h 196275"/>
                <a:gd name="connsiteX7" fmla="*/ 210959 w 530589"/>
                <a:gd name="connsiteY7" fmla="*/ 180172 h 196275"/>
                <a:gd name="connsiteX8" fmla="*/ 108939 w 530589"/>
                <a:gd name="connsiteY8" fmla="*/ 107701 h 196275"/>
                <a:gd name="connsiteX9" fmla="*/ 2821 w 530589"/>
                <a:gd name="connsiteY9" fmla="*/ 100368 h 196275"/>
                <a:gd name="connsiteX10" fmla="*/ 7350 w 530589"/>
                <a:gd name="connsiteY10" fmla="*/ 104897 h 196275"/>
                <a:gd name="connsiteX11" fmla="*/ 7350 w 530589"/>
                <a:gd name="connsiteY11" fmla="*/ 104897 h 19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589" h="196275">
                  <a:moveTo>
                    <a:pt x="7350" y="104897"/>
                  </a:moveTo>
                  <a:cubicBezTo>
                    <a:pt x="44664" y="75779"/>
                    <a:pt x="93841" y="102309"/>
                    <a:pt x="124684" y="127976"/>
                  </a:cubicBezTo>
                  <a:cubicBezTo>
                    <a:pt x="155527" y="153427"/>
                    <a:pt x="183567" y="180819"/>
                    <a:pt x="223469" y="190741"/>
                  </a:cubicBezTo>
                  <a:cubicBezTo>
                    <a:pt x="301979" y="210152"/>
                    <a:pt x="380704" y="170897"/>
                    <a:pt x="436352" y="117623"/>
                  </a:cubicBezTo>
                  <a:cubicBezTo>
                    <a:pt x="471293" y="84191"/>
                    <a:pt x="499979" y="45152"/>
                    <a:pt x="528450" y="6328"/>
                  </a:cubicBezTo>
                  <a:cubicBezTo>
                    <a:pt x="530822" y="2877"/>
                    <a:pt x="525215" y="-358"/>
                    <a:pt x="522842" y="3093"/>
                  </a:cubicBezTo>
                  <a:cubicBezTo>
                    <a:pt x="472371" y="71897"/>
                    <a:pt x="416940" y="147172"/>
                    <a:pt x="333253" y="176721"/>
                  </a:cubicBezTo>
                  <a:cubicBezTo>
                    <a:pt x="294214" y="190525"/>
                    <a:pt x="250430" y="194407"/>
                    <a:pt x="210959" y="180172"/>
                  </a:cubicBezTo>
                  <a:cubicBezTo>
                    <a:pt x="170625" y="165721"/>
                    <a:pt x="143665" y="131427"/>
                    <a:pt x="108939" y="107701"/>
                  </a:cubicBezTo>
                  <a:cubicBezTo>
                    <a:pt x="78311" y="86779"/>
                    <a:pt x="34527" y="75564"/>
                    <a:pt x="2821" y="100368"/>
                  </a:cubicBezTo>
                  <a:cubicBezTo>
                    <a:pt x="-630" y="102956"/>
                    <a:pt x="4115" y="107485"/>
                    <a:pt x="7350" y="104897"/>
                  </a:cubicBezTo>
                  <a:lnTo>
                    <a:pt x="7350" y="104897"/>
                  </a:lnTo>
                  <a:close/>
                </a:path>
              </a:pathLst>
            </a:custGeom>
            <a:solidFill>
              <a:srgbClr val="153975"/>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0A2A3047-AFAF-412B-9576-1BF1B9CF06DF}"/>
                </a:ext>
              </a:extLst>
            </p:cNvPr>
            <p:cNvSpPr/>
            <p:nvPr/>
          </p:nvSpPr>
          <p:spPr>
            <a:xfrm>
              <a:off x="4995969" y="5004284"/>
              <a:ext cx="179020" cy="53922"/>
            </a:xfrm>
            <a:custGeom>
              <a:avLst/>
              <a:gdLst>
                <a:gd name="connsiteX0" fmla="*/ 5532 w 179020"/>
                <a:gd name="connsiteY0" fmla="*/ 53507 h 53921"/>
                <a:gd name="connsiteX1" fmla="*/ 175493 w 179020"/>
                <a:gd name="connsiteY1" fmla="*/ 7997 h 53921"/>
                <a:gd name="connsiteX2" fmla="*/ 173767 w 179020"/>
                <a:gd name="connsiteY2" fmla="*/ 1742 h 53921"/>
                <a:gd name="connsiteX3" fmla="*/ 3806 w 179020"/>
                <a:gd name="connsiteY3" fmla="*/ 47252 h 53921"/>
                <a:gd name="connsiteX4" fmla="*/ 5532 w 179020"/>
                <a:gd name="connsiteY4" fmla="*/ 53507 h 53921"/>
                <a:gd name="connsiteX5" fmla="*/ 5532 w 179020"/>
                <a:gd name="connsiteY5" fmla="*/ 53507 h 53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020" h="53921">
                  <a:moveTo>
                    <a:pt x="5532" y="53507"/>
                  </a:moveTo>
                  <a:cubicBezTo>
                    <a:pt x="62257" y="38409"/>
                    <a:pt x="118767" y="23095"/>
                    <a:pt x="175493" y="7997"/>
                  </a:cubicBezTo>
                  <a:cubicBezTo>
                    <a:pt x="179591" y="6919"/>
                    <a:pt x="177865" y="664"/>
                    <a:pt x="173767" y="1742"/>
                  </a:cubicBezTo>
                  <a:cubicBezTo>
                    <a:pt x="117042" y="16840"/>
                    <a:pt x="60532" y="32154"/>
                    <a:pt x="3806" y="47252"/>
                  </a:cubicBezTo>
                  <a:cubicBezTo>
                    <a:pt x="-76" y="48330"/>
                    <a:pt x="1649" y="54585"/>
                    <a:pt x="5532" y="53507"/>
                  </a:cubicBezTo>
                  <a:lnTo>
                    <a:pt x="5532" y="53507"/>
                  </a:lnTo>
                  <a:close/>
                </a:path>
              </a:pathLst>
            </a:custGeom>
            <a:solidFill>
              <a:srgbClr val="153975"/>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97319731-B3C8-4BE2-9356-0F8FD7C38DAB}"/>
                </a:ext>
              </a:extLst>
            </p:cNvPr>
            <p:cNvSpPr/>
            <p:nvPr/>
          </p:nvSpPr>
          <p:spPr>
            <a:xfrm>
              <a:off x="6183605" y="2630443"/>
              <a:ext cx="69020" cy="66863"/>
            </a:xfrm>
            <a:custGeom>
              <a:avLst/>
              <a:gdLst>
                <a:gd name="connsiteX0" fmla="*/ 45719 w 69019"/>
                <a:gd name="connsiteY0" fmla="*/ 516 h 66862"/>
                <a:gd name="connsiteX1" fmla="*/ 70260 w 69019"/>
                <a:gd name="connsiteY1" fmla="*/ 28911 h 66862"/>
                <a:gd name="connsiteX2" fmla="*/ 25056 w 69019"/>
                <a:gd name="connsiteY2" fmla="*/ 67978 h 66862"/>
                <a:gd name="connsiteX3" fmla="*/ 516 w 69019"/>
                <a:gd name="connsiteY3" fmla="*/ 39583 h 66862"/>
              </a:gdLst>
              <a:ahLst/>
              <a:cxnLst>
                <a:cxn ang="0">
                  <a:pos x="connsiteX0" y="connsiteY0"/>
                </a:cxn>
                <a:cxn ang="0">
                  <a:pos x="connsiteX1" y="connsiteY1"/>
                </a:cxn>
                <a:cxn ang="0">
                  <a:pos x="connsiteX2" y="connsiteY2"/>
                </a:cxn>
                <a:cxn ang="0">
                  <a:pos x="connsiteX3" y="connsiteY3"/>
                </a:cxn>
              </a:cxnLst>
              <a:rect l="l" t="t" r="r" b="b"/>
              <a:pathLst>
                <a:path w="69019" h="66862">
                  <a:moveTo>
                    <a:pt x="45719" y="516"/>
                  </a:moveTo>
                  <a:lnTo>
                    <a:pt x="70260" y="28911"/>
                  </a:lnTo>
                  <a:lnTo>
                    <a:pt x="25056" y="67978"/>
                  </a:lnTo>
                  <a:lnTo>
                    <a:pt x="516" y="39583"/>
                  </a:lnTo>
                  <a:close/>
                </a:path>
              </a:pathLst>
            </a:custGeom>
            <a:solidFill>
              <a:srgbClr val="107AC4"/>
            </a:solidFill>
            <a:ln w="2154"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28175D4C-C009-4978-B1D6-FED11CFDA24C}"/>
                </a:ext>
              </a:extLst>
            </p:cNvPr>
            <p:cNvSpPr/>
            <p:nvPr/>
          </p:nvSpPr>
          <p:spPr>
            <a:xfrm>
              <a:off x="3877033" y="1853399"/>
              <a:ext cx="3772363" cy="3580402"/>
            </a:xfrm>
            <a:custGeom>
              <a:avLst/>
              <a:gdLst>
                <a:gd name="connsiteX0" fmla="*/ 246406 w 3772363"/>
                <a:gd name="connsiteY0" fmla="*/ 3571923 h 3580401"/>
                <a:gd name="connsiteX1" fmla="*/ 10014 w 3772363"/>
                <a:gd name="connsiteY1" fmla="*/ 3347609 h 3580401"/>
                <a:gd name="connsiteX2" fmla="*/ 1518096 w 3772363"/>
                <a:gd name="connsiteY2" fmla="*/ 1461211 h 3580401"/>
                <a:gd name="connsiteX3" fmla="*/ 3548572 w 3772363"/>
                <a:gd name="connsiteY3" fmla="*/ 12658 h 3580401"/>
                <a:gd name="connsiteX4" fmla="*/ 3760592 w 3772363"/>
                <a:gd name="connsiteY4" fmla="*/ 213894 h 3580401"/>
                <a:gd name="connsiteX5" fmla="*/ 2260059 w 3772363"/>
                <a:gd name="connsiteY5" fmla="*/ 2132860 h 3580401"/>
                <a:gd name="connsiteX6" fmla="*/ 246406 w 3772363"/>
                <a:gd name="connsiteY6" fmla="*/ 3571923 h 358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2363" h="3580401">
                  <a:moveTo>
                    <a:pt x="246406" y="3571923"/>
                  </a:moveTo>
                  <a:cubicBezTo>
                    <a:pt x="83563" y="3614629"/>
                    <a:pt x="-35065" y="3502256"/>
                    <a:pt x="10014" y="3347609"/>
                  </a:cubicBezTo>
                  <a:cubicBezTo>
                    <a:pt x="113328" y="2993019"/>
                    <a:pt x="1011879" y="1941546"/>
                    <a:pt x="1518096" y="1461211"/>
                  </a:cubicBezTo>
                  <a:cubicBezTo>
                    <a:pt x="2024098" y="980876"/>
                    <a:pt x="3188807" y="123737"/>
                    <a:pt x="3548572" y="12658"/>
                  </a:cubicBezTo>
                  <a:cubicBezTo>
                    <a:pt x="3705377" y="-35871"/>
                    <a:pt x="3811710" y="65070"/>
                    <a:pt x="3760592" y="213894"/>
                  </a:cubicBezTo>
                  <a:cubicBezTo>
                    <a:pt x="3643474" y="555326"/>
                    <a:pt x="2766060" y="1652525"/>
                    <a:pt x="2260059" y="2132860"/>
                  </a:cubicBezTo>
                  <a:cubicBezTo>
                    <a:pt x="1753842" y="2613195"/>
                    <a:pt x="620192" y="3474001"/>
                    <a:pt x="246406" y="3571923"/>
                  </a:cubicBezTo>
                  <a:close/>
                </a:path>
              </a:pathLst>
            </a:custGeom>
            <a:solidFill>
              <a:srgbClr val="4A4A4A"/>
            </a:solidFill>
            <a:ln w="2154"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B389F1EF-863E-427C-AF72-1024B29C5F6B}"/>
                </a:ext>
              </a:extLst>
            </p:cNvPr>
            <p:cNvSpPr/>
            <p:nvPr/>
          </p:nvSpPr>
          <p:spPr>
            <a:xfrm>
              <a:off x="7254629" y="2049316"/>
              <a:ext cx="226471" cy="196275"/>
            </a:xfrm>
            <a:custGeom>
              <a:avLst/>
              <a:gdLst>
                <a:gd name="connsiteX0" fmla="*/ 224466 w 226471"/>
                <a:gd name="connsiteY0" fmla="*/ 192683 h 196275"/>
                <a:gd name="connsiteX1" fmla="*/ 59897 w 226471"/>
                <a:gd name="connsiteY1" fmla="*/ 123232 h 196275"/>
                <a:gd name="connsiteX2" fmla="*/ 7053 w 226471"/>
                <a:gd name="connsiteY2" fmla="*/ 6761 h 196275"/>
                <a:gd name="connsiteX3" fmla="*/ 129779 w 226471"/>
                <a:gd name="connsiteY3" fmla="*/ 56801 h 196275"/>
                <a:gd name="connsiteX4" fmla="*/ 224466 w 226471"/>
                <a:gd name="connsiteY4" fmla="*/ 192683 h 196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471" h="196275">
                  <a:moveTo>
                    <a:pt x="224466" y="192683"/>
                  </a:moveTo>
                  <a:cubicBezTo>
                    <a:pt x="205054" y="211017"/>
                    <a:pt x="108426" y="169174"/>
                    <a:pt x="59897" y="123232"/>
                  </a:cubicBezTo>
                  <a:cubicBezTo>
                    <a:pt x="11367" y="77291"/>
                    <a:pt x="-12143" y="25095"/>
                    <a:pt x="7053" y="6761"/>
                  </a:cubicBezTo>
                  <a:cubicBezTo>
                    <a:pt x="26465" y="-11572"/>
                    <a:pt x="81250" y="10859"/>
                    <a:pt x="129779" y="56801"/>
                  </a:cubicBezTo>
                  <a:cubicBezTo>
                    <a:pt x="178524" y="102958"/>
                    <a:pt x="243878" y="174350"/>
                    <a:pt x="224466" y="192683"/>
                  </a:cubicBezTo>
                  <a:close/>
                </a:path>
              </a:pathLst>
            </a:custGeom>
            <a:solidFill>
              <a:srgbClr val="404040"/>
            </a:solidFill>
            <a:ln w="2154"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C45779C3-7EF5-44D1-8419-CA4488BC9F97}"/>
                </a:ext>
              </a:extLst>
            </p:cNvPr>
            <p:cNvSpPr/>
            <p:nvPr/>
          </p:nvSpPr>
          <p:spPr>
            <a:xfrm>
              <a:off x="4228976" y="4531150"/>
              <a:ext cx="575884" cy="595296"/>
            </a:xfrm>
            <a:custGeom>
              <a:avLst/>
              <a:gdLst>
                <a:gd name="connsiteX0" fmla="*/ 366 w 575883"/>
                <a:gd name="connsiteY0" fmla="*/ 310524 h 595295"/>
                <a:gd name="connsiteX1" fmla="*/ 285935 w 575883"/>
                <a:gd name="connsiteY1" fmla="*/ 596093 h 595295"/>
                <a:gd name="connsiteX2" fmla="*/ 576465 w 575883"/>
                <a:gd name="connsiteY2" fmla="*/ 349994 h 595295"/>
                <a:gd name="connsiteX3" fmla="*/ 226406 w 575883"/>
                <a:gd name="connsiteY3" fmla="*/ 366 h 595295"/>
                <a:gd name="connsiteX4" fmla="*/ 366 w 575883"/>
                <a:gd name="connsiteY4" fmla="*/ 310524 h 595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883" h="595295">
                  <a:moveTo>
                    <a:pt x="366" y="310524"/>
                  </a:moveTo>
                  <a:lnTo>
                    <a:pt x="285935" y="596093"/>
                  </a:lnTo>
                  <a:cubicBezTo>
                    <a:pt x="383857" y="525563"/>
                    <a:pt x="475740" y="428073"/>
                    <a:pt x="576465" y="349994"/>
                  </a:cubicBezTo>
                  <a:lnTo>
                    <a:pt x="226406" y="366"/>
                  </a:lnTo>
                  <a:cubicBezTo>
                    <a:pt x="146817" y="108425"/>
                    <a:pt x="70680" y="212817"/>
                    <a:pt x="366" y="310524"/>
                  </a:cubicBezTo>
                  <a:close/>
                </a:path>
              </a:pathLst>
            </a:custGeom>
            <a:solidFill>
              <a:srgbClr val="4A4A4A"/>
            </a:solidFill>
            <a:ln w="2154"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7531E69A-84E0-44DF-8AF0-22F03C2903CA}"/>
                </a:ext>
              </a:extLst>
            </p:cNvPr>
            <p:cNvSpPr/>
            <p:nvPr/>
          </p:nvSpPr>
          <p:spPr>
            <a:xfrm>
              <a:off x="4455015" y="3696442"/>
              <a:ext cx="1216474" cy="1184121"/>
            </a:xfrm>
            <a:custGeom>
              <a:avLst/>
              <a:gdLst>
                <a:gd name="connsiteX0" fmla="*/ 366 w 1216473"/>
                <a:gd name="connsiteY0" fmla="*/ 835074 h 1184120"/>
                <a:gd name="connsiteX1" fmla="*/ 677407 w 1216473"/>
                <a:gd name="connsiteY1" fmla="*/ 366 h 1184120"/>
                <a:gd name="connsiteX2" fmla="*/ 1216840 w 1216473"/>
                <a:gd name="connsiteY2" fmla="*/ 518877 h 1184120"/>
                <a:gd name="connsiteX3" fmla="*/ 350210 w 1216473"/>
                <a:gd name="connsiteY3" fmla="*/ 1184918 h 1184120"/>
              </a:gdLst>
              <a:ahLst/>
              <a:cxnLst>
                <a:cxn ang="0">
                  <a:pos x="connsiteX0" y="connsiteY0"/>
                </a:cxn>
                <a:cxn ang="0">
                  <a:pos x="connsiteX1" y="connsiteY1"/>
                </a:cxn>
                <a:cxn ang="0">
                  <a:pos x="connsiteX2" y="connsiteY2"/>
                </a:cxn>
                <a:cxn ang="0">
                  <a:pos x="connsiteX3" y="connsiteY3"/>
                </a:cxn>
              </a:cxnLst>
              <a:rect l="l" t="t" r="r" b="b"/>
              <a:pathLst>
                <a:path w="1216473" h="1184120">
                  <a:moveTo>
                    <a:pt x="366" y="835074"/>
                  </a:moveTo>
                  <a:lnTo>
                    <a:pt x="677407" y="366"/>
                  </a:lnTo>
                  <a:lnTo>
                    <a:pt x="1216840" y="518877"/>
                  </a:lnTo>
                  <a:lnTo>
                    <a:pt x="350210" y="1184918"/>
                  </a:lnTo>
                  <a:close/>
                </a:path>
              </a:pathLst>
            </a:custGeom>
            <a:solidFill>
              <a:srgbClr val="107AC4"/>
            </a:solidFill>
            <a:ln w="2154"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06139139-EFE1-4FE7-835B-064824351BDC}"/>
                </a:ext>
              </a:extLst>
            </p:cNvPr>
            <p:cNvSpPr/>
            <p:nvPr/>
          </p:nvSpPr>
          <p:spPr>
            <a:xfrm>
              <a:off x="5450410" y="3090361"/>
              <a:ext cx="1164709" cy="1123729"/>
            </a:xfrm>
            <a:custGeom>
              <a:avLst/>
              <a:gdLst>
                <a:gd name="connsiteX0" fmla="*/ 1166153 w 1164709"/>
                <a:gd name="connsiteY0" fmla="*/ 154366 h 1123728"/>
                <a:gd name="connsiteX1" fmla="*/ 713211 w 1164709"/>
                <a:gd name="connsiteY1" fmla="*/ 701132 h 1123728"/>
                <a:gd name="connsiteX2" fmla="*/ 221445 w 1164709"/>
                <a:gd name="connsiteY2" fmla="*/ 1124957 h 1123728"/>
                <a:gd name="connsiteX3" fmla="*/ 366 w 1164709"/>
                <a:gd name="connsiteY3" fmla="*/ 912290 h 1123728"/>
                <a:gd name="connsiteX4" fmla="*/ 964918 w 1164709"/>
                <a:gd name="connsiteY4" fmla="*/ 366 h 1123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709" h="1123728">
                  <a:moveTo>
                    <a:pt x="1166153" y="154366"/>
                  </a:moveTo>
                  <a:lnTo>
                    <a:pt x="713211" y="701132"/>
                  </a:lnTo>
                  <a:lnTo>
                    <a:pt x="221445" y="1124957"/>
                  </a:lnTo>
                  <a:lnTo>
                    <a:pt x="366" y="912290"/>
                  </a:lnTo>
                  <a:lnTo>
                    <a:pt x="964918" y="366"/>
                  </a:lnTo>
                  <a:close/>
                </a:path>
              </a:pathLst>
            </a:custGeom>
            <a:solidFill>
              <a:srgbClr val="744991"/>
            </a:solidFill>
            <a:ln w="2154"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198F2172-DCE3-4D33-87D6-BF326BDDA268}"/>
                </a:ext>
              </a:extLst>
            </p:cNvPr>
            <p:cNvSpPr/>
            <p:nvPr/>
          </p:nvSpPr>
          <p:spPr>
            <a:xfrm>
              <a:off x="5131841" y="2852890"/>
              <a:ext cx="1214317" cy="1089219"/>
            </a:xfrm>
            <a:custGeom>
              <a:avLst/>
              <a:gdLst>
                <a:gd name="connsiteX0" fmla="*/ 1214036 w 1214317"/>
                <a:gd name="connsiteY0" fmla="*/ 184562 h 1089218"/>
                <a:gd name="connsiteX1" fmla="*/ 256602 w 1214317"/>
                <a:gd name="connsiteY1" fmla="*/ 1090016 h 1089218"/>
                <a:gd name="connsiteX2" fmla="*/ 366 w 1214317"/>
                <a:gd name="connsiteY2" fmla="*/ 843917 h 1089218"/>
                <a:gd name="connsiteX3" fmla="*/ 381484 w 1214317"/>
                <a:gd name="connsiteY3" fmla="*/ 466249 h 1089218"/>
                <a:gd name="connsiteX4" fmla="*/ 973545 w 1214317"/>
                <a:gd name="connsiteY4" fmla="*/ 366 h 1089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4317" h="1089218">
                  <a:moveTo>
                    <a:pt x="1214036" y="184562"/>
                  </a:moveTo>
                  <a:lnTo>
                    <a:pt x="256602" y="1090016"/>
                  </a:lnTo>
                  <a:lnTo>
                    <a:pt x="366" y="843917"/>
                  </a:lnTo>
                  <a:lnTo>
                    <a:pt x="381484" y="466249"/>
                  </a:lnTo>
                  <a:lnTo>
                    <a:pt x="973545" y="366"/>
                  </a:lnTo>
                  <a:close/>
                </a:path>
              </a:pathLst>
            </a:custGeom>
            <a:solidFill>
              <a:srgbClr val="FFD003"/>
            </a:solidFill>
            <a:ln w="2154"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E25A7041-E41B-4848-B777-8B581D95F055}"/>
                </a:ext>
              </a:extLst>
            </p:cNvPr>
            <p:cNvSpPr/>
            <p:nvPr/>
          </p:nvSpPr>
          <p:spPr>
            <a:xfrm>
              <a:off x="5388077" y="3037087"/>
              <a:ext cx="1026669" cy="964120"/>
            </a:xfrm>
            <a:custGeom>
              <a:avLst/>
              <a:gdLst>
                <a:gd name="connsiteX0" fmla="*/ 1027251 w 1026669"/>
                <a:gd name="connsiteY0" fmla="*/ 53640 h 964120"/>
                <a:gd name="connsiteX1" fmla="*/ 62699 w 1026669"/>
                <a:gd name="connsiteY1" fmla="*/ 965565 h 964120"/>
                <a:gd name="connsiteX2" fmla="*/ 366 w 1026669"/>
                <a:gd name="connsiteY2" fmla="*/ 905819 h 964120"/>
                <a:gd name="connsiteX3" fmla="*/ 957800 w 1026669"/>
                <a:gd name="connsiteY3" fmla="*/ 366 h 964120"/>
              </a:gdLst>
              <a:ahLst/>
              <a:cxnLst>
                <a:cxn ang="0">
                  <a:pos x="connsiteX0" y="connsiteY0"/>
                </a:cxn>
                <a:cxn ang="0">
                  <a:pos x="connsiteX1" y="connsiteY1"/>
                </a:cxn>
                <a:cxn ang="0">
                  <a:pos x="connsiteX2" y="connsiteY2"/>
                </a:cxn>
                <a:cxn ang="0">
                  <a:pos x="connsiteX3" y="connsiteY3"/>
                </a:cxn>
              </a:cxnLst>
              <a:rect l="l" t="t" r="r" b="b"/>
              <a:pathLst>
                <a:path w="1026669" h="964120">
                  <a:moveTo>
                    <a:pt x="1027251" y="53640"/>
                  </a:moveTo>
                  <a:lnTo>
                    <a:pt x="62699" y="965565"/>
                  </a:lnTo>
                  <a:lnTo>
                    <a:pt x="366" y="905819"/>
                  </a:lnTo>
                  <a:lnTo>
                    <a:pt x="957800" y="366"/>
                  </a:lnTo>
                  <a:close/>
                </a:path>
              </a:pathLst>
            </a:custGeom>
            <a:solidFill>
              <a:srgbClr val="153975"/>
            </a:solidFill>
            <a:ln w="2154"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77C75358-D17C-49B6-9B57-80FBC47C9CAC}"/>
                </a:ext>
              </a:extLst>
            </p:cNvPr>
            <p:cNvSpPr/>
            <p:nvPr/>
          </p:nvSpPr>
          <p:spPr>
            <a:xfrm>
              <a:off x="3950033" y="1915075"/>
              <a:ext cx="3675304" cy="3487657"/>
            </a:xfrm>
            <a:custGeom>
              <a:avLst/>
              <a:gdLst>
                <a:gd name="connsiteX0" fmla="*/ 139543 w 3675304"/>
                <a:gd name="connsiteY0" fmla="*/ 3486737 h 3487656"/>
                <a:gd name="connsiteX1" fmla="*/ 51111 w 3675304"/>
                <a:gd name="connsiteY1" fmla="*/ 3439717 h 3487656"/>
                <a:gd name="connsiteX2" fmla="*/ 3013 w 3675304"/>
                <a:gd name="connsiteY2" fmla="*/ 3345031 h 3487656"/>
                <a:gd name="connsiteX3" fmla="*/ 1431939 w 3675304"/>
                <a:gd name="connsiteY3" fmla="*/ 1450006 h 3487656"/>
                <a:gd name="connsiteX4" fmla="*/ 3537474 w 3675304"/>
                <a:gd name="connsiteY4" fmla="*/ 3394 h 3487656"/>
                <a:gd name="connsiteX5" fmla="*/ 3631298 w 3675304"/>
                <a:gd name="connsiteY5" fmla="*/ 42434 h 3487656"/>
                <a:gd name="connsiteX6" fmla="*/ 3672278 w 3675304"/>
                <a:gd name="connsiteY6" fmla="*/ 131297 h 3487656"/>
                <a:gd name="connsiteX7" fmla="*/ 2156862 w 3675304"/>
                <a:gd name="connsiteY7" fmla="*/ 2051772 h 3487656"/>
                <a:gd name="connsiteX8" fmla="*/ 151190 w 3675304"/>
                <a:gd name="connsiteY8" fmla="*/ 3485228 h 3487656"/>
                <a:gd name="connsiteX9" fmla="*/ 139543 w 3675304"/>
                <a:gd name="connsiteY9" fmla="*/ 3486737 h 3487656"/>
                <a:gd name="connsiteX10" fmla="*/ 3551278 w 3675304"/>
                <a:gd name="connsiteY10" fmla="*/ 27336 h 3487656"/>
                <a:gd name="connsiteX11" fmla="*/ 3545886 w 3675304"/>
                <a:gd name="connsiteY11" fmla="*/ 27983 h 3487656"/>
                <a:gd name="connsiteX12" fmla="*/ 1458037 w 3675304"/>
                <a:gd name="connsiteY12" fmla="*/ 1471791 h 3487656"/>
                <a:gd name="connsiteX13" fmla="*/ 29543 w 3675304"/>
                <a:gd name="connsiteY13" fmla="*/ 3352149 h 3487656"/>
                <a:gd name="connsiteX14" fmla="*/ 70523 w 3675304"/>
                <a:gd name="connsiteY14" fmla="*/ 3421816 h 3487656"/>
                <a:gd name="connsiteX15" fmla="*/ 144073 w 3675304"/>
                <a:gd name="connsiteY15" fmla="*/ 3460639 h 3487656"/>
                <a:gd name="connsiteX16" fmla="*/ 2144137 w 3675304"/>
                <a:gd name="connsiteY16" fmla="*/ 2021792 h 3487656"/>
                <a:gd name="connsiteX17" fmla="*/ 3646827 w 3675304"/>
                <a:gd name="connsiteY17" fmla="*/ 123532 h 3487656"/>
                <a:gd name="connsiteX18" fmla="*/ 3612317 w 3675304"/>
                <a:gd name="connsiteY18" fmla="*/ 60767 h 3487656"/>
                <a:gd name="connsiteX19" fmla="*/ 3551278 w 3675304"/>
                <a:gd name="connsiteY19" fmla="*/ 27336 h 348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75304" h="3487656">
                  <a:moveTo>
                    <a:pt x="139543" y="3486737"/>
                  </a:moveTo>
                  <a:cubicBezTo>
                    <a:pt x="110857" y="3486737"/>
                    <a:pt x="75053" y="3462581"/>
                    <a:pt x="51111" y="3439717"/>
                  </a:cubicBezTo>
                  <a:cubicBezTo>
                    <a:pt x="22641" y="3412541"/>
                    <a:pt x="-4967" y="3373502"/>
                    <a:pt x="3013" y="3345031"/>
                  </a:cubicBezTo>
                  <a:cubicBezTo>
                    <a:pt x="62111" y="3142070"/>
                    <a:pt x="867271" y="1985772"/>
                    <a:pt x="1431939" y="1450006"/>
                  </a:cubicBezTo>
                  <a:cubicBezTo>
                    <a:pt x="1987980" y="922652"/>
                    <a:pt x="3331709" y="67022"/>
                    <a:pt x="3537474" y="3394"/>
                  </a:cubicBezTo>
                  <a:cubicBezTo>
                    <a:pt x="3565729" y="-5233"/>
                    <a:pt x="3606709" y="19140"/>
                    <a:pt x="3631298" y="42434"/>
                  </a:cubicBezTo>
                  <a:cubicBezTo>
                    <a:pt x="3657396" y="67238"/>
                    <a:pt x="3681984" y="103473"/>
                    <a:pt x="3672278" y="131297"/>
                  </a:cubicBezTo>
                  <a:cubicBezTo>
                    <a:pt x="3605415" y="326709"/>
                    <a:pt x="2712687" y="1524418"/>
                    <a:pt x="2156862" y="2051772"/>
                  </a:cubicBezTo>
                  <a:cubicBezTo>
                    <a:pt x="1592194" y="2587754"/>
                    <a:pt x="364936" y="3429365"/>
                    <a:pt x="151190" y="3485228"/>
                  </a:cubicBezTo>
                  <a:cubicBezTo>
                    <a:pt x="147523" y="3486306"/>
                    <a:pt x="143641" y="3486737"/>
                    <a:pt x="139543" y="3486737"/>
                  </a:cubicBezTo>
                  <a:close/>
                  <a:moveTo>
                    <a:pt x="3551278" y="27336"/>
                  </a:moveTo>
                  <a:cubicBezTo>
                    <a:pt x="3549337" y="27336"/>
                    <a:pt x="3547396" y="27551"/>
                    <a:pt x="3545886" y="27983"/>
                  </a:cubicBezTo>
                  <a:cubicBezTo>
                    <a:pt x="3358238" y="86002"/>
                    <a:pt x="2053548" y="906691"/>
                    <a:pt x="1458037" y="1471791"/>
                  </a:cubicBezTo>
                  <a:cubicBezTo>
                    <a:pt x="895310" y="2005831"/>
                    <a:pt x="87778" y="3152207"/>
                    <a:pt x="29543" y="3352149"/>
                  </a:cubicBezTo>
                  <a:cubicBezTo>
                    <a:pt x="25660" y="3365953"/>
                    <a:pt x="43347" y="3395718"/>
                    <a:pt x="70523" y="3421816"/>
                  </a:cubicBezTo>
                  <a:cubicBezTo>
                    <a:pt x="97484" y="3447267"/>
                    <a:pt x="130053" y="3464306"/>
                    <a:pt x="144073" y="3460639"/>
                  </a:cubicBezTo>
                  <a:cubicBezTo>
                    <a:pt x="354583" y="3405423"/>
                    <a:pt x="1581410" y="2555833"/>
                    <a:pt x="2144137" y="2021792"/>
                  </a:cubicBezTo>
                  <a:cubicBezTo>
                    <a:pt x="2739648" y="1456692"/>
                    <a:pt x="3585788" y="301474"/>
                    <a:pt x="3646827" y="123532"/>
                  </a:cubicBezTo>
                  <a:cubicBezTo>
                    <a:pt x="3651357" y="110591"/>
                    <a:pt x="3636474" y="83630"/>
                    <a:pt x="3612317" y="60767"/>
                  </a:cubicBezTo>
                  <a:cubicBezTo>
                    <a:pt x="3590964" y="40708"/>
                    <a:pt x="3566592" y="27336"/>
                    <a:pt x="3551278" y="27336"/>
                  </a:cubicBezTo>
                  <a:close/>
                </a:path>
              </a:pathLst>
            </a:custGeom>
            <a:solidFill>
              <a:srgbClr val="000000"/>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8930B573-7497-4C46-80B6-D9F5FBCAF91A}"/>
                </a:ext>
              </a:extLst>
            </p:cNvPr>
            <p:cNvSpPr/>
            <p:nvPr/>
          </p:nvSpPr>
          <p:spPr>
            <a:xfrm>
              <a:off x="6414962" y="2217045"/>
              <a:ext cx="994316" cy="1026669"/>
            </a:xfrm>
            <a:custGeom>
              <a:avLst/>
              <a:gdLst>
                <a:gd name="connsiteX0" fmla="*/ 994251 w 994316"/>
                <a:gd name="connsiteY0" fmla="*/ 50621 h 1026669"/>
                <a:gd name="connsiteX1" fmla="*/ 201601 w 994316"/>
                <a:gd name="connsiteY1" fmla="*/ 1027682 h 1026669"/>
                <a:gd name="connsiteX2" fmla="*/ 366 w 994316"/>
                <a:gd name="connsiteY2" fmla="*/ 873682 h 1026669"/>
                <a:gd name="connsiteX3" fmla="*/ 923937 w 994316"/>
                <a:gd name="connsiteY3" fmla="*/ 366 h 1026669"/>
              </a:gdLst>
              <a:ahLst/>
              <a:cxnLst>
                <a:cxn ang="0">
                  <a:pos x="connsiteX0" y="connsiteY0"/>
                </a:cxn>
                <a:cxn ang="0">
                  <a:pos x="connsiteX1" y="connsiteY1"/>
                </a:cxn>
                <a:cxn ang="0">
                  <a:pos x="connsiteX2" y="connsiteY2"/>
                </a:cxn>
                <a:cxn ang="0">
                  <a:pos x="connsiteX3" y="connsiteY3"/>
                </a:cxn>
              </a:cxnLst>
              <a:rect l="l" t="t" r="r" b="b"/>
              <a:pathLst>
                <a:path w="994316" h="1026669">
                  <a:moveTo>
                    <a:pt x="994251" y="50621"/>
                  </a:moveTo>
                  <a:lnTo>
                    <a:pt x="201601" y="1027682"/>
                  </a:lnTo>
                  <a:lnTo>
                    <a:pt x="366" y="873682"/>
                  </a:lnTo>
                  <a:lnTo>
                    <a:pt x="923937" y="366"/>
                  </a:lnTo>
                  <a:close/>
                </a:path>
              </a:pathLst>
            </a:custGeom>
            <a:solidFill>
              <a:srgbClr val="E20073"/>
            </a:solidFill>
            <a:ln w="2154"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B116EE4B-D8ED-45A2-B2C6-B0EBDAB7E7BB}"/>
                </a:ext>
              </a:extLst>
            </p:cNvPr>
            <p:cNvSpPr/>
            <p:nvPr/>
          </p:nvSpPr>
          <p:spPr>
            <a:xfrm>
              <a:off x="6105020" y="2121712"/>
              <a:ext cx="1162552" cy="914512"/>
            </a:xfrm>
            <a:custGeom>
              <a:avLst/>
              <a:gdLst>
                <a:gd name="connsiteX0" fmla="*/ 1162271 w 1162552"/>
                <a:gd name="connsiteY0" fmla="*/ 44582 h 914512"/>
                <a:gd name="connsiteX1" fmla="*/ 240857 w 1162552"/>
                <a:gd name="connsiteY1" fmla="*/ 915741 h 914512"/>
                <a:gd name="connsiteX2" fmla="*/ 366 w 1162552"/>
                <a:gd name="connsiteY2" fmla="*/ 731544 h 914512"/>
                <a:gd name="connsiteX3" fmla="*/ 1100369 w 1162552"/>
                <a:gd name="connsiteY3" fmla="*/ 366 h 914512"/>
              </a:gdLst>
              <a:ahLst/>
              <a:cxnLst>
                <a:cxn ang="0">
                  <a:pos x="connsiteX0" y="connsiteY0"/>
                </a:cxn>
                <a:cxn ang="0">
                  <a:pos x="connsiteX1" y="connsiteY1"/>
                </a:cxn>
                <a:cxn ang="0">
                  <a:pos x="connsiteX2" y="connsiteY2"/>
                </a:cxn>
                <a:cxn ang="0">
                  <a:pos x="connsiteX3" y="connsiteY3"/>
                </a:cxn>
              </a:cxnLst>
              <a:rect l="l" t="t" r="r" b="b"/>
              <a:pathLst>
                <a:path w="1162552" h="914512">
                  <a:moveTo>
                    <a:pt x="1162271" y="44582"/>
                  </a:moveTo>
                  <a:lnTo>
                    <a:pt x="240857" y="915741"/>
                  </a:lnTo>
                  <a:lnTo>
                    <a:pt x="366" y="731544"/>
                  </a:lnTo>
                  <a:lnTo>
                    <a:pt x="1100369" y="366"/>
                  </a:lnTo>
                  <a:close/>
                </a:path>
              </a:pathLst>
            </a:custGeom>
            <a:solidFill>
              <a:srgbClr val="153975"/>
            </a:solidFill>
            <a:ln w="2154"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582891D1-4FB1-4549-9051-F9EA593BFB43}"/>
                </a:ext>
              </a:extLst>
            </p:cNvPr>
            <p:cNvSpPr/>
            <p:nvPr/>
          </p:nvSpPr>
          <p:spPr>
            <a:xfrm>
              <a:off x="6345511" y="2165928"/>
              <a:ext cx="992160" cy="923140"/>
            </a:xfrm>
            <a:custGeom>
              <a:avLst/>
              <a:gdLst>
                <a:gd name="connsiteX0" fmla="*/ 993388 w 992159"/>
                <a:gd name="connsiteY0" fmla="*/ 51484 h 923139"/>
                <a:gd name="connsiteX1" fmla="*/ 69817 w 992159"/>
                <a:gd name="connsiteY1" fmla="*/ 924800 h 923139"/>
                <a:gd name="connsiteX2" fmla="*/ 366 w 992159"/>
                <a:gd name="connsiteY2" fmla="*/ 871525 h 923139"/>
                <a:gd name="connsiteX3" fmla="*/ 921780 w 992159"/>
                <a:gd name="connsiteY3" fmla="*/ 366 h 923139"/>
              </a:gdLst>
              <a:ahLst/>
              <a:cxnLst>
                <a:cxn ang="0">
                  <a:pos x="connsiteX0" y="connsiteY0"/>
                </a:cxn>
                <a:cxn ang="0">
                  <a:pos x="connsiteX1" y="connsiteY1"/>
                </a:cxn>
                <a:cxn ang="0">
                  <a:pos x="connsiteX2" y="connsiteY2"/>
                </a:cxn>
                <a:cxn ang="0">
                  <a:pos x="connsiteX3" y="connsiteY3"/>
                </a:cxn>
              </a:cxnLst>
              <a:rect l="l" t="t" r="r" b="b"/>
              <a:pathLst>
                <a:path w="992159" h="923139">
                  <a:moveTo>
                    <a:pt x="993388" y="51484"/>
                  </a:moveTo>
                  <a:lnTo>
                    <a:pt x="69817" y="924800"/>
                  </a:lnTo>
                  <a:lnTo>
                    <a:pt x="366" y="871525"/>
                  </a:lnTo>
                  <a:lnTo>
                    <a:pt x="921780" y="366"/>
                  </a:lnTo>
                  <a:close/>
                </a:path>
              </a:pathLst>
            </a:custGeom>
            <a:solidFill>
              <a:srgbClr val="FFD003"/>
            </a:solidFill>
            <a:ln w="2154"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69F21F08-98E6-4802-B840-439B2F3603B5}"/>
                </a:ext>
              </a:extLst>
            </p:cNvPr>
            <p:cNvSpPr/>
            <p:nvPr/>
          </p:nvSpPr>
          <p:spPr>
            <a:xfrm>
              <a:off x="5525685" y="3194970"/>
              <a:ext cx="657845" cy="653531"/>
            </a:xfrm>
            <a:custGeom>
              <a:avLst/>
              <a:gdLst>
                <a:gd name="connsiteX0" fmla="*/ 366 w 657844"/>
                <a:gd name="connsiteY0" fmla="*/ 68523 h 653531"/>
                <a:gd name="connsiteX1" fmla="*/ 590485 w 657844"/>
                <a:gd name="connsiteY1" fmla="*/ 654113 h 653531"/>
                <a:gd name="connsiteX2" fmla="*/ 657995 w 657844"/>
                <a:gd name="connsiteY2" fmla="*/ 572799 h 653531"/>
                <a:gd name="connsiteX3" fmla="*/ 81033 w 657844"/>
                <a:gd name="connsiteY3" fmla="*/ 366 h 653531"/>
                <a:gd name="connsiteX4" fmla="*/ 366 w 657844"/>
                <a:gd name="connsiteY4" fmla="*/ 68523 h 65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44" h="653531">
                  <a:moveTo>
                    <a:pt x="366" y="68523"/>
                  </a:moveTo>
                  <a:lnTo>
                    <a:pt x="590485" y="654113"/>
                  </a:lnTo>
                  <a:cubicBezTo>
                    <a:pt x="612916" y="627583"/>
                    <a:pt x="635348" y="600407"/>
                    <a:pt x="657995" y="572799"/>
                  </a:cubicBezTo>
                  <a:lnTo>
                    <a:pt x="81033" y="366"/>
                  </a:lnTo>
                  <a:cubicBezTo>
                    <a:pt x="53640" y="23229"/>
                    <a:pt x="26680" y="45876"/>
                    <a:pt x="366" y="68523"/>
                  </a:cubicBezTo>
                  <a:close/>
                </a:path>
              </a:pathLst>
            </a:custGeom>
            <a:solidFill>
              <a:srgbClr val="B3B3B3"/>
            </a:solidFill>
            <a:ln w="2154"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6DF41975-0752-44D9-84C1-D94FA58709E5}"/>
                </a:ext>
              </a:extLst>
            </p:cNvPr>
            <p:cNvSpPr/>
            <p:nvPr/>
          </p:nvSpPr>
          <p:spPr>
            <a:xfrm>
              <a:off x="4716644" y="4020187"/>
              <a:ext cx="586668" cy="584511"/>
            </a:xfrm>
            <a:custGeom>
              <a:avLst/>
              <a:gdLst>
                <a:gd name="connsiteX0" fmla="*/ 366 w 586668"/>
                <a:gd name="connsiteY0" fmla="*/ 85131 h 584511"/>
                <a:gd name="connsiteX1" fmla="*/ 503779 w 586668"/>
                <a:gd name="connsiteY1" fmla="*/ 584662 h 584511"/>
                <a:gd name="connsiteX2" fmla="*/ 587681 w 586668"/>
                <a:gd name="connsiteY2" fmla="*/ 488897 h 584511"/>
                <a:gd name="connsiteX3" fmla="*/ 95484 w 586668"/>
                <a:gd name="connsiteY3" fmla="*/ 366 h 584511"/>
                <a:gd name="connsiteX4" fmla="*/ 366 w 586668"/>
                <a:gd name="connsiteY4" fmla="*/ 85131 h 584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8" h="584511">
                  <a:moveTo>
                    <a:pt x="366" y="85131"/>
                  </a:moveTo>
                  <a:lnTo>
                    <a:pt x="503779" y="584662"/>
                  </a:lnTo>
                  <a:cubicBezTo>
                    <a:pt x="531387" y="553171"/>
                    <a:pt x="559426" y="521250"/>
                    <a:pt x="587681" y="488897"/>
                  </a:cubicBezTo>
                  <a:lnTo>
                    <a:pt x="95484" y="366"/>
                  </a:lnTo>
                  <a:cubicBezTo>
                    <a:pt x="63562" y="29052"/>
                    <a:pt x="31640" y="57092"/>
                    <a:pt x="366" y="85131"/>
                  </a:cubicBezTo>
                  <a:close/>
                </a:path>
              </a:pathLst>
            </a:custGeom>
            <a:solidFill>
              <a:srgbClr val="B3B3B3"/>
            </a:solidFill>
            <a:ln w="2154"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3B9EE856-8509-4C05-BE5C-B1D8BAA6D849}"/>
                </a:ext>
              </a:extLst>
            </p:cNvPr>
            <p:cNvSpPr/>
            <p:nvPr/>
          </p:nvSpPr>
          <p:spPr>
            <a:xfrm>
              <a:off x="6343354" y="2590831"/>
              <a:ext cx="489609" cy="487452"/>
            </a:xfrm>
            <a:custGeom>
              <a:avLst/>
              <a:gdLst>
                <a:gd name="connsiteX0" fmla="*/ 366 w 489609"/>
                <a:gd name="connsiteY0" fmla="*/ 51052 h 487452"/>
                <a:gd name="connsiteX1" fmla="*/ 439720 w 489609"/>
                <a:gd name="connsiteY1" fmla="*/ 487171 h 487452"/>
                <a:gd name="connsiteX2" fmla="*/ 489975 w 489609"/>
                <a:gd name="connsiteY2" fmla="*/ 426779 h 487452"/>
                <a:gd name="connsiteX3" fmla="*/ 60327 w 489609"/>
                <a:gd name="connsiteY3" fmla="*/ 366 h 487452"/>
                <a:gd name="connsiteX4" fmla="*/ 366 w 489609"/>
                <a:gd name="connsiteY4" fmla="*/ 51052 h 48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09" h="487452">
                  <a:moveTo>
                    <a:pt x="366" y="51052"/>
                  </a:moveTo>
                  <a:lnTo>
                    <a:pt x="439720" y="487171"/>
                  </a:lnTo>
                  <a:cubicBezTo>
                    <a:pt x="456328" y="467328"/>
                    <a:pt x="473152" y="447053"/>
                    <a:pt x="489975" y="426779"/>
                  </a:cubicBezTo>
                  <a:lnTo>
                    <a:pt x="60327" y="366"/>
                  </a:lnTo>
                  <a:cubicBezTo>
                    <a:pt x="40052" y="17405"/>
                    <a:pt x="19993" y="34229"/>
                    <a:pt x="366" y="51052"/>
                  </a:cubicBezTo>
                  <a:close/>
                </a:path>
              </a:pathLst>
            </a:custGeom>
            <a:solidFill>
              <a:srgbClr val="B3B3B3"/>
            </a:solidFill>
            <a:ln w="2154"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EFA88948-829B-4F41-AC5B-714F24A15E4C}"/>
                </a:ext>
              </a:extLst>
            </p:cNvPr>
            <p:cNvSpPr/>
            <p:nvPr/>
          </p:nvSpPr>
          <p:spPr>
            <a:xfrm>
              <a:off x="4605781" y="2143065"/>
              <a:ext cx="2747851" cy="2599027"/>
            </a:xfrm>
            <a:custGeom>
              <a:avLst/>
              <a:gdLst>
                <a:gd name="connsiteX0" fmla="*/ 2748432 w 2747850"/>
                <a:gd name="connsiteY0" fmla="*/ 59895 h 2599026"/>
                <a:gd name="connsiteX1" fmla="*/ 2733118 w 2747850"/>
                <a:gd name="connsiteY1" fmla="*/ 74346 h 2599026"/>
                <a:gd name="connsiteX2" fmla="*/ 1809547 w 2747850"/>
                <a:gd name="connsiteY2" fmla="*/ 947663 h 2599026"/>
                <a:gd name="connsiteX3" fmla="*/ 844995 w 2747850"/>
                <a:gd name="connsiteY3" fmla="*/ 1859587 h 2599026"/>
                <a:gd name="connsiteX4" fmla="*/ 61621 w 2747850"/>
                <a:gd name="connsiteY4" fmla="*/ 2600255 h 2599026"/>
                <a:gd name="connsiteX5" fmla="*/ 366 w 2747850"/>
                <a:gd name="connsiteY5" fmla="*/ 2539432 h 2599026"/>
                <a:gd name="connsiteX6" fmla="*/ 782662 w 2747850"/>
                <a:gd name="connsiteY6" fmla="*/ 1799841 h 2599026"/>
                <a:gd name="connsiteX7" fmla="*/ 1740096 w 2747850"/>
                <a:gd name="connsiteY7" fmla="*/ 894388 h 2599026"/>
                <a:gd name="connsiteX8" fmla="*/ 2661510 w 2747850"/>
                <a:gd name="connsiteY8" fmla="*/ 23229 h 2599026"/>
                <a:gd name="connsiteX9" fmla="*/ 2685883 w 2747850"/>
                <a:gd name="connsiteY9" fmla="*/ 366 h 259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7850" h="2599026">
                  <a:moveTo>
                    <a:pt x="2748432" y="59895"/>
                  </a:moveTo>
                  <a:lnTo>
                    <a:pt x="2733118" y="74346"/>
                  </a:lnTo>
                  <a:lnTo>
                    <a:pt x="1809547" y="947663"/>
                  </a:lnTo>
                  <a:lnTo>
                    <a:pt x="844995" y="1859587"/>
                  </a:lnTo>
                  <a:lnTo>
                    <a:pt x="61621" y="2600255"/>
                  </a:lnTo>
                  <a:lnTo>
                    <a:pt x="366" y="2539432"/>
                  </a:lnTo>
                  <a:lnTo>
                    <a:pt x="782662" y="1799841"/>
                  </a:lnTo>
                  <a:lnTo>
                    <a:pt x="1740096" y="894388"/>
                  </a:lnTo>
                  <a:lnTo>
                    <a:pt x="2661510" y="23229"/>
                  </a:lnTo>
                  <a:lnTo>
                    <a:pt x="2685883" y="366"/>
                  </a:lnTo>
                  <a:close/>
                </a:path>
              </a:pathLst>
            </a:custGeom>
            <a:solidFill>
              <a:srgbClr val="B3B3B3"/>
            </a:solidFill>
            <a:ln w="2154"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851A4A0A-1BB6-4FE1-8B1A-A3F2B86B851D}"/>
                </a:ext>
              </a:extLst>
            </p:cNvPr>
            <p:cNvSpPr/>
            <p:nvPr/>
          </p:nvSpPr>
          <p:spPr>
            <a:xfrm>
              <a:off x="6086320" y="1959406"/>
              <a:ext cx="211373" cy="360197"/>
            </a:xfrm>
            <a:custGeom>
              <a:avLst/>
              <a:gdLst>
                <a:gd name="connsiteX0" fmla="*/ 83556 w 211373"/>
                <a:gd name="connsiteY0" fmla="*/ 3063 h 360197"/>
                <a:gd name="connsiteX1" fmla="*/ 187948 w 211373"/>
                <a:gd name="connsiteY1" fmla="*/ 60651 h 360197"/>
                <a:gd name="connsiteX2" fmla="*/ 209948 w 211373"/>
                <a:gd name="connsiteY2" fmla="*/ 232985 h 360197"/>
                <a:gd name="connsiteX3" fmla="*/ 132086 w 211373"/>
                <a:gd name="connsiteY3" fmla="*/ 359593 h 360197"/>
                <a:gd name="connsiteX4" fmla="*/ 25321 w 211373"/>
                <a:gd name="connsiteY4" fmla="*/ 260809 h 360197"/>
                <a:gd name="connsiteX5" fmla="*/ 2026 w 211373"/>
                <a:gd name="connsiteY5" fmla="*/ 79200 h 360197"/>
                <a:gd name="connsiteX6" fmla="*/ 77085 w 211373"/>
                <a:gd name="connsiteY6" fmla="*/ 3926 h 360197"/>
                <a:gd name="connsiteX7" fmla="*/ 83556 w 211373"/>
                <a:gd name="connsiteY7" fmla="*/ 3063 h 3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73" h="360197">
                  <a:moveTo>
                    <a:pt x="83556" y="3063"/>
                  </a:moveTo>
                  <a:cubicBezTo>
                    <a:pt x="136184" y="-4918"/>
                    <a:pt x="182988" y="20965"/>
                    <a:pt x="187948" y="60651"/>
                  </a:cubicBezTo>
                  <a:lnTo>
                    <a:pt x="209948" y="232985"/>
                  </a:lnTo>
                  <a:cubicBezTo>
                    <a:pt x="217929" y="295319"/>
                    <a:pt x="182988" y="351829"/>
                    <a:pt x="132086" y="359593"/>
                  </a:cubicBezTo>
                  <a:cubicBezTo>
                    <a:pt x="80968" y="367358"/>
                    <a:pt x="33517" y="323142"/>
                    <a:pt x="25321" y="260809"/>
                  </a:cubicBezTo>
                  <a:lnTo>
                    <a:pt x="2026" y="79200"/>
                  </a:lnTo>
                  <a:cubicBezTo>
                    <a:pt x="-2503" y="44690"/>
                    <a:pt x="31144" y="10828"/>
                    <a:pt x="77085" y="3926"/>
                  </a:cubicBezTo>
                  <a:lnTo>
                    <a:pt x="83556" y="3063"/>
                  </a:lnTo>
                  <a:close/>
                </a:path>
              </a:pathLst>
            </a:custGeom>
            <a:solidFill>
              <a:srgbClr val="112B55"/>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3CFDE267-AD96-45A6-BC65-A8B4EE7B515E}"/>
                </a:ext>
              </a:extLst>
            </p:cNvPr>
            <p:cNvSpPr/>
            <p:nvPr/>
          </p:nvSpPr>
          <p:spPr>
            <a:xfrm>
              <a:off x="6195435" y="2359872"/>
              <a:ext cx="116471" cy="619021"/>
            </a:xfrm>
            <a:custGeom>
              <a:avLst/>
              <a:gdLst>
                <a:gd name="connsiteX0" fmla="*/ 40226 w 116470"/>
                <a:gd name="connsiteY0" fmla="*/ 1618 h 619021"/>
                <a:gd name="connsiteX1" fmla="*/ 115285 w 116470"/>
                <a:gd name="connsiteY1" fmla="*/ 612874 h 619021"/>
                <a:gd name="connsiteX2" fmla="*/ 76677 w 116470"/>
                <a:gd name="connsiteY2" fmla="*/ 618482 h 619021"/>
                <a:gd name="connsiteX3" fmla="*/ 1618 w 116470"/>
                <a:gd name="connsiteY3" fmla="*/ 7441 h 619021"/>
              </a:gdLst>
              <a:ahLst/>
              <a:cxnLst>
                <a:cxn ang="0">
                  <a:pos x="connsiteX0" y="connsiteY0"/>
                </a:cxn>
                <a:cxn ang="0">
                  <a:pos x="connsiteX1" y="connsiteY1"/>
                </a:cxn>
                <a:cxn ang="0">
                  <a:pos x="connsiteX2" y="connsiteY2"/>
                </a:cxn>
                <a:cxn ang="0">
                  <a:pos x="connsiteX3" y="connsiteY3"/>
                </a:cxn>
              </a:cxnLst>
              <a:rect l="l" t="t" r="r" b="b"/>
              <a:pathLst>
                <a:path w="116470" h="619021">
                  <a:moveTo>
                    <a:pt x="40226" y="1618"/>
                  </a:moveTo>
                  <a:lnTo>
                    <a:pt x="115285" y="612874"/>
                  </a:lnTo>
                  <a:lnTo>
                    <a:pt x="76677" y="618482"/>
                  </a:lnTo>
                  <a:lnTo>
                    <a:pt x="1618" y="7441"/>
                  </a:lnTo>
                  <a:close/>
                </a:path>
              </a:pathLst>
            </a:custGeom>
            <a:solidFill>
              <a:srgbClr val="112B55"/>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44055D1C-29E7-451E-B0FC-3CAF6377E7B6}"/>
                </a:ext>
              </a:extLst>
            </p:cNvPr>
            <p:cNvSpPr/>
            <p:nvPr/>
          </p:nvSpPr>
          <p:spPr>
            <a:xfrm>
              <a:off x="6162435" y="1969910"/>
              <a:ext cx="73334" cy="396864"/>
            </a:xfrm>
            <a:custGeom>
              <a:avLst/>
              <a:gdLst>
                <a:gd name="connsiteX0" fmla="*/ 5715 w 73333"/>
                <a:gd name="connsiteY0" fmla="*/ 1618 h 396863"/>
                <a:gd name="connsiteX1" fmla="*/ 14343 w 73333"/>
                <a:gd name="connsiteY1" fmla="*/ 62873 h 396863"/>
                <a:gd name="connsiteX2" fmla="*/ 36343 w 73333"/>
                <a:gd name="connsiteY2" fmla="*/ 197030 h 396863"/>
                <a:gd name="connsiteX3" fmla="*/ 60932 w 73333"/>
                <a:gd name="connsiteY3" fmla="*/ 330756 h 396863"/>
                <a:gd name="connsiteX4" fmla="*/ 73226 w 73333"/>
                <a:gd name="connsiteY4" fmla="*/ 391364 h 396863"/>
                <a:gd name="connsiteX5" fmla="*/ 34618 w 73333"/>
                <a:gd name="connsiteY5" fmla="*/ 397187 h 396863"/>
                <a:gd name="connsiteX6" fmla="*/ 31167 w 73333"/>
                <a:gd name="connsiteY6" fmla="*/ 335285 h 396863"/>
                <a:gd name="connsiteX7" fmla="*/ 21245 w 73333"/>
                <a:gd name="connsiteY7" fmla="*/ 199187 h 396863"/>
                <a:gd name="connsiteX8" fmla="*/ 8735 w 73333"/>
                <a:gd name="connsiteY8" fmla="*/ 63520 h 396863"/>
                <a:gd name="connsiteX9" fmla="*/ 1618 w 73333"/>
                <a:gd name="connsiteY9" fmla="*/ 2049 h 396863"/>
                <a:gd name="connsiteX10" fmla="*/ 5715 w 73333"/>
                <a:gd name="connsiteY10" fmla="*/ 1618 h 3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33" h="396863">
                  <a:moveTo>
                    <a:pt x="5715" y="1618"/>
                  </a:moveTo>
                  <a:cubicBezTo>
                    <a:pt x="5715" y="1618"/>
                    <a:pt x="8520" y="26206"/>
                    <a:pt x="14343" y="62873"/>
                  </a:cubicBezTo>
                  <a:cubicBezTo>
                    <a:pt x="20382" y="99539"/>
                    <a:pt x="27284" y="148500"/>
                    <a:pt x="36343" y="197030"/>
                  </a:cubicBezTo>
                  <a:cubicBezTo>
                    <a:pt x="45402" y="245775"/>
                    <a:pt x="54245" y="294305"/>
                    <a:pt x="60932" y="330756"/>
                  </a:cubicBezTo>
                  <a:cubicBezTo>
                    <a:pt x="68265" y="367207"/>
                    <a:pt x="73226" y="391364"/>
                    <a:pt x="73226" y="391364"/>
                  </a:cubicBezTo>
                  <a:lnTo>
                    <a:pt x="34618" y="397187"/>
                  </a:lnTo>
                  <a:cubicBezTo>
                    <a:pt x="34618" y="397187"/>
                    <a:pt x="33324" y="372383"/>
                    <a:pt x="31167" y="335285"/>
                  </a:cubicBezTo>
                  <a:cubicBezTo>
                    <a:pt x="28363" y="298187"/>
                    <a:pt x="24912" y="248795"/>
                    <a:pt x="21245" y="199187"/>
                  </a:cubicBezTo>
                  <a:cubicBezTo>
                    <a:pt x="17794" y="149794"/>
                    <a:pt x="11970" y="100618"/>
                    <a:pt x="8735" y="63520"/>
                  </a:cubicBezTo>
                  <a:cubicBezTo>
                    <a:pt x="5069" y="26637"/>
                    <a:pt x="1618" y="2049"/>
                    <a:pt x="1618" y="2049"/>
                  </a:cubicBezTo>
                  <a:lnTo>
                    <a:pt x="5715" y="1618"/>
                  </a:lnTo>
                  <a:close/>
                </a:path>
              </a:pathLst>
            </a:custGeom>
            <a:solidFill>
              <a:srgbClr val="112B55"/>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39549FCE-CE7B-4A14-A1B9-45AF2F51B4C6}"/>
                </a:ext>
              </a:extLst>
            </p:cNvPr>
            <p:cNvSpPr/>
            <p:nvPr/>
          </p:nvSpPr>
          <p:spPr>
            <a:xfrm>
              <a:off x="6388621" y="2718775"/>
              <a:ext cx="135883" cy="155295"/>
            </a:xfrm>
            <a:custGeom>
              <a:avLst/>
              <a:gdLst>
                <a:gd name="connsiteX0" fmla="*/ 135197 w 135882"/>
                <a:gd name="connsiteY0" fmla="*/ 51010 h 155294"/>
                <a:gd name="connsiteX1" fmla="*/ 56040 w 135882"/>
                <a:gd name="connsiteY1" fmla="*/ 142030 h 155294"/>
                <a:gd name="connsiteX2" fmla="*/ 10530 w 135882"/>
                <a:gd name="connsiteY2" fmla="*/ 145696 h 155294"/>
                <a:gd name="connsiteX3" fmla="*/ 23472 w 135882"/>
                <a:gd name="connsiteY3" fmla="*/ 88108 h 155294"/>
                <a:gd name="connsiteX4" fmla="*/ 95511 w 135882"/>
                <a:gd name="connsiteY4" fmla="*/ 1618 h 155294"/>
                <a:gd name="connsiteX5" fmla="*/ 135197 w 135882"/>
                <a:gd name="connsiteY5" fmla="*/ 51010 h 1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82" h="155294">
                  <a:moveTo>
                    <a:pt x="135197" y="51010"/>
                  </a:moveTo>
                  <a:cubicBezTo>
                    <a:pt x="135197" y="51010"/>
                    <a:pt x="79981" y="120677"/>
                    <a:pt x="56040" y="142030"/>
                  </a:cubicBezTo>
                  <a:cubicBezTo>
                    <a:pt x="48922" y="148500"/>
                    <a:pt x="28432" y="162736"/>
                    <a:pt x="10530" y="145696"/>
                  </a:cubicBezTo>
                  <a:cubicBezTo>
                    <a:pt x="-5215" y="130814"/>
                    <a:pt x="393" y="114422"/>
                    <a:pt x="23472" y="88108"/>
                  </a:cubicBezTo>
                  <a:cubicBezTo>
                    <a:pt x="33177" y="77108"/>
                    <a:pt x="95511" y="1618"/>
                    <a:pt x="95511" y="1618"/>
                  </a:cubicBezTo>
                  <a:lnTo>
                    <a:pt x="135197" y="51010"/>
                  </a:lnTo>
                  <a:close/>
                </a:path>
              </a:pathLst>
            </a:custGeom>
            <a:solidFill>
              <a:srgbClr val="D59F73"/>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B023B987-6DF1-45BF-B9A5-DB96A3B76D47}"/>
                </a:ext>
              </a:extLst>
            </p:cNvPr>
            <p:cNvSpPr/>
            <p:nvPr/>
          </p:nvSpPr>
          <p:spPr>
            <a:xfrm>
              <a:off x="6408334" y="2721148"/>
              <a:ext cx="118628" cy="127255"/>
            </a:xfrm>
            <a:custGeom>
              <a:avLst/>
              <a:gdLst>
                <a:gd name="connsiteX0" fmla="*/ 118288 w 118627"/>
                <a:gd name="connsiteY0" fmla="*/ 54030 h 127255"/>
                <a:gd name="connsiteX1" fmla="*/ 50563 w 118627"/>
                <a:gd name="connsiteY1" fmla="*/ 126069 h 127255"/>
                <a:gd name="connsiteX2" fmla="*/ 2249 w 118627"/>
                <a:gd name="connsiteY2" fmla="*/ 83579 h 127255"/>
                <a:gd name="connsiteX3" fmla="*/ 69327 w 118627"/>
                <a:gd name="connsiteY3" fmla="*/ 1618 h 127255"/>
                <a:gd name="connsiteX4" fmla="*/ 118288 w 118627"/>
                <a:gd name="connsiteY4" fmla="*/ 54030 h 12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7" h="127255">
                  <a:moveTo>
                    <a:pt x="118288" y="54030"/>
                  </a:moveTo>
                  <a:lnTo>
                    <a:pt x="50563" y="126069"/>
                  </a:lnTo>
                  <a:cubicBezTo>
                    <a:pt x="50563" y="126069"/>
                    <a:pt x="-4869" y="91559"/>
                    <a:pt x="2249" y="83579"/>
                  </a:cubicBezTo>
                  <a:cubicBezTo>
                    <a:pt x="8935" y="76030"/>
                    <a:pt x="69327" y="1618"/>
                    <a:pt x="69327" y="1618"/>
                  </a:cubicBezTo>
                  <a:lnTo>
                    <a:pt x="118288" y="54030"/>
                  </a:lnTo>
                  <a:close/>
                </a:path>
              </a:pathLst>
            </a:custGeom>
            <a:solidFill>
              <a:srgbClr val="3E4673"/>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C5901B53-B576-462E-BA6E-512789000ED5}"/>
                </a:ext>
              </a:extLst>
            </p:cNvPr>
            <p:cNvSpPr/>
            <p:nvPr/>
          </p:nvSpPr>
          <p:spPr>
            <a:xfrm>
              <a:off x="6314494" y="2654069"/>
              <a:ext cx="163922" cy="118628"/>
            </a:xfrm>
            <a:custGeom>
              <a:avLst/>
              <a:gdLst>
                <a:gd name="connsiteX0" fmla="*/ 124343 w 163922"/>
                <a:gd name="connsiteY0" fmla="*/ 1618 h 118627"/>
                <a:gd name="connsiteX1" fmla="*/ 19088 w 163922"/>
                <a:gd name="connsiteY1" fmla="*/ 60500 h 118627"/>
                <a:gd name="connsiteX2" fmla="*/ 6147 w 163922"/>
                <a:gd name="connsiteY2" fmla="*/ 104285 h 118627"/>
                <a:gd name="connsiteX3" fmla="*/ 65029 w 163922"/>
                <a:gd name="connsiteY3" fmla="*/ 103422 h 118627"/>
                <a:gd name="connsiteX4" fmla="*/ 164245 w 163922"/>
                <a:gd name="connsiteY4" fmla="*/ 50363 h 118627"/>
                <a:gd name="connsiteX5" fmla="*/ 124343 w 163922"/>
                <a:gd name="connsiteY5" fmla="*/ 1618 h 11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22" h="118627">
                  <a:moveTo>
                    <a:pt x="124343" y="1618"/>
                  </a:moveTo>
                  <a:cubicBezTo>
                    <a:pt x="124343" y="1618"/>
                    <a:pt x="44971" y="41304"/>
                    <a:pt x="19088" y="60500"/>
                  </a:cubicBezTo>
                  <a:cubicBezTo>
                    <a:pt x="11324" y="66324"/>
                    <a:pt x="-6794" y="83363"/>
                    <a:pt x="6147" y="104285"/>
                  </a:cubicBezTo>
                  <a:cubicBezTo>
                    <a:pt x="17578" y="122618"/>
                    <a:pt x="34618" y="120677"/>
                    <a:pt x="65029" y="103422"/>
                  </a:cubicBezTo>
                  <a:cubicBezTo>
                    <a:pt x="77755" y="96088"/>
                    <a:pt x="164245" y="50363"/>
                    <a:pt x="164245" y="50363"/>
                  </a:cubicBezTo>
                  <a:lnTo>
                    <a:pt x="124343" y="1618"/>
                  </a:lnTo>
                  <a:close/>
                </a:path>
              </a:pathLst>
            </a:custGeom>
            <a:solidFill>
              <a:srgbClr val="D59F73"/>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DB49CCCA-0C4F-4D05-9618-C9C66D0AE7A2}"/>
                </a:ext>
              </a:extLst>
            </p:cNvPr>
            <p:cNvSpPr/>
            <p:nvPr/>
          </p:nvSpPr>
          <p:spPr>
            <a:xfrm>
              <a:off x="6348141" y="2650187"/>
              <a:ext cx="127255" cy="110000"/>
            </a:xfrm>
            <a:custGeom>
              <a:avLst/>
              <a:gdLst>
                <a:gd name="connsiteX0" fmla="*/ 85951 w 127255"/>
                <a:gd name="connsiteY0" fmla="*/ 1618 h 110000"/>
                <a:gd name="connsiteX1" fmla="*/ 1618 w 127255"/>
                <a:gd name="connsiteY1" fmla="*/ 53383 h 110000"/>
                <a:gd name="connsiteX2" fmla="*/ 33324 w 127255"/>
                <a:gd name="connsiteY2" fmla="*/ 109461 h 110000"/>
                <a:gd name="connsiteX3" fmla="*/ 127147 w 127255"/>
                <a:gd name="connsiteY3" fmla="*/ 60500 h 110000"/>
                <a:gd name="connsiteX4" fmla="*/ 85951 w 127255"/>
                <a:gd name="connsiteY4" fmla="*/ 1618 h 1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5" h="110000">
                  <a:moveTo>
                    <a:pt x="85951" y="1618"/>
                  </a:moveTo>
                  <a:lnTo>
                    <a:pt x="1618" y="53383"/>
                  </a:lnTo>
                  <a:cubicBezTo>
                    <a:pt x="1618" y="53383"/>
                    <a:pt x="24049" y="114638"/>
                    <a:pt x="33324" y="109461"/>
                  </a:cubicBezTo>
                  <a:cubicBezTo>
                    <a:pt x="42167" y="104500"/>
                    <a:pt x="127147" y="60500"/>
                    <a:pt x="127147" y="60500"/>
                  </a:cubicBezTo>
                  <a:lnTo>
                    <a:pt x="85951" y="1618"/>
                  </a:lnTo>
                  <a:close/>
                </a:path>
              </a:pathLst>
            </a:custGeom>
            <a:solidFill>
              <a:srgbClr val="3E4673"/>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0469AC7E-5396-4413-81C6-754E1167F6F0}"/>
                </a:ext>
              </a:extLst>
            </p:cNvPr>
            <p:cNvSpPr/>
            <p:nvPr/>
          </p:nvSpPr>
          <p:spPr>
            <a:xfrm>
              <a:off x="6313373" y="2692419"/>
              <a:ext cx="276079" cy="213530"/>
            </a:xfrm>
            <a:custGeom>
              <a:avLst/>
              <a:gdLst>
                <a:gd name="connsiteX0" fmla="*/ 161268 w 276079"/>
                <a:gd name="connsiteY0" fmla="*/ 213680 h 213529"/>
                <a:gd name="connsiteX1" fmla="*/ 366 w 276079"/>
                <a:gd name="connsiteY1" fmla="*/ 179817 h 213529"/>
                <a:gd name="connsiteX2" fmla="*/ 22150 w 276079"/>
                <a:gd name="connsiteY2" fmla="*/ 158033 h 213529"/>
                <a:gd name="connsiteX3" fmla="*/ 149837 w 276079"/>
                <a:gd name="connsiteY3" fmla="*/ 180680 h 213529"/>
                <a:gd name="connsiteX4" fmla="*/ 196425 w 276079"/>
                <a:gd name="connsiteY4" fmla="*/ 127190 h 213529"/>
                <a:gd name="connsiteX5" fmla="*/ 275798 w 276079"/>
                <a:gd name="connsiteY5" fmla="*/ 366 h 213529"/>
                <a:gd name="connsiteX6" fmla="*/ 161268 w 276079"/>
                <a:gd name="connsiteY6" fmla="*/ 213680 h 2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79" h="213529">
                  <a:moveTo>
                    <a:pt x="161268" y="213680"/>
                  </a:moveTo>
                  <a:cubicBezTo>
                    <a:pt x="99150" y="214974"/>
                    <a:pt x="366" y="179817"/>
                    <a:pt x="366" y="179817"/>
                  </a:cubicBezTo>
                  <a:lnTo>
                    <a:pt x="22150" y="158033"/>
                  </a:lnTo>
                  <a:lnTo>
                    <a:pt x="149837" y="180680"/>
                  </a:lnTo>
                  <a:cubicBezTo>
                    <a:pt x="165582" y="165151"/>
                    <a:pt x="196425" y="127190"/>
                    <a:pt x="196425" y="127190"/>
                  </a:cubicBezTo>
                  <a:lnTo>
                    <a:pt x="275798" y="366"/>
                  </a:lnTo>
                  <a:cubicBezTo>
                    <a:pt x="275798" y="366"/>
                    <a:pt x="233955" y="212170"/>
                    <a:pt x="161268" y="213680"/>
                  </a:cubicBezTo>
                  <a:close/>
                </a:path>
              </a:pathLst>
            </a:custGeom>
            <a:solidFill>
              <a:srgbClr val="FFBE89"/>
            </a:solidFill>
            <a:ln w="2154"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B3FE5A58-AA09-4DE0-8962-B5251BE435AE}"/>
                </a:ext>
              </a:extLst>
            </p:cNvPr>
            <p:cNvSpPr/>
            <p:nvPr/>
          </p:nvSpPr>
          <p:spPr>
            <a:xfrm>
              <a:off x="6270020" y="2574172"/>
              <a:ext cx="222157" cy="51765"/>
            </a:xfrm>
            <a:custGeom>
              <a:avLst/>
              <a:gdLst>
                <a:gd name="connsiteX0" fmla="*/ 108425 w 222157"/>
                <a:gd name="connsiteY0" fmla="*/ 5377 h 51764"/>
                <a:gd name="connsiteX1" fmla="*/ 366 w 222157"/>
                <a:gd name="connsiteY1" fmla="*/ 28671 h 51764"/>
                <a:gd name="connsiteX2" fmla="*/ 11797 w 222157"/>
                <a:gd name="connsiteY2" fmla="*/ 52828 h 51764"/>
                <a:gd name="connsiteX3" fmla="*/ 110582 w 222157"/>
                <a:gd name="connsiteY3" fmla="*/ 44632 h 51764"/>
                <a:gd name="connsiteX4" fmla="*/ 169249 w 222157"/>
                <a:gd name="connsiteY4" fmla="*/ 35142 h 51764"/>
                <a:gd name="connsiteX5" fmla="*/ 222955 w 222157"/>
                <a:gd name="connsiteY5" fmla="*/ 45495 h 51764"/>
                <a:gd name="connsiteX6" fmla="*/ 108425 w 222157"/>
                <a:gd name="connsiteY6" fmla="*/ 5377 h 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57" h="51764">
                  <a:moveTo>
                    <a:pt x="108425" y="5377"/>
                  </a:moveTo>
                  <a:cubicBezTo>
                    <a:pt x="32288" y="28240"/>
                    <a:pt x="366" y="28671"/>
                    <a:pt x="366" y="28671"/>
                  </a:cubicBezTo>
                  <a:lnTo>
                    <a:pt x="11797" y="52828"/>
                  </a:lnTo>
                  <a:lnTo>
                    <a:pt x="110582" y="44632"/>
                  </a:lnTo>
                  <a:cubicBezTo>
                    <a:pt x="125680" y="41397"/>
                    <a:pt x="169249" y="35142"/>
                    <a:pt x="169249" y="35142"/>
                  </a:cubicBezTo>
                  <a:lnTo>
                    <a:pt x="222955" y="45495"/>
                  </a:lnTo>
                  <a:cubicBezTo>
                    <a:pt x="222739" y="45279"/>
                    <a:pt x="184347" y="-17485"/>
                    <a:pt x="108425" y="5377"/>
                  </a:cubicBezTo>
                  <a:close/>
                </a:path>
              </a:pathLst>
            </a:custGeom>
            <a:solidFill>
              <a:srgbClr val="FFBE89"/>
            </a:solidFill>
            <a:ln w="2154"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A39CD543-90DB-426D-AC50-FBEE96792445}"/>
                </a:ext>
              </a:extLst>
            </p:cNvPr>
            <p:cNvSpPr/>
            <p:nvPr/>
          </p:nvSpPr>
          <p:spPr>
            <a:xfrm>
              <a:off x="6244148" y="2601615"/>
              <a:ext cx="34510" cy="49608"/>
            </a:xfrm>
            <a:custGeom>
              <a:avLst/>
              <a:gdLst>
                <a:gd name="connsiteX0" fmla="*/ 28827 w 34509"/>
                <a:gd name="connsiteY0" fmla="*/ 366 h 49607"/>
                <a:gd name="connsiteX1" fmla="*/ 2082 w 34509"/>
                <a:gd name="connsiteY1" fmla="*/ 23013 h 49607"/>
                <a:gd name="connsiteX2" fmla="*/ 17180 w 34509"/>
                <a:gd name="connsiteY2" fmla="*/ 48248 h 49607"/>
                <a:gd name="connsiteX3" fmla="*/ 28827 w 34509"/>
                <a:gd name="connsiteY3" fmla="*/ 41562 h 49607"/>
                <a:gd name="connsiteX4" fmla="*/ 35513 w 34509"/>
                <a:gd name="connsiteY4" fmla="*/ 24954 h 49607"/>
                <a:gd name="connsiteX5" fmla="*/ 28827 w 34509"/>
                <a:gd name="connsiteY5" fmla="*/ 366 h 4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 h="49607">
                  <a:moveTo>
                    <a:pt x="28827" y="366"/>
                  </a:moveTo>
                  <a:cubicBezTo>
                    <a:pt x="28827" y="366"/>
                    <a:pt x="9846" y="1444"/>
                    <a:pt x="2082" y="23013"/>
                  </a:cubicBezTo>
                  <a:cubicBezTo>
                    <a:pt x="-5468" y="44582"/>
                    <a:pt x="14160" y="39621"/>
                    <a:pt x="17180" y="48248"/>
                  </a:cubicBezTo>
                  <a:cubicBezTo>
                    <a:pt x="19983" y="56013"/>
                    <a:pt x="23003" y="41346"/>
                    <a:pt x="28827" y="41562"/>
                  </a:cubicBezTo>
                  <a:cubicBezTo>
                    <a:pt x="33356" y="33150"/>
                    <a:pt x="35513" y="24954"/>
                    <a:pt x="35513" y="24954"/>
                  </a:cubicBezTo>
                  <a:lnTo>
                    <a:pt x="28827" y="366"/>
                  </a:lnTo>
                  <a:close/>
                </a:path>
              </a:pathLst>
            </a:custGeom>
            <a:solidFill>
              <a:srgbClr val="FFBE89"/>
            </a:solidFill>
            <a:ln w="2154"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D6148694-A938-45B7-88F4-96A6E969DCC9}"/>
                </a:ext>
              </a:extLst>
            </p:cNvPr>
            <p:cNvSpPr/>
            <p:nvPr/>
          </p:nvSpPr>
          <p:spPr>
            <a:xfrm>
              <a:off x="6425660" y="2577149"/>
              <a:ext cx="174706" cy="211373"/>
            </a:xfrm>
            <a:custGeom>
              <a:avLst/>
              <a:gdLst>
                <a:gd name="connsiteX0" fmla="*/ 123178 w 174706"/>
                <a:gd name="connsiteY0" fmla="*/ 207518 h 211373"/>
                <a:gd name="connsiteX1" fmla="*/ 26334 w 174706"/>
                <a:gd name="connsiteY1" fmla="*/ 151440 h 211373"/>
                <a:gd name="connsiteX2" fmla="*/ 1314 w 174706"/>
                <a:gd name="connsiteY2" fmla="*/ 52224 h 211373"/>
                <a:gd name="connsiteX3" fmla="*/ 51785 w 174706"/>
                <a:gd name="connsiteY3" fmla="*/ 6067 h 211373"/>
                <a:gd name="connsiteX4" fmla="*/ 172354 w 174706"/>
                <a:gd name="connsiteY4" fmla="*/ 157910 h 211373"/>
                <a:gd name="connsiteX5" fmla="*/ 123178 w 174706"/>
                <a:gd name="connsiteY5" fmla="*/ 207518 h 21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706" h="211373">
                  <a:moveTo>
                    <a:pt x="123178" y="207518"/>
                  </a:moveTo>
                  <a:cubicBezTo>
                    <a:pt x="89962" y="196303"/>
                    <a:pt x="58687" y="197165"/>
                    <a:pt x="26334" y="151440"/>
                  </a:cubicBezTo>
                  <a:cubicBezTo>
                    <a:pt x="-6235" y="105714"/>
                    <a:pt x="883" y="87381"/>
                    <a:pt x="1314" y="52224"/>
                  </a:cubicBezTo>
                  <a:cubicBezTo>
                    <a:pt x="1746" y="16420"/>
                    <a:pt x="6491" y="-12266"/>
                    <a:pt x="51785" y="6067"/>
                  </a:cubicBezTo>
                  <a:cubicBezTo>
                    <a:pt x="111746" y="30224"/>
                    <a:pt x="157903" y="94930"/>
                    <a:pt x="172354" y="157910"/>
                  </a:cubicBezTo>
                  <a:cubicBezTo>
                    <a:pt x="185727" y="217224"/>
                    <a:pt x="157041" y="218950"/>
                    <a:pt x="123178" y="207518"/>
                  </a:cubicBezTo>
                  <a:close/>
                </a:path>
              </a:pathLst>
            </a:custGeom>
            <a:solidFill>
              <a:srgbClr val="E10072"/>
            </a:solidFill>
            <a:ln w="2154"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F2E4287B-488B-43B8-B0B2-B02476208AE8}"/>
                </a:ext>
              </a:extLst>
            </p:cNvPr>
            <p:cNvSpPr/>
            <p:nvPr/>
          </p:nvSpPr>
          <p:spPr>
            <a:xfrm>
              <a:off x="6275150" y="2834085"/>
              <a:ext cx="58235" cy="38824"/>
            </a:xfrm>
            <a:custGeom>
              <a:avLst/>
              <a:gdLst>
                <a:gd name="connsiteX0" fmla="*/ 47216 w 58235"/>
                <a:gd name="connsiteY0" fmla="*/ 39661 h 38823"/>
                <a:gd name="connsiteX1" fmla="*/ 9255 w 58235"/>
                <a:gd name="connsiteY1" fmla="*/ 33406 h 38823"/>
                <a:gd name="connsiteX2" fmla="*/ 8824 w 58235"/>
                <a:gd name="connsiteY2" fmla="*/ 3210 h 38823"/>
                <a:gd name="connsiteX3" fmla="*/ 39020 w 58235"/>
                <a:gd name="connsiteY3" fmla="*/ 2778 h 38823"/>
                <a:gd name="connsiteX4" fmla="*/ 59942 w 58235"/>
                <a:gd name="connsiteY4" fmla="*/ 15720 h 38823"/>
                <a:gd name="connsiteX5" fmla="*/ 47216 w 58235"/>
                <a:gd name="connsiteY5" fmla="*/ 39661 h 3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35" h="38823">
                  <a:moveTo>
                    <a:pt x="47216" y="39661"/>
                  </a:moveTo>
                  <a:cubicBezTo>
                    <a:pt x="47216" y="39661"/>
                    <a:pt x="45922" y="38151"/>
                    <a:pt x="9255" y="33406"/>
                  </a:cubicBezTo>
                  <a:cubicBezTo>
                    <a:pt x="-10156" y="30818"/>
                    <a:pt x="8177" y="10327"/>
                    <a:pt x="8824" y="3210"/>
                  </a:cubicBezTo>
                  <a:cubicBezTo>
                    <a:pt x="9471" y="-3261"/>
                    <a:pt x="34275" y="3425"/>
                    <a:pt x="39020" y="2778"/>
                  </a:cubicBezTo>
                  <a:cubicBezTo>
                    <a:pt x="44412" y="8818"/>
                    <a:pt x="59942" y="15720"/>
                    <a:pt x="59942" y="15720"/>
                  </a:cubicBezTo>
                  <a:lnTo>
                    <a:pt x="47216" y="39661"/>
                  </a:lnTo>
                  <a:close/>
                </a:path>
              </a:pathLst>
            </a:custGeom>
            <a:solidFill>
              <a:srgbClr val="FFBE89"/>
            </a:solidFill>
            <a:ln w="2154"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6F243406-0EFC-4632-86F7-46FD8013F382}"/>
                </a:ext>
              </a:extLst>
            </p:cNvPr>
            <p:cNvSpPr/>
            <p:nvPr/>
          </p:nvSpPr>
          <p:spPr>
            <a:xfrm>
              <a:off x="6440156" y="2608870"/>
              <a:ext cx="148824" cy="140196"/>
            </a:xfrm>
            <a:custGeom>
              <a:avLst/>
              <a:gdLst>
                <a:gd name="connsiteX0" fmla="*/ 120113 w 148823"/>
                <a:gd name="connsiteY0" fmla="*/ 115406 h 140196"/>
                <a:gd name="connsiteX1" fmla="*/ 12054 w 148823"/>
                <a:gd name="connsiteY1" fmla="*/ 120366 h 140196"/>
                <a:gd name="connsiteX2" fmla="*/ 46349 w 148823"/>
                <a:gd name="connsiteY2" fmla="*/ 17699 h 140196"/>
                <a:gd name="connsiteX3" fmla="*/ 132408 w 148823"/>
                <a:gd name="connsiteY3" fmla="*/ 29131 h 140196"/>
                <a:gd name="connsiteX4" fmla="*/ 120113 w 148823"/>
                <a:gd name="connsiteY4" fmla="*/ 115406 h 14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823" h="140196">
                  <a:moveTo>
                    <a:pt x="120113" y="115406"/>
                  </a:moveTo>
                  <a:cubicBezTo>
                    <a:pt x="102427" y="128778"/>
                    <a:pt x="42897" y="161347"/>
                    <a:pt x="12054" y="120366"/>
                  </a:cubicBezTo>
                  <a:cubicBezTo>
                    <a:pt x="-19220" y="78955"/>
                    <a:pt x="28015" y="31719"/>
                    <a:pt x="46349" y="17699"/>
                  </a:cubicBezTo>
                  <a:cubicBezTo>
                    <a:pt x="78702" y="-6889"/>
                    <a:pt x="107819" y="-3438"/>
                    <a:pt x="132408" y="29131"/>
                  </a:cubicBezTo>
                  <a:cubicBezTo>
                    <a:pt x="157211" y="61915"/>
                    <a:pt x="152466" y="90817"/>
                    <a:pt x="120113" y="115406"/>
                  </a:cubicBezTo>
                  <a:close/>
                </a:path>
              </a:pathLst>
            </a:custGeom>
            <a:solidFill>
              <a:srgbClr val="EBC4A8"/>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0FDA68EA-F385-454E-ACDF-19AA7BC7CAFC}"/>
                </a:ext>
              </a:extLst>
            </p:cNvPr>
            <p:cNvSpPr/>
            <p:nvPr/>
          </p:nvSpPr>
          <p:spPr>
            <a:xfrm>
              <a:off x="6446782" y="2607163"/>
              <a:ext cx="146667" cy="142353"/>
            </a:xfrm>
            <a:custGeom>
              <a:avLst/>
              <a:gdLst>
                <a:gd name="connsiteX0" fmla="*/ 123625 w 146667"/>
                <a:gd name="connsiteY0" fmla="*/ 107406 h 142353"/>
                <a:gd name="connsiteX1" fmla="*/ 141742 w 146667"/>
                <a:gd name="connsiteY1" fmla="*/ 41190 h 142353"/>
                <a:gd name="connsiteX2" fmla="*/ 124056 w 146667"/>
                <a:gd name="connsiteY2" fmla="*/ 16386 h 142353"/>
                <a:gd name="connsiteX3" fmla="*/ 53958 w 146667"/>
                <a:gd name="connsiteY3" fmla="*/ 9269 h 142353"/>
                <a:gd name="connsiteX4" fmla="*/ 21605 w 146667"/>
                <a:gd name="connsiteY4" fmla="*/ 27818 h 142353"/>
                <a:gd name="connsiteX5" fmla="*/ 7370 w 146667"/>
                <a:gd name="connsiteY5" fmla="*/ 98131 h 142353"/>
                <a:gd name="connsiteX6" fmla="*/ 25919 w 146667"/>
                <a:gd name="connsiteY6" fmla="*/ 124230 h 142353"/>
                <a:gd name="connsiteX7" fmla="*/ 96880 w 146667"/>
                <a:gd name="connsiteY7" fmla="*/ 133936 h 142353"/>
                <a:gd name="connsiteX8" fmla="*/ 123625 w 146667"/>
                <a:gd name="connsiteY8" fmla="*/ 107406 h 14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67" h="142353">
                  <a:moveTo>
                    <a:pt x="123625" y="107406"/>
                  </a:moveTo>
                  <a:cubicBezTo>
                    <a:pt x="142390" y="94034"/>
                    <a:pt x="152742" y="56720"/>
                    <a:pt x="141742" y="41190"/>
                  </a:cubicBezTo>
                  <a:lnTo>
                    <a:pt x="124056" y="16386"/>
                  </a:lnTo>
                  <a:cubicBezTo>
                    <a:pt x="112840" y="857"/>
                    <a:pt x="72723" y="-3888"/>
                    <a:pt x="53958" y="9269"/>
                  </a:cubicBezTo>
                  <a:lnTo>
                    <a:pt x="21605" y="27818"/>
                  </a:lnTo>
                  <a:cubicBezTo>
                    <a:pt x="2840" y="41190"/>
                    <a:pt x="-4493" y="81524"/>
                    <a:pt x="7370" y="98131"/>
                  </a:cubicBezTo>
                  <a:lnTo>
                    <a:pt x="25919" y="124230"/>
                  </a:lnTo>
                  <a:cubicBezTo>
                    <a:pt x="37566" y="140837"/>
                    <a:pt x="78115" y="147308"/>
                    <a:pt x="96880" y="133936"/>
                  </a:cubicBezTo>
                  <a:lnTo>
                    <a:pt x="123625" y="107406"/>
                  </a:lnTo>
                  <a:close/>
                </a:path>
              </a:pathLst>
            </a:custGeom>
            <a:solidFill>
              <a:srgbClr val="5C4733"/>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1337A89E-C060-4B3C-8CCE-C59E304380BD}"/>
                </a:ext>
              </a:extLst>
            </p:cNvPr>
            <p:cNvSpPr/>
            <p:nvPr/>
          </p:nvSpPr>
          <p:spPr>
            <a:xfrm>
              <a:off x="6556809" y="2599168"/>
              <a:ext cx="51765" cy="60392"/>
            </a:xfrm>
            <a:custGeom>
              <a:avLst/>
              <a:gdLst>
                <a:gd name="connsiteX0" fmla="*/ 47029 w 51764"/>
                <a:gd name="connsiteY0" fmla="*/ 57598 h 60392"/>
                <a:gd name="connsiteX1" fmla="*/ 29990 w 51764"/>
                <a:gd name="connsiteY1" fmla="*/ 55225 h 60392"/>
                <a:gd name="connsiteX2" fmla="*/ 4107 w 51764"/>
                <a:gd name="connsiteY2" fmla="*/ 21146 h 60392"/>
                <a:gd name="connsiteX3" fmla="*/ 6480 w 51764"/>
                <a:gd name="connsiteY3" fmla="*/ 4107 h 60392"/>
                <a:gd name="connsiteX4" fmla="*/ 6480 w 51764"/>
                <a:gd name="connsiteY4" fmla="*/ 4107 h 60392"/>
                <a:gd name="connsiteX5" fmla="*/ 23519 w 51764"/>
                <a:gd name="connsiteY5" fmla="*/ 6480 h 60392"/>
                <a:gd name="connsiteX6" fmla="*/ 49401 w 51764"/>
                <a:gd name="connsiteY6" fmla="*/ 40558 h 60392"/>
                <a:gd name="connsiteX7" fmla="*/ 47029 w 51764"/>
                <a:gd name="connsiteY7" fmla="*/ 57598 h 60392"/>
                <a:gd name="connsiteX8" fmla="*/ 47029 w 51764"/>
                <a:gd name="connsiteY8" fmla="*/ 57598 h 6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64" h="60392">
                  <a:moveTo>
                    <a:pt x="47029" y="57598"/>
                  </a:moveTo>
                  <a:cubicBezTo>
                    <a:pt x="41637" y="61696"/>
                    <a:pt x="34088" y="60617"/>
                    <a:pt x="29990" y="55225"/>
                  </a:cubicBezTo>
                  <a:lnTo>
                    <a:pt x="4107" y="21146"/>
                  </a:lnTo>
                  <a:cubicBezTo>
                    <a:pt x="9" y="15754"/>
                    <a:pt x="1088" y="8205"/>
                    <a:pt x="6480" y="4107"/>
                  </a:cubicBezTo>
                  <a:lnTo>
                    <a:pt x="6480" y="4107"/>
                  </a:lnTo>
                  <a:cubicBezTo>
                    <a:pt x="11872" y="9"/>
                    <a:pt x="19421" y="1088"/>
                    <a:pt x="23519" y="6480"/>
                  </a:cubicBezTo>
                  <a:lnTo>
                    <a:pt x="49401" y="40558"/>
                  </a:lnTo>
                  <a:cubicBezTo>
                    <a:pt x="53284" y="45950"/>
                    <a:pt x="52205" y="53499"/>
                    <a:pt x="47029" y="57598"/>
                  </a:cubicBezTo>
                  <a:lnTo>
                    <a:pt x="47029" y="57598"/>
                  </a:lnTo>
                  <a:close/>
                </a:path>
              </a:pathLst>
            </a:custGeom>
            <a:solidFill>
              <a:srgbClr val="5C4733"/>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0E968368-8F4C-4248-A5C3-1B1991761715}"/>
                </a:ext>
              </a:extLst>
            </p:cNvPr>
            <p:cNvSpPr/>
            <p:nvPr/>
          </p:nvSpPr>
          <p:spPr>
            <a:xfrm>
              <a:off x="6678024" y="2958835"/>
              <a:ext cx="112157" cy="179020"/>
            </a:xfrm>
            <a:custGeom>
              <a:avLst/>
              <a:gdLst>
                <a:gd name="connsiteX0" fmla="*/ 111736 w 112157"/>
                <a:gd name="connsiteY0" fmla="*/ 37853 h 179020"/>
                <a:gd name="connsiteX1" fmla="*/ 62559 w 112157"/>
                <a:gd name="connsiteY1" fmla="*/ 155618 h 179020"/>
                <a:gd name="connsiteX2" fmla="*/ 17912 w 112157"/>
                <a:gd name="connsiteY2" fmla="*/ 174599 h 179020"/>
                <a:gd name="connsiteX3" fmla="*/ 11873 w 112157"/>
                <a:gd name="connsiteY3" fmla="*/ 112481 h 179020"/>
                <a:gd name="connsiteX4" fmla="*/ 55442 w 112157"/>
                <a:gd name="connsiteY4" fmla="*/ 1618 h 179020"/>
                <a:gd name="connsiteX5" fmla="*/ 111736 w 112157"/>
                <a:gd name="connsiteY5" fmla="*/ 37853 h 1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57" h="179020">
                  <a:moveTo>
                    <a:pt x="111736" y="37853"/>
                  </a:moveTo>
                  <a:cubicBezTo>
                    <a:pt x="111736" y="37853"/>
                    <a:pt x="79598" y="126285"/>
                    <a:pt x="62559" y="155618"/>
                  </a:cubicBezTo>
                  <a:cubicBezTo>
                    <a:pt x="57383" y="164461"/>
                    <a:pt x="41638" y="185599"/>
                    <a:pt x="17912" y="174599"/>
                  </a:cubicBezTo>
                  <a:cubicBezTo>
                    <a:pt x="-2794" y="164893"/>
                    <a:pt x="-2578" y="146559"/>
                    <a:pt x="11873" y="112481"/>
                  </a:cubicBezTo>
                  <a:cubicBezTo>
                    <a:pt x="17912" y="98245"/>
                    <a:pt x="55442" y="1618"/>
                    <a:pt x="55442" y="1618"/>
                  </a:cubicBezTo>
                  <a:lnTo>
                    <a:pt x="111736" y="37853"/>
                  </a:lnTo>
                  <a:close/>
                </a:path>
              </a:pathLst>
            </a:custGeom>
            <a:solidFill>
              <a:srgbClr val="D59F73"/>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B6E6BD1F-B2BB-43DE-BDDC-0ABC4048A0B9}"/>
                </a:ext>
              </a:extLst>
            </p:cNvPr>
            <p:cNvSpPr/>
            <p:nvPr/>
          </p:nvSpPr>
          <p:spPr>
            <a:xfrm>
              <a:off x="6685688" y="2963364"/>
              <a:ext cx="110000" cy="133726"/>
            </a:xfrm>
            <a:custGeom>
              <a:avLst/>
              <a:gdLst>
                <a:gd name="connsiteX0" fmla="*/ 108817 w 110000"/>
                <a:gd name="connsiteY0" fmla="*/ 37853 h 133725"/>
                <a:gd name="connsiteX1" fmla="*/ 64601 w 110000"/>
                <a:gd name="connsiteY1" fmla="*/ 132755 h 133725"/>
                <a:gd name="connsiteX2" fmla="*/ 1836 w 110000"/>
                <a:gd name="connsiteY2" fmla="*/ 106226 h 133725"/>
                <a:gd name="connsiteX3" fmla="*/ 41954 w 110000"/>
                <a:gd name="connsiteY3" fmla="*/ 1618 h 133725"/>
                <a:gd name="connsiteX4" fmla="*/ 108817 w 110000"/>
                <a:gd name="connsiteY4" fmla="*/ 37853 h 13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0" h="133725">
                  <a:moveTo>
                    <a:pt x="108817" y="37853"/>
                  </a:moveTo>
                  <a:lnTo>
                    <a:pt x="64601" y="132755"/>
                  </a:lnTo>
                  <a:cubicBezTo>
                    <a:pt x="64601" y="132755"/>
                    <a:pt x="-2693" y="116579"/>
                    <a:pt x="1836" y="106226"/>
                  </a:cubicBezTo>
                  <a:cubicBezTo>
                    <a:pt x="5935" y="96520"/>
                    <a:pt x="41954" y="1618"/>
                    <a:pt x="41954" y="1618"/>
                  </a:cubicBezTo>
                  <a:lnTo>
                    <a:pt x="108817" y="37853"/>
                  </a:lnTo>
                  <a:close/>
                </a:path>
              </a:pathLst>
            </a:custGeom>
            <a:solidFill>
              <a:srgbClr val="3E4673"/>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712D5800-AC4D-4259-B612-6E544F40781D}"/>
                </a:ext>
              </a:extLst>
            </p:cNvPr>
            <p:cNvSpPr/>
            <p:nvPr/>
          </p:nvSpPr>
          <p:spPr>
            <a:xfrm>
              <a:off x="7378577" y="3203906"/>
              <a:ext cx="383923" cy="196275"/>
            </a:xfrm>
            <a:custGeom>
              <a:avLst/>
              <a:gdLst>
                <a:gd name="connsiteX0" fmla="*/ 380264 w 383922"/>
                <a:gd name="connsiteY0" fmla="*/ 136155 h 196275"/>
                <a:gd name="connsiteX1" fmla="*/ 287088 w 383922"/>
                <a:gd name="connsiteY1" fmla="*/ 194822 h 196275"/>
                <a:gd name="connsiteX2" fmla="*/ 105048 w 383922"/>
                <a:gd name="connsiteY2" fmla="*/ 153410 h 196275"/>
                <a:gd name="connsiteX3" fmla="*/ 2812 w 383922"/>
                <a:gd name="connsiteY3" fmla="*/ 52900 h 196275"/>
                <a:gd name="connsiteX4" fmla="*/ 138479 w 383922"/>
                <a:gd name="connsiteY4" fmla="*/ 6527 h 196275"/>
                <a:gd name="connsiteX5" fmla="*/ 330225 w 383922"/>
                <a:gd name="connsiteY5" fmla="*/ 50096 h 196275"/>
                <a:gd name="connsiteX6" fmla="*/ 381343 w 383922"/>
                <a:gd name="connsiteY6" fmla="*/ 131410 h 196275"/>
                <a:gd name="connsiteX7" fmla="*/ 380264 w 383922"/>
                <a:gd name="connsiteY7" fmla="*/ 136155 h 19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922" h="196275">
                  <a:moveTo>
                    <a:pt x="380264" y="136155"/>
                  </a:moveTo>
                  <a:cubicBezTo>
                    <a:pt x="370774" y="177998"/>
                    <a:pt x="328931" y="204312"/>
                    <a:pt x="287088" y="194822"/>
                  </a:cubicBezTo>
                  <a:lnTo>
                    <a:pt x="105048" y="153410"/>
                  </a:lnTo>
                  <a:cubicBezTo>
                    <a:pt x="39264" y="138527"/>
                    <a:pt x="-6462" y="93449"/>
                    <a:pt x="2812" y="52900"/>
                  </a:cubicBezTo>
                  <a:cubicBezTo>
                    <a:pt x="12087" y="12350"/>
                    <a:pt x="72911" y="-8571"/>
                    <a:pt x="138479" y="6527"/>
                  </a:cubicBezTo>
                  <a:lnTo>
                    <a:pt x="330225" y="50096"/>
                  </a:lnTo>
                  <a:cubicBezTo>
                    <a:pt x="366676" y="58507"/>
                    <a:pt x="389755" y="94743"/>
                    <a:pt x="381343" y="131410"/>
                  </a:cubicBezTo>
                  <a:lnTo>
                    <a:pt x="380264" y="136155"/>
                  </a:lnTo>
                  <a:close/>
                </a:path>
              </a:pathLst>
            </a:custGeom>
            <a:solidFill>
              <a:srgbClr val="112B55"/>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2AF2E7D2-B214-40DE-B434-995F89FB176E}"/>
                </a:ext>
              </a:extLst>
            </p:cNvPr>
            <p:cNvSpPr/>
            <p:nvPr/>
          </p:nvSpPr>
          <p:spPr>
            <a:xfrm>
              <a:off x="6423927" y="2999167"/>
              <a:ext cx="808826" cy="224314"/>
            </a:xfrm>
            <a:custGeom>
              <a:avLst/>
              <a:gdLst>
                <a:gd name="connsiteX0" fmla="*/ 1941 w 808825"/>
                <a:gd name="connsiteY0" fmla="*/ 39977 h 224314"/>
                <a:gd name="connsiteX1" fmla="*/ 10740 w 808825"/>
                <a:gd name="connsiteY1" fmla="*/ 1941 h 224314"/>
                <a:gd name="connsiteX2" fmla="*/ 808446 w 808825"/>
                <a:gd name="connsiteY2" fmla="*/ 186486 h 224314"/>
                <a:gd name="connsiteX3" fmla="*/ 799646 w 808825"/>
                <a:gd name="connsiteY3" fmla="*/ 224522 h 224314"/>
              </a:gdLst>
              <a:ahLst/>
              <a:cxnLst>
                <a:cxn ang="0">
                  <a:pos x="connsiteX0" y="connsiteY0"/>
                </a:cxn>
                <a:cxn ang="0">
                  <a:pos x="connsiteX1" y="connsiteY1"/>
                </a:cxn>
                <a:cxn ang="0">
                  <a:pos x="connsiteX2" y="connsiteY2"/>
                </a:cxn>
                <a:cxn ang="0">
                  <a:pos x="connsiteX3" y="connsiteY3"/>
                </a:cxn>
              </a:cxnLst>
              <a:rect l="l" t="t" r="r" b="b"/>
              <a:pathLst>
                <a:path w="808825" h="224314">
                  <a:moveTo>
                    <a:pt x="1941" y="39977"/>
                  </a:moveTo>
                  <a:lnTo>
                    <a:pt x="10740" y="1941"/>
                  </a:lnTo>
                  <a:lnTo>
                    <a:pt x="808446" y="186486"/>
                  </a:lnTo>
                  <a:lnTo>
                    <a:pt x="799646" y="224522"/>
                  </a:lnTo>
                  <a:close/>
                </a:path>
              </a:pathLst>
            </a:custGeom>
            <a:solidFill>
              <a:srgbClr val="112B55"/>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FB90312D-D9DD-47B5-A6BB-2071C1EB2716}"/>
                </a:ext>
              </a:extLst>
            </p:cNvPr>
            <p:cNvSpPr/>
            <p:nvPr/>
          </p:nvSpPr>
          <p:spPr>
            <a:xfrm>
              <a:off x="7221889" y="3184012"/>
              <a:ext cx="519805" cy="140196"/>
            </a:xfrm>
            <a:custGeom>
              <a:avLst/>
              <a:gdLst>
                <a:gd name="connsiteX0" fmla="*/ 518619 w 519805"/>
                <a:gd name="connsiteY0" fmla="*/ 139226 h 140196"/>
                <a:gd name="connsiteX1" fmla="*/ 438168 w 519805"/>
                <a:gd name="connsiteY1" fmla="*/ 121755 h 140196"/>
                <a:gd name="connsiteX2" fmla="*/ 260658 w 519805"/>
                <a:gd name="connsiteY2" fmla="*/ 86383 h 140196"/>
                <a:gd name="connsiteX3" fmla="*/ 82716 w 519805"/>
                <a:gd name="connsiteY3" fmla="*/ 53598 h 140196"/>
                <a:gd name="connsiteX4" fmla="*/ 1618 w 519805"/>
                <a:gd name="connsiteY4" fmla="*/ 39794 h 140196"/>
                <a:gd name="connsiteX5" fmla="*/ 10245 w 519805"/>
                <a:gd name="connsiteY5" fmla="*/ 1618 h 140196"/>
                <a:gd name="connsiteX6" fmla="*/ 89402 w 519805"/>
                <a:gd name="connsiteY6" fmla="*/ 24265 h 140196"/>
                <a:gd name="connsiteX7" fmla="*/ 264108 w 519805"/>
                <a:gd name="connsiteY7" fmla="*/ 71500 h 140196"/>
                <a:gd name="connsiteX8" fmla="*/ 439462 w 519805"/>
                <a:gd name="connsiteY8" fmla="*/ 116363 h 140196"/>
                <a:gd name="connsiteX9" fmla="*/ 519482 w 519805"/>
                <a:gd name="connsiteY9" fmla="*/ 135344 h 140196"/>
                <a:gd name="connsiteX10" fmla="*/ 518619 w 519805"/>
                <a:gd name="connsiteY10" fmla="*/ 139226 h 14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805" h="140196">
                  <a:moveTo>
                    <a:pt x="518619" y="139226"/>
                  </a:moveTo>
                  <a:cubicBezTo>
                    <a:pt x="518619" y="139226"/>
                    <a:pt x="486697" y="131461"/>
                    <a:pt x="438168" y="121755"/>
                  </a:cubicBezTo>
                  <a:cubicBezTo>
                    <a:pt x="389854" y="112265"/>
                    <a:pt x="325579" y="98245"/>
                    <a:pt x="260658" y="86383"/>
                  </a:cubicBezTo>
                  <a:cubicBezTo>
                    <a:pt x="195951" y="74520"/>
                    <a:pt x="131245" y="62441"/>
                    <a:pt x="82716" y="53598"/>
                  </a:cubicBezTo>
                  <a:cubicBezTo>
                    <a:pt x="33971" y="45402"/>
                    <a:pt x="1618" y="39794"/>
                    <a:pt x="1618" y="39794"/>
                  </a:cubicBezTo>
                  <a:lnTo>
                    <a:pt x="10245" y="1618"/>
                  </a:lnTo>
                  <a:cubicBezTo>
                    <a:pt x="10245" y="1618"/>
                    <a:pt x="41951" y="10677"/>
                    <a:pt x="89402" y="24265"/>
                  </a:cubicBezTo>
                  <a:cubicBezTo>
                    <a:pt x="137069" y="37206"/>
                    <a:pt x="200697" y="54461"/>
                    <a:pt x="264108" y="71500"/>
                  </a:cubicBezTo>
                  <a:cubicBezTo>
                    <a:pt x="327520" y="88971"/>
                    <a:pt x="391580" y="104069"/>
                    <a:pt x="439462" y="116363"/>
                  </a:cubicBezTo>
                  <a:cubicBezTo>
                    <a:pt x="487344" y="128442"/>
                    <a:pt x="519482" y="135344"/>
                    <a:pt x="519482" y="135344"/>
                  </a:cubicBezTo>
                  <a:lnTo>
                    <a:pt x="518619" y="139226"/>
                  </a:lnTo>
                  <a:close/>
                </a:path>
              </a:pathLst>
            </a:custGeom>
            <a:solidFill>
              <a:srgbClr val="112B55"/>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E2FD876C-0D42-49BD-A3D4-665537C38ED1}"/>
                </a:ext>
              </a:extLst>
            </p:cNvPr>
            <p:cNvSpPr/>
            <p:nvPr/>
          </p:nvSpPr>
          <p:spPr>
            <a:xfrm>
              <a:off x="6819806" y="2945851"/>
              <a:ext cx="84118" cy="179020"/>
            </a:xfrm>
            <a:custGeom>
              <a:avLst/>
              <a:gdLst>
                <a:gd name="connsiteX0" fmla="*/ 80817 w 84117"/>
                <a:gd name="connsiteY0" fmla="*/ 59033 h 179020"/>
                <a:gd name="connsiteX1" fmla="*/ 29052 w 84117"/>
                <a:gd name="connsiteY1" fmla="*/ 179817 h 179020"/>
                <a:gd name="connsiteX2" fmla="*/ 366 w 84117"/>
                <a:gd name="connsiteY2" fmla="*/ 173994 h 179020"/>
                <a:gd name="connsiteX3" fmla="*/ 35307 w 84117"/>
                <a:gd name="connsiteY3" fmla="*/ 61405 h 179020"/>
                <a:gd name="connsiteX4" fmla="*/ 19346 w 84117"/>
                <a:gd name="connsiteY4" fmla="*/ 64640 h 179020"/>
                <a:gd name="connsiteX5" fmla="*/ 12229 w 84117"/>
                <a:gd name="connsiteY5" fmla="*/ 366 h 179020"/>
                <a:gd name="connsiteX6" fmla="*/ 80817 w 84117"/>
                <a:gd name="connsiteY6" fmla="*/ 59033 h 1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17" h="179020">
                  <a:moveTo>
                    <a:pt x="80817" y="59033"/>
                  </a:moveTo>
                  <a:cubicBezTo>
                    <a:pt x="59248" y="115974"/>
                    <a:pt x="29052" y="179817"/>
                    <a:pt x="29052" y="179817"/>
                  </a:cubicBezTo>
                  <a:lnTo>
                    <a:pt x="366" y="173994"/>
                  </a:lnTo>
                  <a:lnTo>
                    <a:pt x="35307" y="61405"/>
                  </a:lnTo>
                  <a:cubicBezTo>
                    <a:pt x="38111" y="50189"/>
                    <a:pt x="19346" y="64640"/>
                    <a:pt x="19346" y="64640"/>
                  </a:cubicBezTo>
                  <a:lnTo>
                    <a:pt x="12229" y="366"/>
                  </a:lnTo>
                  <a:cubicBezTo>
                    <a:pt x="12229" y="366"/>
                    <a:pt x="102386" y="2091"/>
                    <a:pt x="80817" y="59033"/>
                  </a:cubicBezTo>
                  <a:close/>
                </a:path>
              </a:pathLst>
            </a:custGeom>
            <a:solidFill>
              <a:srgbClr val="D59F73"/>
            </a:solidFill>
            <a:ln w="2154"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D756B4B0-718F-45F9-9DE7-EE64CC4A8D2D}"/>
                </a:ext>
              </a:extLst>
            </p:cNvPr>
            <p:cNvSpPr/>
            <p:nvPr/>
          </p:nvSpPr>
          <p:spPr>
            <a:xfrm>
              <a:off x="6841590" y="2943694"/>
              <a:ext cx="49608" cy="62549"/>
            </a:xfrm>
            <a:custGeom>
              <a:avLst/>
              <a:gdLst>
                <a:gd name="connsiteX0" fmla="*/ 14601 w 49607"/>
                <a:gd name="connsiteY0" fmla="*/ 366 h 62549"/>
                <a:gd name="connsiteX1" fmla="*/ 49974 w 49607"/>
                <a:gd name="connsiteY1" fmla="*/ 14170 h 62549"/>
                <a:gd name="connsiteX2" fmla="*/ 13523 w 49607"/>
                <a:gd name="connsiteY2" fmla="*/ 63562 h 62549"/>
                <a:gd name="connsiteX3" fmla="*/ 366 w 49607"/>
                <a:gd name="connsiteY3" fmla="*/ 62699 h 62549"/>
              </a:gdLst>
              <a:ahLst/>
              <a:cxnLst>
                <a:cxn ang="0">
                  <a:pos x="connsiteX0" y="connsiteY0"/>
                </a:cxn>
                <a:cxn ang="0">
                  <a:pos x="connsiteX1" y="connsiteY1"/>
                </a:cxn>
                <a:cxn ang="0">
                  <a:pos x="connsiteX2" y="connsiteY2"/>
                </a:cxn>
                <a:cxn ang="0">
                  <a:pos x="connsiteX3" y="connsiteY3"/>
                </a:cxn>
              </a:cxnLst>
              <a:rect l="l" t="t" r="r" b="b"/>
              <a:pathLst>
                <a:path w="49607" h="62549">
                  <a:moveTo>
                    <a:pt x="14601" y="366"/>
                  </a:moveTo>
                  <a:lnTo>
                    <a:pt x="49974" y="14170"/>
                  </a:lnTo>
                  <a:lnTo>
                    <a:pt x="13523" y="63562"/>
                  </a:lnTo>
                  <a:lnTo>
                    <a:pt x="366" y="62699"/>
                  </a:lnTo>
                  <a:close/>
                </a:path>
              </a:pathLst>
            </a:custGeom>
            <a:solidFill>
              <a:srgbClr val="72C7AE"/>
            </a:solidFill>
            <a:ln w="2154"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772955B6-564F-4FED-BF93-7EE7FCC46D81}"/>
                </a:ext>
              </a:extLst>
            </p:cNvPr>
            <p:cNvSpPr/>
            <p:nvPr/>
          </p:nvSpPr>
          <p:spPr>
            <a:xfrm>
              <a:off x="6542090" y="2878815"/>
              <a:ext cx="153138" cy="150981"/>
            </a:xfrm>
            <a:custGeom>
              <a:avLst/>
              <a:gdLst>
                <a:gd name="connsiteX0" fmla="*/ 96905 w 153137"/>
                <a:gd name="connsiteY0" fmla="*/ 1618 h 150980"/>
                <a:gd name="connsiteX1" fmla="*/ 10846 w 153137"/>
                <a:gd name="connsiteY1" fmla="*/ 95873 h 150980"/>
                <a:gd name="connsiteX2" fmla="*/ 12571 w 153137"/>
                <a:gd name="connsiteY2" fmla="*/ 144187 h 150980"/>
                <a:gd name="connsiteX3" fmla="*/ 71454 w 153137"/>
                <a:gd name="connsiteY3" fmla="*/ 123481 h 150980"/>
                <a:gd name="connsiteX4" fmla="*/ 153631 w 153137"/>
                <a:gd name="connsiteY4" fmla="*/ 37206 h 150980"/>
                <a:gd name="connsiteX5" fmla="*/ 96905 w 153137"/>
                <a:gd name="connsiteY5" fmla="*/ 1618 h 15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37" h="150980">
                  <a:moveTo>
                    <a:pt x="96905" y="1618"/>
                  </a:moveTo>
                  <a:cubicBezTo>
                    <a:pt x="96905" y="1618"/>
                    <a:pt x="30258" y="68049"/>
                    <a:pt x="10846" y="95873"/>
                  </a:cubicBezTo>
                  <a:cubicBezTo>
                    <a:pt x="5022" y="104285"/>
                    <a:pt x="-7488" y="127579"/>
                    <a:pt x="12571" y="144187"/>
                  </a:cubicBezTo>
                  <a:cubicBezTo>
                    <a:pt x="30258" y="158853"/>
                    <a:pt x="46650" y="151089"/>
                    <a:pt x="71454" y="123481"/>
                  </a:cubicBezTo>
                  <a:cubicBezTo>
                    <a:pt x="81807" y="112049"/>
                    <a:pt x="153631" y="37206"/>
                    <a:pt x="153631" y="37206"/>
                  </a:cubicBezTo>
                  <a:lnTo>
                    <a:pt x="96905" y="1618"/>
                  </a:lnTo>
                  <a:close/>
                </a:path>
              </a:pathLst>
            </a:custGeom>
            <a:solidFill>
              <a:srgbClr val="D59F73"/>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7A614A35-3AE0-4A77-A5F8-28AB579B208C}"/>
                </a:ext>
              </a:extLst>
            </p:cNvPr>
            <p:cNvSpPr/>
            <p:nvPr/>
          </p:nvSpPr>
          <p:spPr>
            <a:xfrm>
              <a:off x="6563828" y="2876658"/>
              <a:ext cx="131569" cy="129412"/>
            </a:xfrm>
            <a:custGeom>
              <a:avLst/>
              <a:gdLst>
                <a:gd name="connsiteX0" fmla="*/ 69127 w 131568"/>
                <a:gd name="connsiteY0" fmla="*/ 1618 h 129412"/>
                <a:gd name="connsiteX1" fmla="*/ 1618 w 131568"/>
                <a:gd name="connsiteY1" fmla="*/ 81637 h 129412"/>
                <a:gd name="connsiteX2" fmla="*/ 52304 w 131568"/>
                <a:gd name="connsiteY2" fmla="*/ 127363 h 129412"/>
                <a:gd name="connsiteX3" fmla="*/ 130383 w 131568"/>
                <a:gd name="connsiteY3" fmla="*/ 46912 h 129412"/>
                <a:gd name="connsiteX4" fmla="*/ 69127 w 131568"/>
                <a:gd name="connsiteY4" fmla="*/ 1618 h 12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68" h="129412">
                  <a:moveTo>
                    <a:pt x="69127" y="1618"/>
                  </a:moveTo>
                  <a:lnTo>
                    <a:pt x="1618" y="81637"/>
                  </a:lnTo>
                  <a:cubicBezTo>
                    <a:pt x="1618" y="81637"/>
                    <a:pt x="44539" y="135775"/>
                    <a:pt x="52304" y="127363"/>
                  </a:cubicBezTo>
                  <a:cubicBezTo>
                    <a:pt x="59422" y="119383"/>
                    <a:pt x="130383" y="46912"/>
                    <a:pt x="130383" y="46912"/>
                  </a:cubicBezTo>
                  <a:lnTo>
                    <a:pt x="69127" y="1618"/>
                  </a:lnTo>
                  <a:close/>
                </a:path>
              </a:pathLst>
            </a:custGeom>
            <a:solidFill>
              <a:srgbClr val="3E4673"/>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315327CC-9532-4BA6-82F9-584288666DE8}"/>
                </a:ext>
              </a:extLst>
            </p:cNvPr>
            <p:cNvSpPr/>
            <p:nvPr/>
          </p:nvSpPr>
          <p:spPr>
            <a:xfrm>
              <a:off x="6542375" y="2825532"/>
              <a:ext cx="116471" cy="245883"/>
            </a:xfrm>
            <a:custGeom>
              <a:avLst/>
              <a:gdLst>
                <a:gd name="connsiteX0" fmla="*/ 76993 w 116470"/>
                <a:gd name="connsiteY0" fmla="*/ 73450 h 245883"/>
                <a:gd name="connsiteX1" fmla="*/ 43346 w 116470"/>
                <a:gd name="connsiteY1" fmla="*/ 145921 h 245883"/>
                <a:gd name="connsiteX2" fmla="*/ 78503 w 116470"/>
                <a:gd name="connsiteY2" fmla="*/ 238235 h 245883"/>
                <a:gd name="connsiteX3" fmla="*/ 49816 w 116470"/>
                <a:gd name="connsiteY3" fmla="*/ 247078 h 245883"/>
                <a:gd name="connsiteX4" fmla="*/ 4738 w 116470"/>
                <a:gd name="connsiteY4" fmla="*/ 154764 h 245883"/>
                <a:gd name="connsiteX5" fmla="*/ 424 w 116470"/>
                <a:gd name="connsiteY5" fmla="*/ 137725 h 245883"/>
                <a:gd name="connsiteX6" fmla="*/ 8404 w 116470"/>
                <a:gd name="connsiteY6" fmla="*/ 122195 h 245883"/>
                <a:gd name="connsiteX7" fmla="*/ 67934 w 116470"/>
                <a:gd name="connsiteY7" fmla="*/ 8960 h 245883"/>
                <a:gd name="connsiteX8" fmla="*/ 112366 w 116470"/>
                <a:gd name="connsiteY8" fmla="*/ 979 h 245883"/>
                <a:gd name="connsiteX9" fmla="*/ 76993 w 116470"/>
                <a:gd name="connsiteY9" fmla="*/ 73450 h 2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70" h="245883">
                  <a:moveTo>
                    <a:pt x="76993" y="73450"/>
                  </a:moveTo>
                  <a:lnTo>
                    <a:pt x="43346" y="145921"/>
                  </a:lnTo>
                  <a:lnTo>
                    <a:pt x="78503" y="238235"/>
                  </a:lnTo>
                  <a:lnTo>
                    <a:pt x="49816" y="247078"/>
                  </a:lnTo>
                  <a:lnTo>
                    <a:pt x="4738" y="154764"/>
                  </a:lnTo>
                  <a:cubicBezTo>
                    <a:pt x="4738" y="154764"/>
                    <a:pt x="-223" y="142685"/>
                    <a:pt x="424" y="137725"/>
                  </a:cubicBezTo>
                  <a:cubicBezTo>
                    <a:pt x="1071" y="133195"/>
                    <a:pt x="8404" y="122195"/>
                    <a:pt x="8404" y="122195"/>
                  </a:cubicBezTo>
                  <a:lnTo>
                    <a:pt x="67934" y="8960"/>
                  </a:lnTo>
                  <a:cubicBezTo>
                    <a:pt x="67934" y="8960"/>
                    <a:pt x="92307" y="9391"/>
                    <a:pt x="112366" y="979"/>
                  </a:cubicBezTo>
                  <a:cubicBezTo>
                    <a:pt x="131346" y="-7433"/>
                    <a:pt x="76993" y="73450"/>
                    <a:pt x="76993" y="73450"/>
                  </a:cubicBezTo>
                  <a:close/>
                </a:path>
              </a:pathLst>
            </a:custGeom>
            <a:solidFill>
              <a:srgbClr val="E7AD7D"/>
            </a:solidFill>
            <a:ln w="2154"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51EECE90-6546-4F80-8A50-D6983B9EF229}"/>
                </a:ext>
              </a:extLst>
            </p:cNvPr>
            <p:cNvSpPr/>
            <p:nvPr/>
          </p:nvSpPr>
          <p:spPr>
            <a:xfrm>
              <a:off x="6587943" y="2823310"/>
              <a:ext cx="66863" cy="60392"/>
            </a:xfrm>
            <a:custGeom>
              <a:avLst/>
              <a:gdLst>
                <a:gd name="connsiteX0" fmla="*/ 68091 w 66862"/>
                <a:gd name="connsiteY0" fmla="*/ 1907 h 60392"/>
                <a:gd name="connsiteX1" fmla="*/ 21287 w 66862"/>
                <a:gd name="connsiteY1" fmla="*/ 3848 h 60392"/>
                <a:gd name="connsiteX2" fmla="*/ 366 w 66862"/>
                <a:gd name="connsiteY2" fmla="*/ 51515 h 60392"/>
                <a:gd name="connsiteX3" fmla="*/ 29915 w 66862"/>
                <a:gd name="connsiteY3" fmla="*/ 61221 h 60392"/>
                <a:gd name="connsiteX4" fmla="*/ 68091 w 66862"/>
                <a:gd name="connsiteY4" fmla="*/ 1907 h 6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2" h="60392">
                  <a:moveTo>
                    <a:pt x="68091" y="1907"/>
                  </a:moveTo>
                  <a:cubicBezTo>
                    <a:pt x="68091" y="1907"/>
                    <a:pt x="30778" y="-2622"/>
                    <a:pt x="21287" y="3848"/>
                  </a:cubicBezTo>
                  <a:cubicBezTo>
                    <a:pt x="10503" y="11182"/>
                    <a:pt x="366" y="51515"/>
                    <a:pt x="366" y="51515"/>
                  </a:cubicBezTo>
                  <a:lnTo>
                    <a:pt x="29915" y="61221"/>
                  </a:lnTo>
                  <a:lnTo>
                    <a:pt x="68091" y="1907"/>
                  </a:lnTo>
                  <a:close/>
                </a:path>
              </a:pathLst>
            </a:custGeom>
            <a:solidFill>
              <a:srgbClr val="72C7AE"/>
            </a:solidFill>
            <a:ln w="2154"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4A01426B-D35F-4536-A859-47D518A3A24F}"/>
                </a:ext>
              </a:extLst>
            </p:cNvPr>
            <p:cNvSpPr/>
            <p:nvPr/>
          </p:nvSpPr>
          <p:spPr>
            <a:xfrm>
              <a:off x="6617357" y="2819839"/>
              <a:ext cx="243726" cy="209216"/>
            </a:xfrm>
            <a:custGeom>
              <a:avLst/>
              <a:gdLst>
                <a:gd name="connsiteX0" fmla="*/ 2010 w 243726"/>
                <a:gd name="connsiteY0" fmla="*/ 79143 h 209216"/>
                <a:gd name="connsiteX1" fmla="*/ 88716 w 243726"/>
                <a:gd name="connsiteY1" fmla="*/ 151182 h 209216"/>
                <a:gd name="connsiteX2" fmla="*/ 185344 w 243726"/>
                <a:gd name="connsiteY2" fmla="*/ 209633 h 209216"/>
                <a:gd name="connsiteX3" fmla="*/ 240344 w 243726"/>
                <a:gd name="connsiteY3" fmla="*/ 127672 h 209216"/>
                <a:gd name="connsiteX4" fmla="*/ 61540 w 243726"/>
                <a:gd name="connsiteY4" fmla="*/ 417 h 209216"/>
                <a:gd name="connsiteX5" fmla="*/ 2010 w 243726"/>
                <a:gd name="connsiteY5" fmla="*/ 79143 h 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26" h="209216">
                  <a:moveTo>
                    <a:pt x="2010" y="79143"/>
                  </a:moveTo>
                  <a:cubicBezTo>
                    <a:pt x="10854" y="105888"/>
                    <a:pt x="52050" y="125300"/>
                    <a:pt x="88716" y="151182"/>
                  </a:cubicBezTo>
                  <a:cubicBezTo>
                    <a:pt x="125383" y="177280"/>
                    <a:pt x="157305" y="209849"/>
                    <a:pt x="185344" y="209633"/>
                  </a:cubicBezTo>
                  <a:cubicBezTo>
                    <a:pt x="214030" y="209418"/>
                    <a:pt x="255011" y="163908"/>
                    <a:pt x="240344" y="127672"/>
                  </a:cubicBezTo>
                  <a:cubicBezTo>
                    <a:pt x="220933" y="79574"/>
                    <a:pt x="113305" y="3005"/>
                    <a:pt x="61540" y="417"/>
                  </a:cubicBezTo>
                  <a:cubicBezTo>
                    <a:pt x="22501" y="-1524"/>
                    <a:pt x="-7049" y="51966"/>
                    <a:pt x="2010" y="79143"/>
                  </a:cubicBezTo>
                  <a:close/>
                </a:path>
              </a:pathLst>
            </a:custGeom>
            <a:solidFill>
              <a:srgbClr val="00A9E1"/>
            </a:solidFill>
            <a:ln w="2154"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C189DA76-A687-4D6E-91A6-DC5267EB9D0E}"/>
                </a:ext>
              </a:extLst>
            </p:cNvPr>
            <p:cNvSpPr/>
            <p:nvPr/>
          </p:nvSpPr>
          <p:spPr>
            <a:xfrm>
              <a:off x="6659112" y="2879337"/>
              <a:ext cx="125098" cy="133726"/>
            </a:xfrm>
            <a:custGeom>
              <a:avLst/>
              <a:gdLst>
                <a:gd name="connsiteX0" fmla="*/ 39844 w 125098"/>
                <a:gd name="connsiteY0" fmla="*/ 18782 h 133725"/>
                <a:gd name="connsiteX1" fmla="*/ 93550 w 125098"/>
                <a:gd name="connsiteY1" fmla="*/ 5625 h 133725"/>
                <a:gd name="connsiteX2" fmla="*/ 113394 w 125098"/>
                <a:gd name="connsiteY2" fmla="*/ 19644 h 133725"/>
                <a:gd name="connsiteX3" fmla="*/ 118354 w 125098"/>
                <a:gd name="connsiteY3" fmla="*/ 74644 h 133725"/>
                <a:gd name="connsiteX4" fmla="*/ 92256 w 125098"/>
                <a:gd name="connsiteY4" fmla="*/ 117998 h 133725"/>
                <a:gd name="connsiteX5" fmla="*/ 35962 w 125098"/>
                <a:gd name="connsiteY5" fmla="*/ 129429 h 133725"/>
                <a:gd name="connsiteX6" fmla="*/ 15040 w 125098"/>
                <a:gd name="connsiteY6" fmla="*/ 114547 h 133725"/>
                <a:gd name="connsiteX7" fmla="*/ 7276 w 125098"/>
                <a:gd name="connsiteY7" fmla="*/ 57605 h 133725"/>
                <a:gd name="connsiteX8" fmla="*/ 39844 w 125098"/>
                <a:gd name="connsiteY8" fmla="*/ 18782 h 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98" h="133725">
                  <a:moveTo>
                    <a:pt x="39844" y="18782"/>
                  </a:moveTo>
                  <a:cubicBezTo>
                    <a:pt x="50629" y="3684"/>
                    <a:pt x="81041" y="-3434"/>
                    <a:pt x="93550" y="5625"/>
                  </a:cubicBezTo>
                  <a:lnTo>
                    <a:pt x="113394" y="19644"/>
                  </a:lnTo>
                  <a:cubicBezTo>
                    <a:pt x="125903" y="28488"/>
                    <a:pt x="129139" y="59546"/>
                    <a:pt x="118354" y="74644"/>
                  </a:cubicBezTo>
                  <a:lnTo>
                    <a:pt x="92256" y="117998"/>
                  </a:lnTo>
                  <a:cubicBezTo>
                    <a:pt x="81472" y="133096"/>
                    <a:pt x="49334" y="138703"/>
                    <a:pt x="35962" y="129429"/>
                  </a:cubicBezTo>
                  <a:lnTo>
                    <a:pt x="15040" y="114547"/>
                  </a:lnTo>
                  <a:cubicBezTo>
                    <a:pt x="1883" y="105056"/>
                    <a:pt x="-3293" y="72703"/>
                    <a:pt x="7276" y="57605"/>
                  </a:cubicBezTo>
                  <a:lnTo>
                    <a:pt x="39844" y="18782"/>
                  </a:lnTo>
                  <a:close/>
                </a:path>
              </a:pathLst>
            </a:custGeom>
            <a:solidFill>
              <a:srgbClr val="FFE25A"/>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EE02A3EE-D61F-47DD-A097-C1A917A0631E}"/>
                </a:ext>
              </a:extLst>
            </p:cNvPr>
            <p:cNvSpPr/>
            <p:nvPr/>
          </p:nvSpPr>
          <p:spPr>
            <a:xfrm>
              <a:off x="6579315" y="3036655"/>
              <a:ext cx="49608" cy="56079"/>
            </a:xfrm>
            <a:custGeom>
              <a:avLst/>
              <a:gdLst>
                <a:gd name="connsiteX0" fmla="*/ 28189 w 49607"/>
                <a:gd name="connsiteY0" fmla="*/ 366 h 56078"/>
                <a:gd name="connsiteX1" fmla="*/ 48464 w 49607"/>
                <a:gd name="connsiteY1" fmla="*/ 35307 h 56078"/>
                <a:gd name="connsiteX2" fmla="*/ 24307 w 49607"/>
                <a:gd name="connsiteY2" fmla="*/ 55797 h 56078"/>
                <a:gd name="connsiteX3" fmla="*/ 3817 w 49607"/>
                <a:gd name="connsiteY3" fmla="*/ 31640 h 56078"/>
                <a:gd name="connsiteX4" fmla="*/ 366 w 49607"/>
                <a:gd name="connsiteY4" fmla="*/ 6189 h 56078"/>
                <a:gd name="connsiteX5" fmla="*/ 28189 w 49607"/>
                <a:gd name="connsiteY5" fmla="*/ 366 h 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7" h="56078">
                  <a:moveTo>
                    <a:pt x="28189" y="366"/>
                  </a:moveTo>
                  <a:cubicBezTo>
                    <a:pt x="28189" y="366"/>
                    <a:pt x="27974" y="2307"/>
                    <a:pt x="48464" y="35307"/>
                  </a:cubicBezTo>
                  <a:cubicBezTo>
                    <a:pt x="59464" y="52778"/>
                    <a:pt x="30562" y="51699"/>
                    <a:pt x="24307" y="55797"/>
                  </a:cubicBezTo>
                  <a:cubicBezTo>
                    <a:pt x="18484" y="59464"/>
                    <a:pt x="7484" y="35091"/>
                    <a:pt x="3817" y="31640"/>
                  </a:cubicBezTo>
                  <a:cubicBezTo>
                    <a:pt x="5111" y="23229"/>
                    <a:pt x="366" y="6189"/>
                    <a:pt x="366" y="6189"/>
                  </a:cubicBezTo>
                  <a:lnTo>
                    <a:pt x="28189" y="366"/>
                  </a:lnTo>
                  <a:close/>
                </a:path>
              </a:pathLst>
            </a:custGeom>
            <a:solidFill>
              <a:srgbClr val="E7AD7D"/>
            </a:solidFill>
            <a:ln w="2154"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F6B9B311-F36E-4EC4-AEE0-773E6AADD763}"/>
                </a:ext>
              </a:extLst>
            </p:cNvPr>
            <p:cNvSpPr/>
            <p:nvPr/>
          </p:nvSpPr>
          <p:spPr>
            <a:xfrm>
              <a:off x="6802178" y="3080008"/>
              <a:ext cx="56079" cy="71177"/>
            </a:xfrm>
            <a:custGeom>
              <a:avLst/>
              <a:gdLst>
                <a:gd name="connsiteX0" fmla="*/ 57249 w 56078"/>
                <a:gd name="connsiteY0" fmla="*/ 23229 h 71176"/>
                <a:gd name="connsiteX1" fmla="*/ 36974 w 56078"/>
                <a:gd name="connsiteY1" fmla="*/ 64640 h 71176"/>
                <a:gd name="connsiteX2" fmla="*/ 2249 w 56078"/>
                <a:gd name="connsiteY2" fmla="*/ 54719 h 71176"/>
                <a:gd name="connsiteX3" fmla="*/ 12170 w 56078"/>
                <a:gd name="connsiteY3" fmla="*/ 19778 h 71176"/>
                <a:gd name="connsiteX4" fmla="*/ 34170 w 56078"/>
                <a:gd name="connsiteY4" fmla="*/ 366 h 71176"/>
                <a:gd name="connsiteX5" fmla="*/ 57249 w 56078"/>
                <a:gd name="connsiteY5" fmla="*/ 23229 h 7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78" h="71176">
                  <a:moveTo>
                    <a:pt x="57249" y="23229"/>
                  </a:moveTo>
                  <a:cubicBezTo>
                    <a:pt x="57249" y="23229"/>
                    <a:pt x="55092" y="24091"/>
                    <a:pt x="36974" y="64640"/>
                  </a:cubicBezTo>
                  <a:cubicBezTo>
                    <a:pt x="27269" y="86209"/>
                    <a:pt x="10014" y="57954"/>
                    <a:pt x="2249" y="54719"/>
                  </a:cubicBezTo>
                  <a:cubicBezTo>
                    <a:pt x="-5084" y="51699"/>
                    <a:pt x="11308" y="25601"/>
                    <a:pt x="12170" y="19778"/>
                  </a:cubicBezTo>
                  <a:cubicBezTo>
                    <a:pt x="21014" y="15679"/>
                    <a:pt x="34170" y="366"/>
                    <a:pt x="34170" y="366"/>
                  </a:cubicBezTo>
                  <a:lnTo>
                    <a:pt x="57249" y="23229"/>
                  </a:lnTo>
                  <a:close/>
                </a:path>
              </a:pathLst>
            </a:custGeom>
            <a:solidFill>
              <a:srgbClr val="D59F73"/>
            </a:solidFill>
            <a:ln w="2154"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3A8AD91D-3CCB-4AD1-AC2D-23901EF8D91B}"/>
                </a:ext>
              </a:extLst>
            </p:cNvPr>
            <p:cNvSpPr/>
            <p:nvPr/>
          </p:nvSpPr>
          <p:spPr>
            <a:xfrm>
              <a:off x="5352985" y="2612075"/>
              <a:ext cx="211373" cy="360197"/>
            </a:xfrm>
            <a:custGeom>
              <a:avLst/>
              <a:gdLst>
                <a:gd name="connsiteX0" fmla="*/ 83556 w 211373"/>
                <a:gd name="connsiteY0" fmla="*/ 3063 h 360197"/>
                <a:gd name="connsiteX1" fmla="*/ 187948 w 211373"/>
                <a:gd name="connsiteY1" fmla="*/ 60651 h 360197"/>
                <a:gd name="connsiteX2" fmla="*/ 209948 w 211373"/>
                <a:gd name="connsiteY2" fmla="*/ 232985 h 360197"/>
                <a:gd name="connsiteX3" fmla="*/ 132085 w 211373"/>
                <a:gd name="connsiteY3" fmla="*/ 359593 h 360197"/>
                <a:gd name="connsiteX4" fmla="*/ 25320 w 211373"/>
                <a:gd name="connsiteY4" fmla="*/ 260809 h 360197"/>
                <a:gd name="connsiteX5" fmla="*/ 2026 w 211373"/>
                <a:gd name="connsiteY5" fmla="*/ 79200 h 360197"/>
                <a:gd name="connsiteX6" fmla="*/ 77085 w 211373"/>
                <a:gd name="connsiteY6" fmla="*/ 3926 h 360197"/>
                <a:gd name="connsiteX7" fmla="*/ 83556 w 211373"/>
                <a:gd name="connsiteY7" fmla="*/ 3063 h 3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73" h="360197">
                  <a:moveTo>
                    <a:pt x="83556" y="3063"/>
                  </a:moveTo>
                  <a:cubicBezTo>
                    <a:pt x="136184" y="-4918"/>
                    <a:pt x="182987" y="20965"/>
                    <a:pt x="187948" y="60651"/>
                  </a:cubicBezTo>
                  <a:lnTo>
                    <a:pt x="209948" y="232985"/>
                  </a:lnTo>
                  <a:cubicBezTo>
                    <a:pt x="217929" y="295319"/>
                    <a:pt x="182987" y="351829"/>
                    <a:pt x="132085" y="359593"/>
                  </a:cubicBezTo>
                  <a:cubicBezTo>
                    <a:pt x="80968" y="367358"/>
                    <a:pt x="33517" y="323142"/>
                    <a:pt x="25320" y="260809"/>
                  </a:cubicBezTo>
                  <a:lnTo>
                    <a:pt x="2026" y="79200"/>
                  </a:lnTo>
                  <a:cubicBezTo>
                    <a:pt x="-2503" y="44690"/>
                    <a:pt x="31144" y="10828"/>
                    <a:pt x="77085" y="3926"/>
                  </a:cubicBezTo>
                  <a:lnTo>
                    <a:pt x="83556" y="3063"/>
                  </a:lnTo>
                  <a:close/>
                </a:path>
              </a:pathLst>
            </a:custGeom>
            <a:solidFill>
              <a:srgbClr val="112B55"/>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26055B4E-8A58-4A15-8465-4A6EC76F0487}"/>
                </a:ext>
              </a:extLst>
            </p:cNvPr>
            <p:cNvSpPr/>
            <p:nvPr/>
          </p:nvSpPr>
          <p:spPr>
            <a:xfrm>
              <a:off x="5461884" y="3012756"/>
              <a:ext cx="116471" cy="619021"/>
            </a:xfrm>
            <a:custGeom>
              <a:avLst/>
              <a:gdLst>
                <a:gd name="connsiteX0" fmla="*/ 40226 w 116470"/>
                <a:gd name="connsiteY0" fmla="*/ 1618 h 619021"/>
                <a:gd name="connsiteX1" fmla="*/ 115285 w 116470"/>
                <a:gd name="connsiteY1" fmla="*/ 612659 h 619021"/>
                <a:gd name="connsiteX2" fmla="*/ 76677 w 116470"/>
                <a:gd name="connsiteY2" fmla="*/ 618482 h 619021"/>
                <a:gd name="connsiteX3" fmla="*/ 1618 w 116470"/>
                <a:gd name="connsiteY3" fmla="*/ 7226 h 619021"/>
              </a:gdLst>
              <a:ahLst/>
              <a:cxnLst>
                <a:cxn ang="0">
                  <a:pos x="connsiteX0" y="connsiteY0"/>
                </a:cxn>
                <a:cxn ang="0">
                  <a:pos x="connsiteX1" y="connsiteY1"/>
                </a:cxn>
                <a:cxn ang="0">
                  <a:pos x="connsiteX2" y="connsiteY2"/>
                </a:cxn>
                <a:cxn ang="0">
                  <a:pos x="connsiteX3" y="connsiteY3"/>
                </a:cxn>
              </a:cxnLst>
              <a:rect l="l" t="t" r="r" b="b"/>
              <a:pathLst>
                <a:path w="116470" h="619021">
                  <a:moveTo>
                    <a:pt x="40226" y="1618"/>
                  </a:moveTo>
                  <a:lnTo>
                    <a:pt x="115285" y="612659"/>
                  </a:lnTo>
                  <a:lnTo>
                    <a:pt x="76677" y="618482"/>
                  </a:lnTo>
                  <a:lnTo>
                    <a:pt x="1618" y="7226"/>
                  </a:lnTo>
                  <a:close/>
                </a:path>
              </a:pathLst>
            </a:custGeom>
            <a:solidFill>
              <a:srgbClr val="112B55"/>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74DF8012-0760-4AB7-A5A9-F82200D293A5}"/>
                </a:ext>
              </a:extLst>
            </p:cNvPr>
            <p:cNvSpPr/>
            <p:nvPr/>
          </p:nvSpPr>
          <p:spPr>
            <a:xfrm>
              <a:off x="5428884" y="2622795"/>
              <a:ext cx="73334" cy="396864"/>
            </a:xfrm>
            <a:custGeom>
              <a:avLst/>
              <a:gdLst>
                <a:gd name="connsiteX0" fmla="*/ 5716 w 73333"/>
                <a:gd name="connsiteY0" fmla="*/ 1618 h 396863"/>
                <a:gd name="connsiteX1" fmla="*/ 14343 w 73333"/>
                <a:gd name="connsiteY1" fmla="*/ 62873 h 396863"/>
                <a:gd name="connsiteX2" fmla="*/ 36343 w 73333"/>
                <a:gd name="connsiteY2" fmla="*/ 197030 h 396863"/>
                <a:gd name="connsiteX3" fmla="*/ 60932 w 73333"/>
                <a:gd name="connsiteY3" fmla="*/ 330756 h 396863"/>
                <a:gd name="connsiteX4" fmla="*/ 73226 w 73333"/>
                <a:gd name="connsiteY4" fmla="*/ 391364 h 396863"/>
                <a:gd name="connsiteX5" fmla="*/ 34618 w 73333"/>
                <a:gd name="connsiteY5" fmla="*/ 397187 h 396863"/>
                <a:gd name="connsiteX6" fmla="*/ 31167 w 73333"/>
                <a:gd name="connsiteY6" fmla="*/ 335285 h 396863"/>
                <a:gd name="connsiteX7" fmla="*/ 21245 w 73333"/>
                <a:gd name="connsiteY7" fmla="*/ 199187 h 396863"/>
                <a:gd name="connsiteX8" fmla="*/ 8735 w 73333"/>
                <a:gd name="connsiteY8" fmla="*/ 63520 h 396863"/>
                <a:gd name="connsiteX9" fmla="*/ 1618 w 73333"/>
                <a:gd name="connsiteY9" fmla="*/ 2049 h 396863"/>
                <a:gd name="connsiteX10" fmla="*/ 5716 w 73333"/>
                <a:gd name="connsiteY10" fmla="*/ 1618 h 3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33" h="396863">
                  <a:moveTo>
                    <a:pt x="5716" y="1618"/>
                  </a:moveTo>
                  <a:cubicBezTo>
                    <a:pt x="5716" y="1618"/>
                    <a:pt x="8520" y="26206"/>
                    <a:pt x="14343" y="62873"/>
                  </a:cubicBezTo>
                  <a:cubicBezTo>
                    <a:pt x="20382" y="99540"/>
                    <a:pt x="27284" y="148500"/>
                    <a:pt x="36343" y="197030"/>
                  </a:cubicBezTo>
                  <a:cubicBezTo>
                    <a:pt x="45402" y="245775"/>
                    <a:pt x="54245" y="294305"/>
                    <a:pt x="60932" y="330756"/>
                  </a:cubicBezTo>
                  <a:cubicBezTo>
                    <a:pt x="68265" y="367207"/>
                    <a:pt x="73226" y="391364"/>
                    <a:pt x="73226" y="391364"/>
                  </a:cubicBezTo>
                  <a:lnTo>
                    <a:pt x="34618" y="397187"/>
                  </a:lnTo>
                  <a:cubicBezTo>
                    <a:pt x="34618" y="397187"/>
                    <a:pt x="33324" y="372383"/>
                    <a:pt x="31167" y="335285"/>
                  </a:cubicBezTo>
                  <a:cubicBezTo>
                    <a:pt x="28363" y="298187"/>
                    <a:pt x="24912" y="248795"/>
                    <a:pt x="21245" y="199187"/>
                  </a:cubicBezTo>
                  <a:cubicBezTo>
                    <a:pt x="17794" y="149795"/>
                    <a:pt x="11971" y="100618"/>
                    <a:pt x="8735" y="63520"/>
                  </a:cubicBezTo>
                  <a:cubicBezTo>
                    <a:pt x="5069" y="26637"/>
                    <a:pt x="1618" y="2049"/>
                    <a:pt x="1618" y="2049"/>
                  </a:cubicBezTo>
                  <a:lnTo>
                    <a:pt x="5716" y="1618"/>
                  </a:lnTo>
                  <a:close/>
                </a:path>
              </a:pathLst>
            </a:custGeom>
            <a:solidFill>
              <a:srgbClr val="112B55"/>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D124693A-CB31-4CC2-948C-6D592C333AAF}"/>
                </a:ext>
              </a:extLst>
            </p:cNvPr>
            <p:cNvSpPr/>
            <p:nvPr/>
          </p:nvSpPr>
          <p:spPr>
            <a:xfrm>
              <a:off x="5655070" y="3371444"/>
              <a:ext cx="135883" cy="155295"/>
            </a:xfrm>
            <a:custGeom>
              <a:avLst/>
              <a:gdLst>
                <a:gd name="connsiteX0" fmla="*/ 135197 w 135882"/>
                <a:gd name="connsiteY0" fmla="*/ 51010 h 155294"/>
                <a:gd name="connsiteX1" fmla="*/ 56040 w 135882"/>
                <a:gd name="connsiteY1" fmla="*/ 142030 h 155294"/>
                <a:gd name="connsiteX2" fmla="*/ 10530 w 135882"/>
                <a:gd name="connsiteY2" fmla="*/ 145696 h 155294"/>
                <a:gd name="connsiteX3" fmla="*/ 23471 w 135882"/>
                <a:gd name="connsiteY3" fmla="*/ 88108 h 155294"/>
                <a:gd name="connsiteX4" fmla="*/ 95511 w 135882"/>
                <a:gd name="connsiteY4" fmla="*/ 1618 h 155294"/>
                <a:gd name="connsiteX5" fmla="*/ 135197 w 135882"/>
                <a:gd name="connsiteY5" fmla="*/ 51010 h 1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82" h="155294">
                  <a:moveTo>
                    <a:pt x="135197" y="51010"/>
                  </a:moveTo>
                  <a:cubicBezTo>
                    <a:pt x="135197" y="51010"/>
                    <a:pt x="79981" y="120677"/>
                    <a:pt x="56040" y="142030"/>
                  </a:cubicBezTo>
                  <a:cubicBezTo>
                    <a:pt x="48922" y="148500"/>
                    <a:pt x="28432" y="162736"/>
                    <a:pt x="10530" y="145696"/>
                  </a:cubicBezTo>
                  <a:cubicBezTo>
                    <a:pt x="-5215" y="130814"/>
                    <a:pt x="393" y="114422"/>
                    <a:pt x="23471" y="88108"/>
                  </a:cubicBezTo>
                  <a:cubicBezTo>
                    <a:pt x="33177" y="77108"/>
                    <a:pt x="95511" y="1618"/>
                    <a:pt x="95511" y="1618"/>
                  </a:cubicBezTo>
                  <a:lnTo>
                    <a:pt x="135197" y="51010"/>
                  </a:lnTo>
                  <a:close/>
                </a:path>
              </a:pathLst>
            </a:custGeom>
            <a:solidFill>
              <a:srgbClr val="D59F73"/>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A0C2105B-9813-403E-BCC8-7AE8F259DB1B}"/>
                </a:ext>
              </a:extLst>
            </p:cNvPr>
            <p:cNvSpPr/>
            <p:nvPr/>
          </p:nvSpPr>
          <p:spPr>
            <a:xfrm>
              <a:off x="5674783" y="3373816"/>
              <a:ext cx="118628" cy="127255"/>
            </a:xfrm>
            <a:custGeom>
              <a:avLst/>
              <a:gdLst>
                <a:gd name="connsiteX0" fmla="*/ 118288 w 118627"/>
                <a:gd name="connsiteY0" fmla="*/ 54030 h 127255"/>
                <a:gd name="connsiteX1" fmla="*/ 50563 w 118627"/>
                <a:gd name="connsiteY1" fmla="*/ 126069 h 127255"/>
                <a:gd name="connsiteX2" fmla="*/ 2249 w 118627"/>
                <a:gd name="connsiteY2" fmla="*/ 83579 h 127255"/>
                <a:gd name="connsiteX3" fmla="*/ 69327 w 118627"/>
                <a:gd name="connsiteY3" fmla="*/ 1618 h 127255"/>
                <a:gd name="connsiteX4" fmla="*/ 118288 w 118627"/>
                <a:gd name="connsiteY4" fmla="*/ 54030 h 12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7" h="127255">
                  <a:moveTo>
                    <a:pt x="118288" y="54030"/>
                  </a:moveTo>
                  <a:lnTo>
                    <a:pt x="50563" y="126069"/>
                  </a:lnTo>
                  <a:cubicBezTo>
                    <a:pt x="50563" y="126069"/>
                    <a:pt x="-4869" y="91559"/>
                    <a:pt x="2249" y="83579"/>
                  </a:cubicBezTo>
                  <a:cubicBezTo>
                    <a:pt x="8935" y="76030"/>
                    <a:pt x="69327" y="1618"/>
                    <a:pt x="69327" y="1618"/>
                  </a:cubicBezTo>
                  <a:lnTo>
                    <a:pt x="118288" y="54030"/>
                  </a:lnTo>
                  <a:close/>
                </a:path>
              </a:pathLst>
            </a:custGeom>
            <a:solidFill>
              <a:srgbClr val="3E4673"/>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FE6FCE93-71AF-4AC2-BC92-10546E8A4FEB}"/>
                </a:ext>
              </a:extLst>
            </p:cNvPr>
            <p:cNvSpPr/>
            <p:nvPr/>
          </p:nvSpPr>
          <p:spPr>
            <a:xfrm>
              <a:off x="5580943" y="3306738"/>
              <a:ext cx="163922" cy="118628"/>
            </a:xfrm>
            <a:custGeom>
              <a:avLst/>
              <a:gdLst>
                <a:gd name="connsiteX0" fmla="*/ 124343 w 163922"/>
                <a:gd name="connsiteY0" fmla="*/ 1618 h 118627"/>
                <a:gd name="connsiteX1" fmla="*/ 19088 w 163922"/>
                <a:gd name="connsiteY1" fmla="*/ 60500 h 118627"/>
                <a:gd name="connsiteX2" fmla="*/ 6147 w 163922"/>
                <a:gd name="connsiteY2" fmla="*/ 104285 h 118627"/>
                <a:gd name="connsiteX3" fmla="*/ 65030 w 163922"/>
                <a:gd name="connsiteY3" fmla="*/ 103422 h 118627"/>
                <a:gd name="connsiteX4" fmla="*/ 164246 w 163922"/>
                <a:gd name="connsiteY4" fmla="*/ 50363 h 118627"/>
                <a:gd name="connsiteX5" fmla="*/ 124343 w 163922"/>
                <a:gd name="connsiteY5" fmla="*/ 1618 h 11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22" h="118627">
                  <a:moveTo>
                    <a:pt x="124343" y="1618"/>
                  </a:moveTo>
                  <a:cubicBezTo>
                    <a:pt x="124343" y="1618"/>
                    <a:pt x="44971" y="41304"/>
                    <a:pt x="19088" y="60500"/>
                  </a:cubicBezTo>
                  <a:cubicBezTo>
                    <a:pt x="11324" y="66324"/>
                    <a:pt x="-6794" y="83363"/>
                    <a:pt x="6147" y="104285"/>
                  </a:cubicBezTo>
                  <a:cubicBezTo>
                    <a:pt x="17578" y="122618"/>
                    <a:pt x="34618" y="120677"/>
                    <a:pt x="65030" y="103422"/>
                  </a:cubicBezTo>
                  <a:cubicBezTo>
                    <a:pt x="77755" y="96088"/>
                    <a:pt x="164246" y="50363"/>
                    <a:pt x="164246" y="50363"/>
                  </a:cubicBezTo>
                  <a:lnTo>
                    <a:pt x="124343" y="1618"/>
                  </a:lnTo>
                  <a:close/>
                </a:path>
              </a:pathLst>
            </a:custGeom>
            <a:solidFill>
              <a:srgbClr val="D59F73"/>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0E331DA2-399B-47CD-B202-92D8E6C5E9B0}"/>
                </a:ext>
              </a:extLst>
            </p:cNvPr>
            <p:cNvSpPr/>
            <p:nvPr/>
          </p:nvSpPr>
          <p:spPr>
            <a:xfrm>
              <a:off x="5614590" y="3303071"/>
              <a:ext cx="127255" cy="110000"/>
            </a:xfrm>
            <a:custGeom>
              <a:avLst/>
              <a:gdLst>
                <a:gd name="connsiteX0" fmla="*/ 85951 w 127255"/>
                <a:gd name="connsiteY0" fmla="*/ 1618 h 110000"/>
                <a:gd name="connsiteX1" fmla="*/ 1618 w 127255"/>
                <a:gd name="connsiteY1" fmla="*/ 53383 h 110000"/>
                <a:gd name="connsiteX2" fmla="*/ 33324 w 127255"/>
                <a:gd name="connsiteY2" fmla="*/ 109461 h 110000"/>
                <a:gd name="connsiteX3" fmla="*/ 127147 w 127255"/>
                <a:gd name="connsiteY3" fmla="*/ 60500 h 110000"/>
                <a:gd name="connsiteX4" fmla="*/ 85951 w 127255"/>
                <a:gd name="connsiteY4" fmla="*/ 1618 h 1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5" h="110000">
                  <a:moveTo>
                    <a:pt x="85951" y="1618"/>
                  </a:moveTo>
                  <a:lnTo>
                    <a:pt x="1618" y="53383"/>
                  </a:lnTo>
                  <a:cubicBezTo>
                    <a:pt x="1618" y="53383"/>
                    <a:pt x="24049" y="114637"/>
                    <a:pt x="33324" y="109461"/>
                  </a:cubicBezTo>
                  <a:cubicBezTo>
                    <a:pt x="42167" y="104500"/>
                    <a:pt x="127147" y="60500"/>
                    <a:pt x="127147" y="60500"/>
                  </a:cubicBezTo>
                  <a:lnTo>
                    <a:pt x="85951" y="1618"/>
                  </a:lnTo>
                  <a:close/>
                </a:path>
              </a:pathLst>
            </a:custGeom>
            <a:solidFill>
              <a:srgbClr val="3E4673"/>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69B74FF6-4071-43A4-B4A7-C738BCB1B004}"/>
                </a:ext>
              </a:extLst>
            </p:cNvPr>
            <p:cNvSpPr/>
            <p:nvPr/>
          </p:nvSpPr>
          <p:spPr>
            <a:xfrm>
              <a:off x="5579822" y="3345088"/>
              <a:ext cx="276079" cy="213530"/>
            </a:xfrm>
            <a:custGeom>
              <a:avLst/>
              <a:gdLst>
                <a:gd name="connsiteX0" fmla="*/ 161268 w 276079"/>
                <a:gd name="connsiteY0" fmla="*/ 213680 h 213529"/>
                <a:gd name="connsiteX1" fmla="*/ 366 w 276079"/>
                <a:gd name="connsiteY1" fmla="*/ 179817 h 213529"/>
                <a:gd name="connsiteX2" fmla="*/ 22150 w 276079"/>
                <a:gd name="connsiteY2" fmla="*/ 158033 h 213529"/>
                <a:gd name="connsiteX3" fmla="*/ 149837 w 276079"/>
                <a:gd name="connsiteY3" fmla="*/ 180680 h 213529"/>
                <a:gd name="connsiteX4" fmla="*/ 196425 w 276079"/>
                <a:gd name="connsiteY4" fmla="*/ 127190 h 213529"/>
                <a:gd name="connsiteX5" fmla="*/ 275798 w 276079"/>
                <a:gd name="connsiteY5" fmla="*/ 366 h 213529"/>
                <a:gd name="connsiteX6" fmla="*/ 161268 w 276079"/>
                <a:gd name="connsiteY6" fmla="*/ 213680 h 2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79" h="213529">
                  <a:moveTo>
                    <a:pt x="161268" y="213680"/>
                  </a:moveTo>
                  <a:cubicBezTo>
                    <a:pt x="99150" y="214974"/>
                    <a:pt x="366" y="179817"/>
                    <a:pt x="366" y="179817"/>
                  </a:cubicBezTo>
                  <a:lnTo>
                    <a:pt x="22150" y="158033"/>
                  </a:lnTo>
                  <a:lnTo>
                    <a:pt x="149837" y="180680"/>
                  </a:lnTo>
                  <a:cubicBezTo>
                    <a:pt x="165582" y="165151"/>
                    <a:pt x="196425" y="127190"/>
                    <a:pt x="196425" y="127190"/>
                  </a:cubicBezTo>
                  <a:lnTo>
                    <a:pt x="275798" y="366"/>
                  </a:lnTo>
                  <a:cubicBezTo>
                    <a:pt x="275798" y="582"/>
                    <a:pt x="233955" y="212170"/>
                    <a:pt x="161268" y="213680"/>
                  </a:cubicBezTo>
                  <a:close/>
                </a:path>
              </a:pathLst>
            </a:custGeom>
            <a:solidFill>
              <a:srgbClr val="FFBE89"/>
            </a:solidFill>
            <a:ln w="2154"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EBE488D4-C374-42D6-92F0-6170EFE7063C}"/>
                </a:ext>
              </a:extLst>
            </p:cNvPr>
            <p:cNvSpPr/>
            <p:nvPr/>
          </p:nvSpPr>
          <p:spPr>
            <a:xfrm>
              <a:off x="5536469" y="3226840"/>
              <a:ext cx="222157" cy="51765"/>
            </a:xfrm>
            <a:custGeom>
              <a:avLst/>
              <a:gdLst>
                <a:gd name="connsiteX0" fmla="*/ 108425 w 222157"/>
                <a:gd name="connsiteY0" fmla="*/ 5377 h 51764"/>
                <a:gd name="connsiteX1" fmla="*/ 366 w 222157"/>
                <a:gd name="connsiteY1" fmla="*/ 28672 h 51764"/>
                <a:gd name="connsiteX2" fmla="*/ 11797 w 222157"/>
                <a:gd name="connsiteY2" fmla="*/ 52828 h 51764"/>
                <a:gd name="connsiteX3" fmla="*/ 110582 w 222157"/>
                <a:gd name="connsiteY3" fmla="*/ 44632 h 51764"/>
                <a:gd name="connsiteX4" fmla="*/ 169249 w 222157"/>
                <a:gd name="connsiteY4" fmla="*/ 35142 h 51764"/>
                <a:gd name="connsiteX5" fmla="*/ 222955 w 222157"/>
                <a:gd name="connsiteY5" fmla="*/ 45495 h 51764"/>
                <a:gd name="connsiteX6" fmla="*/ 108425 w 222157"/>
                <a:gd name="connsiteY6" fmla="*/ 5377 h 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57" h="51764">
                  <a:moveTo>
                    <a:pt x="108425" y="5377"/>
                  </a:moveTo>
                  <a:cubicBezTo>
                    <a:pt x="32287" y="28240"/>
                    <a:pt x="366" y="28672"/>
                    <a:pt x="366" y="28672"/>
                  </a:cubicBezTo>
                  <a:lnTo>
                    <a:pt x="11797" y="52828"/>
                  </a:lnTo>
                  <a:lnTo>
                    <a:pt x="110582" y="44632"/>
                  </a:lnTo>
                  <a:cubicBezTo>
                    <a:pt x="125680" y="41397"/>
                    <a:pt x="169249" y="35142"/>
                    <a:pt x="169249" y="35142"/>
                  </a:cubicBezTo>
                  <a:lnTo>
                    <a:pt x="222955" y="45495"/>
                  </a:lnTo>
                  <a:cubicBezTo>
                    <a:pt x="222739" y="45279"/>
                    <a:pt x="184347" y="-17485"/>
                    <a:pt x="108425" y="5377"/>
                  </a:cubicBezTo>
                  <a:close/>
                </a:path>
              </a:pathLst>
            </a:custGeom>
            <a:solidFill>
              <a:srgbClr val="FFBE89"/>
            </a:solidFill>
            <a:ln w="2154"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FBF6EC2D-469E-4B35-A158-CF499084DA15}"/>
                </a:ext>
              </a:extLst>
            </p:cNvPr>
            <p:cNvSpPr/>
            <p:nvPr/>
          </p:nvSpPr>
          <p:spPr>
            <a:xfrm>
              <a:off x="5510597" y="3254283"/>
              <a:ext cx="34510" cy="49608"/>
            </a:xfrm>
            <a:custGeom>
              <a:avLst/>
              <a:gdLst>
                <a:gd name="connsiteX0" fmla="*/ 28827 w 34509"/>
                <a:gd name="connsiteY0" fmla="*/ 366 h 49607"/>
                <a:gd name="connsiteX1" fmla="*/ 2082 w 34509"/>
                <a:gd name="connsiteY1" fmla="*/ 23013 h 49607"/>
                <a:gd name="connsiteX2" fmla="*/ 17180 w 34509"/>
                <a:gd name="connsiteY2" fmla="*/ 48248 h 49607"/>
                <a:gd name="connsiteX3" fmla="*/ 28827 w 34509"/>
                <a:gd name="connsiteY3" fmla="*/ 41562 h 49607"/>
                <a:gd name="connsiteX4" fmla="*/ 35513 w 34509"/>
                <a:gd name="connsiteY4" fmla="*/ 24954 h 49607"/>
                <a:gd name="connsiteX5" fmla="*/ 28827 w 34509"/>
                <a:gd name="connsiteY5" fmla="*/ 366 h 4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 h="49607">
                  <a:moveTo>
                    <a:pt x="28827" y="366"/>
                  </a:moveTo>
                  <a:cubicBezTo>
                    <a:pt x="28827" y="366"/>
                    <a:pt x="9846" y="1444"/>
                    <a:pt x="2082" y="23013"/>
                  </a:cubicBezTo>
                  <a:cubicBezTo>
                    <a:pt x="-5468" y="44582"/>
                    <a:pt x="14160" y="39621"/>
                    <a:pt x="17180" y="48248"/>
                  </a:cubicBezTo>
                  <a:cubicBezTo>
                    <a:pt x="19983" y="56013"/>
                    <a:pt x="23003" y="41346"/>
                    <a:pt x="28827" y="41562"/>
                  </a:cubicBezTo>
                  <a:cubicBezTo>
                    <a:pt x="33356" y="33150"/>
                    <a:pt x="35513" y="24954"/>
                    <a:pt x="35513" y="24954"/>
                  </a:cubicBezTo>
                  <a:lnTo>
                    <a:pt x="28827" y="366"/>
                  </a:lnTo>
                  <a:close/>
                </a:path>
              </a:pathLst>
            </a:custGeom>
            <a:solidFill>
              <a:srgbClr val="FFBE89"/>
            </a:solidFill>
            <a:ln w="2154"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EC1B4BDF-AF73-468E-B6A2-E50D120A5260}"/>
                </a:ext>
              </a:extLst>
            </p:cNvPr>
            <p:cNvSpPr/>
            <p:nvPr/>
          </p:nvSpPr>
          <p:spPr>
            <a:xfrm>
              <a:off x="5692109" y="3229818"/>
              <a:ext cx="174706" cy="211373"/>
            </a:xfrm>
            <a:custGeom>
              <a:avLst/>
              <a:gdLst>
                <a:gd name="connsiteX0" fmla="*/ 123178 w 174706"/>
                <a:gd name="connsiteY0" fmla="*/ 207519 h 211373"/>
                <a:gd name="connsiteX1" fmla="*/ 26334 w 174706"/>
                <a:gd name="connsiteY1" fmla="*/ 151440 h 211373"/>
                <a:gd name="connsiteX2" fmla="*/ 1314 w 174706"/>
                <a:gd name="connsiteY2" fmla="*/ 52224 h 211373"/>
                <a:gd name="connsiteX3" fmla="*/ 51785 w 174706"/>
                <a:gd name="connsiteY3" fmla="*/ 6067 h 211373"/>
                <a:gd name="connsiteX4" fmla="*/ 172354 w 174706"/>
                <a:gd name="connsiteY4" fmla="*/ 157911 h 211373"/>
                <a:gd name="connsiteX5" fmla="*/ 123178 w 174706"/>
                <a:gd name="connsiteY5" fmla="*/ 207519 h 21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706" h="211373">
                  <a:moveTo>
                    <a:pt x="123178" y="207519"/>
                  </a:moveTo>
                  <a:cubicBezTo>
                    <a:pt x="89962" y="196303"/>
                    <a:pt x="58687" y="197166"/>
                    <a:pt x="26334" y="151440"/>
                  </a:cubicBezTo>
                  <a:cubicBezTo>
                    <a:pt x="-6235" y="105714"/>
                    <a:pt x="883" y="87381"/>
                    <a:pt x="1314" y="52224"/>
                  </a:cubicBezTo>
                  <a:cubicBezTo>
                    <a:pt x="1746" y="16420"/>
                    <a:pt x="6491" y="-12266"/>
                    <a:pt x="51785" y="6067"/>
                  </a:cubicBezTo>
                  <a:cubicBezTo>
                    <a:pt x="111746" y="30224"/>
                    <a:pt x="157903" y="94930"/>
                    <a:pt x="172354" y="157911"/>
                  </a:cubicBezTo>
                  <a:cubicBezTo>
                    <a:pt x="185727" y="217224"/>
                    <a:pt x="157041" y="218950"/>
                    <a:pt x="123178" y="207519"/>
                  </a:cubicBezTo>
                  <a:close/>
                </a:path>
              </a:pathLst>
            </a:custGeom>
            <a:solidFill>
              <a:srgbClr val="744991"/>
            </a:solidFill>
            <a:ln w="2154"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C5C40EA8-D810-4C78-A7EC-A7326012E82E}"/>
                </a:ext>
              </a:extLst>
            </p:cNvPr>
            <p:cNvSpPr/>
            <p:nvPr/>
          </p:nvSpPr>
          <p:spPr>
            <a:xfrm>
              <a:off x="5541599" y="3486970"/>
              <a:ext cx="58235" cy="38824"/>
            </a:xfrm>
            <a:custGeom>
              <a:avLst/>
              <a:gdLst>
                <a:gd name="connsiteX0" fmla="*/ 47216 w 58235"/>
                <a:gd name="connsiteY0" fmla="*/ 39661 h 38823"/>
                <a:gd name="connsiteX1" fmla="*/ 9255 w 58235"/>
                <a:gd name="connsiteY1" fmla="*/ 33406 h 38823"/>
                <a:gd name="connsiteX2" fmla="*/ 8824 w 58235"/>
                <a:gd name="connsiteY2" fmla="*/ 3210 h 38823"/>
                <a:gd name="connsiteX3" fmla="*/ 39020 w 58235"/>
                <a:gd name="connsiteY3" fmla="*/ 2778 h 38823"/>
                <a:gd name="connsiteX4" fmla="*/ 59942 w 58235"/>
                <a:gd name="connsiteY4" fmla="*/ 15720 h 38823"/>
                <a:gd name="connsiteX5" fmla="*/ 47216 w 58235"/>
                <a:gd name="connsiteY5" fmla="*/ 39661 h 3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35" h="38823">
                  <a:moveTo>
                    <a:pt x="47216" y="39661"/>
                  </a:moveTo>
                  <a:cubicBezTo>
                    <a:pt x="47216" y="39661"/>
                    <a:pt x="45922" y="38151"/>
                    <a:pt x="9255" y="33406"/>
                  </a:cubicBezTo>
                  <a:cubicBezTo>
                    <a:pt x="-10156" y="30818"/>
                    <a:pt x="8177" y="10327"/>
                    <a:pt x="8824" y="3210"/>
                  </a:cubicBezTo>
                  <a:cubicBezTo>
                    <a:pt x="9471" y="-3261"/>
                    <a:pt x="34275" y="3425"/>
                    <a:pt x="39020" y="2778"/>
                  </a:cubicBezTo>
                  <a:cubicBezTo>
                    <a:pt x="44412" y="8818"/>
                    <a:pt x="59942" y="15720"/>
                    <a:pt x="59942" y="15720"/>
                  </a:cubicBezTo>
                  <a:lnTo>
                    <a:pt x="47216" y="39661"/>
                  </a:lnTo>
                  <a:close/>
                </a:path>
              </a:pathLst>
            </a:custGeom>
            <a:solidFill>
              <a:srgbClr val="FFBE89"/>
            </a:solidFill>
            <a:ln w="2154"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384A6F21-B8D3-4C9C-A0D0-93FD3DB1E318}"/>
                </a:ext>
              </a:extLst>
            </p:cNvPr>
            <p:cNvSpPr/>
            <p:nvPr/>
          </p:nvSpPr>
          <p:spPr>
            <a:xfrm>
              <a:off x="5707857" y="3262790"/>
              <a:ext cx="146667" cy="138040"/>
            </a:xfrm>
            <a:custGeom>
              <a:avLst/>
              <a:gdLst>
                <a:gd name="connsiteX0" fmla="*/ 118862 w 146667"/>
                <a:gd name="connsiteY0" fmla="*/ 114154 h 138039"/>
                <a:gd name="connsiteX1" fmla="*/ 10803 w 146667"/>
                <a:gd name="connsiteY1" fmla="*/ 119114 h 138039"/>
                <a:gd name="connsiteX2" fmla="*/ 45097 w 146667"/>
                <a:gd name="connsiteY2" fmla="*/ 16448 h 138039"/>
                <a:gd name="connsiteX3" fmla="*/ 131156 w 146667"/>
                <a:gd name="connsiteY3" fmla="*/ 27879 h 138039"/>
                <a:gd name="connsiteX4" fmla="*/ 118862 w 146667"/>
                <a:gd name="connsiteY4" fmla="*/ 114154 h 13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67" h="138039">
                  <a:moveTo>
                    <a:pt x="118862" y="114154"/>
                  </a:moveTo>
                  <a:cubicBezTo>
                    <a:pt x="101175" y="127526"/>
                    <a:pt x="41646" y="160095"/>
                    <a:pt x="10803" y="119114"/>
                  </a:cubicBezTo>
                  <a:cubicBezTo>
                    <a:pt x="-20472" y="77703"/>
                    <a:pt x="26763" y="30467"/>
                    <a:pt x="45097" y="16448"/>
                  </a:cubicBezTo>
                  <a:cubicBezTo>
                    <a:pt x="77450" y="-8141"/>
                    <a:pt x="106568" y="-4690"/>
                    <a:pt x="131156" y="27879"/>
                  </a:cubicBezTo>
                  <a:cubicBezTo>
                    <a:pt x="155960" y="60663"/>
                    <a:pt x="151215" y="89565"/>
                    <a:pt x="118862" y="114154"/>
                  </a:cubicBezTo>
                  <a:close/>
                </a:path>
              </a:pathLst>
            </a:custGeom>
            <a:solidFill>
              <a:srgbClr val="EBC4A8"/>
            </a:solidFill>
            <a:ln w="2154"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1125B90B-DA40-4CA7-AC5E-71C3FF2715DA}"/>
                </a:ext>
              </a:extLst>
            </p:cNvPr>
            <p:cNvSpPr/>
            <p:nvPr/>
          </p:nvSpPr>
          <p:spPr>
            <a:xfrm>
              <a:off x="5713231" y="3259832"/>
              <a:ext cx="146667" cy="142353"/>
            </a:xfrm>
            <a:custGeom>
              <a:avLst/>
              <a:gdLst>
                <a:gd name="connsiteX0" fmla="*/ 123625 w 146667"/>
                <a:gd name="connsiteY0" fmla="*/ 107406 h 142353"/>
                <a:gd name="connsiteX1" fmla="*/ 141742 w 146667"/>
                <a:gd name="connsiteY1" fmla="*/ 41190 h 142353"/>
                <a:gd name="connsiteX2" fmla="*/ 124056 w 146667"/>
                <a:gd name="connsiteY2" fmla="*/ 16386 h 142353"/>
                <a:gd name="connsiteX3" fmla="*/ 53958 w 146667"/>
                <a:gd name="connsiteY3" fmla="*/ 9269 h 142353"/>
                <a:gd name="connsiteX4" fmla="*/ 21605 w 146667"/>
                <a:gd name="connsiteY4" fmla="*/ 27818 h 142353"/>
                <a:gd name="connsiteX5" fmla="*/ 7370 w 146667"/>
                <a:gd name="connsiteY5" fmla="*/ 98132 h 142353"/>
                <a:gd name="connsiteX6" fmla="*/ 25919 w 146667"/>
                <a:gd name="connsiteY6" fmla="*/ 124230 h 142353"/>
                <a:gd name="connsiteX7" fmla="*/ 96880 w 146667"/>
                <a:gd name="connsiteY7" fmla="*/ 133936 h 142353"/>
                <a:gd name="connsiteX8" fmla="*/ 123625 w 146667"/>
                <a:gd name="connsiteY8" fmla="*/ 107406 h 14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67" h="142353">
                  <a:moveTo>
                    <a:pt x="123625" y="107406"/>
                  </a:moveTo>
                  <a:cubicBezTo>
                    <a:pt x="142390" y="94033"/>
                    <a:pt x="152742" y="56720"/>
                    <a:pt x="141742" y="41190"/>
                  </a:cubicBezTo>
                  <a:lnTo>
                    <a:pt x="124056" y="16386"/>
                  </a:lnTo>
                  <a:cubicBezTo>
                    <a:pt x="112840" y="857"/>
                    <a:pt x="72723" y="-3888"/>
                    <a:pt x="53958" y="9269"/>
                  </a:cubicBezTo>
                  <a:lnTo>
                    <a:pt x="21605" y="27818"/>
                  </a:lnTo>
                  <a:cubicBezTo>
                    <a:pt x="2840" y="41190"/>
                    <a:pt x="-4493" y="81524"/>
                    <a:pt x="7370" y="98132"/>
                  </a:cubicBezTo>
                  <a:lnTo>
                    <a:pt x="25919" y="124230"/>
                  </a:lnTo>
                  <a:cubicBezTo>
                    <a:pt x="37566" y="140838"/>
                    <a:pt x="78115" y="147308"/>
                    <a:pt x="96880" y="133936"/>
                  </a:cubicBezTo>
                  <a:lnTo>
                    <a:pt x="123625" y="107406"/>
                  </a:lnTo>
                  <a:close/>
                </a:path>
              </a:pathLst>
            </a:custGeom>
            <a:solidFill>
              <a:srgbClr val="000000"/>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7FE88E53-2FAE-4D9D-BE02-4FB3573A4ACB}"/>
                </a:ext>
              </a:extLst>
            </p:cNvPr>
            <p:cNvSpPr/>
            <p:nvPr/>
          </p:nvSpPr>
          <p:spPr>
            <a:xfrm>
              <a:off x="5824510" y="3253088"/>
              <a:ext cx="49608" cy="58235"/>
            </a:xfrm>
            <a:custGeom>
              <a:avLst/>
              <a:gdLst>
                <a:gd name="connsiteX0" fmla="*/ 45777 w 49607"/>
                <a:gd name="connsiteY0" fmla="*/ 56346 h 58235"/>
                <a:gd name="connsiteX1" fmla="*/ 28738 w 49607"/>
                <a:gd name="connsiteY1" fmla="*/ 53973 h 58235"/>
                <a:gd name="connsiteX2" fmla="*/ 2855 w 49607"/>
                <a:gd name="connsiteY2" fmla="*/ 19895 h 58235"/>
                <a:gd name="connsiteX3" fmla="*/ 5228 w 49607"/>
                <a:gd name="connsiteY3" fmla="*/ 2855 h 58235"/>
                <a:gd name="connsiteX4" fmla="*/ 5228 w 49607"/>
                <a:gd name="connsiteY4" fmla="*/ 2855 h 58235"/>
                <a:gd name="connsiteX5" fmla="*/ 22267 w 49607"/>
                <a:gd name="connsiteY5" fmla="*/ 5228 h 58235"/>
                <a:gd name="connsiteX6" fmla="*/ 48149 w 49607"/>
                <a:gd name="connsiteY6" fmla="*/ 39306 h 58235"/>
                <a:gd name="connsiteX7" fmla="*/ 45777 w 49607"/>
                <a:gd name="connsiteY7" fmla="*/ 56346 h 58235"/>
                <a:gd name="connsiteX8" fmla="*/ 45777 w 49607"/>
                <a:gd name="connsiteY8" fmla="*/ 56346 h 5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7" h="58235">
                  <a:moveTo>
                    <a:pt x="45777" y="56346"/>
                  </a:moveTo>
                  <a:cubicBezTo>
                    <a:pt x="40385" y="60444"/>
                    <a:pt x="32836" y="59365"/>
                    <a:pt x="28738" y="53973"/>
                  </a:cubicBezTo>
                  <a:lnTo>
                    <a:pt x="2855" y="19895"/>
                  </a:lnTo>
                  <a:cubicBezTo>
                    <a:pt x="-1243" y="14502"/>
                    <a:pt x="-164" y="6953"/>
                    <a:pt x="5228" y="2855"/>
                  </a:cubicBezTo>
                  <a:lnTo>
                    <a:pt x="5228" y="2855"/>
                  </a:lnTo>
                  <a:cubicBezTo>
                    <a:pt x="10620" y="-1243"/>
                    <a:pt x="18169" y="-164"/>
                    <a:pt x="22267" y="5228"/>
                  </a:cubicBezTo>
                  <a:lnTo>
                    <a:pt x="48149" y="39306"/>
                  </a:lnTo>
                  <a:cubicBezTo>
                    <a:pt x="52248" y="44699"/>
                    <a:pt x="51169" y="52463"/>
                    <a:pt x="45777" y="56346"/>
                  </a:cubicBezTo>
                  <a:lnTo>
                    <a:pt x="45777" y="56346"/>
                  </a:lnTo>
                  <a:close/>
                </a:path>
              </a:pathLst>
            </a:custGeom>
            <a:solidFill>
              <a:srgbClr val="000000"/>
            </a:solidFill>
            <a:ln w="2154"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2F375DAC-2726-47D2-8DF6-659D1810DF97}"/>
                </a:ext>
              </a:extLst>
            </p:cNvPr>
            <p:cNvSpPr/>
            <p:nvPr/>
          </p:nvSpPr>
          <p:spPr>
            <a:xfrm>
              <a:off x="5944473" y="3611503"/>
              <a:ext cx="112157" cy="179020"/>
            </a:xfrm>
            <a:custGeom>
              <a:avLst/>
              <a:gdLst>
                <a:gd name="connsiteX0" fmla="*/ 111736 w 112157"/>
                <a:gd name="connsiteY0" fmla="*/ 37853 h 179020"/>
                <a:gd name="connsiteX1" fmla="*/ 62559 w 112157"/>
                <a:gd name="connsiteY1" fmla="*/ 155618 h 179020"/>
                <a:gd name="connsiteX2" fmla="*/ 17912 w 112157"/>
                <a:gd name="connsiteY2" fmla="*/ 174599 h 179020"/>
                <a:gd name="connsiteX3" fmla="*/ 11873 w 112157"/>
                <a:gd name="connsiteY3" fmla="*/ 112481 h 179020"/>
                <a:gd name="connsiteX4" fmla="*/ 55441 w 112157"/>
                <a:gd name="connsiteY4" fmla="*/ 1618 h 179020"/>
                <a:gd name="connsiteX5" fmla="*/ 111736 w 112157"/>
                <a:gd name="connsiteY5" fmla="*/ 37853 h 1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57" h="179020">
                  <a:moveTo>
                    <a:pt x="111736" y="37853"/>
                  </a:moveTo>
                  <a:cubicBezTo>
                    <a:pt x="111736" y="37853"/>
                    <a:pt x="79599" y="126285"/>
                    <a:pt x="62559" y="155618"/>
                  </a:cubicBezTo>
                  <a:cubicBezTo>
                    <a:pt x="57383" y="164461"/>
                    <a:pt x="41638" y="185599"/>
                    <a:pt x="17912" y="174599"/>
                  </a:cubicBezTo>
                  <a:cubicBezTo>
                    <a:pt x="-2794" y="164893"/>
                    <a:pt x="-2578" y="146559"/>
                    <a:pt x="11873" y="112481"/>
                  </a:cubicBezTo>
                  <a:cubicBezTo>
                    <a:pt x="17912" y="98245"/>
                    <a:pt x="55441" y="1618"/>
                    <a:pt x="55441" y="1618"/>
                  </a:cubicBezTo>
                  <a:lnTo>
                    <a:pt x="111736" y="37853"/>
                  </a:lnTo>
                  <a:close/>
                </a:path>
              </a:pathLst>
            </a:custGeom>
            <a:solidFill>
              <a:srgbClr val="D59F73"/>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B1B22E9A-F8F0-4788-89F3-4815DE9FD3F5}"/>
                </a:ext>
              </a:extLst>
            </p:cNvPr>
            <p:cNvSpPr/>
            <p:nvPr/>
          </p:nvSpPr>
          <p:spPr>
            <a:xfrm>
              <a:off x="5952137" y="3616033"/>
              <a:ext cx="110000" cy="133726"/>
            </a:xfrm>
            <a:custGeom>
              <a:avLst/>
              <a:gdLst>
                <a:gd name="connsiteX0" fmla="*/ 108817 w 110000"/>
                <a:gd name="connsiteY0" fmla="*/ 37853 h 133725"/>
                <a:gd name="connsiteX1" fmla="*/ 64601 w 110000"/>
                <a:gd name="connsiteY1" fmla="*/ 132755 h 133725"/>
                <a:gd name="connsiteX2" fmla="*/ 1836 w 110000"/>
                <a:gd name="connsiteY2" fmla="*/ 106226 h 133725"/>
                <a:gd name="connsiteX3" fmla="*/ 41954 w 110000"/>
                <a:gd name="connsiteY3" fmla="*/ 1618 h 133725"/>
                <a:gd name="connsiteX4" fmla="*/ 108817 w 110000"/>
                <a:gd name="connsiteY4" fmla="*/ 37853 h 13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0" h="133725">
                  <a:moveTo>
                    <a:pt x="108817" y="37853"/>
                  </a:moveTo>
                  <a:lnTo>
                    <a:pt x="64601" y="132755"/>
                  </a:lnTo>
                  <a:cubicBezTo>
                    <a:pt x="64601" y="132755"/>
                    <a:pt x="-2693" y="116579"/>
                    <a:pt x="1836" y="106226"/>
                  </a:cubicBezTo>
                  <a:cubicBezTo>
                    <a:pt x="5935" y="96520"/>
                    <a:pt x="41954" y="1618"/>
                    <a:pt x="41954" y="1618"/>
                  </a:cubicBezTo>
                  <a:lnTo>
                    <a:pt x="108817" y="37853"/>
                  </a:lnTo>
                  <a:close/>
                </a:path>
              </a:pathLst>
            </a:custGeom>
            <a:solidFill>
              <a:srgbClr val="3E4673"/>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43102274-70CB-445A-A5B7-746105B1B5B6}"/>
                </a:ext>
              </a:extLst>
            </p:cNvPr>
            <p:cNvSpPr/>
            <p:nvPr/>
          </p:nvSpPr>
          <p:spPr>
            <a:xfrm>
              <a:off x="6645026" y="3856575"/>
              <a:ext cx="383923" cy="196275"/>
            </a:xfrm>
            <a:custGeom>
              <a:avLst/>
              <a:gdLst>
                <a:gd name="connsiteX0" fmla="*/ 380264 w 383922"/>
                <a:gd name="connsiteY0" fmla="*/ 136155 h 196275"/>
                <a:gd name="connsiteX1" fmla="*/ 287088 w 383922"/>
                <a:gd name="connsiteY1" fmla="*/ 194822 h 196275"/>
                <a:gd name="connsiteX2" fmla="*/ 105048 w 383922"/>
                <a:gd name="connsiteY2" fmla="*/ 153410 h 196275"/>
                <a:gd name="connsiteX3" fmla="*/ 2812 w 383922"/>
                <a:gd name="connsiteY3" fmla="*/ 52900 h 196275"/>
                <a:gd name="connsiteX4" fmla="*/ 138479 w 383922"/>
                <a:gd name="connsiteY4" fmla="*/ 6527 h 196275"/>
                <a:gd name="connsiteX5" fmla="*/ 330225 w 383922"/>
                <a:gd name="connsiteY5" fmla="*/ 50096 h 196275"/>
                <a:gd name="connsiteX6" fmla="*/ 381343 w 383922"/>
                <a:gd name="connsiteY6" fmla="*/ 131410 h 196275"/>
                <a:gd name="connsiteX7" fmla="*/ 380264 w 383922"/>
                <a:gd name="connsiteY7" fmla="*/ 136155 h 19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922" h="196275">
                  <a:moveTo>
                    <a:pt x="380264" y="136155"/>
                  </a:moveTo>
                  <a:cubicBezTo>
                    <a:pt x="370774" y="177998"/>
                    <a:pt x="328931" y="204312"/>
                    <a:pt x="287088" y="194822"/>
                  </a:cubicBezTo>
                  <a:lnTo>
                    <a:pt x="105048" y="153410"/>
                  </a:lnTo>
                  <a:cubicBezTo>
                    <a:pt x="39264" y="138527"/>
                    <a:pt x="-6462" y="93449"/>
                    <a:pt x="2812" y="52900"/>
                  </a:cubicBezTo>
                  <a:cubicBezTo>
                    <a:pt x="12087" y="12351"/>
                    <a:pt x="72911" y="-8571"/>
                    <a:pt x="138479" y="6527"/>
                  </a:cubicBezTo>
                  <a:lnTo>
                    <a:pt x="330225" y="50096"/>
                  </a:lnTo>
                  <a:cubicBezTo>
                    <a:pt x="366676" y="58507"/>
                    <a:pt x="389755" y="94743"/>
                    <a:pt x="381343" y="131410"/>
                  </a:cubicBezTo>
                  <a:lnTo>
                    <a:pt x="380264" y="136155"/>
                  </a:lnTo>
                  <a:close/>
                </a:path>
              </a:pathLst>
            </a:custGeom>
            <a:solidFill>
              <a:srgbClr val="112B55"/>
            </a:solidFill>
            <a:ln w="9525"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BF06E32E-C47F-4CC1-8572-A5E1F0061075}"/>
                </a:ext>
              </a:extLst>
            </p:cNvPr>
            <p:cNvSpPr/>
            <p:nvPr/>
          </p:nvSpPr>
          <p:spPr>
            <a:xfrm>
              <a:off x="5690371" y="3651934"/>
              <a:ext cx="808826" cy="224314"/>
            </a:xfrm>
            <a:custGeom>
              <a:avLst/>
              <a:gdLst>
                <a:gd name="connsiteX0" fmla="*/ 1941 w 808825"/>
                <a:gd name="connsiteY0" fmla="*/ 39977 h 224314"/>
                <a:gd name="connsiteX1" fmla="*/ 10740 w 808825"/>
                <a:gd name="connsiteY1" fmla="*/ 1941 h 224314"/>
                <a:gd name="connsiteX2" fmla="*/ 808446 w 808825"/>
                <a:gd name="connsiteY2" fmla="*/ 186486 h 224314"/>
                <a:gd name="connsiteX3" fmla="*/ 799646 w 808825"/>
                <a:gd name="connsiteY3" fmla="*/ 224522 h 224314"/>
              </a:gdLst>
              <a:ahLst/>
              <a:cxnLst>
                <a:cxn ang="0">
                  <a:pos x="connsiteX0" y="connsiteY0"/>
                </a:cxn>
                <a:cxn ang="0">
                  <a:pos x="connsiteX1" y="connsiteY1"/>
                </a:cxn>
                <a:cxn ang="0">
                  <a:pos x="connsiteX2" y="connsiteY2"/>
                </a:cxn>
                <a:cxn ang="0">
                  <a:pos x="connsiteX3" y="connsiteY3"/>
                </a:cxn>
              </a:cxnLst>
              <a:rect l="l" t="t" r="r" b="b"/>
              <a:pathLst>
                <a:path w="808825" h="224314">
                  <a:moveTo>
                    <a:pt x="1941" y="39977"/>
                  </a:moveTo>
                  <a:lnTo>
                    <a:pt x="10740" y="1941"/>
                  </a:lnTo>
                  <a:lnTo>
                    <a:pt x="808446" y="186486"/>
                  </a:lnTo>
                  <a:lnTo>
                    <a:pt x="799646" y="224522"/>
                  </a:lnTo>
                  <a:close/>
                </a:path>
              </a:pathLst>
            </a:custGeom>
            <a:solidFill>
              <a:srgbClr val="112B55"/>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92FC3E7F-3EFE-48DE-8443-5CB40C619C4C}"/>
                </a:ext>
              </a:extLst>
            </p:cNvPr>
            <p:cNvSpPr/>
            <p:nvPr/>
          </p:nvSpPr>
          <p:spPr>
            <a:xfrm>
              <a:off x="6488553" y="3836896"/>
              <a:ext cx="519805" cy="140196"/>
            </a:xfrm>
            <a:custGeom>
              <a:avLst/>
              <a:gdLst>
                <a:gd name="connsiteX0" fmla="*/ 518619 w 519805"/>
                <a:gd name="connsiteY0" fmla="*/ 139226 h 140196"/>
                <a:gd name="connsiteX1" fmla="*/ 438168 w 519805"/>
                <a:gd name="connsiteY1" fmla="*/ 121755 h 140196"/>
                <a:gd name="connsiteX2" fmla="*/ 260658 w 519805"/>
                <a:gd name="connsiteY2" fmla="*/ 86383 h 140196"/>
                <a:gd name="connsiteX3" fmla="*/ 82716 w 519805"/>
                <a:gd name="connsiteY3" fmla="*/ 53598 h 140196"/>
                <a:gd name="connsiteX4" fmla="*/ 1618 w 519805"/>
                <a:gd name="connsiteY4" fmla="*/ 39794 h 140196"/>
                <a:gd name="connsiteX5" fmla="*/ 10245 w 519805"/>
                <a:gd name="connsiteY5" fmla="*/ 1618 h 140196"/>
                <a:gd name="connsiteX6" fmla="*/ 89402 w 519805"/>
                <a:gd name="connsiteY6" fmla="*/ 24265 h 140196"/>
                <a:gd name="connsiteX7" fmla="*/ 264108 w 519805"/>
                <a:gd name="connsiteY7" fmla="*/ 71500 h 140196"/>
                <a:gd name="connsiteX8" fmla="*/ 439462 w 519805"/>
                <a:gd name="connsiteY8" fmla="*/ 116363 h 140196"/>
                <a:gd name="connsiteX9" fmla="*/ 519482 w 519805"/>
                <a:gd name="connsiteY9" fmla="*/ 135344 h 140196"/>
                <a:gd name="connsiteX10" fmla="*/ 518619 w 519805"/>
                <a:gd name="connsiteY10" fmla="*/ 139226 h 14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805" h="140196">
                  <a:moveTo>
                    <a:pt x="518619" y="139226"/>
                  </a:moveTo>
                  <a:cubicBezTo>
                    <a:pt x="518619" y="139226"/>
                    <a:pt x="486697" y="131461"/>
                    <a:pt x="438168" y="121755"/>
                  </a:cubicBezTo>
                  <a:cubicBezTo>
                    <a:pt x="389854" y="112265"/>
                    <a:pt x="325579" y="98245"/>
                    <a:pt x="260658" y="86383"/>
                  </a:cubicBezTo>
                  <a:cubicBezTo>
                    <a:pt x="195951" y="74520"/>
                    <a:pt x="131245" y="62442"/>
                    <a:pt x="82716" y="53598"/>
                  </a:cubicBezTo>
                  <a:cubicBezTo>
                    <a:pt x="33971" y="45402"/>
                    <a:pt x="1618" y="39794"/>
                    <a:pt x="1618" y="39794"/>
                  </a:cubicBezTo>
                  <a:lnTo>
                    <a:pt x="10245" y="1618"/>
                  </a:lnTo>
                  <a:cubicBezTo>
                    <a:pt x="10245" y="1618"/>
                    <a:pt x="41951" y="10677"/>
                    <a:pt x="89402" y="24265"/>
                  </a:cubicBezTo>
                  <a:cubicBezTo>
                    <a:pt x="137069" y="37206"/>
                    <a:pt x="200697" y="54461"/>
                    <a:pt x="264108" y="71500"/>
                  </a:cubicBezTo>
                  <a:cubicBezTo>
                    <a:pt x="327520" y="88971"/>
                    <a:pt x="391580" y="104069"/>
                    <a:pt x="439462" y="116363"/>
                  </a:cubicBezTo>
                  <a:cubicBezTo>
                    <a:pt x="487344" y="128442"/>
                    <a:pt x="519482" y="135344"/>
                    <a:pt x="519482" y="135344"/>
                  </a:cubicBezTo>
                  <a:lnTo>
                    <a:pt x="518619" y="139226"/>
                  </a:lnTo>
                  <a:close/>
                </a:path>
              </a:pathLst>
            </a:custGeom>
            <a:solidFill>
              <a:srgbClr val="112B55"/>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BD3E8BF1-C3A1-4121-BEE0-42A41F821BEA}"/>
                </a:ext>
              </a:extLst>
            </p:cNvPr>
            <p:cNvSpPr/>
            <p:nvPr/>
          </p:nvSpPr>
          <p:spPr>
            <a:xfrm>
              <a:off x="6086471" y="3598520"/>
              <a:ext cx="84118" cy="179020"/>
            </a:xfrm>
            <a:custGeom>
              <a:avLst/>
              <a:gdLst>
                <a:gd name="connsiteX0" fmla="*/ 80817 w 84117"/>
                <a:gd name="connsiteY0" fmla="*/ 59033 h 179020"/>
                <a:gd name="connsiteX1" fmla="*/ 29052 w 84117"/>
                <a:gd name="connsiteY1" fmla="*/ 179817 h 179020"/>
                <a:gd name="connsiteX2" fmla="*/ 366 w 84117"/>
                <a:gd name="connsiteY2" fmla="*/ 173994 h 179020"/>
                <a:gd name="connsiteX3" fmla="*/ 35307 w 84117"/>
                <a:gd name="connsiteY3" fmla="*/ 61405 h 179020"/>
                <a:gd name="connsiteX4" fmla="*/ 19346 w 84117"/>
                <a:gd name="connsiteY4" fmla="*/ 64641 h 179020"/>
                <a:gd name="connsiteX5" fmla="*/ 12229 w 84117"/>
                <a:gd name="connsiteY5" fmla="*/ 366 h 179020"/>
                <a:gd name="connsiteX6" fmla="*/ 80817 w 84117"/>
                <a:gd name="connsiteY6" fmla="*/ 59033 h 1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17" h="179020">
                  <a:moveTo>
                    <a:pt x="80817" y="59033"/>
                  </a:moveTo>
                  <a:cubicBezTo>
                    <a:pt x="59248" y="115974"/>
                    <a:pt x="29052" y="179817"/>
                    <a:pt x="29052" y="179817"/>
                  </a:cubicBezTo>
                  <a:lnTo>
                    <a:pt x="366" y="173994"/>
                  </a:lnTo>
                  <a:lnTo>
                    <a:pt x="35307" y="61405"/>
                  </a:lnTo>
                  <a:cubicBezTo>
                    <a:pt x="38111" y="50190"/>
                    <a:pt x="19346" y="64641"/>
                    <a:pt x="19346" y="64641"/>
                  </a:cubicBezTo>
                  <a:lnTo>
                    <a:pt x="12229" y="366"/>
                  </a:lnTo>
                  <a:cubicBezTo>
                    <a:pt x="12013" y="582"/>
                    <a:pt x="102386" y="2091"/>
                    <a:pt x="80817" y="59033"/>
                  </a:cubicBezTo>
                  <a:close/>
                </a:path>
              </a:pathLst>
            </a:custGeom>
            <a:solidFill>
              <a:srgbClr val="D59F73"/>
            </a:solidFill>
            <a:ln w="2154" cap="flat">
              <a:no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3D71E7A4-531B-4736-8188-457CF5DC8438}"/>
                </a:ext>
              </a:extLst>
            </p:cNvPr>
            <p:cNvSpPr/>
            <p:nvPr/>
          </p:nvSpPr>
          <p:spPr>
            <a:xfrm>
              <a:off x="6108040" y="3596579"/>
              <a:ext cx="49608" cy="62549"/>
            </a:xfrm>
            <a:custGeom>
              <a:avLst/>
              <a:gdLst>
                <a:gd name="connsiteX0" fmla="*/ 14817 w 49607"/>
                <a:gd name="connsiteY0" fmla="*/ 366 h 62549"/>
                <a:gd name="connsiteX1" fmla="*/ 49974 w 49607"/>
                <a:gd name="connsiteY1" fmla="*/ 13954 h 62549"/>
                <a:gd name="connsiteX2" fmla="*/ 13738 w 49607"/>
                <a:gd name="connsiteY2" fmla="*/ 63346 h 62549"/>
                <a:gd name="connsiteX3" fmla="*/ 366 w 49607"/>
                <a:gd name="connsiteY3" fmla="*/ 62699 h 62549"/>
              </a:gdLst>
              <a:ahLst/>
              <a:cxnLst>
                <a:cxn ang="0">
                  <a:pos x="connsiteX0" y="connsiteY0"/>
                </a:cxn>
                <a:cxn ang="0">
                  <a:pos x="connsiteX1" y="connsiteY1"/>
                </a:cxn>
                <a:cxn ang="0">
                  <a:pos x="connsiteX2" y="connsiteY2"/>
                </a:cxn>
                <a:cxn ang="0">
                  <a:pos x="connsiteX3" y="connsiteY3"/>
                </a:cxn>
              </a:cxnLst>
              <a:rect l="l" t="t" r="r" b="b"/>
              <a:pathLst>
                <a:path w="49607" h="62549">
                  <a:moveTo>
                    <a:pt x="14817" y="366"/>
                  </a:moveTo>
                  <a:lnTo>
                    <a:pt x="49974" y="13954"/>
                  </a:lnTo>
                  <a:lnTo>
                    <a:pt x="13738" y="63346"/>
                  </a:lnTo>
                  <a:lnTo>
                    <a:pt x="366" y="62699"/>
                  </a:lnTo>
                  <a:close/>
                </a:path>
              </a:pathLst>
            </a:custGeom>
            <a:solidFill>
              <a:srgbClr val="72C7AE"/>
            </a:solidFill>
            <a:ln w="2154"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E1799327-49EB-4503-8534-69B8517D572A}"/>
                </a:ext>
              </a:extLst>
            </p:cNvPr>
            <p:cNvSpPr/>
            <p:nvPr/>
          </p:nvSpPr>
          <p:spPr>
            <a:xfrm>
              <a:off x="5808539" y="3531483"/>
              <a:ext cx="153138" cy="150981"/>
            </a:xfrm>
            <a:custGeom>
              <a:avLst/>
              <a:gdLst>
                <a:gd name="connsiteX0" fmla="*/ 96905 w 153137"/>
                <a:gd name="connsiteY0" fmla="*/ 1618 h 150980"/>
                <a:gd name="connsiteX1" fmla="*/ 10846 w 153137"/>
                <a:gd name="connsiteY1" fmla="*/ 95873 h 150980"/>
                <a:gd name="connsiteX2" fmla="*/ 12571 w 153137"/>
                <a:gd name="connsiteY2" fmla="*/ 144187 h 150980"/>
                <a:gd name="connsiteX3" fmla="*/ 71454 w 153137"/>
                <a:gd name="connsiteY3" fmla="*/ 123481 h 150980"/>
                <a:gd name="connsiteX4" fmla="*/ 153630 w 153137"/>
                <a:gd name="connsiteY4" fmla="*/ 37206 h 150980"/>
                <a:gd name="connsiteX5" fmla="*/ 96905 w 153137"/>
                <a:gd name="connsiteY5" fmla="*/ 1618 h 15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137" h="150980">
                  <a:moveTo>
                    <a:pt x="96905" y="1618"/>
                  </a:moveTo>
                  <a:cubicBezTo>
                    <a:pt x="96905" y="1618"/>
                    <a:pt x="30258" y="68049"/>
                    <a:pt x="10846" y="95873"/>
                  </a:cubicBezTo>
                  <a:cubicBezTo>
                    <a:pt x="5022" y="104285"/>
                    <a:pt x="-7488" y="127579"/>
                    <a:pt x="12571" y="144187"/>
                  </a:cubicBezTo>
                  <a:cubicBezTo>
                    <a:pt x="30258" y="158853"/>
                    <a:pt x="46650" y="151089"/>
                    <a:pt x="71454" y="123481"/>
                  </a:cubicBezTo>
                  <a:cubicBezTo>
                    <a:pt x="81807" y="112049"/>
                    <a:pt x="153630" y="37206"/>
                    <a:pt x="153630" y="37206"/>
                  </a:cubicBezTo>
                  <a:lnTo>
                    <a:pt x="96905" y="1618"/>
                  </a:lnTo>
                  <a:close/>
                </a:path>
              </a:pathLst>
            </a:custGeom>
            <a:solidFill>
              <a:srgbClr val="D59F73"/>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C0EE7796-FB84-4E44-9110-756420484A72}"/>
                </a:ext>
              </a:extLst>
            </p:cNvPr>
            <p:cNvSpPr/>
            <p:nvPr/>
          </p:nvSpPr>
          <p:spPr>
            <a:xfrm>
              <a:off x="5830277" y="3529326"/>
              <a:ext cx="131569" cy="129412"/>
            </a:xfrm>
            <a:custGeom>
              <a:avLst/>
              <a:gdLst>
                <a:gd name="connsiteX0" fmla="*/ 69128 w 131568"/>
                <a:gd name="connsiteY0" fmla="*/ 1618 h 129412"/>
                <a:gd name="connsiteX1" fmla="*/ 1618 w 131568"/>
                <a:gd name="connsiteY1" fmla="*/ 81638 h 129412"/>
                <a:gd name="connsiteX2" fmla="*/ 52304 w 131568"/>
                <a:gd name="connsiteY2" fmla="*/ 127363 h 129412"/>
                <a:gd name="connsiteX3" fmla="*/ 130383 w 131568"/>
                <a:gd name="connsiteY3" fmla="*/ 46912 h 129412"/>
                <a:gd name="connsiteX4" fmla="*/ 69128 w 131568"/>
                <a:gd name="connsiteY4" fmla="*/ 1618 h 12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568" h="129412">
                  <a:moveTo>
                    <a:pt x="69128" y="1618"/>
                  </a:moveTo>
                  <a:lnTo>
                    <a:pt x="1618" y="81638"/>
                  </a:lnTo>
                  <a:cubicBezTo>
                    <a:pt x="1618" y="81638"/>
                    <a:pt x="44539" y="135775"/>
                    <a:pt x="52304" y="127363"/>
                  </a:cubicBezTo>
                  <a:cubicBezTo>
                    <a:pt x="59422" y="119383"/>
                    <a:pt x="130383" y="46912"/>
                    <a:pt x="130383" y="46912"/>
                  </a:cubicBezTo>
                  <a:lnTo>
                    <a:pt x="69128" y="1618"/>
                  </a:lnTo>
                  <a:close/>
                </a:path>
              </a:pathLst>
            </a:custGeom>
            <a:solidFill>
              <a:srgbClr val="3E4673"/>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207A24D2-5789-477F-932D-002379B1D732}"/>
                </a:ext>
              </a:extLst>
            </p:cNvPr>
            <p:cNvSpPr/>
            <p:nvPr/>
          </p:nvSpPr>
          <p:spPr>
            <a:xfrm>
              <a:off x="5808824" y="3478200"/>
              <a:ext cx="116471" cy="245883"/>
            </a:xfrm>
            <a:custGeom>
              <a:avLst/>
              <a:gdLst>
                <a:gd name="connsiteX0" fmla="*/ 76993 w 116470"/>
                <a:gd name="connsiteY0" fmla="*/ 73450 h 245883"/>
                <a:gd name="connsiteX1" fmla="*/ 43346 w 116470"/>
                <a:gd name="connsiteY1" fmla="*/ 145921 h 245883"/>
                <a:gd name="connsiteX2" fmla="*/ 78503 w 116470"/>
                <a:gd name="connsiteY2" fmla="*/ 238235 h 245883"/>
                <a:gd name="connsiteX3" fmla="*/ 49816 w 116470"/>
                <a:gd name="connsiteY3" fmla="*/ 247078 h 245883"/>
                <a:gd name="connsiteX4" fmla="*/ 4738 w 116470"/>
                <a:gd name="connsiteY4" fmla="*/ 154764 h 245883"/>
                <a:gd name="connsiteX5" fmla="*/ 424 w 116470"/>
                <a:gd name="connsiteY5" fmla="*/ 137725 h 245883"/>
                <a:gd name="connsiteX6" fmla="*/ 8404 w 116470"/>
                <a:gd name="connsiteY6" fmla="*/ 122195 h 245883"/>
                <a:gd name="connsiteX7" fmla="*/ 67934 w 116470"/>
                <a:gd name="connsiteY7" fmla="*/ 8960 h 245883"/>
                <a:gd name="connsiteX8" fmla="*/ 112365 w 116470"/>
                <a:gd name="connsiteY8" fmla="*/ 979 h 245883"/>
                <a:gd name="connsiteX9" fmla="*/ 76993 w 116470"/>
                <a:gd name="connsiteY9" fmla="*/ 73450 h 2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70" h="245883">
                  <a:moveTo>
                    <a:pt x="76993" y="73450"/>
                  </a:moveTo>
                  <a:lnTo>
                    <a:pt x="43346" y="145921"/>
                  </a:lnTo>
                  <a:lnTo>
                    <a:pt x="78503" y="238235"/>
                  </a:lnTo>
                  <a:lnTo>
                    <a:pt x="49816" y="247078"/>
                  </a:lnTo>
                  <a:lnTo>
                    <a:pt x="4738" y="154764"/>
                  </a:lnTo>
                  <a:cubicBezTo>
                    <a:pt x="4738" y="154764"/>
                    <a:pt x="-223" y="142685"/>
                    <a:pt x="424" y="137725"/>
                  </a:cubicBezTo>
                  <a:cubicBezTo>
                    <a:pt x="1071" y="133195"/>
                    <a:pt x="8404" y="122195"/>
                    <a:pt x="8404" y="122195"/>
                  </a:cubicBezTo>
                  <a:lnTo>
                    <a:pt x="67934" y="8960"/>
                  </a:lnTo>
                  <a:cubicBezTo>
                    <a:pt x="67934" y="8960"/>
                    <a:pt x="92307" y="9391"/>
                    <a:pt x="112365" y="979"/>
                  </a:cubicBezTo>
                  <a:cubicBezTo>
                    <a:pt x="131346" y="-7433"/>
                    <a:pt x="76993" y="73450"/>
                    <a:pt x="76993" y="73450"/>
                  </a:cubicBezTo>
                  <a:close/>
                </a:path>
              </a:pathLst>
            </a:custGeom>
            <a:solidFill>
              <a:srgbClr val="E7AD7D"/>
            </a:solidFill>
            <a:ln w="2154"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1B7E56E2-CFE4-4DBE-A28C-21D7741E3DF5}"/>
                </a:ext>
              </a:extLst>
            </p:cNvPr>
            <p:cNvSpPr/>
            <p:nvPr/>
          </p:nvSpPr>
          <p:spPr>
            <a:xfrm>
              <a:off x="5854392" y="3475978"/>
              <a:ext cx="66863" cy="60392"/>
            </a:xfrm>
            <a:custGeom>
              <a:avLst/>
              <a:gdLst>
                <a:gd name="connsiteX0" fmla="*/ 68091 w 66862"/>
                <a:gd name="connsiteY0" fmla="*/ 1907 h 60392"/>
                <a:gd name="connsiteX1" fmla="*/ 21287 w 66862"/>
                <a:gd name="connsiteY1" fmla="*/ 3848 h 60392"/>
                <a:gd name="connsiteX2" fmla="*/ 366 w 66862"/>
                <a:gd name="connsiteY2" fmla="*/ 51515 h 60392"/>
                <a:gd name="connsiteX3" fmla="*/ 29915 w 66862"/>
                <a:gd name="connsiteY3" fmla="*/ 61221 h 60392"/>
                <a:gd name="connsiteX4" fmla="*/ 68091 w 66862"/>
                <a:gd name="connsiteY4" fmla="*/ 1907 h 6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2" h="60392">
                  <a:moveTo>
                    <a:pt x="68091" y="1907"/>
                  </a:moveTo>
                  <a:cubicBezTo>
                    <a:pt x="68091" y="1907"/>
                    <a:pt x="30778" y="-2622"/>
                    <a:pt x="21287" y="3848"/>
                  </a:cubicBezTo>
                  <a:cubicBezTo>
                    <a:pt x="10503" y="11181"/>
                    <a:pt x="366" y="51515"/>
                    <a:pt x="366" y="51515"/>
                  </a:cubicBezTo>
                  <a:lnTo>
                    <a:pt x="29915" y="61221"/>
                  </a:lnTo>
                  <a:lnTo>
                    <a:pt x="68091" y="1907"/>
                  </a:lnTo>
                  <a:close/>
                </a:path>
              </a:pathLst>
            </a:custGeom>
            <a:solidFill>
              <a:srgbClr val="72C7AE"/>
            </a:solidFill>
            <a:ln w="2154"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24C856B4-D7F9-4955-8DF3-307964351AE6}"/>
                </a:ext>
              </a:extLst>
            </p:cNvPr>
            <p:cNvSpPr/>
            <p:nvPr/>
          </p:nvSpPr>
          <p:spPr>
            <a:xfrm>
              <a:off x="5883806" y="3472507"/>
              <a:ext cx="243726" cy="209216"/>
            </a:xfrm>
            <a:custGeom>
              <a:avLst/>
              <a:gdLst>
                <a:gd name="connsiteX0" fmla="*/ 2010 w 243726"/>
                <a:gd name="connsiteY0" fmla="*/ 79143 h 209216"/>
                <a:gd name="connsiteX1" fmla="*/ 88716 w 243726"/>
                <a:gd name="connsiteY1" fmla="*/ 151182 h 209216"/>
                <a:gd name="connsiteX2" fmla="*/ 185344 w 243726"/>
                <a:gd name="connsiteY2" fmla="*/ 209633 h 209216"/>
                <a:gd name="connsiteX3" fmla="*/ 240344 w 243726"/>
                <a:gd name="connsiteY3" fmla="*/ 127672 h 209216"/>
                <a:gd name="connsiteX4" fmla="*/ 61540 w 243726"/>
                <a:gd name="connsiteY4" fmla="*/ 417 h 209216"/>
                <a:gd name="connsiteX5" fmla="*/ 2010 w 243726"/>
                <a:gd name="connsiteY5" fmla="*/ 79143 h 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26" h="209216">
                  <a:moveTo>
                    <a:pt x="2010" y="79143"/>
                  </a:moveTo>
                  <a:cubicBezTo>
                    <a:pt x="10854" y="105888"/>
                    <a:pt x="52050" y="125300"/>
                    <a:pt x="88716" y="151182"/>
                  </a:cubicBezTo>
                  <a:cubicBezTo>
                    <a:pt x="125383" y="177280"/>
                    <a:pt x="157305" y="209849"/>
                    <a:pt x="185344" y="209633"/>
                  </a:cubicBezTo>
                  <a:cubicBezTo>
                    <a:pt x="214030" y="209418"/>
                    <a:pt x="255011" y="163908"/>
                    <a:pt x="240344" y="127672"/>
                  </a:cubicBezTo>
                  <a:cubicBezTo>
                    <a:pt x="220933" y="79574"/>
                    <a:pt x="113305" y="3005"/>
                    <a:pt x="61540" y="417"/>
                  </a:cubicBezTo>
                  <a:cubicBezTo>
                    <a:pt x="22501" y="-1524"/>
                    <a:pt x="-7049" y="51966"/>
                    <a:pt x="2010" y="79143"/>
                  </a:cubicBezTo>
                  <a:close/>
                </a:path>
              </a:pathLst>
            </a:custGeom>
            <a:solidFill>
              <a:srgbClr val="E10072"/>
            </a:solidFill>
            <a:ln w="2154"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3A8521A0-7809-44CB-8272-0FC1194A5AD9}"/>
                </a:ext>
              </a:extLst>
            </p:cNvPr>
            <p:cNvSpPr/>
            <p:nvPr/>
          </p:nvSpPr>
          <p:spPr>
            <a:xfrm>
              <a:off x="5925560" y="3532006"/>
              <a:ext cx="125098" cy="133726"/>
            </a:xfrm>
            <a:custGeom>
              <a:avLst/>
              <a:gdLst>
                <a:gd name="connsiteX0" fmla="*/ 39844 w 125098"/>
                <a:gd name="connsiteY0" fmla="*/ 18782 h 133725"/>
                <a:gd name="connsiteX1" fmla="*/ 93550 w 125098"/>
                <a:gd name="connsiteY1" fmla="*/ 5625 h 133725"/>
                <a:gd name="connsiteX2" fmla="*/ 113394 w 125098"/>
                <a:gd name="connsiteY2" fmla="*/ 19644 h 133725"/>
                <a:gd name="connsiteX3" fmla="*/ 118354 w 125098"/>
                <a:gd name="connsiteY3" fmla="*/ 74645 h 133725"/>
                <a:gd name="connsiteX4" fmla="*/ 92256 w 125098"/>
                <a:gd name="connsiteY4" fmla="*/ 117998 h 133725"/>
                <a:gd name="connsiteX5" fmla="*/ 35962 w 125098"/>
                <a:gd name="connsiteY5" fmla="*/ 129429 h 133725"/>
                <a:gd name="connsiteX6" fmla="*/ 15040 w 125098"/>
                <a:gd name="connsiteY6" fmla="*/ 114547 h 133725"/>
                <a:gd name="connsiteX7" fmla="*/ 7276 w 125098"/>
                <a:gd name="connsiteY7" fmla="*/ 57605 h 133725"/>
                <a:gd name="connsiteX8" fmla="*/ 39844 w 125098"/>
                <a:gd name="connsiteY8" fmla="*/ 18782 h 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98" h="133725">
                  <a:moveTo>
                    <a:pt x="39844" y="18782"/>
                  </a:moveTo>
                  <a:cubicBezTo>
                    <a:pt x="50629" y="3683"/>
                    <a:pt x="81041" y="-3434"/>
                    <a:pt x="93550" y="5625"/>
                  </a:cubicBezTo>
                  <a:lnTo>
                    <a:pt x="113394" y="19644"/>
                  </a:lnTo>
                  <a:cubicBezTo>
                    <a:pt x="125903" y="28487"/>
                    <a:pt x="129139" y="59546"/>
                    <a:pt x="118354" y="74645"/>
                  </a:cubicBezTo>
                  <a:lnTo>
                    <a:pt x="92256" y="117998"/>
                  </a:lnTo>
                  <a:cubicBezTo>
                    <a:pt x="81472" y="133096"/>
                    <a:pt x="49335" y="138704"/>
                    <a:pt x="35962" y="129429"/>
                  </a:cubicBezTo>
                  <a:lnTo>
                    <a:pt x="15040" y="114547"/>
                  </a:lnTo>
                  <a:cubicBezTo>
                    <a:pt x="1884" y="105056"/>
                    <a:pt x="-3293" y="72703"/>
                    <a:pt x="7276" y="57605"/>
                  </a:cubicBezTo>
                  <a:lnTo>
                    <a:pt x="39844" y="18782"/>
                  </a:lnTo>
                  <a:close/>
                </a:path>
              </a:pathLst>
            </a:custGeom>
            <a:solidFill>
              <a:srgbClr val="6D422F"/>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81B33999-9044-4AE1-BE3E-9680F9C7FFB1}"/>
                </a:ext>
              </a:extLst>
            </p:cNvPr>
            <p:cNvSpPr/>
            <p:nvPr/>
          </p:nvSpPr>
          <p:spPr>
            <a:xfrm>
              <a:off x="5845764" y="3689324"/>
              <a:ext cx="49608" cy="56079"/>
            </a:xfrm>
            <a:custGeom>
              <a:avLst/>
              <a:gdLst>
                <a:gd name="connsiteX0" fmla="*/ 28189 w 49607"/>
                <a:gd name="connsiteY0" fmla="*/ 366 h 56078"/>
                <a:gd name="connsiteX1" fmla="*/ 48464 w 49607"/>
                <a:gd name="connsiteY1" fmla="*/ 35307 h 56078"/>
                <a:gd name="connsiteX2" fmla="*/ 24307 w 49607"/>
                <a:gd name="connsiteY2" fmla="*/ 55797 h 56078"/>
                <a:gd name="connsiteX3" fmla="*/ 3817 w 49607"/>
                <a:gd name="connsiteY3" fmla="*/ 31640 h 56078"/>
                <a:gd name="connsiteX4" fmla="*/ 366 w 49607"/>
                <a:gd name="connsiteY4" fmla="*/ 6189 h 56078"/>
                <a:gd name="connsiteX5" fmla="*/ 28189 w 49607"/>
                <a:gd name="connsiteY5" fmla="*/ 366 h 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7" h="56078">
                  <a:moveTo>
                    <a:pt x="28189" y="366"/>
                  </a:moveTo>
                  <a:cubicBezTo>
                    <a:pt x="28189" y="366"/>
                    <a:pt x="27974" y="2307"/>
                    <a:pt x="48464" y="35307"/>
                  </a:cubicBezTo>
                  <a:cubicBezTo>
                    <a:pt x="59464" y="52778"/>
                    <a:pt x="30562" y="51699"/>
                    <a:pt x="24307" y="55797"/>
                  </a:cubicBezTo>
                  <a:cubicBezTo>
                    <a:pt x="18484" y="59464"/>
                    <a:pt x="7483" y="35091"/>
                    <a:pt x="3817" y="31640"/>
                  </a:cubicBezTo>
                  <a:cubicBezTo>
                    <a:pt x="5111" y="23229"/>
                    <a:pt x="366" y="6189"/>
                    <a:pt x="366" y="6189"/>
                  </a:cubicBezTo>
                  <a:lnTo>
                    <a:pt x="28189" y="366"/>
                  </a:lnTo>
                  <a:close/>
                </a:path>
              </a:pathLst>
            </a:custGeom>
            <a:solidFill>
              <a:srgbClr val="E7AD7D"/>
            </a:solidFill>
            <a:ln w="2154" cap="flat">
              <a:no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5718DEF5-065D-44D2-972A-E98C31BD608A}"/>
                </a:ext>
              </a:extLst>
            </p:cNvPr>
            <p:cNvSpPr/>
            <p:nvPr/>
          </p:nvSpPr>
          <p:spPr>
            <a:xfrm>
              <a:off x="6068627" y="3732677"/>
              <a:ext cx="56079" cy="71177"/>
            </a:xfrm>
            <a:custGeom>
              <a:avLst/>
              <a:gdLst>
                <a:gd name="connsiteX0" fmla="*/ 57249 w 56078"/>
                <a:gd name="connsiteY0" fmla="*/ 23229 h 71176"/>
                <a:gd name="connsiteX1" fmla="*/ 36974 w 56078"/>
                <a:gd name="connsiteY1" fmla="*/ 64640 h 71176"/>
                <a:gd name="connsiteX2" fmla="*/ 2249 w 56078"/>
                <a:gd name="connsiteY2" fmla="*/ 54719 h 71176"/>
                <a:gd name="connsiteX3" fmla="*/ 12170 w 56078"/>
                <a:gd name="connsiteY3" fmla="*/ 19778 h 71176"/>
                <a:gd name="connsiteX4" fmla="*/ 34171 w 56078"/>
                <a:gd name="connsiteY4" fmla="*/ 366 h 71176"/>
                <a:gd name="connsiteX5" fmla="*/ 57249 w 56078"/>
                <a:gd name="connsiteY5" fmla="*/ 23229 h 7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78" h="71176">
                  <a:moveTo>
                    <a:pt x="57249" y="23229"/>
                  </a:moveTo>
                  <a:cubicBezTo>
                    <a:pt x="57249" y="23229"/>
                    <a:pt x="55092" y="24091"/>
                    <a:pt x="36974" y="64640"/>
                  </a:cubicBezTo>
                  <a:cubicBezTo>
                    <a:pt x="27268" y="86209"/>
                    <a:pt x="10013" y="57954"/>
                    <a:pt x="2249" y="54719"/>
                  </a:cubicBezTo>
                  <a:cubicBezTo>
                    <a:pt x="-5085" y="51699"/>
                    <a:pt x="11308" y="25601"/>
                    <a:pt x="12170" y="19778"/>
                  </a:cubicBezTo>
                  <a:cubicBezTo>
                    <a:pt x="21014" y="15680"/>
                    <a:pt x="34171" y="366"/>
                    <a:pt x="34171" y="366"/>
                  </a:cubicBezTo>
                  <a:lnTo>
                    <a:pt x="57249" y="23229"/>
                  </a:lnTo>
                  <a:close/>
                </a:path>
              </a:pathLst>
            </a:custGeom>
            <a:solidFill>
              <a:srgbClr val="D59F73"/>
            </a:solidFill>
            <a:ln w="2154" cap="flat">
              <a:no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84277A81-573F-4F3C-8DE6-5F8A544F266B}"/>
                </a:ext>
              </a:extLst>
            </p:cNvPr>
            <p:cNvSpPr/>
            <p:nvPr/>
          </p:nvSpPr>
          <p:spPr>
            <a:xfrm>
              <a:off x="4546963" y="3417881"/>
              <a:ext cx="211373" cy="360197"/>
            </a:xfrm>
            <a:custGeom>
              <a:avLst/>
              <a:gdLst>
                <a:gd name="connsiteX0" fmla="*/ 83556 w 211373"/>
                <a:gd name="connsiteY0" fmla="*/ 3063 h 360197"/>
                <a:gd name="connsiteX1" fmla="*/ 187948 w 211373"/>
                <a:gd name="connsiteY1" fmla="*/ 60651 h 360197"/>
                <a:gd name="connsiteX2" fmla="*/ 209948 w 211373"/>
                <a:gd name="connsiteY2" fmla="*/ 232985 h 360197"/>
                <a:gd name="connsiteX3" fmla="*/ 132085 w 211373"/>
                <a:gd name="connsiteY3" fmla="*/ 359593 h 360197"/>
                <a:gd name="connsiteX4" fmla="*/ 25320 w 211373"/>
                <a:gd name="connsiteY4" fmla="*/ 260809 h 360197"/>
                <a:gd name="connsiteX5" fmla="*/ 2026 w 211373"/>
                <a:gd name="connsiteY5" fmla="*/ 79200 h 360197"/>
                <a:gd name="connsiteX6" fmla="*/ 77085 w 211373"/>
                <a:gd name="connsiteY6" fmla="*/ 3926 h 360197"/>
                <a:gd name="connsiteX7" fmla="*/ 83556 w 211373"/>
                <a:gd name="connsiteY7" fmla="*/ 3063 h 36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373" h="360197">
                  <a:moveTo>
                    <a:pt x="83556" y="3063"/>
                  </a:moveTo>
                  <a:cubicBezTo>
                    <a:pt x="136184" y="-4917"/>
                    <a:pt x="182988" y="20965"/>
                    <a:pt x="187948" y="60651"/>
                  </a:cubicBezTo>
                  <a:lnTo>
                    <a:pt x="209948" y="232985"/>
                  </a:lnTo>
                  <a:cubicBezTo>
                    <a:pt x="217929" y="295319"/>
                    <a:pt x="182988" y="351829"/>
                    <a:pt x="132085" y="359593"/>
                  </a:cubicBezTo>
                  <a:cubicBezTo>
                    <a:pt x="80968" y="367358"/>
                    <a:pt x="33517" y="323142"/>
                    <a:pt x="25320" y="260809"/>
                  </a:cubicBezTo>
                  <a:lnTo>
                    <a:pt x="2026" y="79200"/>
                  </a:lnTo>
                  <a:cubicBezTo>
                    <a:pt x="-2503" y="44691"/>
                    <a:pt x="31144" y="10828"/>
                    <a:pt x="77085" y="3926"/>
                  </a:cubicBezTo>
                  <a:lnTo>
                    <a:pt x="83556" y="3063"/>
                  </a:lnTo>
                  <a:close/>
                </a:path>
              </a:pathLst>
            </a:custGeom>
            <a:solidFill>
              <a:srgbClr val="112B55"/>
            </a:solidFill>
            <a:ln w="9525" cap="flat">
              <a:noFill/>
              <a:prstDash val="solid"/>
              <a:miter/>
            </a:ln>
          </p:spPr>
          <p:txBody>
            <a:bodyPr rtlCol="0" anchor="ctr"/>
            <a:lstStyle/>
            <a:p>
              <a:endParaRPr lang="fi-FI"/>
            </a:p>
          </p:txBody>
        </p:sp>
        <p:sp>
          <p:nvSpPr>
            <p:cNvPr id="128" name="Freeform: Shape 127">
              <a:extLst>
                <a:ext uri="{FF2B5EF4-FFF2-40B4-BE49-F238E27FC236}">
                  <a16:creationId xmlns:a16="http://schemas.microsoft.com/office/drawing/2014/main" id="{01CBF5A0-8BFB-4F2D-992A-6E2DA4673E2C}"/>
                </a:ext>
              </a:extLst>
            </p:cNvPr>
            <p:cNvSpPr/>
            <p:nvPr/>
          </p:nvSpPr>
          <p:spPr>
            <a:xfrm>
              <a:off x="4656078" y="3818562"/>
              <a:ext cx="116471" cy="619021"/>
            </a:xfrm>
            <a:custGeom>
              <a:avLst/>
              <a:gdLst>
                <a:gd name="connsiteX0" fmla="*/ 40226 w 116470"/>
                <a:gd name="connsiteY0" fmla="*/ 1618 h 619021"/>
                <a:gd name="connsiteX1" fmla="*/ 115069 w 116470"/>
                <a:gd name="connsiteY1" fmla="*/ 612874 h 619021"/>
                <a:gd name="connsiteX2" fmla="*/ 76461 w 116470"/>
                <a:gd name="connsiteY2" fmla="*/ 618482 h 619021"/>
                <a:gd name="connsiteX3" fmla="*/ 1618 w 116470"/>
                <a:gd name="connsiteY3" fmla="*/ 7226 h 619021"/>
              </a:gdLst>
              <a:ahLst/>
              <a:cxnLst>
                <a:cxn ang="0">
                  <a:pos x="connsiteX0" y="connsiteY0"/>
                </a:cxn>
                <a:cxn ang="0">
                  <a:pos x="connsiteX1" y="connsiteY1"/>
                </a:cxn>
                <a:cxn ang="0">
                  <a:pos x="connsiteX2" y="connsiteY2"/>
                </a:cxn>
                <a:cxn ang="0">
                  <a:pos x="connsiteX3" y="connsiteY3"/>
                </a:cxn>
              </a:cxnLst>
              <a:rect l="l" t="t" r="r" b="b"/>
              <a:pathLst>
                <a:path w="116470" h="619021">
                  <a:moveTo>
                    <a:pt x="40226" y="1618"/>
                  </a:moveTo>
                  <a:lnTo>
                    <a:pt x="115069" y="612874"/>
                  </a:lnTo>
                  <a:lnTo>
                    <a:pt x="76461" y="618482"/>
                  </a:lnTo>
                  <a:lnTo>
                    <a:pt x="1618" y="7226"/>
                  </a:lnTo>
                  <a:close/>
                </a:path>
              </a:pathLst>
            </a:custGeom>
            <a:solidFill>
              <a:srgbClr val="112B55"/>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EB6C67A0-0F99-4DCA-8B66-FE6BB01B0269}"/>
                </a:ext>
              </a:extLst>
            </p:cNvPr>
            <p:cNvSpPr/>
            <p:nvPr/>
          </p:nvSpPr>
          <p:spPr>
            <a:xfrm>
              <a:off x="4622862" y="3428601"/>
              <a:ext cx="73334" cy="396864"/>
            </a:xfrm>
            <a:custGeom>
              <a:avLst/>
              <a:gdLst>
                <a:gd name="connsiteX0" fmla="*/ 5716 w 73333"/>
                <a:gd name="connsiteY0" fmla="*/ 1618 h 396863"/>
                <a:gd name="connsiteX1" fmla="*/ 14343 w 73333"/>
                <a:gd name="connsiteY1" fmla="*/ 62873 h 396863"/>
                <a:gd name="connsiteX2" fmla="*/ 36343 w 73333"/>
                <a:gd name="connsiteY2" fmla="*/ 197030 h 396863"/>
                <a:gd name="connsiteX3" fmla="*/ 60932 w 73333"/>
                <a:gd name="connsiteY3" fmla="*/ 330756 h 396863"/>
                <a:gd name="connsiteX4" fmla="*/ 73226 w 73333"/>
                <a:gd name="connsiteY4" fmla="*/ 391364 h 396863"/>
                <a:gd name="connsiteX5" fmla="*/ 34618 w 73333"/>
                <a:gd name="connsiteY5" fmla="*/ 397187 h 396863"/>
                <a:gd name="connsiteX6" fmla="*/ 31167 w 73333"/>
                <a:gd name="connsiteY6" fmla="*/ 335285 h 396863"/>
                <a:gd name="connsiteX7" fmla="*/ 21245 w 73333"/>
                <a:gd name="connsiteY7" fmla="*/ 199187 h 396863"/>
                <a:gd name="connsiteX8" fmla="*/ 8735 w 73333"/>
                <a:gd name="connsiteY8" fmla="*/ 63520 h 396863"/>
                <a:gd name="connsiteX9" fmla="*/ 1618 w 73333"/>
                <a:gd name="connsiteY9" fmla="*/ 2049 h 396863"/>
                <a:gd name="connsiteX10" fmla="*/ 5716 w 73333"/>
                <a:gd name="connsiteY10" fmla="*/ 1618 h 396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333" h="396863">
                  <a:moveTo>
                    <a:pt x="5716" y="1618"/>
                  </a:moveTo>
                  <a:cubicBezTo>
                    <a:pt x="5716" y="1618"/>
                    <a:pt x="8520" y="26206"/>
                    <a:pt x="14343" y="62873"/>
                  </a:cubicBezTo>
                  <a:cubicBezTo>
                    <a:pt x="20382" y="99539"/>
                    <a:pt x="27284" y="148500"/>
                    <a:pt x="36343" y="197030"/>
                  </a:cubicBezTo>
                  <a:cubicBezTo>
                    <a:pt x="45402" y="245775"/>
                    <a:pt x="54245" y="294305"/>
                    <a:pt x="60932" y="330756"/>
                  </a:cubicBezTo>
                  <a:cubicBezTo>
                    <a:pt x="68265" y="367207"/>
                    <a:pt x="73226" y="391364"/>
                    <a:pt x="73226" y="391364"/>
                  </a:cubicBezTo>
                  <a:lnTo>
                    <a:pt x="34618" y="397187"/>
                  </a:lnTo>
                  <a:cubicBezTo>
                    <a:pt x="34618" y="397187"/>
                    <a:pt x="33324" y="372383"/>
                    <a:pt x="31167" y="335285"/>
                  </a:cubicBezTo>
                  <a:cubicBezTo>
                    <a:pt x="28363" y="298187"/>
                    <a:pt x="24912" y="248795"/>
                    <a:pt x="21245" y="199187"/>
                  </a:cubicBezTo>
                  <a:cubicBezTo>
                    <a:pt x="17794" y="149794"/>
                    <a:pt x="11971" y="100618"/>
                    <a:pt x="8735" y="63520"/>
                  </a:cubicBezTo>
                  <a:cubicBezTo>
                    <a:pt x="5069" y="26637"/>
                    <a:pt x="1618" y="2049"/>
                    <a:pt x="1618" y="2049"/>
                  </a:cubicBezTo>
                  <a:lnTo>
                    <a:pt x="5716" y="1618"/>
                  </a:lnTo>
                  <a:close/>
                </a:path>
              </a:pathLst>
            </a:custGeom>
            <a:solidFill>
              <a:srgbClr val="112B55"/>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5A049FEB-4F17-45DA-8B60-223A34C36920}"/>
                </a:ext>
              </a:extLst>
            </p:cNvPr>
            <p:cNvSpPr/>
            <p:nvPr/>
          </p:nvSpPr>
          <p:spPr>
            <a:xfrm>
              <a:off x="4849264" y="4177250"/>
              <a:ext cx="135883" cy="155295"/>
            </a:xfrm>
            <a:custGeom>
              <a:avLst/>
              <a:gdLst>
                <a:gd name="connsiteX0" fmla="*/ 135197 w 135882"/>
                <a:gd name="connsiteY0" fmla="*/ 51010 h 155294"/>
                <a:gd name="connsiteX1" fmla="*/ 56040 w 135882"/>
                <a:gd name="connsiteY1" fmla="*/ 142030 h 155294"/>
                <a:gd name="connsiteX2" fmla="*/ 10530 w 135882"/>
                <a:gd name="connsiteY2" fmla="*/ 145697 h 155294"/>
                <a:gd name="connsiteX3" fmla="*/ 23471 w 135882"/>
                <a:gd name="connsiteY3" fmla="*/ 88108 h 155294"/>
                <a:gd name="connsiteX4" fmla="*/ 95511 w 135882"/>
                <a:gd name="connsiteY4" fmla="*/ 1618 h 155294"/>
                <a:gd name="connsiteX5" fmla="*/ 135197 w 135882"/>
                <a:gd name="connsiteY5" fmla="*/ 51010 h 15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82" h="155294">
                  <a:moveTo>
                    <a:pt x="135197" y="51010"/>
                  </a:moveTo>
                  <a:cubicBezTo>
                    <a:pt x="135197" y="51010"/>
                    <a:pt x="79981" y="120677"/>
                    <a:pt x="56040" y="142030"/>
                  </a:cubicBezTo>
                  <a:cubicBezTo>
                    <a:pt x="48923" y="148500"/>
                    <a:pt x="28432" y="162736"/>
                    <a:pt x="10530" y="145697"/>
                  </a:cubicBezTo>
                  <a:cubicBezTo>
                    <a:pt x="-5215" y="130814"/>
                    <a:pt x="393" y="114422"/>
                    <a:pt x="23471" y="88108"/>
                  </a:cubicBezTo>
                  <a:cubicBezTo>
                    <a:pt x="33177" y="77108"/>
                    <a:pt x="95511" y="1618"/>
                    <a:pt x="95511" y="1618"/>
                  </a:cubicBezTo>
                  <a:lnTo>
                    <a:pt x="135197" y="51010"/>
                  </a:lnTo>
                  <a:close/>
                </a:path>
              </a:pathLst>
            </a:custGeom>
            <a:solidFill>
              <a:srgbClr val="D59F73"/>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C169E35B-210A-47E6-B141-667B08DF45AE}"/>
                </a:ext>
              </a:extLst>
            </p:cNvPr>
            <p:cNvSpPr/>
            <p:nvPr/>
          </p:nvSpPr>
          <p:spPr>
            <a:xfrm>
              <a:off x="4868977" y="4179622"/>
              <a:ext cx="118628" cy="127255"/>
            </a:xfrm>
            <a:custGeom>
              <a:avLst/>
              <a:gdLst>
                <a:gd name="connsiteX0" fmla="*/ 118288 w 118627"/>
                <a:gd name="connsiteY0" fmla="*/ 54030 h 127255"/>
                <a:gd name="connsiteX1" fmla="*/ 50563 w 118627"/>
                <a:gd name="connsiteY1" fmla="*/ 126069 h 127255"/>
                <a:gd name="connsiteX2" fmla="*/ 2249 w 118627"/>
                <a:gd name="connsiteY2" fmla="*/ 83579 h 127255"/>
                <a:gd name="connsiteX3" fmla="*/ 69327 w 118627"/>
                <a:gd name="connsiteY3" fmla="*/ 1618 h 127255"/>
                <a:gd name="connsiteX4" fmla="*/ 118288 w 118627"/>
                <a:gd name="connsiteY4" fmla="*/ 54030 h 12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7" h="127255">
                  <a:moveTo>
                    <a:pt x="118288" y="54030"/>
                  </a:moveTo>
                  <a:lnTo>
                    <a:pt x="50563" y="126069"/>
                  </a:lnTo>
                  <a:cubicBezTo>
                    <a:pt x="50563" y="126069"/>
                    <a:pt x="-4869" y="91559"/>
                    <a:pt x="2249" y="83579"/>
                  </a:cubicBezTo>
                  <a:cubicBezTo>
                    <a:pt x="8935" y="76030"/>
                    <a:pt x="69327" y="1618"/>
                    <a:pt x="69327" y="1618"/>
                  </a:cubicBezTo>
                  <a:lnTo>
                    <a:pt x="118288" y="54030"/>
                  </a:lnTo>
                  <a:close/>
                </a:path>
              </a:pathLst>
            </a:custGeom>
            <a:solidFill>
              <a:srgbClr val="3E4673"/>
            </a:solid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0EE58BC2-995C-49C8-AC53-935DBAE4F4A7}"/>
                </a:ext>
              </a:extLst>
            </p:cNvPr>
            <p:cNvSpPr/>
            <p:nvPr/>
          </p:nvSpPr>
          <p:spPr>
            <a:xfrm>
              <a:off x="4775137" y="4112759"/>
              <a:ext cx="163922" cy="118628"/>
            </a:xfrm>
            <a:custGeom>
              <a:avLst/>
              <a:gdLst>
                <a:gd name="connsiteX0" fmla="*/ 124343 w 163922"/>
                <a:gd name="connsiteY0" fmla="*/ 1618 h 118627"/>
                <a:gd name="connsiteX1" fmla="*/ 19088 w 163922"/>
                <a:gd name="connsiteY1" fmla="*/ 60500 h 118627"/>
                <a:gd name="connsiteX2" fmla="*/ 6147 w 163922"/>
                <a:gd name="connsiteY2" fmla="*/ 104285 h 118627"/>
                <a:gd name="connsiteX3" fmla="*/ 65030 w 163922"/>
                <a:gd name="connsiteY3" fmla="*/ 103422 h 118627"/>
                <a:gd name="connsiteX4" fmla="*/ 164246 w 163922"/>
                <a:gd name="connsiteY4" fmla="*/ 50363 h 118627"/>
                <a:gd name="connsiteX5" fmla="*/ 124343 w 163922"/>
                <a:gd name="connsiteY5" fmla="*/ 1618 h 11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922" h="118627">
                  <a:moveTo>
                    <a:pt x="124343" y="1618"/>
                  </a:moveTo>
                  <a:cubicBezTo>
                    <a:pt x="124343" y="1618"/>
                    <a:pt x="44971" y="41304"/>
                    <a:pt x="19088" y="60500"/>
                  </a:cubicBezTo>
                  <a:cubicBezTo>
                    <a:pt x="11323" y="66324"/>
                    <a:pt x="-6794" y="83363"/>
                    <a:pt x="6147" y="104285"/>
                  </a:cubicBezTo>
                  <a:cubicBezTo>
                    <a:pt x="17578" y="122618"/>
                    <a:pt x="34618" y="120677"/>
                    <a:pt x="65030" y="103422"/>
                  </a:cubicBezTo>
                  <a:cubicBezTo>
                    <a:pt x="77755" y="96089"/>
                    <a:pt x="164246" y="50363"/>
                    <a:pt x="164246" y="50363"/>
                  </a:cubicBezTo>
                  <a:lnTo>
                    <a:pt x="124343" y="1618"/>
                  </a:lnTo>
                  <a:close/>
                </a:path>
              </a:pathLst>
            </a:custGeom>
            <a:solidFill>
              <a:srgbClr val="D59F73"/>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1B82903E-4E10-45CD-987B-5080C57632F5}"/>
                </a:ext>
              </a:extLst>
            </p:cNvPr>
            <p:cNvSpPr/>
            <p:nvPr/>
          </p:nvSpPr>
          <p:spPr>
            <a:xfrm>
              <a:off x="4808784" y="4108877"/>
              <a:ext cx="127255" cy="110000"/>
            </a:xfrm>
            <a:custGeom>
              <a:avLst/>
              <a:gdLst>
                <a:gd name="connsiteX0" fmla="*/ 85951 w 127255"/>
                <a:gd name="connsiteY0" fmla="*/ 1618 h 110000"/>
                <a:gd name="connsiteX1" fmla="*/ 1618 w 127255"/>
                <a:gd name="connsiteY1" fmla="*/ 53383 h 110000"/>
                <a:gd name="connsiteX2" fmla="*/ 33324 w 127255"/>
                <a:gd name="connsiteY2" fmla="*/ 109461 h 110000"/>
                <a:gd name="connsiteX3" fmla="*/ 127147 w 127255"/>
                <a:gd name="connsiteY3" fmla="*/ 60500 h 110000"/>
                <a:gd name="connsiteX4" fmla="*/ 85951 w 127255"/>
                <a:gd name="connsiteY4" fmla="*/ 1618 h 1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55" h="110000">
                  <a:moveTo>
                    <a:pt x="85951" y="1618"/>
                  </a:moveTo>
                  <a:lnTo>
                    <a:pt x="1618" y="53383"/>
                  </a:lnTo>
                  <a:cubicBezTo>
                    <a:pt x="1618" y="53383"/>
                    <a:pt x="24049" y="114637"/>
                    <a:pt x="33324" y="109461"/>
                  </a:cubicBezTo>
                  <a:cubicBezTo>
                    <a:pt x="42167" y="104500"/>
                    <a:pt x="127147" y="60500"/>
                    <a:pt x="127147" y="60500"/>
                  </a:cubicBezTo>
                  <a:lnTo>
                    <a:pt x="85951" y="1618"/>
                  </a:lnTo>
                  <a:close/>
                </a:path>
              </a:pathLst>
            </a:custGeom>
            <a:solidFill>
              <a:srgbClr val="3E4673"/>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6B3B48A7-17EB-4934-A152-68E9BE16D7DE}"/>
                </a:ext>
              </a:extLst>
            </p:cNvPr>
            <p:cNvSpPr/>
            <p:nvPr/>
          </p:nvSpPr>
          <p:spPr>
            <a:xfrm>
              <a:off x="4774016" y="4151110"/>
              <a:ext cx="276079" cy="213530"/>
            </a:xfrm>
            <a:custGeom>
              <a:avLst/>
              <a:gdLst>
                <a:gd name="connsiteX0" fmla="*/ 161268 w 276079"/>
                <a:gd name="connsiteY0" fmla="*/ 213680 h 213529"/>
                <a:gd name="connsiteX1" fmla="*/ 366 w 276079"/>
                <a:gd name="connsiteY1" fmla="*/ 179817 h 213529"/>
                <a:gd name="connsiteX2" fmla="*/ 22150 w 276079"/>
                <a:gd name="connsiteY2" fmla="*/ 158033 h 213529"/>
                <a:gd name="connsiteX3" fmla="*/ 149837 w 276079"/>
                <a:gd name="connsiteY3" fmla="*/ 180680 h 213529"/>
                <a:gd name="connsiteX4" fmla="*/ 196425 w 276079"/>
                <a:gd name="connsiteY4" fmla="*/ 127189 h 213529"/>
                <a:gd name="connsiteX5" fmla="*/ 275798 w 276079"/>
                <a:gd name="connsiteY5" fmla="*/ 366 h 213529"/>
                <a:gd name="connsiteX6" fmla="*/ 161268 w 276079"/>
                <a:gd name="connsiteY6" fmla="*/ 213680 h 213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79" h="213529">
                  <a:moveTo>
                    <a:pt x="161268" y="213680"/>
                  </a:moveTo>
                  <a:cubicBezTo>
                    <a:pt x="99150" y="214974"/>
                    <a:pt x="366" y="179817"/>
                    <a:pt x="366" y="179817"/>
                  </a:cubicBezTo>
                  <a:lnTo>
                    <a:pt x="22150" y="158033"/>
                  </a:lnTo>
                  <a:lnTo>
                    <a:pt x="149837" y="180680"/>
                  </a:lnTo>
                  <a:cubicBezTo>
                    <a:pt x="165582" y="165150"/>
                    <a:pt x="196425" y="127189"/>
                    <a:pt x="196425" y="127189"/>
                  </a:cubicBezTo>
                  <a:lnTo>
                    <a:pt x="275798" y="366"/>
                  </a:lnTo>
                  <a:cubicBezTo>
                    <a:pt x="275582" y="366"/>
                    <a:pt x="233955" y="212170"/>
                    <a:pt x="161268" y="213680"/>
                  </a:cubicBezTo>
                  <a:close/>
                </a:path>
              </a:pathLst>
            </a:custGeom>
            <a:solidFill>
              <a:srgbClr val="E7AD7D"/>
            </a:solidFill>
            <a:ln w="2154"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27A49422-6ABF-47A1-8BF2-CF6099160FF5}"/>
                </a:ext>
              </a:extLst>
            </p:cNvPr>
            <p:cNvSpPr/>
            <p:nvPr/>
          </p:nvSpPr>
          <p:spPr>
            <a:xfrm>
              <a:off x="4730448" y="4032862"/>
              <a:ext cx="222157" cy="51765"/>
            </a:xfrm>
            <a:custGeom>
              <a:avLst/>
              <a:gdLst>
                <a:gd name="connsiteX0" fmla="*/ 108425 w 222157"/>
                <a:gd name="connsiteY0" fmla="*/ 5377 h 51764"/>
                <a:gd name="connsiteX1" fmla="*/ 366 w 222157"/>
                <a:gd name="connsiteY1" fmla="*/ 28671 h 51764"/>
                <a:gd name="connsiteX2" fmla="*/ 11797 w 222157"/>
                <a:gd name="connsiteY2" fmla="*/ 52829 h 51764"/>
                <a:gd name="connsiteX3" fmla="*/ 110582 w 222157"/>
                <a:gd name="connsiteY3" fmla="*/ 44632 h 51764"/>
                <a:gd name="connsiteX4" fmla="*/ 169249 w 222157"/>
                <a:gd name="connsiteY4" fmla="*/ 35142 h 51764"/>
                <a:gd name="connsiteX5" fmla="*/ 222955 w 222157"/>
                <a:gd name="connsiteY5" fmla="*/ 45495 h 51764"/>
                <a:gd name="connsiteX6" fmla="*/ 108425 w 222157"/>
                <a:gd name="connsiteY6" fmla="*/ 5377 h 5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157" h="51764">
                  <a:moveTo>
                    <a:pt x="108425" y="5377"/>
                  </a:moveTo>
                  <a:cubicBezTo>
                    <a:pt x="32287" y="28240"/>
                    <a:pt x="366" y="28671"/>
                    <a:pt x="366" y="28671"/>
                  </a:cubicBezTo>
                  <a:lnTo>
                    <a:pt x="11797" y="52829"/>
                  </a:lnTo>
                  <a:lnTo>
                    <a:pt x="110582" y="44632"/>
                  </a:lnTo>
                  <a:cubicBezTo>
                    <a:pt x="125680" y="41397"/>
                    <a:pt x="169249" y="35142"/>
                    <a:pt x="169249" y="35142"/>
                  </a:cubicBezTo>
                  <a:lnTo>
                    <a:pt x="222955" y="45495"/>
                  </a:lnTo>
                  <a:cubicBezTo>
                    <a:pt x="222955" y="45279"/>
                    <a:pt x="184347" y="-17486"/>
                    <a:pt x="108425" y="5377"/>
                  </a:cubicBezTo>
                  <a:close/>
                </a:path>
              </a:pathLst>
            </a:custGeom>
            <a:solidFill>
              <a:srgbClr val="FFBE89"/>
            </a:solidFill>
            <a:ln w="2154"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31187D00-EFF0-41E9-A104-3BED5C59FC4B}"/>
                </a:ext>
              </a:extLst>
            </p:cNvPr>
            <p:cNvSpPr/>
            <p:nvPr/>
          </p:nvSpPr>
          <p:spPr>
            <a:xfrm>
              <a:off x="4704791" y="4060090"/>
              <a:ext cx="34510" cy="49608"/>
            </a:xfrm>
            <a:custGeom>
              <a:avLst/>
              <a:gdLst>
                <a:gd name="connsiteX0" fmla="*/ 28827 w 34509"/>
                <a:gd name="connsiteY0" fmla="*/ 366 h 49607"/>
                <a:gd name="connsiteX1" fmla="*/ 2082 w 34509"/>
                <a:gd name="connsiteY1" fmla="*/ 23013 h 49607"/>
                <a:gd name="connsiteX2" fmla="*/ 17180 w 34509"/>
                <a:gd name="connsiteY2" fmla="*/ 48248 h 49607"/>
                <a:gd name="connsiteX3" fmla="*/ 28827 w 34509"/>
                <a:gd name="connsiteY3" fmla="*/ 41562 h 49607"/>
                <a:gd name="connsiteX4" fmla="*/ 35513 w 34509"/>
                <a:gd name="connsiteY4" fmla="*/ 24954 h 49607"/>
                <a:gd name="connsiteX5" fmla="*/ 28827 w 34509"/>
                <a:gd name="connsiteY5" fmla="*/ 366 h 4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09" h="49607">
                  <a:moveTo>
                    <a:pt x="28827" y="366"/>
                  </a:moveTo>
                  <a:cubicBezTo>
                    <a:pt x="28827" y="366"/>
                    <a:pt x="9846" y="1444"/>
                    <a:pt x="2082" y="23013"/>
                  </a:cubicBezTo>
                  <a:cubicBezTo>
                    <a:pt x="-5468" y="44582"/>
                    <a:pt x="14160" y="39621"/>
                    <a:pt x="17180" y="48248"/>
                  </a:cubicBezTo>
                  <a:cubicBezTo>
                    <a:pt x="19983" y="56013"/>
                    <a:pt x="23003" y="41346"/>
                    <a:pt x="28827" y="41562"/>
                  </a:cubicBezTo>
                  <a:cubicBezTo>
                    <a:pt x="33356" y="33150"/>
                    <a:pt x="35513" y="24954"/>
                    <a:pt x="35513" y="24954"/>
                  </a:cubicBezTo>
                  <a:lnTo>
                    <a:pt x="28827" y="366"/>
                  </a:lnTo>
                  <a:close/>
                </a:path>
              </a:pathLst>
            </a:custGeom>
            <a:solidFill>
              <a:srgbClr val="FFBE89"/>
            </a:solidFill>
            <a:ln w="2154"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07C64636-43EB-4DCC-9BB2-0CD5933C9A40}"/>
                </a:ext>
              </a:extLst>
            </p:cNvPr>
            <p:cNvSpPr/>
            <p:nvPr/>
          </p:nvSpPr>
          <p:spPr>
            <a:xfrm>
              <a:off x="4886303" y="4035839"/>
              <a:ext cx="174706" cy="211373"/>
            </a:xfrm>
            <a:custGeom>
              <a:avLst/>
              <a:gdLst>
                <a:gd name="connsiteX0" fmla="*/ 123178 w 174706"/>
                <a:gd name="connsiteY0" fmla="*/ 207519 h 211373"/>
                <a:gd name="connsiteX1" fmla="*/ 26334 w 174706"/>
                <a:gd name="connsiteY1" fmla="*/ 151440 h 211373"/>
                <a:gd name="connsiteX2" fmla="*/ 1315 w 174706"/>
                <a:gd name="connsiteY2" fmla="*/ 52224 h 211373"/>
                <a:gd name="connsiteX3" fmla="*/ 51785 w 174706"/>
                <a:gd name="connsiteY3" fmla="*/ 6067 h 211373"/>
                <a:gd name="connsiteX4" fmla="*/ 172354 w 174706"/>
                <a:gd name="connsiteY4" fmla="*/ 157911 h 211373"/>
                <a:gd name="connsiteX5" fmla="*/ 123178 w 174706"/>
                <a:gd name="connsiteY5" fmla="*/ 207519 h 21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706" h="211373">
                  <a:moveTo>
                    <a:pt x="123178" y="207519"/>
                  </a:moveTo>
                  <a:cubicBezTo>
                    <a:pt x="89962" y="196303"/>
                    <a:pt x="58687" y="197165"/>
                    <a:pt x="26334" y="151440"/>
                  </a:cubicBezTo>
                  <a:cubicBezTo>
                    <a:pt x="-6235" y="105714"/>
                    <a:pt x="883" y="87381"/>
                    <a:pt x="1315" y="52224"/>
                  </a:cubicBezTo>
                  <a:cubicBezTo>
                    <a:pt x="1746" y="16420"/>
                    <a:pt x="6491" y="-12266"/>
                    <a:pt x="51785" y="6067"/>
                  </a:cubicBezTo>
                  <a:cubicBezTo>
                    <a:pt x="111746" y="30224"/>
                    <a:pt x="157903" y="94930"/>
                    <a:pt x="172354" y="157911"/>
                  </a:cubicBezTo>
                  <a:cubicBezTo>
                    <a:pt x="185727" y="217224"/>
                    <a:pt x="157040" y="218950"/>
                    <a:pt x="123178" y="207519"/>
                  </a:cubicBezTo>
                  <a:close/>
                </a:path>
              </a:pathLst>
            </a:custGeom>
            <a:solidFill>
              <a:srgbClr val="FFD003"/>
            </a:solidFill>
            <a:ln w="2154"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894EFB28-239E-416A-8025-CD7B4241967B}"/>
                </a:ext>
              </a:extLst>
            </p:cNvPr>
            <p:cNvSpPr/>
            <p:nvPr/>
          </p:nvSpPr>
          <p:spPr>
            <a:xfrm>
              <a:off x="4735793" y="4292776"/>
              <a:ext cx="58235" cy="38824"/>
            </a:xfrm>
            <a:custGeom>
              <a:avLst/>
              <a:gdLst>
                <a:gd name="connsiteX0" fmla="*/ 47216 w 58235"/>
                <a:gd name="connsiteY0" fmla="*/ 39661 h 38823"/>
                <a:gd name="connsiteX1" fmla="*/ 9255 w 58235"/>
                <a:gd name="connsiteY1" fmla="*/ 33406 h 38823"/>
                <a:gd name="connsiteX2" fmla="*/ 8824 w 58235"/>
                <a:gd name="connsiteY2" fmla="*/ 3210 h 38823"/>
                <a:gd name="connsiteX3" fmla="*/ 39020 w 58235"/>
                <a:gd name="connsiteY3" fmla="*/ 2778 h 38823"/>
                <a:gd name="connsiteX4" fmla="*/ 59942 w 58235"/>
                <a:gd name="connsiteY4" fmla="*/ 15719 h 38823"/>
                <a:gd name="connsiteX5" fmla="*/ 47216 w 58235"/>
                <a:gd name="connsiteY5" fmla="*/ 39661 h 3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35" h="38823">
                  <a:moveTo>
                    <a:pt x="47216" y="39661"/>
                  </a:moveTo>
                  <a:cubicBezTo>
                    <a:pt x="47216" y="39661"/>
                    <a:pt x="45922" y="38151"/>
                    <a:pt x="9255" y="33406"/>
                  </a:cubicBezTo>
                  <a:cubicBezTo>
                    <a:pt x="-10156" y="30817"/>
                    <a:pt x="8177" y="10327"/>
                    <a:pt x="8824" y="3210"/>
                  </a:cubicBezTo>
                  <a:cubicBezTo>
                    <a:pt x="9471" y="-3261"/>
                    <a:pt x="34275" y="3425"/>
                    <a:pt x="39020" y="2778"/>
                  </a:cubicBezTo>
                  <a:cubicBezTo>
                    <a:pt x="44412" y="8818"/>
                    <a:pt x="59942" y="15719"/>
                    <a:pt x="59942" y="15719"/>
                  </a:cubicBezTo>
                  <a:lnTo>
                    <a:pt x="47216" y="39661"/>
                  </a:lnTo>
                  <a:close/>
                </a:path>
              </a:pathLst>
            </a:custGeom>
            <a:solidFill>
              <a:srgbClr val="E7AD7D"/>
            </a:solidFill>
            <a:ln w="2154"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7ED3F41E-5ACC-4000-AB37-74A5AF11FE7E}"/>
                </a:ext>
              </a:extLst>
            </p:cNvPr>
            <p:cNvSpPr/>
            <p:nvPr/>
          </p:nvSpPr>
          <p:spPr>
            <a:xfrm>
              <a:off x="4902051" y="4068596"/>
              <a:ext cx="146667" cy="138040"/>
            </a:xfrm>
            <a:custGeom>
              <a:avLst/>
              <a:gdLst>
                <a:gd name="connsiteX0" fmla="*/ 118862 w 146667"/>
                <a:gd name="connsiteY0" fmla="*/ 114154 h 138039"/>
                <a:gd name="connsiteX1" fmla="*/ 10803 w 146667"/>
                <a:gd name="connsiteY1" fmla="*/ 119114 h 138039"/>
                <a:gd name="connsiteX2" fmla="*/ 45097 w 146667"/>
                <a:gd name="connsiteY2" fmla="*/ 16448 h 138039"/>
                <a:gd name="connsiteX3" fmla="*/ 131156 w 146667"/>
                <a:gd name="connsiteY3" fmla="*/ 27879 h 138039"/>
                <a:gd name="connsiteX4" fmla="*/ 118862 w 146667"/>
                <a:gd name="connsiteY4" fmla="*/ 114154 h 13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67" h="138039">
                  <a:moveTo>
                    <a:pt x="118862" y="114154"/>
                  </a:moveTo>
                  <a:cubicBezTo>
                    <a:pt x="101175" y="127526"/>
                    <a:pt x="41646" y="160095"/>
                    <a:pt x="10803" y="119114"/>
                  </a:cubicBezTo>
                  <a:cubicBezTo>
                    <a:pt x="-20472" y="77703"/>
                    <a:pt x="26763" y="30467"/>
                    <a:pt x="45097" y="16448"/>
                  </a:cubicBezTo>
                  <a:cubicBezTo>
                    <a:pt x="77450" y="-8141"/>
                    <a:pt x="106567" y="-4690"/>
                    <a:pt x="131156" y="27879"/>
                  </a:cubicBezTo>
                  <a:cubicBezTo>
                    <a:pt x="155744" y="60879"/>
                    <a:pt x="151215" y="89781"/>
                    <a:pt x="118862" y="114154"/>
                  </a:cubicBezTo>
                  <a:close/>
                </a:path>
              </a:pathLst>
            </a:custGeom>
            <a:solidFill>
              <a:srgbClr val="FFBE89"/>
            </a:solidFill>
            <a:ln w="2154"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7D3BBB7D-D489-48DC-96C3-168AC1C69D4A}"/>
                </a:ext>
              </a:extLst>
            </p:cNvPr>
            <p:cNvSpPr/>
            <p:nvPr/>
          </p:nvSpPr>
          <p:spPr>
            <a:xfrm>
              <a:off x="4907425" y="4065638"/>
              <a:ext cx="146667" cy="142353"/>
            </a:xfrm>
            <a:custGeom>
              <a:avLst/>
              <a:gdLst>
                <a:gd name="connsiteX0" fmla="*/ 123625 w 146667"/>
                <a:gd name="connsiteY0" fmla="*/ 107406 h 142353"/>
                <a:gd name="connsiteX1" fmla="*/ 141743 w 146667"/>
                <a:gd name="connsiteY1" fmla="*/ 41190 h 142353"/>
                <a:gd name="connsiteX2" fmla="*/ 124056 w 146667"/>
                <a:gd name="connsiteY2" fmla="*/ 16386 h 142353"/>
                <a:gd name="connsiteX3" fmla="*/ 53958 w 146667"/>
                <a:gd name="connsiteY3" fmla="*/ 9269 h 142353"/>
                <a:gd name="connsiteX4" fmla="*/ 21605 w 146667"/>
                <a:gd name="connsiteY4" fmla="*/ 27818 h 142353"/>
                <a:gd name="connsiteX5" fmla="*/ 7370 w 146667"/>
                <a:gd name="connsiteY5" fmla="*/ 98132 h 142353"/>
                <a:gd name="connsiteX6" fmla="*/ 25919 w 146667"/>
                <a:gd name="connsiteY6" fmla="*/ 124230 h 142353"/>
                <a:gd name="connsiteX7" fmla="*/ 96880 w 146667"/>
                <a:gd name="connsiteY7" fmla="*/ 133936 h 142353"/>
                <a:gd name="connsiteX8" fmla="*/ 123625 w 146667"/>
                <a:gd name="connsiteY8" fmla="*/ 107406 h 14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667" h="142353">
                  <a:moveTo>
                    <a:pt x="123625" y="107406"/>
                  </a:moveTo>
                  <a:cubicBezTo>
                    <a:pt x="142390" y="94033"/>
                    <a:pt x="152743" y="56720"/>
                    <a:pt x="141743" y="41190"/>
                  </a:cubicBezTo>
                  <a:lnTo>
                    <a:pt x="124056" y="16386"/>
                  </a:lnTo>
                  <a:cubicBezTo>
                    <a:pt x="112840" y="857"/>
                    <a:pt x="72723" y="-3888"/>
                    <a:pt x="53958" y="9269"/>
                  </a:cubicBezTo>
                  <a:lnTo>
                    <a:pt x="21605" y="27818"/>
                  </a:lnTo>
                  <a:cubicBezTo>
                    <a:pt x="2840" y="41190"/>
                    <a:pt x="-4493" y="81524"/>
                    <a:pt x="7370" y="98132"/>
                  </a:cubicBezTo>
                  <a:lnTo>
                    <a:pt x="25919" y="124230"/>
                  </a:lnTo>
                  <a:cubicBezTo>
                    <a:pt x="37566" y="140838"/>
                    <a:pt x="78115" y="147308"/>
                    <a:pt x="96880" y="133936"/>
                  </a:cubicBezTo>
                  <a:lnTo>
                    <a:pt x="123625" y="107406"/>
                  </a:lnTo>
                  <a:close/>
                </a:path>
              </a:pathLst>
            </a:custGeom>
            <a:solidFill>
              <a:srgbClr val="DB8B03"/>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8D1180BE-7FE8-45B3-B6EA-BE0EDFB91C00}"/>
                </a:ext>
              </a:extLst>
            </p:cNvPr>
            <p:cNvSpPr/>
            <p:nvPr/>
          </p:nvSpPr>
          <p:spPr>
            <a:xfrm>
              <a:off x="5018488" y="4059110"/>
              <a:ext cx="49608" cy="58235"/>
            </a:xfrm>
            <a:custGeom>
              <a:avLst/>
              <a:gdLst>
                <a:gd name="connsiteX0" fmla="*/ 45777 w 49607"/>
                <a:gd name="connsiteY0" fmla="*/ 56346 h 58235"/>
                <a:gd name="connsiteX1" fmla="*/ 28738 w 49607"/>
                <a:gd name="connsiteY1" fmla="*/ 53973 h 58235"/>
                <a:gd name="connsiteX2" fmla="*/ 2855 w 49607"/>
                <a:gd name="connsiteY2" fmla="*/ 19894 h 58235"/>
                <a:gd name="connsiteX3" fmla="*/ 5228 w 49607"/>
                <a:gd name="connsiteY3" fmla="*/ 2855 h 58235"/>
                <a:gd name="connsiteX4" fmla="*/ 5228 w 49607"/>
                <a:gd name="connsiteY4" fmla="*/ 2855 h 58235"/>
                <a:gd name="connsiteX5" fmla="*/ 22267 w 49607"/>
                <a:gd name="connsiteY5" fmla="*/ 5228 h 58235"/>
                <a:gd name="connsiteX6" fmla="*/ 48150 w 49607"/>
                <a:gd name="connsiteY6" fmla="*/ 39306 h 58235"/>
                <a:gd name="connsiteX7" fmla="*/ 45777 w 49607"/>
                <a:gd name="connsiteY7" fmla="*/ 56346 h 58235"/>
                <a:gd name="connsiteX8" fmla="*/ 45777 w 49607"/>
                <a:gd name="connsiteY8" fmla="*/ 56346 h 5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07" h="58235">
                  <a:moveTo>
                    <a:pt x="45777" y="56346"/>
                  </a:moveTo>
                  <a:cubicBezTo>
                    <a:pt x="40385" y="60444"/>
                    <a:pt x="32836" y="59365"/>
                    <a:pt x="28738" y="53973"/>
                  </a:cubicBezTo>
                  <a:lnTo>
                    <a:pt x="2855" y="19894"/>
                  </a:lnTo>
                  <a:cubicBezTo>
                    <a:pt x="-1243" y="14502"/>
                    <a:pt x="-164" y="6953"/>
                    <a:pt x="5228" y="2855"/>
                  </a:cubicBezTo>
                  <a:lnTo>
                    <a:pt x="5228" y="2855"/>
                  </a:lnTo>
                  <a:cubicBezTo>
                    <a:pt x="10620" y="-1243"/>
                    <a:pt x="18169" y="-164"/>
                    <a:pt x="22267" y="5228"/>
                  </a:cubicBezTo>
                  <a:lnTo>
                    <a:pt x="48150" y="39306"/>
                  </a:lnTo>
                  <a:cubicBezTo>
                    <a:pt x="52248" y="44698"/>
                    <a:pt x="51169" y="52247"/>
                    <a:pt x="45777" y="56346"/>
                  </a:cubicBezTo>
                  <a:lnTo>
                    <a:pt x="45777" y="56346"/>
                  </a:lnTo>
                  <a:close/>
                </a:path>
              </a:pathLst>
            </a:custGeom>
            <a:solidFill>
              <a:srgbClr val="DB8B03"/>
            </a:solidFill>
            <a:ln w="2154"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9A19B0A6-7F39-401E-8541-0034F9EB7C1D}"/>
                </a:ext>
              </a:extLst>
            </p:cNvPr>
            <p:cNvSpPr/>
            <p:nvPr/>
          </p:nvSpPr>
          <p:spPr>
            <a:xfrm>
              <a:off x="5138667" y="4417525"/>
              <a:ext cx="112157" cy="179020"/>
            </a:xfrm>
            <a:custGeom>
              <a:avLst/>
              <a:gdLst>
                <a:gd name="connsiteX0" fmla="*/ 111736 w 112157"/>
                <a:gd name="connsiteY0" fmla="*/ 37853 h 179020"/>
                <a:gd name="connsiteX1" fmla="*/ 62559 w 112157"/>
                <a:gd name="connsiteY1" fmla="*/ 155618 h 179020"/>
                <a:gd name="connsiteX2" fmla="*/ 17912 w 112157"/>
                <a:gd name="connsiteY2" fmla="*/ 174598 h 179020"/>
                <a:gd name="connsiteX3" fmla="*/ 11873 w 112157"/>
                <a:gd name="connsiteY3" fmla="*/ 112481 h 179020"/>
                <a:gd name="connsiteX4" fmla="*/ 55442 w 112157"/>
                <a:gd name="connsiteY4" fmla="*/ 1618 h 179020"/>
                <a:gd name="connsiteX5" fmla="*/ 111736 w 112157"/>
                <a:gd name="connsiteY5" fmla="*/ 37853 h 1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157" h="179020">
                  <a:moveTo>
                    <a:pt x="111736" y="37853"/>
                  </a:moveTo>
                  <a:cubicBezTo>
                    <a:pt x="111736" y="37853"/>
                    <a:pt x="79598" y="126285"/>
                    <a:pt x="62559" y="155618"/>
                  </a:cubicBezTo>
                  <a:cubicBezTo>
                    <a:pt x="57383" y="164461"/>
                    <a:pt x="41638" y="185598"/>
                    <a:pt x="17912" y="174598"/>
                  </a:cubicBezTo>
                  <a:cubicBezTo>
                    <a:pt x="-2794" y="164893"/>
                    <a:pt x="-2578" y="146559"/>
                    <a:pt x="11873" y="112481"/>
                  </a:cubicBezTo>
                  <a:cubicBezTo>
                    <a:pt x="17912" y="98245"/>
                    <a:pt x="55442" y="1618"/>
                    <a:pt x="55442" y="1618"/>
                  </a:cubicBezTo>
                  <a:lnTo>
                    <a:pt x="111736" y="37853"/>
                  </a:lnTo>
                  <a:close/>
                </a:path>
              </a:pathLst>
            </a:custGeom>
            <a:solidFill>
              <a:srgbClr val="5C4733"/>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1AC94F5E-3D3A-478E-8602-7EA9B83A0690}"/>
                </a:ext>
              </a:extLst>
            </p:cNvPr>
            <p:cNvSpPr/>
            <p:nvPr/>
          </p:nvSpPr>
          <p:spPr>
            <a:xfrm>
              <a:off x="5146115" y="4422054"/>
              <a:ext cx="110000" cy="133726"/>
            </a:xfrm>
            <a:custGeom>
              <a:avLst/>
              <a:gdLst>
                <a:gd name="connsiteX0" fmla="*/ 108817 w 110000"/>
                <a:gd name="connsiteY0" fmla="*/ 37853 h 133725"/>
                <a:gd name="connsiteX1" fmla="*/ 64601 w 110000"/>
                <a:gd name="connsiteY1" fmla="*/ 132755 h 133725"/>
                <a:gd name="connsiteX2" fmla="*/ 1836 w 110000"/>
                <a:gd name="connsiteY2" fmla="*/ 106226 h 133725"/>
                <a:gd name="connsiteX3" fmla="*/ 41954 w 110000"/>
                <a:gd name="connsiteY3" fmla="*/ 1618 h 133725"/>
                <a:gd name="connsiteX4" fmla="*/ 108817 w 110000"/>
                <a:gd name="connsiteY4" fmla="*/ 37853 h 133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00" h="133725">
                  <a:moveTo>
                    <a:pt x="108817" y="37853"/>
                  </a:moveTo>
                  <a:lnTo>
                    <a:pt x="64601" y="132755"/>
                  </a:lnTo>
                  <a:cubicBezTo>
                    <a:pt x="64601" y="132755"/>
                    <a:pt x="-2693" y="116579"/>
                    <a:pt x="1836" y="106226"/>
                  </a:cubicBezTo>
                  <a:cubicBezTo>
                    <a:pt x="5934" y="96520"/>
                    <a:pt x="41954" y="1618"/>
                    <a:pt x="41954" y="1618"/>
                  </a:cubicBezTo>
                  <a:lnTo>
                    <a:pt x="108817" y="37853"/>
                  </a:lnTo>
                  <a:close/>
                </a:path>
              </a:pathLst>
            </a:custGeom>
            <a:solidFill>
              <a:srgbClr val="3E4673"/>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D9DD12D1-8421-4526-8F3D-E2AC514872B3}"/>
                </a:ext>
              </a:extLst>
            </p:cNvPr>
            <p:cNvSpPr/>
            <p:nvPr/>
          </p:nvSpPr>
          <p:spPr>
            <a:xfrm>
              <a:off x="5839004" y="4662597"/>
              <a:ext cx="383923" cy="196275"/>
            </a:xfrm>
            <a:custGeom>
              <a:avLst/>
              <a:gdLst>
                <a:gd name="connsiteX0" fmla="*/ 380264 w 383922"/>
                <a:gd name="connsiteY0" fmla="*/ 136155 h 196275"/>
                <a:gd name="connsiteX1" fmla="*/ 287088 w 383922"/>
                <a:gd name="connsiteY1" fmla="*/ 194821 h 196275"/>
                <a:gd name="connsiteX2" fmla="*/ 105048 w 383922"/>
                <a:gd name="connsiteY2" fmla="*/ 153410 h 196275"/>
                <a:gd name="connsiteX3" fmla="*/ 2812 w 383922"/>
                <a:gd name="connsiteY3" fmla="*/ 52900 h 196275"/>
                <a:gd name="connsiteX4" fmla="*/ 138480 w 383922"/>
                <a:gd name="connsiteY4" fmla="*/ 6527 h 196275"/>
                <a:gd name="connsiteX5" fmla="*/ 330225 w 383922"/>
                <a:gd name="connsiteY5" fmla="*/ 50096 h 196275"/>
                <a:gd name="connsiteX6" fmla="*/ 381343 w 383922"/>
                <a:gd name="connsiteY6" fmla="*/ 131409 h 196275"/>
                <a:gd name="connsiteX7" fmla="*/ 380264 w 383922"/>
                <a:gd name="connsiteY7" fmla="*/ 136155 h 19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922" h="196275">
                  <a:moveTo>
                    <a:pt x="380264" y="136155"/>
                  </a:moveTo>
                  <a:cubicBezTo>
                    <a:pt x="370774" y="177998"/>
                    <a:pt x="328931" y="204312"/>
                    <a:pt x="287088" y="194821"/>
                  </a:cubicBezTo>
                  <a:lnTo>
                    <a:pt x="105048" y="153410"/>
                  </a:lnTo>
                  <a:cubicBezTo>
                    <a:pt x="39264" y="138527"/>
                    <a:pt x="-6462" y="93449"/>
                    <a:pt x="2812" y="52900"/>
                  </a:cubicBezTo>
                  <a:cubicBezTo>
                    <a:pt x="12087" y="12350"/>
                    <a:pt x="72911" y="-8571"/>
                    <a:pt x="138480" y="6527"/>
                  </a:cubicBezTo>
                  <a:lnTo>
                    <a:pt x="330225" y="50096"/>
                  </a:lnTo>
                  <a:cubicBezTo>
                    <a:pt x="366676" y="58507"/>
                    <a:pt x="389755" y="94743"/>
                    <a:pt x="381343" y="131409"/>
                  </a:cubicBezTo>
                  <a:lnTo>
                    <a:pt x="380264" y="136155"/>
                  </a:lnTo>
                  <a:close/>
                </a:path>
              </a:pathLst>
            </a:custGeom>
            <a:solidFill>
              <a:srgbClr val="112B55"/>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FB4E87E9-9491-449A-AC44-71C8E03FDE2D}"/>
                </a:ext>
              </a:extLst>
            </p:cNvPr>
            <p:cNvSpPr/>
            <p:nvPr/>
          </p:nvSpPr>
          <p:spPr>
            <a:xfrm>
              <a:off x="4884567" y="4458016"/>
              <a:ext cx="808826" cy="224314"/>
            </a:xfrm>
            <a:custGeom>
              <a:avLst/>
              <a:gdLst>
                <a:gd name="connsiteX0" fmla="*/ 1941 w 808825"/>
                <a:gd name="connsiteY0" fmla="*/ 39977 h 224314"/>
                <a:gd name="connsiteX1" fmla="*/ 10740 w 808825"/>
                <a:gd name="connsiteY1" fmla="*/ 1941 h 224314"/>
                <a:gd name="connsiteX2" fmla="*/ 808446 w 808825"/>
                <a:gd name="connsiteY2" fmla="*/ 186486 h 224314"/>
                <a:gd name="connsiteX3" fmla="*/ 799646 w 808825"/>
                <a:gd name="connsiteY3" fmla="*/ 224522 h 224314"/>
              </a:gdLst>
              <a:ahLst/>
              <a:cxnLst>
                <a:cxn ang="0">
                  <a:pos x="connsiteX0" y="connsiteY0"/>
                </a:cxn>
                <a:cxn ang="0">
                  <a:pos x="connsiteX1" y="connsiteY1"/>
                </a:cxn>
                <a:cxn ang="0">
                  <a:pos x="connsiteX2" y="connsiteY2"/>
                </a:cxn>
                <a:cxn ang="0">
                  <a:pos x="connsiteX3" y="connsiteY3"/>
                </a:cxn>
              </a:cxnLst>
              <a:rect l="l" t="t" r="r" b="b"/>
              <a:pathLst>
                <a:path w="808825" h="224314">
                  <a:moveTo>
                    <a:pt x="1941" y="39977"/>
                  </a:moveTo>
                  <a:lnTo>
                    <a:pt x="10740" y="1941"/>
                  </a:lnTo>
                  <a:lnTo>
                    <a:pt x="808446" y="186486"/>
                  </a:lnTo>
                  <a:lnTo>
                    <a:pt x="799646" y="224522"/>
                  </a:lnTo>
                  <a:close/>
                </a:path>
              </a:pathLst>
            </a:custGeom>
            <a:solidFill>
              <a:srgbClr val="112B55"/>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222EE690-8E0A-4714-99C7-7E2AAF8EB7E8}"/>
                </a:ext>
              </a:extLst>
            </p:cNvPr>
            <p:cNvSpPr/>
            <p:nvPr/>
          </p:nvSpPr>
          <p:spPr>
            <a:xfrm>
              <a:off x="5682532" y="4642702"/>
              <a:ext cx="519805" cy="140196"/>
            </a:xfrm>
            <a:custGeom>
              <a:avLst/>
              <a:gdLst>
                <a:gd name="connsiteX0" fmla="*/ 518619 w 519805"/>
                <a:gd name="connsiteY0" fmla="*/ 139226 h 140196"/>
                <a:gd name="connsiteX1" fmla="*/ 438168 w 519805"/>
                <a:gd name="connsiteY1" fmla="*/ 121755 h 140196"/>
                <a:gd name="connsiteX2" fmla="*/ 260658 w 519805"/>
                <a:gd name="connsiteY2" fmla="*/ 86382 h 140196"/>
                <a:gd name="connsiteX3" fmla="*/ 82716 w 519805"/>
                <a:gd name="connsiteY3" fmla="*/ 53598 h 140196"/>
                <a:gd name="connsiteX4" fmla="*/ 1618 w 519805"/>
                <a:gd name="connsiteY4" fmla="*/ 39794 h 140196"/>
                <a:gd name="connsiteX5" fmla="*/ 10245 w 519805"/>
                <a:gd name="connsiteY5" fmla="*/ 1618 h 140196"/>
                <a:gd name="connsiteX6" fmla="*/ 89402 w 519805"/>
                <a:gd name="connsiteY6" fmla="*/ 24265 h 140196"/>
                <a:gd name="connsiteX7" fmla="*/ 264109 w 519805"/>
                <a:gd name="connsiteY7" fmla="*/ 71500 h 140196"/>
                <a:gd name="connsiteX8" fmla="*/ 439462 w 519805"/>
                <a:gd name="connsiteY8" fmla="*/ 116363 h 140196"/>
                <a:gd name="connsiteX9" fmla="*/ 519482 w 519805"/>
                <a:gd name="connsiteY9" fmla="*/ 135344 h 140196"/>
                <a:gd name="connsiteX10" fmla="*/ 518619 w 519805"/>
                <a:gd name="connsiteY10" fmla="*/ 139226 h 14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9805" h="140196">
                  <a:moveTo>
                    <a:pt x="518619" y="139226"/>
                  </a:moveTo>
                  <a:cubicBezTo>
                    <a:pt x="518619" y="139226"/>
                    <a:pt x="486697" y="131461"/>
                    <a:pt x="438168" y="121755"/>
                  </a:cubicBezTo>
                  <a:cubicBezTo>
                    <a:pt x="389854" y="112265"/>
                    <a:pt x="325579" y="98245"/>
                    <a:pt x="260658" y="86382"/>
                  </a:cubicBezTo>
                  <a:cubicBezTo>
                    <a:pt x="195952" y="74520"/>
                    <a:pt x="131246" y="62441"/>
                    <a:pt x="82716" y="53598"/>
                  </a:cubicBezTo>
                  <a:cubicBezTo>
                    <a:pt x="33971" y="45402"/>
                    <a:pt x="1618" y="39794"/>
                    <a:pt x="1618" y="39794"/>
                  </a:cubicBezTo>
                  <a:lnTo>
                    <a:pt x="10245" y="1618"/>
                  </a:lnTo>
                  <a:cubicBezTo>
                    <a:pt x="10245" y="1618"/>
                    <a:pt x="41951" y="10676"/>
                    <a:pt x="89402" y="24265"/>
                  </a:cubicBezTo>
                  <a:cubicBezTo>
                    <a:pt x="137069" y="37206"/>
                    <a:pt x="200697" y="54461"/>
                    <a:pt x="264109" y="71500"/>
                  </a:cubicBezTo>
                  <a:cubicBezTo>
                    <a:pt x="327521" y="88971"/>
                    <a:pt x="391579" y="104069"/>
                    <a:pt x="439462" y="116363"/>
                  </a:cubicBezTo>
                  <a:cubicBezTo>
                    <a:pt x="487344" y="128441"/>
                    <a:pt x="519482" y="135344"/>
                    <a:pt x="519482" y="135344"/>
                  </a:cubicBezTo>
                  <a:lnTo>
                    <a:pt x="518619" y="139226"/>
                  </a:lnTo>
                  <a:close/>
                </a:path>
              </a:pathLst>
            </a:custGeom>
            <a:solidFill>
              <a:srgbClr val="112B55"/>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86B04FB0-2FE2-4889-9687-503DFB3F841A}"/>
                </a:ext>
              </a:extLst>
            </p:cNvPr>
            <p:cNvSpPr/>
            <p:nvPr/>
          </p:nvSpPr>
          <p:spPr>
            <a:xfrm>
              <a:off x="5280449" y="4404326"/>
              <a:ext cx="84118" cy="179020"/>
            </a:xfrm>
            <a:custGeom>
              <a:avLst/>
              <a:gdLst>
                <a:gd name="connsiteX0" fmla="*/ 80817 w 84117"/>
                <a:gd name="connsiteY0" fmla="*/ 59033 h 179020"/>
                <a:gd name="connsiteX1" fmla="*/ 29052 w 84117"/>
                <a:gd name="connsiteY1" fmla="*/ 179817 h 179020"/>
                <a:gd name="connsiteX2" fmla="*/ 366 w 84117"/>
                <a:gd name="connsiteY2" fmla="*/ 173994 h 179020"/>
                <a:gd name="connsiteX3" fmla="*/ 35307 w 84117"/>
                <a:gd name="connsiteY3" fmla="*/ 61405 h 179020"/>
                <a:gd name="connsiteX4" fmla="*/ 19346 w 84117"/>
                <a:gd name="connsiteY4" fmla="*/ 64641 h 179020"/>
                <a:gd name="connsiteX5" fmla="*/ 12229 w 84117"/>
                <a:gd name="connsiteY5" fmla="*/ 366 h 179020"/>
                <a:gd name="connsiteX6" fmla="*/ 80817 w 84117"/>
                <a:gd name="connsiteY6" fmla="*/ 59033 h 1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17" h="179020">
                  <a:moveTo>
                    <a:pt x="80817" y="59033"/>
                  </a:moveTo>
                  <a:cubicBezTo>
                    <a:pt x="59248" y="115974"/>
                    <a:pt x="29052" y="179817"/>
                    <a:pt x="29052" y="179817"/>
                  </a:cubicBezTo>
                  <a:lnTo>
                    <a:pt x="366" y="173994"/>
                  </a:lnTo>
                  <a:lnTo>
                    <a:pt x="35307" y="61405"/>
                  </a:lnTo>
                  <a:cubicBezTo>
                    <a:pt x="38111" y="50190"/>
                    <a:pt x="19346" y="64641"/>
                    <a:pt x="19346" y="64641"/>
                  </a:cubicBezTo>
                  <a:lnTo>
                    <a:pt x="12229" y="366"/>
                  </a:lnTo>
                  <a:cubicBezTo>
                    <a:pt x="12229" y="582"/>
                    <a:pt x="102386" y="2091"/>
                    <a:pt x="80817" y="59033"/>
                  </a:cubicBezTo>
                  <a:close/>
                </a:path>
              </a:pathLst>
            </a:custGeom>
            <a:solidFill>
              <a:srgbClr val="5C4733"/>
            </a:solidFill>
            <a:ln w="2154"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3FAF8D49-E619-40C9-A761-79136B8DD70C}"/>
                </a:ext>
              </a:extLst>
            </p:cNvPr>
            <p:cNvSpPr/>
            <p:nvPr/>
          </p:nvSpPr>
          <p:spPr>
            <a:xfrm>
              <a:off x="5302233" y="4402385"/>
              <a:ext cx="49608" cy="62549"/>
            </a:xfrm>
            <a:custGeom>
              <a:avLst/>
              <a:gdLst>
                <a:gd name="connsiteX0" fmla="*/ 14601 w 49607"/>
                <a:gd name="connsiteY0" fmla="*/ 366 h 62549"/>
                <a:gd name="connsiteX1" fmla="*/ 49758 w 49607"/>
                <a:gd name="connsiteY1" fmla="*/ 13954 h 62549"/>
                <a:gd name="connsiteX2" fmla="*/ 13523 w 49607"/>
                <a:gd name="connsiteY2" fmla="*/ 63346 h 62549"/>
                <a:gd name="connsiteX3" fmla="*/ 366 w 49607"/>
                <a:gd name="connsiteY3" fmla="*/ 62699 h 62549"/>
              </a:gdLst>
              <a:ahLst/>
              <a:cxnLst>
                <a:cxn ang="0">
                  <a:pos x="connsiteX0" y="connsiteY0"/>
                </a:cxn>
                <a:cxn ang="0">
                  <a:pos x="connsiteX1" y="connsiteY1"/>
                </a:cxn>
                <a:cxn ang="0">
                  <a:pos x="connsiteX2" y="connsiteY2"/>
                </a:cxn>
                <a:cxn ang="0">
                  <a:pos x="connsiteX3" y="connsiteY3"/>
                </a:cxn>
              </a:cxnLst>
              <a:rect l="l" t="t" r="r" b="b"/>
              <a:pathLst>
                <a:path w="49607" h="62549">
                  <a:moveTo>
                    <a:pt x="14601" y="366"/>
                  </a:moveTo>
                  <a:lnTo>
                    <a:pt x="49758" y="13954"/>
                  </a:lnTo>
                  <a:lnTo>
                    <a:pt x="13523" y="63346"/>
                  </a:lnTo>
                  <a:lnTo>
                    <a:pt x="366" y="62699"/>
                  </a:lnTo>
                  <a:close/>
                </a:path>
              </a:pathLst>
            </a:custGeom>
            <a:solidFill>
              <a:srgbClr val="3E4673"/>
            </a:solidFill>
            <a:ln w="2154"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BCA2E405-E475-4FEB-992E-3F62EAA359E8}"/>
                </a:ext>
              </a:extLst>
            </p:cNvPr>
            <p:cNvSpPr/>
            <p:nvPr/>
          </p:nvSpPr>
          <p:spPr>
            <a:xfrm>
              <a:off x="5003985" y="4338757"/>
              <a:ext cx="150981" cy="148824"/>
            </a:xfrm>
            <a:custGeom>
              <a:avLst/>
              <a:gdLst>
                <a:gd name="connsiteX0" fmla="*/ 95653 w 150980"/>
                <a:gd name="connsiteY0" fmla="*/ 366 h 148823"/>
                <a:gd name="connsiteX1" fmla="*/ 9594 w 150980"/>
                <a:gd name="connsiteY1" fmla="*/ 94621 h 148823"/>
                <a:gd name="connsiteX2" fmla="*/ 11319 w 150980"/>
                <a:gd name="connsiteY2" fmla="*/ 142935 h 148823"/>
                <a:gd name="connsiteX3" fmla="*/ 70202 w 150980"/>
                <a:gd name="connsiteY3" fmla="*/ 122229 h 148823"/>
                <a:gd name="connsiteX4" fmla="*/ 152379 w 150980"/>
                <a:gd name="connsiteY4" fmla="*/ 35954 h 148823"/>
                <a:gd name="connsiteX5" fmla="*/ 95653 w 150980"/>
                <a:gd name="connsiteY5" fmla="*/ 366 h 14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80" h="148823">
                  <a:moveTo>
                    <a:pt x="95653" y="366"/>
                  </a:moveTo>
                  <a:cubicBezTo>
                    <a:pt x="95653" y="366"/>
                    <a:pt x="29006" y="66797"/>
                    <a:pt x="9594" y="94621"/>
                  </a:cubicBezTo>
                  <a:cubicBezTo>
                    <a:pt x="3770" y="103033"/>
                    <a:pt x="-8739" y="126327"/>
                    <a:pt x="11319" y="142935"/>
                  </a:cubicBezTo>
                  <a:cubicBezTo>
                    <a:pt x="29006" y="157601"/>
                    <a:pt x="45398" y="149837"/>
                    <a:pt x="70202" y="122229"/>
                  </a:cubicBezTo>
                  <a:cubicBezTo>
                    <a:pt x="80555" y="110797"/>
                    <a:pt x="152379" y="35954"/>
                    <a:pt x="152379" y="35954"/>
                  </a:cubicBezTo>
                  <a:lnTo>
                    <a:pt x="95653" y="366"/>
                  </a:lnTo>
                  <a:close/>
                </a:path>
              </a:pathLst>
            </a:custGeom>
            <a:solidFill>
              <a:srgbClr val="5C4733"/>
            </a:solidFill>
            <a:ln w="2154"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6C368E33-26A3-42C5-A8AA-CDFC2096A3A1}"/>
                </a:ext>
              </a:extLst>
            </p:cNvPr>
            <p:cNvSpPr/>
            <p:nvPr/>
          </p:nvSpPr>
          <p:spPr>
            <a:xfrm>
              <a:off x="5025723" y="4336384"/>
              <a:ext cx="129412" cy="127255"/>
            </a:xfrm>
            <a:custGeom>
              <a:avLst/>
              <a:gdLst>
                <a:gd name="connsiteX0" fmla="*/ 67876 w 129412"/>
                <a:gd name="connsiteY0" fmla="*/ 366 h 127255"/>
                <a:gd name="connsiteX1" fmla="*/ 366 w 129412"/>
                <a:gd name="connsiteY1" fmla="*/ 80386 h 127255"/>
                <a:gd name="connsiteX2" fmla="*/ 51052 w 129412"/>
                <a:gd name="connsiteY2" fmla="*/ 126111 h 127255"/>
                <a:gd name="connsiteX3" fmla="*/ 129131 w 129412"/>
                <a:gd name="connsiteY3" fmla="*/ 45660 h 127255"/>
                <a:gd name="connsiteX4" fmla="*/ 67876 w 129412"/>
                <a:gd name="connsiteY4" fmla="*/ 366 h 127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12" h="127255">
                  <a:moveTo>
                    <a:pt x="67876" y="366"/>
                  </a:moveTo>
                  <a:lnTo>
                    <a:pt x="366" y="80386"/>
                  </a:lnTo>
                  <a:cubicBezTo>
                    <a:pt x="366" y="80386"/>
                    <a:pt x="43287" y="134523"/>
                    <a:pt x="51052" y="126111"/>
                  </a:cubicBezTo>
                  <a:cubicBezTo>
                    <a:pt x="58170" y="118131"/>
                    <a:pt x="129131" y="45660"/>
                    <a:pt x="129131" y="45660"/>
                  </a:cubicBezTo>
                  <a:lnTo>
                    <a:pt x="67876" y="366"/>
                  </a:lnTo>
                  <a:close/>
                </a:path>
              </a:pathLst>
            </a:custGeom>
            <a:solidFill>
              <a:srgbClr val="3E4673"/>
            </a:solidFill>
            <a:ln w="2154"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B125CB61-F816-4904-98C1-3A0437218907}"/>
                </a:ext>
              </a:extLst>
            </p:cNvPr>
            <p:cNvSpPr/>
            <p:nvPr/>
          </p:nvSpPr>
          <p:spPr>
            <a:xfrm>
              <a:off x="5003018" y="4284222"/>
              <a:ext cx="116471" cy="245883"/>
            </a:xfrm>
            <a:custGeom>
              <a:avLst/>
              <a:gdLst>
                <a:gd name="connsiteX0" fmla="*/ 76993 w 116470"/>
                <a:gd name="connsiteY0" fmla="*/ 73450 h 245883"/>
                <a:gd name="connsiteX1" fmla="*/ 43346 w 116470"/>
                <a:gd name="connsiteY1" fmla="*/ 145921 h 245883"/>
                <a:gd name="connsiteX2" fmla="*/ 78503 w 116470"/>
                <a:gd name="connsiteY2" fmla="*/ 238235 h 245883"/>
                <a:gd name="connsiteX3" fmla="*/ 49816 w 116470"/>
                <a:gd name="connsiteY3" fmla="*/ 247078 h 245883"/>
                <a:gd name="connsiteX4" fmla="*/ 4738 w 116470"/>
                <a:gd name="connsiteY4" fmla="*/ 154764 h 245883"/>
                <a:gd name="connsiteX5" fmla="*/ 424 w 116470"/>
                <a:gd name="connsiteY5" fmla="*/ 137724 h 245883"/>
                <a:gd name="connsiteX6" fmla="*/ 8404 w 116470"/>
                <a:gd name="connsiteY6" fmla="*/ 122195 h 245883"/>
                <a:gd name="connsiteX7" fmla="*/ 67934 w 116470"/>
                <a:gd name="connsiteY7" fmla="*/ 8959 h 245883"/>
                <a:gd name="connsiteX8" fmla="*/ 112365 w 116470"/>
                <a:gd name="connsiteY8" fmla="*/ 979 h 245883"/>
                <a:gd name="connsiteX9" fmla="*/ 76993 w 116470"/>
                <a:gd name="connsiteY9" fmla="*/ 73450 h 24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70" h="245883">
                  <a:moveTo>
                    <a:pt x="76993" y="73450"/>
                  </a:moveTo>
                  <a:lnTo>
                    <a:pt x="43346" y="145921"/>
                  </a:lnTo>
                  <a:lnTo>
                    <a:pt x="78503" y="238235"/>
                  </a:lnTo>
                  <a:lnTo>
                    <a:pt x="49816" y="247078"/>
                  </a:lnTo>
                  <a:lnTo>
                    <a:pt x="4738" y="154764"/>
                  </a:lnTo>
                  <a:cubicBezTo>
                    <a:pt x="4738" y="154764"/>
                    <a:pt x="-223" y="142685"/>
                    <a:pt x="424" y="137724"/>
                  </a:cubicBezTo>
                  <a:cubicBezTo>
                    <a:pt x="1071" y="133195"/>
                    <a:pt x="8404" y="122195"/>
                    <a:pt x="8404" y="122195"/>
                  </a:cubicBezTo>
                  <a:lnTo>
                    <a:pt x="67934" y="8959"/>
                  </a:lnTo>
                  <a:cubicBezTo>
                    <a:pt x="67934" y="8959"/>
                    <a:pt x="92307" y="9391"/>
                    <a:pt x="112365" y="979"/>
                  </a:cubicBezTo>
                  <a:cubicBezTo>
                    <a:pt x="131346" y="-7433"/>
                    <a:pt x="76993" y="73450"/>
                    <a:pt x="76993" y="73450"/>
                  </a:cubicBezTo>
                  <a:close/>
                </a:path>
              </a:pathLst>
            </a:custGeom>
            <a:solidFill>
              <a:srgbClr val="5C4733"/>
            </a:solidFill>
            <a:ln w="2154"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FF262D7D-BBE3-4736-9D00-AF530C31440D}"/>
                </a:ext>
              </a:extLst>
            </p:cNvPr>
            <p:cNvSpPr/>
            <p:nvPr/>
          </p:nvSpPr>
          <p:spPr>
            <a:xfrm>
              <a:off x="5048586" y="4282000"/>
              <a:ext cx="66863" cy="60392"/>
            </a:xfrm>
            <a:custGeom>
              <a:avLst/>
              <a:gdLst>
                <a:gd name="connsiteX0" fmla="*/ 68091 w 66862"/>
                <a:gd name="connsiteY0" fmla="*/ 1907 h 60392"/>
                <a:gd name="connsiteX1" fmla="*/ 21287 w 66862"/>
                <a:gd name="connsiteY1" fmla="*/ 3848 h 60392"/>
                <a:gd name="connsiteX2" fmla="*/ 366 w 66862"/>
                <a:gd name="connsiteY2" fmla="*/ 51515 h 60392"/>
                <a:gd name="connsiteX3" fmla="*/ 29915 w 66862"/>
                <a:gd name="connsiteY3" fmla="*/ 61221 h 60392"/>
                <a:gd name="connsiteX4" fmla="*/ 68091 w 66862"/>
                <a:gd name="connsiteY4" fmla="*/ 1907 h 60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62" h="60392">
                  <a:moveTo>
                    <a:pt x="68091" y="1907"/>
                  </a:moveTo>
                  <a:cubicBezTo>
                    <a:pt x="68091" y="1907"/>
                    <a:pt x="30778" y="-2622"/>
                    <a:pt x="21287" y="3848"/>
                  </a:cubicBezTo>
                  <a:cubicBezTo>
                    <a:pt x="10503" y="11182"/>
                    <a:pt x="366" y="51515"/>
                    <a:pt x="366" y="51515"/>
                  </a:cubicBezTo>
                  <a:lnTo>
                    <a:pt x="29915" y="61221"/>
                  </a:lnTo>
                  <a:lnTo>
                    <a:pt x="68091" y="1907"/>
                  </a:lnTo>
                  <a:close/>
                </a:path>
              </a:pathLst>
            </a:custGeom>
            <a:solidFill>
              <a:srgbClr val="3E4673"/>
            </a:solidFill>
            <a:ln w="2154"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EB74210E-2EEE-4D82-96A7-2F6B6F8974E0}"/>
                </a:ext>
              </a:extLst>
            </p:cNvPr>
            <p:cNvSpPr/>
            <p:nvPr/>
          </p:nvSpPr>
          <p:spPr>
            <a:xfrm>
              <a:off x="5077991" y="4278517"/>
              <a:ext cx="243726" cy="209216"/>
            </a:xfrm>
            <a:custGeom>
              <a:avLst/>
              <a:gdLst>
                <a:gd name="connsiteX0" fmla="*/ 2019 w 243726"/>
                <a:gd name="connsiteY0" fmla="*/ 79155 h 209216"/>
                <a:gd name="connsiteX1" fmla="*/ 88725 w 243726"/>
                <a:gd name="connsiteY1" fmla="*/ 151194 h 209216"/>
                <a:gd name="connsiteX2" fmla="*/ 185353 w 243726"/>
                <a:gd name="connsiteY2" fmla="*/ 209645 h 209216"/>
                <a:gd name="connsiteX3" fmla="*/ 240353 w 243726"/>
                <a:gd name="connsiteY3" fmla="*/ 127684 h 209216"/>
                <a:gd name="connsiteX4" fmla="*/ 61549 w 243726"/>
                <a:gd name="connsiteY4" fmla="*/ 429 h 209216"/>
                <a:gd name="connsiteX5" fmla="*/ 2019 w 243726"/>
                <a:gd name="connsiteY5" fmla="*/ 79155 h 2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726" h="209216">
                  <a:moveTo>
                    <a:pt x="2019" y="79155"/>
                  </a:moveTo>
                  <a:cubicBezTo>
                    <a:pt x="10862" y="105900"/>
                    <a:pt x="52058" y="125312"/>
                    <a:pt x="88725" y="151194"/>
                  </a:cubicBezTo>
                  <a:cubicBezTo>
                    <a:pt x="125392" y="177292"/>
                    <a:pt x="157314" y="209861"/>
                    <a:pt x="185353" y="209645"/>
                  </a:cubicBezTo>
                  <a:cubicBezTo>
                    <a:pt x="214039" y="209429"/>
                    <a:pt x="255020" y="163919"/>
                    <a:pt x="240353" y="127684"/>
                  </a:cubicBezTo>
                  <a:cubicBezTo>
                    <a:pt x="220941" y="79586"/>
                    <a:pt x="113313" y="3017"/>
                    <a:pt x="61549" y="429"/>
                  </a:cubicBezTo>
                  <a:cubicBezTo>
                    <a:pt x="22293" y="-1728"/>
                    <a:pt x="-7040" y="51978"/>
                    <a:pt x="2019" y="79155"/>
                  </a:cubicBezTo>
                  <a:close/>
                </a:path>
              </a:pathLst>
            </a:custGeom>
            <a:solidFill>
              <a:srgbClr val="00A9E1"/>
            </a:solidFill>
            <a:ln w="2154"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2EEE1A9A-F928-4990-94D5-83C5E4FE5081}"/>
                </a:ext>
              </a:extLst>
            </p:cNvPr>
            <p:cNvSpPr/>
            <p:nvPr/>
          </p:nvSpPr>
          <p:spPr>
            <a:xfrm>
              <a:off x="5119754" y="4338027"/>
              <a:ext cx="125098" cy="133726"/>
            </a:xfrm>
            <a:custGeom>
              <a:avLst/>
              <a:gdLst>
                <a:gd name="connsiteX0" fmla="*/ 39844 w 125098"/>
                <a:gd name="connsiteY0" fmla="*/ 18782 h 133725"/>
                <a:gd name="connsiteX1" fmla="*/ 93550 w 125098"/>
                <a:gd name="connsiteY1" fmla="*/ 5625 h 133725"/>
                <a:gd name="connsiteX2" fmla="*/ 113394 w 125098"/>
                <a:gd name="connsiteY2" fmla="*/ 19644 h 133725"/>
                <a:gd name="connsiteX3" fmla="*/ 118354 w 125098"/>
                <a:gd name="connsiteY3" fmla="*/ 74645 h 133725"/>
                <a:gd name="connsiteX4" fmla="*/ 92256 w 125098"/>
                <a:gd name="connsiteY4" fmla="*/ 117998 h 133725"/>
                <a:gd name="connsiteX5" fmla="*/ 35962 w 125098"/>
                <a:gd name="connsiteY5" fmla="*/ 129429 h 133725"/>
                <a:gd name="connsiteX6" fmla="*/ 15040 w 125098"/>
                <a:gd name="connsiteY6" fmla="*/ 114547 h 133725"/>
                <a:gd name="connsiteX7" fmla="*/ 7276 w 125098"/>
                <a:gd name="connsiteY7" fmla="*/ 57605 h 133725"/>
                <a:gd name="connsiteX8" fmla="*/ 39844 w 125098"/>
                <a:gd name="connsiteY8" fmla="*/ 18782 h 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98" h="133725">
                  <a:moveTo>
                    <a:pt x="39844" y="18782"/>
                  </a:moveTo>
                  <a:cubicBezTo>
                    <a:pt x="50629" y="3684"/>
                    <a:pt x="81041" y="-3434"/>
                    <a:pt x="93550" y="5625"/>
                  </a:cubicBezTo>
                  <a:lnTo>
                    <a:pt x="113394" y="19644"/>
                  </a:lnTo>
                  <a:cubicBezTo>
                    <a:pt x="125903" y="28488"/>
                    <a:pt x="129139" y="59546"/>
                    <a:pt x="118354" y="74645"/>
                  </a:cubicBezTo>
                  <a:lnTo>
                    <a:pt x="92256" y="117998"/>
                  </a:lnTo>
                  <a:cubicBezTo>
                    <a:pt x="81472" y="133096"/>
                    <a:pt x="49335" y="138703"/>
                    <a:pt x="35962" y="129429"/>
                  </a:cubicBezTo>
                  <a:lnTo>
                    <a:pt x="15040" y="114547"/>
                  </a:lnTo>
                  <a:cubicBezTo>
                    <a:pt x="1884" y="105056"/>
                    <a:pt x="-3293" y="72703"/>
                    <a:pt x="7276" y="57605"/>
                  </a:cubicBezTo>
                  <a:lnTo>
                    <a:pt x="39844" y="18782"/>
                  </a:lnTo>
                  <a:close/>
                </a:path>
              </a:pathLst>
            </a:custGeom>
            <a:solidFill>
              <a:srgbClr val="000000"/>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0150DAD6-82AC-434E-9FD4-39C91FB37579}"/>
                </a:ext>
              </a:extLst>
            </p:cNvPr>
            <p:cNvSpPr/>
            <p:nvPr/>
          </p:nvSpPr>
          <p:spPr>
            <a:xfrm>
              <a:off x="5039743" y="4495346"/>
              <a:ext cx="49608" cy="56079"/>
            </a:xfrm>
            <a:custGeom>
              <a:avLst/>
              <a:gdLst>
                <a:gd name="connsiteX0" fmla="*/ 28189 w 49607"/>
                <a:gd name="connsiteY0" fmla="*/ 366 h 56078"/>
                <a:gd name="connsiteX1" fmla="*/ 48464 w 49607"/>
                <a:gd name="connsiteY1" fmla="*/ 35307 h 56078"/>
                <a:gd name="connsiteX2" fmla="*/ 24307 w 49607"/>
                <a:gd name="connsiteY2" fmla="*/ 55797 h 56078"/>
                <a:gd name="connsiteX3" fmla="*/ 3817 w 49607"/>
                <a:gd name="connsiteY3" fmla="*/ 31640 h 56078"/>
                <a:gd name="connsiteX4" fmla="*/ 366 w 49607"/>
                <a:gd name="connsiteY4" fmla="*/ 6189 h 56078"/>
                <a:gd name="connsiteX5" fmla="*/ 28189 w 49607"/>
                <a:gd name="connsiteY5" fmla="*/ 366 h 5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07" h="56078">
                  <a:moveTo>
                    <a:pt x="28189" y="366"/>
                  </a:moveTo>
                  <a:cubicBezTo>
                    <a:pt x="28189" y="366"/>
                    <a:pt x="27974" y="2307"/>
                    <a:pt x="48464" y="35307"/>
                  </a:cubicBezTo>
                  <a:cubicBezTo>
                    <a:pt x="59464" y="52778"/>
                    <a:pt x="30562" y="51699"/>
                    <a:pt x="24307" y="55797"/>
                  </a:cubicBezTo>
                  <a:cubicBezTo>
                    <a:pt x="18483" y="59464"/>
                    <a:pt x="7483" y="35091"/>
                    <a:pt x="3817" y="31640"/>
                  </a:cubicBezTo>
                  <a:cubicBezTo>
                    <a:pt x="5111" y="23229"/>
                    <a:pt x="366" y="6189"/>
                    <a:pt x="366" y="6189"/>
                  </a:cubicBezTo>
                  <a:lnTo>
                    <a:pt x="28189" y="366"/>
                  </a:lnTo>
                  <a:close/>
                </a:path>
              </a:pathLst>
            </a:custGeom>
            <a:solidFill>
              <a:srgbClr val="5C4733"/>
            </a:solidFill>
            <a:ln w="2154"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CDCCE96C-11B6-445B-9463-E6B4C291EA5F}"/>
                </a:ext>
              </a:extLst>
            </p:cNvPr>
            <p:cNvSpPr/>
            <p:nvPr/>
          </p:nvSpPr>
          <p:spPr>
            <a:xfrm>
              <a:off x="5262605" y="4538699"/>
              <a:ext cx="56079" cy="71177"/>
            </a:xfrm>
            <a:custGeom>
              <a:avLst/>
              <a:gdLst>
                <a:gd name="connsiteX0" fmla="*/ 57249 w 56078"/>
                <a:gd name="connsiteY0" fmla="*/ 23229 h 71176"/>
                <a:gd name="connsiteX1" fmla="*/ 36974 w 56078"/>
                <a:gd name="connsiteY1" fmla="*/ 64641 h 71176"/>
                <a:gd name="connsiteX2" fmla="*/ 2249 w 56078"/>
                <a:gd name="connsiteY2" fmla="*/ 54719 h 71176"/>
                <a:gd name="connsiteX3" fmla="*/ 12170 w 56078"/>
                <a:gd name="connsiteY3" fmla="*/ 19778 h 71176"/>
                <a:gd name="connsiteX4" fmla="*/ 34170 w 56078"/>
                <a:gd name="connsiteY4" fmla="*/ 366 h 71176"/>
                <a:gd name="connsiteX5" fmla="*/ 57249 w 56078"/>
                <a:gd name="connsiteY5" fmla="*/ 23229 h 7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78" h="71176">
                  <a:moveTo>
                    <a:pt x="57249" y="23229"/>
                  </a:moveTo>
                  <a:cubicBezTo>
                    <a:pt x="57249" y="23229"/>
                    <a:pt x="55092" y="24091"/>
                    <a:pt x="36974" y="64641"/>
                  </a:cubicBezTo>
                  <a:cubicBezTo>
                    <a:pt x="27268" y="86209"/>
                    <a:pt x="10013" y="57954"/>
                    <a:pt x="2249" y="54719"/>
                  </a:cubicBezTo>
                  <a:cubicBezTo>
                    <a:pt x="-5085" y="51699"/>
                    <a:pt x="11308" y="25601"/>
                    <a:pt x="12170" y="19778"/>
                  </a:cubicBezTo>
                  <a:cubicBezTo>
                    <a:pt x="21013" y="15679"/>
                    <a:pt x="34170" y="366"/>
                    <a:pt x="34170" y="366"/>
                  </a:cubicBezTo>
                  <a:lnTo>
                    <a:pt x="57249" y="23229"/>
                  </a:lnTo>
                  <a:close/>
                </a:path>
              </a:pathLst>
            </a:custGeom>
            <a:solidFill>
              <a:srgbClr val="5C4733"/>
            </a:solidFill>
            <a:ln w="2154" cap="flat">
              <a:noFill/>
              <a:prstDash val="solid"/>
              <a:miter/>
            </a:ln>
          </p:spPr>
          <p:txBody>
            <a:bodyPr rtlCol="0" anchor="ctr"/>
            <a:lstStyle/>
            <a:p>
              <a:endParaRPr lang="fi-FI"/>
            </a:p>
          </p:txBody>
        </p:sp>
      </p:grpSp>
      <p:sp>
        <p:nvSpPr>
          <p:cNvPr id="162" name="Rectangle 161">
            <a:hlinkClick r:id="rId3" action="ppaction://hlinksldjump"/>
            <a:extLst>
              <a:ext uri="{FF2B5EF4-FFF2-40B4-BE49-F238E27FC236}">
                <a16:creationId xmlns:a16="http://schemas.microsoft.com/office/drawing/2014/main" id="{70DDD363-6399-463B-BB0C-0DE5463BF3C1}"/>
              </a:ext>
            </a:extLst>
          </p:cNvPr>
          <p:cNvSpPr/>
          <p:nvPr/>
        </p:nvSpPr>
        <p:spPr>
          <a:xfrm>
            <a:off x="1290866" y="1460932"/>
            <a:ext cx="3168000" cy="12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gn="ctr"/>
            <a:r>
              <a:rPr lang="fi-FI">
                <a:solidFill>
                  <a:schemeClr val="bg1"/>
                </a:solidFill>
              </a:rPr>
              <a:t>Suomi aktiivinen toimija uudistuvassa EU:ssa</a:t>
            </a:r>
            <a:endParaRPr lang="fi-FI"/>
          </a:p>
        </p:txBody>
      </p:sp>
      <p:pic>
        <p:nvPicPr>
          <p:cNvPr id="193" name="Picture 192">
            <a:hlinkClick r:id="rId3" action="ppaction://hlinksldjump"/>
            <a:extLst>
              <a:ext uri="{FF2B5EF4-FFF2-40B4-BE49-F238E27FC236}">
                <a16:creationId xmlns:a16="http://schemas.microsoft.com/office/drawing/2014/main" id="{7A7723C2-FA7F-4D06-8E7E-77B232CAD515}"/>
              </a:ext>
            </a:extLst>
          </p:cNvPr>
          <p:cNvPicPr>
            <a:picLocks/>
          </p:cNvPicPr>
          <p:nvPr/>
        </p:nvPicPr>
        <p:blipFill>
          <a:blip r:embed="rId4"/>
          <a:stretch>
            <a:fillRect/>
          </a:stretch>
        </p:blipFill>
        <p:spPr>
          <a:xfrm>
            <a:off x="760151" y="1674171"/>
            <a:ext cx="856763" cy="856763"/>
          </a:xfrm>
          <a:prstGeom prst="rect">
            <a:avLst/>
          </a:prstGeom>
        </p:spPr>
      </p:pic>
      <p:sp>
        <p:nvSpPr>
          <p:cNvPr id="194" name="Oval 193">
            <a:extLst>
              <a:ext uri="{FF2B5EF4-FFF2-40B4-BE49-F238E27FC236}">
                <a16:creationId xmlns:a16="http://schemas.microsoft.com/office/drawing/2014/main" id="{B5D36D6F-B6C5-4658-BDFE-4F741D763240}"/>
              </a:ext>
            </a:extLst>
          </p:cNvPr>
          <p:cNvSpPr/>
          <p:nvPr/>
        </p:nvSpPr>
        <p:spPr>
          <a:xfrm>
            <a:off x="573808" y="3210126"/>
            <a:ext cx="1260000" cy="12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5" name="Oval 194">
            <a:extLst>
              <a:ext uri="{FF2B5EF4-FFF2-40B4-BE49-F238E27FC236}">
                <a16:creationId xmlns:a16="http://schemas.microsoft.com/office/drawing/2014/main" id="{A972731B-0720-49E4-9EB9-042891A83287}"/>
              </a:ext>
            </a:extLst>
          </p:cNvPr>
          <p:cNvSpPr/>
          <p:nvPr/>
        </p:nvSpPr>
        <p:spPr>
          <a:xfrm>
            <a:off x="589509" y="5054599"/>
            <a:ext cx="1260000" cy="1260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6" name="Oval 195">
            <a:extLst>
              <a:ext uri="{FF2B5EF4-FFF2-40B4-BE49-F238E27FC236}">
                <a16:creationId xmlns:a16="http://schemas.microsoft.com/office/drawing/2014/main" id="{6116B006-CE47-429A-8EF3-61DD0E947CA2}"/>
              </a:ext>
            </a:extLst>
          </p:cNvPr>
          <p:cNvSpPr/>
          <p:nvPr/>
        </p:nvSpPr>
        <p:spPr>
          <a:xfrm>
            <a:off x="10409733" y="1423466"/>
            <a:ext cx="1260000" cy="126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7" name="Oval 196">
            <a:extLst>
              <a:ext uri="{FF2B5EF4-FFF2-40B4-BE49-F238E27FC236}">
                <a16:creationId xmlns:a16="http://schemas.microsoft.com/office/drawing/2014/main" id="{099485F7-981D-417D-9B6A-5F1FF523EEA1}"/>
              </a:ext>
            </a:extLst>
          </p:cNvPr>
          <p:cNvSpPr/>
          <p:nvPr/>
        </p:nvSpPr>
        <p:spPr>
          <a:xfrm>
            <a:off x="10392480" y="3184675"/>
            <a:ext cx="1260000" cy="12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3" name="Rectangle 162">
            <a:hlinkClick r:id="rId5" action="ppaction://hlinksldjump"/>
            <a:extLst>
              <a:ext uri="{FF2B5EF4-FFF2-40B4-BE49-F238E27FC236}">
                <a16:creationId xmlns:a16="http://schemas.microsoft.com/office/drawing/2014/main" id="{8D896C57-FD9B-4639-AA4D-D1A505BE6B48}"/>
              </a:ext>
            </a:extLst>
          </p:cNvPr>
          <p:cNvSpPr/>
          <p:nvPr/>
        </p:nvSpPr>
        <p:spPr>
          <a:xfrm>
            <a:off x="8141197" y="3184646"/>
            <a:ext cx="2880000" cy="12585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bg1"/>
                </a:solidFill>
              </a:rPr>
              <a:t>Omistajuudella rakennetaan </a:t>
            </a:r>
          </a:p>
          <a:p>
            <a:pPr algn="ctr"/>
            <a:r>
              <a:rPr lang="fi-FI">
                <a:solidFill>
                  <a:schemeClr val="bg1"/>
                </a:solidFill>
              </a:rPr>
              <a:t>tulevaisuutta</a:t>
            </a:r>
            <a:endParaRPr lang="fi-FI"/>
          </a:p>
        </p:txBody>
      </p:sp>
      <p:sp>
        <p:nvSpPr>
          <p:cNvPr id="161" name="Rectangle 160">
            <a:hlinkClick r:id="rId6" action="ppaction://hlinksldjump"/>
            <a:extLst>
              <a:ext uri="{FF2B5EF4-FFF2-40B4-BE49-F238E27FC236}">
                <a16:creationId xmlns:a16="http://schemas.microsoft.com/office/drawing/2014/main" id="{4BCA6DB1-4A94-4B69-B464-884465FEBE8B}"/>
              </a:ext>
            </a:extLst>
          </p:cNvPr>
          <p:cNvSpPr/>
          <p:nvPr/>
        </p:nvSpPr>
        <p:spPr>
          <a:xfrm>
            <a:off x="8141197" y="1423494"/>
            <a:ext cx="2880000" cy="12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Digi ja tekoäly suuri mahdollisuus</a:t>
            </a:r>
          </a:p>
        </p:txBody>
      </p:sp>
      <p:sp>
        <p:nvSpPr>
          <p:cNvPr id="157" name="Suorakulmio 4">
            <a:hlinkClick r:id="rId7" action="ppaction://hlinksldjump"/>
            <a:extLst>
              <a:ext uri="{FF2B5EF4-FFF2-40B4-BE49-F238E27FC236}">
                <a16:creationId xmlns:a16="http://schemas.microsoft.com/office/drawing/2014/main" id="{2A51C7D7-82FA-42F1-932F-9947C07B3995}"/>
              </a:ext>
            </a:extLst>
          </p:cNvPr>
          <p:cNvSpPr/>
          <p:nvPr/>
        </p:nvSpPr>
        <p:spPr>
          <a:xfrm>
            <a:off x="1231901" y="5054599"/>
            <a:ext cx="2250256" cy="12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fi-FI">
                <a:solidFill>
                  <a:schemeClr val="bg1"/>
                </a:solidFill>
              </a:rPr>
              <a:t>Finanssiala v</a:t>
            </a:r>
            <a:r>
              <a:rPr lang="vi-VN">
                <a:solidFill>
                  <a:schemeClr val="bg1"/>
                </a:solidFill>
              </a:rPr>
              <a:t>astuullinen k</a:t>
            </a:r>
            <a:r>
              <a:rPr lang="en-GB">
                <a:solidFill>
                  <a:schemeClr val="bg1"/>
                </a:solidFill>
              </a:rPr>
              <a:t>u</a:t>
            </a:r>
            <a:r>
              <a:rPr lang="vi-VN">
                <a:solidFill>
                  <a:schemeClr val="bg1"/>
                </a:solidFill>
              </a:rPr>
              <a:t>mppan</a:t>
            </a:r>
            <a:r>
              <a:rPr lang="fi-FI">
                <a:solidFill>
                  <a:schemeClr val="bg1"/>
                </a:solidFill>
              </a:rPr>
              <a:t>i</a:t>
            </a:r>
          </a:p>
        </p:txBody>
      </p:sp>
      <p:pic>
        <p:nvPicPr>
          <p:cNvPr id="198" name="Picture 197">
            <a:hlinkClick r:id="rId7" action="ppaction://hlinksldjump"/>
            <a:extLst>
              <a:ext uri="{FF2B5EF4-FFF2-40B4-BE49-F238E27FC236}">
                <a16:creationId xmlns:a16="http://schemas.microsoft.com/office/drawing/2014/main" id="{DF41C84E-5053-4495-8C76-2731C12DE868}"/>
              </a:ext>
            </a:extLst>
          </p:cNvPr>
          <p:cNvPicPr>
            <a:picLocks/>
          </p:cNvPicPr>
          <p:nvPr/>
        </p:nvPicPr>
        <p:blipFill>
          <a:blip r:embed="rId8"/>
          <a:stretch>
            <a:fillRect/>
          </a:stretch>
        </p:blipFill>
        <p:spPr>
          <a:xfrm>
            <a:off x="939632" y="5308580"/>
            <a:ext cx="580146" cy="580146"/>
          </a:xfrm>
          <a:prstGeom prst="rect">
            <a:avLst/>
          </a:prstGeom>
        </p:spPr>
      </p:pic>
      <p:pic>
        <p:nvPicPr>
          <p:cNvPr id="199" name="Picture 198">
            <a:hlinkClick r:id="rId6" action="ppaction://hlinksldjump"/>
            <a:extLst>
              <a:ext uri="{FF2B5EF4-FFF2-40B4-BE49-F238E27FC236}">
                <a16:creationId xmlns:a16="http://schemas.microsoft.com/office/drawing/2014/main" id="{3B32865B-CD38-41D1-BFD9-3C513784A3A7}"/>
              </a:ext>
            </a:extLst>
          </p:cNvPr>
          <p:cNvPicPr>
            <a:picLocks/>
          </p:cNvPicPr>
          <p:nvPr/>
        </p:nvPicPr>
        <p:blipFill>
          <a:blip r:embed="rId9"/>
          <a:stretch>
            <a:fillRect/>
          </a:stretch>
        </p:blipFill>
        <p:spPr>
          <a:xfrm>
            <a:off x="10834881" y="1681958"/>
            <a:ext cx="590483" cy="590483"/>
          </a:xfrm>
          <a:prstGeom prst="rect">
            <a:avLst/>
          </a:prstGeom>
        </p:spPr>
      </p:pic>
      <p:pic>
        <p:nvPicPr>
          <p:cNvPr id="200" name="Picture 199">
            <a:hlinkClick r:id="rId5" action="ppaction://hlinksldjump"/>
            <a:extLst>
              <a:ext uri="{FF2B5EF4-FFF2-40B4-BE49-F238E27FC236}">
                <a16:creationId xmlns:a16="http://schemas.microsoft.com/office/drawing/2014/main" id="{F4572D98-84D6-4297-81F6-BCF95B50A645}"/>
              </a:ext>
            </a:extLst>
          </p:cNvPr>
          <p:cNvPicPr>
            <a:picLocks/>
          </p:cNvPicPr>
          <p:nvPr/>
        </p:nvPicPr>
        <p:blipFill>
          <a:blip r:embed="rId10"/>
          <a:stretch>
            <a:fillRect/>
          </a:stretch>
        </p:blipFill>
        <p:spPr>
          <a:xfrm>
            <a:off x="10698627" y="3371711"/>
            <a:ext cx="759200" cy="759200"/>
          </a:xfrm>
          <a:prstGeom prst="rect">
            <a:avLst/>
          </a:prstGeom>
        </p:spPr>
      </p:pic>
      <p:sp>
        <p:nvSpPr>
          <p:cNvPr id="164" name="Rectangle 163">
            <a:hlinkClick r:id="rId11" action="ppaction://hlinksldjump"/>
            <a:extLst>
              <a:ext uri="{FF2B5EF4-FFF2-40B4-BE49-F238E27FC236}">
                <a16:creationId xmlns:a16="http://schemas.microsoft.com/office/drawing/2014/main" id="{4811AD9F-4EEB-4493-8809-7822EB98A25D}"/>
              </a:ext>
            </a:extLst>
          </p:cNvPr>
          <p:cNvSpPr/>
          <p:nvPr/>
        </p:nvSpPr>
        <p:spPr>
          <a:xfrm>
            <a:off x="1245140" y="3210126"/>
            <a:ext cx="2880000"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accent2"/>
                </a:solidFill>
              </a:rPr>
              <a:t>Kansankapitalismi</a:t>
            </a:r>
          </a:p>
          <a:p>
            <a:pPr algn="ctr"/>
            <a:r>
              <a:rPr lang="fi-FI">
                <a:solidFill>
                  <a:schemeClr val="accent2"/>
                </a:solidFill>
              </a:rPr>
              <a:t> kukoistukseen</a:t>
            </a:r>
          </a:p>
        </p:txBody>
      </p:sp>
      <p:pic>
        <p:nvPicPr>
          <p:cNvPr id="202" name="Picture 201">
            <a:hlinkClick r:id="rId11" action="ppaction://hlinksldjump"/>
            <a:extLst>
              <a:ext uri="{FF2B5EF4-FFF2-40B4-BE49-F238E27FC236}">
                <a16:creationId xmlns:a16="http://schemas.microsoft.com/office/drawing/2014/main" id="{BBC95297-594A-4F73-9F3B-5D0F7622DB28}"/>
              </a:ext>
            </a:extLst>
          </p:cNvPr>
          <p:cNvPicPr>
            <a:picLocks/>
          </p:cNvPicPr>
          <p:nvPr/>
        </p:nvPicPr>
        <p:blipFill>
          <a:blip r:embed="rId12"/>
          <a:stretch>
            <a:fillRect/>
          </a:stretch>
        </p:blipFill>
        <p:spPr>
          <a:xfrm>
            <a:off x="795415" y="3446244"/>
            <a:ext cx="656192" cy="656192"/>
          </a:xfrm>
          <a:prstGeom prst="rect">
            <a:avLst/>
          </a:prstGeom>
        </p:spPr>
      </p:pic>
    </p:spTree>
    <p:extLst>
      <p:ext uri="{BB962C8B-B14F-4D97-AF65-F5344CB8AC3E}">
        <p14:creationId xmlns:p14="http://schemas.microsoft.com/office/powerpoint/2010/main" val="66919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FC6AEBB-F0EF-044B-AA04-37542A0D1942}"/>
              </a:ext>
            </a:extLst>
          </p:cNvPr>
          <p:cNvSpPr/>
          <p:nvPr/>
        </p:nvSpPr>
        <p:spPr>
          <a:xfrm>
            <a:off x="0" y="-9517"/>
            <a:ext cx="12192000" cy="686751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F1CA3250-3D09-7345-8012-857C3E6C83D6}"/>
              </a:ext>
            </a:extLst>
          </p:cNvPr>
          <p:cNvSpPr>
            <a:spLocks noGrp="1"/>
          </p:cNvSpPr>
          <p:nvPr>
            <p:ph type="title"/>
          </p:nvPr>
        </p:nvSpPr>
        <p:spPr>
          <a:xfrm>
            <a:off x="0" y="38545"/>
            <a:ext cx="12192000" cy="1024225"/>
          </a:xfrm>
        </p:spPr>
        <p:txBody>
          <a:bodyPr>
            <a:normAutofit/>
          </a:bodyPr>
          <a:lstStyle/>
          <a:p>
            <a:pPr algn="ctr"/>
            <a:r>
              <a:rPr lang="fi-FI" sz="4000">
                <a:solidFill>
                  <a:schemeClr val="bg1"/>
                </a:solidFill>
              </a:rPr>
              <a:t>Vastuullinen kumppani </a:t>
            </a:r>
          </a:p>
        </p:txBody>
      </p:sp>
      <p:grpSp>
        <p:nvGrpSpPr>
          <p:cNvPr id="114" name="Group 113">
            <a:extLst>
              <a:ext uri="{FF2B5EF4-FFF2-40B4-BE49-F238E27FC236}">
                <a16:creationId xmlns:a16="http://schemas.microsoft.com/office/drawing/2014/main" id="{091FAE1F-6B56-4A68-9D48-75F10A4D6C9F}"/>
              </a:ext>
            </a:extLst>
          </p:cNvPr>
          <p:cNvGrpSpPr/>
          <p:nvPr/>
        </p:nvGrpSpPr>
        <p:grpSpPr>
          <a:xfrm>
            <a:off x="-291642" y="1274546"/>
            <a:ext cx="3610924" cy="5946945"/>
            <a:chOff x="282644" y="1310532"/>
            <a:chExt cx="3579273" cy="5616745"/>
          </a:xfrm>
        </p:grpSpPr>
        <p:sp>
          <p:nvSpPr>
            <p:cNvPr id="4" name="Freeform: Shape 3">
              <a:extLst>
                <a:ext uri="{FF2B5EF4-FFF2-40B4-BE49-F238E27FC236}">
                  <a16:creationId xmlns:a16="http://schemas.microsoft.com/office/drawing/2014/main" id="{65F34F9C-C37B-49FA-80C7-BD6DAFF8F898}"/>
                </a:ext>
              </a:extLst>
            </p:cNvPr>
            <p:cNvSpPr/>
            <p:nvPr/>
          </p:nvSpPr>
          <p:spPr>
            <a:xfrm>
              <a:off x="3261064" y="2560774"/>
              <a:ext cx="503941" cy="1809019"/>
            </a:xfrm>
            <a:custGeom>
              <a:avLst/>
              <a:gdLst>
                <a:gd name="connsiteX0" fmla="*/ 255201 w 503940"/>
                <a:gd name="connsiteY0" fmla="*/ 1803204 h 1809018"/>
                <a:gd name="connsiteX1" fmla="*/ 255201 w 503940"/>
                <a:gd name="connsiteY1" fmla="*/ 1803204 h 1809018"/>
                <a:gd name="connsiteX2" fmla="*/ 9691 w 503940"/>
                <a:gd name="connsiteY2" fmla="*/ 1557694 h 1809018"/>
                <a:gd name="connsiteX3" fmla="*/ 9691 w 503940"/>
                <a:gd name="connsiteY3" fmla="*/ 255201 h 1809018"/>
                <a:gd name="connsiteX4" fmla="*/ 255201 w 503940"/>
                <a:gd name="connsiteY4" fmla="*/ 9691 h 1809018"/>
                <a:gd name="connsiteX5" fmla="*/ 255201 w 503940"/>
                <a:gd name="connsiteY5" fmla="*/ 9691 h 1809018"/>
                <a:gd name="connsiteX6" fmla="*/ 500711 w 503940"/>
                <a:gd name="connsiteY6" fmla="*/ 255201 h 1809018"/>
                <a:gd name="connsiteX7" fmla="*/ 500711 w 503940"/>
                <a:gd name="connsiteY7" fmla="*/ 1557694 h 1809018"/>
                <a:gd name="connsiteX8" fmla="*/ 255201 w 503940"/>
                <a:gd name="connsiteY8" fmla="*/ 1803204 h 180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40" h="1809018">
                  <a:moveTo>
                    <a:pt x="255201" y="1803204"/>
                  </a:moveTo>
                  <a:lnTo>
                    <a:pt x="255201" y="1803204"/>
                  </a:lnTo>
                  <a:cubicBezTo>
                    <a:pt x="120817" y="1803204"/>
                    <a:pt x="9691" y="1693371"/>
                    <a:pt x="9691" y="1557694"/>
                  </a:cubicBezTo>
                  <a:lnTo>
                    <a:pt x="9691" y="255201"/>
                  </a:lnTo>
                  <a:cubicBezTo>
                    <a:pt x="9691" y="120817"/>
                    <a:pt x="119524" y="9691"/>
                    <a:pt x="255201" y="9691"/>
                  </a:cubicBezTo>
                  <a:lnTo>
                    <a:pt x="255201" y="9691"/>
                  </a:lnTo>
                  <a:cubicBezTo>
                    <a:pt x="389585" y="9691"/>
                    <a:pt x="500711" y="119524"/>
                    <a:pt x="500711" y="255201"/>
                  </a:cubicBezTo>
                  <a:lnTo>
                    <a:pt x="500711" y="1557694"/>
                  </a:lnTo>
                  <a:cubicBezTo>
                    <a:pt x="500711" y="1693371"/>
                    <a:pt x="389585" y="1803204"/>
                    <a:pt x="255201" y="1803204"/>
                  </a:cubicBezTo>
                  <a:close/>
                </a:path>
              </a:pathLst>
            </a:custGeom>
            <a:solidFill>
              <a:srgbClr val="04B587"/>
            </a:solidFill>
            <a:ln w="9525" cap="flat">
              <a:noFill/>
              <a:prstDash val="solid"/>
              <a:miter/>
            </a:ln>
          </p:spPr>
          <p:txBody>
            <a:bodyPr rtlCol="0" anchor="ctr"/>
            <a:lstStyle/>
            <a:p>
              <a:endParaRPr lang="fi-FI"/>
            </a:p>
          </p:txBody>
        </p:sp>
        <p:sp>
          <p:nvSpPr>
            <p:cNvPr id="5" name="Freeform: Shape 4">
              <a:extLst>
                <a:ext uri="{FF2B5EF4-FFF2-40B4-BE49-F238E27FC236}">
                  <a16:creationId xmlns:a16="http://schemas.microsoft.com/office/drawing/2014/main" id="{89DA0EBE-BDA3-4041-B45A-C70B94FC0A0F}"/>
                </a:ext>
              </a:extLst>
            </p:cNvPr>
            <p:cNvSpPr/>
            <p:nvPr/>
          </p:nvSpPr>
          <p:spPr>
            <a:xfrm>
              <a:off x="3249435" y="2565943"/>
              <a:ext cx="516863" cy="2338803"/>
            </a:xfrm>
            <a:custGeom>
              <a:avLst/>
              <a:gdLst>
                <a:gd name="connsiteX0" fmla="*/ 511048 w 516862"/>
                <a:gd name="connsiteY0" fmla="*/ 636387 h 2338802"/>
                <a:gd name="connsiteX1" fmla="*/ 507171 w 516862"/>
                <a:gd name="connsiteY1" fmla="*/ 645432 h 2338802"/>
                <a:gd name="connsiteX2" fmla="*/ 486497 w 516862"/>
                <a:gd name="connsiteY2" fmla="*/ 675152 h 2338802"/>
                <a:gd name="connsiteX3" fmla="*/ 449024 w 516862"/>
                <a:gd name="connsiteY3" fmla="*/ 710040 h 2338802"/>
                <a:gd name="connsiteX4" fmla="*/ 402507 w 516862"/>
                <a:gd name="connsiteY4" fmla="*/ 747512 h 2338802"/>
                <a:gd name="connsiteX5" fmla="*/ 355989 w 516862"/>
                <a:gd name="connsiteY5" fmla="*/ 783693 h 2338802"/>
                <a:gd name="connsiteX6" fmla="*/ 334022 w 516862"/>
                <a:gd name="connsiteY6" fmla="*/ 797907 h 2338802"/>
                <a:gd name="connsiteX7" fmla="*/ 313348 w 516862"/>
                <a:gd name="connsiteY7" fmla="*/ 808244 h 2338802"/>
                <a:gd name="connsiteX8" fmla="*/ 295258 w 516862"/>
                <a:gd name="connsiteY8" fmla="*/ 814704 h 2338802"/>
                <a:gd name="connsiteX9" fmla="*/ 283628 w 516862"/>
                <a:gd name="connsiteY9" fmla="*/ 817289 h 2338802"/>
                <a:gd name="connsiteX10" fmla="*/ 282336 w 516862"/>
                <a:gd name="connsiteY10" fmla="*/ 499418 h 2338802"/>
                <a:gd name="connsiteX11" fmla="*/ 282336 w 516862"/>
                <a:gd name="connsiteY11" fmla="*/ 499418 h 2338802"/>
                <a:gd name="connsiteX12" fmla="*/ 288797 w 516862"/>
                <a:gd name="connsiteY12" fmla="*/ 496834 h 2338802"/>
                <a:gd name="connsiteX13" fmla="*/ 321101 w 516862"/>
                <a:gd name="connsiteY13" fmla="*/ 472283 h 2338802"/>
                <a:gd name="connsiteX14" fmla="*/ 339191 w 516862"/>
                <a:gd name="connsiteY14" fmla="*/ 452901 h 2338802"/>
                <a:gd name="connsiteX15" fmla="*/ 358573 w 516862"/>
                <a:gd name="connsiteY15" fmla="*/ 432226 h 2338802"/>
                <a:gd name="connsiteX16" fmla="*/ 397338 w 516862"/>
                <a:gd name="connsiteY16" fmla="*/ 384416 h 2338802"/>
                <a:gd name="connsiteX17" fmla="*/ 415428 w 516862"/>
                <a:gd name="connsiteY17" fmla="*/ 358573 h 2338802"/>
                <a:gd name="connsiteX18" fmla="*/ 419305 w 516862"/>
                <a:gd name="connsiteY18" fmla="*/ 352113 h 2338802"/>
                <a:gd name="connsiteX19" fmla="*/ 423181 w 516862"/>
                <a:gd name="connsiteY19" fmla="*/ 345652 h 2338802"/>
                <a:gd name="connsiteX20" fmla="*/ 429642 w 516862"/>
                <a:gd name="connsiteY20" fmla="*/ 331438 h 2338802"/>
                <a:gd name="connsiteX21" fmla="*/ 445148 w 516862"/>
                <a:gd name="connsiteY21" fmla="*/ 279752 h 2338802"/>
                <a:gd name="connsiteX22" fmla="*/ 447732 w 516862"/>
                <a:gd name="connsiteY22" fmla="*/ 257785 h 2338802"/>
                <a:gd name="connsiteX23" fmla="*/ 447732 w 516862"/>
                <a:gd name="connsiteY23" fmla="*/ 240987 h 2338802"/>
                <a:gd name="connsiteX24" fmla="*/ 446440 w 516862"/>
                <a:gd name="connsiteY24" fmla="*/ 230650 h 2338802"/>
                <a:gd name="connsiteX25" fmla="*/ 446440 w 516862"/>
                <a:gd name="connsiteY25" fmla="*/ 226773 h 2338802"/>
                <a:gd name="connsiteX26" fmla="*/ 446440 w 516862"/>
                <a:gd name="connsiteY26" fmla="*/ 230650 h 2338802"/>
                <a:gd name="connsiteX27" fmla="*/ 446440 w 516862"/>
                <a:gd name="connsiteY27" fmla="*/ 240987 h 2338802"/>
                <a:gd name="connsiteX28" fmla="*/ 445148 w 516862"/>
                <a:gd name="connsiteY28" fmla="*/ 257785 h 2338802"/>
                <a:gd name="connsiteX29" fmla="*/ 441271 w 516862"/>
                <a:gd name="connsiteY29" fmla="*/ 278460 h 2338802"/>
                <a:gd name="connsiteX30" fmla="*/ 421889 w 516862"/>
                <a:gd name="connsiteY30" fmla="*/ 327562 h 2338802"/>
                <a:gd name="connsiteX31" fmla="*/ 414136 w 516862"/>
                <a:gd name="connsiteY31" fmla="*/ 340483 h 2338802"/>
                <a:gd name="connsiteX32" fmla="*/ 410260 w 516862"/>
                <a:gd name="connsiteY32" fmla="*/ 346944 h 2338802"/>
                <a:gd name="connsiteX33" fmla="*/ 406383 w 516862"/>
                <a:gd name="connsiteY33" fmla="*/ 353405 h 2338802"/>
                <a:gd name="connsiteX34" fmla="*/ 387001 w 516862"/>
                <a:gd name="connsiteY34" fmla="*/ 377956 h 2338802"/>
                <a:gd name="connsiteX35" fmla="*/ 345652 w 516862"/>
                <a:gd name="connsiteY35" fmla="*/ 421889 h 2338802"/>
                <a:gd name="connsiteX36" fmla="*/ 324977 w 516862"/>
                <a:gd name="connsiteY36" fmla="*/ 441271 h 2338802"/>
                <a:gd name="connsiteX37" fmla="*/ 306887 w 516862"/>
                <a:gd name="connsiteY37" fmla="*/ 458069 h 2338802"/>
                <a:gd name="connsiteX38" fmla="*/ 282336 w 516862"/>
                <a:gd name="connsiteY38" fmla="*/ 474867 h 2338802"/>
                <a:gd name="connsiteX39" fmla="*/ 270707 w 516862"/>
                <a:gd name="connsiteY39" fmla="*/ 9691 h 2338802"/>
                <a:gd name="connsiteX40" fmla="*/ 260369 w 516862"/>
                <a:gd name="connsiteY40" fmla="*/ 9691 h 2338802"/>
                <a:gd name="connsiteX41" fmla="*/ 259077 w 516862"/>
                <a:gd name="connsiteY41" fmla="*/ 9691 h 2338802"/>
                <a:gd name="connsiteX42" fmla="*/ 247448 w 516862"/>
                <a:gd name="connsiteY42" fmla="*/ 240987 h 2338802"/>
                <a:gd name="connsiteX43" fmla="*/ 243571 w 516862"/>
                <a:gd name="connsiteY43" fmla="*/ 239695 h 2338802"/>
                <a:gd name="connsiteX44" fmla="*/ 238403 w 516862"/>
                <a:gd name="connsiteY44" fmla="*/ 238403 h 2338802"/>
                <a:gd name="connsiteX45" fmla="*/ 231942 w 516862"/>
                <a:gd name="connsiteY45" fmla="*/ 235819 h 2338802"/>
                <a:gd name="connsiteX46" fmla="*/ 225481 w 516862"/>
                <a:gd name="connsiteY46" fmla="*/ 233234 h 2338802"/>
                <a:gd name="connsiteX47" fmla="*/ 219020 w 516862"/>
                <a:gd name="connsiteY47" fmla="*/ 229358 h 2338802"/>
                <a:gd name="connsiteX48" fmla="*/ 211267 w 516862"/>
                <a:gd name="connsiteY48" fmla="*/ 225481 h 2338802"/>
                <a:gd name="connsiteX49" fmla="*/ 203515 w 516862"/>
                <a:gd name="connsiteY49" fmla="*/ 221605 h 2338802"/>
                <a:gd name="connsiteX50" fmla="*/ 189301 w 516862"/>
                <a:gd name="connsiteY50" fmla="*/ 211268 h 2338802"/>
                <a:gd name="connsiteX51" fmla="*/ 175087 w 516862"/>
                <a:gd name="connsiteY51" fmla="*/ 198346 h 2338802"/>
                <a:gd name="connsiteX52" fmla="*/ 163458 w 516862"/>
                <a:gd name="connsiteY52" fmla="*/ 184132 h 2338802"/>
                <a:gd name="connsiteX53" fmla="*/ 153120 w 516862"/>
                <a:gd name="connsiteY53" fmla="*/ 168626 h 2338802"/>
                <a:gd name="connsiteX54" fmla="*/ 149244 w 516862"/>
                <a:gd name="connsiteY54" fmla="*/ 160874 h 2338802"/>
                <a:gd name="connsiteX55" fmla="*/ 145368 w 516862"/>
                <a:gd name="connsiteY55" fmla="*/ 153121 h 2338802"/>
                <a:gd name="connsiteX56" fmla="*/ 142783 w 516862"/>
                <a:gd name="connsiteY56" fmla="*/ 145368 h 2338802"/>
                <a:gd name="connsiteX57" fmla="*/ 140199 w 516862"/>
                <a:gd name="connsiteY57" fmla="*/ 137615 h 2338802"/>
                <a:gd name="connsiteX58" fmla="*/ 137615 w 516862"/>
                <a:gd name="connsiteY58" fmla="*/ 131154 h 2338802"/>
                <a:gd name="connsiteX59" fmla="*/ 136322 w 516862"/>
                <a:gd name="connsiteY59" fmla="*/ 124693 h 2338802"/>
                <a:gd name="connsiteX60" fmla="*/ 135030 w 516862"/>
                <a:gd name="connsiteY60" fmla="*/ 119524 h 2338802"/>
                <a:gd name="connsiteX61" fmla="*/ 133738 w 516862"/>
                <a:gd name="connsiteY61" fmla="*/ 114356 h 2338802"/>
                <a:gd name="connsiteX62" fmla="*/ 132446 w 516862"/>
                <a:gd name="connsiteY62" fmla="*/ 105311 h 2338802"/>
                <a:gd name="connsiteX63" fmla="*/ 132446 w 516862"/>
                <a:gd name="connsiteY63" fmla="*/ 114356 h 2338802"/>
                <a:gd name="connsiteX64" fmla="*/ 132446 w 516862"/>
                <a:gd name="connsiteY64" fmla="*/ 119524 h 2338802"/>
                <a:gd name="connsiteX65" fmla="*/ 132446 w 516862"/>
                <a:gd name="connsiteY65" fmla="*/ 124693 h 2338802"/>
                <a:gd name="connsiteX66" fmla="*/ 133738 w 516862"/>
                <a:gd name="connsiteY66" fmla="*/ 131154 h 2338802"/>
                <a:gd name="connsiteX67" fmla="*/ 135030 w 516862"/>
                <a:gd name="connsiteY67" fmla="*/ 137615 h 2338802"/>
                <a:gd name="connsiteX68" fmla="*/ 136322 w 516862"/>
                <a:gd name="connsiteY68" fmla="*/ 145368 h 2338802"/>
                <a:gd name="connsiteX69" fmla="*/ 138907 w 516862"/>
                <a:gd name="connsiteY69" fmla="*/ 153121 h 2338802"/>
                <a:gd name="connsiteX70" fmla="*/ 141491 w 516862"/>
                <a:gd name="connsiteY70" fmla="*/ 160874 h 2338802"/>
                <a:gd name="connsiteX71" fmla="*/ 145368 w 516862"/>
                <a:gd name="connsiteY71" fmla="*/ 169919 h 2338802"/>
                <a:gd name="connsiteX72" fmla="*/ 154413 w 516862"/>
                <a:gd name="connsiteY72" fmla="*/ 186717 h 2338802"/>
                <a:gd name="connsiteX73" fmla="*/ 166042 w 516862"/>
                <a:gd name="connsiteY73" fmla="*/ 203515 h 2338802"/>
                <a:gd name="connsiteX74" fmla="*/ 178964 w 516862"/>
                <a:gd name="connsiteY74" fmla="*/ 219021 h 2338802"/>
                <a:gd name="connsiteX75" fmla="*/ 193177 w 516862"/>
                <a:gd name="connsiteY75" fmla="*/ 233234 h 2338802"/>
                <a:gd name="connsiteX76" fmla="*/ 200930 w 516862"/>
                <a:gd name="connsiteY76" fmla="*/ 239695 h 2338802"/>
                <a:gd name="connsiteX77" fmla="*/ 208683 w 516862"/>
                <a:gd name="connsiteY77" fmla="*/ 244864 h 2338802"/>
                <a:gd name="connsiteX78" fmla="*/ 216436 w 516862"/>
                <a:gd name="connsiteY78" fmla="*/ 250032 h 2338802"/>
                <a:gd name="connsiteX79" fmla="*/ 224189 w 516862"/>
                <a:gd name="connsiteY79" fmla="*/ 253909 h 2338802"/>
                <a:gd name="connsiteX80" fmla="*/ 230650 w 516862"/>
                <a:gd name="connsiteY80" fmla="*/ 257785 h 2338802"/>
                <a:gd name="connsiteX81" fmla="*/ 237111 w 516862"/>
                <a:gd name="connsiteY81" fmla="*/ 260370 h 2338802"/>
                <a:gd name="connsiteX82" fmla="*/ 243571 w 516862"/>
                <a:gd name="connsiteY82" fmla="*/ 262954 h 2338802"/>
                <a:gd name="connsiteX83" fmla="*/ 248740 w 516862"/>
                <a:gd name="connsiteY83" fmla="*/ 264246 h 2338802"/>
                <a:gd name="connsiteX84" fmla="*/ 248740 w 516862"/>
                <a:gd name="connsiteY84" fmla="*/ 264246 h 2338802"/>
                <a:gd name="connsiteX85" fmla="*/ 244864 w 516862"/>
                <a:gd name="connsiteY85" fmla="*/ 641556 h 2338802"/>
                <a:gd name="connsiteX86" fmla="*/ 238403 w 516862"/>
                <a:gd name="connsiteY86" fmla="*/ 640263 h 2338802"/>
                <a:gd name="connsiteX87" fmla="*/ 229358 w 516862"/>
                <a:gd name="connsiteY87" fmla="*/ 637679 h 2338802"/>
                <a:gd name="connsiteX88" fmla="*/ 219020 w 516862"/>
                <a:gd name="connsiteY88" fmla="*/ 633803 h 2338802"/>
                <a:gd name="connsiteX89" fmla="*/ 197054 w 516862"/>
                <a:gd name="connsiteY89" fmla="*/ 624758 h 2338802"/>
                <a:gd name="connsiteX90" fmla="*/ 185424 w 516862"/>
                <a:gd name="connsiteY90" fmla="*/ 619589 h 2338802"/>
                <a:gd name="connsiteX91" fmla="*/ 172503 w 516862"/>
                <a:gd name="connsiteY91" fmla="*/ 613128 h 2338802"/>
                <a:gd name="connsiteX92" fmla="*/ 147952 w 516862"/>
                <a:gd name="connsiteY92" fmla="*/ 597622 h 2338802"/>
                <a:gd name="connsiteX93" fmla="*/ 123401 w 516862"/>
                <a:gd name="connsiteY93" fmla="*/ 579532 h 2338802"/>
                <a:gd name="connsiteX94" fmla="*/ 100142 w 516862"/>
                <a:gd name="connsiteY94" fmla="*/ 560150 h 2338802"/>
                <a:gd name="connsiteX95" fmla="*/ 78175 w 516862"/>
                <a:gd name="connsiteY95" fmla="*/ 540767 h 2338802"/>
                <a:gd name="connsiteX96" fmla="*/ 43287 w 516862"/>
                <a:gd name="connsiteY96" fmla="*/ 500711 h 2338802"/>
                <a:gd name="connsiteX97" fmla="*/ 27781 w 516862"/>
                <a:gd name="connsiteY97" fmla="*/ 467115 h 2338802"/>
                <a:gd name="connsiteX98" fmla="*/ 25197 w 516862"/>
                <a:gd name="connsiteY98" fmla="*/ 456777 h 2338802"/>
                <a:gd name="connsiteX99" fmla="*/ 23905 w 516862"/>
                <a:gd name="connsiteY99" fmla="*/ 452901 h 2338802"/>
                <a:gd name="connsiteX100" fmla="*/ 23905 w 516862"/>
                <a:gd name="connsiteY100" fmla="*/ 456777 h 2338802"/>
                <a:gd name="connsiteX101" fmla="*/ 26489 w 516862"/>
                <a:gd name="connsiteY101" fmla="*/ 467115 h 2338802"/>
                <a:gd name="connsiteX102" fmla="*/ 40703 w 516862"/>
                <a:gd name="connsiteY102" fmla="*/ 502003 h 2338802"/>
                <a:gd name="connsiteX103" fmla="*/ 73007 w 516862"/>
                <a:gd name="connsiteY103" fmla="*/ 544644 h 2338802"/>
                <a:gd name="connsiteX104" fmla="*/ 93681 w 516862"/>
                <a:gd name="connsiteY104" fmla="*/ 566611 h 2338802"/>
                <a:gd name="connsiteX105" fmla="*/ 116940 w 516862"/>
                <a:gd name="connsiteY105" fmla="*/ 588577 h 2338802"/>
                <a:gd name="connsiteX106" fmla="*/ 141491 w 516862"/>
                <a:gd name="connsiteY106" fmla="*/ 609252 h 2338802"/>
                <a:gd name="connsiteX107" fmla="*/ 166042 w 516862"/>
                <a:gd name="connsiteY107" fmla="*/ 627342 h 2338802"/>
                <a:gd name="connsiteX108" fmla="*/ 178964 w 516862"/>
                <a:gd name="connsiteY108" fmla="*/ 635095 h 2338802"/>
                <a:gd name="connsiteX109" fmla="*/ 190593 w 516862"/>
                <a:gd name="connsiteY109" fmla="*/ 641556 h 2338802"/>
                <a:gd name="connsiteX110" fmla="*/ 213852 w 516862"/>
                <a:gd name="connsiteY110" fmla="*/ 653185 h 2338802"/>
                <a:gd name="connsiteX111" fmla="*/ 224189 w 516862"/>
                <a:gd name="connsiteY111" fmla="*/ 658354 h 2338802"/>
                <a:gd name="connsiteX112" fmla="*/ 234526 w 516862"/>
                <a:gd name="connsiteY112" fmla="*/ 662230 h 2338802"/>
                <a:gd name="connsiteX113" fmla="*/ 247448 w 516862"/>
                <a:gd name="connsiteY113" fmla="*/ 666107 h 2338802"/>
                <a:gd name="connsiteX114" fmla="*/ 244864 w 516862"/>
                <a:gd name="connsiteY114" fmla="*/ 973640 h 2338802"/>
                <a:gd name="connsiteX115" fmla="*/ 216436 w 516862"/>
                <a:gd name="connsiteY115" fmla="*/ 967179 h 2338802"/>
                <a:gd name="connsiteX116" fmla="*/ 171211 w 516862"/>
                <a:gd name="connsiteY116" fmla="*/ 949089 h 2338802"/>
                <a:gd name="connsiteX117" fmla="*/ 123401 w 516862"/>
                <a:gd name="connsiteY117" fmla="*/ 918077 h 2338802"/>
                <a:gd name="connsiteX118" fmla="*/ 78175 w 516862"/>
                <a:gd name="connsiteY118" fmla="*/ 883189 h 2338802"/>
                <a:gd name="connsiteX119" fmla="*/ 40703 w 516862"/>
                <a:gd name="connsiteY119" fmla="*/ 849593 h 2338802"/>
                <a:gd name="connsiteX120" fmla="*/ 17444 w 516862"/>
                <a:gd name="connsiteY120" fmla="*/ 822457 h 2338802"/>
                <a:gd name="connsiteX121" fmla="*/ 12275 w 516862"/>
                <a:gd name="connsiteY121" fmla="*/ 814704 h 2338802"/>
                <a:gd name="connsiteX122" fmla="*/ 9691 w 516862"/>
                <a:gd name="connsiteY122" fmla="*/ 812120 h 2338802"/>
                <a:gd name="connsiteX123" fmla="*/ 10983 w 516862"/>
                <a:gd name="connsiteY123" fmla="*/ 814704 h 2338802"/>
                <a:gd name="connsiteX124" fmla="*/ 16152 w 516862"/>
                <a:gd name="connsiteY124" fmla="*/ 823750 h 2338802"/>
                <a:gd name="connsiteX125" fmla="*/ 36826 w 516862"/>
                <a:gd name="connsiteY125" fmla="*/ 852177 h 2338802"/>
                <a:gd name="connsiteX126" fmla="*/ 71715 w 516862"/>
                <a:gd name="connsiteY126" fmla="*/ 888358 h 2338802"/>
                <a:gd name="connsiteX127" fmla="*/ 114356 w 516862"/>
                <a:gd name="connsiteY127" fmla="*/ 927122 h 2338802"/>
                <a:gd name="connsiteX128" fmla="*/ 160873 w 516862"/>
                <a:gd name="connsiteY128" fmla="*/ 963302 h 2338802"/>
                <a:gd name="connsiteX129" fmla="*/ 207391 w 516862"/>
                <a:gd name="connsiteY129" fmla="*/ 986561 h 2338802"/>
                <a:gd name="connsiteX130" fmla="*/ 242279 w 516862"/>
                <a:gd name="connsiteY130" fmla="*/ 996899 h 2338802"/>
                <a:gd name="connsiteX131" fmla="*/ 239695 w 516862"/>
                <a:gd name="connsiteY131" fmla="*/ 1291510 h 2338802"/>
                <a:gd name="connsiteX132" fmla="*/ 230650 w 516862"/>
                <a:gd name="connsiteY132" fmla="*/ 1290218 h 2338802"/>
                <a:gd name="connsiteX133" fmla="*/ 215144 w 516862"/>
                <a:gd name="connsiteY133" fmla="*/ 1286342 h 2338802"/>
                <a:gd name="connsiteX134" fmla="*/ 198346 w 516862"/>
                <a:gd name="connsiteY134" fmla="*/ 1281173 h 2338802"/>
                <a:gd name="connsiteX135" fmla="*/ 180256 w 516862"/>
                <a:gd name="connsiteY135" fmla="*/ 1274712 h 2338802"/>
                <a:gd name="connsiteX136" fmla="*/ 162165 w 516862"/>
                <a:gd name="connsiteY136" fmla="*/ 1266959 h 2338802"/>
                <a:gd name="connsiteX137" fmla="*/ 144075 w 516862"/>
                <a:gd name="connsiteY137" fmla="*/ 1259206 h 2338802"/>
                <a:gd name="connsiteX138" fmla="*/ 127277 w 516862"/>
                <a:gd name="connsiteY138" fmla="*/ 1250161 h 2338802"/>
                <a:gd name="connsiteX139" fmla="*/ 111771 w 516862"/>
                <a:gd name="connsiteY139" fmla="*/ 1241116 h 2338802"/>
                <a:gd name="connsiteX140" fmla="*/ 98850 w 516862"/>
                <a:gd name="connsiteY140" fmla="*/ 1232071 h 2338802"/>
                <a:gd name="connsiteX141" fmla="*/ 88513 w 516862"/>
                <a:gd name="connsiteY141" fmla="*/ 1224318 h 2338802"/>
                <a:gd name="connsiteX142" fmla="*/ 80760 w 516862"/>
                <a:gd name="connsiteY142" fmla="*/ 1217857 h 2338802"/>
                <a:gd name="connsiteX143" fmla="*/ 74299 w 516862"/>
                <a:gd name="connsiteY143" fmla="*/ 1211397 h 2338802"/>
                <a:gd name="connsiteX144" fmla="*/ 80760 w 516862"/>
                <a:gd name="connsiteY144" fmla="*/ 1217857 h 2338802"/>
                <a:gd name="connsiteX145" fmla="*/ 88513 w 516862"/>
                <a:gd name="connsiteY145" fmla="*/ 1225610 h 2338802"/>
                <a:gd name="connsiteX146" fmla="*/ 98850 w 516862"/>
                <a:gd name="connsiteY146" fmla="*/ 1234655 h 2338802"/>
                <a:gd name="connsiteX147" fmla="*/ 110479 w 516862"/>
                <a:gd name="connsiteY147" fmla="*/ 1244993 h 2338802"/>
                <a:gd name="connsiteX148" fmla="*/ 124693 w 516862"/>
                <a:gd name="connsiteY148" fmla="*/ 1256622 h 2338802"/>
                <a:gd name="connsiteX149" fmla="*/ 140199 w 516862"/>
                <a:gd name="connsiteY149" fmla="*/ 1268251 h 2338802"/>
                <a:gd name="connsiteX150" fmla="*/ 156997 w 516862"/>
                <a:gd name="connsiteY150" fmla="*/ 1278589 h 2338802"/>
                <a:gd name="connsiteX151" fmla="*/ 175087 w 516862"/>
                <a:gd name="connsiteY151" fmla="*/ 1287634 h 2338802"/>
                <a:gd name="connsiteX152" fmla="*/ 193177 w 516862"/>
                <a:gd name="connsiteY152" fmla="*/ 1296679 h 2338802"/>
                <a:gd name="connsiteX153" fmla="*/ 209975 w 516862"/>
                <a:gd name="connsiteY153" fmla="*/ 1303140 h 2338802"/>
                <a:gd name="connsiteX154" fmla="*/ 225481 w 516862"/>
                <a:gd name="connsiteY154" fmla="*/ 1308308 h 2338802"/>
                <a:gd name="connsiteX155" fmla="*/ 238403 w 516862"/>
                <a:gd name="connsiteY155" fmla="*/ 1312185 h 2338802"/>
                <a:gd name="connsiteX156" fmla="*/ 239695 w 516862"/>
                <a:gd name="connsiteY156" fmla="*/ 1312185 h 2338802"/>
                <a:gd name="connsiteX157" fmla="*/ 233234 w 516862"/>
                <a:gd name="connsiteY157" fmla="*/ 2329112 h 2338802"/>
                <a:gd name="connsiteX158" fmla="*/ 261662 w 516862"/>
                <a:gd name="connsiteY158" fmla="*/ 2329112 h 2338802"/>
                <a:gd name="connsiteX159" fmla="*/ 290089 w 516862"/>
                <a:gd name="connsiteY159" fmla="*/ 2329112 h 2338802"/>
                <a:gd name="connsiteX160" fmla="*/ 287505 w 516862"/>
                <a:gd name="connsiteY160" fmla="*/ 1188138 h 2338802"/>
                <a:gd name="connsiteX161" fmla="*/ 305595 w 516862"/>
                <a:gd name="connsiteY161" fmla="*/ 1184261 h 2338802"/>
                <a:gd name="connsiteX162" fmla="*/ 326269 w 516862"/>
                <a:gd name="connsiteY162" fmla="*/ 1173924 h 2338802"/>
                <a:gd name="connsiteX163" fmla="*/ 336607 w 516862"/>
                <a:gd name="connsiteY163" fmla="*/ 1166171 h 2338802"/>
                <a:gd name="connsiteX164" fmla="*/ 346944 w 516862"/>
                <a:gd name="connsiteY164" fmla="*/ 1158418 h 2338802"/>
                <a:gd name="connsiteX165" fmla="*/ 367618 w 516862"/>
                <a:gd name="connsiteY165" fmla="*/ 1140328 h 2338802"/>
                <a:gd name="connsiteX166" fmla="*/ 411552 w 516862"/>
                <a:gd name="connsiteY166" fmla="*/ 1100271 h 2338802"/>
                <a:gd name="connsiteX167" fmla="*/ 454193 w 516862"/>
                <a:gd name="connsiteY167" fmla="*/ 1058922 h 2338802"/>
                <a:gd name="connsiteX168" fmla="*/ 487789 w 516862"/>
                <a:gd name="connsiteY168" fmla="*/ 1020157 h 2338802"/>
                <a:gd name="connsiteX169" fmla="*/ 499418 w 516862"/>
                <a:gd name="connsiteY169" fmla="*/ 1003359 h 2338802"/>
                <a:gd name="connsiteX170" fmla="*/ 505879 w 516862"/>
                <a:gd name="connsiteY170" fmla="*/ 989146 h 2338802"/>
                <a:gd name="connsiteX171" fmla="*/ 508464 w 516862"/>
                <a:gd name="connsiteY171" fmla="*/ 983977 h 2338802"/>
                <a:gd name="connsiteX172" fmla="*/ 509755 w 516862"/>
                <a:gd name="connsiteY172" fmla="*/ 980101 h 2338802"/>
                <a:gd name="connsiteX173" fmla="*/ 511048 w 516862"/>
                <a:gd name="connsiteY173" fmla="*/ 976224 h 2338802"/>
                <a:gd name="connsiteX174" fmla="*/ 509755 w 516862"/>
                <a:gd name="connsiteY174" fmla="*/ 980101 h 2338802"/>
                <a:gd name="connsiteX175" fmla="*/ 508464 w 516862"/>
                <a:gd name="connsiteY175" fmla="*/ 983977 h 2338802"/>
                <a:gd name="connsiteX176" fmla="*/ 505879 w 516862"/>
                <a:gd name="connsiteY176" fmla="*/ 989146 h 2338802"/>
                <a:gd name="connsiteX177" fmla="*/ 498126 w 516862"/>
                <a:gd name="connsiteY177" fmla="*/ 1002067 h 2338802"/>
                <a:gd name="connsiteX178" fmla="*/ 485205 w 516862"/>
                <a:gd name="connsiteY178" fmla="*/ 1018865 h 2338802"/>
                <a:gd name="connsiteX179" fmla="*/ 449024 w 516862"/>
                <a:gd name="connsiteY179" fmla="*/ 1055046 h 2338802"/>
                <a:gd name="connsiteX180" fmla="*/ 403799 w 516862"/>
                <a:gd name="connsiteY180" fmla="*/ 1092518 h 2338802"/>
                <a:gd name="connsiteX181" fmla="*/ 357281 w 516862"/>
                <a:gd name="connsiteY181" fmla="*/ 1128699 h 2338802"/>
                <a:gd name="connsiteX182" fmla="*/ 335315 w 516862"/>
                <a:gd name="connsiteY182" fmla="*/ 1144204 h 2338802"/>
                <a:gd name="connsiteX183" fmla="*/ 324977 w 516862"/>
                <a:gd name="connsiteY183" fmla="*/ 1150665 h 2338802"/>
                <a:gd name="connsiteX184" fmla="*/ 315932 w 516862"/>
                <a:gd name="connsiteY184" fmla="*/ 1155834 h 2338802"/>
                <a:gd name="connsiteX185" fmla="*/ 299134 w 516862"/>
                <a:gd name="connsiteY185" fmla="*/ 1162295 h 2338802"/>
                <a:gd name="connsiteX186" fmla="*/ 287505 w 516862"/>
                <a:gd name="connsiteY186" fmla="*/ 1163587 h 2338802"/>
                <a:gd name="connsiteX187" fmla="*/ 286213 w 516862"/>
                <a:gd name="connsiteY187" fmla="*/ 839256 h 2338802"/>
                <a:gd name="connsiteX188" fmla="*/ 287505 w 516862"/>
                <a:gd name="connsiteY188" fmla="*/ 839256 h 2338802"/>
                <a:gd name="connsiteX189" fmla="*/ 304303 w 516862"/>
                <a:gd name="connsiteY189" fmla="*/ 834087 h 2338802"/>
                <a:gd name="connsiteX190" fmla="*/ 324977 w 516862"/>
                <a:gd name="connsiteY190" fmla="*/ 825042 h 2338802"/>
                <a:gd name="connsiteX191" fmla="*/ 346944 w 516862"/>
                <a:gd name="connsiteY191" fmla="*/ 812120 h 2338802"/>
                <a:gd name="connsiteX192" fmla="*/ 368910 w 516862"/>
                <a:gd name="connsiteY192" fmla="*/ 795322 h 2338802"/>
                <a:gd name="connsiteX193" fmla="*/ 412844 w 516862"/>
                <a:gd name="connsiteY193" fmla="*/ 755265 h 2338802"/>
                <a:gd name="connsiteX194" fmla="*/ 455485 w 516862"/>
                <a:gd name="connsiteY194" fmla="*/ 713916 h 2338802"/>
                <a:gd name="connsiteX195" fmla="*/ 491665 w 516862"/>
                <a:gd name="connsiteY195" fmla="*/ 676444 h 2338802"/>
                <a:gd name="connsiteX196" fmla="*/ 511048 w 516862"/>
                <a:gd name="connsiteY196" fmla="*/ 645432 h 2338802"/>
                <a:gd name="connsiteX197" fmla="*/ 511048 w 516862"/>
                <a:gd name="connsiteY197" fmla="*/ 636387 h 2338802"/>
                <a:gd name="connsiteX198" fmla="*/ 512340 w 516862"/>
                <a:gd name="connsiteY198" fmla="*/ 632511 h 2338802"/>
                <a:gd name="connsiteX199" fmla="*/ 511048 w 516862"/>
                <a:gd name="connsiteY199" fmla="*/ 636387 h 233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6862" h="2338802">
                  <a:moveTo>
                    <a:pt x="511048" y="636387"/>
                  </a:moveTo>
                  <a:cubicBezTo>
                    <a:pt x="509755" y="638971"/>
                    <a:pt x="508464" y="641556"/>
                    <a:pt x="507171" y="645432"/>
                  </a:cubicBezTo>
                  <a:cubicBezTo>
                    <a:pt x="503295" y="653185"/>
                    <a:pt x="496834" y="663522"/>
                    <a:pt x="486497" y="675152"/>
                  </a:cubicBezTo>
                  <a:cubicBezTo>
                    <a:pt x="476160" y="686781"/>
                    <a:pt x="463238" y="698411"/>
                    <a:pt x="449024" y="710040"/>
                  </a:cubicBezTo>
                  <a:cubicBezTo>
                    <a:pt x="434811" y="721669"/>
                    <a:pt x="418013" y="734591"/>
                    <a:pt x="402507" y="747512"/>
                  </a:cubicBezTo>
                  <a:cubicBezTo>
                    <a:pt x="387001" y="760434"/>
                    <a:pt x="371495" y="773356"/>
                    <a:pt x="355989" y="783693"/>
                  </a:cubicBezTo>
                  <a:cubicBezTo>
                    <a:pt x="348236" y="788861"/>
                    <a:pt x="340483" y="794030"/>
                    <a:pt x="334022" y="797907"/>
                  </a:cubicBezTo>
                  <a:cubicBezTo>
                    <a:pt x="326269" y="801783"/>
                    <a:pt x="319809" y="805659"/>
                    <a:pt x="313348" y="808244"/>
                  </a:cubicBezTo>
                  <a:cubicBezTo>
                    <a:pt x="306887" y="810828"/>
                    <a:pt x="300426" y="813412"/>
                    <a:pt x="295258" y="814704"/>
                  </a:cubicBezTo>
                  <a:cubicBezTo>
                    <a:pt x="291381" y="815997"/>
                    <a:pt x="287505" y="815997"/>
                    <a:pt x="283628" y="817289"/>
                  </a:cubicBezTo>
                  <a:lnTo>
                    <a:pt x="282336" y="499418"/>
                  </a:lnTo>
                  <a:cubicBezTo>
                    <a:pt x="282336" y="499418"/>
                    <a:pt x="282336" y="499418"/>
                    <a:pt x="282336" y="499418"/>
                  </a:cubicBezTo>
                  <a:cubicBezTo>
                    <a:pt x="284920" y="498126"/>
                    <a:pt x="286213" y="498126"/>
                    <a:pt x="288797" y="496834"/>
                  </a:cubicBezTo>
                  <a:cubicBezTo>
                    <a:pt x="297842" y="491666"/>
                    <a:pt x="309471" y="483913"/>
                    <a:pt x="321101" y="472283"/>
                  </a:cubicBezTo>
                  <a:cubicBezTo>
                    <a:pt x="327562" y="467115"/>
                    <a:pt x="332730" y="460654"/>
                    <a:pt x="339191" y="452901"/>
                  </a:cubicBezTo>
                  <a:cubicBezTo>
                    <a:pt x="345652" y="446440"/>
                    <a:pt x="352113" y="438687"/>
                    <a:pt x="358573" y="432226"/>
                  </a:cubicBezTo>
                  <a:cubicBezTo>
                    <a:pt x="371495" y="418013"/>
                    <a:pt x="385709" y="401215"/>
                    <a:pt x="397338" y="384416"/>
                  </a:cubicBezTo>
                  <a:cubicBezTo>
                    <a:pt x="403799" y="375371"/>
                    <a:pt x="408967" y="367619"/>
                    <a:pt x="415428" y="358573"/>
                  </a:cubicBezTo>
                  <a:cubicBezTo>
                    <a:pt x="416720" y="355989"/>
                    <a:pt x="418013" y="353405"/>
                    <a:pt x="419305" y="352113"/>
                  </a:cubicBezTo>
                  <a:cubicBezTo>
                    <a:pt x="420597" y="349528"/>
                    <a:pt x="421889" y="348236"/>
                    <a:pt x="423181" y="345652"/>
                  </a:cubicBezTo>
                  <a:cubicBezTo>
                    <a:pt x="425765" y="340483"/>
                    <a:pt x="428350" y="336607"/>
                    <a:pt x="429642" y="331438"/>
                  </a:cubicBezTo>
                  <a:cubicBezTo>
                    <a:pt x="437395" y="313348"/>
                    <a:pt x="442564" y="295258"/>
                    <a:pt x="445148" y="279752"/>
                  </a:cubicBezTo>
                  <a:cubicBezTo>
                    <a:pt x="446440" y="271999"/>
                    <a:pt x="447732" y="264246"/>
                    <a:pt x="447732" y="257785"/>
                  </a:cubicBezTo>
                  <a:cubicBezTo>
                    <a:pt x="447732" y="251324"/>
                    <a:pt x="447732" y="246156"/>
                    <a:pt x="447732" y="240987"/>
                  </a:cubicBezTo>
                  <a:cubicBezTo>
                    <a:pt x="447732" y="235819"/>
                    <a:pt x="446440" y="233234"/>
                    <a:pt x="446440" y="230650"/>
                  </a:cubicBezTo>
                  <a:cubicBezTo>
                    <a:pt x="446440" y="228066"/>
                    <a:pt x="446440" y="226773"/>
                    <a:pt x="446440" y="226773"/>
                  </a:cubicBezTo>
                  <a:cubicBezTo>
                    <a:pt x="446440" y="226773"/>
                    <a:pt x="446440" y="228066"/>
                    <a:pt x="446440" y="230650"/>
                  </a:cubicBezTo>
                  <a:cubicBezTo>
                    <a:pt x="446440" y="233234"/>
                    <a:pt x="446440" y="237111"/>
                    <a:pt x="446440" y="240987"/>
                  </a:cubicBezTo>
                  <a:cubicBezTo>
                    <a:pt x="446440" y="246156"/>
                    <a:pt x="446440" y="251324"/>
                    <a:pt x="445148" y="257785"/>
                  </a:cubicBezTo>
                  <a:cubicBezTo>
                    <a:pt x="443856" y="264246"/>
                    <a:pt x="443856" y="270707"/>
                    <a:pt x="441271" y="278460"/>
                  </a:cubicBezTo>
                  <a:cubicBezTo>
                    <a:pt x="437395" y="293966"/>
                    <a:pt x="430934" y="310764"/>
                    <a:pt x="421889" y="327562"/>
                  </a:cubicBezTo>
                  <a:cubicBezTo>
                    <a:pt x="419305" y="331438"/>
                    <a:pt x="416720" y="336607"/>
                    <a:pt x="414136" y="340483"/>
                  </a:cubicBezTo>
                  <a:cubicBezTo>
                    <a:pt x="412844" y="343068"/>
                    <a:pt x="411552" y="344360"/>
                    <a:pt x="410260" y="346944"/>
                  </a:cubicBezTo>
                  <a:cubicBezTo>
                    <a:pt x="408967" y="349528"/>
                    <a:pt x="407675" y="350820"/>
                    <a:pt x="406383" y="353405"/>
                  </a:cubicBezTo>
                  <a:cubicBezTo>
                    <a:pt x="399922" y="361158"/>
                    <a:pt x="394754" y="370203"/>
                    <a:pt x="387001" y="377956"/>
                  </a:cubicBezTo>
                  <a:cubicBezTo>
                    <a:pt x="374079" y="393462"/>
                    <a:pt x="358573" y="408967"/>
                    <a:pt x="345652" y="421889"/>
                  </a:cubicBezTo>
                  <a:cubicBezTo>
                    <a:pt x="339191" y="428350"/>
                    <a:pt x="331438" y="434811"/>
                    <a:pt x="324977" y="441271"/>
                  </a:cubicBezTo>
                  <a:cubicBezTo>
                    <a:pt x="318516" y="447732"/>
                    <a:pt x="312056" y="452901"/>
                    <a:pt x="306887" y="458069"/>
                  </a:cubicBezTo>
                  <a:cubicBezTo>
                    <a:pt x="297842" y="465822"/>
                    <a:pt x="288797" y="472283"/>
                    <a:pt x="282336" y="474867"/>
                  </a:cubicBezTo>
                  <a:lnTo>
                    <a:pt x="270707" y="9691"/>
                  </a:lnTo>
                  <a:lnTo>
                    <a:pt x="260369" y="9691"/>
                  </a:lnTo>
                  <a:lnTo>
                    <a:pt x="259077" y="9691"/>
                  </a:lnTo>
                  <a:lnTo>
                    <a:pt x="247448" y="240987"/>
                  </a:lnTo>
                  <a:cubicBezTo>
                    <a:pt x="246156" y="240987"/>
                    <a:pt x="244864" y="239695"/>
                    <a:pt x="243571" y="239695"/>
                  </a:cubicBezTo>
                  <a:cubicBezTo>
                    <a:pt x="242279" y="239695"/>
                    <a:pt x="239695" y="238403"/>
                    <a:pt x="238403" y="238403"/>
                  </a:cubicBezTo>
                  <a:cubicBezTo>
                    <a:pt x="237111" y="238403"/>
                    <a:pt x="234526" y="237111"/>
                    <a:pt x="231942" y="235819"/>
                  </a:cubicBezTo>
                  <a:cubicBezTo>
                    <a:pt x="229358" y="234526"/>
                    <a:pt x="228066" y="234526"/>
                    <a:pt x="225481" y="233234"/>
                  </a:cubicBezTo>
                  <a:cubicBezTo>
                    <a:pt x="222897" y="231942"/>
                    <a:pt x="220313" y="230650"/>
                    <a:pt x="219020" y="229358"/>
                  </a:cubicBezTo>
                  <a:cubicBezTo>
                    <a:pt x="216436" y="228066"/>
                    <a:pt x="213852" y="226773"/>
                    <a:pt x="211267" y="225481"/>
                  </a:cubicBezTo>
                  <a:cubicBezTo>
                    <a:pt x="208683" y="224189"/>
                    <a:pt x="206099" y="222897"/>
                    <a:pt x="203515" y="221605"/>
                  </a:cubicBezTo>
                  <a:cubicBezTo>
                    <a:pt x="198346" y="217728"/>
                    <a:pt x="193177" y="215144"/>
                    <a:pt x="189301" y="211268"/>
                  </a:cubicBezTo>
                  <a:cubicBezTo>
                    <a:pt x="184132" y="207391"/>
                    <a:pt x="180256" y="203515"/>
                    <a:pt x="175087" y="198346"/>
                  </a:cubicBezTo>
                  <a:cubicBezTo>
                    <a:pt x="171211" y="193177"/>
                    <a:pt x="166042" y="189301"/>
                    <a:pt x="163458" y="184132"/>
                  </a:cubicBezTo>
                  <a:cubicBezTo>
                    <a:pt x="159581" y="178964"/>
                    <a:pt x="156997" y="173795"/>
                    <a:pt x="153120" y="168626"/>
                  </a:cubicBezTo>
                  <a:cubicBezTo>
                    <a:pt x="151828" y="166042"/>
                    <a:pt x="150536" y="163458"/>
                    <a:pt x="149244" y="160874"/>
                  </a:cubicBezTo>
                  <a:cubicBezTo>
                    <a:pt x="147952" y="158289"/>
                    <a:pt x="146660" y="155705"/>
                    <a:pt x="145368" y="153121"/>
                  </a:cubicBezTo>
                  <a:cubicBezTo>
                    <a:pt x="144075" y="150536"/>
                    <a:pt x="142783" y="147952"/>
                    <a:pt x="142783" y="145368"/>
                  </a:cubicBezTo>
                  <a:cubicBezTo>
                    <a:pt x="141491" y="142783"/>
                    <a:pt x="141491" y="140199"/>
                    <a:pt x="140199" y="137615"/>
                  </a:cubicBezTo>
                  <a:cubicBezTo>
                    <a:pt x="138907" y="135030"/>
                    <a:pt x="138907" y="133738"/>
                    <a:pt x="137615" y="131154"/>
                  </a:cubicBezTo>
                  <a:cubicBezTo>
                    <a:pt x="137615" y="128570"/>
                    <a:pt x="136322" y="127277"/>
                    <a:pt x="136322" y="124693"/>
                  </a:cubicBezTo>
                  <a:cubicBezTo>
                    <a:pt x="136322" y="123401"/>
                    <a:pt x="135030" y="120817"/>
                    <a:pt x="135030" y="119524"/>
                  </a:cubicBezTo>
                  <a:cubicBezTo>
                    <a:pt x="135030" y="118232"/>
                    <a:pt x="135030" y="115648"/>
                    <a:pt x="133738" y="114356"/>
                  </a:cubicBezTo>
                  <a:cubicBezTo>
                    <a:pt x="132446" y="109187"/>
                    <a:pt x="132446" y="105311"/>
                    <a:pt x="132446" y="105311"/>
                  </a:cubicBezTo>
                  <a:cubicBezTo>
                    <a:pt x="132446" y="105311"/>
                    <a:pt x="132446" y="109187"/>
                    <a:pt x="132446" y="114356"/>
                  </a:cubicBezTo>
                  <a:cubicBezTo>
                    <a:pt x="132446" y="115648"/>
                    <a:pt x="132446" y="116940"/>
                    <a:pt x="132446" y="119524"/>
                  </a:cubicBezTo>
                  <a:cubicBezTo>
                    <a:pt x="132446" y="120817"/>
                    <a:pt x="132446" y="123401"/>
                    <a:pt x="132446" y="124693"/>
                  </a:cubicBezTo>
                  <a:cubicBezTo>
                    <a:pt x="132446" y="127277"/>
                    <a:pt x="132446" y="128570"/>
                    <a:pt x="133738" y="131154"/>
                  </a:cubicBezTo>
                  <a:cubicBezTo>
                    <a:pt x="133738" y="133738"/>
                    <a:pt x="135030" y="136323"/>
                    <a:pt x="135030" y="137615"/>
                  </a:cubicBezTo>
                  <a:cubicBezTo>
                    <a:pt x="135030" y="140199"/>
                    <a:pt x="136322" y="142783"/>
                    <a:pt x="136322" y="145368"/>
                  </a:cubicBezTo>
                  <a:cubicBezTo>
                    <a:pt x="137615" y="147952"/>
                    <a:pt x="137615" y="150536"/>
                    <a:pt x="138907" y="153121"/>
                  </a:cubicBezTo>
                  <a:cubicBezTo>
                    <a:pt x="140199" y="155705"/>
                    <a:pt x="140199" y="158289"/>
                    <a:pt x="141491" y="160874"/>
                  </a:cubicBezTo>
                  <a:cubicBezTo>
                    <a:pt x="142783" y="163458"/>
                    <a:pt x="144075" y="166042"/>
                    <a:pt x="145368" y="169919"/>
                  </a:cubicBezTo>
                  <a:cubicBezTo>
                    <a:pt x="147952" y="175087"/>
                    <a:pt x="150536" y="181548"/>
                    <a:pt x="154413" y="186717"/>
                  </a:cubicBezTo>
                  <a:cubicBezTo>
                    <a:pt x="156997" y="193177"/>
                    <a:pt x="162165" y="198346"/>
                    <a:pt x="166042" y="203515"/>
                  </a:cubicBezTo>
                  <a:cubicBezTo>
                    <a:pt x="169918" y="208683"/>
                    <a:pt x="175087" y="213852"/>
                    <a:pt x="178964" y="219021"/>
                  </a:cubicBezTo>
                  <a:cubicBezTo>
                    <a:pt x="182840" y="224189"/>
                    <a:pt x="188009" y="228066"/>
                    <a:pt x="193177" y="233234"/>
                  </a:cubicBezTo>
                  <a:cubicBezTo>
                    <a:pt x="195762" y="235819"/>
                    <a:pt x="198346" y="237111"/>
                    <a:pt x="200930" y="239695"/>
                  </a:cubicBezTo>
                  <a:cubicBezTo>
                    <a:pt x="203515" y="240987"/>
                    <a:pt x="206099" y="243571"/>
                    <a:pt x="208683" y="244864"/>
                  </a:cubicBezTo>
                  <a:cubicBezTo>
                    <a:pt x="211267" y="246156"/>
                    <a:pt x="213852" y="247448"/>
                    <a:pt x="216436" y="250032"/>
                  </a:cubicBezTo>
                  <a:cubicBezTo>
                    <a:pt x="219020" y="251324"/>
                    <a:pt x="221605" y="252617"/>
                    <a:pt x="224189" y="253909"/>
                  </a:cubicBezTo>
                  <a:cubicBezTo>
                    <a:pt x="226773" y="255201"/>
                    <a:pt x="229358" y="256493"/>
                    <a:pt x="230650" y="257785"/>
                  </a:cubicBezTo>
                  <a:cubicBezTo>
                    <a:pt x="233234" y="259077"/>
                    <a:pt x="234526" y="259077"/>
                    <a:pt x="237111" y="260370"/>
                  </a:cubicBezTo>
                  <a:cubicBezTo>
                    <a:pt x="239695" y="261662"/>
                    <a:pt x="240987" y="261662"/>
                    <a:pt x="243571" y="262954"/>
                  </a:cubicBezTo>
                  <a:cubicBezTo>
                    <a:pt x="244864" y="264246"/>
                    <a:pt x="246156" y="264246"/>
                    <a:pt x="248740" y="264246"/>
                  </a:cubicBezTo>
                  <a:cubicBezTo>
                    <a:pt x="248740" y="264246"/>
                    <a:pt x="248740" y="264246"/>
                    <a:pt x="248740" y="264246"/>
                  </a:cubicBezTo>
                  <a:lnTo>
                    <a:pt x="244864" y="641556"/>
                  </a:lnTo>
                  <a:cubicBezTo>
                    <a:pt x="242279" y="641556"/>
                    <a:pt x="240987" y="640263"/>
                    <a:pt x="238403" y="640263"/>
                  </a:cubicBezTo>
                  <a:cubicBezTo>
                    <a:pt x="235819" y="638971"/>
                    <a:pt x="231942" y="638971"/>
                    <a:pt x="229358" y="637679"/>
                  </a:cubicBezTo>
                  <a:cubicBezTo>
                    <a:pt x="226773" y="636387"/>
                    <a:pt x="222897" y="635095"/>
                    <a:pt x="219020" y="633803"/>
                  </a:cubicBezTo>
                  <a:cubicBezTo>
                    <a:pt x="212560" y="631218"/>
                    <a:pt x="204807" y="628634"/>
                    <a:pt x="197054" y="624758"/>
                  </a:cubicBezTo>
                  <a:cubicBezTo>
                    <a:pt x="193177" y="623465"/>
                    <a:pt x="189301" y="620881"/>
                    <a:pt x="185424" y="619589"/>
                  </a:cubicBezTo>
                  <a:cubicBezTo>
                    <a:pt x="181548" y="617005"/>
                    <a:pt x="177672" y="615712"/>
                    <a:pt x="172503" y="613128"/>
                  </a:cubicBezTo>
                  <a:cubicBezTo>
                    <a:pt x="164750" y="607960"/>
                    <a:pt x="155705" y="602791"/>
                    <a:pt x="147952" y="597622"/>
                  </a:cubicBezTo>
                  <a:cubicBezTo>
                    <a:pt x="140199" y="592454"/>
                    <a:pt x="131154" y="585993"/>
                    <a:pt x="123401" y="579532"/>
                  </a:cubicBezTo>
                  <a:cubicBezTo>
                    <a:pt x="115648" y="573071"/>
                    <a:pt x="107895" y="566611"/>
                    <a:pt x="100142" y="560150"/>
                  </a:cubicBezTo>
                  <a:cubicBezTo>
                    <a:pt x="92389" y="553689"/>
                    <a:pt x="84636" y="547228"/>
                    <a:pt x="78175" y="540767"/>
                  </a:cubicBezTo>
                  <a:cubicBezTo>
                    <a:pt x="63962" y="527846"/>
                    <a:pt x="52332" y="513632"/>
                    <a:pt x="43287" y="500711"/>
                  </a:cubicBezTo>
                  <a:cubicBezTo>
                    <a:pt x="35534" y="487789"/>
                    <a:pt x="30366" y="476160"/>
                    <a:pt x="27781" y="467115"/>
                  </a:cubicBezTo>
                  <a:cubicBezTo>
                    <a:pt x="26489" y="463238"/>
                    <a:pt x="25197" y="459362"/>
                    <a:pt x="25197" y="456777"/>
                  </a:cubicBezTo>
                  <a:cubicBezTo>
                    <a:pt x="25197" y="454193"/>
                    <a:pt x="23905" y="452901"/>
                    <a:pt x="23905" y="452901"/>
                  </a:cubicBezTo>
                  <a:cubicBezTo>
                    <a:pt x="23905" y="452901"/>
                    <a:pt x="23905" y="454193"/>
                    <a:pt x="23905" y="456777"/>
                  </a:cubicBezTo>
                  <a:cubicBezTo>
                    <a:pt x="23905" y="459362"/>
                    <a:pt x="25197" y="463238"/>
                    <a:pt x="26489" y="467115"/>
                  </a:cubicBezTo>
                  <a:cubicBezTo>
                    <a:pt x="29074" y="476160"/>
                    <a:pt x="32950" y="489081"/>
                    <a:pt x="40703" y="502003"/>
                  </a:cubicBezTo>
                  <a:cubicBezTo>
                    <a:pt x="48456" y="516216"/>
                    <a:pt x="60085" y="530430"/>
                    <a:pt x="73007" y="544644"/>
                  </a:cubicBezTo>
                  <a:cubicBezTo>
                    <a:pt x="79468" y="552397"/>
                    <a:pt x="87221" y="558858"/>
                    <a:pt x="93681" y="566611"/>
                  </a:cubicBezTo>
                  <a:cubicBezTo>
                    <a:pt x="101434" y="574364"/>
                    <a:pt x="109187" y="580824"/>
                    <a:pt x="116940" y="588577"/>
                  </a:cubicBezTo>
                  <a:cubicBezTo>
                    <a:pt x="124693" y="595038"/>
                    <a:pt x="132446" y="602791"/>
                    <a:pt x="141491" y="609252"/>
                  </a:cubicBezTo>
                  <a:cubicBezTo>
                    <a:pt x="149244" y="615712"/>
                    <a:pt x="158289" y="622173"/>
                    <a:pt x="166042" y="627342"/>
                  </a:cubicBezTo>
                  <a:cubicBezTo>
                    <a:pt x="169918" y="629926"/>
                    <a:pt x="173795" y="632511"/>
                    <a:pt x="178964" y="635095"/>
                  </a:cubicBezTo>
                  <a:cubicBezTo>
                    <a:pt x="182840" y="637679"/>
                    <a:pt x="186717" y="640263"/>
                    <a:pt x="190593" y="641556"/>
                  </a:cubicBezTo>
                  <a:cubicBezTo>
                    <a:pt x="198346" y="645432"/>
                    <a:pt x="206099" y="649309"/>
                    <a:pt x="213852" y="653185"/>
                  </a:cubicBezTo>
                  <a:cubicBezTo>
                    <a:pt x="217728" y="654477"/>
                    <a:pt x="221605" y="655769"/>
                    <a:pt x="224189" y="658354"/>
                  </a:cubicBezTo>
                  <a:cubicBezTo>
                    <a:pt x="228066" y="659646"/>
                    <a:pt x="230650" y="660938"/>
                    <a:pt x="234526" y="662230"/>
                  </a:cubicBezTo>
                  <a:cubicBezTo>
                    <a:pt x="239695" y="663522"/>
                    <a:pt x="243571" y="664814"/>
                    <a:pt x="247448" y="666107"/>
                  </a:cubicBezTo>
                  <a:lnTo>
                    <a:pt x="244864" y="973640"/>
                  </a:lnTo>
                  <a:cubicBezTo>
                    <a:pt x="237111" y="972348"/>
                    <a:pt x="228066" y="971055"/>
                    <a:pt x="216436" y="967179"/>
                  </a:cubicBezTo>
                  <a:cubicBezTo>
                    <a:pt x="203515" y="963302"/>
                    <a:pt x="188009" y="956842"/>
                    <a:pt x="171211" y="949089"/>
                  </a:cubicBezTo>
                  <a:cubicBezTo>
                    <a:pt x="155705" y="941336"/>
                    <a:pt x="140199" y="929707"/>
                    <a:pt x="123401" y="918077"/>
                  </a:cubicBezTo>
                  <a:cubicBezTo>
                    <a:pt x="107895" y="906448"/>
                    <a:pt x="92389" y="894818"/>
                    <a:pt x="78175" y="883189"/>
                  </a:cubicBezTo>
                  <a:cubicBezTo>
                    <a:pt x="63962" y="871559"/>
                    <a:pt x="51040" y="859930"/>
                    <a:pt x="40703" y="849593"/>
                  </a:cubicBezTo>
                  <a:cubicBezTo>
                    <a:pt x="30366" y="839256"/>
                    <a:pt x="22613" y="830211"/>
                    <a:pt x="17444" y="822457"/>
                  </a:cubicBezTo>
                  <a:cubicBezTo>
                    <a:pt x="14860" y="818581"/>
                    <a:pt x="13567" y="815997"/>
                    <a:pt x="12275" y="814704"/>
                  </a:cubicBezTo>
                  <a:cubicBezTo>
                    <a:pt x="10983" y="813412"/>
                    <a:pt x="9691" y="812120"/>
                    <a:pt x="9691" y="812120"/>
                  </a:cubicBezTo>
                  <a:cubicBezTo>
                    <a:pt x="9691" y="812120"/>
                    <a:pt x="9691" y="813412"/>
                    <a:pt x="10983" y="814704"/>
                  </a:cubicBezTo>
                  <a:cubicBezTo>
                    <a:pt x="12275" y="817289"/>
                    <a:pt x="13567" y="819873"/>
                    <a:pt x="16152" y="823750"/>
                  </a:cubicBezTo>
                  <a:cubicBezTo>
                    <a:pt x="21321" y="831503"/>
                    <a:pt x="27781" y="841840"/>
                    <a:pt x="36826" y="852177"/>
                  </a:cubicBezTo>
                  <a:cubicBezTo>
                    <a:pt x="45871" y="863806"/>
                    <a:pt x="57501" y="876728"/>
                    <a:pt x="71715" y="888358"/>
                  </a:cubicBezTo>
                  <a:cubicBezTo>
                    <a:pt x="84636" y="901279"/>
                    <a:pt x="100142" y="914201"/>
                    <a:pt x="114356" y="927122"/>
                  </a:cubicBezTo>
                  <a:cubicBezTo>
                    <a:pt x="128570" y="940044"/>
                    <a:pt x="144075" y="952965"/>
                    <a:pt x="160873" y="963302"/>
                  </a:cubicBezTo>
                  <a:cubicBezTo>
                    <a:pt x="176379" y="973640"/>
                    <a:pt x="193177" y="981393"/>
                    <a:pt x="207391" y="986561"/>
                  </a:cubicBezTo>
                  <a:cubicBezTo>
                    <a:pt x="221605" y="991730"/>
                    <a:pt x="233234" y="995606"/>
                    <a:pt x="242279" y="996899"/>
                  </a:cubicBezTo>
                  <a:lnTo>
                    <a:pt x="239695" y="1291510"/>
                  </a:lnTo>
                  <a:cubicBezTo>
                    <a:pt x="237111" y="1291510"/>
                    <a:pt x="234526" y="1290218"/>
                    <a:pt x="230650" y="1290218"/>
                  </a:cubicBezTo>
                  <a:cubicBezTo>
                    <a:pt x="225481" y="1288926"/>
                    <a:pt x="220313" y="1287634"/>
                    <a:pt x="215144" y="1286342"/>
                  </a:cubicBezTo>
                  <a:cubicBezTo>
                    <a:pt x="209975" y="1285049"/>
                    <a:pt x="204807" y="1283757"/>
                    <a:pt x="198346" y="1281173"/>
                  </a:cubicBezTo>
                  <a:cubicBezTo>
                    <a:pt x="193177" y="1279881"/>
                    <a:pt x="186717" y="1277296"/>
                    <a:pt x="180256" y="1274712"/>
                  </a:cubicBezTo>
                  <a:cubicBezTo>
                    <a:pt x="173795" y="1272128"/>
                    <a:pt x="168626" y="1269544"/>
                    <a:pt x="162165" y="1266959"/>
                  </a:cubicBezTo>
                  <a:cubicBezTo>
                    <a:pt x="155705" y="1264375"/>
                    <a:pt x="150536" y="1261791"/>
                    <a:pt x="144075" y="1259206"/>
                  </a:cubicBezTo>
                  <a:cubicBezTo>
                    <a:pt x="138907" y="1256622"/>
                    <a:pt x="132446" y="1252746"/>
                    <a:pt x="127277" y="1250161"/>
                  </a:cubicBezTo>
                  <a:cubicBezTo>
                    <a:pt x="122109" y="1247577"/>
                    <a:pt x="116940" y="1243701"/>
                    <a:pt x="111771" y="1241116"/>
                  </a:cubicBezTo>
                  <a:cubicBezTo>
                    <a:pt x="106603" y="1238532"/>
                    <a:pt x="102726" y="1234655"/>
                    <a:pt x="98850" y="1232071"/>
                  </a:cubicBezTo>
                  <a:cubicBezTo>
                    <a:pt x="94973" y="1229487"/>
                    <a:pt x="91097" y="1226902"/>
                    <a:pt x="88513" y="1224318"/>
                  </a:cubicBezTo>
                  <a:cubicBezTo>
                    <a:pt x="85928" y="1221734"/>
                    <a:pt x="82052" y="1219149"/>
                    <a:pt x="80760" y="1217857"/>
                  </a:cubicBezTo>
                  <a:cubicBezTo>
                    <a:pt x="76883" y="1213981"/>
                    <a:pt x="74299" y="1211397"/>
                    <a:pt x="74299" y="1211397"/>
                  </a:cubicBezTo>
                  <a:cubicBezTo>
                    <a:pt x="74299" y="1211397"/>
                    <a:pt x="76883" y="1213981"/>
                    <a:pt x="80760" y="1217857"/>
                  </a:cubicBezTo>
                  <a:cubicBezTo>
                    <a:pt x="83344" y="1220442"/>
                    <a:pt x="84636" y="1223026"/>
                    <a:pt x="88513" y="1225610"/>
                  </a:cubicBezTo>
                  <a:cubicBezTo>
                    <a:pt x="91097" y="1228195"/>
                    <a:pt x="94973" y="1232071"/>
                    <a:pt x="98850" y="1234655"/>
                  </a:cubicBezTo>
                  <a:cubicBezTo>
                    <a:pt x="102726" y="1238532"/>
                    <a:pt x="106603" y="1241116"/>
                    <a:pt x="110479" y="1244993"/>
                  </a:cubicBezTo>
                  <a:cubicBezTo>
                    <a:pt x="114356" y="1248869"/>
                    <a:pt x="119524" y="1252746"/>
                    <a:pt x="124693" y="1256622"/>
                  </a:cubicBezTo>
                  <a:cubicBezTo>
                    <a:pt x="129862" y="1260498"/>
                    <a:pt x="135030" y="1264375"/>
                    <a:pt x="140199" y="1268251"/>
                  </a:cubicBezTo>
                  <a:cubicBezTo>
                    <a:pt x="145368" y="1272128"/>
                    <a:pt x="151828" y="1276004"/>
                    <a:pt x="156997" y="1278589"/>
                  </a:cubicBezTo>
                  <a:cubicBezTo>
                    <a:pt x="163458" y="1282465"/>
                    <a:pt x="168626" y="1285049"/>
                    <a:pt x="175087" y="1287634"/>
                  </a:cubicBezTo>
                  <a:cubicBezTo>
                    <a:pt x="181548" y="1290218"/>
                    <a:pt x="186717" y="1292802"/>
                    <a:pt x="193177" y="1296679"/>
                  </a:cubicBezTo>
                  <a:cubicBezTo>
                    <a:pt x="199638" y="1299263"/>
                    <a:pt x="204807" y="1301848"/>
                    <a:pt x="209975" y="1303140"/>
                  </a:cubicBezTo>
                  <a:cubicBezTo>
                    <a:pt x="215144" y="1305724"/>
                    <a:pt x="220313" y="1307016"/>
                    <a:pt x="225481" y="1308308"/>
                  </a:cubicBezTo>
                  <a:cubicBezTo>
                    <a:pt x="230650" y="1309600"/>
                    <a:pt x="234526" y="1310893"/>
                    <a:pt x="238403" y="1312185"/>
                  </a:cubicBezTo>
                  <a:cubicBezTo>
                    <a:pt x="238403" y="1312185"/>
                    <a:pt x="238403" y="1312185"/>
                    <a:pt x="239695" y="1312185"/>
                  </a:cubicBezTo>
                  <a:lnTo>
                    <a:pt x="233234" y="2329112"/>
                  </a:lnTo>
                  <a:lnTo>
                    <a:pt x="261662" y="2329112"/>
                  </a:lnTo>
                  <a:lnTo>
                    <a:pt x="290089" y="2329112"/>
                  </a:lnTo>
                  <a:lnTo>
                    <a:pt x="287505" y="1188138"/>
                  </a:lnTo>
                  <a:cubicBezTo>
                    <a:pt x="292673" y="1188138"/>
                    <a:pt x="299134" y="1186846"/>
                    <a:pt x="305595" y="1184261"/>
                  </a:cubicBezTo>
                  <a:cubicBezTo>
                    <a:pt x="312056" y="1181677"/>
                    <a:pt x="319809" y="1177800"/>
                    <a:pt x="326269" y="1173924"/>
                  </a:cubicBezTo>
                  <a:cubicBezTo>
                    <a:pt x="330146" y="1171340"/>
                    <a:pt x="332730" y="1168755"/>
                    <a:pt x="336607" y="1166171"/>
                  </a:cubicBezTo>
                  <a:cubicBezTo>
                    <a:pt x="340483" y="1163587"/>
                    <a:pt x="343067" y="1161002"/>
                    <a:pt x="346944" y="1158418"/>
                  </a:cubicBezTo>
                  <a:cubicBezTo>
                    <a:pt x="353405" y="1153250"/>
                    <a:pt x="361157" y="1146789"/>
                    <a:pt x="367618" y="1140328"/>
                  </a:cubicBezTo>
                  <a:cubicBezTo>
                    <a:pt x="381832" y="1127406"/>
                    <a:pt x="397338" y="1114485"/>
                    <a:pt x="411552" y="1100271"/>
                  </a:cubicBezTo>
                  <a:cubicBezTo>
                    <a:pt x="425765" y="1086057"/>
                    <a:pt x="439979" y="1071844"/>
                    <a:pt x="454193" y="1058922"/>
                  </a:cubicBezTo>
                  <a:cubicBezTo>
                    <a:pt x="467114" y="1046001"/>
                    <a:pt x="478744" y="1031787"/>
                    <a:pt x="487789" y="1020157"/>
                  </a:cubicBezTo>
                  <a:cubicBezTo>
                    <a:pt x="491665" y="1013697"/>
                    <a:pt x="495542" y="1008528"/>
                    <a:pt x="499418" y="1003359"/>
                  </a:cubicBezTo>
                  <a:cubicBezTo>
                    <a:pt x="502003" y="998191"/>
                    <a:pt x="504587" y="993022"/>
                    <a:pt x="505879" y="989146"/>
                  </a:cubicBezTo>
                  <a:cubicBezTo>
                    <a:pt x="507171" y="986561"/>
                    <a:pt x="507171" y="985269"/>
                    <a:pt x="508464" y="983977"/>
                  </a:cubicBezTo>
                  <a:cubicBezTo>
                    <a:pt x="508464" y="982685"/>
                    <a:pt x="509755" y="981393"/>
                    <a:pt x="509755" y="980101"/>
                  </a:cubicBezTo>
                  <a:cubicBezTo>
                    <a:pt x="511048" y="977516"/>
                    <a:pt x="511048" y="976224"/>
                    <a:pt x="511048" y="976224"/>
                  </a:cubicBezTo>
                  <a:cubicBezTo>
                    <a:pt x="511048" y="976224"/>
                    <a:pt x="511048" y="977516"/>
                    <a:pt x="509755" y="980101"/>
                  </a:cubicBezTo>
                  <a:cubicBezTo>
                    <a:pt x="509755" y="981393"/>
                    <a:pt x="508464" y="982685"/>
                    <a:pt x="508464" y="983977"/>
                  </a:cubicBezTo>
                  <a:cubicBezTo>
                    <a:pt x="507171" y="985269"/>
                    <a:pt x="507171" y="987854"/>
                    <a:pt x="505879" y="989146"/>
                  </a:cubicBezTo>
                  <a:cubicBezTo>
                    <a:pt x="503295" y="993022"/>
                    <a:pt x="500711" y="998191"/>
                    <a:pt x="498126" y="1002067"/>
                  </a:cubicBezTo>
                  <a:cubicBezTo>
                    <a:pt x="494250" y="1007236"/>
                    <a:pt x="490373" y="1012404"/>
                    <a:pt x="485205" y="1018865"/>
                  </a:cubicBezTo>
                  <a:cubicBezTo>
                    <a:pt x="476160" y="1030495"/>
                    <a:pt x="463238" y="1042124"/>
                    <a:pt x="449024" y="1055046"/>
                  </a:cubicBezTo>
                  <a:cubicBezTo>
                    <a:pt x="434811" y="1066675"/>
                    <a:pt x="419305" y="1079597"/>
                    <a:pt x="403799" y="1092518"/>
                  </a:cubicBezTo>
                  <a:cubicBezTo>
                    <a:pt x="388293" y="1105440"/>
                    <a:pt x="372787" y="1117069"/>
                    <a:pt x="357281" y="1128699"/>
                  </a:cubicBezTo>
                  <a:cubicBezTo>
                    <a:pt x="349528" y="1133867"/>
                    <a:pt x="343067" y="1139036"/>
                    <a:pt x="335315" y="1144204"/>
                  </a:cubicBezTo>
                  <a:cubicBezTo>
                    <a:pt x="331438" y="1146789"/>
                    <a:pt x="328854" y="1149373"/>
                    <a:pt x="324977" y="1150665"/>
                  </a:cubicBezTo>
                  <a:cubicBezTo>
                    <a:pt x="322393" y="1153250"/>
                    <a:pt x="318516" y="1154542"/>
                    <a:pt x="315932" y="1155834"/>
                  </a:cubicBezTo>
                  <a:cubicBezTo>
                    <a:pt x="309471" y="1159710"/>
                    <a:pt x="304303" y="1161002"/>
                    <a:pt x="299134" y="1162295"/>
                  </a:cubicBezTo>
                  <a:cubicBezTo>
                    <a:pt x="293966" y="1163587"/>
                    <a:pt x="290089" y="1163587"/>
                    <a:pt x="287505" y="1163587"/>
                  </a:cubicBezTo>
                  <a:lnTo>
                    <a:pt x="286213" y="839256"/>
                  </a:lnTo>
                  <a:cubicBezTo>
                    <a:pt x="286213" y="839256"/>
                    <a:pt x="286213" y="839256"/>
                    <a:pt x="287505" y="839256"/>
                  </a:cubicBezTo>
                  <a:cubicBezTo>
                    <a:pt x="292673" y="837963"/>
                    <a:pt x="297842" y="836671"/>
                    <a:pt x="304303" y="834087"/>
                  </a:cubicBezTo>
                  <a:cubicBezTo>
                    <a:pt x="310763" y="831503"/>
                    <a:pt x="317224" y="828918"/>
                    <a:pt x="324977" y="825042"/>
                  </a:cubicBezTo>
                  <a:cubicBezTo>
                    <a:pt x="332730" y="821165"/>
                    <a:pt x="339191" y="817289"/>
                    <a:pt x="346944" y="812120"/>
                  </a:cubicBezTo>
                  <a:cubicBezTo>
                    <a:pt x="354697" y="806952"/>
                    <a:pt x="362450" y="801783"/>
                    <a:pt x="368910" y="795322"/>
                  </a:cubicBezTo>
                  <a:cubicBezTo>
                    <a:pt x="384417" y="783693"/>
                    <a:pt x="398630" y="769479"/>
                    <a:pt x="412844" y="755265"/>
                  </a:cubicBezTo>
                  <a:cubicBezTo>
                    <a:pt x="427058" y="741052"/>
                    <a:pt x="442564" y="726838"/>
                    <a:pt x="455485" y="713916"/>
                  </a:cubicBezTo>
                  <a:cubicBezTo>
                    <a:pt x="469699" y="700995"/>
                    <a:pt x="481328" y="688073"/>
                    <a:pt x="491665" y="676444"/>
                  </a:cubicBezTo>
                  <a:cubicBezTo>
                    <a:pt x="500711" y="664814"/>
                    <a:pt x="507171" y="653185"/>
                    <a:pt x="511048" y="645432"/>
                  </a:cubicBezTo>
                  <a:cubicBezTo>
                    <a:pt x="508464" y="641556"/>
                    <a:pt x="509755" y="638971"/>
                    <a:pt x="511048" y="636387"/>
                  </a:cubicBezTo>
                  <a:cubicBezTo>
                    <a:pt x="512340" y="633803"/>
                    <a:pt x="512340" y="632511"/>
                    <a:pt x="512340" y="632511"/>
                  </a:cubicBezTo>
                  <a:cubicBezTo>
                    <a:pt x="512340" y="632511"/>
                    <a:pt x="511048" y="633803"/>
                    <a:pt x="511048" y="636387"/>
                  </a:cubicBezTo>
                  <a:close/>
                </a:path>
              </a:pathLst>
            </a:custGeom>
            <a:solidFill>
              <a:srgbClr val="2B313D"/>
            </a:solidFill>
            <a:ln w="9525" cap="flat">
              <a:noFill/>
              <a:prstDash val="solid"/>
              <a:miter/>
            </a:ln>
          </p:spPr>
          <p:txBody>
            <a:bodyPr rtlCol="0" anchor="ctr"/>
            <a:lstStyle/>
            <a:p>
              <a:endParaRPr lang="fi-FI"/>
            </a:p>
          </p:txBody>
        </p:sp>
        <p:sp>
          <p:nvSpPr>
            <p:cNvPr id="7" name="Freeform: Shape 6">
              <a:extLst>
                <a:ext uri="{FF2B5EF4-FFF2-40B4-BE49-F238E27FC236}">
                  <a16:creationId xmlns:a16="http://schemas.microsoft.com/office/drawing/2014/main" id="{44CCB023-FFCF-4AB0-88D8-A5EEA9B1A0F0}"/>
                </a:ext>
              </a:extLst>
            </p:cNvPr>
            <p:cNvSpPr/>
            <p:nvPr/>
          </p:nvSpPr>
          <p:spPr>
            <a:xfrm>
              <a:off x="1072599" y="5402533"/>
              <a:ext cx="2442175" cy="1524744"/>
            </a:xfrm>
            <a:custGeom>
              <a:avLst/>
              <a:gdLst>
                <a:gd name="connsiteX0" fmla="*/ 2441082 w 2442175"/>
                <a:gd name="connsiteY0" fmla="*/ 1221426 h 1524744"/>
                <a:gd name="connsiteX1" fmla="*/ 2441082 w 2442175"/>
                <a:gd name="connsiteY1" fmla="*/ 1500532 h 1524744"/>
                <a:gd name="connsiteX2" fmla="*/ 2375182 w 2442175"/>
                <a:gd name="connsiteY2" fmla="*/ 1504408 h 1524744"/>
                <a:gd name="connsiteX3" fmla="*/ 1996580 w 2442175"/>
                <a:gd name="connsiteY3" fmla="*/ 1517330 h 1524744"/>
                <a:gd name="connsiteX4" fmla="*/ 1545617 w 2442175"/>
                <a:gd name="connsiteY4" fmla="*/ 1509577 h 1524744"/>
                <a:gd name="connsiteX5" fmla="*/ 1040384 w 2442175"/>
                <a:gd name="connsiteY5" fmla="*/ 1450138 h 1524744"/>
                <a:gd name="connsiteX6" fmla="*/ 775492 w 2442175"/>
                <a:gd name="connsiteY6" fmla="*/ 1380362 h 1524744"/>
                <a:gd name="connsiteX7" fmla="*/ 514476 w 2442175"/>
                <a:gd name="connsiteY7" fmla="*/ 1252438 h 1524744"/>
                <a:gd name="connsiteX8" fmla="*/ 398182 w 2442175"/>
                <a:gd name="connsiteY8" fmla="*/ 1147774 h 1524744"/>
                <a:gd name="connsiteX9" fmla="*/ 320653 w 2442175"/>
                <a:gd name="connsiteY9" fmla="*/ 997883 h 1524744"/>
                <a:gd name="connsiteX10" fmla="*/ 318069 w 2442175"/>
                <a:gd name="connsiteY10" fmla="*/ 986254 h 1524744"/>
                <a:gd name="connsiteX11" fmla="*/ 315484 w 2442175"/>
                <a:gd name="connsiteY11" fmla="*/ 974624 h 1524744"/>
                <a:gd name="connsiteX12" fmla="*/ 314192 w 2442175"/>
                <a:gd name="connsiteY12" fmla="*/ 964287 h 1524744"/>
                <a:gd name="connsiteX13" fmla="*/ 312900 w 2442175"/>
                <a:gd name="connsiteY13" fmla="*/ 952658 h 1524744"/>
                <a:gd name="connsiteX14" fmla="*/ 312900 w 2442175"/>
                <a:gd name="connsiteY14" fmla="*/ 907433 h 1524744"/>
                <a:gd name="connsiteX15" fmla="*/ 336159 w 2442175"/>
                <a:gd name="connsiteY15" fmla="*/ 818274 h 1524744"/>
                <a:gd name="connsiteX16" fmla="*/ 445992 w 2442175"/>
                <a:gd name="connsiteY16" fmla="*/ 687766 h 1524744"/>
                <a:gd name="connsiteX17" fmla="*/ 576500 w 2442175"/>
                <a:gd name="connsiteY17" fmla="*/ 610237 h 1524744"/>
                <a:gd name="connsiteX18" fmla="*/ 708300 w 2442175"/>
                <a:gd name="connsiteY18" fmla="*/ 555966 h 1524744"/>
                <a:gd name="connsiteX19" fmla="*/ 969315 w 2442175"/>
                <a:gd name="connsiteY19" fmla="*/ 473268 h 1524744"/>
                <a:gd name="connsiteX20" fmla="*/ 1210949 w 2442175"/>
                <a:gd name="connsiteY20" fmla="*/ 387986 h 1524744"/>
                <a:gd name="connsiteX21" fmla="*/ 1300108 w 2442175"/>
                <a:gd name="connsiteY21" fmla="*/ 329839 h 1524744"/>
                <a:gd name="connsiteX22" fmla="*/ 1310445 w 2442175"/>
                <a:gd name="connsiteY22" fmla="*/ 314333 h 1524744"/>
                <a:gd name="connsiteX23" fmla="*/ 1313029 w 2442175"/>
                <a:gd name="connsiteY23" fmla="*/ 306580 h 1524744"/>
                <a:gd name="connsiteX24" fmla="*/ 1314321 w 2442175"/>
                <a:gd name="connsiteY24" fmla="*/ 301411 h 1524744"/>
                <a:gd name="connsiteX25" fmla="*/ 1314321 w 2442175"/>
                <a:gd name="connsiteY25" fmla="*/ 297535 h 1524744"/>
                <a:gd name="connsiteX26" fmla="*/ 1314321 w 2442175"/>
                <a:gd name="connsiteY26" fmla="*/ 296242 h 1524744"/>
                <a:gd name="connsiteX27" fmla="*/ 1314321 w 2442175"/>
                <a:gd name="connsiteY27" fmla="*/ 296242 h 1524744"/>
                <a:gd name="connsiteX28" fmla="*/ 1314321 w 2442175"/>
                <a:gd name="connsiteY28" fmla="*/ 292366 h 1524744"/>
                <a:gd name="connsiteX29" fmla="*/ 1313029 w 2442175"/>
                <a:gd name="connsiteY29" fmla="*/ 285905 h 1524744"/>
                <a:gd name="connsiteX30" fmla="*/ 1306568 w 2442175"/>
                <a:gd name="connsiteY30" fmla="*/ 270399 h 1524744"/>
                <a:gd name="connsiteX31" fmla="*/ 1275557 w 2442175"/>
                <a:gd name="connsiteY31" fmla="*/ 238095 h 1524744"/>
                <a:gd name="connsiteX32" fmla="*/ 1229039 w 2442175"/>
                <a:gd name="connsiteY32" fmla="*/ 209668 h 1524744"/>
                <a:gd name="connsiteX33" fmla="*/ 1121790 w 2442175"/>
                <a:gd name="connsiteY33" fmla="*/ 165735 h 1524744"/>
                <a:gd name="connsiteX34" fmla="*/ 893078 w 2442175"/>
                <a:gd name="connsiteY34" fmla="*/ 110172 h 1524744"/>
                <a:gd name="connsiteX35" fmla="*/ 458914 w 2442175"/>
                <a:gd name="connsiteY35" fmla="*/ 61070 h 1524744"/>
                <a:gd name="connsiteX36" fmla="*/ 13120 w 2442175"/>
                <a:gd name="connsiteY36" fmla="*/ 55902 h 1524744"/>
                <a:gd name="connsiteX37" fmla="*/ 13120 w 2442175"/>
                <a:gd name="connsiteY37" fmla="*/ 31350 h 1524744"/>
                <a:gd name="connsiteX38" fmla="*/ 460206 w 2442175"/>
                <a:gd name="connsiteY38" fmla="*/ 13260 h 1524744"/>
                <a:gd name="connsiteX39" fmla="*/ 904708 w 2442175"/>
                <a:gd name="connsiteY39" fmla="*/ 40396 h 1524744"/>
                <a:gd name="connsiteX40" fmla="*/ 1146341 w 2442175"/>
                <a:gd name="connsiteY40" fmla="*/ 85621 h 1524744"/>
                <a:gd name="connsiteX41" fmla="*/ 1270388 w 2442175"/>
                <a:gd name="connsiteY41" fmla="*/ 128262 h 1524744"/>
                <a:gd name="connsiteX42" fmla="*/ 1332411 w 2442175"/>
                <a:gd name="connsiteY42" fmla="*/ 163150 h 1524744"/>
                <a:gd name="connsiteX43" fmla="*/ 1389266 w 2442175"/>
                <a:gd name="connsiteY43" fmla="*/ 218713 h 1524744"/>
                <a:gd name="connsiteX44" fmla="*/ 1408649 w 2442175"/>
                <a:gd name="connsiteY44" fmla="*/ 260062 h 1524744"/>
                <a:gd name="connsiteX45" fmla="*/ 1413817 w 2442175"/>
                <a:gd name="connsiteY45" fmla="*/ 283321 h 1524744"/>
                <a:gd name="connsiteX46" fmla="*/ 1415109 w 2442175"/>
                <a:gd name="connsiteY46" fmla="*/ 294951 h 1524744"/>
                <a:gd name="connsiteX47" fmla="*/ 1415109 w 2442175"/>
                <a:gd name="connsiteY47" fmla="*/ 298827 h 1524744"/>
                <a:gd name="connsiteX48" fmla="*/ 1415109 w 2442175"/>
                <a:gd name="connsiteY48" fmla="*/ 301411 h 1524744"/>
                <a:gd name="connsiteX49" fmla="*/ 1415109 w 2442175"/>
                <a:gd name="connsiteY49" fmla="*/ 305288 h 1524744"/>
                <a:gd name="connsiteX50" fmla="*/ 1381513 w 2442175"/>
                <a:gd name="connsiteY50" fmla="*/ 390570 h 1524744"/>
                <a:gd name="connsiteX51" fmla="*/ 1323366 w 2442175"/>
                <a:gd name="connsiteY51" fmla="*/ 444840 h 1524744"/>
                <a:gd name="connsiteX52" fmla="*/ 1261343 w 2442175"/>
                <a:gd name="connsiteY52" fmla="*/ 482313 h 1524744"/>
                <a:gd name="connsiteX53" fmla="*/ 1008080 w 2442175"/>
                <a:gd name="connsiteY53" fmla="*/ 586978 h 1524744"/>
                <a:gd name="connsiteX54" fmla="*/ 758694 w 2442175"/>
                <a:gd name="connsiteY54" fmla="*/ 681305 h 1524744"/>
                <a:gd name="connsiteX55" fmla="*/ 642400 w 2442175"/>
                <a:gd name="connsiteY55" fmla="*/ 735576 h 1524744"/>
                <a:gd name="connsiteX56" fmla="*/ 542904 w 2442175"/>
                <a:gd name="connsiteY56" fmla="*/ 801476 h 1524744"/>
                <a:gd name="connsiteX57" fmla="*/ 484757 w 2442175"/>
                <a:gd name="connsiteY57" fmla="*/ 876421 h 1524744"/>
                <a:gd name="connsiteX58" fmla="*/ 478296 w 2442175"/>
                <a:gd name="connsiteY58" fmla="*/ 913893 h 1524744"/>
                <a:gd name="connsiteX59" fmla="*/ 479588 w 2442175"/>
                <a:gd name="connsiteY59" fmla="*/ 933276 h 1524744"/>
                <a:gd name="connsiteX60" fmla="*/ 480880 w 2442175"/>
                <a:gd name="connsiteY60" fmla="*/ 937152 h 1524744"/>
                <a:gd name="connsiteX61" fmla="*/ 480880 w 2442175"/>
                <a:gd name="connsiteY61" fmla="*/ 938444 h 1524744"/>
                <a:gd name="connsiteX62" fmla="*/ 480880 w 2442175"/>
                <a:gd name="connsiteY62" fmla="*/ 938444 h 1524744"/>
                <a:gd name="connsiteX63" fmla="*/ 480880 w 2442175"/>
                <a:gd name="connsiteY63" fmla="*/ 941029 h 1524744"/>
                <a:gd name="connsiteX64" fmla="*/ 482173 w 2442175"/>
                <a:gd name="connsiteY64" fmla="*/ 944905 h 1524744"/>
                <a:gd name="connsiteX65" fmla="*/ 486049 w 2442175"/>
                <a:gd name="connsiteY65" fmla="*/ 957827 h 1524744"/>
                <a:gd name="connsiteX66" fmla="*/ 535151 w 2442175"/>
                <a:gd name="connsiteY66" fmla="*/ 1037940 h 1524744"/>
                <a:gd name="connsiteX67" fmla="*/ 619141 w 2442175"/>
                <a:gd name="connsiteY67" fmla="*/ 1105132 h 1524744"/>
                <a:gd name="connsiteX68" fmla="*/ 837516 w 2442175"/>
                <a:gd name="connsiteY68" fmla="*/ 1196875 h 1524744"/>
                <a:gd name="connsiteX69" fmla="*/ 1077857 w 2442175"/>
                <a:gd name="connsiteY69" fmla="*/ 1245977 h 1524744"/>
                <a:gd name="connsiteX70" fmla="*/ 1553370 w 2442175"/>
                <a:gd name="connsiteY70" fmla="*/ 1276989 h 1524744"/>
                <a:gd name="connsiteX71" fmla="*/ 1984950 w 2442175"/>
                <a:gd name="connsiteY71" fmla="*/ 1262776 h 1524744"/>
                <a:gd name="connsiteX72" fmla="*/ 2350631 w 2442175"/>
                <a:gd name="connsiteY72" fmla="*/ 1230472 h 1524744"/>
                <a:gd name="connsiteX73" fmla="*/ 2441082 w 2442175"/>
                <a:gd name="connsiteY73" fmla="*/ 1221426 h 152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442175" h="1524744">
                  <a:moveTo>
                    <a:pt x="2441082" y="1221426"/>
                  </a:moveTo>
                  <a:lnTo>
                    <a:pt x="2441082" y="1500532"/>
                  </a:lnTo>
                  <a:cubicBezTo>
                    <a:pt x="2419115" y="1501824"/>
                    <a:pt x="2397148" y="1503117"/>
                    <a:pt x="2375182" y="1504408"/>
                  </a:cubicBezTo>
                  <a:cubicBezTo>
                    <a:pt x="2262764" y="1510869"/>
                    <a:pt x="2136133" y="1516038"/>
                    <a:pt x="1996580" y="1517330"/>
                  </a:cubicBezTo>
                  <a:cubicBezTo>
                    <a:pt x="1857027" y="1518622"/>
                    <a:pt x="1705845" y="1517330"/>
                    <a:pt x="1545617" y="1509577"/>
                  </a:cubicBezTo>
                  <a:cubicBezTo>
                    <a:pt x="1385390" y="1500532"/>
                    <a:pt x="1216117" y="1483734"/>
                    <a:pt x="1040384" y="1450138"/>
                  </a:cubicBezTo>
                  <a:cubicBezTo>
                    <a:pt x="952518" y="1433340"/>
                    <a:pt x="863359" y="1411373"/>
                    <a:pt x="775492" y="1380362"/>
                  </a:cubicBezTo>
                  <a:cubicBezTo>
                    <a:pt x="686333" y="1349350"/>
                    <a:pt x="597174" y="1310585"/>
                    <a:pt x="514476" y="1252438"/>
                  </a:cubicBezTo>
                  <a:cubicBezTo>
                    <a:pt x="473127" y="1224011"/>
                    <a:pt x="433071" y="1189122"/>
                    <a:pt x="398182" y="1147774"/>
                  </a:cubicBezTo>
                  <a:cubicBezTo>
                    <a:pt x="363294" y="1106425"/>
                    <a:pt x="334867" y="1056031"/>
                    <a:pt x="320653" y="997883"/>
                  </a:cubicBezTo>
                  <a:cubicBezTo>
                    <a:pt x="319361" y="994007"/>
                    <a:pt x="319361" y="991423"/>
                    <a:pt x="318069" y="986254"/>
                  </a:cubicBezTo>
                  <a:lnTo>
                    <a:pt x="315484" y="974624"/>
                  </a:lnTo>
                  <a:lnTo>
                    <a:pt x="314192" y="964287"/>
                  </a:lnTo>
                  <a:lnTo>
                    <a:pt x="312900" y="952658"/>
                  </a:lnTo>
                  <a:cubicBezTo>
                    <a:pt x="311608" y="937152"/>
                    <a:pt x="311608" y="922938"/>
                    <a:pt x="312900" y="907433"/>
                  </a:cubicBezTo>
                  <a:cubicBezTo>
                    <a:pt x="315484" y="876421"/>
                    <a:pt x="323237" y="845409"/>
                    <a:pt x="336159" y="818274"/>
                  </a:cubicBezTo>
                  <a:cubicBezTo>
                    <a:pt x="362002" y="761419"/>
                    <a:pt x="403351" y="720070"/>
                    <a:pt x="445992" y="687766"/>
                  </a:cubicBezTo>
                  <a:cubicBezTo>
                    <a:pt x="488633" y="655462"/>
                    <a:pt x="532567" y="632203"/>
                    <a:pt x="576500" y="610237"/>
                  </a:cubicBezTo>
                  <a:cubicBezTo>
                    <a:pt x="620433" y="589562"/>
                    <a:pt x="664367" y="571472"/>
                    <a:pt x="708300" y="555966"/>
                  </a:cubicBezTo>
                  <a:cubicBezTo>
                    <a:pt x="796167" y="524954"/>
                    <a:pt x="884033" y="499111"/>
                    <a:pt x="969315" y="473268"/>
                  </a:cubicBezTo>
                  <a:cubicBezTo>
                    <a:pt x="1054598" y="447425"/>
                    <a:pt x="1138588" y="421582"/>
                    <a:pt x="1210949" y="387986"/>
                  </a:cubicBezTo>
                  <a:cubicBezTo>
                    <a:pt x="1247129" y="371188"/>
                    <a:pt x="1280725" y="350513"/>
                    <a:pt x="1300108" y="329839"/>
                  </a:cubicBezTo>
                  <a:cubicBezTo>
                    <a:pt x="1305276" y="324670"/>
                    <a:pt x="1307861" y="319501"/>
                    <a:pt x="1310445" y="314333"/>
                  </a:cubicBezTo>
                  <a:cubicBezTo>
                    <a:pt x="1311737" y="311748"/>
                    <a:pt x="1313029" y="309164"/>
                    <a:pt x="1313029" y="306580"/>
                  </a:cubicBezTo>
                  <a:cubicBezTo>
                    <a:pt x="1314321" y="303995"/>
                    <a:pt x="1314321" y="301411"/>
                    <a:pt x="1314321" y="301411"/>
                  </a:cubicBezTo>
                  <a:cubicBezTo>
                    <a:pt x="1314321" y="301411"/>
                    <a:pt x="1314321" y="298827"/>
                    <a:pt x="1314321" y="297535"/>
                  </a:cubicBezTo>
                  <a:lnTo>
                    <a:pt x="1314321" y="296242"/>
                  </a:lnTo>
                  <a:cubicBezTo>
                    <a:pt x="1314321" y="296242"/>
                    <a:pt x="1314321" y="296242"/>
                    <a:pt x="1314321" y="296242"/>
                  </a:cubicBezTo>
                  <a:cubicBezTo>
                    <a:pt x="1314321" y="294951"/>
                    <a:pt x="1314321" y="293658"/>
                    <a:pt x="1314321" y="292366"/>
                  </a:cubicBezTo>
                  <a:cubicBezTo>
                    <a:pt x="1314321" y="289782"/>
                    <a:pt x="1314321" y="287198"/>
                    <a:pt x="1313029" y="285905"/>
                  </a:cubicBezTo>
                  <a:cubicBezTo>
                    <a:pt x="1311737" y="280737"/>
                    <a:pt x="1310445" y="275568"/>
                    <a:pt x="1306568" y="270399"/>
                  </a:cubicBezTo>
                  <a:cubicBezTo>
                    <a:pt x="1300108" y="260062"/>
                    <a:pt x="1288478" y="248433"/>
                    <a:pt x="1275557" y="238095"/>
                  </a:cubicBezTo>
                  <a:cubicBezTo>
                    <a:pt x="1262635" y="227758"/>
                    <a:pt x="1245837" y="217421"/>
                    <a:pt x="1229039" y="209668"/>
                  </a:cubicBezTo>
                  <a:cubicBezTo>
                    <a:pt x="1195443" y="192870"/>
                    <a:pt x="1159263" y="178656"/>
                    <a:pt x="1121790" y="165735"/>
                  </a:cubicBezTo>
                  <a:cubicBezTo>
                    <a:pt x="1046845" y="141184"/>
                    <a:pt x="969315" y="124386"/>
                    <a:pt x="893078" y="110172"/>
                  </a:cubicBezTo>
                  <a:cubicBezTo>
                    <a:pt x="740604" y="83037"/>
                    <a:pt x="594590" y="68823"/>
                    <a:pt x="458914" y="61070"/>
                  </a:cubicBezTo>
                  <a:cubicBezTo>
                    <a:pt x="292226" y="52025"/>
                    <a:pt x="141043" y="50733"/>
                    <a:pt x="13120" y="55902"/>
                  </a:cubicBezTo>
                  <a:lnTo>
                    <a:pt x="13120" y="31350"/>
                  </a:lnTo>
                  <a:cubicBezTo>
                    <a:pt x="141043" y="19721"/>
                    <a:pt x="292226" y="11968"/>
                    <a:pt x="460206" y="13260"/>
                  </a:cubicBezTo>
                  <a:cubicBezTo>
                    <a:pt x="597174" y="14552"/>
                    <a:pt x="747065" y="21013"/>
                    <a:pt x="904708" y="40396"/>
                  </a:cubicBezTo>
                  <a:cubicBezTo>
                    <a:pt x="983529" y="50733"/>
                    <a:pt x="1064935" y="63654"/>
                    <a:pt x="1146341" y="85621"/>
                  </a:cubicBezTo>
                  <a:cubicBezTo>
                    <a:pt x="1187690" y="97250"/>
                    <a:pt x="1229039" y="110172"/>
                    <a:pt x="1270388" y="128262"/>
                  </a:cubicBezTo>
                  <a:cubicBezTo>
                    <a:pt x="1291062" y="137307"/>
                    <a:pt x="1311737" y="148937"/>
                    <a:pt x="1332411" y="163150"/>
                  </a:cubicBezTo>
                  <a:cubicBezTo>
                    <a:pt x="1353086" y="177364"/>
                    <a:pt x="1372468" y="194162"/>
                    <a:pt x="1389266" y="218713"/>
                  </a:cubicBezTo>
                  <a:cubicBezTo>
                    <a:pt x="1397019" y="230343"/>
                    <a:pt x="1404772" y="244556"/>
                    <a:pt x="1408649" y="260062"/>
                  </a:cubicBezTo>
                  <a:cubicBezTo>
                    <a:pt x="1411233" y="267815"/>
                    <a:pt x="1412525" y="275568"/>
                    <a:pt x="1413817" y="283321"/>
                  </a:cubicBezTo>
                  <a:cubicBezTo>
                    <a:pt x="1413817" y="287198"/>
                    <a:pt x="1413817" y="291074"/>
                    <a:pt x="1415109" y="294951"/>
                  </a:cubicBezTo>
                  <a:cubicBezTo>
                    <a:pt x="1415109" y="294951"/>
                    <a:pt x="1415109" y="298827"/>
                    <a:pt x="1415109" y="298827"/>
                  </a:cubicBezTo>
                  <a:lnTo>
                    <a:pt x="1415109" y="301411"/>
                  </a:lnTo>
                  <a:cubicBezTo>
                    <a:pt x="1415109" y="302703"/>
                    <a:pt x="1415109" y="303995"/>
                    <a:pt x="1415109" y="305288"/>
                  </a:cubicBezTo>
                  <a:cubicBezTo>
                    <a:pt x="1412525" y="340176"/>
                    <a:pt x="1398312" y="368603"/>
                    <a:pt x="1381513" y="390570"/>
                  </a:cubicBezTo>
                  <a:cubicBezTo>
                    <a:pt x="1363423" y="412536"/>
                    <a:pt x="1344041" y="429335"/>
                    <a:pt x="1323366" y="444840"/>
                  </a:cubicBezTo>
                  <a:cubicBezTo>
                    <a:pt x="1302692" y="459054"/>
                    <a:pt x="1282017" y="471976"/>
                    <a:pt x="1261343" y="482313"/>
                  </a:cubicBezTo>
                  <a:cubicBezTo>
                    <a:pt x="1177353" y="526246"/>
                    <a:pt x="1093363" y="555966"/>
                    <a:pt x="1008080" y="586978"/>
                  </a:cubicBezTo>
                  <a:cubicBezTo>
                    <a:pt x="924090" y="617990"/>
                    <a:pt x="838808" y="646417"/>
                    <a:pt x="758694" y="681305"/>
                  </a:cubicBezTo>
                  <a:cubicBezTo>
                    <a:pt x="718637" y="698103"/>
                    <a:pt x="679872" y="716193"/>
                    <a:pt x="642400" y="735576"/>
                  </a:cubicBezTo>
                  <a:cubicBezTo>
                    <a:pt x="606220" y="754958"/>
                    <a:pt x="571331" y="776925"/>
                    <a:pt x="542904" y="801476"/>
                  </a:cubicBezTo>
                  <a:cubicBezTo>
                    <a:pt x="514476" y="826026"/>
                    <a:pt x="493802" y="851870"/>
                    <a:pt x="484757" y="876421"/>
                  </a:cubicBezTo>
                  <a:cubicBezTo>
                    <a:pt x="479588" y="889342"/>
                    <a:pt x="478296" y="900972"/>
                    <a:pt x="478296" y="913893"/>
                  </a:cubicBezTo>
                  <a:cubicBezTo>
                    <a:pt x="478296" y="920354"/>
                    <a:pt x="478296" y="926815"/>
                    <a:pt x="479588" y="933276"/>
                  </a:cubicBezTo>
                  <a:lnTo>
                    <a:pt x="480880" y="937152"/>
                  </a:lnTo>
                  <a:lnTo>
                    <a:pt x="480880" y="938444"/>
                  </a:lnTo>
                  <a:lnTo>
                    <a:pt x="480880" y="938444"/>
                  </a:lnTo>
                  <a:lnTo>
                    <a:pt x="480880" y="941029"/>
                  </a:lnTo>
                  <a:lnTo>
                    <a:pt x="482173" y="944905"/>
                  </a:lnTo>
                  <a:lnTo>
                    <a:pt x="486049" y="957827"/>
                  </a:lnTo>
                  <a:cubicBezTo>
                    <a:pt x="495094" y="984962"/>
                    <a:pt x="511892" y="1012097"/>
                    <a:pt x="535151" y="1037940"/>
                  </a:cubicBezTo>
                  <a:cubicBezTo>
                    <a:pt x="558410" y="1062491"/>
                    <a:pt x="586837" y="1085750"/>
                    <a:pt x="619141" y="1105132"/>
                  </a:cubicBezTo>
                  <a:cubicBezTo>
                    <a:pt x="683749" y="1145189"/>
                    <a:pt x="759986" y="1174909"/>
                    <a:pt x="837516" y="1196875"/>
                  </a:cubicBezTo>
                  <a:cubicBezTo>
                    <a:pt x="916337" y="1218842"/>
                    <a:pt x="996451" y="1235640"/>
                    <a:pt x="1077857" y="1245977"/>
                  </a:cubicBezTo>
                  <a:cubicBezTo>
                    <a:pt x="1239376" y="1269236"/>
                    <a:pt x="1400896" y="1275697"/>
                    <a:pt x="1553370" y="1276989"/>
                  </a:cubicBezTo>
                  <a:cubicBezTo>
                    <a:pt x="1705845" y="1276989"/>
                    <a:pt x="1851858" y="1271820"/>
                    <a:pt x="1984950" y="1262776"/>
                  </a:cubicBezTo>
                  <a:cubicBezTo>
                    <a:pt x="2119335" y="1253730"/>
                    <a:pt x="2242089" y="1242101"/>
                    <a:pt x="2350631" y="1230472"/>
                  </a:cubicBezTo>
                  <a:cubicBezTo>
                    <a:pt x="2381642" y="1229179"/>
                    <a:pt x="2412654" y="1225303"/>
                    <a:pt x="2441082" y="1221426"/>
                  </a:cubicBezTo>
                  <a:close/>
                </a:path>
              </a:pathLst>
            </a:custGeom>
            <a:solidFill>
              <a:schemeClr val="accent6"/>
            </a:solidFill>
            <a:ln w="12895" cap="flat">
              <a:noFill/>
              <a:prstDash val="solid"/>
              <a:miter/>
            </a:ln>
          </p:spPr>
          <p:txBody>
            <a:bodyPr rtlCol="0" anchor="ctr"/>
            <a:lstStyle/>
            <a:p>
              <a:endParaRPr lang="fi-FI"/>
            </a:p>
          </p:txBody>
        </p:sp>
        <p:sp>
          <p:nvSpPr>
            <p:cNvPr id="8" name="Freeform: Shape 7">
              <a:extLst>
                <a:ext uri="{FF2B5EF4-FFF2-40B4-BE49-F238E27FC236}">
                  <a16:creationId xmlns:a16="http://schemas.microsoft.com/office/drawing/2014/main" id="{A8B94E2F-AFD8-491A-8792-685CD5548308}"/>
                </a:ext>
              </a:extLst>
            </p:cNvPr>
            <p:cNvSpPr/>
            <p:nvPr/>
          </p:nvSpPr>
          <p:spPr>
            <a:xfrm>
              <a:off x="648906" y="1310532"/>
              <a:ext cx="2364646" cy="2364646"/>
            </a:xfrm>
            <a:custGeom>
              <a:avLst/>
              <a:gdLst>
                <a:gd name="connsiteX0" fmla="*/ 1770086 w 2364646"/>
                <a:gd name="connsiteY0" fmla="*/ 602398 h 2364645"/>
                <a:gd name="connsiteX1" fmla="*/ 1770086 w 2364646"/>
                <a:gd name="connsiteY1" fmla="*/ 1770086 h 2364645"/>
                <a:gd name="connsiteX2" fmla="*/ 602398 w 2364646"/>
                <a:gd name="connsiteY2" fmla="*/ 1770086 h 2364645"/>
                <a:gd name="connsiteX3" fmla="*/ 602398 w 2364646"/>
                <a:gd name="connsiteY3" fmla="*/ 602398 h 2364645"/>
                <a:gd name="connsiteX4" fmla="*/ 1770086 w 2364646"/>
                <a:gd name="connsiteY4" fmla="*/ 602398 h 236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646" h="2364645">
                  <a:moveTo>
                    <a:pt x="1770086" y="602398"/>
                  </a:moveTo>
                  <a:cubicBezTo>
                    <a:pt x="2092534" y="924846"/>
                    <a:pt x="2092534" y="1447638"/>
                    <a:pt x="1770086" y="1770086"/>
                  </a:cubicBezTo>
                  <a:cubicBezTo>
                    <a:pt x="1447638" y="2092534"/>
                    <a:pt x="924846" y="2092534"/>
                    <a:pt x="602398" y="1770086"/>
                  </a:cubicBezTo>
                  <a:cubicBezTo>
                    <a:pt x="279950" y="1447638"/>
                    <a:pt x="279950" y="924846"/>
                    <a:pt x="602398" y="602398"/>
                  </a:cubicBezTo>
                  <a:cubicBezTo>
                    <a:pt x="924846" y="279950"/>
                    <a:pt x="1447638" y="279950"/>
                    <a:pt x="1770086" y="602398"/>
                  </a:cubicBezTo>
                  <a:close/>
                </a:path>
              </a:pathLst>
            </a:custGeom>
            <a:solidFill>
              <a:srgbClr val="FFFF67"/>
            </a:solidFill>
            <a:ln w="12895" cap="flat">
              <a:noFill/>
              <a:prstDash val="solid"/>
              <a:miter/>
            </a:ln>
          </p:spPr>
          <p:txBody>
            <a:bodyPr rtlCol="0" anchor="ctr"/>
            <a:lstStyle/>
            <a:p>
              <a:endParaRPr lang="fi-FI"/>
            </a:p>
          </p:txBody>
        </p:sp>
        <p:sp>
          <p:nvSpPr>
            <p:cNvPr id="9" name="Freeform: Shape 8">
              <a:extLst>
                <a:ext uri="{FF2B5EF4-FFF2-40B4-BE49-F238E27FC236}">
                  <a16:creationId xmlns:a16="http://schemas.microsoft.com/office/drawing/2014/main" id="{3F95A515-95D9-49BE-853F-63845212D5DB}"/>
                </a:ext>
              </a:extLst>
            </p:cNvPr>
            <p:cNvSpPr/>
            <p:nvPr/>
          </p:nvSpPr>
          <p:spPr>
            <a:xfrm>
              <a:off x="1936604" y="1891437"/>
              <a:ext cx="917431" cy="1343842"/>
            </a:xfrm>
            <a:custGeom>
              <a:avLst/>
              <a:gdLst>
                <a:gd name="connsiteX0" fmla="*/ 915493 w 917430"/>
                <a:gd name="connsiteY0" fmla="*/ 277168 h 1343842"/>
                <a:gd name="connsiteX1" fmla="*/ 470991 w 917430"/>
                <a:gd name="connsiteY1" fmla="*/ 9691 h 1343842"/>
                <a:gd name="connsiteX2" fmla="*/ 9691 w 917430"/>
                <a:gd name="connsiteY2" fmla="*/ 279752 h 1343842"/>
                <a:gd name="connsiteX3" fmla="*/ 132446 w 917430"/>
                <a:gd name="connsiteY3" fmla="*/ 279752 h 1343842"/>
                <a:gd name="connsiteX4" fmla="*/ 132446 w 917430"/>
                <a:gd name="connsiteY4" fmla="*/ 1335444 h 1343842"/>
                <a:gd name="connsiteX5" fmla="*/ 792738 w 917430"/>
                <a:gd name="connsiteY5" fmla="*/ 1335444 h 1343842"/>
                <a:gd name="connsiteX6" fmla="*/ 792738 w 917430"/>
                <a:gd name="connsiteY6" fmla="*/ 277168 h 134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430" h="1343842">
                  <a:moveTo>
                    <a:pt x="915493" y="277168"/>
                  </a:moveTo>
                  <a:lnTo>
                    <a:pt x="470991" y="9691"/>
                  </a:lnTo>
                  <a:lnTo>
                    <a:pt x="9691" y="279752"/>
                  </a:lnTo>
                  <a:lnTo>
                    <a:pt x="132446" y="279752"/>
                  </a:lnTo>
                  <a:lnTo>
                    <a:pt x="132446" y="1335444"/>
                  </a:lnTo>
                  <a:lnTo>
                    <a:pt x="792738" y="1335444"/>
                  </a:lnTo>
                  <a:lnTo>
                    <a:pt x="792738" y="277168"/>
                  </a:lnTo>
                  <a:close/>
                </a:path>
              </a:pathLst>
            </a:custGeom>
            <a:solidFill>
              <a:schemeClr val="tx2">
                <a:lumMod val="50000"/>
              </a:schemeClr>
            </a:solidFill>
            <a:ln w="9525" cap="flat">
              <a:noFill/>
              <a:prstDash val="solid"/>
              <a:miter/>
            </a:ln>
          </p:spPr>
          <p:txBody>
            <a:bodyPr rtlCol="0" anchor="ctr"/>
            <a:lstStyle/>
            <a:p>
              <a:endParaRPr lang="fi-FI"/>
            </a:p>
          </p:txBody>
        </p:sp>
        <p:sp>
          <p:nvSpPr>
            <p:cNvPr id="10" name="Freeform: Shape 9">
              <a:extLst>
                <a:ext uri="{FF2B5EF4-FFF2-40B4-BE49-F238E27FC236}">
                  <a16:creationId xmlns:a16="http://schemas.microsoft.com/office/drawing/2014/main" id="{695E81EB-501E-4683-9AF2-8137B32D25F4}"/>
                </a:ext>
              </a:extLst>
            </p:cNvPr>
            <p:cNvSpPr/>
            <p:nvPr/>
          </p:nvSpPr>
          <p:spPr>
            <a:xfrm>
              <a:off x="2457343" y="2263578"/>
              <a:ext cx="142137" cy="142137"/>
            </a:xfrm>
            <a:custGeom>
              <a:avLst/>
              <a:gdLst>
                <a:gd name="connsiteX0" fmla="*/ 9691 w 142137"/>
                <a:gd name="connsiteY0" fmla="*/ 9691 h 142137"/>
                <a:gd name="connsiteX1" fmla="*/ 133738 w 142137"/>
                <a:gd name="connsiteY1" fmla="*/ 9691 h 142137"/>
                <a:gd name="connsiteX2" fmla="*/ 133738 w 142137"/>
                <a:gd name="connsiteY2" fmla="*/ 133738 h 142137"/>
                <a:gd name="connsiteX3" fmla="*/ 9691 w 142137"/>
                <a:gd name="connsiteY3" fmla="*/ 133738 h 142137"/>
              </a:gdLst>
              <a:ahLst/>
              <a:cxnLst>
                <a:cxn ang="0">
                  <a:pos x="connsiteX0" y="connsiteY0"/>
                </a:cxn>
                <a:cxn ang="0">
                  <a:pos x="connsiteX1" y="connsiteY1"/>
                </a:cxn>
                <a:cxn ang="0">
                  <a:pos x="connsiteX2" y="connsiteY2"/>
                </a:cxn>
                <a:cxn ang="0">
                  <a:pos x="connsiteX3" y="connsiteY3"/>
                </a:cxn>
              </a:cxnLst>
              <a:rect l="l" t="t" r="r" b="b"/>
              <a:pathLst>
                <a:path w="142137" h="142137">
                  <a:moveTo>
                    <a:pt x="9691" y="9691"/>
                  </a:moveTo>
                  <a:lnTo>
                    <a:pt x="133738" y="9691"/>
                  </a:lnTo>
                  <a:lnTo>
                    <a:pt x="133738" y="133738"/>
                  </a:lnTo>
                  <a:lnTo>
                    <a:pt x="9691" y="133738"/>
                  </a:lnTo>
                  <a:close/>
                </a:path>
              </a:pathLst>
            </a:custGeom>
            <a:solidFill>
              <a:srgbClr val="FFFF67"/>
            </a:solidFill>
            <a:ln w="9525" cap="flat">
              <a:noFill/>
              <a:prstDash val="solid"/>
              <a:miter/>
            </a:ln>
          </p:spPr>
          <p:txBody>
            <a:bodyPr rtlCol="0" anchor="ctr"/>
            <a:lstStyle/>
            <a:p>
              <a:endParaRPr lang="fi-FI"/>
            </a:p>
          </p:txBody>
        </p:sp>
        <p:sp>
          <p:nvSpPr>
            <p:cNvPr id="11" name="Freeform: Shape 10">
              <a:extLst>
                <a:ext uri="{FF2B5EF4-FFF2-40B4-BE49-F238E27FC236}">
                  <a16:creationId xmlns:a16="http://schemas.microsoft.com/office/drawing/2014/main" id="{32BCC960-16A3-4978-987B-7117C8D7181D}"/>
                </a:ext>
              </a:extLst>
            </p:cNvPr>
            <p:cNvSpPr/>
            <p:nvPr/>
          </p:nvSpPr>
          <p:spPr>
            <a:xfrm>
              <a:off x="2213125" y="2483245"/>
              <a:ext cx="142137" cy="142137"/>
            </a:xfrm>
            <a:custGeom>
              <a:avLst/>
              <a:gdLst>
                <a:gd name="connsiteX0" fmla="*/ 9691 w 142137"/>
                <a:gd name="connsiteY0" fmla="*/ 9691 h 142137"/>
                <a:gd name="connsiteX1" fmla="*/ 133738 w 142137"/>
                <a:gd name="connsiteY1" fmla="*/ 9691 h 142137"/>
                <a:gd name="connsiteX2" fmla="*/ 133738 w 142137"/>
                <a:gd name="connsiteY2" fmla="*/ 133738 h 142137"/>
                <a:gd name="connsiteX3" fmla="*/ 9691 w 142137"/>
                <a:gd name="connsiteY3" fmla="*/ 133738 h 142137"/>
              </a:gdLst>
              <a:ahLst/>
              <a:cxnLst>
                <a:cxn ang="0">
                  <a:pos x="connsiteX0" y="connsiteY0"/>
                </a:cxn>
                <a:cxn ang="0">
                  <a:pos x="connsiteX1" y="connsiteY1"/>
                </a:cxn>
                <a:cxn ang="0">
                  <a:pos x="connsiteX2" y="connsiteY2"/>
                </a:cxn>
                <a:cxn ang="0">
                  <a:pos x="connsiteX3" y="connsiteY3"/>
                </a:cxn>
              </a:cxnLst>
              <a:rect l="l" t="t" r="r" b="b"/>
              <a:pathLst>
                <a:path w="142137" h="142137">
                  <a:moveTo>
                    <a:pt x="9691" y="9691"/>
                  </a:moveTo>
                  <a:lnTo>
                    <a:pt x="133738" y="9691"/>
                  </a:lnTo>
                  <a:lnTo>
                    <a:pt x="133738" y="133738"/>
                  </a:lnTo>
                  <a:lnTo>
                    <a:pt x="9691" y="133738"/>
                  </a:lnTo>
                  <a:close/>
                </a:path>
              </a:pathLst>
            </a:custGeom>
            <a:solidFill>
              <a:srgbClr val="FFFF67"/>
            </a:solidFill>
            <a:ln w="9525" cap="flat">
              <a:noFill/>
              <a:prstDash val="solid"/>
              <a:miter/>
            </a:ln>
          </p:spPr>
          <p:txBody>
            <a:bodyPr rtlCol="0" anchor="ctr"/>
            <a:lstStyle/>
            <a:p>
              <a:endParaRPr lang="fi-FI"/>
            </a:p>
          </p:txBody>
        </p:sp>
        <p:sp>
          <p:nvSpPr>
            <p:cNvPr id="12" name="Freeform: Shape 11">
              <a:extLst>
                <a:ext uri="{FF2B5EF4-FFF2-40B4-BE49-F238E27FC236}">
                  <a16:creationId xmlns:a16="http://schemas.microsoft.com/office/drawing/2014/main" id="{63056384-3DD1-4B3D-AD43-D0C2A6523943}"/>
                </a:ext>
              </a:extLst>
            </p:cNvPr>
            <p:cNvSpPr/>
            <p:nvPr/>
          </p:nvSpPr>
          <p:spPr>
            <a:xfrm>
              <a:off x="2457343" y="2483245"/>
              <a:ext cx="142137" cy="142137"/>
            </a:xfrm>
            <a:custGeom>
              <a:avLst/>
              <a:gdLst>
                <a:gd name="connsiteX0" fmla="*/ 9691 w 142137"/>
                <a:gd name="connsiteY0" fmla="*/ 9691 h 142137"/>
                <a:gd name="connsiteX1" fmla="*/ 133738 w 142137"/>
                <a:gd name="connsiteY1" fmla="*/ 9691 h 142137"/>
                <a:gd name="connsiteX2" fmla="*/ 133738 w 142137"/>
                <a:gd name="connsiteY2" fmla="*/ 133738 h 142137"/>
                <a:gd name="connsiteX3" fmla="*/ 9691 w 142137"/>
                <a:gd name="connsiteY3" fmla="*/ 133738 h 142137"/>
              </a:gdLst>
              <a:ahLst/>
              <a:cxnLst>
                <a:cxn ang="0">
                  <a:pos x="connsiteX0" y="connsiteY0"/>
                </a:cxn>
                <a:cxn ang="0">
                  <a:pos x="connsiteX1" y="connsiteY1"/>
                </a:cxn>
                <a:cxn ang="0">
                  <a:pos x="connsiteX2" y="connsiteY2"/>
                </a:cxn>
                <a:cxn ang="0">
                  <a:pos x="connsiteX3" y="connsiteY3"/>
                </a:cxn>
              </a:cxnLst>
              <a:rect l="l" t="t" r="r" b="b"/>
              <a:pathLst>
                <a:path w="142137" h="142137">
                  <a:moveTo>
                    <a:pt x="9691" y="9691"/>
                  </a:moveTo>
                  <a:lnTo>
                    <a:pt x="133738" y="9691"/>
                  </a:lnTo>
                  <a:lnTo>
                    <a:pt x="133738" y="133738"/>
                  </a:lnTo>
                  <a:lnTo>
                    <a:pt x="9691" y="133738"/>
                  </a:lnTo>
                  <a:close/>
                </a:path>
              </a:pathLst>
            </a:custGeom>
            <a:solidFill>
              <a:srgbClr val="FFFF67"/>
            </a:solidFill>
            <a:ln w="9525" cap="flat">
              <a:noFill/>
              <a:prstDash val="solid"/>
              <a:miter/>
            </a:ln>
          </p:spPr>
          <p:txBody>
            <a:bodyPr rtlCol="0" anchor="ctr"/>
            <a:lstStyle/>
            <a:p>
              <a:endParaRPr lang="fi-FI"/>
            </a:p>
          </p:txBody>
        </p:sp>
        <p:sp>
          <p:nvSpPr>
            <p:cNvPr id="13" name="Freeform: Shape 12">
              <a:extLst>
                <a:ext uri="{FF2B5EF4-FFF2-40B4-BE49-F238E27FC236}">
                  <a16:creationId xmlns:a16="http://schemas.microsoft.com/office/drawing/2014/main" id="{408BAA26-95BE-42AD-9796-6C2200174450}"/>
                </a:ext>
              </a:extLst>
            </p:cNvPr>
            <p:cNvSpPr/>
            <p:nvPr/>
          </p:nvSpPr>
          <p:spPr>
            <a:xfrm>
              <a:off x="2213125" y="2710665"/>
              <a:ext cx="142137" cy="142137"/>
            </a:xfrm>
            <a:custGeom>
              <a:avLst/>
              <a:gdLst>
                <a:gd name="connsiteX0" fmla="*/ 9691 w 142137"/>
                <a:gd name="connsiteY0" fmla="*/ 9691 h 142137"/>
                <a:gd name="connsiteX1" fmla="*/ 133738 w 142137"/>
                <a:gd name="connsiteY1" fmla="*/ 9691 h 142137"/>
                <a:gd name="connsiteX2" fmla="*/ 133738 w 142137"/>
                <a:gd name="connsiteY2" fmla="*/ 133738 h 142137"/>
                <a:gd name="connsiteX3" fmla="*/ 9691 w 142137"/>
                <a:gd name="connsiteY3" fmla="*/ 133738 h 142137"/>
              </a:gdLst>
              <a:ahLst/>
              <a:cxnLst>
                <a:cxn ang="0">
                  <a:pos x="connsiteX0" y="connsiteY0"/>
                </a:cxn>
                <a:cxn ang="0">
                  <a:pos x="connsiteX1" y="connsiteY1"/>
                </a:cxn>
                <a:cxn ang="0">
                  <a:pos x="connsiteX2" y="connsiteY2"/>
                </a:cxn>
                <a:cxn ang="0">
                  <a:pos x="connsiteX3" y="connsiteY3"/>
                </a:cxn>
              </a:cxnLst>
              <a:rect l="l" t="t" r="r" b="b"/>
              <a:pathLst>
                <a:path w="142137" h="142137">
                  <a:moveTo>
                    <a:pt x="9691" y="9691"/>
                  </a:moveTo>
                  <a:lnTo>
                    <a:pt x="133738" y="9691"/>
                  </a:lnTo>
                  <a:lnTo>
                    <a:pt x="133738" y="133738"/>
                  </a:lnTo>
                  <a:lnTo>
                    <a:pt x="9691" y="133738"/>
                  </a:lnTo>
                  <a:close/>
                </a:path>
              </a:pathLst>
            </a:custGeom>
            <a:solidFill>
              <a:srgbClr val="FFFF67"/>
            </a:solidFill>
            <a:ln w="9525" cap="flat">
              <a:noFill/>
              <a:prstDash val="solid"/>
              <a:miter/>
            </a:ln>
          </p:spPr>
          <p:txBody>
            <a:bodyPr rtlCol="0" anchor="ctr"/>
            <a:lstStyle/>
            <a:p>
              <a:endParaRPr lang="fi-FI"/>
            </a:p>
          </p:txBody>
        </p:sp>
        <p:sp>
          <p:nvSpPr>
            <p:cNvPr id="14" name="Freeform: Shape 13">
              <a:extLst>
                <a:ext uri="{FF2B5EF4-FFF2-40B4-BE49-F238E27FC236}">
                  <a16:creationId xmlns:a16="http://schemas.microsoft.com/office/drawing/2014/main" id="{0E1E55A1-D598-4C88-B4B1-C5C19663FF23}"/>
                </a:ext>
              </a:extLst>
            </p:cNvPr>
            <p:cNvSpPr/>
            <p:nvPr/>
          </p:nvSpPr>
          <p:spPr>
            <a:xfrm>
              <a:off x="1192322" y="3019490"/>
              <a:ext cx="1460137" cy="348882"/>
            </a:xfrm>
            <a:custGeom>
              <a:avLst/>
              <a:gdLst>
                <a:gd name="connsiteX0" fmla="*/ 1454322 w 1460136"/>
                <a:gd name="connsiteY0" fmla="*/ 346944 h 348882"/>
                <a:gd name="connsiteX1" fmla="*/ 229358 w 1460136"/>
                <a:gd name="connsiteY1" fmla="*/ 346944 h 348882"/>
                <a:gd name="connsiteX2" fmla="*/ 9691 w 1460136"/>
                <a:gd name="connsiteY2" fmla="*/ 9691 h 348882"/>
                <a:gd name="connsiteX3" fmla="*/ 1454322 w 1460136"/>
                <a:gd name="connsiteY3" fmla="*/ 9691 h 348882"/>
              </a:gdLst>
              <a:ahLst/>
              <a:cxnLst>
                <a:cxn ang="0">
                  <a:pos x="connsiteX0" y="connsiteY0"/>
                </a:cxn>
                <a:cxn ang="0">
                  <a:pos x="connsiteX1" y="connsiteY1"/>
                </a:cxn>
                <a:cxn ang="0">
                  <a:pos x="connsiteX2" y="connsiteY2"/>
                </a:cxn>
                <a:cxn ang="0">
                  <a:pos x="connsiteX3" y="connsiteY3"/>
                </a:cxn>
              </a:cxnLst>
              <a:rect l="l" t="t" r="r" b="b"/>
              <a:pathLst>
                <a:path w="1460136" h="348882">
                  <a:moveTo>
                    <a:pt x="1454322" y="346944"/>
                  </a:moveTo>
                  <a:lnTo>
                    <a:pt x="229358" y="346944"/>
                  </a:lnTo>
                  <a:lnTo>
                    <a:pt x="9691" y="9691"/>
                  </a:lnTo>
                  <a:lnTo>
                    <a:pt x="1454322" y="9691"/>
                  </a:lnTo>
                  <a:close/>
                </a:path>
              </a:pathLst>
            </a:custGeom>
            <a:solidFill>
              <a:schemeClr val="accent1"/>
            </a:solidFill>
            <a:ln w="9525" cap="flat">
              <a:noFill/>
              <a:prstDash val="solid"/>
              <a:miter/>
            </a:ln>
          </p:spPr>
          <p:txBody>
            <a:bodyPr rtlCol="0" anchor="ctr"/>
            <a:lstStyle/>
            <a:p>
              <a:endParaRPr lang="fi-FI"/>
            </a:p>
          </p:txBody>
        </p:sp>
        <p:sp>
          <p:nvSpPr>
            <p:cNvPr id="15" name="Freeform: Shape 14">
              <a:extLst>
                <a:ext uri="{FF2B5EF4-FFF2-40B4-BE49-F238E27FC236}">
                  <a16:creationId xmlns:a16="http://schemas.microsoft.com/office/drawing/2014/main" id="{2CDDA7EF-8709-4D84-BCEA-033C6C2C14D8}"/>
                </a:ext>
              </a:extLst>
            </p:cNvPr>
            <p:cNvSpPr/>
            <p:nvPr/>
          </p:nvSpPr>
          <p:spPr>
            <a:xfrm>
              <a:off x="962318" y="3019490"/>
              <a:ext cx="465176" cy="2183744"/>
            </a:xfrm>
            <a:custGeom>
              <a:avLst/>
              <a:gdLst>
                <a:gd name="connsiteX0" fmla="*/ 463238 w 465176"/>
                <a:gd name="connsiteY0" fmla="*/ 348236 h 2183744"/>
                <a:gd name="connsiteX1" fmla="*/ 239695 w 465176"/>
                <a:gd name="connsiteY1" fmla="*/ 9691 h 2183744"/>
                <a:gd name="connsiteX2" fmla="*/ 9691 w 465176"/>
                <a:gd name="connsiteY2" fmla="*/ 352113 h 2183744"/>
                <a:gd name="connsiteX3" fmla="*/ 96266 w 465176"/>
                <a:gd name="connsiteY3" fmla="*/ 352113 h 2183744"/>
                <a:gd name="connsiteX4" fmla="*/ 96266 w 465176"/>
                <a:gd name="connsiteY4" fmla="*/ 2183098 h 2183744"/>
                <a:gd name="connsiteX5" fmla="*/ 374079 w 465176"/>
                <a:gd name="connsiteY5" fmla="*/ 2183098 h 2183744"/>
                <a:gd name="connsiteX6" fmla="*/ 374079 w 465176"/>
                <a:gd name="connsiteY6" fmla="*/ 349528 h 218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176" h="2183744">
                  <a:moveTo>
                    <a:pt x="463238" y="348236"/>
                  </a:moveTo>
                  <a:lnTo>
                    <a:pt x="239695" y="9691"/>
                  </a:lnTo>
                  <a:lnTo>
                    <a:pt x="9691" y="352113"/>
                  </a:lnTo>
                  <a:lnTo>
                    <a:pt x="96266" y="352113"/>
                  </a:lnTo>
                  <a:lnTo>
                    <a:pt x="96266" y="2183098"/>
                  </a:lnTo>
                  <a:lnTo>
                    <a:pt x="374079" y="2183098"/>
                  </a:lnTo>
                  <a:lnTo>
                    <a:pt x="374079" y="349528"/>
                  </a:lnTo>
                  <a:close/>
                </a:path>
              </a:pathLst>
            </a:custGeom>
            <a:solidFill>
              <a:schemeClr val="accent6"/>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A433CCF9-92B7-4FAE-8A25-BE60893579BC}"/>
                </a:ext>
              </a:extLst>
            </p:cNvPr>
            <p:cNvSpPr/>
            <p:nvPr/>
          </p:nvSpPr>
          <p:spPr>
            <a:xfrm>
              <a:off x="1326706" y="3355450"/>
              <a:ext cx="1330921" cy="1847783"/>
            </a:xfrm>
            <a:custGeom>
              <a:avLst/>
              <a:gdLst>
                <a:gd name="connsiteX0" fmla="*/ 9691 w 1330921"/>
                <a:gd name="connsiteY0" fmla="*/ 9691 h 1847783"/>
                <a:gd name="connsiteX1" fmla="*/ 1321230 w 1330921"/>
                <a:gd name="connsiteY1" fmla="*/ 9691 h 1847783"/>
                <a:gd name="connsiteX2" fmla="*/ 1321230 w 1330921"/>
                <a:gd name="connsiteY2" fmla="*/ 1847137 h 1847783"/>
                <a:gd name="connsiteX3" fmla="*/ 9691 w 1330921"/>
                <a:gd name="connsiteY3" fmla="*/ 1847137 h 1847783"/>
              </a:gdLst>
              <a:ahLst/>
              <a:cxnLst>
                <a:cxn ang="0">
                  <a:pos x="connsiteX0" y="connsiteY0"/>
                </a:cxn>
                <a:cxn ang="0">
                  <a:pos x="connsiteX1" y="connsiteY1"/>
                </a:cxn>
                <a:cxn ang="0">
                  <a:pos x="connsiteX2" y="connsiteY2"/>
                </a:cxn>
                <a:cxn ang="0">
                  <a:pos x="connsiteX3" y="connsiteY3"/>
                </a:cxn>
              </a:cxnLst>
              <a:rect l="l" t="t" r="r" b="b"/>
              <a:pathLst>
                <a:path w="1330921" h="1847783">
                  <a:moveTo>
                    <a:pt x="9691" y="9691"/>
                  </a:moveTo>
                  <a:lnTo>
                    <a:pt x="1321230" y="9691"/>
                  </a:lnTo>
                  <a:lnTo>
                    <a:pt x="1321230" y="1847137"/>
                  </a:lnTo>
                  <a:lnTo>
                    <a:pt x="9691" y="1847137"/>
                  </a:lnTo>
                  <a:close/>
                </a:path>
              </a:pathLst>
            </a:custGeom>
            <a:solidFill>
              <a:schemeClr val="accent2">
                <a:lumMod val="50000"/>
              </a:schemeClr>
            </a:solidFill>
            <a:ln w="9525" cap="flat">
              <a:noFill/>
              <a:prstDash val="solid"/>
              <a:miter/>
            </a:ln>
          </p:spPr>
          <p:txBody>
            <a:bodyPr rtlCol="0" anchor="ctr"/>
            <a:lstStyle/>
            <a:p>
              <a:endParaRPr lang="fi-FI"/>
            </a:p>
          </p:txBody>
        </p:sp>
        <p:sp>
          <p:nvSpPr>
            <p:cNvPr id="17" name="Freeform: Shape 16">
              <a:extLst>
                <a:ext uri="{FF2B5EF4-FFF2-40B4-BE49-F238E27FC236}">
                  <a16:creationId xmlns:a16="http://schemas.microsoft.com/office/drawing/2014/main" id="{25DA50A4-9D6F-4490-BBC5-96BEF866063C}"/>
                </a:ext>
              </a:extLst>
            </p:cNvPr>
            <p:cNvSpPr/>
            <p:nvPr/>
          </p:nvSpPr>
          <p:spPr>
            <a:xfrm>
              <a:off x="1444292" y="3420058"/>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18" name="Freeform: Shape 17">
              <a:extLst>
                <a:ext uri="{FF2B5EF4-FFF2-40B4-BE49-F238E27FC236}">
                  <a16:creationId xmlns:a16="http://schemas.microsoft.com/office/drawing/2014/main" id="{35F3CAE6-8304-4B75-AF1A-DAEABC9626D8}"/>
                </a:ext>
              </a:extLst>
            </p:cNvPr>
            <p:cNvSpPr/>
            <p:nvPr/>
          </p:nvSpPr>
          <p:spPr>
            <a:xfrm>
              <a:off x="1678173" y="3420058"/>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19" name="Freeform: Shape 18">
              <a:extLst>
                <a:ext uri="{FF2B5EF4-FFF2-40B4-BE49-F238E27FC236}">
                  <a16:creationId xmlns:a16="http://schemas.microsoft.com/office/drawing/2014/main" id="{B02DA46A-C612-4415-964B-CD8D9D9DBF97}"/>
                </a:ext>
              </a:extLst>
            </p:cNvPr>
            <p:cNvSpPr/>
            <p:nvPr/>
          </p:nvSpPr>
          <p:spPr>
            <a:xfrm>
              <a:off x="2147225" y="3420058"/>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0" name="Freeform: Shape 19">
              <a:extLst>
                <a:ext uri="{FF2B5EF4-FFF2-40B4-BE49-F238E27FC236}">
                  <a16:creationId xmlns:a16="http://schemas.microsoft.com/office/drawing/2014/main" id="{B6799909-B28F-4767-B8B0-FE4A6BC98044}"/>
                </a:ext>
              </a:extLst>
            </p:cNvPr>
            <p:cNvSpPr/>
            <p:nvPr/>
          </p:nvSpPr>
          <p:spPr>
            <a:xfrm>
              <a:off x="1678173" y="3714670"/>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1" name="Freeform: Shape 20">
              <a:extLst>
                <a:ext uri="{FF2B5EF4-FFF2-40B4-BE49-F238E27FC236}">
                  <a16:creationId xmlns:a16="http://schemas.microsoft.com/office/drawing/2014/main" id="{58CDC7E1-2F11-4FA8-9B44-BEAEB57EEB8F}"/>
                </a:ext>
              </a:extLst>
            </p:cNvPr>
            <p:cNvSpPr/>
            <p:nvPr/>
          </p:nvSpPr>
          <p:spPr>
            <a:xfrm>
              <a:off x="1912053" y="3714670"/>
              <a:ext cx="155059" cy="180902"/>
            </a:xfrm>
            <a:custGeom>
              <a:avLst/>
              <a:gdLst>
                <a:gd name="connsiteX0" fmla="*/ 9691 w 155058"/>
                <a:gd name="connsiteY0" fmla="*/ 9691 h 180901"/>
                <a:gd name="connsiteX1" fmla="*/ 153120 w 155058"/>
                <a:gd name="connsiteY1" fmla="*/ 9691 h 180901"/>
                <a:gd name="connsiteX2" fmla="*/ 153120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0" y="9691"/>
                  </a:lnTo>
                  <a:lnTo>
                    <a:pt x="153120"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2" name="Freeform: Shape 21">
              <a:extLst>
                <a:ext uri="{FF2B5EF4-FFF2-40B4-BE49-F238E27FC236}">
                  <a16:creationId xmlns:a16="http://schemas.microsoft.com/office/drawing/2014/main" id="{99AFACEE-395F-4325-9F0C-0A00027684FA}"/>
                </a:ext>
              </a:extLst>
            </p:cNvPr>
            <p:cNvSpPr/>
            <p:nvPr/>
          </p:nvSpPr>
          <p:spPr>
            <a:xfrm>
              <a:off x="2381106" y="3714670"/>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8DC5698B-0706-499B-972B-03A0A730D784}"/>
                </a:ext>
              </a:extLst>
            </p:cNvPr>
            <p:cNvSpPr/>
            <p:nvPr/>
          </p:nvSpPr>
          <p:spPr>
            <a:xfrm>
              <a:off x="1444292" y="4010574"/>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01C92A93-ED73-4483-B415-F15D38D58773}"/>
                </a:ext>
              </a:extLst>
            </p:cNvPr>
            <p:cNvSpPr/>
            <p:nvPr/>
          </p:nvSpPr>
          <p:spPr>
            <a:xfrm>
              <a:off x="1678173" y="4010574"/>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0CEE263D-2439-41E1-8C66-2021414F0DD1}"/>
                </a:ext>
              </a:extLst>
            </p:cNvPr>
            <p:cNvSpPr/>
            <p:nvPr/>
          </p:nvSpPr>
          <p:spPr>
            <a:xfrm>
              <a:off x="1912053" y="4010574"/>
              <a:ext cx="155059" cy="180902"/>
            </a:xfrm>
            <a:custGeom>
              <a:avLst/>
              <a:gdLst>
                <a:gd name="connsiteX0" fmla="*/ 9691 w 155058"/>
                <a:gd name="connsiteY0" fmla="*/ 9691 h 180901"/>
                <a:gd name="connsiteX1" fmla="*/ 153120 w 155058"/>
                <a:gd name="connsiteY1" fmla="*/ 9691 h 180901"/>
                <a:gd name="connsiteX2" fmla="*/ 153120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0" y="9691"/>
                  </a:lnTo>
                  <a:lnTo>
                    <a:pt x="153120"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FD12101B-8592-4928-8AE5-DC36F79353E4}"/>
                </a:ext>
              </a:extLst>
            </p:cNvPr>
            <p:cNvSpPr/>
            <p:nvPr/>
          </p:nvSpPr>
          <p:spPr>
            <a:xfrm>
              <a:off x="2147225" y="4010574"/>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C3866C8F-27AC-46B5-A041-826280859543}"/>
                </a:ext>
              </a:extLst>
            </p:cNvPr>
            <p:cNvSpPr/>
            <p:nvPr/>
          </p:nvSpPr>
          <p:spPr>
            <a:xfrm>
              <a:off x="2381106" y="4010574"/>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C34B3405-F4AF-42F5-87D5-C24761D9A369}"/>
                </a:ext>
              </a:extLst>
            </p:cNvPr>
            <p:cNvSpPr/>
            <p:nvPr/>
          </p:nvSpPr>
          <p:spPr>
            <a:xfrm>
              <a:off x="1145804" y="3661692"/>
              <a:ext cx="77529" cy="245510"/>
            </a:xfrm>
            <a:custGeom>
              <a:avLst/>
              <a:gdLst>
                <a:gd name="connsiteX0" fmla="*/ 9691 w 77529"/>
                <a:gd name="connsiteY0" fmla="*/ 9691 h 245509"/>
                <a:gd name="connsiteX1" fmla="*/ 76883 w 77529"/>
                <a:gd name="connsiteY1" fmla="*/ 9691 h 245509"/>
                <a:gd name="connsiteX2" fmla="*/ 76883 w 77529"/>
                <a:gd name="connsiteY2" fmla="*/ 238403 h 245509"/>
                <a:gd name="connsiteX3" fmla="*/ 9691 w 77529"/>
                <a:gd name="connsiteY3" fmla="*/ 238403 h 245509"/>
              </a:gdLst>
              <a:ahLst/>
              <a:cxnLst>
                <a:cxn ang="0">
                  <a:pos x="connsiteX0" y="connsiteY0"/>
                </a:cxn>
                <a:cxn ang="0">
                  <a:pos x="connsiteX1" y="connsiteY1"/>
                </a:cxn>
                <a:cxn ang="0">
                  <a:pos x="connsiteX2" y="connsiteY2"/>
                </a:cxn>
                <a:cxn ang="0">
                  <a:pos x="connsiteX3" y="connsiteY3"/>
                </a:cxn>
              </a:cxnLst>
              <a:rect l="l" t="t" r="r" b="b"/>
              <a:pathLst>
                <a:path w="77529" h="245509">
                  <a:moveTo>
                    <a:pt x="9691" y="9691"/>
                  </a:moveTo>
                  <a:lnTo>
                    <a:pt x="76883" y="9691"/>
                  </a:lnTo>
                  <a:lnTo>
                    <a:pt x="76883" y="238403"/>
                  </a:lnTo>
                  <a:lnTo>
                    <a:pt x="9691" y="238403"/>
                  </a:lnTo>
                  <a:close/>
                </a:path>
              </a:pathLst>
            </a:custGeom>
            <a:solidFill>
              <a:schemeClr val="accent2">
                <a:lumMod val="50000"/>
              </a:schemeClr>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DFA1E21C-CE33-4547-996E-F5A9990F32C6}"/>
                </a:ext>
              </a:extLst>
            </p:cNvPr>
            <p:cNvSpPr/>
            <p:nvPr/>
          </p:nvSpPr>
          <p:spPr>
            <a:xfrm>
              <a:off x="1444292" y="3714670"/>
              <a:ext cx="155059" cy="180902"/>
            </a:xfrm>
            <a:custGeom>
              <a:avLst/>
              <a:gdLst>
                <a:gd name="connsiteX0" fmla="*/ 9691 w 155058"/>
                <a:gd name="connsiteY0" fmla="*/ 9691 h 180901"/>
                <a:gd name="connsiteX1" fmla="*/ 153121 w 155058"/>
                <a:gd name="connsiteY1" fmla="*/ 9691 h 180901"/>
                <a:gd name="connsiteX2" fmla="*/ 153121 w 155058"/>
                <a:gd name="connsiteY2" fmla="*/ 181548 h 180901"/>
                <a:gd name="connsiteX3" fmla="*/ 9691 w 155058"/>
                <a:gd name="connsiteY3" fmla="*/ 181548 h 180901"/>
              </a:gdLst>
              <a:ahLst/>
              <a:cxnLst>
                <a:cxn ang="0">
                  <a:pos x="connsiteX0" y="connsiteY0"/>
                </a:cxn>
                <a:cxn ang="0">
                  <a:pos x="connsiteX1" y="connsiteY1"/>
                </a:cxn>
                <a:cxn ang="0">
                  <a:pos x="connsiteX2" y="connsiteY2"/>
                </a:cxn>
                <a:cxn ang="0">
                  <a:pos x="connsiteX3" y="connsiteY3"/>
                </a:cxn>
              </a:cxnLst>
              <a:rect l="l" t="t" r="r" b="b"/>
              <a:pathLst>
                <a:path w="155058" h="180901">
                  <a:moveTo>
                    <a:pt x="9691" y="9691"/>
                  </a:moveTo>
                  <a:lnTo>
                    <a:pt x="153121" y="9691"/>
                  </a:lnTo>
                  <a:lnTo>
                    <a:pt x="153121" y="181548"/>
                  </a:lnTo>
                  <a:lnTo>
                    <a:pt x="9691" y="181548"/>
                  </a:lnTo>
                  <a:close/>
                </a:path>
              </a:pathLst>
            </a:custGeom>
            <a:solidFill>
              <a:schemeClr val="accent4"/>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9694B5C0-7491-4E8B-A1C8-679C7BE4DEC2}"/>
                </a:ext>
              </a:extLst>
            </p:cNvPr>
            <p:cNvSpPr/>
            <p:nvPr/>
          </p:nvSpPr>
          <p:spPr>
            <a:xfrm>
              <a:off x="1145804" y="3961472"/>
              <a:ext cx="77529" cy="245510"/>
            </a:xfrm>
            <a:custGeom>
              <a:avLst/>
              <a:gdLst>
                <a:gd name="connsiteX0" fmla="*/ 9691 w 77529"/>
                <a:gd name="connsiteY0" fmla="*/ 9691 h 245509"/>
                <a:gd name="connsiteX1" fmla="*/ 76883 w 77529"/>
                <a:gd name="connsiteY1" fmla="*/ 9691 h 245509"/>
                <a:gd name="connsiteX2" fmla="*/ 76883 w 77529"/>
                <a:gd name="connsiteY2" fmla="*/ 238403 h 245509"/>
                <a:gd name="connsiteX3" fmla="*/ 9691 w 77529"/>
                <a:gd name="connsiteY3" fmla="*/ 238403 h 245509"/>
              </a:gdLst>
              <a:ahLst/>
              <a:cxnLst>
                <a:cxn ang="0">
                  <a:pos x="connsiteX0" y="connsiteY0"/>
                </a:cxn>
                <a:cxn ang="0">
                  <a:pos x="connsiteX1" y="connsiteY1"/>
                </a:cxn>
                <a:cxn ang="0">
                  <a:pos x="connsiteX2" y="connsiteY2"/>
                </a:cxn>
                <a:cxn ang="0">
                  <a:pos x="connsiteX3" y="connsiteY3"/>
                </a:cxn>
              </a:cxnLst>
              <a:rect l="l" t="t" r="r" b="b"/>
              <a:pathLst>
                <a:path w="77529" h="245509">
                  <a:moveTo>
                    <a:pt x="9691" y="9691"/>
                  </a:moveTo>
                  <a:lnTo>
                    <a:pt x="76883" y="9691"/>
                  </a:lnTo>
                  <a:lnTo>
                    <a:pt x="76883" y="238403"/>
                  </a:lnTo>
                  <a:lnTo>
                    <a:pt x="9691" y="238403"/>
                  </a:lnTo>
                  <a:close/>
                </a:path>
              </a:pathLst>
            </a:custGeom>
            <a:solidFill>
              <a:srgbClr val="2B313D"/>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A40FF2F1-0773-46ED-BE5C-D642BFCEE6FE}"/>
                </a:ext>
              </a:extLst>
            </p:cNvPr>
            <p:cNvSpPr/>
            <p:nvPr/>
          </p:nvSpPr>
          <p:spPr>
            <a:xfrm>
              <a:off x="1145804" y="4261252"/>
              <a:ext cx="77529" cy="245510"/>
            </a:xfrm>
            <a:custGeom>
              <a:avLst/>
              <a:gdLst>
                <a:gd name="connsiteX0" fmla="*/ 9691 w 77529"/>
                <a:gd name="connsiteY0" fmla="*/ 9691 h 245509"/>
                <a:gd name="connsiteX1" fmla="*/ 76883 w 77529"/>
                <a:gd name="connsiteY1" fmla="*/ 9691 h 245509"/>
                <a:gd name="connsiteX2" fmla="*/ 76883 w 77529"/>
                <a:gd name="connsiteY2" fmla="*/ 238403 h 245509"/>
                <a:gd name="connsiteX3" fmla="*/ 9691 w 77529"/>
                <a:gd name="connsiteY3" fmla="*/ 238403 h 245509"/>
              </a:gdLst>
              <a:ahLst/>
              <a:cxnLst>
                <a:cxn ang="0">
                  <a:pos x="connsiteX0" y="connsiteY0"/>
                </a:cxn>
                <a:cxn ang="0">
                  <a:pos x="connsiteX1" y="connsiteY1"/>
                </a:cxn>
                <a:cxn ang="0">
                  <a:pos x="connsiteX2" y="connsiteY2"/>
                </a:cxn>
                <a:cxn ang="0">
                  <a:pos x="connsiteX3" y="connsiteY3"/>
                </a:cxn>
              </a:cxnLst>
              <a:rect l="l" t="t" r="r" b="b"/>
              <a:pathLst>
                <a:path w="77529" h="245509">
                  <a:moveTo>
                    <a:pt x="9691" y="9691"/>
                  </a:moveTo>
                  <a:lnTo>
                    <a:pt x="76883" y="9691"/>
                  </a:lnTo>
                  <a:lnTo>
                    <a:pt x="76883" y="238403"/>
                  </a:lnTo>
                  <a:lnTo>
                    <a:pt x="9691" y="238403"/>
                  </a:lnTo>
                  <a:close/>
                </a:path>
              </a:pathLst>
            </a:custGeom>
            <a:solidFill>
              <a:schemeClr val="accent2">
                <a:lumMod val="50000"/>
              </a:schemeClr>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ACA357FF-9750-400B-A0B5-417C9B2A07E0}"/>
                </a:ext>
              </a:extLst>
            </p:cNvPr>
            <p:cNvSpPr/>
            <p:nvPr/>
          </p:nvSpPr>
          <p:spPr>
            <a:xfrm>
              <a:off x="2624031" y="2682237"/>
              <a:ext cx="749451" cy="2506783"/>
            </a:xfrm>
            <a:custGeom>
              <a:avLst/>
              <a:gdLst>
                <a:gd name="connsiteX0" fmla="*/ 677736 w 749450"/>
                <a:gd name="connsiteY0" fmla="*/ 144075 h 2506783"/>
                <a:gd name="connsiteX1" fmla="*/ 677736 w 749450"/>
                <a:gd name="connsiteY1" fmla="*/ 9691 h 2506783"/>
                <a:gd name="connsiteX2" fmla="*/ 74299 w 749450"/>
                <a:gd name="connsiteY2" fmla="*/ 9691 h 2506783"/>
                <a:gd name="connsiteX3" fmla="*/ 74299 w 749450"/>
                <a:gd name="connsiteY3" fmla="*/ 144075 h 2506783"/>
                <a:gd name="connsiteX4" fmla="*/ 9691 w 749450"/>
                <a:gd name="connsiteY4" fmla="*/ 144075 h 2506783"/>
                <a:gd name="connsiteX5" fmla="*/ 9691 w 749450"/>
                <a:gd name="connsiteY5" fmla="*/ 2506137 h 2506783"/>
                <a:gd name="connsiteX6" fmla="*/ 751389 w 749450"/>
                <a:gd name="connsiteY6" fmla="*/ 2506137 h 2506783"/>
                <a:gd name="connsiteX7" fmla="*/ 751389 w 749450"/>
                <a:gd name="connsiteY7" fmla="*/ 144075 h 250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450" h="2506783">
                  <a:moveTo>
                    <a:pt x="677736" y="144075"/>
                  </a:moveTo>
                  <a:lnTo>
                    <a:pt x="677736" y="9691"/>
                  </a:lnTo>
                  <a:lnTo>
                    <a:pt x="74299" y="9691"/>
                  </a:lnTo>
                  <a:lnTo>
                    <a:pt x="74299" y="144075"/>
                  </a:lnTo>
                  <a:lnTo>
                    <a:pt x="9691" y="144075"/>
                  </a:lnTo>
                  <a:lnTo>
                    <a:pt x="9691" y="2506137"/>
                  </a:lnTo>
                  <a:lnTo>
                    <a:pt x="751389" y="2506137"/>
                  </a:lnTo>
                  <a:lnTo>
                    <a:pt x="751389" y="144075"/>
                  </a:lnTo>
                  <a:close/>
                </a:path>
              </a:pathLst>
            </a:custGeom>
            <a:solidFill>
              <a:schemeClr val="accent6"/>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E3159379-DDEC-41BD-B06F-33AC90FCFD96}"/>
                </a:ext>
              </a:extLst>
            </p:cNvPr>
            <p:cNvSpPr/>
            <p:nvPr/>
          </p:nvSpPr>
          <p:spPr>
            <a:xfrm>
              <a:off x="2639537" y="2626674"/>
              <a:ext cx="710686" cy="64608"/>
            </a:xfrm>
            <a:custGeom>
              <a:avLst/>
              <a:gdLst>
                <a:gd name="connsiteX0" fmla="*/ 9691 w 710685"/>
                <a:gd name="connsiteY0" fmla="*/ 9691 h 64607"/>
                <a:gd name="connsiteX1" fmla="*/ 712624 w 710685"/>
                <a:gd name="connsiteY1" fmla="*/ 9691 h 64607"/>
                <a:gd name="connsiteX2" fmla="*/ 712624 w 710685"/>
                <a:gd name="connsiteY2" fmla="*/ 65254 h 64607"/>
                <a:gd name="connsiteX3" fmla="*/ 9691 w 710685"/>
                <a:gd name="connsiteY3" fmla="*/ 65254 h 64607"/>
              </a:gdLst>
              <a:ahLst/>
              <a:cxnLst>
                <a:cxn ang="0">
                  <a:pos x="connsiteX0" y="connsiteY0"/>
                </a:cxn>
                <a:cxn ang="0">
                  <a:pos x="connsiteX1" y="connsiteY1"/>
                </a:cxn>
                <a:cxn ang="0">
                  <a:pos x="connsiteX2" y="connsiteY2"/>
                </a:cxn>
                <a:cxn ang="0">
                  <a:pos x="connsiteX3" y="connsiteY3"/>
                </a:cxn>
              </a:cxnLst>
              <a:rect l="l" t="t" r="r" b="b"/>
              <a:pathLst>
                <a:path w="710685" h="64607">
                  <a:moveTo>
                    <a:pt x="9691" y="9691"/>
                  </a:moveTo>
                  <a:lnTo>
                    <a:pt x="712624" y="9691"/>
                  </a:lnTo>
                  <a:lnTo>
                    <a:pt x="712624" y="65254"/>
                  </a:lnTo>
                  <a:lnTo>
                    <a:pt x="9691" y="65254"/>
                  </a:lnTo>
                  <a:close/>
                </a:path>
              </a:pathLst>
            </a:custGeom>
            <a:solidFill>
              <a:schemeClr val="accent2">
                <a:lumMod val="50000"/>
              </a:schemeClr>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8B065A75-1D5D-4C9E-B94D-001B5B3A5B63}"/>
                </a:ext>
              </a:extLst>
            </p:cNvPr>
            <p:cNvSpPr/>
            <p:nvPr/>
          </p:nvSpPr>
          <p:spPr>
            <a:xfrm>
              <a:off x="2736449" y="2728755"/>
              <a:ext cx="77529" cy="77529"/>
            </a:xfrm>
            <a:custGeom>
              <a:avLst/>
              <a:gdLst>
                <a:gd name="connsiteX0" fmla="*/ 9691 w 77529"/>
                <a:gd name="connsiteY0" fmla="*/ 9691 h 77529"/>
                <a:gd name="connsiteX1" fmla="*/ 71715 w 77529"/>
                <a:gd name="connsiteY1" fmla="*/ 9691 h 77529"/>
                <a:gd name="connsiteX2" fmla="*/ 71715 w 77529"/>
                <a:gd name="connsiteY2" fmla="*/ 73007 h 77529"/>
                <a:gd name="connsiteX3" fmla="*/ 9691 w 77529"/>
                <a:gd name="connsiteY3" fmla="*/ 73007 h 77529"/>
              </a:gdLst>
              <a:ahLst/>
              <a:cxnLst>
                <a:cxn ang="0">
                  <a:pos x="connsiteX0" y="connsiteY0"/>
                </a:cxn>
                <a:cxn ang="0">
                  <a:pos x="connsiteX1" y="connsiteY1"/>
                </a:cxn>
                <a:cxn ang="0">
                  <a:pos x="connsiteX2" y="connsiteY2"/>
                </a:cxn>
                <a:cxn ang="0">
                  <a:pos x="connsiteX3" y="connsiteY3"/>
                </a:cxn>
              </a:cxnLst>
              <a:rect l="l" t="t" r="r" b="b"/>
              <a:pathLst>
                <a:path w="77529" h="77529">
                  <a:moveTo>
                    <a:pt x="9691" y="9691"/>
                  </a:moveTo>
                  <a:lnTo>
                    <a:pt x="71715" y="9691"/>
                  </a:lnTo>
                  <a:lnTo>
                    <a:pt x="71715" y="73007"/>
                  </a:lnTo>
                  <a:lnTo>
                    <a:pt x="9691" y="73007"/>
                  </a:lnTo>
                  <a:close/>
                </a:path>
              </a:pathLst>
            </a:custGeom>
            <a:solidFill>
              <a:srgbClr val="2B313D"/>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81B5869A-4B0A-4F44-9ACC-908CFFAC5E4A}"/>
                </a:ext>
              </a:extLst>
            </p:cNvPr>
            <p:cNvSpPr/>
            <p:nvPr/>
          </p:nvSpPr>
          <p:spPr>
            <a:xfrm>
              <a:off x="2826900" y="2728755"/>
              <a:ext cx="77529" cy="77529"/>
            </a:xfrm>
            <a:custGeom>
              <a:avLst/>
              <a:gdLst>
                <a:gd name="connsiteX0" fmla="*/ 9691 w 77529"/>
                <a:gd name="connsiteY0" fmla="*/ 9691 h 77529"/>
                <a:gd name="connsiteX1" fmla="*/ 71715 w 77529"/>
                <a:gd name="connsiteY1" fmla="*/ 9691 h 77529"/>
                <a:gd name="connsiteX2" fmla="*/ 71715 w 77529"/>
                <a:gd name="connsiteY2" fmla="*/ 73007 h 77529"/>
                <a:gd name="connsiteX3" fmla="*/ 9691 w 77529"/>
                <a:gd name="connsiteY3" fmla="*/ 73007 h 77529"/>
              </a:gdLst>
              <a:ahLst/>
              <a:cxnLst>
                <a:cxn ang="0">
                  <a:pos x="connsiteX0" y="connsiteY0"/>
                </a:cxn>
                <a:cxn ang="0">
                  <a:pos x="connsiteX1" y="connsiteY1"/>
                </a:cxn>
                <a:cxn ang="0">
                  <a:pos x="connsiteX2" y="connsiteY2"/>
                </a:cxn>
                <a:cxn ang="0">
                  <a:pos x="connsiteX3" y="connsiteY3"/>
                </a:cxn>
              </a:cxnLst>
              <a:rect l="l" t="t" r="r" b="b"/>
              <a:pathLst>
                <a:path w="77529" h="77529">
                  <a:moveTo>
                    <a:pt x="9691" y="9691"/>
                  </a:moveTo>
                  <a:lnTo>
                    <a:pt x="71715" y="9691"/>
                  </a:lnTo>
                  <a:lnTo>
                    <a:pt x="71715" y="73007"/>
                  </a:lnTo>
                  <a:lnTo>
                    <a:pt x="9691" y="73007"/>
                  </a:lnTo>
                  <a:close/>
                </a:path>
              </a:pathLst>
            </a:custGeom>
            <a:solidFill>
              <a:srgbClr val="2B313D"/>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BEEAF3AD-A0E9-4928-95FB-A0DE9EFBECEF}"/>
                </a:ext>
              </a:extLst>
            </p:cNvPr>
            <p:cNvSpPr/>
            <p:nvPr/>
          </p:nvSpPr>
          <p:spPr>
            <a:xfrm>
              <a:off x="2916058" y="2728755"/>
              <a:ext cx="77529" cy="77529"/>
            </a:xfrm>
            <a:custGeom>
              <a:avLst/>
              <a:gdLst>
                <a:gd name="connsiteX0" fmla="*/ 9691 w 77529"/>
                <a:gd name="connsiteY0" fmla="*/ 9691 h 77529"/>
                <a:gd name="connsiteX1" fmla="*/ 71715 w 77529"/>
                <a:gd name="connsiteY1" fmla="*/ 9691 h 77529"/>
                <a:gd name="connsiteX2" fmla="*/ 71715 w 77529"/>
                <a:gd name="connsiteY2" fmla="*/ 73007 h 77529"/>
                <a:gd name="connsiteX3" fmla="*/ 9691 w 77529"/>
                <a:gd name="connsiteY3" fmla="*/ 73007 h 77529"/>
              </a:gdLst>
              <a:ahLst/>
              <a:cxnLst>
                <a:cxn ang="0">
                  <a:pos x="connsiteX0" y="connsiteY0"/>
                </a:cxn>
                <a:cxn ang="0">
                  <a:pos x="connsiteX1" y="connsiteY1"/>
                </a:cxn>
                <a:cxn ang="0">
                  <a:pos x="connsiteX2" y="connsiteY2"/>
                </a:cxn>
                <a:cxn ang="0">
                  <a:pos x="connsiteX3" y="connsiteY3"/>
                </a:cxn>
              </a:cxnLst>
              <a:rect l="l" t="t" r="r" b="b"/>
              <a:pathLst>
                <a:path w="77529" h="77529">
                  <a:moveTo>
                    <a:pt x="9691" y="9691"/>
                  </a:moveTo>
                  <a:lnTo>
                    <a:pt x="71715" y="9691"/>
                  </a:lnTo>
                  <a:lnTo>
                    <a:pt x="71715" y="73007"/>
                  </a:lnTo>
                  <a:lnTo>
                    <a:pt x="9691" y="73007"/>
                  </a:lnTo>
                  <a:close/>
                </a:path>
              </a:pathLst>
            </a:custGeom>
            <a:solidFill>
              <a:srgbClr val="2B313D"/>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32C01261-997E-4C85-8ABE-5148DD901E9A}"/>
                </a:ext>
              </a:extLst>
            </p:cNvPr>
            <p:cNvSpPr/>
            <p:nvPr/>
          </p:nvSpPr>
          <p:spPr>
            <a:xfrm>
              <a:off x="3006509" y="2728755"/>
              <a:ext cx="77529" cy="77529"/>
            </a:xfrm>
            <a:custGeom>
              <a:avLst/>
              <a:gdLst>
                <a:gd name="connsiteX0" fmla="*/ 9691 w 77529"/>
                <a:gd name="connsiteY0" fmla="*/ 9691 h 77529"/>
                <a:gd name="connsiteX1" fmla="*/ 71715 w 77529"/>
                <a:gd name="connsiteY1" fmla="*/ 9691 h 77529"/>
                <a:gd name="connsiteX2" fmla="*/ 71715 w 77529"/>
                <a:gd name="connsiteY2" fmla="*/ 73007 h 77529"/>
                <a:gd name="connsiteX3" fmla="*/ 9691 w 77529"/>
                <a:gd name="connsiteY3" fmla="*/ 73007 h 77529"/>
              </a:gdLst>
              <a:ahLst/>
              <a:cxnLst>
                <a:cxn ang="0">
                  <a:pos x="connsiteX0" y="connsiteY0"/>
                </a:cxn>
                <a:cxn ang="0">
                  <a:pos x="connsiteX1" y="connsiteY1"/>
                </a:cxn>
                <a:cxn ang="0">
                  <a:pos x="connsiteX2" y="connsiteY2"/>
                </a:cxn>
                <a:cxn ang="0">
                  <a:pos x="connsiteX3" y="connsiteY3"/>
                </a:cxn>
              </a:cxnLst>
              <a:rect l="l" t="t" r="r" b="b"/>
              <a:pathLst>
                <a:path w="77529" h="77529">
                  <a:moveTo>
                    <a:pt x="9691" y="9691"/>
                  </a:moveTo>
                  <a:lnTo>
                    <a:pt x="71715" y="9691"/>
                  </a:lnTo>
                  <a:lnTo>
                    <a:pt x="71715" y="73007"/>
                  </a:lnTo>
                  <a:lnTo>
                    <a:pt x="9691" y="73007"/>
                  </a:lnTo>
                  <a:close/>
                </a:path>
              </a:pathLst>
            </a:custGeom>
            <a:solidFill>
              <a:srgbClr val="2B313D"/>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5E3BBD82-1C21-4487-B720-A2E38596A178}"/>
                </a:ext>
              </a:extLst>
            </p:cNvPr>
            <p:cNvSpPr/>
            <p:nvPr/>
          </p:nvSpPr>
          <p:spPr>
            <a:xfrm>
              <a:off x="3095668" y="2728755"/>
              <a:ext cx="77529" cy="77529"/>
            </a:xfrm>
            <a:custGeom>
              <a:avLst/>
              <a:gdLst>
                <a:gd name="connsiteX0" fmla="*/ 9691 w 77529"/>
                <a:gd name="connsiteY0" fmla="*/ 9691 h 77529"/>
                <a:gd name="connsiteX1" fmla="*/ 71715 w 77529"/>
                <a:gd name="connsiteY1" fmla="*/ 9691 h 77529"/>
                <a:gd name="connsiteX2" fmla="*/ 71715 w 77529"/>
                <a:gd name="connsiteY2" fmla="*/ 73007 h 77529"/>
                <a:gd name="connsiteX3" fmla="*/ 9691 w 77529"/>
                <a:gd name="connsiteY3" fmla="*/ 73007 h 77529"/>
              </a:gdLst>
              <a:ahLst/>
              <a:cxnLst>
                <a:cxn ang="0">
                  <a:pos x="connsiteX0" y="connsiteY0"/>
                </a:cxn>
                <a:cxn ang="0">
                  <a:pos x="connsiteX1" y="connsiteY1"/>
                </a:cxn>
                <a:cxn ang="0">
                  <a:pos x="connsiteX2" y="connsiteY2"/>
                </a:cxn>
                <a:cxn ang="0">
                  <a:pos x="connsiteX3" y="connsiteY3"/>
                </a:cxn>
              </a:cxnLst>
              <a:rect l="l" t="t" r="r" b="b"/>
              <a:pathLst>
                <a:path w="77529" h="77529">
                  <a:moveTo>
                    <a:pt x="9691" y="9691"/>
                  </a:moveTo>
                  <a:lnTo>
                    <a:pt x="71715" y="9691"/>
                  </a:lnTo>
                  <a:lnTo>
                    <a:pt x="71715" y="73007"/>
                  </a:lnTo>
                  <a:lnTo>
                    <a:pt x="9691" y="73007"/>
                  </a:lnTo>
                  <a:close/>
                </a:path>
              </a:pathLst>
            </a:custGeom>
            <a:solidFill>
              <a:srgbClr val="2B313D"/>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C648FC63-F004-48A7-96C3-5B31CA3F669A}"/>
                </a:ext>
              </a:extLst>
            </p:cNvPr>
            <p:cNvSpPr/>
            <p:nvPr/>
          </p:nvSpPr>
          <p:spPr>
            <a:xfrm>
              <a:off x="3186119" y="2728755"/>
              <a:ext cx="77529" cy="77529"/>
            </a:xfrm>
            <a:custGeom>
              <a:avLst/>
              <a:gdLst>
                <a:gd name="connsiteX0" fmla="*/ 9691 w 77529"/>
                <a:gd name="connsiteY0" fmla="*/ 9691 h 77529"/>
                <a:gd name="connsiteX1" fmla="*/ 71715 w 77529"/>
                <a:gd name="connsiteY1" fmla="*/ 9691 h 77529"/>
                <a:gd name="connsiteX2" fmla="*/ 71715 w 77529"/>
                <a:gd name="connsiteY2" fmla="*/ 73007 h 77529"/>
                <a:gd name="connsiteX3" fmla="*/ 9691 w 77529"/>
                <a:gd name="connsiteY3" fmla="*/ 73007 h 77529"/>
              </a:gdLst>
              <a:ahLst/>
              <a:cxnLst>
                <a:cxn ang="0">
                  <a:pos x="connsiteX0" y="connsiteY0"/>
                </a:cxn>
                <a:cxn ang="0">
                  <a:pos x="connsiteX1" y="connsiteY1"/>
                </a:cxn>
                <a:cxn ang="0">
                  <a:pos x="connsiteX2" y="connsiteY2"/>
                </a:cxn>
                <a:cxn ang="0">
                  <a:pos x="connsiteX3" y="connsiteY3"/>
                </a:cxn>
              </a:cxnLst>
              <a:rect l="l" t="t" r="r" b="b"/>
              <a:pathLst>
                <a:path w="77529" h="77529">
                  <a:moveTo>
                    <a:pt x="9691" y="9691"/>
                  </a:moveTo>
                  <a:lnTo>
                    <a:pt x="71715" y="9691"/>
                  </a:lnTo>
                  <a:lnTo>
                    <a:pt x="71715" y="73007"/>
                  </a:lnTo>
                  <a:lnTo>
                    <a:pt x="9691" y="73007"/>
                  </a:lnTo>
                  <a:close/>
                </a:path>
              </a:pathLst>
            </a:custGeom>
            <a:solidFill>
              <a:srgbClr val="2B313D"/>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7F677DB6-15A1-49B2-A84C-805933202AA3}"/>
                </a:ext>
              </a:extLst>
            </p:cNvPr>
            <p:cNvSpPr/>
            <p:nvPr/>
          </p:nvSpPr>
          <p:spPr>
            <a:xfrm>
              <a:off x="3025892" y="2988478"/>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BB8AD2CA-2FC3-4FE1-90CB-D227FE3A8A8C}"/>
                </a:ext>
              </a:extLst>
            </p:cNvPr>
            <p:cNvSpPr/>
            <p:nvPr/>
          </p:nvSpPr>
          <p:spPr>
            <a:xfrm>
              <a:off x="2842405" y="3355450"/>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F3285CA6-9FEB-46E6-8272-9BB6FB9ED89E}"/>
                </a:ext>
              </a:extLst>
            </p:cNvPr>
            <p:cNvSpPr/>
            <p:nvPr/>
          </p:nvSpPr>
          <p:spPr>
            <a:xfrm>
              <a:off x="3027184" y="3355450"/>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AB3524EE-E857-4559-AE57-67D698A4BA20}"/>
                </a:ext>
              </a:extLst>
            </p:cNvPr>
            <p:cNvSpPr/>
            <p:nvPr/>
          </p:nvSpPr>
          <p:spPr>
            <a:xfrm>
              <a:off x="2843698" y="3723715"/>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ACE99147-B0C8-4C50-94AA-FCAFFCE5C7BD}"/>
                </a:ext>
              </a:extLst>
            </p:cNvPr>
            <p:cNvSpPr/>
            <p:nvPr/>
          </p:nvSpPr>
          <p:spPr>
            <a:xfrm>
              <a:off x="2843698" y="4090687"/>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96684393-D54F-4B3C-9224-B0D9BC945EDB}"/>
                </a:ext>
              </a:extLst>
            </p:cNvPr>
            <p:cNvSpPr/>
            <p:nvPr/>
          </p:nvSpPr>
          <p:spPr>
            <a:xfrm>
              <a:off x="3027184" y="4090687"/>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0A1D3862-974A-4CF1-AA23-5284618DF066}"/>
                </a:ext>
              </a:extLst>
            </p:cNvPr>
            <p:cNvSpPr/>
            <p:nvPr/>
          </p:nvSpPr>
          <p:spPr>
            <a:xfrm>
              <a:off x="3027184" y="4457660"/>
              <a:ext cx="103373" cy="206745"/>
            </a:xfrm>
            <a:custGeom>
              <a:avLst/>
              <a:gdLst>
                <a:gd name="connsiteX0" fmla="*/ 9691 w 103372"/>
                <a:gd name="connsiteY0" fmla="*/ 9691 h 206744"/>
                <a:gd name="connsiteX1" fmla="*/ 102726 w 103372"/>
                <a:gd name="connsiteY1" fmla="*/ 9691 h 206744"/>
                <a:gd name="connsiteX2" fmla="*/ 102726 w 103372"/>
                <a:gd name="connsiteY2" fmla="*/ 198346 h 206744"/>
                <a:gd name="connsiteX3" fmla="*/ 9691 w 103372"/>
                <a:gd name="connsiteY3" fmla="*/ 198346 h 206744"/>
              </a:gdLst>
              <a:ahLst/>
              <a:cxnLst>
                <a:cxn ang="0">
                  <a:pos x="connsiteX0" y="connsiteY0"/>
                </a:cxn>
                <a:cxn ang="0">
                  <a:pos x="connsiteX1" y="connsiteY1"/>
                </a:cxn>
                <a:cxn ang="0">
                  <a:pos x="connsiteX2" y="connsiteY2"/>
                </a:cxn>
                <a:cxn ang="0">
                  <a:pos x="connsiteX3" y="connsiteY3"/>
                </a:cxn>
              </a:cxnLst>
              <a:rect l="l" t="t" r="r" b="b"/>
              <a:pathLst>
                <a:path w="103372" h="206744">
                  <a:moveTo>
                    <a:pt x="9691" y="9691"/>
                  </a:moveTo>
                  <a:lnTo>
                    <a:pt x="102726" y="9691"/>
                  </a:lnTo>
                  <a:lnTo>
                    <a:pt x="102726" y="198346"/>
                  </a:lnTo>
                  <a:lnTo>
                    <a:pt x="9691" y="198346"/>
                  </a:lnTo>
                  <a:close/>
                </a:path>
              </a:pathLst>
            </a:custGeom>
            <a:solidFill>
              <a:schemeClr val="accent6">
                <a:lumMod val="50000"/>
              </a:schemeClr>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BC520B6D-CB35-4473-93EE-51F1C2C895DB}"/>
                </a:ext>
              </a:extLst>
            </p:cNvPr>
            <p:cNvSpPr/>
            <p:nvPr/>
          </p:nvSpPr>
          <p:spPr>
            <a:xfrm>
              <a:off x="2786843" y="2317203"/>
              <a:ext cx="51686" cy="335961"/>
            </a:xfrm>
            <a:custGeom>
              <a:avLst/>
              <a:gdLst>
                <a:gd name="connsiteX0" fmla="*/ 31658 w 51686"/>
                <a:gd name="connsiteY0" fmla="*/ 19382 h 335960"/>
                <a:gd name="connsiteX1" fmla="*/ 44579 w 51686"/>
                <a:gd name="connsiteY1" fmla="*/ 332084 h 335960"/>
                <a:gd name="connsiteX2" fmla="*/ 9691 w 51686"/>
                <a:gd name="connsiteY2" fmla="*/ 332084 h 335960"/>
                <a:gd name="connsiteX3" fmla="*/ 17444 w 51686"/>
                <a:gd name="connsiteY3" fmla="*/ 19382 h 335960"/>
                <a:gd name="connsiteX4" fmla="*/ 31658 w 51686"/>
                <a:gd name="connsiteY4" fmla="*/ 19382 h 3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6" h="335960">
                  <a:moveTo>
                    <a:pt x="31658" y="19382"/>
                  </a:moveTo>
                  <a:lnTo>
                    <a:pt x="44579" y="332084"/>
                  </a:lnTo>
                  <a:lnTo>
                    <a:pt x="9691" y="332084"/>
                  </a:lnTo>
                  <a:lnTo>
                    <a:pt x="17444" y="19382"/>
                  </a:lnTo>
                  <a:cubicBezTo>
                    <a:pt x="18736" y="6461"/>
                    <a:pt x="31658" y="6461"/>
                    <a:pt x="31658" y="19382"/>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AD7F0BA5-032A-4238-A692-0C2E04F9E951}"/>
                </a:ext>
              </a:extLst>
            </p:cNvPr>
            <p:cNvSpPr/>
            <p:nvPr/>
          </p:nvSpPr>
          <p:spPr>
            <a:xfrm>
              <a:off x="2616278" y="2181324"/>
              <a:ext cx="335961" cy="348882"/>
            </a:xfrm>
            <a:custGeom>
              <a:avLst/>
              <a:gdLst>
                <a:gd name="connsiteX0" fmla="*/ 14860 w 335960"/>
                <a:gd name="connsiteY0" fmla="*/ 102283 h 348882"/>
                <a:gd name="connsiteX1" fmla="*/ 39411 w 335960"/>
                <a:gd name="connsiteY1" fmla="*/ 117789 h 348882"/>
                <a:gd name="connsiteX2" fmla="*/ 44579 w 335960"/>
                <a:gd name="connsiteY2" fmla="*/ 120373 h 348882"/>
                <a:gd name="connsiteX3" fmla="*/ 191885 w 335960"/>
                <a:gd name="connsiteY3" fmla="*/ 157846 h 348882"/>
                <a:gd name="connsiteX4" fmla="*/ 193177 w 335960"/>
                <a:gd name="connsiteY4" fmla="*/ 157846 h 348882"/>
                <a:gd name="connsiteX5" fmla="*/ 193177 w 335960"/>
                <a:gd name="connsiteY5" fmla="*/ 157846 h 348882"/>
                <a:gd name="connsiteX6" fmla="*/ 216436 w 335960"/>
                <a:gd name="connsiteY6" fmla="*/ 307736 h 348882"/>
                <a:gd name="connsiteX7" fmla="*/ 217728 w 335960"/>
                <a:gd name="connsiteY7" fmla="*/ 312905 h 348882"/>
                <a:gd name="connsiteX8" fmla="*/ 230650 w 335960"/>
                <a:gd name="connsiteY8" fmla="*/ 338748 h 348882"/>
                <a:gd name="connsiteX9" fmla="*/ 235819 w 335960"/>
                <a:gd name="connsiteY9" fmla="*/ 342624 h 348882"/>
                <a:gd name="connsiteX10" fmla="*/ 244864 w 335960"/>
                <a:gd name="connsiteY10" fmla="*/ 336163 h 348882"/>
                <a:gd name="connsiteX11" fmla="*/ 247448 w 335960"/>
                <a:gd name="connsiteY11" fmla="*/ 307736 h 348882"/>
                <a:gd name="connsiteX12" fmla="*/ 247448 w 335960"/>
                <a:gd name="connsiteY12" fmla="*/ 302567 h 348882"/>
                <a:gd name="connsiteX13" fmla="*/ 208683 w 335960"/>
                <a:gd name="connsiteY13" fmla="*/ 153969 h 348882"/>
                <a:gd name="connsiteX14" fmla="*/ 207391 w 335960"/>
                <a:gd name="connsiteY14" fmla="*/ 152677 h 348882"/>
                <a:gd name="connsiteX15" fmla="*/ 208683 w 335960"/>
                <a:gd name="connsiteY15" fmla="*/ 152677 h 348882"/>
                <a:gd name="connsiteX16" fmla="*/ 319809 w 335960"/>
                <a:gd name="connsiteY16" fmla="*/ 49305 h 348882"/>
                <a:gd name="connsiteX17" fmla="*/ 322393 w 335960"/>
                <a:gd name="connsiteY17" fmla="*/ 45428 h 348882"/>
                <a:gd name="connsiteX18" fmla="*/ 336607 w 335960"/>
                <a:gd name="connsiteY18" fmla="*/ 20877 h 348882"/>
                <a:gd name="connsiteX19" fmla="*/ 335315 w 335960"/>
                <a:gd name="connsiteY19" fmla="*/ 11832 h 348882"/>
                <a:gd name="connsiteX20" fmla="*/ 326269 w 335960"/>
                <a:gd name="connsiteY20" fmla="*/ 10540 h 348882"/>
                <a:gd name="connsiteX21" fmla="*/ 301718 w 335960"/>
                <a:gd name="connsiteY21" fmla="*/ 24754 h 348882"/>
                <a:gd name="connsiteX22" fmla="*/ 299134 w 335960"/>
                <a:gd name="connsiteY22" fmla="*/ 26046 h 348882"/>
                <a:gd name="connsiteX23" fmla="*/ 296550 w 335960"/>
                <a:gd name="connsiteY23" fmla="*/ 27338 h 348882"/>
                <a:gd name="connsiteX24" fmla="*/ 194469 w 335960"/>
                <a:gd name="connsiteY24" fmla="*/ 139756 h 348882"/>
                <a:gd name="connsiteX25" fmla="*/ 194469 w 335960"/>
                <a:gd name="connsiteY25" fmla="*/ 141048 h 348882"/>
                <a:gd name="connsiteX26" fmla="*/ 194469 w 335960"/>
                <a:gd name="connsiteY26" fmla="*/ 141048 h 348882"/>
                <a:gd name="connsiteX27" fmla="*/ 51040 w 335960"/>
                <a:gd name="connsiteY27" fmla="*/ 90654 h 348882"/>
                <a:gd name="connsiteX28" fmla="*/ 45871 w 335960"/>
                <a:gd name="connsiteY28" fmla="*/ 89361 h 348882"/>
                <a:gd name="connsiteX29" fmla="*/ 17444 w 335960"/>
                <a:gd name="connsiteY29" fmla="*/ 89361 h 348882"/>
                <a:gd name="connsiteX30" fmla="*/ 12275 w 335960"/>
                <a:gd name="connsiteY30" fmla="*/ 90654 h 348882"/>
                <a:gd name="connsiteX31" fmla="*/ 9691 w 335960"/>
                <a:gd name="connsiteY31" fmla="*/ 97114 h 348882"/>
                <a:gd name="connsiteX32" fmla="*/ 14860 w 335960"/>
                <a:gd name="connsiteY32" fmla="*/ 102283 h 348882"/>
                <a:gd name="connsiteX33" fmla="*/ 204807 w 335960"/>
                <a:gd name="connsiteY33" fmla="*/ 152677 h 348882"/>
                <a:gd name="connsiteX34" fmla="*/ 204807 w 335960"/>
                <a:gd name="connsiteY34" fmla="*/ 152677 h 348882"/>
                <a:gd name="connsiteX35" fmla="*/ 194469 w 335960"/>
                <a:gd name="connsiteY35" fmla="*/ 155261 h 348882"/>
                <a:gd name="connsiteX36" fmla="*/ 197054 w 335960"/>
                <a:gd name="connsiteY36" fmla="*/ 146216 h 348882"/>
                <a:gd name="connsiteX37" fmla="*/ 204807 w 335960"/>
                <a:gd name="connsiteY37" fmla="*/ 152677 h 34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5960" h="348882">
                  <a:moveTo>
                    <a:pt x="14860" y="102283"/>
                  </a:moveTo>
                  <a:lnTo>
                    <a:pt x="39411" y="117789"/>
                  </a:lnTo>
                  <a:cubicBezTo>
                    <a:pt x="40703" y="119081"/>
                    <a:pt x="41995" y="119081"/>
                    <a:pt x="44579" y="120373"/>
                  </a:cubicBezTo>
                  <a:lnTo>
                    <a:pt x="191885" y="157846"/>
                  </a:lnTo>
                  <a:cubicBezTo>
                    <a:pt x="191885" y="157846"/>
                    <a:pt x="193177" y="157846"/>
                    <a:pt x="193177" y="157846"/>
                  </a:cubicBezTo>
                  <a:cubicBezTo>
                    <a:pt x="193177" y="157846"/>
                    <a:pt x="193177" y="157846"/>
                    <a:pt x="193177" y="157846"/>
                  </a:cubicBezTo>
                  <a:lnTo>
                    <a:pt x="216436" y="307736"/>
                  </a:lnTo>
                  <a:cubicBezTo>
                    <a:pt x="216436" y="309028"/>
                    <a:pt x="217728" y="311612"/>
                    <a:pt x="217728" y="312905"/>
                  </a:cubicBezTo>
                  <a:lnTo>
                    <a:pt x="230650" y="338748"/>
                  </a:lnTo>
                  <a:cubicBezTo>
                    <a:pt x="231942" y="341332"/>
                    <a:pt x="233234" y="342624"/>
                    <a:pt x="235819" y="342624"/>
                  </a:cubicBezTo>
                  <a:cubicBezTo>
                    <a:pt x="239695" y="343916"/>
                    <a:pt x="244864" y="340040"/>
                    <a:pt x="244864" y="336163"/>
                  </a:cubicBezTo>
                  <a:lnTo>
                    <a:pt x="247448" y="307736"/>
                  </a:lnTo>
                  <a:cubicBezTo>
                    <a:pt x="247448" y="306444"/>
                    <a:pt x="247448" y="303859"/>
                    <a:pt x="247448" y="302567"/>
                  </a:cubicBezTo>
                  <a:lnTo>
                    <a:pt x="208683" y="153969"/>
                  </a:lnTo>
                  <a:cubicBezTo>
                    <a:pt x="208683" y="152677"/>
                    <a:pt x="208683" y="152677"/>
                    <a:pt x="207391" y="152677"/>
                  </a:cubicBezTo>
                  <a:cubicBezTo>
                    <a:pt x="207391" y="152677"/>
                    <a:pt x="207391" y="152677"/>
                    <a:pt x="208683" y="152677"/>
                  </a:cubicBezTo>
                  <a:lnTo>
                    <a:pt x="319809" y="49305"/>
                  </a:lnTo>
                  <a:cubicBezTo>
                    <a:pt x="321101" y="48012"/>
                    <a:pt x="322393" y="46720"/>
                    <a:pt x="322393" y="45428"/>
                  </a:cubicBezTo>
                  <a:lnTo>
                    <a:pt x="336607" y="20877"/>
                  </a:lnTo>
                  <a:cubicBezTo>
                    <a:pt x="337899" y="18293"/>
                    <a:pt x="337899" y="14416"/>
                    <a:pt x="335315" y="11832"/>
                  </a:cubicBezTo>
                  <a:cubicBezTo>
                    <a:pt x="332730" y="9248"/>
                    <a:pt x="330146" y="9248"/>
                    <a:pt x="326269" y="10540"/>
                  </a:cubicBezTo>
                  <a:lnTo>
                    <a:pt x="301718" y="24754"/>
                  </a:lnTo>
                  <a:cubicBezTo>
                    <a:pt x="300426" y="24754"/>
                    <a:pt x="300426" y="26046"/>
                    <a:pt x="299134" y="26046"/>
                  </a:cubicBezTo>
                  <a:cubicBezTo>
                    <a:pt x="297842" y="26046"/>
                    <a:pt x="297842" y="27338"/>
                    <a:pt x="296550" y="27338"/>
                  </a:cubicBezTo>
                  <a:lnTo>
                    <a:pt x="194469" y="139756"/>
                  </a:lnTo>
                  <a:cubicBezTo>
                    <a:pt x="194469" y="139756"/>
                    <a:pt x="194469" y="139756"/>
                    <a:pt x="194469" y="141048"/>
                  </a:cubicBezTo>
                  <a:cubicBezTo>
                    <a:pt x="194469" y="141048"/>
                    <a:pt x="194469" y="141048"/>
                    <a:pt x="194469" y="141048"/>
                  </a:cubicBezTo>
                  <a:lnTo>
                    <a:pt x="51040" y="90654"/>
                  </a:lnTo>
                  <a:cubicBezTo>
                    <a:pt x="49748" y="90654"/>
                    <a:pt x="47164" y="89361"/>
                    <a:pt x="45871" y="89361"/>
                  </a:cubicBezTo>
                  <a:lnTo>
                    <a:pt x="17444" y="89361"/>
                  </a:lnTo>
                  <a:cubicBezTo>
                    <a:pt x="16152" y="89361"/>
                    <a:pt x="13567" y="89361"/>
                    <a:pt x="12275" y="90654"/>
                  </a:cubicBezTo>
                  <a:cubicBezTo>
                    <a:pt x="10983" y="91946"/>
                    <a:pt x="9691" y="94530"/>
                    <a:pt x="9691" y="97114"/>
                  </a:cubicBezTo>
                  <a:cubicBezTo>
                    <a:pt x="12275" y="99699"/>
                    <a:pt x="13567" y="100991"/>
                    <a:pt x="14860" y="102283"/>
                  </a:cubicBezTo>
                  <a:close/>
                  <a:moveTo>
                    <a:pt x="204807" y="152677"/>
                  </a:moveTo>
                  <a:cubicBezTo>
                    <a:pt x="204807" y="152677"/>
                    <a:pt x="204807" y="152677"/>
                    <a:pt x="204807" y="152677"/>
                  </a:cubicBezTo>
                  <a:lnTo>
                    <a:pt x="194469" y="155261"/>
                  </a:lnTo>
                  <a:lnTo>
                    <a:pt x="197054" y="146216"/>
                  </a:lnTo>
                  <a:lnTo>
                    <a:pt x="204807" y="152677"/>
                  </a:lnTo>
                  <a:close/>
                </a:path>
              </a:pathLst>
            </a:custGeom>
            <a:solidFill>
              <a:schemeClr val="accent4"/>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4B3958B3-AC6D-4A7F-B790-A10EA38C4B67}"/>
                </a:ext>
              </a:extLst>
            </p:cNvPr>
            <p:cNvSpPr/>
            <p:nvPr/>
          </p:nvSpPr>
          <p:spPr>
            <a:xfrm>
              <a:off x="2789098" y="2303061"/>
              <a:ext cx="51686" cy="51686"/>
            </a:xfrm>
            <a:custGeom>
              <a:avLst/>
              <a:gdLst>
                <a:gd name="connsiteX0" fmla="*/ 29403 w 51686"/>
                <a:gd name="connsiteY0" fmla="*/ 43861 h 51686"/>
                <a:gd name="connsiteX1" fmla="*/ 35864 w 51686"/>
                <a:gd name="connsiteY1" fmla="*/ 39985 h 51686"/>
                <a:gd name="connsiteX2" fmla="*/ 42324 w 51686"/>
                <a:gd name="connsiteY2" fmla="*/ 23187 h 51686"/>
                <a:gd name="connsiteX3" fmla="*/ 22942 w 51686"/>
                <a:gd name="connsiteY3" fmla="*/ 10265 h 51686"/>
                <a:gd name="connsiteX4" fmla="*/ 16481 w 51686"/>
                <a:gd name="connsiteY4" fmla="*/ 14142 h 51686"/>
                <a:gd name="connsiteX5" fmla="*/ 10020 w 51686"/>
                <a:gd name="connsiteY5" fmla="*/ 30940 h 51686"/>
                <a:gd name="connsiteX6" fmla="*/ 29403 w 51686"/>
                <a:gd name="connsiteY6" fmla="*/ 43861 h 5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86" h="51686">
                  <a:moveTo>
                    <a:pt x="29403" y="43861"/>
                  </a:moveTo>
                  <a:cubicBezTo>
                    <a:pt x="31987" y="43861"/>
                    <a:pt x="34571" y="42569"/>
                    <a:pt x="35864" y="39985"/>
                  </a:cubicBezTo>
                  <a:cubicBezTo>
                    <a:pt x="41032" y="36109"/>
                    <a:pt x="43617" y="29648"/>
                    <a:pt x="42324" y="23187"/>
                  </a:cubicBezTo>
                  <a:cubicBezTo>
                    <a:pt x="41032" y="14142"/>
                    <a:pt x="31987" y="7681"/>
                    <a:pt x="22942" y="10265"/>
                  </a:cubicBezTo>
                  <a:cubicBezTo>
                    <a:pt x="20358" y="10265"/>
                    <a:pt x="17773" y="11558"/>
                    <a:pt x="16481" y="14142"/>
                  </a:cubicBezTo>
                  <a:cubicBezTo>
                    <a:pt x="11313" y="18018"/>
                    <a:pt x="8728" y="24479"/>
                    <a:pt x="10020" y="30940"/>
                  </a:cubicBezTo>
                  <a:cubicBezTo>
                    <a:pt x="11313" y="38693"/>
                    <a:pt x="20358" y="45154"/>
                    <a:pt x="29403" y="43861"/>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47206803-B5F9-4B7B-BEF9-1EB8D5516C31}"/>
                </a:ext>
              </a:extLst>
            </p:cNvPr>
            <p:cNvSpPr/>
            <p:nvPr/>
          </p:nvSpPr>
          <p:spPr>
            <a:xfrm>
              <a:off x="3010386" y="2315911"/>
              <a:ext cx="51686" cy="335961"/>
            </a:xfrm>
            <a:custGeom>
              <a:avLst/>
              <a:gdLst>
                <a:gd name="connsiteX0" fmla="*/ 31658 w 51686"/>
                <a:gd name="connsiteY0" fmla="*/ 19382 h 335960"/>
                <a:gd name="connsiteX1" fmla="*/ 44579 w 51686"/>
                <a:gd name="connsiteY1" fmla="*/ 332084 h 335960"/>
                <a:gd name="connsiteX2" fmla="*/ 9691 w 51686"/>
                <a:gd name="connsiteY2" fmla="*/ 332084 h 335960"/>
                <a:gd name="connsiteX3" fmla="*/ 17444 w 51686"/>
                <a:gd name="connsiteY3" fmla="*/ 19382 h 335960"/>
                <a:gd name="connsiteX4" fmla="*/ 31658 w 51686"/>
                <a:gd name="connsiteY4" fmla="*/ 19382 h 3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6" h="335960">
                  <a:moveTo>
                    <a:pt x="31658" y="19382"/>
                  </a:moveTo>
                  <a:lnTo>
                    <a:pt x="44579" y="332084"/>
                  </a:lnTo>
                  <a:lnTo>
                    <a:pt x="9691" y="332084"/>
                  </a:lnTo>
                  <a:lnTo>
                    <a:pt x="17444" y="19382"/>
                  </a:lnTo>
                  <a:cubicBezTo>
                    <a:pt x="18736" y="6461"/>
                    <a:pt x="31658" y="6461"/>
                    <a:pt x="31658" y="19382"/>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CC059EDE-D4D4-4F0B-B780-2422C1059217}"/>
                </a:ext>
              </a:extLst>
            </p:cNvPr>
            <p:cNvSpPr/>
            <p:nvPr/>
          </p:nvSpPr>
          <p:spPr>
            <a:xfrm>
              <a:off x="2844990" y="2131779"/>
              <a:ext cx="348882" cy="335961"/>
            </a:xfrm>
            <a:custGeom>
              <a:avLst/>
              <a:gdLst>
                <a:gd name="connsiteX0" fmla="*/ 18736 w 348882"/>
                <a:gd name="connsiteY0" fmla="*/ 281044 h 335960"/>
                <a:gd name="connsiteX1" fmla="*/ 47164 w 348882"/>
                <a:gd name="connsiteY1" fmla="*/ 278460 h 335960"/>
                <a:gd name="connsiteX2" fmla="*/ 52332 w 348882"/>
                <a:gd name="connsiteY2" fmla="*/ 277168 h 335960"/>
                <a:gd name="connsiteX3" fmla="*/ 190593 w 348882"/>
                <a:gd name="connsiteY3" fmla="*/ 216436 h 335960"/>
                <a:gd name="connsiteX4" fmla="*/ 191885 w 348882"/>
                <a:gd name="connsiteY4" fmla="*/ 215144 h 335960"/>
                <a:gd name="connsiteX5" fmla="*/ 191885 w 348882"/>
                <a:gd name="connsiteY5" fmla="*/ 215144 h 335960"/>
                <a:gd name="connsiteX6" fmla="*/ 301718 w 348882"/>
                <a:gd name="connsiteY6" fmla="*/ 318517 h 335960"/>
                <a:gd name="connsiteX7" fmla="*/ 305595 w 348882"/>
                <a:gd name="connsiteY7" fmla="*/ 321101 h 335960"/>
                <a:gd name="connsiteX8" fmla="*/ 331438 w 348882"/>
                <a:gd name="connsiteY8" fmla="*/ 332730 h 335960"/>
                <a:gd name="connsiteX9" fmla="*/ 337899 w 348882"/>
                <a:gd name="connsiteY9" fmla="*/ 332730 h 335960"/>
                <a:gd name="connsiteX10" fmla="*/ 340483 w 348882"/>
                <a:gd name="connsiteY10" fmla="*/ 322393 h 335960"/>
                <a:gd name="connsiteX11" fmla="*/ 324977 w 348882"/>
                <a:gd name="connsiteY11" fmla="*/ 299134 h 335960"/>
                <a:gd name="connsiteX12" fmla="*/ 321101 w 348882"/>
                <a:gd name="connsiteY12" fmla="*/ 295258 h 335960"/>
                <a:gd name="connsiteX13" fmla="*/ 202222 w 348882"/>
                <a:gd name="connsiteY13" fmla="*/ 200930 h 335960"/>
                <a:gd name="connsiteX14" fmla="*/ 200930 w 348882"/>
                <a:gd name="connsiteY14" fmla="*/ 200930 h 335960"/>
                <a:gd name="connsiteX15" fmla="*/ 200930 w 348882"/>
                <a:gd name="connsiteY15" fmla="*/ 199638 h 335960"/>
                <a:gd name="connsiteX16" fmla="*/ 225481 w 348882"/>
                <a:gd name="connsiteY16" fmla="*/ 49748 h 335960"/>
                <a:gd name="connsiteX17" fmla="*/ 225481 w 348882"/>
                <a:gd name="connsiteY17" fmla="*/ 44579 h 335960"/>
                <a:gd name="connsiteX18" fmla="*/ 221605 w 348882"/>
                <a:gd name="connsiteY18" fmla="*/ 16152 h 335960"/>
                <a:gd name="connsiteX19" fmla="*/ 215144 w 348882"/>
                <a:gd name="connsiteY19" fmla="*/ 9691 h 335960"/>
                <a:gd name="connsiteX20" fmla="*/ 207391 w 348882"/>
                <a:gd name="connsiteY20" fmla="*/ 13568 h 335960"/>
                <a:gd name="connsiteX21" fmla="*/ 197054 w 348882"/>
                <a:gd name="connsiteY21" fmla="*/ 40703 h 335960"/>
                <a:gd name="connsiteX22" fmla="*/ 195762 w 348882"/>
                <a:gd name="connsiteY22" fmla="*/ 43287 h 335960"/>
                <a:gd name="connsiteX23" fmla="*/ 195762 w 348882"/>
                <a:gd name="connsiteY23" fmla="*/ 45872 h 335960"/>
                <a:gd name="connsiteX24" fmla="*/ 184132 w 348882"/>
                <a:gd name="connsiteY24" fmla="*/ 197054 h 335960"/>
                <a:gd name="connsiteX25" fmla="*/ 184132 w 348882"/>
                <a:gd name="connsiteY25" fmla="*/ 198346 h 335960"/>
                <a:gd name="connsiteX26" fmla="*/ 184132 w 348882"/>
                <a:gd name="connsiteY26" fmla="*/ 198346 h 335960"/>
                <a:gd name="connsiteX27" fmla="*/ 40703 w 348882"/>
                <a:gd name="connsiteY27" fmla="*/ 248740 h 335960"/>
                <a:gd name="connsiteX28" fmla="*/ 35534 w 348882"/>
                <a:gd name="connsiteY28" fmla="*/ 251324 h 335960"/>
                <a:gd name="connsiteX29" fmla="*/ 12275 w 348882"/>
                <a:gd name="connsiteY29" fmla="*/ 268122 h 335960"/>
                <a:gd name="connsiteX30" fmla="*/ 9691 w 348882"/>
                <a:gd name="connsiteY30" fmla="*/ 271999 h 335960"/>
                <a:gd name="connsiteX31" fmla="*/ 10983 w 348882"/>
                <a:gd name="connsiteY31" fmla="*/ 278460 h 335960"/>
                <a:gd name="connsiteX32" fmla="*/ 18736 w 348882"/>
                <a:gd name="connsiteY32" fmla="*/ 281044 h 335960"/>
                <a:gd name="connsiteX33" fmla="*/ 198346 w 348882"/>
                <a:gd name="connsiteY33" fmla="*/ 203515 h 335960"/>
                <a:gd name="connsiteX34" fmla="*/ 198346 w 348882"/>
                <a:gd name="connsiteY34" fmla="*/ 203515 h 335960"/>
                <a:gd name="connsiteX35" fmla="*/ 191885 w 348882"/>
                <a:gd name="connsiteY35" fmla="*/ 211268 h 335960"/>
                <a:gd name="connsiteX36" fmla="*/ 188009 w 348882"/>
                <a:gd name="connsiteY36" fmla="*/ 202222 h 335960"/>
                <a:gd name="connsiteX37" fmla="*/ 198346 w 348882"/>
                <a:gd name="connsiteY37" fmla="*/ 203515 h 33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8882" h="335960">
                  <a:moveTo>
                    <a:pt x="18736" y="281044"/>
                  </a:moveTo>
                  <a:lnTo>
                    <a:pt x="47164" y="278460"/>
                  </a:lnTo>
                  <a:cubicBezTo>
                    <a:pt x="48456" y="278460"/>
                    <a:pt x="51040" y="278460"/>
                    <a:pt x="52332" y="277168"/>
                  </a:cubicBezTo>
                  <a:lnTo>
                    <a:pt x="190593" y="216436"/>
                  </a:lnTo>
                  <a:cubicBezTo>
                    <a:pt x="190593" y="216436"/>
                    <a:pt x="190593" y="216436"/>
                    <a:pt x="191885" y="215144"/>
                  </a:cubicBezTo>
                  <a:cubicBezTo>
                    <a:pt x="191885" y="215144"/>
                    <a:pt x="191885" y="215144"/>
                    <a:pt x="191885" y="215144"/>
                  </a:cubicBezTo>
                  <a:lnTo>
                    <a:pt x="301718" y="318517"/>
                  </a:lnTo>
                  <a:cubicBezTo>
                    <a:pt x="303011" y="319809"/>
                    <a:pt x="304303" y="321101"/>
                    <a:pt x="305595" y="321101"/>
                  </a:cubicBezTo>
                  <a:lnTo>
                    <a:pt x="331438" y="332730"/>
                  </a:lnTo>
                  <a:cubicBezTo>
                    <a:pt x="334022" y="334022"/>
                    <a:pt x="335315" y="334022"/>
                    <a:pt x="337899" y="332730"/>
                  </a:cubicBezTo>
                  <a:cubicBezTo>
                    <a:pt x="341775" y="331438"/>
                    <a:pt x="343068" y="326269"/>
                    <a:pt x="340483" y="322393"/>
                  </a:cubicBezTo>
                  <a:lnTo>
                    <a:pt x="324977" y="299134"/>
                  </a:lnTo>
                  <a:cubicBezTo>
                    <a:pt x="323685" y="297842"/>
                    <a:pt x="322393" y="296550"/>
                    <a:pt x="321101" y="295258"/>
                  </a:cubicBezTo>
                  <a:lnTo>
                    <a:pt x="202222" y="200930"/>
                  </a:lnTo>
                  <a:cubicBezTo>
                    <a:pt x="202222" y="200930"/>
                    <a:pt x="200930" y="200930"/>
                    <a:pt x="200930" y="200930"/>
                  </a:cubicBezTo>
                  <a:cubicBezTo>
                    <a:pt x="200930" y="200930"/>
                    <a:pt x="200930" y="199638"/>
                    <a:pt x="200930" y="199638"/>
                  </a:cubicBezTo>
                  <a:lnTo>
                    <a:pt x="225481" y="49748"/>
                  </a:lnTo>
                  <a:cubicBezTo>
                    <a:pt x="225481" y="48456"/>
                    <a:pt x="225481" y="45872"/>
                    <a:pt x="225481" y="44579"/>
                  </a:cubicBezTo>
                  <a:lnTo>
                    <a:pt x="221605" y="16152"/>
                  </a:lnTo>
                  <a:cubicBezTo>
                    <a:pt x="221605" y="12275"/>
                    <a:pt x="219020" y="10983"/>
                    <a:pt x="215144" y="9691"/>
                  </a:cubicBezTo>
                  <a:cubicBezTo>
                    <a:pt x="211267" y="9691"/>
                    <a:pt x="208683" y="10983"/>
                    <a:pt x="207391" y="13568"/>
                  </a:cubicBezTo>
                  <a:lnTo>
                    <a:pt x="197054" y="40703"/>
                  </a:lnTo>
                  <a:cubicBezTo>
                    <a:pt x="197054" y="41995"/>
                    <a:pt x="197054" y="41995"/>
                    <a:pt x="195762" y="43287"/>
                  </a:cubicBezTo>
                  <a:cubicBezTo>
                    <a:pt x="195762" y="44579"/>
                    <a:pt x="195762" y="44579"/>
                    <a:pt x="195762" y="45872"/>
                  </a:cubicBezTo>
                  <a:lnTo>
                    <a:pt x="184132" y="197054"/>
                  </a:lnTo>
                  <a:cubicBezTo>
                    <a:pt x="184132" y="197054"/>
                    <a:pt x="184132" y="198346"/>
                    <a:pt x="184132" y="198346"/>
                  </a:cubicBezTo>
                  <a:cubicBezTo>
                    <a:pt x="184132" y="198346"/>
                    <a:pt x="184132" y="198346"/>
                    <a:pt x="184132" y="198346"/>
                  </a:cubicBezTo>
                  <a:lnTo>
                    <a:pt x="40703" y="248740"/>
                  </a:lnTo>
                  <a:cubicBezTo>
                    <a:pt x="39411" y="248740"/>
                    <a:pt x="38119" y="250032"/>
                    <a:pt x="35534" y="251324"/>
                  </a:cubicBezTo>
                  <a:lnTo>
                    <a:pt x="12275" y="268122"/>
                  </a:lnTo>
                  <a:cubicBezTo>
                    <a:pt x="10983" y="269415"/>
                    <a:pt x="9691" y="270707"/>
                    <a:pt x="9691" y="271999"/>
                  </a:cubicBezTo>
                  <a:cubicBezTo>
                    <a:pt x="9691" y="274583"/>
                    <a:pt x="9691" y="277168"/>
                    <a:pt x="10983" y="278460"/>
                  </a:cubicBezTo>
                  <a:cubicBezTo>
                    <a:pt x="13568" y="281044"/>
                    <a:pt x="16152" y="281044"/>
                    <a:pt x="18736" y="281044"/>
                  </a:cubicBezTo>
                  <a:close/>
                  <a:moveTo>
                    <a:pt x="198346" y="203515"/>
                  </a:moveTo>
                  <a:cubicBezTo>
                    <a:pt x="198346" y="203515"/>
                    <a:pt x="198346" y="203515"/>
                    <a:pt x="198346" y="203515"/>
                  </a:cubicBezTo>
                  <a:lnTo>
                    <a:pt x="191885" y="211268"/>
                  </a:lnTo>
                  <a:lnTo>
                    <a:pt x="188009" y="202222"/>
                  </a:lnTo>
                  <a:lnTo>
                    <a:pt x="198346" y="203515"/>
                  </a:lnTo>
                  <a:close/>
                </a:path>
              </a:pathLst>
            </a:custGeom>
            <a:solidFill>
              <a:schemeClr val="accent4"/>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28DC7211-C7B1-45A3-B596-DAC58FB4A428}"/>
                </a:ext>
              </a:extLst>
            </p:cNvPr>
            <p:cNvSpPr/>
            <p:nvPr/>
          </p:nvSpPr>
          <p:spPr>
            <a:xfrm>
              <a:off x="3009920" y="2309725"/>
              <a:ext cx="51686" cy="51686"/>
            </a:xfrm>
            <a:custGeom>
              <a:avLst/>
              <a:gdLst>
                <a:gd name="connsiteX0" fmla="*/ 38585 w 51686"/>
                <a:gd name="connsiteY0" fmla="*/ 37198 h 51686"/>
                <a:gd name="connsiteX1" fmla="*/ 42461 w 51686"/>
                <a:gd name="connsiteY1" fmla="*/ 30737 h 51686"/>
                <a:gd name="connsiteX2" fmla="*/ 37292 w 51686"/>
                <a:gd name="connsiteY2" fmla="*/ 13939 h 51686"/>
                <a:gd name="connsiteX3" fmla="*/ 14034 w 51686"/>
                <a:gd name="connsiteY3" fmla="*/ 15231 h 51686"/>
                <a:gd name="connsiteX4" fmla="*/ 10157 w 51686"/>
                <a:gd name="connsiteY4" fmla="*/ 21692 h 51686"/>
                <a:gd name="connsiteX5" fmla="*/ 15326 w 51686"/>
                <a:gd name="connsiteY5" fmla="*/ 38490 h 51686"/>
                <a:gd name="connsiteX6" fmla="*/ 38585 w 51686"/>
                <a:gd name="connsiteY6" fmla="*/ 37198 h 5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86" h="51686">
                  <a:moveTo>
                    <a:pt x="38585" y="37198"/>
                  </a:moveTo>
                  <a:cubicBezTo>
                    <a:pt x="39877" y="34613"/>
                    <a:pt x="41169" y="33321"/>
                    <a:pt x="42461" y="30737"/>
                  </a:cubicBezTo>
                  <a:cubicBezTo>
                    <a:pt x="43753" y="24276"/>
                    <a:pt x="42461" y="17815"/>
                    <a:pt x="37292" y="13939"/>
                  </a:cubicBezTo>
                  <a:cubicBezTo>
                    <a:pt x="30832" y="7478"/>
                    <a:pt x="20494" y="8770"/>
                    <a:pt x="14034" y="15231"/>
                  </a:cubicBezTo>
                  <a:cubicBezTo>
                    <a:pt x="12742" y="17815"/>
                    <a:pt x="11449" y="19107"/>
                    <a:pt x="10157" y="21692"/>
                  </a:cubicBezTo>
                  <a:cubicBezTo>
                    <a:pt x="8865" y="28153"/>
                    <a:pt x="10157" y="34613"/>
                    <a:pt x="15326" y="38490"/>
                  </a:cubicBezTo>
                  <a:cubicBezTo>
                    <a:pt x="21787" y="44951"/>
                    <a:pt x="33416" y="43658"/>
                    <a:pt x="38585" y="37198"/>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097E6E3C-D66B-4F69-9A31-16512AE64246}"/>
                </a:ext>
              </a:extLst>
            </p:cNvPr>
            <p:cNvSpPr/>
            <p:nvPr/>
          </p:nvSpPr>
          <p:spPr>
            <a:xfrm>
              <a:off x="3219715" y="2317203"/>
              <a:ext cx="51686" cy="335961"/>
            </a:xfrm>
            <a:custGeom>
              <a:avLst/>
              <a:gdLst>
                <a:gd name="connsiteX0" fmla="*/ 31658 w 51686"/>
                <a:gd name="connsiteY0" fmla="*/ 19382 h 335960"/>
                <a:gd name="connsiteX1" fmla="*/ 44579 w 51686"/>
                <a:gd name="connsiteY1" fmla="*/ 332084 h 335960"/>
                <a:gd name="connsiteX2" fmla="*/ 9691 w 51686"/>
                <a:gd name="connsiteY2" fmla="*/ 332084 h 335960"/>
                <a:gd name="connsiteX3" fmla="*/ 17444 w 51686"/>
                <a:gd name="connsiteY3" fmla="*/ 19382 h 335960"/>
                <a:gd name="connsiteX4" fmla="*/ 31658 w 51686"/>
                <a:gd name="connsiteY4" fmla="*/ 19382 h 33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6" h="335960">
                  <a:moveTo>
                    <a:pt x="31658" y="19382"/>
                  </a:moveTo>
                  <a:lnTo>
                    <a:pt x="44579" y="332084"/>
                  </a:lnTo>
                  <a:lnTo>
                    <a:pt x="9691" y="332084"/>
                  </a:lnTo>
                  <a:lnTo>
                    <a:pt x="17444" y="19382"/>
                  </a:lnTo>
                  <a:cubicBezTo>
                    <a:pt x="18736" y="6461"/>
                    <a:pt x="31658" y="6461"/>
                    <a:pt x="31658" y="19382"/>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8955418A-2996-40AE-8C98-825E0286675D}"/>
                </a:ext>
              </a:extLst>
            </p:cNvPr>
            <p:cNvSpPr/>
            <p:nvPr/>
          </p:nvSpPr>
          <p:spPr>
            <a:xfrm>
              <a:off x="3064656" y="2196386"/>
              <a:ext cx="348882" cy="323039"/>
            </a:xfrm>
            <a:custGeom>
              <a:avLst/>
              <a:gdLst>
                <a:gd name="connsiteX0" fmla="*/ 13568 w 348882"/>
                <a:gd name="connsiteY0" fmla="*/ 21321 h 323039"/>
                <a:gd name="connsiteX1" fmla="*/ 31658 w 348882"/>
                <a:gd name="connsiteY1" fmla="*/ 43287 h 323039"/>
                <a:gd name="connsiteX2" fmla="*/ 35534 w 348882"/>
                <a:gd name="connsiteY2" fmla="*/ 47164 h 323039"/>
                <a:gd name="connsiteX3" fmla="*/ 162166 w 348882"/>
                <a:gd name="connsiteY3" fmla="*/ 129862 h 323039"/>
                <a:gd name="connsiteX4" fmla="*/ 163458 w 348882"/>
                <a:gd name="connsiteY4" fmla="*/ 129862 h 323039"/>
                <a:gd name="connsiteX5" fmla="*/ 163458 w 348882"/>
                <a:gd name="connsiteY5" fmla="*/ 129862 h 323039"/>
                <a:gd name="connsiteX6" fmla="*/ 137615 w 348882"/>
                <a:gd name="connsiteY6" fmla="*/ 278460 h 323039"/>
                <a:gd name="connsiteX7" fmla="*/ 137615 w 348882"/>
                <a:gd name="connsiteY7" fmla="*/ 283628 h 323039"/>
                <a:gd name="connsiteX8" fmla="*/ 141491 w 348882"/>
                <a:gd name="connsiteY8" fmla="*/ 312056 h 323039"/>
                <a:gd name="connsiteX9" fmla="*/ 145368 w 348882"/>
                <a:gd name="connsiteY9" fmla="*/ 317224 h 323039"/>
                <a:gd name="connsiteX10" fmla="*/ 155705 w 348882"/>
                <a:gd name="connsiteY10" fmla="*/ 313348 h 323039"/>
                <a:gd name="connsiteX11" fmla="*/ 167334 w 348882"/>
                <a:gd name="connsiteY11" fmla="*/ 287505 h 323039"/>
                <a:gd name="connsiteX12" fmla="*/ 168626 w 348882"/>
                <a:gd name="connsiteY12" fmla="*/ 282336 h 323039"/>
                <a:gd name="connsiteX13" fmla="*/ 182840 w 348882"/>
                <a:gd name="connsiteY13" fmla="*/ 131154 h 323039"/>
                <a:gd name="connsiteX14" fmla="*/ 182840 w 348882"/>
                <a:gd name="connsiteY14" fmla="*/ 129862 h 323039"/>
                <a:gd name="connsiteX15" fmla="*/ 184132 w 348882"/>
                <a:gd name="connsiteY15" fmla="*/ 129862 h 323039"/>
                <a:gd name="connsiteX16" fmla="*/ 322393 w 348882"/>
                <a:gd name="connsiteY16" fmla="*/ 67838 h 323039"/>
                <a:gd name="connsiteX17" fmla="*/ 326269 w 348882"/>
                <a:gd name="connsiteY17" fmla="*/ 65254 h 323039"/>
                <a:gd name="connsiteX18" fmla="*/ 346944 w 348882"/>
                <a:gd name="connsiteY18" fmla="*/ 45872 h 323039"/>
                <a:gd name="connsiteX19" fmla="*/ 348236 w 348882"/>
                <a:gd name="connsiteY19" fmla="*/ 36826 h 323039"/>
                <a:gd name="connsiteX20" fmla="*/ 340483 w 348882"/>
                <a:gd name="connsiteY20" fmla="*/ 32950 h 323039"/>
                <a:gd name="connsiteX21" fmla="*/ 312056 w 348882"/>
                <a:gd name="connsiteY21" fmla="*/ 38119 h 323039"/>
                <a:gd name="connsiteX22" fmla="*/ 309471 w 348882"/>
                <a:gd name="connsiteY22" fmla="*/ 38119 h 323039"/>
                <a:gd name="connsiteX23" fmla="*/ 306887 w 348882"/>
                <a:gd name="connsiteY23" fmla="*/ 39411 h 323039"/>
                <a:gd name="connsiteX24" fmla="*/ 173795 w 348882"/>
                <a:gd name="connsiteY24" fmla="*/ 114356 h 323039"/>
                <a:gd name="connsiteX25" fmla="*/ 172503 w 348882"/>
                <a:gd name="connsiteY25" fmla="*/ 115648 h 323039"/>
                <a:gd name="connsiteX26" fmla="*/ 172503 w 348882"/>
                <a:gd name="connsiteY26" fmla="*/ 115648 h 323039"/>
                <a:gd name="connsiteX27" fmla="*/ 52332 w 348882"/>
                <a:gd name="connsiteY27" fmla="*/ 22613 h 323039"/>
                <a:gd name="connsiteX28" fmla="*/ 47164 w 348882"/>
                <a:gd name="connsiteY28" fmla="*/ 20028 h 323039"/>
                <a:gd name="connsiteX29" fmla="*/ 20028 w 348882"/>
                <a:gd name="connsiteY29" fmla="*/ 9691 h 323039"/>
                <a:gd name="connsiteX30" fmla="*/ 14860 w 348882"/>
                <a:gd name="connsiteY30" fmla="*/ 9691 h 323039"/>
                <a:gd name="connsiteX31" fmla="*/ 9691 w 348882"/>
                <a:gd name="connsiteY31" fmla="*/ 14860 h 323039"/>
                <a:gd name="connsiteX32" fmla="*/ 13568 w 348882"/>
                <a:gd name="connsiteY32" fmla="*/ 21321 h 323039"/>
                <a:gd name="connsiteX33" fmla="*/ 177672 w 348882"/>
                <a:gd name="connsiteY33" fmla="*/ 128570 h 323039"/>
                <a:gd name="connsiteX34" fmla="*/ 177672 w 348882"/>
                <a:gd name="connsiteY34" fmla="*/ 128570 h 323039"/>
                <a:gd name="connsiteX35" fmla="*/ 167334 w 348882"/>
                <a:gd name="connsiteY35" fmla="*/ 127277 h 323039"/>
                <a:gd name="connsiteX36" fmla="*/ 172503 w 348882"/>
                <a:gd name="connsiteY36" fmla="*/ 119524 h 323039"/>
                <a:gd name="connsiteX37" fmla="*/ 177672 w 348882"/>
                <a:gd name="connsiteY37" fmla="*/ 128570 h 32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8882" h="323039">
                  <a:moveTo>
                    <a:pt x="13568" y="21321"/>
                  </a:moveTo>
                  <a:lnTo>
                    <a:pt x="31658" y="43287"/>
                  </a:lnTo>
                  <a:cubicBezTo>
                    <a:pt x="32950" y="44579"/>
                    <a:pt x="34242" y="45872"/>
                    <a:pt x="35534" y="47164"/>
                  </a:cubicBezTo>
                  <a:lnTo>
                    <a:pt x="162166" y="129862"/>
                  </a:lnTo>
                  <a:cubicBezTo>
                    <a:pt x="162166" y="129862"/>
                    <a:pt x="163458" y="129862"/>
                    <a:pt x="163458" y="129862"/>
                  </a:cubicBezTo>
                  <a:cubicBezTo>
                    <a:pt x="163458" y="129862"/>
                    <a:pt x="163458" y="129862"/>
                    <a:pt x="163458" y="129862"/>
                  </a:cubicBezTo>
                  <a:lnTo>
                    <a:pt x="137615" y="278460"/>
                  </a:lnTo>
                  <a:cubicBezTo>
                    <a:pt x="137615" y="279752"/>
                    <a:pt x="137615" y="282336"/>
                    <a:pt x="137615" y="283628"/>
                  </a:cubicBezTo>
                  <a:lnTo>
                    <a:pt x="141491" y="312056"/>
                  </a:lnTo>
                  <a:cubicBezTo>
                    <a:pt x="141491" y="314640"/>
                    <a:pt x="142783" y="315932"/>
                    <a:pt x="145368" y="317224"/>
                  </a:cubicBezTo>
                  <a:cubicBezTo>
                    <a:pt x="149244" y="319809"/>
                    <a:pt x="154413" y="317224"/>
                    <a:pt x="155705" y="313348"/>
                  </a:cubicBezTo>
                  <a:lnTo>
                    <a:pt x="167334" y="287505"/>
                  </a:lnTo>
                  <a:cubicBezTo>
                    <a:pt x="168626" y="286213"/>
                    <a:pt x="168626" y="283628"/>
                    <a:pt x="168626" y="282336"/>
                  </a:cubicBezTo>
                  <a:lnTo>
                    <a:pt x="182840" y="131154"/>
                  </a:lnTo>
                  <a:cubicBezTo>
                    <a:pt x="182840" y="129862"/>
                    <a:pt x="182840" y="129862"/>
                    <a:pt x="182840" y="129862"/>
                  </a:cubicBezTo>
                  <a:cubicBezTo>
                    <a:pt x="182840" y="129862"/>
                    <a:pt x="184132" y="129862"/>
                    <a:pt x="184132" y="129862"/>
                  </a:cubicBezTo>
                  <a:lnTo>
                    <a:pt x="322393" y="67838"/>
                  </a:lnTo>
                  <a:cubicBezTo>
                    <a:pt x="323685" y="66546"/>
                    <a:pt x="324977" y="66546"/>
                    <a:pt x="326269" y="65254"/>
                  </a:cubicBezTo>
                  <a:lnTo>
                    <a:pt x="346944" y="45872"/>
                  </a:lnTo>
                  <a:cubicBezTo>
                    <a:pt x="349528" y="43287"/>
                    <a:pt x="349528" y="40703"/>
                    <a:pt x="348236" y="36826"/>
                  </a:cubicBezTo>
                  <a:cubicBezTo>
                    <a:pt x="346944" y="34242"/>
                    <a:pt x="343068" y="32950"/>
                    <a:pt x="340483" y="32950"/>
                  </a:cubicBezTo>
                  <a:lnTo>
                    <a:pt x="312056" y="38119"/>
                  </a:lnTo>
                  <a:cubicBezTo>
                    <a:pt x="310764" y="38119"/>
                    <a:pt x="310764" y="38119"/>
                    <a:pt x="309471" y="38119"/>
                  </a:cubicBezTo>
                  <a:cubicBezTo>
                    <a:pt x="308179" y="38119"/>
                    <a:pt x="308179" y="39411"/>
                    <a:pt x="306887" y="39411"/>
                  </a:cubicBezTo>
                  <a:lnTo>
                    <a:pt x="173795" y="114356"/>
                  </a:lnTo>
                  <a:cubicBezTo>
                    <a:pt x="173795" y="114356"/>
                    <a:pt x="173795" y="114356"/>
                    <a:pt x="172503" y="115648"/>
                  </a:cubicBezTo>
                  <a:cubicBezTo>
                    <a:pt x="172503" y="115648"/>
                    <a:pt x="172503" y="115648"/>
                    <a:pt x="172503" y="115648"/>
                  </a:cubicBezTo>
                  <a:lnTo>
                    <a:pt x="52332" y="22613"/>
                  </a:lnTo>
                  <a:cubicBezTo>
                    <a:pt x="51040" y="21321"/>
                    <a:pt x="49748" y="21321"/>
                    <a:pt x="47164" y="20028"/>
                  </a:cubicBezTo>
                  <a:lnTo>
                    <a:pt x="20028" y="9691"/>
                  </a:lnTo>
                  <a:cubicBezTo>
                    <a:pt x="18736" y="9691"/>
                    <a:pt x="16152" y="9691"/>
                    <a:pt x="14860" y="9691"/>
                  </a:cubicBezTo>
                  <a:cubicBezTo>
                    <a:pt x="12275" y="10983"/>
                    <a:pt x="10983" y="12275"/>
                    <a:pt x="9691" y="14860"/>
                  </a:cubicBezTo>
                  <a:cubicBezTo>
                    <a:pt x="10983" y="17444"/>
                    <a:pt x="12275" y="20028"/>
                    <a:pt x="13568" y="21321"/>
                  </a:cubicBezTo>
                  <a:close/>
                  <a:moveTo>
                    <a:pt x="177672" y="128570"/>
                  </a:moveTo>
                  <a:cubicBezTo>
                    <a:pt x="177672" y="128570"/>
                    <a:pt x="177672" y="128570"/>
                    <a:pt x="177672" y="128570"/>
                  </a:cubicBezTo>
                  <a:lnTo>
                    <a:pt x="167334" y="127277"/>
                  </a:lnTo>
                  <a:lnTo>
                    <a:pt x="172503" y="119524"/>
                  </a:lnTo>
                  <a:lnTo>
                    <a:pt x="177672" y="128570"/>
                  </a:lnTo>
                  <a:close/>
                </a:path>
              </a:pathLst>
            </a:custGeom>
            <a:solidFill>
              <a:schemeClr val="accent4"/>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D97EA06B-CD0A-4C7D-AE95-750913CD8441}"/>
                </a:ext>
              </a:extLst>
            </p:cNvPr>
            <p:cNvSpPr/>
            <p:nvPr/>
          </p:nvSpPr>
          <p:spPr>
            <a:xfrm>
              <a:off x="3211798" y="2294590"/>
              <a:ext cx="51686" cy="51686"/>
            </a:xfrm>
            <a:custGeom>
              <a:avLst/>
              <a:gdLst>
                <a:gd name="connsiteX0" fmla="*/ 24070 w 51686"/>
                <a:gd name="connsiteY0" fmla="*/ 41995 h 51686"/>
                <a:gd name="connsiteX1" fmla="*/ 31822 w 51686"/>
                <a:gd name="connsiteY1" fmla="*/ 40703 h 51686"/>
                <a:gd name="connsiteX2" fmla="*/ 42160 w 51686"/>
                <a:gd name="connsiteY2" fmla="*/ 27781 h 51686"/>
                <a:gd name="connsiteX3" fmla="*/ 27946 w 51686"/>
                <a:gd name="connsiteY3" fmla="*/ 9691 h 51686"/>
                <a:gd name="connsiteX4" fmla="*/ 20193 w 51686"/>
                <a:gd name="connsiteY4" fmla="*/ 10983 h 51686"/>
                <a:gd name="connsiteX5" fmla="*/ 9856 w 51686"/>
                <a:gd name="connsiteY5" fmla="*/ 23905 h 51686"/>
                <a:gd name="connsiteX6" fmla="*/ 24070 w 51686"/>
                <a:gd name="connsiteY6" fmla="*/ 41995 h 5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86" h="51686">
                  <a:moveTo>
                    <a:pt x="24070" y="41995"/>
                  </a:moveTo>
                  <a:cubicBezTo>
                    <a:pt x="26654" y="41995"/>
                    <a:pt x="29238" y="41995"/>
                    <a:pt x="31822" y="40703"/>
                  </a:cubicBezTo>
                  <a:cubicBezTo>
                    <a:pt x="38283" y="38119"/>
                    <a:pt x="42160" y="32950"/>
                    <a:pt x="42160" y="27781"/>
                  </a:cubicBezTo>
                  <a:cubicBezTo>
                    <a:pt x="43452" y="18736"/>
                    <a:pt x="36991" y="9691"/>
                    <a:pt x="27946" y="9691"/>
                  </a:cubicBezTo>
                  <a:cubicBezTo>
                    <a:pt x="25362" y="9691"/>
                    <a:pt x="22777" y="9691"/>
                    <a:pt x="20193" y="10983"/>
                  </a:cubicBezTo>
                  <a:cubicBezTo>
                    <a:pt x="13732" y="13568"/>
                    <a:pt x="9856" y="18736"/>
                    <a:pt x="9856" y="23905"/>
                  </a:cubicBezTo>
                  <a:cubicBezTo>
                    <a:pt x="8564" y="32950"/>
                    <a:pt x="15025" y="40703"/>
                    <a:pt x="24070" y="41995"/>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69925C0C-DAAF-49E3-A2AB-C74AD4A320C6}"/>
                </a:ext>
              </a:extLst>
            </p:cNvPr>
            <p:cNvSpPr/>
            <p:nvPr/>
          </p:nvSpPr>
          <p:spPr>
            <a:xfrm>
              <a:off x="1663959" y="3019490"/>
              <a:ext cx="38765" cy="206745"/>
            </a:xfrm>
            <a:custGeom>
              <a:avLst/>
              <a:gdLst>
                <a:gd name="connsiteX0" fmla="*/ 9691 w 38764"/>
                <a:gd name="connsiteY0" fmla="*/ 9691 h 206744"/>
                <a:gd name="connsiteX1" fmla="*/ 36826 w 38764"/>
                <a:gd name="connsiteY1" fmla="*/ 9691 h 206744"/>
                <a:gd name="connsiteX2" fmla="*/ 36826 w 38764"/>
                <a:gd name="connsiteY2" fmla="*/ 203515 h 206744"/>
                <a:gd name="connsiteX3" fmla="*/ 9691 w 38764"/>
                <a:gd name="connsiteY3" fmla="*/ 203515 h 206744"/>
              </a:gdLst>
              <a:ahLst/>
              <a:cxnLst>
                <a:cxn ang="0">
                  <a:pos x="connsiteX0" y="connsiteY0"/>
                </a:cxn>
                <a:cxn ang="0">
                  <a:pos x="connsiteX1" y="connsiteY1"/>
                </a:cxn>
                <a:cxn ang="0">
                  <a:pos x="connsiteX2" y="connsiteY2"/>
                </a:cxn>
                <a:cxn ang="0">
                  <a:pos x="connsiteX3" y="connsiteY3"/>
                </a:cxn>
              </a:cxnLst>
              <a:rect l="l" t="t" r="r" b="b"/>
              <a:pathLst>
                <a:path w="38764" h="206744">
                  <a:moveTo>
                    <a:pt x="9691" y="9691"/>
                  </a:moveTo>
                  <a:lnTo>
                    <a:pt x="36826" y="9691"/>
                  </a:lnTo>
                  <a:lnTo>
                    <a:pt x="36826" y="203515"/>
                  </a:lnTo>
                  <a:lnTo>
                    <a:pt x="9691" y="203515"/>
                  </a:lnTo>
                  <a:close/>
                </a:path>
              </a:pathLst>
            </a:custGeom>
            <a:solidFill>
              <a:srgbClr val="2B313D"/>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2CE13053-3689-4B11-9E21-0AFB8BF09BE9}"/>
                </a:ext>
              </a:extLst>
            </p:cNvPr>
            <p:cNvSpPr/>
            <p:nvPr/>
          </p:nvSpPr>
          <p:spPr>
            <a:xfrm>
              <a:off x="2223463" y="3019490"/>
              <a:ext cx="38765" cy="206745"/>
            </a:xfrm>
            <a:custGeom>
              <a:avLst/>
              <a:gdLst>
                <a:gd name="connsiteX0" fmla="*/ 9691 w 38764"/>
                <a:gd name="connsiteY0" fmla="*/ 9691 h 206744"/>
                <a:gd name="connsiteX1" fmla="*/ 36826 w 38764"/>
                <a:gd name="connsiteY1" fmla="*/ 9691 h 206744"/>
                <a:gd name="connsiteX2" fmla="*/ 36826 w 38764"/>
                <a:gd name="connsiteY2" fmla="*/ 203515 h 206744"/>
                <a:gd name="connsiteX3" fmla="*/ 9691 w 38764"/>
                <a:gd name="connsiteY3" fmla="*/ 203515 h 206744"/>
              </a:gdLst>
              <a:ahLst/>
              <a:cxnLst>
                <a:cxn ang="0">
                  <a:pos x="connsiteX0" y="connsiteY0"/>
                </a:cxn>
                <a:cxn ang="0">
                  <a:pos x="connsiteX1" y="connsiteY1"/>
                </a:cxn>
                <a:cxn ang="0">
                  <a:pos x="connsiteX2" y="connsiteY2"/>
                </a:cxn>
                <a:cxn ang="0">
                  <a:pos x="connsiteX3" y="connsiteY3"/>
                </a:cxn>
              </a:cxnLst>
              <a:rect l="l" t="t" r="r" b="b"/>
              <a:pathLst>
                <a:path w="38764" h="206744">
                  <a:moveTo>
                    <a:pt x="9691" y="9691"/>
                  </a:moveTo>
                  <a:lnTo>
                    <a:pt x="36826" y="9691"/>
                  </a:lnTo>
                  <a:lnTo>
                    <a:pt x="36826" y="203515"/>
                  </a:lnTo>
                  <a:lnTo>
                    <a:pt x="9691" y="203515"/>
                  </a:lnTo>
                  <a:close/>
                </a:path>
              </a:pathLst>
            </a:custGeom>
            <a:solidFill>
              <a:srgbClr val="2B313D"/>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E60C7194-DD4A-48FC-9F0B-C41C96043ADD}"/>
                </a:ext>
              </a:extLst>
            </p:cNvPr>
            <p:cNvSpPr/>
            <p:nvPr/>
          </p:nvSpPr>
          <p:spPr>
            <a:xfrm>
              <a:off x="1491518" y="2788194"/>
              <a:ext cx="1020803" cy="348882"/>
            </a:xfrm>
            <a:custGeom>
              <a:avLst/>
              <a:gdLst>
                <a:gd name="connsiteX0" fmla="*/ 852762 w 1020803"/>
                <a:gd name="connsiteY0" fmla="*/ 349528 h 348882"/>
                <a:gd name="connsiteX1" fmla="*/ 65838 w 1020803"/>
                <a:gd name="connsiteY1" fmla="*/ 346944 h 348882"/>
                <a:gd name="connsiteX2" fmla="*/ 11568 w 1020803"/>
                <a:gd name="connsiteY2" fmla="*/ 299134 h 348882"/>
                <a:gd name="connsiteX3" fmla="*/ 94266 w 1020803"/>
                <a:gd name="connsiteY3" fmla="*/ 56209 h 348882"/>
                <a:gd name="connsiteX4" fmla="*/ 180840 w 1020803"/>
                <a:gd name="connsiteY4" fmla="*/ 9691 h 348882"/>
                <a:gd name="connsiteX5" fmla="*/ 958718 w 1020803"/>
                <a:gd name="connsiteY5" fmla="*/ 9691 h 348882"/>
                <a:gd name="connsiteX6" fmla="*/ 1015573 w 1020803"/>
                <a:gd name="connsiteY6" fmla="*/ 56209 h 348882"/>
                <a:gd name="connsiteX7" fmla="*/ 940628 w 1020803"/>
                <a:gd name="connsiteY7" fmla="*/ 301718 h 348882"/>
                <a:gd name="connsiteX8" fmla="*/ 852762 w 1020803"/>
                <a:gd name="connsiteY8" fmla="*/ 349528 h 34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0803" h="348882">
                  <a:moveTo>
                    <a:pt x="852762" y="349528"/>
                  </a:moveTo>
                  <a:lnTo>
                    <a:pt x="65838" y="346944"/>
                  </a:lnTo>
                  <a:cubicBezTo>
                    <a:pt x="27074" y="346944"/>
                    <a:pt x="2523" y="324977"/>
                    <a:pt x="11568" y="299134"/>
                  </a:cubicBezTo>
                  <a:lnTo>
                    <a:pt x="94266" y="56209"/>
                  </a:lnTo>
                  <a:cubicBezTo>
                    <a:pt x="103311" y="30366"/>
                    <a:pt x="142076" y="9691"/>
                    <a:pt x="180840" y="9691"/>
                  </a:cubicBezTo>
                  <a:lnTo>
                    <a:pt x="958718" y="9691"/>
                  </a:lnTo>
                  <a:cubicBezTo>
                    <a:pt x="997483" y="9691"/>
                    <a:pt x="1023326" y="30366"/>
                    <a:pt x="1015573" y="56209"/>
                  </a:cubicBezTo>
                  <a:lnTo>
                    <a:pt x="940628" y="301718"/>
                  </a:lnTo>
                  <a:cubicBezTo>
                    <a:pt x="931583" y="328854"/>
                    <a:pt x="891526" y="349528"/>
                    <a:pt x="852762" y="349528"/>
                  </a:cubicBezTo>
                  <a:close/>
                </a:path>
              </a:pathLst>
            </a:custGeom>
            <a:solidFill>
              <a:srgbClr val="02B2D9"/>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04377F8E-09B4-4739-AC5D-8A528126D97E}"/>
                </a:ext>
              </a:extLst>
            </p:cNvPr>
            <p:cNvSpPr/>
            <p:nvPr/>
          </p:nvSpPr>
          <p:spPr>
            <a:xfrm>
              <a:off x="1574854" y="2783363"/>
              <a:ext cx="142137" cy="361804"/>
            </a:xfrm>
            <a:custGeom>
              <a:avLst/>
              <a:gdLst>
                <a:gd name="connsiteX0" fmla="*/ 12285 w 142137"/>
                <a:gd name="connsiteY0" fmla="*/ 348901 h 361803"/>
                <a:gd name="connsiteX1" fmla="*/ 126101 w 142137"/>
                <a:gd name="connsiteY1" fmla="*/ 12285 h 361803"/>
                <a:gd name="connsiteX2" fmla="*/ 140790 w 142137"/>
                <a:gd name="connsiteY2" fmla="*/ 17251 h 361803"/>
                <a:gd name="connsiteX3" fmla="*/ 26973 w 142137"/>
                <a:gd name="connsiteY3" fmla="*/ 353867 h 361803"/>
              </a:gdLst>
              <a:ahLst/>
              <a:cxnLst>
                <a:cxn ang="0">
                  <a:pos x="connsiteX0" y="connsiteY0"/>
                </a:cxn>
                <a:cxn ang="0">
                  <a:pos x="connsiteX1" y="connsiteY1"/>
                </a:cxn>
                <a:cxn ang="0">
                  <a:pos x="connsiteX2" y="connsiteY2"/>
                </a:cxn>
                <a:cxn ang="0">
                  <a:pos x="connsiteX3" y="connsiteY3"/>
                </a:cxn>
              </a:cxnLst>
              <a:rect l="l" t="t" r="r" b="b"/>
              <a:pathLst>
                <a:path w="142137" h="361803">
                  <a:moveTo>
                    <a:pt x="12285" y="348901"/>
                  </a:moveTo>
                  <a:lnTo>
                    <a:pt x="126101" y="12285"/>
                  </a:lnTo>
                  <a:lnTo>
                    <a:pt x="140790" y="17251"/>
                  </a:lnTo>
                  <a:lnTo>
                    <a:pt x="26973" y="353867"/>
                  </a:lnTo>
                  <a:close/>
                </a:path>
              </a:pathLst>
            </a:custGeom>
            <a:solidFill>
              <a:srgbClr val="2B313D"/>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C63A29F2-B7CA-4E34-A54A-60058E7CD834}"/>
                </a:ext>
              </a:extLst>
            </p:cNvPr>
            <p:cNvSpPr/>
            <p:nvPr/>
          </p:nvSpPr>
          <p:spPr>
            <a:xfrm>
              <a:off x="1716087" y="2783048"/>
              <a:ext cx="142137" cy="361804"/>
            </a:xfrm>
            <a:custGeom>
              <a:avLst/>
              <a:gdLst>
                <a:gd name="connsiteX0" fmla="*/ 12256 w 142137"/>
                <a:gd name="connsiteY0" fmla="*/ 349406 h 361803"/>
                <a:gd name="connsiteX1" fmla="*/ 124509 w 142137"/>
                <a:gd name="connsiteY1" fmla="*/ 12256 h 361803"/>
                <a:gd name="connsiteX2" fmla="*/ 139221 w 142137"/>
                <a:gd name="connsiteY2" fmla="*/ 17155 h 361803"/>
                <a:gd name="connsiteX3" fmla="*/ 26968 w 142137"/>
                <a:gd name="connsiteY3" fmla="*/ 354304 h 361803"/>
              </a:gdLst>
              <a:ahLst/>
              <a:cxnLst>
                <a:cxn ang="0">
                  <a:pos x="connsiteX0" y="connsiteY0"/>
                </a:cxn>
                <a:cxn ang="0">
                  <a:pos x="connsiteX1" y="connsiteY1"/>
                </a:cxn>
                <a:cxn ang="0">
                  <a:pos x="connsiteX2" y="connsiteY2"/>
                </a:cxn>
                <a:cxn ang="0">
                  <a:pos x="connsiteX3" y="connsiteY3"/>
                </a:cxn>
              </a:cxnLst>
              <a:rect l="l" t="t" r="r" b="b"/>
              <a:pathLst>
                <a:path w="142137" h="361803">
                  <a:moveTo>
                    <a:pt x="12256" y="349406"/>
                  </a:moveTo>
                  <a:lnTo>
                    <a:pt x="124509" y="12256"/>
                  </a:lnTo>
                  <a:lnTo>
                    <a:pt x="139221" y="17155"/>
                  </a:lnTo>
                  <a:lnTo>
                    <a:pt x="26968" y="354304"/>
                  </a:lnTo>
                  <a:close/>
                </a:path>
              </a:pathLst>
            </a:custGeom>
            <a:solidFill>
              <a:srgbClr val="2B313D"/>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0A160B3D-A07B-40EF-A4B0-A98E3098FCBB}"/>
                </a:ext>
              </a:extLst>
            </p:cNvPr>
            <p:cNvSpPr/>
            <p:nvPr/>
          </p:nvSpPr>
          <p:spPr>
            <a:xfrm>
              <a:off x="1857635" y="2783387"/>
              <a:ext cx="142137" cy="361804"/>
            </a:xfrm>
            <a:custGeom>
              <a:avLst/>
              <a:gdLst>
                <a:gd name="connsiteX0" fmla="*/ 12228 w 142137"/>
                <a:gd name="connsiteY0" fmla="*/ 349875 h 361803"/>
                <a:gd name="connsiteX1" fmla="*/ 122953 w 142137"/>
                <a:gd name="connsiteY1" fmla="*/ 12228 h 361803"/>
                <a:gd name="connsiteX2" fmla="*/ 137687 w 142137"/>
                <a:gd name="connsiteY2" fmla="*/ 17060 h 361803"/>
                <a:gd name="connsiteX3" fmla="*/ 26962 w 142137"/>
                <a:gd name="connsiteY3" fmla="*/ 354707 h 361803"/>
              </a:gdLst>
              <a:ahLst/>
              <a:cxnLst>
                <a:cxn ang="0">
                  <a:pos x="connsiteX0" y="connsiteY0"/>
                </a:cxn>
                <a:cxn ang="0">
                  <a:pos x="connsiteX1" y="connsiteY1"/>
                </a:cxn>
                <a:cxn ang="0">
                  <a:pos x="connsiteX2" y="connsiteY2"/>
                </a:cxn>
                <a:cxn ang="0">
                  <a:pos x="connsiteX3" y="connsiteY3"/>
                </a:cxn>
              </a:cxnLst>
              <a:rect l="l" t="t" r="r" b="b"/>
              <a:pathLst>
                <a:path w="142137" h="361803">
                  <a:moveTo>
                    <a:pt x="12228" y="349875"/>
                  </a:moveTo>
                  <a:lnTo>
                    <a:pt x="122953" y="12228"/>
                  </a:lnTo>
                  <a:lnTo>
                    <a:pt x="137687" y="17060"/>
                  </a:lnTo>
                  <a:lnTo>
                    <a:pt x="26962" y="354707"/>
                  </a:lnTo>
                  <a:close/>
                </a:path>
              </a:pathLst>
            </a:custGeom>
            <a:solidFill>
              <a:srgbClr val="2B313D"/>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9B22CF0C-BEE2-4148-BFF7-BD1239848B5C}"/>
                </a:ext>
              </a:extLst>
            </p:cNvPr>
            <p:cNvSpPr/>
            <p:nvPr/>
          </p:nvSpPr>
          <p:spPr>
            <a:xfrm>
              <a:off x="1999679" y="2784237"/>
              <a:ext cx="142137" cy="361804"/>
            </a:xfrm>
            <a:custGeom>
              <a:avLst/>
              <a:gdLst>
                <a:gd name="connsiteX0" fmla="*/ 12195 w 142137"/>
                <a:gd name="connsiteY0" fmla="*/ 350411 h 361803"/>
                <a:gd name="connsiteX1" fmla="*/ 121144 w 142137"/>
                <a:gd name="connsiteY1" fmla="*/ 12195 h 361803"/>
                <a:gd name="connsiteX2" fmla="*/ 135902 w 142137"/>
                <a:gd name="connsiteY2" fmla="*/ 16949 h 361803"/>
                <a:gd name="connsiteX3" fmla="*/ 26954 w 142137"/>
                <a:gd name="connsiteY3" fmla="*/ 355165 h 361803"/>
              </a:gdLst>
              <a:ahLst/>
              <a:cxnLst>
                <a:cxn ang="0">
                  <a:pos x="connsiteX0" y="connsiteY0"/>
                </a:cxn>
                <a:cxn ang="0">
                  <a:pos x="connsiteX1" y="connsiteY1"/>
                </a:cxn>
                <a:cxn ang="0">
                  <a:pos x="connsiteX2" y="connsiteY2"/>
                </a:cxn>
                <a:cxn ang="0">
                  <a:pos x="connsiteX3" y="connsiteY3"/>
                </a:cxn>
              </a:cxnLst>
              <a:rect l="l" t="t" r="r" b="b"/>
              <a:pathLst>
                <a:path w="142137" h="361803">
                  <a:moveTo>
                    <a:pt x="12195" y="350411"/>
                  </a:moveTo>
                  <a:lnTo>
                    <a:pt x="121144" y="12195"/>
                  </a:lnTo>
                  <a:lnTo>
                    <a:pt x="135902" y="16949"/>
                  </a:lnTo>
                  <a:lnTo>
                    <a:pt x="26954" y="355165"/>
                  </a:lnTo>
                  <a:close/>
                </a:path>
              </a:pathLst>
            </a:custGeom>
            <a:solidFill>
              <a:srgbClr val="2B313D"/>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530D1E86-8960-4D3D-8A07-18715596DF0E}"/>
                </a:ext>
              </a:extLst>
            </p:cNvPr>
            <p:cNvSpPr/>
            <p:nvPr/>
          </p:nvSpPr>
          <p:spPr>
            <a:xfrm>
              <a:off x="2143632" y="2784446"/>
              <a:ext cx="142137" cy="361804"/>
            </a:xfrm>
            <a:custGeom>
              <a:avLst/>
              <a:gdLst>
                <a:gd name="connsiteX0" fmla="*/ 12166 w 142137"/>
                <a:gd name="connsiteY0" fmla="*/ 350915 h 361803"/>
                <a:gd name="connsiteX1" fmla="*/ 119515 w 142137"/>
                <a:gd name="connsiteY1" fmla="*/ 12166 h 361803"/>
                <a:gd name="connsiteX2" fmla="*/ 134297 w 142137"/>
                <a:gd name="connsiteY2" fmla="*/ 16851 h 361803"/>
                <a:gd name="connsiteX3" fmla="*/ 26948 w 142137"/>
                <a:gd name="connsiteY3" fmla="*/ 355599 h 361803"/>
              </a:gdLst>
              <a:ahLst/>
              <a:cxnLst>
                <a:cxn ang="0">
                  <a:pos x="connsiteX0" y="connsiteY0"/>
                </a:cxn>
                <a:cxn ang="0">
                  <a:pos x="connsiteX1" y="connsiteY1"/>
                </a:cxn>
                <a:cxn ang="0">
                  <a:pos x="connsiteX2" y="connsiteY2"/>
                </a:cxn>
                <a:cxn ang="0">
                  <a:pos x="connsiteX3" y="connsiteY3"/>
                </a:cxn>
              </a:cxnLst>
              <a:rect l="l" t="t" r="r" b="b"/>
              <a:pathLst>
                <a:path w="142137" h="361803">
                  <a:moveTo>
                    <a:pt x="12166" y="350915"/>
                  </a:moveTo>
                  <a:lnTo>
                    <a:pt x="119515" y="12166"/>
                  </a:lnTo>
                  <a:lnTo>
                    <a:pt x="134297" y="16851"/>
                  </a:lnTo>
                  <a:lnTo>
                    <a:pt x="26948" y="355599"/>
                  </a:lnTo>
                  <a:close/>
                </a:path>
              </a:pathLst>
            </a:custGeom>
            <a:solidFill>
              <a:srgbClr val="2B313D"/>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B8BA6727-AFBE-46BA-959B-20528DECF0B3}"/>
                </a:ext>
              </a:extLst>
            </p:cNvPr>
            <p:cNvSpPr/>
            <p:nvPr/>
          </p:nvSpPr>
          <p:spPr>
            <a:xfrm>
              <a:off x="2287036" y="2783816"/>
              <a:ext cx="142137" cy="361804"/>
            </a:xfrm>
            <a:custGeom>
              <a:avLst/>
              <a:gdLst>
                <a:gd name="connsiteX0" fmla="*/ 12135 w 142137"/>
                <a:gd name="connsiteY0" fmla="*/ 351381 h 361803"/>
                <a:gd name="connsiteX1" fmla="*/ 117850 w 142137"/>
                <a:gd name="connsiteY1" fmla="*/ 12135 h 361803"/>
                <a:gd name="connsiteX2" fmla="*/ 132653 w 142137"/>
                <a:gd name="connsiteY2" fmla="*/ 16748 h 361803"/>
                <a:gd name="connsiteX3" fmla="*/ 26939 w 142137"/>
                <a:gd name="connsiteY3" fmla="*/ 355994 h 361803"/>
              </a:gdLst>
              <a:ahLst/>
              <a:cxnLst>
                <a:cxn ang="0">
                  <a:pos x="connsiteX0" y="connsiteY0"/>
                </a:cxn>
                <a:cxn ang="0">
                  <a:pos x="connsiteX1" y="connsiteY1"/>
                </a:cxn>
                <a:cxn ang="0">
                  <a:pos x="connsiteX2" y="connsiteY2"/>
                </a:cxn>
                <a:cxn ang="0">
                  <a:pos x="connsiteX3" y="connsiteY3"/>
                </a:cxn>
              </a:cxnLst>
              <a:rect l="l" t="t" r="r" b="b"/>
              <a:pathLst>
                <a:path w="142137" h="361803">
                  <a:moveTo>
                    <a:pt x="12135" y="351381"/>
                  </a:moveTo>
                  <a:lnTo>
                    <a:pt x="117850" y="12135"/>
                  </a:lnTo>
                  <a:lnTo>
                    <a:pt x="132653" y="16748"/>
                  </a:lnTo>
                  <a:lnTo>
                    <a:pt x="26939" y="355994"/>
                  </a:lnTo>
                  <a:close/>
                </a:path>
              </a:pathLst>
            </a:custGeom>
            <a:solidFill>
              <a:srgbClr val="2B313D"/>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6FFA6A2F-4E3E-4BA7-868A-A57451D5EA7E}"/>
                </a:ext>
              </a:extLst>
            </p:cNvPr>
            <p:cNvSpPr/>
            <p:nvPr/>
          </p:nvSpPr>
          <p:spPr>
            <a:xfrm>
              <a:off x="1552435" y="2893712"/>
              <a:ext cx="943274" cy="25843"/>
            </a:xfrm>
            <a:custGeom>
              <a:avLst/>
              <a:gdLst>
                <a:gd name="connsiteX0" fmla="*/ 9704 w 943274"/>
                <a:gd name="connsiteY0" fmla="*/ 25210 h 25843"/>
                <a:gd name="connsiteX1" fmla="*/ 9725 w 943274"/>
                <a:gd name="connsiteY1" fmla="*/ 9704 h 25843"/>
                <a:gd name="connsiteX2" fmla="*/ 933616 w 943274"/>
                <a:gd name="connsiteY2" fmla="*/ 10928 h 25843"/>
                <a:gd name="connsiteX3" fmla="*/ 933596 w 943274"/>
                <a:gd name="connsiteY3" fmla="*/ 26434 h 25843"/>
              </a:gdLst>
              <a:ahLst/>
              <a:cxnLst>
                <a:cxn ang="0">
                  <a:pos x="connsiteX0" y="connsiteY0"/>
                </a:cxn>
                <a:cxn ang="0">
                  <a:pos x="connsiteX1" y="connsiteY1"/>
                </a:cxn>
                <a:cxn ang="0">
                  <a:pos x="connsiteX2" y="connsiteY2"/>
                </a:cxn>
                <a:cxn ang="0">
                  <a:pos x="connsiteX3" y="connsiteY3"/>
                </a:cxn>
              </a:cxnLst>
              <a:rect l="l" t="t" r="r" b="b"/>
              <a:pathLst>
                <a:path w="943274" h="25843">
                  <a:moveTo>
                    <a:pt x="9704" y="25210"/>
                  </a:moveTo>
                  <a:lnTo>
                    <a:pt x="9725" y="9704"/>
                  </a:lnTo>
                  <a:lnTo>
                    <a:pt x="933616" y="10928"/>
                  </a:lnTo>
                  <a:lnTo>
                    <a:pt x="933596" y="26434"/>
                  </a:lnTo>
                  <a:close/>
                </a:path>
              </a:pathLst>
            </a:custGeom>
            <a:solidFill>
              <a:srgbClr val="2B313D"/>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81037C8E-9E44-45AC-A9FB-B78029DBE784}"/>
                </a:ext>
              </a:extLst>
            </p:cNvPr>
            <p:cNvSpPr/>
            <p:nvPr/>
          </p:nvSpPr>
          <p:spPr>
            <a:xfrm>
              <a:off x="1512628" y="3009446"/>
              <a:ext cx="943274" cy="25843"/>
            </a:xfrm>
            <a:custGeom>
              <a:avLst/>
              <a:gdLst>
                <a:gd name="connsiteX0" fmla="*/ 9717 w 943274"/>
                <a:gd name="connsiteY0" fmla="*/ 25223 h 25843"/>
                <a:gd name="connsiteX1" fmla="*/ 9759 w 943274"/>
                <a:gd name="connsiteY1" fmla="*/ 9717 h 25843"/>
                <a:gd name="connsiteX2" fmla="*/ 937527 w 943274"/>
                <a:gd name="connsiteY2" fmla="*/ 12217 h 25843"/>
                <a:gd name="connsiteX3" fmla="*/ 937486 w 943274"/>
                <a:gd name="connsiteY3" fmla="*/ 27722 h 25843"/>
              </a:gdLst>
              <a:ahLst/>
              <a:cxnLst>
                <a:cxn ang="0">
                  <a:pos x="connsiteX0" y="connsiteY0"/>
                </a:cxn>
                <a:cxn ang="0">
                  <a:pos x="connsiteX1" y="connsiteY1"/>
                </a:cxn>
                <a:cxn ang="0">
                  <a:pos x="connsiteX2" y="connsiteY2"/>
                </a:cxn>
                <a:cxn ang="0">
                  <a:pos x="connsiteX3" y="connsiteY3"/>
                </a:cxn>
              </a:cxnLst>
              <a:rect l="l" t="t" r="r" b="b"/>
              <a:pathLst>
                <a:path w="943274" h="25843">
                  <a:moveTo>
                    <a:pt x="9717" y="25223"/>
                  </a:moveTo>
                  <a:lnTo>
                    <a:pt x="9759" y="9717"/>
                  </a:lnTo>
                  <a:lnTo>
                    <a:pt x="937527" y="12217"/>
                  </a:lnTo>
                  <a:lnTo>
                    <a:pt x="937486" y="27722"/>
                  </a:lnTo>
                  <a:close/>
                </a:path>
              </a:pathLst>
            </a:custGeom>
            <a:solidFill>
              <a:srgbClr val="2B313D"/>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1FDBB2BD-962C-4CED-9670-317A0A5B3D65}"/>
                </a:ext>
              </a:extLst>
            </p:cNvPr>
            <p:cNvSpPr/>
            <p:nvPr/>
          </p:nvSpPr>
          <p:spPr>
            <a:xfrm>
              <a:off x="292981" y="3599668"/>
              <a:ext cx="1046647" cy="1046647"/>
            </a:xfrm>
            <a:custGeom>
              <a:avLst/>
              <a:gdLst>
                <a:gd name="connsiteX0" fmla="*/ 1038248 w 1046646"/>
                <a:gd name="connsiteY0" fmla="*/ 523969 h 1046646"/>
                <a:gd name="connsiteX1" fmla="*/ 523969 w 1046646"/>
                <a:gd name="connsiteY1" fmla="*/ 1038248 h 1046646"/>
                <a:gd name="connsiteX2" fmla="*/ 9691 w 1046646"/>
                <a:gd name="connsiteY2" fmla="*/ 523969 h 1046646"/>
                <a:gd name="connsiteX3" fmla="*/ 523969 w 1046646"/>
                <a:gd name="connsiteY3" fmla="*/ 9691 h 1046646"/>
                <a:gd name="connsiteX4" fmla="*/ 1038248 w 1046646"/>
                <a:gd name="connsiteY4" fmla="*/ 523969 h 1046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646" h="1046646">
                  <a:moveTo>
                    <a:pt x="1038248" y="523969"/>
                  </a:moveTo>
                  <a:cubicBezTo>
                    <a:pt x="1038248" y="807997"/>
                    <a:pt x="807997" y="1038248"/>
                    <a:pt x="523969" y="1038248"/>
                  </a:cubicBezTo>
                  <a:cubicBezTo>
                    <a:pt x="239941" y="1038248"/>
                    <a:pt x="9691" y="807997"/>
                    <a:pt x="9691" y="523969"/>
                  </a:cubicBezTo>
                  <a:cubicBezTo>
                    <a:pt x="9691" y="239941"/>
                    <a:pt x="239941" y="9691"/>
                    <a:pt x="523969" y="9691"/>
                  </a:cubicBezTo>
                  <a:cubicBezTo>
                    <a:pt x="807997" y="9691"/>
                    <a:pt x="1038248" y="239941"/>
                    <a:pt x="1038248" y="523969"/>
                  </a:cubicBezTo>
                  <a:close/>
                </a:path>
              </a:pathLst>
            </a:custGeom>
            <a:solidFill>
              <a:srgbClr val="04B587"/>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13532CEA-F215-4E88-B72E-B1768FEB268C}"/>
                </a:ext>
              </a:extLst>
            </p:cNvPr>
            <p:cNvSpPr/>
            <p:nvPr/>
          </p:nvSpPr>
          <p:spPr>
            <a:xfrm>
              <a:off x="300734" y="3606129"/>
              <a:ext cx="1033725" cy="1653960"/>
            </a:xfrm>
            <a:custGeom>
              <a:avLst/>
              <a:gdLst>
                <a:gd name="connsiteX0" fmla="*/ 1026618 w 1033725"/>
                <a:gd name="connsiteY0" fmla="*/ 547228 h 1653959"/>
                <a:gd name="connsiteX1" fmla="*/ 1013697 w 1033725"/>
                <a:gd name="connsiteY1" fmla="*/ 573071 h 1653959"/>
                <a:gd name="connsiteX2" fmla="*/ 1003359 w 1033725"/>
                <a:gd name="connsiteY2" fmla="*/ 589869 h 1653959"/>
                <a:gd name="connsiteX3" fmla="*/ 990438 w 1033725"/>
                <a:gd name="connsiteY3" fmla="*/ 606667 h 1653959"/>
                <a:gd name="connsiteX4" fmla="*/ 973640 w 1033725"/>
                <a:gd name="connsiteY4" fmla="*/ 619589 h 1653959"/>
                <a:gd name="connsiteX5" fmla="*/ 951673 w 1033725"/>
                <a:gd name="connsiteY5" fmla="*/ 626050 h 1653959"/>
                <a:gd name="connsiteX6" fmla="*/ 929706 w 1033725"/>
                <a:gd name="connsiteY6" fmla="*/ 628634 h 1653959"/>
                <a:gd name="connsiteX7" fmla="*/ 909032 w 1033725"/>
                <a:gd name="connsiteY7" fmla="*/ 626050 h 1653959"/>
                <a:gd name="connsiteX8" fmla="*/ 899987 w 1033725"/>
                <a:gd name="connsiteY8" fmla="*/ 623465 h 1653959"/>
                <a:gd name="connsiteX9" fmla="*/ 890942 w 1033725"/>
                <a:gd name="connsiteY9" fmla="*/ 619589 h 1653959"/>
                <a:gd name="connsiteX10" fmla="*/ 878020 w 1033725"/>
                <a:gd name="connsiteY10" fmla="*/ 609252 h 1653959"/>
                <a:gd name="connsiteX11" fmla="*/ 870267 w 1033725"/>
                <a:gd name="connsiteY11" fmla="*/ 597622 h 1653959"/>
                <a:gd name="connsiteX12" fmla="*/ 866391 w 1033725"/>
                <a:gd name="connsiteY12" fmla="*/ 588577 h 1653959"/>
                <a:gd name="connsiteX13" fmla="*/ 865099 w 1033725"/>
                <a:gd name="connsiteY13" fmla="*/ 584701 h 1653959"/>
                <a:gd name="connsiteX14" fmla="*/ 865099 w 1033725"/>
                <a:gd name="connsiteY14" fmla="*/ 582116 h 1653959"/>
                <a:gd name="connsiteX15" fmla="*/ 865099 w 1033725"/>
                <a:gd name="connsiteY15" fmla="*/ 579532 h 1653959"/>
                <a:gd name="connsiteX16" fmla="*/ 858638 w 1033725"/>
                <a:gd name="connsiteY16" fmla="*/ 580824 h 1653959"/>
                <a:gd name="connsiteX17" fmla="*/ 859930 w 1033725"/>
                <a:gd name="connsiteY17" fmla="*/ 579532 h 1653959"/>
                <a:gd name="connsiteX18" fmla="*/ 881897 w 1033725"/>
                <a:gd name="connsiteY18" fmla="*/ 565318 h 1653959"/>
                <a:gd name="connsiteX19" fmla="*/ 902571 w 1033725"/>
                <a:gd name="connsiteY19" fmla="*/ 551105 h 1653959"/>
                <a:gd name="connsiteX20" fmla="*/ 921954 w 1033725"/>
                <a:gd name="connsiteY20" fmla="*/ 536891 h 1653959"/>
                <a:gd name="connsiteX21" fmla="*/ 940044 w 1033725"/>
                <a:gd name="connsiteY21" fmla="*/ 522677 h 1653959"/>
                <a:gd name="connsiteX22" fmla="*/ 972348 w 1033725"/>
                <a:gd name="connsiteY22" fmla="*/ 492958 h 1653959"/>
                <a:gd name="connsiteX23" fmla="*/ 995606 w 1033725"/>
                <a:gd name="connsiteY23" fmla="*/ 464530 h 1653959"/>
                <a:gd name="connsiteX24" fmla="*/ 1009820 w 1033725"/>
                <a:gd name="connsiteY24" fmla="*/ 439979 h 1653959"/>
                <a:gd name="connsiteX25" fmla="*/ 1017573 w 1033725"/>
                <a:gd name="connsiteY25" fmla="*/ 423181 h 1653959"/>
                <a:gd name="connsiteX26" fmla="*/ 1020157 w 1033725"/>
                <a:gd name="connsiteY26" fmla="*/ 416720 h 1653959"/>
                <a:gd name="connsiteX27" fmla="*/ 1017573 w 1033725"/>
                <a:gd name="connsiteY27" fmla="*/ 423181 h 1653959"/>
                <a:gd name="connsiteX28" fmla="*/ 1009820 w 1033725"/>
                <a:gd name="connsiteY28" fmla="*/ 439979 h 1653959"/>
                <a:gd name="connsiteX29" fmla="*/ 994314 w 1033725"/>
                <a:gd name="connsiteY29" fmla="*/ 463238 h 1653959"/>
                <a:gd name="connsiteX30" fmla="*/ 969763 w 1033725"/>
                <a:gd name="connsiteY30" fmla="*/ 490373 h 1653959"/>
                <a:gd name="connsiteX31" fmla="*/ 937459 w 1033725"/>
                <a:gd name="connsiteY31" fmla="*/ 517508 h 1653959"/>
                <a:gd name="connsiteX32" fmla="*/ 918077 w 1033725"/>
                <a:gd name="connsiteY32" fmla="*/ 531722 h 1653959"/>
                <a:gd name="connsiteX33" fmla="*/ 897403 w 1033725"/>
                <a:gd name="connsiteY33" fmla="*/ 545936 h 1653959"/>
                <a:gd name="connsiteX34" fmla="*/ 875436 w 1033725"/>
                <a:gd name="connsiteY34" fmla="*/ 558858 h 1653959"/>
                <a:gd name="connsiteX35" fmla="*/ 853469 w 1033725"/>
                <a:gd name="connsiteY35" fmla="*/ 571779 h 1653959"/>
                <a:gd name="connsiteX36" fmla="*/ 830210 w 1033725"/>
                <a:gd name="connsiteY36" fmla="*/ 583408 h 1653959"/>
                <a:gd name="connsiteX37" fmla="*/ 818581 w 1033725"/>
                <a:gd name="connsiteY37" fmla="*/ 589869 h 1653959"/>
                <a:gd name="connsiteX38" fmla="*/ 806952 w 1033725"/>
                <a:gd name="connsiteY38" fmla="*/ 595038 h 1653959"/>
                <a:gd name="connsiteX39" fmla="*/ 795322 w 1033725"/>
                <a:gd name="connsiteY39" fmla="*/ 600207 h 1653959"/>
                <a:gd name="connsiteX40" fmla="*/ 783693 w 1033725"/>
                <a:gd name="connsiteY40" fmla="*/ 605375 h 1653959"/>
                <a:gd name="connsiteX41" fmla="*/ 772063 w 1033725"/>
                <a:gd name="connsiteY41" fmla="*/ 610544 h 1653959"/>
                <a:gd name="connsiteX42" fmla="*/ 759142 w 1033725"/>
                <a:gd name="connsiteY42" fmla="*/ 614420 h 1653959"/>
                <a:gd name="connsiteX43" fmla="*/ 747512 w 1033725"/>
                <a:gd name="connsiteY43" fmla="*/ 618297 h 1653959"/>
                <a:gd name="connsiteX44" fmla="*/ 743636 w 1033725"/>
                <a:gd name="connsiteY44" fmla="*/ 602791 h 1653959"/>
                <a:gd name="connsiteX45" fmla="*/ 734591 w 1033725"/>
                <a:gd name="connsiteY45" fmla="*/ 551105 h 1653959"/>
                <a:gd name="connsiteX46" fmla="*/ 734591 w 1033725"/>
                <a:gd name="connsiteY46" fmla="*/ 517508 h 1653959"/>
                <a:gd name="connsiteX47" fmla="*/ 742344 w 1033725"/>
                <a:gd name="connsiteY47" fmla="*/ 481328 h 1653959"/>
                <a:gd name="connsiteX48" fmla="*/ 761726 w 1033725"/>
                <a:gd name="connsiteY48" fmla="*/ 446440 h 1653959"/>
                <a:gd name="connsiteX49" fmla="*/ 788861 w 1033725"/>
                <a:gd name="connsiteY49" fmla="*/ 414136 h 1653959"/>
                <a:gd name="connsiteX50" fmla="*/ 821165 w 1033725"/>
                <a:gd name="connsiteY50" fmla="*/ 385709 h 1653959"/>
                <a:gd name="connsiteX51" fmla="*/ 856054 w 1033725"/>
                <a:gd name="connsiteY51" fmla="*/ 362450 h 1653959"/>
                <a:gd name="connsiteX52" fmla="*/ 889650 w 1033725"/>
                <a:gd name="connsiteY52" fmla="*/ 341775 h 1653959"/>
                <a:gd name="connsiteX53" fmla="*/ 919369 w 1033725"/>
                <a:gd name="connsiteY53" fmla="*/ 321101 h 1653959"/>
                <a:gd name="connsiteX54" fmla="*/ 955550 w 1033725"/>
                <a:gd name="connsiteY54" fmla="*/ 281044 h 1653959"/>
                <a:gd name="connsiteX55" fmla="*/ 962010 w 1033725"/>
                <a:gd name="connsiteY55" fmla="*/ 268122 h 1653959"/>
                <a:gd name="connsiteX56" fmla="*/ 964595 w 1033725"/>
                <a:gd name="connsiteY56" fmla="*/ 262954 h 1653959"/>
                <a:gd name="connsiteX57" fmla="*/ 962010 w 1033725"/>
                <a:gd name="connsiteY57" fmla="*/ 268122 h 1653959"/>
                <a:gd name="connsiteX58" fmla="*/ 954257 w 1033725"/>
                <a:gd name="connsiteY58" fmla="*/ 281044 h 1653959"/>
                <a:gd name="connsiteX59" fmla="*/ 916785 w 1033725"/>
                <a:gd name="connsiteY59" fmla="*/ 318516 h 1653959"/>
                <a:gd name="connsiteX60" fmla="*/ 887065 w 1033725"/>
                <a:gd name="connsiteY60" fmla="*/ 337899 h 1653959"/>
                <a:gd name="connsiteX61" fmla="*/ 852177 w 1033725"/>
                <a:gd name="connsiteY61" fmla="*/ 357281 h 1653959"/>
                <a:gd name="connsiteX62" fmla="*/ 814705 w 1033725"/>
                <a:gd name="connsiteY62" fmla="*/ 379248 h 1653959"/>
                <a:gd name="connsiteX63" fmla="*/ 779816 w 1033725"/>
                <a:gd name="connsiteY63" fmla="*/ 406383 h 1653959"/>
                <a:gd name="connsiteX64" fmla="*/ 748805 w 1033725"/>
                <a:gd name="connsiteY64" fmla="*/ 438687 h 1653959"/>
                <a:gd name="connsiteX65" fmla="*/ 725546 w 1033725"/>
                <a:gd name="connsiteY65" fmla="*/ 476159 h 1653959"/>
                <a:gd name="connsiteX66" fmla="*/ 713916 w 1033725"/>
                <a:gd name="connsiteY66" fmla="*/ 516216 h 1653959"/>
                <a:gd name="connsiteX67" fmla="*/ 712624 w 1033725"/>
                <a:gd name="connsiteY67" fmla="*/ 553689 h 1653959"/>
                <a:gd name="connsiteX68" fmla="*/ 719085 w 1033725"/>
                <a:gd name="connsiteY68" fmla="*/ 607959 h 1653959"/>
                <a:gd name="connsiteX69" fmla="*/ 722961 w 1033725"/>
                <a:gd name="connsiteY69" fmla="*/ 626050 h 1653959"/>
                <a:gd name="connsiteX70" fmla="*/ 721669 w 1033725"/>
                <a:gd name="connsiteY70" fmla="*/ 626050 h 1653959"/>
                <a:gd name="connsiteX71" fmla="*/ 710040 w 1033725"/>
                <a:gd name="connsiteY71" fmla="*/ 629926 h 1653959"/>
                <a:gd name="connsiteX72" fmla="*/ 663522 w 1033725"/>
                <a:gd name="connsiteY72" fmla="*/ 641556 h 1653959"/>
                <a:gd name="connsiteX73" fmla="*/ 641556 w 1033725"/>
                <a:gd name="connsiteY73" fmla="*/ 645432 h 1653959"/>
                <a:gd name="connsiteX74" fmla="*/ 620881 w 1033725"/>
                <a:gd name="connsiteY74" fmla="*/ 648016 h 1653959"/>
                <a:gd name="connsiteX75" fmla="*/ 601499 w 1033725"/>
                <a:gd name="connsiteY75" fmla="*/ 650601 h 1653959"/>
                <a:gd name="connsiteX76" fmla="*/ 584701 w 1033725"/>
                <a:gd name="connsiteY76" fmla="*/ 651893 h 1653959"/>
                <a:gd name="connsiteX77" fmla="*/ 557565 w 1033725"/>
                <a:gd name="connsiteY77" fmla="*/ 653185 h 1653959"/>
                <a:gd name="connsiteX78" fmla="*/ 551105 w 1033725"/>
                <a:gd name="connsiteY78" fmla="*/ 653185 h 1653959"/>
                <a:gd name="connsiteX79" fmla="*/ 549813 w 1033725"/>
                <a:gd name="connsiteY79" fmla="*/ 182840 h 1653959"/>
                <a:gd name="connsiteX80" fmla="*/ 551105 w 1033725"/>
                <a:gd name="connsiteY80" fmla="*/ 182840 h 1653959"/>
                <a:gd name="connsiteX81" fmla="*/ 565318 w 1033725"/>
                <a:gd name="connsiteY81" fmla="*/ 181548 h 1653959"/>
                <a:gd name="connsiteX82" fmla="*/ 583409 w 1033725"/>
                <a:gd name="connsiteY82" fmla="*/ 180256 h 1653959"/>
                <a:gd name="connsiteX83" fmla="*/ 604083 w 1033725"/>
                <a:gd name="connsiteY83" fmla="*/ 176379 h 1653959"/>
                <a:gd name="connsiteX84" fmla="*/ 614420 w 1033725"/>
                <a:gd name="connsiteY84" fmla="*/ 173795 h 1653959"/>
                <a:gd name="connsiteX85" fmla="*/ 626050 w 1033725"/>
                <a:gd name="connsiteY85" fmla="*/ 171211 h 1653959"/>
                <a:gd name="connsiteX86" fmla="*/ 637679 w 1033725"/>
                <a:gd name="connsiteY86" fmla="*/ 167334 h 1653959"/>
                <a:gd name="connsiteX87" fmla="*/ 642848 w 1033725"/>
                <a:gd name="connsiteY87" fmla="*/ 166042 h 1653959"/>
                <a:gd name="connsiteX88" fmla="*/ 644140 w 1033725"/>
                <a:gd name="connsiteY88" fmla="*/ 167334 h 1653959"/>
                <a:gd name="connsiteX89" fmla="*/ 650601 w 1033725"/>
                <a:gd name="connsiteY89" fmla="*/ 173795 h 1653959"/>
                <a:gd name="connsiteX90" fmla="*/ 673860 w 1033725"/>
                <a:gd name="connsiteY90" fmla="*/ 193177 h 1653959"/>
                <a:gd name="connsiteX91" fmla="*/ 691950 w 1033725"/>
                <a:gd name="connsiteY91" fmla="*/ 203515 h 1653959"/>
                <a:gd name="connsiteX92" fmla="*/ 697118 w 1033725"/>
                <a:gd name="connsiteY92" fmla="*/ 204807 h 1653959"/>
                <a:gd name="connsiteX93" fmla="*/ 702287 w 1033725"/>
                <a:gd name="connsiteY93" fmla="*/ 207391 h 1653959"/>
                <a:gd name="connsiteX94" fmla="*/ 713916 w 1033725"/>
                <a:gd name="connsiteY94" fmla="*/ 209975 h 1653959"/>
                <a:gd name="connsiteX95" fmla="*/ 761726 w 1033725"/>
                <a:gd name="connsiteY95" fmla="*/ 209975 h 1653959"/>
                <a:gd name="connsiteX96" fmla="*/ 784985 w 1033725"/>
                <a:gd name="connsiteY96" fmla="*/ 203515 h 1653959"/>
                <a:gd name="connsiteX97" fmla="*/ 790154 w 1033725"/>
                <a:gd name="connsiteY97" fmla="*/ 200930 h 1653959"/>
                <a:gd name="connsiteX98" fmla="*/ 795322 w 1033725"/>
                <a:gd name="connsiteY98" fmla="*/ 198346 h 1653959"/>
                <a:gd name="connsiteX99" fmla="*/ 800491 w 1033725"/>
                <a:gd name="connsiteY99" fmla="*/ 195762 h 1653959"/>
                <a:gd name="connsiteX100" fmla="*/ 805659 w 1033725"/>
                <a:gd name="connsiteY100" fmla="*/ 193177 h 1653959"/>
                <a:gd name="connsiteX101" fmla="*/ 835379 w 1033725"/>
                <a:gd name="connsiteY101" fmla="*/ 166042 h 1653959"/>
                <a:gd name="connsiteX102" fmla="*/ 850885 w 1033725"/>
                <a:gd name="connsiteY102" fmla="*/ 142783 h 1653959"/>
                <a:gd name="connsiteX103" fmla="*/ 854761 w 1033725"/>
                <a:gd name="connsiteY103" fmla="*/ 135030 h 1653959"/>
                <a:gd name="connsiteX104" fmla="*/ 856054 w 1033725"/>
                <a:gd name="connsiteY104" fmla="*/ 132446 h 1653959"/>
                <a:gd name="connsiteX105" fmla="*/ 854761 w 1033725"/>
                <a:gd name="connsiteY105" fmla="*/ 135030 h 1653959"/>
                <a:gd name="connsiteX106" fmla="*/ 850885 w 1033725"/>
                <a:gd name="connsiteY106" fmla="*/ 141491 h 1653959"/>
                <a:gd name="connsiteX107" fmla="*/ 832795 w 1033725"/>
                <a:gd name="connsiteY107" fmla="*/ 163458 h 1653959"/>
                <a:gd name="connsiteX108" fmla="*/ 801783 w 1033725"/>
                <a:gd name="connsiteY108" fmla="*/ 186717 h 1653959"/>
                <a:gd name="connsiteX109" fmla="*/ 796614 w 1033725"/>
                <a:gd name="connsiteY109" fmla="*/ 189301 h 1653959"/>
                <a:gd name="connsiteX110" fmla="*/ 791446 w 1033725"/>
                <a:gd name="connsiteY110" fmla="*/ 191885 h 1653959"/>
                <a:gd name="connsiteX111" fmla="*/ 786277 w 1033725"/>
                <a:gd name="connsiteY111" fmla="*/ 194469 h 1653959"/>
                <a:gd name="connsiteX112" fmla="*/ 781109 w 1033725"/>
                <a:gd name="connsiteY112" fmla="*/ 195762 h 1653959"/>
                <a:gd name="connsiteX113" fmla="*/ 759142 w 1033725"/>
                <a:gd name="connsiteY113" fmla="*/ 199638 h 1653959"/>
                <a:gd name="connsiteX114" fmla="*/ 716501 w 1033725"/>
                <a:gd name="connsiteY114" fmla="*/ 195762 h 1653959"/>
                <a:gd name="connsiteX115" fmla="*/ 707456 w 1033725"/>
                <a:gd name="connsiteY115" fmla="*/ 191885 h 1653959"/>
                <a:gd name="connsiteX116" fmla="*/ 703579 w 1033725"/>
                <a:gd name="connsiteY116" fmla="*/ 190593 h 1653959"/>
                <a:gd name="connsiteX117" fmla="*/ 699703 w 1033725"/>
                <a:gd name="connsiteY117" fmla="*/ 188009 h 1653959"/>
                <a:gd name="connsiteX118" fmla="*/ 685489 w 1033725"/>
                <a:gd name="connsiteY118" fmla="*/ 178964 h 1653959"/>
                <a:gd name="connsiteX119" fmla="*/ 667399 w 1033725"/>
                <a:gd name="connsiteY119" fmla="*/ 160873 h 1653959"/>
                <a:gd name="connsiteX120" fmla="*/ 666107 w 1033725"/>
                <a:gd name="connsiteY120" fmla="*/ 159581 h 1653959"/>
                <a:gd name="connsiteX121" fmla="*/ 672567 w 1033725"/>
                <a:gd name="connsiteY121" fmla="*/ 156997 h 1653959"/>
                <a:gd name="connsiteX122" fmla="*/ 694534 w 1033725"/>
                <a:gd name="connsiteY122" fmla="*/ 145368 h 1653959"/>
                <a:gd name="connsiteX123" fmla="*/ 704871 w 1033725"/>
                <a:gd name="connsiteY123" fmla="*/ 138907 h 1653959"/>
                <a:gd name="connsiteX124" fmla="*/ 715209 w 1033725"/>
                <a:gd name="connsiteY124" fmla="*/ 132446 h 1653959"/>
                <a:gd name="connsiteX125" fmla="*/ 724254 w 1033725"/>
                <a:gd name="connsiteY125" fmla="*/ 125985 h 1653959"/>
                <a:gd name="connsiteX126" fmla="*/ 733299 w 1033725"/>
                <a:gd name="connsiteY126" fmla="*/ 118232 h 1653959"/>
                <a:gd name="connsiteX127" fmla="*/ 747512 w 1033725"/>
                <a:gd name="connsiteY127" fmla="*/ 104018 h 1653959"/>
                <a:gd name="connsiteX128" fmla="*/ 757850 w 1033725"/>
                <a:gd name="connsiteY128" fmla="*/ 91097 h 1653959"/>
                <a:gd name="connsiteX129" fmla="*/ 764310 w 1033725"/>
                <a:gd name="connsiteY129" fmla="*/ 79468 h 1653959"/>
                <a:gd name="connsiteX130" fmla="*/ 766895 w 1033725"/>
                <a:gd name="connsiteY130" fmla="*/ 71715 h 1653959"/>
                <a:gd name="connsiteX131" fmla="*/ 768187 w 1033725"/>
                <a:gd name="connsiteY131" fmla="*/ 69130 h 1653959"/>
                <a:gd name="connsiteX132" fmla="*/ 766895 w 1033725"/>
                <a:gd name="connsiteY132" fmla="*/ 71715 h 1653959"/>
                <a:gd name="connsiteX133" fmla="*/ 763018 w 1033725"/>
                <a:gd name="connsiteY133" fmla="*/ 79468 h 1653959"/>
                <a:gd name="connsiteX134" fmla="*/ 756558 w 1033725"/>
                <a:gd name="connsiteY134" fmla="*/ 89805 h 1653959"/>
                <a:gd name="connsiteX135" fmla="*/ 744928 w 1033725"/>
                <a:gd name="connsiteY135" fmla="*/ 101434 h 1653959"/>
                <a:gd name="connsiteX136" fmla="*/ 729422 w 1033725"/>
                <a:gd name="connsiteY136" fmla="*/ 114356 h 1653959"/>
                <a:gd name="connsiteX137" fmla="*/ 720377 w 1033725"/>
                <a:gd name="connsiteY137" fmla="*/ 120816 h 1653959"/>
                <a:gd name="connsiteX138" fmla="*/ 711332 w 1033725"/>
                <a:gd name="connsiteY138" fmla="*/ 127277 h 1653959"/>
                <a:gd name="connsiteX139" fmla="*/ 700995 w 1033725"/>
                <a:gd name="connsiteY139" fmla="*/ 133738 h 1653959"/>
                <a:gd name="connsiteX140" fmla="*/ 690658 w 1033725"/>
                <a:gd name="connsiteY140" fmla="*/ 138907 h 1653959"/>
                <a:gd name="connsiteX141" fmla="*/ 668691 w 1033725"/>
                <a:gd name="connsiteY141" fmla="*/ 149244 h 1653959"/>
                <a:gd name="connsiteX142" fmla="*/ 657062 w 1033725"/>
                <a:gd name="connsiteY142" fmla="*/ 153120 h 1653959"/>
                <a:gd name="connsiteX143" fmla="*/ 645432 w 1033725"/>
                <a:gd name="connsiteY143" fmla="*/ 156997 h 1653959"/>
                <a:gd name="connsiteX144" fmla="*/ 633803 w 1033725"/>
                <a:gd name="connsiteY144" fmla="*/ 159581 h 1653959"/>
                <a:gd name="connsiteX145" fmla="*/ 622173 w 1033725"/>
                <a:gd name="connsiteY145" fmla="*/ 162165 h 1653959"/>
                <a:gd name="connsiteX146" fmla="*/ 611836 w 1033725"/>
                <a:gd name="connsiteY146" fmla="*/ 164750 h 1653959"/>
                <a:gd name="connsiteX147" fmla="*/ 601499 w 1033725"/>
                <a:gd name="connsiteY147" fmla="*/ 166042 h 1653959"/>
                <a:gd name="connsiteX148" fmla="*/ 582116 w 1033725"/>
                <a:gd name="connsiteY148" fmla="*/ 167334 h 1653959"/>
                <a:gd name="connsiteX149" fmla="*/ 565318 w 1033725"/>
                <a:gd name="connsiteY149" fmla="*/ 167334 h 1653959"/>
                <a:gd name="connsiteX150" fmla="*/ 552397 w 1033725"/>
                <a:gd name="connsiteY150" fmla="*/ 167334 h 1653959"/>
                <a:gd name="connsiteX151" fmla="*/ 549813 w 1033725"/>
                <a:gd name="connsiteY151" fmla="*/ 167334 h 1653959"/>
                <a:gd name="connsiteX152" fmla="*/ 549813 w 1033725"/>
                <a:gd name="connsiteY152" fmla="*/ 20028 h 1653959"/>
                <a:gd name="connsiteX153" fmla="*/ 549813 w 1033725"/>
                <a:gd name="connsiteY153" fmla="*/ 14860 h 1653959"/>
                <a:gd name="connsiteX154" fmla="*/ 538183 w 1033725"/>
                <a:gd name="connsiteY154" fmla="*/ 12275 h 1653959"/>
                <a:gd name="connsiteX155" fmla="*/ 527846 w 1033725"/>
                <a:gd name="connsiteY155" fmla="*/ 9691 h 1653959"/>
                <a:gd name="connsiteX156" fmla="*/ 521385 w 1033725"/>
                <a:gd name="connsiteY156" fmla="*/ 359865 h 1653959"/>
                <a:gd name="connsiteX157" fmla="*/ 514924 w 1033725"/>
                <a:gd name="connsiteY157" fmla="*/ 359865 h 1653959"/>
                <a:gd name="connsiteX158" fmla="*/ 491666 w 1033725"/>
                <a:gd name="connsiteY158" fmla="*/ 359865 h 1653959"/>
                <a:gd name="connsiteX159" fmla="*/ 460654 w 1033725"/>
                <a:gd name="connsiteY159" fmla="*/ 358573 h 1653959"/>
                <a:gd name="connsiteX160" fmla="*/ 436103 w 1033725"/>
                <a:gd name="connsiteY160" fmla="*/ 357281 h 1653959"/>
                <a:gd name="connsiteX161" fmla="*/ 436103 w 1033725"/>
                <a:gd name="connsiteY161" fmla="*/ 353405 h 1653959"/>
                <a:gd name="connsiteX162" fmla="*/ 430934 w 1033725"/>
                <a:gd name="connsiteY162" fmla="*/ 313348 h 1653959"/>
                <a:gd name="connsiteX163" fmla="*/ 420597 w 1033725"/>
                <a:gd name="connsiteY163" fmla="*/ 257785 h 1653959"/>
                <a:gd name="connsiteX164" fmla="*/ 412844 w 1033725"/>
                <a:gd name="connsiteY164" fmla="*/ 226773 h 1653959"/>
                <a:gd name="connsiteX165" fmla="*/ 401215 w 1033725"/>
                <a:gd name="connsiteY165" fmla="*/ 195762 h 1653959"/>
                <a:gd name="connsiteX166" fmla="*/ 392169 w 1033725"/>
                <a:gd name="connsiteY166" fmla="*/ 181548 h 1653959"/>
                <a:gd name="connsiteX167" fmla="*/ 389585 w 1033725"/>
                <a:gd name="connsiteY167" fmla="*/ 178964 h 1653959"/>
                <a:gd name="connsiteX168" fmla="*/ 387001 w 1033725"/>
                <a:gd name="connsiteY168" fmla="*/ 175087 h 1653959"/>
                <a:gd name="connsiteX169" fmla="*/ 380540 w 1033725"/>
                <a:gd name="connsiteY169" fmla="*/ 168626 h 1653959"/>
                <a:gd name="connsiteX170" fmla="*/ 355989 w 1033725"/>
                <a:gd name="connsiteY170" fmla="*/ 149244 h 1653959"/>
                <a:gd name="connsiteX171" fmla="*/ 317224 w 1033725"/>
                <a:gd name="connsiteY171" fmla="*/ 109187 h 1653959"/>
                <a:gd name="connsiteX172" fmla="*/ 293966 w 1033725"/>
                <a:gd name="connsiteY172" fmla="*/ 76883 h 1653959"/>
                <a:gd name="connsiteX173" fmla="*/ 286213 w 1033725"/>
                <a:gd name="connsiteY173" fmla="*/ 63962 h 1653959"/>
                <a:gd name="connsiteX174" fmla="*/ 293966 w 1033725"/>
                <a:gd name="connsiteY174" fmla="*/ 76883 h 1653959"/>
                <a:gd name="connsiteX175" fmla="*/ 314640 w 1033725"/>
                <a:gd name="connsiteY175" fmla="*/ 110479 h 1653959"/>
                <a:gd name="connsiteX176" fmla="*/ 330146 w 1033725"/>
                <a:gd name="connsiteY176" fmla="*/ 132446 h 1653959"/>
                <a:gd name="connsiteX177" fmla="*/ 350820 w 1033725"/>
                <a:gd name="connsiteY177" fmla="*/ 154413 h 1653959"/>
                <a:gd name="connsiteX178" fmla="*/ 374079 w 1033725"/>
                <a:gd name="connsiteY178" fmla="*/ 175087 h 1653959"/>
                <a:gd name="connsiteX179" fmla="*/ 379248 w 1033725"/>
                <a:gd name="connsiteY179" fmla="*/ 180256 h 1653959"/>
                <a:gd name="connsiteX180" fmla="*/ 381832 w 1033725"/>
                <a:gd name="connsiteY180" fmla="*/ 182840 h 1653959"/>
                <a:gd name="connsiteX181" fmla="*/ 384417 w 1033725"/>
                <a:gd name="connsiteY181" fmla="*/ 186717 h 1653959"/>
                <a:gd name="connsiteX182" fmla="*/ 392169 w 1033725"/>
                <a:gd name="connsiteY182" fmla="*/ 199638 h 1653959"/>
                <a:gd name="connsiteX183" fmla="*/ 401215 w 1033725"/>
                <a:gd name="connsiteY183" fmla="*/ 229358 h 1653959"/>
                <a:gd name="connsiteX184" fmla="*/ 406383 w 1033725"/>
                <a:gd name="connsiteY184" fmla="*/ 260369 h 1653959"/>
                <a:gd name="connsiteX185" fmla="*/ 412844 w 1033725"/>
                <a:gd name="connsiteY185" fmla="*/ 314640 h 1653959"/>
                <a:gd name="connsiteX186" fmla="*/ 415428 w 1033725"/>
                <a:gd name="connsiteY186" fmla="*/ 353405 h 1653959"/>
                <a:gd name="connsiteX187" fmla="*/ 415428 w 1033725"/>
                <a:gd name="connsiteY187" fmla="*/ 353405 h 1653959"/>
                <a:gd name="connsiteX188" fmla="*/ 387001 w 1033725"/>
                <a:gd name="connsiteY188" fmla="*/ 349528 h 1653959"/>
                <a:gd name="connsiteX189" fmla="*/ 344360 w 1033725"/>
                <a:gd name="connsiteY189" fmla="*/ 341775 h 1653959"/>
                <a:gd name="connsiteX190" fmla="*/ 322393 w 1033725"/>
                <a:gd name="connsiteY190" fmla="*/ 336607 h 1653959"/>
                <a:gd name="connsiteX191" fmla="*/ 300426 w 1033725"/>
                <a:gd name="connsiteY191" fmla="*/ 331438 h 1653959"/>
                <a:gd name="connsiteX192" fmla="*/ 256493 w 1033725"/>
                <a:gd name="connsiteY192" fmla="*/ 318516 h 1653959"/>
                <a:gd name="connsiteX193" fmla="*/ 215144 w 1033725"/>
                <a:gd name="connsiteY193" fmla="*/ 304303 h 1653959"/>
                <a:gd name="connsiteX194" fmla="*/ 180256 w 1033725"/>
                <a:gd name="connsiteY194" fmla="*/ 284920 h 1653959"/>
                <a:gd name="connsiteX195" fmla="*/ 154413 w 1033725"/>
                <a:gd name="connsiteY195" fmla="*/ 260369 h 1653959"/>
                <a:gd name="connsiteX196" fmla="*/ 137615 w 1033725"/>
                <a:gd name="connsiteY196" fmla="*/ 234526 h 1653959"/>
                <a:gd name="connsiteX197" fmla="*/ 128570 w 1033725"/>
                <a:gd name="connsiteY197" fmla="*/ 212560 h 1653959"/>
                <a:gd name="connsiteX198" fmla="*/ 124693 w 1033725"/>
                <a:gd name="connsiteY198" fmla="*/ 198346 h 1653959"/>
                <a:gd name="connsiteX199" fmla="*/ 123401 w 1033725"/>
                <a:gd name="connsiteY199" fmla="*/ 193177 h 1653959"/>
                <a:gd name="connsiteX200" fmla="*/ 124693 w 1033725"/>
                <a:gd name="connsiteY200" fmla="*/ 198346 h 1653959"/>
                <a:gd name="connsiteX201" fmla="*/ 128570 w 1033725"/>
                <a:gd name="connsiteY201" fmla="*/ 213852 h 1653959"/>
                <a:gd name="connsiteX202" fmla="*/ 153121 w 1033725"/>
                <a:gd name="connsiteY202" fmla="*/ 262954 h 1653959"/>
                <a:gd name="connsiteX203" fmla="*/ 178964 w 1033725"/>
                <a:gd name="connsiteY203" fmla="*/ 290089 h 1653959"/>
                <a:gd name="connsiteX204" fmla="*/ 213852 w 1033725"/>
                <a:gd name="connsiteY204" fmla="*/ 312056 h 1653959"/>
                <a:gd name="connsiteX205" fmla="*/ 255201 w 1033725"/>
                <a:gd name="connsiteY205" fmla="*/ 328854 h 1653959"/>
                <a:gd name="connsiteX206" fmla="*/ 297842 w 1033725"/>
                <a:gd name="connsiteY206" fmla="*/ 343067 h 1653959"/>
                <a:gd name="connsiteX207" fmla="*/ 319809 w 1033725"/>
                <a:gd name="connsiteY207" fmla="*/ 349528 h 1653959"/>
                <a:gd name="connsiteX208" fmla="*/ 341775 w 1033725"/>
                <a:gd name="connsiteY208" fmla="*/ 355989 h 1653959"/>
                <a:gd name="connsiteX209" fmla="*/ 384417 w 1033725"/>
                <a:gd name="connsiteY209" fmla="*/ 366326 h 1653959"/>
                <a:gd name="connsiteX210" fmla="*/ 425766 w 1033725"/>
                <a:gd name="connsiteY210" fmla="*/ 372787 h 1653959"/>
                <a:gd name="connsiteX211" fmla="*/ 463238 w 1033725"/>
                <a:gd name="connsiteY211" fmla="*/ 377956 h 1653959"/>
                <a:gd name="connsiteX212" fmla="*/ 494250 w 1033725"/>
                <a:gd name="connsiteY212" fmla="*/ 380540 h 1653959"/>
                <a:gd name="connsiteX213" fmla="*/ 518801 w 1033725"/>
                <a:gd name="connsiteY213" fmla="*/ 381832 h 1653959"/>
                <a:gd name="connsiteX214" fmla="*/ 525262 w 1033725"/>
                <a:gd name="connsiteY214" fmla="*/ 381832 h 1653959"/>
                <a:gd name="connsiteX215" fmla="*/ 520093 w 1033725"/>
                <a:gd name="connsiteY215" fmla="*/ 777232 h 1653959"/>
                <a:gd name="connsiteX216" fmla="*/ 513632 w 1033725"/>
                <a:gd name="connsiteY216" fmla="*/ 777232 h 1653959"/>
                <a:gd name="connsiteX217" fmla="*/ 447732 w 1033725"/>
                <a:gd name="connsiteY217" fmla="*/ 773355 h 1653959"/>
                <a:gd name="connsiteX218" fmla="*/ 403799 w 1033725"/>
                <a:gd name="connsiteY218" fmla="*/ 769479 h 1653959"/>
                <a:gd name="connsiteX219" fmla="*/ 379248 w 1033725"/>
                <a:gd name="connsiteY219" fmla="*/ 766895 h 1653959"/>
                <a:gd name="connsiteX220" fmla="*/ 354697 w 1033725"/>
                <a:gd name="connsiteY220" fmla="*/ 764310 h 1653959"/>
                <a:gd name="connsiteX221" fmla="*/ 328854 w 1033725"/>
                <a:gd name="connsiteY221" fmla="*/ 760434 h 1653959"/>
                <a:gd name="connsiteX222" fmla="*/ 303011 w 1033725"/>
                <a:gd name="connsiteY222" fmla="*/ 755265 h 1653959"/>
                <a:gd name="connsiteX223" fmla="*/ 296550 w 1033725"/>
                <a:gd name="connsiteY223" fmla="*/ 753973 h 1653959"/>
                <a:gd name="connsiteX224" fmla="*/ 296550 w 1033725"/>
                <a:gd name="connsiteY224" fmla="*/ 742344 h 1653959"/>
                <a:gd name="connsiteX225" fmla="*/ 296550 w 1033725"/>
                <a:gd name="connsiteY225" fmla="*/ 721669 h 1653959"/>
                <a:gd name="connsiteX226" fmla="*/ 292673 w 1033725"/>
                <a:gd name="connsiteY226" fmla="*/ 694534 h 1653959"/>
                <a:gd name="connsiteX227" fmla="*/ 287505 w 1033725"/>
                <a:gd name="connsiteY227" fmla="*/ 679028 h 1653959"/>
                <a:gd name="connsiteX228" fmla="*/ 283628 w 1033725"/>
                <a:gd name="connsiteY228" fmla="*/ 671275 h 1653959"/>
                <a:gd name="connsiteX229" fmla="*/ 282336 w 1033725"/>
                <a:gd name="connsiteY229" fmla="*/ 669983 h 1653959"/>
                <a:gd name="connsiteX230" fmla="*/ 282336 w 1033725"/>
                <a:gd name="connsiteY230" fmla="*/ 669983 h 1653959"/>
                <a:gd name="connsiteX231" fmla="*/ 282336 w 1033725"/>
                <a:gd name="connsiteY231" fmla="*/ 669983 h 1653959"/>
                <a:gd name="connsiteX232" fmla="*/ 282336 w 1033725"/>
                <a:gd name="connsiteY232" fmla="*/ 669983 h 1653959"/>
                <a:gd name="connsiteX233" fmla="*/ 282336 w 1033725"/>
                <a:gd name="connsiteY233" fmla="*/ 668691 h 1653959"/>
                <a:gd name="connsiteX234" fmla="*/ 279752 w 1033725"/>
                <a:gd name="connsiteY234" fmla="*/ 664814 h 1653959"/>
                <a:gd name="connsiteX235" fmla="*/ 268122 w 1033725"/>
                <a:gd name="connsiteY235" fmla="*/ 650601 h 1653959"/>
                <a:gd name="connsiteX236" fmla="*/ 253909 w 1033725"/>
                <a:gd name="connsiteY236" fmla="*/ 638971 h 1653959"/>
                <a:gd name="connsiteX237" fmla="*/ 220313 w 1033725"/>
                <a:gd name="connsiteY237" fmla="*/ 620881 h 1653959"/>
                <a:gd name="connsiteX238" fmla="*/ 211268 w 1033725"/>
                <a:gd name="connsiteY238" fmla="*/ 617005 h 1653959"/>
                <a:gd name="connsiteX239" fmla="*/ 206099 w 1033725"/>
                <a:gd name="connsiteY239" fmla="*/ 615712 h 1653959"/>
                <a:gd name="connsiteX240" fmla="*/ 202222 w 1033725"/>
                <a:gd name="connsiteY240" fmla="*/ 614420 h 1653959"/>
                <a:gd name="connsiteX241" fmla="*/ 184132 w 1033725"/>
                <a:gd name="connsiteY241" fmla="*/ 609252 h 1653959"/>
                <a:gd name="connsiteX242" fmla="*/ 114356 w 1033725"/>
                <a:gd name="connsiteY242" fmla="*/ 591162 h 1653959"/>
                <a:gd name="connsiteX243" fmla="*/ 58793 w 1033725"/>
                <a:gd name="connsiteY243" fmla="*/ 562734 h 1653959"/>
                <a:gd name="connsiteX244" fmla="*/ 22613 w 1033725"/>
                <a:gd name="connsiteY244" fmla="*/ 536891 h 1653959"/>
                <a:gd name="connsiteX245" fmla="*/ 9691 w 1033725"/>
                <a:gd name="connsiteY245" fmla="*/ 526554 h 1653959"/>
                <a:gd name="connsiteX246" fmla="*/ 22613 w 1033725"/>
                <a:gd name="connsiteY246" fmla="*/ 538183 h 1653959"/>
                <a:gd name="connsiteX247" fmla="*/ 57501 w 1033725"/>
                <a:gd name="connsiteY247" fmla="*/ 566610 h 1653959"/>
                <a:gd name="connsiteX248" fmla="*/ 113064 w 1033725"/>
                <a:gd name="connsiteY248" fmla="*/ 598914 h 1653959"/>
                <a:gd name="connsiteX249" fmla="*/ 146660 w 1033725"/>
                <a:gd name="connsiteY249" fmla="*/ 611836 h 1653959"/>
                <a:gd name="connsiteX250" fmla="*/ 181548 w 1033725"/>
                <a:gd name="connsiteY250" fmla="*/ 622173 h 1653959"/>
                <a:gd name="connsiteX251" fmla="*/ 198346 w 1033725"/>
                <a:gd name="connsiteY251" fmla="*/ 627342 h 1653959"/>
                <a:gd name="connsiteX252" fmla="*/ 202222 w 1033725"/>
                <a:gd name="connsiteY252" fmla="*/ 628634 h 1653959"/>
                <a:gd name="connsiteX253" fmla="*/ 206099 w 1033725"/>
                <a:gd name="connsiteY253" fmla="*/ 629926 h 1653959"/>
                <a:gd name="connsiteX254" fmla="*/ 213852 w 1033725"/>
                <a:gd name="connsiteY254" fmla="*/ 633803 h 1653959"/>
                <a:gd name="connsiteX255" fmla="*/ 242279 w 1033725"/>
                <a:gd name="connsiteY255" fmla="*/ 651893 h 1653959"/>
                <a:gd name="connsiteX256" fmla="*/ 253909 w 1033725"/>
                <a:gd name="connsiteY256" fmla="*/ 662230 h 1653959"/>
                <a:gd name="connsiteX257" fmla="*/ 261662 w 1033725"/>
                <a:gd name="connsiteY257" fmla="*/ 673859 h 1653959"/>
                <a:gd name="connsiteX258" fmla="*/ 262954 w 1033725"/>
                <a:gd name="connsiteY258" fmla="*/ 677736 h 1653959"/>
                <a:gd name="connsiteX259" fmla="*/ 262954 w 1033725"/>
                <a:gd name="connsiteY259" fmla="*/ 679028 h 1653959"/>
                <a:gd name="connsiteX260" fmla="*/ 262954 w 1033725"/>
                <a:gd name="connsiteY260" fmla="*/ 679028 h 1653959"/>
                <a:gd name="connsiteX261" fmla="*/ 262954 w 1033725"/>
                <a:gd name="connsiteY261" fmla="*/ 679028 h 1653959"/>
                <a:gd name="connsiteX262" fmla="*/ 262954 w 1033725"/>
                <a:gd name="connsiteY262" fmla="*/ 679028 h 1653959"/>
                <a:gd name="connsiteX263" fmla="*/ 262954 w 1033725"/>
                <a:gd name="connsiteY263" fmla="*/ 679028 h 1653959"/>
                <a:gd name="connsiteX264" fmla="*/ 264246 w 1033725"/>
                <a:gd name="connsiteY264" fmla="*/ 680320 h 1653959"/>
                <a:gd name="connsiteX265" fmla="*/ 266830 w 1033725"/>
                <a:gd name="connsiteY265" fmla="*/ 686781 h 1653959"/>
                <a:gd name="connsiteX266" fmla="*/ 269415 w 1033725"/>
                <a:gd name="connsiteY266" fmla="*/ 699703 h 1653959"/>
                <a:gd name="connsiteX267" fmla="*/ 270707 w 1033725"/>
                <a:gd name="connsiteY267" fmla="*/ 722961 h 1653959"/>
                <a:gd name="connsiteX268" fmla="*/ 269415 w 1033725"/>
                <a:gd name="connsiteY268" fmla="*/ 741052 h 1653959"/>
                <a:gd name="connsiteX269" fmla="*/ 268122 w 1033725"/>
                <a:gd name="connsiteY269" fmla="*/ 750097 h 1653959"/>
                <a:gd name="connsiteX270" fmla="*/ 244864 w 1033725"/>
                <a:gd name="connsiteY270" fmla="*/ 744928 h 1653959"/>
                <a:gd name="connsiteX271" fmla="*/ 193177 w 1033725"/>
                <a:gd name="connsiteY271" fmla="*/ 729422 h 1653959"/>
                <a:gd name="connsiteX272" fmla="*/ 168626 w 1033725"/>
                <a:gd name="connsiteY272" fmla="*/ 720377 h 1653959"/>
                <a:gd name="connsiteX273" fmla="*/ 144075 w 1033725"/>
                <a:gd name="connsiteY273" fmla="*/ 710040 h 1653959"/>
                <a:gd name="connsiteX274" fmla="*/ 100142 w 1033725"/>
                <a:gd name="connsiteY274" fmla="*/ 688073 h 1653959"/>
                <a:gd name="connsiteX275" fmla="*/ 63962 w 1033725"/>
                <a:gd name="connsiteY275" fmla="*/ 662230 h 1653959"/>
                <a:gd name="connsiteX276" fmla="*/ 38119 w 1033725"/>
                <a:gd name="connsiteY276" fmla="*/ 636387 h 1653959"/>
                <a:gd name="connsiteX277" fmla="*/ 22613 w 1033725"/>
                <a:gd name="connsiteY277" fmla="*/ 613128 h 1653959"/>
                <a:gd name="connsiteX278" fmla="*/ 17444 w 1033725"/>
                <a:gd name="connsiteY278" fmla="*/ 604083 h 1653959"/>
                <a:gd name="connsiteX279" fmla="*/ 14860 w 1033725"/>
                <a:gd name="connsiteY279" fmla="*/ 596330 h 1653959"/>
                <a:gd name="connsiteX280" fmla="*/ 12275 w 1033725"/>
                <a:gd name="connsiteY280" fmla="*/ 589869 h 1653959"/>
                <a:gd name="connsiteX281" fmla="*/ 14860 w 1033725"/>
                <a:gd name="connsiteY281" fmla="*/ 596330 h 1653959"/>
                <a:gd name="connsiteX282" fmla="*/ 17444 w 1033725"/>
                <a:gd name="connsiteY282" fmla="*/ 604083 h 1653959"/>
                <a:gd name="connsiteX283" fmla="*/ 21321 w 1033725"/>
                <a:gd name="connsiteY283" fmla="*/ 614420 h 1653959"/>
                <a:gd name="connsiteX284" fmla="*/ 36826 w 1033725"/>
                <a:gd name="connsiteY284" fmla="*/ 638971 h 1653959"/>
                <a:gd name="connsiteX285" fmla="*/ 62670 w 1033725"/>
                <a:gd name="connsiteY285" fmla="*/ 667399 h 1653959"/>
                <a:gd name="connsiteX286" fmla="*/ 97558 w 1033725"/>
                <a:gd name="connsiteY286" fmla="*/ 694534 h 1653959"/>
                <a:gd name="connsiteX287" fmla="*/ 141491 w 1033725"/>
                <a:gd name="connsiteY287" fmla="*/ 719085 h 1653959"/>
                <a:gd name="connsiteX288" fmla="*/ 164750 w 1033725"/>
                <a:gd name="connsiteY288" fmla="*/ 730714 h 1653959"/>
                <a:gd name="connsiteX289" fmla="*/ 189301 w 1033725"/>
                <a:gd name="connsiteY289" fmla="*/ 741052 h 1653959"/>
                <a:gd name="connsiteX290" fmla="*/ 240987 w 1033725"/>
                <a:gd name="connsiteY290" fmla="*/ 759142 h 1653959"/>
                <a:gd name="connsiteX291" fmla="*/ 268122 w 1033725"/>
                <a:gd name="connsiteY291" fmla="*/ 766895 h 1653959"/>
                <a:gd name="connsiteX292" fmla="*/ 295258 w 1033725"/>
                <a:gd name="connsiteY292" fmla="*/ 773355 h 1653959"/>
                <a:gd name="connsiteX293" fmla="*/ 321101 w 1033725"/>
                <a:gd name="connsiteY293" fmla="*/ 778524 h 1653959"/>
                <a:gd name="connsiteX294" fmla="*/ 346944 w 1033725"/>
                <a:gd name="connsiteY294" fmla="*/ 783693 h 1653959"/>
                <a:gd name="connsiteX295" fmla="*/ 371495 w 1033725"/>
                <a:gd name="connsiteY295" fmla="*/ 787569 h 1653959"/>
                <a:gd name="connsiteX296" fmla="*/ 396046 w 1033725"/>
                <a:gd name="connsiteY296" fmla="*/ 791446 h 1653959"/>
                <a:gd name="connsiteX297" fmla="*/ 436103 w 1033725"/>
                <a:gd name="connsiteY297" fmla="*/ 796614 h 1653959"/>
                <a:gd name="connsiteX298" fmla="*/ 436103 w 1033725"/>
                <a:gd name="connsiteY298" fmla="*/ 800491 h 1653959"/>
                <a:gd name="connsiteX299" fmla="*/ 436103 w 1033725"/>
                <a:gd name="connsiteY299" fmla="*/ 804367 h 1653959"/>
                <a:gd name="connsiteX300" fmla="*/ 436103 w 1033725"/>
                <a:gd name="connsiteY300" fmla="*/ 809536 h 1653959"/>
                <a:gd name="connsiteX301" fmla="*/ 434811 w 1033725"/>
                <a:gd name="connsiteY301" fmla="*/ 825042 h 1653959"/>
                <a:gd name="connsiteX302" fmla="*/ 427058 w 1033725"/>
                <a:gd name="connsiteY302" fmla="*/ 844424 h 1653959"/>
                <a:gd name="connsiteX303" fmla="*/ 411552 w 1033725"/>
                <a:gd name="connsiteY303" fmla="*/ 865099 h 1653959"/>
                <a:gd name="connsiteX304" fmla="*/ 401215 w 1033725"/>
                <a:gd name="connsiteY304" fmla="*/ 874144 h 1653959"/>
                <a:gd name="connsiteX305" fmla="*/ 388293 w 1033725"/>
                <a:gd name="connsiteY305" fmla="*/ 880604 h 1653959"/>
                <a:gd name="connsiteX306" fmla="*/ 357281 w 1033725"/>
                <a:gd name="connsiteY306" fmla="*/ 889649 h 1653959"/>
                <a:gd name="connsiteX307" fmla="*/ 340483 w 1033725"/>
                <a:gd name="connsiteY307" fmla="*/ 892234 h 1653959"/>
                <a:gd name="connsiteX308" fmla="*/ 336607 w 1033725"/>
                <a:gd name="connsiteY308" fmla="*/ 892234 h 1653959"/>
                <a:gd name="connsiteX309" fmla="*/ 332730 w 1033725"/>
                <a:gd name="connsiteY309" fmla="*/ 892234 h 1653959"/>
                <a:gd name="connsiteX310" fmla="*/ 323685 w 1033725"/>
                <a:gd name="connsiteY310" fmla="*/ 893526 h 1653959"/>
                <a:gd name="connsiteX311" fmla="*/ 288797 w 1033725"/>
                <a:gd name="connsiteY311" fmla="*/ 893526 h 1653959"/>
                <a:gd name="connsiteX312" fmla="*/ 255201 w 1033725"/>
                <a:gd name="connsiteY312" fmla="*/ 890942 h 1653959"/>
                <a:gd name="connsiteX313" fmla="*/ 224189 w 1033725"/>
                <a:gd name="connsiteY313" fmla="*/ 885773 h 1653959"/>
                <a:gd name="connsiteX314" fmla="*/ 197054 w 1033725"/>
                <a:gd name="connsiteY314" fmla="*/ 879312 h 1653959"/>
                <a:gd name="connsiteX315" fmla="*/ 173795 w 1033725"/>
                <a:gd name="connsiteY315" fmla="*/ 871559 h 1653959"/>
                <a:gd name="connsiteX316" fmla="*/ 164750 w 1033725"/>
                <a:gd name="connsiteY316" fmla="*/ 867683 h 1653959"/>
                <a:gd name="connsiteX317" fmla="*/ 156997 w 1033725"/>
                <a:gd name="connsiteY317" fmla="*/ 863806 h 1653959"/>
                <a:gd name="connsiteX318" fmla="*/ 146660 w 1033725"/>
                <a:gd name="connsiteY318" fmla="*/ 858638 h 1653959"/>
                <a:gd name="connsiteX319" fmla="*/ 142783 w 1033725"/>
                <a:gd name="connsiteY319" fmla="*/ 857346 h 1653959"/>
                <a:gd name="connsiteX320" fmla="*/ 146660 w 1033725"/>
                <a:gd name="connsiteY320" fmla="*/ 859930 h 1653959"/>
                <a:gd name="connsiteX321" fmla="*/ 156997 w 1033725"/>
                <a:gd name="connsiteY321" fmla="*/ 865099 h 1653959"/>
                <a:gd name="connsiteX322" fmla="*/ 164750 w 1033725"/>
                <a:gd name="connsiteY322" fmla="*/ 868975 h 1653959"/>
                <a:gd name="connsiteX323" fmla="*/ 173795 w 1033725"/>
                <a:gd name="connsiteY323" fmla="*/ 872851 h 1653959"/>
                <a:gd name="connsiteX324" fmla="*/ 195762 w 1033725"/>
                <a:gd name="connsiteY324" fmla="*/ 881897 h 1653959"/>
                <a:gd name="connsiteX325" fmla="*/ 222897 w 1033725"/>
                <a:gd name="connsiteY325" fmla="*/ 890942 h 1653959"/>
                <a:gd name="connsiteX326" fmla="*/ 253909 w 1033725"/>
                <a:gd name="connsiteY326" fmla="*/ 898695 h 1653959"/>
                <a:gd name="connsiteX327" fmla="*/ 287505 w 1033725"/>
                <a:gd name="connsiteY327" fmla="*/ 903863 h 1653959"/>
                <a:gd name="connsiteX328" fmla="*/ 323685 w 1033725"/>
                <a:gd name="connsiteY328" fmla="*/ 905155 h 1653959"/>
                <a:gd name="connsiteX329" fmla="*/ 332730 w 1033725"/>
                <a:gd name="connsiteY329" fmla="*/ 905155 h 1653959"/>
                <a:gd name="connsiteX330" fmla="*/ 337899 w 1033725"/>
                <a:gd name="connsiteY330" fmla="*/ 905155 h 1653959"/>
                <a:gd name="connsiteX331" fmla="*/ 341775 w 1033725"/>
                <a:gd name="connsiteY331" fmla="*/ 905155 h 1653959"/>
                <a:gd name="connsiteX332" fmla="*/ 359866 w 1033725"/>
                <a:gd name="connsiteY332" fmla="*/ 903863 h 1653959"/>
                <a:gd name="connsiteX333" fmla="*/ 394754 w 1033725"/>
                <a:gd name="connsiteY333" fmla="*/ 896110 h 1653959"/>
                <a:gd name="connsiteX334" fmla="*/ 410260 w 1033725"/>
                <a:gd name="connsiteY334" fmla="*/ 888357 h 1653959"/>
                <a:gd name="connsiteX335" fmla="*/ 424473 w 1033725"/>
                <a:gd name="connsiteY335" fmla="*/ 878020 h 1653959"/>
                <a:gd name="connsiteX336" fmla="*/ 445148 w 1033725"/>
                <a:gd name="connsiteY336" fmla="*/ 853469 h 1653959"/>
                <a:gd name="connsiteX337" fmla="*/ 455485 w 1033725"/>
                <a:gd name="connsiteY337" fmla="*/ 828918 h 1653959"/>
                <a:gd name="connsiteX338" fmla="*/ 459362 w 1033725"/>
                <a:gd name="connsiteY338" fmla="*/ 808244 h 1653959"/>
                <a:gd name="connsiteX339" fmla="*/ 459362 w 1033725"/>
                <a:gd name="connsiteY339" fmla="*/ 800491 h 1653959"/>
                <a:gd name="connsiteX340" fmla="*/ 459362 w 1033725"/>
                <a:gd name="connsiteY340" fmla="*/ 796614 h 1653959"/>
                <a:gd name="connsiteX341" fmla="*/ 505879 w 1033725"/>
                <a:gd name="connsiteY341" fmla="*/ 800491 h 1653959"/>
                <a:gd name="connsiteX342" fmla="*/ 513632 w 1033725"/>
                <a:gd name="connsiteY342" fmla="*/ 801783 h 1653959"/>
                <a:gd name="connsiteX343" fmla="*/ 502003 w 1033725"/>
                <a:gd name="connsiteY343" fmla="*/ 1646853 h 1653959"/>
                <a:gd name="connsiteX344" fmla="*/ 526554 w 1033725"/>
                <a:gd name="connsiteY344" fmla="*/ 1646853 h 1653959"/>
                <a:gd name="connsiteX345" fmla="*/ 552397 w 1033725"/>
                <a:gd name="connsiteY345" fmla="*/ 1646853 h 1653959"/>
                <a:gd name="connsiteX346" fmla="*/ 549813 w 1033725"/>
                <a:gd name="connsiteY346" fmla="*/ 960718 h 1653959"/>
                <a:gd name="connsiteX347" fmla="*/ 551105 w 1033725"/>
                <a:gd name="connsiteY347" fmla="*/ 960718 h 1653959"/>
                <a:gd name="connsiteX348" fmla="*/ 562734 w 1033725"/>
                <a:gd name="connsiteY348" fmla="*/ 962010 h 1653959"/>
                <a:gd name="connsiteX349" fmla="*/ 575656 w 1033725"/>
                <a:gd name="connsiteY349" fmla="*/ 963302 h 1653959"/>
                <a:gd name="connsiteX350" fmla="*/ 589869 w 1033725"/>
                <a:gd name="connsiteY350" fmla="*/ 963302 h 1653959"/>
                <a:gd name="connsiteX351" fmla="*/ 605375 w 1033725"/>
                <a:gd name="connsiteY351" fmla="*/ 963302 h 1653959"/>
                <a:gd name="connsiteX352" fmla="*/ 620881 w 1033725"/>
                <a:gd name="connsiteY352" fmla="*/ 963302 h 1653959"/>
                <a:gd name="connsiteX353" fmla="*/ 628634 w 1033725"/>
                <a:gd name="connsiteY353" fmla="*/ 963302 h 1653959"/>
                <a:gd name="connsiteX354" fmla="*/ 637679 w 1033725"/>
                <a:gd name="connsiteY354" fmla="*/ 962010 h 1653959"/>
                <a:gd name="connsiteX355" fmla="*/ 654477 w 1033725"/>
                <a:gd name="connsiteY355" fmla="*/ 960718 h 1653959"/>
                <a:gd name="connsiteX356" fmla="*/ 690658 w 1033725"/>
                <a:gd name="connsiteY356" fmla="*/ 954257 h 1653959"/>
                <a:gd name="connsiteX357" fmla="*/ 717793 w 1033725"/>
                <a:gd name="connsiteY357" fmla="*/ 947797 h 1653959"/>
                <a:gd name="connsiteX358" fmla="*/ 719085 w 1033725"/>
                <a:gd name="connsiteY358" fmla="*/ 949089 h 1653959"/>
                <a:gd name="connsiteX359" fmla="*/ 724254 w 1033725"/>
                <a:gd name="connsiteY359" fmla="*/ 950381 h 1653959"/>
                <a:gd name="connsiteX360" fmla="*/ 725546 w 1033725"/>
                <a:gd name="connsiteY360" fmla="*/ 950381 h 1653959"/>
                <a:gd name="connsiteX361" fmla="*/ 726838 w 1033725"/>
                <a:gd name="connsiteY361" fmla="*/ 950381 h 1653959"/>
                <a:gd name="connsiteX362" fmla="*/ 729422 w 1033725"/>
                <a:gd name="connsiteY362" fmla="*/ 950381 h 1653959"/>
                <a:gd name="connsiteX363" fmla="*/ 729422 w 1033725"/>
                <a:gd name="connsiteY363" fmla="*/ 950381 h 1653959"/>
                <a:gd name="connsiteX364" fmla="*/ 729422 w 1033725"/>
                <a:gd name="connsiteY364" fmla="*/ 950381 h 1653959"/>
                <a:gd name="connsiteX365" fmla="*/ 729422 w 1033725"/>
                <a:gd name="connsiteY365" fmla="*/ 950381 h 1653959"/>
                <a:gd name="connsiteX366" fmla="*/ 730714 w 1033725"/>
                <a:gd name="connsiteY366" fmla="*/ 950381 h 1653959"/>
                <a:gd name="connsiteX367" fmla="*/ 730714 w 1033725"/>
                <a:gd name="connsiteY367" fmla="*/ 950381 h 1653959"/>
                <a:gd name="connsiteX368" fmla="*/ 733299 w 1033725"/>
                <a:gd name="connsiteY368" fmla="*/ 949089 h 1653959"/>
                <a:gd name="connsiteX369" fmla="*/ 737175 w 1033725"/>
                <a:gd name="connsiteY369" fmla="*/ 943920 h 1653959"/>
                <a:gd name="connsiteX370" fmla="*/ 761726 w 1033725"/>
                <a:gd name="connsiteY370" fmla="*/ 934875 h 1653959"/>
                <a:gd name="connsiteX371" fmla="*/ 795322 w 1033725"/>
                <a:gd name="connsiteY371" fmla="*/ 920661 h 1653959"/>
                <a:gd name="connsiteX372" fmla="*/ 810828 w 1033725"/>
                <a:gd name="connsiteY372" fmla="*/ 912908 h 1653959"/>
                <a:gd name="connsiteX373" fmla="*/ 818581 w 1033725"/>
                <a:gd name="connsiteY373" fmla="*/ 909032 h 1653959"/>
                <a:gd name="connsiteX374" fmla="*/ 825042 w 1033725"/>
                <a:gd name="connsiteY374" fmla="*/ 905155 h 1653959"/>
                <a:gd name="connsiteX375" fmla="*/ 837963 w 1033725"/>
                <a:gd name="connsiteY375" fmla="*/ 897402 h 1653959"/>
                <a:gd name="connsiteX376" fmla="*/ 849593 w 1033725"/>
                <a:gd name="connsiteY376" fmla="*/ 889649 h 1653959"/>
                <a:gd name="connsiteX377" fmla="*/ 861222 w 1033725"/>
                <a:gd name="connsiteY377" fmla="*/ 881897 h 1653959"/>
                <a:gd name="connsiteX378" fmla="*/ 870267 w 1033725"/>
                <a:gd name="connsiteY378" fmla="*/ 874144 h 1653959"/>
                <a:gd name="connsiteX379" fmla="*/ 879312 w 1033725"/>
                <a:gd name="connsiteY379" fmla="*/ 867683 h 1653959"/>
                <a:gd name="connsiteX380" fmla="*/ 885773 w 1033725"/>
                <a:gd name="connsiteY380" fmla="*/ 861222 h 1653959"/>
                <a:gd name="connsiteX381" fmla="*/ 898695 w 1033725"/>
                <a:gd name="connsiteY381" fmla="*/ 849593 h 1653959"/>
                <a:gd name="connsiteX382" fmla="*/ 884481 w 1033725"/>
                <a:gd name="connsiteY382" fmla="*/ 859930 h 1653959"/>
                <a:gd name="connsiteX383" fmla="*/ 876728 w 1033725"/>
                <a:gd name="connsiteY383" fmla="*/ 865099 h 1653959"/>
                <a:gd name="connsiteX384" fmla="*/ 867683 w 1033725"/>
                <a:gd name="connsiteY384" fmla="*/ 871559 h 1653959"/>
                <a:gd name="connsiteX385" fmla="*/ 857346 w 1033725"/>
                <a:gd name="connsiteY385" fmla="*/ 878020 h 1653959"/>
                <a:gd name="connsiteX386" fmla="*/ 845716 w 1033725"/>
                <a:gd name="connsiteY386" fmla="*/ 884481 h 1653959"/>
                <a:gd name="connsiteX387" fmla="*/ 832795 w 1033725"/>
                <a:gd name="connsiteY387" fmla="*/ 892234 h 1653959"/>
                <a:gd name="connsiteX388" fmla="*/ 818581 w 1033725"/>
                <a:gd name="connsiteY388" fmla="*/ 898695 h 1653959"/>
                <a:gd name="connsiteX389" fmla="*/ 810828 w 1033725"/>
                <a:gd name="connsiteY389" fmla="*/ 902571 h 1653959"/>
                <a:gd name="connsiteX390" fmla="*/ 803075 w 1033725"/>
                <a:gd name="connsiteY390" fmla="*/ 906448 h 1653959"/>
                <a:gd name="connsiteX391" fmla="*/ 787569 w 1033725"/>
                <a:gd name="connsiteY391" fmla="*/ 912908 h 1653959"/>
                <a:gd name="connsiteX392" fmla="*/ 753973 w 1033725"/>
                <a:gd name="connsiteY392" fmla="*/ 924538 h 1653959"/>
                <a:gd name="connsiteX393" fmla="*/ 730714 w 1033725"/>
                <a:gd name="connsiteY393" fmla="*/ 930998 h 1653959"/>
                <a:gd name="connsiteX394" fmla="*/ 726838 w 1033725"/>
                <a:gd name="connsiteY394" fmla="*/ 927122 h 1653959"/>
                <a:gd name="connsiteX395" fmla="*/ 725546 w 1033725"/>
                <a:gd name="connsiteY395" fmla="*/ 925830 h 1653959"/>
                <a:gd name="connsiteX396" fmla="*/ 722961 w 1033725"/>
                <a:gd name="connsiteY396" fmla="*/ 924538 h 1653959"/>
                <a:gd name="connsiteX397" fmla="*/ 721669 w 1033725"/>
                <a:gd name="connsiteY397" fmla="*/ 924538 h 1653959"/>
                <a:gd name="connsiteX398" fmla="*/ 721669 w 1033725"/>
                <a:gd name="connsiteY398" fmla="*/ 924538 h 1653959"/>
                <a:gd name="connsiteX399" fmla="*/ 720377 w 1033725"/>
                <a:gd name="connsiteY399" fmla="*/ 921953 h 1653959"/>
                <a:gd name="connsiteX400" fmla="*/ 719085 w 1033725"/>
                <a:gd name="connsiteY400" fmla="*/ 918077 h 1653959"/>
                <a:gd name="connsiteX401" fmla="*/ 719085 w 1033725"/>
                <a:gd name="connsiteY401" fmla="*/ 901279 h 1653959"/>
                <a:gd name="connsiteX402" fmla="*/ 726838 w 1033725"/>
                <a:gd name="connsiteY402" fmla="*/ 881897 h 1653959"/>
                <a:gd name="connsiteX403" fmla="*/ 729422 w 1033725"/>
                <a:gd name="connsiteY403" fmla="*/ 876728 h 1653959"/>
                <a:gd name="connsiteX404" fmla="*/ 733299 w 1033725"/>
                <a:gd name="connsiteY404" fmla="*/ 871559 h 1653959"/>
                <a:gd name="connsiteX405" fmla="*/ 742344 w 1033725"/>
                <a:gd name="connsiteY405" fmla="*/ 862514 h 1653959"/>
                <a:gd name="connsiteX406" fmla="*/ 792738 w 1033725"/>
                <a:gd name="connsiteY406" fmla="*/ 837963 h 1653959"/>
                <a:gd name="connsiteX407" fmla="*/ 850885 w 1033725"/>
                <a:gd name="connsiteY407" fmla="*/ 825042 h 1653959"/>
                <a:gd name="connsiteX408" fmla="*/ 878020 w 1033725"/>
                <a:gd name="connsiteY408" fmla="*/ 817289 h 1653959"/>
                <a:gd name="connsiteX409" fmla="*/ 901279 w 1033725"/>
                <a:gd name="connsiteY409" fmla="*/ 808244 h 1653959"/>
                <a:gd name="connsiteX410" fmla="*/ 920661 w 1033725"/>
                <a:gd name="connsiteY410" fmla="*/ 799199 h 1653959"/>
                <a:gd name="connsiteX411" fmla="*/ 934875 w 1033725"/>
                <a:gd name="connsiteY411" fmla="*/ 791446 h 1653959"/>
                <a:gd name="connsiteX412" fmla="*/ 941336 w 1033725"/>
                <a:gd name="connsiteY412" fmla="*/ 783693 h 1653959"/>
                <a:gd name="connsiteX413" fmla="*/ 941336 w 1033725"/>
                <a:gd name="connsiteY413" fmla="*/ 781108 h 1653959"/>
                <a:gd name="connsiteX414" fmla="*/ 941336 w 1033725"/>
                <a:gd name="connsiteY414" fmla="*/ 779816 h 1653959"/>
                <a:gd name="connsiteX415" fmla="*/ 941336 w 1033725"/>
                <a:gd name="connsiteY415" fmla="*/ 781108 h 1653959"/>
                <a:gd name="connsiteX416" fmla="*/ 941336 w 1033725"/>
                <a:gd name="connsiteY416" fmla="*/ 783693 h 1653959"/>
                <a:gd name="connsiteX417" fmla="*/ 934875 w 1033725"/>
                <a:gd name="connsiteY417" fmla="*/ 791446 h 1653959"/>
                <a:gd name="connsiteX418" fmla="*/ 920661 w 1033725"/>
                <a:gd name="connsiteY418" fmla="*/ 797907 h 1653959"/>
                <a:gd name="connsiteX419" fmla="*/ 901279 w 1033725"/>
                <a:gd name="connsiteY419" fmla="*/ 804367 h 1653959"/>
                <a:gd name="connsiteX420" fmla="*/ 878020 w 1033725"/>
                <a:gd name="connsiteY420" fmla="*/ 810828 h 1653959"/>
                <a:gd name="connsiteX421" fmla="*/ 850885 w 1033725"/>
                <a:gd name="connsiteY421" fmla="*/ 815997 h 1653959"/>
                <a:gd name="connsiteX422" fmla="*/ 791446 w 1033725"/>
                <a:gd name="connsiteY422" fmla="*/ 825042 h 1653959"/>
                <a:gd name="connsiteX423" fmla="*/ 761726 w 1033725"/>
                <a:gd name="connsiteY423" fmla="*/ 832795 h 1653959"/>
                <a:gd name="connsiteX424" fmla="*/ 734591 w 1033725"/>
                <a:gd name="connsiteY424" fmla="*/ 847008 h 1653959"/>
                <a:gd name="connsiteX425" fmla="*/ 722961 w 1033725"/>
                <a:gd name="connsiteY425" fmla="*/ 857346 h 1653959"/>
                <a:gd name="connsiteX426" fmla="*/ 717793 w 1033725"/>
                <a:gd name="connsiteY426" fmla="*/ 862514 h 1653959"/>
                <a:gd name="connsiteX427" fmla="*/ 712624 w 1033725"/>
                <a:gd name="connsiteY427" fmla="*/ 868975 h 1653959"/>
                <a:gd name="connsiteX428" fmla="*/ 700995 w 1033725"/>
                <a:gd name="connsiteY428" fmla="*/ 894818 h 1653959"/>
                <a:gd name="connsiteX429" fmla="*/ 699703 w 1033725"/>
                <a:gd name="connsiteY429" fmla="*/ 919369 h 1653959"/>
                <a:gd name="connsiteX430" fmla="*/ 700995 w 1033725"/>
                <a:gd name="connsiteY430" fmla="*/ 924538 h 1653959"/>
                <a:gd name="connsiteX431" fmla="*/ 702287 w 1033725"/>
                <a:gd name="connsiteY431" fmla="*/ 929706 h 1653959"/>
                <a:gd name="connsiteX432" fmla="*/ 703579 w 1033725"/>
                <a:gd name="connsiteY432" fmla="*/ 934875 h 1653959"/>
                <a:gd name="connsiteX433" fmla="*/ 703579 w 1033725"/>
                <a:gd name="connsiteY433" fmla="*/ 936167 h 1653959"/>
                <a:gd name="connsiteX434" fmla="*/ 682905 w 1033725"/>
                <a:gd name="connsiteY434" fmla="*/ 940044 h 1653959"/>
                <a:gd name="connsiteX435" fmla="*/ 648016 w 1033725"/>
                <a:gd name="connsiteY435" fmla="*/ 943920 h 1653959"/>
                <a:gd name="connsiteX436" fmla="*/ 631218 w 1033725"/>
                <a:gd name="connsiteY436" fmla="*/ 943920 h 1653959"/>
                <a:gd name="connsiteX437" fmla="*/ 623465 w 1033725"/>
                <a:gd name="connsiteY437" fmla="*/ 943920 h 1653959"/>
                <a:gd name="connsiteX438" fmla="*/ 615713 w 1033725"/>
                <a:gd name="connsiteY438" fmla="*/ 943920 h 1653959"/>
                <a:gd name="connsiteX439" fmla="*/ 600207 w 1033725"/>
                <a:gd name="connsiteY439" fmla="*/ 943920 h 1653959"/>
                <a:gd name="connsiteX440" fmla="*/ 585993 w 1033725"/>
                <a:gd name="connsiteY440" fmla="*/ 942628 h 1653959"/>
                <a:gd name="connsiteX441" fmla="*/ 573071 w 1033725"/>
                <a:gd name="connsiteY441" fmla="*/ 941336 h 1653959"/>
                <a:gd name="connsiteX442" fmla="*/ 561442 w 1033725"/>
                <a:gd name="connsiteY442" fmla="*/ 940044 h 1653959"/>
                <a:gd name="connsiteX443" fmla="*/ 551105 w 1033725"/>
                <a:gd name="connsiteY443" fmla="*/ 938751 h 1653959"/>
                <a:gd name="connsiteX444" fmla="*/ 545936 w 1033725"/>
                <a:gd name="connsiteY444" fmla="*/ 937459 h 1653959"/>
                <a:gd name="connsiteX445" fmla="*/ 544644 w 1033725"/>
                <a:gd name="connsiteY445" fmla="*/ 679028 h 1653959"/>
                <a:gd name="connsiteX446" fmla="*/ 553689 w 1033725"/>
                <a:gd name="connsiteY446" fmla="*/ 679028 h 1653959"/>
                <a:gd name="connsiteX447" fmla="*/ 582116 w 1033725"/>
                <a:gd name="connsiteY447" fmla="*/ 676444 h 1653959"/>
                <a:gd name="connsiteX448" fmla="*/ 598914 w 1033725"/>
                <a:gd name="connsiteY448" fmla="*/ 673859 h 1653959"/>
                <a:gd name="connsiteX449" fmla="*/ 618297 w 1033725"/>
                <a:gd name="connsiteY449" fmla="*/ 669983 h 1653959"/>
                <a:gd name="connsiteX450" fmla="*/ 638971 w 1033725"/>
                <a:gd name="connsiteY450" fmla="*/ 666106 h 1653959"/>
                <a:gd name="connsiteX451" fmla="*/ 660938 w 1033725"/>
                <a:gd name="connsiteY451" fmla="*/ 660938 h 1653959"/>
                <a:gd name="connsiteX452" fmla="*/ 707456 w 1033725"/>
                <a:gd name="connsiteY452" fmla="*/ 646724 h 1653959"/>
                <a:gd name="connsiteX453" fmla="*/ 719085 w 1033725"/>
                <a:gd name="connsiteY453" fmla="*/ 642848 h 1653959"/>
                <a:gd name="connsiteX454" fmla="*/ 730714 w 1033725"/>
                <a:gd name="connsiteY454" fmla="*/ 638971 h 1653959"/>
                <a:gd name="connsiteX455" fmla="*/ 743636 w 1033725"/>
                <a:gd name="connsiteY455" fmla="*/ 633803 h 1653959"/>
                <a:gd name="connsiteX456" fmla="*/ 755265 w 1033725"/>
                <a:gd name="connsiteY456" fmla="*/ 628634 h 1653959"/>
                <a:gd name="connsiteX457" fmla="*/ 768187 w 1033725"/>
                <a:gd name="connsiteY457" fmla="*/ 623465 h 1653959"/>
                <a:gd name="connsiteX458" fmla="*/ 779816 w 1033725"/>
                <a:gd name="connsiteY458" fmla="*/ 618297 h 1653959"/>
                <a:gd name="connsiteX459" fmla="*/ 791446 w 1033725"/>
                <a:gd name="connsiteY459" fmla="*/ 613128 h 1653959"/>
                <a:gd name="connsiteX460" fmla="*/ 803075 w 1033725"/>
                <a:gd name="connsiteY460" fmla="*/ 606667 h 1653959"/>
                <a:gd name="connsiteX461" fmla="*/ 814705 w 1033725"/>
                <a:gd name="connsiteY461" fmla="*/ 600207 h 1653959"/>
                <a:gd name="connsiteX462" fmla="*/ 826334 w 1033725"/>
                <a:gd name="connsiteY462" fmla="*/ 593746 h 1653959"/>
                <a:gd name="connsiteX463" fmla="*/ 832795 w 1033725"/>
                <a:gd name="connsiteY463" fmla="*/ 589869 h 1653959"/>
                <a:gd name="connsiteX464" fmla="*/ 834087 w 1033725"/>
                <a:gd name="connsiteY464" fmla="*/ 595038 h 1653959"/>
                <a:gd name="connsiteX465" fmla="*/ 840548 w 1033725"/>
                <a:gd name="connsiteY465" fmla="*/ 609252 h 1653959"/>
                <a:gd name="connsiteX466" fmla="*/ 853469 w 1033725"/>
                <a:gd name="connsiteY466" fmla="*/ 623465 h 1653959"/>
                <a:gd name="connsiteX467" fmla="*/ 871559 w 1033725"/>
                <a:gd name="connsiteY467" fmla="*/ 636387 h 1653959"/>
                <a:gd name="connsiteX468" fmla="*/ 883189 w 1033725"/>
                <a:gd name="connsiteY468" fmla="*/ 640263 h 1653959"/>
                <a:gd name="connsiteX469" fmla="*/ 894818 w 1033725"/>
                <a:gd name="connsiteY469" fmla="*/ 642848 h 1653959"/>
                <a:gd name="connsiteX470" fmla="*/ 945212 w 1033725"/>
                <a:gd name="connsiteY470" fmla="*/ 638971 h 1653959"/>
                <a:gd name="connsiteX471" fmla="*/ 968471 w 1033725"/>
                <a:gd name="connsiteY471" fmla="*/ 628634 h 1653959"/>
                <a:gd name="connsiteX472" fmla="*/ 986561 w 1033725"/>
                <a:gd name="connsiteY472" fmla="*/ 611836 h 1653959"/>
                <a:gd name="connsiteX473" fmla="*/ 998191 w 1033725"/>
                <a:gd name="connsiteY473" fmla="*/ 592454 h 1653959"/>
                <a:gd name="connsiteX474" fmla="*/ 1007236 w 1033725"/>
                <a:gd name="connsiteY474" fmla="*/ 574363 h 1653959"/>
                <a:gd name="connsiteX475" fmla="*/ 1026618 w 1033725"/>
                <a:gd name="connsiteY475" fmla="*/ 547228 h 1653959"/>
                <a:gd name="connsiteX476" fmla="*/ 1030495 w 1033725"/>
                <a:gd name="connsiteY476" fmla="*/ 536891 h 1653959"/>
                <a:gd name="connsiteX477" fmla="*/ 1026618 w 1033725"/>
                <a:gd name="connsiteY477" fmla="*/ 547228 h 1653959"/>
                <a:gd name="connsiteX478" fmla="*/ 734591 w 1033725"/>
                <a:gd name="connsiteY478" fmla="*/ 943920 h 1653959"/>
                <a:gd name="connsiteX479" fmla="*/ 729422 w 1033725"/>
                <a:gd name="connsiteY479" fmla="*/ 946504 h 1653959"/>
                <a:gd name="connsiteX480" fmla="*/ 724254 w 1033725"/>
                <a:gd name="connsiteY480" fmla="*/ 946504 h 1653959"/>
                <a:gd name="connsiteX481" fmla="*/ 722961 w 1033725"/>
                <a:gd name="connsiteY481" fmla="*/ 946504 h 1653959"/>
                <a:gd name="connsiteX482" fmla="*/ 728130 w 1033725"/>
                <a:gd name="connsiteY482" fmla="*/ 945212 h 1653959"/>
                <a:gd name="connsiteX483" fmla="*/ 734591 w 1033725"/>
                <a:gd name="connsiteY483" fmla="*/ 943920 h 1653959"/>
                <a:gd name="connsiteX484" fmla="*/ 734591 w 1033725"/>
                <a:gd name="connsiteY484" fmla="*/ 943920 h 1653959"/>
                <a:gd name="connsiteX485" fmla="*/ 732007 w 1033725"/>
                <a:gd name="connsiteY485" fmla="*/ 929706 h 1653959"/>
                <a:gd name="connsiteX486" fmla="*/ 732007 w 1033725"/>
                <a:gd name="connsiteY486" fmla="*/ 929706 h 1653959"/>
                <a:gd name="connsiteX487" fmla="*/ 732007 w 1033725"/>
                <a:gd name="connsiteY487" fmla="*/ 929706 h 1653959"/>
                <a:gd name="connsiteX488" fmla="*/ 732007 w 1033725"/>
                <a:gd name="connsiteY488" fmla="*/ 929706 h 1653959"/>
                <a:gd name="connsiteX489" fmla="*/ 732007 w 1033725"/>
                <a:gd name="connsiteY489" fmla="*/ 929706 h 1653959"/>
                <a:gd name="connsiteX490" fmla="*/ 732007 w 1033725"/>
                <a:gd name="connsiteY490" fmla="*/ 929706 h 1653959"/>
                <a:gd name="connsiteX491" fmla="*/ 732007 w 1033725"/>
                <a:gd name="connsiteY491" fmla="*/ 929706 h 1653959"/>
                <a:gd name="connsiteX492" fmla="*/ 732007 w 1033725"/>
                <a:gd name="connsiteY492" fmla="*/ 929706 h 1653959"/>
                <a:gd name="connsiteX493" fmla="*/ 732007 w 1033725"/>
                <a:gd name="connsiteY493" fmla="*/ 929706 h 1653959"/>
                <a:gd name="connsiteX494" fmla="*/ 716501 w 1033725"/>
                <a:gd name="connsiteY494" fmla="*/ 934875 h 1653959"/>
                <a:gd name="connsiteX495" fmla="*/ 719085 w 1033725"/>
                <a:gd name="connsiteY495" fmla="*/ 934875 h 1653959"/>
                <a:gd name="connsiteX496" fmla="*/ 716501 w 1033725"/>
                <a:gd name="connsiteY496" fmla="*/ 934875 h 1653959"/>
                <a:gd name="connsiteX497" fmla="*/ 716501 w 1033725"/>
                <a:gd name="connsiteY497" fmla="*/ 934875 h 165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Lst>
              <a:rect l="l" t="t" r="r" b="b"/>
              <a:pathLst>
                <a:path w="1033725" h="1653959">
                  <a:moveTo>
                    <a:pt x="1026618" y="547228"/>
                  </a:moveTo>
                  <a:cubicBezTo>
                    <a:pt x="1024034" y="553689"/>
                    <a:pt x="1020157" y="562734"/>
                    <a:pt x="1013697" y="573071"/>
                  </a:cubicBezTo>
                  <a:cubicBezTo>
                    <a:pt x="1011112" y="578240"/>
                    <a:pt x="1007236" y="583408"/>
                    <a:pt x="1003359" y="589869"/>
                  </a:cubicBezTo>
                  <a:cubicBezTo>
                    <a:pt x="999483" y="595038"/>
                    <a:pt x="995606" y="601499"/>
                    <a:pt x="990438" y="606667"/>
                  </a:cubicBezTo>
                  <a:cubicBezTo>
                    <a:pt x="985269" y="611836"/>
                    <a:pt x="980101" y="617005"/>
                    <a:pt x="973640" y="619589"/>
                  </a:cubicBezTo>
                  <a:cubicBezTo>
                    <a:pt x="967179" y="623465"/>
                    <a:pt x="959426" y="624757"/>
                    <a:pt x="951673" y="626050"/>
                  </a:cubicBezTo>
                  <a:cubicBezTo>
                    <a:pt x="943920" y="627342"/>
                    <a:pt x="936167" y="628634"/>
                    <a:pt x="929706" y="628634"/>
                  </a:cubicBezTo>
                  <a:cubicBezTo>
                    <a:pt x="921954" y="628634"/>
                    <a:pt x="915493" y="627342"/>
                    <a:pt x="909032" y="626050"/>
                  </a:cubicBezTo>
                  <a:cubicBezTo>
                    <a:pt x="906448" y="624757"/>
                    <a:pt x="902571" y="624757"/>
                    <a:pt x="899987" y="623465"/>
                  </a:cubicBezTo>
                  <a:cubicBezTo>
                    <a:pt x="897403" y="622173"/>
                    <a:pt x="893526" y="620881"/>
                    <a:pt x="890942" y="619589"/>
                  </a:cubicBezTo>
                  <a:cubicBezTo>
                    <a:pt x="885773" y="617005"/>
                    <a:pt x="881897" y="613128"/>
                    <a:pt x="878020" y="609252"/>
                  </a:cubicBezTo>
                  <a:cubicBezTo>
                    <a:pt x="874144" y="605375"/>
                    <a:pt x="871559" y="601499"/>
                    <a:pt x="870267" y="597622"/>
                  </a:cubicBezTo>
                  <a:cubicBezTo>
                    <a:pt x="868975" y="593746"/>
                    <a:pt x="867683" y="591162"/>
                    <a:pt x="866391" y="588577"/>
                  </a:cubicBezTo>
                  <a:cubicBezTo>
                    <a:pt x="866391" y="587285"/>
                    <a:pt x="866391" y="585993"/>
                    <a:pt x="865099" y="584701"/>
                  </a:cubicBezTo>
                  <a:cubicBezTo>
                    <a:pt x="865099" y="583408"/>
                    <a:pt x="865099" y="583408"/>
                    <a:pt x="865099" y="582116"/>
                  </a:cubicBezTo>
                  <a:cubicBezTo>
                    <a:pt x="865099" y="580824"/>
                    <a:pt x="865099" y="579532"/>
                    <a:pt x="865099" y="579532"/>
                  </a:cubicBezTo>
                  <a:lnTo>
                    <a:pt x="858638" y="580824"/>
                  </a:lnTo>
                  <a:cubicBezTo>
                    <a:pt x="858638" y="580824"/>
                    <a:pt x="859930" y="580824"/>
                    <a:pt x="859930" y="579532"/>
                  </a:cubicBezTo>
                  <a:cubicBezTo>
                    <a:pt x="867683" y="574363"/>
                    <a:pt x="875436" y="570487"/>
                    <a:pt x="881897" y="565318"/>
                  </a:cubicBezTo>
                  <a:cubicBezTo>
                    <a:pt x="889650" y="560150"/>
                    <a:pt x="896110" y="556273"/>
                    <a:pt x="902571" y="551105"/>
                  </a:cubicBezTo>
                  <a:cubicBezTo>
                    <a:pt x="909032" y="545936"/>
                    <a:pt x="916785" y="540767"/>
                    <a:pt x="921954" y="536891"/>
                  </a:cubicBezTo>
                  <a:cubicBezTo>
                    <a:pt x="928414" y="531722"/>
                    <a:pt x="934875" y="526554"/>
                    <a:pt x="940044" y="522677"/>
                  </a:cubicBezTo>
                  <a:cubicBezTo>
                    <a:pt x="951673" y="512340"/>
                    <a:pt x="963303" y="503295"/>
                    <a:pt x="972348" y="492958"/>
                  </a:cubicBezTo>
                  <a:cubicBezTo>
                    <a:pt x="981393" y="483912"/>
                    <a:pt x="989146" y="473575"/>
                    <a:pt x="995606" y="464530"/>
                  </a:cubicBezTo>
                  <a:cubicBezTo>
                    <a:pt x="1002067" y="455485"/>
                    <a:pt x="1007236" y="447732"/>
                    <a:pt x="1009820" y="439979"/>
                  </a:cubicBezTo>
                  <a:cubicBezTo>
                    <a:pt x="1013697" y="433518"/>
                    <a:pt x="1014989" y="427057"/>
                    <a:pt x="1017573" y="423181"/>
                  </a:cubicBezTo>
                  <a:cubicBezTo>
                    <a:pt x="1018865" y="419305"/>
                    <a:pt x="1020157" y="416720"/>
                    <a:pt x="1020157" y="416720"/>
                  </a:cubicBezTo>
                  <a:cubicBezTo>
                    <a:pt x="1020157" y="416720"/>
                    <a:pt x="1018865" y="419305"/>
                    <a:pt x="1017573" y="423181"/>
                  </a:cubicBezTo>
                  <a:cubicBezTo>
                    <a:pt x="1016281" y="427057"/>
                    <a:pt x="1013697" y="432226"/>
                    <a:pt x="1009820" y="439979"/>
                  </a:cubicBezTo>
                  <a:cubicBezTo>
                    <a:pt x="1005944" y="446440"/>
                    <a:pt x="1000775" y="454193"/>
                    <a:pt x="994314" y="463238"/>
                  </a:cubicBezTo>
                  <a:cubicBezTo>
                    <a:pt x="987854" y="472283"/>
                    <a:pt x="978808" y="481328"/>
                    <a:pt x="969763" y="490373"/>
                  </a:cubicBezTo>
                  <a:cubicBezTo>
                    <a:pt x="960718" y="499418"/>
                    <a:pt x="949089" y="508463"/>
                    <a:pt x="937459" y="517508"/>
                  </a:cubicBezTo>
                  <a:cubicBezTo>
                    <a:pt x="930999" y="521385"/>
                    <a:pt x="924538" y="526554"/>
                    <a:pt x="918077" y="531722"/>
                  </a:cubicBezTo>
                  <a:cubicBezTo>
                    <a:pt x="911616" y="536891"/>
                    <a:pt x="905155" y="540767"/>
                    <a:pt x="897403" y="545936"/>
                  </a:cubicBezTo>
                  <a:cubicBezTo>
                    <a:pt x="890942" y="551105"/>
                    <a:pt x="883189" y="554981"/>
                    <a:pt x="875436" y="558858"/>
                  </a:cubicBezTo>
                  <a:cubicBezTo>
                    <a:pt x="867683" y="564026"/>
                    <a:pt x="859930" y="567903"/>
                    <a:pt x="853469" y="571779"/>
                  </a:cubicBezTo>
                  <a:cubicBezTo>
                    <a:pt x="845716" y="575655"/>
                    <a:pt x="837963" y="579532"/>
                    <a:pt x="830210" y="583408"/>
                  </a:cubicBezTo>
                  <a:cubicBezTo>
                    <a:pt x="826334" y="585993"/>
                    <a:pt x="822458" y="587285"/>
                    <a:pt x="818581" y="589869"/>
                  </a:cubicBezTo>
                  <a:lnTo>
                    <a:pt x="806952" y="595038"/>
                  </a:lnTo>
                  <a:cubicBezTo>
                    <a:pt x="803075" y="596330"/>
                    <a:pt x="799199" y="598914"/>
                    <a:pt x="795322" y="600207"/>
                  </a:cubicBezTo>
                  <a:lnTo>
                    <a:pt x="783693" y="605375"/>
                  </a:lnTo>
                  <a:cubicBezTo>
                    <a:pt x="779816" y="606667"/>
                    <a:pt x="775940" y="609252"/>
                    <a:pt x="772063" y="610544"/>
                  </a:cubicBezTo>
                  <a:cubicBezTo>
                    <a:pt x="768187" y="611836"/>
                    <a:pt x="764310" y="613128"/>
                    <a:pt x="759142" y="614420"/>
                  </a:cubicBezTo>
                  <a:cubicBezTo>
                    <a:pt x="755265" y="615712"/>
                    <a:pt x="751389" y="617005"/>
                    <a:pt x="747512" y="618297"/>
                  </a:cubicBezTo>
                  <a:cubicBezTo>
                    <a:pt x="746220" y="614420"/>
                    <a:pt x="744928" y="609252"/>
                    <a:pt x="743636" y="602791"/>
                  </a:cubicBezTo>
                  <a:cubicBezTo>
                    <a:pt x="741052" y="589869"/>
                    <a:pt x="737175" y="573071"/>
                    <a:pt x="734591" y="551105"/>
                  </a:cubicBezTo>
                  <a:cubicBezTo>
                    <a:pt x="733299" y="540767"/>
                    <a:pt x="733299" y="529138"/>
                    <a:pt x="734591" y="517508"/>
                  </a:cubicBezTo>
                  <a:cubicBezTo>
                    <a:pt x="735883" y="505879"/>
                    <a:pt x="738467" y="492958"/>
                    <a:pt x="742344" y="481328"/>
                  </a:cubicBezTo>
                  <a:cubicBezTo>
                    <a:pt x="747512" y="469699"/>
                    <a:pt x="753973" y="456777"/>
                    <a:pt x="761726" y="446440"/>
                  </a:cubicBezTo>
                  <a:cubicBezTo>
                    <a:pt x="769479" y="434811"/>
                    <a:pt x="779816" y="424473"/>
                    <a:pt x="788861" y="414136"/>
                  </a:cubicBezTo>
                  <a:cubicBezTo>
                    <a:pt x="799199" y="403799"/>
                    <a:pt x="809536" y="394754"/>
                    <a:pt x="821165" y="385709"/>
                  </a:cubicBezTo>
                  <a:cubicBezTo>
                    <a:pt x="832795" y="376663"/>
                    <a:pt x="844424" y="370203"/>
                    <a:pt x="856054" y="362450"/>
                  </a:cubicBezTo>
                  <a:cubicBezTo>
                    <a:pt x="867683" y="355989"/>
                    <a:pt x="879312" y="348236"/>
                    <a:pt x="889650" y="341775"/>
                  </a:cubicBezTo>
                  <a:cubicBezTo>
                    <a:pt x="899987" y="335315"/>
                    <a:pt x="910324" y="327562"/>
                    <a:pt x="919369" y="321101"/>
                  </a:cubicBezTo>
                  <a:cubicBezTo>
                    <a:pt x="936167" y="306887"/>
                    <a:pt x="949089" y="292673"/>
                    <a:pt x="955550" y="281044"/>
                  </a:cubicBezTo>
                  <a:cubicBezTo>
                    <a:pt x="959426" y="275875"/>
                    <a:pt x="960718" y="270707"/>
                    <a:pt x="962010" y="268122"/>
                  </a:cubicBezTo>
                  <a:cubicBezTo>
                    <a:pt x="963303" y="265538"/>
                    <a:pt x="964595" y="262954"/>
                    <a:pt x="964595" y="262954"/>
                  </a:cubicBezTo>
                  <a:cubicBezTo>
                    <a:pt x="964595" y="262954"/>
                    <a:pt x="963303" y="264246"/>
                    <a:pt x="962010" y="268122"/>
                  </a:cubicBezTo>
                  <a:cubicBezTo>
                    <a:pt x="960718" y="270707"/>
                    <a:pt x="958134" y="275875"/>
                    <a:pt x="954257" y="281044"/>
                  </a:cubicBezTo>
                  <a:cubicBezTo>
                    <a:pt x="947797" y="291381"/>
                    <a:pt x="934875" y="305595"/>
                    <a:pt x="916785" y="318516"/>
                  </a:cubicBezTo>
                  <a:cubicBezTo>
                    <a:pt x="907740" y="324977"/>
                    <a:pt x="897403" y="331438"/>
                    <a:pt x="887065" y="337899"/>
                  </a:cubicBezTo>
                  <a:cubicBezTo>
                    <a:pt x="876728" y="344360"/>
                    <a:pt x="863807" y="350820"/>
                    <a:pt x="852177" y="357281"/>
                  </a:cubicBezTo>
                  <a:cubicBezTo>
                    <a:pt x="840548" y="363742"/>
                    <a:pt x="827626" y="370203"/>
                    <a:pt x="814705" y="379248"/>
                  </a:cubicBezTo>
                  <a:cubicBezTo>
                    <a:pt x="801783" y="387001"/>
                    <a:pt x="790154" y="396046"/>
                    <a:pt x="779816" y="406383"/>
                  </a:cubicBezTo>
                  <a:cubicBezTo>
                    <a:pt x="768187" y="416720"/>
                    <a:pt x="757850" y="427057"/>
                    <a:pt x="748805" y="438687"/>
                  </a:cubicBezTo>
                  <a:cubicBezTo>
                    <a:pt x="739760" y="450316"/>
                    <a:pt x="732007" y="463238"/>
                    <a:pt x="725546" y="476159"/>
                  </a:cubicBezTo>
                  <a:cubicBezTo>
                    <a:pt x="720377" y="489081"/>
                    <a:pt x="716501" y="503295"/>
                    <a:pt x="713916" y="516216"/>
                  </a:cubicBezTo>
                  <a:cubicBezTo>
                    <a:pt x="712624" y="529138"/>
                    <a:pt x="712624" y="542060"/>
                    <a:pt x="712624" y="553689"/>
                  </a:cubicBezTo>
                  <a:cubicBezTo>
                    <a:pt x="713916" y="576948"/>
                    <a:pt x="716501" y="595038"/>
                    <a:pt x="719085" y="607959"/>
                  </a:cubicBezTo>
                  <a:cubicBezTo>
                    <a:pt x="720377" y="617005"/>
                    <a:pt x="721669" y="623465"/>
                    <a:pt x="722961" y="626050"/>
                  </a:cubicBezTo>
                  <a:cubicBezTo>
                    <a:pt x="722961" y="626050"/>
                    <a:pt x="721669" y="626050"/>
                    <a:pt x="721669" y="626050"/>
                  </a:cubicBezTo>
                  <a:cubicBezTo>
                    <a:pt x="717793" y="627342"/>
                    <a:pt x="713916" y="628634"/>
                    <a:pt x="710040" y="629926"/>
                  </a:cubicBezTo>
                  <a:cubicBezTo>
                    <a:pt x="694534" y="635095"/>
                    <a:pt x="679028" y="637679"/>
                    <a:pt x="663522" y="641556"/>
                  </a:cubicBezTo>
                  <a:cubicBezTo>
                    <a:pt x="655769" y="642848"/>
                    <a:pt x="649309" y="644140"/>
                    <a:pt x="641556" y="645432"/>
                  </a:cubicBezTo>
                  <a:cubicBezTo>
                    <a:pt x="635095" y="646724"/>
                    <a:pt x="627342" y="648016"/>
                    <a:pt x="620881" y="648016"/>
                  </a:cubicBezTo>
                  <a:cubicBezTo>
                    <a:pt x="614420" y="649309"/>
                    <a:pt x="607960" y="649309"/>
                    <a:pt x="601499" y="650601"/>
                  </a:cubicBezTo>
                  <a:cubicBezTo>
                    <a:pt x="595038" y="650601"/>
                    <a:pt x="589869" y="651893"/>
                    <a:pt x="584701" y="651893"/>
                  </a:cubicBezTo>
                  <a:cubicBezTo>
                    <a:pt x="574363" y="653185"/>
                    <a:pt x="565318" y="653185"/>
                    <a:pt x="557565" y="653185"/>
                  </a:cubicBezTo>
                  <a:cubicBezTo>
                    <a:pt x="554981" y="653185"/>
                    <a:pt x="552397" y="653185"/>
                    <a:pt x="551105" y="653185"/>
                  </a:cubicBezTo>
                  <a:lnTo>
                    <a:pt x="549813" y="182840"/>
                  </a:lnTo>
                  <a:cubicBezTo>
                    <a:pt x="549813" y="182840"/>
                    <a:pt x="551105" y="182840"/>
                    <a:pt x="551105" y="182840"/>
                  </a:cubicBezTo>
                  <a:cubicBezTo>
                    <a:pt x="554981" y="182840"/>
                    <a:pt x="560150" y="182840"/>
                    <a:pt x="565318" y="181548"/>
                  </a:cubicBezTo>
                  <a:cubicBezTo>
                    <a:pt x="570487" y="181548"/>
                    <a:pt x="576948" y="180256"/>
                    <a:pt x="583409" y="180256"/>
                  </a:cubicBezTo>
                  <a:cubicBezTo>
                    <a:pt x="589869" y="178964"/>
                    <a:pt x="596330" y="177671"/>
                    <a:pt x="604083" y="176379"/>
                  </a:cubicBezTo>
                  <a:cubicBezTo>
                    <a:pt x="607960" y="175087"/>
                    <a:pt x="611836" y="175087"/>
                    <a:pt x="614420" y="173795"/>
                  </a:cubicBezTo>
                  <a:cubicBezTo>
                    <a:pt x="618297" y="172503"/>
                    <a:pt x="622173" y="172503"/>
                    <a:pt x="626050" y="171211"/>
                  </a:cubicBezTo>
                  <a:cubicBezTo>
                    <a:pt x="629926" y="169918"/>
                    <a:pt x="633803" y="168626"/>
                    <a:pt x="637679" y="167334"/>
                  </a:cubicBezTo>
                  <a:cubicBezTo>
                    <a:pt x="638971" y="167334"/>
                    <a:pt x="641556" y="166042"/>
                    <a:pt x="642848" y="166042"/>
                  </a:cubicBezTo>
                  <a:cubicBezTo>
                    <a:pt x="642848" y="166042"/>
                    <a:pt x="642848" y="167334"/>
                    <a:pt x="644140" y="167334"/>
                  </a:cubicBezTo>
                  <a:cubicBezTo>
                    <a:pt x="645432" y="168626"/>
                    <a:pt x="648016" y="171211"/>
                    <a:pt x="650601" y="173795"/>
                  </a:cubicBezTo>
                  <a:cubicBezTo>
                    <a:pt x="655769" y="178964"/>
                    <a:pt x="663522" y="185424"/>
                    <a:pt x="673860" y="193177"/>
                  </a:cubicBezTo>
                  <a:cubicBezTo>
                    <a:pt x="679028" y="197054"/>
                    <a:pt x="685489" y="199638"/>
                    <a:pt x="691950" y="203515"/>
                  </a:cubicBezTo>
                  <a:cubicBezTo>
                    <a:pt x="693242" y="203515"/>
                    <a:pt x="694534" y="204807"/>
                    <a:pt x="697118" y="204807"/>
                  </a:cubicBezTo>
                  <a:cubicBezTo>
                    <a:pt x="698411" y="204807"/>
                    <a:pt x="700995" y="206099"/>
                    <a:pt x="702287" y="207391"/>
                  </a:cubicBezTo>
                  <a:cubicBezTo>
                    <a:pt x="706163" y="208683"/>
                    <a:pt x="710040" y="209975"/>
                    <a:pt x="713916" y="209975"/>
                  </a:cubicBezTo>
                  <a:cubicBezTo>
                    <a:pt x="729422" y="213852"/>
                    <a:pt x="746220" y="213852"/>
                    <a:pt x="761726" y="209975"/>
                  </a:cubicBezTo>
                  <a:cubicBezTo>
                    <a:pt x="769479" y="208683"/>
                    <a:pt x="777232" y="206099"/>
                    <a:pt x="784985" y="203515"/>
                  </a:cubicBezTo>
                  <a:cubicBezTo>
                    <a:pt x="786277" y="202222"/>
                    <a:pt x="788861" y="202222"/>
                    <a:pt x="790154" y="200930"/>
                  </a:cubicBezTo>
                  <a:cubicBezTo>
                    <a:pt x="791446" y="199638"/>
                    <a:pt x="794030" y="199638"/>
                    <a:pt x="795322" y="198346"/>
                  </a:cubicBezTo>
                  <a:cubicBezTo>
                    <a:pt x="796614" y="197054"/>
                    <a:pt x="799199" y="197054"/>
                    <a:pt x="800491" y="195762"/>
                  </a:cubicBezTo>
                  <a:cubicBezTo>
                    <a:pt x="801783" y="194469"/>
                    <a:pt x="803075" y="193177"/>
                    <a:pt x="805659" y="193177"/>
                  </a:cubicBezTo>
                  <a:cubicBezTo>
                    <a:pt x="818581" y="185424"/>
                    <a:pt x="828918" y="175087"/>
                    <a:pt x="835379" y="166042"/>
                  </a:cubicBezTo>
                  <a:cubicBezTo>
                    <a:pt x="843132" y="156997"/>
                    <a:pt x="848301" y="147952"/>
                    <a:pt x="850885" y="142783"/>
                  </a:cubicBezTo>
                  <a:cubicBezTo>
                    <a:pt x="852177" y="140199"/>
                    <a:pt x="853469" y="137615"/>
                    <a:pt x="854761" y="135030"/>
                  </a:cubicBezTo>
                  <a:cubicBezTo>
                    <a:pt x="856054" y="133738"/>
                    <a:pt x="856054" y="132446"/>
                    <a:pt x="856054" y="132446"/>
                  </a:cubicBezTo>
                  <a:cubicBezTo>
                    <a:pt x="856054" y="132446"/>
                    <a:pt x="856054" y="133738"/>
                    <a:pt x="854761" y="135030"/>
                  </a:cubicBezTo>
                  <a:cubicBezTo>
                    <a:pt x="853469" y="136322"/>
                    <a:pt x="852177" y="138907"/>
                    <a:pt x="850885" y="141491"/>
                  </a:cubicBezTo>
                  <a:cubicBezTo>
                    <a:pt x="847008" y="146660"/>
                    <a:pt x="841840" y="154413"/>
                    <a:pt x="832795" y="163458"/>
                  </a:cubicBezTo>
                  <a:cubicBezTo>
                    <a:pt x="825042" y="171211"/>
                    <a:pt x="814705" y="180256"/>
                    <a:pt x="801783" y="186717"/>
                  </a:cubicBezTo>
                  <a:cubicBezTo>
                    <a:pt x="800491" y="188009"/>
                    <a:pt x="799199" y="188009"/>
                    <a:pt x="796614" y="189301"/>
                  </a:cubicBezTo>
                  <a:cubicBezTo>
                    <a:pt x="795322" y="190593"/>
                    <a:pt x="794030" y="190593"/>
                    <a:pt x="791446" y="191885"/>
                  </a:cubicBezTo>
                  <a:cubicBezTo>
                    <a:pt x="790154" y="193177"/>
                    <a:pt x="787569" y="193177"/>
                    <a:pt x="786277" y="194469"/>
                  </a:cubicBezTo>
                  <a:cubicBezTo>
                    <a:pt x="784985" y="194469"/>
                    <a:pt x="782401" y="195762"/>
                    <a:pt x="781109" y="195762"/>
                  </a:cubicBezTo>
                  <a:cubicBezTo>
                    <a:pt x="774648" y="198346"/>
                    <a:pt x="766895" y="199638"/>
                    <a:pt x="759142" y="199638"/>
                  </a:cubicBezTo>
                  <a:cubicBezTo>
                    <a:pt x="744928" y="200930"/>
                    <a:pt x="729422" y="199638"/>
                    <a:pt x="716501" y="195762"/>
                  </a:cubicBezTo>
                  <a:cubicBezTo>
                    <a:pt x="713916" y="194469"/>
                    <a:pt x="710040" y="193177"/>
                    <a:pt x="707456" y="191885"/>
                  </a:cubicBezTo>
                  <a:cubicBezTo>
                    <a:pt x="706163" y="191885"/>
                    <a:pt x="704871" y="190593"/>
                    <a:pt x="703579" y="190593"/>
                  </a:cubicBezTo>
                  <a:cubicBezTo>
                    <a:pt x="702287" y="189301"/>
                    <a:pt x="700995" y="189301"/>
                    <a:pt x="699703" y="188009"/>
                  </a:cubicBezTo>
                  <a:cubicBezTo>
                    <a:pt x="694534" y="185424"/>
                    <a:pt x="689365" y="181548"/>
                    <a:pt x="685489" y="178964"/>
                  </a:cubicBezTo>
                  <a:cubicBezTo>
                    <a:pt x="677736" y="172503"/>
                    <a:pt x="671275" y="166042"/>
                    <a:pt x="667399" y="160873"/>
                  </a:cubicBezTo>
                  <a:cubicBezTo>
                    <a:pt x="667399" y="159581"/>
                    <a:pt x="666107" y="159581"/>
                    <a:pt x="666107" y="159581"/>
                  </a:cubicBezTo>
                  <a:cubicBezTo>
                    <a:pt x="668691" y="158289"/>
                    <a:pt x="669983" y="156997"/>
                    <a:pt x="672567" y="156997"/>
                  </a:cubicBezTo>
                  <a:cubicBezTo>
                    <a:pt x="680320" y="153120"/>
                    <a:pt x="688073" y="149244"/>
                    <a:pt x="694534" y="145368"/>
                  </a:cubicBezTo>
                  <a:cubicBezTo>
                    <a:pt x="698411" y="142783"/>
                    <a:pt x="700995" y="141491"/>
                    <a:pt x="704871" y="138907"/>
                  </a:cubicBezTo>
                  <a:cubicBezTo>
                    <a:pt x="708748" y="136322"/>
                    <a:pt x="711332" y="133738"/>
                    <a:pt x="715209" y="132446"/>
                  </a:cubicBezTo>
                  <a:cubicBezTo>
                    <a:pt x="717793" y="129862"/>
                    <a:pt x="721669" y="127277"/>
                    <a:pt x="724254" y="125985"/>
                  </a:cubicBezTo>
                  <a:cubicBezTo>
                    <a:pt x="726838" y="123401"/>
                    <a:pt x="730714" y="120816"/>
                    <a:pt x="733299" y="118232"/>
                  </a:cubicBezTo>
                  <a:cubicBezTo>
                    <a:pt x="738467" y="113064"/>
                    <a:pt x="743636" y="109187"/>
                    <a:pt x="747512" y="104018"/>
                  </a:cubicBezTo>
                  <a:cubicBezTo>
                    <a:pt x="751389" y="98850"/>
                    <a:pt x="755265" y="94973"/>
                    <a:pt x="757850" y="91097"/>
                  </a:cubicBezTo>
                  <a:cubicBezTo>
                    <a:pt x="760434" y="87221"/>
                    <a:pt x="763018" y="83344"/>
                    <a:pt x="764310" y="79468"/>
                  </a:cubicBezTo>
                  <a:cubicBezTo>
                    <a:pt x="765603" y="75591"/>
                    <a:pt x="766895" y="73007"/>
                    <a:pt x="766895" y="71715"/>
                  </a:cubicBezTo>
                  <a:cubicBezTo>
                    <a:pt x="766895" y="70422"/>
                    <a:pt x="768187" y="69130"/>
                    <a:pt x="768187" y="69130"/>
                  </a:cubicBezTo>
                  <a:cubicBezTo>
                    <a:pt x="768187" y="69130"/>
                    <a:pt x="768187" y="70422"/>
                    <a:pt x="766895" y="71715"/>
                  </a:cubicBezTo>
                  <a:cubicBezTo>
                    <a:pt x="765603" y="73007"/>
                    <a:pt x="765603" y="75591"/>
                    <a:pt x="763018" y="79468"/>
                  </a:cubicBezTo>
                  <a:cubicBezTo>
                    <a:pt x="761726" y="82052"/>
                    <a:pt x="759142" y="85928"/>
                    <a:pt x="756558" y="89805"/>
                  </a:cubicBezTo>
                  <a:cubicBezTo>
                    <a:pt x="753973" y="93681"/>
                    <a:pt x="750097" y="97558"/>
                    <a:pt x="744928" y="101434"/>
                  </a:cubicBezTo>
                  <a:cubicBezTo>
                    <a:pt x="741052" y="105311"/>
                    <a:pt x="734591" y="109187"/>
                    <a:pt x="729422" y="114356"/>
                  </a:cubicBezTo>
                  <a:cubicBezTo>
                    <a:pt x="726838" y="116940"/>
                    <a:pt x="722961" y="118232"/>
                    <a:pt x="720377" y="120816"/>
                  </a:cubicBezTo>
                  <a:cubicBezTo>
                    <a:pt x="717793" y="123401"/>
                    <a:pt x="713916" y="124693"/>
                    <a:pt x="711332" y="127277"/>
                  </a:cubicBezTo>
                  <a:cubicBezTo>
                    <a:pt x="707456" y="129862"/>
                    <a:pt x="704871" y="131154"/>
                    <a:pt x="700995" y="133738"/>
                  </a:cubicBezTo>
                  <a:cubicBezTo>
                    <a:pt x="697118" y="135030"/>
                    <a:pt x="694534" y="137615"/>
                    <a:pt x="690658" y="138907"/>
                  </a:cubicBezTo>
                  <a:cubicBezTo>
                    <a:pt x="682905" y="142783"/>
                    <a:pt x="676444" y="145368"/>
                    <a:pt x="668691" y="149244"/>
                  </a:cubicBezTo>
                  <a:cubicBezTo>
                    <a:pt x="664814" y="150536"/>
                    <a:pt x="660938" y="151828"/>
                    <a:pt x="657062" y="153120"/>
                  </a:cubicBezTo>
                  <a:cubicBezTo>
                    <a:pt x="653185" y="154413"/>
                    <a:pt x="649309" y="155705"/>
                    <a:pt x="645432" y="156997"/>
                  </a:cubicBezTo>
                  <a:cubicBezTo>
                    <a:pt x="641556" y="158289"/>
                    <a:pt x="637679" y="159581"/>
                    <a:pt x="633803" y="159581"/>
                  </a:cubicBezTo>
                  <a:cubicBezTo>
                    <a:pt x="629926" y="160873"/>
                    <a:pt x="626050" y="160873"/>
                    <a:pt x="622173" y="162165"/>
                  </a:cubicBezTo>
                  <a:cubicBezTo>
                    <a:pt x="618297" y="163458"/>
                    <a:pt x="614420" y="163458"/>
                    <a:pt x="611836" y="164750"/>
                  </a:cubicBezTo>
                  <a:cubicBezTo>
                    <a:pt x="607960" y="164750"/>
                    <a:pt x="605375" y="166042"/>
                    <a:pt x="601499" y="166042"/>
                  </a:cubicBezTo>
                  <a:cubicBezTo>
                    <a:pt x="595038" y="167334"/>
                    <a:pt x="588577" y="167334"/>
                    <a:pt x="582116" y="167334"/>
                  </a:cubicBezTo>
                  <a:cubicBezTo>
                    <a:pt x="575656" y="167334"/>
                    <a:pt x="570487" y="167334"/>
                    <a:pt x="565318" y="167334"/>
                  </a:cubicBezTo>
                  <a:cubicBezTo>
                    <a:pt x="560150" y="167334"/>
                    <a:pt x="556273" y="167334"/>
                    <a:pt x="552397" y="167334"/>
                  </a:cubicBezTo>
                  <a:cubicBezTo>
                    <a:pt x="551105" y="167334"/>
                    <a:pt x="551105" y="167334"/>
                    <a:pt x="549813" y="167334"/>
                  </a:cubicBezTo>
                  <a:lnTo>
                    <a:pt x="549813" y="20028"/>
                  </a:lnTo>
                  <a:lnTo>
                    <a:pt x="549813" y="14860"/>
                  </a:lnTo>
                  <a:lnTo>
                    <a:pt x="538183" y="12275"/>
                  </a:lnTo>
                  <a:lnTo>
                    <a:pt x="527846" y="9691"/>
                  </a:lnTo>
                  <a:lnTo>
                    <a:pt x="521385" y="359865"/>
                  </a:lnTo>
                  <a:cubicBezTo>
                    <a:pt x="518801" y="359865"/>
                    <a:pt x="517509" y="359865"/>
                    <a:pt x="514924" y="359865"/>
                  </a:cubicBezTo>
                  <a:cubicBezTo>
                    <a:pt x="508464" y="359865"/>
                    <a:pt x="500711" y="359865"/>
                    <a:pt x="491666" y="359865"/>
                  </a:cubicBezTo>
                  <a:cubicBezTo>
                    <a:pt x="482620" y="359865"/>
                    <a:pt x="472283" y="359865"/>
                    <a:pt x="460654" y="358573"/>
                  </a:cubicBezTo>
                  <a:cubicBezTo>
                    <a:pt x="452901" y="358573"/>
                    <a:pt x="443856" y="357281"/>
                    <a:pt x="436103" y="357281"/>
                  </a:cubicBezTo>
                  <a:cubicBezTo>
                    <a:pt x="436103" y="355989"/>
                    <a:pt x="436103" y="354697"/>
                    <a:pt x="436103" y="353405"/>
                  </a:cubicBezTo>
                  <a:cubicBezTo>
                    <a:pt x="434811" y="344360"/>
                    <a:pt x="433518" y="330146"/>
                    <a:pt x="430934" y="313348"/>
                  </a:cubicBezTo>
                  <a:cubicBezTo>
                    <a:pt x="428350" y="296550"/>
                    <a:pt x="424473" y="278460"/>
                    <a:pt x="420597" y="257785"/>
                  </a:cubicBezTo>
                  <a:cubicBezTo>
                    <a:pt x="418013" y="247448"/>
                    <a:pt x="415428" y="237111"/>
                    <a:pt x="412844" y="226773"/>
                  </a:cubicBezTo>
                  <a:cubicBezTo>
                    <a:pt x="410260" y="216436"/>
                    <a:pt x="406383" y="204807"/>
                    <a:pt x="401215" y="195762"/>
                  </a:cubicBezTo>
                  <a:cubicBezTo>
                    <a:pt x="398630" y="190593"/>
                    <a:pt x="396046" y="185424"/>
                    <a:pt x="392169" y="181548"/>
                  </a:cubicBezTo>
                  <a:cubicBezTo>
                    <a:pt x="390877" y="180256"/>
                    <a:pt x="390877" y="178964"/>
                    <a:pt x="389585" y="178964"/>
                  </a:cubicBezTo>
                  <a:cubicBezTo>
                    <a:pt x="388293" y="177671"/>
                    <a:pt x="388293" y="176379"/>
                    <a:pt x="387001" y="175087"/>
                  </a:cubicBezTo>
                  <a:cubicBezTo>
                    <a:pt x="384417" y="172503"/>
                    <a:pt x="383124" y="171211"/>
                    <a:pt x="380540" y="168626"/>
                  </a:cubicBezTo>
                  <a:cubicBezTo>
                    <a:pt x="372787" y="160873"/>
                    <a:pt x="363742" y="154413"/>
                    <a:pt x="355989" y="149244"/>
                  </a:cubicBezTo>
                  <a:cubicBezTo>
                    <a:pt x="340483" y="136322"/>
                    <a:pt x="327562" y="122109"/>
                    <a:pt x="317224" y="109187"/>
                  </a:cubicBezTo>
                  <a:cubicBezTo>
                    <a:pt x="306887" y="96266"/>
                    <a:pt x="299134" y="84636"/>
                    <a:pt x="293966" y="76883"/>
                  </a:cubicBezTo>
                  <a:cubicBezTo>
                    <a:pt x="288797" y="69130"/>
                    <a:pt x="286213" y="63962"/>
                    <a:pt x="286213" y="63962"/>
                  </a:cubicBezTo>
                  <a:cubicBezTo>
                    <a:pt x="286213" y="63962"/>
                    <a:pt x="288797" y="69130"/>
                    <a:pt x="293966" y="76883"/>
                  </a:cubicBezTo>
                  <a:cubicBezTo>
                    <a:pt x="299134" y="84636"/>
                    <a:pt x="305595" y="97558"/>
                    <a:pt x="314640" y="110479"/>
                  </a:cubicBezTo>
                  <a:cubicBezTo>
                    <a:pt x="319809" y="116940"/>
                    <a:pt x="324977" y="124693"/>
                    <a:pt x="330146" y="132446"/>
                  </a:cubicBezTo>
                  <a:cubicBezTo>
                    <a:pt x="336607" y="140199"/>
                    <a:pt x="343068" y="146660"/>
                    <a:pt x="350820" y="154413"/>
                  </a:cubicBezTo>
                  <a:cubicBezTo>
                    <a:pt x="358573" y="160873"/>
                    <a:pt x="366326" y="168626"/>
                    <a:pt x="374079" y="175087"/>
                  </a:cubicBezTo>
                  <a:cubicBezTo>
                    <a:pt x="375371" y="176379"/>
                    <a:pt x="377956" y="178964"/>
                    <a:pt x="379248" y="180256"/>
                  </a:cubicBezTo>
                  <a:cubicBezTo>
                    <a:pt x="380540" y="181548"/>
                    <a:pt x="380540" y="182840"/>
                    <a:pt x="381832" y="182840"/>
                  </a:cubicBezTo>
                  <a:cubicBezTo>
                    <a:pt x="383124" y="184132"/>
                    <a:pt x="383124" y="185424"/>
                    <a:pt x="384417" y="186717"/>
                  </a:cubicBezTo>
                  <a:cubicBezTo>
                    <a:pt x="387001" y="190593"/>
                    <a:pt x="389585" y="195762"/>
                    <a:pt x="392169" y="199638"/>
                  </a:cubicBezTo>
                  <a:cubicBezTo>
                    <a:pt x="396046" y="208683"/>
                    <a:pt x="398630" y="219020"/>
                    <a:pt x="401215" y="229358"/>
                  </a:cubicBezTo>
                  <a:cubicBezTo>
                    <a:pt x="403799" y="239695"/>
                    <a:pt x="405091" y="250032"/>
                    <a:pt x="406383" y="260369"/>
                  </a:cubicBezTo>
                  <a:cubicBezTo>
                    <a:pt x="408967" y="279752"/>
                    <a:pt x="411552" y="299134"/>
                    <a:pt x="412844" y="314640"/>
                  </a:cubicBezTo>
                  <a:cubicBezTo>
                    <a:pt x="414136" y="330146"/>
                    <a:pt x="415428" y="344360"/>
                    <a:pt x="415428" y="353405"/>
                  </a:cubicBezTo>
                  <a:cubicBezTo>
                    <a:pt x="415428" y="353405"/>
                    <a:pt x="415428" y="353405"/>
                    <a:pt x="415428" y="353405"/>
                  </a:cubicBezTo>
                  <a:cubicBezTo>
                    <a:pt x="406383" y="352113"/>
                    <a:pt x="397338" y="350820"/>
                    <a:pt x="387001" y="349528"/>
                  </a:cubicBezTo>
                  <a:cubicBezTo>
                    <a:pt x="372787" y="346944"/>
                    <a:pt x="358573" y="344360"/>
                    <a:pt x="344360" y="341775"/>
                  </a:cubicBezTo>
                  <a:cubicBezTo>
                    <a:pt x="336607" y="340483"/>
                    <a:pt x="330146" y="339191"/>
                    <a:pt x="322393" y="336607"/>
                  </a:cubicBezTo>
                  <a:cubicBezTo>
                    <a:pt x="314640" y="335315"/>
                    <a:pt x="308179" y="332730"/>
                    <a:pt x="300426" y="331438"/>
                  </a:cubicBezTo>
                  <a:cubicBezTo>
                    <a:pt x="286213" y="327562"/>
                    <a:pt x="271999" y="323685"/>
                    <a:pt x="256493" y="318516"/>
                  </a:cubicBezTo>
                  <a:cubicBezTo>
                    <a:pt x="242279" y="314640"/>
                    <a:pt x="228066" y="309471"/>
                    <a:pt x="215144" y="304303"/>
                  </a:cubicBezTo>
                  <a:cubicBezTo>
                    <a:pt x="202222" y="299134"/>
                    <a:pt x="190593" y="291381"/>
                    <a:pt x="180256" y="284920"/>
                  </a:cubicBezTo>
                  <a:cubicBezTo>
                    <a:pt x="169919" y="277167"/>
                    <a:pt x="160873" y="268122"/>
                    <a:pt x="154413" y="260369"/>
                  </a:cubicBezTo>
                  <a:cubicBezTo>
                    <a:pt x="147952" y="251324"/>
                    <a:pt x="141491" y="242279"/>
                    <a:pt x="137615" y="234526"/>
                  </a:cubicBezTo>
                  <a:cubicBezTo>
                    <a:pt x="133738" y="226773"/>
                    <a:pt x="129862" y="219020"/>
                    <a:pt x="128570" y="212560"/>
                  </a:cubicBezTo>
                  <a:cubicBezTo>
                    <a:pt x="125985" y="206099"/>
                    <a:pt x="124693" y="200930"/>
                    <a:pt x="124693" y="198346"/>
                  </a:cubicBezTo>
                  <a:cubicBezTo>
                    <a:pt x="123401" y="194469"/>
                    <a:pt x="123401" y="193177"/>
                    <a:pt x="123401" y="193177"/>
                  </a:cubicBezTo>
                  <a:cubicBezTo>
                    <a:pt x="123401" y="193177"/>
                    <a:pt x="123401" y="194469"/>
                    <a:pt x="124693" y="198346"/>
                  </a:cubicBezTo>
                  <a:cubicBezTo>
                    <a:pt x="124693" y="202222"/>
                    <a:pt x="125985" y="207391"/>
                    <a:pt x="128570" y="213852"/>
                  </a:cubicBezTo>
                  <a:cubicBezTo>
                    <a:pt x="132446" y="226773"/>
                    <a:pt x="138907" y="244864"/>
                    <a:pt x="153121" y="262954"/>
                  </a:cubicBezTo>
                  <a:cubicBezTo>
                    <a:pt x="159581" y="271999"/>
                    <a:pt x="168626" y="281044"/>
                    <a:pt x="178964" y="290089"/>
                  </a:cubicBezTo>
                  <a:cubicBezTo>
                    <a:pt x="189301" y="299134"/>
                    <a:pt x="200930" y="305595"/>
                    <a:pt x="213852" y="312056"/>
                  </a:cubicBezTo>
                  <a:cubicBezTo>
                    <a:pt x="226773" y="318516"/>
                    <a:pt x="240987" y="323685"/>
                    <a:pt x="255201" y="328854"/>
                  </a:cubicBezTo>
                  <a:cubicBezTo>
                    <a:pt x="269415" y="334022"/>
                    <a:pt x="283628" y="339191"/>
                    <a:pt x="297842" y="343067"/>
                  </a:cubicBezTo>
                  <a:cubicBezTo>
                    <a:pt x="305595" y="345652"/>
                    <a:pt x="312056" y="346944"/>
                    <a:pt x="319809" y="349528"/>
                  </a:cubicBezTo>
                  <a:cubicBezTo>
                    <a:pt x="327562" y="352113"/>
                    <a:pt x="334022" y="353405"/>
                    <a:pt x="341775" y="355989"/>
                  </a:cubicBezTo>
                  <a:cubicBezTo>
                    <a:pt x="355989" y="359865"/>
                    <a:pt x="371495" y="362450"/>
                    <a:pt x="384417" y="366326"/>
                  </a:cubicBezTo>
                  <a:cubicBezTo>
                    <a:pt x="398630" y="368910"/>
                    <a:pt x="412844" y="371495"/>
                    <a:pt x="425766" y="372787"/>
                  </a:cubicBezTo>
                  <a:cubicBezTo>
                    <a:pt x="438687" y="374079"/>
                    <a:pt x="451609" y="376663"/>
                    <a:pt x="463238" y="377956"/>
                  </a:cubicBezTo>
                  <a:cubicBezTo>
                    <a:pt x="474867" y="379248"/>
                    <a:pt x="485205" y="380540"/>
                    <a:pt x="494250" y="380540"/>
                  </a:cubicBezTo>
                  <a:cubicBezTo>
                    <a:pt x="503295" y="381832"/>
                    <a:pt x="512340" y="381832"/>
                    <a:pt x="518801" y="381832"/>
                  </a:cubicBezTo>
                  <a:cubicBezTo>
                    <a:pt x="521385" y="381832"/>
                    <a:pt x="523969" y="381832"/>
                    <a:pt x="525262" y="381832"/>
                  </a:cubicBezTo>
                  <a:lnTo>
                    <a:pt x="520093" y="777232"/>
                  </a:lnTo>
                  <a:cubicBezTo>
                    <a:pt x="517509" y="777232"/>
                    <a:pt x="516216" y="777232"/>
                    <a:pt x="513632" y="777232"/>
                  </a:cubicBezTo>
                  <a:cubicBezTo>
                    <a:pt x="498126" y="775940"/>
                    <a:pt x="474867" y="775940"/>
                    <a:pt x="447732" y="773355"/>
                  </a:cubicBezTo>
                  <a:cubicBezTo>
                    <a:pt x="433518" y="772063"/>
                    <a:pt x="419305" y="770771"/>
                    <a:pt x="403799" y="769479"/>
                  </a:cubicBezTo>
                  <a:cubicBezTo>
                    <a:pt x="396046" y="768187"/>
                    <a:pt x="388293" y="768187"/>
                    <a:pt x="379248" y="766895"/>
                  </a:cubicBezTo>
                  <a:cubicBezTo>
                    <a:pt x="371495" y="765603"/>
                    <a:pt x="362450" y="764310"/>
                    <a:pt x="354697" y="764310"/>
                  </a:cubicBezTo>
                  <a:cubicBezTo>
                    <a:pt x="345652" y="763018"/>
                    <a:pt x="337899" y="761726"/>
                    <a:pt x="328854" y="760434"/>
                  </a:cubicBezTo>
                  <a:cubicBezTo>
                    <a:pt x="319809" y="759142"/>
                    <a:pt x="312056" y="757850"/>
                    <a:pt x="303011" y="755265"/>
                  </a:cubicBezTo>
                  <a:cubicBezTo>
                    <a:pt x="300426" y="755265"/>
                    <a:pt x="299134" y="753973"/>
                    <a:pt x="296550" y="753973"/>
                  </a:cubicBezTo>
                  <a:cubicBezTo>
                    <a:pt x="296550" y="751389"/>
                    <a:pt x="296550" y="747512"/>
                    <a:pt x="296550" y="742344"/>
                  </a:cubicBezTo>
                  <a:cubicBezTo>
                    <a:pt x="296550" y="737175"/>
                    <a:pt x="296550" y="729422"/>
                    <a:pt x="296550" y="721669"/>
                  </a:cubicBezTo>
                  <a:cubicBezTo>
                    <a:pt x="296550" y="713916"/>
                    <a:pt x="295258" y="704871"/>
                    <a:pt x="292673" y="694534"/>
                  </a:cubicBezTo>
                  <a:cubicBezTo>
                    <a:pt x="291381" y="689365"/>
                    <a:pt x="290089" y="684197"/>
                    <a:pt x="287505" y="679028"/>
                  </a:cubicBezTo>
                  <a:cubicBezTo>
                    <a:pt x="286213" y="676444"/>
                    <a:pt x="284920" y="673859"/>
                    <a:pt x="283628" y="671275"/>
                  </a:cubicBezTo>
                  <a:lnTo>
                    <a:pt x="282336" y="669983"/>
                  </a:lnTo>
                  <a:lnTo>
                    <a:pt x="282336" y="669983"/>
                  </a:lnTo>
                  <a:lnTo>
                    <a:pt x="282336" y="669983"/>
                  </a:lnTo>
                  <a:lnTo>
                    <a:pt x="282336" y="669983"/>
                  </a:lnTo>
                  <a:lnTo>
                    <a:pt x="282336" y="668691"/>
                  </a:lnTo>
                  <a:cubicBezTo>
                    <a:pt x="281044" y="667399"/>
                    <a:pt x="281044" y="666106"/>
                    <a:pt x="279752" y="664814"/>
                  </a:cubicBezTo>
                  <a:cubicBezTo>
                    <a:pt x="275875" y="659646"/>
                    <a:pt x="271999" y="654477"/>
                    <a:pt x="268122" y="650601"/>
                  </a:cubicBezTo>
                  <a:cubicBezTo>
                    <a:pt x="264246" y="646724"/>
                    <a:pt x="259077" y="642848"/>
                    <a:pt x="253909" y="638971"/>
                  </a:cubicBezTo>
                  <a:cubicBezTo>
                    <a:pt x="243571" y="631218"/>
                    <a:pt x="231942" y="626050"/>
                    <a:pt x="220313" y="620881"/>
                  </a:cubicBezTo>
                  <a:cubicBezTo>
                    <a:pt x="217728" y="619589"/>
                    <a:pt x="213852" y="618297"/>
                    <a:pt x="211268" y="617005"/>
                  </a:cubicBezTo>
                  <a:lnTo>
                    <a:pt x="206099" y="615712"/>
                  </a:lnTo>
                  <a:lnTo>
                    <a:pt x="202222" y="614420"/>
                  </a:lnTo>
                  <a:cubicBezTo>
                    <a:pt x="195762" y="613128"/>
                    <a:pt x="190593" y="610544"/>
                    <a:pt x="184132" y="609252"/>
                  </a:cubicBezTo>
                  <a:cubicBezTo>
                    <a:pt x="159581" y="604083"/>
                    <a:pt x="136322" y="598914"/>
                    <a:pt x="114356" y="591162"/>
                  </a:cubicBezTo>
                  <a:cubicBezTo>
                    <a:pt x="93681" y="583408"/>
                    <a:pt x="74299" y="573071"/>
                    <a:pt x="58793" y="562734"/>
                  </a:cubicBezTo>
                  <a:cubicBezTo>
                    <a:pt x="43287" y="553689"/>
                    <a:pt x="30366" y="543352"/>
                    <a:pt x="22613" y="536891"/>
                  </a:cubicBezTo>
                  <a:cubicBezTo>
                    <a:pt x="13568" y="530430"/>
                    <a:pt x="9691" y="526554"/>
                    <a:pt x="9691" y="526554"/>
                  </a:cubicBezTo>
                  <a:cubicBezTo>
                    <a:pt x="9691" y="526554"/>
                    <a:pt x="13568" y="530430"/>
                    <a:pt x="22613" y="538183"/>
                  </a:cubicBezTo>
                  <a:cubicBezTo>
                    <a:pt x="30366" y="545936"/>
                    <a:pt x="43287" y="554981"/>
                    <a:pt x="57501" y="566610"/>
                  </a:cubicBezTo>
                  <a:cubicBezTo>
                    <a:pt x="73007" y="576948"/>
                    <a:pt x="91097" y="588577"/>
                    <a:pt x="113064" y="598914"/>
                  </a:cubicBezTo>
                  <a:cubicBezTo>
                    <a:pt x="123401" y="604083"/>
                    <a:pt x="135030" y="607959"/>
                    <a:pt x="146660" y="611836"/>
                  </a:cubicBezTo>
                  <a:cubicBezTo>
                    <a:pt x="158289" y="615712"/>
                    <a:pt x="169919" y="618297"/>
                    <a:pt x="181548" y="622173"/>
                  </a:cubicBezTo>
                  <a:cubicBezTo>
                    <a:pt x="188009" y="623465"/>
                    <a:pt x="193177" y="626050"/>
                    <a:pt x="198346" y="627342"/>
                  </a:cubicBezTo>
                  <a:lnTo>
                    <a:pt x="202222" y="628634"/>
                  </a:lnTo>
                  <a:lnTo>
                    <a:pt x="206099" y="629926"/>
                  </a:lnTo>
                  <a:cubicBezTo>
                    <a:pt x="208683" y="631218"/>
                    <a:pt x="211268" y="632510"/>
                    <a:pt x="213852" y="633803"/>
                  </a:cubicBezTo>
                  <a:cubicBezTo>
                    <a:pt x="224189" y="638971"/>
                    <a:pt x="234526" y="644140"/>
                    <a:pt x="242279" y="651893"/>
                  </a:cubicBezTo>
                  <a:cubicBezTo>
                    <a:pt x="246156" y="655769"/>
                    <a:pt x="250032" y="658354"/>
                    <a:pt x="253909" y="662230"/>
                  </a:cubicBezTo>
                  <a:cubicBezTo>
                    <a:pt x="257785" y="666106"/>
                    <a:pt x="260369" y="669983"/>
                    <a:pt x="261662" y="673859"/>
                  </a:cubicBezTo>
                  <a:cubicBezTo>
                    <a:pt x="261662" y="675152"/>
                    <a:pt x="262954" y="676444"/>
                    <a:pt x="262954" y="677736"/>
                  </a:cubicBezTo>
                  <a:lnTo>
                    <a:pt x="262954" y="679028"/>
                  </a:lnTo>
                  <a:lnTo>
                    <a:pt x="262954" y="679028"/>
                  </a:lnTo>
                  <a:cubicBezTo>
                    <a:pt x="262954" y="679028"/>
                    <a:pt x="262954" y="679028"/>
                    <a:pt x="262954" y="679028"/>
                  </a:cubicBezTo>
                  <a:lnTo>
                    <a:pt x="262954" y="679028"/>
                  </a:lnTo>
                  <a:lnTo>
                    <a:pt x="262954" y="679028"/>
                  </a:lnTo>
                  <a:lnTo>
                    <a:pt x="264246" y="680320"/>
                  </a:lnTo>
                  <a:cubicBezTo>
                    <a:pt x="265538" y="682904"/>
                    <a:pt x="265538" y="684197"/>
                    <a:pt x="266830" y="686781"/>
                  </a:cubicBezTo>
                  <a:cubicBezTo>
                    <a:pt x="268122" y="690657"/>
                    <a:pt x="269415" y="694534"/>
                    <a:pt x="269415" y="699703"/>
                  </a:cubicBezTo>
                  <a:cubicBezTo>
                    <a:pt x="270707" y="707456"/>
                    <a:pt x="270707" y="716501"/>
                    <a:pt x="270707" y="722961"/>
                  </a:cubicBezTo>
                  <a:cubicBezTo>
                    <a:pt x="270707" y="729422"/>
                    <a:pt x="269415" y="735883"/>
                    <a:pt x="269415" y="741052"/>
                  </a:cubicBezTo>
                  <a:cubicBezTo>
                    <a:pt x="269415" y="744928"/>
                    <a:pt x="269415" y="747512"/>
                    <a:pt x="268122" y="750097"/>
                  </a:cubicBezTo>
                  <a:cubicBezTo>
                    <a:pt x="260369" y="748805"/>
                    <a:pt x="252617" y="746220"/>
                    <a:pt x="244864" y="744928"/>
                  </a:cubicBezTo>
                  <a:cubicBezTo>
                    <a:pt x="226773" y="739759"/>
                    <a:pt x="209975" y="734591"/>
                    <a:pt x="193177" y="729422"/>
                  </a:cubicBezTo>
                  <a:cubicBezTo>
                    <a:pt x="184132" y="726838"/>
                    <a:pt x="176379" y="722961"/>
                    <a:pt x="168626" y="720377"/>
                  </a:cubicBezTo>
                  <a:cubicBezTo>
                    <a:pt x="160873" y="716501"/>
                    <a:pt x="151828" y="713916"/>
                    <a:pt x="144075" y="710040"/>
                  </a:cubicBezTo>
                  <a:cubicBezTo>
                    <a:pt x="128570" y="703579"/>
                    <a:pt x="114356" y="695826"/>
                    <a:pt x="100142" y="688073"/>
                  </a:cubicBezTo>
                  <a:cubicBezTo>
                    <a:pt x="87221" y="680320"/>
                    <a:pt x="74299" y="671275"/>
                    <a:pt x="63962" y="662230"/>
                  </a:cubicBezTo>
                  <a:cubicBezTo>
                    <a:pt x="53624" y="653185"/>
                    <a:pt x="44579" y="644140"/>
                    <a:pt x="38119" y="636387"/>
                  </a:cubicBezTo>
                  <a:cubicBezTo>
                    <a:pt x="31658" y="627342"/>
                    <a:pt x="25197" y="619589"/>
                    <a:pt x="22613" y="613128"/>
                  </a:cubicBezTo>
                  <a:cubicBezTo>
                    <a:pt x="20028" y="609252"/>
                    <a:pt x="18736" y="606667"/>
                    <a:pt x="17444" y="604083"/>
                  </a:cubicBezTo>
                  <a:cubicBezTo>
                    <a:pt x="16152" y="601499"/>
                    <a:pt x="14860" y="598914"/>
                    <a:pt x="14860" y="596330"/>
                  </a:cubicBezTo>
                  <a:cubicBezTo>
                    <a:pt x="13568" y="592454"/>
                    <a:pt x="12275" y="589869"/>
                    <a:pt x="12275" y="589869"/>
                  </a:cubicBezTo>
                  <a:cubicBezTo>
                    <a:pt x="12275" y="589869"/>
                    <a:pt x="13568" y="592454"/>
                    <a:pt x="14860" y="596330"/>
                  </a:cubicBezTo>
                  <a:cubicBezTo>
                    <a:pt x="14860" y="598914"/>
                    <a:pt x="16152" y="601499"/>
                    <a:pt x="17444" y="604083"/>
                  </a:cubicBezTo>
                  <a:cubicBezTo>
                    <a:pt x="18736" y="606667"/>
                    <a:pt x="20028" y="610544"/>
                    <a:pt x="21321" y="614420"/>
                  </a:cubicBezTo>
                  <a:cubicBezTo>
                    <a:pt x="25197" y="622173"/>
                    <a:pt x="30366" y="629926"/>
                    <a:pt x="36826" y="638971"/>
                  </a:cubicBezTo>
                  <a:cubicBezTo>
                    <a:pt x="43287" y="648016"/>
                    <a:pt x="52332" y="657061"/>
                    <a:pt x="62670" y="667399"/>
                  </a:cubicBezTo>
                  <a:cubicBezTo>
                    <a:pt x="73007" y="676444"/>
                    <a:pt x="84636" y="685489"/>
                    <a:pt x="97558" y="694534"/>
                  </a:cubicBezTo>
                  <a:cubicBezTo>
                    <a:pt x="110479" y="703579"/>
                    <a:pt x="125985" y="711332"/>
                    <a:pt x="141491" y="719085"/>
                  </a:cubicBezTo>
                  <a:cubicBezTo>
                    <a:pt x="149244" y="722961"/>
                    <a:pt x="156997" y="726838"/>
                    <a:pt x="164750" y="730714"/>
                  </a:cubicBezTo>
                  <a:cubicBezTo>
                    <a:pt x="172503" y="734591"/>
                    <a:pt x="181548" y="737175"/>
                    <a:pt x="189301" y="741052"/>
                  </a:cubicBezTo>
                  <a:cubicBezTo>
                    <a:pt x="206099" y="747512"/>
                    <a:pt x="224189" y="753973"/>
                    <a:pt x="240987" y="759142"/>
                  </a:cubicBezTo>
                  <a:cubicBezTo>
                    <a:pt x="250032" y="761726"/>
                    <a:pt x="259077" y="764310"/>
                    <a:pt x="268122" y="766895"/>
                  </a:cubicBezTo>
                  <a:cubicBezTo>
                    <a:pt x="277168" y="769479"/>
                    <a:pt x="286213" y="770771"/>
                    <a:pt x="295258" y="773355"/>
                  </a:cubicBezTo>
                  <a:cubicBezTo>
                    <a:pt x="304303" y="775940"/>
                    <a:pt x="313348" y="777232"/>
                    <a:pt x="321101" y="778524"/>
                  </a:cubicBezTo>
                  <a:cubicBezTo>
                    <a:pt x="330146" y="779816"/>
                    <a:pt x="337899" y="782400"/>
                    <a:pt x="346944" y="783693"/>
                  </a:cubicBezTo>
                  <a:cubicBezTo>
                    <a:pt x="355989" y="784985"/>
                    <a:pt x="363742" y="786277"/>
                    <a:pt x="371495" y="787569"/>
                  </a:cubicBezTo>
                  <a:cubicBezTo>
                    <a:pt x="379248" y="788861"/>
                    <a:pt x="388293" y="790153"/>
                    <a:pt x="396046" y="791446"/>
                  </a:cubicBezTo>
                  <a:cubicBezTo>
                    <a:pt x="410260" y="792738"/>
                    <a:pt x="423181" y="795322"/>
                    <a:pt x="436103" y="796614"/>
                  </a:cubicBezTo>
                  <a:cubicBezTo>
                    <a:pt x="436103" y="796614"/>
                    <a:pt x="436103" y="797907"/>
                    <a:pt x="436103" y="800491"/>
                  </a:cubicBezTo>
                  <a:cubicBezTo>
                    <a:pt x="436103" y="801783"/>
                    <a:pt x="436103" y="803075"/>
                    <a:pt x="436103" y="804367"/>
                  </a:cubicBezTo>
                  <a:cubicBezTo>
                    <a:pt x="436103" y="805659"/>
                    <a:pt x="436103" y="808244"/>
                    <a:pt x="436103" y="809536"/>
                  </a:cubicBezTo>
                  <a:cubicBezTo>
                    <a:pt x="436103" y="813412"/>
                    <a:pt x="436103" y="819873"/>
                    <a:pt x="434811" y="825042"/>
                  </a:cubicBezTo>
                  <a:cubicBezTo>
                    <a:pt x="433518" y="831502"/>
                    <a:pt x="430934" y="837963"/>
                    <a:pt x="427058" y="844424"/>
                  </a:cubicBezTo>
                  <a:cubicBezTo>
                    <a:pt x="423181" y="850885"/>
                    <a:pt x="418013" y="858638"/>
                    <a:pt x="411552" y="865099"/>
                  </a:cubicBezTo>
                  <a:cubicBezTo>
                    <a:pt x="408967" y="867683"/>
                    <a:pt x="405091" y="871559"/>
                    <a:pt x="401215" y="874144"/>
                  </a:cubicBezTo>
                  <a:cubicBezTo>
                    <a:pt x="397338" y="876728"/>
                    <a:pt x="393462" y="879312"/>
                    <a:pt x="388293" y="880604"/>
                  </a:cubicBezTo>
                  <a:cubicBezTo>
                    <a:pt x="379248" y="884481"/>
                    <a:pt x="368911" y="888357"/>
                    <a:pt x="357281" y="889649"/>
                  </a:cubicBezTo>
                  <a:cubicBezTo>
                    <a:pt x="352113" y="890942"/>
                    <a:pt x="345652" y="890942"/>
                    <a:pt x="340483" y="892234"/>
                  </a:cubicBezTo>
                  <a:lnTo>
                    <a:pt x="336607" y="892234"/>
                  </a:lnTo>
                  <a:lnTo>
                    <a:pt x="332730" y="892234"/>
                  </a:lnTo>
                  <a:lnTo>
                    <a:pt x="323685" y="893526"/>
                  </a:lnTo>
                  <a:cubicBezTo>
                    <a:pt x="312056" y="893526"/>
                    <a:pt x="300426" y="894818"/>
                    <a:pt x="288797" y="893526"/>
                  </a:cubicBezTo>
                  <a:cubicBezTo>
                    <a:pt x="277168" y="893526"/>
                    <a:pt x="265538" y="892234"/>
                    <a:pt x="255201" y="890942"/>
                  </a:cubicBezTo>
                  <a:cubicBezTo>
                    <a:pt x="244864" y="889649"/>
                    <a:pt x="234526" y="888357"/>
                    <a:pt x="224189" y="885773"/>
                  </a:cubicBezTo>
                  <a:cubicBezTo>
                    <a:pt x="213852" y="883189"/>
                    <a:pt x="204807" y="881897"/>
                    <a:pt x="197054" y="879312"/>
                  </a:cubicBezTo>
                  <a:cubicBezTo>
                    <a:pt x="188009" y="876728"/>
                    <a:pt x="181548" y="874144"/>
                    <a:pt x="173795" y="871559"/>
                  </a:cubicBezTo>
                  <a:cubicBezTo>
                    <a:pt x="169919" y="870267"/>
                    <a:pt x="167334" y="868975"/>
                    <a:pt x="164750" y="867683"/>
                  </a:cubicBezTo>
                  <a:cubicBezTo>
                    <a:pt x="162166" y="866391"/>
                    <a:pt x="159581" y="865099"/>
                    <a:pt x="156997" y="863806"/>
                  </a:cubicBezTo>
                  <a:cubicBezTo>
                    <a:pt x="151828" y="862514"/>
                    <a:pt x="149244" y="859930"/>
                    <a:pt x="146660" y="858638"/>
                  </a:cubicBezTo>
                  <a:cubicBezTo>
                    <a:pt x="144075" y="857346"/>
                    <a:pt x="142783" y="857346"/>
                    <a:pt x="142783" y="857346"/>
                  </a:cubicBezTo>
                  <a:cubicBezTo>
                    <a:pt x="142783" y="857346"/>
                    <a:pt x="144075" y="858638"/>
                    <a:pt x="146660" y="859930"/>
                  </a:cubicBezTo>
                  <a:cubicBezTo>
                    <a:pt x="149244" y="861222"/>
                    <a:pt x="153121" y="863806"/>
                    <a:pt x="156997" y="865099"/>
                  </a:cubicBezTo>
                  <a:cubicBezTo>
                    <a:pt x="159581" y="866391"/>
                    <a:pt x="162166" y="867683"/>
                    <a:pt x="164750" y="868975"/>
                  </a:cubicBezTo>
                  <a:cubicBezTo>
                    <a:pt x="167334" y="870267"/>
                    <a:pt x="171211" y="871559"/>
                    <a:pt x="173795" y="872851"/>
                  </a:cubicBezTo>
                  <a:cubicBezTo>
                    <a:pt x="180256" y="875436"/>
                    <a:pt x="188009" y="879312"/>
                    <a:pt x="195762" y="881897"/>
                  </a:cubicBezTo>
                  <a:cubicBezTo>
                    <a:pt x="203515" y="884481"/>
                    <a:pt x="213852" y="888357"/>
                    <a:pt x="222897" y="890942"/>
                  </a:cubicBezTo>
                  <a:cubicBezTo>
                    <a:pt x="233234" y="893526"/>
                    <a:pt x="243571" y="896110"/>
                    <a:pt x="253909" y="898695"/>
                  </a:cubicBezTo>
                  <a:cubicBezTo>
                    <a:pt x="264246" y="901279"/>
                    <a:pt x="275875" y="902571"/>
                    <a:pt x="287505" y="903863"/>
                  </a:cubicBezTo>
                  <a:cubicBezTo>
                    <a:pt x="299134" y="905155"/>
                    <a:pt x="310764" y="905155"/>
                    <a:pt x="323685" y="905155"/>
                  </a:cubicBezTo>
                  <a:lnTo>
                    <a:pt x="332730" y="905155"/>
                  </a:lnTo>
                  <a:lnTo>
                    <a:pt x="337899" y="905155"/>
                  </a:lnTo>
                  <a:lnTo>
                    <a:pt x="341775" y="905155"/>
                  </a:lnTo>
                  <a:cubicBezTo>
                    <a:pt x="348236" y="905155"/>
                    <a:pt x="353405" y="903863"/>
                    <a:pt x="359866" y="903863"/>
                  </a:cubicBezTo>
                  <a:cubicBezTo>
                    <a:pt x="371495" y="902571"/>
                    <a:pt x="383124" y="899987"/>
                    <a:pt x="394754" y="896110"/>
                  </a:cubicBezTo>
                  <a:cubicBezTo>
                    <a:pt x="399922" y="893526"/>
                    <a:pt x="405091" y="892234"/>
                    <a:pt x="410260" y="888357"/>
                  </a:cubicBezTo>
                  <a:cubicBezTo>
                    <a:pt x="415428" y="885773"/>
                    <a:pt x="419305" y="881897"/>
                    <a:pt x="424473" y="878020"/>
                  </a:cubicBezTo>
                  <a:cubicBezTo>
                    <a:pt x="433518" y="870267"/>
                    <a:pt x="439979" y="862514"/>
                    <a:pt x="445148" y="853469"/>
                  </a:cubicBezTo>
                  <a:cubicBezTo>
                    <a:pt x="450316" y="845716"/>
                    <a:pt x="454193" y="836671"/>
                    <a:pt x="455485" y="828918"/>
                  </a:cubicBezTo>
                  <a:cubicBezTo>
                    <a:pt x="458069" y="821165"/>
                    <a:pt x="458069" y="814704"/>
                    <a:pt x="459362" y="808244"/>
                  </a:cubicBezTo>
                  <a:cubicBezTo>
                    <a:pt x="459362" y="805659"/>
                    <a:pt x="459362" y="803075"/>
                    <a:pt x="459362" y="800491"/>
                  </a:cubicBezTo>
                  <a:cubicBezTo>
                    <a:pt x="459362" y="799199"/>
                    <a:pt x="459362" y="797907"/>
                    <a:pt x="459362" y="796614"/>
                  </a:cubicBezTo>
                  <a:cubicBezTo>
                    <a:pt x="477452" y="797907"/>
                    <a:pt x="494250" y="800491"/>
                    <a:pt x="505879" y="800491"/>
                  </a:cubicBezTo>
                  <a:cubicBezTo>
                    <a:pt x="508464" y="800491"/>
                    <a:pt x="511048" y="800491"/>
                    <a:pt x="513632" y="801783"/>
                  </a:cubicBezTo>
                  <a:lnTo>
                    <a:pt x="502003" y="1646853"/>
                  </a:lnTo>
                  <a:lnTo>
                    <a:pt x="526554" y="1646853"/>
                  </a:lnTo>
                  <a:lnTo>
                    <a:pt x="552397" y="1646853"/>
                  </a:lnTo>
                  <a:lnTo>
                    <a:pt x="549813" y="960718"/>
                  </a:lnTo>
                  <a:cubicBezTo>
                    <a:pt x="549813" y="960718"/>
                    <a:pt x="551105" y="960718"/>
                    <a:pt x="551105" y="960718"/>
                  </a:cubicBezTo>
                  <a:cubicBezTo>
                    <a:pt x="554981" y="960718"/>
                    <a:pt x="557565" y="962010"/>
                    <a:pt x="562734" y="962010"/>
                  </a:cubicBezTo>
                  <a:cubicBezTo>
                    <a:pt x="566611" y="962010"/>
                    <a:pt x="570487" y="963302"/>
                    <a:pt x="575656" y="963302"/>
                  </a:cubicBezTo>
                  <a:cubicBezTo>
                    <a:pt x="579532" y="963302"/>
                    <a:pt x="584701" y="963302"/>
                    <a:pt x="589869" y="963302"/>
                  </a:cubicBezTo>
                  <a:cubicBezTo>
                    <a:pt x="595038" y="963302"/>
                    <a:pt x="600207" y="963302"/>
                    <a:pt x="605375" y="963302"/>
                  </a:cubicBezTo>
                  <a:cubicBezTo>
                    <a:pt x="610544" y="963302"/>
                    <a:pt x="615713" y="963302"/>
                    <a:pt x="620881" y="963302"/>
                  </a:cubicBezTo>
                  <a:cubicBezTo>
                    <a:pt x="623465" y="963302"/>
                    <a:pt x="626050" y="963302"/>
                    <a:pt x="628634" y="963302"/>
                  </a:cubicBezTo>
                  <a:cubicBezTo>
                    <a:pt x="631218" y="963302"/>
                    <a:pt x="633803" y="963302"/>
                    <a:pt x="637679" y="962010"/>
                  </a:cubicBezTo>
                  <a:cubicBezTo>
                    <a:pt x="642848" y="962010"/>
                    <a:pt x="649309" y="960718"/>
                    <a:pt x="654477" y="960718"/>
                  </a:cubicBezTo>
                  <a:cubicBezTo>
                    <a:pt x="666107" y="959426"/>
                    <a:pt x="679028" y="958134"/>
                    <a:pt x="690658" y="954257"/>
                  </a:cubicBezTo>
                  <a:cubicBezTo>
                    <a:pt x="699703" y="952965"/>
                    <a:pt x="708748" y="950381"/>
                    <a:pt x="717793" y="947797"/>
                  </a:cubicBezTo>
                  <a:cubicBezTo>
                    <a:pt x="717793" y="947797"/>
                    <a:pt x="719085" y="947797"/>
                    <a:pt x="719085" y="949089"/>
                  </a:cubicBezTo>
                  <a:cubicBezTo>
                    <a:pt x="720377" y="950381"/>
                    <a:pt x="722961" y="950381"/>
                    <a:pt x="724254" y="950381"/>
                  </a:cubicBezTo>
                  <a:cubicBezTo>
                    <a:pt x="724254" y="950381"/>
                    <a:pt x="725546" y="950381"/>
                    <a:pt x="725546" y="950381"/>
                  </a:cubicBezTo>
                  <a:cubicBezTo>
                    <a:pt x="725546" y="950381"/>
                    <a:pt x="726838" y="950381"/>
                    <a:pt x="726838" y="950381"/>
                  </a:cubicBezTo>
                  <a:cubicBezTo>
                    <a:pt x="728130" y="950381"/>
                    <a:pt x="728130" y="950381"/>
                    <a:pt x="729422" y="950381"/>
                  </a:cubicBezTo>
                  <a:lnTo>
                    <a:pt x="729422" y="950381"/>
                  </a:lnTo>
                  <a:lnTo>
                    <a:pt x="729422" y="950381"/>
                  </a:lnTo>
                  <a:lnTo>
                    <a:pt x="729422" y="950381"/>
                  </a:lnTo>
                  <a:cubicBezTo>
                    <a:pt x="729422" y="950381"/>
                    <a:pt x="730714" y="949089"/>
                    <a:pt x="730714" y="950381"/>
                  </a:cubicBezTo>
                  <a:lnTo>
                    <a:pt x="730714" y="950381"/>
                  </a:lnTo>
                  <a:cubicBezTo>
                    <a:pt x="732007" y="950381"/>
                    <a:pt x="732007" y="949089"/>
                    <a:pt x="733299" y="949089"/>
                  </a:cubicBezTo>
                  <a:cubicBezTo>
                    <a:pt x="734591" y="947797"/>
                    <a:pt x="735883" y="946504"/>
                    <a:pt x="737175" y="943920"/>
                  </a:cubicBezTo>
                  <a:cubicBezTo>
                    <a:pt x="746220" y="941336"/>
                    <a:pt x="753973" y="938751"/>
                    <a:pt x="761726" y="934875"/>
                  </a:cubicBezTo>
                  <a:cubicBezTo>
                    <a:pt x="773356" y="930998"/>
                    <a:pt x="784985" y="925830"/>
                    <a:pt x="795322" y="920661"/>
                  </a:cubicBezTo>
                  <a:cubicBezTo>
                    <a:pt x="800491" y="918077"/>
                    <a:pt x="805659" y="915493"/>
                    <a:pt x="810828" y="912908"/>
                  </a:cubicBezTo>
                  <a:cubicBezTo>
                    <a:pt x="813412" y="911616"/>
                    <a:pt x="815997" y="910324"/>
                    <a:pt x="818581" y="909032"/>
                  </a:cubicBezTo>
                  <a:cubicBezTo>
                    <a:pt x="821165" y="907740"/>
                    <a:pt x="823750" y="906448"/>
                    <a:pt x="825042" y="905155"/>
                  </a:cubicBezTo>
                  <a:cubicBezTo>
                    <a:pt x="830210" y="902571"/>
                    <a:pt x="834087" y="899987"/>
                    <a:pt x="837963" y="897402"/>
                  </a:cubicBezTo>
                  <a:cubicBezTo>
                    <a:pt x="841840" y="894818"/>
                    <a:pt x="845716" y="892234"/>
                    <a:pt x="849593" y="889649"/>
                  </a:cubicBezTo>
                  <a:cubicBezTo>
                    <a:pt x="853469" y="887065"/>
                    <a:pt x="857346" y="884481"/>
                    <a:pt x="861222" y="881897"/>
                  </a:cubicBezTo>
                  <a:cubicBezTo>
                    <a:pt x="865099" y="879312"/>
                    <a:pt x="867683" y="876728"/>
                    <a:pt x="870267" y="874144"/>
                  </a:cubicBezTo>
                  <a:cubicBezTo>
                    <a:pt x="872852" y="871559"/>
                    <a:pt x="876728" y="870267"/>
                    <a:pt x="879312" y="867683"/>
                  </a:cubicBezTo>
                  <a:cubicBezTo>
                    <a:pt x="881897" y="865099"/>
                    <a:pt x="884481" y="863806"/>
                    <a:pt x="885773" y="861222"/>
                  </a:cubicBezTo>
                  <a:cubicBezTo>
                    <a:pt x="893526" y="854761"/>
                    <a:pt x="898695" y="849593"/>
                    <a:pt x="898695" y="849593"/>
                  </a:cubicBezTo>
                  <a:cubicBezTo>
                    <a:pt x="898695" y="849593"/>
                    <a:pt x="893526" y="853469"/>
                    <a:pt x="884481" y="859930"/>
                  </a:cubicBezTo>
                  <a:cubicBezTo>
                    <a:pt x="881897" y="861222"/>
                    <a:pt x="880605" y="863806"/>
                    <a:pt x="876728" y="865099"/>
                  </a:cubicBezTo>
                  <a:cubicBezTo>
                    <a:pt x="874144" y="866391"/>
                    <a:pt x="871559" y="868975"/>
                    <a:pt x="867683" y="871559"/>
                  </a:cubicBezTo>
                  <a:cubicBezTo>
                    <a:pt x="865099" y="874144"/>
                    <a:pt x="861222" y="875436"/>
                    <a:pt x="857346" y="878020"/>
                  </a:cubicBezTo>
                  <a:cubicBezTo>
                    <a:pt x="853469" y="880604"/>
                    <a:pt x="849593" y="881897"/>
                    <a:pt x="845716" y="884481"/>
                  </a:cubicBezTo>
                  <a:cubicBezTo>
                    <a:pt x="841840" y="887065"/>
                    <a:pt x="837963" y="889649"/>
                    <a:pt x="832795" y="892234"/>
                  </a:cubicBezTo>
                  <a:cubicBezTo>
                    <a:pt x="828918" y="894818"/>
                    <a:pt x="823750" y="897402"/>
                    <a:pt x="818581" y="898695"/>
                  </a:cubicBezTo>
                  <a:cubicBezTo>
                    <a:pt x="815997" y="899987"/>
                    <a:pt x="813412" y="901279"/>
                    <a:pt x="810828" y="902571"/>
                  </a:cubicBezTo>
                  <a:cubicBezTo>
                    <a:pt x="808244" y="903863"/>
                    <a:pt x="805659" y="905155"/>
                    <a:pt x="803075" y="906448"/>
                  </a:cubicBezTo>
                  <a:cubicBezTo>
                    <a:pt x="797907" y="909032"/>
                    <a:pt x="792738" y="911616"/>
                    <a:pt x="787569" y="912908"/>
                  </a:cubicBezTo>
                  <a:cubicBezTo>
                    <a:pt x="777232" y="916785"/>
                    <a:pt x="765603" y="921953"/>
                    <a:pt x="753973" y="924538"/>
                  </a:cubicBezTo>
                  <a:cubicBezTo>
                    <a:pt x="746220" y="927122"/>
                    <a:pt x="738467" y="928414"/>
                    <a:pt x="730714" y="930998"/>
                  </a:cubicBezTo>
                  <a:cubicBezTo>
                    <a:pt x="729422" y="928414"/>
                    <a:pt x="728130" y="927122"/>
                    <a:pt x="726838" y="927122"/>
                  </a:cubicBezTo>
                  <a:cubicBezTo>
                    <a:pt x="726838" y="927122"/>
                    <a:pt x="725546" y="925830"/>
                    <a:pt x="725546" y="925830"/>
                  </a:cubicBezTo>
                  <a:cubicBezTo>
                    <a:pt x="724254" y="925830"/>
                    <a:pt x="724254" y="924538"/>
                    <a:pt x="722961" y="924538"/>
                  </a:cubicBezTo>
                  <a:cubicBezTo>
                    <a:pt x="722961" y="924538"/>
                    <a:pt x="721669" y="924538"/>
                    <a:pt x="721669" y="924538"/>
                  </a:cubicBezTo>
                  <a:cubicBezTo>
                    <a:pt x="721669" y="924538"/>
                    <a:pt x="721669" y="924538"/>
                    <a:pt x="721669" y="924538"/>
                  </a:cubicBezTo>
                  <a:cubicBezTo>
                    <a:pt x="721669" y="923246"/>
                    <a:pt x="720377" y="921953"/>
                    <a:pt x="720377" y="921953"/>
                  </a:cubicBezTo>
                  <a:cubicBezTo>
                    <a:pt x="720377" y="920661"/>
                    <a:pt x="720377" y="919369"/>
                    <a:pt x="719085" y="918077"/>
                  </a:cubicBezTo>
                  <a:cubicBezTo>
                    <a:pt x="717793" y="912908"/>
                    <a:pt x="717793" y="907740"/>
                    <a:pt x="719085" y="901279"/>
                  </a:cubicBezTo>
                  <a:cubicBezTo>
                    <a:pt x="720377" y="894818"/>
                    <a:pt x="722961" y="888357"/>
                    <a:pt x="726838" y="881897"/>
                  </a:cubicBezTo>
                  <a:cubicBezTo>
                    <a:pt x="728130" y="880604"/>
                    <a:pt x="729422" y="879312"/>
                    <a:pt x="729422" y="876728"/>
                  </a:cubicBezTo>
                  <a:cubicBezTo>
                    <a:pt x="730714" y="875436"/>
                    <a:pt x="732007" y="872851"/>
                    <a:pt x="733299" y="871559"/>
                  </a:cubicBezTo>
                  <a:cubicBezTo>
                    <a:pt x="735883" y="868975"/>
                    <a:pt x="738467" y="865099"/>
                    <a:pt x="742344" y="862514"/>
                  </a:cubicBezTo>
                  <a:cubicBezTo>
                    <a:pt x="755265" y="850885"/>
                    <a:pt x="773356" y="843132"/>
                    <a:pt x="792738" y="837963"/>
                  </a:cubicBezTo>
                  <a:cubicBezTo>
                    <a:pt x="812120" y="832795"/>
                    <a:pt x="832795" y="830210"/>
                    <a:pt x="850885" y="825042"/>
                  </a:cubicBezTo>
                  <a:cubicBezTo>
                    <a:pt x="859930" y="822457"/>
                    <a:pt x="868975" y="819873"/>
                    <a:pt x="878020" y="817289"/>
                  </a:cubicBezTo>
                  <a:cubicBezTo>
                    <a:pt x="885773" y="814704"/>
                    <a:pt x="894818" y="812120"/>
                    <a:pt x="901279" y="808244"/>
                  </a:cubicBezTo>
                  <a:cubicBezTo>
                    <a:pt x="907740" y="805659"/>
                    <a:pt x="914201" y="801783"/>
                    <a:pt x="920661" y="799199"/>
                  </a:cubicBezTo>
                  <a:cubicBezTo>
                    <a:pt x="925830" y="796614"/>
                    <a:pt x="930999" y="794030"/>
                    <a:pt x="934875" y="791446"/>
                  </a:cubicBezTo>
                  <a:cubicBezTo>
                    <a:pt x="938752" y="788861"/>
                    <a:pt x="940044" y="784985"/>
                    <a:pt x="941336" y="783693"/>
                  </a:cubicBezTo>
                  <a:cubicBezTo>
                    <a:pt x="941336" y="782400"/>
                    <a:pt x="941336" y="781108"/>
                    <a:pt x="941336" y="781108"/>
                  </a:cubicBezTo>
                  <a:cubicBezTo>
                    <a:pt x="941336" y="781108"/>
                    <a:pt x="941336" y="779816"/>
                    <a:pt x="941336" y="779816"/>
                  </a:cubicBezTo>
                  <a:cubicBezTo>
                    <a:pt x="941336" y="779816"/>
                    <a:pt x="941336" y="779816"/>
                    <a:pt x="941336" y="781108"/>
                  </a:cubicBezTo>
                  <a:cubicBezTo>
                    <a:pt x="941336" y="781108"/>
                    <a:pt x="941336" y="782400"/>
                    <a:pt x="941336" y="783693"/>
                  </a:cubicBezTo>
                  <a:cubicBezTo>
                    <a:pt x="940044" y="786277"/>
                    <a:pt x="938752" y="788861"/>
                    <a:pt x="934875" y="791446"/>
                  </a:cubicBezTo>
                  <a:cubicBezTo>
                    <a:pt x="930999" y="794030"/>
                    <a:pt x="925830" y="795322"/>
                    <a:pt x="920661" y="797907"/>
                  </a:cubicBezTo>
                  <a:cubicBezTo>
                    <a:pt x="915493" y="800491"/>
                    <a:pt x="907740" y="803075"/>
                    <a:pt x="901279" y="804367"/>
                  </a:cubicBezTo>
                  <a:cubicBezTo>
                    <a:pt x="893526" y="806952"/>
                    <a:pt x="885773" y="809536"/>
                    <a:pt x="878020" y="810828"/>
                  </a:cubicBezTo>
                  <a:cubicBezTo>
                    <a:pt x="868975" y="813412"/>
                    <a:pt x="861222" y="814704"/>
                    <a:pt x="850885" y="815997"/>
                  </a:cubicBezTo>
                  <a:cubicBezTo>
                    <a:pt x="832795" y="818581"/>
                    <a:pt x="812120" y="821165"/>
                    <a:pt x="791446" y="825042"/>
                  </a:cubicBezTo>
                  <a:cubicBezTo>
                    <a:pt x="781109" y="827626"/>
                    <a:pt x="770771" y="830210"/>
                    <a:pt x="761726" y="832795"/>
                  </a:cubicBezTo>
                  <a:cubicBezTo>
                    <a:pt x="751389" y="836671"/>
                    <a:pt x="742344" y="841840"/>
                    <a:pt x="734591" y="847008"/>
                  </a:cubicBezTo>
                  <a:cubicBezTo>
                    <a:pt x="730714" y="849593"/>
                    <a:pt x="726838" y="853469"/>
                    <a:pt x="722961" y="857346"/>
                  </a:cubicBezTo>
                  <a:cubicBezTo>
                    <a:pt x="720377" y="859930"/>
                    <a:pt x="720377" y="861222"/>
                    <a:pt x="717793" y="862514"/>
                  </a:cubicBezTo>
                  <a:cubicBezTo>
                    <a:pt x="716501" y="865099"/>
                    <a:pt x="715209" y="866391"/>
                    <a:pt x="712624" y="868975"/>
                  </a:cubicBezTo>
                  <a:cubicBezTo>
                    <a:pt x="707456" y="876728"/>
                    <a:pt x="703579" y="885773"/>
                    <a:pt x="700995" y="894818"/>
                  </a:cubicBezTo>
                  <a:cubicBezTo>
                    <a:pt x="698411" y="903863"/>
                    <a:pt x="698411" y="911616"/>
                    <a:pt x="699703" y="919369"/>
                  </a:cubicBezTo>
                  <a:cubicBezTo>
                    <a:pt x="699703" y="920661"/>
                    <a:pt x="699703" y="923246"/>
                    <a:pt x="700995" y="924538"/>
                  </a:cubicBezTo>
                  <a:cubicBezTo>
                    <a:pt x="700995" y="925830"/>
                    <a:pt x="702287" y="928414"/>
                    <a:pt x="702287" y="929706"/>
                  </a:cubicBezTo>
                  <a:cubicBezTo>
                    <a:pt x="702287" y="930998"/>
                    <a:pt x="703579" y="933583"/>
                    <a:pt x="703579" y="934875"/>
                  </a:cubicBezTo>
                  <a:cubicBezTo>
                    <a:pt x="703579" y="934875"/>
                    <a:pt x="703579" y="936167"/>
                    <a:pt x="703579" y="936167"/>
                  </a:cubicBezTo>
                  <a:cubicBezTo>
                    <a:pt x="697118" y="937459"/>
                    <a:pt x="689365" y="938751"/>
                    <a:pt x="682905" y="940044"/>
                  </a:cubicBezTo>
                  <a:cubicBezTo>
                    <a:pt x="671275" y="941336"/>
                    <a:pt x="659646" y="942628"/>
                    <a:pt x="648016" y="943920"/>
                  </a:cubicBezTo>
                  <a:cubicBezTo>
                    <a:pt x="642848" y="943920"/>
                    <a:pt x="636387" y="943920"/>
                    <a:pt x="631218" y="943920"/>
                  </a:cubicBezTo>
                  <a:cubicBezTo>
                    <a:pt x="628634" y="943920"/>
                    <a:pt x="626050" y="943920"/>
                    <a:pt x="623465" y="943920"/>
                  </a:cubicBezTo>
                  <a:cubicBezTo>
                    <a:pt x="620881" y="943920"/>
                    <a:pt x="618297" y="943920"/>
                    <a:pt x="615713" y="943920"/>
                  </a:cubicBezTo>
                  <a:cubicBezTo>
                    <a:pt x="610544" y="943920"/>
                    <a:pt x="605375" y="943920"/>
                    <a:pt x="600207" y="943920"/>
                  </a:cubicBezTo>
                  <a:cubicBezTo>
                    <a:pt x="595038" y="943920"/>
                    <a:pt x="591162" y="942628"/>
                    <a:pt x="585993" y="942628"/>
                  </a:cubicBezTo>
                  <a:cubicBezTo>
                    <a:pt x="582116" y="942628"/>
                    <a:pt x="576948" y="941336"/>
                    <a:pt x="573071" y="941336"/>
                  </a:cubicBezTo>
                  <a:cubicBezTo>
                    <a:pt x="569195" y="941336"/>
                    <a:pt x="565318" y="940044"/>
                    <a:pt x="561442" y="940044"/>
                  </a:cubicBezTo>
                  <a:cubicBezTo>
                    <a:pt x="557565" y="940044"/>
                    <a:pt x="554981" y="938751"/>
                    <a:pt x="551105" y="938751"/>
                  </a:cubicBezTo>
                  <a:cubicBezTo>
                    <a:pt x="549813" y="938751"/>
                    <a:pt x="547228" y="937459"/>
                    <a:pt x="545936" y="937459"/>
                  </a:cubicBezTo>
                  <a:lnTo>
                    <a:pt x="544644" y="679028"/>
                  </a:lnTo>
                  <a:cubicBezTo>
                    <a:pt x="547228" y="679028"/>
                    <a:pt x="549813" y="679028"/>
                    <a:pt x="553689" y="679028"/>
                  </a:cubicBezTo>
                  <a:cubicBezTo>
                    <a:pt x="561442" y="677736"/>
                    <a:pt x="571779" y="676444"/>
                    <a:pt x="582116" y="676444"/>
                  </a:cubicBezTo>
                  <a:cubicBezTo>
                    <a:pt x="587285" y="675152"/>
                    <a:pt x="593746" y="675152"/>
                    <a:pt x="598914" y="673859"/>
                  </a:cubicBezTo>
                  <a:cubicBezTo>
                    <a:pt x="605375" y="672567"/>
                    <a:pt x="611836" y="672567"/>
                    <a:pt x="618297" y="669983"/>
                  </a:cubicBezTo>
                  <a:cubicBezTo>
                    <a:pt x="624758" y="668691"/>
                    <a:pt x="632511" y="667399"/>
                    <a:pt x="638971" y="666106"/>
                  </a:cubicBezTo>
                  <a:cubicBezTo>
                    <a:pt x="646724" y="664814"/>
                    <a:pt x="653185" y="662230"/>
                    <a:pt x="660938" y="660938"/>
                  </a:cubicBezTo>
                  <a:cubicBezTo>
                    <a:pt x="676444" y="657061"/>
                    <a:pt x="691950" y="653185"/>
                    <a:pt x="707456" y="646724"/>
                  </a:cubicBezTo>
                  <a:cubicBezTo>
                    <a:pt x="711332" y="645432"/>
                    <a:pt x="715209" y="644140"/>
                    <a:pt x="719085" y="642848"/>
                  </a:cubicBezTo>
                  <a:cubicBezTo>
                    <a:pt x="722961" y="641556"/>
                    <a:pt x="726838" y="640263"/>
                    <a:pt x="730714" y="638971"/>
                  </a:cubicBezTo>
                  <a:cubicBezTo>
                    <a:pt x="734591" y="637679"/>
                    <a:pt x="738467" y="636387"/>
                    <a:pt x="743636" y="633803"/>
                  </a:cubicBezTo>
                  <a:cubicBezTo>
                    <a:pt x="747512" y="632510"/>
                    <a:pt x="751389" y="629926"/>
                    <a:pt x="755265" y="628634"/>
                  </a:cubicBezTo>
                  <a:cubicBezTo>
                    <a:pt x="759142" y="627342"/>
                    <a:pt x="763018" y="624757"/>
                    <a:pt x="768187" y="623465"/>
                  </a:cubicBezTo>
                  <a:cubicBezTo>
                    <a:pt x="772063" y="622173"/>
                    <a:pt x="775940" y="619589"/>
                    <a:pt x="779816" y="618297"/>
                  </a:cubicBezTo>
                  <a:lnTo>
                    <a:pt x="791446" y="613128"/>
                  </a:lnTo>
                  <a:cubicBezTo>
                    <a:pt x="795322" y="611836"/>
                    <a:pt x="799199" y="609252"/>
                    <a:pt x="803075" y="606667"/>
                  </a:cubicBezTo>
                  <a:lnTo>
                    <a:pt x="814705" y="600207"/>
                  </a:lnTo>
                  <a:cubicBezTo>
                    <a:pt x="818581" y="597622"/>
                    <a:pt x="822458" y="596330"/>
                    <a:pt x="826334" y="593746"/>
                  </a:cubicBezTo>
                  <a:cubicBezTo>
                    <a:pt x="828918" y="592454"/>
                    <a:pt x="830210" y="591162"/>
                    <a:pt x="832795" y="589869"/>
                  </a:cubicBezTo>
                  <a:cubicBezTo>
                    <a:pt x="832795" y="591162"/>
                    <a:pt x="834087" y="593746"/>
                    <a:pt x="834087" y="595038"/>
                  </a:cubicBezTo>
                  <a:cubicBezTo>
                    <a:pt x="835379" y="598914"/>
                    <a:pt x="837963" y="604083"/>
                    <a:pt x="840548" y="609252"/>
                  </a:cubicBezTo>
                  <a:cubicBezTo>
                    <a:pt x="843132" y="614420"/>
                    <a:pt x="848301" y="619589"/>
                    <a:pt x="853469" y="623465"/>
                  </a:cubicBezTo>
                  <a:cubicBezTo>
                    <a:pt x="858638" y="628634"/>
                    <a:pt x="865099" y="632510"/>
                    <a:pt x="871559" y="636387"/>
                  </a:cubicBezTo>
                  <a:cubicBezTo>
                    <a:pt x="875436" y="637679"/>
                    <a:pt x="879312" y="638971"/>
                    <a:pt x="883189" y="640263"/>
                  </a:cubicBezTo>
                  <a:cubicBezTo>
                    <a:pt x="887065" y="641556"/>
                    <a:pt x="890942" y="642848"/>
                    <a:pt x="894818" y="642848"/>
                  </a:cubicBezTo>
                  <a:cubicBezTo>
                    <a:pt x="911616" y="645432"/>
                    <a:pt x="928414" y="642848"/>
                    <a:pt x="945212" y="638971"/>
                  </a:cubicBezTo>
                  <a:cubicBezTo>
                    <a:pt x="952965" y="636387"/>
                    <a:pt x="960718" y="633803"/>
                    <a:pt x="968471" y="628634"/>
                  </a:cubicBezTo>
                  <a:cubicBezTo>
                    <a:pt x="976224" y="624757"/>
                    <a:pt x="982685" y="618297"/>
                    <a:pt x="986561" y="611836"/>
                  </a:cubicBezTo>
                  <a:cubicBezTo>
                    <a:pt x="991730" y="605375"/>
                    <a:pt x="994314" y="598914"/>
                    <a:pt x="998191" y="592454"/>
                  </a:cubicBezTo>
                  <a:cubicBezTo>
                    <a:pt x="1002067" y="585993"/>
                    <a:pt x="1004652" y="580824"/>
                    <a:pt x="1007236" y="574363"/>
                  </a:cubicBezTo>
                  <a:cubicBezTo>
                    <a:pt x="1021450" y="564026"/>
                    <a:pt x="1025326" y="553689"/>
                    <a:pt x="1026618" y="547228"/>
                  </a:cubicBezTo>
                  <a:cubicBezTo>
                    <a:pt x="1029203" y="540767"/>
                    <a:pt x="1030495" y="536891"/>
                    <a:pt x="1030495" y="536891"/>
                  </a:cubicBezTo>
                  <a:cubicBezTo>
                    <a:pt x="1030495" y="536891"/>
                    <a:pt x="1029203" y="540767"/>
                    <a:pt x="1026618" y="547228"/>
                  </a:cubicBezTo>
                  <a:close/>
                  <a:moveTo>
                    <a:pt x="734591" y="943920"/>
                  </a:moveTo>
                  <a:cubicBezTo>
                    <a:pt x="733299" y="945212"/>
                    <a:pt x="732007" y="946504"/>
                    <a:pt x="729422" y="946504"/>
                  </a:cubicBezTo>
                  <a:cubicBezTo>
                    <a:pt x="728130" y="946504"/>
                    <a:pt x="725546" y="947797"/>
                    <a:pt x="724254" y="946504"/>
                  </a:cubicBezTo>
                  <a:cubicBezTo>
                    <a:pt x="724254" y="946504"/>
                    <a:pt x="722961" y="946504"/>
                    <a:pt x="722961" y="946504"/>
                  </a:cubicBezTo>
                  <a:cubicBezTo>
                    <a:pt x="724254" y="946504"/>
                    <a:pt x="726838" y="945212"/>
                    <a:pt x="728130" y="945212"/>
                  </a:cubicBezTo>
                  <a:cubicBezTo>
                    <a:pt x="730714" y="945212"/>
                    <a:pt x="732007" y="943920"/>
                    <a:pt x="734591" y="943920"/>
                  </a:cubicBezTo>
                  <a:cubicBezTo>
                    <a:pt x="734591" y="943920"/>
                    <a:pt x="734591" y="943920"/>
                    <a:pt x="734591" y="943920"/>
                  </a:cubicBezTo>
                  <a:close/>
                  <a:moveTo>
                    <a:pt x="732007" y="929706"/>
                  </a:moveTo>
                  <a:lnTo>
                    <a:pt x="732007" y="929706"/>
                  </a:lnTo>
                  <a:cubicBezTo>
                    <a:pt x="732007" y="929706"/>
                    <a:pt x="732007" y="929706"/>
                    <a:pt x="732007" y="929706"/>
                  </a:cubicBezTo>
                  <a:lnTo>
                    <a:pt x="732007" y="929706"/>
                  </a:lnTo>
                  <a:lnTo>
                    <a:pt x="732007" y="929706"/>
                  </a:lnTo>
                  <a:lnTo>
                    <a:pt x="732007" y="929706"/>
                  </a:lnTo>
                  <a:lnTo>
                    <a:pt x="732007" y="929706"/>
                  </a:lnTo>
                  <a:cubicBezTo>
                    <a:pt x="732007" y="929706"/>
                    <a:pt x="732007" y="929706"/>
                    <a:pt x="732007" y="929706"/>
                  </a:cubicBezTo>
                  <a:cubicBezTo>
                    <a:pt x="732007" y="929706"/>
                    <a:pt x="732007" y="929706"/>
                    <a:pt x="732007" y="929706"/>
                  </a:cubicBezTo>
                  <a:close/>
                  <a:moveTo>
                    <a:pt x="716501" y="934875"/>
                  </a:moveTo>
                  <a:lnTo>
                    <a:pt x="719085" y="934875"/>
                  </a:lnTo>
                  <a:cubicBezTo>
                    <a:pt x="717793" y="936167"/>
                    <a:pt x="717793" y="936167"/>
                    <a:pt x="716501" y="934875"/>
                  </a:cubicBezTo>
                  <a:cubicBezTo>
                    <a:pt x="716501" y="936167"/>
                    <a:pt x="716501" y="934875"/>
                    <a:pt x="716501" y="934875"/>
                  </a:cubicBezTo>
                  <a:close/>
                </a:path>
              </a:pathLst>
            </a:custGeom>
            <a:solidFill>
              <a:srgbClr val="2B313D"/>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0DB60CEF-699C-405E-9006-A927F7D91D5E}"/>
                </a:ext>
              </a:extLst>
            </p:cNvPr>
            <p:cNvSpPr/>
            <p:nvPr/>
          </p:nvSpPr>
          <p:spPr>
            <a:xfrm>
              <a:off x="1574800" y="4641198"/>
              <a:ext cx="1408450" cy="620235"/>
            </a:xfrm>
            <a:custGeom>
              <a:avLst/>
              <a:gdLst>
                <a:gd name="connsiteX0" fmla="*/ 1158418 w 1408450"/>
                <a:gd name="connsiteY0" fmla="*/ 620829 h 620234"/>
                <a:gd name="connsiteX1" fmla="*/ 847009 w 1408450"/>
                <a:gd name="connsiteY1" fmla="*/ 620829 h 620234"/>
                <a:gd name="connsiteX2" fmla="*/ 123401 w 1408450"/>
                <a:gd name="connsiteY2" fmla="*/ 620829 h 620234"/>
                <a:gd name="connsiteX3" fmla="*/ 9691 w 1408450"/>
                <a:gd name="connsiteY3" fmla="*/ 507119 h 620234"/>
                <a:gd name="connsiteX4" fmla="*/ 9691 w 1408450"/>
                <a:gd name="connsiteY4" fmla="*/ 427006 h 620234"/>
                <a:gd name="connsiteX5" fmla="*/ 631218 w 1408450"/>
                <a:gd name="connsiteY5" fmla="*/ 34190 h 620234"/>
                <a:gd name="connsiteX6" fmla="*/ 1242408 w 1408450"/>
                <a:gd name="connsiteY6" fmla="*/ 43235 h 620234"/>
                <a:gd name="connsiteX7" fmla="*/ 1400052 w 1408450"/>
                <a:gd name="connsiteY7" fmla="*/ 292621 h 620234"/>
                <a:gd name="connsiteX8" fmla="*/ 1400052 w 1408450"/>
                <a:gd name="connsiteY8" fmla="*/ 379196 h 620234"/>
                <a:gd name="connsiteX9" fmla="*/ 1158418 w 1408450"/>
                <a:gd name="connsiteY9" fmla="*/ 620829 h 62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8450" h="620234">
                  <a:moveTo>
                    <a:pt x="1158418" y="620829"/>
                  </a:moveTo>
                  <a:lnTo>
                    <a:pt x="847009" y="620829"/>
                  </a:lnTo>
                  <a:lnTo>
                    <a:pt x="123401" y="620829"/>
                  </a:lnTo>
                  <a:cubicBezTo>
                    <a:pt x="60085" y="620829"/>
                    <a:pt x="9691" y="570435"/>
                    <a:pt x="9691" y="507119"/>
                  </a:cubicBezTo>
                  <a:lnTo>
                    <a:pt x="9691" y="427006"/>
                  </a:lnTo>
                  <a:cubicBezTo>
                    <a:pt x="9691" y="293913"/>
                    <a:pt x="461946" y="60033"/>
                    <a:pt x="631218" y="34190"/>
                  </a:cubicBezTo>
                  <a:cubicBezTo>
                    <a:pt x="631218" y="34190"/>
                    <a:pt x="835379" y="-26541"/>
                    <a:pt x="1242408" y="43235"/>
                  </a:cubicBezTo>
                  <a:cubicBezTo>
                    <a:pt x="1291510" y="50988"/>
                    <a:pt x="1400052" y="160821"/>
                    <a:pt x="1400052" y="292621"/>
                  </a:cubicBezTo>
                  <a:lnTo>
                    <a:pt x="1400052" y="379196"/>
                  </a:lnTo>
                  <a:cubicBezTo>
                    <a:pt x="1397467" y="660886"/>
                    <a:pt x="1291510" y="620829"/>
                    <a:pt x="1158418" y="620829"/>
                  </a:cubicBezTo>
                  <a:close/>
                </a:path>
              </a:pathLst>
            </a:custGeom>
            <a:solidFill>
              <a:schemeClr val="accent1">
                <a:lumMod val="40000"/>
                <a:lumOff val="60000"/>
              </a:schemeClr>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8C84ECB3-6E26-4590-A302-B645C733EC0F}"/>
                </a:ext>
              </a:extLst>
            </p:cNvPr>
            <p:cNvSpPr/>
            <p:nvPr/>
          </p:nvSpPr>
          <p:spPr>
            <a:xfrm>
              <a:off x="1864954" y="4678720"/>
              <a:ext cx="943274" cy="258431"/>
            </a:xfrm>
            <a:custGeom>
              <a:avLst/>
              <a:gdLst>
                <a:gd name="connsiteX0" fmla="*/ 32239 w 943274"/>
                <a:gd name="connsiteY0" fmla="*/ 260268 h 258431"/>
                <a:gd name="connsiteX1" fmla="*/ 896692 w 943274"/>
                <a:gd name="connsiteY1" fmla="*/ 182738 h 258431"/>
                <a:gd name="connsiteX2" fmla="*/ 938041 w 943274"/>
                <a:gd name="connsiteY2" fmla="*/ 128468 h 258431"/>
                <a:gd name="connsiteX3" fmla="*/ 919951 w 943274"/>
                <a:gd name="connsiteY3" fmla="*/ 66444 h 258431"/>
                <a:gd name="connsiteX4" fmla="*/ 888939 w 943274"/>
                <a:gd name="connsiteY4" fmla="*/ 38017 h 258431"/>
                <a:gd name="connsiteX5" fmla="*/ 14149 w 943274"/>
                <a:gd name="connsiteY5" fmla="*/ 229256 h 258431"/>
                <a:gd name="connsiteX6" fmla="*/ 32239 w 943274"/>
                <a:gd name="connsiteY6" fmla="*/ 260268 h 25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3274" h="258431">
                  <a:moveTo>
                    <a:pt x="32239" y="260268"/>
                  </a:moveTo>
                  <a:cubicBezTo>
                    <a:pt x="153702" y="231840"/>
                    <a:pt x="478033" y="168525"/>
                    <a:pt x="896692" y="182738"/>
                  </a:cubicBezTo>
                  <a:cubicBezTo>
                    <a:pt x="925119" y="184031"/>
                    <a:pt x="947086" y="155603"/>
                    <a:pt x="938041" y="128468"/>
                  </a:cubicBezTo>
                  <a:lnTo>
                    <a:pt x="919951" y="66444"/>
                  </a:lnTo>
                  <a:cubicBezTo>
                    <a:pt x="916074" y="52231"/>
                    <a:pt x="903153" y="40601"/>
                    <a:pt x="888939" y="38017"/>
                  </a:cubicBezTo>
                  <a:cubicBezTo>
                    <a:pt x="772645" y="14758"/>
                    <a:pt x="269996" y="-67940"/>
                    <a:pt x="14149" y="229256"/>
                  </a:cubicBezTo>
                  <a:cubicBezTo>
                    <a:pt x="2520" y="243470"/>
                    <a:pt x="15441" y="264144"/>
                    <a:pt x="32239" y="260268"/>
                  </a:cubicBezTo>
                  <a:close/>
                </a:path>
              </a:pathLst>
            </a:custGeom>
            <a:solidFill>
              <a:schemeClr val="accent3"/>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3F008A9E-6EAF-4FD6-AC42-A211AC109BCB}"/>
                </a:ext>
              </a:extLst>
            </p:cNvPr>
            <p:cNvSpPr/>
            <p:nvPr/>
          </p:nvSpPr>
          <p:spPr>
            <a:xfrm>
              <a:off x="2826126" y="4683787"/>
              <a:ext cx="142137" cy="193823"/>
            </a:xfrm>
            <a:custGeom>
              <a:avLst/>
              <a:gdLst>
                <a:gd name="connsiteX0" fmla="*/ 16926 w 142137"/>
                <a:gd name="connsiteY0" fmla="*/ 9691 h 193823"/>
                <a:gd name="connsiteX1" fmla="*/ 75073 w 142137"/>
                <a:gd name="connsiteY1" fmla="*/ 164750 h 193823"/>
                <a:gd name="connsiteX2" fmla="*/ 117714 w 142137"/>
                <a:gd name="connsiteY2" fmla="*/ 185425 h 193823"/>
                <a:gd name="connsiteX3" fmla="*/ 135804 w 142137"/>
                <a:gd name="connsiteY3" fmla="*/ 167334 h 193823"/>
                <a:gd name="connsiteX4" fmla="*/ 16926 w 142137"/>
                <a:gd name="connsiteY4" fmla="*/ 9691 h 193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37" h="193823">
                  <a:moveTo>
                    <a:pt x="16926" y="9691"/>
                  </a:moveTo>
                  <a:cubicBezTo>
                    <a:pt x="16926" y="9691"/>
                    <a:pt x="-20547" y="10983"/>
                    <a:pt x="75073" y="164750"/>
                  </a:cubicBezTo>
                  <a:cubicBezTo>
                    <a:pt x="84118" y="178964"/>
                    <a:pt x="100916" y="188009"/>
                    <a:pt x="117714" y="185425"/>
                  </a:cubicBezTo>
                  <a:cubicBezTo>
                    <a:pt x="126759" y="184132"/>
                    <a:pt x="134512" y="178964"/>
                    <a:pt x="135804" y="167334"/>
                  </a:cubicBezTo>
                  <a:cubicBezTo>
                    <a:pt x="135804" y="132446"/>
                    <a:pt x="85410" y="49748"/>
                    <a:pt x="16926" y="9691"/>
                  </a:cubicBezTo>
                  <a:close/>
                </a:path>
              </a:pathLst>
            </a:custGeom>
            <a:solidFill>
              <a:schemeClr val="accent3"/>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60222AE5-FBED-4565-8165-4BC3923AFD97}"/>
                </a:ext>
              </a:extLst>
            </p:cNvPr>
            <p:cNvSpPr/>
            <p:nvPr/>
          </p:nvSpPr>
          <p:spPr>
            <a:xfrm>
              <a:off x="1706600" y="4670866"/>
              <a:ext cx="478098" cy="245510"/>
            </a:xfrm>
            <a:custGeom>
              <a:avLst/>
              <a:gdLst>
                <a:gd name="connsiteX0" fmla="*/ 9691 w 478097"/>
                <a:gd name="connsiteY0" fmla="*/ 235819 h 245509"/>
                <a:gd name="connsiteX1" fmla="*/ 26489 w 478097"/>
                <a:gd name="connsiteY1" fmla="*/ 235819 h 245509"/>
                <a:gd name="connsiteX2" fmla="*/ 93681 w 478097"/>
                <a:gd name="connsiteY2" fmla="*/ 219020 h 245509"/>
                <a:gd name="connsiteX3" fmla="*/ 474867 w 478097"/>
                <a:gd name="connsiteY3" fmla="*/ 9691 h 245509"/>
                <a:gd name="connsiteX4" fmla="*/ 9691 w 478097"/>
                <a:gd name="connsiteY4" fmla="*/ 235819 h 24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97" h="245509">
                  <a:moveTo>
                    <a:pt x="9691" y="235819"/>
                  </a:moveTo>
                  <a:lnTo>
                    <a:pt x="26489" y="235819"/>
                  </a:lnTo>
                  <a:cubicBezTo>
                    <a:pt x="49748" y="235819"/>
                    <a:pt x="73007" y="229358"/>
                    <a:pt x="93681" y="219020"/>
                  </a:cubicBezTo>
                  <a:lnTo>
                    <a:pt x="474867" y="9691"/>
                  </a:lnTo>
                  <a:cubicBezTo>
                    <a:pt x="474867" y="9691"/>
                    <a:pt x="226773" y="66546"/>
                    <a:pt x="9691" y="235819"/>
                  </a:cubicBezTo>
                  <a:close/>
                </a:path>
              </a:pathLst>
            </a:custGeom>
            <a:solidFill>
              <a:schemeClr val="accent3"/>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D6E733D7-5928-47A2-9E1E-F1174FC8B56F}"/>
                </a:ext>
              </a:extLst>
            </p:cNvPr>
            <p:cNvSpPr/>
            <p:nvPr/>
          </p:nvSpPr>
          <p:spPr>
            <a:xfrm>
              <a:off x="1617186" y="5013686"/>
              <a:ext cx="387647" cy="387647"/>
            </a:xfrm>
            <a:custGeom>
              <a:avLst/>
              <a:gdLst>
                <a:gd name="connsiteX0" fmla="*/ 291237 w 387646"/>
                <a:gd name="connsiteY0" fmla="*/ 108642 h 387646"/>
                <a:gd name="connsiteX1" fmla="*/ 283936 w 387646"/>
                <a:gd name="connsiteY1" fmla="*/ 291237 h 387646"/>
                <a:gd name="connsiteX2" fmla="*/ 101342 w 387646"/>
                <a:gd name="connsiteY2" fmla="*/ 283936 h 387646"/>
                <a:gd name="connsiteX3" fmla="*/ 108642 w 387646"/>
                <a:gd name="connsiteY3" fmla="*/ 101342 h 387646"/>
                <a:gd name="connsiteX4" fmla="*/ 291237 w 387646"/>
                <a:gd name="connsiteY4" fmla="*/ 108642 h 387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646" h="387646">
                  <a:moveTo>
                    <a:pt x="291237" y="108642"/>
                  </a:moveTo>
                  <a:cubicBezTo>
                    <a:pt x="339643" y="161080"/>
                    <a:pt x="336374" y="242831"/>
                    <a:pt x="283936" y="291237"/>
                  </a:cubicBezTo>
                  <a:cubicBezTo>
                    <a:pt x="231498" y="339643"/>
                    <a:pt x="149748" y="336374"/>
                    <a:pt x="101342" y="283936"/>
                  </a:cubicBezTo>
                  <a:cubicBezTo>
                    <a:pt x="52935" y="231498"/>
                    <a:pt x="56204" y="149748"/>
                    <a:pt x="108642" y="101342"/>
                  </a:cubicBezTo>
                  <a:cubicBezTo>
                    <a:pt x="161080" y="52935"/>
                    <a:pt x="242831" y="56204"/>
                    <a:pt x="291237" y="108642"/>
                  </a:cubicBezTo>
                  <a:close/>
                </a:path>
              </a:pathLst>
            </a:custGeom>
            <a:solidFill>
              <a:srgbClr val="2B313D"/>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63909868-0C6C-434D-A6DF-3433FEB2A6C8}"/>
                </a:ext>
              </a:extLst>
            </p:cNvPr>
            <p:cNvSpPr/>
            <p:nvPr/>
          </p:nvSpPr>
          <p:spPr>
            <a:xfrm>
              <a:off x="1716937" y="5114075"/>
              <a:ext cx="180902" cy="180902"/>
            </a:xfrm>
            <a:custGeom>
              <a:avLst/>
              <a:gdLst>
                <a:gd name="connsiteX0" fmla="*/ 182840 w 180901"/>
                <a:gd name="connsiteY0" fmla="*/ 96266 h 180901"/>
                <a:gd name="connsiteX1" fmla="*/ 96266 w 180901"/>
                <a:gd name="connsiteY1" fmla="*/ 182840 h 180901"/>
                <a:gd name="connsiteX2" fmla="*/ 9691 w 180901"/>
                <a:gd name="connsiteY2" fmla="*/ 96266 h 180901"/>
                <a:gd name="connsiteX3" fmla="*/ 96266 w 180901"/>
                <a:gd name="connsiteY3" fmla="*/ 9691 h 180901"/>
                <a:gd name="connsiteX4" fmla="*/ 182840 w 180901"/>
                <a:gd name="connsiteY4" fmla="*/ 96266 h 18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1" h="180901">
                  <a:moveTo>
                    <a:pt x="182840" y="96266"/>
                  </a:moveTo>
                  <a:cubicBezTo>
                    <a:pt x="182840" y="144080"/>
                    <a:pt x="144079" y="182840"/>
                    <a:pt x="96266" y="182840"/>
                  </a:cubicBezTo>
                  <a:cubicBezTo>
                    <a:pt x="48452" y="182840"/>
                    <a:pt x="9691" y="144080"/>
                    <a:pt x="9691" y="96266"/>
                  </a:cubicBezTo>
                  <a:cubicBezTo>
                    <a:pt x="9691" y="48452"/>
                    <a:pt x="48452" y="9691"/>
                    <a:pt x="96266" y="9691"/>
                  </a:cubicBezTo>
                  <a:cubicBezTo>
                    <a:pt x="144079" y="9691"/>
                    <a:pt x="182840" y="48452"/>
                    <a:pt x="182840" y="96266"/>
                  </a:cubicBezTo>
                  <a:close/>
                </a:path>
              </a:pathLst>
            </a:custGeom>
            <a:solidFill>
              <a:srgbClr val="027F9B"/>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D37B918F-745D-4043-A14D-7A8E6167B57C}"/>
                </a:ext>
              </a:extLst>
            </p:cNvPr>
            <p:cNvSpPr/>
            <p:nvPr/>
          </p:nvSpPr>
          <p:spPr>
            <a:xfrm>
              <a:off x="2665572" y="5008768"/>
              <a:ext cx="361804" cy="361804"/>
            </a:xfrm>
            <a:custGeom>
              <a:avLst/>
              <a:gdLst>
                <a:gd name="connsiteX0" fmla="*/ 271364 w 361803"/>
                <a:gd name="connsiteY0" fmla="*/ 99591 h 361803"/>
                <a:gd name="connsiteX1" fmla="*/ 271364 w 361803"/>
                <a:gd name="connsiteY1" fmla="*/ 271364 h 361803"/>
                <a:gd name="connsiteX2" fmla="*/ 99591 w 361803"/>
                <a:gd name="connsiteY2" fmla="*/ 271364 h 361803"/>
                <a:gd name="connsiteX3" fmla="*/ 99591 w 361803"/>
                <a:gd name="connsiteY3" fmla="*/ 99591 h 361803"/>
                <a:gd name="connsiteX4" fmla="*/ 271364 w 361803"/>
                <a:gd name="connsiteY4" fmla="*/ 99591 h 361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803" h="361803">
                  <a:moveTo>
                    <a:pt x="271364" y="99591"/>
                  </a:moveTo>
                  <a:cubicBezTo>
                    <a:pt x="318798" y="147025"/>
                    <a:pt x="318798" y="223930"/>
                    <a:pt x="271364" y="271364"/>
                  </a:cubicBezTo>
                  <a:cubicBezTo>
                    <a:pt x="223930" y="318798"/>
                    <a:pt x="147025" y="318797"/>
                    <a:pt x="99591" y="271364"/>
                  </a:cubicBezTo>
                  <a:cubicBezTo>
                    <a:pt x="52158" y="223930"/>
                    <a:pt x="52158" y="147025"/>
                    <a:pt x="99591" y="99591"/>
                  </a:cubicBezTo>
                  <a:cubicBezTo>
                    <a:pt x="147025" y="52158"/>
                    <a:pt x="223930" y="52158"/>
                    <a:pt x="271364" y="99591"/>
                  </a:cubicBezTo>
                  <a:close/>
                </a:path>
              </a:pathLst>
            </a:custGeom>
            <a:solidFill>
              <a:srgbClr val="2B313D"/>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C5EB6F2B-B487-4353-980A-45B736D2C827}"/>
                </a:ext>
              </a:extLst>
            </p:cNvPr>
            <p:cNvSpPr/>
            <p:nvPr/>
          </p:nvSpPr>
          <p:spPr>
            <a:xfrm>
              <a:off x="2754539" y="5098569"/>
              <a:ext cx="180902" cy="180902"/>
            </a:xfrm>
            <a:custGeom>
              <a:avLst/>
              <a:gdLst>
                <a:gd name="connsiteX0" fmla="*/ 182840 w 180901"/>
                <a:gd name="connsiteY0" fmla="*/ 96265 h 180901"/>
                <a:gd name="connsiteX1" fmla="*/ 96266 w 180901"/>
                <a:gd name="connsiteY1" fmla="*/ 182840 h 180901"/>
                <a:gd name="connsiteX2" fmla="*/ 9691 w 180901"/>
                <a:gd name="connsiteY2" fmla="*/ 96265 h 180901"/>
                <a:gd name="connsiteX3" fmla="*/ 96266 w 180901"/>
                <a:gd name="connsiteY3" fmla="*/ 9691 h 180901"/>
                <a:gd name="connsiteX4" fmla="*/ 182840 w 180901"/>
                <a:gd name="connsiteY4" fmla="*/ 96265 h 180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01" h="180901">
                  <a:moveTo>
                    <a:pt x="182840" y="96265"/>
                  </a:moveTo>
                  <a:cubicBezTo>
                    <a:pt x="182840" y="144079"/>
                    <a:pt x="144079" y="182840"/>
                    <a:pt x="96266" y="182840"/>
                  </a:cubicBezTo>
                  <a:cubicBezTo>
                    <a:pt x="48452" y="182840"/>
                    <a:pt x="9691" y="144079"/>
                    <a:pt x="9691" y="96265"/>
                  </a:cubicBezTo>
                  <a:cubicBezTo>
                    <a:pt x="9691" y="48452"/>
                    <a:pt x="48452" y="9691"/>
                    <a:pt x="96266" y="9691"/>
                  </a:cubicBezTo>
                  <a:cubicBezTo>
                    <a:pt x="144079" y="9691"/>
                    <a:pt x="182840" y="48452"/>
                    <a:pt x="182840" y="96265"/>
                  </a:cubicBezTo>
                  <a:close/>
                </a:path>
              </a:pathLst>
            </a:custGeom>
            <a:solidFill>
              <a:srgbClr val="027F9B"/>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830B88EC-4FDC-4005-AAC9-2914BBB5B8E8}"/>
                </a:ext>
              </a:extLst>
            </p:cNvPr>
            <p:cNvSpPr/>
            <p:nvPr/>
          </p:nvSpPr>
          <p:spPr>
            <a:xfrm>
              <a:off x="2792011" y="4572554"/>
              <a:ext cx="762372" cy="671921"/>
            </a:xfrm>
            <a:custGeom>
              <a:avLst/>
              <a:gdLst>
                <a:gd name="connsiteX0" fmla="*/ 724254 w 762372"/>
                <a:gd name="connsiteY0" fmla="*/ 45979 h 671921"/>
                <a:gd name="connsiteX1" fmla="*/ 702287 w 762372"/>
                <a:gd name="connsiteY1" fmla="*/ 35642 h 671921"/>
                <a:gd name="connsiteX2" fmla="*/ 689366 w 762372"/>
                <a:gd name="connsiteY2" fmla="*/ 29181 h 671921"/>
                <a:gd name="connsiteX3" fmla="*/ 681612 w 762372"/>
                <a:gd name="connsiteY3" fmla="*/ 25305 h 671921"/>
                <a:gd name="connsiteX4" fmla="*/ 627342 w 762372"/>
                <a:gd name="connsiteY4" fmla="*/ 9799 h 671921"/>
                <a:gd name="connsiteX5" fmla="*/ 627342 w 762372"/>
                <a:gd name="connsiteY5" fmla="*/ 9799 h 671921"/>
                <a:gd name="connsiteX6" fmla="*/ 539475 w 762372"/>
                <a:gd name="connsiteY6" fmla="*/ 42103 h 671921"/>
                <a:gd name="connsiteX7" fmla="*/ 456777 w 762372"/>
                <a:gd name="connsiteY7" fmla="*/ 353512 h 671921"/>
                <a:gd name="connsiteX8" fmla="*/ 392170 w 762372"/>
                <a:gd name="connsiteY8" fmla="*/ 401322 h 671921"/>
                <a:gd name="connsiteX9" fmla="*/ 406383 w 762372"/>
                <a:gd name="connsiteY9" fmla="*/ 463346 h 671921"/>
                <a:gd name="connsiteX10" fmla="*/ 456777 w 762372"/>
                <a:gd name="connsiteY10" fmla="*/ 454300 h 671921"/>
                <a:gd name="connsiteX11" fmla="*/ 476160 w 762372"/>
                <a:gd name="connsiteY11" fmla="*/ 411659 h 671921"/>
                <a:gd name="connsiteX12" fmla="*/ 477452 w 762372"/>
                <a:gd name="connsiteY12" fmla="*/ 379355 h 671921"/>
                <a:gd name="connsiteX13" fmla="*/ 477452 w 762372"/>
                <a:gd name="connsiteY13" fmla="*/ 371602 h 671921"/>
                <a:gd name="connsiteX14" fmla="*/ 483913 w 762372"/>
                <a:gd name="connsiteY14" fmla="*/ 372895 h 671921"/>
                <a:gd name="connsiteX15" fmla="*/ 551105 w 762372"/>
                <a:gd name="connsiteY15" fmla="*/ 428457 h 671921"/>
                <a:gd name="connsiteX16" fmla="*/ 557566 w 762372"/>
                <a:gd name="connsiteY16" fmla="*/ 520200 h 671921"/>
                <a:gd name="connsiteX17" fmla="*/ 480036 w 762372"/>
                <a:gd name="connsiteY17" fmla="*/ 630034 h 671921"/>
                <a:gd name="connsiteX18" fmla="*/ 350821 w 762372"/>
                <a:gd name="connsiteY18" fmla="*/ 632618 h 671921"/>
                <a:gd name="connsiteX19" fmla="*/ 264246 w 762372"/>
                <a:gd name="connsiteY19" fmla="*/ 513740 h 671921"/>
                <a:gd name="connsiteX20" fmla="*/ 255201 w 762372"/>
                <a:gd name="connsiteY20" fmla="*/ 495649 h 671921"/>
                <a:gd name="connsiteX21" fmla="*/ 105311 w 762372"/>
                <a:gd name="connsiteY21" fmla="*/ 374187 h 671921"/>
                <a:gd name="connsiteX22" fmla="*/ 57501 w 762372"/>
                <a:gd name="connsiteY22" fmla="*/ 331546 h 671921"/>
                <a:gd name="connsiteX23" fmla="*/ 9691 w 762372"/>
                <a:gd name="connsiteY23" fmla="*/ 379355 h 671921"/>
                <a:gd name="connsiteX24" fmla="*/ 57501 w 762372"/>
                <a:gd name="connsiteY24" fmla="*/ 427165 h 671921"/>
                <a:gd name="connsiteX25" fmla="*/ 102726 w 762372"/>
                <a:gd name="connsiteY25" fmla="*/ 394861 h 671921"/>
                <a:gd name="connsiteX26" fmla="*/ 235819 w 762372"/>
                <a:gd name="connsiteY26" fmla="*/ 505987 h 671921"/>
                <a:gd name="connsiteX27" fmla="*/ 244864 w 762372"/>
                <a:gd name="connsiteY27" fmla="*/ 524077 h 671921"/>
                <a:gd name="connsiteX28" fmla="*/ 339191 w 762372"/>
                <a:gd name="connsiteY28" fmla="*/ 650708 h 671921"/>
                <a:gd name="connsiteX29" fmla="*/ 410260 w 762372"/>
                <a:gd name="connsiteY29" fmla="*/ 668798 h 671921"/>
                <a:gd name="connsiteX30" fmla="*/ 489081 w 762372"/>
                <a:gd name="connsiteY30" fmla="*/ 648124 h 671921"/>
                <a:gd name="connsiteX31" fmla="*/ 575656 w 762372"/>
                <a:gd name="connsiteY31" fmla="*/ 525369 h 671921"/>
                <a:gd name="connsiteX32" fmla="*/ 567903 w 762372"/>
                <a:gd name="connsiteY32" fmla="*/ 420705 h 671921"/>
                <a:gd name="connsiteX33" fmla="*/ 485205 w 762372"/>
                <a:gd name="connsiteY33" fmla="*/ 354805 h 671921"/>
                <a:gd name="connsiteX34" fmla="*/ 476160 w 762372"/>
                <a:gd name="connsiteY34" fmla="*/ 353512 h 671921"/>
                <a:gd name="connsiteX35" fmla="*/ 552397 w 762372"/>
                <a:gd name="connsiteY35" fmla="*/ 57609 h 671921"/>
                <a:gd name="connsiteX36" fmla="*/ 627342 w 762372"/>
                <a:gd name="connsiteY36" fmla="*/ 30473 h 671921"/>
                <a:gd name="connsiteX37" fmla="*/ 627342 w 762372"/>
                <a:gd name="connsiteY37" fmla="*/ 30473 h 671921"/>
                <a:gd name="connsiteX38" fmla="*/ 671275 w 762372"/>
                <a:gd name="connsiteY38" fmla="*/ 43395 h 671921"/>
                <a:gd name="connsiteX39" fmla="*/ 679028 w 762372"/>
                <a:gd name="connsiteY39" fmla="*/ 47271 h 671921"/>
                <a:gd name="connsiteX40" fmla="*/ 690658 w 762372"/>
                <a:gd name="connsiteY40" fmla="*/ 53732 h 671921"/>
                <a:gd name="connsiteX41" fmla="*/ 715209 w 762372"/>
                <a:gd name="connsiteY41" fmla="*/ 65361 h 671921"/>
                <a:gd name="connsiteX42" fmla="*/ 753973 w 762372"/>
                <a:gd name="connsiteY42" fmla="*/ 73114 h 671921"/>
                <a:gd name="connsiteX43" fmla="*/ 753973 w 762372"/>
                <a:gd name="connsiteY43" fmla="*/ 52440 h 671921"/>
                <a:gd name="connsiteX44" fmla="*/ 724254 w 762372"/>
                <a:gd name="connsiteY44" fmla="*/ 45979 h 671921"/>
                <a:gd name="connsiteX45" fmla="*/ 456777 w 762372"/>
                <a:gd name="connsiteY45" fmla="*/ 378063 h 671921"/>
                <a:gd name="connsiteX46" fmla="*/ 456777 w 762372"/>
                <a:gd name="connsiteY46" fmla="*/ 406491 h 671921"/>
                <a:gd name="connsiteX47" fmla="*/ 442564 w 762372"/>
                <a:gd name="connsiteY47" fmla="*/ 438795 h 671921"/>
                <a:gd name="connsiteX48" fmla="*/ 416720 w 762372"/>
                <a:gd name="connsiteY48" fmla="*/ 443963 h 671921"/>
                <a:gd name="connsiteX49" fmla="*/ 410260 w 762372"/>
                <a:gd name="connsiteY49" fmla="*/ 407783 h 671921"/>
                <a:gd name="connsiteX50" fmla="*/ 456777 w 762372"/>
                <a:gd name="connsiteY50" fmla="*/ 371602 h 671921"/>
                <a:gd name="connsiteX51" fmla="*/ 456777 w 762372"/>
                <a:gd name="connsiteY51" fmla="*/ 378063 h 67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62372" h="671921">
                  <a:moveTo>
                    <a:pt x="724254" y="45979"/>
                  </a:moveTo>
                  <a:cubicBezTo>
                    <a:pt x="717793" y="43395"/>
                    <a:pt x="710040" y="39518"/>
                    <a:pt x="702287" y="35642"/>
                  </a:cubicBezTo>
                  <a:cubicBezTo>
                    <a:pt x="698411" y="33057"/>
                    <a:pt x="694534" y="31765"/>
                    <a:pt x="689366" y="29181"/>
                  </a:cubicBezTo>
                  <a:cubicBezTo>
                    <a:pt x="686781" y="27889"/>
                    <a:pt x="684197" y="26597"/>
                    <a:pt x="681612" y="25305"/>
                  </a:cubicBezTo>
                  <a:cubicBezTo>
                    <a:pt x="667399" y="17552"/>
                    <a:pt x="651893" y="9799"/>
                    <a:pt x="627342" y="9799"/>
                  </a:cubicBezTo>
                  <a:lnTo>
                    <a:pt x="627342" y="9799"/>
                  </a:lnTo>
                  <a:cubicBezTo>
                    <a:pt x="592454" y="8507"/>
                    <a:pt x="562734" y="18844"/>
                    <a:pt x="539475" y="42103"/>
                  </a:cubicBezTo>
                  <a:cubicBezTo>
                    <a:pt x="464530" y="109295"/>
                    <a:pt x="458069" y="265646"/>
                    <a:pt x="456777" y="353512"/>
                  </a:cubicBezTo>
                  <a:cubicBezTo>
                    <a:pt x="428350" y="358681"/>
                    <a:pt x="402507" y="375479"/>
                    <a:pt x="392170" y="401322"/>
                  </a:cubicBezTo>
                  <a:cubicBezTo>
                    <a:pt x="383124" y="421996"/>
                    <a:pt x="385709" y="451716"/>
                    <a:pt x="406383" y="463346"/>
                  </a:cubicBezTo>
                  <a:cubicBezTo>
                    <a:pt x="421889" y="472391"/>
                    <a:pt x="442564" y="468514"/>
                    <a:pt x="456777" y="454300"/>
                  </a:cubicBezTo>
                  <a:cubicBezTo>
                    <a:pt x="467115" y="443963"/>
                    <a:pt x="473575" y="431042"/>
                    <a:pt x="476160" y="411659"/>
                  </a:cubicBezTo>
                  <a:cubicBezTo>
                    <a:pt x="477452" y="406491"/>
                    <a:pt x="477452" y="397445"/>
                    <a:pt x="477452" y="379355"/>
                  </a:cubicBezTo>
                  <a:cubicBezTo>
                    <a:pt x="477452" y="376771"/>
                    <a:pt x="477452" y="374187"/>
                    <a:pt x="477452" y="371602"/>
                  </a:cubicBezTo>
                  <a:cubicBezTo>
                    <a:pt x="480036" y="371602"/>
                    <a:pt x="481328" y="371602"/>
                    <a:pt x="483913" y="372895"/>
                  </a:cubicBezTo>
                  <a:cubicBezTo>
                    <a:pt x="512340" y="378063"/>
                    <a:pt x="538183" y="398738"/>
                    <a:pt x="551105" y="428457"/>
                  </a:cubicBezTo>
                  <a:cubicBezTo>
                    <a:pt x="562734" y="454300"/>
                    <a:pt x="565318" y="486604"/>
                    <a:pt x="557566" y="520200"/>
                  </a:cubicBezTo>
                  <a:cubicBezTo>
                    <a:pt x="547228" y="566718"/>
                    <a:pt x="517509" y="608067"/>
                    <a:pt x="480036" y="630034"/>
                  </a:cubicBezTo>
                  <a:cubicBezTo>
                    <a:pt x="439979" y="653293"/>
                    <a:pt x="388293" y="654585"/>
                    <a:pt x="350821" y="632618"/>
                  </a:cubicBezTo>
                  <a:cubicBezTo>
                    <a:pt x="308179" y="608067"/>
                    <a:pt x="286213" y="560257"/>
                    <a:pt x="264246" y="513740"/>
                  </a:cubicBezTo>
                  <a:cubicBezTo>
                    <a:pt x="261662" y="507279"/>
                    <a:pt x="257785" y="500818"/>
                    <a:pt x="255201" y="495649"/>
                  </a:cubicBezTo>
                  <a:cubicBezTo>
                    <a:pt x="226773" y="437502"/>
                    <a:pt x="175087" y="381940"/>
                    <a:pt x="105311" y="374187"/>
                  </a:cubicBezTo>
                  <a:cubicBezTo>
                    <a:pt x="102726" y="349636"/>
                    <a:pt x="83344" y="331546"/>
                    <a:pt x="57501" y="331546"/>
                  </a:cubicBezTo>
                  <a:cubicBezTo>
                    <a:pt x="31658" y="331546"/>
                    <a:pt x="9691" y="353512"/>
                    <a:pt x="9691" y="379355"/>
                  </a:cubicBezTo>
                  <a:cubicBezTo>
                    <a:pt x="9691" y="405199"/>
                    <a:pt x="31658" y="427165"/>
                    <a:pt x="57501" y="427165"/>
                  </a:cubicBezTo>
                  <a:cubicBezTo>
                    <a:pt x="78176" y="427165"/>
                    <a:pt x="96266" y="412952"/>
                    <a:pt x="102726" y="394861"/>
                  </a:cubicBezTo>
                  <a:cubicBezTo>
                    <a:pt x="182840" y="405199"/>
                    <a:pt x="226773" y="486604"/>
                    <a:pt x="235819" y="505987"/>
                  </a:cubicBezTo>
                  <a:cubicBezTo>
                    <a:pt x="238403" y="512447"/>
                    <a:pt x="242279" y="518908"/>
                    <a:pt x="244864" y="524077"/>
                  </a:cubicBezTo>
                  <a:cubicBezTo>
                    <a:pt x="268122" y="573179"/>
                    <a:pt x="291381" y="623573"/>
                    <a:pt x="339191" y="650708"/>
                  </a:cubicBezTo>
                  <a:cubicBezTo>
                    <a:pt x="359866" y="662338"/>
                    <a:pt x="384417" y="668798"/>
                    <a:pt x="410260" y="668798"/>
                  </a:cubicBezTo>
                  <a:cubicBezTo>
                    <a:pt x="437395" y="668798"/>
                    <a:pt x="464530" y="662338"/>
                    <a:pt x="489081" y="648124"/>
                  </a:cubicBezTo>
                  <a:cubicBezTo>
                    <a:pt x="531722" y="623573"/>
                    <a:pt x="564026" y="578347"/>
                    <a:pt x="575656" y="525369"/>
                  </a:cubicBezTo>
                  <a:cubicBezTo>
                    <a:pt x="584701" y="487896"/>
                    <a:pt x="580824" y="450424"/>
                    <a:pt x="567903" y="420705"/>
                  </a:cubicBezTo>
                  <a:cubicBezTo>
                    <a:pt x="552397" y="385816"/>
                    <a:pt x="520093" y="359973"/>
                    <a:pt x="485205" y="354805"/>
                  </a:cubicBezTo>
                  <a:cubicBezTo>
                    <a:pt x="482620" y="354805"/>
                    <a:pt x="478744" y="353512"/>
                    <a:pt x="476160" y="353512"/>
                  </a:cubicBezTo>
                  <a:cubicBezTo>
                    <a:pt x="477452" y="272106"/>
                    <a:pt x="485205" y="118340"/>
                    <a:pt x="552397" y="57609"/>
                  </a:cubicBezTo>
                  <a:cubicBezTo>
                    <a:pt x="573071" y="38226"/>
                    <a:pt x="597622" y="30473"/>
                    <a:pt x="627342" y="30473"/>
                  </a:cubicBezTo>
                  <a:lnTo>
                    <a:pt x="627342" y="30473"/>
                  </a:lnTo>
                  <a:cubicBezTo>
                    <a:pt x="646724" y="30473"/>
                    <a:pt x="657062" y="36934"/>
                    <a:pt x="671275" y="43395"/>
                  </a:cubicBezTo>
                  <a:cubicBezTo>
                    <a:pt x="673860" y="44687"/>
                    <a:pt x="676444" y="45979"/>
                    <a:pt x="679028" y="47271"/>
                  </a:cubicBezTo>
                  <a:cubicBezTo>
                    <a:pt x="682905" y="49856"/>
                    <a:pt x="686781" y="51148"/>
                    <a:pt x="690658" y="53732"/>
                  </a:cubicBezTo>
                  <a:cubicBezTo>
                    <a:pt x="699703" y="58901"/>
                    <a:pt x="707456" y="62777"/>
                    <a:pt x="715209" y="65361"/>
                  </a:cubicBezTo>
                  <a:cubicBezTo>
                    <a:pt x="728130" y="70530"/>
                    <a:pt x="741052" y="71822"/>
                    <a:pt x="753973" y="73114"/>
                  </a:cubicBezTo>
                  <a:lnTo>
                    <a:pt x="753973" y="52440"/>
                  </a:lnTo>
                  <a:cubicBezTo>
                    <a:pt x="744928" y="51148"/>
                    <a:pt x="734591" y="49856"/>
                    <a:pt x="724254" y="45979"/>
                  </a:cubicBezTo>
                  <a:close/>
                  <a:moveTo>
                    <a:pt x="456777" y="378063"/>
                  </a:moveTo>
                  <a:cubicBezTo>
                    <a:pt x="456777" y="392277"/>
                    <a:pt x="456777" y="403906"/>
                    <a:pt x="456777" y="406491"/>
                  </a:cubicBezTo>
                  <a:cubicBezTo>
                    <a:pt x="454193" y="420705"/>
                    <a:pt x="450317" y="431042"/>
                    <a:pt x="442564" y="438795"/>
                  </a:cubicBezTo>
                  <a:cubicBezTo>
                    <a:pt x="436103" y="445255"/>
                    <a:pt x="424473" y="449132"/>
                    <a:pt x="416720" y="443963"/>
                  </a:cubicBezTo>
                  <a:cubicBezTo>
                    <a:pt x="406383" y="437502"/>
                    <a:pt x="405091" y="420705"/>
                    <a:pt x="410260" y="407783"/>
                  </a:cubicBezTo>
                  <a:cubicBezTo>
                    <a:pt x="418013" y="389692"/>
                    <a:pt x="436103" y="376771"/>
                    <a:pt x="456777" y="371602"/>
                  </a:cubicBezTo>
                  <a:cubicBezTo>
                    <a:pt x="456777" y="374187"/>
                    <a:pt x="456777" y="375479"/>
                    <a:pt x="456777" y="378063"/>
                  </a:cubicBezTo>
                  <a:close/>
                </a:path>
              </a:pathLst>
            </a:custGeom>
            <a:solidFill>
              <a:schemeClr val="accent4"/>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8DB813C8-6188-4AE1-97BA-7AD7B3190BE2}"/>
                </a:ext>
              </a:extLst>
            </p:cNvPr>
            <p:cNvSpPr/>
            <p:nvPr/>
          </p:nvSpPr>
          <p:spPr>
            <a:xfrm>
              <a:off x="1567047" y="4947387"/>
              <a:ext cx="103373" cy="180902"/>
            </a:xfrm>
            <a:custGeom>
              <a:avLst/>
              <a:gdLst>
                <a:gd name="connsiteX0" fmla="*/ 73007 w 103372"/>
                <a:gd name="connsiteY0" fmla="*/ 9691 h 180901"/>
                <a:gd name="connsiteX1" fmla="*/ 9691 w 103372"/>
                <a:gd name="connsiteY1" fmla="*/ 124693 h 180901"/>
                <a:gd name="connsiteX2" fmla="*/ 9691 w 103372"/>
                <a:gd name="connsiteY2" fmla="*/ 171211 h 180901"/>
                <a:gd name="connsiteX3" fmla="*/ 17444 w 103372"/>
                <a:gd name="connsiteY3" fmla="*/ 173795 h 180901"/>
                <a:gd name="connsiteX4" fmla="*/ 100142 w 103372"/>
                <a:gd name="connsiteY4" fmla="*/ 100142 h 180901"/>
                <a:gd name="connsiteX5" fmla="*/ 73007 w 103372"/>
                <a:gd name="connsiteY5" fmla="*/ 9691 h 180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72" h="180901">
                  <a:moveTo>
                    <a:pt x="73007" y="9691"/>
                  </a:moveTo>
                  <a:cubicBezTo>
                    <a:pt x="32950" y="51040"/>
                    <a:pt x="9691" y="89805"/>
                    <a:pt x="9691" y="124693"/>
                  </a:cubicBezTo>
                  <a:lnTo>
                    <a:pt x="9691" y="171211"/>
                  </a:lnTo>
                  <a:cubicBezTo>
                    <a:pt x="12275" y="172503"/>
                    <a:pt x="14860" y="173795"/>
                    <a:pt x="17444" y="173795"/>
                  </a:cubicBezTo>
                  <a:cubicBezTo>
                    <a:pt x="53625" y="180256"/>
                    <a:pt x="91097" y="147952"/>
                    <a:pt x="100142" y="100142"/>
                  </a:cubicBezTo>
                  <a:cubicBezTo>
                    <a:pt x="107895" y="62670"/>
                    <a:pt x="96266" y="27781"/>
                    <a:pt x="73007" y="9691"/>
                  </a:cubicBezTo>
                  <a:close/>
                </a:path>
              </a:pathLst>
            </a:custGeom>
            <a:solidFill>
              <a:schemeClr val="accent3"/>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FCF50275-545D-4EB5-8C3A-87AAAE131784}"/>
                </a:ext>
              </a:extLst>
            </p:cNvPr>
            <p:cNvSpPr/>
            <p:nvPr/>
          </p:nvSpPr>
          <p:spPr>
            <a:xfrm>
              <a:off x="3364437" y="4297269"/>
              <a:ext cx="103373" cy="891588"/>
            </a:xfrm>
            <a:custGeom>
              <a:avLst/>
              <a:gdLst>
                <a:gd name="connsiteX0" fmla="*/ 67838 w 103372"/>
                <a:gd name="connsiteY0" fmla="*/ 35698 h 891587"/>
                <a:gd name="connsiteX1" fmla="*/ 104019 w 103372"/>
                <a:gd name="connsiteY1" fmla="*/ 883353 h 891587"/>
                <a:gd name="connsiteX2" fmla="*/ 9691 w 103372"/>
                <a:gd name="connsiteY2" fmla="*/ 884645 h 891587"/>
                <a:gd name="connsiteX3" fmla="*/ 30366 w 103372"/>
                <a:gd name="connsiteY3" fmla="*/ 36990 h 891587"/>
                <a:gd name="connsiteX4" fmla="*/ 67838 w 103372"/>
                <a:gd name="connsiteY4" fmla="*/ 35698 h 891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72" h="891587">
                  <a:moveTo>
                    <a:pt x="67838" y="35698"/>
                  </a:moveTo>
                  <a:lnTo>
                    <a:pt x="104019" y="883353"/>
                  </a:lnTo>
                  <a:lnTo>
                    <a:pt x="9691" y="884645"/>
                  </a:lnTo>
                  <a:lnTo>
                    <a:pt x="30366" y="36990"/>
                  </a:lnTo>
                  <a:cubicBezTo>
                    <a:pt x="31658" y="810"/>
                    <a:pt x="66546" y="810"/>
                    <a:pt x="67838" y="35698"/>
                  </a:cubicBezTo>
                  <a:close/>
                </a:path>
              </a:pathLst>
            </a:custGeom>
            <a:solidFill>
              <a:schemeClr val="accent2">
                <a:lumMod val="50000"/>
              </a:schemeClr>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B3CA5BA0-7611-4343-9214-5FFC7AC38605}"/>
                </a:ext>
              </a:extLst>
            </p:cNvPr>
            <p:cNvSpPr/>
            <p:nvPr/>
          </p:nvSpPr>
          <p:spPr>
            <a:xfrm>
              <a:off x="2944486" y="3970840"/>
              <a:ext cx="917431" cy="852823"/>
            </a:xfrm>
            <a:custGeom>
              <a:avLst/>
              <a:gdLst>
                <a:gd name="connsiteX0" fmla="*/ 17444 w 917430"/>
                <a:gd name="connsiteY0" fmla="*/ 40380 h 852823"/>
                <a:gd name="connsiteX1" fmla="*/ 66546 w 917430"/>
                <a:gd name="connsiteY1" fmla="*/ 99819 h 852823"/>
                <a:gd name="connsiteX2" fmla="*/ 76883 w 917430"/>
                <a:gd name="connsiteY2" fmla="*/ 108864 h 852823"/>
                <a:gd name="connsiteX3" fmla="*/ 420597 w 917430"/>
                <a:gd name="connsiteY3" fmla="*/ 332407 h 852823"/>
                <a:gd name="connsiteX4" fmla="*/ 423181 w 917430"/>
                <a:gd name="connsiteY4" fmla="*/ 332407 h 852823"/>
                <a:gd name="connsiteX5" fmla="*/ 423181 w 917430"/>
                <a:gd name="connsiteY5" fmla="*/ 333699 h 852823"/>
                <a:gd name="connsiteX6" fmla="*/ 352113 w 917430"/>
                <a:gd name="connsiteY6" fmla="*/ 738144 h 852823"/>
                <a:gd name="connsiteX7" fmla="*/ 352113 w 917430"/>
                <a:gd name="connsiteY7" fmla="*/ 752358 h 852823"/>
                <a:gd name="connsiteX8" fmla="*/ 362450 w 917430"/>
                <a:gd name="connsiteY8" fmla="*/ 829887 h 852823"/>
                <a:gd name="connsiteX9" fmla="*/ 371495 w 917430"/>
                <a:gd name="connsiteY9" fmla="*/ 844101 h 852823"/>
                <a:gd name="connsiteX10" fmla="*/ 399922 w 917430"/>
                <a:gd name="connsiteY10" fmla="*/ 835056 h 852823"/>
                <a:gd name="connsiteX11" fmla="*/ 429642 w 917430"/>
                <a:gd name="connsiteY11" fmla="*/ 763987 h 852823"/>
                <a:gd name="connsiteX12" fmla="*/ 433518 w 917430"/>
                <a:gd name="connsiteY12" fmla="*/ 751066 h 852823"/>
                <a:gd name="connsiteX13" fmla="*/ 470991 w 917430"/>
                <a:gd name="connsiteY13" fmla="*/ 342745 h 852823"/>
                <a:gd name="connsiteX14" fmla="*/ 469699 w 917430"/>
                <a:gd name="connsiteY14" fmla="*/ 337576 h 852823"/>
                <a:gd name="connsiteX15" fmla="*/ 472283 w 917430"/>
                <a:gd name="connsiteY15" fmla="*/ 336284 h 852823"/>
                <a:gd name="connsiteX16" fmla="*/ 845716 w 917430"/>
                <a:gd name="connsiteY16" fmla="*/ 168303 h 852823"/>
                <a:gd name="connsiteX17" fmla="*/ 857346 w 917430"/>
                <a:gd name="connsiteY17" fmla="*/ 160550 h 852823"/>
                <a:gd name="connsiteX18" fmla="*/ 914201 w 917430"/>
                <a:gd name="connsiteY18" fmla="*/ 107572 h 852823"/>
                <a:gd name="connsiteX19" fmla="*/ 918077 w 917430"/>
                <a:gd name="connsiteY19" fmla="*/ 84313 h 852823"/>
                <a:gd name="connsiteX20" fmla="*/ 897403 w 917430"/>
                <a:gd name="connsiteY20" fmla="*/ 73976 h 852823"/>
                <a:gd name="connsiteX21" fmla="*/ 821165 w 917430"/>
                <a:gd name="connsiteY21" fmla="*/ 89482 h 852823"/>
                <a:gd name="connsiteX22" fmla="*/ 814704 w 917430"/>
                <a:gd name="connsiteY22" fmla="*/ 90774 h 852823"/>
                <a:gd name="connsiteX23" fmla="*/ 808244 w 917430"/>
                <a:gd name="connsiteY23" fmla="*/ 93358 h 852823"/>
                <a:gd name="connsiteX24" fmla="*/ 449024 w 917430"/>
                <a:gd name="connsiteY24" fmla="*/ 292350 h 852823"/>
                <a:gd name="connsiteX25" fmla="*/ 446440 w 917430"/>
                <a:gd name="connsiteY25" fmla="*/ 294935 h 852823"/>
                <a:gd name="connsiteX26" fmla="*/ 446440 w 917430"/>
                <a:gd name="connsiteY26" fmla="*/ 294935 h 852823"/>
                <a:gd name="connsiteX27" fmla="*/ 122109 w 917430"/>
                <a:gd name="connsiteY27" fmla="*/ 42964 h 852823"/>
                <a:gd name="connsiteX28" fmla="*/ 109187 w 917430"/>
                <a:gd name="connsiteY28" fmla="*/ 36503 h 852823"/>
                <a:gd name="connsiteX29" fmla="*/ 35534 w 917430"/>
                <a:gd name="connsiteY29" fmla="*/ 10660 h 852823"/>
                <a:gd name="connsiteX30" fmla="*/ 22613 w 917430"/>
                <a:gd name="connsiteY30" fmla="*/ 10660 h 852823"/>
                <a:gd name="connsiteX31" fmla="*/ 9691 w 917430"/>
                <a:gd name="connsiteY31" fmla="*/ 23582 h 852823"/>
                <a:gd name="connsiteX32" fmla="*/ 17444 w 917430"/>
                <a:gd name="connsiteY32" fmla="*/ 40380 h 852823"/>
                <a:gd name="connsiteX33" fmla="*/ 461946 w 917430"/>
                <a:gd name="connsiteY33" fmla="*/ 332407 h 852823"/>
                <a:gd name="connsiteX34" fmla="*/ 461946 w 917430"/>
                <a:gd name="connsiteY34" fmla="*/ 332407 h 852823"/>
                <a:gd name="connsiteX35" fmla="*/ 433518 w 917430"/>
                <a:gd name="connsiteY35" fmla="*/ 329823 h 852823"/>
                <a:gd name="connsiteX36" fmla="*/ 449024 w 917430"/>
                <a:gd name="connsiteY36" fmla="*/ 307856 h 852823"/>
                <a:gd name="connsiteX37" fmla="*/ 461946 w 917430"/>
                <a:gd name="connsiteY37" fmla="*/ 332407 h 85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7430" h="852823">
                  <a:moveTo>
                    <a:pt x="17444" y="40380"/>
                  </a:moveTo>
                  <a:lnTo>
                    <a:pt x="66546" y="99819"/>
                  </a:lnTo>
                  <a:cubicBezTo>
                    <a:pt x="69130" y="103696"/>
                    <a:pt x="73007" y="106280"/>
                    <a:pt x="76883" y="108864"/>
                  </a:cubicBezTo>
                  <a:lnTo>
                    <a:pt x="420597" y="332407"/>
                  </a:lnTo>
                  <a:cubicBezTo>
                    <a:pt x="421889" y="332407"/>
                    <a:pt x="423181" y="332407"/>
                    <a:pt x="423181" y="332407"/>
                  </a:cubicBezTo>
                  <a:cubicBezTo>
                    <a:pt x="423181" y="332407"/>
                    <a:pt x="423181" y="332407"/>
                    <a:pt x="423181" y="333699"/>
                  </a:cubicBezTo>
                  <a:lnTo>
                    <a:pt x="352113" y="738144"/>
                  </a:lnTo>
                  <a:cubicBezTo>
                    <a:pt x="350820" y="743313"/>
                    <a:pt x="350820" y="747189"/>
                    <a:pt x="352113" y="752358"/>
                  </a:cubicBezTo>
                  <a:lnTo>
                    <a:pt x="362450" y="829887"/>
                  </a:lnTo>
                  <a:cubicBezTo>
                    <a:pt x="363742" y="836348"/>
                    <a:pt x="366326" y="840225"/>
                    <a:pt x="371495" y="844101"/>
                  </a:cubicBezTo>
                  <a:cubicBezTo>
                    <a:pt x="380540" y="850562"/>
                    <a:pt x="394754" y="845393"/>
                    <a:pt x="399922" y="835056"/>
                  </a:cubicBezTo>
                  <a:lnTo>
                    <a:pt x="429642" y="763987"/>
                  </a:lnTo>
                  <a:cubicBezTo>
                    <a:pt x="430934" y="760111"/>
                    <a:pt x="432226" y="754942"/>
                    <a:pt x="433518" y="751066"/>
                  </a:cubicBezTo>
                  <a:lnTo>
                    <a:pt x="470991" y="342745"/>
                  </a:lnTo>
                  <a:cubicBezTo>
                    <a:pt x="470991" y="341452"/>
                    <a:pt x="470991" y="338868"/>
                    <a:pt x="469699" y="337576"/>
                  </a:cubicBezTo>
                  <a:cubicBezTo>
                    <a:pt x="470991" y="337576"/>
                    <a:pt x="470991" y="337576"/>
                    <a:pt x="472283" y="336284"/>
                  </a:cubicBezTo>
                  <a:lnTo>
                    <a:pt x="845716" y="168303"/>
                  </a:lnTo>
                  <a:cubicBezTo>
                    <a:pt x="849593" y="167011"/>
                    <a:pt x="853469" y="163135"/>
                    <a:pt x="857346" y="160550"/>
                  </a:cubicBezTo>
                  <a:lnTo>
                    <a:pt x="914201" y="107572"/>
                  </a:lnTo>
                  <a:cubicBezTo>
                    <a:pt x="920661" y="101111"/>
                    <a:pt x="921954" y="92066"/>
                    <a:pt x="918077" y="84313"/>
                  </a:cubicBezTo>
                  <a:cubicBezTo>
                    <a:pt x="914201" y="76560"/>
                    <a:pt x="905155" y="72684"/>
                    <a:pt x="897403" y="73976"/>
                  </a:cubicBezTo>
                  <a:lnTo>
                    <a:pt x="821165" y="89482"/>
                  </a:lnTo>
                  <a:cubicBezTo>
                    <a:pt x="818581" y="89482"/>
                    <a:pt x="817289" y="90774"/>
                    <a:pt x="814704" y="90774"/>
                  </a:cubicBezTo>
                  <a:cubicBezTo>
                    <a:pt x="812120" y="92066"/>
                    <a:pt x="809536" y="92066"/>
                    <a:pt x="808244" y="93358"/>
                  </a:cubicBezTo>
                  <a:lnTo>
                    <a:pt x="449024" y="292350"/>
                  </a:lnTo>
                  <a:cubicBezTo>
                    <a:pt x="447732" y="292350"/>
                    <a:pt x="447732" y="293643"/>
                    <a:pt x="446440" y="294935"/>
                  </a:cubicBezTo>
                  <a:cubicBezTo>
                    <a:pt x="446440" y="294935"/>
                    <a:pt x="446440" y="294935"/>
                    <a:pt x="446440" y="294935"/>
                  </a:cubicBezTo>
                  <a:lnTo>
                    <a:pt x="122109" y="42964"/>
                  </a:lnTo>
                  <a:cubicBezTo>
                    <a:pt x="118232" y="40380"/>
                    <a:pt x="114356" y="37796"/>
                    <a:pt x="109187" y="36503"/>
                  </a:cubicBezTo>
                  <a:lnTo>
                    <a:pt x="35534" y="10660"/>
                  </a:lnTo>
                  <a:cubicBezTo>
                    <a:pt x="31658" y="9368"/>
                    <a:pt x="26489" y="9368"/>
                    <a:pt x="22613" y="10660"/>
                  </a:cubicBezTo>
                  <a:cubicBezTo>
                    <a:pt x="16152" y="13245"/>
                    <a:pt x="12275" y="18413"/>
                    <a:pt x="9691" y="23582"/>
                  </a:cubicBezTo>
                  <a:cubicBezTo>
                    <a:pt x="12275" y="30043"/>
                    <a:pt x="13568" y="36503"/>
                    <a:pt x="17444" y="40380"/>
                  </a:cubicBezTo>
                  <a:close/>
                  <a:moveTo>
                    <a:pt x="461946" y="332407"/>
                  </a:moveTo>
                  <a:cubicBezTo>
                    <a:pt x="461946" y="332407"/>
                    <a:pt x="461946" y="332407"/>
                    <a:pt x="461946" y="332407"/>
                  </a:cubicBezTo>
                  <a:lnTo>
                    <a:pt x="433518" y="329823"/>
                  </a:lnTo>
                  <a:lnTo>
                    <a:pt x="449024" y="307856"/>
                  </a:lnTo>
                  <a:lnTo>
                    <a:pt x="461946" y="332407"/>
                  </a:lnTo>
                  <a:close/>
                </a:path>
              </a:pathLst>
            </a:custGeom>
            <a:solidFill>
              <a:srgbClr val="FFFF67"/>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3F321196-CE72-41E6-9FA3-18C5B9062E76}"/>
                </a:ext>
              </a:extLst>
            </p:cNvPr>
            <p:cNvSpPr/>
            <p:nvPr/>
          </p:nvSpPr>
          <p:spPr>
            <a:xfrm>
              <a:off x="3339361" y="4234902"/>
              <a:ext cx="103373" cy="103372"/>
            </a:xfrm>
            <a:custGeom>
              <a:avLst/>
              <a:gdLst>
                <a:gd name="connsiteX0" fmla="*/ 48980 w 103372"/>
                <a:gd name="connsiteY0" fmla="*/ 99357 h 103372"/>
                <a:gd name="connsiteX1" fmla="*/ 69655 w 103372"/>
                <a:gd name="connsiteY1" fmla="*/ 96773 h 103372"/>
                <a:gd name="connsiteX2" fmla="*/ 99374 w 103372"/>
                <a:gd name="connsiteY2" fmla="*/ 60592 h 103372"/>
                <a:gd name="connsiteX3" fmla="*/ 60609 w 103372"/>
                <a:gd name="connsiteY3" fmla="*/ 10198 h 103372"/>
                <a:gd name="connsiteX4" fmla="*/ 39935 w 103372"/>
                <a:gd name="connsiteY4" fmla="*/ 12782 h 103372"/>
                <a:gd name="connsiteX5" fmla="*/ 10215 w 103372"/>
                <a:gd name="connsiteY5" fmla="*/ 48963 h 103372"/>
                <a:gd name="connsiteX6" fmla="*/ 48980 w 103372"/>
                <a:gd name="connsiteY6" fmla="*/ 99357 h 10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72" h="103372">
                  <a:moveTo>
                    <a:pt x="48980" y="99357"/>
                  </a:moveTo>
                  <a:cubicBezTo>
                    <a:pt x="55441" y="100649"/>
                    <a:pt x="63194" y="99357"/>
                    <a:pt x="69655" y="96773"/>
                  </a:cubicBezTo>
                  <a:cubicBezTo>
                    <a:pt x="85160" y="91604"/>
                    <a:pt x="96790" y="77390"/>
                    <a:pt x="99374" y="60592"/>
                  </a:cubicBezTo>
                  <a:cubicBezTo>
                    <a:pt x="103251" y="36041"/>
                    <a:pt x="85160" y="12782"/>
                    <a:pt x="60609" y="10198"/>
                  </a:cubicBezTo>
                  <a:cubicBezTo>
                    <a:pt x="54149" y="8906"/>
                    <a:pt x="46396" y="10198"/>
                    <a:pt x="39935" y="12782"/>
                  </a:cubicBezTo>
                  <a:cubicBezTo>
                    <a:pt x="24429" y="17951"/>
                    <a:pt x="12800" y="32165"/>
                    <a:pt x="10215" y="48963"/>
                  </a:cubicBezTo>
                  <a:cubicBezTo>
                    <a:pt x="6339" y="72222"/>
                    <a:pt x="24429" y="95480"/>
                    <a:pt x="48980" y="99357"/>
                  </a:cubicBezTo>
                  <a:close/>
                </a:path>
              </a:pathLst>
            </a:custGeom>
            <a:solidFill>
              <a:srgbClr val="2B313D"/>
            </a:solidFill>
            <a:ln w="9525" cap="flat">
              <a:noFill/>
              <a:prstDash val="solid"/>
              <a:miter/>
            </a:ln>
          </p:spPr>
          <p:txBody>
            <a:bodyPr rtlCol="0" anchor="ctr"/>
            <a:lstStyle/>
            <a:p>
              <a:endParaRPr lang="fi-FI"/>
            </a:p>
          </p:txBody>
        </p:sp>
        <p:grpSp>
          <p:nvGrpSpPr>
            <p:cNvPr id="113" name="Group 112">
              <a:extLst>
                <a:ext uri="{FF2B5EF4-FFF2-40B4-BE49-F238E27FC236}">
                  <a16:creationId xmlns:a16="http://schemas.microsoft.com/office/drawing/2014/main" id="{D2327A30-6E53-4132-93FC-4FD33ABDE427}"/>
                </a:ext>
              </a:extLst>
            </p:cNvPr>
            <p:cNvGrpSpPr/>
            <p:nvPr/>
          </p:nvGrpSpPr>
          <p:grpSpPr>
            <a:xfrm>
              <a:off x="282644" y="1621377"/>
              <a:ext cx="1475642" cy="445794"/>
              <a:chOff x="282644" y="1621377"/>
              <a:chExt cx="1475642" cy="445794"/>
            </a:xfrm>
            <a:solidFill>
              <a:schemeClr val="accent6"/>
            </a:solidFill>
          </p:grpSpPr>
          <p:sp>
            <p:nvSpPr>
              <p:cNvPr id="85" name="Freeform: Shape 84">
                <a:extLst>
                  <a:ext uri="{FF2B5EF4-FFF2-40B4-BE49-F238E27FC236}">
                    <a16:creationId xmlns:a16="http://schemas.microsoft.com/office/drawing/2014/main" id="{75CF5404-75FD-41B1-9B46-D9A8F5F18565}"/>
                  </a:ext>
                </a:extLst>
              </p:cNvPr>
              <p:cNvSpPr/>
              <p:nvPr/>
            </p:nvSpPr>
            <p:spPr>
              <a:xfrm>
                <a:off x="729730" y="1834583"/>
                <a:ext cx="607313" cy="232588"/>
              </a:xfrm>
              <a:custGeom>
                <a:avLst/>
                <a:gdLst>
                  <a:gd name="connsiteX0" fmla="*/ 116940 w 607313"/>
                  <a:gd name="connsiteY0" fmla="*/ 9691 h 232588"/>
                  <a:gd name="connsiteX1" fmla="*/ 491666 w 607313"/>
                  <a:gd name="connsiteY1" fmla="*/ 9691 h 232588"/>
                  <a:gd name="connsiteX2" fmla="*/ 598914 w 607313"/>
                  <a:gd name="connsiteY2" fmla="*/ 116940 h 232588"/>
                  <a:gd name="connsiteX3" fmla="*/ 598914 w 607313"/>
                  <a:gd name="connsiteY3" fmla="*/ 116940 h 232588"/>
                  <a:gd name="connsiteX4" fmla="*/ 491666 w 607313"/>
                  <a:gd name="connsiteY4" fmla="*/ 224189 h 232588"/>
                  <a:gd name="connsiteX5" fmla="*/ 116940 w 607313"/>
                  <a:gd name="connsiteY5" fmla="*/ 224189 h 232588"/>
                  <a:gd name="connsiteX6" fmla="*/ 9691 w 607313"/>
                  <a:gd name="connsiteY6" fmla="*/ 116940 h 232588"/>
                  <a:gd name="connsiteX7" fmla="*/ 9691 w 607313"/>
                  <a:gd name="connsiteY7" fmla="*/ 116940 h 232588"/>
                  <a:gd name="connsiteX8" fmla="*/ 116940 w 607313"/>
                  <a:gd name="connsiteY8" fmla="*/ 9691 h 2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313" h="232588">
                    <a:moveTo>
                      <a:pt x="116940" y="9691"/>
                    </a:moveTo>
                    <a:lnTo>
                      <a:pt x="491666" y="9691"/>
                    </a:lnTo>
                    <a:cubicBezTo>
                      <a:pt x="549813" y="9691"/>
                      <a:pt x="598914" y="57501"/>
                      <a:pt x="598914" y="116940"/>
                    </a:cubicBezTo>
                    <a:lnTo>
                      <a:pt x="598914" y="116940"/>
                    </a:lnTo>
                    <a:cubicBezTo>
                      <a:pt x="598914" y="175087"/>
                      <a:pt x="551105" y="224189"/>
                      <a:pt x="491666" y="224189"/>
                    </a:cubicBezTo>
                    <a:lnTo>
                      <a:pt x="116940" y="224189"/>
                    </a:lnTo>
                    <a:cubicBezTo>
                      <a:pt x="58793" y="224189"/>
                      <a:pt x="9691" y="176379"/>
                      <a:pt x="9691" y="116940"/>
                    </a:cubicBezTo>
                    <a:lnTo>
                      <a:pt x="9691" y="116940"/>
                    </a:lnTo>
                    <a:cubicBezTo>
                      <a:pt x="10983" y="57501"/>
                      <a:pt x="58793" y="9691"/>
                      <a:pt x="116940" y="9691"/>
                    </a:cubicBezTo>
                    <a:close/>
                  </a:path>
                </a:pathLst>
              </a:custGeom>
              <a:grp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73FF81E2-C363-4128-A0F5-1F97689126E3}"/>
                  </a:ext>
                </a:extLst>
              </p:cNvPr>
              <p:cNvSpPr/>
              <p:nvPr/>
            </p:nvSpPr>
            <p:spPr>
              <a:xfrm>
                <a:off x="853777" y="1728626"/>
                <a:ext cx="904509" cy="232588"/>
              </a:xfrm>
              <a:custGeom>
                <a:avLst/>
                <a:gdLst>
                  <a:gd name="connsiteX0" fmla="*/ 116940 w 904509"/>
                  <a:gd name="connsiteY0" fmla="*/ 9691 h 232588"/>
                  <a:gd name="connsiteX1" fmla="*/ 800491 w 904509"/>
                  <a:gd name="connsiteY1" fmla="*/ 9691 h 232588"/>
                  <a:gd name="connsiteX2" fmla="*/ 907740 w 904509"/>
                  <a:gd name="connsiteY2" fmla="*/ 116940 h 232588"/>
                  <a:gd name="connsiteX3" fmla="*/ 907740 w 904509"/>
                  <a:gd name="connsiteY3" fmla="*/ 116940 h 232588"/>
                  <a:gd name="connsiteX4" fmla="*/ 800491 w 904509"/>
                  <a:gd name="connsiteY4" fmla="*/ 224189 h 232588"/>
                  <a:gd name="connsiteX5" fmla="*/ 116940 w 904509"/>
                  <a:gd name="connsiteY5" fmla="*/ 224189 h 232588"/>
                  <a:gd name="connsiteX6" fmla="*/ 9691 w 904509"/>
                  <a:gd name="connsiteY6" fmla="*/ 116940 h 232588"/>
                  <a:gd name="connsiteX7" fmla="*/ 9691 w 904509"/>
                  <a:gd name="connsiteY7" fmla="*/ 116940 h 232588"/>
                  <a:gd name="connsiteX8" fmla="*/ 116940 w 904509"/>
                  <a:gd name="connsiteY8" fmla="*/ 9691 h 2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509" h="232588">
                    <a:moveTo>
                      <a:pt x="116940" y="9691"/>
                    </a:moveTo>
                    <a:lnTo>
                      <a:pt x="800491" y="9691"/>
                    </a:lnTo>
                    <a:cubicBezTo>
                      <a:pt x="858638" y="9691"/>
                      <a:pt x="907740" y="57501"/>
                      <a:pt x="907740" y="116940"/>
                    </a:cubicBezTo>
                    <a:lnTo>
                      <a:pt x="907740" y="116940"/>
                    </a:lnTo>
                    <a:cubicBezTo>
                      <a:pt x="907740" y="175087"/>
                      <a:pt x="859930" y="224189"/>
                      <a:pt x="800491" y="224189"/>
                    </a:cubicBezTo>
                    <a:lnTo>
                      <a:pt x="116940" y="224189"/>
                    </a:lnTo>
                    <a:cubicBezTo>
                      <a:pt x="58793" y="224189"/>
                      <a:pt x="9691" y="176379"/>
                      <a:pt x="9691" y="116940"/>
                    </a:cubicBezTo>
                    <a:lnTo>
                      <a:pt x="9691" y="116940"/>
                    </a:lnTo>
                    <a:cubicBezTo>
                      <a:pt x="9691" y="57501"/>
                      <a:pt x="58793" y="9691"/>
                      <a:pt x="116940" y="9691"/>
                    </a:cubicBezTo>
                    <a:close/>
                  </a:path>
                </a:pathLst>
              </a:custGeom>
              <a:grp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8FE678B8-329F-457C-A440-B2EB52075FEB}"/>
                  </a:ext>
                </a:extLst>
              </p:cNvPr>
              <p:cNvSpPr/>
              <p:nvPr/>
            </p:nvSpPr>
            <p:spPr>
              <a:xfrm>
                <a:off x="282644" y="1621377"/>
                <a:ext cx="917431" cy="232588"/>
              </a:xfrm>
              <a:custGeom>
                <a:avLst/>
                <a:gdLst>
                  <a:gd name="connsiteX0" fmla="*/ 116940 w 917430"/>
                  <a:gd name="connsiteY0" fmla="*/ 9691 h 232588"/>
                  <a:gd name="connsiteX1" fmla="*/ 800491 w 917430"/>
                  <a:gd name="connsiteY1" fmla="*/ 9691 h 232588"/>
                  <a:gd name="connsiteX2" fmla="*/ 907740 w 917430"/>
                  <a:gd name="connsiteY2" fmla="*/ 116940 h 232588"/>
                  <a:gd name="connsiteX3" fmla="*/ 907740 w 917430"/>
                  <a:gd name="connsiteY3" fmla="*/ 116940 h 232588"/>
                  <a:gd name="connsiteX4" fmla="*/ 800491 w 917430"/>
                  <a:gd name="connsiteY4" fmla="*/ 224189 h 232588"/>
                  <a:gd name="connsiteX5" fmla="*/ 116940 w 917430"/>
                  <a:gd name="connsiteY5" fmla="*/ 224189 h 232588"/>
                  <a:gd name="connsiteX6" fmla="*/ 9691 w 917430"/>
                  <a:gd name="connsiteY6" fmla="*/ 116940 h 232588"/>
                  <a:gd name="connsiteX7" fmla="*/ 9691 w 917430"/>
                  <a:gd name="connsiteY7" fmla="*/ 116940 h 232588"/>
                  <a:gd name="connsiteX8" fmla="*/ 116940 w 917430"/>
                  <a:gd name="connsiteY8" fmla="*/ 9691 h 23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430" h="232588">
                    <a:moveTo>
                      <a:pt x="116940" y="9691"/>
                    </a:moveTo>
                    <a:lnTo>
                      <a:pt x="800491" y="9691"/>
                    </a:lnTo>
                    <a:cubicBezTo>
                      <a:pt x="858638" y="9691"/>
                      <a:pt x="907740" y="57501"/>
                      <a:pt x="907740" y="116940"/>
                    </a:cubicBezTo>
                    <a:lnTo>
                      <a:pt x="907740" y="116940"/>
                    </a:lnTo>
                    <a:cubicBezTo>
                      <a:pt x="907740" y="175087"/>
                      <a:pt x="859930" y="224189"/>
                      <a:pt x="800491" y="224189"/>
                    </a:cubicBezTo>
                    <a:lnTo>
                      <a:pt x="116940" y="224189"/>
                    </a:lnTo>
                    <a:cubicBezTo>
                      <a:pt x="57501" y="222897"/>
                      <a:pt x="9691" y="175087"/>
                      <a:pt x="9691" y="116940"/>
                    </a:cubicBezTo>
                    <a:lnTo>
                      <a:pt x="9691" y="116940"/>
                    </a:lnTo>
                    <a:cubicBezTo>
                      <a:pt x="9691" y="57501"/>
                      <a:pt x="57501" y="9691"/>
                      <a:pt x="116940" y="9691"/>
                    </a:cubicBezTo>
                    <a:close/>
                  </a:path>
                </a:pathLst>
              </a:custGeom>
              <a:grpFill/>
              <a:ln w="9525" cap="flat">
                <a:noFill/>
                <a:prstDash val="solid"/>
                <a:miter/>
              </a:ln>
            </p:spPr>
            <p:txBody>
              <a:bodyPr rtlCol="0" anchor="ctr"/>
              <a:lstStyle/>
              <a:p>
                <a:endParaRPr lang="fi-FI"/>
              </a:p>
            </p:txBody>
          </p:sp>
        </p:grpSp>
        <p:sp>
          <p:nvSpPr>
            <p:cNvPr id="88" name="Freeform: Shape 87">
              <a:extLst>
                <a:ext uri="{FF2B5EF4-FFF2-40B4-BE49-F238E27FC236}">
                  <a16:creationId xmlns:a16="http://schemas.microsoft.com/office/drawing/2014/main" id="{9C6628CD-2CFC-4BD4-AE23-973F4F34D73E}"/>
                </a:ext>
              </a:extLst>
            </p:cNvPr>
            <p:cNvSpPr/>
            <p:nvPr/>
          </p:nvSpPr>
          <p:spPr>
            <a:xfrm>
              <a:off x="807259" y="4553279"/>
              <a:ext cx="684843" cy="736529"/>
            </a:xfrm>
            <a:custGeom>
              <a:avLst/>
              <a:gdLst>
                <a:gd name="connsiteX0" fmla="*/ 92389 w 684842"/>
                <a:gd name="connsiteY0" fmla="*/ 737175 h 736529"/>
                <a:gd name="connsiteX1" fmla="*/ 604083 w 684842"/>
                <a:gd name="connsiteY1" fmla="*/ 737175 h 736529"/>
                <a:gd name="connsiteX2" fmla="*/ 686781 w 684842"/>
                <a:gd name="connsiteY2" fmla="*/ 9691 h 736529"/>
                <a:gd name="connsiteX3" fmla="*/ 9691 w 684842"/>
                <a:gd name="connsiteY3" fmla="*/ 9691 h 736529"/>
              </a:gdLst>
              <a:ahLst/>
              <a:cxnLst>
                <a:cxn ang="0">
                  <a:pos x="connsiteX0" y="connsiteY0"/>
                </a:cxn>
                <a:cxn ang="0">
                  <a:pos x="connsiteX1" y="connsiteY1"/>
                </a:cxn>
                <a:cxn ang="0">
                  <a:pos x="connsiteX2" y="connsiteY2"/>
                </a:cxn>
                <a:cxn ang="0">
                  <a:pos x="connsiteX3" y="connsiteY3"/>
                </a:cxn>
              </a:cxnLst>
              <a:rect l="l" t="t" r="r" b="b"/>
              <a:pathLst>
                <a:path w="684842" h="736529">
                  <a:moveTo>
                    <a:pt x="92389" y="737175"/>
                  </a:moveTo>
                  <a:lnTo>
                    <a:pt x="604083" y="737175"/>
                  </a:lnTo>
                  <a:lnTo>
                    <a:pt x="686781" y="9691"/>
                  </a:lnTo>
                  <a:lnTo>
                    <a:pt x="9691" y="9691"/>
                  </a:lnTo>
                  <a:close/>
                </a:path>
              </a:pathLst>
            </a:custGeom>
            <a:solidFill>
              <a:srgbClr val="FFFF67"/>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4D8CADAD-9B60-4FA6-943F-7DD5D913EE48}"/>
                </a:ext>
              </a:extLst>
            </p:cNvPr>
            <p:cNvSpPr/>
            <p:nvPr/>
          </p:nvSpPr>
          <p:spPr>
            <a:xfrm>
              <a:off x="754281" y="4504177"/>
              <a:ext cx="801137" cy="103372"/>
            </a:xfrm>
            <a:custGeom>
              <a:avLst/>
              <a:gdLst>
                <a:gd name="connsiteX0" fmla="*/ 9691 w 801136"/>
                <a:gd name="connsiteY0" fmla="*/ 9691 h 103372"/>
                <a:gd name="connsiteX1" fmla="*/ 794030 w 801136"/>
                <a:gd name="connsiteY1" fmla="*/ 9691 h 103372"/>
                <a:gd name="connsiteX2" fmla="*/ 794030 w 801136"/>
                <a:gd name="connsiteY2" fmla="*/ 105311 h 103372"/>
                <a:gd name="connsiteX3" fmla="*/ 9691 w 801136"/>
                <a:gd name="connsiteY3" fmla="*/ 105311 h 103372"/>
              </a:gdLst>
              <a:ahLst/>
              <a:cxnLst>
                <a:cxn ang="0">
                  <a:pos x="connsiteX0" y="connsiteY0"/>
                </a:cxn>
                <a:cxn ang="0">
                  <a:pos x="connsiteX1" y="connsiteY1"/>
                </a:cxn>
                <a:cxn ang="0">
                  <a:pos x="connsiteX2" y="connsiteY2"/>
                </a:cxn>
                <a:cxn ang="0">
                  <a:pos x="connsiteX3" y="connsiteY3"/>
                </a:cxn>
              </a:cxnLst>
              <a:rect l="l" t="t" r="r" b="b"/>
              <a:pathLst>
                <a:path w="801136" h="103372">
                  <a:moveTo>
                    <a:pt x="9691" y="9691"/>
                  </a:moveTo>
                  <a:lnTo>
                    <a:pt x="794030" y="9691"/>
                  </a:lnTo>
                  <a:lnTo>
                    <a:pt x="794030" y="105311"/>
                  </a:lnTo>
                  <a:lnTo>
                    <a:pt x="9691" y="105311"/>
                  </a:lnTo>
                  <a:close/>
                </a:path>
              </a:pathLst>
            </a:custGeom>
            <a:solidFill>
              <a:srgbClr val="FFFF67"/>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50384FAF-2438-422C-BE27-EB71341EB911}"/>
                </a:ext>
              </a:extLst>
            </p:cNvPr>
            <p:cNvSpPr/>
            <p:nvPr/>
          </p:nvSpPr>
          <p:spPr>
            <a:xfrm>
              <a:off x="1170355" y="4816879"/>
              <a:ext cx="142137" cy="142137"/>
            </a:xfrm>
            <a:custGeom>
              <a:avLst/>
              <a:gdLst>
                <a:gd name="connsiteX0" fmla="*/ 133738 w 142137"/>
                <a:gd name="connsiteY0" fmla="*/ 25197 h 142137"/>
                <a:gd name="connsiteX1" fmla="*/ 109187 w 142137"/>
                <a:gd name="connsiteY1" fmla="*/ 41995 h 142137"/>
                <a:gd name="connsiteX2" fmla="*/ 41995 w 142137"/>
                <a:gd name="connsiteY2" fmla="*/ 41995 h 142137"/>
                <a:gd name="connsiteX3" fmla="*/ 41995 w 142137"/>
                <a:gd name="connsiteY3" fmla="*/ 9691 h 142137"/>
                <a:gd name="connsiteX4" fmla="*/ 9691 w 142137"/>
                <a:gd name="connsiteY4" fmla="*/ 73007 h 142137"/>
                <a:gd name="connsiteX5" fmla="*/ 41995 w 142137"/>
                <a:gd name="connsiteY5" fmla="*/ 136323 h 142137"/>
                <a:gd name="connsiteX6" fmla="*/ 41995 w 142137"/>
                <a:gd name="connsiteY6" fmla="*/ 104019 h 142137"/>
                <a:gd name="connsiteX7" fmla="*/ 75591 w 142137"/>
                <a:gd name="connsiteY7" fmla="*/ 104019 h 142137"/>
                <a:gd name="connsiteX8" fmla="*/ 133738 w 142137"/>
                <a:gd name="connsiteY8" fmla="*/ 25197 h 14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37" h="142137">
                  <a:moveTo>
                    <a:pt x="133738" y="25197"/>
                  </a:moveTo>
                  <a:cubicBezTo>
                    <a:pt x="133738" y="25197"/>
                    <a:pt x="119524" y="41995"/>
                    <a:pt x="109187" y="41995"/>
                  </a:cubicBezTo>
                  <a:cubicBezTo>
                    <a:pt x="98850" y="41995"/>
                    <a:pt x="41995" y="41995"/>
                    <a:pt x="41995" y="41995"/>
                  </a:cubicBezTo>
                  <a:lnTo>
                    <a:pt x="41995" y="9691"/>
                  </a:lnTo>
                  <a:lnTo>
                    <a:pt x="9691" y="73007"/>
                  </a:lnTo>
                  <a:lnTo>
                    <a:pt x="41995" y="136323"/>
                  </a:lnTo>
                  <a:lnTo>
                    <a:pt x="41995" y="104019"/>
                  </a:lnTo>
                  <a:lnTo>
                    <a:pt x="75591" y="104019"/>
                  </a:lnTo>
                  <a:cubicBezTo>
                    <a:pt x="75591" y="104019"/>
                    <a:pt x="104019" y="111771"/>
                    <a:pt x="133738" y="25197"/>
                  </a:cubicBezTo>
                  <a:close/>
                </a:path>
              </a:pathLst>
            </a:custGeom>
            <a:solidFill>
              <a:srgbClr val="2B313D"/>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1EB79C2C-2A75-4766-805C-9CC04FE1B4C4}"/>
                </a:ext>
              </a:extLst>
            </p:cNvPr>
            <p:cNvSpPr/>
            <p:nvPr/>
          </p:nvSpPr>
          <p:spPr>
            <a:xfrm>
              <a:off x="1200075" y="4734181"/>
              <a:ext cx="103373" cy="116294"/>
            </a:xfrm>
            <a:custGeom>
              <a:avLst/>
              <a:gdLst>
                <a:gd name="connsiteX0" fmla="*/ 9691 w 103372"/>
                <a:gd name="connsiteY0" fmla="*/ 40703 h 116294"/>
                <a:gd name="connsiteX1" fmla="*/ 63962 w 103372"/>
                <a:gd name="connsiteY1" fmla="*/ 9691 h 116294"/>
                <a:gd name="connsiteX2" fmla="*/ 96266 w 103372"/>
                <a:gd name="connsiteY2" fmla="*/ 65254 h 116294"/>
                <a:gd name="connsiteX3" fmla="*/ 85928 w 103372"/>
                <a:gd name="connsiteY3" fmla="*/ 106603 h 116294"/>
                <a:gd name="connsiteX4" fmla="*/ 43287 w 103372"/>
                <a:gd name="connsiteY4" fmla="*/ 97558 h 116294"/>
                <a:gd name="connsiteX5" fmla="*/ 9691 w 103372"/>
                <a:gd name="connsiteY5" fmla="*/ 40703 h 1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72" h="116294">
                  <a:moveTo>
                    <a:pt x="9691" y="40703"/>
                  </a:moveTo>
                  <a:lnTo>
                    <a:pt x="63962" y="9691"/>
                  </a:lnTo>
                  <a:lnTo>
                    <a:pt x="96266" y="65254"/>
                  </a:lnTo>
                  <a:cubicBezTo>
                    <a:pt x="96266" y="65254"/>
                    <a:pt x="109187" y="89805"/>
                    <a:pt x="85928" y="106603"/>
                  </a:cubicBezTo>
                  <a:cubicBezTo>
                    <a:pt x="63962" y="122109"/>
                    <a:pt x="43287" y="97558"/>
                    <a:pt x="43287" y="97558"/>
                  </a:cubicBezTo>
                  <a:lnTo>
                    <a:pt x="9691" y="40703"/>
                  </a:lnTo>
                  <a:close/>
                </a:path>
              </a:pathLst>
            </a:custGeom>
            <a:solidFill>
              <a:srgbClr val="2B313D"/>
            </a:solidFill>
            <a:ln w="9525"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DC631792-285A-4E48-B13F-A0897A3C53F1}"/>
                </a:ext>
              </a:extLst>
            </p:cNvPr>
            <p:cNvSpPr/>
            <p:nvPr/>
          </p:nvSpPr>
          <p:spPr>
            <a:xfrm>
              <a:off x="995914" y="4761316"/>
              <a:ext cx="129216" cy="155059"/>
            </a:xfrm>
            <a:custGeom>
              <a:avLst/>
              <a:gdLst>
                <a:gd name="connsiteX0" fmla="*/ 61377 w 129215"/>
                <a:gd name="connsiteY0" fmla="*/ 145368 h 155058"/>
                <a:gd name="connsiteX1" fmla="*/ 58793 w 129215"/>
                <a:gd name="connsiteY1" fmla="*/ 115648 h 155058"/>
                <a:gd name="connsiteX2" fmla="*/ 92389 w 129215"/>
                <a:gd name="connsiteY2" fmla="*/ 57501 h 155058"/>
                <a:gd name="connsiteX3" fmla="*/ 119524 w 129215"/>
                <a:gd name="connsiteY3" fmla="*/ 73007 h 155058"/>
                <a:gd name="connsiteX4" fmla="*/ 80760 w 129215"/>
                <a:gd name="connsiteY4" fmla="*/ 13568 h 155058"/>
                <a:gd name="connsiteX5" fmla="*/ 9691 w 129215"/>
                <a:gd name="connsiteY5" fmla="*/ 9691 h 155058"/>
                <a:gd name="connsiteX6" fmla="*/ 38119 w 129215"/>
                <a:gd name="connsiteY6" fmla="*/ 26489 h 155058"/>
                <a:gd name="connsiteX7" fmla="*/ 21321 w 129215"/>
                <a:gd name="connsiteY7" fmla="*/ 56209 h 155058"/>
                <a:gd name="connsiteX8" fmla="*/ 61377 w 129215"/>
                <a:gd name="connsiteY8" fmla="*/ 145368 h 1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15" h="155058">
                  <a:moveTo>
                    <a:pt x="61377" y="145368"/>
                  </a:moveTo>
                  <a:cubicBezTo>
                    <a:pt x="61377" y="145368"/>
                    <a:pt x="54917" y="125985"/>
                    <a:pt x="58793" y="115648"/>
                  </a:cubicBezTo>
                  <a:cubicBezTo>
                    <a:pt x="62670" y="105311"/>
                    <a:pt x="92389" y="57501"/>
                    <a:pt x="92389" y="57501"/>
                  </a:cubicBezTo>
                  <a:lnTo>
                    <a:pt x="119524" y="73007"/>
                  </a:lnTo>
                  <a:lnTo>
                    <a:pt x="80760" y="13568"/>
                  </a:lnTo>
                  <a:lnTo>
                    <a:pt x="9691" y="9691"/>
                  </a:lnTo>
                  <a:lnTo>
                    <a:pt x="38119" y="26489"/>
                  </a:lnTo>
                  <a:lnTo>
                    <a:pt x="21321" y="56209"/>
                  </a:lnTo>
                  <a:cubicBezTo>
                    <a:pt x="22613" y="56209"/>
                    <a:pt x="646" y="78175"/>
                    <a:pt x="61377" y="145368"/>
                  </a:cubicBezTo>
                  <a:close/>
                </a:path>
              </a:pathLst>
            </a:custGeom>
            <a:solidFill>
              <a:srgbClr val="2B313D"/>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E5208AE1-0789-42FA-9DBC-06660C2A9996}"/>
                </a:ext>
              </a:extLst>
            </p:cNvPr>
            <p:cNvSpPr/>
            <p:nvPr/>
          </p:nvSpPr>
          <p:spPr>
            <a:xfrm>
              <a:off x="1064245" y="4854352"/>
              <a:ext cx="103373" cy="77529"/>
            </a:xfrm>
            <a:custGeom>
              <a:avLst/>
              <a:gdLst>
                <a:gd name="connsiteX0" fmla="*/ 105464 w 103372"/>
                <a:gd name="connsiteY0" fmla="*/ 9691 h 77529"/>
                <a:gd name="connsiteX1" fmla="*/ 105464 w 103372"/>
                <a:gd name="connsiteY1" fmla="*/ 71715 h 77529"/>
                <a:gd name="connsiteX2" fmla="*/ 40856 w 103372"/>
                <a:gd name="connsiteY2" fmla="*/ 71715 h 77529"/>
                <a:gd name="connsiteX3" fmla="*/ 9844 w 103372"/>
                <a:gd name="connsiteY3" fmla="*/ 43287 h 77529"/>
                <a:gd name="connsiteX4" fmla="*/ 38272 w 103372"/>
                <a:gd name="connsiteY4" fmla="*/ 10983 h 77529"/>
                <a:gd name="connsiteX5" fmla="*/ 105464 w 103372"/>
                <a:gd name="connsiteY5" fmla="*/ 9691 h 7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72" h="77529">
                  <a:moveTo>
                    <a:pt x="105464" y="9691"/>
                  </a:moveTo>
                  <a:lnTo>
                    <a:pt x="105464" y="71715"/>
                  </a:lnTo>
                  <a:lnTo>
                    <a:pt x="40856" y="71715"/>
                  </a:lnTo>
                  <a:cubicBezTo>
                    <a:pt x="40856" y="71715"/>
                    <a:pt x="12428" y="70422"/>
                    <a:pt x="9844" y="43287"/>
                  </a:cubicBezTo>
                  <a:cubicBezTo>
                    <a:pt x="7260" y="16152"/>
                    <a:pt x="38272" y="10983"/>
                    <a:pt x="38272" y="10983"/>
                  </a:cubicBezTo>
                  <a:lnTo>
                    <a:pt x="105464" y="9691"/>
                  </a:lnTo>
                  <a:close/>
                </a:path>
              </a:pathLst>
            </a:custGeom>
            <a:solidFill>
              <a:srgbClr val="2B313D"/>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F2A19F2F-608B-4E62-A056-51FE8880B5EA}"/>
                </a:ext>
              </a:extLst>
            </p:cNvPr>
            <p:cNvSpPr/>
            <p:nvPr/>
          </p:nvSpPr>
          <p:spPr>
            <a:xfrm>
              <a:off x="1114793" y="4652744"/>
              <a:ext cx="155059" cy="103372"/>
            </a:xfrm>
            <a:custGeom>
              <a:avLst/>
              <a:gdLst>
                <a:gd name="connsiteX0" fmla="*/ 9691 w 155058"/>
                <a:gd name="connsiteY0" fmla="*/ 13599 h 103372"/>
                <a:gd name="connsiteX1" fmla="*/ 36826 w 155058"/>
                <a:gd name="connsiteY1" fmla="*/ 26521 h 103372"/>
                <a:gd name="connsiteX2" fmla="*/ 70422 w 155058"/>
                <a:gd name="connsiteY2" fmla="*/ 84668 h 103372"/>
                <a:gd name="connsiteX3" fmla="*/ 43287 w 155058"/>
                <a:gd name="connsiteY3" fmla="*/ 100174 h 103372"/>
                <a:gd name="connsiteX4" fmla="*/ 114356 w 155058"/>
                <a:gd name="connsiteY4" fmla="*/ 96298 h 103372"/>
                <a:gd name="connsiteX5" fmla="*/ 153121 w 155058"/>
                <a:gd name="connsiteY5" fmla="*/ 36858 h 103372"/>
                <a:gd name="connsiteX6" fmla="*/ 124693 w 155058"/>
                <a:gd name="connsiteY6" fmla="*/ 53656 h 103372"/>
                <a:gd name="connsiteX7" fmla="*/ 107895 w 155058"/>
                <a:gd name="connsiteY7" fmla="*/ 23937 h 103372"/>
                <a:gd name="connsiteX8" fmla="*/ 9691 w 155058"/>
                <a:gd name="connsiteY8" fmla="*/ 13599 h 10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058" h="103372">
                  <a:moveTo>
                    <a:pt x="9691" y="13599"/>
                  </a:moveTo>
                  <a:cubicBezTo>
                    <a:pt x="9691" y="13599"/>
                    <a:pt x="31658" y="18768"/>
                    <a:pt x="36826" y="26521"/>
                  </a:cubicBezTo>
                  <a:cubicBezTo>
                    <a:pt x="41995" y="34274"/>
                    <a:pt x="70422" y="84668"/>
                    <a:pt x="70422" y="84668"/>
                  </a:cubicBezTo>
                  <a:lnTo>
                    <a:pt x="43287" y="100174"/>
                  </a:lnTo>
                  <a:lnTo>
                    <a:pt x="114356" y="96298"/>
                  </a:lnTo>
                  <a:lnTo>
                    <a:pt x="153121" y="36858"/>
                  </a:lnTo>
                  <a:lnTo>
                    <a:pt x="124693" y="53656"/>
                  </a:lnTo>
                  <a:lnTo>
                    <a:pt x="107895" y="23937"/>
                  </a:lnTo>
                  <a:cubicBezTo>
                    <a:pt x="106603" y="23937"/>
                    <a:pt x="102726" y="678"/>
                    <a:pt x="9691" y="13599"/>
                  </a:cubicBezTo>
                  <a:close/>
                </a:path>
              </a:pathLst>
            </a:custGeom>
            <a:solidFill>
              <a:srgbClr val="2B313D"/>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EA80ABAC-8027-4B36-A89B-351F14E64DCC}"/>
                </a:ext>
              </a:extLst>
            </p:cNvPr>
            <p:cNvSpPr/>
            <p:nvPr/>
          </p:nvSpPr>
          <p:spPr>
            <a:xfrm>
              <a:off x="1047600" y="4668901"/>
              <a:ext cx="103373" cy="116294"/>
            </a:xfrm>
            <a:custGeom>
              <a:avLst/>
              <a:gdLst>
                <a:gd name="connsiteX0" fmla="*/ 62670 w 103372"/>
                <a:gd name="connsiteY0" fmla="*/ 111151 h 116294"/>
                <a:gd name="connsiteX1" fmla="*/ 9691 w 103372"/>
                <a:gd name="connsiteY1" fmla="*/ 80140 h 116294"/>
                <a:gd name="connsiteX2" fmla="*/ 41995 w 103372"/>
                <a:gd name="connsiteY2" fmla="*/ 24577 h 116294"/>
                <a:gd name="connsiteX3" fmla="*/ 82052 w 103372"/>
                <a:gd name="connsiteY3" fmla="*/ 12947 h 116294"/>
                <a:gd name="connsiteX4" fmla="*/ 94974 w 103372"/>
                <a:gd name="connsiteY4" fmla="*/ 54296 h 116294"/>
                <a:gd name="connsiteX5" fmla="*/ 62670 w 103372"/>
                <a:gd name="connsiteY5" fmla="*/ 111151 h 1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372" h="116294">
                  <a:moveTo>
                    <a:pt x="62670" y="111151"/>
                  </a:moveTo>
                  <a:lnTo>
                    <a:pt x="9691" y="80140"/>
                  </a:lnTo>
                  <a:lnTo>
                    <a:pt x="41995" y="24577"/>
                  </a:lnTo>
                  <a:cubicBezTo>
                    <a:pt x="41995" y="24577"/>
                    <a:pt x="57501" y="1318"/>
                    <a:pt x="82052" y="12947"/>
                  </a:cubicBezTo>
                  <a:cubicBezTo>
                    <a:pt x="106603" y="24577"/>
                    <a:pt x="94974" y="54296"/>
                    <a:pt x="94974" y="54296"/>
                  </a:cubicBezTo>
                  <a:lnTo>
                    <a:pt x="62670" y="111151"/>
                  </a:lnTo>
                  <a:close/>
                </a:path>
              </a:pathLst>
            </a:custGeom>
            <a:solidFill>
              <a:srgbClr val="2B313D"/>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D6D108C9-8524-437A-AFD4-77B3D8FE5147}"/>
                </a:ext>
              </a:extLst>
            </p:cNvPr>
            <p:cNvSpPr/>
            <p:nvPr/>
          </p:nvSpPr>
          <p:spPr>
            <a:xfrm>
              <a:off x="1997335" y="4987719"/>
              <a:ext cx="646078" cy="516862"/>
            </a:xfrm>
            <a:custGeom>
              <a:avLst/>
              <a:gdLst>
                <a:gd name="connsiteX0" fmla="*/ 635767 w 646078"/>
                <a:gd name="connsiteY0" fmla="*/ 439704 h 516862"/>
                <a:gd name="connsiteX1" fmla="*/ 474247 w 646078"/>
                <a:gd name="connsiteY1" fmla="*/ 190318 h 516862"/>
                <a:gd name="connsiteX2" fmla="*/ 458742 w 646078"/>
                <a:gd name="connsiteY2" fmla="*/ 182565 h 516862"/>
                <a:gd name="connsiteX3" fmla="*/ 444528 w 646078"/>
                <a:gd name="connsiteY3" fmla="*/ 192903 h 516862"/>
                <a:gd name="connsiteX4" fmla="*/ 387673 w 646078"/>
                <a:gd name="connsiteY4" fmla="*/ 329871 h 516862"/>
                <a:gd name="connsiteX5" fmla="*/ 134411 w 646078"/>
                <a:gd name="connsiteY5" fmla="*/ 152846 h 516862"/>
                <a:gd name="connsiteX6" fmla="*/ 174467 w 646078"/>
                <a:gd name="connsiteY6" fmla="*/ 43012 h 516862"/>
                <a:gd name="connsiteX7" fmla="*/ 263626 w 646078"/>
                <a:gd name="connsiteY7" fmla="*/ 71440 h 516862"/>
                <a:gd name="connsiteX8" fmla="*/ 285593 w 646078"/>
                <a:gd name="connsiteY8" fmla="*/ 64979 h 516862"/>
                <a:gd name="connsiteX9" fmla="*/ 279132 w 646078"/>
                <a:gd name="connsiteY9" fmla="*/ 43012 h 516862"/>
                <a:gd name="connsiteX10" fmla="*/ 146040 w 646078"/>
                <a:gd name="connsiteY10" fmla="*/ 27506 h 516862"/>
                <a:gd name="connsiteX11" fmla="*/ 10363 w 646078"/>
                <a:gd name="connsiteY11" fmla="*/ 419030 h 516862"/>
                <a:gd name="connsiteX12" fmla="*/ 20701 w 646078"/>
                <a:gd name="connsiteY12" fmla="*/ 439704 h 516862"/>
                <a:gd name="connsiteX13" fmla="*/ 25869 w 646078"/>
                <a:gd name="connsiteY13" fmla="*/ 440996 h 516862"/>
                <a:gd name="connsiteX14" fmla="*/ 41375 w 646078"/>
                <a:gd name="connsiteY14" fmla="*/ 429367 h 516862"/>
                <a:gd name="connsiteX15" fmla="*/ 103399 w 646078"/>
                <a:gd name="connsiteY15" fmla="*/ 243297 h 516862"/>
                <a:gd name="connsiteX16" fmla="*/ 189973 w 646078"/>
                <a:gd name="connsiteY16" fmla="*/ 300151 h 516862"/>
                <a:gd name="connsiteX17" fmla="*/ 248120 w 646078"/>
                <a:gd name="connsiteY17" fmla="*/ 380265 h 516862"/>
                <a:gd name="connsiteX18" fmla="*/ 276548 w 646078"/>
                <a:gd name="connsiteY18" fmla="*/ 425491 h 516862"/>
                <a:gd name="connsiteX19" fmla="*/ 271379 w 646078"/>
                <a:gd name="connsiteY19" fmla="*/ 450042 h 516862"/>
                <a:gd name="connsiteX20" fmla="*/ 338571 w 646078"/>
                <a:gd name="connsiteY20" fmla="*/ 519818 h 516862"/>
                <a:gd name="connsiteX21" fmla="*/ 403179 w 646078"/>
                <a:gd name="connsiteY21" fmla="*/ 479761 h 516862"/>
                <a:gd name="connsiteX22" fmla="*/ 622845 w 646078"/>
                <a:gd name="connsiteY22" fmla="*/ 464255 h 516862"/>
                <a:gd name="connsiteX23" fmla="*/ 635767 w 646078"/>
                <a:gd name="connsiteY23" fmla="*/ 455210 h 516862"/>
                <a:gd name="connsiteX24" fmla="*/ 635767 w 646078"/>
                <a:gd name="connsiteY24" fmla="*/ 439704 h 516862"/>
                <a:gd name="connsiteX25" fmla="*/ 213232 w 646078"/>
                <a:gd name="connsiteY25" fmla="*/ 274308 h 516862"/>
                <a:gd name="connsiteX26" fmla="*/ 115028 w 646078"/>
                <a:gd name="connsiteY26" fmla="*/ 210993 h 516862"/>
                <a:gd name="connsiteX27" fmla="*/ 125365 w 646078"/>
                <a:gd name="connsiteY27" fmla="*/ 182565 h 516862"/>
                <a:gd name="connsiteX28" fmla="*/ 376044 w 646078"/>
                <a:gd name="connsiteY28" fmla="*/ 359591 h 516862"/>
                <a:gd name="connsiteX29" fmla="*/ 364414 w 646078"/>
                <a:gd name="connsiteY29" fmla="*/ 386726 h 516862"/>
                <a:gd name="connsiteX30" fmla="*/ 342448 w 646078"/>
                <a:gd name="connsiteY30" fmla="*/ 382849 h 516862"/>
                <a:gd name="connsiteX31" fmla="*/ 298514 w 646078"/>
                <a:gd name="connsiteY31" fmla="*/ 398355 h 516862"/>
                <a:gd name="connsiteX32" fmla="*/ 276548 w 646078"/>
                <a:gd name="connsiteY32" fmla="*/ 363467 h 516862"/>
                <a:gd name="connsiteX33" fmla="*/ 213232 w 646078"/>
                <a:gd name="connsiteY33" fmla="*/ 274308 h 516862"/>
                <a:gd name="connsiteX34" fmla="*/ 410932 w 646078"/>
                <a:gd name="connsiteY34" fmla="*/ 446165 h 516862"/>
                <a:gd name="connsiteX35" fmla="*/ 392842 w 646078"/>
                <a:gd name="connsiteY35" fmla="*/ 403524 h 516862"/>
                <a:gd name="connsiteX36" fmla="*/ 463910 w 646078"/>
                <a:gd name="connsiteY36" fmla="*/ 231667 h 516862"/>
                <a:gd name="connsiteX37" fmla="*/ 594418 w 646078"/>
                <a:gd name="connsiteY37" fmla="*/ 433243 h 516862"/>
                <a:gd name="connsiteX38" fmla="*/ 410932 w 646078"/>
                <a:gd name="connsiteY38" fmla="*/ 446165 h 51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6078" h="516862">
                  <a:moveTo>
                    <a:pt x="635767" y="439704"/>
                  </a:moveTo>
                  <a:lnTo>
                    <a:pt x="474247" y="190318"/>
                  </a:lnTo>
                  <a:cubicBezTo>
                    <a:pt x="471663" y="185150"/>
                    <a:pt x="465202" y="182565"/>
                    <a:pt x="458742" y="182565"/>
                  </a:cubicBezTo>
                  <a:cubicBezTo>
                    <a:pt x="452281" y="182565"/>
                    <a:pt x="447112" y="186442"/>
                    <a:pt x="444528" y="192903"/>
                  </a:cubicBezTo>
                  <a:lnTo>
                    <a:pt x="387673" y="329871"/>
                  </a:lnTo>
                  <a:cubicBezTo>
                    <a:pt x="333403" y="298859"/>
                    <a:pt x="166714" y="176104"/>
                    <a:pt x="134411" y="152846"/>
                  </a:cubicBezTo>
                  <a:cubicBezTo>
                    <a:pt x="153793" y="94699"/>
                    <a:pt x="170591" y="52057"/>
                    <a:pt x="174467" y="43012"/>
                  </a:cubicBezTo>
                  <a:cubicBezTo>
                    <a:pt x="180928" y="36552"/>
                    <a:pt x="222277" y="48181"/>
                    <a:pt x="263626" y="71440"/>
                  </a:cubicBezTo>
                  <a:cubicBezTo>
                    <a:pt x="271379" y="75316"/>
                    <a:pt x="281716" y="72732"/>
                    <a:pt x="285593" y="64979"/>
                  </a:cubicBezTo>
                  <a:cubicBezTo>
                    <a:pt x="290761" y="57226"/>
                    <a:pt x="286885" y="46889"/>
                    <a:pt x="279132" y="43012"/>
                  </a:cubicBezTo>
                  <a:cubicBezTo>
                    <a:pt x="246828" y="24922"/>
                    <a:pt x="168006" y="-12551"/>
                    <a:pt x="146040" y="27506"/>
                  </a:cubicBezTo>
                  <a:cubicBezTo>
                    <a:pt x="127950" y="58518"/>
                    <a:pt x="21993" y="381557"/>
                    <a:pt x="10363" y="419030"/>
                  </a:cubicBezTo>
                  <a:cubicBezTo>
                    <a:pt x="7779" y="428075"/>
                    <a:pt x="12948" y="437120"/>
                    <a:pt x="20701" y="439704"/>
                  </a:cubicBezTo>
                  <a:cubicBezTo>
                    <a:pt x="21993" y="439704"/>
                    <a:pt x="23285" y="440996"/>
                    <a:pt x="25869" y="440996"/>
                  </a:cubicBezTo>
                  <a:cubicBezTo>
                    <a:pt x="32330" y="440996"/>
                    <a:pt x="38791" y="437120"/>
                    <a:pt x="41375" y="429367"/>
                  </a:cubicBezTo>
                  <a:cubicBezTo>
                    <a:pt x="59465" y="373805"/>
                    <a:pt x="81432" y="306612"/>
                    <a:pt x="103399" y="243297"/>
                  </a:cubicBezTo>
                  <a:cubicBezTo>
                    <a:pt x="122781" y="251050"/>
                    <a:pt x="157669" y="267848"/>
                    <a:pt x="189973" y="300151"/>
                  </a:cubicBezTo>
                  <a:cubicBezTo>
                    <a:pt x="213232" y="322118"/>
                    <a:pt x="231322" y="351838"/>
                    <a:pt x="248120" y="380265"/>
                  </a:cubicBezTo>
                  <a:cubicBezTo>
                    <a:pt x="257165" y="395771"/>
                    <a:pt x="266210" y="411277"/>
                    <a:pt x="276548" y="425491"/>
                  </a:cubicBezTo>
                  <a:cubicBezTo>
                    <a:pt x="272671" y="433243"/>
                    <a:pt x="271379" y="442289"/>
                    <a:pt x="271379" y="450042"/>
                  </a:cubicBezTo>
                  <a:cubicBezTo>
                    <a:pt x="270087" y="487514"/>
                    <a:pt x="301099" y="519818"/>
                    <a:pt x="338571" y="519818"/>
                  </a:cubicBezTo>
                  <a:cubicBezTo>
                    <a:pt x="366999" y="519818"/>
                    <a:pt x="391550" y="503020"/>
                    <a:pt x="403179" y="479761"/>
                  </a:cubicBezTo>
                  <a:cubicBezTo>
                    <a:pt x="489754" y="477177"/>
                    <a:pt x="616385" y="465547"/>
                    <a:pt x="622845" y="464255"/>
                  </a:cubicBezTo>
                  <a:cubicBezTo>
                    <a:pt x="628014" y="464255"/>
                    <a:pt x="633183" y="460379"/>
                    <a:pt x="635767" y="455210"/>
                  </a:cubicBezTo>
                  <a:cubicBezTo>
                    <a:pt x="639644" y="450042"/>
                    <a:pt x="639644" y="443581"/>
                    <a:pt x="635767" y="439704"/>
                  </a:cubicBezTo>
                  <a:close/>
                  <a:moveTo>
                    <a:pt x="213232" y="274308"/>
                  </a:moveTo>
                  <a:cubicBezTo>
                    <a:pt x="175759" y="238128"/>
                    <a:pt x="135703" y="220038"/>
                    <a:pt x="115028" y="210993"/>
                  </a:cubicBezTo>
                  <a:cubicBezTo>
                    <a:pt x="118904" y="200655"/>
                    <a:pt x="121489" y="191610"/>
                    <a:pt x="125365" y="182565"/>
                  </a:cubicBezTo>
                  <a:cubicBezTo>
                    <a:pt x="149916" y="200655"/>
                    <a:pt x="316604" y="325995"/>
                    <a:pt x="376044" y="359591"/>
                  </a:cubicBezTo>
                  <a:lnTo>
                    <a:pt x="364414" y="386726"/>
                  </a:lnTo>
                  <a:cubicBezTo>
                    <a:pt x="357953" y="384142"/>
                    <a:pt x="350201" y="382849"/>
                    <a:pt x="342448" y="382849"/>
                  </a:cubicBezTo>
                  <a:cubicBezTo>
                    <a:pt x="325649" y="382849"/>
                    <a:pt x="310144" y="388018"/>
                    <a:pt x="298514" y="398355"/>
                  </a:cubicBezTo>
                  <a:cubicBezTo>
                    <a:pt x="292054" y="388018"/>
                    <a:pt x="284301" y="376389"/>
                    <a:pt x="276548" y="363467"/>
                  </a:cubicBezTo>
                  <a:cubicBezTo>
                    <a:pt x="259750" y="332455"/>
                    <a:pt x="240367" y="300151"/>
                    <a:pt x="213232" y="274308"/>
                  </a:cubicBezTo>
                  <a:close/>
                  <a:moveTo>
                    <a:pt x="410932" y="446165"/>
                  </a:moveTo>
                  <a:cubicBezTo>
                    <a:pt x="409640" y="430659"/>
                    <a:pt x="403179" y="415153"/>
                    <a:pt x="392842" y="403524"/>
                  </a:cubicBezTo>
                  <a:lnTo>
                    <a:pt x="463910" y="231667"/>
                  </a:lnTo>
                  <a:lnTo>
                    <a:pt x="594418" y="433243"/>
                  </a:lnTo>
                  <a:cubicBezTo>
                    <a:pt x="553069" y="438412"/>
                    <a:pt x="471663" y="444873"/>
                    <a:pt x="410932" y="446165"/>
                  </a:cubicBezTo>
                  <a:close/>
                </a:path>
              </a:pathLst>
            </a:custGeom>
            <a:solidFill>
              <a:schemeClr val="accent4"/>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10ED641B-9329-467F-BDF7-B3AA8DE1F98D}"/>
                </a:ext>
              </a:extLst>
            </p:cNvPr>
            <p:cNvSpPr/>
            <p:nvPr/>
          </p:nvSpPr>
          <p:spPr>
            <a:xfrm>
              <a:off x="1824843" y="5226478"/>
              <a:ext cx="387647" cy="387647"/>
            </a:xfrm>
            <a:custGeom>
              <a:avLst/>
              <a:gdLst>
                <a:gd name="connsiteX0" fmla="*/ 195776 w 387646"/>
                <a:gd name="connsiteY0" fmla="*/ 389600 h 387646"/>
                <a:gd name="connsiteX1" fmla="*/ 9706 w 387646"/>
                <a:gd name="connsiteY1" fmla="*/ 198361 h 387646"/>
                <a:gd name="connsiteX2" fmla="*/ 200945 w 387646"/>
                <a:gd name="connsiteY2" fmla="*/ 9706 h 387646"/>
                <a:gd name="connsiteX3" fmla="*/ 200945 w 387646"/>
                <a:gd name="connsiteY3" fmla="*/ 9706 h 387646"/>
                <a:gd name="connsiteX4" fmla="*/ 389600 w 387646"/>
                <a:gd name="connsiteY4" fmla="*/ 200945 h 387646"/>
                <a:gd name="connsiteX5" fmla="*/ 198361 w 387646"/>
                <a:gd name="connsiteY5" fmla="*/ 389600 h 387646"/>
                <a:gd name="connsiteX6" fmla="*/ 195776 w 387646"/>
                <a:gd name="connsiteY6" fmla="*/ 389600 h 387646"/>
                <a:gd name="connsiteX7" fmla="*/ 203529 w 387646"/>
                <a:gd name="connsiteY7" fmla="*/ 42010 h 387646"/>
                <a:gd name="connsiteX8" fmla="*/ 43302 w 387646"/>
                <a:gd name="connsiteY8" fmla="*/ 198361 h 387646"/>
                <a:gd name="connsiteX9" fmla="*/ 197069 w 387646"/>
                <a:gd name="connsiteY9" fmla="*/ 357296 h 387646"/>
                <a:gd name="connsiteX10" fmla="*/ 199653 w 387646"/>
                <a:gd name="connsiteY10" fmla="*/ 357296 h 387646"/>
                <a:gd name="connsiteX11" fmla="*/ 357296 w 387646"/>
                <a:gd name="connsiteY11" fmla="*/ 200945 h 387646"/>
                <a:gd name="connsiteX12" fmla="*/ 203529 w 387646"/>
                <a:gd name="connsiteY12" fmla="*/ 42010 h 38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646" h="387646">
                  <a:moveTo>
                    <a:pt x="195776" y="389600"/>
                  </a:moveTo>
                  <a:cubicBezTo>
                    <a:pt x="92404" y="387015"/>
                    <a:pt x="8414" y="301733"/>
                    <a:pt x="9706" y="198361"/>
                  </a:cubicBezTo>
                  <a:cubicBezTo>
                    <a:pt x="9706" y="93696"/>
                    <a:pt x="96280" y="8413"/>
                    <a:pt x="200945" y="9706"/>
                  </a:cubicBezTo>
                  <a:lnTo>
                    <a:pt x="200945" y="9706"/>
                  </a:lnTo>
                  <a:cubicBezTo>
                    <a:pt x="306902" y="12290"/>
                    <a:pt x="390892" y="97572"/>
                    <a:pt x="389600" y="200945"/>
                  </a:cubicBezTo>
                  <a:cubicBezTo>
                    <a:pt x="388308" y="305609"/>
                    <a:pt x="303025" y="390892"/>
                    <a:pt x="198361" y="389600"/>
                  </a:cubicBezTo>
                  <a:cubicBezTo>
                    <a:pt x="198361" y="389600"/>
                    <a:pt x="195776" y="389600"/>
                    <a:pt x="195776" y="389600"/>
                  </a:cubicBezTo>
                  <a:close/>
                  <a:moveTo>
                    <a:pt x="203529" y="42010"/>
                  </a:moveTo>
                  <a:cubicBezTo>
                    <a:pt x="114371" y="42010"/>
                    <a:pt x="43302" y="111786"/>
                    <a:pt x="43302" y="198361"/>
                  </a:cubicBezTo>
                  <a:cubicBezTo>
                    <a:pt x="42010" y="283643"/>
                    <a:pt x="111786" y="354712"/>
                    <a:pt x="197069" y="357296"/>
                  </a:cubicBezTo>
                  <a:lnTo>
                    <a:pt x="199653" y="357296"/>
                  </a:lnTo>
                  <a:cubicBezTo>
                    <a:pt x="286227" y="358588"/>
                    <a:pt x="357296" y="287519"/>
                    <a:pt x="357296" y="200945"/>
                  </a:cubicBezTo>
                  <a:cubicBezTo>
                    <a:pt x="357296" y="114370"/>
                    <a:pt x="288812" y="43302"/>
                    <a:pt x="203529" y="42010"/>
                  </a:cubicBezTo>
                  <a:close/>
                </a:path>
              </a:pathLst>
            </a:custGeom>
            <a:solidFill>
              <a:srgbClr val="2B313D"/>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4BAEAD2D-086E-46D3-B3B9-123334AF3BBB}"/>
                </a:ext>
              </a:extLst>
            </p:cNvPr>
            <p:cNvSpPr/>
            <p:nvPr/>
          </p:nvSpPr>
          <p:spPr>
            <a:xfrm>
              <a:off x="2406329" y="5240707"/>
              <a:ext cx="387647" cy="400568"/>
            </a:xfrm>
            <a:custGeom>
              <a:avLst/>
              <a:gdLst>
                <a:gd name="connsiteX0" fmla="*/ 195762 w 387646"/>
                <a:gd name="connsiteY0" fmla="*/ 390877 h 400568"/>
                <a:gd name="connsiteX1" fmla="*/ 9691 w 387646"/>
                <a:gd name="connsiteY1" fmla="*/ 199638 h 400568"/>
                <a:gd name="connsiteX2" fmla="*/ 66546 w 387646"/>
                <a:gd name="connsiteY2" fmla="*/ 65254 h 400568"/>
                <a:gd name="connsiteX3" fmla="*/ 200930 w 387646"/>
                <a:gd name="connsiteY3" fmla="*/ 9691 h 400568"/>
                <a:gd name="connsiteX4" fmla="*/ 200930 w 387646"/>
                <a:gd name="connsiteY4" fmla="*/ 9691 h 400568"/>
                <a:gd name="connsiteX5" fmla="*/ 389585 w 387646"/>
                <a:gd name="connsiteY5" fmla="*/ 200930 h 400568"/>
                <a:gd name="connsiteX6" fmla="*/ 332730 w 387646"/>
                <a:gd name="connsiteY6" fmla="*/ 335314 h 400568"/>
                <a:gd name="connsiteX7" fmla="*/ 198346 w 387646"/>
                <a:gd name="connsiteY7" fmla="*/ 390877 h 400568"/>
                <a:gd name="connsiteX8" fmla="*/ 195762 w 387646"/>
                <a:gd name="connsiteY8" fmla="*/ 390877 h 400568"/>
                <a:gd name="connsiteX9" fmla="*/ 202222 w 387646"/>
                <a:gd name="connsiteY9" fmla="*/ 44579 h 400568"/>
                <a:gd name="connsiteX10" fmla="*/ 88513 w 387646"/>
                <a:gd name="connsiteY10" fmla="*/ 89805 h 400568"/>
                <a:gd name="connsiteX11" fmla="*/ 41995 w 387646"/>
                <a:gd name="connsiteY11" fmla="*/ 200930 h 400568"/>
                <a:gd name="connsiteX12" fmla="*/ 195762 w 387646"/>
                <a:gd name="connsiteY12" fmla="*/ 358573 h 400568"/>
                <a:gd name="connsiteX13" fmla="*/ 198346 w 387646"/>
                <a:gd name="connsiteY13" fmla="*/ 358573 h 400568"/>
                <a:gd name="connsiteX14" fmla="*/ 309471 w 387646"/>
                <a:gd name="connsiteY14" fmla="*/ 313348 h 400568"/>
                <a:gd name="connsiteX15" fmla="*/ 355989 w 387646"/>
                <a:gd name="connsiteY15" fmla="*/ 202222 h 400568"/>
                <a:gd name="connsiteX16" fmla="*/ 202222 w 387646"/>
                <a:gd name="connsiteY16" fmla="*/ 44579 h 40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7646" h="400568">
                  <a:moveTo>
                    <a:pt x="195762" y="390877"/>
                  </a:moveTo>
                  <a:cubicBezTo>
                    <a:pt x="92389" y="388293"/>
                    <a:pt x="9691" y="303010"/>
                    <a:pt x="9691" y="199638"/>
                  </a:cubicBezTo>
                  <a:cubicBezTo>
                    <a:pt x="9691" y="149244"/>
                    <a:pt x="30366" y="101434"/>
                    <a:pt x="66546" y="65254"/>
                  </a:cubicBezTo>
                  <a:cubicBezTo>
                    <a:pt x="102726" y="29074"/>
                    <a:pt x="150536" y="9691"/>
                    <a:pt x="200930" y="9691"/>
                  </a:cubicBezTo>
                  <a:lnTo>
                    <a:pt x="200930" y="9691"/>
                  </a:lnTo>
                  <a:cubicBezTo>
                    <a:pt x="306887" y="12275"/>
                    <a:pt x="390877" y="97558"/>
                    <a:pt x="389585" y="200930"/>
                  </a:cubicBezTo>
                  <a:cubicBezTo>
                    <a:pt x="389585" y="251324"/>
                    <a:pt x="368910" y="299134"/>
                    <a:pt x="332730" y="335314"/>
                  </a:cubicBezTo>
                  <a:cubicBezTo>
                    <a:pt x="296550" y="371495"/>
                    <a:pt x="248740" y="390877"/>
                    <a:pt x="198346" y="390877"/>
                  </a:cubicBezTo>
                  <a:cubicBezTo>
                    <a:pt x="198346" y="390877"/>
                    <a:pt x="195762" y="390877"/>
                    <a:pt x="195762" y="390877"/>
                  </a:cubicBezTo>
                  <a:close/>
                  <a:moveTo>
                    <a:pt x="202222" y="44579"/>
                  </a:moveTo>
                  <a:cubicBezTo>
                    <a:pt x="156997" y="44579"/>
                    <a:pt x="118232" y="60085"/>
                    <a:pt x="88513" y="89805"/>
                  </a:cubicBezTo>
                  <a:cubicBezTo>
                    <a:pt x="58793" y="119524"/>
                    <a:pt x="41995" y="158289"/>
                    <a:pt x="41995" y="200930"/>
                  </a:cubicBezTo>
                  <a:cubicBezTo>
                    <a:pt x="40703" y="286213"/>
                    <a:pt x="110479" y="357281"/>
                    <a:pt x="195762" y="358573"/>
                  </a:cubicBezTo>
                  <a:lnTo>
                    <a:pt x="198346" y="358573"/>
                  </a:lnTo>
                  <a:cubicBezTo>
                    <a:pt x="239695" y="358573"/>
                    <a:pt x="279752" y="343067"/>
                    <a:pt x="309471" y="313348"/>
                  </a:cubicBezTo>
                  <a:cubicBezTo>
                    <a:pt x="339191" y="283628"/>
                    <a:pt x="355989" y="244863"/>
                    <a:pt x="355989" y="202222"/>
                  </a:cubicBezTo>
                  <a:cubicBezTo>
                    <a:pt x="357281" y="116940"/>
                    <a:pt x="287505" y="45871"/>
                    <a:pt x="202222" y="44579"/>
                  </a:cubicBezTo>
                  <a:close/>
                </a:path>
              </a:pathLst>
            </a:custGeom>
            <a:solidFill>
              <a:srgbClr val="2B313D"/>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F1FE5706-BB7B-4A1C-9270-6669F06A4793}"/>
                </a:ext>
              </a:extLst>
            </p:cNvPr>
            <p:cNvSpPr/>
            <p:nvPr/>
          </p:nvSpPr>
          <p:spPr>
            <a:xfrm>
              <a:off x="2357262" y="5134312"/>
              <a:ext cx="180902" cy="64608"/>
            </a:xfrm>
            <a:custGeom>
              <a:avLst/>
              <a:gdLst>
                <a:gd name="connsiteX0" fmla="*/ 9745 w 180901"/>
                <a:gd name="connsiteY0" fmla="*/ 51478 h 64607"/>
                <a:gd name="connsiteX1" fmla="*/ 160927 w 180901"/>
                <a:gd name="connsiteY1" fmla="*/ 59231 h 64607"/>
                <a:gd name="connsiteX2" fmla="*/ 180309 w 180901"/>
                <a:gd name="connsiteY2" fmla="*/ 32096 h 64607"/>
                <a:gd name="connsiteX3" fmla="*/ 180309 w 180901"/>
                <a:gd name="connsiteY3" fmla="*/ 32096 h 64607"/>
                <a:gd name="connsiteX4" fmla="*/ 146713 w 180901"/>
                <a:gd name="connsiteY4" fmla="*/ 10129 h 64607"/>
                <a:gd name="connsiteX5" fmla="*/ 9745 w 180901"/>
                <a:gd name="connsiteY5" fmla="*/ 51478 h 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901" h="64607">
                  <a:moveTo>
                    <a:pt x="9745" y="51478"/>
                  </a:moveTo>
                  <a:cubicBezTo>
                    <a:pt x="12329" y="66984"/>
                    <a:pt x="111825" y="61815"/>
                    <a:pt x="160927" y="59231"/>
                  </a:cubicBezTo>
                  <a:cubicBezTo>
                    <a:pt x="173848" y="57939"/>
                    <a:pt x="182894" y="45018"/>
                    <a:pt x="180309" y="32096"/>
                  </a:cubicBezTo>
                  <a:lnTo>
                    <a:pt x="180309" y="32096"/>
                  </a:lnTo>
                  <a:cubicBezTo>
                    <a:pt x="176433" y="16590"/>
                    <a:pt x="162219" y="7545"/>
                    <a:pt x="146713" y="10129"/>
                  </a:cubicBezTo>
                  <a:cubicBezTo>
                    <a:pt x="98904" y="15298"/>
                    <a:pt x="7160" y="32096"/>
                    <a:pt x="9745" y="51478"/>
                  </a:cubicBezTo>
                  <a:close/>
                </a:path>
              </a:pathLst>
            </a:custGeom>
            <a:solidFill>
              <a:srgbClr val="2B313D"/>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ECB67343-2AFC-4560-85C7-C787729F1C6E}"/>
                </a:ext>
              </a:extLst>
            </p:cNvPr>
            <p:cNvSpPr/>
            <p:nvPr/>
          </p:nvSpPr>
          <p:spPr>
            <a:xfrm>
              <a:off x="2198937" y="4994688"/>
              <a:ext cx="142137" cy="90451"/>
            </a:xfrm>
            <a:custGeom>
              <a:avLst/>
              <a:gdLst>
                <a:gd name="connsiteX0" fmla="*/ 130597 w 142137"/>
                <a:gd name="connsiteY0" fmla="*/ 76100 h 90450"/>
                <a:gd name="connsiteX1" fmla="*/ 102170 w 142137"/>
                <a:gd name="connsiteY1" fmla="*/ 89022 h 90450"/>
                <a:gd name="connsiteX2" fmla="*/ 22056 w 142137"/>
                <a:gd name="connsiteY2" fmla="*/ 54134 h 90450"/>
                <a:gd name="connsiteX3" fmla="*/ 11719 w 142137"/>
                <a:gd name="connsiteY3" fmla="*/ 24414 h 90450"/>
                <a:gd name="connsiteX4" fmla="*/ 11719 w 142137"/>
                <a:gd name="connsiteY4" fmla="*/ 24414 h 90450"/>
                <a:gd name="connsiteX5" fmla="*/ 40146 w 142137"/>
                <a:gd name="connsiteY5" fmla="*/ 11493 h 90450"/>
                <a:gd name="connsiteX6" fmla="*/ 120260 w 142137"/>
                <a:gd name="connsiteY6" fmla="*/ 45088 h 90450"/>
                <a:gd name="connsiteX7" fmla="*/ 130597 w 142137"/>
                <a:gd name="connsiteY7" fmla="*/ 76100 h 90450"/>
                <a:gd name="connsiteX8" fmla="*/ 130597 w 142137"/>
                <a:gd name="connsiteY8" fmla="*/ 76100 h 9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137" h="90450">
                  <a:moveTo>
                    <a:pt x="130597" y="76100"/>
                  </a:moveTo>
                  <a:cubicBezTo>
                    <a:pt x="125429" y="87730"/>
                    <a:pt x="112507" y="94191"/>
                    <a:pt x="102170" y="89022"/>
                  </a:cubicBezTo>
                  <a:lnTo>
                    <a:pt x="22056" y="54134"/>
                  </a:lnTo>
                  <a:cubicBezTo>
                    <a:pt x="11719" y="50257"/>
                    <a:pt x="6550" y="36044"/>
                    <a:pt x="11719" y="24414"/>
                  </a:cubicBezTo>
                  <a:lnTo>
                    <a:pt x="11719" y="24414"/>
                  </a:lnTo>
                  <a:cubicBezTo>
                    <a:pt x="16887" y="12784"/>
                    <a:pt x="29809" y="6324"/>
                    <a:pt x="40146" y="11493"/>
                  </a:cubicBezTo>
                  <a:lnTo>
                    <a:pt x="120260" y="45088"/>
                  </a:lnTo>
                  <a:cubicBezTo>
                    <a:pt x="131889" y="50257"/>
                    <a:pt x="135766" y="63179"/>
                    <a:pt x="130597" y="76100"/>
                  </a:cubicBezTo>
                  <a:lnTo>
                    <a:pt x="130597" y="76100"/>
                  </a:lnTo>
                  <a:close/>
                </a:path>
              </a:pathLst>
            </a:custGeom>
            <a:solidFill>
              <a:srgbClr val="2B313D"/>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76D8C566-3DC9-45B5-8F5E-D8E579DFD184}"/>
                </a:ext>
              </a:extLst>
            </p:cNvPr>
            <p:cNvSpPr/>
            <p:nvPr/>
          </p:nvSpPr>
          <p:spPr>
            <a:xfrm>
              <a:off x="830518" y="5098569"/>
              <a:ext cx="775294" cy="413490"/>
            </a:xfrm>
            <a:custGeom>
              <a:avLst/>
              <a:gdLst>
                <a:gd name="connsiteX0" fmla="*/ 638971 w 775293"/>
                <a:gd name="connsiteY0" fmla="*/ 132446 h 413489"/>
                <a:gd name="connsiteX1" fmla="*/ 580824 w 775293"/>
                <a:gd name="connsiteY1" fmla="*/ 145368 h 413489"/>
                <a:gd name="connsiteX2" fmla="*/ 580824 w 775293"/>
                <a:gd name="connsiteY2" fmla="*/ 145368 h 413489"/>
                <a:gd name="connsiteX3" fmla="*/ 445148 w 775293"/>
                <a:gd name="connsiteY3" fmla="*/ 9691 h 413489"/>
                <a:gd name="connsiteX4" fmla="*/ 315932 w 775293"/>
                <a:gd name="connsiteY4" fmla="*/ 106603 h 413489"/>
                <a:gd name="connsiteX5" fmla="*/ 248740 w 775293"/>
                <a:gd name="connsiteY5" fmla="*/ 79468 h 413489"/>
                <a:gd name="connsiteX6" fmla="*/ 154413 w 775293"/>
                <a:gd name="connsiteY6" fmla="*/ 150536 h 413489"/>
                <a:gd name="connsiteX7" fmla="*/ 138907 w 775293"/>
                <a:gd name="connsiteY7" fmla="*/ 149244 h 413489"/>
                <a:gd name="connsiteX8" fmla="*/ 9691 w 775293"/>
                <a:gd name="connsiteY8" fmla="*/ 278460 h 413489"/>
                <a:gd name="connsiteX9" fmla="*/ 138907 w 775293"/>
                <a:gd name="connsiteY9" fmla="*/ 407675 h 413489"/>
                <a:gd name="connsiteX10" fmla="*/ 640263 w 775293"/>
                <a:gd name="connsiteY10" fmla="*/ 402507 h 413489"/>
                <a:gd name="connsiteX11" fmla="*/ 777232 w 775293"/>
                <a:gd name="connsiteY11" fmla="*/ 265538 h 413489"/>
                <a:gd name="connsiteX12" fmla="*/ 638971 w 775293"/>
                <a:gd name="connsiteY12" fmla="*/ 132446 h 41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5293" h="413489">
                  <a:moveTo>
                    <a:pt x="638971" y="132446"/>
                  </a:moveTo>
                  <a:cubicBezTo>
                    <a:pt x="618297" y="132446"/>
                    <a:pt x="598914" y="137615"/>
                    <a:pt x="580824" y="145368"/>
                  </a:cubicBezTo>
                  <a:cubicBezTo>
                    <a:pt x="580824" y="145368"/>
                    <a:pt x="580824" y="145368"/>
                    <a:pt x="580824" y="145368"/>
                  </a:cubicBezTo>
                  <a:cubicBezTo>
                    <a:pt x="580824" y="70422"/>
                    <a:pt x="520093" y="9691"/>
                    <a:pt x="445148" y="9691"/>
                  </a:cubicBezTo>
                  <a:cubicBezTo>
                    <a:pt x="383124" y="9691"/>
                    <a:pt x="331438" y="51040"/>
                    <a:pt x="315932" y="106603"/>
                  </a:cubicBezTo>
                  <a:cubicBezTo>
                    <a:pt x="297842" y="89805"/>
                    <a:pt x="274583" y="79468"/>
                    <a:pt x="248740" y="79468"/>
                  </a:cubicBezTo>
                  <a:cubicBezTo>
                    <a:pt x="203515" y="79468"/>
                    <a:pt x="166042" y="109187"/>
                    <a:pt x="154413" y="150536"/>
                  </a:cubicBezTo>
                  <a:cubicBezTo>
                    <a:pt x="149244" y="150536"/>
                    <a:pt x="144075" y="149244"/>
                    <a:pt x="138907" y="149244"/>
                  </a:cubicBezTo>
                  <a:cubicBezTo>
                    <a:pt x="67838" y="149244"/>
                    <a:pt x="9691" y="207391"/>
                    <a:pt x="9691" y="278460"/>
                  </a:cubicBezTo>
                  <a:cubicBezTo>
                    <a:pt x="9691" y="349528"/>
                    <a:pt x="67838" y="407675"/>
                    <a:pt x="138907" y="407675"/>
                  </a:cubicBezTo>
                  <a:cubicBezTo>
                    <a:pt x="209975" y="407675"/>
                    <a:pt x="564026" y="402507"/>
                    <a:pt x="640263" y="402507"/>
                  </a:cubicBezTo>
                  <a:cubicBezTo>
                    <a:pt x="715209" y="402507"/>
                    <a:pt x="777232" y="341775"/>
                    <a:pt x="777232" y="265538"/>
                  </a:cubicBezTo>
                  <a:cubicBezTo>
                    <a:pt x="775940" y="193177"/>
                    <a:pt x="715209" y="132446"/>
                    <a:pt x="638971" y="132446"/>
                  </a:cubicBezTo>
                  <a:close/>
                </a:path>
              </a:pathLst>
            </a:custGeom>
            <a:solidFill>
              <a:srgbClr val="02CC66"/>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1D5D3CD9-A9D1-4F04-A1A9-A788CFAC0B3E}"/>
                </a:ext>
              </a:extLst>
            </p:cNvPr>
            <p:cNvSpPr/>
            <p:nvPr/>
          </p:nvSpPr>
          <p:spPr>
            <a:xfrm>
              <a:off x="1287941" y="5377675"/>
              <a:ext cx="271353" cy="129216"/>
            </a:xfrm>
            <a:custGeom>
              <a:avLst/>
              <a:gdLst>
                <a:gd name="connsiteX0" fmla="*/ 261662 w 271352"/>
                <a:gd name="connsiteY0" fmla="*/ 9691 h 129215"/>
                <a:gd name="connsiteX1" fmla="*/ 259077 w 271352"/>
                <a:gd name="connsiteY1" fmla="*/ 12275 h 129215"/>
                <a:gd name="connsiteX2" fmla="*/ 251324 w 271352"/>
                <a:gd name="connsiteY2" fmla="*/ 17444 h 129215"/>
                <a:gd name="connsiteX3" fmla="*/ 222897 w 271352"/>
                <a:gd name="connsiteY3" fmla="*/ 30365 h 129215"/>
                <a:gd name="connsiteX4" fmla="*/ 178964 w 271352"/>
                <a:gd name="connsiteY4" fmla="*/ 40703 h 129215"/>
                <a:gd name="connsiteX5" fmla="*/ 129862 w 271352"/>
                <a:gd name="connsiteY5" fmla="*/ 53624 h 129215"/>
                <a:gd name="connsiteX6" fmla="*/ 107895 w 271352"/>
                <a:gd name="connsiteY6" fmla="*/ 65254 h 129215"/>
                <a:gd name="connsiteX7" fmla="*/ 91097 w 271352"/>
                <a:gd name="connsiteY7" fmla="*/ 82052 h 129215"/>
                <a:gd name="connsiteX8" fmla="*/ 71715 w 271352"/>
                <a:gd name="connsiteY8" fmla="*/ 98850 h 129215"/>
                <a:gd name="connsiteX9" fmla="*/ 52332 w 271352"/>
                <a:gd name="connsiteY9" fmla="*/ 106603 h 129215"/>
                <a:gd name="connsiteX10" fmla="*/ 27781 w 271352"/>
                <a:gd name="connsiteY10" fmla="*/ 120816 h 129215"/>
                <a:gd name="connsiteX11" fmla="*/ 25197 w 271352"/>
                <a:gd name="connsiteY11" fmla="*/ 124693 h 129215"/>
                <a:gd name="connsiteX12" fmla="*/ 25197 w 271352"/>
                <a:gd name="connsiteY12" fmla="*/ 125985 h 129215"/>
                <a:gd name="connsiteX13" fmla="*/ 9691 w 271352"/>
                <a:gd name="connsiteY13" fmla="*/ 125985 h 129215"/>
                <a:gd name="connsiteX14" fmla="*/ 10983 w 271352"/>
                <a:gd name="connsiteY14" fmla="*/ 120816 h 129215"/>
                <a:gd name="connsiteX15" fmla="*/ 17444 w 271352"/>
                <a:gd name="connsiteY15" fmla="*/ 110479 h 129215"/>
                <a:gd name="connsiteX16" fmla="*/ 48456 w 271352"/>
                <a:gd name="connsiteY16" fmla="*/ 93681 h 129215"/>
                <a:gd name="connsiteX17" fmla="*/ 69130 w 271352"/>
                <a:gd name="connsiteY17" fmla="*/ 87221 h 129215"/>
                <a:gd name="connsiteX18" fmla="*/ 84636 w 271352"/>
                <a:gd name="connsiteY18" fmla="*/ 74299 h 129215"/>
                <a:gd name="connsiteX19" fmla="*/ 105311 w 271352"/>
                <a:gd name="connsiteY19" fmla="*/ 57501 h 129215"/>
                <a:gd name="connsiteX20" fmla="*/ 129862 w 271352"/>
                <a:gd name="connsiteY20" fmla="*/ 45871 h 129215"/>
                <a:gd name="connsiteX21" fmla="*/ 180256 w 271352"/>
                <a:gd name="connsiteY21" fmla="*/ 35534 h 129215"/>
                <a:gd name="connsiteX22" fmla="*/ 224189 w 271352"/>
                <a:gd name="connsiteY22" fmla="*/ 27781 h 129215"/>
                <a:gd name="connsiteX23" fmla="*/ 253909 w 271352"/>
                <a:gd name="connsiteY23" fmla="*/ 16152 h 129215"/>
                <a:gd name="connsiteX24" fmla="*/ 261662 w 271352"/>
                <a:gd name="connsiteY24" fmla="*/ 9691 h 12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1352" h="129215">
                  <a:moveTo>
                    <a:pt x="261662" y="9691"/>
                  </a:moveTo>
                  <a:cubicBezTo>
                    <a:pt x="261662" y="9691"/>
                    <a:pt x="260369" y="10983"/>
                    <a:pt x="259077" y="12275"/>
                  </a:cubicBezTo>
                  <a:cubicBezTo>
                    <a:pt x="257785" y="13567"/>
                    <a:pt x="255201" y="14860"/>
                    <a:pt x="251324" y="17444"/>
                  </a:cubicBezTo>
                  <a:cubicBezTo>
                    <a:pt x="244864" y="21320"/>
                    <a:pt x="234526" y="26489"/>
                    <a:pt x="222897" y="30365"/>
                  </a:cubicBezTo>
                  <a:cubicBezTo>
                    <a:pt x="209975" y="34242"/>
                    <a:pt x="195762" y="38118"/>
                    <a:pt x="178964" y="40703"/>
                  </a:cubicBezTo>
                  <a:cubicBezTo>
                    <a:pt x="163458" y="43287"/>
                    <a:pt x="145368" y="47164"/>
                    <a:pt x="129862" y="53624"/>
                  </a:cubicBezTo>
                  <a:cubicBezTo>
                    <a:pt x="122109" y="56208"/>
                    <a:pt x="114356" y="60085"/>
                    <a:pt x="107895" y="65254"/>
                  </a:cubicBezTo>
                  <a:cubicBezTo>
                    <a:pt x="101434" y="70422"/>
                    <a:pt x="96266" y="75591"/>
                    <a:pt x="91097" y="82052"/>
                  </a:cubicBezTo>
                  <a:cubicBezTo>
                    <a:pt x="85928" y="88512"/>
                    <a:pt x="79468" y="96265"/>
                    <a:pt x="71715" y="98850"/>
                  </a:cubicBezTo>
                  <a:cubicBezTo>
                    <a:pt x="63962" y="101434"/>
                    <a:pt x="57501" y="104018"/>
                    <a:pt x="52332" y="106603"/>
                  </a:cubicBezTo>
                  <a:cubicBezTo>
                    <a:pt x="40703" y="111771"/>
                    <a:pt x="31658" y="116940"/>
                    <a:pt x="27781" y="120816"/>
                  </a:cubicBezTo>
                  <a:cubicBezTo>
                    <a:pt x="26489" y="123401"/>
                    <a:pt x="25197" y="124693"/>
                    <a:pt x="25197" y="124693"/>
                  </a:cubicBezTo>
                  <a:cubicBezTo>
                    <a:pt x="25197" y="125985"/>
                    <a:pt x="25197" y="125985"/>
                    <a:pt x="25197" y="125985"/>
                  </a:cubicBezTo>
                  <a:lnTo>
                    <a:pt x="9691" y="125985"/>
                  </a:lnTo>
                  <a:cubicBezTo>
                    <a:pt x="9691" y="125985"/>
                    <a:pt x="9691" y="124693"/>
                    <a:pt x="10983" y="120816"/>
                  </a:cubicBezTo>
                  <a:cubicBezTo>
                    <a:pt x="12275" y="118232"/>
                    <a:pt x="13568" y="113064"/>
                    <a:pt x="17444" y="110479"/>
                  </a:cubicBezTo>
                  <a:cubicBezTo>
                    <a:pt x="23905" y="104018"/>
                    <a:pt x="35534" y="98850"/>
                    <a:pt x="48456" y="93681"/>
                  </a:cubicBezTo>
                  <a:cubicBezTo>
                    <a:pt x="54917" y="91097"/>
                    <a:pt x="61377" y="89805"/>
                    <a:pt x="69130" y="87221"/>
                  </a:cubicBezTo>
                  <a:cubicBezTo>
                    <a:pt x="74299" y="85928"/>
                    <a:pt x="79468" y="80760"/>
                    <a:pt x="84636" y="74299"/>
                  </a:cubicBezTo>
                  <a:cubicBezTo>
                    <a:pt x="89805" y="67838"/>
                    <a:pt x="97558" y="61377"/>
                    <a:pt x="105311" y="57501"/>
                  </a:cubicBezTo>
                  <a:cubicBezTo>
                    <a:pt x="113064" y="52332"/>
                    <a:pt x="120817" y="48456"/>
                    <a:pt x="129862" y="45871"/>
                  </a:cubicBezTo>
                  <a:cubicBezTo>
                    <a:pt x="146660" y="40703"/>
                    <a:pt x="164750" y="38118"/>
                    <a:pt x="180256" y="35534"/>
                  </a:cubicBezTo>
                  <a:cubicBezTo>
                    <a:pt x="197054" y="32950"/>
                    <a:pt x="211268" y="31658"/>
                    <a:pt x="224189" y="27781"/>
                  </a:cubicBezTo>
                  <a:cubicBezTo>
                    <a:pt x="237111" y="23905"/>
                    <a:pt x="246156" y="20028"/>
                    <a:pt x="253909" y="16152"/>
                  </a:cubicBezTo>
                  <a:cubicBezTo>
                    <a:pt x="257785" y="12275"/>
                    <a:pt x="261662" y="9691"/>
                    <a:pt x="261662" y="9691"/>
                  </a:cubicBezTo>
                  <a:close/>
                </a:path>
              </a:pathLst>
            </a:custGeom>
            <a:solidFill>
              <a:srgbClr val="2B313D"/>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B5313EC4-E9FA-40F4-AB62-664481F21CD8}"/>
                </a:ext>
              </a:extLst>
            </p:cNvPr>
            <p:cNvSpPr/>
            <p:nvPr/>
          </p:nvSpPr>
          <p:spPr>
            <a:xfrm>
              <a:off x="1440416" y="5302730"/>
              <a:ext cx="51686" cy="116294"/>
            </a:xfrm>
            <a:custGeom>
              <a:avLst/>
              <a:gdLst>
                <a:gd name="connsiteX0" fmla="*/ 47164 w 51686"/>
                <a:gd name="connsiteY0" fmla="*/ 9691 h 116294"/>
                <a:gd name="connsiteX1" fmla="*/ 36826 w 51686"/>
                <a:gd name="connsiteY1" fmla="*/ 25197 h 116294"/>
                <a:gd name="connsiteX2" fmla="*/ 32950 w 51686"/>
                <a:gd name="connsiteY2" fmla="*/ 32950 h 116294"/>
                <a:gd name="connsiteX3" fmla="*/ 29074 w 51686"/>
                <a:gd name="connsiteY3" fmla="*/ 41995 h 116294"/>
                <a:gd name="connsiteX4" fmla="*/ 30366 w 51686"/>
                <a:gd name="connsiteY4" fmla="*/ 51040 h 116294"/>
                <a:gd name="connsiteX5" fmla="*/ 35534 w 51686"/>
                <a:gd name="connsiteY5" fmla="*/ 61377 h 116294"/>
                <a:gd name="connsiteX6" fmla="*/ 32950 w 51686"/>
                <a:gd name="connsiteY6" fmla="*/ 85928 h 116294"/>
                <a:gd name="connsiteX7" fmla="*/ 29074 w 51686"/>
                <a:gd name="connsiteY7" fmla="*/ 94974 h 116294"/>
                <a:gd name="connsiteX8" fmla="*/ 26489 w 51686"/>
                <a:gd name="connsiteY8" fmla="*/ 102727 h 116294"/>
                <a:gd name="connsiteX9" fmla="*/ 25197 w 51686"/>
                <a:gd name="connsiteY9" fmla="*/ 114356 h 116294"/>
                <a:gd name="connsiteX10" fmla="*/ 25197 w 51686"/>
                <a:gd name="connsiteY10" fmla="*/ 118232 h 116294"/>
                <a:gd name="connsiteX11" fmla="*/ 9691 w 51686"/>
                <a:gd name="connsiteY11" fmla="*/ 118232 h 116294"/>
                <a:gd name="connsiteX12" fmla="*/ 9691 w 51686"/>
                <a:gd name="connsiteY12" fmla="*/ 113064 h 116294"/>
                <a:gd name="connsiteX13" fmla="*/ 13568 w 51686"/>
                <a:gd name="connsiteY13" fmla="*/ 98850 h 116294"/>
                <a:gd name="connsiteX14" fmla="*/ 18736 w 51686"/>
                <a:gd name="connsiteY14" fmla="*/ 89805 h 116294"/>
                <a:gd name="connsiteX15" fmla="*/ 23905 w 51686"/>
                <a:gd name="connsiteY15" fmla="*/ 82052 h 116294"/>
                <a:gd name="connsiteX16" fmla="*/ 27781 w 51686"/>
                <a:gd name="connsiteY16" fmla="*/ 73007 h 116294"/>
                <a:gd name="connsiteX17" fmla="*/ 29074 w 51686"/>
                <a:gd name="connsiteY17" fmla="*/ 63962 h 116294"/>
                <a:gd name="connsiteX18" fmla="*/ 26489 w 51686"/>
                <a:gd name="connsiteY18" fmla="*/ 53624 h 116294"/>
                <a:gd name="connsiteX19" fmla="*/ 26489 w 51686"/>
                <a:gd name="connsiteY19" fmla="*/ 41995 h 116294"/>
                <a:gd name="connsiteX20" fmla="*/ 31658 w 51686"/>
                <a:gd name="connsiteY20" fmla="*/ 32950 h 116294"/>
                <a:gd name="connsiteX21" fmla="*/ 36826 w 51686"/>
                <a:gd name="connsiteY21" fmla="*/ 25197 h 116294"/>
                <a:gd name="connsiteX22" fmla="*/ 47164 w 51686"/>
                <a:gd name="connsiteY22" fmla="*/ 9691 h 11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686" h="116294">
                  <a:moveTo>
                    <a:pt x="47164" y="9691"/>
                  </a:moveTo>
                  <a:cubicBezTo>
                    <a:pt x="47164" y="9691"/>
                    <a:pt x="41995" y="14860"/>
                    <a:pt x="36826" y="25197"/>
                  </a:cubicBezTo>
                  <a:cubicBezTo>
                    <a:pt x="35534" y="27781"/>
                    <a:pt x="34242" y="30366"/>
                    <a:pt x="32950" y="32950"/>
                  </a:cubicBezTo>
                  <a:cubicBezTo>
                    <a:pt x="31658" y="35534"/>
                    <a:pt x="30366" y="39411"/>
                    <a:pt x="29074" y="41995"/>
                  </a:cubicBezTo>
                  <a:cubicBezTo>
                    <a:pt x="27781" y="44580"/>
                    <a:pt x="29074" y="47164"/>
                    <a:pt x="30366" y="51040"/>
                  </a:cubicBezTo>
                  <a:cubicBezTo>
                    <a:pt x="31658" y="53624"/>
                    <a:pt x="34242" y="57501"/>
                    <a:pt x="35534" y="61377"/>
                  </a:cubicBezTo>
                  <a:cubicBezTo>
                    <a:pt x="38119" y="70423"/>
                    <a:pt x="35534" y="78176"/>
                    <a:pt x="32950" y="85928"/>
                  </a:cubicBezTo>
                  <a:cubicBezTo>
                    <a:pt x="31658" y="89805"/>
                    <a:pt x="29074" y="92389"/>
                    <a:pt x="29074" y="94974"/>
                  </a:cubicBezTo>
                  <a:cubicBezTo>
                    <a:pt x="27781" y="97558"/>
                    <a:pt x="26489" y="100142"/>
                    <a:pt x="26489" y="102727"/>
                  </a:cubicBezTo>
                  <a:cubicBezTo>
                    <a:pt x="25197" y="106603"/>
                    <a:pt x="25197" y="111771"/>
                    <a:pt x="25197" y="114356"/>
                  </a:cubicBezTo>
                  <a:cubicBezTo>
                    <a:pt x="25197" y="116940"/>
                    <a:pt x="25197" y="118232"/>
                    <a:pt x="25197" y="118232"/>
                  </a:cubicBezTo>
                  <a:lnTo>
                    <a:pt x="9691" y="118232"/>
                  </a:lnTo>
                  <a:cubicBezTo>
                    <a:pt x="9691" y="118232"/>
                    <a:pt x="9691" y="115648"/>
                    <a:pt x="9691" y="113064"/>
                  </a:cubicBezTo>
                  <a:cubicBezTo>
                    <a:pt x="9691" y="109187"/>
                    <a:pt x="10983" y="104019"/>
                    <a:pt x="13568" y="98850"/>
                  </a:cubicBezTo>
                  <a:cubicBezTo>
                    <a:pt x="14860" y="96266"/>
                    <a:pt x="16152" y="92389"/>
                    <a:pt x="18736" y="89805"/>
                  </a:cubicBezTo>
                  <a:cubicBezTo>
                    <a:pt x="20028" y="87221"/>
                    <a:pt x="22613" y="84636"/>
                    <a:pt x="23905" y="82052"/>
                  </a:cubicBezTo>
                  <a:cubicBezTo>
                    <a:pt x="25197" y="79468"/>
                    <a:pt x="26489" y="76883"/>
                    <a:pt x="27781" y="73007"/>
                  </a:cubicBezTo>
                  <a:cubicBezTo>
                    <a:pt x="29074" y="70423"/>
                    <a:pt x="29074" y="66546"/>
                    <a:pt x="29074" y="63962"/>
                  </a:cubicBezTo>
                  <a:cubicBezTo>
                    <a:pt x="29074" y="61377"/>
                    <a:pt x="27781" y="57501"/>
                    <a:pt x="26489" y="53624"/>
                  </a:cubicBezTo>
                  <a:cubicBezTo>
                    <a:pt x="25197" y="49748"/>
                    <a:pt x="25197" y="44580"/>
                    <a:pt x="26489" y="41995"/>
                  </a:cubicBezTo>
                  <a:cubicBezTo>
                    <a:pt x="27781" y="38119"/>
                    <a:pt x="30366" y="35534"/>
                    <a:pt x="31658" y="32950"/>
                  </a:cubicBezTo>
                  <a:cubicBezTo>
                    <a:pt x="32950" y="30366"/>
                    <a:pt x="35534" y="27781"/>
                    <a:pt x="36826" y="25197"/>
                  </a:cubicBezTo>
                  <a:cubicBezTo>
                    <a:pt x="41995" y="14860"/>
                    <a:pt x="47164" y="9691"/>
                    <a:pt x="47164" y="9691"/>
                  </a:cubicBezTo>
                  <a:close/>
                </a:path>
              </a:pathLst>
            </a:custGeom>
            <a:solidFill>
              <a:srgbClr val="2B313D"/>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108664A1-0F63-45FC-A177-75829DF8E2A1}"/>
                </a:ext>
              </a:extLst>
            </p:cNvPr>
            <p:cNvSpPr/>
            <p:nvPr/>
          </p:nvSpPr>
          <p:spPr>
            <a:xfrm>
              <a:off x="1220549" y="5201942"/>
              <a:ext cx="64608" cy="310117"/>
            </a:xfrm>
            <a:custGeom>
              <a:avLst/>
              <a:gdLst>
                <a:gd name="connsiteX0" fmla="*/ 20228 w 64607"/>
                <a:gd name="connsiteY0" fmla="*/ 9691 h 310117"/>
                <a:gd name="connsiteX1" fmla="*/ 17644 w 64607"/>
                <a:gd name="connsiteY1" fmla="*/ 22613 h 310117"/>
                <a:gd name="connsiteX2" fmla="*/ 13768 w 64607"/>
                <a:gd name="connsiteY2" fmla="*/ 57501 h 310117"/>
                <a:gd name="connsiteX3" fmla="*/ 16352 w 64607"/>
                <a:gd name="connsiteY3" fmla="*/ 105311 h 310117"/>
                <a:gd name="connsiteX4" fmla="*/ 24105 w 64607"/>
                <a:gd name="connsiteY4" fmla="*/ 131154 h 310117"/>
                <a:gd name="connsiteX5" fmla="*/ 37026 w 64607"/>
                <a:gd name="connsiteY5" fmla="*/ 155705 h 310117"/>
                <a:gd name="connsiteX6" fmla="*/ 51240 w 64607"/>
                <a:gd name="connsiteY6" fmla="*/ 180256 h 310117"/>
                <a:gd name="connsiteX7" fmla="*/ 56409 w 64607"/>
                <a:gd name="connsiteY7" fmla="*/ 193177 h 310117"/>
                <a:gd name="connsiteX8" fmla="*/ 58993 w 64607"/>
                <a:gd name="connsiteY8" fmla="*/ 200930 h 310117"/>
                <a:gd name="connsiteX9" fmla="*/ 60285 w 64607"/>
                <a:gd name="connsiteY9" fmla="*/ 207391 h 310117"/>
                <a:gd name="connsiteX10" fmla="*/ 58993 w 64607"/>
                <a:gd name="connsiteY10" fmla="*/ 234526 h 310117"/>
                <a:gd name="connsiteX11" fmla="*/ 53824 w 64607"/>
                <a:gd name="connsiteY11" fmla="*/ 257785 h 310117"/>
                <a:gd name="connsiteX12" fmla="*/ 46071 w 64607"/>
                <a:gd name="connsiteY12" fmla="*/ 290089 h 310117"/>
                <a:gd name="connsiteX13" fmla="*/ 46071 w 64607"/>
                <a:gd name="connsiteY13" fmla="*/ 299134 h 310117"/>
                <a:gd name="connsiteX14" fmla="*/ 46071 w 64607"/>
                <a:gd name="connsiteY14" fmla="*/ 301719 h 310117"/>
                <a:gd name="connsiteX15" fmla="*/ 30566 w 64607"/>
                <a:gd name="connsiteY15" fmla="*/ 301719 h 310117"/>
                <a:gd name="connsiteX16" fmla="*/ 30566 w 64607"/>
                <a:gd name="connsiteY16" fmla="*/ 297842 h 310117"/>
                <a:gd name="connsiteX17" fmla="*/ 31858 w 64607"/>
                <a:gd name="connsiteY17" fmla="*/ 287505 h 310117"/>
                <a:gd name="connsiteX18" fmla="*/ 42195 w 64607"/>
                <a:gd name="connsiteY18" fmla="*/ 253909 h 310117"/>
                <a:gd name="connsiteX19" fmla="*/ 48656 w 64607"/>
                <a:gd name="connsiteY19" fmla="*/ 231942 h 310117"/>
                <a:gd name="connsiteX20" fmla="*/ 51240 w 64607"/>
                <a:gd name="connsiteY20" fmla="*/ 208683 h 310117"/>
                <a:gd name="connsiteX21" fmla="*/ 49948 w 64607"/>
                <a:gd name="connsiteY21" fmla="*/ 202222 h 310117"/>
                <a:gd name="connsiteX22" fmla="*/ 48656 w 64607"/>
                <a:gd name="connsiteY22" fmla="*/ 195762 h 310117"/>
                <a:gd name="connsiteX23" fmla="*/ 43487 w 64607"/>
                <a:gd name="connsiteY23" fmla="*/ 182840 h 310117"/>
                <a:gd name="connsiteX24" fmla="*/ 30566 w 64607"/>
                <a:gd name="connsiteY24" fmla="*/ 158289 h 310117"/>
                <a:gd name="connsiteX25" fmla="*/ 17644 w 64607"/>
                <a:gd name="connsiteY25" fmla="*/ 132446 h 310117"/>
                <a:gd name="connsiteX26" fmla="*/ 11183 w 64607"/>
                <a:gd name="connsiteY26" fmla="*/ 105311 h 310117"/>
                <a:gd name="connsiteX27" fmla="*/ 11183 w 64607"/>
                <a:gd name="connsiteY27" fmla="*/ 56209 h 310117"/>
                <a:gd name="connsiteX28" fmla="*/ 16352 w 64607"/>
                <a:gd name="connsiteY28" fmla="*/ 22613 h 310117"/>
                <a:gd name="connsiteX29" fmla="*/ 20228 w 64607"/>
                <a:gd name="connsiteY29" fmla="*/ 9691 h 3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607" h="310117">
                  <a:moveTo>
                    <a:pt x="20228" y="9691"/>
                  </a:moveTo>
                  <a:cubicBezTo>
                    <a:pt x="20228" y="9691"/>
                    <a:pt x="18936" y="14860"/>
                    <a:pt x="17644" y="22613"/>
                  </a:cubicBezTo>
                  <a:cubicBezTo>
                    <a:pt x="16352" y="30366"/>
                    <a:pt x="15060" y="43287"/>
                    <a:pt x="13768" y="57501"/>
                  </a:cubicBezTo>
                  <a:cubicBezTo>
                    <a:pt x="12475" y="71715"/>
                    <a:pt x="12475" y="88513"/>
                    <a:pt x="16352" y="105311"/>
                  </a:cubicBezTo>
                  <a:cubicBezTo>
                    <a:pt x="17644" y="114356"/>
                    <a:pt x="20228" y="122109"/>
                    <a:pt x="24105" y="131154"/>
                  </a:cubicBezTo>
                  <a:cubicBezTo>
                    <a:pt x="27981" y="140199"/>
                    <a:pt x="31858" y="147952"/>
                    <a:pt x="37026" y="155705"/>
                  </a:cubicBezTo>
                  <a:cubicBezTo>
                    <a:pt x="42195" y="163458"/>
                    <a:pt x="47364" y="172503"/>
                    <a:pt x="51240" y="180256"/>
                  </a:cubicBezTo>
                  <a:cubicBezTo>
                    <a:pt x="53824" y="184132"/>
                    <a:pt x="55117" y="189301"/>
                    <a:pt x="56409" y="193177"/>
                  </a:cubicBezTo>
                  <a:cubicBezTo>
                    <a:pt x="57701" y="195762"/>
                    <a:pt x="57701" y="197054"/>
                    <a:pt x="58993" y="200930"/>
                  </a:cubicBezTo>
                  <a:cubicBezTo>
                    <a:pt x="58993" y="203515"/>
                    <a:pt x="60285" y="204807"/>
                    <a:pt x="60285" y="207391"/>
                  </a:cubicBezTo>
                  <a:cubicBezTo>
                    <a:pt x="61577" y="217728"/>
                    <a:pt x="60285" y="226773"/>
                    <a:pt x="58993" y="234526"/>
                  </a:cubicBezTo>
                  <a:cubicBezTo>
                    <a:pt x="57701" y="243572"/>
                    <a:pt x="55117" y="250032"/>
                    <a:pt x="53824" y="257785"/>
                  </a:cubicBezTo>
                  <a:cubicBezTo>
                    <a:pt x="49948" y="271999"/>
                    <a:pt x="47364" y="282336"/>
                    <a:pt x="46071" y="290089"/>
                  </a:cubicBezTo>
                  <a:cubicBezTo>
                    <a:pt x="46071" y="293966"/>
                    <a:pt x="44779" y="296550"/>
                    <a:pt x="46071" y="299134"/>
                  </a:cubicBezTo>
                  <a:cubicBezTo>
                    <a:pt x="46071" y="300426"/>
                    <a:pt x="46071" y="301719"/>
                    <a:pt x="46071" y="301719"/>
                  </a:cubicBezTo>
                  <a:lnTo>
                    <a:pt x="30566" y="301719"/>
                  </a:lnTo>
                  <a:cubicBezTo>
                    <a:pt x="30566" y="301719"/>
                    <a:pt x="30566" y="300426"/>
                    <a:pt x="30566" y="297842"/>
                  </a:cubicBezTo>
                  <a:cubicBezTo>
                    <a:pt x="30566" y="295258"/>
                    <a:pt x="30566" y="291381"/>
                    <a:pt x="31858" y="287505"/>
                  </a:cubicBezTo>
                  <a:cubicBezTo>
                    <a:pt x="33150" y="278460"/>
                    <a:pt x="37026" y="266830"/>
                    <a:pt x="42195" y="253909"/>
                  </a:cubicBezTo>
                  <a:cubicBezTo>
                    <a:pt x="44779" y="247448"/>
                    <a:pt x="47364" y="239695"/>
                    <a:pt x="48656" y="231942"/>
                  </a:cubicBezTo>
                  <a:cubicBezTo>
                    <a:pt x="49948" y="224189"/>
                    <a:pt x="51240" y="216436"/>
                    <a:pt x="51240" y="208683"/>
                  </a:cubicBezTo>
                  <a:cubicBezTo>
                    <a:pt x="51240" y="207391"/>
                    <a:pt x="51240" y="204807"/>
                    <a:pt x="49948" y="202222"/>
                  </a:cubicBezTo>
                  <a:cubicBezTo>
                    <a:pt x="49948" y="200930"/>
                    <a:pt x="48656" y="198346"/>
                    <a:pt x="48656" y="195762"/>
                  </a:cubicBezTo>
                  <a:cubicBezTo>
                    <a:pt x="47364" y="191885"/>
                    <a:pt x="46071" y="188009"/>
                    <a:pt x="43487" y="182840"/>
                  </a:cubicBezTo>
                  <a:cubicBezTo>
                    <a:pt x="39611" y="175087"/>
                    <a:pt x="35734" y="166042"/>
                    <a:pt x="30566" y="158289"/>
                  </a:cubicBezTo>
                  <a:cubicBezTo>
                    <a:pt x="25397" y="150536"/>
                    <a:pt x="21520" y="141491"/>
                    <a:pt x="17644" y="132446"/>
                  </a:cubicBezTo>
                  <a:cubicBezTo>
                    <a:pt x="13768" y="123401"/>
                    <a:pt x="12475" y="114356"/>
                    <a:pt x="11183" y="105311"/>
                  </a:cubicBezTo>
                  <a:cubicBezTo>
                    <a:pt x="8599" y="87221"/>
                    <a:pt x="9891" y="70422"/>
                    <a:pt x="11183" y="56209"/>
                  </a:cubicBezTo>
                  <a:cubicBezTo>
                    <a:pt x="12475" y="41995"/>
                    <a:pt x="15060" y="30366"/>
                    <a:pt x="16352" y="22613"/>
                  </a:cubicBezTo>
                  <a:cubicBezTo>
                    <a:pt x="18936" y="14860"/>
                    <a:pt x="20228" y="9691"/>
                    <a:pt x="20228" y="9691"/>
                  </a:cubicBezTo>
                  <a:close/>
                </a:path>
              </a:pathLst>
            </a:custGeom>
            <a:solidFill>
              <a:srgbClr val="2B313D"/>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CB4DE2AF-1C12-409A-BDBE-D570401F9CDA}"/>
                </a:ext>
              </a:extLst>
            </p:cNvPr>
            <p:cNvSpPr/>
            <p:nvPr/>
          </p:nvSpPr>
          <p:spPr>
            <a:xfrm>
              <a:off x="1258222" y="5254920"/>
              <a:ext cx="142137" cy="142137"/>
            </a:xfrm>
            <a:custGeom>
              <a:avLst/>
              <a:gdLst>
                <a:gd name="connsiteX0" fmla="*/ 131154 w 142137"/>
                <a:gd name="connsiteY0" fmla="*/ 9691 h 142137"/>
                <a:gd name="connsiteX1" fmla="*/ 131154 w 142137"/>
                <a:gd name="connsiteY1" fmla="*/ 17444 h 142137"/>
                <a:gd name="connsiteX2" fmla="*/ 129862 w 142137"/>
                <a:gd name="connsiteY2" fmla="*/ 39411 h 142137"/>
                <a:gd name="connsiteX3" fmla="*/ 102726 w 142137"/>
                <a:gd name="connsiteY3" fmla="*/ 100142 h 142137"/>
                <a:gd name="connsiteX4" fmla="*/ 73007 w 142137"/>
                <a:gd name="connsiteY4" fmla="*/ 122109 h 142137"/>
                <a:gd name="connsiteX5" fmla="*/ 54917 w 142137"/>
                <a:gd name="connsiteY5" fmla="*/ 125985 h 142137"/>
                <a:gd name="connsiteX6" fmla="*/ 53625 w 142137"/>
                <a:gd name="connsiteY6" fmla="*/ 125985 h 142137"/>
                <a:gd name="connsiteX7" fmla="*/ 52332 w 142137"/>
                <a:gd name="connsiteY7" fmla="*/ 125985 h 142137"/>
                <a:gd name="connsiteX8" fmla="*/ 49748 w 142137"/>
                <a:gd name="connsiteY8" fmla="*/ 125985 h 142137"/>
                <a:gd name="connsiteX9" fmla="*/ 43287 w 142137"/>
                <a:gd name="connsiteY9" fmla="*/ 127277 h 142137"/>
                <a:gd name="connsiteX10" fmla="*/ 25197 w 142137"/>
                <a:gd name="connsiteY10" fmla="*/ 133738 h 142137"/>
                <a:gd name="connsiteX11" fmla="*/ 21321 w 142137"/>
                <a:gd name="connsiteY11" fmla="*/ 136322 h 142137"/>
                <a:gd name="connsiteX12" fmla="*/ 21321 w 142137"/>
                <a:gd name="connsiteY12" fmla="*/ 136322 h 142137"/>
                <a:gd name="connsiteX13" fmla="*/ 9691 w 142137"/>
                <a:gd name="connsiteY13" fmla="*/ 125985 h 142137"/>
                <a:gd name="connsiteX14" fmla="*/ 12275 w 142137"/>
                <a:gd name="connsiteY14" fmla="*/ 123401 h 142137"/>
                <a:gd name="connsiteX15" fmla="*/ 18736 w 142137"/>
                <a:gd name="connsiteY15" fmla="*/ 119524 h 142137"/>
                <a:gd name="connsiteX16" fmla="*/ 40703 w 142137"/>
                <a:gd name="connsiteY16" fmla="*/ 113064 h 142137"/>
                <a:gd name="connsiteX17" fmla="*/ 48456 w 142137"/>
                <a:gd name="connsiteY17" fmla="*/ 111771 h 142137"/>
                <a:gd name="connsiteX18" fmla="*/ 52332 w 142137"/>
                <a:gd name="connsiteY18" fmla="*/ 111771 h 142137"/>
                <a:gd name="connsiteX19" fmla="*/ 54917 w 142137"/>
                <a:gd name="connsiteY19" fmla="*/ 111771 h 142137"/>
                <a:gd name="connsiteX20" fmla="*/ 57501 w 142137"/>
                <a:gd name="connsiteY20" fmla="*/ 111771 h 142137"/>
                <a:gd name="connsiteX21" fmla="*/ 71715 w 142137"/>
                <a:gd name="connsiteY21" fmla="*/ 110479 h 142137"/>
                <a:gd name="connsiteX22" fmla="*/ 98850 w 142137"/>
                <a:gd name="connsiteY22" fmla="*/ 93681 h 142137"/>
                <a:gd name="connsiteX23" fmla="*/ 119524 w 142137"/>
                <a:gd name="connsiteY23" fmla="*/ 66546 h 142137"/>
                <a:gd name="connsiteX24" fmla="*/ 129862 w 142137"/>
                <a:gd name="connsiteY24" fmla="*/ 38118 h 142137"/>
                <a:gd name="connsiteX25" fmla="*/ 132446 w 142137"/>
                <a:gd name="connsiteY25" fmla="*/ 17444 h 142137"/>
                <a:gd name="connsiteX26" fmla="*/ 131154 w 142137"/>
                <a:gd name="connsiteY26" fmla="*/ 9691 h 14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2137" h="142137">
                  <a:moveTo>
                    <a:pt x="131154" y="9691"/>
                  </a:moveTo>
                  <a:cubicBezTo>
                    <a:pt x="131154" y="9691"/>
                    <a:pt x="131154" y="12275"/>
                    <a:pt x="131154" y="17444"/>
                  </a:cubicBezTo>
                  <a:cubicBezTo>
                    <a:pt x="131154" y="22613"/>
                    <a:pt x="131154" y="30365"/>
                    <a:pt x="129862" y="39411"/>
                  </a:cubicBezTo>
                  <a:cubicBezTo>
                    <a:pt x="127277" y="57501"/>
                    <a:pt x="119524" y="80760"/>
                    <a:pt x="102726" y="100142"/>
                  </a:cubicBezTo>
                  <a:cubicBezTo>
                    <a:pt x="94973" y="109187"/>
                    <a:pt x="84636" y="118232"/>
                    <a:pt x="73007" y="122109"/>
                  </a:cubicBezTo>
                  <a:cubicBezTo>
                    <a:pt x="66546" y="124693"/>
                    <a:pt x="61377" y="125985"/>
                    <a:pt x="54917" y="125985"/>
                  </a:cubicBezTo>
                  <a:lnTo>
                    <a:pt x="53625" y="125985"/>
                  </a:lnTo>
                  <a:cubicBezTo>
                    <a:pt x="52332" y="125985"/>
                    <a:pt x="52332" y="125985"/>
                    <a:pt x="52332" y="125985"/>
                  </a:cubicBezTo>
                  <a:lnTo>
                    <a:pt x="49748" y="125985"/>
                  </a:lnTo>
                  <a:cubicBezTo>
                    <a:pt x="47164" y="125985"/>
                    <a:pt x="45872" y="127277"/>
                    <a:pt x="43287" y="127277"/>
                  </a:cubicBezTo>
                  <a:cubicBezTo>
                    <a:pt x="35534" y="129862"/>
                    <a:pt x="29074" y="132446"/>
                    <a:pt x="25197" y="133738"/>
                  </a:cubicBezTo>
                  <a:cubicBezTo>
                    <a:pt x="22613" y="135030"/>
                    <a:pt x="22613" y="136322"/>
                    <a:pt x="21321" y="136322"/>
                  </a:cubicBezTo>
                  <a:cubicBezTo>
                    <a:pt x="21321" y="136322"/>
                    <a:pt x="21321" y="136322"/>
                    <a:pt x="21321" y="136322"/>
                  </a:cubicBezTo>
                  <a:lnTo>
                    <a:pt x="9691" y="125985"/>
                  </a:lnTo>
                  <a:cubicBezTo>
                    <a:pt x="9691" y="125985"/>
                    <a:pt x="10983" y="124693"/>
                    <a:pt x="12275" y="123401"/>
                  </a:cubicBezTo>
                  <a:cubicBezTo>
                    <a:pt x="13568" y="122109"/>
                    <a:pt x="16152" y="120816"/>
                    <a:pt x="18736" y="119524"/>
                  </a:cubicBezTo>
                  <a:cubicBezTo>
                    <a:pt x="23905" y="116940"/>
                    <a:pt x="31658" y="114356"/>
                    <a:pt x="40703" y="113064"/>
                  </a:cubicBezTo>
                  <a:cubicBezTo>
                    <a:pt x="43287" y="113064"/>
                    <a:pt x="45872" y="111771"/>
                    <a:pt x="48456" y="111771"/>
                  </a:cubicBezTo>
                  <a:cubicBezTo>
                    <a:pt x="49748" y="111771"/>
                    <a:pt x="51040" y="111771"/>
                    <a:pt x="52332" y="111771"/>
                  </a:cubicBezTo>
                  <a:cubicBezTo>
                    <a:pt x="53625" y="111771"/>
                    <a:pt x="53625" y="111771"/>
                    <a:pt x="54917" y="111771"/>
                  </a:cubicBezTo>
                  <a:lnTo>
                    <a:pt x="57501" y="111771"/>
                  </a:lnTo>
                  <a:cubicBezTo>
                    <a:pt x="61377" y="111771"/>
                    <a:pt x="66546" y="111771"/>
                    <a:pt x="71715" y="110479"/>
                  </a:cubicBezTo>
                  <a:cubicBezTo>
                    <a:pt x="80760" y="107895"/>
                    <a:pt x="91097" y="101434"/>
                    <a:pt x="98850" y="93681"/>
                  </a:cubicBezTo>
                  <a:cubicBezTo>
                    <a:pt x="106603" y="85928"/>
                    <a:pt x="114356" y="75591"/>
                    <a:pt x="119524" y="66546"/>
                  </a:cubicBezTo>
                  <a:cubicBezTo>
                    <a:pt x="124693" y="56208"/>
                    <a:pt x="128570" y="47164"/>
                    <a:pt x="129862" y="38118"/>
                  </a:cubicBezTo>
                  <a:cubicBezTo>
                    <a:pt x="132446" y="29074"/>
                    <a:pt x="132446" y="22613"/>
                    <a:pt x="132446" y="17444"/>
                  </a:cubicBezTo>
                  <a:cubicBezTo>
                    <a:pt x="131154" y="12275"/>
                    <a:pt x="131154" y="9691"/>
                    <a:pt x="131154" y="9691"/>
                  </a:cubicBezTo>
                  <a:close/>
                </a:path>
              </a:pathLst>
            </a:custGeom>
            <a:solidFill>
              <a:srgbClr val="2B313D"/>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E20C11E7-9DFD-4B54-9892-503EE5A4B99A}"/>
                </a:ext>
              </a:extLst>
            </p:cNvPr>
            <p:cNvSpPr/>
            <p:nvPr/>
          </p:nvSpPr>
          <p:spPr>
            <a:xfrm>
              <a:off x="901587" y="5363461"/>
              <a:ext cx="297196" cy="142137"/>
            </a:xfrm>
            <a:custGeom>
              <a:avLst/>
              <a:gdLst>
                <a:gd name="connsiteX0" fmla="*/ 9691 w 297195"/>
                <a:gd name="connsiteY0" fmla="*/ 9691 h 142137"/>
                <a:gd name="connsiteX1" fmla="*/ 21321 w 297195"/>
                <a:gd name="connsiteY1" fmla="*/ 16152 h 142137"/>
                <a:gd name="connsiteX2" fmla="*/ 53624 w 297195"/>
                <a:gd name="connsiteY2" fmla="*/ 31658 h 142137"/>
                <a:gd name="connsiteX3" fmla="*/ 158289 w 297195"/>
                <a:gd name="connsiteY3" fmla="*/ 60085 h 142137"/>
                <a:gd name="connsiteX4" fmla="*/ 188009 w 297195"/>
                <a:gd name="connsiteY4" fmla="*/ 63961 h 142137"/>
                <a:gd name="connsiteX5" fmla="*/ 217728 w 297195"/>
                <a:gd name="connsiteY5" fmla="*/ 70422 h 142137"/>
                <a:gd name="connsiteX6" fmla="*/ 264246 w 297195"/>
                <a:gd name="connsiteY6" fmla="*/ 94974 h 142137"/>
                <a:gd name="connsiteX7" fmla="*/ 287505 w 297195"/>
                <a:gd name="connsiteY7" fmla="*/ 127277 h 142137"/>
                <a:gd name="connsiteX8" fmla="*/ 290089 w 297195"/>
                <a:gd name="connsiteY8" fmla="*/ 138907 h 142137"/>
                <a:gd name="connsiteX9" fmla="*/ 290089 w 297195"/>
                <a:gd name="connsiteY9" fmla="*/ 142783 h 142137"/>
                <a:gd name="connsiteX10" fmla="*/ 274583 w 297195"/>
                <a:gd name="connsiteY10" fmla="*/ 142783 h 142137"/>
                <a:gd name="connsiteX11" fmla="*/ 274583 w 297195"/>
                <a:gd name="connsiteY11" fmla="*/ 140199 h 142137"/>
                <a:gd name="connsiteX12" fmla="*/ 273291 w 297195"/>
                <a:gd name="connsiteY12" fmla="*/ 132446 h 142137"/>
                <a:gd name="connsiteX13" fmla="*/ 255201 w 297195"/>
                <a:gd name="connsiteY13" fmla="*/ 106603 h 142137"/>
                <a:gd name="connsiteX14" fmla="*/ 213852 w 297195"/>
                <a:gd name="connsiteY14" fmla="*/ 82052 h 142137"/>
                <a:gd name="connsiteX15" fmla="*/ 156997 w 297195"/>
                <a:gd name="connsiteY15" fmla="*/ 70422 h 142137"/>
                <a:gd name="connsiteX16" fmla="*/ 52332 w 297195"/>
                <a:gd name="connsiteY16" fmla="*/ 35534 h 142137"/>
                <a:gd name="connsiteX17" fmla="*/ 20028 w 297195"/>
                <a:gd name="connsiteY17" fmla="*/ 18736 h 142137"/>
                <a:gd name="connsiteX18" fmla="*/ 9691 w 297195"/>
                <a:gd name="connsiteY18" fmla="*/ 9691 h 14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195" h="142137">
                  <a:moveTo>
                    <a:pt x="9691" y="9691"/>
                  </a:moveTo>
                  <a:cubicBezTo>
                    <a:pt x="9691" y="9691"/>
                    <a:pt x="13568" y="12275"/>
                    <a:pt x="21321" y="16152"/>
                  </a:cubicBezTo>
                  <a:cubicBezTo>
                    <a:pt x="29074" y="20028"/>
                    <a:pt x="40703" y="26489"/>
                    <a:pt x="53624" y="31658"/>
                  </a:cubicBezTo>
                  <a:cubicBezTo>
                    <a:pt x="80760" y="43287"/>
                    <a:pt x="119524" y="54917"/>
                    <a:pt x="158289" y="60085"/>
                  </a:cubicBezTo>
                  <a:cubicBezTo>
                    <a:pt x="168626" y="61377"/>
                    <a:pt x="177672" y="62670"/>
                    <a:pt x="188009" y="63961"/>
                  </a:cubicBezTo>
                  <a:cubicBezTo>
                    <a:pt x="198346" y="65254"/>
                    <a:pt x="207391" y="66546"/>
                    <a:pt x="217728" y="70422"/>
                  </a:cubicBezTo>
                  <a:cubicBezTo>
                    <a:pt x="235819" y="76883"/>
                    <a:pt x="252617" y="84636"/>
                    <a:pt x="264246" y="94974"/>
                  </a:cubicBezTo>
                  <a:cubicBezTo>
                    <a:pt x="277168" y="105311"/>
                    <a:pt x="284920" y="116940"/>
                    <a:pt x="287505" y="127277"/>
                  </a:cubicBezTo>
                  <a:cubicBezTo>
                    <a:pt x="288797" y="132446"/>
                    <a:pt x="290089" y="136322"/>
                    <a:pt x="290089" y="138907"/>
                  </a:cubicBezTo>
                  <a:cubicBezTo>
                    <a:pt x="290089" y="141491"/>
                    <a:pt x="290089" y="142783"/>
                    <a:pt x="290089" y="142783"/>
                  </a:cubicBezTo>
                  <a:lnTo>
                    <a:pt x="274583" y="142783"/>
                  </a:lnTo>
                  <a:cubicBezTo>
                    <a:pt x="274583" y="142783"/>
                    <a:pt x="274583" y="141491"/>
                    <a:pt x="274583" y="140199"/>
                  </a:cubicBezTo>
                  <a:cubicBezTo>
                    <a:pt x="274583" y="138907"/>
                    <a:pt x="274583" y="135030"/>
                    <a:pt x="273291" y="132446"/>
                  </a:cubicBezTo>
                  <a:cubicBezTo>
                    <a:pt x="271999" y="125985"/>
                    <a:pt x="265538" y="115648"/>
                    <a:pt x="255201" y="106603"/>
                  </a:cubicBezTo>
                  <a:cubicBezTo>
                    <a:pt x="244864" y="97558"/>
                    <a:pt x="230650" y="88513"/>
                    <a:pt x="213852" y="82052"/>
                  </a:cubicBezTo>
                  <a:cubicBezTo>
                    <a:pt x="197054" y="75591"/>
                    <a:pt x="177672" y="74299"/>
                    <a:pt x="156997" y="70422"/>
                  </a:cubicBezTo>
                  <a:cubicBezTo>
                    <a:pt x="116940" y="62670"/>
                    <a:pt x="79468" y="49748"/>
                    <a:pt x="52332" y="35534"/>
                  </a:cubicBezTo>
                  <a:cubicBezTo>
                    <a:pt x="39411" y="29074"/>
                    <a:pt x="27781" y="22613"/>
                    <a:pt x="20028" y="18736"/>
                  </a:cubicBezTo>
                  <a:cubicBezTo>
                    <a:pt x="13568" y="12275"/>
                    <a:pt x="9691" y="9691"/>
                    <a:pt x="9691" y="9691"/>
                  </a:cubicBezTo>
                  <a:close/>
                </a:path>
              </a:pathLst>
            </a:custGeom>
            <a:solidFill>
              <a:srgbClr val="2B313D"/>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229A66C3-6CB0-43A6-8C66-891DCBB5CA8B}"/>
                </a:ext>
              </a:extLst>
            </p:cNvPr>
            <p:cNvSpPr/>
            <p:nvPr/>
          </p:nvSpPr>
          <p:spPr>
            <a:xfrm>
              <a:off x="1038555" y="5267842"/>
              <a:ext cx="77529" cy="167980"/>
            </a:xfrm>
            <a:custGeom>
              <a:avLst/>
              <a:gdLst>
                <a:gd name="connsiteX0" fmla="*/ 9691 w 77529"/>
                <a:gd name="connsiteY0" fmla="*/ 9691 h 167980"/>
                <a:gd name="connsiteX1" fmla="*/ 10983 w 77529"/>
                <a:gd name="connsiteY1" fmla="*/ 17444 h 167980"/>
                <a:gd name="connsiteX2" fmla="*/ 16152 w 77529"/>
                <a:gd name="connsiteY2" fmla="*/ 35534 h 167980"/>
                <a:gd name="connsiteX3" fmla="*/ 22613 w 77529"/>
                <a:gd name="connsiteY3" fmla="*/ 47164 h 167980"/>
                <a:gd name="connsiteX4" fmla="*/ 31658 w 77529"/>
                <a:gd name="connsiteY4" fmla="*/ 58793 h 167980"/>
                <a:gd name="connsiteX5" fmla="*/ 54917 w 77529"/>
                <a:gd name="connsiteY5" fmla="*/ 80760 h 167980"/>
                <a:gd name="connsiteX6" fmla="*/ 74299 w 77529"/>
                <a:gd name="connsiteY6" fmla="*/ 107895 h 167980"/>
                <a:gd name="connsiteX7" fmla="*/ 76883 w 77529"/>
                <a:gd name="connsiteY7" fmla="*/ 115648 h 167980"/>
                <a:gd name="connsiteX8" fmla="*/ 78175 w 77529"/>
                <a:gd name="connsiteY8" fmla="*/ 123401 h 167980"/>
                <a:gd name="connsiteX9" fmla="*/ 78175 w 77529"/>
                <a:gd name="connsiteY9" fmla="*/ 137615 h 167980"/>
                <a:gd name="connsiteX10" fmla="*/ 74299 w 77529"/>
                <a:gd name="connsiteY10" fmla="*/ 158289 h 167980"/>
                <a:gd name="connsiteX11" fmla="*/ 73007 w 77529"/>
                <a:gd name="connsiteY11" fmla="*/ 166042 h 167980"/>
                <a:gd name="connsiteX12" fmla="*/ 58793 w 77529"/>
                <a:gd name="connsiteY12" fmla="*/ 162165 h 167980"/>
                <a:gd name="connsiteX13" fmla="*/ 61377 w 77529"/>
                <a:gd name="connsiteY13" fmla="*/ 155705 h 167980"/>
                <a:gd name="connsiteX14" fmla="*/ 66546 w 77529"/>
                <a:gd name="connsiteY14" fmla="*/ 137615 h 167980"/>
                <a:gd name="connsiteX15" fmla="*/ 67838 w 77529"/>
                <a:gd name="connsiteY15" fmla="*/ 125985 h 167980"/>
                <a:gd name="connsiteX16" fmla="*/ 67838 w 77529"/>
                <a:gd name="connsiteY16" fmla="*/ 119524 h 167980"/>
                <a:gd name="connsiteX17" fmla="*/ 66546 w 77529"/>
                <a:gd name="connsiteY17" fmla="*/ 113064 h 167980"/>
                <a:gd name="connsiteX18" fmla="*/ 51040 w 77529"/>
                <a:gd name="connsiteY18" fmla="*/ 87221 h 167980"/>
                <a:gd name="connsiteX19" fmla="*/ 30366 w 77529"/>
                <a:gd name="connsiteY19" fmla="*/ 62669 h 167980"/>
                <a:gd name="connsiteX20" fmla="*/ 22613 w 77529"/>
                <a:gd name="connsiteY20" fmla="*/ 49748 h 167980"/>
                <a:gd name="connsiteX21" fmla="*/ 17444 w 77529"/>
                <a:gd name="connsiteY21" fmla="*/ 36826 h 167980"/>
                <a:gd name="connsiteX22" fmla="*/ 13568 w 77529"/>
                <a:gd name="connsiteY22" fmla="*/ 17444 h 167980"/>
                <a:gd name="connsiteX23" fmla="*/ 9691 w 77529"/>
                <a:gd name="connsiteY23" fmla="*/ 9691 h 16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7529" h="167980">
                  <a:moveTo>
                    <a:pt x="9691" y="9691"/>
                  </a:moveTo>
                  <a:cubicBezTo>
                    <a:pt x="9691" y="9691"/>
                    <a:pt x="9691" y="12275"/>
                    <a:pt x="10983" y="17444"/>
                  </a:cubicBezTo>
                  <a:cubicBezTo>
                    <a:pt x="12275" y="22613"/>
                    <a:pt x="13568" y="29074"/>
                    <a:pt x="16152" y="35534"/>
                  </a:cubicBezTo>
                  <a:cubicBezTo>
                    <a:pt x="17444" y="39411"/>
                    <a:pt x="20028" y="43287"/>
                    <a:pt x="22613" y="47164"/>
                  </a:cubicBezTo>
                  <a:cubicBezTo>
                    <a:pt x="25197" y="51040"/>
                    <a:pt x="27781" y="54917"/>
                    <a:pt x="31658" y="58793"/>
                  </a:cubicBezTo>
                  <a:cubicBezTo>
                    <a:pt x="38119" y="66546"/>
                    <a:pt x="47164" y="73007"/>
                    <a:pt x="54917" y="80760"/>
                  </a:cubicBezTo>
                  <a:cubicBezTo>
                    <a:pt x="62670" y="88512"/>
                    <a:pt x="70423" y="97558"/>
                    <a:pt x="74299" y="107895"/>
                  </a:cubicBezTo>
                  <a:cubicBezTo>
                    <a:pt x="75591" y="110479"/>
                    <a:pt x="75591" y="113064"/>
                    <a:pt x="76883" y="115648"/>
                  </a:cubicBezTo>
                  <a:cubicBezTo>
                    <a:pt x="76883" y="118232"/>
                    <a:pt x="78175" y="120816"/>
                    <a:pt x="78175" y="123401"/>
                  </a:cubicBezTo>
                  <a:cubicBezTo>
                    <a:pt x="78175" y="128569"/>
                    <a:pt x="78175" y="133738"/>
                    <a:pt x="78175" y="137615"/>
                  </a:cubicBezTo>
                  <a:cubicBezTo>
                    <a:pt x="76883" y="146659"/>
                    <a:pt x="75591" y="153120"/>
                    <a:pt x="74299" y="158289"/>
                  </a:cubicBezTo>
                  <a:cubicBezTo>
                    <a:pt x="73007" y="163458"/>
                    <a:pt x="73007" y="166042"/>
                    <a:pt x="73007" y="166042"/>
                  </a:cubicBezTo>
                  <a:lnTo>
                    <a:pt x="58793" y="162165"/>
                  </a:lnTo>
                  <a:cubicBezTo>
                    <a:pt x="58793" y="162165"/>
                    <a:pt x="60085" y="159581"/>
                    <a:pt x="61377" y="155705"/>
                  </a:cubicBezTo>
                  <a:cubicBezTo>
                    <a:pt x="62670" y="151828"/>
                    <a:pt x="65254" y="145368"/>
                    <a:pt x="66546" y="137615"/>
                  </a:cubicBezTo>
                  <a:cubicBezTo>
                    <a:pt x="67838" y="133738"/>
                    <a:pt x="67838" y="129862"/>
                    <a:pt x="67838" y="125985"/>
                  </a:cubicBezTo>
                  <a:cubicBezTo>
                    <a:pt x="67838" y="123401"/>
                    <a:pt x="67838" y="122109"/>
                    <a:pt x="67838" y="119524"/>
                  </a:cubicBezTo>
                  <a:cubicBezTo>
                    <a:pt x="67838" y="116940"/>
                    <a:pt x="66546" y="115648"/>
                    <a:pt x="66546" y="113064"/>
                  </a:cubicBezTo>
                  <a:cubicBezTo>
                    <a:pt x="63962" y="104018"/>
                    <a:pt x="57501" y="96265"/>
                    <a:pt x="51040" y="87221"/>
                  </a:cubicBezTo>
                  <a:cubicBezTo>
                    <a:pt x="44579" y="79468"/>
                    <a:pt x="36826" y="71715"/>
                    <a:pt x="30366" y="62669"/>
                  </a:cubicBezTo>
                  <a:cubicBezTo>
                    <a:pt x="27781" y="58793"/>
                    <a:pt x="23905" y="54917"/>
                    <a:pt x="22613" y="49748"/>
                  </a:cubicBezTo>
                  <a:cubicBezTo>
                    <a:pt x="20028" y="45871"/>
                    <a:pt x="18736" y="41995"/>
                    <a:pt x="17444" y="36826"/>
                  </a:cubicBezTo>
                  <a:cubicBezTo>
                    <a:pt x="14860" y="29074"/>
                    <a:pt x="13568" y="22613"/>
                    <a:pt x="13568" y="17444"/>
                  </a:cubicBezTo>
                  <a:cubicBezTo>
                    <a:pt x="9691" y="12275"/>
                    <a:pt x="9691" y="9691"/>
                    <a:pt x="9691" y="9691"/>
                  </a:cubicBezTo>
                  <a:close/>
                </a:path>
              </a:pathLst>
            </a:custGeom>
            <a:solidFill>
              <a:srgbClr val="2B313D"/>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2D5D25BA-3792-4DB5-9E5A-D5F15F6EDDF3}"/>
                </a:ext>
              </a:extLst>
            </p:cNvPr>
            <p:cNvSpPr/>
            <p:nvPr/>
          </p:nvSpPr>
          <p:spPr>
            <a:xfrm>
              <a:off x="1076028" y="5269134"/>
              <a:ext cx="51686" cy="90451"/>
            </a:xfrm>
            <a:custGeom>
              <a:avLst/>
              <a:gdLst>
                <a:gd name="connsiteX0" fmla="*/ 45871 w 51686"/>
                <a:gd name="connsiteY0" fmla="*/ 9691 h 90450"/>
                <a:gd name="connsiteX1" fmla="*/ 47164 w 51686"/>
                <a:gd name="connsiteY1" fmla="*/ 22613 h 90450"/>
                <a:gd name="connsiteX2" fmla="*/ 44579 w 51686"/>
                <a:gd name="connsiteY2" fmla="*/ 52333 h 90450"/>
                <a:gd name="connsiteX3" fmla="*/ 43287 w 51686"/>
                <a:gd name="connsiteY3" fmla="*/ 56209 h 90450"/>
                <a:gd name="connsiteX4" fmla="*/ 43287 w 51686"/>
                <a:gd name="connsiteY4" fmla="*/ 57501 h 90450"/>
                <a:gd name="connsiteX5" fmla="*/ 41995 w 51686"/>
                <a:gd name="connsiteY5" fmla="*/ 58793 h 90450"/>
                <a:gd name="connsiteX6" fmla="*/ 40703 w 51686"/>
                <a:gd name="connsiteY6" fmla="*/ 60086 h 90450"/>
                <a:gd name="connsiteX7" fmla="*/ 36826 w 51686"/>
                <a:gd name="connsiteY7" fmla="*/ 66546 h 90450"/>
                <a:gd name="connsiteX8" fmla="*/ 29074 w 51686"/>
                <a:gd name="connsiteY8" fmla="*/ 78176 h 90450"/>
                <a:gd name="connsiteX9" fmla="*/ 21321 w 51686"/>
                <a:gd name="connsiteY9" fmla="*/ 88513 h 90450"/>
                <a:gd name="connsiteX10" fmla="*/ 9691 w 51686"/>
                <a:gd name="connsiteY10" fmla="*/ 78176 h 90450"/>
                <a:gd name="connsiteX11" fmla="*/ 18736 w 51686"/>
                <a:gd name="connsiteY11" fmla="*/ 69130 h 90450"/>
                <a:gd name="connsiteX12" fmla="*/ 27781 w 51686"/>
                <a:gd name="connsiteY12" fmla="*/ 60086 h 90450"/>
                <a:gd name="connsiteX13" fmla="*/ 32950 w 51686"/>
                <a:gd name="connsiteY13" fmla="*/ 54917 h 90450"/>
                <a:gd name="connsiteX14" fmla="*/ 34242 w 51686"/>
                <a:gd name="connsiteY14" fmla="*/ 53625 h 90450"/>
                <a:gd name="connsiteX15" fmla="*/ 34242 w 51686"/>
                <a:gd name="connsiteY15" fmla="*/ 53625 h 90450"/>
                <a:gd name="connsiteX16" fmla="*/ 34242 w 51686"/>
                <a:gd name="connsiteY16" fmla="*/ 52333 h 90450"/>
                <a:gd name="connsiteX17" fmla="*/ 35534 w 51686"/>
                <a:gd name="connsiteY17" fmla="*/ 49748 h 90450"/>
                <a:gd name="connsiteX18" fmla="*/ 41995 w 51686"/>
                <a:gd name="connsiteY18" fmla="*/ 22613 h 90450"/>
                <a:gd name="connsiteX19" fmla="*/ 45871 w 51686"/>
                <a:gd name="connsiteY19" fmla="*/ 9691 h 9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686" h="90450">
                  <a:moveTo>
                    <a:pt x="45871" y="9691"/>
                  </a:moveTo>
                  <a:cubicBezTo>
                    <a:pt x="45871" y="9691"/>
                    <a:pt x="47164" y="14860"/>
                    <a:pt x="47164" y="22613"/>
                  </a:cubicBezTo>
                  <a:cubicBezTo>
                    <a:pt x="48456" y="30366"/>
                    <a:pt x="48456" y="41995"/>
                    <a:pt x="44579" y="52333"/>
                  </a:cubicBezTo>
                  <a:cubicBezTo>
                    <a:pt x="44579" y="53625"/>
                    <a:pt x="43287" y="54917"/>
                    <a:pt x="43287" y="56209"/>
                  </a:cubicBezTo>
                  <a:lnTo>
                    <a:pt x="43287" y="57501"/>
                  </a:lnTo>
                  <a:lnTo>
                    <a:pt x="41995" y="58793"/>
                  </a:lnTo>
                  <a:lnTo>
                    <a:pt x="40703" y="60086"/>
                  </a:lnTo>
                  <a:cubicBezTo>
                    <a:pt x="39411" y="62670"/>
                    <a:pt x="38119" y="63962"/>
                    <a:pt x="36826" y="66546"/>
                  </a:cubicBezTo>
                  <a:cubicBezTo>
                    <a:pt x="34242" y="70423"/>
                    <a:pt x="31658" y="74299"/>
                    <a:pt x="29074" y="78176"/>
                  </a:cubicBezTo>
                  <a:cubicBezTo>
                    <a:pt x="23905" y="84636"/>
                    <a:pt x="21321" y="88513"/>
                    <a:pt x="21321" y="88513"/>
                  </a:cubicBezTo>
                  <a:lnTo>
                    <a:pt x="9691" y="78176"/>
                  </a:lnTo>
                  <a:cubicBezTo>
                    <a:pt x="9691" y="78176"/>
                    <a:pt x="13568" y="74299"/>
                    <a:pt x="18736" y="69130"/>
                  </a:cubicBezTo>
                  <a:cubicBezTo>
                    <a:pt x="21321" y="66546"/>
                    <a:pt x="25197" y="62670"/>
                    <a:pt x="27781" y="60086"/>
                  </a:cubicBezTo>
                  <a:cubicBezTo>
                    <a:pt x="29074" y="58793"/>
                    <a:pt x="31658" y="56209"/>
                    <a:pt x="32950" y="54917"/>
                  </a:cubicBezTo>
                  <a:lnTo>
                    <a:pt x="34242" y="53625"/>
                  </a:lnTo>
                  <a:cubicBezTo>
                    <a:pt x="34242" y="53625"/>
                    <a:pt x="34242" y="52333"/>
                    <a:pt x="34242" y="53625"/>
                  </a:cubicBezTo>
                  <a:lnTo>
                    <a:pt x="34242" y="52333"/>
                  </a:lnTo>
                  <a:cubicBezTo>
                    <a:pt x="35534" y="51040"/>
                    <a:pt x="35534" y="49748"/>
                    <a:pt x="35534" y="49748"/>
                  </a:cubicBezTo>
                  <a:cubicBezTo>
                    <a:pt x="40703" y="41995"/>
                    <a:pt x="41995" y="30366"/>
                    <a:pt x="41995" y="22613"/>
                  </a:cubicBezTo>
                  <a:cubicBezTo>
                    <a:pt x="45871" y="14860"/>
                    <a:pt x="45871" y="9691"/>
                    <a:pt x="45871" y="9691"/>
                  </a:cubicBezTo>
                  <a:close/>
                </a:path>
              </a:pathLst>
            </a:custGeom>
            <a:solidFill>
              <a:srgbClr val="2B313D"/>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474AFF08-D72F-4E49-A37D-42FE9ACB00CD}"/>
                </a:ext>
              </a:extLst>
            </p:cNvPr>
            <p:cNvSpPr/>
            <p:nvPr/>
          </p:nvSpPr>
          <p:spPr>
            <a:xfrm>
              <a:off x="889957" y="5399642"/>
              <a:ext cx="116294" cy="64608"/>
            </a:xfrm>
            <a:custGeom>
              <a:avLst/>
              <a:gdLst>
                <a:gd name="connsiteX0" fmla="*/ 113064 w 116294"/>
                <a:gd name="connsiteY0" fmla="*/ 17444 h 64607"/>
                <a:gd name="connsiteX1" fmla="*/ 110479 w 116294"/>
                <a:gd name="connsiteY1" fmla="*/ 21320 h 64607"/>
                <a:gd name="connsiteX2" fmla="*/ 100142 w 116294"/>
                <a:gd name="connsiteY2" fmla="*/ 31658 h 64607"/>
                <a:gd name="connsiteX3" fmla="*/ 62670 w 116294"/>
                <a:gd name="connsiteY3" fmla="*/ 48456 h 64607"/>
                <a:gd name="connsiteX4" fmla="*/ 41995 w 116294"/>
                <a:gd name="connsiteY4" fmla="*/ 51040 h 64607"/>
                <a:gd name="connsiteX5" fmla="*/ 25197 w 116294"/>
                <a:gd name="connsiteY5" fmla="*/ 56209 h 64607"/>
                <a:gd name="connsiteX6" fmla="*/ 9691 w 116294"/>
                <a:gd name="connsiteY6" fmla="*/ 65254 h 64607"/>
                <a:gd name="connsiteX7" fmla="*/ 23905 w 116294"/>
                <a:gd name="connsiteY7" fmla="*/ 54917 h 64607"/>
                <a:gd name="connsiteX8" fmla="*/ 40703 w 116294"/>
                <a:gd name="connsiteY8" fmla="*/ 47164 h 64607"/>
                <a:gd name="connsiteX9" fmla="*/ 60085 w 116294"/>
                <a:gd name="connsiteY9" fmla="*/ 41995 h 64607"/>
                <a:gd name="connsiteX10" fmla="*/ 89805 w 116294"/>
                <a:gd name="connsiteY10" fmla="*/ 22613 h 64607"/>
                <a:gd name="connsiteX11" fmla="*/ 96266 w 116294"/>
                <a:gd name="connsiteY11" fmla="*/ 13568 h 64607"/>
                <a:gd name="connsiteX12" fmla="*/ 98850 w 116294"/>
                <a:gd name="connsiteY12" fmla="*/ 9691 h 64607"/>
                <a:gd name="connsiteX13" fmla="*/ 113064 w 116294"/>
                <a:gd name="connsiteY13" fmla="*/ 17444 h 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294" h="64607">
                  <a:moveTo>
                    <a:pt x="113064" y="17444"/>
                  </a:moveTo>
                  <a:cubicBezTo>
                    <a:pt x="113064" y="17444"/>
                    <a:pt x="111772" y="18736"/>
                    <a:pt x="110479" y="21320"/>
                  </a:cubicBezTo>
                  <a:cubicBezTo>
                    <a:pt x="107895" y="23905"/>
                    <a:pt x="105311" y="27781"/>
                    <a:pt x="100142" y="31658"/>
                  </a:cubicBezTo>
                  <a:cubicBezTo>
                    <a:pt x="91097" y="39411"/>
                    <a:pt x="78175" y="47164"/>
                    <a:pt x="62670" y="48456"/>
                  </a:cubicBezTo>
                  <a:cubicBezTo>
                    <a:pt x="54917" y="49748"/>
                    <a:pt x="48456" y="49748"/>
                    <a:pt x="41995" y="51040"/>
                  </a:cubicBezTo>
                  <a:cubicBezTo>
                    <a:pt x="35534" y="52333"/>
                    <a:pt x="30366" y="53624"/>
                    <a:pt x="25197" y="56209"/>
                  </a:cubicBezTo>
                  <a:cubicBezTo>
                    <a:pt x="16152" y="60085"/>
                    <a:pt x="9691" y="65254"/>
                    <a:pt x="9691" y="65254"/>
                  </a:cubicBezTo>
                  <a:cubicBezTo>
                    <a:pt x="9691" y="65254"/>
                    <a:pt x="14860" y="60085"/>
                    <a:pt x="23905" y="54917"/>
                  </a:cubicBezTo>
                  <a:cubicBezTo>
                    <a:pt x="27781" y="52333"/>
                    <a:pt x="34242" y="49748"/>
                    <a:pt x="40703" y="47164"/>
                  </a:cubicBezTo>
                  <a:cubicBezTo>
                    <a:pt x="47164" y="44580"/>
                    <a:pt x="53625" y="43287"/>
                    <a:pt x="60085" y="41995"/>
                  </a:cubicBezTo>
                  <a:cubicBezTo>
                    <a:pt x="73007" y="38119"/>
                    <a:pt x="83344" y="30366"/>
                    <a:pt x="89805" y="22613"/>
                  </a:cubicBezTo>
                  <a:cubicBezTo>
                    <a:pt x="92389" y="18736"/>
                    <a:pt x="94973" y="16152"/>
                    <a:pt x="96266" y="13568"/>
                  </a:cubicBezTo>
                  <a:cubicBezTo>
                    <a:pt x="97558" y="10983"/>
                    <a:pt x="98850" y="9691"/>
                    <a:pt x="98850" y="9691"/>
                  </a:cubicBezTo>
                  <a:lnTo>
                    <a:pt x="113064" y="17444"/>
                  </a:lnTo>
                  <a:close/>
                </a:path>
              </a:pathLst>
            </a:custGeom>
            <a:solidFill>
              <a:srgbClr val="2B313D"/>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18492784-5861-4D67-A592-25926091E597}"/>
                </a:ext>
              </a:extLst>
            </p:cNvPr>
            <p:cNvSpPr/>
            <p:nvPr/>
          </p:nvSpPr>
          <p:spPr>
            <a:xfrm>
              <a:off x="1378392" y="5422901"/>
              <a:ext cx="167980" cy="64608"/>
            </a:xfrm>
            <a:custGeom>
              <a:avLst/>
              <a:gdLst>
                <a:gd name="connsiteX0" fmla="*/ 20028 w 167980"/>
                <a:gd name="connsiteY0" fmla="*/ 9691 h 64607"/>
                <a:gd name="connsiteX1" fmla="*/ 39411 w 167980"/>
                <a:gd name="connsiteY1" fmla="*/ 25197 h 64607"/>
                <a:gd name="connsiteX2" fmla="*/ 48456 w 167980"/>
                <a:gd name="connsiteY2" fmla="*/ 31658 h 64607"/>
                <a:gd name="connsiteX3" fmla="*/ 60085 w 167980"/>
                <a:gd name="connsiteY3" fmla="*/ 36826 h 64607"/>
                <a:gd name="connsiteX4" fmla="*/ 88513 w 167980"/>
                <a:gd name="connsiteY4" fmla="*/ 39411 h 64607"/>
                <a:gd name="connsiteX5" fmla="*/ 118232 w 167980"/>
                <a:gd name="connsiteY5" fmla="*/ 39411 h 64607"/>
                <a:gd name="connsiteX6" fmla="*/ 144075 w 167980"/>
                <a:gd name="connsiteY6" fmla="*/ 44579 h 64607"/>
                <a:gd name="connsiteX7" fmla="*/ 160873 w 167980"/>
                <a:gd name="connsiteY7" fmla="*/ 52332 h 64607"/>
                <a:gd name="connsiteX8" fmla="*/ 167334 w 167980"/>
                <a:gd name="connsiteY8" fmla="*/ 56208 h 64607"/>
                <a:gd name="connsiteX9" fmla="*/ 160873 w 167980"/>
                <a:gd name="connsiteY9" fmla="*/ 52332 h 64607"/>
                <a:gd name="connsiteX10" fmla="*/ 144075 w 167980"/>
                <a:gd name="connsiteY10" fmla="*/ 45871 h 64607"/>
                <a:gd name="connsiteX11" fmla="*/ 118232 w 167980"/>
                <a:gd name="connsiteY11" fmla="*/ 43287 h 64607"/>
                <a:gd name="connsiteX12" fmla="*/ 88513 w 167980"/>
                <a:gd name="connsiteY12" fmla="*/ 45871 h 64607"/>
                <a:gd name="connsiteX13" fmla="*/ 57501 w 167980"/>
                <a:gd name="connsiteY13" fmla="*/ 45871 h 64607"/>
                <a:gd name="connsiteX14" fmla="*/ 43287 w 167980"/>
                <a:gd name="connsiteY14" fmla="*/ 41995 h 64607"/>
                <a:gd name="connsiteX15" fmla="*/ 31658 w 167980"/>
                <a:gd name="connsiteY15" fmla="*/ 35534 h 64607"/>
                <a:gd name="connsiteX16" fmla="*/ 9691 w 167980"/>
                <a:gd name="connsiteY16" fmla="*/ 21320 h 64607"/>
                <a:gd name="connsiteX17" fmla="*/ 20028 w 167980"/>
                <a:gd name="connsiteY17" fmla="*/ 9691 h 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7980" h="64607">
                  <a:moveTo>
                    <a:pt x="20028" y="9691"/>
                  </a:moveTo>
                  <a:cubicBezTo>
                    <a:pt x="20028" y="9691"/>
                    <a:pt x="27781" y="16152"/>
                    <a:pt x="39411" y="25197"/>
                  </a:cubicBezTo>
                  <a:cubicBezTo>
                    <a:pt x="41995" y="27781"/>
                    <a:pt x="45871" y="29074"/>
                    <a:pt x="48456" y="31658"/>
                  </a:cubicBezTo>
                  <a:cubicBezTo>
                    <a:pt x="52332" y="32950"/>
                    <a:pt x="56209" y="35534"/>
                    <a:pt x="60085" y="36826"/>
                  </a:cubicBezTo>
                  <a:cubicBezTo>
                    <a:pt x="69130" y="39411"/>
                    <a:pt x="78175" y="39411"/>
                    <a:pt x="88513" y="39411"/>
                  </a:cubicBezTo>
                  <a:cubicBezTo>
                    <a:pt x="98850" y="39411"/>
                    <a:pt x="109187" y="39411"/>
                    <a:pt x="118232" y="39411"/>
                  </a:cubicBezTo>
                  <a:cubicBezTo>
                    <a:pt x="128570" y="40703"/>
                    <a:pt x="136322" y="41995"/>
                    <a:pt x="144075" y="44579"/>
                  </a:cubicBezTo>
                  <a:cubicBezTo>
                    <a:pt x="151828" y="47164"/>
                    <a:pt x="156997" y="49748"/>
                    <a:pt x="160873" y="52332"/>
                  </a:cubicBezTo>
                  <a:cubicBezTo>
                    <a:pt x="164750" y="54917"/>
                    <a:pt x="167334" y="56208"/>
                    <a:pt x="167334" y="56208"/>
                  </a:cubicBezTo>
                  <a:cubicBezTo>
                    <a:pt x="167334" y="56208"/>
                    <a:pt x="164750" y="54917"/>
                    <a:pt x="160873" y="52332"/>
                  </a:cubicBezTo>
                  <a:cubicBezTo>
                    <a:pt x="156997" y="49748"/>
                    <a:pt x="150536" y="48456"/>
                    <a:pt x="144075" y="45871"/>
                  </a:cubicBezTo>
                  <a:cubicBezTo>
                    <a:pt x="136322" y="44579"/>
                    <a:pt x="128570" y="43287"/>
                    <a:pt x="118232" y="43287"/>
                  </a:cubicBezTo>
                  <a:cubicBezTo>
                    <a:pt x="109187" y="43287"/>
                    <a:pt x="98850" y="44579"/>
                    <a:pt x="88513" y="45871"/>
                  </a:cubicBezTo>
                  <a:cubicBezTo>
                    <a:pt x="78175" y="47164"/>
                    <a:pt x="67838" y="47164"/>
                    <a:pt x="57501" y="45871"/>
                  </a:cubicBezTo>
                  <a:cubicBezTo>
                    <a:pt x="52332" y="44579"/>
                    <a:pt x="47164" y="43287"/>
                    <a:pt x="43287" y="41995"/>
                  </a:cubicBezTo>
                  <a:cubicBezTo>
                    <a:pt x="39411" y="40703"/>
                    <a:pt x="35534" y="38118"/>
                    <a:pt x="31658" y="35534"/>
                  </a:cubicBezTo>
                  <a:cubicBezTo>
                    <a:pt x="18736" y="27781"/>
                    <a:pt x="9691" y="21320"/>
                    <a:pt x="9691" y="21320"/>
                  </a:cubicBezTo>
                  <a:lnTo>
                    <a:pt x="20028" y="9691"/>
                  </a:lnTo>
                  <a:close/>
                </a:path>
              </a:pathLst>
            </a:custGeom>
            <a:solidFill>
              <a:srgbClr val="2B313D"/>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AA65CEEC-6E5F-4820-9434-9CD21D6486B5}"/>
                </a:ext>
              </a:extLst>
            </p:cNvPr>
            <p:cNvSpPr/>
            <p:nvPr/>
          </p:nvSpPr>
          <p:spPr>
            <a:xfrm>
              <a:off x="1227210" y="5204526"/>
              <a:ext cx="64608" cy="142137"/>
            </a:xfrm>
            <a:custGeom>
              <a:avLst/>
              <a:gdLst>
                <a:gd name="connsiteX0" fmla="*/ 9691 w 64607"/>
                <a:gd name="connsiteY0" fmla="*/ 124693 h 142137"/>
                <a:gd name="connsiteX1" fmla="*/ 13568 w 64607"/>
                <a:gd name="connsiteY1" fmla="*/ 120817 h 142137"/>
                <a:gd name="connsiteX2" fmla="*/ 22613 w 64607"/>
                <a:gd name="connsiteY2" fmla="*/ 110480 h 142137"/>
                <a:gd name="connsiteX3" fmla="*/ 36826 w 64607"/>
                <a:gd name="connsiteY3" fmla="*/ 92389 h 142137"/>
                <a:gd name="connsiteX4" fmla="*/ 44579 w 64607"/>
                <a:gd name="connsiteY4" fmla="*/ 84636 h 142137"/>
                <a:gd name="connsiteX5" fmla="*/ 51040 w 64607"/>
                <a:gd name="connsiteY5" fmla="*/ 74299 h 142137"/>
                <a:gd name="connsiteX6" fmla="*/ 62670 w 64607"/>
                <a:gd name="connsiteY6" fmla="*/ 30366 h 142137"/>
                <a:gd name="connsiteX7" fmla="*/ 66546 w 64607"/>
                <a:gd name="connsiteY7" fmla="*/ 9691 h 142137"/>
                <a:gd name="connsiteX8" fmla="*/ 65254 w 64607"/>
                <a:gd name="connsiteY8" fmla="*/ 30366 h 142137"/>
                <a:gd name="connsiteX9" fmla="*/ 58793 w 64607"/>
                <a:gd name="connsiteY9" fmla="*/ 76883 h 142137"/>
                <a:gd name="connsiteX10" fmla="*/ 53625 w 64607"/>
                <a:gd name="connsiteY10" fmla="*/ 88513 h 142137"/>
                <a:gd name="connsiteX11" fmla="*/ 45872 w 64607"/>
                <a:gd name="connsiteY11" fmla="*/ 98850 h 142137"/>
                <a:gd name="connsiteX12" fmla="*/ 35534 w 64607"/>
                <a:gd name="connsiteY12" fmla="*/ 116940 h 142137"/>
                <a:gd name="connsiteX13" fmla="*/ 26489 w 64607"/>
                <a:gd name="connsiteY13" fmla="*/ 129862 h 142137"/>
                <a:gd name="connsiteX14" fmla="*/ 22613 w 64607"/>
                <a:gd name="connsiteY14" fmla="*/ 133738 h 142137"/>
                <a:gd name="connsiteX15" fmla="*/ 9691 w 64607"/>
                <a:gd name="connsiteY15" fmla="*/ 124693 h 14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607" h="142137">
                  <a:moveTo>
                    <a:pt x="9691" y="124693"/>
                  </a:moveTo>
                  <a:cubicBezTo>
                    <a:pt x="9691" y="124693"/>
                    <a:pt x="12276" y="123401"/>
                    <a:pt x="13568" y="120817"/>
                  </a:cubicBezTo>
                  <a:cubicBezTo>
                    <a:pt x="16152" y="118233"/>
                    <a:pt x="18736" y="115648"/>
                    <a:pt x="22613" y="110480"/>
                  </a:cubicBezTo>
                  <a:cubicBezTo>
                    <a:pt x="26489" y="105311"/>
                    <a:pt x="30366" y="98850"/>
                    <a:pt x="36826" y="92389"/>
                  </a:cubicBezTo>
                  <a:cubicBezTo>
                    <a:pt x="39411" y="89805"/>
                    <a:pt x="41995" y="87221"/>
                    <a:pt x="44579" y="84636"/>
                  </a:cubicBezTo>
                  <a:cubicBezTo>
                    <a:pt x="47164" y="82052"/>
                    <a:pt x="48456" y="78176"/>
                    <a:pt x="51040" y="74299"/>
                  </a:cubicBezTo>
                  <a:cubicBezTo>
                    <a:pt x="58793" y="60086"/>
                    <a:pt x="61377" y="43287"/>
                    <a:pt x="62670" y="30366"/>
                  </a:cubicBezTo>
                  <a:cubicBezTo>
                    <a:pt x="65254" y="17444"/>
                    <a:pt x="66546" y="9691"/>
                    <a:pt x="66546" y="9691"/>
                  </a:cubicBezTo>
                  <a:cubicBezTo>
                    <a:pt x="66546" y="9691"/>
                    <a:pt x="65254" y="17444"/>
                    <a:pt x="65254" y="30366"/>
                  </a:cubicBezTo>
                  <a:cubicBezTo>
                    <a:pt x="65254" y="43287"/>
                    <a:pt x="63962" y="60086"/>
                    <a:pt x="58793" y="76883"/>
                  </a:cubicBezTo>
                  <a:cubicBezTo>
                    <a:pt x="57501" y="80760"/>
                    <a:pt x="54917" y="84636"/>
                    <a:pt x="53625" y="88513"/>
                  </a:cubicBezTo>
                  <a:cubicBezTo>
                    <a:pt x="51040" y="92389"/>
                    <a:pt x="48456" y="96266"/>
                    <a:pt x="45872" y="98850"/>
                  </a:cubicBezTo>
                  <a:cubicBezTo>
                    <a:pt x="41995" y="104019"/>
                    <a:pt x="38119" y="110480"/>
                    <a:pt x="35534" y="116940"/>
                  </a:cubicBezTo>
                  <a:cubicBezTo>
                    <a:pt x="31658" y="122109"/>
                    <a:pt x="29074" y="127277"/>
                    <a:pt x="26489" y="129862"/>
                  </a:cubicBezTo>
                  <a:cubicBezTo>
                    <a:pt x="23905" y="133738"/>
                    <a:pt x="22613" y="133738"/>
                    <a:pt x="22613" y="133738"/>
                  </a:cubicBezTo>
                  <a:lnTo>
                    <a:pt x="9691" y="124693"/>
                  </a:lnTo>
                  <a:close/>
                </a:path>
              </a:pathLst>
            </a:custGeom>
            <a:solidFill>
              <a:srgbClr val="2B313D"/>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C6772E28-22AF-4BEF-BEF4-415B639E8DB0}"/>
                </a:ext>
              </a:extLst>
            </p:cNvPr>
            <p:cNvSpPr/>
            <p:nvPr/>
          </p:nvSpPr>
          <p:spPr>
            <a:xfrm>
              <a:off x="1147096" y="5264288"/>
              <a:ext cx="129216" cy="219667"/>
            </a:xfrm>
            <a:custGeom>
              <a:avLst/>
              <a:gdLst>
                <a:gd name="connsiteX0" fmla="*/ 114356 w 129215"/>
                <a:gd name="connsiteY0" fmla="*/ 210945 h 219666"/>
                <a:gd name="connsiteX1" fmla="*/ 88513 w 129215"/>
                <a:gd name="connsiteY1" fmla="*/ 183809 h 219666"/>
                <a:gd name="connsiteX2" fmla="*/ 62670 w 129215"/>
                <a:gd name="connsiteY2" fmla="*/ 155382 h 219666"/>
                <a:gd name="connsiteX3" fmla="*/ 49748 w 129215"/>
                <a:gd name="connsiteY3" fmla="*/ 136000 h 219666"/>
                <a:gd name="connsiteX4" fmla="*/ 44579 w 129215"/>
                <a:gd name="connsiteY4" fmla="*/ 112741 h 219666"/>
                <a:gd name="connsiteX5" fmla="*/ 44579 w 129215"/>
                <a:gd name="connsiteY5" fmla="*/ 90774 h 219666"/>
                <a:gd name="connsiteX6" fmla="*/ 43287 w 129215"/>
                <a:gd name="connsiteY6" fmla="*/ 70100 h 219666"/>
                <a:gd name="connsiteX7" fmla="*/ 30366 w 129215"/>
                <a:gd name="connsiteY7" fmla="*/ 35211 h 219666"/>
                <a:gd name="connsiteX8" fmla="*/ 14860 w 129215"/>
                <a:gd name="connsiteY8" fmla="*/ 13245 h 219666"/>
                <a:gd name="connsiteX9" fmla="*/ 12275 w 129215"/>
                <a:gd name="connsiteY9" fmla="*/ 10660 h 219666"/>
                <a:gd name="connsiteX10" fmla="*/ 9691 w 129215"/>
                <a:gd name="connsiteY10" fmla="*/ 10660 h 219666"/>
                <a:gd name="connsiteX11" fmla="*/ 10983 w 129215"/>
                <a:gd name="connsiteY11" fmla="*/ 11953 h 219666"/>
                <a:gd name="connsiteX12" fmla="*/ 10983 w 129215"/>
                <a:gd name="connsiteY12" fmla="*/ 11953 h 219666"/>
                <a:gd name="connsiteX13" fmla="*/ 10983 w 129215"/>
                <a:gd name="connsiteY13" fmla="*/ 11953 h 219666"/>
                <a:gd name="connsiteX14" fmla="*/ 9691 w 129215"/>
                <a:gd name="connsiteY14" fmla="*/ 10660 h 219666"/>
                <a:gd name="connsiteX15" fmla="*/ 12275 w 129215"/>
                <a:gd name="connsiteY15" fmla="*/ 10660 h 219666"/>
                <a:gd name="connsiteX16" fmla="*/ 16152 w 129215"/>
                <a:gd name="connsiteY16" fmla="*/ 13245 h 219666"/>
                <a:gd name="connsiteX17" fmla="*/ 32950 w 129215"/>
                <a:gd name="connsiteY17" fmla="*/ 33919 h 219666"/>
                <a:gd name="connsiteX18" fmla="*/ 48456 w 129215"/>
                <a:gd name="connsiteY18" fmla="*/ 68807 h 219666"/>
                <a:gd name="connsiteX19" fmla="*/ 52332 w 129215"/>
                <a:gd name="connsiteY19" fmla="*/ 90774 h 219666"/>
                <a:gd name="connsiteX20" fmla="*/ 53625 w 129215"/>
                <a:gd name="connsiteY20" fmla="*/ 112741 h 219666"/>
                <a:gd name="connsiteX21" fmla="*/ 58793 w 129215"/>
                <a:gd name="connsiteY21" fmla="*/ 132123 h 219666"/>
                <a:gd name="connsiteX22" fmla="*/ 70422 w 129215"/>
                <a:gd name="connsiteY22" fmla="*/ 147629 h 219666"/>
                <a:gd name="connsiteX23" fmla="*/ 97558 w 129215"/>
                <a:gd name="connsiteY23" fmla="*/ 173472 h 219666"/>
                <a:gd name="connsiteX24" fmla="*/ 124693 w 129215"/>
                <a:gd name="connsiteY24" fmla="*/ 199315 h 219666"/>
                <a:gd name="connsiteX25" fmla="*/ 114356 w 129215"/>
                <a:gd name="connsiteY25" fmla="*/ 210945 h 21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215" h="219666">
                  <a:moveTo>
                    <a:pt x="114356" y="210945"/>
                  </a:moveTo>
                  <a:cubicBezTo>
                    <a:pt x="114356" y="210945"/>
                    <a:pt x="104019" y="200607"/>
                    <a:pt x="88513" y="183809"/>
                  </a:cubicBezTo>
                  <a:cubicBezTo>
                    <a:pt x="80760" y="176056"/>
                    <a:pt x="71715" y="167011"/>
                    <a:pt x="62670" y="155382"/>
                  </a:cubicBezTo>
                  <a:cubicBezTo>
                    <a:pt x="57501" y="150213"/>
                    <a:pt x="53625" y="143752"/>
                    <a:pt x="49748" y="136000"/>
                  </a:cubicBezTo>
                  <a:cubicBezTo>
                    <a:pt x="47164" y="128247"/>
                    <a:pt x="44579" y="120494"/>
                    <a:pt x="44579" y="112741"/>
                  </a:cubicBezTo>
                  <a:cubicBezTo>
                    <a:pt x="44579" y="104988"/>
                    <a:pt x="44579" y="97235"/>
                    <a:pt x="44579" y="90774"/>
                  </a:cubicBezTo>
                  <a:cubicBezTo>
                    <a:pt x="44579" y="83021"/>
                    <a:pt x="44579" y="76560"/>
                    <a:pt x="43287" y="70100"/>
                  </a:cubicBezTo>
                  <a:cubicBezTo>
                    <a:pt x="40703" y="57178"/>
                    <a:pt x="35534" y="44256"/>
                    <a:pt x="30366" y="35211"/>
                  </a:cubicBezTo>
                  <a:cubicBezTo>
                    <a:pt x="25197" y="24874"/>
                    <a:pt x="18736" y="18413"/>
                    <a:pt x="14860" y="13245"/>
                  </a:cubicBezTo>
                  <a:cubicBezTo>
                    <a:pt x="13568" y="11953"/>
                    <a:pt x="12275" y="10660"/>
                    <a:pt x="12275" y="10660"/>
                  </a:cubicBezTo>
                  <a:cubicBezTo>
                    <a:pt x="10983" y="9368"/>
                    <a:pt x="9691" y="9368"/>
                    <a:pt x="9691" y="10660"/>
                  </a:cubicBezTo>
                  <a:cubicBezTo>
                    <a:pt x="9691" y="11953"/>
                    <a:pt x="10983" y="11953"/>
                    <a:pt x="10983" y="11953"/>
                  </a:cubicBezTo>
                  <a:cubicBezTo>
                    <a:pt x="10983" y="11953"/>
                    <a:pt x="10983" y="11953"/>
                    <a:pt x="10983" y="11953"/>
                  </a:cubicBezTo>
                  <a:cubicBezTo>
                    <a:pt x="10983" y="11953"/>
                    <a:pt x="10983" y="11953"/>
                    <a:pt x="10983" y="11953"/>
                  </a:cubicBezTo>
                  <a:cubicBezTo>
                    <a:pt x="10983" y="11953"/>
                    <a:pt x="9691" y="11953"/>
                    <a:pt x="9691" y="10660"/>
                  </a:cubicBezTo>
                  <a:cubicBezTo>
                    <a:pt x="9691" y="9368"/>
                    <a:pt x="10983" y="9368"/>
                    <a:pt x="12275" y="10660"/>
                  </a:cubicBezTo>
                  <a:cubicBezTo>
                    <a:pt x="13568" y="11953"/>
                    <a:pt x="14860" y="11953"/>
                    <a:pt x="16152" y="13245"/>
                  </a:cubicBezTo>
                  <a:cubicBezTo>
                    <a:pt x="21321" y="18413"/>
                    <a:pt x="26489" y="24874"/>
                    <a:pt x="32950" y="33919"/>
                  </a:cubicBezTo>
                  <a:cubicBezTo>
                    <a:pt x="39411" y="42964"/>
                    <a:pt x="44579" y="55886"/>
                    <a:pt x="48456" y="68807"/>
                  </a:cubicBezTo>
                  <a:cubicBezTo>
                    <a:pt x="49748" y="75268"/>
                    <a:pt x="51040" y="83021"/>
                    <a:pt x="52332" y="90774"/>
                  </a:cubicBezTo>
                  <a:cubicBezTo>
                    <a:pt x="52332" y="98527"/>
                    <a:pt x="52332" y="106280"/>
                    <a:pt x="53625" y="112741"/>
                  </a:cubicBezTo>
                  <a:cubicBezTo>
                    <a:pt x="54917" y="120494"/>
                    <a:pt x="56209" y="126954"/>
                    <a:pt x="58793" y="132123"/>
                  </a:cubicBezTo>
                  <a:cubicBezTo>
                    <a:pt x="61377" y="138584"/>
                    <a:pt x="66546" y="143752"/>
                    <a:pt x="70422" y="147629"/>
                  </a:cubicBezTo>
                  <a:cubicBezTo>
                    <a:pt x="79468" y="156674"/>
                    <a:pt x="89805" y="165719"/>
                    <a:pt x="97558" y="173472"/>
                  </a:cubicBezTo>
                  <a:cubicBezTo>
                    <a:pt x="114356" y="188978"/>
                    <a:pt x="124693" y="199315"/>
                    <a:pt x="124693" y="199315"/>
                  </a:cubicBezTo>
                  <a:lnTo>
                    <a:pt x="114356" y="210945"/>
                  </a:lnTo>
                  <a:close/>
                </a:path>
              </a:pathLst>
            </a:custGeom>
            <a:solidFill>
              <a:srgbClr val="2B313D"/>
            </a:solidFill>
            <a:ln w="9525" cap="flat">
              <a:noFill/>
              <a:prstDash val="solid"/>
              <a:miter/>
            </a:ln>
          </p:spPr>
          <p:txBody>
            <a:bodyPr rtlCol="0" anchor="ctr"/>
            <a:lstStyle/>
            <a:p>
              <a:endParaRPr lang="fi-FI"/>
            </a:p>
          </p:txBody>
        </p:sp>
      </p:grpSp>
      <p:sp>
        <p:nvSpPr>
          <p:cNvPr id="115" name="Rectangle 114">
            <a:extLst>
              <a:ext uri="{FF2B5EF4-FFF2-40B4-BE49-F238E27FC236}">
                <a16:creationId xmlns:a16="http://schemas.microsoft.com/office/drawing/2014/main" id="{2272CF18-4108-4B70-B503-C122847D6257}"/>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6" name="Oval 115">
            <a:extLst>
              <a:ext uri="{FF2B5EF4-FFF2-40B4-BE49-F238E27FC236}">
                <a16:creationId xmlns:a16="http://schemas.microsoft.com/office/drawing/2014/main" id="{2FFC39A7-7C4C-4860-AA0F-313CF110DA5E}"/>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0" name="Rectangle 119">
            <a:extLst>
              <a:ext uri="{FF2B5EF4-FFF2-40B4-BE49-F238E27FC236}">
                <a16:creationId xmlns:a16="http://schemas.microsoft.com/office/drawing/2014/main" id="{FA9C4D0D-8868-4738-899F-BEF9089520B8}"/>
              </a:ext>
            </a:extLst>
          </p:cNvPr>
          <p:cNvSpPr/>
          <p:nvPr/>
        </p:nvSpPr>
        <p:spPr>
          <a:xfrm>
            <a:off x="3535677" y="1509451"/>
            <a:ext cx="7842583" cy="1913601"/>
          </a:xfrm>
          <a:prstGeom prst="rect">
            <a:avLst/>
          </a:prstGeom>
        </p:spPr>
        <p:txBody>
          <a:bodyPr wrap="square">
            <a:spAutoFit/>
          </a:bodyPr>
          <a:lstStyle/>
          <a:p>
            <a:pPr marL="342900" indent="-342900">
              <a:lnSpc>
                <a:spcPct val="120000"/>
              </a:lnSpc>
              <a:buFont typeface="Arial" panose="020B0604020202020204" pitchFamily="34" charset="0"/>
              <a:buChar char="•"/>
            </a:pPr>
            <a:r>
              <a:rPr lang="fi-FI" sz="2000">
                <a:solidFill>
                  <a:schemeClr val="bg1"/>
                </a:solidFill>
              </a:rPr>
              <a:t>Parannamme suomalaisten talousosaamista.    </a:t>
            </a:r>
          </a:p>
          <a:p>
            <a:pPr marL="342900" indent="-342900">
              <a:lnSpc>
                <a:spcPct val="120000"/>
              </a:lnSpc>
              <a:buFont typeface="Arial" panose="020B0604020202020204" pitchFamily="34" charset="0"/>
              <a:buChar char="•"/>
            </a:pPr>
            <a:r>
              <a:rPr lang="fi-FI" sz="2000">
                <a:solidFill>
                  <a:schemeClr val="bg1"/>
                </a:solidFill>
              </a:rPr>
              <a:t>Edistämme kestävää kehitystä ja olemme mukana ilmastotalkoissa.</a:t>
            </a:r>
          </a:p>
          <a:p>
            <a:pPr marL="342900" indent="-342900">
              <a:lnSpc>
                <a:spcPct val="120000"/>
              </a:lnSpc>
              <a:buFont typeface="Arial" panose="020B0604020202020204" pitchFamily="34" charset="0"/>
              <a:buChar char="•"/>
            </a:pPr>
            <a:r>
              <a:rPr lang="fi-FI" sz="2000">
                <a:solidFill>
                  <a:schemeClr val="bg1"/>
                </a:solidFill>
              </a:rPr>
              <a:t>Tuemme uusia keinoja rahanpesun ja talousrikollisuuden torjuntaan.</a:t>
            </a:r>
          </a:p>
        </p:txBody>
      </p:sp>
      <p:sp>
        <p:nvSpPr>
          <p:cNvPr id="3" name="Rectangle 2">
            <a:extLst>
              <a:ext uri="{FF2B5EF4-FFF2-40B4-BE49-F238E27FC236}">
                <a16:creationId xmlns:a16="http://schemas.microsoft.com/office/drawing/2014/main" id="{56CDD60F-2B5E-4DCB-A2C1-C34D2457A1B2}"/>
              </a:ext>
            </a:extLst>
          </p:cNvPr>
          <p:cNvSpPr/>
          <p:nvPr/>
        </p:nvSpPr>
        <p:spPr>
          <a:xfrm>
            <a:off x="3379833" y="1394332"/>
            <a:ext cx="8231606" cy="2143839"/>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Rectangle 124">
            <a:extLst>
              <a:ext uri="{FF2B5EF4-FFF2-40B4-BE49-F238E27FC236}">
                <a16:creationId xmlns:a16="http://schemas.microsoft.com/office/drawing/2014/main" id="{235CA78D-E32F-4EEF-A4E8-5A50DDD8A750}"/>
              </a:ext>
            </a:extLst>
          </p:cNvPr>
          <p:cNvSpPr/>
          <p:nvPr/>
        </p:nvSpPr>
        <p:spPr>
          <a:xfrm>
            <a:off x="3535677" y="3929867"/>
            <a:ext cx="7748405" cy="1544269"/>
          </a:xfrm>
          <a:prstGeom prst="rect">
            <a:avLst/>
          </a:prstGeom>
        </p:spPr>
        <p:txBody>
          <a:bodyPr wrap="square">
            <a:spAutoFit/>
          </a:bodyPr>
          <a:lstStyle/>
          <a:p>
            <a:pPr marL="342900" indent="-342900">
              <a:lnSpc>
                <a:spcPct val="120000"/>
              </a:lnSpc>
              <a:buFont typeface="Arial" panose="020B0604020202020204" pitchFamily="34" charset="0"/>
              <a:buChar char="•"/>
            </a:pPr>
            <a:r>
              <a:rPr lang="fi-FI" sz="2000">
                <a:solidFill>
                  <a:schemeClr val="bg1"/>
                </a:solidFill>
              </a:rPr>
              <a:t>Uusia toimenpiteitä ja sääntelyä valmisteltaessa on arvioitava tarkoin niiden vaikutukset. </a:t>
            </a:r>
          </a:p>
          <a:p>
            <a:pPr marL="342900" indent="-342900">
              <a:lnSpc>
                <a:spcPct val="120000"/>
              </a:lnSpc>
              <a:buFont typeface="Arial" panose="020B0604020202020204" pitchFamily="34" charset="0"/>
              <a:buChar char="•"/>
            </a:pPr>
            <a:r>
              <a:rPr lang="fi-FI" sz="2000">
                <a:solidFill>
                  <a:schemeClr val="bg1"/>
                </a:solidFill>
              </a:rPr>
              <a:t>Valmistelun avoimuus ja vuorovaikutteisuus on kaiken perusta. </a:t>
            </a:r>
          </a:p>
        </p:txBody>
      </p:sp>
      <p:sp>
        <p:nvSpPr>
          <p:cNvPr id="128" name="Rectangle 127">
            <a:extLst>
              <a:ext uri="{FF2B5EF4-FFF2-40B4-BE49-F238E27FC236}">
                <a16:creationId xmlns:a16="http://schemas.microsoft.com/office/drawing/2014/main" id="{50B14EA8-CFEA-45E3-BF97-11002DFBC2BA}"/>
              </a:ext>
            </a:extLst>
          </p:cNvPr>
          <p:cNvSpPr/>
          <p:nvPr/>
        </p:nvSpPr>
        <p:spPr>
          <a:xfrm>
            <a:off x="3379833" y="3829596"/>
            <a:ext cx="8231606" cy="1744811"/>
          </a:xfrm>
          <a:prstGeom prst="rect">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00"/>
          </a:p>
        </p:txBody>
      </p:sp>
      <p:pic>
        <p:nvPicPr>
          <p:cNvPr id="126" name="Picture 125">
            <a:hlinkClick r:id="rId3" action="ppaction://hlinksldjump"/>
            <a:extLst>
              <a:ext uri="{FF2B5EF4-FFF2-40B4-BE49-F238E27FC236}">
                <a16:creationId xmlns:a16="http://schemas.microsoft.com/office/drawing/2014/main" id="{0A2F895A-082F-4954-8F5B-38D4EB3870F1}"/>
              </a:ext>
            </a:extLst>
          </p:cNvPr>
          <p:cNvPicPr>
            <a:picLocks/>
          </p:cNvPicPr>
          <p:nvPr/>
        </p:nvPicPr>
        <p:blipFill>
          <a:blip r:embed="rId4">
            <a:duotone>
              <a:prstClr val="black"/>
              <a:schemeClr val="accent6">
                <a:lumMod val="50000"/>
                <a:tint val="45000"/>
                <a:satMod val="400000"/>
              </a:schemeClr>
            </a:duotone>
          </a:blip>
          <a:stretch>
            <a:fillRect/>
          </a:stretch>
        </p:blipFill>
        <p:spPr>
          <a:xfrm>
            <a:off x="680668" y="328133"/>
            <a:ext cx="464921" cy="464921"/>
          </a:xfrm>
          <a:prstGeom prst="rect">
            <a:avLst/>
          </a:prstGeom>
        </p:spPr>
      </p:pic>
      <p:pic>
        <p:nvPicPr>
          <p:cNvPr id="127" name="Picture 126">
            <a:extLst>
              <a:ext uri="{FF2B5EF4-FFF2-40B4-BE49-F238E27FC236}">
                <a16:creationId xmlns:a16="http://schemas.microsoft.com/office/drawing/2014/main" id="{CA0C4605-081D-46DD-8CE2-0257DFA06D0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40197" y="5865832"/>
            <a:ext cx="2810691" cy="546408"/>
          </a:xfrm>
          <a:prstGeom prst="rect">
            <a:avLst/>
          </a:prstGeom>
        </p:spPr>
      </p:pic>
    </p:spTree>
    <p:extLst>
      <p:ext uri="{BB962C8B-B14F-4D97-AF65-F5344CB8AC3E}">
        <p14:creationId xmlns:p14="http://schemas.microsoft.com/office/powerpoint/2010/main" val="257727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3CA5C-018B-4D27-BEB9-91ECEFFA5B95}"/>
              </a:ext>
            </a:extLst>
          </p:cNvPr>
          <p:cNvSpPr/>
          <p:nvPr/>
        </p:nvSpPr>
        <p:spPr>
          <a:xfrm>
            <a:off x="0" y="0"/>
            <a:ext cx="4765674"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accent6">
                  <a:lumMod val="50000"/>
                </a:schemeClr>
              </a:solidFill>
            </a:endParaRPr>
          </a:p>
        </p:txBody>
      </p:sp>
      <p:sp>
        <p:nvSpPr>
          <p:cNvPr id="160" name="Rectangle 159">
            <a:extLst>
              <a:ext uri="{FF2B5EF4-FFF2-40B4-BE49-F238E27FC236}">
                <a16:creationId xmlns:a16="http://schemas.microsoft.com/office/drawing/2014/main" id="{CD271E42-5B47-45F1-AA76-DB6ED3F80E8C}"/>
              </a:ext>
            </a:extLst>
          </p:cNvPr>
          <p:cNvSpPr/>
          <p:nvPr/>
        </p:nvSpPr>
        <p:spPr>
          <a:xfrm>
            <a:off x="1017291" y="1086943"/>
            <a:ext cx="4629554" cy="480060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sp>
        <p:nvSpPr>
          <p:cNvPr id="2" name="Tekstiruutu 1">
            <a:extLst>
              <a:ext uri="{FF2B5EF4-FFF2-40B4-BE49-F238E27FC236}">
                <a16:creationId xmlns:a16="http://schemas.microsoft.com/office/drawing/2014/main" id="{D713BA71-7E07-48EF-8588-4C7A8D930FFF}"/>
              </a:ext>
            </a:extLst>
          </p:cNvPr>
          <p:cNvSpPr txBox="1"/>
          <p:nvPr/>
        </p:nvSpPr>
        <p:spPr>
          <a:xfrm>
            <a:off x="5422901" y="263197"/>
            <a:ext cx="6769099" cy="1323439"/>
          </a:xfrm>
          <a:prstGeom prst="rect">
            <a:avLst/>
          </a:prstGeom>
          <a:noFill/>
        </p:spPr>
        <p:txBody>
          <a:bodyPr wrap="square" rtlCol="0">
            <a:spAutoFit/>
          </a:bodyPr>
          <a:lstStyle/>
          <a:p>
            <a:pPr algn="ctr"/>
            <a:r>
              <a:rPr lang="fi-FI" sz="4000" b="1">
                <a:solidFill>
                  <a:schemeClr val="accent2"/>
                </a:solidFill>
              </a:rPr>
              <a:t>Talousosaamisella eväitä elämänhallintaan </a:t>
            </a: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Rectangle 12">
            <a:extLst>
              <a:ext uri="{FF2B5EF4-FFF2-40B4-BE49-F238E27FC236}">
                <a16:creationId xmlns:a16="http://schemas.microsoft.com/office/drawing/2014/main" id="{E8A4A9FB-9809-4581-B00D-086D9FB9FDA7}"/>
              </a:ext>
            </a:extLst>
          </p:cNvPr>
          <p:cNvSpPr/>
          <p:nvPr/>
        </p:nvSpPr>
        <p:spPr>
          <a:xfrm>
            <a:off x="961621" y="1028700"/>
            <a:ext cx="4629554" cy="480060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ln w="76200">
                <a:solidFill>
                  <a:schemeClr val="tx1"/>
                </a:solidFill>
              </a:ln>
            </a:endParaRPr>
          </a:p>
        </p:txBody>
      </p:sp>
      <p:grpSp>
        <p:nvGrpSpPr>
          <p:cNvPr id="90" name="Graphic 88">
            <a:extLst>
              <a:ext uri="{FF2B5EF4-FFF2-40B4-BE49-F238E27FC236}">
                <a16:creationId xmlns:a16="http://schemas.microsoft.com/office/drawing/2014/main" id="{F27BD59F-A4FA-4B94-A992-8CCCF2E55B27}"/>
              </a:ext>
            </a:extLst>
          </p:cNvPr>
          <p:cNvGrpSpPr/>
          <p:nvPr/>
        </p:nvGrpSpPr>
        <p:grpSpPr>
          <a:xfrm>
            <a:off x="1505441" y="1921734"/>
            <a:ext cx="3541914" cy="3166355"/>
            <a:chOff x="1451027" y="1921734"/>
            <a:chExt cx="3541914" cy="3166355"/>
          </a:xfrm>
        </p:grpSpPr>
        <p:sp>
          <p:nvSpPr>
            <p:cNvPr id="91" name="Freeform: Shape 90">
              <a:extLst>
                <a:ext uri="{FF2B5EF4-FFF2-40B4-BE49-F238E27FC236}">
                  <a16:creationId xmlns:a16="http://schemas.microsoft.com/office/drawing/2014/main" id="{B70D0D6A-DCE4-4BA0-9793-3EDC3B3BB1D8}"/>
                </a:ext>
              </a:extLst>
            </p:cNvPr>
            <p:cNvSpPr/>
            <p:nvPr/>
          </p:nvSpPr>
          <p:spPr>
            <a:xfrm>
              <a:off x="1451027" y="1921734"/>
              <a:ext cx="3541914" cy="328716"/>
            </a:xfrm>
            <a:custGeom>
              <a:avLst/>
              <a:gdLst>
                <a:gd name="connsiteX0" fmla="*/ 3543111 w 3541914"/>
                <a:gd name="connsiteY0" fmla="*/ 244446 h 328715"/>
                <a:gd name="connsiteX1" fmla="*/ 3332732 w 3541914"/>
                <a:gd name="connsiteY1" fmla="*/ 5305 h 328715"/>
                <a:gd name="connsiteX2" fmla="*/ 215684 w 3541914"/>
                <a:gd name="connsiteY2" fmla="*/ 5305 h 328715"/>
                <a:gd name="connsiteX3" fmla="*/ 5305 w 3541914"/>
                <a:gd name="connsiteY3" fmla="*/ 244446 h 328715"/>
                <a:gd name="connsiteX4" fmla="*/ 5305 w 3541914"/>
                <a:gd name="connsiteY4" fmla="*/ 326625 h 328715"/>
                <a:gd name="connsiteX5" fmla="*/ 3543111 w 3541914"/>
                <a:gd name="connsiteY5" fmla="*/ 326625 h 328715"/>
                <a:gd name="connsiteX6" fmla="*/ 3543111 w 3541914"/>
                <a:gd name="connsiteY6" fmla="*/ 244446 h 32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1914" h="328715">
                  <a:moveTo>
                    <a:pt x="3543111" y="244446"/>
                  </a:moveTo>
                  <a:cubicBezTo>
                    <a:pt x="3543111" y="112960"/>
                    <a:pt x="3448605" y="5305"/>
                    <a:pt x="3332732" y="5305"/>
                  </a:cubicBezTo>
                  <a:lnTo>
                    <a:pt x="215684" y="5305"/>
                  </a:lnTo>
                  <a:cubicBezTo>
                    <a:pt x="99811" y="5305"/>
                    <a:pt x="5305" y="112960"/>
                    <a:pt x="5305" y="244446"/>
                  </a:cubicBezTo>
                  <a:lnTo>
                    <a:pt x="5305" y="326625"/>
                  </a:lnTo>
                  <a:lnTo>
                    <a:pt x="3543111" y="326625"/>
                  </a:lnTo>
                  <a:lnTo>
                    <a:pt x="3543111" y="244446"/>
                  </a:lnTo>
                  <a:close/>
                </a:path>
              </a:pathLst>
            </a:custGeom>
            <a:solidFill>
              <a:schemeClr val="accent6">
                <a:lumMod val="50000"/>
              </a:schemeClr>
            </a:solidFill>
            <a:ln w="19050" cap="flat">
              <a:solidFill>
                <a:schemeClr val="accent6">
                  <a:lumMod val="50000"/>
                </a:schemeClr>
              </a:solid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ECF566D4-D4EF-4343-AB41-0D838F3BD9DD}"/>
                </a:ext>
              </a:extLst>
            </p:cNvPr>
            <p:cNvSpPr/>
            <p:nvPr/>
          </p:nvSpPr>
          <p:spPr>
            <a:xfrm>
              <a:off x="1451027" y="2242232"/>
              <a:ext cx="3541914" cy="1865463"/>
            </a:xfrm>
            <a:custGeom>
              <a:avLst/>
              <a:gdLst>
                <a:gd name="connsiteX0" fmla="*/ 5305 w 3541914"/>
                <a:gd name="connsiteY0" fmla="*/ 5305 h 1865462"/>
                <a:gd name="connsiteX1" fmla="*/ 3543111 w 3541914"/>
                <a:gd name="connsiteY1" fmla="*/ 5305 h 1865462"/>
                <a:gd name="connsiteX2" fmla="*/ 3543111 w 3541914"/>
                <a:gd name="connsiteY2" fmla="*/ 1862551 h 1865462"/>
                <a:gd name="connsiteX3" fmla="*/ 5305 w 3541914"/>
                <a:gd name="connsiteY3" fmla="*/ 1862551 h 1865462"/>
              </a:gdLst>
              <a:ahLst/>
              <a:cxnLst>
                <a:cxn ang="0">
                  <a:pos x="connsiteX0" y="connsiteY0"/>
                </a:cxn>
                <a:cxn ang="0">
                  <a:pos x="connsiteX1" y="connsiteY1"/>
                </a:cxn>
                <a:cxn ang="0">
                  <a:pos x="connsiteX2" y="connsiteY2"/>
                </a:cxn>
                <a:cxn ang="0">
                  <a:pos x="connsiteX3" y="connsiteY3"/>
                </a:cxn>
              </a:cxnLst>
              <a:rect l="l" t="t" r="r" b="b"/>
              <a:pathLst>
                <a:path w="3541914" h="1865462">
                  <a:moveTo>
                    <a:pt x="5305" y="5305"/>
                  </a:moveTo>
                  <a:lnTo>
                    <a:pt x="3543111" y="5305"/>
                  </a:lnTo>
                  <a:lnTo>
                    <a:pt x="3543111" y="1862551"/>
                  </a:lnTo>
                  <a:lnTo>
                    <a:pt x="5305" y="1862551"/>
                  </a:lnTo>
                  <a:close/>
                </a:path>
              </a:pathLst>
            </a:custGeom>
            <a:solidFill>
              <a:schemeClr val="bg1"/>
            </a:solidFill>
            <a:ln w="19050" cap="flat">
              <a:solidFill>
                <a:schemeClr val="accent6">
                  <a:lumMod val="50000"/>
                </a:schemeClr>
              </a:solid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569DCA47-E569-4E61-824F-96D3887EF0FF}"/>
                </a:ext>
              </a:extLst>
            </p:cNvPr>
            <p:cNvSpPr/>
            <p:nvPr/>
          </p:nvSpPr>
          <p:spPr>
            <a:xfrm>
              <a:off x="1451027" y="4100299"/>
              <a:ext cx="3541914" cy="534163"/>
            </a:xfrm>
            <a:custGeom>
              <a:avLst/>
              <a:gdLst>
                <a:gd name="connsiteX0" fmla="*/ 5305 w 3541914"/>
                <a:gd name="connsiteY0" fmla="*/ 5305 h 534163"/>
                <a:gd name="connsiteX1" fmla="*/ 5305 w 3541914"/>
                <a:gd name="connsiteY1" fmla="*/ 283892 h 534163"/>
                <a:gd name="connsiteX2" fmla="*/ 224723 w 3541914"/>
                <a:gd name="connsiteY2" fmla="*/ 532894 h 534163"/>
                <a:gd name="connsiteX3" fmla="*/ 3323693 w 3541914"/>
                <a:gd name="connsiteY3" fmla="*/ 532894 h 534163"/>
                <a:gd name="connsiteX4" fmla="*/ 3543111 w 3541914"/>
                <a:gd name="connsiteY4" fmla="*/ 283892 h 534163"/>
                <a:gd name="connsiteX5" fmla="*/ 3543111 w 3541914"/>
                <a:gd name="connsiteY5" fmla="*/ 5305 h 534163"/>
                <a:gd name="connsiteX6" fmla="*/ 5305 w 3541914"/>
                <a:gd name="connsiteY6" fmla="*/ 5305 h 53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1914" h="534163">
                  <a:moveTo>
                    <a:pt x="5305" y="5305"/>
                  </a:moveTo>
                  <a:lnTo>
                    <a:pt x="5305" y="283892"/>
                  </a:lnTo>
                  <a:cubicBezTo>
                    <a:pt x="5305" y="421131"/>
                    <a:pt x="103920" y="532894"/>
                    <a:pt x="224723" y="532894"/>
                  </a:cubicBezTo>
                  <a:lnTo>
                    <a:pt x="3323693" y="532894"/>
                  </a:lnTo>
                  <a:cubicBezTo>
                    <a:pt x="3444496" y="532894"/>
                    <a:pt x="3543111" y="420309"/>
                    <a:pt x="3543111" y="283892"/>
                  </a:cubicBezTo>
                  <a:lnTo>
                    <a:pt x="3543111" y="5305"/>
                  </a:lnTo>
                  <a:lnTo>
                    <a:pt x="5305" y="5305"/>
                  </a:lnTo>
                  <a:close/>
                </a:path>
              </a:pathLst>
            </a:custGeom>
            <a:solidFill>
              <a:schemeClr val="accent6">
                <a:lumMod val="50000"/>
              </a:schemeClr>
            </a:solidFill>
            <a:ln w="19050" cap="flat">
              <a:solidFill>
                <a:schemeClr val="accent6">
                  <a:lumMod val="50000"/>
                </a:schemeClr>
              </a:solid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BDEC7A4D-6AC6-4627-B8A0-2D9273C5693D}"/>
                </a:ext>
              </a:extLst>
            </p:cNvPr>
            <p:cNvSpPr/>
            <p:nvPr/>
          </p:nvSpPr>
          <p:spPr>
            <a:xfrm>
              <a:off x="3149666" y="4284379"/>
              <a:ext cx="147922" cy="164358"/>
            </a:xfrm>
            <a:custGeom>
              <a:avLst/>
              <a:gdLst>
                <a:gd name="connsiteX0" fmla="*/ 146653 w 147922"/>
                <a:gd name="connsiteY0" fmla="*/ 85019 h 164357"/>
                <a:gd name="connsiteX1" fmla="*/ 75979 w 147922"/>
                <a:gd name="connsiteY1" fmla="*/ 164733 h 164357"/>
                <a:gd name="connsiteX2" fmla="*/ 5305 w 147922"/>
                <a:gd name="connsiteY2" fmla="*/ 85019 h 164357"/>
                <a:gd name="connsiteX3" fmla="*/ 75979 w 147922"/>
                <a:gd name="connsiteY3" fmla="*/ 5305 h 164357"/>
                <a:gd name="connsiteX4" fmla="*/ 146653 w 147922"/>
                <a:gd name="connsiteY4" fmla="*/ 85019 h 164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22" h="164357">
                  <a:moveTo>
                    <a:pt x="146653" y="85019"/>
                  </a:moveTo>
                  <a:cubicBezTo>
                    <a:pt x="146653" y="129044"/>
                    <a:pt x="115011" y="164733"/>
                    <a:pt x="75979" y="164733"/>
                  </a:cubicBezTo>
                  <a:cubicBezTo>
                    <a:pt x="36947" y="164733"/>
                    <a:pt x="5305" y="129044"/>
                    <a:pt x="5305" y="85019"/>
                  </a:cubicBezTo>
                  <a:cubicBezTo>
                    <a:pt x="5305" y="40995"/>
                    <a:pt x="36947" y="5305"/>
                    <a:pt x="75979" y="5305"/>
                  </a:cubicBezTo>
                  <a:cubicBezTo>
                    <a:pt x="115011" y="5305"/>
                    <a:pt x="146653" y="40994"/>
                    <a:pt x="146653" y="85019"/>
                  </a:cubicBezTo>
                  <a:close/>
                </a:path>
              </a:pathLst>
            </a:custGeom>
            <a:solidFill>
              <a:srgbClr val="FFF9F5"/>
            </a:solidFill>
            <a:ln w="8199"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5FA4468B-E89A-419E-96D1-EC16055D2F71}"/>
                </a:ext>
              </a:extLst>
            </p:cNvPr>
            <p:cNvSpPr/>
            <p:nvPr/>
          </p:nvSpPr>
          <p:spPr>
            <a:xfrm>
              <a:off x="2715761" y="4628709"/>
              <a:ext cx="1019019" cy="451984"/>
            </a:xfrm>
            <a:custGeom>
              <a:avLst/>
              <a:gdLst>
                <a:gd name="connsiteX0" fmla="*/ 841066 w 1019019"/>
                <a:gd name="connsiteY0" fmla="*/ 5305 h 451984"/>
                <a:gd name="connsiteX1" fmla="*/ 509884 w 1019019"/>
                <a:gd name="connsiteY1" fmla="*/ 5305 h 451984"/>
                <a:gd name="connsiteX2" fmla="*/ 177881 w 1019019"/>
                <a:gd name="connsiteY2" fmla="*/ 5305 h 451984"/>
                <a:gd name="connsiteX3" fmla="*/ 5305 w 1019019"/>
                <a:gd name="connsiteY3" fmla="*/ 450716 h 451984"/>
                <a:gd name="connsiteX4" fmla="*/ 509884 w 1019019"/>
                <a:gd name="connsiteY4" fmla="*/ 450716 h 451984"/>
                <a:gd name="connsiteX5" fmla="*/ 1014463 w 1019019"/>
                <a:gd name="connsiteY5" fmla="*/ 450716 h 45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019" h="451984">
                  <a:moveTo>
                    <a:pt x="841066" y="5305"/>
                  </a:moveTo>
                  <a:lnTo>
                    <a:pt x="509884" y="5305"/>
                  </a:lnTo>
                  <a:lnTo>
                    <a:pt x="177881" y="5305"/>
                  </a:lnTo>
                  <a:lnTo>
                    <a:pt x="5305" y="450716"/>
                  </a:lnTo>
                  <a:lnTo>
                    <a:pt x="509884" y="450716"/>
                  </a:lnTo>
                  <a:lnTo>
                    <a:pt x="1014463" y="450716"/>
                  </a:lnTo>
                  <a:close/>
                </a:path>
              </a:pathLst>
            </a:custGeom>
            <a:solidFill>
              <a:schemeClr val="accent6"/>
            </a:solidFill>
            <a:ln w="8199"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992497F9-7B4D-472D-9428-933B7E618CF7}"/>
                </a:ext>
              </a:extLst>
            </p:cNvPr>
            <p:cNvSpPr/>
            <p:nvPr/>
          </p:nvSpPr>
          <p:spPr>
            <a:xfrm>
              <a:off x="2579344" y="4956603"/>
              <a:ext cx="1290210" cy="131486"/>
            </a:xfrm>
            <a:custGeom>
              <a:avLst/>
              <a:gdLst>
                <a:gd name="connsiteX0" fmla="*/ 1178821 w 1290209"/>
                <a:gd name="connsiteY0" fmla="*/ 5305 h 131486"/>
                <a:gd name="connsiteX1" fmla="*/ 112960 w 1290209"/>
                <a:gd name="connsiteY1" fmla="*/ 5305 h 131486"/>
                <a:gd name="connsiteX2" fmla="*/ 5305 w 1290209"/>
                <a:gd name="connsiteY2" fmla="*/ 127752 h 131486"/>
                <a:gd name="connsiteX3" fmla="*/ 1286476 w 1290209"/>
                <a:gd name="connsiteY3" fmla="*/ 127752 h 131486"/>
                <a:gd name="connsiteX4" fmla="*/ 1178821 w 1290209"/>
                <a:gd name="connsiteY4" fmla="*/ 5305 h 131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0209" h="131486">
                  <a:moveTo>
                    <a:pt x="1178821" y="5305"/>
                  </a:moveTo>
                  <a:lnTo>
                    <a:pt x="112960" y="5305"/>
                  </a:lnTo>
                  <a:cubicBezTo>
                    <a:pt x="53791" y="5305"/>
                    <a:pt x="5305" y="60365"/>
                    <a:pt x="5305" y="127752"/>
                  </a:cubicBezTo>
                  <a:lnTo>
                    <a:pt x="1286476" y="127752"/>
                  </a:lnTo>
                  <a:cubicBezTo>
                    <a:pt x="1286476" y="60365"/>
                    <a:pt x="1237990" y="5305"/>
                    <a:pt x="1178821" y="5305"/>
                  </a:cubicBezTo>
                  <a:close/>
                </a:path>
              </a:pathLst>
            </a:custGeom>
            <a:solidFill>
              <a:schemeClr val="accent6">
                <a:lumMod val="25000"/>
              </a:schemeClr>
            </a:solidFill>
            <a:ln w="8199"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081B5424-4691-41B7-9957-F9CB52473229}"/>
                </a:ext>
              </a:extLst>
            </p:cNvPr>
            <p:cNvSpPr/>
            <p:nvPr/>
          </p:nvSpPr>
          <p:spPr>
            <a:xfrm>
              <a:off x="2594136" y="3487243"/>
              <a:ext cx="8218" cy="16436"/>
            </a:xfrm>
            <a:custGeom>
              <a:avLst/>
              <a:gdLst>
                <a:gd name="connsiteX0" fmla="*/ 9414 w 8217"/>
                <a:gd name="connsiteY0" fmla="*/ 5305 h 16435"/>
                <a:gd name="connsiteX1" fmla="*/ 9414 w 8217"/>
                <a:gd name="connsiteY1" fmla="*/ 19276 h 16435"/>
                <a:gd name="connsiteX2" fmla="*/ 5305 w 8217"/>
                <a:gd name="connsiteY2" fmla="*/ 12701 h 16435"/>
                <a:gd name="connsiteX3" fmla="*/ 9414 w 8217"/>
                <a:gd name="connsiteY3" fmla="*/ 5305 h 16435"/>
              </a:gdLst>
              <a:ahLst/>
              <a:cxnLst>
                <a:cxn ang="0">
                  <a:pos x="connsiteX0" y="connsiteY0"/>
                </a:cxn>
                <a:cxn ang="0">
                  <a:pos x="connsiteX1" y="connsiteY1"/>
                </a:cxn>
                <a:cxn ang="0">
                  <a:pos x="connsiteX2" y="connsiteY2"/>
                </a:cxn>
                <a:cxn ang="0">
                  <a:pos x="connsiteX3" y="connsiteY3"/>
                </a:cxn>
              </a:cxnLst>
              <a:rect l="l" t="t" r="r" b="b"/>
              <a:pathLst>
                <a:path w="8217" h="16435">
                  <a:moveTo>
                    <a:pt x="9414" y="5305"/>
                  </a:moveTo>
                  <a:lnTo>
                    <a:pt x="9414" y="19276"/>
                  </a:lnTo>
                  <a:cubicBezTo>
                    <a:pt x="6949" y="17632"/>
                    <a:pt x="5305" y="15167"/>
                    <a:pt x="5305" y="12701"/>
                  </a:cubicBezTo>
                  <a:cubicBezTo>
                    <a:pt x="5305" y="9414"/>
                    <a:pt x="6949" y="6949"/>
                    <a:pt x="9414" y="5305"/>
                  </a:cubicBezTo>
                  <a:close/>
                </a:path>
              </a:pathLst>
            </a:custGeom>
            <a:solidFill>
              <a:srgbClr val="4B1214"/>
            </a:solidFill>
            <a:ln w="8199"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DD61D1CB-9E17-48A2-9745-BED02CE2B791}"/>
                </a:ext>
              </a:extLst>
            </p:cNvPr>
            <p:cNvSpPr/>
            <p:nvPr/>
          </p:nvSpPr>
          <p:spPr>
            <a:xfrm>
              <a:off x="2544829" y="3936762"/>
              <a:ext cx="8218" cy="16436"/>
            </a:xfrm>
            <a:custGeom>
              <a:avLst/>
              <a:gdLst>
                <a:gd name="connsiteX0" fmla="*/ 9414 w 8217"/>
                <a:gd name="connsiteY0" fmla="*/ 5305 h 16435"/>
                <a:gd name="connsiteX1" fmla="*/ 9414 w 8217"/>
                <a:gd name="connsiteY1" fmla="*/ 19276 h 16435"/>
                <a:gd name="connsiteX2" fmla="*/ 5305 w 8217"/>
                <a:gd name="connsiteY2" fmla="*/ 12702 h 16435"/>
                <a:gd name="connsiteX3" fmla="*/ 9414 w 8217"/>
                <a:gd name="connsiteY3" fmla="*/ 5305 h 16435"/>
              </a:gdLst>
              <a:ahLst/>
              <a:cxnLst>
                <a:cxn ang="0">
                  <a:pos x="connsiteX0" y="connsiteY0"/>
                </a:cxn>
                <a:cxn ang="0">
                  <a:pos x="connsiteX1" y="connsiteY1"/>
                </a:cxn>
                <a:cxn ang="0">
                  <a:pos x="connsiteX2" y="connsiteY2"/>
                </a:cxn>
                <a:cxn ang="0">
                  <a:pos x="connsiteX3" y="connsiteY3"/>
                </a:cxn>
              </a:cxnLst>
              <a:rect l="l" t="t" r="r" b="b"/>
              <a:pathLst>
                <a:path w="8217" h="16435">
                  <a:moveTo>
                    <a:pt x="9414" y="5305"/>
                  </a:moveTo>
                  <a:lnTo>
                    <a:pt x="9414" y="19276"/>
                  </a:lnTo>
                  <a:cubicBezTo>
                    <a:pt x="6949" y="17632"/>
                    <a:pt x="5305" y="15167"/>
                    <a:pt x="5305" y="12702"/>
                  </a:cubicBezTo>
                  <a:cubicBezTo>
                    <a:pt x="5305" y="9414"/>
                    <a:pt x="6949" y="6949"/>
                    <a:pt x="9414" y="5305"/>
                  </a:cubicBezTo>
                  <a:close/>
                </a:path>
              </a:pathLst>
            </a:custGeom>
            <a:solidFill>
              <a:srgbClr val="4B1214"/>
            </a:solidFill>
            <a:ln w="8199"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2DEB0017-A721-48DD-AF81-0D6599D6F4E7}"/>
                </a:ext>
              </a:extLst>
            </p:cNvPr>
            <p:cNvSpPr/>
            <p:nvPr/>
          </p:nvSpPr>
          <p:spPr>
            <a:xfrm>
              <a:off x="2248126" y="3297374"/>
              <a:ext cx="2210615" cy="106833"/>
            </a:xfrm>
            <a:custGeom>
              <a:avLst/>
              <a:gdLst>
                <a:gd name="connsiteX0" fmla="*/ 2208560 w 2210614"/>
                <a:gd name="connsiteY0" fmla="*/ 16847 h 106832"/>
                <a:gd name="connsiteX1" fmla="*/ 2120629 w 2210614"/>
                <a:gd name="connsiteY1" fmla="*/ 103956 h 106832"/>
                <a:gd name="connsiteX2" fmla="*/ 93273 w 2210614"/>
                <a:gd name="connsiteY2" fmla="*/ 103956 h 106832"/>
                <a:gd name="connsiteX3" fmla="*/ 6163 w 2210614"/>
                <a:gd name="connsiteY3" fmla="*/ 16847 h 106832"/>
                <a:gd name="connsiteX4" fmla="*/ 16847 w 2210614"/>
                <a:gd name="connsiteY4" fmla="*/ 6163 h 106832"/>
                <a:gd name="connsiteX5" fmla="*/ 2198699 w 2210614"/>
                <a:gd name="connsiteY5" fmla="*/ 6163 h 106832"/>
                <a:gd name="connsiteX6" fmla="*/ 2208560 w 2210614"/>
                <a:gd name="connsiteY6" fmla="*/ 16847 h 10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614" h="106832">
                  <a:moveTo>
                    <a:pt x="2208560" y="16847"/>
                  </a:moveTo>
                  <a:cubicBezTo>
                    <a:pt x="2208560" y="65332"/>
                    <a:pt x="2169114" y="103956"/>
                    <a:pt x="2120629" y="103956"/>
                  </a:cubicBezTo>
                  <a:lnTo>
                    <a:pt x="93273" y="103956"/>
                  </a:lnTo>
                  <a:cubicBezTo>
                    <a:pt x="44788" y="103956"/>
                    <a:pt x="6163" y="64511"/>
                    <a:pt x="6163" y="16847"/>
                  </a:cubicBezTo>
                  <a:cubicBezTo>
                    <a:pt x="6163" y="11094"/>
                    <a:pt x="11094" y="6163"/>
                    <a:pt x="16847" y="6163"/>
                  </a:cubicBezTo>
                  <a:lnTo>
                    <a:pt x="2198699" y="6163"/>
                  </a:lnTo>
                  <a:cubicBezTo>
                    <a:pt x="2203629" y="6163"/>
                    <a:pt x="2208560" y="11094"/>
                    <a:pt x="2208560" y="16847"/>
                  </a:cubicBezTo>
                  <a:close/>
                </a:path>
              </a:pathLst>
            </a:custGeom>
            <a:solidFill>
              <a:schemeClr val="bg2">
                <a:lumMod val="85000"/>
              </a:schemeClr>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37DE9179-E00C-4644-AD81-E7079B3EF402}"/>
                </a:ext>
              </a:extLst>
            </p:cNvPr>
            <p:cNvSpPr/>
            <p:nvPr/>
          </p:nvSpPr>
          <p:spPr>
            <a:xfrm>
              <a:off x="3749818" y="3353435"/>
              <a:ext cx="123268" cy="90397"/>
            </a:xfrm>
            <a:custGeom>
              <a:avLst/>
              <a:gdLst>
                <a:gd name="connsiteX0" fmla="*/ 120110 w 123268"/>
                <a:gd name="connsiteY0" fmla="*/ 29816 h 90396"/>
                <a:gd name="connsiteX1" fmla="*/ 120110 w 123268"/>
                <a:gd name="connsiteY1" fmla="*/ 29816 h 90396"/>
                <a:gd name="connsiteX2" fmla="*/ 120110 w 123268"/>
                <a:gd name="connsiteY2" fmla="*/ 31460 h 90396"/>
                <a:gd name="connsiteX3" fmla="*/ 120110 w 123268"/>
                <a:gd name="connsiteY3" fmla="*/ 32281 h 90396"/>
                <a:gd name="connsiteX4" fmla="*/ 60941 w 123268"/>
                <a:gd name="connsiteY4" fmla="*/ 81589 h 90396"/>
                <a:gd name="connsiteX5" fmla="*/ 60120 w 123268"/>
                <a:gd name="connsiteY5" fmla="*/ 81589 h 90396"/>
                <a:gd name="connsiteX6" fmla="*/ 33822 w 123268"/>
                <a:gd name="connsiteY6" fmla="*/ 90629 h 90396"/>
                <a:gd name="connsiteX7" fmla="*/ 31357 w 123268"/>
                <a:gd name="connsiteY7" fmla="*/ 91450 h 90396"/>
                <a:gd name="connsiteX8" fmla="*/ 28070 w 123268"/>
                <a:gd name="connsiteY8" fmla="*/ 90629 h 90396"/>
                <a:gd name="connsiteX9" fmla="*/ 23961 w 123268"/>
                <a:gd name="connsiteY9" fmla="*/ 85698 h 90396"/>
                <a:gd name="connsiteX10" fmla="*/ 23961 w 123268"/>
                <a:gd name="connsiteY10" fmla="*/ 85698 h 90396"/>
                <a:gd name="connsiteX11" fmla="*/ 6703 w 123268"/>
                <a:gd name="connsiteY11" fmla="*/ 33925 h 90396"/>
                <a:gd name="connsiteX12" fmla="*/ 7525 w 123268"/>
                <a:gd name="connsiteY12" fmla="*/ 28172 h 90396"/>
                <a:gd name="connsiteX13" fmla="*/ 12456 w 123268"/>
                <a:gd name="connsiteY13" fmla="*/ 24064 h 90396"/>
                <a:gd name="connsiteX14" fmla="*/ 57654 w 123268"/>
                <a:gd name="connsiteY14" fmla="*/ 9271 h 90396"/>
                <a:gd name="connsiteX15" fmla="*/ 103675 w 123268"/>
                <a:gd name="connsiteY15" fmla="*/ 12558 h 90396"/>
                <a:gd name="connsiteX16" fmla="*/ 119289 w 123268"/>
                <a:gd name="connsiteY16" fmla="*/ 25707 h 90396"/>
                <a:gd name="connsiteX17" fmla="*/ 120110 w 123268"/>
                <a:gd name="connsiteY17" fmla="*/ 29816 h 90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68" h="90396">
                  <a:moveTo>
                    <a:pt x="120110" y="29816"/>
                  </a:moveTo>
                  <a:cubicBezTo>
                    <a:pt x="120110" y="29816"/>
                    <a:pt x="120110" y="29816"/>
                    <a:pt x="120110" y="29816"/>
                  </a:cubicBezTo>
                  <a:cubicBezTo>
                    <a:pt x="120110" y="30638"/>
                    <a:pt x="120110" y="31460"/>
                    <a:pt x="120110" y="31460"/>
                  </a:cubicBezTo>
                  <a:cubicBezTo>
                    <a:pt x="120110" y="31460"/>
                    <a:pt x="120110" y="31460"/>
                    <a:pt x="120110" y="32281"/>
                  </a:cubicBezTo>
                  <a:cubicBezTo>
                    <a:pt x="115180" y="52826"/>
                    <a:pt x="98744" y="65975"/>
                    <a:pt x="60941" y="81589"/>
                  </a:cubicBezTo>
                  <a:cubicBezTo>
                    <a:pt x="60941" y="81589"/>
                    <a:pt x="60941" y="81589"/>
                    <a:pt x="60120" y="81589"/>
                  </a:cubicBezTo>
                  <a:cubicBezTo>
                    <a:pt x="51080" y="84876"/>
                    <a:pt x="42862" y="87341"/>
                    <a:pt x="33822" y="90629"/>
                  </a:cubicBezTo>
                  <a:cubicBezTo>
                    <a:pt x="33001" y="90629"/>
                    <a:pt x="32179" y="91450"/>
                    <a:pt x="31357" y="91450"/>
                  </a:cubicBezTo>
                  <a:cubicBezTo>
                    <a:pt x="30535" y="91450"/>
                    <a:pt x="28892" y="91450"/>
                    <a:pt x="28070" y="90629"/>
                  </a:cubicBezTo>
                  <a:cubicBezTo>
                    <a:pt x="26426" y="89807"/>
                    <a:pt x="24783" y="88163"/>
                    <a:pt x="23961" y="85698"/>
                  </a:cubicBezTo>
                  <a:lnTo>
                    <a:pt x="23961" y="85698"/>
                  </a:lnTo>
                  <a:lnTo>
                    <a:pt x="6703" y="33925"/>
                  </a:lnTo>
                  <a:cubicBezTo>
                    <a:pt x="5881" y="32281"/>
                    <a:pt x="5881" y="29816"/>
                    <a:pt x="7525" y="28172"/>
                  </a:cubicBezTo>
                  <a:cubicBezTo>
                    <a:pt x="8347" y="26529"/>
                    <a:pt x="9990" y="24885"/>
                    <a:pt x="12456" y="24064"/>
                  </a:cubicBezTo>
                  <a:lnTo>
                    <a:pt x="57654" y="9271"/>
                  </a:lnTo>
                  <a:cubicBezTo>
                    <a:pt x="73268" y="4341"/>
                    <a:pt x="90526" y="5162"/>
                    <a:pt x="103675" y="12558"/>
                  </a:cubicBezTo>
                  <a:cubicBezTo>
                    <a:pt x="110249" y="15846"/>
                    <a:pt x="115180" y="20776"/>
                    <a:pt x="119289" y="25707"/>
                  </a:cubicBezTo>
                  <a:cubicBezTo>
                    <a:pt x="119289" y="26529"/>
                    <a:pt x="120110" y="28172"/>
                    <a:pt x="120110" y="29816"/>
                  </a:cubicBezTo>
                  <a:close/>
                </a:path>
              </a:pathLst>
            </a:custGeom>
            <a:solidFill>
              <a:srgbClr val="F6E2CA"/>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E5FD60AD-E485-4D55-BC62-4DFB1875F204}"/>
                </a:ext>
              </a:extLst>
            </p:cNvPr>
            <p:cNvSpPr/>
            <p:nvPr/>
          </p:nvSpPr>
          <p:spPr>
            <a:xfrm>
              <a:off x="3254855" y="2956367"/>
              <a:ext cx="123268" cy="254755"/>
            </a:xfrm>
            <a:custGeom>
              <a:avLst/>
              <a:gdLst>
                <a:gd name="connsiteX0" fmla="*/ 119534 w 123268"/>
                <a:gd name="connsiteY0" fmla="*/ 128574 h 254754"/>
                <a:gd name="connsiteX1" fmla="*/ 100633 w 123268"/>
                <a:gd name="connsiteY1" fmla="*/ 221436 h 254754"/>
                <a:gd name="connsiteX2" fmla="*/ 100633 w 123268"/>
                <a:gd name="connsiteY2" fmla="*/ 221436 h 254754"/>
                <a:gd name="connsiteX3" fmla="*/ 93237 w 123268"/>
                <a:gd name="connsiteY3" fmla="*/ 232941 h 254754"/>
                <a:gd name="connsiteX4" fmla="*/ 85019 w 123268"/>
                <a:gd name="connsiteY4" fmla="*/ 241981 h 254754"/>
                <a:gd name="connsiteX5" fmla="*/ 72692 w 123268"/>
                <a:gd name="connsiteY5" fmla="*/ 249377 h 254754"/>
                <a:gd name="connsiteX6" fmla="*/ 62831 w 123268"/>
                <a:gd name="connsiteY6" fmla="*/ 251021 h 254754"/>
                <a:gd name="connsiteX7" fmla="*/ 57900 w 123268"/>
                <a:gd name="connsiteY7" fmla="*/ 250199 h 254754"/>
                <a:gd name="connsiteX8" fmla="*/ 51326 w 123268"/>
                <a:gd name="connsiteY8" fmla="*/ 248555 h 254754"/>
                <a:gd name="connsiteX9" fmla="*/ 47217 w 123268"/>
                <a:gd name="connsiteY9" fmla="*/ 246912 h 254754"/>
                <a:gd name="connsiteX10" fmla="*/ 36533 w 123268"/>
                <a:gd name="connsiteY10" fmla="*/ 238694 h 254754"/>
                <a:gd name="connsiteX11" fmla="*/ 36533 w 123268"/>
                <a:gd name="connsiteY11" fmla="*/ 238694 h 254754"/>
                <a:gd name="connsiteX12" fmla="*/ 5305 w 123268"/>
                <a:gd name="connsiteY12" fmla="*/ 127752 h 254754"/>
                <a:gd name="connsiteX13" fmla="*/ 36533 w 123268"/>
                <a:gd name="connsiteY13" fmla="*/ 16810 h 254754"/>
                <a:gd name="connsiteX14" fmla="*/ 47217 w 123268"/>
                <a:gd name="connsiteY14" fmla="*/ 8593 h 254754"/>
                <a:gd name="connsiteX15" fmla="*/ 57900 w 123268"/>
                <a:gd name="connsiteY15" fmla="*/ 5305 h 254754"/>
                <a:gd name="connsiteX16" fmla="*/ 62009 w 123268"/>
                <a:gd name="connsiteY16" fmla="*/ 5305 h 254754"/>
                <a:gd name="connsiteX17" fmla="*/ 114603 w 123268"/>
                <a:gd name="connsiteY17" fmla="*/ 76801 h 254754"/>
                <a:gd name="connsiteX18" fmla="*/ 116247 w 123268"/>
                <a:gd name="connsiteY18" fmla="*/ 87484 h 254754"/>
                <a:gd name="connsiteX19" fmla="*/ 117891 w 123268"/>
                <a:gd name="connsiteY19" fmla="*/ 98168 h 254754"/>
                <a:gd name="connsiteX20" fmla="*/ 119534 w 123268"/>
                <a:gd name="connsiteY20" fmla="*/ 128574 h 25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268" h="254754">
                  <a:moveTo>
                    <a:pt x="119534" y="128574"/>
                  </a:moveTo>
                  <a:cubicBezTo>
                    <a:pt x="119534" y="162267"/>
                    <a:pt x="112960" y="197604"/>
                    <a:pt x="100633" y="221436"/>
                  </a:cubicBezTo>
                  <a:lnTo>
                    <a:pt x="100633" y="221436"/>
                  </a:lnTo>
                  <a:cubicBezTo>
                    <a:pt x="98168" y="225545"/>
                    <a:pt x="95702" y="229654"/>
                    <a:pt x="93237" y="232941"/>
                  </a:cubicBezTo>
                  <a:cubicBezTo>
                    <a:pt x="90771" y="236228"/>
                    <a:pt x="88306" y="239515"/>
                    <a:pt x="85019" y="241981"/>
                  </a:cubicBezTo>
                  <a:cubicBezTo>
                    <a:pt x="80910" y="245268"/>
                    <a:pt x="76801" y="247733"/>
                    <a:pt x="72692" y="249377"/>
                  </a:cubicBezTo>
                  <a:cubicBezTo>
                    <a:pt x="69405" y="250199"/>
                    <a:pt x="66118" y="251021"/>
                    <a:pt x="62831" y="251021"/>
                  </a:cubicBezTo>
                  <a:cubicBezTo>
                    <a:pt x="61187" y="251021"/>
                    <a:pt x="59544" y="251021"/>
                    <a:pt x="57900" y="250199"/>
                  </a:cubicBezTo>
                  <a:cubicBezTo>
                    <a:pt x="55435" y="250199"/>
                    <a:pt x="52969" y="249377"/>
                    <a:pt x="51326" y="248555"/>
                  </a:cubicBezTo>
                  <a:cubicBezTo>
                    <a:pt x="49682" y="247733"/>
                    <a:pt x="48860" y="247733"/>
                    <a:pt x="47217" y="246912"/>
                  </a:cubicBezTo>
                  <a:cubicBezTo>
                    <a:pt x="43930" y="245268"/>
                    <a:pt x="39821" y="241981"/>
                    <a:pt x="36533" y="238694"/>
                  </a:cubicBezTo>
                  <a:lnTo>
                    <a:pt x="36533" y="238694"/>
                  </a:lnTo>
                  <a:cubicBezTo>
                    <a:pt x="15989" y="217327"/>
                    <a:pt x="5305" y="172129"/>
                    <a:pt x="5305" y="127752"/>
                  </a:cubicBezTo>
                  <a:cubicBezTo>
                    <a:pt x="5305" y="83375"/>
                    <a:pt x="15989" y="38177"/>
                    <a:pt x="36533" y="16810"/>
                  </a:cubicBezTo>
                  <a:cubicBezTo>
                    <a:pt x="39821" y="13523"/>
                    <a:pt x="43930" y="10236"/>
                    <a:pt x="47217" y="8593"/>
                  </a:cubicBezTo>
                  <a:cubicBezTo>
                    <a:pt x="50504" y="6949"/>
                    <a:pt x="54613" y="6127"/>
                    <a:pt x="57900" y="5305"/>
                  </a:cubicBezTo>
                  <a:cubicBezTo>
                    <a:pt x="59544" y="5305"/>
                    <a:pt x="60365" y="5305"/>
                    <a:pt x="62009" y="5305"/>
                  </a:cubicBezTo>
                  <a:cubicBezTo>
                    <a:pt x="88306" y="5305"/>
                    <a:pt x="106386" y="37355"/>
                    <a:pt x="114603" y="76801"/>
                  </a:cubicBezTo>
                  <a:cubicBezTo>
                    <a:pt x="115425" y="80088"/>
                    <a:pt x="116247" y="84197"/>
                    <a:pt x="116247" y="87484"/>
                  </a:cubicBezTo>
                  <a:cubicBezTo>
                    <a:pt x="117069" y="90772"/>
                    <a:pt x="117069" y="94881"/>
                    <a:pt x="117891" y="98168"/>
                  </a:cubicBezTo>
                  <a:cubicBezTo>
                    <a:pt x="118712" y="108851"/>
                    <a:pt x="119534" y="118712"/>
                    <a:pt x="119534" y="128574"/>
                  </a:cubicBezTo>
                  <a:close/>
                </a:path>
              </a:pathLst>
            </a:custGeom>
            <a:solidFill>
              <a:srgbClr val="BBD349"/>
            </a:solidFill>
            <a:ln w="8199"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C92AFCAD-B259-4162-9607-CEC327ED15C5}"/>
                </a:ext>
              </a:extLst>
            </p:cNvPr>
            <p:cNvSpPr/>
            <p:nvPr/>
          </p:nvSpPr>
          <p:spPr>
            <a:xfrm>
              <a:off x="2745346" y="2859396"/>
              <a:ext cx="287626" cy="443767"/>
            </a:xfrm>
            <a:custGeom>
              <a:avLst/>
              <a:gdLst>
                <a:gd name="connsiteX0" fmla="*/ 186099 w 287626"/>
                <a:gd name="connsiteY0" fmla="*/ 5305 h 443766"/>
                <a:gd name="connsiteX1" fmla="*/ 107207 w 287626"/>
                <a:gd name="connsiteY1" fmla="*/ 5305 h 443766"/>
                <a:gd name="connsiteX2" fmla="*/ 5305 w 287626"/>
                <a:gd name="connsiteY2" fmla="*/ 107207 h 443766"/>
                <a:gd name="connsiteX3" fmla="*/ 5305 w 287626"/>
                <a:gd name="connsiteY3" fmla="*/ 431814 h 443766"/>
                <a:gd name="connsiteX4" fmla="*/ 5305 w 287626"/>
                <a:gd name="connsiteY4" fmla="*/ 433458 h 443766"/>
                <a:gd name="connsiteX5" fmla="*/ 15989 w 287626"/>
                <a:gd name="connsiteY5" fmla="*/ 443319 h 443766"/>
                <a:gd name="connsiteX6" fmla="*/ 276496 w 287626"/>
                <a:gd name="connsiteY6" fmla="*/ 443319 h 443766"/>
                <a:gd name="connsiteX7" fmla="*/ 287179 w 287626"/>
                <a:gd name="connsiteY7" fmla="*/ 433458 h 443766"/>
                <a:gd name="connsiteX8" fmla="*/ 287179 w 287626"/>
                <a:gd name="connsiteY8" fmla="*/ 431814 h 443766"/>
                <a:gd name="connsiteX9" fmla="*/ 287179 w 287626"/>
                <a:gd name="connsiteY9" fmla="*/ 107207 h 443766"/>
                <a:gd name="connsiteX10" fmla="*/ 186099 w 287626"/>
                <a:gd name="connsiteY10" fmla="*/ 5305 h 443766"/>
                <a:gd name="connsiteX11" fmla="*/ 225545 w 287626"/>
                <a:gd name="connsiteY11" fmla="*/ 251842 h 443766"/>
                <a:gd name="connsiteX12" fmla="*/ 197604 w 287626"/>
                <a:gd name="connsiteY12" fmla="*/ 223902 h 443766"/>
                <a:gd name="connsiteX13" fmla="*/ 225545 w 287626"/>
                <a:gd name="connsiteY13" fmla="*/ 195961 h 443766"/>
                <a:gd name="connsiteX14" fmla="*/ 253486 w 287626"/>
                <a:gd name="connsiteY14" fmla="*/ 223902 h 443766"/>
                <a:gd name="connsiteX15" fmla="*/ 225545 w 287626"/>
                <a:gd name="connsiteY15" fmla="*/ 251842 h 4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626" h="443766">
                  <a:moveTo>
                    <a:pt x="186099" y="5305"/>
                  </a:moveTo>
                  <a:lnTo>
                    <a:pt x="107207" y="5305"/>
                  </a:lnTo>
                  <a:cubicBezTo>
                    <a:pt x="51326" y="5305"/>
                    <a:pt x="5305" y="50504"/>
                    <a:pt x="5305" y="107207"/>
                  </a:cubicBezTo>
                  <a:lnTo>
                    <a:pt x="5305" y="431814"/>
                  </a:lnTo>
                  <a:cubicBezTo>
                    <a:pt x="5305" y="432636"/>
                    <a:pt x="5305" y="432636"/>
                    <a:pt x="5305" y="433458"/>
                  </a:cubicBezTo>
                  <a:cubicBezTo>
                    <a:pt x="6127" y="439210"/>
                    <a:pt x="10236" y="443319"/>
                    <a:pt x="15989" y="443319"/>
                  </a:cubicBezTo>
                  <a:lnTo>
                    <a:pt x="276496" y="443319"/>
                  </a:lnTo>
                  <a:cubicBezTo>
                    <a:pt x="282249" y="443319"/>
                    <a:pt x="286358" y="439210"/>
                    <a:pt x="287179" y="433458"/>
                  </a:cubicBezTo>
                  <a:cubicBezTo>
                    <a:pt x="287179" y="432636"/>
                    <a:pt x="287179" y="432636"/>
                    <a:pt x="287179" y="431814"/>
                  </a:cubicBezTo>
                  <a:lnTo>
                    <a:pt x="287179" y="107207"/>
                  </a:lnTo>
                  <a:cubicBezTo>
                    <a:pt x="288001" y="51326"/>
                    <a:pt x="241981" y="5305"/>
                    <a:pt x="186099" y="5305"/>
                  </a:cubicBezTo>
                  <a:close/>
                  <a:moveTo>
                    <a:pt x="225545" y="251842"/>
                  </a:moveTo>
                  <a:cubicBezTo>
                    <a:pt x="209931" y="251842"/>
                    <a:pt x="197604" y="239516"/>
                    <a:pt x="197604" y="223902"/>
                  </a:cubicBezTo>
                  <a:cubicBezTo>
                    <a:pt x="197604" y="208288"/>
                    <a:pt x="209931" y="195961"/>
                    <a:pt x="225545" y="195961"/>
                  </a:cubicBezTo>
                  <a:cubicBezTo>
                    <a:pt x="241159" y="195961"/>
                    <a:pt x="253486" y="208288"/>
                    <a:pt x="253486" y="223902"/>
                  </a:cubicBezTo>
                  <a:cubicBezTo>
                    <a:pt x="253486" y="239516"/>
                    <a:pt x="240337" y="251842"/>
                    <a:pt x="225545" y="251842"/>
                  </a:cubicBezTo>
                  <a:close/>
                </a:path>
              </a:pathLst>
            </a:custGeom>
            <a:solidFill>
              <a:srgbClr val="FFF9F5"/>
            </a:solidFill>
            <a:ln w="8199"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8675A853-C540-4CDF-9386-268713C2D087}"/>
                </a:ext>
              </a:extLst>
            </p:cNvPr>
            <p:cNvSpPr/>
            <p:nvPr/>
          </p:nvSpPr>
          <p:spPr>
            <a:xfrm>
              <a:off x="2465937" y="2513422"/>
              <a:ext cx="846443" cy="788918"/>
            </a:xfrm>
            <a:custGeom>
              <a:avLst/>
              <a:gdLst>
                <a:gd name="connsiteX0" fmla="*/ 836135 w 846443"/>
                <a:gd name="connsiteY0" fmla="*/ 452359 h 788918"/>
                <a:gd name="connsiteX1" fmla="*/ 846818 w 846443"/>
                <a:gd name="connsiteY1" fmla="*/ 449072 h 788918"/>
                <a:gd name="connsiteX2" fmla="*/ 846818 w 846443"/>
                <a:gd name="connsiteY2" fmla="*/ 332378 h 788918"/>
                <a:gd name="connsiteX3" fmla="*/ 836135 w 846443"/>
                <a:gd name="connsiteY3" fmla="*/ 324160 h 788918"/>
                <a:gd name="connsiteX4" fmla="*/ 425240 w 846443"/>
                <a:gd name="connsiteY4" fmla="*/ 5305 h 788918"/>
                <a:gd name="connsiteX5" fmla="*/ 15989 w 846443"/>
                <a:gd name="connsiteY5" fmla="*/ 308546 h 788918"/>
                <a:gd name="connsiteX6" fmla="*/ 5305 w 846443"/>
                <a:gd name="connsiteY6" fmla="*/ 316764 h 788918"/>
                <a:gd name="connsiteX7" fmla="*/ 5305 w 846443"/>
                <a:gd name="connsiteY7" fmla="*/ 679995 h 788918"/>
                <a:gd name="connsiteX8" fmla="*/ 114603 w 846443"/>
                <a:gd name="connsiteY8" fmla="*/ 789293 h 788918"/>
                <a:gd name="connsiteX9" fmla="*/ 737520 w 846443"/>
                <a:gd name="connsiteY9" fmla="*/ 789293 h 788918"/>
                <a:gd name="connsiteX10" fmla="*/ 839422 w 846443"/>
                <a:gd name="connsiteY10" fmla="*/ 719441 h 788918"/>
                <a:gd name="connsiteX11" fmla="*/ 839422 w 846443"/>
                <a:gd name="connsiteY11" fmla="*/ 691500 h 788918"/>
                <a:gd name="connsiteX12" fmla="*/ 835313 w 846443"/>
                <a:gd name="connsiteY12" fmla="*/ 689856 h 788918"/>
                <a:gd name="connsiteX13" fmla="*/ 824630 w 846443"/>
                <a:gd name="connsiteY13" fmla="*/ 681639 h 788918"/>
                <a:gd name="connsiteX14" fmla="*/ 824630 w 846443"/>
                <a:gd name="connsiteY14" fmla="*/ 681639 h 788918"/>
                <a:gd name="connsiteX15" fmla="*/ 793402 w 846443"/>
                <a:gd name="connsiteY15" fmla="*/ 570697 h 788918"/>
                <a:gd name="connsiteX16" fmla="*/ 824630 w 846443"/>
                <a:gd name="connsiteY16" fmla="*/ 459755 h 788918"/>
                <a:gd name="connsiteX17" fmla="*/ 836135 w 846443"/>
                <a:gd name="connsiteY17" fmla="*/ 452359 h 788918"/>
                <a:gd name="connsiteX18" fmla="*/ 318407 w 846443"/>
                <a:gd name="connsiteY18" fmla="*/ 171307 h 788918"/>
                <a:gd name="connsiteX19" fmla="*/ 318407 w 846443"/>
                <a:gd name="connsiteY19" fmla="*/ 171307 h 788918"/>
                <a:gd name="connsiteX20" fmla="*/ 426062 w 846443"/>
                <a:gd name="connsiteY20" fmla="*/ 87484 h 788918"/>
                <a:gd name="connsiteX21" fmla="*/ 537825 w 846443"/>
                <a:gd name="connsiteY21" fmla="*/ 199248 h 788918"/>
                <a:gd name="connsiteX22" fmla="*/ 426062 w 846443"/>
                <a:gd name="connsiteY22" fmla="*/ 311011 h 788918"/>
                <a:gd name="connsiteX23" fmla="*/ 314298 w 846443"/>
                <a:gd name="connsiteY23" fmla="*/ 199248 h 788918"/>
                <a:gd name="connsiteX24" fmla="*/ 318407 w 846443"/>
                <a:gd name="connsiteY24" fmla="*/ 171307 h 788918"/>
                <a:gd name="connsiteX25" fmla="*/ 246912 w 846443"/>
                <a:gd name="connsiteY25" fmla="*/ 605212 h 788918"/>
                <a:gd name="connsiteX26" fmla="*/ 236228 w 846443"/>
                <a:gd name="connsiteY26" fmla="*/ 615895 h 788918"/>
                <a:gd name="connsiteX27" fmla="*/ 69405 w 846443"/>
                <a:gd name="connsiteY27" fmla="*/ 615895 h 788918"/>
                <a:gd name="connsiteX28" fmla="*/ 58722 w 846443"/>
                <a:gd name="connsiteY28" fmla="*/ 605212 h 788918"/>
                <a:gd name="connsiteX29" fmla="*/ 58722 w 846443"/>
                <a:gd name="connsiteY29" fmla="*/ 443319 h 788918"/>
                <a:gd name="connsiteX30" fmla="*/ 69405 w 846443"/>
                <a:gd name="connsiteY30" fmla="*/ 432636 h 788918"/>
                <a:gd name="connsiteX31" fmla="*/ 236228 w 846443"/>
                <a:gd name="connsiteY31" fmla="*/ 432636 h 788918"/>
                <a:gd name="connsiteX32" fmla="*/ 246912 w 846443"/>
                <a:gd name="connsiteY32" fmla="*/ 443319 h 788918"/>
                <a:gd name="connsiteX33" fmla="*/ 246912 w 846443"/>
                <a:gd name="connsiteY33" fmla="*/ 605212 h 788918"/>
                <a:gd name="connsiteX34" fmla="*/ 567410 w 846443"/>
                <a:gd name="connsiteY34" fmla="*/ 777788 h 788918"/>
                <a:gd name="connsiteX35" fmla="*/ 567410 w 846443"/>
                <a:gd name="connsiteY35" fmla="*/ 779431 h 788918"/>
                <a:gd name="connsiteX36" fmla="*/ 556726 w 846443"/>
                <a:gd name="connsiteY36" fmla="*/ 789293 h 788918"/>
                <a:gd name="connsiteX37" fmla="*/ 296219 w 846443"/>
                <a:gd name="connsiteY37" fmla="*/ 789293 h 788918"/>
                <a:gd name="connsiteX38" fmla="*/ 285536 w 846443"/>
                <a:gd name="connsiteY38" fmla="*/ 779431 h 788918"/>
                <a:gd name="connsiteX39" fmla="*/ 285536 w 846443"/>
                <a:gd name="connsiteY39" fmla="*/ 777788 h 788918"/>
                <a:gd name="connsiteX40" fmla="*/ 285536 w 846443"/>
                <a:gd name="connsiteY40" fmla="*/ 453181 h 788918"/>
                <a:gd name="connsiteX41" fmla="*/ 387438 w 846443"/>
                <a:gd name="connsiteY41" fmla="*/ 351279 h 788918"/>
                <a:gd name="connsiteX42" fmla="*/ 466330 w 846443"/>
                <a:gd name="connsiteY42" fmla="*/ 351279 h 788918"/>
                <a:gd name="connsiteX43" fmla="*/ 568231 w 846443"/>
                <a:gd name="connsiteY43" fmla="*/ 453181 h 788918"/>
                <a:gd name="connsiteX44" fmla="*/ 568231 w 846443"/>
                <a:gd name="connsiteY44" fmla="*/ 777788 h 788918"/>
                <a:gd name="connsiteX45" fmla="*/ 781075 w 846443"/>
                <a:gd name="connsiteY45" fmla="*/ 605212 h 788918"/>
                <a:gd name="connsiteX46" fmla="*/ 770392 w 846443"/>
                <a:gd name="connsiteY46" fmla="*/ 615895 h 788918"/>
                <a:gd name="connsiteX47" fmla="*/ 603568 w 846443"/>
                <a:gd name="connsiteY47" fmla="*/ 615895 h 788918"/>
                <a:gd name="connsiteX48" fmla="*/ 592885 w 846443"/>
                <a:gd name="connsiteY48" fmla="*/ 605212 h 788918"/>
                <a:gd name="connsiteX49" fmla="*/ 592885 w 846443"/>
                <a:gd name="connsiteY49" fmla="*/ 443319 h 788918"/>
                <a:gd name="connsiteX50" fmla="*/ 603568 w 846443"/>
                <a:gd name="connsiteY50" fmla="*/ 432636 h 788918"/>
                <a:gd name="connsiteX51" fmla="*/ 770392 w 846443"/>
                <a:gd name="connsiteY51" fmla="*/ 432636 h 788918"/>
                <a:gd name="connsiteX52" fmla="*/ 781075 w 846443"/>
                <a:gd name="connsiteY52" fmla="*/ 443319 h 788918"/>
                <a:gd name="connsiteX53" fmla="*/ 781075 w 846443"/>
                <a:gd name="connsiteY53" fmla="*/ 605212 h 78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46443" h="788918">
                  <a:moveTo>
                    <a:pt x="836135" y="452359"/>
                  </a:moveTo>
                  <a:cubicBezTo>
                    <a:pt x="839422" y="450715"/>
                    <a:pt x="843531" y="449894"/>
                    <a:pt x="846818" y="449072"/>
                  </a:cubicBezTo>
                  <a:lnTo>
                    <a:pt x="846818" y="332378"/>
                  </a:lnTo>
                  <a:lnTo>
                    <a:pt x="836135" y="324160"/>
                  </a:lnTo>
                  <a:lnTo>
                    <a:pt x="425240" y="5305"/>
                  </a:lnTo>
                  <a:lnTo>
                    <a:pt x="15989" y="308546"/>
                  </a:lnTo>
                  <a:lnTo>
                    <a:pt x="5305" y="316764"/>
                  </a:lnTo>
                  <a:lnTo>
                    <a:pt x="5305" y="679995"/>
                  </a:lnTo>
                  <a:cubicBezTo>
                    <a:pt x="5305" y="739986"/>
                    <a:pt x="54613" y="789293"/>
                    <a:pt x="114603" y="789293"/>
                  </a:cubicBezTo>
                  <a:lnTo>
                    <a:pt x="737520" y="789293"/>
                  </a:lnTo>
                  <a:cubicBezTo>
                    <a:pt x="784362" y="789293"/>
                    <a:pt x="823808" y="760530"/>
                    <a:pt x="839422" y="719441"/>
                  </a:cubicBezTo>
                  <a:lnTo>
                    <a:pt x="839422" y="691500"/>
                  </a:lnTo>
                  <a:cubicBezTo>
                    <a:pt x="837779" y="690678"/>
                    <a:pt x="836957" y="690678"/>
                    <a:pt x="835313" y="689856"/>
                  </a:cubicBezTo>
                  <a:cubicBezTo>
                    <a:pt x="832026" y="688213"/>
                    <a:pt x="827917" y="684926"/>
                    <a:pt x="824630" y="681639"/>
                  </a:cubicBezTo>
                  <a:lnTo>
                    <a:pt x="824630" y="681639"/>
                  </a:lnTo>
                  <a:cubicBezTo>
                    <a:pt x="804085" y="660272"/>
                    <a:pt x="793402" y="615073"/>
                    <a:pt x="793402" y="570697"/>
                  </a:cubicBezTo>
                  <a:cubicBezTo>
                    <a:pt x="793402" y="526320"/>
                    <a:pt x="804085" y="481122"/>
                    <a:pt x="824630" y="459755"/>
                  </a:cubicBezTo>
                  <a:cubicBezTo>
                    <a:pt x="828739" y="457290"/>
                    <a:pt x="832026" y="454824"/>
                    <a:pt x="836135" y="452359"/>
                  </a:cubicBezTo>
                  <a:close/>
                  <a:moveTo>
                    <a:pt x="318407" y="171307"/>
                  </a:moveTo>
                  <a:cubicBezTo>
                    <a:pt x="318407" y="171307"/>
                    <a:pt x="318407" y="171307"/>
                    <a:pt x="318407" y="171307"/>
                  </a:cubicBezTo>
                  <a:cubicBezTo>
                    <a:pt x="330734" y="122821"/>
                    <a:pt x="374289" y="87484"/>
                    <a:pt x="426062" y="87484"/>
                  </a:cubicBezTo>
                  <a:cubicBezTo>
                    <a:pt x="487696" y="87484"/>
                    <a:pt x="537825" y="137614"/>
                    <a:pt x="537825" y="199248"/>
                  </a:cubicBezTo>
                  <a:cubicBezTo>
                    <a:pt x="537825" y="260882"/>
                    <a:pt x="487696" y="311011"/>
                    <a:pt x="426062" y="311011"/>
                  </a:cubicBezTo>
                  <a:cubicBezTo>
                    <a:pt x="364428" y="311011"/>
                    <a:pt x="314298" y="260882"/>
                    <a:pt x="314298" y="199248"/>
                  </a:cubicBezTo>
                  <a:cubicBezTo>
                    <a:pt x="314298" y="189386"/>
                    <a:pt x="315942" y="180347"/>
                    <a:pt x="318407" y="171307"/>
                  </a:cubicBezTo>
                  <a:close/>
                  <a:moveTo>
                    <a:pt x="246912" y="605212"/>
                  </a:moveTo>
                  <a:cubicBezTo>
                    <a:pt x="246912" y="610965"/>
                    <a:pt x="241981" y="615895"/>
                    <a:pt x="236228" y="615895"/>
                  </a:cubicBezTo>
                  <a:lnTo>
                    <a:pt x="69405" y="615895"/>
                  </a:lnTo>
                  <a:cubicBezTo>
                    <a:pt x="63653" y="615895"/>
                    <a:pt x="58722" y="610965"/>
                    <a:pt x="58722" y="605212"/>
                  </a:cubicBezTo>
                  <a:lnTo>
                    <a:pt x="58722" y="443319"/>
                  </a:lnTo>
                  <a:cubicBezTo>
                    <a:pt x="58722" y="437567"/>
                    <a:pt x="63653" y="432636"/>
                    <a:pt x="69405" y="432636"/>
                  </a:cubicBezTo>
                  <a:lnTo>
                    <a:pt x="236228" y="432636"/>
                  </a:lnTo>
                  <a:cubicBezTo>
                    <a:pt x="241981" y="432636"/>
                    <a:pt x="246912" y="437567"/>
                    <a:pt x="246912" y="443319"/>
                  </a:cubicBezTo>
                  <a:lnTo>
                    <a:pt x="246912" y="605212"/>
                  </a:lnTo>
                  <a:close/>
                  <a:moveTo>
                    <a:pt x="567410" y="777788"/>
                  </a:moveTo>
                  <a:cubicBezTo>
                    <a:pt x="567410" y="778610"/>
                    <a:pt x="567410" y="778610"/>
                    <a:pt x="567410" y="779431"/>
                  </a:cubicBezTo>
                  <a:cubicBezTo>
                    <a:pt x="566588" y="785184"/>
                    <a:pt x="562479" y="789293"/>
                    <a:pt x="556726" y="789293"/>
                  </a:cubicBezTo>
                  <a:lnTo>
                    <a:pt x="296219" y="789293"/>
                  </a:lnTo>
                  <a:cubicBezTo>
                    <a:pt x="290466" y="789293"/>
                    <a:pt x="286358" y="785184"/>
                    <a:pt x="285536" y="779431"/>
                  </a:cubicBezTo>
                  <a:cubicBezTo>
                    <a:pt x="285536" y="778610"/>
                    <a:pt x="285536" y="778610"/>
                    <a:pt x="285536" y="777788"/>
                  </a:cubicBezTo>
                  <a:lnTo>
                    <a:pt x="285536" y="453181"/>
                  </a:lnTo>
                  <a:cubicBezTo>
                    <a:pt x="285536" y="397299"/>
                    <a:pt x="330734" y="351279"/>
                    <a:pt x="387438" y="351279"/>
                  </a:cubicBezTo>
                  <a:lnTo>
                    <a:pt x="466330" y="351279"/>
                  </a:lnTo>
                  <a:cubicBezTo>
                    <a:pt x="522211" y="351279"/>
                    <a:pt x="568231" y="396477"/>
                    <a:pt x="568231" y="453181"/>
                  </a:cubicBezTo>
                  <a:lnTo>
                    <a:pt x="568231" y="777788"/>
                  </a:lnTo>
                  <a:close/>
                  <a:moveTo>
                    <a:pt x="781075" y="605212"/>
                  </a:moveTo>
                  <a:cubicBezTo>
                    <a:pt x="781075" y="610965"/>
                    <a:pt x="776144" y="615895"/>
                    <a:pt x="770392" y="615895"/>
                  </a:cubicBezTo>
                  <a:lnTo>
                    <a:pt x="603568" y="615895"/>
                  </a:lnTo>
                  <a:cubicBezTo>
                    <a:pt x="597816" y="615895"/>
                    <a:pt x="592885" y="610965"/>
                    <a:pt x="592885" y="605212"/>
                  </a:cubicBezTo>
                  <a:lnTo>
                    <a:pt x="592885" y="443319"/>
                  </a:lnTo>
                  <a:cubicBezTo>
                    <a:pt x="592885" y="437567"/>
                    <a:pt x="597816" y="432636"/>
                    <a:pt x="603568" y="432636"/>
                  </a:cubicBezTo>
                  <a:lnTo>
                    <a:pt x="770392" y="432636"/>
                  </a:lnTo>
                  <a:cubicBezTo>
                    <a:pt x="776144" y="432636"/>
                    <a:pt x="781075" y="437567"/>
                    <a:pt x="781075" y="443319"/>
                  </a:cubicBezTo>
                  <a:lnTo>
                    <a:pt x="781075" y="605212"/>
                  </a:lnTo>
                  <a:close/>
                </a:path>
              </a:pathLst>
            </a:custGeom>
            <a:solidFill>
              <a:schemeClr val="accent1"/>
            </a:solidFill>
            <a:ln w="8199"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A7F08DC2-7AC5-4E6B-A552-D1A416680088}"/>
                </a:ext>
              </a:extLst>
            </p:cNvPr>
            <p:cNvSpPr/>
            <p:nvPr/>
          </p:nvSpPr>
          <p:spPr>
            <a:xfrm>
              <a:off x="2338544" y="2398436"/>
              <a:ext cx="1084763" cy="476638"/>
            </a:xfrm>
            <a:custGeom>
              <a:avLst/>
              <a:gdLst>
                <a:gd name="connsiteX0" fmla="*/ 1069538 w 1084762"/>
                <a:gd name="connsiteY0" fmla="*/ 457226 h 476638"/>
                <a:gd name="connsiteX1" fmla="*/ 998864 w 1084762"/>
                <a:gd name="connsiteY1" fmla="*/ 466265 h 476638"/>
                <a:gd name="connsiteX2" fmla="*/ 975033 w 1084762"/>
                <a:gd name="connsiteY2" fmla="*/ 447364 h 476638"/>
                <a:gd name="connsiteX3" fmla="*/ 964349 w 1084762"/>
                <a:gd name="connsiteY3" fmla="*/ 439146 h 476638"/>
                <a:gd name="connsiteX4" fmla="*/ 553454 w 1084762"/>
                <a:gd name="connsiteY4" fmla="*/ 120292 h 476638"/>
                <a:gd name="connsiteX5" fmla="*/ 144203 w 1084762"/>
                <a:gd name="connsiteY5" fmla="*/ 423532 h 476638"/>
                <a:gd name="connsiteX6" fmla="*/ 133520 w 1084762"/>
                <a:gd name="connsiteY6" fmla="*/ 431750 h 476638"/>
                <a:gd name="connsiteX7" fmla="*/ 85856 w 1084762"/>
                <a:gd name="connsiteY7" fmla="*/ 467087 h 476638"/>
                <a:gd name="connsiteX8" fmla="*/ 56272 w 1084762"/>
                <a:gd name="connsiteY8" fmla="*/ 476949 h 476638"/>
                <a:gd name="connsiteX9" fmla="*/ 16004 w 1084762"/>
                <a:gd name="connsiteY9" fmla="*/ 456404 h 476638"/>
                <a:gd name="connsiteX10" fmla="*/ 6964 w 1084762"/>
                <a:gd name="connsiteY10" fmla="*/ 418602 h 476638"/>
                <a:gd name="connsiteX11" fmla="*/ 26687 w 1084762"/>
                <a:gd name="connsiteY11" fmla="*/ 385730 h 476638"/>
                <a:gd name="connsiteX12" fmla="*/ 203372 w 1084762"/>
                <a:gd name="connsiteY12" fmla="*/ 255065 h 476638"/>
                <a:gd name="connsiteX13" fmla="*/ 214055 w 1084762"/>
                <a:gd name="connsiteY13" fmla="*/ 246847 h 476638"/>
                <a:gd name="connsiteX14" fmla="*/ 224738 w 1084762"/>
                <a:gd name="connsiteY14" fmla="*/ 238630 h 476638"/>
                <a:gd name="connsiteX15" fmla="*/ 320066 w 1084762"/>
                <a:gd name="connsiteY15" fmla="*/ 167956 h 476638"/>
                <a:gd name="connsiteX16" fmla="*/ 330749 w 1084762"/>
                <a:gd name="connsiteY16" fmla="*/ 159738 h 476638"/>
                <a:gd name="connsiteX17" fmla="*/ 341433 w 1084762"/>
                <a:gd name="connsiteY17" fmla="*/ 151520 h 476638"/>
                <a:gd name="connsiteX18" fmla="*/ 524692 w 1084762"/>
                <a:gd name="connsiteY18" fmla="*/ 15925 h 476638"/>
                <a:gd name="connsiteX19" fmla="*/ 585504 w 1084762"/>
                <a:gd name="connsiteY19" fmla="*/ 16746 h 476638"/>
                <a:gd name="connsiteX20" fmla="*/ 1061321 w 1084762"/>
                <a:gd name="connsiteY20" fmla="*/ 385730 h 476638"/>
                <a:gd name="connsiteX21" fmla="*/ 1069538 w 1084762"/>
                <a:gd name="connsiteY21" fmla="*/ 457226 h 476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4762" h="476638">
                  <a:moveTo>
                    <a:pt x="1069538" y="457226"/>
                  </a:moveTo>
                  <a:cubicBezTo>
                    <a:pt x="1052281" y="479414"/>
                    <a:pt x="1021053" y="483523"/>
                    <a:pt x="998864" y="466265"/>
                  </a:cubicBezTo>
                  <a:lnTo>
                    <a:pt x="975033" y="447364"/>
                  </a:lnTo>
                  <a:lnTo>
                    <a:pt x="964349" y="439146"/>
                  </a:lnTo>
                  <a:lnTo>
                    <a:pt x="553454" y="120292"/>
                  </a:lnTo>
                  <a:lnTo>
                    <a:pt x="144203" y="423532"/>
                  </a:lnTo>
                  <a:lnTo>
                    <a:pt x="133520" y="431750"/>
                  </a:lnTo>
                  <a:lnTo>
                    <a:pt x="85856" y="467087"/>
                  </a:lnTo>
                  <a:cubicBezTo>
                    <a:pt x="76816" y="473661"/>
                    <a:pt x="66955" y="476949"/>
                    <a:pt x="56272" y="476949"/>
                  </a:cubicBezTo>
                  <a:cubicBezTo>
                    <a:pt x="40658" y="476949"/>
                    <a:pt x="25044" y="469553"/>
                    <a:pt x="16004" y="456404"/>
                  </a:cubicBezTo>
                  <a:cubicBezTo>
                    <a:pt x="7786" y="445721"/>
                    <a:pt x="4499" y="432572"/>
                    <a:pt x="6964" y="418602"/>
                  </a:cubicBezTo>
                  <a:cubicBezTo>
                    <a:pt x="8608" y="405453"/>
                    <a:pt x="16004" y="393948"/>
                    <a:pt x="26687" y="385730"/>
                  </a:cubicBezTo>
                  <a:lnTo>
                    <a:pt x="203372" y="255065"/>
                  </a:lnTo>
                  <a:lnTo>
                    <a:pt x="214055" y="246847"/>
                  </a:lnTo>
                  <a:lnTo>
                    <a:pt x="224738" y="238630"/>
                  </a:lnTo>
                  <a:lnTo>
                    <a:pt x="320066" y="167956"/>
                  </a:lnTo>
                  <a:lnTo>
                    <a:pt x="330749" y="159738"/>
                  </a:lnTo>
                  <a:lnTo>
                    <a:pt x="341433" y="151520"/>
                  </a:lnTo>
                  <a:lnTo>
                    <a:pt x="524692" y="15925"/>
                  </a:lnTo>
                  <a:cubicBezTo>
                    <a:pt x="542771" y="2776"/>
                    <a:pt x="567425" y="2776"/>
                    <a:pt x="585504" y="16746"/>
                  </a:cubicBezTo>
                  <a:lnTo>
                    <a:pt x="1061321" y="385730"/>
                  </a:lnTo>
                  <a:cubicBezTo>
                    <a:pt x="1081865" y="403809"/>
                    <a:pt x="1085974" y="435037"/>
                    <a:pt x="1069538" y="457226"/>
                  </a:cubicBezTo>
                  <a:close/>
                </a:path>
              </a:pathLst>
            </a:custGeom>
            <a:solidFill>
              <a:schemeClr val="accent2"/>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D53B4B68-41AA-4BC8-BE9D-090AA35C6B36}"/>
                </a:ext>
              </a:extLst>
            </p:cNvPr>
            <p:cNvSpPr/>
            <p:nvPr/>
          </p:nvSpPr>
          <p:spPr>
            <a:xfrm>
              <a:off x="2534931" y="2450930"/>
              <a:ext cx="147922" cy="205447"/>
            </a:xfrm>
            <a:custGeom>
              <a:avLst/>
              <a:gdLst>
                <a:gd name="connsiteX0" fmla="*/ 144224 w 147922"/>
                <a:gd name="connsiteY0" fmla="*/ 53827 h 205447"/>
                <a:gd name="connsiteX1" fmla="*/ 144224 w 147922"/>
                <a:gd name="connsiteY1" fmla="*/ 100669 h 205447"/>
                <a:gd name="connsiteX2" fmla="*/ 133541 w 147922"/>
                <a:gd name="connsiteY2" fmla="*/ 108887 h 205447"/>
                <a:gd name="connsiteX3" fmla="*/ 122858 w 147922"/>
                <a:gd name="connsiteY3" fmla="*/ 117105 h 205447"/>
                <a:gd name="connsiteX4" fmla="*/ 27530 w 147922"/>
                <a:gd name="connsiteY4" fmla="*/ 187779 h 205447"/>
                <a:gd name="connsiteX5" fmla="*/ 16847 w 147922"/>
                <a:gd name="connsiteY5" fmla="*/ 195997 h 205447"/>
                <a:gd name="connsiteX6" fmla="*/ 6163 w 147922"/>
                <a:gd name="connsiteY6" fmla="*/ 204215 h 205447"/>
                <a:gd name="connsiteX7" fmla="*/ 6163 w 147922"/>
                <a:gd name="connsiteY7" fmla="*/ 53827 h 205447"/>
                <a:gd name="connsiteX8" fmla="*/ 53827 w 147922"/>
                <a:gd name="connsiteY8" fmla="*/ 6163 h 205447"/>
                <a:gd name="connsiteX9" fmla="*/ 97382 w 147922"/>
                <a:gd name="connsiteY9" fmla="*/ 6163 h 205447"/>
                <a:gd name="connsiteX10" fmla="*/ 144224 w 147922"/>
                <a:gd name="connsiteY10" fmla="*/ 53827 h 20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922" h="205447">
                  <a:moveTo>
                    <a:pt x="144224" y="53827"/>
                  </a:moveTo>
                  <a:lnTo>
                    <a:pt x="144224" y="100669"/>
                  </a:lnTo>
                  <a:lnTo>
                    <a:pt x="133541" y="108887"/>
                  </a:lnTo>
                  <a:lnTo>
                    <a:pt x="122858" y="117105"/>
                  </a:lnTo>
                  <a:lnTo>
                    <a:pt x="27530" y="187779"/>
                  </a:lnTo>
                  <a:lnTo>
                    <a:pt x="16847" y="195997"/>
                  </a:lnTo>
                  <a:lnTo>
                    <a:pt x="6163" y="204215"/>
                  </a:lnTo>
                  <a:lnTo>
                    <a:pt x="6163" y="53827"/>
                  </a:lnTo>
                  <a:cubicBezTo>
                    <a:pt x="6163" y="27530"/>
                    <a:pt x="27530" y="6163"/>
                    <a:pt x="53827" y="6163"/>
                  </a:cubicBezTo>
                  <a:lnTo>
                    <a:pt x="97382" y="6163"/>
                  </a:lnTo>
                  <a:cubicBezTo>
                    <a:pt x="122858" y="6163"/>
                    <a:pt x="144224" y="27530"/>
                    <a:pt x="144224" y="53827"/>
                  </a:cubicBezTo>
                  <a:close/>
                </a:path>
              </a:pathLst>
            </a:custGeom>
            <a:solidFill>
              <a:schemeClr val="accent6">
                <a:lumMod val="50000"/>
              </a:schemeClr>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4E17CFB9-68E2-4196-A565-FED18B14DEB4}"/>
                </a:ext>
              </a:extLst>
            </p:cNvPr>
            <p:cNvSpPr/>
            <p:nvPr/>
          </p:nvSpPr>
          <p:spPr>
            <a:xfrm>
              <a:off x="2518495" y="2939073"/>
              <a:ext cx="197230" cy="189012"/>
            </a:xfrm>
            <a:custGeom>
              <a:avLst/>
              <a:gdLst>
                <a:gd name="connsiteX0" fmla="*/ 183670 w 197229"/>
                <a:gd name="connsiteY0" fmla="*/ 6163 h 189011"/>
                <a:gd name="connsiteX1" fmla="*/ 16847 w 197229"/>
                <a:gd name="connsiteY1" fmla="*/ 6163 h 189011"/>
                <a:gd name="connsiteX2" fmla="*/ 6163 w 197229"/>
                <a:gd name="connsiteY2" fmla="*/ 16847 h 189011"/>
                <a:gd name="connsiteX3" fmla="*/ 6163 w 197229"/>
                <a:gd name="connsiteY3" fmla="*/ 179561 h 189011"/>
                <a:gd name="connsiteX4" fmla="*/ 16847 w 197229"/>
                <a:gd name="connsiteY4" fmla="*/ 190244 h 189011"/>
                <a:gd name="connsiteX5" fmla="*/ 183670 w 197229"/>
                <a:gd name="connsiteY5" fmla="*/ 190244 h 189011"/>
                <a:gd name="connsiteX6" fmla="*/ 194353 w 197229"/>
                <a:gd name="connsiteY6" fmla="*/ 179561 h 189011"/>
                <a:gd name="connsiteX7" fmla="*/ 194353 w 197229"/>
                <a:gd name="connsiteY7" fmla="*/ 17668 h 189011"/>
                <a:gd name="connsiteX8" fmla="*/ 183670 w 197229"/>
                <a:gd name="connsiteY8" fmla="*/ 6163 h 189011"/>
                <a:gd name="connsiteX9" fmla="*/ 89164 w 197229"/>
                <a:gd name="connsiteY9" fmla="*/ 168878 h 189011"/>
                <a:gd name="connsiteX10" fmla="*/ 27530 w 197229"/>
                <a:gd name="connsiteY10" fmla="*/ 168878 h 189011"/>
                <a:gd name="connsiteX11" fmla="*/ 27530 w 197229"/>
                <a:gd name="connsiteY11" fmla="*/ 109709 h 189011"/>
                <a:gd name="connsiteX12" fmla="*/ 89164 w 197229"/>
                <a:gd name="connsiteY12" fmla="*/ 109709 h 189011"/>
                <a:gd name="connsiteX13" fmla="*/ 89164 w 197229"/>
                <a:gd name="connsiteY13" fmla="*/ 168878 h 189011"/>
                <a:gd name="connsiteX14" fmla="*/ 89164 w 197229"/>
                <a:gd name="connsiteY14" fmla="*/ 87521 h 189011"/>
                <a:gd name="connsiteX15" fmla="*/ 27530 w 197229"/>
                <a:gd name="connsiteY15" fmla="*/ 87521 h 189011"/>
                <a:gd name="connsiteX16" fmla="*/ 27530 w 197229"/>
                <a:gd name="connsiteY16" fmla="*/ 28352 h 189011"/>
                <a:gd name="connsiteX17" fmla="*/ 89164 w 197229"/>
                <a:gd name="connsiteY17" fmla="*/ 28352 h 189011"/>
                <a:gd name="connsiteX18" fmla="*/ 89164 w 197229"/>
                <a:gd name="connsiteY18" fmla="*/ 87521 h 189011"/>
                <a:gd name="connsiteX19" fmla="*/ 172987 w 197229"/>
                <a:gd name="connsiteY19" fmla="*/ 168878 h 189011"/>
                <a:gd name="connsiteX20" fmla="*/ 111353 w 197229"/>
                <a:gd name="connsiteY20" fmla="*/ 168878 h 189011"/>
                <a:gd name="connsiteX21" fmla="*/ 111353 w 197229"/>
                <a:gd name="connsiteY21" fmla="*/ 109709 h 189011"/>
                <a:gd name="connsiteX22" fmla="*/ 172987 w 197229"/>
                <a:gd name="connsiteY22" fmla="*/ 109709 h 189011"/>
                <a:gd name="connsiteX23" fmla="*/ 172987 w 197229"/>
                <a:gd name="connsiteY23" fmla="*/ 168878 h 189011"/>
                <a:gd name="connsiteX24" fmla="*/ 172987 w 197229"/>
                <a:gd name="connsiteY24" fmla="*/ 87521 h 189011"/>
                <a:gd name="connsiteX25" fmla="*/ 111353 w 197229"/>
                <a:gd name="connsiteY25" fmla="*/ 87521 h 189011"/>
                <a:gd name="connsiteX26" fmla="*/ 111353 w 197229"/>
                <a:gd name="connsiteY26" fmla="*/ 28352 h 189011"/>
                <a:gd name="connsiteX27" fmla="*/ 172987 w 197229"/>
                <a:gd name="connsiteY27" fmla="*/ 28352 h 189011"/>
                <a:gd name="connsiteX28" fmla="*/ 172987 w 197229"/>
                <a:gd name="connsiteY28" fmla="*/ 87521 h 1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7229" h="189011">
                  <a:moveTo>
                    <a:pt x="183670" y="6163"/>
                  </a:moveTo>
                  <a:lnTo>
                    <a:pt x="16847" y="6163"/>
                  </a:lnTo>
                  <a:cubicBezTo>
                    <a:pt x="11094" y="6163"/>
                    <a:pt x="6163" y="11094"/>
                    <a:pt x="6163" y="16847"/>
                  </a:cubicBezTo>
                  <a:lnTo>
                    <a:pt x="6163" y="179561"/>
                  </a:lnTo>
                  <a:cubicBezTo>
                    <a:pt x="6163" y="185314"/>
                    <a:pt x="11094" y="190244"/>
                    <a:pt x="16847" y="190244"/>
                  </a:cubicBezTo>
                  <a:lnTo>
                    <a:pt x="183670" y="190244"/>
                  </a:lnTo>
                  <a:cubicBezTo>
                    <a:pt x="189423" y="190244"/>
                    <a:pt x="194353" y="185314"/>
                    <a:pt x="194353" y="179561"/>
                  </a:cubicBezTo>
                  <a:lnTo>
                    <a:pt x="194353" y="17668"/>
                  </a:lnTo>
                  <a:cubicBezTo>
                    <a:pt x="194353" y="11094"/>
                    <a:pt x="189423" y="6163"/>
                    <a:pt x="183670" y="6163"/>
                  </a:cubicBezTo>
                  <a:close/>
                  <a:moveTo>
                    <a:pt x="89164" y="168878"/>
                  </a:moveTo>
                  <a:lnTo>
                    <a:pt x="27530" y="168878"/>
                  </a:lnTo>
                  <a:lnTo>
                    <a:pt x="27530" y="109709"/>
                  </a:lnTo>
                  <a:lnTo>
                    <a:pt x="89164" y="109709"/>
                  </a:lnTo>
                  <a:lnTo>
                    <a:pt x="89164" y="168878"/>
                  </a:lnTo>
                  <a:close/>
                  <a:moveTo>
                    <a:pt x="89164" y="87521"/>
                  </a:moveTo>
                  <a:lnTo>
                    <a:pt x="27530" y="87521"/>
                  </a:lnTo>
                  <a:lnTo>
                    <a:pt x="27530" y="28352"/>
                  </a:lnTo>
                  <a:lnTo>
                    <a:pt x="89164" y="28352"/>
                  </a:lnTo>
                  <a:lnTo>
                    <a:pt x="89164" y="87521"/>
                  </a:lnTo>
                  <a:close/>
                  <a:moveTo>
                    <a:pt x="172987" y="168878"/>
                  </a:moveTo>
                  <a:lnTo>
                    <a:pt x="111353" y="168878"/>
                  </a:lnTo>
                  <a:lnTo>
                    <a:pt x="111353" y="109709"/>
                  </a:lnTo>
                  <a:lnTo>
                    <a:pt x="172987" y="109709"/>
                  </a:lnTo>
                  <a:lnTo>
                    <a:pt x="172987" y="168878"/>
                  </a:lnTo>
                  <a:close/>
                  <a:moveTo>
                    <a:pt x="172987" y="87521"/>
                  </a:moveTo>
                  <a:lnTo>
                    <a:pt x="111353" y="87521"/>
                  </a:lnTo>
                  <a:lnTo>
                    <a:pt x="111353" y="28352"/>
                  </a:lnTo>
                  <a:lnTo>
                    <a:pt x="172987" y="28352"/>
                  </a:lnTo>
                  <a:lnTo>
                    <a:pt x="172987" y="87521"/>
                  </a:lnTo>
                  <a:close/>
                </a:path>
              </a:pathLst>
            </a:custGeom>
            <a:solidFill>
              <a:schemeClr val="accent2"/>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2A85CB25-C125-4B4B-A57A-D5E1E0E70926}"/>
                </a:ext>
              </a:extLst>
            </p:cNvPr>
            <p:cNvSpPr/>
            <p:nvPr/>
          </p:nvSpPr>
          <p:spPr>
            <a:xfrm>
              <a:off x="2539862" y="3041797"/>
              <a:ext cx="73961" cy="65743"/>
            </a:xfrm>
            <a:custGeom>
              <a:avLst/>
              <a:gdLst>
                <a:gd name="connsiteX0" fmla="*/ 6163 w 73961"/>
                <a:gd name="connsiteY0" fmla="*/ 6163 h 65743"/>
                <a:gd name="connsiteX1" fmla="*/ 67798 w 73961"/>
                <a:gd name="connsiteY1" fmla="*/ 6163 h 65743"/>
                <a:gd name="connsiteX2" fmla="*/ 67798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7798" y="6163"/>
                  </a:lnTo>
                  <a:lnTo>
                    <a:pt x="67798"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886FF244-C84C-4C0A-8BF2-C958F8EBF9A6}"/>
                </a:ext>
              </a:extLst>
            </p:cNvPr>
            <p:cNvSpPr/>
            <p:nvPr/>
          </p:nvSpPr>
          <p:spPr>
            <a:xfrm>
              <a:off x="2623684" y="3041797"/>
              <a:ext cx="73961" cy="65743"/>
            </a:xfrm>
            <a:custGeom>
              <a:avLst/>
              <a:gdLst>
                <a:gd name="connsiteX0" fmla="*/ 6163 w 73961"/>
                <a:gd name="connsiteY0" fmla="*/ 6163 h 65743"/>
                <a:gd name="connsiteX1" fmla="*/ 67798 w 73961"/>
                <a:gd name="connsiteY1" fmla="*/ 6163 h 65743"/>
                <a:gd name="connsiteX2" fmla="*/ 67798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7798" y="6163"/>
                  </a:lnTo>
                  <a:lnTo>
                    <a:pt x="67798"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B4FFE482-74E3-444C-B3E9-3364D68277C1}"/>
                </a:ext>
              </a:extLst>
            </p:cNvPr>
            <p:cNvSpPr/>
            <p:nvPr/>
          </p:nvSpPr>
          <p:spPr>
            <a:xfrm>
              <a:off x="2623684" y="2961262"/>
              <a:ext cx="73961" cy="65743"/>
            </a:xfrm>
            <a:custGeom>
              <a:avLst/>
              <a:gdLst>
                <a:gd name="connsiteX0" fmla="*/ 6163 w 73961"/>
                <a:gd name="connsiteY0" fmla="*/ 6163 h 65743"/>
                <a:gd name="connsiteX1" fmla="*/ 67798 w 73961"/>
                <a:gd name="connsiteY1" fmla="*/ 6163 h 65743"/>
                <a:gd name="connsiteX2" fmla="*/ 67798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7798" y="6163"/>
                  </a:lnTo>
                  <a:lnTo>
                    <a:pt x="67798"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680D591E-03C3-432A-8FCD-6933A627C5E8}"/>
                </a:ext>
              </a:extLst>
            </p:cNvPr>
            <p:cNvSpPr/>
            <p:nvPr/>
          </p:nvSpPr>
          <p:spPr>
            <a:xfrm>
              <a:off x="2539862" y="2961262"/>
              <a:ext cx="73961" cy="65743"/>
            </a:xfrm>
            <a:custGeom>
              <a:avLst/>
              <a:gdLst>
                <a:gd name="connsiteX0" fmla="*/ 6163 w 73961"/>
                <a:gd name="connsiteY0" fmla="*/ 6163 h 65743"/>
                <a:gd name="connsiteX1" fmla="*/ 67798 w 73961"/>
                <a:gd name="connsiteY1" fmla="*/ 6163 h 65743"/>
                <a:gd name="connsiteX2" fmla="*/ 67798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7798" y="6163"/>
                  </a:lnTo>
                  <a:lnTo>
                    <a:pt x="67798"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970DFB0E-291C-4DEE-8793-07CC0D915D06}"/>
                </a:ext>
              </a:extLst>
            </p:cNvPr>
            <p:cNvSpPr/>
            <p:nvPr/>
          </p:nvSpPr>
          <p:spPr>
            <a:xfrm>
              <a:off x="3052659" y="2939073"/>
              <a:ext cx="197230" cy="189012"/>
            </a:xfrm>
            <a:custGeom>
              <a:avLst/>
              <a:gdLst>
                <a:gd name="connsiteX0" fmla="*/ 183670 w 197229"/>
                <a:gd name="connsiteY0" fmla="*/ 6163 h 189011"/>
                <a:gd name="connsiteX1" fmla="*/ 16847 w 197229"/>
                <a:gd name="connsiteY1" fmla="*/ 6163 h 189011"/>
                <a:gd name="connsiteX2" fmla="*/ 6163 w 197229"/>
                <a:gd name="connsiteY2" fmla="*/ 16847 h 189011"/>
                <a:gd name="connsiteX3" fmla="*/ 6163 w 197229"/>
                <a:gd name="connsiteY3" fmla="*/ 179561 h 189011"/>
                <a:gd name="connsiteX4" fmla="*/ 16847 w 197229"/>
                <a:gd name="connsiteY4" fmla="*/ 190244 h 189011"/>
                <a:gd name="connsiteX5" fmla="*/ 183670 w 197229"/>
                <a:gd name="connsiteY5" fmla="*/ 190244 h 189011"/>
                <a:gd name="connsiteX6" fmla="*/ 194353 w 197229"/>
                <a:gd name="connsiteY6" fmla="*/ 179561 h 189011"/>
                <a:gd name="connsiteX7" fmla="*/ 194353 w 197229"/>
                <a:gd name="connsiteY7" fmla="*/ 17668 h 189011"/>
                <a:gd name="connsiteX8" fmla="*/ 183670 w 197229"/>
                <a:gd name="connsiteY8" fmla="*/ 6163 h 189011"/>
                <a:gd name="connsiteX9" fmla="*/ 172987 w 197229"/>
                <a:gd name="connsiteY9" fmla="*/ 87521 h 189011"/>
                <a:gd name="connsiteX10" fmla="*/ 110531 w 197229"/>
                <a:gd name="connsiteY10" fmla="*/ 87521 h 189011"/>
                <a:gd name="connsiteX11" fmla="*/ 110531 w 197229"/>
                <a:gd name="connsiteY11" fmla="*/ 28352 h 189011"/>
                <a:gd name="connsiteX12" fmla="*/ 172987 w 197229"/>
                <a:gd name="connsiteY12" fmla="*/ 28352 h 189011"/>
                <a:gd name="connsiteX13" fmla="*/ 172987 w 197229"/>
                <a:gd name="connsiteY13" fmla="*/ 87521 h 189011"/>
                <a:gd name="connsiteX14" fmla="*/ 27530 w 197229"/>
                <a:gd name="connsiteY14" fmla="*/ 28352 h 189011"/>
                <a:gd name="connsiteX15" fmla="*/ 89986 w 197229"/>
                <a:gd name="connsiteY15" fmla="*/ 28352 h 189011"/>
                <a:gd name="connsiteX16" fmla="*/ 89986 w 197229"/>
                <a:gd name="connsiteY16" fmla="*/ 87521 h 189011"/>
                <a:gd name="connsiteX17" fmla="*/ 27530 w 197229"/>
                <a:gd name="connsiteY17" fmla="*/ 87521 h 189011"/>
                <a:gd name="connsiteX18" fmla="*/ 27530 w 197229"/>
                <a:gd name="connsiteY18" fmla="*/ 28352 h 189011"/>
                <a:gd name="connsiteX19" fmla="*/ 27530 w 197229"/>
                <a:gd name="connsiteY19" fmla="*/ 108887 h 189011"/>
                <a:gd name="connsiteX20" fmla="*/ 89986 w 197229"/>
                <a:gd name="connsiteY20" fmla="*/ 108887 h 189011"/>
                <a:gd name="connsiteX21" fmla="*/ 89986 w 197229"/>
                <a:gd name="connsiteY21" fmla="*/ 168056 h 189011"/>
                <a:gd name="connsiteX22" fmla="*/ 27530 w 197229"/>
                <a:gd name="connsiteY22" fmla="*/ 168056 h 189011"/>
                <a:gd name="connsiteX23" fmla="*/ 27530 w 197229"/>
                <a:gd name="connsiteY23" fmla="*/ 108887 h 189011"/>
                <a:gd name="connsiteX24" fmla="*/ 172987 w 197229"/>
                <a:gd name="connsiteY24" fmla="*/ 168878 h 189011"/>
                <a:gd name="connsiteX25" fmla="*/ 110531 w 197229"/>
                <a:gd name="connsiteY25" fmla="*/ 168878 h 189011"/>
                <a:gd name="connsiteX26" fmla="*/ 110531 w 197229"/>
                <a:gd name="connsiteY26" fmla="*/ 109709 h 189011"/>
                <a:gd name="connsiteX27" fmla="*/ 172987 w 197229"/>
                <a:gd name="connsiteY27" fmla="*/ 109709 h 189011"/>
                <a:gd name="connsiteX28" fmla="*/ 172987 w 197229"/>
                <a:gd name="connsiteY28" fmla="*/ 168878 h 1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7229" h="189011">
                  <a:moveTo>
                    <a:pt x="183670" y="6163"/>
                  </a:moveTo>
                  <a:lnTo>
                    <a:pt x="16847" y="6163"/>
                  </a:lnTo>
                  <a:cubicBezTo>
                    <a:pt x="11094" y="6163"/>
                    <a:pt x="6163" y="11094"/>
                    <a:pt x="6163" y="16847"/>
                  </a:cubicBezTo>
                  <a:lnTo>
                    <a:pt x="6163" y="179561"/>
                  </a:lnTo>
                  <a:cubicBezTo>
                    <a:pt x="6163" y="185314"/>
                    <a:pt x="11094" y="190244"/>
                    <a:pt x="16847" y="190244"/>
                  </a:cubicBezTo>
                  <a:lnTo>
                    <a:pt x="183670" y="190244"/>
                  </a:lnTo>
                  <a:cubicBezTo>
                    <a:pt x="189423" y="190244"/>
                    <a:pt x="194353" y="185314"/>
                    <a:pt x="194353" y="179561"/>
                  </a:cubicBezTo>
                  <a:lnTo>
                    <a:pt x="194353" y="17668"/>
                  </a:lnTo>
                  <a:cubicBezTo>
                    <a:pt x="194353" y="11094"/>
                    <a:pt x="189423" y="6163"/>
                    <a:pt x="183670" y="6163"/>
                  </a:cubicBezTo>
                  <a:close/>
                  <a:moveTo>
                    <a:pt x="172987" y="87521"/>
                  </a:moveTo>
                  <a:lnTo>
                    <a:pt x="110531" y="87521"/>
                  </a:lnTo>
                  <a:lnTo>
                    <a:pt x="110531" y="28352"/>
                  </a:lnTo>
                  <a:lnTo>
                    <a:pt x="172987" y="28352"/>
                  </a:lnTo>
                  <a:lnTo>
                    <a:pt x="172987" y="87521"/>
                  </a:lnTo>
                  <a:close/>
                  <a:moveTo>
                    <a:pt x="27530" y="28352"/>
                  </a:moveTo>
                  <a:lnTo>
                    <a:pt x="89986" y="28352"/>
                  </a:lnTo>
                  <a:lnTo>
                    <a:pt x="89986" y="87521"/>
                  </a:lnTo>
                  <a:lnTo>
                    <a:pt x="27530" y="87521"/>
                  </a:lnTo>
                  <a:lnTo>
                    <a:pt x="27530" y="28352"/>
                  </a:lnTo>
                  <a:close/>
                  <a:moveTo>
                    <a:pt x="27530" y="108887"/>
                  </a:moveTo>
                  <a:lnTo>
                    <a:pt x="89986" y="108887"/>
                  </a:lnTo>
                  <a:lnTo>
                    <a:pt x="89986" y="168056"/>
                  </a:lnTo>
                  <a:lnTo>
                    <a:pt x="27530" y="168056"/>
                  </a:lnTo>
                  <a:lnTo>
                    <a:pt x="27530" y="108887"/>
                  </a:lnTo>
                  <a:close/>
                  <a:moveTo>
                    <a:pt x="172987" y="168878"/>
                  </a:moveTo>
                  <a:lnTo>
                    <a:pt x="110531" y="168878"/>
                  </a:lnTo>
                  <a:lnTo>
                    <a:pt x="110531" y="109709"/>
                  </a:lnTo>
                  <a:lnTo>
                    <a:pt x="172987" y="109709"/>
                  </a:lnTo>
                  <a:lnTo>
                    <a:pt x="172987" y="168878"/>
                  </a:lnTo>
                  <a:close/>
                </a:path>
              </a:pathLst>
            </a:custGeom>
            <a:solidFill>
              <a:schemeClr val="accent2"/>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B3D767C5-0673-42BF-AC02-EE2BA18FD527}"/>
                </a:ext>
              </a:extLst>
            </p:cNvPr>
            <p:cNvSpPr/>
            <p:nvPr/>
          </p:nvSpPr>
          <p:spPr>
            <a:xfrm>
              <a:off x="3074025" y="2961262"/>
              <a:ext cx="73961" cy="65743"/>
            </a:xfrm>
            <a:custGeom>
              <a:avLst/>
              <a:gdLst>
                <a:gd name="connsiteX0" fmla="*/ 6163 w 73961"/>
                <a:gd name="connsiteY0" fmla="*/ 6163 h 65743"/>
                <a:gd name="connsiteX1" fmla="*/ 68620 w 73961"/>
                <a:gd name="connsiteY1" fmla="*/ 6163 h 65743"/>
                <a:gd name="connsiteX2" fmla="*/ 68620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8620" y="6163"/>
                  </a:lnTo>
                  <a:lnTo>
                    <a:pt x="68620"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DD961A3B-FC08-4B5C-A14D-73966068364E}"/>
                </a:ext>
              </a:extLst>
            </p:cNvPr>
            <p:cNvSpPr/>
            <p:nvPr/>
          </p:nvSpPr>
          <p:spPr>
            <a:xfrm>
              <a:off x="3074025" y="3041797"/>
              <a:ext cx="73961" cy="65743"/>
            </a:xfrm>
            <a:custGeom>
              <a:avLst/>
              <a:gdLst>
                <a:gd name="connsiteX0" fmla="*/ 6163 w 73961"/>
                <a:gd name="connsiteY0" fmla="*/ 6163 h 65743"/>
                <a:gd name="connsiteX1" fmla="*/ 68620 w 73961"/>
                <a:gd name="connsiteY1" fmla="*/ 6163 h 65743"/>
                <a:gd name="connsiteX2" fmla="*/ 68620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8620" y="6163"/>
                  </a:lnTo>
                  <a:lnTo>
                    <a:pt x="68620"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871BCDBD-60B8-47A2-A7BD-21D2154D6AD4}"/>
                </a:ext>
              </a:extLst>
            </p:cNvPr>
            <p:cNvSpPr/>
            <p:nvPr/>
          </p:nvSpPr>
          <p:spPr>
            <a:xfrm>
              <a:off x="3157848" y="3041797"/>
              <a:ext cx="73961" cy="65743"/>
            </a:xfrm>
            <a:custGeom>
              <a:avLst/>
              <a:gdLst>
                <a:gd name="connsiteX0" fmla="*/ 6163 w 73961"/>
                <a:gd name="connsiteY0" fmla="*/ 6163 h 65743"/>
                <a:gd name="connsiteX1" fmla="*/ 68620 w 73961"/>
                <a:gd name="connsiteY1" fmla="*/ 6163 h 65743"/>
                <a:gd name="connsiteX2" fmla="*/ 68620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8620" y="6163"/>
                  </a:lnTo>
                  <a:lnTo>
                    <a:pt x="68620"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54DDC075-D7B8-4B60-AA00-508016031EC2}"/>
                </a:ext>
              </a:extLst>
            </p:cNvPr>
            <p:cNvSpPr/>
            <p:nvPr/>
          </p:nvSpPr>
          <p:spPr>
            <a:xfrm>
              <a:off x="3157848" y="2961262"/>
              <a:ext cx="73961" cy="65743"/>
            </a:xfrm>
            <a:custGeom>
              <a:avLst/>
              <a:gdLst>
                <a:gd name="connsiteX0" fmla="*/ 6163 w 73961"/>
                <a:gd name="connsiteY0" fmla="*/ 6163 h 65743"/>
                <a:gd name="connsiteX1" fmla="*/ 68620 w 73961"/>
                <a:gd name="connsiteY1" fmla="*/ 6163 h 65743"/>
                <a:gd name="connsiteX2" fmla="*/ 68620 w 73961"/>
                <a:gd name="connsiteY2" fmla="*/ 65332 h 65743"/>
                <a:gd name="connsiteX3" fmla="*/ 6163 w 73961"/>
                <a:gd name="connsiteY3" fmla="*/ 65332 h 65743"/>
              </a:gdLst>
              <a:ahLst/>
              <a:cxnLst>
                <a:cxn ang="0">
                  <a:pos x="connsiteX0" y="connsiteY0"/>
                </a:cxn>
                <a:cxn ang="0">
                  <a:pos x="connsiteX1" y="connsiteY1"/>
                </a:cxn>
                <a:cxn ang="0">
                  <a:pos x="connsiteX2" y="connsiteY2"/>
                </a:cxn>
                <a:cxn ang="0">
                  <a:pos x="connsiteX3" y="connsiteY3"/>
                </a:cxn>
              </a:cxnLst>
              <a:rect l="l" t="t" r="r" b="b"/>
              <a:pathLst>
                <a:path w="73961" h="65743">
                  <a:moveTo>
                    <a:pt x="6163" y="6163"/>
                  </a:moveTo>
                  <a:lnTo>
                    <a:pt x="68620" y="6163"/>
                  </a:lnTo>
                  <a:lnTo>
                    <a:pt x="68620" y="65332"/>
                  </a:lnTo>
                  <a:lnTo>
                    <a:pt x="6163" y="65332"/>
                  </a:lnTo>
                  <a:close/>
                </a:path>
              </a:pathLst>
            </a:custGeom>
            <a:solidFill>
              <a:srgbClr val="FFF9F5"/>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CC2097EE-4435-4A0C-A6C0-BC8524B0EC5B}"/>
                </a:ext>
              </a:extLst>
            </p:cNvPr>
            <p:cNvSpPr/>
            <p:nvPr/>
          </p:nvSpPr>
          <p:spPr>
            <a:xfrm>
              <a:off x="2774894" y="2594743"/>
              <a:ext cx="230101" cy="230101"/>
            </a:xfrm>
            <a:custGeom>
              <a:avLst/>
              <a:gdLst>
                <a:gd name="connsiteX0" fmla="*/ 117105 w 230101"/>
                <a:gd name="connsiteY0" fmla="*/ 6163 h 230101"/>
                <a:gd name="connsiteX1" fmla="*/ 9451 w 230101"/>
                <a:gd name="connsiteY1" fmla="*/ 89986 h 230101"/>
                <a:gd name="connsiteX2" fmla="*/ 9451 w 230101"/>
                <a:gd name="connsiteY2" fmla="*/ 90808 h 230101"/>
                <a:gd name="connsiteX3" fmla="*/ 6163 w 230101"/>
                <a:gd name="connsiteY3" fmla="*/ 117927 h 230101"/>
                <a:gd name="connsiteX4" fmla="*/ 117927 w 230101"/>
                <a:gd name="connsiteY4" fmla="*/ 229690 h 230101"/>
                <a:gd name="connsiteX5" fmla="*/ 229690 w 230101"/>
                <a:gd name="connsiteY5" fmla="*/ 117927 h 230101"/>
                <a:gd name="connsiteX6" fmla="*/ 117105 w 230101"/>
                <a:gd name="connsiteY6" fmla="*/ 6163 h 230101"/>
                <a:gd name="connsiteX7" fmla="*/ 106422 w 230101"/>
                <a:gd name="connsiteY7" fmla="*/ 28352 h 230101"/>
                <a:gd name="connsiteX8" fmla="*/ 106422 w 230101"/>
                <a:gd name="connsiteY8" fmla="*/ 81768 h 230101"/>
                <a:gd name="connsiteX9" fmla="*/ 34926 w 230101"/>
                <a:gd name="connsiteY9" fmla="*/ 81768 h 230101"/>
                <a:gd name="connsiteX10" fmla="*/ 106422 w 230101"/>
                <a:gd name="connsiteY10" fmla="*/ 28352 h 230101"/>
                <a:gd name="connsiteX11" fmla="*/ 27530 w 230101"/>
                <a:gd name="connsiteY11" fmla="*/ 117927 h 230101"/>
                <a:gd name="connsiteX12" fmla="*/ 29174 w 230101"/>
                <a:gd name="connsiteY12" fmla="*/ 103135 h 230101"/>
                <a:gd name="connsiteX13" fmla="*/ 107244 w 230101"/>
                <a:gd name="connsiteY13" fmla="*/ 103135 h 230101"/>
                <a:gd name="connsiteX14" fmla="*/ 107244 w 230101"/>
                <a:gd name="connsiteY14" fmla="*/ 206680 h 230101"/>
                <a:gd name="connsiteX15" fmla="*/ 27530 w 230101"/>
                <a:gd name="connsiteY15" fmla="*/ 117927 h 230101"/>
                <a:gd name="connsiteX16" fmla="*/ 127788 w 230101"/>
                <a:gd name="connsiteY16" fmla="*/ 28352 h 230101"/>
                <a:gd name="connsiteX17" fmla="*/ 199284 w 230101"/>
                <a:gd name="connsiteY17" fmla="*/ 81768 h 230101"/>
                <a:gd name="connsiteX18" fmla="*/ 127788 w 230101"/>
                <a:gd name="connsiteY18" fmla="*/ 81768 h 230101"/>
                <a:gd name="connsiteX19" fmla="*/ 127788 w 230101"/>
                <a:gd name="connsiteY19" fmla="*/ 28352 h 230101"/>
                <a:gd name="connsiteX20" fmla="*/ 127788 w 230101"/>
                <a:gd name="connsiteY20" fmla="*/ 206680 h 230101"/>
                <a:gd name="connsiteX21" fmla="*/ 127788 w 230101"/>
                <a:gd name="connsiteY21" fmla="*/ 103135 h 230101"/>
                <a:gd name="connsiteX22" fmla="*/ 205858 w 230101"/>
                <a:gd name="connsiteY22" fmla="*/ 103135 h 230101"/>
                <a:gd name="connsiteX23" fmla="*/ 207502 w 230101"/>
                <a:gd name="connsiteY23" fmla="*/ 117927 h 230101"/>
                <a:gd name="connsiteX24" fmla="*/ 127788 w 230101"/>
                <a:gd name="connsiteY24" fmla="*/ 206680 h 2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101" h="230101">
                  <a:moveTo>
                    <a:pt x="117105" y="6163"/>
                  </a:moveTo>
                  <a:cubicBezTo>
                    <a:pt x="65332" y="6163"/>
                    <a:pt x="21778" y="41500"/>
                    <a:pt x="9451" y="89986"/>
                  </a:cubicBezTo>
                  <a:cubicBezTo>
                    <a:pt x="9451" y="89986"/>
                    <a:pt x="9451" y="89986"/>
                    <a:pt x="9451" y="90808"/>
                  </a:cubicBezTo>
                  <a:cubicBezTo>
                    <a:pt x="6985" y="99847"/>
                    <a:pt x="6163" y="108887"/>
                    <a:pt x="6163" y="117927"/>
                  </a:cubicBezTo>
                  <a:cubicBezTo>
                    <a:pt x="6163" y="179561"/>
                    <a:pt x="56293" y="229690"/>
                    <a:pt x="117927" y="229690"/>
                  </a:cubicBezTo>
                  <a:cubicBezTo>
                    <a:pt x="179561" y="229690"/>
                    <a:pt x="229690" y="179561"/>
                    <a:pt x="229690" y="117927"/>
                  </a:cubicBezTo>
                  <a:cubicBezTo>
                    <a:pt x="228869" y="56293"/>
                    <a:pt x="178739" y="6163"/>
                    <a:pt x="117105" y="6163"/>
                  </a:cubicBezTo>
                  <a:close/>
                  <a:moveTo>
                    <a:pt x="106422" y="28352"/>
                  </a:moveTo>
                  <a:lnTo>
                    <a:pt x="106422" y="81768"/>
                  </a:lnTo>
                  <a:lnTo>
                    <a:pt x="34926" y="81768"/>
                  </a:lnTo>
                  <a:cubicBezTo>
                    <a:pt x="47253" y="53005"/>
                    <a:pt x="74372" y="32461"/>
                    <a:pt x="106422" y="28352"/>
                  </a:cubicBezTo>
                  <a:close/>
                  <a:moveTo>
                    <a:pt x="27530" y="117927"/>
                  </a:moveTo>
                  <a:cubicBezTo>
                    <a:pt x="27530" y="112996"/>
                    <a:pt x="28352" y="108065"/>
                    <a:pt x="29174" y="103135"/>
                  </a:cubicBezTo>
                  <a:lnTo>
                    <a:pt x="107244" y="103135"/>
                  </a:lnTo>
                  <a:lnTo>
                    <a:pt x="107244" y="206680"/>
                  </a:lnTo>
                  <a:cubicBezTo>
                    <a:pt x="62045" y="201749"/>
                    <a:pt x="27530" y="163947"/>
                    <a:pt x="27530" y="117927"/>
                  </a:cubicBezTo>
                  <a:close/>
                  <a:moveTo>
                    <a:pt x="127788" y="28352"/>
                  </a:moveTo>
                  <a:cubicBezTo>
                    <a:pt x="159838" y="32461"/>
                    <a:pt x="186957" y="53005"/>
                    <a:pt x="199284" y="81768"/>
                  </a:cubicBezTo>
                  <a:lnTo>
                    <a:pt x="127788" y="81768"/>
                  </a:lnTo>
                  <a:lnTo>
                    <a:pt x="127788" y="28352"/>
                  </a:lnTo>
                  <a:close/>
                  <a:moveTo>
                    <a:pt x="127788" y="206680"/>
                  </a:moveTo>
                  <a:lnTo>
                    <a:pt x="127788" y="103135"/>
                  </a:lnTo>
                  <a:lnTo>
                    <a:pt x="205858" y="103135"/>
                  </a:lnTo>
                  <a:cubicBezTo>
                    <a:pt x="206680" y="108065"/>
                    <a:pt x="207502" y="112996"/>
                    <a:pt x="207502" y="117927"/>
                  </a:cubicBezTo>
                  <a:cubicBezTo>
                    <a:pt x="206680" y="163947"/>
                    <a:pt x="172165" y="201749"/>
                    <a:pt x="127788" y="206680"/>
                  </a:cubicBezTo>
                  <a:close/>
                </a:path>
              </a:pathLst>
            </a:custGeom>
            <a:solidFill>
              <a:schemeClr val="accent2"/>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61BB4D24-0C88-4774-B7B2-EB44D38B30BA}"/>
                </a:ext>
              </a:extLst>
            </p:cNvPr>
            <p:cNvSpPr/>
            <p:nvPr/>
          </p:nvSpPr>
          <p:spPr>
            <a:xfrm>
              <a:off x="2896519" y="2691714"/>
              <a:ext cx="90397" cy="115051"/>
            </a:xfrm>
            <a:custGeom>
              <a:avLst/>
              <a:gdLst>
                <a:gd name="connsiteX0" fmla="*/ 85055 w 90396"/>
                <a:gd name="connsiteY0" fmla="*/ 20956 h 115050"/>
                <a:gd name="connsiteX1" fmla="*/ 6163 w 90396"/>
                <a:gd name="connsiteY1" fmla="*/ 109709 h 115050"/>
                <a:gd name="connsiteX2" fmla="*/ 6163 w 90396"/>
                <a:gd name="connsiteY2" fmla="*/ 6163 h 115050"/>
                <a:gd name="connsiteX3" fmla="*/ 84233 w 90396"/>
                <a:gd name="connsiteY3" fmla="*/ 6163 h 115050"/>
                <a:gd name="connsiteX4" fmla="*/ 85055 w 90396"/>
                <a:gd name="connsiteY4" fmla="*/ 20956 h 11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96" h="115050">
                  <a:moveTo>
                    <a:pt x="85055" y="20956"/>
                  </a:moveTo>
                  <a:cubicBezTo>
                    <a:pt x="85055" y="66976"/>
                    <a:pt x="50540" y="104778"/>
                    <a:pt x="6163" y="109709"/>
                  </a:cubicBezTo>
                  <a:lnTo>
                    <a:pt x="6163" y="6163"/>
                  </a:lnTo>
                  <a:lnTo>
                    <a:pt x="84233" y="6163"/>
                  </a:lnTo>
                  <a:cubicBezTo>
                    <a:pt x="85055" y="11094"/>
                    <a:pt x="85055" y="16025"/>
                    <a:pt x="85055" y="20956"/>
                  </a:cubicBezTo>
                  <a:close/>
                </a:path>
              </a:pathLst>
            </a:custGeom>
            <a:solidFill>
              <a:srgbClr val="FFF9F5"/>
            </a:solidFill>
            <a:ln w="9525" cap="flat">
              <a:no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F81517E9-24DF-4EC3-9B29-D24434F9BBAC}"/>
                </a:ext>
              </a:extLst>
            </p:cNvPr>
            <p:cNvSpPr/>
            <p:nvPr/>
          </p:nvSpPr>
          <p:spPr>
            <a:xfrm>
              <a:off x="2896519" y="2616932"/>
              <a:ext cx="82179" cy="65743"/>
            </a:xfrm>
            <a:custGeom>
              <a:avLst/>
              <a:gdLst>
                <a:gd name="connsiteX0" fmla="*/ 77659 w 82178"/>
                <a:gd name="connsiteY0" fmla="*/ 59580 h 65743"/>
                <a:gd name="connsiteX1" fmla="*/ 6163 w 82178"/>
                <a:gd name="connsiteY1" fmla="*/ 59580 h 65743"/>
                <a:gd name="connsiteX2" fmla="*/ 6163 w 82178"/>
                <a:gd name="connsiteY2" fmla="*/ 6163 h 65743"/>
                <a:gd name="connsiteX3" fmla="*/ 77659 w 82178"/>
                <a:gd name="connsiteY3" fmla="*/ 59580 h 65743"/>
              </a:gdLst>
              <a:ahLst/>
              <a:cxnLst>
                <a:cxn ang="0">
                  <a:pos x="connsiteX0" y="connsiteY0"/>
                </a:cxn>
                <a:cxn ang="0">
                  <a:pos x="connsiteX1" y="connsiteY1"/>
                </a:cxn>
                <a:cxn ang="0">
                  <a:pos x="connsiteX2" y="connsiteY2"/>
                </a:cxn>
                <a:cxn ang="0">
                  <a:pos x="connsiteX3" y="connsiteY3"/>
                </a:cxn>
              </a:cxnLst>
              <a:rect l="l" t="t" r="r" b="b"/>
              <a:pathLst>
                <a:path w="82178" h="65743">
                  <a:moveTo>
                    <a:pt x="77659" y="59580"/>
                  </a:moveTo>
                  <a:lnTo>
                    <a:pt x="6163" y="59580"/>
                  </a:lnTo>
                  <a:lnTo>
                    <a:pt x="6163" y="6163"/>
                  </a:lnTo>
                  <a:cubicBezTo>
                    <a:pt x="38213" y="10272"/>
                    <a:pt x="65332" y="30817"/>
                    <a:pt x="77659" y="59580"/>
                  </a:cubicBezTo>
                  <a:close/>
                </a:path>
              </a:pathLst>
            </a:custGeom>
            <a:solidFill>
              <a:srgbClr val="FFF9F5"/>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0145F768-3C87-429C-997B-737DFF7345E5}"/>
                </a:ext>
              </a:extLst>
            </p:cNvPr>
            <p:cNvSpPr/>
            <p:nvPr/>
          </p:nvSpPr>
          <p:spPr>
            <a:xfrm>
              <a:off x="2803656" y="2616932"/>
              <a:ext cx="82179" cy="65743"/>
            </a:xfrm>
            <a:custGeom>
              <a:avLst/>
              <a:gdLst>
                <a:gd name="connsiteX0" fmla="*/ 77659 w 82178"/>
                <a:gd name="connsiteY0" fmla="*/ 6163 h 65743"/>
                <a:gd name="connsiteX1" fmla="*/ 77659 w 82178"/>
                <a:gd name="connsiteY1" fmla="*/ 59580 h 65743"/>
                <a:gd name="connsiteX2" fmla="*/ 6163 w 82178"/>
                <a:gd name="connsiteY2" fmla="*/ 59580 h 65743"/>
                <a:gd name="connsiteX3" fmla="*/ 77659 w 82178"/>
                <a:gd name="connsiteY3" fmla="*/ 6163 h 65743"/>
              </a:gdLst>
              <a:ahLst/>
              <a:cxnLst>
                <a:cxn ang="0">
                  <a:pos x="connsiteX0" y="connsiteY0"/>
                </a:cxn>
                <a:cxn ang="0">
                  <a:pos x="connsiteX1" y="connsiteY1"/>
                </a:cxn>
                <a:cxn ang="0">
                  <a:pos x="connsiteX2" y="connsiteY2"/>
                </a:cxn>
                <a:cxn ang="0">
                  <a:pos x="connsiteX3" y="connsiteY3"/>
                </a:cxn>
              </a:cxnLst>
              <a:rect l="l" t="t" r="r" b="b"/>
              <a:pathLst>
                <a:path w="82178" h="65743">
                  <a:moveTo>
                    <a:pt x="77659" y="6163"/>
                  </a:moveTo>
                  <a:lnTo>
                    <a:pt x="77659" y="59580"/>
                  </a:lnTo>
                  <a:lnTo>
                    <a:pt x="6163" y="59580"/>
                  </a:lnTo>
                  <a:cubicBezTo>
                    <a:pt x="18490" y="30817"/>
                    <a:pt x="45609" y="10272"/>
                    <a:pt x="77659" y="6163"/>
                  </a:cubicBezTo>
                  <a:close/>
                </a:path>
              </a:pathLst>
            </a:custGeom>
            <a:solidFill>
              <a:srgbClr val="FFF9F5"/>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175238A6-3765-454B-A893-6E5F406F7F4D}"/>
                </a:ext>
              </a:extLst>
            </p:cNvPr>
            <p:cNvSpPr/>
            <p:nvPr/>
          </p:nvSpPr>
          <p:spPr>
            <a:xfrm>
              <a:off x="2796260" y="2691714"/>
              <a:ext cx="90397" cy="115051"/>
            </a:xfrm>
            <a:custGeom>
              <a:avLst/>
              <a:gdLst>
                <a:gd name="connsiteX0" fmla="*/ 85055 w 90396"/>
                <a:gd name="connsiteY0" fmla="*/ 6163 h 115050"/>
                <a:gd name="connsiteX1" fmla="*/ 85055 w 90396"/>
                <a:gd name="connsiteY1" fmla="*/ 109709 h 115050"/>
                <a:gd name="connsiteX2" fmla="*/ 6163 w 90396"/>
                <a:gd name="connsiteY2" fmla="*/ 20956 h 115050"/>
                <a:gd name="connsiteX3" fmla="*/ 7807 w 90396"/>
                <a:gd name="connsiteY3" fmla="*/ 6163 h 115050"/>
                <a:gd name="connsiteX4" fmla="*/ 85055 w 90396"/>
                <a:gd name="connsiteY4" fmla="*/ 6163 h 11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96" h="115050">
                  <a:moveTo>
                    <a:pt x="85055" y="6163"/>
                  </a:moveTo>
                  <a:lnTo>
                    <a:pt x="85055" y="109709"/>
                  </a:lnTo>
                  <a:cubicBezTo>
                    <a:pt x="40679" y="104778"/>
                    <a:pt x="6163" y="66154"/>
                    <a:pt x="6163" y="20956"/>
                  </a:cubicBezTo>
                  <a:cubicBezTo>
                    <a:pt x="6163" y="16025"/>
                    <a:pt x="6985" y="11094"/>
                    <a:pt x="7807" y="6163"/>
                  </a:cubicBezTo>
                  <a:lnTo>
                    <a:pt x="85055" y="6163"/>
                  </a:lnTo>
                  <a:close/>
                </a:path>
              </a:pathLst>
            </a:custGeom>
            <a:solidFill>
              <a:srgbClr val="FFF9F5"/>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3C41581D-D8EB-480F-A310-25F1D68BC39E}"/>
                </a:ext>
              </a:extLst>
            </p:cNvPr>
            <p:cNvSpPr/>
            <p:nvPr/>
          </p:nvSpPr>
          <p:spPr>
            <a:xfrm>
              <a:off x="2937644" y="3050051"/>
              <a:ext cx="65743" cy="65743"/>
            </a:xfrm>
            <a:custGeom>
              <a:avLst/>
              <a:gdLst>
                <a:gd name="connsiteX0" fmla="*/ 61187 w 65743"/>
                <a:gd name="connsiteY0" fmla="*/ 33246 h 65743"/>
                <a:gd name="connsiteX1" fmla="*/ 33246 w 65743"/>
                <a:gd name="connsiteY1" fmla="*/ 61187 h 65743"/>
                <a:gd name="connsiteX2" fmla="*/ 5305 w 65743"/>
                <a:gd name="connsiteY2" fmla="*/ 33246 h 65743"/>
                <a:gd name="connsiteX3" fmla="*/ 33246 w 65743"/>
                <a:gd name="connsiteY3" fmla="*/ 5305 h 65743"/>
                <a:gd name="connsiteX4" fmla="*/ 61187 w 65743"/>
                <a:gd name="connsiteY4" fmla="*/ 33246 h 6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43" h="65743">
                  <a:moveTo>
                    <a:pt x="61187" y="33246"/>
                  </a:moveTo>
                  <a:cubicBezTo>
                    <a:pt x="61187" y="48860"/>
                    <a:pt x="48860" y="61187"/>
                    <a:pt x="33246" y="61187"/>
                  </a:cubicBezTo>
                  <a:cubicBezTo>
                    <a:pt x="17632" y="61187"/>
                    <a:pt x="5305" y="48860"/>
                    <a:pt x="5305" y="33246"/>
                  </a:cubicBezTo>
                  <a:cubicBezTo>
                    <a:pt x="5305" y="17632"/>
                    <a:pt x="17632" y="5305"/>
                    <a:pt x="33246" y="5305"/>
                  </a:cubicBezTo>
                  <a:cubicBezTo>
                    <a:pt x="48039" y="5305"/>
                    <a:pt x="61187" y="17632"/>
                    <a:pt x="61187" y="33246"/>
                  </a:cubicBezTo>
                  <a:close/>
                </a:path>
              </a:pathLst>
            </a:custGeom>
            <a:solidFill>
              <a:schemeClr val="accent2"/>
            </a:solidFill>
            <a:ln w="8199"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832C8921-39E3-4D6D-AB78-839236CFCDC2}"/>
                </a:ext>
              </a:extLst>
            </p:cNvPr>
            <p:cNvSpPr/>
            <p:nvPr/>
          </p:nvSpPr>
          <p:spPr>
            <a:xfrm>
              <a:off x="2365642" y="3189719"/>
              <a:ext cx="32872" cy="115051"/>
            </a:xfrm>
            <a:custGeom>
              <a:avLst/>
              <a:gdLst>
                <a:gd name="connsiteX0" fmla="*/ 27530 w 32871"/>
                <a:gd name="connsiteY0" fmla="*/ 6985 h 115050"/>
                <a:gd name="connsiteX1" fmla="*/ 27530 w 32871"/>
                <a:gd name="connsiteY1" fmla="*/ 101491 h 115050"/>
                <a:gd name="connsiteX2" fmla="*/ 16847 w 32871"/>
                <a:gd name="connsiteY2" fmla="*/ 112174 h 115050"/>
                <a:gd name="connsiteX3" fmla="*/ 6163 w 32871"/>
                <a:gd name="connsiteY3" fmla="*/ 101491 h 115050"/>
                <a:gd name="connsiteX4" fmla="*/ 6163 w 32871"/>
                <a:gd name="connsiteY4" fmla="*/ 6163 h 115050"/>
                <a:gd name="connsiteX5" fmla="*/ 17668 w 32871"/>
                <a:gd name="connsiteY5" fmla="*/ 8629 h 115050"/>
                <a:gd name="connsiteX6" fmla="*/ 27530 w 32871"/>
                <a:gd name="connsiteY6" fmla="*/ 6985 h 11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71" h="115050">
                  <a:moveTo>
                    <a:pt x="27530" y="6985"/>
                  </a:moveTo>
                  <a:lnTo>
                    <a:pt x="27530" y="101491"/>
                  </a:lnTo>
                  <a:cubicBezTo>
                    <a:pt x="27530" y="107244"/>
                    <a:pt x="22599" y="112174"/>
                    <a:pt x="16847" y="112174"/>
                  </a:cubicBezTo>
                  <a:cubicBezTo>
                    <a:pt x="11094" y="112174"/>
                    <a:pt x="6163" y="107244"/>
                    <a:pt x="6163" y="101491"/>
                  </a:cubicBezTo>
                  <a:lnTo>
                    <a:pt x="6163" y="6163"/>
                  </a:lnTo>
                  <a:cubicBezTo>
                    <a:pt x="10272" y="7807"/>
                    <a:pt x="13560" y="8629"/>
                    <a:pt x="17668" y="8629"/>
                  </a:cubicBezTo>
                  <a:cubicBezTo>
                    <a:pt x="20956" y="8629"/>
                    <a:pt x="24243" y="7807"/>
                    <a:pt x="27530" y="6985"/>
                  </a:cubicBezTo>
                  <a:close/>
                </a:path>
              </a:pathLst>
            </a:custGeom>
            <a:solidFill>
              <a:srgbClr val="4B1214"/>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74D87E5A-EDCD-48FF-B26A-FCB8F60D9301}"/>
                </a:ext>
              </a:extLst>
            </p:cNvPr>
            <p:cNvSpPr/>
            <p:nvPr/>
          </p:nvSpPr>
          <p:spPr>
            <a:xfrm>
              <a:off x="2317157" y="2924281"/>
              <a:ext cx="131486" cy="279409"/>
            </a:xfrm>
            <a:custGeom>
              <a:avLst/>
              <a:gdLst>
                <a:gd name="connsiteX0" fmla="*/ 127788 w 131486"/>
                <a:gd name="connsiteY0" fmla="*/ 140937 h 279408"/>
                <a:gd name="connsiteX1" fmla="*/ 76016 w 131486"/>
                <a:gd name="connsiteY1" fmla="*/ 272423 h 279408"/>
                <a:gd name="connsiteX2" fmla="*/ 66154 w 131486"/>
                <a:gd name="connsiteY2" fmla="*/ 274067 h 279408"/>
                <a:gd name="connsiteX3" fmla="*/ 54649 w 131486"/>
                <a:gd name="connsiteY3" fmla="*/ 271602 h 279408"/>
                <a:gd name="connsiteX4" fmla="*/ 43966 w 131486"/>
                <a:gd name="connsiteY4" fmla="*/ 265027 h 279408"/>
                <a:gd name="connsiteX5" fmla="*/ 47253 w 131486"/>
                <a:gd name="connsiteY5" fmla="*/ 253522 h 279408"/>
                <a:gd name="connsiteX6" fmla="*/ 49718 w 131486"/>
                <a:gd name="connsiteY6" fmla="*/ 239552 h 279408"/>
                <a:gd name="connsiteX7" fmla="*/ 52184 w 131486"/>
                <a:gd name="connsiteY7" fmla="*/ 209146 h 279408"/>
                <a:gd name="connsiteX8" fmla="*/ 27530 w 131486"/>
                <a:gd name="connsiteY8" fmla="*/ 122858 h 279408"/>
                <a:gd name="connsiteX9" fmla="*/ 16847 w 131486"/>
                <a:gd name="connsiteY9" fmla="*/ 115461 h 279408"/>
                <a:gd name="connsiteX10" fmla="*/ 6163 w 131486"/>
                <a:gd name="connsiteY10" fmla="*/ 112996 h 279408"/>
                <a:gd name="connsiteX11" fmla="*/ 66976 w 131486"/>
                <a:gd name="connsiteY11" fmla="*/ 6163 h 279408"/>
                <a:gd name="connsiteX12" fmla="*/ 127788 w 131486"/>
                <a:gd name="connsiteY12" fmla="*/ 140937 h 27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486" h="279408">
                  <a:moveTo>
                    <a:pt x="127788" y="140937"/>
                  </a:moveTo>
                  <a:cubicBezTo>
                    <a:pt x="127788" y="209146"/>
                    <a:pt x="106422" y="262562"/>
                    <a:pt x="76016" y="272423"/>
                  </a:cubicBezTo>
                  <a:cubicBezTo>
                    <a:pt x="72728" y="273245"/>
                    <a:pt x="69441" y="274067"/>
                    <a:pt x="66154" y="274067"/>
                  </a:cubicBezTo>
                  <a:cubicBezTo>
                    <a:pt x="62045" y="274067"/>
                    <a:pt x="57936" y="273245"/>
                    <a:pt x="54649" y="271602"/>
                  </a:cubicBezTo>
                  <a:cubicBezTo>
                    <a:pt x="50540" y="269958"/>
                    <a:pt x="47253" y="268314"/>
                    <a:pt x="43966" y="265027"/>
                  </a:cubicBezTo>
                  <a:cubicBezTo>
                    <a:pt x="45609" y="261740"/>
                    <a:pt x="46431" y="257631"/>
                    <a:pt x="47253" y="253522"/>
                  </a:cubicBezTo>
                  <a:cubicBezTo>
                    <a:pt x="48075" y="249413"/>
                    <a:pt x="48896" y="244483"/>
                    <a:pt x="49718" y="239552"/>
                  </a:cubicBezTo>
                  <a:cubicBezTo>
                    <a:pt x="51362" y="229690"/>
                    <a:pt x="52184" y="219829"/>
                    <a:pt x="52184" y="209146"/>
                  </a:cubicBezTo>
                  <a:cubicBezTo>
                    <a:pt x="52184" y="174630"/>
                    <a:pt x="43966" y="139293"/>
                    <a:pt x="27530" y="122858"/>
                  </a:cubicBezTo>
                  <a:cubicBezTo>
                    <a:pt x="24243" y="119570"/>
                    <a:pt x="20956" y="117105"/>
                    <a:pt x="16847" y="115461"/>
                  </a:cubicBezTo>
                  <a:cubicBezTo>
                    <a:pt x="13560" y="113818"/>
                    <a:pt x="10272" y="112996"/>
                    <a:pt x="6163" y="112996"/>
                  </a:cubicBezTo>
                  <a:cubicBezTo>
                    <a:pt x="11094" y="50540"/>
                    <a:pt x="35748" y="6163"/>
                    <a:pt x="66976" y="6163"/>
                  </a:cubicBezTo>
                  <a:cubicBezTo>
                    <a:pt x="100669" y="7807"/>
                    <a:pt x="127788" y="65332"/>
                    <a:pt x="127788" y="140937"/>
                  </a:cubicBezTo>
                  <a:close/>
                </a:path>
              </a:pathLst>
            </a:custGeom>
            <a:solidFill>
              <a:srgbClr val="BBD349"/>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A915290C-E7B0-404C-AB17-5F36CA618BC9}"/>
                </a:ext>
              </a:extLst>
            </p:cNvPr>
            <p:cNvSpPr/>
            <p:nvPr/>
          </p:nvSpPr>
          <p:spPr>
            <a:xfrm>
              <a:off x="3299196" y="3198759"/>
              <a:ext cx="32872" cy="106833"/>
            </a:xfrm>
            <a:custGeom>
              <a:avLst/>
              <a:gdLst>
                <a:gd name="connsiteX0" fmla="*/ 27530 w 32871"/>
                <a:gd name="connsiteY0" fmla="*/ 6985 h 106832"/>
                <a:gd name="connsiteX1" fmla="*/ 27530 w 32871"/>
                <a:gd name="connsiteY1" fmla="*/ 92451 h 106832"/>
                <a:gd name="connsiteX2" fmla="*/ 16847 w 32871"/>
                <a:gd name="connsiteY2" fmla="*/ 103135 h 106832"/>
                <a:gd name="connsiteX3" fmla="*/ 6163 w 32871"/>
                <a:gd name="connsiteY3" fmla="*/ 92451 h 106832"/>
                <a:gd name="connsiteX4" fmla="*/ 6163 w 32871"/>
                <a:gd name="connsiteY4" fmla="*/ 6163 h 106832"/>
                <a:gd name="connsiteX5" fmla="*/ 12738 w 32871"/>
                <a:gd name="connsiteY5" fmla="*/ 7807 h 106832"/>
                <a:gd name="connsiteX6" fmla="*/ 17668 w 32871"/>
                <a:gd name="connsiteY6" fmla="*/ 8629 h 106832"/>
                <a:gd name="connsiteX7" fmla="*/ 27530 w 32871"/>
                <a:gd name="connsiteY7" fmla="*/ 6985 h 10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71" h="106832">
                  <a:moveTo>
                    <a:pt x="27530" y="6985"/>
                  </a:moveTo>
                  <a:lnTo>
                    <a:pt x="27530" y="92451"/>
                  </a:lnTo>
                  <a:cubicBezTo>
                    <a:pt x="27530" y="98204"/>
                    <a:pt x="22599" y="103135"/>
                    <a:pt x="16847" y="103135"/>
                  </a:cubicBezTo>
                  <a:cubicBezTo>
                    <a:pt x="11094" y="103135"/>
                    <a:pt x="6163" y="98204"/>
                    <a:pt x="6163" y="92451"/>
                  </a:cubicBezTo>
                  <a:lnTo>
                    <a:pt x="6163" y="6163"/>
                  </a:lnTo>
                  <a:cubicBezTo>
                    <a:pt x="8629" y="6985"/>
                    <a:pt x="10272" y="7807"/>
                    <a:pt x="12738" y="7807"/>
                  </a:cubicBezTo>
                  <a:cubicBezTo>
                    <a:pt x="14381" y="7807"/>
                    <a:pt x="16025" y="8629"/>
                    <a:pt x="17668" y="8629"/>
                  </a:cubicBezTo>
                  <a:cubicBezTo>
                    <a:pt x="20956" y="8629"/>
                    <a:pt x="24243" y="7807"/>
                    <a:pt x="27530" y="6985"/>
                  </a:cubicBezTo>
                  <a:close/>
                </a:path>
              </a:pathLst>
            </a:custGeom>
            <a:solidFill>
              <a:srgbClr val="4B1214"/>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3A8AB928-4FF4-408C-8C45-F04F415B62A5}"/>
                </a:ext>
              </a:extLst>
            </p:cNvPr>
            <p:cNvSpPr/>
            <p:nvPr/>
          </p:nvSpPr>
          <p:spPr>
            <a:xfrm>
              <a:off x="3479989" y="3169996"/>
              <a:ext cx="32872" cy="131486"/>
            </a:xfrm>
            <a:custGeom>
              <a:avLst/>
              <a:gdLst>
                <a:gd name="connsiteX0" fmla="*/ 27530 w 32871"/>
                <a:gd name="connsiteY0" fmla="*/ 6985 h 131486"/>
                <a:gd name="connsiteX1" fmla="*/ 27530 w 32871"/>
                <a:gd name="connsiteY1" fmla="*/ 121214 h 131486"/>
                <a:gd name="connsiteX2" fmla="*/ 16847 w 32871"/>
                <a:gd name="connsiteY2" fmla="*/ 131897 h 131486"/>
                <a:gd name="connsiteX3" fmla="*/ 6163 w 32871"/>
                <a:gd name="connsiteY3" fmla="*/ 121214 h 131486"/>
                <a:gd name="connsiteX4" fmla="*/ 6163 w 32871"/>
                <a:gd name="connsiteY4" fmla="*/ 6163 h 131486"/>
                <a:gd name="connsiteX5" fmla="*/ 17668 w 32871"/>
                <a:gd name="connsiteY5" fmla="*/ 7807 h 131486"/>
                <a:gd name="connsiteX6" fmla="*/ 27530 w 32871"/>
                <a:gd name="connsiteY6" fmla="*/ 6985 h 131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71" h="131486">
                  <a:moveTo>
                    <a:pt x="27530" y="6985"/>
                  </a:moveTo>
                  <a:lnTo>
                    <a:pt x="27530" y="121214"/>
                  </a:lnTo>
                  <a:cubicBezTo>
                    <a:pt x="27530" y="126967"/>
                    <a:pt x="22599" y="131897"/>
                    <a:pt x="16847" y="131897"/>
                  </a:cubicBezTo>
                  <a:cubicBezTo>
                    <a:pt x="11094" y="131897"/>
                    <a:pt x="6163" y="126967"/>
                    <a:pt x="6163" y="121214"/>
                  </a:cubicBezTo>
                  <a:lnTo>
                    <a:pt x="6163" y="6163"/>
                  </a:lnTo>
                  <a:cubicBezTo>
                    <a:pt x="10272" y="7807"/>
                    <a:pt x="13559" y="7807"/>
                    <a:pt x="17668" y="7807"/>
                  </a:cubicBezTo>
                  <a:cubicBezTo>
                    <a:pt x="21777" y="8629"/>
                    <a:pt x="25065" y="7807"/>
                    <a:pt x="27530" y="6985"/>
                  </a:cubicBezTo>
                  <a:close/>
                </a:path>
              </a:pathLst>
            </a:custGeom>
            <a:solidFill>
              <a:srgbClr val="4B1214"/>
            </a:solidFill>
            <a:ln w="9525" cap="flat">
              <a:noFill/>
              <a:prstDash val="solid"/>
              <a:miter/>
            </a:ln>
          </p:spPr>
          <p:txBody>
            <a:bodyPr rtlCol="0" anchor="ctr"/>
            <a:lstStyle/>
            <a:p>
              <a:endParaRPr lang="fi-FI"/>
            </a:p>
          </p:txBody>
        </p:sp>
        <p:sp>
          <p:nvSpPr>
            <p:cNvPr id="126" name="Freeform: Shape 125">
              <a:extLst>
                <a:ext uri="{FF2B5EF4-FFF2-40B4-BE49-F238E27FC236}">
                  <a16:creationId xmlns:a16="http://schemas.microsoft.com/office/drawing/2014/main" id="{F48F8C31-8A88-43E0-9AAA-7A6026A88DB8}"/>
                </a:ext>
              </a:extLst>
            </p:cNvPr>
            <p:cNvSpPr/>
            <p:nvPr/>
          </p:nvSpPr>
          <p:spPr>
            <a:xfrm>
              <a:off x="3420821" y="2860181"/>
              <a:ext cx="147922" cy="320498"/>
            </a:xfrm>
            <a:custGeom>
              <a:avLst/>
              <a:gdLst>
                <a:gd name="connsiteX0" fmla="*/ 149155 w 147922"/>
                <a:gd name="connsiteY0" fmla="*/ 161482 h 320498"/>
                <a:gd name="connsiteX1" fmla="*/ 87521 w 147922"/>
                <a:gd name="connsiteY1" fmla="*/ 316800 h 320498"/>
                <a:gd name="connsiteX2" fmla="*/ 77659 w 147922"/>
                <a:gd name="connsiteY2" fmla="*/ 318444 h 320498"/>
                <a:gd name="connsiteX3" fmla="*/ 66154 w 147922"/>
                <a:gd name="connsiteY3" fmla="*/ 316800 h 320498"/>
                <a:gd name="connsiteX4" fmla="*/ 6163 w 147922"/>
                <a:gd name="connsiteY4" fmla="*/ 162304 h 320498"/>
                <a:gd name="connsiteX5" fmla="*/ 77659 w 147922"/>
                <a:gd name="connsiteY5" fmla="*/ 6163 h 320498"/>
                <a:gd name="connsiteX6" fmla="*/ 149155 w 147922"/>
                <a:gd name="connsiteY6" fmla="*/ 161482 h 32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922" h="320498">
                  <a:moveTo>
                    <a:pt x="149155" y="161482"/>
                  </a:moveTo>
                  <a:cubicBezTo>
                    <a:pt x="149155" y="243661"/>
                    <a:pt x="122858" y="306938"/>
                    <a:pt x="87521" y="316800"/>
                  </a:cubicBezTo>
                  <a:cubicBezTo>
                    <a:pt x="84233" y="317622"/>
                    <a:pt x="80946" y="318444"/>
                    <a:pt x="77659" y="318444"/>
                  </a:cubicBezTo>
                  <a:cubicBezTo>
                    <a:pt x="73550" y="318444"/>
                    <a:pt x="69441" y="317622"/>
                    <a:pt x="66154" y="316800"/>
                  </a:cubicBezTo>
                  <a:cubicBezTo>
                    <a:pt x="31639" y="305295"/>
                    <a:pt x="6163" y="242839"/>
                    <a:pt x="6163" y="162304"/>
                  </a:cubicBezTo>
                  <a:cubicBezTo>
                    <a:pt x="6163" y="73550"/>
                    <a:pt x="36570" y="6163"/>
                    <a:pt x="77659" y="6163"/>
                  </a:cubicBezTo>
                  <a:cubicBezTo>
                    <a:pt x="118749" y="6163"/>
                    <a:pt x="149155" y="72728"/>
                    <a:pt x="149155" y="161482"/>
                  </a:cubicBezTo>
                  <a:close/>
                </a:path>
              </a:pathLst>
            </a:custGeom>
            <a:solidFill>
              <a:srgbClr val="BBD349"/>
            </a:solidFill>
            <a:ln w="9525" cap="flat">
              <a:noFill/>
              <a:prstDash val="solid"/>
              <a:miter/>
            </a:ln>
          </p:spPr>
          <p:txBody>
            <a:bodyPr rtlCol="0" anchor="ctr"/>
            <a:lstStyle/>
            <a:p>
              <a:endParaRPr lang="fi-FI"/>
            </a:p>
          </p:txBody>
        </p:sp>
        <p:sp>
          <p:nvSpPr>
            <p:cNvPr id="127" name="Freeform: Shape 126">
              <a:extLst>
                <a:ext uri="{FF2B5EF4-FFF2-40B4-BE49-F238E27FC236}">
                  <a16:creationId xmlns:a16="http://schemas.microsoft.com/office/drawing/2014/main" id="{8F7481F7-3058-4933-84FB-DBE820910217}"/>
                </a:ext>
              </a:extLst>
            </p:cNvPr>
            <p:cNvSpPr/>
            <p:nvPr/>
          </p:nvSpPr>
          <p:spPr>
            <a:xfrm>
              <a:off x="2304830" y="3198759"/>
              <a:ext cx="32872" cy="106833"/>
            </a:xfrm>
            <a:custGeom>
              <a:avLst/>
              <a:gdLst>
                <a:gd name="connsiteX0" fmla="*/ 27530 w 32871"/>
                <a:gd name="connsiteY0" fmla="*/ 15203 h 106832"/>
                <a:gd name="connsiteX1" fmla="*/ 27530 w 32871"/>
                <a:gd name="connsiteY1" fmla="*/ 92451 h 106832"/>
                <a:gd name="connsiteX2" fmla="*/ 16847 w 32871"/>
                <a:gd name="connsiteY2" fmla="*/ 103135 h 106832"/>
                <a:gd name="connsiteX3" fmla="*/ 6163 w 32871"/>
                <a:gd name="connsiteY3" fmla="*/ 92451 h 106832"/>
                <a:gd name="connsiteX4" fmla="*/ 6163 w 32871"/>
                <a:gd name="connsiteY4" fmla="*/ 15203 h 106832"/>
                <a:gd name="connsiteX5" fmla="*/ 11094 w 32871"/>
                <a:gd name="connsiteY5" fmla="*/ 6163 h 106832"/>
                <a:gd name="connsiteX6" fmla="*/ 17668 w 32871"/>
                <a:gd name="connsiteY6" fmla="*/ 10272 h 106832"/>
                <a:gd name="connsiteX7" fmla="*/ 23421 w 32871"/>
                <a:gd name="connsiteY7" fmla="*/ 6985 h 106832"/>
                <a:gd name="connsiteX8" fmla="*/ 27530 w 32871"/>
                <a:gd name="connsiteY8" fmla="*/ 15203 h 10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 h="106832">
                  <a:moveTo>
                    <a:pt x="27530" y="15203"/>
                  </a:moveTo>
                  <a:lnTo>
                    <a:pt x="27530" y="92451"/>
                  </a:lnTo>
                  <a:cubicBezTo>
                    <a:pt x="27530" y="98204"/>
                    <a:pt x="22599" y="103135"/>
                    <a:pt x="16847" y="103135"/>
                  </a:cubicBezTo>
                  <a:cubicBezTo>
                    <a:pt x="11094" y="103135"/>
                    <a:pt x="6163" y="98204"/>
                    <a:pt x="6163" y="92451"/>
                  </a:cubicBezTo>
                  <a:lnTo>
                    <a:pt x="6163" y="15203"/>
                  </a:lnTo>
                  <a:cubicBezTo>
                    <a:pt x="6163" y="11094"/>
                    <a:pt x="7807" y="7807"/>
                    <a:pt x="11094" y="6163"/>
                  </a:cubicBezTo>
                  <a:cubicBezTo>
                    <a:pt x="13560" y="8629"/>
                    <a:pt x="16025" y="10272"/>
                    <a:pt x="17668" y="10272"/>
                  </a:cubicBezTo>
                  <a:cubicBezTo>
                    <a:pt x="19312" y="10272"/>
                    <a:pt x="21777" y="9451"/>
                    <a:pt x="23421" y="6985"/>
                  </a:cubicBezTo>
                  <a:cubicBezTo>
                    <a:pt x="25886" y="7807"/>
                    <a:pt x="27530" y="11094"/>
                    <a:pt x="27530" y="15203"/>
                  </a:cubicBezTo>
                  <a:close/>
                </a:path>
              </a:pathLst>
            </a:custGeom>
            <a:solidFill>
              <a:srgbClr val="4B1214"/>
            </a:solidFill>
            <a:ln w="9525" cap="flat">
              <a:noFill/>
              <a:prstDash val="solid"/>
              <a:miter/>
            </a:ln>
          </p:spPr>
          <p:txBody>
            <a:bodyPr rtlCol="0" anchor="ctr"/>
            <a:lstStyle/>
            <a:p>
              <a:endParaRPr lang="fi-FI"/>
            </a:p>
          </p:txBody>
        </p:sp>
        <p:sp>
          <p:nvSpPr>
            <p:cNvPr id="128" name="Freeform: Shape 127">
              <a:extLst>
                <a:ext uri="{FF2B5EF4-FFF2-40B4-BE49-F238E27FC236}">
                  <a16:creationId xmlns:a16="http://schemas.microsoft.com/office/drawing/2014/main" id="{0EAA1EC3-DBF1-488E-8090-8847581B2EFA}"/>
                </a:ext>
              </a:extLst>
            </p:cNvPr>
            <p:cNvSpPr/>
            <p:nvPr/>
          </p:nvSpPr>
          <p:spPr>
            <a:xfrm>
              <a:off x="2270315" y="3032757"/>
              <a:ext cx="98615" cy="197230"/>
            </a:xfrm>
            <a:custGeom>
              <a:avLst/>
              <a:gdLst>
                <a:gd name="connsiteX0" fmla="*/ 98204 w 98614"/>
                <a:gd name="connsiteY0" fmla="*/ 101491 h 197229"/>
                <a:gd name="connsiteX1" fmla="*/ 95738 w 98614"/>
                <a:gd name="connsiteY1" fmla="*/ 131897 h 197229"/>
                <a:gd name="connsiteX2" fmla="*/ 93273 w 98614"/>
                <a:gd name="connsiteY2" fmla="*/ 145868 h 197229"/>
                <a:gd name="connsiteX3" fmla="*/ 89986 w 98614"/>
                <a:gd name="connsiteY3" fmla="*/ 157373 h 197229"/>
                <a:gd name="connsiteX4" fmla="*/ 62045 w 98614"/>
                <a:gd name="connsiteY4" fmla="*/ 195997 h 197229"/>
                <a:gd name="connsiteX5" fmla="*/ 62045 w 98614"/>
                <a:gd name="connsiteY5" fmla="*/ 181205 h 197229"/>
                <a:gd name="connsiteX6" fmla="*/ 57936 w 98614"/>
                <a:gd name="connsiteY6" fmla="*/ 172165 h 197229"/>
                <a:gd name="connsiteX7" fmla="*/ 52184 w 98614"/>
                <a:gd name="connsiteY7" fmla="*/ 175452 h 197229"/>
                <a:gd name="connsiteX8" fmla="*/ 45609 w 98614"/>
                <a:gd name="connsiteY8" fmla="*/ 171343 h 197229"/>
                <a:gd name="connsiteX9" fmla="*/ 40679 w 98614"/>
                <a:gd name="connsiteY9" fmla="*/ 180383 h 197229"/>
                <a:gd name="connsiteX10" fmla="*/ 40679 w 98614"/>
                <a:gd name="connsiteY10" fmla="*/ 194353 h 197229"/>
                <a:gd name="connsiteX11" fmla="*/ 6163 w 98614"/>
                <a:gd name="connsiteY11" fmla="*/ 101491 h 197229"/>
                <a:gd name="connsiteX12" fmla="*/ 52184 w 98614"/>
                <a:gd name="connsiteY12" fmla="*/ 6163 h 197229"/>
                <a:gd name="connsiteX13" fmla="*/ 52184 w 98614"/>
                <a:gd name="connsiteY13" fmla="*/ 6163 h 197229"/>
                <a:gd name="connsiteX14" fmla="*/ 62867 w 98614"/>
                <a:gd name="connsiteY14" fmla="*/ 8629 h 197229"/>
                <a:gd name="connsiteX15" fmla="*/ 73550 w 98614"/>
                <a:gd name="connsiteY15" fmla="*/ 16025 h 197229"/>
                <a:gd name="connsiteX16" fmla="*/ 98204 w 98614"/>
                <a:gd name="connsiteY16" fmla="*/ 101491 h 1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614" h="197229">
                  <a:moveTo>
                    <a:pt x="98204" y="101491"/>
                  </a:moveTo>
                  <a:cubicBezTo>
                    <a:pt x="98204" y="111353"/>
                    <a:pt x="97382" y="122036"/>
                    <a:pt x="95738" y="131897"/>
                  </a:cubicBezTo>
                  <a:cubicBezTo>
                    <a:pt x="94917" y="136828"/>
                    <a:pt x="94095" y="140937"/>
                    <a:pt x="93273" y="145868"/>
                  </a:cubicBezTo>
                  <a:cubicBezTo>
                    <a:pt x="92451" y="149977"/>
                    <a:pt x="91630" y="153264"/>
                    <a:pt x="89986" y="157373"/>
                  </a:cubicBezTo>
                  <a:cubicBezTo>
                    <a:pt x="84233" y="176274"/>
                    <a:pt x="74372" y="190244"/>
                    <a:pt x="62045" y="195997"/>
                  </a:cubicBezTo>
                  <a:lnTo>
                    <a:pt x="62045" y="181205"/>
                  </a:lnTo>
                  <a:cubicBezTo>
                    <a:pt x="62045" y="177917"/>
                    <a:pt x="60402" y="174630"/>
                    <a:pt x="57936" y="172165"/>
                  </a:cubicBezTo>
                  <a:cubicBezTo>
                    <a:pt x="55471" y="174630"/>
                    <a:pt x="53827" y="175452"/>
                    <a:pt x="52184" y="175452"/>
                  </a:cubicBezTo>
                  <a:cubicBezTo>
                    <a:pt x="50540" y="175452"/>
                    <a:pt x="48075" y="173809"/>
                    <a:pt x="45609" y="171343"/>
                  </a:cubicBezTo>
                  <a:cubicBezTo>
                    <a:pt x="42322" y="172987"/>
                    <a:pt x="40679" y="176274"/>
                    <a:pt x="40679" y="180383"/>
                  </a:cubicBezTo>
                  <a:lnTo>
                    <a:pt x="40679" y="194353"/>
                  </a:lnTo>
                  <a:cubicBezTo>
                    <a:pt x="17668" y="183670"/>
                    <a:pt x="6163" y="142580"/>
                    <a:pt x="6163" y="101491"/>
                  </a:cubicBezTo>
                  <a:cubicBezTo>
                    <a:pt x="6163" y="53827"/>
                    <a:pt x="21777" y="6163"/>
                    <a:pt x="52184" y="6163"/>
                  </a:cubicBezTo>
                  <a:lnTo>
                    <a:pt x="52184" y="6163"/>
                  </a:lnTo>
                  <a:cubicBezTo>
                    <a:pt x="56293" y="6163"/>
                    <a:pt x="59580" y="6985"/>
                    <a:pt x="62867" y="8629"/>
                  </a:cubicBezTo>
                  <a:cubicBezTo>
                    <a:pt x="66154" y="10272"/>
                    <a:pt x="70263" y="12738"/>
                    <a:pt x="73550" y="16025"/>
                  </a:cubicBezTo>
                  <a:cubicBezTo>
                    <a:pt x="89986" y="31639"/>
                    <a:pt x="98204" y="66976"/>
                    <a:pt x="98204" y="101491"/>
                  </a:cubicBezTo>
                  <a:close/>
                </a:path>
              </a:pathLst>
            </a:custGeom>
            <a:solidFill>
              <a:srgbClr val="BBD349"/>
            </a:solidFill>
            <a:ln w="9525" cap="flat">
              <a:noFill/>
              <a:prstDash val="solid"/>
              <a:miter/>
            </a:ln>
          </p:spPr>
          <p:txBody>
            <a:bodyPr rtlCol="0" anchor="ctr"/>
            <a:lstStyle/>
            <a:p>
              <a:endParaRPr lang="fi-FI"/>
            </a:p>
          </p:txBody>
        </p:sp>
        <p:sp>
          <p:nvSpPr>
            <p:cNvPr id="129" name="Freeform: Shape 128">
              <a:extLst>
                <a:ext uri="{FF2B5EF4-FFF2-40B4-BE49-F238E27FC236}">
                  <a16:creationId xmlns:a16="http://schemas.microsoft.com/office/drawing/2014/main" id="{9DA5CA69-12B7-477F-9806-513E3CF4C3B5}"/>
                </a:ext>
              </a:extLst>
            </p:cNvPr>
            <p:cNvSpPr/>
            <p:nvPr/>
          </p:nvSpPr>
          <p:spPr>
            <a:xfrm>
              <a:off x="3357543" y="3195472"/>
              <a:ext cx="32872" cy="106833"/>
            </a:xfrm>
            <a:custGeom>
              <a:avLst/>
              <a:gdLst>
                <a:gd name="connsiteX0" fmla="*/ 27530 w 32871"/>
                <a:gd name="connsiteY0" fmla="*/ 11916 h 106832"/>
                <a:gd name="connsiteX1" fmla="*/ 27530 w 32871"/>
                <a:gd name="connsiteY1" fmla="*/ 95738 h 106832"/>
                <a:gd name="connsiteX2" fmla="*/ 16847 w 32871"/>
                <a:gd name="connsiteY2" fmla="*/ 106422 h 106832"/>
                <a:gd name="connsiteX3" fmla="*/ 6163 w 32871"/>
                <a:gd name="connsiteY3" fmla="*/ 95738 h 106832"/>
                <a:gd name="connsiteX4" fmla="*/ 6163 w 32871"/>
                <a:gd name="connsiteY4" fmla="*/ 12738 h 106832"/>
                <a:gd name="connsiteX5" fmla="*/ 8629 w 32871"/>
                <a:gd name="connsiteY5" fmla="*/ 6163 h 106832"/>
                <a:gd name="connsiteX6" fmla="*/ 17668 w 32871"/>
                <a:gd name="connsiteY6" fmla="*/ 11916 h 106832"/>
                <a:gd name="connsiteX7" fmla="*/ 25886 w 32871"/>
                <a:gd name="connsiteY7" fmla="*/ 6163 h 106832"/>
                <a:gd name="connsiteX8" fmla="*/ 27530 w 32871"/>
                <a:gd name="connsiteY8" fmla="*/ 11916 h 10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71" h="106832">
                  <a:moveTo>
                    <a:pt x="27530" y="11916"/>
                  </a:moveTo>
                  <a:lnTo>
                    <a:pt x="27530" y="95738"/>
                  </a:lnTo>
                  <a:cubicBezTo>
                    <a:pt x="27530" y="101491"/>
                    <a:pt x="22599" y="106422"/>
                    <a:pt x="16847" y="106422"/>
                  </a:cubicBezTo>
                  <a:cubicBezTo>
                    <a:pt x="11094" y="106422"/>
                    <a:pt x="6163" y="101491"/>
                    <a:pt x="6163" y="95738"/>
                  </a:cubicBezTo>
                  <a:lnTo>
                    <a:pt x="6163" y="12738"/>
                  </a:lnTo>
                  <a:cubicBezTo>
                    <a:pt x="6163" y="10272"/>
                    <a:pt x="6985" y="7807"/>
                    <a:pt x="8629" y="6163"/>
                  </a:cubicBezTo>
                  <a:cubicBezTo>
                    <a:pt x="11916" y="10272"/>
                    <a:pt x="14381" y="11916"/>
                    <a:pt x="17668" y="11916"/>
                  </a:cubicBezTo>
                  <a:cubicBezTo>
                    <a:pt x="20134" y="11916"/>
                    <a:pt x="22599" y="10272"/>
                    <a:pt x="25886" y="6163"/>
                  </a:cubicBezTo>
                  <a:cubicBezTo>
                    <a:pt x="26708" y="7807"/>
                    <a:pt x="27530" y="9451"/>
                    <a:pt x="27530" y="11916"/>
                  </a:cubicBezTo>
                  <a:close/>
                </a:path>
              </a:pathLst>
            </a:custGeom>
            <a:solidFill>
              <a:srgbClr val="4B1214"/>
            </a:solidFill>
            <a:ln w="9525" cap="flat">
              <a:noFill/>
              <a:prstDash val="solid"/>
              <a:miter/>
            </a:ln>
          </p:spPr>
          <p:txBody>
            <a:bodyPr rtlCol="0" anchor="ctr"/>
            <a:lstStyle/>
            <a:p>
              <a:endParaRPr lang="fi-FI"/>
            </a:p>
          </p:txBody>
        </p:sp>
        <p:sp>
          <p:nvSpPr>
            <p:cNvPr id="130" name="Freeform: Shape 129">
              <a:extLst>
                <a:ext uri="{FF2B5EF4-FFF2-40B4-BE49-F238E27FC236}">
                  <a16:creationId xmlns:a16="http://schemas.microsoft.com/office/drawing/2014/main" id="{FAE56373-6464-48F4-BD01-6CA47C4C7083}"/>
                </a:ext>
              </a:extLst>
            </p:cNvPr>
            <p:cNvSpPr/>
            <p:nvPr/>
          </p:nvSpPr>
          <p:spPr>
            <a:xfrm>
              <a:off x="3332889" y="3027005"/>
              <a:ext cx="90397" cy="205447"/>
            </a:xfrm>
            <a:custGeom>
              <a:avLst/>
              <a:gdLst>
                <a:gd name="connsiteX0" fmla="*/ 88342 w 90396"/>
                <a:gd name="connsiteY0" fmla="*/ 103956 h 205447"/>
                <a:gd name="connsiteX1" fmla="*/ 51362 w 90396"/>
                <a:gd name="connsiteY1" fmla="*/ 199284 h 205447"/>
                <a:gd name="connsiteX2" fmla="*/ 51362 w 90396"/>
                <a:gd name="connsiteY2" fmla="*/ 180383 h 205447"/>
                <a:gd name="connsiteX3" fmla="*/ 49718 w 90396"/>
                <a:gd name="connsiteY3" fmla="*/ 173809 h 205447"/>
                <a:gd name="connsiteX4" fmla="*/ 41500 w 90396"/>
                <a:gd name="connsiteY4" fmla="*/ 179561 h 205447"/>
                <a:gd name="connsiteX5" fmla="*/ 32461 w 90396"/>
                <a:gd name="connsiteY5" fmla="*/ 173809 h 205447"/>
                <a:gd name="connsiteX6" fmla="*/ 29995 w 90396"/>
                <a:gd name="connsiteY6" fmla="*/ 180383 h 205447"/>
                <a:gd name="connsiteX7" fmla="*/ 29995 w 90396"/>
                <a:gd name="connsiteY7" fmla="*/ 198462 h 205447"/>
                <a:gd name="connsiteX8" fmla="*/ 6163 w 90396"/>
                <a:gd name="connsiteY8" fmla="*/ 170521 h 205447"/>
                <a:gd name="connsiteX9" fmla="*/ 14381 w 90396"/>
                <a:gd name="connsiteY9" fmla="*/ 161482 h 205447"/>
                <a:gd name="connsiteX10" fmla="*/ 21777 w 90396"/>
                <a:gd name="connsiteY10" fmla="*/ 149977 h 205447"/>
                <a:gd name="connsiteX11" fmla="*/ 21777 w 90396"/>
                <a:gd name="connsiteY11" fmla="*/ 149977 h 205447"/>
                <a:gd name="connsiteX12" fmla="*/ 40679 w 90396"/>
                <a:gd name="connsiteY12" fmla="*/ 57114 h 205447"/>
                <a:gd name="connsiteX13" fmla="*/ 39035 w 90396"/>
                <a:gd name="connsiteY13" fmla="*/ 28352 h 205447"/>
                <a:gd name="connsiteX14" fmla="*/ 37391 w 90396"/>
                <a:gd name="connsiteY14" fmla="*/ 17668 h 205447"/>
                <a:gd name="connsiteX15" fmla="*/ 35748 w 90396"/>
                <a:gd name="connsiteY15" fmla="*/ 6985 h 205447"/>
                <a:gd name="connsiteX16" fmla="*/ 40679 w 90396"/>
                <a:gd name="connsiteY16" fmla="*/ 6163 h 205447"/>
                <a:gd name="connsiteX17" fmla="*/ 88342 w 90396"/>
                <a:gd name="connsiteY17" fmla="*/ 103956 h 20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396" h="205447">
                  <a:moveTo>
                    <a:pt x="88342" y="103956"/>
                  </a:moveTo>
                  <a:cubicBezTo>
                    <a:pt x="88342" y="146689"/>
                    <a:pt x="76016" y="189422"/>
                    <a:pt x="51362" y="199284"/>
                  </a:cubicBezTo>
                  <a:lnTo>
                    <a:pt x="51362" y="180383"/>
                  </a:lnTo>
                  <a:cubicBezTo>
                    <a:pt x="51362" y="177917"/>
                    <a:pt x="50540" y="176274"/>
                    <a:pt x="49718" y="173809"/>
                  </a:cubicBezTo>
                  <a:cubicBezTo>
                    <a:pt x="46431" y="177096"/>
                    <a:pt x="43966" y="179561"/>
                    <a:pt x="41500" y="179561"/>
                  </a:cubicBezTo>
                  <a:cubicBezTo>
                    <a:pt x="39035" y="179561"/>
                    <a:pt x="35748" y="177096"/>
                    <a:pt x="32461" y="173809"/>
                  </a:cubicBezTo>
                  <a:cubicBezTo>
                    <a:pt x="30817" y="175452"/>
                    <a:pt x="29995" y="177917"/>
                    <a:pt x="29995" y="180383"/>
                  </a:cubicBezTo>
                  <a:lnTo>
                    <a:pt x="29995" y="198462"/>
                  </a:lnTo>
                  <a:cubicBezTo>
                    <a:pt x="20134" y="194353"/>
                    <a:pt x="12738" y="183670"/>
                    <a:pt x="6163" y="170521"/>
                  </a:cubicBezTo>
                  <a:cubicBezTo>
                    <a:pt x="9451" y="168056"/>
                    <a:pt x="11916" y="164769"/>
                    <a:pt x="14381" y="161482"/>
                  </a:cubicBezTo>
                  <a:cubicBezTo>
                    <a:pt x="16847" y="158195"/>
                    <a:pt x="19312" y="154086"/>
                    <a:pt x="21777" y="149977"/>
                  </a:cubicBezTo>
                  <a:lnTo>
                    <a:pt x="21777" y="149977"/>
                  </a:lnTo>
                  <a:cubicBezTo>
                    <a:pt x="34104" y="126145"/>
                    <a:pt x="40679" y="90808"/>
                    <a:pt x="40679" y="57114"/>
                  </a:cubicBezTo>
                  <a:cubicBezTo>
                    <a:pt x="40679" y="47253"/>
                    <a:pt x="39857" y="37391"/>
                    <a:pt x="39035" y="28352"/>
                  </a:cubicBezTo>
                  <a:cubicBezTo>
                    <a:pt x="39035" y="25064"/>
                    <a:pt x="38213" y="20956"/>
                    <a:pt x="37391" y="17668"/>
                  </a:cubicBezTo>
                  <a:cubicBezTo>
                    <a:pt x="36570" y="14381"/>
                    <a:pt x="36570" y="10272"/>
                    <a:pt x="35748" y="6985"/>
                  </a:cubicBezTo>
                  <a:cubicBezTo>
                    <a:pt x="37391" y="6985"/>
                    <a:pt x="39035" y="6163"/>
                    <a:pt x="40679" y="6163"/>
                  </a:cubicBezTo>
                  <a:cubicBezTo>
                    <a:pt x="72728" y="6985"/>
                    <a:pt x="88342" y="55471"/>
                    <a:pt x="88342" y="103956"/>
                  </a:cubicBezTo>
                  <a:close/>
                </a:path>
              </a:pathLst>
            </a:custGeom>
            <a:solidFill>
              <a:srgbClr val="BBD349"/>
            </a:solidFill>
            <a:ln w="9525" cap="flat">
              <a:noFill/>
              <a:prstDash val="solid"/>
              <a:miter/>
            </a:ln>
          </p:spPr>
          <p:txBody>
            <a:bodyPr rtlCol="0" anchor="ctr"/>
            <a:lstStyle/>
            <a:p>
              <a:endParaRPr lang="fi-FI"/>
            </a:p>
          </p:txBody>
        </p:sp>
        <p:sp>
          <p:nvSpPr>
            <p:cNvPr id="131" name="Freeform: Shape 130">
              <a:extLst>
                <a:ext uri="{FF2B5EF4-FFF2-40B4-BE49-F238E27FC236}">
                  <a16:creationId xmlns:a16="http://schemas.microsoft.com/office/drawing/2014/main" id="{B94CF6C2-DB34-4115-89A0-71E11B7197D4}"/>
                </a:ext>
              </a:extLst>
            </p:cNvPr>
            <p:cNvSpPr/>
            <p:nvPr/>
          </p:nvSpPr>
          <p:spPr>
            <a:xfrm>
              <a:off x="3961558" y="3016321"/>
              <a:ext cx="8218" cy="8218"/>
            </a:xfrm>
            <a:custGeom>
              <a:avLst/>
              <a:gdLst>
                <a:gd name="connsiteX0" fmla="*/ 6163 w 8217"/>
                <a:gd name="connsiteY0" fmla="*/ 6163 h 8217"/>
                <a:gd name="connsiteX1" fmla="*/ 6163 w 8217"/>
                <a:gd name="connsiteY1" fmla="*/ 6163 h 8217"/>
              </a:gdLst>
              <a:ahLst/>
              <a:cxnLst>
                <a:cxn ang="0">
                  <a:pos x="connsiteX0" y="connsiteY0"/>
                </a:cxn>
                <a:cxn ang="0">
                  <a:pos x="connsiteX1" y="connsiteY1"/>
                </a:cxn>
              </a:cxnLst>
              <a:rect l="l" t="t" r="r" b="b"/>
              <a:pathLst>
                <a:path w="8217" h="8217">
                  <a:moveTo>
                    <a:pt x="6163" y="6163"/>
                  </a:moveTo>
                  <a:lnTo>
                    <a:pt x="6163" y="6163"/>
                  </a:lnTo>
                </a:path>
              </a:pathLst>
            </a:custGeom>
            <a:noFill/>
            <a:ln w="9525" cap="flat">
              <a:noFill/>
              <a:prstDash val="solid"/>
              <a:miter/>
            </a:ln>
          </p:spPr>
          <p:txBody>
            <a:bodyPr rtlCol="0" anchor="ctr"/>
            <a:lstStyle/>
            <a:p>
              <a:endParaRPr lang="fi-FI"/>
            </a:p>
          </p:txBody>
        </p:sp>
        <p:sp>
          <p:nvSpPr>
            <p:cNvPr id="132" name="Freeform: Shape 131">
              <a:extLst>
                <a:ext uri="{FF2B5EF4-FFF2-40B4-BE49-F238E27FC236}">
                  <a16:creationId xmlns:a16="http://schemas.microsoft.com/office/drawing/2014/main" id="{204684B4-EB7F-469E-8A88-9A71A48AFE03}"/>
                </a:ext>
              </a:extLst>
            </p:cNvPr>
            <p:cNvSpPr/>
            <p:nvPr/>
          </p:nvSpPr>
          <p:spPr>
            <a:xfrm>
              <a:off x="3603705" y="2969300"/>
              <a:ext cx="657432" cy="287626"/>
            </a:xfrm>
            <a:custGeom>
              <a:avLst/>
              <a:gdLst>
                <a:gd name="connsiteX0" fmla="*/ 594118 w 657431"/>
                <a:gd name="connsiteY0" fmla="*/ 138651 h 287626"/>
                <a:gd name="connsiteX1" fmla="*/ 333611 w 657431"/>
                <a:gd name="connsiteY1" fmla="*/ 6342 h 287626"/>
                <a:gd name="connsiteX2" fmla="*/ 141312 w 657431"/>
                <a:gd name="connsiteY2" fmla="*/ 108244 h 287626"/>
                <a:gd name="connsiteX3" fmla="*/ 139668 w 657431"/>
                <a:gd name="connsiteY3" fmla="*/ 108244 h 287626"/>
                <a:gd name="connsiteX4" fmla="*/ 10647 w 657431"/>
                <a:gd name="connsiteY4" fmla="*/ 196176 h 287626"/>
                <a:gd name="connsiteX5" fmla="*/ 16400 w 657431"/>
                <a:gd name="connsiteY5" fmla="*/ 266028 h 287626"/>
                <a:gd name="connsiteX6" fmla="*/ 96113 w 657431"/>
                <a:gd name="connsiteY6" fmla="*/ 287395 h 287626"/>
                <a:gd name="connsiteX7" fmla="*/ 121589 w 657431"/>
                <a:gd name="connsiteY7" fmla="*/ 287395 h 287626"/>
                <a:gd name="connsiteX8" fmla="*/ 128163 w 657431"/>
                <a:gd name="connsiteY8" fmla="*/ 280820 h 287626"/>
                <a:gd name="connsiteX9" fmla="*/ 183223 w 657431"/>
                <a:gd name="connsiteY9" fmla="*/ 225760 h 287626"/>
                <a:gd name="connsiteX10" fmla="*/ 238283 w 657431"/>
                <a:gd name="connsiteY10" fmla="*/ 280820 h 287626"/>
                <a:gd name="connsiteX11" fmla="*/ 244857 w 657431"/>
                <a:gd name="connsiteY11" fmla="*/ 287395 h 287626"/>
                <a:gd name="connsiteX12" fmla="*/ 445374 w 657431"/>
                <a:gd name="connsiteY12" fmla="*/ 287395 h 287626"/>
                <a:gd name="connsiteX13" fmla="*/ 451948 w 657431"/>
                <a:gd name="connsiteY13" fmla="*/ 280820 h 287626"/>
                <a:gd name="connsiteX14" fmla="*/ 507008 w 657431"/>
                <a:gd name="connsiteY14" fmla="*/ 225760 h 287626"/>
                <a:gd name="connsiteX15" fmla="*/ 562068 w 657431"/>
                <a:gd name="connsiteY15" fmla="*/ 280820 h 287626"/>
                <a:gd name="connsiteX16" fmla="*/ 568642 w 657431"/>
                <a:gd name="connsiteY16" fmla="*/ 287395 h 287626"/>
                <a:gd name="connsiteX17" fmla="*/ 585078 w 657431"/>
                <a:gd name="connsiteY17" fmla="*/ 287395 h 287626"/>
                <a:gd name="connsiteX18" fmla="*/ 658217 w 657431"/>
                <a:gd name="connsiteY18" fmla="*/ 211790 h 287626"/>
                <a:gd name="connsiteX19" fmla="*/ 594118 w 657431"/>
                <a:gd name="connsiteY19" fmla="*/ 138651 h 287626"/>
                <a:gd name="connsiteX20" fmla="*/ 357442 w 657431"/>
                <a:gd name="connsiteY20" fmla="*/ 126324 h 287626"/>
                <a:gd name="connsiteX21" fmla="*/ 217738 w 657431"/>
                <a:gd name="connsiteY21" fmla="*/ 126324 h 287626"/>
                <a:gd name="connsiteX22" fmla="*/ 354155 w 657431"/>
                <a:gd name="connsiteY22" fmla="*/ 59759 h 287626"/>
                <a:gd name="connsiteX23" fmla="*/ 357442 w 657431"/>
                <a:gd name="connsiteY23" fmla="*/ 59759 h 287626"/>
                <a:gd name="connsiteX24" fmla="*/ 357442 w 657431"/>
                <a:gd name="connsiteY24" fmla="*/ 126324 h 287626"/>
                <a:gd name="connsiteX25" fmla="*/ 370591 w 657431"/>
                <a:gd name="connsiteY25" fmla="*/ 126324 h 287626"/>
                <a:gd name="connsiteX26" fmla="*/ 370591 w 657431"/>
                <a:gd name="connsiteY26" fmla="*/ 59759 h 287626"/>
                <a:gd name="connsiteX27" fmla="*/ 496325 w 657431"/>
                <a:gd name="connsiteY27" fmla="*/ 126324 h 287626"/>
                <a:gd name="connsiteX28" fmla="*/ 370591 w 657431"/>
                <a:gd name="connsiteY28" fmla="*/ 126324 h 28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7431" h="287626">
                  <a:moveTo>
                    <a:pt x="594118" y="138651"/>
                  </a:moveTo>
                  <a:cubicBezTo>
                    <a:pt x="550563" y="44967"/>
                    <a:pt x="468384" y="3055"/>
                    <a:pt x="333611" y="6342"/>
                  </a:cubicBezTo>
                  <a:cubicBezTo>
                    <a:pt x="235818" y="8808"/>
                    <a:pt x="166787" y="58937"/>
                    <a:pt x="141312" y="108244"/>
                  </a:cubicBezTo>
                  <a:cubicBezTo>
                    <a:pt x="140490" y="108244"/>
                    <a:pt x="140490" y="108244"/>
                    <a:pt x="139668" y="108244"/>
                  </a:cubicBezTo>
                  <a:cubicBezTo>
                    <a:pt x="66529" y="114819"/>
                    <a:pt x="22974" y="144403"/>
                    <a:pt x="10647" y="196176"/>
                  </a:cubicBezTo>
                  <a:cubicBezTo>
                    <a:pt x="3251" y="228226"/>
                    <a:pt x="4895" y="251236"/>
                    <a:pt x="16400" y="266028"/>
                  </a:cubicBezTo>
                  <a:cubicBezTo>
                    <a:pt x="32014" y="285751"/>
                    <a:pt x="63242" y="287395"/>
                    <a:pt x="96113" y="287395"/>
                  </a:cubicBezTo>
                  <a:lnTo>
                    <a:pt x="121589" y="287395"/>
                  </a:lnTo>
                  <a:cubicBezTo>
                    <a:pt x="124876" y="287395"/>
                    <a:pt x="128163" y="284107"/>
                    <a:pt x="128163" y="280820"/>
                  </a:cubicBezTo>
                  <a:cubicBezTo>
                    <a:pt x="128163" y="250414"/>
                    <a:pt x="152817" y="225760"/>
                    <a:pt x="183223" y="225760"/>
                  </a:cubicBezTo>
                  <a:cubicBezTo>
                    <a:pt x="213629" y="225760"/>
                    <a:pt x="238283" y="250414"/>
                    <a:pt x="238283" y="280820"/>
                  </a:cubicBezTo>
                  <a:cubicBezTo>
                    <a:pt x="238283" y="284107"/>
                    <a:pt x="241570" y="287395"/>
                    <a:pt x="244857" y="287395"/>
                  </a:cubicBezTo>
                  <a:lnTo>
                    <a:pt x="445374" y="287395"/>
                  </a:lnTo>
                  <a:cubicBezTo>
                    <a:pt x="448661" y="287395"/>
                    <a:pt x="451948" y="284107"/>
                    <a:pt x="451948" y="280820"/>
                  </a:cubicBezTo>
                  <a:cubicBezTo>
                    <a:pt x="451948" y="250414"/>
                    <a:pt x="476602" y="225760"/>
                    <a:pt x="507008" y="225760"/>
                  </a:cubicBezTo>
                  <a:cubicBezTo>
                    <a:pt x="537415" y="225760"/>
                    <a:pt x="562068" y="250414"/>
                    <a:pt x="562068" y="280820"/>
                  </a:cubicBezTo>
                  <a:cubicBezTo>
                    <a:pt x="562068" y="284107"/>
                    <a:pt x="565355" y="287395"/>
                    <a:pt x="568642" y="287395"/>
                  </a:cubicBezTo>
                  <a:lnTo>
                    <a:pt x="585078" y="287395"/>
                  </a:lnTo>
                  <a:cubicBezTo>
                    <a:pt x="621237" y="287395"/>
                    <a:pt x="658217" y="278355"/>
                    <a:pt x="658217" y="211790"/>
                  </a:cubicBezTo>
                  <a:cubicBezTo>
                    <a:pt x="659039" y="167413"/>
                    <a:pt x="636851" y="151799"/>
                    <a:pt x="594118" y="138651"/>
                  </a:cubicBezTo>
                  <a:close/>
                  <a:moveTo>
                    <a:pt x="357442" y="126324"/>
                  </a:moveTo>
                  <a:lnTo>
                    <a:pt x="217738" y="126324"/>
                  </a:lnTo>
                  <a:cubicBezTo>
                    <a:pt x="224313" y="90165"/>
                    <a:pt x="285125" y="59759"/>
                    <a:pt x="354155" y="59759"/>
                  </a:cubicBezTo>
                  <a:lnTo>
                    <a:pt x="357442" y="59759"/>
                  </a:lnTo>
                  <a:lnTo>
                    <a:pt x="357442" y="126324"/>
                  </a:lnTo>
                  <a:close/>
                  <a:moveTo>
                    <a:pt x="370591" y="126324"/>
                  </a:moveTo>
                  <a:lnTo>
                    <a:pt x="370591" y="59759"/>
                  </a:lnTo>
                  <a:cubicBezTo>
                    <a:pt x="435512" y="63868"/>
                    <a:pt x="489751" y="92630"/>
                    <a:pt x="496325" y="126324"/>
                  </a:cubicBezTo>
                  <a:lnTo>
                    <a:pt x="370591" y="126324"/>
                  </a:lnTo>
                  <a:close/>
                </a:path>
              </a:pathLst>
            </a:custGeom>
            <a:solidFill>
              <a:schemeClr val="accent1"/>
            </a:solidFill>
            <a:ln w="9525" cap="flat">
              <a:noFill/>
              <a:prstDash val="solid"/>
              <a:miter/>
            </a:ln>
          </p:spPr>
          <p:txBody>
            <a:bodyPr rtlCol="0" anchor="ctr"/>
            <a:lstStyle/>
            <a:p>
              <a:endParaRPr lang="fi-FI"/>
            </a:p>
          </p:txBody>
        </p:sp>
        <p:sp>
          <p:nvSpPr>
            <p:cNvPr id="133" name="Freeform: Shape 132">
              <a:extLst>
                <a:ext uri="{FF2B5EF4-FFF2-40B4-BE49-F238E27FC236}">
                  <a16:creationId xmlns:a16="http://schemas.microsoft.com/office/drawing/2014/main" id="{D9CAF10D-9EAF-43E7-81D7-457526D40A02}"/>
                </a:ext>
              </a:extLst>
            </p:cNvPr>
            <p:cNvSpPr/>
            <p:nvPr/>
          </p:nvSpPr>
          <p:spPr>
            <a:xfrm>
              <a:off x="3968132" y="3022896"/>
              <a:ext cx="131486" cy="73961"/>
            </a:xfrm>
            <a:custGeom>
              <a:avLst/>
              <a:gdLst>
                <a:gd name="connsiteX0" fmla="*/ 131897 w 131486"/>
                <a:gd name="connsiteY0" fmla="*/ 72728 h 73961"/>
                <a:gd name="connsiteX1" fmla="*/ 6163 w 131486"/>
                <a:gd name="connsiteY1" fmla="*/ 72728 h 73961"/>
                <a:gd name="connsiteX2" fmla="*/ 6163 w 131486"/>
                <a:gd name="connsiteY2" fmla="*/ 6163 h 73961"/>
                <a:gd name="connsiteX3" fmla="*/ 131897 w 131486"/>
                <a:gd name="connsiteY3" fmla="*/ 72728 h 73961"/>
              </a:gdLst>
              <a:ahLst/>
              <a:cxnLst>
                <a:cxn ang="0">
                  <a:pos x="connsiteX0" y="connsiteY0"/>
                </a:cxn>
                <a:cxn ang="0">
                  <a:pos x="connsiteX1" y="connsiteY1"/>
                </a:cxn>
                <a:cxn ang="0">
                  <a:pos x="connsiteX2" y="connsiteY2"/>
                </a:cxn>
                <a:cxn ang="0">
                  <a:pos x="connsiteX3" y="connsiteY3"/>
                </a:cxn>
              </a:cxnLst>
              <a:rect l="l" t="t" r="r" b="b"/>
              <a:pathLst>
                <a:path w="131486" h="73961">
                  <a:moveTo>
                    <a:pt x="131897" y="72728"/>
                  </a:moveTo>
                  <a:lnTo>
                    <a:pt x="6163" y="72728"/>
                  </a:lnTo>
                  <a:lnTo>
                    <a:pt x="6163" y="6163"/>
                  </a:lnTo>
                  <a:cubicBezTo>
                    <a:pt x="71085" y="11094"/>
                    <a:pt x="125323" y="39857"/>
                    <a:pt x="131897" y="72728"/>
                  </a:cubicBezTo>
                  <a:close/>
                </a:path>
              </a:pathLst>
            </a:custGeom>
            <a:solidFill>
              <a:srgbClr val="FFF9F5"/>
            </a:solidFill>
            <a:ln w="9525" cap="flat">
              <a:noFill/>
              <a:prstDash val="solid"/>
              <a:miter/>
            </a:ln>
          </p:spPr>
          <p:txBody>
            <a:bodyPr rtlCol="0" anchor="ctr"/>
            <a:lstStyle/>
            <a:p>
              <a:endParaRPr lang="fi-FI"/>
            </a:p>
          </p:txBody>
        </p:sp>
        <p:sp>
          <p:nvSpPr>
            <p:cNvPr id="134" name="Freeform: Shape 133">
              <a:extLst>
                <a:ext uri="{FF2B5EF4-FFF2-40B4-BE49-F238E27FC236}">
                  <a16:creationId xmlns:a16="http://schemas.microsoft.com/office/drawing/2014/main" id="{D0A6E7C2-F72E-491A-84E7-0252267470C0}"/>
                </a:ext>
              </a:extLst>
            </p:cNvPr>
            <p:cNvSpPr/>
            <p:nvPr/>
          </p:nvSpPr>
          <p:spPr>
            <a:xfrm>
              <a:off x="3815279" y="3022896"/>
              <a:ext cx="147922" cy="73961"/>
            </a:xfrm>
            <a:custGeom>
              <a:avLst/>
              <a:gdLst>
                <a:gd name="connsiteX0" fmla="*/ 145868 w 147922"/>
                <a:gd name="connsiteY0" fmla="*/ 6163 h 73961"/>
                <a:gd name="connsiteX1" fmla="*/ 145868 w 147922"/>
                <a:gd name="connsiteY1" fmla="*/ 72728 h 73961"/>
                <a:gd name="connsiteX2" fmla="*/ 6163 w 147922"/>
                <a:gd name="connsiteY2" fmla="*/ 72728 h 73961"/>
                <a:gd name="connsiteX3" fmla="*/ 142581 w 147922"/>
                <a:gd name="connsiteY3" fmla="*/ 6163 h 73961"/>
                <a:gd name="connsiteX4" fmla="*/ 145868 w 147922"/>
                <a:gd name="connsiteY4" fmla="*/ 6163 h 73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22" h="73961">
                  <a:moveTo>
                    <a:pt x="145868" y="6163"/>
                  </a:moveTo>
                  <a:lnTo>
                    <a:pt x="145868" y="72728"/>
                  </a:lnTo>
                  <a:lnTo>
                    <a:pt x="6163" y="72728"/>
                  </a:lnTo>
                  <a:cubicBezTo>
                    <a:pt x="12738" y="36570"/>
                    <a:pt x="73550" y="6163"/>
                    <a:pt x="142581" y="6163"/>
                  </a:cubicBezTo>
                  <a:lnTo>
                    <a:pt x="145868" y="6163"/>
                  </a:lnTo>
                  <a:close/>
                </a:path>
              </a:pathLst>
            </a:custGeom>
            <a:solidFill>
              <a:srgbClr val="FFF9F5"/>
            </a:solidFill>
            <a:ln w="9525" cap="flat">
              <a:noFill/>
              <a:prstDash val="solid"/>
              <a:miter/>
            </a:ln>
          </p:spPr>
          <p:txBody>
            <a:bodyPr rtlCol="0" anchor="ctr"/>
            <a:lstStyle/>
            <a:p>
              <a:endParaRPr lang="fi-FI"/>
            </a:p>
          </p:txBody>
        </p:sp>
        <p:sp>
          <p:nvSpPr>
            <p:cNvPr id="135" name="Freeform: Shape 134">
              <a:extLst>
                <a:ext uri="{FF2B5EF4-FFF2-40B4-BE49-F238E27FC236}">
                  <a16:creationId xmlns:a16="http://schemas.microsoft.com/office/drawing/2014/main" id="{C2D39184-A904-41C2-A63D-DD76629502AE}"/>
                </a:ext>
              </a:extLst>
            </p:cNvPr>
            <p:cNvSpPr/>
            <p:nvPr/>
          </p:nvSpPr>
          <p:spPr>
            <a:xfrm>
              <a:off x="3743820" y="3207835"/>
              <a:ext cx="82179" cy="82179"/>
            </a:xfrm>
            <a:custGeom>
              <a:avLst/>
              <a:gdLst>
                <a:gd name="connsiteX0" fmla="*/ 80910 w 82178"/>
                <a:gd name="connsiteY0" fmla="*/ 43108 h 82178"/>
                <a:gd name="connsiteX1" fmla="*/ 43108 w 82178"/>
                <a:gd name="connsiteY1" fmla="*/ 80910 h 82178"/>
                <a:gd name="connsiteX2" fmla="*/ 5305 w 82178"/>
                <a:gd name="connsiteY2" fmla="*/ 43108 h 82178"/>
                <a:gd name="connsiteX3" fmla="*/ 43108 w 82178"/>
                <a:gd name="connsiteY3" fmla="*/ 5305 h 82178"/>
                <a:gd name="connsiteX4" fmla="*/ 80910 w 82178"/>
                <a:gd name="connsiteY4" fmla="*/ 43108 h 8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78" h="82178">
                  <a:moveTo>
                    <a:pt x="80910" y="43108"/>
                  </a:moveTo>
                  <a:cubicBezTo>
                    <a:pt x="80910" y="63653"/>
                    <a:pt x="63653" y="80910"/>
                    <a:pt x="43108" y="80910"/>
                  </a:cubicBezTo>
                  <a:cubicBezTo>
                    <a:pt x="22563" y="80910"/>
                    <a:pt x="5305" y="63653"/>
                    <a:pt x="5305" y="43108"/>
                  </a:cubicBezTo>
                  <a:cubicBezTo>
                    <a:pt x="5305" y="22563"/>
                    <a:pt x="22563" y="5305"/>
                    <a:pt x="43108" y="5305"/>
                  </a:cubicBezTo>
                  <a:cubicBezTo>
                    <a:pt x="63653" y="5305"/>
                    <a:pt x="80910" y="21741"/>
                    <a:pt x="80910" y="43108"/>
                  </a:cubicBezTo>
                  <a:close/>
                </a:path>
              </a:pathLst>
            </a:custGeom>
            <a:solidFill>
              <a:srgbClr val="4B1214"/>
            </a:solidFill>
            <a:ln w="8199" cap="flat">
              <a:noFill/>
              <a:prstDash val="solid"/>
              <a:miter/>
            </a:ln>
          </p:spPr>
          <p:txBody>
            <a:bodyPr rtlCol="0" anchor="ctr"/>
            <a:lstStyle/>
            <a:p>
              <a:endParaRPr lang="fi-FI"/>
            </a:p>
          </p:txBody>
        </p:sp>
        <p:sp>
          <p:nvSpPr>
            <p:cNvPr id="136" name="Freeform: Shape 135">
              <a:extLst>
                <a:ext uri="{FF2B5EF4-FFF2-40B4-BE49-F238E27FC236}">
                  <a16:creationId xmlns:a16="http://schemas.microsoft.com/office/drawing/2014/main" id="{37DD7F78-C58E-4F72-8D40-A1314DB49AFB}"/>
                </a:ext>
              </a:extLst>
            </p:cNvPr>
            <p:cNvSpPr/>
            <p:nvPr/>
          </p:nvSpPr>
          <p:spPr>
            <a:xfrm>
              <a:off x="4066783" y="3207835"/>
              <a:ext cx="82179" cy="82179"/>
            </a:xfrm>
            <a:custGeom>
              <a:avLst/>
              <a:gdLst>
                <a:gd name="connsiteX0" fmla="*/ 80910 w 82178"/>
                <a:gd name="connsiteY0" fmla="*/ 43108 h 82178"/>
                <a:gd name="connsiteX1" fmla="*/ 43108 w 82178"/>
                <a:gd name="connsiteY1" fmla="*/ 80910 h 82178"/>
                <a:gd name="connsiteX2" fmla="*/ 5305 w 82178"/>
                <a:gd name="connsiteY2" fmla="*/ 43108 h 82178"/>
                <a:gd name="connsiteX3" fmla="*/ 43108 w 82178"/>
                <a:gd name="connsiteY3" fmla="*/ 5305 h 82178"/>
                <a:gd name="connsiteX4" fmla="*/ 80910 w 82178"/>
                <a:gd name="connsiteY4" fmla="*/ 43108 h 8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78" h="82178">
                  <a:moveTo>
                    <a:pt x="80910" y="43108"/>
                  </a:moveTo>
                  <a:cubicBezTo>
                    <a:pt x="80910" y="63653"/>
                    <a:pt x="63653" y="80910"/>
                    <a:pt x="43108" y="80910"/>
                  </a:cubicBezTo>
                  <a:cubicBezTo>
                    <a:pt x="22563" y="80910"/>
                    <a:pt x="5305" y="63653"/>
                    <a:pt x="5305" y="43108"/>
                  </a:cubicBezTo>
                  <a:cubicBezTo>
                    <a:pt x="5305" y="22563"/>
                    <a:pt x="22563" y="5305"/>
                    <a:pt x="43108" y="5305"/>
                  </a:cubicBezTo>
                  <a:cubicBezTo>
                    <a:pt x="64474" y="5305"/>
                    <a:pt x="80910" y="21741"/>
                    <a:pt x="80910" y="43108"/>
                  </a:cubicBezTo>
                  <a:close/>
                </a:path>
              </a:pathLst>
            </a:custGeom>
            <a:solidFill>
              <a:srgbClr val="4B1214"/>
            </a:solidFill>
            <a:ln w="8199" cap="flat">
              <a:noFill/>
              <a:prstDash val="solid"/>
              <a:miter/>
            </a:ln>
          </p:spPr>
          <p:txBody>
            <a:bodyPr rtlCol="0" anchor="ctr"/>
            <a:lstStyle/>
            <a:p>
              <a:endParaRPr lang="fi-FI"/>
            </a:p>
          </p:txBody>
        </p:sp>
        <p:sp>
          <p:nvSpPr>
            <p:cNvPr id="137" name="Freeform: Shape 136">
              <a:extLst>
                <a:ext uri="{FF2B5EF4-FFF2-40B4-BE49-F238E27FC236}">
                  <a16:creationId xmlns:a16="http://schemas.microsoft.com/office/drawing/2014/main" id="{721702B2-5FEA-4DC9-84DC-5DCFB475DAD7}"/>
                </a:ext>
              </a:extLst>
            </p:cNvPr>
            <p:cNvSpPr/>
            <p:nvPr/>
          </p:nvSpPr>
          <p:spPr>
            <a:xfrm>
              <a:off x="4627751" y="3676117"/>
              <a:ext cx="262973" cy="262973"/>
            </a:xfrm>
            <a:custGeom>
              <a:avLst/>
              <a:gdLst>
                <a:gd name="connsiteX0" fmla="*/ 242295 w 262972"/>
                <a:gd name="connsiteY0" fmla="*/ 69543 h 262972"/>
                <a:gd name="connsiteX1" fmla="*/ 195454 w 262972"/>
                <a:gd name="connsiteY1" fmla="*/ 242119 h 262972"/>
                <a:gd name="connsiteX2" fmla="*/ 22878 w 262972"/>
                <a:gd name="connsiteY2" fmla="*/ 195277 h 262972"/>
                <a:gd name="connsiteX3" fmla="*/ 69720 w 262972"/>
                <a:gd name="connsiteY3" fmla="*/ 22701 h 262972"/>
                <a:gd name="connsiteX4" fmla="*/ 242295 w 262972"/>
                <a:gd name="connsiteY4" fmla="*/ 69543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42295" y="69543"/>
                  </a:moveTo>
                  <a:cubicBezTo>
                    <a:pt x="276811" y="130355"/>
                    <a:pt x="256266" y="207603"/>
                    <a:pt x="195454" y="242119"/>
                  </a:cubicBezTo>
                  <a:cubicBezTo>
                    <a:pt x="134641" y="276634"/>
                    <a:pt x="57393" y="256089"/>
                    <a:pt x="22878" y="195277"/>
                  </a:cubicBezTo>
                  <a:cubicBezTo>
                    <a:pt x="-11638" y="134464"/>
                    <a:pt x="8907" y="57216"/>
                    <a:pt x="69720" y="22701"/>
                  </a:cubicBezTo>
                  <a:cubicBezTo>
                    <a:pt x="129710" y="-11815"/>
                    <a:pt x="207780" y="9552"/>
                    <a:pt x="242295" y="69543"/>
                  </a:cubicBezTo>
                  <a:close/>
                </a:path>
              </a:pathLst>
            </a:custGeom>
            <a:solidFill>
              <a:srgbClr val="FFCA08"/>
            </a:solidFill>
            <a:ln w="9525" cap="flat">
              <a:noFill/>
              <a:prstDash val="solid"/>
              <a:miter/>
            </a:ln>
          </p:spPr>
          <p:txBody>
            <a:bodyPr rtlCol="0" anchor="ctr"/>
            <a:lstStyle/>
            <a:p>
              <a:endParaRPr lang="fi-FI"/>
            </a:p>
          </p:txBody>
        </p:sp>
        <p:sp>
          <p:nvSpPr>
            <p:cNvPr id="138" name="Freeform: Shape 137">
              <a:extLst>
                <a:ext uri="{FF2B5EF4-FFF2-40B4-BE49-F238E27FC236}">
                  <a16:creationId xmlns:a16="http://schemas.microsoft.com/office/drawing/2014/main" id="{7BE6583F-AD1B-4862-9205-A8E5C3535E63}"/>
                </a:ext>
              </a:extLst>
            </p:cNvPr>
            <p:cNvSpPr/>
            <p:nvPr/>
          </p:nvSpPr>
          <p:spPr>
            <a:xfrm>
              <a:off x="4685555" y="3725526"/>
              <a:ext cx="139704" cy="156140"/>
            </a:xfrm>
            <a:custGeom>
              <a:avLst/>
              <a:gdLst>
                <a:gd name="connsiteX0" fmla="*/ 73550 w 139704"/>
                <a:gd name="connsiteY0" fmla="*/ 8629 h 156140"/>
                <a:gd name="connsiteX1" fmla="*/ 42322 w 139704"/>
                <a:gd name="connsiteY1" fmla="*/ 18490 h 156140"/>
                <a:gd name="connsiteX2" fmla="*/ 16025 w 139704"/>
                <a:gd name="connsiteY2" fmla="*/ 50540 h 156140"/>
                <a:gd name="connsiteX3" fmla="*/ 19312 w 139704"/>
                <a:gd name="connsiteY3" fmla="*/ 93273 h 156140"/>
                <a:gd name="connsiteX4" fmla="*/ 6163 w 139704"/>
                <a:gd name="connsiteY4" fmla="*/ 100669 h 156140"/>
                <a:gd name="connsiteX5" fmla="*/ 12738 w 139704"/>
                <a:gd name="connsiteY5" fmla="*/ 111352 h 156140"/>
                <a:gd name="connsiteX6" fmla="*/ 14381 w 139704"/>
                <a:gd name="connsiteY6" fmla="*/ 113818 h 156140"/>
                <a:gd name="connsiteX7" fmla="*/ 23421 w 139704"/>
                <a:gd name="connsiteY7" fmla="*/ 108065 h 156140"/>
                <a:gd name="connsiteX8" fmla="*/ 25886 w 139704"/>
                <a:gd name="connsiteY8" fmla="*/ 106422 h 156140"/>
                <a:gd name="connsiteX9" fmla="*/ 29173 w 139704"/>
                <a:gd name="connsiteY9" fmla="*/ 112174 h 156140"/>
                <a:gd name="connsiteX10" fmla="*/ 30817 w 139704"/>
                <a:gd name="connsiteY10" fmla="*/ 115461 h 156140"/>
                <a:gd name="connsiteX11" fmla="*/ 33282 w 139704"/>
                <a:gd name="connsiteY11" fmla="*/ 118749 h 156140"/>
                <a:gd name="connsiteX12" fmla="*/ 21777 w 139704"/>
                <a:gd name="connsiteY12" fmla="*/ 125323 h 156140"/>
                <a:gd name="connsiteX13" fmla="*/ 26708 w 139704"/>
                <a:gd name="connsiteY13" fmla="*/ 133541 h 156140"/>
                <a:gd name="connsiteX14" fmla="*/ 27530 w 139704"/>
                <a:gd name="connsiteY14" fmla="*/ 135184 h 156140"/>
                <a:gd name="connsiteX15" fmla="*/ 29173 w 139704"/>
                <a:gd name="connsiteY15" fmla="*/ 137650 h 156140"/>
                <a:gd name="connsiteX16" fmla="*/ 29995 w 139704"/>
                <a:gd name="connsiteY16" fmla="*/ 136828 h 156140"/>
                <a:gd name="connsiteX17" fmla="*/ 39857 w 139704"/>
                <a:gd name="connsiteY17" fmla="*/ 131075 h 156140"/>
                <a:gd name="connsiteX18" fmla="*/ 41500 w 139704"/>
                <a:gd name="connsiteY18" fmla="*/ 130254 h 156140"/>
                <a:gd name="connsiteX19" fmla="*/ 67798 w 139704"/>
                <a:gd name="connsiteY19" fmla="*/ 149977 h 156140"/>
                <a:gd name="connsiteX20" fmla="*/ 69441 w 139704"/>
                <a:gd name="connsiteY20" fmla="*/ 150798 h 156140"/>
                <a:gd name="connsiteX21" fmla="*/ 77659 w 139704"/>
                <a:gd name="connsiteY21" fmla="*/ 153264 h 156140"/>
                <a:gd name="connsiteX22" fmla="*/ 117927 w 139704"/>
                <a:gd name="connsiteY22" fmla="*/ 145046 h 156140"/>
                <a:gd name="connsiteX23" fmla="*/ 140937 w 139704"/>
                <a:gd name="connsiteY23" fmla="*/ 124501 h 156140"/>
                <a:gd name="connsiteX24" fmla="*/ 131075 w 139704"/>
                <a:gd name="connsiteY24" fmla="*/ 107243 h 156140"/>
                <a:gd name="connsiteX25" fmla="*/ 129432 w 139704"/>
                <a:gd name="connsiteY25" fmla="*/ 108887 h 156140"/>
                <a:gd name="connsiteX26" fmla="*/ 109709 w 139704"/>
                <a:gd name="connsiteY26" fmla="*/ 126967 h 156140"/>
                <a:gd name="connsiteX27" fmla="*/ 79303 w 139704"/>
                <a:gd name="connsiteY27" fmla="*/ 130254 h 156140"/>
                <a:gd name="connsiteX28" fmla="*/ 79303 w 139704"/>
                <a:gd name="connsiteY28" fmla="*/ 130254 h 156140"/>
                <a:gd name="connsiteX29" fmla="*/ 63689 w 139704"/>
                <a:gd name="connsiteY29" fmla="*/ 118749 h 156140"/>
                <a:gd name="connsiteX30" fmla="*/ 96560 w 139704"/>
                <a:gd name="connsiteY30" fmla="*/ 99026 h 156140"/>
                <a:gd name="connsiteX31" fmla="*/ 89164 w 139704"/>
                <a:gd name="connsiteY31" fmla="*/ 85877 h 156140"/>
                <a:gd name="connsiteX32" fmla="*/ 86699 w 139704"/>
                <a:gd name="connsiteY32" fmla="*/ 87521 h 156140"/>
                <a:gd name="connsiteX33" fmla="*/ 53827 w 139704"/>
                <a:gd name="connsiteY33" fmla="*/ 106422 h 156140"/>
                <a:gd name="connsiteX34" fmla="*/ 52183 w 139704"/>
                <a:gd name="connsiteY34" fmla="*/ 103956 h 156140"/>
                <a:gd name="connsiteX35" fmla="*/ 51362 w 139704"/>
                <a:gd name="connsiteY35" fmla="*/ 103135 h 156140"/>
                <a:gd name="connsiteX36" fmla="*/ 48896 w 139704"/>
                <a:gd name="connsiteY36" fmla="*/ 98204 h 156140"/>
                <a:gd name="connsiteX37" fmla="*/ 47253 w 139704"/>
                <a:gd name="connsiteY37" fmla="*/ 94095 h 156140"/>
                <a:gd name="connsiteX38" fmla="*/ 87521 w 139704"/>
                <a:gd name="connsiteY38" fmla="*/ 70263 h 156140"/>
                <a:gd name="connsiteX39" fmla="*/ 80125 w 139704"/>
                <a:gd name="connsiteY39" fmla="*/ 57114 h 156140"/>
                <a:gd name="connsiteX40" fmla="*/ 77659 w 139704"/>
                <a:gd name="connsiteY40" fmla="*/ 58758 h 156140"/>
                <a:gd name="connsiteX41" fmla="*/ 41500 w 139704"/>
                <a:gd name="connsiteY41" fmla="*/ 80125 h 156140"/>
                <a:gd name="connsiteX42" fmla="*/ 40678 w 139704"/>
                <a:gd name="connsiteY42" fmla="*/ 76837 h 156140"/>
                <a:gd name="connsiteX43" fmla="*/ 39035 w 139704"/>
                <a:gd name="connsiteY43" fmla="*/ 52184 h 156140"/>
                <a:gd name="connsiteX44" fmla="*/ 54649 w 139704"/>
                <a:gd name="connsiteY44" fmla="*/ 33282 h 156140"/>
                <a:gd name="connsiteX45" fmla="*/ 81768 w 139704"/>
                <a:gd name="connsiteY45" fmla="*/ 25886 h 156140"/>
                <a:gd name="connsiteX46" fmla="*/ 79303 w 139704"/>
                <a:gd name="connsiteY46" fmla="*/ 6163 h 156140"/>
                <a:gd name="connsiteX47" fmla="*/ 73550 w 139704"/>
                <a:gd name="connsiteY47" fmla="*/ 8629 h 1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9704" h="156140">
                  <a:moveTo>
                    <a:pt x="73550" y="8629"/>
                  </a:moveTo>
                  <a:cubicBezTo>
                    <a:pt x="62867" y="9451"/>
                    <a:pt x="52183" y="12738"/>
                    <a:pt x="42322" y="18490"/>
                  </a:cubicBezTo>
                  <a:cubicBezTo>
                    <a:pt x="28352" y="26708"/>
                    <a:pt x="20134" y="37391"/>
                    <a:pt x="16025" y="50540"/>
                  </a:cubicBezTo>
                  <a:cubicBezTo>
                    <a:pt x="11916" y="63689"/>
                    <a:pt x="13559" y="78481"/>
                    <a:pt x="19312" y="93273"/>
                  </a:cubicBezTo>
                  <a:lnTo>
                    <a:pt x="6163" y="100669"/>
                  </a:lnTo>
                  <a:lnTo>
                    <a:pt x="12738" y="111352"/>
                  </a:lnTo>
                  <a:lnTo>
                    <a:pt x="14381" y="113818"/>
                  </a:lnTo>
                  <a:lnTo>
                    <a:pt x="23421" y="108065"/>
                  </a:lnTo>
                  <a:lnTo>
                    <a:pt x="25886" y="106422"/>
                  </a:lnTo>
                  <a:lnTo>
                    <a:pt x="29173" y="112174"/>
                  </a:lnTo>
                  <a:lnTo>
                    <a:pt x="30817" y="115461"/>
                  </a:lnTo>
                  <a:lnTo>
                    <a:pt x="33282" y="118749"/>
                  </a:lnTo>
                  <a:lnTo>
                    <a:pt x="21777" y="125323"/>
                  </a:lnTo>
                  <a:lnTo>
                    <a:pt x="26708" y="133541"/>
                  </a:lnTo>
                  <a:lnTo>
                    <a:pt x="27530" y="135184"/>
                  </a:lnTo>
                  <a:lnTo>
                    <a:pt x="29173" y="137650"/>
                  </a:lnTo>
                  <a:lnTo>
                    <a:pt x="29995" y="136828"/>
                  </a:lnTo>
                  <a:lnTo>
                    <a:pt x="39857" y="131075"/>
                  </a:lnTo>
                  <a:lnTo>
                    <a:pt x="41500" y="130254"/>
                  </a:lnTo>
                  <a:cubicBezTo>
                    <a:pt x="49718" y="139293"/>
                    <a:pt x="57936" y="145868"/>
                    <a:pt x="67798" y="149977"/>
                  </a:cubicBezTo>
                  <a:cubicBezTo>
                    <a:pt x="68619" y="149977"/>
                    <a:pt x="68619" y="149977"/>
                    <a:pt x="69441" y="150798"/>
                  </a:cubicBezTo>
                  <a:cubicBezTo>
                    <a:pt x="71907" y="151620"/>
                    <a:pt x="75194" y="152442"/>
                    <a:pt x="77659" y="153264"/>
                  </a:cubicBezTo>
                  <a:cubicBezTo>
                    <a:pt x="90808" y="155729"/>
                    <a:pt x="103956" y="152442"/>
                    <a:pt x="117927" y="145046"/>
                  </a:cubicBezTo>
                  <a:cubicBezTo>
                    <a:pt x="127788" y="139293"/>
                    <a:pt x="135184" y="132719"/>
                    <a:pt x="140937" y="124501"/>
                  </a:cubicBezTo>
                  <a:lnTo>
                    <a:pt x="131075" y="107243"/>
                  </a:lnTo>
                  <a:cubicBezTo>
                    <a:pt x="130253" y="108065"/>
                    <a:pt x="130253" y="108887"/>
                    <a:pt x="129432" y="108887"/>
                  </a:cubicBezTo>
                  <a:cubicBezTo>
                    <a:pt x="123679" y="116283"/>
                    <a:pt x="117105" y="122036"/>
                    <a:pt x="109709" y="126967"/>
                  </a:cubicBezTo>
                  <a:cubicBezTo>
                    <a:pt x="99026" y="133541"/>
                    <a:pt x="88342" y="134363"/>
                    <a:pt x="79303" y="130254"/>
                  </a:cubicBezTo>
                  <a:cubicBezTo>
                    <a:pt x="79303" y="130254"/>
                    <a:pt x="79303" y="130254"/>
                    <a:pt x="79303" y="130254"/>
                  </a:cubicBezTo>
                  <a:cubicBezTo>
                    <a:pt x="73550" y="127788"/>
                    <a:pt x="68619" y="123679"/>
                    <a:pt x="63689" y="118749"/>
                  </a:cubicBezTo>
                  <a:lnTo>
                    <a:pt x="96560" y="99026"/>
                  </a:lnTo>
                  <a:lnTo>
                    <a:pt x="89164" y="85877"/>
                  </a:lnTo>
                  <a:lnTo>
                    <a:pt x="86699" y="87521"/>
                  </a:lnTo>
                  <a:lnTo>
                    <a:pt x="53827" y="106422"/>
                  </a:lnTo>
                  <a:lnTo>
                    <a:pt x="52183" y="103956"/>
                  </a:lnTo>
                  <a:lnTo>
                    <a:pt x="51362" y="103135"/>
                  </a:lnTo>
                  <a:lnTo>
                    <a:pt x="48896" y="98204"/>
                  </a:lnTo>
                  <a:lnTo>
                    <a:pt x="47253" y="94095"/>
                  </a:lnTo>
                  <a:lnTo>
                    <a:pt x="87521" y="70263"/>
                  </a:lnTo>
                  <a:lnTo>
                    <a:pt x="80125" y="57114"/>
                  </a:lnTo>
                  <a:lnTo>
                    <a:pt x="77659" y="58758"/>
                  </a:lnTo>
                  <a:lnTo>
                    <a:pt x="41500" y="80125"/>
                  </a:lnTo>
                  <a:cubicBezTo>
                    <a:pt x="40678" y="79303"/>
                    <a:pt x="40678" y="78481"/>
                    <a:pt x="40678" y="76837"/>
                  </a:cubicBezTo>
                  <a:cubicBezTo>
                    <a:pt x="37391" y="67798"/>
                    <a:pt x="36569" y="59580"/>
                    <a:pt x="39035" y="52184"/>
                  </a:cubicBezTo>
                  <a:cubicBezTo>
                    <a:pt x="41500" y="43966"/>
                    <a:pt x="46431" y="38213"/>
                    <a:pt x="54649" y="33282"/>
                  </a:cubicBezTo>
                  <a:cubicBezTo>
                    <a:pt x="61223" y="29173"/>
                    <a:pt x="70263" y="26708"/>
                    <a:pt x="81768" y="25886"/>
                  </a:cubicBezTo>
                  <a:lnTo>
                    <a:pt x="79303" y="6163"/>
                  </a:lnTo>
                  <a:cubicBezTo>
                    <a:pt x="76016" y="8629"/>
                    <a:pt x="74372" y="8629"/>
                    <a:pt x="73550" y="8629"/>
                  </a:cubicBezTo>
                  <a:close/>
                </a:path>
              </a:pathLst>
            </a:custGeom>
            <a:solidFill>
              <a:srgbClr val="FFEE34"/>
            </a:solidFill>
            <a:ln w="9525" cap="flat">
              <a:noFill/>
              <a:prstDash val="solid"/>
              <a:miter/>
            </a:ln>
          </p:spPr>
          <p:txBody>
            <a:bodyPr rtlCol="0" anchor="ctr"/>
            <a:lstStyle/>
            <a:p>
              <a:endParaRPr lang="fi-FI"/>
            </a:p>
          </p:txBody>
        </p:sp>
        <p:sp>
          <p:nvSpPr>
            <p:cNvPr id="139" name="Freeform: Shape 138">
              <a:extLst>
                <a:ext uri="{FF2B5EF4-FFF2-40B4-BE49-F238E27FC236}">
                  <a16:creationId xmlns:a16="http://schemas.microsoft.com/office/drawing/2014/main" id="{16380E45-3772-4927-81E9-00F89261C525}"/>
                </a:ext>
              </a:extLst>
            </p:cNvPr>
            <p:cNvSpPr/>
            <p:nvPr/>
          </p:nvSpPr>
          <p:spPr>
            <a:xfrm>
              <a:off x="3564049" y="3676456"/>
              <a:ext cx="262973" cy="262973"/>
            </a:xfrm>
            <a:custGeom>
              <a:avLst/>
              <a:gdLst>
                <a:gd name="connsiteX0" fmla="*/ 234384 w 262972"/>
                <a:gd name="connsiteY0" fmla="*/ 208908 h 262972"/>
                <a:gd name="connsiteX1" fmla="*/ 56877 w 262972"/>
                <a:gd name="connsiteY1" fmla="*/ 234384 h 262972"/>
                <a:gd name="connsiteX2" fmla="*/ 31401 w 262972"/>
                <a:gd name="connsiteY2" fmla="*/ 56877 h 262972"/>
                <a:gd name="connsiteX3" fmla="*/ 208908 w 262972"/>
                <a:gd name="connsiteY3" fmla="*/ 31401 h 262972"/>
                <a:gd name="connsiteX4" fmla="*/ 234384 w 262972"/>
                <a:gd name="connsiteY4" fmla="*/ 208908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34384" y="208908"/>
                  </a:moveTo>
                  <a:cubicBezTo>
                    <a:pt x="192472" y="264790"/>
                    <a:pt x="112759" y="276295"/>
                    <a:pt x="56877" y="234384"/>
                  </a:cubicBezTo>
                  <a:cubicBezTo>
                    <a:pt x="995" y="192472"/>
                    <a:pt x="-10510" y="112759"/>
                    <a:pt x="31401" y="56877"/>
                  </a:cubicBezTo>
                  <a:cubicBezTo>
                    <a:pt x="73313" y="995"/>
                    <a:pt x="153027" y="-10510"/>
                    <a:pt x="208908" y="31401"/>
                  </a:cubicBezTo>
                  <a:cubicBezTo>
                    <a:pt x="264790" y="73313"/>
                    <a:pt x="276295" y="152205"/>
                    <a:pt x="234384" y="208908"/>
                  </a:cubicBezTo>
                  <a:close/>
                </a:path>
              </a:pathLst>
            </a:custGeom>
            <a:solidFill>
              <a:srgbClr val="FFCA08"/>
            </a:solidFill>
            <a:ln w="9525" cap="flat">
              <a:noFill/>
              <a:prstDash val="solid"/>
              <a:miter/>
            </a:ln>
          </p:spPr>
          <p:txBody>
            <a:bodyPr rtlCol="0" anchor="ctr"/>
            <a:lstStyle/>
            <a:p>
              <a:endParaRPr lang="fi-FI"/>
            </a:p>
          </p:txBody>
        </p:sp>
        <p:sp>
          <p:nvSpPr>
            <p:cNvPr id="140" name="Freeform: Shape 139">
              <a:extLst>
                <a:ext uri="{FF2B5EF4-FFF2-40B4-BE49-F238E27FC236}">
                  <a16:creationId xmlns:a16="http://schemas.microsoft.com/office/drawing/2014/main" id="{7038E635-226B-4969-964C-61654A9B406C}"/>
                </a:ext>
              </a:extLst>
            </p:cNvPr>
            <p:cNvSpPr/>
            <p:nvPr/>
          </p:nvSpPr>
          <p:spPr>
            <a:xfrm>
              <a:off x="3622159" y="3735855"/>
              <a:ext cx="147922" cy="156140"/>
            </a:xfrm>
            <a:custGeom>
              <a:avLst/>
              <a:gdLst>
                <a:gd name="connsiteX0" fmla="*/ 142581 w 147922"/>
                <a:gd name="connsiteY0" fmla="*/ 42677 h 156140"/>
                <a:gd name="connsiteX1" fmla="*/ 121214 w 147922"/>
                <a:gd name="connsiteY1" fmla="*/ 18023 h 156140"/>
                <a:gd name="connsiteX2" fmla="*/ 81768 w 147922"/>
                <a:gd name="connsiteY2" fmla="*/ 6518 h 156140"/>
                <a:gd name="connsiteX3" fmla="*/ 43966 w 147922"/>
                <a:gd name="connsiteY3" fmla="*/ 27063 h 156140"/>
                <a:gd name="connsiteX4" fmla="*/ 31639 w 147922"/>
                <a:gd name="connsiteY4" fmla="*/ 18023 h 156140"/>
                <a:gd name="connsiteX5" fmla="*/ 24243 w 147922"/>
                <a:gd name="connsiteY5" fmla="*/ 27885 h 156140"/>
                <a:gd name="connsiteX6" fmla="*/ 22599 w 147922"/>
                <a:gd name="connsiteY6" fmla="*/ 30350 h 156140"/>
                <a:gd name="connsiteX7" fmla="*/ 31639 w 147922"/>
                <a:gd name="connsiteY7" fmla="*/ 36924 h 156140"/>
                <a:gd name="connsiteX8" fmla="*/ 34104 w 147922"/>
                <a:gd name="connsiteY8" fmla="*/ 38568 h 156140"/>
                <a:gd name="connsiteX9" fmla="*/ 29996 w 147922"/>
                <a:gd name="connsiteY9" fmla="*/ 43499 h 156140"/>
                <a:gd name="connsiteX10" fmla="*/ 27530 w 147922"/>
                <a:gd name="connsiteY10" fmla="*/ 46786 h 156140"/>
                <a:gd name="connsiteX11" fmla="*/ 25887 w 147922"/>
                <a:gd name="connsiteY11" fmla="*/ 50073 h 156140"/>
                <a:gd name="connsiteX12" fmla="*/ 15203 w 147922"/>
                <a:gd name="connsiteY12" fmla="*/ 41855 h 156140"/>
                <a:gd name="connsiteX13" fmla="*/ 9451 w 147922"/>
                <a:gd name="connsiteY13" fmla="*/ 50073 h 156140"/>
                <a:gd name="connsiteX14" fmla="*/ 7807 w 147922"/>
                <a:gd name="connsiteY14" fmla="*/ 51716 h 156140"/>
                <a:gd name="connsiteX15" fmla="*/ 6163 w 147922"/>
                <a:gd name="connsiteY15" fmla="*/ 54182 h 156140"/>
                <a:gd name="connsiteX16" fmla="*/ 6985 w 147922"/>
                <a:gd name="connsiteY16" fmla="*/ 55004 h 156140"/>
                <a:gd name="connsiteX17" fmla="*/ 16847 w 147922"/>
                <a:gd name="connsiteY17" fmla="*/ 62400 h 156140"/>
                <a:gd name="connsiteX18" fmla="*/ 18490 w 147922"/>
                <a:gd name="connsiteY18" fmla="*/ 63222 h 156140"/>
                <a:gd name="connsiteX19" fmla="*/ 11094 w 147922"/>
                <a:gd name="connsiteY19" fmla="*/ 94450 h 156140"/>
                <a:gd name="connsiteX20" fmla="*/ 11094 w 147922"/>
                <a:gd name="connsiteY20" fmla="*/ 96093 h 156140"/>
                <a:gd name="connsiteX21" fmla="*/ 11916 w 147922"/>
                <a:gd name="connsiteY21" fmla="*/ 105133 h 156140"/>
                <a:gd name="connsiteX22" fmla="*/ 35748 w 147922"/>
                <a:gd name="connsiteY22" fmla="*/ 138004 h 156140"/>
                <a:gd name="connsiteX23" fmla="*/ 63689 w 147922"/>
                <a:gd name="connsiteY23" fmla="*/ 151153 h 156140"/>
                <a:gd name="connsiteX24" fmla="*/ 75194 w 147922"/>
                <a:gd name="connsiteY24" fmla="*/ 134717 h 156140"/>
                <a:gd name="connsiteX25" fmla="*/ 72728 w 147922"/>
                <a:gd name="connsiteY25" fmla="*/ 133895 h 156140"/>
                <a:gd name="connsiteX26" fmla="*/ 48075 w 147922"/>
                <a:gd name="connsiteY26" fmla="*/ 122390 h 156140"/>
                <a:gd name="connsiteX27" fmla="*/ 32461 w 147922"/>
                <a:gd name="connsiteY27" fmla="*/ 96093 h 156140"/>
                <a:gd name="connsiteX28" fmla="*/ 32461 w 147922"/>
                <a:gd name="connsiteY28" fmla="*/ 96093 h 156140"/>
                <a:gd name="connsiteX29" fmla="*/ 37392 w 147922"/>
                <a:gd name="connsiteY29" fmla="*/ 77192 h 156140"/>
                <a:gd name="connsiteX30" fmla="*/ 68620 w 147922"/>
                <a:gd name="connsiteY30" fmla="*/ 100202 h 156140"/>
                <a:gd name="connsiteX31" fmla="*/ 77659 w 147922"/>
                <a:gd name="connsiteY31" fmla="*/ 87875 h 156140"/>
                <a:gd name="connsiteX32" fmla="*/ 76016 w 147922"/>
                <a:gd name="connsiteY32" fmla="*/ 86232 h 156140"/>
                <a:gd name="connsiteX33" fmla="*/ 45609 w 147922"/>
                <a:gd name="connsiteY33" fmla="*/ 64043 h 156140"/>
                <a:gd name="connsiteX34" fmla="*/ 47253 w 147922"/>
                <a:gd name="connsiteY34" fmla="*/ 61578 h 156140"/>
                <a:gd name="connsiteX35" fmla="*/ 48075 w 147922"/>
                <a:gd name="connsiteY35" fmla="*/ 60756 h 156140"/>
                <a:gd name="connsiteX36" fmla="*/ 51362 w 147922"/>
                <a:gd name="connsiteY36" fmla="*/ 56647 h 156140"/>
                <a:gd name="connsiteX37" fmla="*/ 53827 w 147922"/>
                <a:gd name="connsiteY37" fmla="*/ 53360 h 156140"/>
                <a:gd name="connsiteX38" fmla="*/ 91630 w 147922"/>
                <a:gd name="connsiteY38" fmla="*/ 80479 h 156140"/>
                <a:gd name="connsiteX39" fmla="*/ 100669 w 147922"/>
                <a:gd name="connsiteY39" fmla="*/ 68152 h 156140"/>
                <a:gd name="connsiteX40" fmla="*/ 99026 w 147922"/>
                <a:gd name="connsiteY40" fmla="*/ 66509 h 156140"/>
                <a:gd name="connsiteX41" fmla="*/ 64511 w 147922"/>
                <a:gd name="connsiteY41" fmla="*/ 41855 h 156140"/>
                <a:gd name="connsiteX42" fmla="*/ 66976 w 147922"/>
                <a:gd name="connsiteY42" fmla="*/ 40211 h 156140"/>
                <a:gd name="connsiteX43" fmla="*/ 89164 w 147922"/>
                <a:gd name="connsiteY43" fmla="*/ 28706 h 156140"/>
                <a:gd name="connsiteX44" fmla="*/ 112175 w 147922"/>
                <a:gd name="connsiteY44" fmla="*/ 35281 h 156140"/>
                <a:gd name="connsiteX45" fmla="*/ 129432 w 147922"/>
                <a:gd name="connsiteY45" fmla="*/ 57469 h 156140"/>
                <a:gd name="connsiteX46" fmla="*/ 146690 w 147922"/>
                <a:gd name="connsiteY46" fmla="*/ 47608 h 156140"/>
                <a:gd name="connsiteX47" fmla="*/ 142581 w 147922"/>
                <a:gd name="connsiteY47" fmla="*/ 42677 h 1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922" h="156140">
                  <a:moveTo>
                    <a:pt x="142581" y="42677"/>
                  </a:moveTo>
                  <a:cubicBezTo>
                    <a:pt x="137650" y="33637"/>
                    <a:pt x="130254" y="25419"/>
                    <a:pt x="121214" y="18023"/>
                  </a:cubicBezTo>
                  <a:cubicBezTo>
                    <a:pt x="108066" y="8983"/>
                    <a:pt x="94917" y="4874"/>
                    <a:pt x="81768" y="6518"/>
                  </a:cubicBezTo>
                  <a:cubicBezTo>
                    <a:pt x="67798" y="8162"/>
                    <a:pt x="55471" y="14736"/>
                    <a:pt x="43966" y="27063"/>
                  </a:cubicBezTo>
                  <a:lnTo>
                    <a:pt x="31639" y="18023"/>
                  </a:lnTo>
                  <a:lnTo>
                    <a:pt x="24243" y="27885"/>
                  </a:lnTo>
                  <a:lnTo>
                    <a:pt x="22599" y="30350"/>
                  </a:lnTo>
                  <a:lnTo>
                    <a:pt x="31639" y="36924"/>
                  </a:lnTo>
                  <a:lnTo>
                    <a:pt x="34104" y="38568"/>
                  </a:lnTo>
                  <a:lnTo>
                    <a:pt x="29996" y="43499"/>
                  </a:lnTo>
                  <a:lnTo>
                    <a:pt x="27530" y="46786"/>
                  </a:lnTo>
                  <a:lnTo>
                    <a:pt x="25887" y="50073"/>
                  </a:lnTo>
                  <a:lnTo>
                    <a:pt x="15203" y="41855"/>
                  </a:lnTo>
                  <a:lnTo>
                    <a:pt x="9451" y="50073"/>
                  </a:lnTo>
                  <a:lnTo>
                    <a:pt x="7807" y="51716"/>
                  </a:lnTo>
                  <a:lnTo>
                    <a:pt x="6163" y="54182"/>
                  </a:lnTo>
                  <a:lnTo>
                    <a:pt x="6985" y="55004"/>
                  </a:lnTo>
                  <a:lnTo>
                    <a:pt x="16847" y="62400"/>
                  </a:lnTo>
                  <a:lnTo>
                    <a:pt x="18490" y="63222"/>
                  </a:lnTo>
                  <a:cubicBezTo>
                    <a:pt x="12738" y="74727"/>
                    <a:pt x="10272" y="84588"/>
                    <a:pt x="11094" y="94450"/>
                  </a:cubicBezTo>
                  <a:cubicBezTo>
                    <a:pt x="11094" y="95271"/>
                    <a:pt x="11094" y="95271"/>
                    <a:pt x="11094" y="96093"/>
                  </a:cubicBezTo>
                  <a:cubicBezTo>
                    <a:pt x="11094" y="99380"/>
                    <a:pt x="11916" y="101846"/>
                    <a:pt x="11916" y="105133"/>
                  </a:cubicBezTo>
                  <a:cubicBezTo>
                    <a:pt x="15203" y="118282"/>
                    <a:pt x="22599" y="128965"/>
                    <a:pt x="35748" y="138004"/>
                  </a:cubicBezTo>
                  <a:cubicBezTo>
                    <a:pt x="44788" y="144579"/>
                    <a:pt x="53827" y="148688"/>
                    <a:pt x="63689" y="151153"/>
                  </a:cubicBezTo>
                  <a:lnTo>
                    <a:pt x="75194" y="134717"/>
                  </a:lnTo>
                  <a:cubicBezTo>
                    <a:pt x="74372" y="134717"/>
                    <a:pt x="73550" y="133895"/>
                    <a:pt x="72728" y="133895"/>
                  </a:cubicBezTo>
                  <a:cubicBezTo>
                    <a:pt x="63689" y="131430"/>
                    <a:pt x="55471" y="127321"/>
                    <a:pt x="48075" y="122390"/>
                  </a:cubicBezTo>
                  <a:cubicBezTo>
                    <a:pt x="38213" y="114994"/>
                    <a:pt x="32461" y="105955"/>
                    <a:pt x="32461" y="96093"/>
                  </a:cubicBezTo>
                  <a:cubicBezTo>
                    <a:pt x="32461" y="96093"/>
                    <a:pt x="32461" y="96093"/>
                    <a:pt x="32461" y="96093"/>
                  </a:cubicBezTo>
                  <a:cubicBezTo>
                    <a:pt x="32461" y="90341"/>
                    <a:pt x="34104" y="83766"/>
                    <a:pt x="37392" y="77192"/>
                  </a:cubicBezTo>
                  <a:lnTo>
                    <a:pt x="68620" y="100202"/>
                  </a:lnTo>
                  <a:lnTo>
                    <a:pt x="77659" y="87875"/>
                  </a:lnTo>
                  <a:lnTo>
                    <a:pt x="76016" y="86232"/>
                  </a:lnTo>
                  <a:lnTo>
                    <a:pt x="45609" y="64043"/>
                  </a:lnTo>
                  <a:lnTo>
                    <a:pt x="47253" y="61578"/>
                  </a:lnTo>
                  <a:lnTo>
                    <a:pt x="48075" y="60756"/>
                  </a:lnTo>
                  <a:lnTo>
                    <a:pt x="51362" y="56647"/>
                  </a:lnTo>
                  <a:lnTo>
                    <a:pt x="53827" y="53360"/>
                  </a:lnTo>
                  <a:lnTo>
                    <a:pt x="91630" y="80479"/>
                  </a:lnTo>
                  <a:lnTo>
                    <a:pt x="100669" y="68152"/>
                  </a:lnTo>
                  <a:lnTo>
                    <a:pt x="99026" y="66509"/>
                  </a:lnTo>
                  <a:lnTo>
                    <a:pt x="64511" y="41855"/>
                  </a:lnTo>
                  <a:cubicBezTo>
                    <a:pt x="65332" y="41033"/>
                    <a:pt x="66154" y="40211"/>
                    <a:pt x="66976" y="40211"/>
                  </a:cubicBezTo>
                  <a:cubicBezTo>
                    <a:pt x="74372" y="33637"/>
                    <a:pt x="81768" y="29528"/>
                    <a:pt x="89164" y="28706"/>
                  </a:cubicBezTo>
                  <a:cubicBezTo>
                    <a:pt x="97382" y="27885"/>
                    <a:pt x="104778" y="29528"/>
                    <a:pt x="112175" y="35281"/>
                  </a:cubicBezTo>
                  <a:cubicBezTo>
                    <a:pt x="118749" y="40211"/>
                    <a:pt x="124501" y="47608"/>
                    <a:pt x="129432" y="57469"/>
                  </a:cubicBezTo>
                  <a:lnTo>
                    <a:pt x="146690" y="47608"/>
                  </a:lnTo>
                  <a:cubicBezTo>
                    <a:pt x="143402" y="45142"/>
                    <a:pt x="143402" y="43499"/>
                    <a:pt x="142581" y="42677"/>
                  </a:cubicBezTo>
                  <a:close/>
                </a:path>
              </a:pathLst>
            </a:custGeom>
            <a:solidFill>
              <a:srgbClr val="FFEE34"/>
            </a:solidFill>
            <a:ln w="9525" cap="flat">
              <a:noFill/>
              <a:prstDash val="solid"/>
              <a:miter/>
            </a:ln>
          </p:spPr>
          <p:txBody>
            <a:bodyPr rtlCol="0" anchor="ctr"/>
            <a:lstStyle/>
            <a:p>
              <a:endParaRPr lang="fi-FI"/>
            </a:p>
          </p:txBody>
        </p:sp>
        <p:sp>
          <p:nvSpPr>
            <p:cNvPr id="141" name="Freeform: Shape 140">
              <a:extLst>
                <a:ext uri="{FF2B5EF4-FFF2-40B4-BE49-F238E27FC236}">
                  <a16:creationId xmlns:a16="http://schemas.microsoft.com/office/drawing/2014/main" id="{0BE891C7-D332-4375-B13B-1988AC36AEA9}"/>
                </a:ext>
              </a:extLst>
            </p:cNvPr>
            <p:cNvSpPr/>
            <p:nvPr/>
          </p:nvSpPr>
          <p:spPr>
            <a:xfrm>
              <a:off x="1544552" y="3203690"/>
              <a:ext cx="262973" cy="262973"/>
            </a:xfrm>
            <a:custGeom>
              <a:avLst/>
              <a:gdLst>
                <a:gd name="connsiteX0" fmla="*/ 234384 w 262972"/>
                <a:gd name="connsiteY0" fmla="*/ 208908 h 262972"/>
                <a:gd name="connsiteX1" fmla="*/ 56877 w 262972"/>
                <a:gd name="connsiteY1" fmla="*/ 234384 h 262972"/>
                <a:gd name="connsiteX2" fmla="*/ 31402 w 262972"/>
                <a:gd name="connsiteY2" fmla="*/ 56877 h 262972"/>
                <a:gd name="connsiteX3" fmla="*/ 208908 w 262972"/>
                <a:gd name="connsiteY3" fmla="*/ 31401 h 262972"/>
                <a:gd name="connsiteX4" fmla="*/ 234384 w 262972"/>
                <a:gd name="connsiteY4" fmla="*/ 208908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34384" y="208908"/>
                  </a:moveTo>
                  <a:cubicBezTo>
                    <a:pt x="192472" y="264790"/>
                    <a:pt x="112759" y="276295"/>
                    <a:pt x="56877" y="234384"/>
                  </a:cubicBezTo>
                  <a:cubicBezTo>
                    <a:pt x="995" y="192472"/>
                    <a:pt x="-10510" y="112759"/>
                    <a:pt x="31402" y="56877"/>
                  </a:cubicBezTo>
                  <a:cubicBezTo>
                    <a:pt x="73313" y="995"/>
                    <a:pt x="153026" y="-10510"/>
                    <a:pt x="208908" y="31401"/>
                  </a:cubicBezTo>
                  <a:cubicBezTo>
                    <a:pt x="264790" y="73313"/>
                    <a:pt x="276295" y="152205"/>
                    <a:pt x="234384" y="208908"/>
                  </a:cubicBezTo>
                  <a:close/>
                </a:path>
              </a:pathLst>
            </a:custGeom>
            <a:solidFill>
              <a:srgbClr val="FFCA08"/>
            </a:solidFill>
            <a:ln w="9525" cap="flat">
              <a:noFill/>
              <a:prstDash val="solid"/>
              <a:miter/>
            </a:ln>
          </p:spPr>
          <p:txBody>
            <a:bodyPr rtlCol="0" anchor="ctr"/>
            <a:lstStyle/>
            <a:p>
              <a:endParaRPr lang="fi-FI"/>
            </a:p>
          </p:txBody>
        </p:sp>
        <p:sp>
          <p:nvSpPr>
            <p:cNvPr id="142" name="Freeform: Shape 141">
              <a:extLst>
                <a:ext uri="{FF2B5EF4-FFF2-40B4-BE49-F238E27FC236}">
                  <a16:creationId xmlns:a16="http://schemas.microsoft.com/office/drawing/2014/main" id="{65AD4EF3-8A58-4C6C-900C-55A485F6BB55}"/>
                </a:ext>
              </a:extLst>
            </p:cNvPr>
            <p:cNvSpPr/>
            <p:nvPr/>
          </p:nvSpPr>
          <p:spPr>
            <a:xfrm>
              <a:off x="1602662" y="3263089"/>
              <a:ext cx="147922" cy="156140"/>
            </a:xfrm>
            <a:custGeom>
              <a:avLst/>
              <a:gdLst>
                <a:gd name="connsiteX0" fmla="*/ 143402 w 147922"/>
                <a:gd name="connsiteY0" fmla="*/ 42677 h 156140"/>
                <a:gd name="connsiteX1" fmla="*/ 122036 w 147922"/>
                <a:gd name="connsiteY1" fmla="*/ 18023 h 156140"/>
                <a:gd name="connsiteX2" fmla="*/ 82590 w 147922"/>
                <a:gd name="connsiteY2" fmla="*/ 6518 h 156140"/>
                <a:gd name="connsiteX3" fmla="*/ 44788 w 147922"/>
                <a:gd name="connsiteY3" fmla="*/ 27063 h 156140"/>
                <a:gd name="connsiteX4" fmla="*/ 32461 w 147922"/>
                <a:gd name="connsiteY4" fmla="*/ 18023 h 156140"/>
                <a:gd name="connsiteX5" fmla="*/ 24243 w 147922"/>
                <a:gd name="connsiteY5" fmla="*/ 27885 h 156140"/>
                <a:gd name="connsiteX6" fmla="*/ 22599 w 147922"/>
                <a:gd name="connsiteY6" fmla="*/ 30350 h 156140"/>
                <a:gd name="connsiteX7" fmla="*/ 31639 w 147922"/>
                <a:gd name="connsiteY7" fmla="*/ 36924 h 156140"/>
                <a:gd name="connsiteX8" fmla="*/ 34104 w 147922"/>
                <a:gd name="connsiteY8" fmla="*/ 38568 h 156140"/>
                <a:gd name="connsiteX9" fmla="*/ 29995 w 147922"/>
                <a:gd name="connsiteY9" fmla="*/ 43499 h 156140"/>
                <a:gd name="connsiteX10" fmla="*/ 27530 w 147922"/>
                <a:gd name="connsiteY10" fmla="*/ 46786 h 156140"/>
                <a:gd name="connsiteX11" fmla="*/ 25886 w 147922"/>
                <a:gd name="connsiteY11" fmla="*/ 50073 h 156140"/>
                <a:gd name="connsiteX12" fmla="*/ 15203 w 147922"/>
                <a:gd name="connsiteY12" fmla="*/ 41855 h 156140"/>
                <a:gd name="connsiteX13" fmla="*/ 9451 w 147922"/>
                <a:gd name="connsiteY13" fmla="*/ 50073 h 156140"/>
                <a:gd name="connsiteX14" fmla="*/ 7807 w 147922"/>
                <a:gd name="connsiteY14" fmla="*/ 51716 h 156140"/>
                <a:gd name="connsiteX15" fmla="*/ 6163 w 147922"/>
                <a:gd name="connsiteY15" fmla="*/ 54182 h 156140"/>
                <a:gd name="connsiteX16" fmla="*/ 6985 w 147922"/>
                <a:gd name="connsiteY16" fmla="*/ 55004 h 156140"/>
                <a:gd name="connsiteX17" fmla="*/ 16847 w 147922"/>
                <a:gd name="connsiteY17" fmla="*/ 62400 h 156140"/>
                <a:gd name="connsiteX18" fmla="*/ 18490 w 147922"/>
                <a:gd name="connsiteY18" fmla="*/ 63222 h 156140"/>
                <a:gd name="connsiteX19" fmla="*/ 11094 w 147922"/>
                <a:gd name="connsiteY19" fmla="*/ 94450 h 156140"/>
                <a:gd name="connsiteX20" fmla="*/ 11094 w 147922"/>
                <a:gd name="connsiteY20" fmla="*/ 96093 h 156140"/>
                <a:gd name="connsiteX21" fmla="*/ 11916 w 147922"/>
                <a:gd name="connsiteY21" fmla="*/ 105133 h 156140"/>
                <a:gd name="connsiteX22" fmla="*/ 35748 w 147922"/>
                <a:gd name="connsiteY22" fmla="*/ 138004 h 156140"/>
                <a:gd name="connsiteX23" fmla="*/ 63689 w 147922"/>
                <a:gd name="connsiteY23" fmla="*/ 151153 h 156140"/>
                <a:gd name="connsiteX24" fmla="*/ 75194 w 147922"/>
                <a:gd name="connsiteY24" fmla="*/ 134717 h 156140"/>
                <a:gd name="connsiteX25" fmla="*/ 72728 w 147922"/>
                <a:gd name="connsiteY25" fmla="*/ 133895 h 156140"/>
                <a:gd name="connsiteX26" fmla="*/ 48075 w 147922"/>
                <a:gd name="connsiteY26" fmla="*/ 122390 h 156140"/>
                <a:gd name="connsiteX27" fmla="*/ 32461 w 147922"/>
                <a:gd name="connsiteY27" fmla="*/ 96093 h 156140"/>
                <a:gd name="connsiteX28" fmla="*/ 32461 w 147922"/>
                <a:gd name="connsiteY28" fmla="*/ 96093 h 156140"/>
                <a:gd name="connsiteX29" fmla="*/ 37391 w 147922"/>
                <a:gd name="connsiteY29" fmla="*/ 77192 h 156140"/>
                <a:gd name="connsiteX30" fmla="*/ 68619 w 147922"/>
                <a:gd name="connsiteY30" fmla="*/ 100202 h 156140"/>
                <a:gd name="connsiteX31" fmla="*/ 77659 w 147922"/>
                <a:gd name="connsiteY31" fmla="*/ 87875 h 156140"/>
                <a:gd name="connsiteX32" fmla="*/ 76016 w 147922"/>
                <a:gd name="connsiteY32" fmla="*/ 86232 h 156140"/>
                <a:gd name="connsiteX33" fmla="*/ 45609 w 147922"/>
                <a:gd name="connsiteY33" fmla="*/ 64043 h 156140"/>
                <a:gd name="connsiteX34" fmla="*/ 47253 w 147922"/>
                <a:gd name="connsiteY34" fmla="*/ 61578 h 156140"/>
                <a:gd name="connsiteX35" fmla="*/ 48075 w 147922"/>
                <a:gd name="connsiteY35" fmla="*/ 60756 h 156140"/>
                <a:gd name="connsiteX36" fmla="*/ 51362 w 147922"/>
                <a:gd name="connsiteY36" fmla="*/ 56647 h 156140"/>
                <a:gd name="connsiteX37" fmla="*/ 53827 w 147922"/>
                <a:gd name="connsiteY37" fmla="*/ 53360 h 156140"/>
                <a:gd name="connsiteX38" fmla="*/ 91630 w 147922"/>
                <a:gd name="connsiteY38" fmla="*/ 80479 h 156140"/>
                <a:gd name="connsiteX39" fmla="*/ 100669 w 147922"/>
                <a:gd name="connsiteY39" fmla="*/ 68152 h 156140"/>
                <a:gd name="connsiteX40" fmla="*/ 99026 w 147922"/>
                <a:gd name="connsiteY40" fmla="*/ 66509 h 156140"/>
                <a:gd name="connsiteX41" fmla="*/ 64510 w 147922"/>
                <a:gd name="connsiteY41" fmla="*/ 41855 h 156140"/>
                <a:gd name="connsiteX42" fmla="*/ 66976 w 147922"/>
                <a:gd name="connsiteY42" fmla="*/ 40211 h 156140"/>
                <a:gd name="connsiteX43" fmla="*/ 89164 w 147922"/>
                <a:gd name="connsiteY43" fmla="*/ 28706 h 156140"/>
                <a:gd name="connsiteX44" fmla="*/ 112174 w 147922"/>
                <a:gd name="connsiteY44" fmla="*/ 35281 h 156140"/>
                <a:gd name="connsiteX45" fmla="*/ 129432 w 147922"/>
                <a:gd name="connsiteY45" fmla="*/ 57469 h 156140"/>
                <a:gd name="connsiteX46" fmla="*/ 146689 w 147922"/>
                <a:gd name="connsiteY46" fmla="*/ 47608 h 156140"/>
                <a:gd name="connsiteX47" fmla="*/ 143402 w 147922"/>
                <a:gd name="connsiteY47" fmla="*/ 42677 h 1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922" h="156140">
                  <a:moveTo>
                    <a:pt x="143402" y="42677"/>
                  </a:moveTo>
                  <a:cubicBezTo>
                    <a:pt x="138472" y="33637"/>
                    <a:pt x="131075" y="25419"/>
                    <a:pt x="122036" y="18023"/>
                  </a:cubicBezTo>
                  <a:cubicBezTo>
                    <a:pt x="108887" y="8983"/>
                    <a:pt x="95739" y="4874"/>
                    <a:pt x="82590" y="6518"/>
                  </a:cubicBezTo>
                  <a:cubicBezTo>
                    <a:pt x="68619" y="8162"/>
                    <a:pt x="56293" y="14736"/>
                    <a:pt x="44788" y="27063"/>
                  </a:cubicBezTo>
                  <a:lnTo>
                    <a:pt x="32461" y="18023"/>
                  </a:lnTo>
                  <a:lnTo>
                    <a:pt x="24243" y="27885"/>
                  </a:lnTo>
                  <a:lnTo>
                    <a:pt x="22599" y="30350"/>
                  </a:lnTo>
                  <a:lnTo>
                    <a:pt x="31639" y="36924"/>
                  </a:lnTo>
                  <a:lnTo>
                    <a:pt x="34104" y="38568"/>
                  </a:lnTo>
                  <a:lnTo>
                    <a:pt x="29995" y="43499"/>
                  </a:lnTo>
                  <a:lnTo>
                    <a:pt x="27530" y="46786"/>
                  </a:lnTo>
                  <a:lnTo>
                    <a:pt x="25886" y="50073"/>
                  </a:lnTo>
                  <a:lnTo>
                    <a:pt x="15203" y="41855"/>
                  </a:lnTo>
                  <a:lnTo>
                    <a:pt x="9451" y="50073"/>
                  </a:lnTo>
                  <a:lnTo>
                    <a:pt x="7807" y="51716"/>
                  </a:lnTo>
                  <a:lnTo>
                    <a:pt x="6163" y="54182"/>
                  </a:lnTo>
                  <a:lnTo>
                    <a:pt x="6985" y="55004"/>
                  </a:lnTo>
                  <a:lnTo>
                    <a:pt x="16847" y="62400"/>
                  </a:lnTo>
                  <a:lnTo>
                    <a:pt x="18490" y="63222"/>
                  </a:lnTo>
                  <a:cubicBezTo>
                    <a:pt x="12738" y="74727"/>
                    <a:pt x="10272" y="84588"/>
                    <a:pt x="11094" y="94450"/>
                  </a:cubicBezTo>
                  <a:cubicBezTo>
                    <a:pt x="11094" y="95271"/>
                    <a:pt x="11094" y="95271"/>
                    <a:pt x="11094" y="96093"/>
                  </a:cubicBezTo>
                  <a:cubicBezTo>
                    <a:pt x="11094" y="99380"/>
                    <a:pt x="11916" y="101846"/>
                    <a:pt x="11916" y="105133"/>
                  </a:cubicBezTo>
                  <a:cubicBezTo>
                    <a:pt x="15203" y="118282"/>
                    <a:pt x="22599" y="128965"/>
                    <a:pt x="35748" y="138004"/>
                  </a:cubicBezTo>
                  <a:cubicBezTo>
                    <a:pt x="44788" y="144579"/>
                    <a:pt x="53827" y="148688"/>
                    <a:pt x="63689" y="151153"/>
                  </a:cubicBezTo>
                  <a:lnTo>
                    <a:pt x="75194" y="134717"/>
                  </a:lnTo>
                  <a:cubicBezTo>
                    <a:pt x="74372" y="134717"/>
                    <a:pt x="73550" y="133895"/>
                    <a:pt x="72728" y="133895"/>
                  </a:cubicBezTo>
                  <a:cubicBezTo>
                    <a:pt x="63689" y="131430"/>
                    <a:pt x="55471" y="127321"/>
                    <a:pt x="48075" y="122390"/>
                  </a:cubicBezTo>
                  <a:cubicBezTo>
                    <a:pt x="38213" y="114994"/>
                    <a:pt x="32461" y="105955"/>
                    <a:pt x="32461" y="96093"/>
                  </a:cubicBezTo>
                  <a:cubicBezTo>
                    <a:pt x="32461" y="96093"/>
                    <a:pt x="32461" y="96093"/>
                    <a:pt x="32461" y="96093"/>
                  </a:cubicBezTo>
                  <a:cubicBezTo>
                    <a:pt x="32461" y="90341"/>
                    <a:pt x="34104" y="83766"/>
                    <a:pt x="37391" y="77192"/>
                  </a:cubicBezTo>
                  <a:lnTo>
                    <a:pt x="68619" y="100202"/>
                  </a:lnTo>
                  <a:lnTo>
                    <a:pt x="77659" y="87875"/>
                  </a:lnTo>
                  <a:lnTo>
                    <a:pt x="76016" y="86232"/>
                  </a:lnTo>
                  <a:lnTo>
                    <a:pt x="45609" y="64043"/>
                  </a:lnTo>
                  <a:lnTo>
                    <a:pt x="47253" y="61578"/>
                  </a:lnTo>
                  <a:lnTo>
                    <a:pt x="48075" y="60756"/>
                  </a:lnTo>
                  <a:lnTo>
                    <a:pt x="51362" y="56647"/>
                  </a:lnTo>
                  <a:lnTo>
                    <a:pt x="53827" y="53360"/>
                  </a:lnTo>
                  <a:lnTo>
                    <a:pt x="91630" y="80479"/>
                  </a:lnTo>
                  <a:lnTo>
                    <a:pt x="100669" y="68152"/>
                  </a:lnTo>
                  <a:lnTo>
                    <a:pt x="99026" y="66509"/>
                  </a:lnTo>
                  <a:lnTo>
                    <a:pt x="64510" y="41855"/>
                  </a:lnTo>
                  <a:cubicBezTo>
                    <a:pt x="65332" y="41033"/>
                    <a:pt x="66154" y="40211"/>
                    <a:pt x="66976" y="40211"/>
                  </a:cubicBezTo>
                  <a:cubicBezTo>
                    <a:pt x="74372" y="33637"/>
                    <a:pt x="81768" y="29528"/>
                    <a:pt x="89164" y="28706"/>
                  </a:cubicBezTo>
                  <a:cubicBezTo>
                    <a:pt x="97382" y="27885"/>
                    <a:pt x="104778" y="29528"/>
                    <a:pt x="112174" y="35281"/>
                  </a:cubicBezTo>
                  <a:cubicBezTo>
                    <a:pt x="118749" y="40211"/>
                    <a:pt x="124501" y="47608"/>
                    <a:pt x="129432" y="57469"/>
                  </a:cubicBezTo>
                  <a:lnTo>
                    <a:pt x="146689" y="47608"/>
                  </a:lnTo>
                  <a:cubicBezTo>
                    <a:pt x="144224" y="45142"/>
                    <a:pt x="143402" y="43499"/>
                    <a:pt x="143402" y="42677"/>
                  </a:cubicBezTo>
                  <a:close/>
                </a:path>
              </a:pathLst>
            </a:custGeom>
            <a:solidFill>
              <a:srgbClr val="FFEE34"/>
            </a:solidFill>
            <a:ln w="9525" cap="flat">
              <a:noFill/>
              <a:prstDash val="solid"/>
              <a:miter/>
            </a:ln>
          </p:spPr>
          <p:txBody>
            <a:bodyPr rtlCol="0" anchor="ctr"/>
            <a:lstStyle/>
            <a:p>
              <a:endParaRPr lang="fi-FI"/>
            </a:p>
          </p:txBody>
        </p:sp>
        <p:sp>
          <p:nvSpPr>
            <p:cNvPr id="143" name="Freeform: Shape 142">
              <a:extLst>
                <a:ext uri="{FF2B5EF4-FFF2-40B4-BE49-F238E27FC236}">
                  <a16:creationId xmlns:a16="http://schemas.microsoft.com/office/drawing/2014/main" id="{8483169C-B71D-4188-ADE3-32D89A94A0D2}"/>
                </a:ext>
              </a:extLst>
            </p:cNvPr>
            <p:cNvSpPr/>
            <p:nvPr/>
          </p:nvSpPr>
          <p:spPr>
            <a:xfrm>
              <a:off x="4500201" y="2963068"/>
              <a:ext cx="262973" cy="262973"/>
            </a:xfrm>
            <a:custGeom>
              <a:avLst/>
              <a:gdLst>
                <a:gd name="connsiteX0" fmla="*/ 218637 w 262972"/>
                <a:gd name="connsiteY0" fmla="*/ 38872 h 262972"/>
                <a:gd name="connsiteX1" fmla="*/ 226854 w 262972"/>
                <a:gd name="connsiteY1" fmla="*/ 218023 h 262972"/>
                <a:gd name="connsiteX2" fmla="*/ 47704 w 262972"/>
                <a:gd name="connsiteY2" fmla="*/ 226241 h 262972"/>
                <a:gd name="connsiteX3" fmla="*/ 39486 w 262972"/>
                <a:gd name="connsiteY3" fmla="*/ 47090 h 262972"/>
                <a:gd name="connsiteX4" fmla="*/ 218637 w 262972"/>
                <a:gd name="connsiteY4" fmla="*/ 38872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18637" y="38872"/>
                  </a:moveTo>
                  <a:cubicBezTo>
                    <a:pt x="270409" y="85714"/>
                    <a:pt x="274518" y="166250"/>
                    <a:pt x="226854" y="218023"/>
                  </a:cubicBezTo>
                  <a:cubicBezTo>
                    <a:pt x="180012" y="269795"/>
                    <a:pt x="99477" y="273904"/>
                    <a:pt x="47704" y="226241"/>
                  </a:cubicBezTo>
                  <a:cubicBezTo>
                    <a:pt x="-4069" y="179398"/>
                    <a:pt x="-8178" y="98863"/>
                    <a:pt x="39486" y="47090"/>
                  </a:cubicBezTo>
                  <a:cubicBezTo>
                    <a:pt x="86328" y="-3861"/>
                    <a:pt x="166864" y="-7970"/>
                    <a:pt x="218637" y="38872"/>
                  </a:cubicBezTo>
                  <a:close/>
                </a:path>
              </a:pathLst>
            </a:custGeom>
            <a:solidFill>
              <a:srgbClr val="FFCA08"/>
            </a:solidFill>
            <a:ln w="9525" cap="flat">
              <a:noFill/>
              <a:prstDash val="solid"/>
              <a:miter/>
            </a:ln>
          </p:spPr>
          <p:txBody>
            <a:bodyPr rtlCol="0" anchor="ctr"/>
            <a:lstStyle/>
            <a:p>
              <a:endParaRPr lang="fi-FI"/>
            </a:p>
          </p:txBody>
        </p:sp>
        <p:sp>
          <p:nvSpPr>
            <p:cNvPr id="144" name="Freeform: Shape 143">
              <a:extLst>
                <a:ext uri="{FF2B5EF4-FFF2-40B4-BE49-F238E27FC236}">
                  <a16:creationId xmlns:a16="http://schemas.microsoft.com/office/drawing/2014/main" id="{C4ACFACF-6EAD-4280-BBA6-7D8746FDD21F}"/>
                </a:ext>
              </a:extLst>
            </p:cNvPr>
            <p:cNvSpPr/>
            <p:nvPr/>
          </p:nvSpPr>
          <p:spPr>
            <a:xfrm>
              <a:off x="4561465" y="3017965"/>
              <a:ext cx="147922" cy="147922"/>
            </a:xfrm>
            <a:custGeom>
              <a:avLst/>
              <a:gdLst>
                <a:gd name="connsiteX0" fmla="*/ 48075 w 147922"/>
                <a:gd name="connsiteY0" fmla="*/ 6985 h 147922"/>
                <a:gd name="connsiteX1" fmla="*/ 21777 w 147922"/>
                <a:gd name="connsiteY1" fmla="*/ 26708 h 147922"/>
                <a:gd name="connsiteX2" fmla="*/ 6163 w 147922"/>
                <a:gd name="connsiteY2" fmla="*/ 65332 h 147922"/>
                <a:gd name="connsiteX3" fmla="*/ 22599 w 147922"/>
                <a:gd name="connsiteY3" fmla="*/ 104778 h 147922"/>
                <a:gd name="connsiteX4" fmla="*/ 12738 w 147922"/>
                <a:gd name="connsiteY4" fmla="*/ 115462 h 147922"/>
                <a:gd name="connsiteX5" fmla="*/ 21777 w 147922"/>
                <a:gd name="connsiteY5" fmla="*/ 123679 h 147922"/>
                <a:gd name="connsiteX6" fmla="*/ 24243 w 147922"/>
                <a:gd name="connsiteY6" fmla="*/ 125323 h 147922"/>
                <a:gd name="connsiteX7" fmla="*/ 31639 w 147922"/>
                <a:gd name="connsiteY7" fmla="*/ 117105 h 147922"/>
                <a:gd name="connsiteX8" fmla="*/ 33282 w 147922"/>
                <a:gd name="connsiteY8" fmla="*/ 115462 h 147922"/>
                <a:gd name="connsiteX9" fmla="*/ 38213 w 147922"/>
                <a:gd name="connsiteY9" fmla="*/ 119570 h 147922"/>
                <a:gd name="connsiteX10" fmla="*/ 40678 w 147922"/>
                <a:gd name="connsiteY10" fmla="*/ 122036 h 147922"/>
                <a:gd name="connsiteX11" fmla="*/ 43966 w 147922"/>
                <a:gd name="connsiteY11" fmla="*/ 124501 h 147922"/>
                <a:gd name="connsiteX12" fmla="*/ 34926 w 147922"/>
                <a:gd name="connsiteY12" fmla="*/ 134363 h 147922"/>
                <a:gd name="connsiteX13" fmla="*/ 42322 w 147922"/>
                <a:gd name="connsiteY13" fmla="*/ 140937 h 147922"/>
                <a:gd name="connsiteX14" fmla="*/ 43966 w 147922"/>
                <a:gd name="connsiteY14" fmla="*/ 142581 h 147922"/>
                <a:gd name="connsiteX15" fmla="*/ 46431 w 147922"/>
                <a:gd name="connsiteY15" fmla="*/ 144224 h 147922"/>
                <a:gd name="connsiteX16" fmla="*/ 47253 w 147922"/>
                <a:gd name="connsiteY16" fmla="*/ 143402 h 147922"/>
                <a:gd name="connsiteX17" fmla="*/ 55471 w 147922"/>
                <a:gd name="connsiteY17" fmla="*/ 134363 h 147922"/>
                <a:gd name="connsiteX18" fmla="*/ 56293 w 147922"/>
                <a:gd name="connsiteY18" fmla="*/ 132719 h 147922"/>
                <a:gd name="connsiteX19" fmla="*/ 86699 w 147922"/>
                <a:gd name="connsiteY19" fmla="*/ 143402 h 147922"/>
                <a:gd name="connsiteX20" fmla="*/ 88342 w 147922"/>
                <a:gd name="connsiteY20" fmla="*/ 143402 h 147922"/>
                <a:gd name="connsiteX21" fmla="*/ 97382 w 147922"/>
                <a:gd name="connsiteY21" fmla="*/ 143402 h 147922"/>
                <a:gd name="connsiteX22" fmla="*/ 132719 w 147922"/>
                <a:gd name="connsiteY22" fmla="*/ 122858 h 147922"/>
                <a:gd name="connsiteX23" fmla="*/ 148333 w 147922"/>
                <a:gd name="connsiteY23" fmla="*/ 96560 h 147922"/>
                <a:gd name="connsiteX24" fmla="*/ 132719 w 147922"/>
                <a:gd name="connsiteY24" fmla="*/ 84233 h 147922"/>
                <a:gd name="connsiteX25" fmla="*/ 131897 w 147922"/>
                <a:gd name="connsiteY25" fmla="*/ 86699 h 147922"/>
                <a:gd name="connsiteX26" fmla="*/ 117927 w 147922"/>
                <a:gd name="connsiteY26" fmla="*/ 109709 h 147922"/>
                <a:gd name="connsiteX27" fmla="*/ 89986 w 147922"/>
                <a:gd name="connsiteY27" fmla="*/ 122858 h 147922"/>
                <a:gd name="connsiteX28" fmla="*/ 89986 w 147922"/>
                <a:gd name="connsiteY28" fmla="*/ 122858 h 147922"/>
                <a:gd name="connsiteX29" fmla="*/ 71907 w 147922"/>
                <a:gd name="connsiteY29" fmla="*/ 116283 h 147922"/>
                <a:gd name="connsiteX30" fmla="*/ 97382 w 147922"/>
                <a:gd name="connsiteY30" fmla="*/ 87521 h 147922"/>
                <a:gd name="connsiteX31" fmla="*/ 85877 w 147922"/>
                <a:gd name="connsiteY31" fmla="*/ 77659 h 147922"/>
                <a:gd name="connsiteX32" fmla="*/ 84233 w 147922"/>
                <a:gd name="connsiteY32" fmla="*/ 79303 h 147922"/>
                <a:gd name="connsiteX33" fmla="*/ 58758 w 147922"/>
                <a:gd name="connsiteY33" fmla="*/ 107244 h 147922"/>
                <a:gd name="connsiteX34" fmla="*/ 56293 w 147922"/>
                <a:gd name="connsiteY34" fmla="*/ 105600 h 147922"/>
                <a:gd name="connsiteX35" fmla="*/ 55471 w 147922"/>
                <a:gd name="connsiteY35" fmla="*/ 104778 h 147922"/>
                <a:gd name="connsiteX36" fmla="*/ 51362 w 147922"/>
                <a:gd name="connsiteY36" fmla="*/ 101491 h 147922"/>
                <a:gd name="connsiteX37" fmla="*/ 48075 w 147922"/>
                <a:gd name="connsiteY37" fmla="*/ 98204 h 147922"/>
                <a:gd name="connsiteX38" fmla="*/ 78481 w 147922"/>
                <a:gd name="connsiteY38" fmla="*/ 63689 h 147922"/>
                <a:gd name="connsiteX39" fmla="*/ 66976 w 147922"/>
                <a:gd name="connsiteY39" fmla="*/ 53827 h 147922"/>
                <a:gd name="connsiteX40" fmla="*/ 65332 w 147922"/>
                <a:gd name="connsiteY40" fmla="*/ 55471 h 147922"/>
                <a:gd name="connsiteX41" fmla="*/ 37391 w 147922"/>
                <a:gd name="connsiteY41" fmla="*/ 87521 h 147922"/>
                <a:gd name="connsiteX42" fmla="*/ 35748 w 147922"/>
                <a:gd name="connsiteY42" fmla="*/ 85055 h 147922"/>
                <a:gd name="connsiteX43" fmla="*/ 26708 w 147922"/>
                <a:gd name="connsiteY43" fmla="*/ 62045 h 147922"/>
                <a:gd name="connsiteX44" fmla="*/ 35748 w 147922"/>
                <a:gd name="connsiteY44" fmla="*/ 39857 h 147922"/>
                <a:gd name="connsiteX45" fmla="*/ 59580 w 147922"/>
                <a:gd name="connsiteY45" fmla="*/ 24243 h 147922"/>
                <a:gd name="connsiteX46" fmla="*/ 51362 w 147922"/>
                <a:gd name="connsiteY46" fmla="*/ 6163 h 147922"/>
                <a:gd name="connsiteX47" fmla="*/ 48075 w 147922"/>
                <a:gd name="connsiteY47" fmla="*/ 6985 h 14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922" h="147922">
                  <a:moveTo>
                    <a:pt x="48075" y="6985"/>
                  </a:moveTo>
                  <a:cubicBezTo>
                    <a:pt x="38213" y="11094"/>
                    <a:pt x="29173" y="17668"/>
                    <a:pt x="21777" y="26708"/>
                  </a:cubicBezTo>
                  <a:cubicBezTo>
                    <a:pt x="11094" y="38213"/>
                    <a:pt x="6163" y="51362"/>
                    <a:pt x="6163" y="65332"/>
                  </a:cubicBezTo>
                  <a:cubicBezTo>
                    <a:pt x="6985" y="79303"/>
                    <a:pt x="11916" y="92451"/>
                    <a:pt x="22599" y="104778"/>
                  </a:cubicBezTo>
                  <a:lnTo>
                    <a:pt x="12738" y="115462"/>
                  </a:lnTo>
                  <a:lnTo>
                    <a:pt x="21777" y="123679"/>
                  </a:lnTo>
                  <a:lnTo>
                    <a:pt x="24243" y="125323"/>
                  </a:lnTo>
                  <a:lnTo>
                    <a:pt x="31639" y="117105"/>
                  </a:lnTo>
                  <a:lnTo>
                    <a:pt x="33282" y="115462"/>
                  </a:lnTo>
                  <a:lnTo>
                    <a:pt x="38213" y="119570"/>
                  </a:lnTo>
                  <a:lnTo>
                    <a:pt x="40678" y="122036"/>
                  </a:lnTo>
                  <a:lnTo>
                    <a:pt x="43966" y="124501"/>
                  </a:lnTo>
                  <a:lnTo>
                    <a:pt x="34926" y="134363"/>
                  </a:lnTo>
                  <a:lnTo>
                    <a:pt x="42322" y="140937"/>
                  </a:lnTo>
                  <a:lnTo>
                    <a:pt x="43966" y="142581"/>
                  </a:lnTo>
                  <a:lnTo>
                    <a:pt x="46431" y="144224"/>
                  </a:lnTo>
                  <a:lnTo>
                    <a:pt x="47253" y="143402"/>
                  </a:lnTo>
                  <a:lnTo>
                    <a:pt x="55471" y="134363"/>
                  </a:lnTo>
                  <a:lnTo>
                    <a:pt x="56293" y="132719"/>
                  </a:lnTo>
                  <a:cubicBezTo>
                    <a:pt x="66976" y="139293"/>
                    <a:pt x="76837" y="142581"/>
                    <a:pt x="86699" y="143402"/>
                  </a:cubicBezTo>
                  <a:cubicBezTo>
                    <a:pt x="87521" y="143402"/>
                    <a:pt x="87521" y="143402"/>
                    <a:pt x="88342" y="143402"/>
                  </a:cubicBezTo>
                  <a:cubicBezTo>
                    <a:pt x="91630" y="143402"/>
                    <a:pt x="94095" y="143402"/>
                    <a:pt x="97382" y="143402"/>
                  </a:cubicBezTo>
                  <a:cubicBezTo>
                    <a:pt x="110531" y="141759"/>
                    <a:pt x="122036" y="135184"/>
                    <a:pt x="132719" y="122858"/>
                  </a:cubicBezTo>
                  <a:cubicBezTo>
                    <a:pt x="140115" y="114640"/>
                    <a:pt x="145868" y="105600"/>
                    <a:pt x="148333" y="96560"/>
                  </a:cubicBezTo>
                  <a:lnTo>
                    <a:pt x="132719" y="84233"/>
                  </a:lnTo>
                  <a:cubicBezTo>
                    <a:pt x="132719" y="85055"/>
                    <a:pt x="131897" y="85877"/>
                    <a:pt x="131897" y="86699"/>
                  </a:cubicBezTo>
                  <a:cubicBezTo>
                    <a:pt x="128610" y="95738"/>
                    <a:pt x="123679" y="103135"/>
                    <a:pt x="117927" y="109709"/>
                  </a:cubicBezTo>
                  <a:cubicBezTo>
                    <a:pt x="109709" y="118749"/>
                    <a:pt x="100669" y="123679"/>
                    <a:pt x="89986" y="122858"/>
                  </a:cubicBezTo>
                  <a:cubicBezTo>
                    <a:pt x="89986" y="122858"/>
                    <a:pt x="89986" y="122858"/>
                    <a:pt x="89986" y="122858"/>
                  </a:cubicBezTo>
                  <a:cubicBezTo>
                    <a:pt x="84233" y="122036"/>
                    <a:pt x="77659" y="120392"/>
                    <a:pt x="71907" y="116283"/>
                  </a:cubicBezTo>
                  <a:lnTo>
                    <a:pt x="97382" y="87521"/>
                  </a:lnTo>
                  <a:lnTo>
                    <a:pt x="85877" y="77659"/>
                  </a:lnTo>
                  <a:lnTo>
                    <a:pt x="84233" y="79303"/>
                  </a:lnTo>
                  <a:lnTo>
                    <a:pt x="58758" y="107244"/>
                  </a:lnTo>
                  <a:lnTo>
                    <a:pt x="56293" y="105600"/>
                  </a:lnTo>
                  <a:lnTo>
                    <a:pt x="55471" y="104778"/>
                  </a:lnTo>
                  <a:lnTo>
                    <a:pt x="51362" y="101491"/>
                  </a:lnTo>
                  <a:lnTo>
                    <a:pt x="48075" y="98204"/>
                  </a:lnTo>
                  <a:lnTo>
                    <a:pt x="78481" y="63689"/>
                  </a:lnTo>
                  <a:lnTo>
                    <a:pt x="66976" y="53827"/>
                  </a:lnTo>
                  <a:lnTo>
                    <a:pt x="65332" y="55471"/>
                  </a:lnTo>
                  <a:lnTo>
                    <a:pt x="37391" y="87521"/>
                  </a:lnTo>
                  <a:cubicBezTo>
                    <a:pt x="36569" y="86699"/>
                    <a:pt x="35748" y="85877"/>
                    <a:pt x="35748" y="85055"/>
                  </a:cubicBezTo>
                  <a:cubicBezTo>
                    <a:pt x="29995" y="76837"/>
                    <a:pt x="26708" y="69441"/>
                    <a:pt x="26708" y="62045"/>
                  </a:cubicBezTo>
                  <a:cubicBezTo>
                    <a:pt x="26708" y="53827"/>
                    <a:pt x="29173" y="46431"/>
                    <a:pt x="35748" y="39857"/>
                  </a:cubicBezTo>
                  <a:cubicBezTo>
                    <a:pt x="40678" y="34104"/>
                    <a:pt x="48896" y="29174"/>
                    <a:pt x="59580" y="24243"/>
                  </a:cubicBezTo>
                  <a:lnTo>
                    <a:pt x="51362" y="6163"/>
                  </a:lnTo>
                  <a:cubicBezTo>
                    <a:pt x="50540" y="6163"/>
                    <a:pt x="48896" y="6985"/>
                    <a:pt x="48075" y="6985"/>
                  </a:cubicBezTo>
                  <a:close/>
                </a:path>
              </a:pathLst>
            </a:custGeom>
            <a:solidFill>
              <a:srgbClr val="FFEE34"/>
            </a:solidFill>
            <a:ln w="9525" cap="flat">
              <a:noFill/>
              <a:prstDash val="solid"/>
              <a:miter/>
            </a:ln>
          </p:spPr>
          <p:txBody>
            <a:bodyPr rtlCol="0" anchor="ctr"/>
            <a:lstStyle/>
            <a:p>
              <a:endParaRPr lang="fi-FI"/>
            </a:p>
          </p:txBody>
        </p:sp>
        <p:sp>
          <p:nvSpPr>
            <p:cNvPr id="145" name="Freeform: Shape 144">
              <a:extLst>
                <a:ext uri="{FF2B5EF4-FFF2-40B4-BE49-F238E27FC236}">
                  <a16:creationId xmlns:a16="http://schemas.microsoft.com/office/drawing/2014/main" id="{56424C9A-0B7A-4362-BEBF-CED6D22E2413}"/>
                </a:ext>
              </a:extLst>
            </p:cNvPr>
            <p:cNvSpPr/>
            <p:nvPr/>
          </p:nvSpPr>
          <p:spPr>
            <a:xfrm>
              <a:off x="3807469" y="2452981"/>
              <a:ext cx="262973" cy="262973"/>
            </a:xfrm>
            <a:custGeom>
              <a:avLst/>
              <a:gdLst>
                <a:gd name="connsiteX0" fmla="*/ 235036 w 262972"/>
                <a:gd name="connsiteY0" fmla="*/ 207095 h 262972"/>
                <a:gd name="connsiteX1" fmla="*/ 58351 w 262972"/>
                <a:gd name="connsiteY1" fmla="*/ 235036 h 262972"/>
                <a:gd name="connsiteX2" fmla="*/ 30410 w 262972"/>
                <a:gd name="connsiteY2" fmla="*/ 58351 h 262972"/>
                <a:gd name="connsiteX3" fmla="*/ 207095 w 262972"/>
                <a:gd name="connsiteY3" fmla="*/ 30410 h 262972"/>
                <a:gd name="connsiteX4" fmla="*/ 235036 w 262972"/>
                <a:gd name="connsiteY4" fmla="*/ 207095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35036" y="207095"/>
                  </a:moveTo>
                  <a:cubicBezTo>
                    <a:pt x="193946" y="263798"/>
                    <a:pt x="114233" y="276125"/>
                    <a:pt x="58351" y="235036"/>
                  </a:cubicBezTo>
                  <a:cubicBezTo>
                    <a:pt x="1647" y="193946"/>
                    <a:pt x="-10679" y="114233"/>
                    <a:pt x="30410" y="58351"/>
                  </a:cubicBezTo>
                  <a:cubicBezTo>
                    <a:pt x="71500" y="1647"/>
                    <a:pt x="151213" y="-10679"/>
                    <a:pt x="207095" y="30410"/>
                  </a:cubicBezTo>
                  <a:cubicBezTo>
                    <a:pt x="263799" y="71500"/>
                    <a:pt x="276125" y="151213"/>
                    <a:pt x="235036" y="207095"/>
                  </a:cubicBezTo>
                  <a:close/>
                </a:path>
              </a:pathLst>
            </a:custGeom>
            <a:solidFill>
              <a:srgbClr val="FFCA08"/>
            </a:solidFill>
            <a:ln w="9525" cap="flat">
              <a:noFill/>
              <a:prstDash val="solid"/>
              <a:miter/>
            </a:ln>
          </p:spPr>
          <p:txBody>
            <a:bodyPr rtlCol="0" anchor="ctr"/>
            <a:lstStyle/>
            <a:p>
              <a:endParaRPr lang="fi-FI"/>
            </a:p>
          </p:txBody>
        </p:sp>
        <p:sp>
          <p:nvSpPr>
            <p:cNvPr id="146" name="Freeform: Shape 145">
              <a:extLst>
                <a:ext uri="{FF2B5EF4-FFF2-40B4-BE49-F238E27FC236}">
                  <a16:creationId xmlns:a16="http://schemas.microsoft.com/office/drawing/2014/main" id="{DC85606C-196B-4466-A28C-65E1CB2C2463}"/>
                </a:ext>
              </a:extLst>
            </p:cNvPr>
            <p:cNvSpPr/>
            <p:nvPr/>
          </p:nvSpPr>
          <p:spPr>
            <a:xfrm>
              <a:off x="3863765" y="2512210"/>
              <a:ext cx="147922" cy="156140"/>
            </a:xfrm>
            <a:custGeom>
              <a:avLst/>
              <a:gdLst>
                <a:gd name="connsiteX0" fmla="*/ 144224 w 147922"/>
                <a:gd name="connsiteY0" fmla="*/ 42677 h 156140"/>
                <a:gd name="connsiteX1" fmla="*/ 122036 w 147922"/>
                <a:gd name="connsiteY1" fmla="*/ 18023 h 156140"/>
                <a:gd name="connsiteX2" fmla="*/ 81768 w 147922"/>
                <a:gd name="connsiteY2" fmla="*/ 6518 h 156140"/>
                <a:gd name="connsiteX3" fmla="*/ 43966 w 147922"/>
                <a:gd name="connsiteY3" fmla="*/ 27063 h 156140"/>
                <a:gd name="connsiteX4" fmla="*/ 31639 w 147922"/>
                <a:gd name="connsiteY4" fmla="*/ 18845 h 156140"/>
                <a:gd name="connsiteX5" fmla="*/ 24243 w 147922"/>
                <a:gd name="connsiteY5" fmla="*/ 28706 h 156140"/>
                <a:gd name="connsiteX6" fmla="*/ 22599 w 147922"/>
                <a:gd name="connsiteY6" fmla="*/ 31172 h 156140"/>
                <a:gd name="connsiteX7" fmla="*/ 31639 w 147922"/>
                <a:gd name="connsiteY7" fmla="*/ 37746 h 156140"/>
                <a:gd name="connsiteX8" fmla="*/ 34104 w 147922"/>
                <a:gd name="connsiteY8" fmla="*/ 39390 h 156140"/>
                <a:gd name="connsiteX9" fmla="*/ 29995 w 147922"/>
                <a:gd name="connsiteY9" fmla="*/ 44320 h 156140"/>
                <a:gd name="connsiteX10" fmla="*/ 27530 w 147922"/>
                <a:gd name="connsiteY10" fmla="*/ 47608 h 156140"/>
                <a:gd name="connsiteX11" fmla="*/ 25886 w 147922"/>
                <a:gd name="connsiteY11" fmla="*/ 50895 h 156140"/>
                <a:gd name="connsiteX12" fmla="*/ 15203 w 147922"/>
                <a:gd name="connsiteY12" fmla="*/ 43499 h 156140"/>
                <a:gd name="connsiteX13" fmla="*/ 9451 w 147922"/>
                <a:gd name="connsiteY13" fmla="*/ 51716 h 156140"/>
                <a:gd name="connsiteX14" fmla="*/ 7807 w 147922"/>
                <a:gd name="connsiteY14" fmla="*/ 53360 h 156140"/>
                <a:gd name="connsiteX15" fmla="*/ 6163 w 147922"/>
                <a:gd name="connsiteY15" fmla="*/ 55825 h 156140"/>
                <a:gd name="connsiteX16" fmla="*/ 6985 w 147922"/>
                <a:gd name="connsiteY16" fmla="*/ 56647 h 156140"/>
                <a:gd name="connsiteX17" fmla="*/ 16847 w 147922"/>
                <a:gd name="connsiteY17" fmla="*/ 63222 h 156140"/>
                <a:gd name="connsiteX18" fmla="*/ 18490 w 147922"/>
                <a:gd name="connsiteY18" fmla="*/ 64043 h 156140"/>
                <a:gd name="connsiteX19" fmla="*/ 11094 w 147922"/>
                <a:gd name="connsiteY19" fmla="*/ 96093 h 156140"/>
                <a:gd name="connsiteX20" fmla="*/ 11094 w 147922"/>
                <a:gd name="connsiteY20" fmla="*/ 97737 h 156140"/>
                <a:gd name="connsiteX21" fmla="*/ 11916 w 147922"/>
                <a:gd name="connsiteY21" fmla="*/ 106776 h 156140"/>
                <a:gd name="connsiteX22" fmla="*/ 35748 w 147922"/>
                <a:gd name="connsiteY22" fmla="*/ 139648 h 156140"/>
                <a:gd name="connsiteX23" fmla="*/ 63689 w 147922"/>
                <a:gd name="connsiteY23" fmla="*/ 151975 h 156140"/>
                <a:gd name="connsiteX24" fmla="*/ 75194 w 147922"/>
                <a:gd name="connsiteY24" fmla="*/ 135539 h 156140"/>
                <a:gd name="connsiteX25" fmla="*/ 72728 w 147922"/>
                <a:gd name="connsiteY25" fmla="*/ 134717 h 156140"/>
                <a:gd name="connsiteX26" fmla="*/ 48075 w 147922"/>
                <a:gd name="connsiteY26" fmla="*/ 124034 h 156140"/>
                <a:gd name="connsiteX27" fmla="*/ 32461 w 147922"/>
                <a:gd name="connsiteY27" fmla="*/ 97737 h 156140"/>
                <a:gd name="connsiteX28" fmla="*/ 32461 w 147922"/>
                <a:gd name="connsiteY28" fmla="*/ 97737 h 156140"/>
                <a:gd name="connsiteX29" fmla="*/ 36569 w 147922"/>
                <a:gd name="connsiteY29" fmla="*/ 78836 h 156140"/>
                <a:gd name="connsiteX30" fmla="*/ 67798 w 147922"/>
                <a:gd name="connsiteY30" fmla="*/ 101024 h 156140"/>
                <a:gd name="connsiteX31" fmla="*/ 76837 w 147922"/>
                <a:gd name="connsiteY31" fmla="*/ 88697 h 156140"/>
                <a:gd name="connsiteX32" fmla="*/ 74372 w 147922"/>
                <a:gd name="connsiteY32" fmla="*/ 87053 h 156140"/>
                <a:gd name="connsiteX33" fmla="*/ 43966 w 147922"/>
                <a:gd name="connsiteY33" fmla="*/ 64865 h 156140"/>
                <a:gd name="connsiteX34" fmla="*/ 45609 w 147922"/>
                <a:gd name="connsiteY34" fmla="*/ 62400 h 156140"/>
                <a:gd name="connsiteX35" fmla="*/ 46431 w 147922"/>
                <a:gd name="connsiteY35" fmla="*/ 61578 h 156140"/>
                <a:gd name="connsiteX36" fmla="*/ 49718 w 147922"/>
                <a:gd name="connsiteY36" fmla="*/ 57469 h 156140"/>
                <a:gd name="connsiteX37" fmla="*/ 52183 w 147922"/>
                <a:gd name="connsiteY37" fmla="*/ 54182 h 156140"/>
                <a:gd name="connsiteX38" fmla="*/ 89986 w 147922"/>
                <a:gd name="connsiteY38" fmla="*/ 81301 h 156140"/>
                <a:gd name="connsiteX39" fmla="*/ 99026 w 147922"/>
                <a:gd name="connsiteY39" fmla="*/ 68974 h 156140"/>
                <a:gd name="connsiteX40" fmla="*/ 96560 w 147922"/>
                <a:gd name="connsiteY40" fmla="*/ 67331 h 156140"/>
                <a:gd name="connsiteX41" fmla="*/ 62045 w 147922"/>
                <a:gd name="connsiteY41" fmla="*/ 42677 h 156140"/>
                <a:gd name="connsiteX42" fmla="*/ 64510 w 147922"/>
                <a:gd name="connsiteY42" fmla="*/ 41033 h 156140"/>
                <a:gd name="connsiteX43" fmla="*/ 86699 w 147922"/>
                <a:gd name="connsiteY43" fmla="*/ 29528 h 156140"/>
                <a:gd name="connsiteX44" fmla="*/ 109709 w 147922"/>
                <a:gd name="connsiteY44" fmla="*/ 36102 h 156140"/>
                <a:gd name="connsiteX45" fmla="*/ 126966 w 147922"/>
                <a:gd name="connsiteY45" fmla="*/ 57469 h 156140"/>
                <a:gd name="connsiteX46" fmla="*/ 144224 w 147922"/>
                <a:gd name="connsiteY46" fmla="*/ 47608 h 156140"/>
                <a:gd name="connsiteX47" fmla="*/ 144224 w 147922"/>
                <a:gd name="connsiteY47" fmla="*/ 42677 h 1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922" h="156140">
                  <a:moveTo>
                    <a:pt x="144224" y="42677"/>
                  </a:moveTo>
                  <a:cubicBezTo>
                    <a:pt x="139293" y="33637"/>
                    <a:pt x="131897" y="25419"/>
                    <a:pt x="122036" y="18023"/>
                  </a:cubicBezTo>
                  <a:cubicBezTo>
                    <a:pt x="108887" y="8983"/>
                    <a:pt x="95738" y="4874"/>
                    <a:pt x="81768" y="6518"/>
                  </a:cubicBezTo>
                  <a:cubicBezTo>
                    <a:pt x="67798" y="8162"/>
                    <a:pt x="55471" y="15558"/>
                    <a:pt x="43966" y="27063"/>
                  </a:cubicBezTo>
                  <a:lnTo>
                    <a:pt x="31639" y="18845"/>
                  </a:lnTo>
                  <a:lnTo>
                    <a:pt x="24243" y="28706"/>
                  </a:lnTo>
                  <a:lnTo>
                    <a:pt x="22599" y="31172"/>
                  </a:lnTo>
                  <a:lnTo>
                    <a:pt x="31639" y="37746"/>
                  </a:lnTo>
                  <a:lnTo>
                    <a:pt x="34104" y="39390"/>
                  </a:lnTo>
                  <a:lnTo>
                    <a:pt x="29995" y="44320"/>
                  </a:lnTo>
                  <a:lnTo>
                    <a:pt x="27530" y="47608"/>
                  </a:lnTo>
                  <a:lnTo>
                    <a:pt x="25886" y="50895"/>
                  </a:lnTo>
                  <a:lnTo>
                    <a:pt x="15203" y="43499"/>
                  </a:lnTo>
                  <a:lnTo>
                    <a:pt x="9451" y="51716"/>
                  </a:lnTo>
                  <a:lnTo>
                    <a:pt x="7807" y="53360"/>
                  </a:lnTo>
                  <a:lnTo>
                    <a:pt x="6163" y="55825"/>
                  </a:lnTo>
                  <a:lnTo>
                    <a:pt x="6985" y="56647"/>
                  </a:lnTo>
                  <a:lnTo>
                    <a:pt x="16847" y="63222"/>
                  </a:lnTo>
                  <a:lnTo>
                    <a:pt x="18490" y="64043"/>
                  </a:lnTo>
                  <a:cubicBezTo>
                    <a:pt x="13559" y="75548"/>
                    <a:pt x="11094" y="86232"/>
                    <a:pt x="11094" y="96093"/>
                  </a:cubicBezTo>
                  <a:cubicBezTo>
                    <a:pt x="11094" y="96915"/>
                    <a:pt x="11094" y="96915"/>
                    <a:pt x="11094" y="97737"/>
                  </a:cubicBezTo>
                  <a:cubicBezTo>
                    <a:pt x="11094" y="101024"/>
                    <a:pt x="11916" y="103489"/>
                    <a:pt x="11916" y="106776"/>
                  </a:cubicBezTo>
                  <a:cubicBezTo>
                    <a:pt x="15203" y="119925"/>
                    <a:pt x="23421" y="130608"/>
                    <a:pt x="35748" y="139648"/>
                  </a:cubicBezTo>
                  <a:cubicBezTo>
                    <a:pt x="44787" y="146222"/>
                    <a:pt x="54649" y="150331"/>
                    <a:pt x="63689" y="151975"/>
                  </a:cubicBezTo>
                  <a:lnTo>
                    <a:pt x="75194" y="135539"/>
                  </a:lnTo>
                  <a:cubicBezTo>
                    <a:pt x="74372" y="135539"/>
                    <a:pt x="73550" y="134717"/>
                    <a:pt x="72728" y="134717"/>
                  </a:cubicBezTo>
                  <a:cubicBezTo>
                    <a:pt x="63689" y="132252"/>
                    <a:pt x="55471" y="128965"/>
                    <a:pt x="48075" y="124034"/>
                  </a:cubicBezTo>
                  <a:cubicBezTo>
                    <a:pt x="38213" y="116638"/>
                    <a:pt x="32461" y="107598"/>
                    <a:pt x="32461" y="97737"/>
                  </a:cubicBezTo>
                  <a:cubicBezTo>
                    <a:pt x="32461" y="97737"/>
                    <a:pt x="32461" y="97737"/>
                    <a:pt x="32461" y="97737"/>
                  </a:cubicBezTo>
                  <a:cubicBezTo>
                    <a:pt x="32461" y="91984"/>
                    <a:pt x="34104" y="85410"/>
                    <a:pt x="36569" y="78836"/>
                  </a:cubicBezTo>
                  <a:lnTo>
                    <a:pt x="67798" y="101024"/>
                  </a:lnTo>
                  <a:lnTo>
                    <a:pt x="76837" y="88697"/>
                  </a:lnTo>
                  <a:lnTo>
                    <a:pt x="74372" y="87053"/>
                  </a:lnTo>
                  <a:lnTo>
                    <a:pt x="43966" y="64865"/>
                  </a:lnTo>
                  <a:lnTo>
                    <a:pt x="45609" y="62400"/>
                  </a:lnTo>
                  <a:lnTo>
                    <a:pt x="46431" y="61578"/>
                  </a:lnTo>
                  <a:lnTo>
                    <a:pt x="49718" y="57469"/>
                  </a:lnTo>
                  <a:lnTo>
                    <a:pt x="52183" y="54182"/>
                  </a:lnTo>
                  <a:lnTo>
                    <a:pt x="89986" y="81301"/>
                  </a:lnTo>
                  <a:lnTo>
                    <a:pt x="99026" y="68974"/>
                  </a:lnTo>
                  <a:lnTo>
                    <a:pt x="96560" y="67331"/>
                  </a:lnTo>
                  <a:lnTo>
                    <a:pt x="62045" y="42677"/>
                  </a:lnTo>
                  <a:cubicBezTo>
                    <a:pt x="62867" y="41855"/>
                    <a:pt x="63689" y="41033"/>
                    <a:pt x="64510" y="41033"/>
                  </a:cubicBezTo>
                  <a:cubicBezTo>
                    <a:pt x="71907" y="34459"/>
                    <a:pt x="79303" y="30350"/>
                    <a:pt x="86699" y="29528"/>
                  </a:cubicBezTo>
                  <a:cubicBezTo>
                    <a:pt x="94917" y="28706"/>
                    <a:pt x="102313" y="30350"/>
                    <a:pt x="109709" y="36102"/>
                  </a:cubicBezTo>
                  <a:cubicBezTo>
                    <a:pt x="116283" y="41033"/>
                    <a:pt x="122036" y="47608"/>
                    <a:pt x="126966" y="57469"/>
                  </a:cubicBezTo>
                  <a:lnTo>
                    <a:pt x="144224" y="47608"/>
                  </a:lnTo>
                  <a:cubicBezTo>
                    <a:pt x="145046" y="44320"/>
                    <a:pt x="144224" y="43499"/>
                    <a:pt x="144224" y="42677"/>
                  </a:cubicBezTo>
                  <a:close/>
                </a:path>
              </a:pathLst>
            </a:custGeom>
            <a:solidFill>
              <a:srgbClr val="FFEE34"/>
            </a:solidFill>
            <a:ln w="9525" cap="flat">
              <a:noFill/>
              <a:prstDash val="solid"/>
              <a:miter/>
            </a:ln>
          </p:spPr>
          <p:txBody>
            <a:bodyPr rtlCol="0" anchor="ctr"/>
            <a:lstStyle/>
            <a:p>
              <a:endParaRPr lang="fi-FI"/>
            </a:p>
          </p:txBody>
        </p:sp>
        <p:sp>
          <p:nvSpPr>
            <p:cNvPr id="147" name="Freeform: Shape 146">
              <a:extLst>
                <a:ext uri="{FF2B5EF4-FFF2-40B4-BE49-F238E27FC236}">
                  <a16:creationId xmlns:a16="http://schemas.microsoft.com/office/drawing/2014/main" id="{ED8D748C-77C3-4D75-8199-376F338AB4D2}"/>
                </a:ext>
              </a:extLst>
            </p:cNvPr>
            <p:cNvSpPr/>
            <p:nvPr/>
          </p:nvSpPr>
          <p:spPr>
            <a:xfrm>
              <a:off x="1715364" y="2586740"/>
              <a:ext cx="262973" cy="262973"/>
            </a:xfrm>
            <a:custGeom>
              <a:avLst/>
              <a:gdLst>
                <a:gd name="connsiteX0" fmla="*/ 241438 w 262972"/>
                <a:gd name="connsiteY0" fmla="*/ 69227 h 262972"/>
                <a:gd name="connsiteX1" fmla="*/ 194595 w 262972"/>
                <a:gd name="connsiteY1" fmla="*/ 241803 h 262972"/>
                <a:gd name="connsiteX2" fmla="*/ 22020 w 262972"/>
                <a:gd name="connsiteY2" fmla="*/ 194961 h 262972"/>
                <a:gd name="connsiteX3" fmla="*/ 68862 w 262972"/>
                <a:gd name="connsiteY3" fmla="*/ 22385 h 262972"/>
                <a:gd name="connsiteX4" fmla="*/ 241438 w 262972"/>
                <a:gd name="connsiteY4" fmla="*/ 69227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41438" y="69227"/>
                  </a:moveTo>
                  <a:cubicBezTo>
                    <a:pt x="275953" y="130039"/>
                    <a:pt x="255408" y="207288"/>
                    <a:pt x="194595" y="241803"/>
                  </a:cubicBezTo>
                  <a:cubicBezTo>
                    <a:pt x="133783" y="276318"/>
                    <a:pt x="56535" y="255773"/>
                    <a:pt x="22020" y="194961"/>
                  </a:cubicBezTo>
                  <a:cubicBezTo>
                    <a:pt x="-12496" y="134148"/>
                    <a:pt x="8049" y="56900"/>
                    <a:pt x="68862" y="22385"/>
                  </a:cubicBezTo>
                  <a:cubicBezTo>
                    <a:pt x="129674" y="-12952"/>
                    <a:pt x="206922" y="8414"/>
                    <a:pt x="241438" y="69227"/>
                  </a:cubicBezTo>
                  <a:close/>
                </a:path>
              </a:pathLst>
            </a:custGeom>
            <a:solidFill>
              <a:srgbClr val="FFCA08"/>
            </a:solidFill>
            <a:ln w="8199" cap="flat">
              <a:noFill/>
              <a:prstDash val="solid"/>
              <a:miter/>
            </a:ln>
          </p:spPr>
          <p:txBody>
            <a:bodyPr rtlCol="0" anchor="ctr"/>
            <a:lstStyle/>
            <a:p>
              <a:endParaRPr lang="fi-FI"/>
            </a:p>
          </p:txBody>
        </p:sp>
        <p:sp>
          <p:nvSpPr>
            <p:cNvPr id="148" name="Freeform: Shape 147">
              <a:extLst>
                <a:ext uri="{FF2B5EF4-FFF2-40B4-BE49-F238E27FC236}">
                  <a16:creationId xmlns:a16="http://schemas.microsoft.com/office/drawing/2014/main" id="{AEB26120-86F5-4F1F-B812-58CCF7BD60C5}"/>
                </a:ext>
              </a:extLst>
            </p:cNvPr>
            <p:cNvSpPr/>
            <p:nvPr/>
          </p:nvSpPr>
          <p:spPr>
            <a:xfrm>
              <a:off x="1772310" y="2637476"/>
              <a:ext cx="139704" cy="156140"/>
            </a:xfrm>
            <a:custGeom>
              <a:avLst/>
              <a:gdLst>
                <a:gd name="connsiteX0" fmla="*/ 73550 w 139704"/>
                <a:gd name="connsiteY0" fmla="*/ 6985 h 156140"/>
                <a:gd name="connsiteX1" fmla="*/ 42322 w 139704"/>
                <a:gd name="connsiteY1" fmla="*/ 16847 h 156140"/>
                <a:gd name="connsiteX2" fmla="*/ 16025 w 139704"/>
                <a:gd name="connsiteY2" fmla="*/ 48897 h 156140"/>
                <a:gd name="connsiteX3" fmla="*/ 19312 w 139704"/>
                <a:gd name="connsiteY3" fmla="*/ 91630 h 156140"/>
                <a:gd name="connsiteX4" fmla="*/ 6163 w 139704"/>
                <a:gd name="connsiteY4" fmla="*/ 99026 h 156140"/>
                <a:gd name="connsiteX5" fmla="*/ 12738 w 139704"/>
                <a:gd name="connsiteY5" fmla="*/ 109709 h 156140"/>
                <a:gd name="connsiteX6" fmla="*/ 14381 w 139704"/>
                <a:gd name="connsiteY6" fmla="*/ 112174 h 156140"/>
                <a:gd name="connsiteX7" fmla="*/ 23421 w 139704"/>
                <a:gd name="connsiteY7" fmla="*/ 106422 h 156140"/>
                <a:gd name="connsiteX8" fmla="*/ 25886 w 139704"/>
                <a:gd name="connsiteY8" fmla="*/ 104778 h 156140"/>
                <a:gd name="connsiteX9" fmla="*/ 29174 w 139704"/>
                <a:gd name="connsiteY9" fmla="*/ 111353 h 156140"/>
                <a:gd name="connsiteX10" fmla="*/ 30817 w 139704"/>
                <a:gd name="connsiteY10" fmla="*/ 114640 h 156140"/>
                <a:gd name="connsiteX11" fmla="*/ 33282 w 139704"/>
                <a:gd name="connsiteY11" fmla="*/ 117927 h 156140"/>
                <a:gd name="connsiteX12" fmla="*/ 21777 w 139704"/>
                <a:gd name="connsiteY12" fmla="*/ 124501 h 156140"/>
                <a:gd name="connsiteX13" fmla="*/ 26708 w 139704"/>
                <a:gd name="connsiteY13" fmla="*/ 132719 h 156140"/>
                <a:gd name="connsiteX14" fmla="*/ 27530 w 139704"/>
                <a:gd name="connsiteY14" fmla="*/ 134363 h 156140"/>
                <a:gd name="connsiteX15" fmla="*/ 29174 w 139704"/>
                <a:gd name="connsiteY15" fmla="*/ 136828 h 156140"/>
                <a:gd name="connsiteX16" fmla="*/ 29995 w 139704"/>
                <a:gd name="connsiteY16" fmla="*/ 136006 h 156140"/>
                <a:gd name="connsiteX17" fmla="*/ 39857 w 139704"/>
                <a:gd name="connsiteY17" fmla="*/ 130254 h 156140"/>
                <a:gd name="connsiteX18" fmla="*/ 41500 w 139704"/>
                <a:gd name="connsiteY18" fmla="*/ 129432 h 156140"/>
                <a:gd name="connsiteX19" fmla="*/ 67798 w 139704"/>
                <a:gd name="connsiteY19" fmla="*/ 149155 h 156140"/>
                <a:gd name="connsiteX20" fmla="*/ 69441 w 139704"/>
                <a:gd name="connsiteY20" fmla="*/ 149977 h 156140"/>
                <a:gd name="connsiteX21" fmla="*/ 77659 w 139704"/>
                <a:gd name="connsiteY21" fmla="*/ 152442 h 156140"/>
                <a:gd name="connsiteX22" fmla="*/ 117927 w 139704"/>
                <a:gd name="connsiteY22" fmla="*/ 144224 h 156140"/>
                <a:gd name="connsiteX23" fmla="*/ 140937 w 139704"/>
                <a:gd name="connsiteY23" fmla="*/ 123679 h 156140"/>
                <a:gd name="connsiteX24" fmla="*/ 131075 w 139704"/>
                <a:gd name="connsiteY24" fmla="*/ 106422 h 156140"/>
                <a:gd name="connsiteX25" fmla="*/ 129432 w 139704"/>
                <a:gd name="connsiteY25" fmla="*/ 108065 h 156140"/>
                <a:gd name="connsiteX26" fmla="*/ 109709 w 139704"/>
                <a:gd name="connsiteY26" fmla="*/ 126145 h 156140"/>
                <a:gd name="connsiteX27" fmla="*/ 79303 w 139704"/>
                <a:gd name="connsiteY27" fmla="*/ 129432 h 156140"/>
                <a:gd name="connsiteX28" fmla="*/ 79303 w 139704"/>
                <a:gd name="connsiteY28" fmla="*/ 129432 h 156140"/>
                <a:gd name="connsiteX29" fmla="*/ 63689 w 139704"/>
                <a:gd name="connsiteY29" fmla="*/ 117927 h 156140"/>
                <a:gd name="connsiteX30" fmla="*/ 96560 w 139704"/>
                <a:gd name="connsiteY30" fmla="*/ 98204 h 156140"/>
                <a:gd name="connsiteX31" fmla="*/ 89164 w 139704"/>
                <a:gd name="connsiteY31" fmla="*/ 85055 h 156140"/>
                <a:gd name="connsiteX32" fmla="*/ 85877 w 139704"/>
                <a:gd name="connsiteY32" fmla="*/ 86699 h 156140"/>
                <a:gd name="connsiteX33" fmla="*/ 53005 w 139704"/>
                <a:gd name="connsiteY33" fmla="*/ 105600 h 156140"/>
                <a:gd name="connsiteX34" fmla="*/ 51362 w 139704"/>
                <a:gd name="connsiteY34" fmla="*/ 103135 h 156140"/>
                <a:gd name="connsiteX35" fmla="*/ 50540 w 139704"/>
                <a:gd name="connsiteY35" fmla="*/ 102313 h 156140"/>
                <a:gd name="connsiteX36" fmla="*/ 48075 w 139704"/>
                <a:gd name="connsiteY36" fmla="*/ 97382 h 156140"/>
                <a:gd name="connsiteX37" fmla="*/ 46431 w 139704"/>
                <a:gd name="connsiteY37" fmla="*/ 93273 h 156140"/>
                <a:gd name="connsiteX38" fmla="*/ 86699 w 139704"/>
                <a:gd name="connsiteY38" fmla="*/ 69441 h 156140"/>
                <a:gd name="connsiteX39" fmla="*/ 78481 w 139704"/>
                <a:gd name="connsiteY39" fmla="*/ 57114 h 156140"/>
                <a:gd name="connsiteX40" fmla="*/ 76016 w 139704"/>
                <a:gd name="connsiteY40" fmla="*/ 58758 h 156140"/>
                <a:gd name="connsiteX41" fmla="*/ 39857 w 139704"/>
                <a:gd name="connsiteY41" fmla="*/ 80125 h 156140"/>
                <a:gd name="connsiteX42" fmla="*/ 39035 w 139704"/>
                <a:gd name="connsiteY42" fmla="*/ 76837 h 156140"/>
                <a:gd name="connsiteX43" fmla="*/ 37391 w 139704"/>
                <a:gd name="connsiteY43" fmla="*/ 52184 h 156140"/>
                <a:gd name="connsiteX44" fmla="*/ 53005 w 139704"/>
                <a:gd name="connsiteY44" fmla="*/ 33283 h 156140"/>
                <a:gd name="connsiteX45" fmla="*/ 80125 w 139704"/>
                <a:gd name="connsiteY45" fmla="*/ 25886 h 156140"/>
                <a:gd name="connsiteX46" fmla="*/ 77659 w 139704"/>
                <a:gd name="connsiteY46" fmla="*/ 6163 h 156140"/>
                <a:gd name="connsiteX47" fmla="*/ 73550 w 139704"/>
                <a:gd name="connsiteY47" fmla="*/ 6985 h 1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9704" h="156140">
                  <a:moveTo>
                    <a:pt x="73550" y="6985"/>
                  </a:moveTo>
                  <a:cubicBezTo>
                    <a:pt x="62867" y="7807"/>
                    <a:pt x="52184" y="11094"/>
                    <a:pt x="42322" y="16847"/>
                  </a:cubicBezTo>
                  <a:cubicBezTo>
                    <a:pt x="28352" y="25065"/>
                    <a:pt x="20134" y="35748"/>
                    <a:pt x="16025" y="48897"/>
                  </a:cubicBezTo>
                  <a:cubicBezTo>
                    <a:pt x="11916" y="62045"/>
                    <a:pt x="13560" y="76837"/>
                    <a:pt x="19312" y="91630"/>
                  </a:cubicBezTo>
                  <a:lnTo>
                    <a:pt x="6163" y="99026"/>
                  </a:lnTo>
                  <a:lnTo>
                    <a:pt x="12738" y="109709"/>
                  </a:lnTo>
                  <a:lnTo>
                    <a:pt x="14381" y="112174"/>
                  </a:lnTo>
                  <a:lnTo>
                    <a:pt x="23421" y="106422"/>
                  </a:lnTo>
                  <a:lnTo>
                    <a:pt x="25886" y="104778"/>
                  </a:lnTo>
                  <a:lnTo>
                    <a:pt x="29174" y="111353"/>
                  </a:lnTo>
                  <a:lnTo>
                    <a:pt x="30817" y="114640"/>
                  </a:lnTo>
                  <a:lnTo>
                    <a:pt x="33282" y="117927"/>
                  </a:lnTo>
                  <a:lnTo>
                    <a:pt x="21777" y="124501"/>
                  </a:lnTo>
                  <a:lnTo>
                    <a:pt x="26708" y="132719"/>
                  </a:lnTo>
                  <a:lnTo>
                    <a:pt x="27530" y="134363"/>
                  </a:lnTo>
                  <a:lnTo>
                    <a:pt x="29174" y="136828"/>
                  </a:lnTo>
                  <a:lnTo>
                    <a:pt x="29995" y="136006"/>
                  </a:lnTo>
                  <a:lnTo>
                    <a:pt x="39857" y="130254"/>
                  </a:lnTo>
                  <a:lnTo>
                    <a:pt x="41500" y="129432"/>
                  </a:lnTo>
                  <a:cubicBezTo>
                    <a:pt x="49718" y="138472"/>
                    <a:pt x="57936" y="145046"/>
                    <a:pt x="67798" y="149155"/>
                  </a:cubicBezTo>
                  <a:cubicBezTo>
                    <a:pt x="68619" y="149155"/>
                    <a:pt x="68619" y="149155"/>
                    <a:pt x="69441" y="149977"/>
                  </a:cubicBezTo>
                  <a:cubicBezTo>
                    <a:pt x="71907" y="150798"/>
                    <a:pt x="75194" y="151620"/>
                    <a:pt x="77659" y="152442"/>
                  </a:cubicBezTo>
                  <a:cubicBezTo>
                    <a:pt x="90808" y="154907"/>
                    <a:pt x="103956" y="151620"/>
                    <a:pt x="117927" y="144224"/>
                  </a:cubicBezTo>
                  <a:cubicBezTo>
                    <a:pt x="127788" y="138472"/>
                    <a:pt x="135184" y="131897"/>
                    <a:pt x="140937" y="123679"/>
                  </a:cubicBezTo>
                  <a:lnTo>
                    <a:pt x="131075" y="106422"/>
                  </a:lnTo>
                  <a:cubicBezTo>
                    <a:pt x="130254" y="107244"/>
                    <a:pt x="130254" y="108065"/>
                    <a:pt x="129432" y="108065"/>
                  </a:cubicBezTo>
                  <a:cubicBezTo>
                    <a:pt x="123679" y="115462"/>
                    <a:pt x="117105" y="121214"/>
                    <a:pt x="109709" y="126145"/>
                  </a:cubicBezTo>
                  <a:cubicBezTo>
                    <a:pt x="99026" y="132719"/>
                    <a:pt x="88342" y="133541"/>
                    <a:pt x="79303" y="129432"/>
                  </a:cubicBezTo>
                  <a:cubicBezTo>
                    <a:pt x="79303" y="129432"/>
                    <a:pt x="79303" y="129432"/>
                    <a:pt x="79303" y="129432"/>
                  </a:cubicBezTo>
                  <a:cubicBezTo>
                    <a:pt x="73550" y="126967"/>
                    <a:pt x="68619" y="122858"/>
                    <a:pt x="63689" y="117927"/>
                  </a:cubicBezTo>
                  <a:lnTo>
                    <a:pt x="96560" y="98204"/>
                  </a:lnTo>
                  <a:lnTo>
                    <a:pt x="89164" y="85055"/>
                  </a:lnTo>
                  <a:lnTo>
                    <a:pt x="85877" y="86699"/>
                  </a:lnTo>
                  <a:lnTo>
                    <a:pt x="53005" y="105600"/>
                  </a:lnTo>
                  <a:lnTo>
                    <a:pt x="51362" y="103135"/>
                  </a:lnTo>
                  <a:lnTo>
                    <a:pt x="50540" y="102313"/>
                  </a:lnTo>
                  <a:lnTo>
                    <a:pt x="48075" y="97382"/>
                  </a:lnTo>
                  <a:lnTo>
                    <a:pt x="46431" y="93273"/>
                  </a:lnTo>
                  <a:lnTo>
                    <a:pt x="86699" y="69441"/>
                  </a:lnTo>
                  <a:lnTo>
                    <a:pt x="78481" y="57114"/>
                  </a:lnTo>
                  <a:lnTo>
                    <a:pt x="76016" y="58758"/>
                  </a:lnTo>
                  <a:lnTo>
                    <a:pt x="39857" y="80125"/>
                  </a:lnTo>
                  <a:cubicBezTo>
                    <a:pt x="39035" y="79303"/>
                    <a:pt x="39035" y="78481"/>
                    <a:pt x="39035" y="76837"/>
                  </a:cubicBezTo>
                  <a:cubicBezTo>
                    <a:pt x="35748" y="67798"/>
                    <a:pt x="34926" y="59580"/>
                    <a:pt x="37391" y="52184"/>
                  </a:cubicBezTo>
                  <a:cubicBezTo>
                    <a:pt x="39857" y="43966"/>
                    <a:pt x="44788" y="38213"/>
                    <a:pt x="53005" y="33283"/>
                  </a:cubicBezTo>
                  <a:cubicBezTo>
                    <a:pt x="59580" y="29174"/>
                    <a:pt x="68619" y="26708"/>
                    <a:pt x="80125" y="25886"/>
                  </a:cubicBezTo>
                  <a:lnTo>
                    <a:pt x="77659" y="6163"/>
                  </a:lnTo>
                  <a:cubicBezTo>
                    <a:pt x="76016" y="6163"/>
                    <a:pt x="75194" y="6985"/>
                    <a:pt x="73550" y="6985"/>
                  </a:cubicBezTo>
                  <a:close/>
                </a:path>
              </a:pathLst>
            </a:custGeom>
            <a:solidFill>
              <a:srgbClr val="FFEE34"/>
            </a:solidFill>
            <a:ln w="9525" cap="flat">
              <a:noFill/>
              <a:prstDash val="solid"/>
              <a:miter/>
            </a:ln>
          </p:spPr>
          <p:txBody>
            <a:bodyPr rtlCol="0" anchor="ctr"/>
            <a:lstStyle/>
            <a:p>
              <a:endParaRPr lang="fi-FI"/>
            </a:p>
          </p:txBody>
        </p:sp>
        <p:sp>
          <p:nvSpPr>
            <p:cNvPr id="149" name="Freeform: Shape 148">
              <a:extLst>
                <a:ext uri="{FF2B5EF4-FFF2-40B4-BE49-F238E27FC236}">
                  <a16:creationId xmlns:a16="http://schemas.microsoft.com/office/drawing/2014/main" id="{FD6540A7-8CDD-4C07-82D4-7DCE507F79F6}"/>
                </a:ext>
              </a:extLst>
            </p:cNvPr>
            <p:cNvSpPr/>
            <p:nvPr/>
          </p:nvSpPr>
          <p:spPr>
            <a:xfrm>
              <a:off x="1782757" y="3711319"/>
              <a:ext cx="262973" cy="262973"/>
            </a:xfrm>
            <a:custGeom>
              <a:avLst/>
              <a:gdLst>
                <a:gd name="connsiteX0" fmla="*/ 234858 w 262972"/>
                <a:gd name="connsiteY0" fmla="*/ 207739 h 262972"/>
                <a:gd name="connsiteX1" fmla="*/ 58173 w 262972"/>
                <a:gd name="connsiteY1" fmla="*/ 234858 h 262972"/>
                <a:gd name="connsiteX2" fmla="*/ 31054 w 262972"/>
                <a:gd name="connsiteY2" fmla="*/ 58173 h 262972"/>
                <a:gd name="connsiteX3" fmla="*/ 207739 w 262972"/>
                <a:gd name="connsiteY3" fmla="*/ 31054 h 262972"/>
                <a:gd name="connsiteX4" fmla="*/ 234858 w 262972"/>
                <a:gd name="connsiteY4" fmla="*/ 207739 h 26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72" h="262972">
                  <a:moveTo>
                    <a:pt x="234858" y="207739"/>
                  </a:moveTo>
                  <a:cubicBezTo>
                    <a:pt x="193768" y="264442"/>
                    <a:pt x="114055" y="276769"/>
                    <a:pt x="58173" y="234858"/>
                  </a:cubicBezTo>
                  <a:cubicBezTo>
                    <a:pt x="1470" y="193768"/>
                    <a:pt x="-10857" y="114055"/>
                    <a:pt x="31054" y="58173"/>
                  </a:cubicBezTo>
                  <a:cubicBezTo>
                    <a:pt x="72143" y="1470"/>
                    <a:pt x="151857" y="-10857"/>
                    <a:pt x="207739" y="31054"/>
                  </a:cubicBezTo>
                  <a:cubicBezTo>
                    <a:pt x="263620" y="72143"/>
                    <a:pt x="275947" y="151035"/>
                    <a:pt x="234858" y="207739"/>
                  </a:cubicBezTo>
                  <a:close/>
                </a:path>
              </a:pathLst>
            </a:custGeom>
            <a:solidFill>
              <a:srgbClr val="FFCA08"/>
            </a:solidFill>
            <a:ln w="9525" cap="flat">
              <a:noFill/>
              <a:prstDash val="solid"/>
              <a:miter/>
            </a:ln>
          </p:spPr>
          <p:txBody>
            <a:bodyPr rtlCol="0" anchor="ctr"/>
            <a:lstStyle/>
            <a:p>
              <a:endParaRPr lang="fi-FI"/>
            </a:p>
          </p:txBody>
        </p:sp>
        <p:sp>
          <p:nvSpPr>
            <p:cNvPr id="150" name="Freeform: Shape 149">
              <a:extLst>
                <a:ext uri="{FF2B5EF4-FFF2-40B4-BE49-F238E27FC236}">
                  <a16:creationId xmlns:a16="http://schemas.microsoft.com/office/drawing/2014/main" id="{28824968-EDEA-458D-A574-3EF2E6B9E8B3}"/>
                </a:ext>
              </a:extLst>
            </p:cNvPr>
            <p:cNvSpPr/>
            <p:nvPr/>
          </p:nvSpPr>
          <p:spPr>
            <a:xfrm>
              <a:off x="1838875" y="3770370"/>
              <a:ext cx="147922" cy="156140"/>
            </a:xfrm>
            <a:custGeom>
              <a:avLst/>
              <a:gdLst>
                <a:gd name="connsiteX0" fmla="*/ 144224 w 147922"/>
                <a:gd name="connsiteY0" fmla="*/ 42677 h 156140"/>
                <a:gd name="connsiteX1" fmla="*/ 122036 w 147922"/>
                <a:gd name="connsiteY1" fmla="*/ 18023 h 156140"/>
                <a:gd name="connsiteX2" fmla="*/ 81768 w 147922"/>
                <a:gd name="connsiteY2" fmla="*/ 6518 h 156140"/>
                <a:gd name="connsiteX3" fmla="*/ 43966 w 147922"/>
                <a:gd name="connsiteY3" fmla="*/ 27063 h 156140"/>
                <a:gd name="connsiteX4" fmla="*/ 31639 w 147922"/>
                <a:gd name="connsiteY4" fmla="*/ 18845 h 156140"/>
                <a:gd name="connsiteX5" fmla="*/ 24243 w 147922"/>
                <a:gd name="connsiteY5" fmla="*/ 28706 h 156140"/>
                <a:gd name="connsiteX6" fmla="*/ 22599 w 147922"/>
                <a:gd name="connsiteY6" fmla="*/ 31172 h 156140"/>
                <a:gd name="connsiteX7" fmla="*/ 31639 w 147922"/>
                <a:gd name="connsiteY7" fmla="*/ 37746 h 156140"/>
                <a:gd name="connsiteX8" fmla="*/ 34104 w 147922"/>
                <a:gd name="connsiteY8" fmla="*/ 39390 h 156140"/>
                <a:gd name="connsiteX9" fmla="*/ 29995 w 147922"/>
                <a:gd name="connsiteY9" fmla="*/ 44320 h 156140"/>
                <a:gd name="connsiteX10" fmla="*/ 27530 w 147922"/>
                <a:gd name="connsiteY10" fmla="*/ 47608 h 156140"/>
                <a:gd name="connsiteX11" fmla="*/ 25886 w 147922"/>
                <a:gd name="connsiteY11" fmla="*/ 50895 h 156140"/>
                <a:gd name="connsiteX12" fmla="*/ 15203 w 147922"/>
                <a:gd name="connsiteY12" fmla="*/ 43499 h 156140"/>
                <a:gd name="connsiteX13" fmla="*/ 9451 w 147922"/>
                <a:gd name="connsiteY13" fmla="*/ 51717 h 156140"/>
                <a:gd name="connsiteX14" fmla="*/ 7807 w 147922"/>
                <a:gd name="connsiteY14" fmla="*/ 53360 h 156140"/>
                <a:gd name="connsiteX15" fmla="*/ 6163 w 147922"/>
                <a:gd name="connsiteY15" fmla="*/ 55825 h 156140"/>
                <a:gd name="connsiteX16" fmla="*/ 6985 w 147922"/>
                <a:gd name="connsiteY16" fmla="*/ 56647 h 156140"/>
                <a:gd name="connsiteX17" fmla="*/ 16847 w 147922"/>
                <a:gd name="connsiteY17" fmla="*/ 63222 h 156140"/>
                <a:gd name="connsiteX18" fmla="*/ 18490 w 147922"/>
                <a:gd name="connsiteY18" fmla="*/ 64043 h 156140"/>
                <a:gd name="connsiteX19" fmla="*/ 11094 w 147922"/>
                <a:gd name="connsiteY19" fmla="*/ 96093 h 156140"/>
                <a:gd name="connsiteX20" fmla="*/ 11094 w 147922"/>
                <a:gd name="connsiteY20" fmla="*/ 97737 h 156140"/>
                <a:gd name="connsiteX21" fmla="*/ 11916 w 147922"/>
                <a:gd name="connsiteY21" fmla="*/ 106776 h 156140"/>
                <a:gd name="connsiteX22" fmla="*/ 35748 w 147922"/>
                <a:gd name="connsiteY22" fmla="*/ 139648 h 156140"/>
                <a:gd name="connsiteX23" fmla="*/ 63689 w 147922"/>
                <a:gd name="connsiteY23" fmla="*/ 151975 h 156140"/>
                <a:gd name="connsiteX24" fmla="*/ 75194 w 147922"/>
                <a:gd name="connsiteY24" fmla="*/ 135539 h 156140"/>
                <a:gd name="connsiteX25" fmla="*/ 72728 w 147922"/>
                <a:gd name="connsiteY25" fmla="*/ 134717 h 156140"/>
                <a:gd name="connsiteX26" fmla="*/ 48075 w 147922"/>
                <a:gd name="connsiteY26" fmla="*/ 124034 h 156140"/>
                <a:gd name="connsiteX27" fmla="*/ 32461 w 147922"/>
                <a:gd name="connsiteY27" fmla="*/ 97737 h 156140"/>
                <a:gd name="connsiteX28" fmla="*/ 32461 w 147922"/>
                <a:gd name="connsiteY28" fmla="*/ 97737 h 156140"/>
                <a:gd name="connsiteX29" fmla="*/ 36570 w 147922"/>
                <a:gd name="connsiteY29" fmla="*/ 78835 h 156140"/>
                <a:gd name="connsiteX30" fmla="*/ 67798 w 147922"/>
                <a:gd name="connsiteY30" fmla="*/ 101024 h 156140"/>
                <a:gd name="connsiteX31" fmla="*/ 76837 w 147922"/>
                <a:gd name="connsiteY31" fmla="*/ 88697 h 156140"/>
                <a:gd name="connsiteX32" fmla="*/ 74372 w 147922"/>
                <a:gd name="connsiteY32" fmla="*/ 87053 h 156140"/>
                <a:gd name="connsiteX33" fmla="*/ 43966 w 147922"/>
                <a:gd name="connsiteY33" fmla="*/ 64865 h 156140"/>
                <a:gd name="connsiteX34" fmla="*/ 45609 w 147922"/>
                <a:gd name="connsiteY34" fmla="*/ 62400 h 156140"/>
                <a:gd name="connsiteX35" fmla="*/ 46431 w 147922"/>
                <a:gd name="connsiteY35" fmla="*/ 61578 h 156140"/>
                <a:gd name="connsiteX36" fmla="*/ 49718 w 147922"/>
                <a:gd name="connsiteY36" fmla="*/ 57469 h 156140"/>
                <a:gd name="connsiteX37" fmla="*/ 52184 w 147922"/>
                <a:gd name="connsiteY37" fmla="*/ 54182 h 156140"/>
                <a:gd name="connsiteX38" fmla="*/ 89986 w 147922"/>
                <a:gd name="connsiteY38" fmla="*/ 81301 h 156140"/>
                <a:gd name="connsiteX39" fmla="*/ 99026 w 147922"/>
                <a:gd name="connsiteY39" fmla="*/ 68974 h 156140"/>
                <a:gd name="connsiteX40" fmla="*/ 96560 w 147922"/>
                <a:gd name="connsiteY40" fmla="*/ 67330 h 156140"/>
                <a:gd name="connsiteX41" fmla="*/ 62045 w 147922"/>
                <a:gd name="connsiteY41" fmla="*/ 42677 h 156140"/>
                <a:gd name="connsiteX42" fmla="*/ 64511 w 147922"/>
                <a:gd name="connsiteY42" fmla="*/ 41033 h 156140"/>
                <a:gd name="connsiteX43" fmla="*/ 86699 w 147922"/>
                <a:gd name="connsiteY43" fmla="*/ 29528 h 156140"/>
                <a:gd name="connsiteX44" fmla="*/ 109709 w 147922"/>
                <a:gd name="connsiteY44" fmla="*/ 36102 h 156140"/>
                <a:gd name="connsiteX45" fmla="*/ 126967 w 147922"/>
                <a:gd name="connsiteY45" fmla="*/ 57469 h 156140"/>
                <a:gd name="connsiteX46" fmla="*/ 144224 w 147922"/>
                <a:gd name="connsiteY46" fmla="*/ 47608 h 156140"/>
                <a:gd name="connsiteX47" fmla="*/ 144224 w 147922"/>
                <a:gd name="connsiteY47" fmla="*/ 42677 h 15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922" h="156140">
                  <a:moveTo>
                    <a:pt x="144224" y="42677"/>
                  </a:moveTo>
                  <a:cubicBezTo>
                    <a:pt x="139293" y="33637"/>
                    <a:pt x="131897" y="25419"/>
                    <a:pt x="122036" y="18023"/>
                  </a:cubicBezTo>
                  <a:cubicBezTo>
                    <a:pt x="108887" y="8983"/>
                    <a:pt x="95739" y="4874"/>
                    <a:pt x="81768" y="6518"/>
                  </a:cubicBezTo>
                  <a:cubicBezTo>
                    <a:pt x="67798" y="8162"/>
                    <a:pt x="55471" y="15558"/>
                    <a:pt x="43966" y="27063"/>
                  </a:cubicBezTo>
                  <a:lnTo>
                    <a:pt x="31639" y="18845"/>
                  </a:lnTo>
                  <a:lnTo>
                    <a:pt x="24243" y="28706"/>
                  </a:lnTo>
                  <a:lnTo>
                    <a:pt x="22599" y="31172"/>
                  </a:lnTo>
                  <a:lnTo>
                    <a:pt x="31639" y="37746"/>
                  </a:lnTo>
                  <a:lnTo>
                    <a:pt x="34104" y="39390"/>
                  </a:lnTo>
                  <a:lnTo>
                    <a:pt x="29995" y="44320"/>
                  </a:lnTo>
                  <a:lnTo>
                    <a:pt x="27530" y="47608"/>
                  </a:lnTo>
                  <a:lnTo>
                    <a:pt x="25886" y="50895"/>
                  </a:lnTo>
                  <a:lnTo>
                    <a:pt x="15203" y="43499"/>
                  </a:lnTo>
                  <a:lnTo>
                    <a:pt x="9451" y="51717"/>
                  </a:lnTo>
                  <a:lnTo>
                    <a:pt x="7807" y="53360"/>
                  </a:lnTo>
                  <a:lnTo>
                    <a:pt x="6163" y="55825"/>
                  </a:lnTo>
                  <a:lnTo>
                    <a:pt x="6985" y="56647"/>
                  </a:lnTo>
                  <a:lnTo>
                    <a:pt x="16847" y="63222"/>
                  </a:lnTo>
                  <a:lnTo>
                    <a:pt x="18490" y="64043"/>
                  </a:lnTo>
                  <a:cubicBezTo>
                    <a:pt x="13560" y="75548"/>
                    <a:pt x="11094" y="86232"/>
                    <a:pt x="11094" y="96093"/>
                  </a:cubicBezTo>
                  <a:cubicBezTo>
                    <a:pt x="11094" y="96915"/>
                    <a:pt x="11094" y="96915"/>
                    <a:pt x="11094" y="97737"/>
                  </a:cubicBezTo>
                  <a:cubicBezTo>
                    <a:pt x="11094" y="101024"/>
                    <a:pt x="11916" y="103489"/>
                    <a:pt x="11916" y="106776"/>
                  </a:cubicBezTo>
                  <a:cubicBezTo>
                    <a:pt x="15203" y="119925"/>
                    <a:pt x="23421" y="130608"/>
                    <a:pt x="35748" y="139648"/>
                  </a:cubicBezTo>
                  <a:cubicBezTo>
                    <a:pt x="44788" y="146222"/>
                    <a:pt x="54649" y="150331"/>
                    <a:pt x="63689" y="151975"/>
                  </a:cubicBezTo>
                  <a:lnTo>
                    <a:pt x="75194" y="135539"/>
                  </a:lnTo>
                  <a:cubicBezTo>
                    <a:pt x="74372" y="135539"/>
                    <a:pt x="73550" y="134717"/>
                    <a:pt x="72728" y="134717"/>
                  </a:cubicBezTo>
                  <a:cubicBezTo>
                    <a:pt x="63689" y="132252"/>
                    <a:pt x="55471" y="128965"/>
                    <a:pt x="48075" y="124034"/>
                  </a:cubicBezTo>
                  <a:cubicBezTo>
                    <a:pt x="38213" y="116638"/>
                    <a:pt x="32461" y="107598"/>
                    <a:pt x="32461" y="97737"/>
                  </a:cubicBezTo>
                  <a:cubicBezTo>
                    <a:pt x="32461" y="97737"/>
                    <a:pt x="32461" y="97737"/>
                    <a:pt x="32461" y="97737"/>
                  </a:cubicBezTo>
                  <a:cubicBezTo>
                    <a:pt x="32461" y="91984"/>
                    <a:pt x="34104" y="85410"/>
                    <a:pt x="36570" y="78835"/>
                  </a:cubicBezTo>
                  <a:lnTo>
                    <a:pt x="67798" y="101024"/>
                  </a:lnTo>
                  <a:lnTo>
                    <a:pt x="76837" y="88697"/>
                  </a:lnTo>
                  <a:lnTo>
                    <a:pt x="74372" y="87053"/>
                  </a:lnTo>
                  <a:lnTo>
                    <a:pt x="43966" y="64865"/>
                  </a:lnTo>
                  <a:lnTo>
                    <a:pt x="45609" y="62400"/>
                  </a:lnTo>
                  <a:lnTo>
                    <a:pt x="46431" y="61578"/>
                  </a:lnTo>
                  <a:lnTo>
                    <a:pt x="49718" y="57469"/>
                  </a:lnTo>
                  <a:lnTo>
                    <a:pt x="52184" y="54182"/>
                  </a:lnTo>
                  <a:lnTo>
                    <a:pt x="89986" y="81301"/>
                  </a:lnTo>
                  <a:lnTo>
                    <a:pt x="99026" y="68974"/>
                  </a:lnTo>
                  <a:lnTo>
                    <a:pt x="96560" y="67330"/>
                  </a:lnTo>
                  <a:lnTo>
                    <a:pt x="62045" y="42677"/>
                  </a:lnTo>
                  <a:cubicBezTo>
                    <a:pt x="62867" y="41855"/>
                    <a:pt x="63689" y="41033"/>
                    <a:pt x="64511" y="41033"/>
                  </a:cubicBezTo>
                  <a:cubicBezTo>
                    <a:pt x="71907" y="34459"/>
                    <a:pt x="79303" y="30350"/>
                    <a:pt x="86699" y="29528"/>
                  </a:cubicBezTo>
                  <a:cubicBezTo>
                    <a:pt x="94917" y="28706"/>
                    <a:pt x="102313" y="30350"/>
                    <a:pt x="109709" y="36102"/>
                  </a:cubicBezTo>
                  <a:cubicBezTo>
                    <a:pt x="116283" y="41033"/>
                    <a:pt x="122036" y="47608"/>
                    <a:pt x="126967" y="57469"/>
                  </a:cubicBezTo>
                  <a:lnTo>
                    <a:pt x="144224" y="47608"/>
                  </a:lnTo>
                  <a:cubicBezTo>
                    <a:pt x="145046" y="44320"/>
                    <a:pt x="145046" y="43499"/>
                    <a:pt x="144224" y="42677"/>
                  </a:cubicBezTo>
                  <a:close/>
                </a:path>
              </a:pathLst>
            </a:custGeom>
            <a:solidFill>
              <a:srgbClr val="FFEE34"/>
            </a:solidFill>
            <a:ln w="9525" cap="flat">
              <a:noFill/>
              <a:prstDash val="solid"/>
              <a:miter/>
            </a:ln>
          </p:spPr>
          <p:txBody>
            <a:bodyPr rtlCol="0" anchor="ctr"/>
            <a:lstStyle/>
            <a:p>
              <a:endParaRPr lang="fi-FI"/>
            </a:p>
          </p:txBody>
        </p:sp>
        <p:sp>
          <p:nvSpPr>
            <p:cNvPr id="151" name="Freeform: Shape 150">
              <a:extLst>
                <a:ext uri="{FF2B5EF4-FFF2-40B4-BE49-F238E27FC236}">
                  <a16:creationId xmlns:a16="http://schemas.microsoft.com/office/drawing/2014/main" id="{76EBD31A-F875-4299-80F1-F3D0CFE51F48}"/>
                </a:ext>
              </a:extLst>
            </p:cNvPr>
            <p:cNvSpPr/>
            <p:nvPr/>
          </p:nvSpPr>
          <p:spPr>
            <a:xfrm>
              <a:off x="2337738" y="3980317"/>
              <a:ext cx="8218" cy="24654"/>
            </a:xfrm>
            <a:custGeom>
              <a:avLst/>
              <a:gdLst>
                <a:gd name="connsiteX0" fmla="*/ 5305 w 8217"/>
                <a:gd name="connsiteY0" fmla="*/ 20098 h 24653"/>
                <a:gd name="connsiteX1" fmla="*/ 5305 w 8217"/>
                <a:gd name="connsiteY1" fmla="*/ 20098 h 24653"/>
                <a:gd name="connsiteX2" fmla="*/ 10236 w 8217"/>
                <a:gd name="connsiteY2" fmla="*/ 5305 h 24653"/>
                <a:gd name="connsiteX3" fmla="*/ 5305 w 8217"/>
                <a:gd name="connsiteY3" fmla="*/ 20098 h 24653"/>
              </a:gdLst>
              <a:ahLst/>
              <a:cxnLst>
                <a:cxn ang="0">
                  <a:pos x="connsiteX0" y="connsiteY0"/>
                </a:cxn>
                <a:cxn ang="0">
                  <a:pos x="connsiteX1" y="connsiteY1"/>
                </a:cxn>
                <a:cxn ang="0">
                  <a:pos x="connsiteX2" y="connsiteY2"/>
                </a:cxn>
                <a:cxn ang="0">
                  <a:pos x="connsiteX3" y="connsiteY3"/>
                </a:cxn>
              </a:cxnLst>
              <a:rect l="l" t="t" r="r" b="b"/>
              <a:pathLst>
                <a:path w="8217" h="24653">
                  <a:moveTo>
                    <a:pt x="5305" y="20098"/>
                  </a:moveTo>
                  <a:cubicBezTo>
                    <a:pt x="5305" y="19276"/>
                    <a:pt x="5305" y="19276"/>
                    <a:pt x="5305" y="20098"/>
                  </a:cubicBezTo>
                  <a:cubicBezTo>
                    <a:pt x="7771" y="14345"/>
                    <a:pt x="9414" y="10236"/>
                    <a:pt x="10236" y="5305"/>
                  </a:cubicBezTo>
                  <a:cubicBezTo>
                    <a:pt x="9414" y="10236"/>
                    <a:pt x="7771" y="15167"/>
                    <a:pt x="5305" y="20098"/>
                  </a:cubicBezTo>
                  <a:close/>
                </a:path>
              </a:pathLst>
            </a:custGeom>
            <a:solidFill>
              <a:srgbClr val="4B1214"/>
            </a:solidFill>
            <a:ln w="8199" cap="flat">
              <a:noFill/>
              <a:prstDash val="solid"/>
              <a:miter/>
            </a:ln>
          </p:spPr>
          <p:txBody>
            <a:bodyPr rtlCol="0" anchor="ctr"/>
            <a:lstStyle/>
            <a:p>
              <a:endParaRPr lang="fi-FI"/>
            </a:p>
          </p:txBody>
        </p:sp>
        <p:sp>
          <p:nvSpPr>
            <p:cNvPr id="152" name="Freeform: Shape 151">
              <a:extLst>
                <a:ext uri="{FF2B5EF4-FFF2-40B4-BE49-F238E27FC236}">
                  <a16:creationId xmlns:a16="http://schemas.microsoft.com/office/drawing/2014/main" id="{76568DC5-EEF3-49A4-AC7D-46ABAFED3DC7}"/>
                </a:ext>
              </a:extLst>
            </p:cNvPr>
            <p:cNvSpPr/>
            <p:nvPr/>
          </p:nvSpPr>
          <p:spPr>
            <a:xfrm>
              <a:off x="2387045" y="3443688"/>
              <a:ext cx="8218" cy="16436"/>
            </a:xfrm>
            <a:custGeom>
              <a:avLst/>
              <a:gdLst>
                <a:gd name="connsiteX0" fmla="*/ 5305 w 8217"/>
                <a:gd name="connsiteY0" fmla="*/ 5305 h 16435"/>
                <a:gd name="connsiteX1" fmla="*/ 5305 w 8217"/>
                <a:gd name="connsiteY1" fmla="*/ 5305 h 16435"/>
                <a:gd name="connsiteX2" fmla="*/ 9414 w 8217"/>
                <a:gd name="connsiteY2" fmla="*/ 16811 h 16435"/>
                <a:gd name="connsiteX3" fmla="*/ 5305 w 8217"/>
                <a:gd name="connsiteY3" fmla="*/ 5305 h 16435"/>
              </a:gdLst>
              <a:ahLst/>
              <a:cxnLst>
                <a:cxn ang="0">
                  <a:pos x="connsiteX0" y="connsiteY0"/>
                </a:cxn>
                <a:cxn ang="0">
                  <a:pos x="connsiteX1" y="connsiteY1"/>
                </a:cxn>
                <a:cxn ang="0">
                  <a:pos x="connsiteX2" y="connsiteY2"/>
                </a:cxn>
                <a:cxn ang="0">
                  <a:pos x="connsiteX3" y="connsiteY3"/>
                </a:cxn>
              </a:cxnLst>
              <a:rect l="l" t="t" r="r" b="b"/>
              <a:pathLst>
                <a:path w="8217" h="16435">
                  <a:moveTo>
                    <a:pt x="5305" y="5305"/>
                  </a:moveTo>
                  <a:cubicBezTo>
                    <a:pt x="5305" y="5305"/>
                    <a:pt x="5305" y="5305"/>
                    <a:pt x="5305" y="5305"/>
                  </a:cubicBezTo>
                  <a:cubicBezTo>
                    <a:pt x="6949" y="8593"/>
                    <a:pt x="8593" y="12702"/>
                    <a:pt x="9414" y="16811"/>
                  </a:cubicBezTo>
                  <a:cubicBezTo>
                    <a:pt x="8593" y="13523"/>
                    <a:pt x="6949" y="9414"/>
                    <a:pt x="5305" y="5305"/>
                  </a:cubicBezTo>
                  <a:close/>
                </a:path>
              </a:pathLst>
            </a:custGeom>
            <a:solidFill>
              <a:srgbClr val="4B1214"/>
            </a:solidFill>
            <a:ln w="8199" cap="flat">
              <a:noFill/>
              <a:prstDash val="solid"/>
              <a:miter/>
            </a:ln>
          </p:spPr>
          <p:txBody>
            <a:bodyPr rtlCol="0" anchor="ctr"/>
            <a:lstStyle/>
            <a:p>
              <a:endParaRPr lang="fi-FI"/>
            </a:p>
          </p:txBody>
        </p:sp>
        <p:sp>
          <p:nvSpPr>
            <p:cNvPr id="153" name="Freeform: Shape 152">
              <a:extLst>
                <a:ext uri="{FF2B5EF4-FFF2-40B4-BE49-F238E27FC236}">
                  <a16:creationId xmlns:a16="http://schemas.microsoft.com/office/drawing/2014/main" id="{2E2126E9-E3E2-4796-9601-7E04FAEAF3F2}"/>
                </a:ext>
              </a:extLst>
            </p:cNvPr>
            <p:cNvSpPr/>
            <p:nvPr/>
          </p:nvSpPr>
          <p:spPr>
            <a:xfrm>
              <a:off x="2599067" y="3314667"/>
              <a:ext cx="1257338" cy="468420"/>
            </a:xfrm>
            <a:custGeom>
              <a:avLst/>
              <a:gdLst>
                <a:gd name="connsiteX0" fmla="*/ 1252782 w 1257338"/>
                <a:gd name="connsiteY0" fmla="*/ 54613 h 468420"/>
                <a:gd name="connsiteX1" fmla="*/ 1186217 w 1257338"/>
                <a:gd name="connsiteY1" fmla="*/ 23385 h 468420"/>
                <a:gd name="connsiteX2" fmla="*/ 828739 w 1257338"/>
                <a:gd name="connsiteY2" fmla="*/ 131039 h 468420"/>
                <a:gd name="connsiteX3" fmla="*/ 827095 w 1257338"/>
                <a:gd name="connsiteY3" fmla="*/ 131039 h 468420"/>
                <a:gd name="connsiteX4" fmla="*/ 717797 w 1257338"/>
                <a:gd name="connsiteY4" fmla="*/ 134326 h 468420"/>
                <a:gd name="connsiteX5" fmla="*/ 656163 w 1257338"/>
                <a:gd name="connsiteY5" fmla="*/ 163911 h 468420"/>
                <a:gd name="connsiteX6" fmla="*/ 407982 w 1257338"/>
                <a:gd name="connsiteY6" fmla="*/ 163911 h 468420"/>
                <a:gd name="connsiteX7" fmla="*/ 399765 w 1257338"/>
                <a:gd name="connsiteY7" fmla="*/ 155693 h 468420"/>
                <a:gd name="connsiteX8" fmla="*/ 407982 w 1257338"/>
                <a:gd name="connsiteY8" fmla="*/ 147475 h 468420"/>
                <a:gd name="connsiteX9" fmla="*/ 656163 w 1257338"/>
                <a:gd name="connsiteY9" fmla="*/ 147475 h 468420"/>
                <a:gd name="connsiteX10" fmla="*/ 707114 w 1257338"/>
                <a:gd name="connsiteY10" fmla="*/ 122000 h 468420"/>
                <a:gd name="connsiteX11" fmla="*/ 707936 w 1257338"/>
                <a:gd name="connsiteY11" fmla="*/ 121178 h 468420"/>
                <a:gd name="connsiteX12" fmla="*/ 713688 w 1257338"/>
                <a:gd name="connsiteY12" fmla="*/ 118712 h 468420"/>
                <a:gd name="connsiteX13" fmla="*/ 728480 w 1257338"/>
                <a:gd name="connsiteY13" fmla="*/ 117891 h 468420"/>
                <a:gd name="connsiteX14" fmla="*/ 735877 w 1257338"/>
                <a:gd name="connsiteY14" fmla="*/ 84197 h 468420"/>
                <a:gd name="connsiteX15" fmla="*/ 656985 w 1257338"/>
                <a:gd name="connsiteY15" fmla="*/ 5305 h 468420"/>
                <a:gd name="connsiteX16" fmla="*/ 341418 w 1257338"/>
                <a:gd name="connsiteY16" fmla="*/ 5305 h 468420"/>
                <a:gd name="connsiteX17" fmla="*/ 132683 w 1257338"/>
                <a:gd name="connsiteY17" fmla="*/ 176238 h 468420"/>
                <a:gd name="connsiteX18" fmla="*/ 9414 w 1257338"/>
                <a:gd name="connsiteY18" fmla="*/ 176238 h 468420"/>
                <a:gd name="connsiteX19" fmla="*/ 5305 w 1257338"/>
                <a:gd name="connsiteY19" fmla="*/ 177059 h 468420"/>
                <a:gd name="connsiteX20" fmla="*/ 5305 w 1257338"/>
                <a:gd name="connsiteY20" fmla="*/ 471260 h 468420"/>
                <a:gd name="connsiteX21" fmla="*/ 9414 w 1257338"/>
                <a:gd name="connsiteY21" fmla="*/ 470439 h 468420"/>
                <a:gd name="connsiteX22" fmla="*/ 200891 w 1257338"/>
                <a:gd name="connsiteY22" fmla="*/ 470439 h 468420"/>
                <a:gd name="connsiteX23" fmla="*/ 630688 w 1257338"/>
                <a:gd name="connsiteY23" fmla="*/ 326625 h 468420"/>
                <a:gd name="connsiteX24" fmla="*/ 854214 w 1257338"/>
                <a:gd name="connsiteY24" fmla="*/ 248555 h 468420"/>
                <a:gd name="connsiteX25" fmla="*/ 1002958 w 1257338"/>
                <a:gd name="connsiteY25" fmla="*/ 195961 h 468420"/>
                <a:gd name="connsiteX26" fmla="*/ 1176356 w 1257338"/>
                <a:gd name="connsiteY26" fmla="*/ 132683 h 468420"/>
                <a:gd name="connsiteX27" fmla="*/ 1159098 w 1257338"/>
                <a:gd name="connsiteY27" fmla="*/ 80910 h 468420"/>
                <a:gd name="connsiteX28" fmla="*/ 1159920 w 1257338"/>
                <a:gd name="connsiteY28" fmla="*/ 75158 h 468420"/>
                <a:gd name="connsiteX29" fmla="*/ 1164851 w 1257338"/>
                <a:gd name="connsiteY29" fmla="*/ 71049 h 468420"/>
                <a:gd name="connsiteX30" fmla="*/ 1210049 w 1257338"/>
                <a:gd name="connsiteY30" fmla="*/ 56256 h 468420"/>
                <a:gd name="connsiteX31" fmla="*/ 1256070 w 1257338"/>
                <a:gd name="connsiteY31" fmla="*/ 59544 h 468420"/>
                <a:gd name="connsiteX32" fmla="*/ 1252782 w 1257338"/>
                <a:gd name="connsiteY32" fmla="*/ 54613 h 468420"/>
                <a:gd name="connsiteX33" fmla="*/ 601925 w 1257338"/>
                <a:gd name="connsiteY33" fmla="*/ 43108 h 468420"/>
                <a:gd name="connsiteX34" fmla="*/ 610143 w 1257338"/>
                <a:gd name="connsiteY34" fmla="*/ 34890 h 468420"/>
                <a:gd name="connsiteX35" fmla="*/ 649589 w 1257338"/>
                <a:gd name="connsiteY35" fmla="*/ 34890 h 468420"/>
                <a:gd name="connsiteX36" fmla="*/ 697252 w 1257338"/>
                <a:gd name="connsiteY36" fmla="*/ 82554 h 468420"/>
                <a:gd name="connsiteX37" fmla="*/ 649589 w 1257338"/>
                <a:gd name="connsiteY37" fmla="*/ 130217 h 468420"/>
                <a:gd name="connsiteX38" fmla="*/ 610143 w 1257338"/>
                <a:gd name="connsiteY38" fmla="*/ 130217 h 468420"/>
                <a:gd name="connsiteX39" fmla="*/ 601925 w 1257338"/>
                <a:gd name="connsiteY39" fmla="*/ 122000 h 468420"/>
                <a:gd name="connsiteX40" fmla="*/ 601925 w 1257338"/>
                <a:gd name="connsiteY40" fmla="*/ 43108 h 46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57338" h="468420">
                  <a:moveTo>
                    <a:pt x="1252782" y="54613"/>
                  </a:moveTo>
                  <a:cubicBezTo>
                    <a:pt x="1242921" y="26672"/>
                    <a:pt x="1221554" y="16810"/>
                    <a:pt x="1186217" y="23385"/>
                  </a:cubicBezTo>
                  <a:lnTo>
                    <a:pt x="828739" y="131039"/>
                  </a:lnTo>
                  <a:cubicBezTo>
                    <a:pt x="827917" y="131039"/>
                    <a:pt x="827095" y="131039"/>
                    <a:pt x="827095" y="131039"/>
                  </a:cubicBezTo>
                  <a:lnTo>
                    <a:pt x="717797" y="134326"/>
                  </a:lnTo>
                  <a:cubicBezTo>
                    <a:pt x="703005" y="152406"/>
                    <a:pt x="681638" y="163911"/>
                    <a:pt x="656163" y="163911"/>
                  </a:cubicBezTo>
                  <a:lnTo>
                    <a:pt x="407982" y="163911"/>
                  </a:lnTo>
                  <a:cubicBezTo>
                    <a:pt x="403873" y="163911"/>
                    <a:pt x="399765" y="160624"/>
                    <a:pt x="399765" y="155693"/>
                  </a:cubicBezTo>
                  <a:cubicBezTo>
                    <a:pt x="399765" y="151584"/>
                    <a:pt x="403052" y="147475"/>
                    <a:pt x="407982" y="147475"/>
                  </a:cubicBezTo>
                  <a:lnTo>
                    <a:pt x="656163" y="147475"/>
                  </a:lnTo>
                  <a:cubicBezTo>
                    <a:pt x="676708" y="147475"/>
                    <a:pt x="695609" y="137614"/>
                    <a:pt x="707114" y="122000"/>
                  </a:cubicBezTo>
                  <a:cubicBezTo>
                    <a:pt x="707114" y="122000"/>
                    <a:pt x="707114" y="121178"/>
                    <a:pt x="707936" y="121178"/>
                  </a:cubicBezTo>
                  <a:cubicBezTo>
                    <a:pt x="709579" y="119534"/>
                    <a:pt x="711223" y="118712"/>
                    <a:pt x="713688" y="118712"/>
                  </a:cubicBezTo>
                  <a:lnTo>
                    <a:pt x="728480" y="117891"/>
                  </a:lnTo>
                  <a:cubicBezTo>
                    <a:pt x="733411" y="108029"/>
                    <a:pt x="735877" y="96524"/>
                    <a:pt x="735877" y="84197"/>
                  </a:cubicBezTo>
                  <a:cubicBezTo>
                    <a:pt x="735877" y="40642"/>
                    <a:pt x="700540" y="5305"/>
                    <a:pt x="656985" y="5305"/>
                  </a:cubicBezTo>
                  <a:lnTo>
                    <a:pt x="341418" y="5305"/>
                  </a:lnTo>
                  <a:cubicBezTo>
                    <a:pt x="192674" y="5305"/>
                    <a:pt x="141723" y="145010"/>
                    <a:pt x="132683" y="176238"/>
                  </a:cubicBezTo>
                  <a:lnTo>
                    <a:pt x="9414" y="176238"/>
                  </a:lnTo>
                  <a:cubicBezTo>
                    <a:pt x="7771" y="176238"/>
                    <a:pt x="6949" y="176238"/>
                    <a:pt x="5305" y="177059"/>
                  </a:cubicBezTo>
                  <a:lnTo>
                    <a:pt x="5305" y="471260"/>
                  </a:lnTo>
                  <a:cubicBezTo>
                    <a:pt x="6127" y="470439"/>
                    <a:pt x="7771" y="470439"/>
                    <a:pt x="9414" y="470439"/>
                  </a:cubicBezTo>
                  <a:lnTo>
                    <a:pt x="200891" y="470439"/>
                  </a:lnTo>
                  <a:cubicBezTo>
                    <a:pt x="307724" y="443319"/>
                    <a:pt x="479478" y="380863"/>
                    <a:pt x="630688" y="326625"/>
                  </a:cubicBezTo>
                  <a:cubicBezTo>
                    <a:pt x="723550" y="292932"/>
                    <a:pt x="804085" y="264169"/>
                    <a:pt x="854214" y="248555"/>
                  </a:cubicBezTo>
                  <a:cubicBezTo>
                    <a:pt x="924066" y="227189"/>
                    <a:pt x="956938" y="214040"/>
                    <a:pt x="1002958" y="195961"/>
                  </a:cubicBezTo>
                  <a:cubicBezTo>
                    <a:pt x="1042404" y="181168"/>
                    <a:pt x="1089246" y="162267"/>
                    <a:pt x="1176356" y="132683"/>
                  </a:cubicBezTo>
                  <a:lnTo>
                    <a:pt x="1159098" y="80910"/>
                  </a:lnTo>
                  <a:cubicBezTo>
                    <a:pt x="1158277" y="79266"/>
                    <a:pt x="1158277" y="76801"/>
                    <a:pt x="1159920" y="75158"/>
                  </a:cubicBezTo>
                  <a:cubicBezTo>
                    <a:pt x="1160742" y="73514"/>
                    <a:pt x="1162386" y="71870"/>
                    <a:pt x="1164851" y="71049"/>
                  </a:cubicBezTo>
                  <a:lnTo>
                    <a:pt x="1210049" y="56256"/>
                  </a:lnTo>
                  <a:cubicBezTo>
                    <a:pt x="1225663" y="51326"/>
                    <a:pt x="1242921" y="52147"/>
                    <a:pt x="1256070" y="59544"/>
                  </a:cubicBezTo>
                  <a:cubicBezTo>
                    <a:pt x="1253604" y="57900"/>
                    <a:pt x="1252782" y="56256"/>
                    <a:pt x="1252782" y="54613"/>
                  </a:cubicBezTo>
                  <a:close/>
                  <a:moveTo>
                    <a:pt x="601925" y="43108"/>
                  </a:moveTo>
                  <a:cubicBezTo>
                    <a:pt x="601925" y="38999"/>
                    <a:pt x="605212" y="34890"/>
                    <a:pt x="610143" y="34890"/>
                  </a:cubicBezTo>
                  <a:lnTo>
                    <a:pt x="649589" y="34890"/>
                  </a:lnTo>
                  <a:cubicBezTo>
                    <a:pt x="675886" y="34890"/>
                    <a:pt x="697252" y="56256"/>
                    <a:pt x="697252" y="82554"/>
                  </a:cubicBezTo>
                  <a:cubicBezTo>
                    <a:pt x="697252" y="108851"/>
                    <a:pt x="675886" y="130217"/>
                    <a:pt x="649589" y="130217"/>
                  </a:cubicBezTo>
                  <a:lnTo>
                    <a:pt x="610143" y="130217"/>
                  </a:lnTo>
                  <a:cubicBezTo>
                    <a:pt x="606034" y="130217"/>
                    <a:pt x="601925" y="126930"/>
                    <a:pt x="601925" y="122000"/>
                  </a:cubicBezTo>
                  <a:lnTo>
                    <a:pt x="601925" y="43108"/>
                  </a:lnTo>
                  <a:close/>
                </a:path>
              </a:pathLst>
            </a:custGeom>
            <a:solidFill>
              <a:srgbClr val="ECB98C"/>
            </a:solidFill>
            <a:ln w="8199" cap="flat">
              <a:noFill/>
              <a:prstDash val="solid"/>
              <a:miter/>
            </a:ln>
          </p:spPr>
          <p:txBody>
            <a:bodyPr rtlCol="0" anchor="ctr"/>
            <a:lstStyle/>
            <a:p>
              <a:endParaRPr lang="fi-FI"/>
            </a:p>
          </p:txBody>
        </p:sp>
        <p:sp>
          <p:nvSpPr>
            <p:cNvPr id="154" name="Freeform: Shape 153">
              <a:extLst>
                <a:ext uri="{FF2B5EF4-FFF2-40B4-BE49-F238E27FC236}">
                  <a16:creationId xmlns:a16="http://schemas.microsoft.com/office/drawing/2014/main" id="{9AF6AFB9-8DA2-441F-A4F5-EDCA5113AB86}"/>
                </a:ext>
              </a:extLst>
            </p:cNvPr>
            <p:cNvSpPr/>
            <p:nvPr/>
          </p:nvSpPr>
          <p:spPr>
            <a:xfrm>
              <a:off x="2072263" y="3386949"/>
              <a:ext cx="345152" cy="517728"/>
            </a:xfrm>
            <a:custGeom>
              <a:avLst/>
              <a:gdLst>
                <a:gd name="connsiteX0" fmla="*/ 342275 w 345151"/>
                <a:gd name="connsiteY0" fmla="*/ 85877 h 517727"/>
                <a:gd name="connsiteX1" fmla="*/ 342275 w 345151"/>
                <a:gd name="connsiteY1" fmla="*/ 85055 h 517727"/>
                <a:gd name="connsiteX2" fmla="*/ 342275 w 345151"/>
                <a:gd name="connsiteY2" fmla="*/ 82590 h 517727"/>
                <a:gd name="connsiteX3" fmla="*/ 342275 w 345151"/>
                <a:gd name="connsiteY3" fmla="*/ 80125 h 517727"/>
                <a:gd name="connsiteX4" fmla="*/ 342275 w 345151"/>
                <a:gd name="connsiteY4" fmla="*/ 78481 h 517727"/>
                <a:gd name="connsiteX5" fmla="*/ 341454 w 345151"/>
                <a:gd name="connsiteY5" fmla="*/ 74372 h 517727"/>
                <a:gd name="connsiteX6" fmla="*/ 340632 w 345151"/>
                <a:gd name="connsiteY6" fmla="*/ 72728 h 517727"/>
                <a:gd name="connsiteX7" fmla="*/ 339810 w 345151"/>
                <a:gd name="connsiteY7" fmla="*/ 71085 h 517727"/>
                <a:gd name="connsiteX8" fmla="*/ 338988 w 345151"/>
                <a:gd name="connsiteY8" fmla="*/ 68620 h 517727"/>
                <a:gd name="connsiteX9" fmla="*/ 338988 w 345151"/>
                <a:gd name="connsiteY9" fmla="*/ 67798 h 517727"/>
                <a:gd name="connsiteX10" fmla="*/ 336523 w 345151"/>
                <a:gd name="connsiteY10" fmla="*/ 59580 h 517727"/>
                <a:gd name="connsiteX11" fmla="*/ 332414 w 345151"/>
                <a:gd name="connsiteY11" fmla="*/ 51362 h 517727"/>
                <a:gd name="connsiteX12" fmla="*/ 325840 w 345151"/>
                <a:gd name="connsiteY12" fmla="*/ 40679 h 517727"/>
                <a:gd name="connsiteX13" fmla="*/ 292968 w 345151"/>
                <a:gd name="connsiteY13" fmla="*/ 14381 h 517727"/>
                <a:gd name="connsiteX14" fmla="*/ 256809 w 345151"/>
                <a:gd name="connsiteY14" fmla="*/ 6163 h 517727"/>
                <a:gd name="connsiteX15" fmla="*/ 14381 w 345151"/>
                <a:gd name="connsiteY15" fmla="*/ 6163 h 517727"/>
                <a:gd name="connsiteX16" fmla="*/ 6163 w 345151"/>
                <a:gd name="connsiteY16" fmla="*/ 14381 h 517727"/>
                <a:gd name="connsiteX17" fmla="*/ 6163 w 345151"/>
                <a:gd name="connsiteY17" fmla="*/ 500059 h 517727"/>
                <a:gd name="connsiteX18" fmla="*/ 7807 w 345151"/>
                <a:gd name="connsiteY18" fmla="*/ 500059 h 517727"/>
                <a:gd name="connsiteX19" fmla="*/ 6163 w 345151"/>
                <a:gd name="connsiteY19" fmla="*/ 504990 h 517727"/>
                <a:gd name="connsiteX20" fmla="*/ 14381 w 345151"/>
                <a:gd name="connsiteY20" fmla="*/ 513208 h 517727"/>
                <a:gd name="connsiteX21" fmla="*/ 257631 w 345151"/>
                <a:gd name="connsiteY21" fmla="*/ 513208 h 517727"/>
                <a:gd name="connsiteX22" fmla="*/ 302830 w 345151"/>
                <a:gd name="connsiteY22" fmla="*/ 500059 h 517727"/>
                <a:gd name="connsiteX23" fmla="*/ 326661 w 345151"/>
                <a:gd name="connsiteY23" fmla="*/ 478693 h 517727"/>
                <a:gd name="connsiteX24" fmla="*/ 333236 w 345151"/>
                <a:gd name="connsiteY24" fmla="*/ 468009 h 517727"/>
                <a:gd name="connsiteX25" fmla="*/ 337345 w 345151"/>
                <a:gd name="connsiteY25" fmla="*/ 459792 h 517727"/>
                <a:gd name="connsiteX26" fmla="*/ 339810 w 345151"/>
                <a:gd name="connsiteY26" fmla="*/ 451574 h 517727"/>
                <a:gd name="connsiteX27" fmla="*/ 341454 w 345151"/>
                <a:gd name="connsiteY27" fmla="*/ 446643 h 517727"/>
                <a:gd name="connsiteX28" fmla="*/ 342275 w 345151"/>
                <a:gd name="connsiteY28" fmla="*/ 444177 h 517727"/>
                <a:gd name="connsiteX29" fmla="*/ 343097 w 345151"/>
                <a:gd name="connsiteY29" fmla="*/ 440890 h 517727"/>
                <a:gd name="connsiteX30" fmla="*/ 343097 w 345151"/>
                <a:gd name="connsiteY30" fmla="*/ 440069 h 517727"/>
                <a:gd name="connsiteX31" fmla="*/ 343097 w 345151"/>
                <a:gd name="connsiteY31" fmla="*/ 438425 h 517727"/>
                <a:gd name="connsiteX32" fmla="*/ 343919 w 345151"/>
                <a:gd name="connsiteY32" fmla="*/ 432672 h 517727"/>
                <a:gd name="connsiteX33" fmla="*/ 343919 w 345151"/>
                <a:gd name="connsiteY33" fmla="*/ 431851 h 517727"/>
                <a:gd name="connsiteX34" fmla="*/ 343919 w 345151"/>
                <a:gd name="connsiteY34" fmla="*/ 429385 h 517727"/>
                <a:gd name="connsiteX35" fmla="*/ 343919 w 345151"/>
                <a:gd name="connsiteY35" fmla="*/ 426098 h 517727"/>
                <a:gd name="connsiteX36" fmla="*/ 343919 w 345151"/>
                <a:gd name="connsiteY36" fmla="*/ 91630 h 517727"/>
                <a:gd name="connsiteX37" fmla="*/ 342275 w 345151"/>
                <a:gd name="connsiteY37" fmla="*/ 85877 h 517727"/>
                <a:gd name="connsiteX38" fmla="*/ 324196 w 345151"/>
                <a:gd name="connsiteY38" fmla="*/ 73550 h 517727"/>
                <a:gd name="connsiteX39" fmla="*/ 320087 w 345151"/>
                <a:gd name="connsiteY39" fmla="*/ 62045 h 517727"/>
                <a:gd name="connsiteX40" fmla="*/ 320087 w 345151"/>
                <a:gd name="connsiteY40" fmla="*/ 61223 h 517727"/>
                <a:gd name="connsiteX41" fmla="*/ 324196 w 345151"/>
                <a:gd name="connsiteY41" fmla="*/ 73550 h 517727"/>
                <a:gd name="connsiteX42" fmla="*/ 320087 w 345151"/>
                <a:gd name="connsiteY42" fmla="*/ 457326 h 517727"/>
                <a:gd name="connsiteX43" fmla="*/ 320087 w 345151"/>
                <a:gd name="connsiteY43" fmla="*/ 457326 h 517727"/>
                <a:gd name="connsiteX44" fmla="*/ 325018 w 345151"/>
                <a:gd name="connsiteY44" fmla="*/ 442534 h 517727"/>
                <a:gd name="connsiteX45" fmla="*/ 320087 w 345151"/>
                <a:gd name="connsiteY45" fmla="*/ 457326 h 51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45151" h="517727">
                  <a:moveTo>
                    <a:pt x="342275" y="85877"/>
                  </a:moveTo>
                  <a:cubicBezTo>
                    <a:pt x="342275" y="85877"/>
                    <a:pt x="342275" y="85055"/>
                    <a:pt x="342275" y="85055"/>
                  </a:cubicBezTo>
                  <a:cubicBezTo>
                    <a:pt x="342275" y="84233"/>
                    <a:pt x="342275" y="83412"/>
                    <a:pt x="342275" y="82590"/>
                  </a:cubicBezTo>
                  <a:cubicBezTo>
                    <a:pt x="342275" y="81768"/>
                    <a:pt x="342275" y="80946"/>
                    <a:pt x="342275" y="80125"/>
                  </a:cubicBezTo>
                  <a:cubicBezTo>
                    <a:pt x="342275" y="79303"/>
                    <a:pt x="342275" y="79303"/>
                    <a:pt x="342275" y="78481"/>
                  </a:cubicBezTo>
                  <a:cubicBezTo>
                    <a:pt x="342275" y="76837"/>
                    <a:pt x="341454" y="76016"/>
                    <a:pt x="341454" y="74372"/>
                  </a:cubicBezTo>
                  <a:cubicBezTo>
                    <a:pt x="341454" y="73550"/>
                    <a:pt x="341454" y="72728"/>
                    <a:pt x="340632" y="72728"/>
                  </a:cubicBezTo>
                  <a:cubicBezTo>
                    <a:pt x="340632" y="71907"/>
                    <a:pt x="340632" y="71907"/>
                    <a:pt x="339810" y="71085"/>
                  </a:cubicBezTo>
                  <a:cubicBezTo>
                    <a:pt x="339810" y="70263"/>
                    <a:pt x="338988" y="69441"/>
                    <a:pt x="338988" y="68620"/>
                  </a:cubicBezTo>
                  <a:cubicBezTo>
                    <a:pt x="338988" y="68620"/>
                    <a:pt x="338988" y="67798"/>
                    <a:pt x="338988" y="67798"/>
                  </a:cubicBezTo>
                  <a:cubicBezTo>
                    <a:pt x="338167" y="65332"/>
                    <a:pt x="337345" y="62045"/>
                    <a:pt x="336523" y="59580"/>
                  </a:cubicBezTo>
                  <a:cubicBezTo>
                    <a:pt x="335701" y="57114"/>
                    <a:pt x="334058" y="53827"/>
                    <a:pt x="332414" y="51362"/>
                  </a:cubicBezTo>
                  <a:cubicBezTo>
                    <a:pt x="330770" y="48075"/>
                    <a:pt x="328305" y="43966"/>
                    <a:pt x="325840" y="40679"/>
                  </a:cubicBezTo>
                  <a:cubicBezTo>
                    <a:pt x="317622" y="29174"/>
                    <a:pt x="306117" y="20134"/>
                    <a:pt x="292968" y="14381"/>
                  </a:cubicBezTo>
                  <a:cubicBezTo>
                    <a:pt x="282285" y="9451"/>
                    <a:pt x="269958" y="6163"/>
                    <a:pt x="256809" y="6163"/>
                  </a:cubicBezTo>
                  <a:lnTo>
                    <a:pt x="14381" y="6163"/>
                  </a:lnTo>
                  <a:cubicBezTo>
                    <a:pt x="10272" y="6163"/>
                    <a:pt x="6163" y="9451"/>
                    <a:pt x="6163" y="14381"/>
                  </a:cubicBezTo>
                  <a:lnTo>
                    <a:pt x="6163" y="500059"/>
                  </a:lnTo>
                  <a:lnTo>
                    <a:pt x="7807" y="500059"/>
                  </a:lnTo>
                  <a:cubicBezTo>
                    <a:pt x="6985" y="501703"/>
                    <a:pt x="6163" y="503346"/>
                    <a:pt x="6163" y="504990"/>
                  </a:cubicBezTo>
                  <a:cubicBezTo>
                    <a:pt x="6163" y="509099"/>
                    <a:pt x="9451" y="513208"/>
                    <a:pt x="14381" y="513208"/>
                  </a:cubicBezTo>
                  <a:lnTo>
                    <a:pt x="257631" y="513208"/>
                  </a:lnTo>
                  <a:cubicBezTo>
                    <a:pt x="274067" y="513208"/>
                    <a:pt x="289681" y="508277"/>
                    <a:pt x="302830" y="500059"/>
                  </a:cubicBezTo>
                  <a:cubicBezTo>
                    <a:pt x="311869" y="494307"/>
                    <a:pt x="320087" y="486910"/>
                    <a:pt x="326661" y="478693"/>
                  </a:cubicBezTo>
                  <a:cubicBezTo>
                    <a:pt x="329127" y="475405"/>
                    <a:pt x="331592" y="472118"/>
                    <a:pt x="333236" y="468009"/>
                  </a:cubicBezTo>
                  <a:cubicBezTo>
                    <a:pt x="334879" y="465544"/>
                    <a:pt x="335701" y="463079"/>
                    <a:pt x="337345" y="459792"/>
                  </a:cubicBezTo>
                  <a:cubicBezTo>
                    <a:pt x="338167" y="457326"/>
                    <a:pt x="339810" y="454861"/>
                    <a:pt x="339810" y="451574"/>
                  </a:cubicBezTo>
                  <a:cubicBezTo>
                    <a:pt x="340632" y="449930"/>
                    <a:pt x="340632" y="448286"/>
                    <a:pt x="341454" y="446643"/>
                  </a:cubicBezTo>
                  <a:cubicBezTo>
                    <a:pt x="341454" y="445821"/>
                    <a:pt x="342275" y="444999"/>
                    <a:pt x="342275" y="444177"/>
                  </a:cubicBezTo>
                  <a:cubicBezTo>
                    <a:pt x="342275" y="443356"/>
                    <a:pt x="343097" y="441712"/>
                    <a:pt x="343097" y="440890"/>
                  </a:cubicBezTo>
                  <a:cubicBezTo>
                    <a:pt x="343097" y="440890"/>
                    <a:pt x="343097" y="440890"/>
                    <a:pt x="343097" y="440069"/>
                  </a:cubicBezTo>
                  <a:cubicBezTo>
                    <a:pt x="343097" y="439247"/>
                    <a:pt x="343097" y="439247"/>
                    <a:pt x="343097" y="438425"/>
                  </a:cubicBezTo>
                  <a:cubicBezTo>
                    <a:pt x="343097" y="436781"/>
                    <a:pt x="343919" y="434316"/>
                    <a:pt x="343919" y="432672"/>
                  </a:cubicBezTo>
                  <a:cubicBezTo>
                    <a:pt x="343919" y="432672"/>
                    <a:pt x="343919" y="431851"/>
                    <a:pt x="343919" y="431851"/>
                  </a:cubicBezTo>
                  <a:cubicBezTo>
                    <a:pt x="343919" y="431029"/>
                    <a:pt x="343919" y="430207"/>
                    <a:pt x="343919" y="429385"/>
                  </a:cubicBezTo>
                  <a:cubicBezTo>
                    <a:pt x="343919" y="428563"/>
                    <a:pt x="343919" y="426920"/>
                    <a:pt x="343919" y="426098"/>
                  </a:cubicBezTo>
                  <a:lnTo>
                    <a:pt x="343919" y="91630"/>
                  </a:lnTo>
                  <a:cubicBezTo>
                    <a:pt x="343097" y="89986"/>
                    <a:pt x="343097" y="88342"/>
                    <a:pt x="342275" y="85877"/>
                  </a:cubicBezTo>
                  <a:close/>
                  <a:moveTo>
                    <a:pt x="324196" y="73550"/>
                  </a:moveTo>
                  <a:cubicBezTo>
                    <a:pt x="323374" y="69441"/>
                    <a:pt x="321731" y="66154"/>
                    <a:pt x="320087" y="62045"/>
                  </a:cubicBezTo>
                  <a:cubicBezTo>
                    <a:pt x="320087" y="62045"/>
                    <a:pt x="320087" y="61223"/>
                    <a:pt x="320087" y="61223"/>
                  </a:cubicBezTo>
                  <a:cubicBezTo>
                    <a:pt x="321731" y="65332"/>
                    <a:pt x="323374" y="69441"/>
                    <a:pt x="324196" y="73550"/>
                  </a:cubicBezTo>
                  <a:close/>
                  <a:moveTo>
                    <a:pt x="320087" y="457326"/>
                  </a:moveTo>
                  <a:cubicBezTo>
                    <a:pt x="320087" y="457326"/>
                    <a:pt x="320087" y="456504"/>
                    <a:pt x="320087" y="457326"/>
                  </a:cubicBezTo>
                  <a:cubicBezTo>
                    <a:pt x="322553" y="451574"/>
                    <a:pt x="324196" y="447465"/>
                    <a:pt x="325018" y="442534"/>
                  </a:cubicBezTo>
                  <a:cubicBezTo>
                    <a:pt x="324196" y="447465"/>
                    <a:pt x="322553" y="452395"/>
                    <a:pt x="320087" y="457326"/>
                  </a:cubicBezTo>
                  <a:close/>
                </a:path>
              </a:pathLst>
            </a:custGeom>
            <a:solidFill>
              <a:schemeClr val="accent3"/>
            </a:solidFill>
            <a:ln w="9525" cap="flat">
              <a:noFill/>
              <a:prstDash val="solid"/>
              <a:miter/>
            </a:ln>
          </p:spPr>
          <p:txBody>
            <a:bodyPr rtlCol="0" anchor="ctr"/>
            <a:lstStyle/>
            <a:p>
              <a:endParaRPr lang="fi-FI"/>
            </a:p>
          </p:txBody>
        </p:sp>
        <p:sp>
          <p:nvSpPr>
            <p:cNvPr id="155" name="Freeform: Shape 154">
              <a:extLst>
                <a:ext uri="{FF2B5EF4-FFF2-40B4-BE49-F238E27FC236}">
                  <a16:creationId xmlns:a16="http://schemas.microsoft.com/office/drawing/2014/main" id="{96177DEC-8026-4AAF-A435-4F5BD6C4B955}"/>
                </a:ext>
              </a:extLst>
            </p:cNvPr>
            <p:cNvSpPr/>
            <p:nvPr/>
          </p:nvSpPr>
          <p:spPr>
            <a:xfrm>
              <a:off x="2386187" y="3442009"/>
              <a:ext cx="221883" cy="402677"/>
            </a:xfrm>
            <a:custGeom>
              <a:avLst/>
              <a:gdLst>
                <a:gd name="connsiteX0" fmla="*/ 213254 w 221883"/>
                <a:gd name="connsiteY0" fmla="*/ 351315 h 402677"/>
                <a:gd name="connsiteX1" fmla="*/ 217363 w 221883"/>
                <a:gd name="connsiteY1" fmla="*/ 357889 h 402677"/>
                <a:gd name="connsiteX2" fmla="*/ 217363 w 221883"/>
                <a:gd name="connsiteY2" fmla="*/ 343919 h 402677"/>
                <a:gd name="connsiteX3" fmla="*/ 213254 w 221883"/>
                <a:gd name="connsiteY3" fmla="*/ 351315 h 402677"/>
                <a:gd name="connsiteX4" fmla="*/ 213254 w 221883"/>
                <a:gd name="connsiteY4" fmla="*/ 57114 h 402677"/>
                <a:gd name="connsiteX5" fmla="*/ 217363 w 221883"/>
                <a:gd name="connsiteY5" fmla="*/ 63689 h 402677"/>
                <a:gd name="connsiteX6" fmla="*/ 217363 w 221883"/>
                <a:gd name="connsiteY6" fmla="*/ 49718 h 402677"/>
                <a:gd name="connsiteX7" fmla="*/ 213254 w 221883"/>
                <a:gd name="connsiteY7" fmla="*/ 57114 h 402677"/>
                <a:gd name="connsiteX8" fmla="*/ 6163 w 221883"/>
                <a:gd name="connsiteY8" fmla="*/ 401444 h 402677"/>
                <a:gd name="connsiteX9" fmla="*/ 6163 w 221883"/>
                <a:gd name="connsiteY9" fmla="*/ 401444 h 402677"/>
                <a:gd name="connsiteX10" fmla="*/ 11094 w 221883"/>
                <a:gd name="connsiteY10" fmla="*/ 387474 h 402677"/>
                <a:gd name="connsiteX11" fmla="*/ 6163 w 221883"/>
                <a:gd name="connsiteY11" fmla="*/ 401444 h 402677"/>
                <a:gd name="connsiteX12" fmla="*/ 6163 w 221883"/>
                <a:gd name="connsiteY12" fmla="*/ 6163 h 402677"/>
                <a:gd name="connsiteX13" fmla="*/ 6163 w 221883"/>
                <a:gd name="connsiteY13" fmla="*/ 6163 h 402677"/>
                <a:gd name="connsiteX14" fmla="*/ 11094 w 221883"/>
                <a:gd name="connsiteY14" fmla="*/ 18490 h 402677"/>
                <a:gd name="connsiteX15" fmla="*/ 6163 w 221883"/>
                <a:gd name="connsiteY15" fmla="*/ 6163 h 40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883" h="402677">
                  <a:moveTo>
                    <a:pt x="213254" y="351315"/>
                  </a:moveTo>
                  <a:cubicBezTo>
                    <a:pt x="213254" y="354602"/>
                    <a:pt x="214898" y="357068"/>
                    <a:pt x="217363" y="357889"/>
                  </a:cubicBezTo>
                  <a:lnTo>
                    <a:pt x="217363" y="343919"/>
                  </a:lnTo>
                  <a:cubicBezTo>
                    <a:pt x="214898" y="346384"/>
                    <a:pt x="213254" y="348850"/>
                    <a:pt x="213254" y="351315"/>
                  </a:cubicBezTo>
                  <a:close/>
                  <a:moveTo>
                    <a:pt x="213254" y="57114"/>
                  </a:moveTo>
                  <a:cubicBezTo>
                    <a:pt x="213254" y="60401"/>
                    <a:pt x="214898" y="62867"/>
                    <a:pt x="217363" y="63689"/>
                  </a:cubicBezTo>
                  <a:lnTo>
                    <a:pt x="217363" y="49718"/>
                  </a:lnTo>
                  <a:cubicBezTo>
                    <a:pt x="214898" y="52184"/>
                    <a:pt x="213254" y="54649"/>
                    <a:pt x="213254" y="57114"/>
                  </a:cubicBezTo>
                  <a:close/>
                  <a:moveTo>
                    <a:pt x="6163" y="401444"/>
                  </a:moveTo>
                  <a:cubicBezTo>
                    <a:pt x="6163" y="401444"/>
                    <a:pt x="6163" y="402266"/>
                    <a:pt x="6163" y="401444"/>
                  </a:cubicBezTo>
                  <a:cubicBezTo>
                    <a:pt x="8629" y="397335"/>
                    <a:pt x="10272" y="392405"/>
                    <a:pt x="11094" y="387474"/>
                  </a:cubicBezTo>
                  <a:cubicBezTo>
                    <a:pt x="10272" y="392405"/>
                    <a:pt x="8629" y="396514"/>
                    <a:pt x="6163" y="401444"/>
                  </a:cubicBezTo>
                  <a:close/>
                  <a:moveTo>
                    <a:pt x="6163" y="6163"/>
                  </a:moveTo>
                  <a:cubicBezTo>
                    <a:pt x="6163" y="6985"/>
                    <a:pt x="6163" y="6985"/>
                    <a:pt x="6163" y="6163"/>
                  </a:cubicBezTo>
                  <a:cubicBezTo>
                    <a:pt x="7807" y="11094"/>
                    <a:pt x="9451" y="14381"/>
                    <a:pt x="11094" y="18490"/>
                  </a:cubicBezTo>
                  <a:cubicBezTo>
                    <a:pt x="9451" y="14381"/>
                    <a:pt x="7807" y="10272"/>
                    <a:pt x="6163" y="6163"/>
                  </a:cubicBezTo>
                  <a:close/>
                </a:path>
              </a:pathLst>
            </a:custGeom>
            <a:solidFill>
              <a:srgbClr val="A9DCDE"/>
            </a:solidFill>
            <a:ln w="9525" cap="flat">
              <a:noFill/>
              <a:prstDash val="solid"/>
              <a:miter/>
            </a:ln>
          </p:spPr>
          <p:txBody>
            <a:bodyPr rtlCol="0" anchor="ctr"/>
            <a:lstStyle/>
            <a:p>
              <a:endParaRPr lang="fi-FI"/>
            </a:p>
          </p:txBody>
        </p:sp>
        <p:sp>
          <p:nvSpPr>
            <p:cNvPr id="156" name="Freeform: Shape 155">
              <a:extLst>
                <a:ext uri="{FF2B5EF4-FFF2-40B4-BE49-F238E27FC236}">
                  <a16:creationId xmlns:a16="http://schemas.microsoft.com/office/drawing/2014/main" id="{03525A03-AB03-4587-ABDE-30ECFA8FB476}"/>
                </a:ext>
              </a:extLst>
            </p:cNvPr>
            <p:cNvSpPr/>
            <p:nvPr/>
          </p:nvSpPr>
          <p:spPr>
            <a:xfrm>
              <a:off x="2396870" y="3431325"/>
              <a:ext cx="205447" cy="427331"/>
            </a:xfrm>
            <a:custGeom>
              <a:avLst/>
              <a:gdLst>
                <a:gd name="connsiteX0" fmla="*/ 206680 w 205447"/>
                <a:gd name="connsiteY0" fmla="*/ 61223 h 427330"/>
                <a:gd name="connsiteX1" fmla="*/ 206680 w 205447"/>
                <a:gd name="connsiteY1" fmla="*/ 14381 h 427330"/>
                <a:gd name="connsiteX2" fmla="*/ 198462 w 205447"/>
                <a:gd name="connsiteY2" fmla="*/ 6163 h 427330"/>
                <a:gd name="connsiteX3" fmla="*/ 6985 w 205447"/>
                <a:gd name="connsiteY3" fmla="*/ 6163 h 427330"/>
                <a:gd name="connsiteX4" fmla="*/ 11094 w 205447"/>
                <a:gd name="connsiteY4" fmla="*/ 14381 h 427330"/>
                <a:gd name="connsiteX5" fmla="*/ 13560 w 205447"/>
                <a:gd name="connsiteY5" fmla="*/ 22599 h 427330"/>
                <a:gd name="connsiteX6" fmla="*/ 13560 w 205447"/>
                <a:gd name="connsiteY6" fmla="*/ 23421 h 427330"/>
                <a:gd name="connsiteX7" fmla="*/ 14381 w 205447"/>
                <a:gd name="connsiteY7" fmla="*/ 25886 h 427330"/>
                <a:gd name="connsiteX8" fmla="*/ 15203 w 205447"/>
                <a:gd name="connsiteY8" fmla="*/ 27530 h 427330"/>
                <a:gd name="connsiteX9" fmla="*/ 16025 w 205447"/>
                <a:gd name="connsiteY9" fmla="*/ 29174 h 427330"/>
                <a:gd name="connsiteX10" fmla="*/ 16847 w 205447"/>
                <a:gd name="connsiteY10" fmla="*/ 33283 h 427330"/>
                <a:gd name="connsiteX11" fmla="*/ 16847 w 205447"/>
                <a:gd name="connsiteY11" fmla="*/ 34926 h 427330"/>
                <a:gd name="connsiteX12" fmla="*/ 16847 w 205447"/>
                <a:gd name="connsiteY12" fmla="*/ 37391 h 427330"/>
                <a:gd name="connsiteX13" fmla="*/ 16847 w 205447"/>
                <a:gd name="connsiteY13" fmla="*/ 39857 h 427330"/>
                <a:gd name="connsiteX14" fmla="*/ 16847 w 205447"/>
                <a:gd name="connsiteY14" fmla="*/ 40679 h 427330"/>
                <a:gd name="connsiteX15" fmla="*/ 16847 w 205447"/>
                <a:gd name="connsiteY15" fmla="*/ 46431 h 427330"/>
                <a:gd name="connsiteX16" fmla="*/ 16847 w 205447"/>
                <a:gd name="connsiteY16" fmla="*/ 380900 h 427330"/>
                <a:gd name="connsiteX17" fmla="*/ 16847 w 205447"/>
                <a:gd name="connsiteY17" fmla="*/ 384187 h 427330"/>
                <a:gd name="connsiteX18" fmla="*/ 16847 w 205447"/>
                <a:gd name="connsiteY18" fmla="*/ 386652 h 427330"/>
                <a:gd name="connsiteX19" fmla="*/ 16847 w 205447"/>
                <a:gd name="connsiteY19" fmla="*/ 387474 h 427330"/>
                <a:gd name="connsiteX20" fmla="*/ 16025 w 205447"/>
                <a:gd name="connsiteY20" fmla="*/ 393226 h 427330"/>
                <a:gd name="connsiteX21" fmla="*/ 16025 w 205447"/>
                <a:gd name="connsiteY21" fmla="*/ 394870 h 427330"/>
                <a:gd name="connsiteX22" fmla="*/ 16025 w 205447"/>
                <a:gd name="connsiteY22" fmla="*/ 395692 h 427330"/>
                <a:gd name="connsiteX23" fmla="*/ 15203 w 205447"/>
                <a:gd name="connsiteY23" fmla="*/ 398979 h 427330"/>
                <a:gd name="connsiteX24" fmla="*/ 14381 w 205447"/>
                <a:gd name="connsiteY24" fmla="*/ 401444 h 427330"/>
                <a:gd name="connsiteX25" fmla="*/ 12738 w 205447"/>
                <a:gd name="connsiteY25" fmla="*/ 406375 h 427330"/>
                <a:gd name="connsiteX26" fmla="*/ 10272 w 205447"/>
                <a:gd name="connsiteY26" fmla="*/ 414593 h 427330"/>
                <a:gd name="connsiteX27" fmla="*/ 6163 w 205447"/>
                <a:gd name="connsiteY27" fmla="*/ 422811 h 427330"/>
                <a:gd name="connsiteX28" fmla="*/ 197640 w 205447"/>
                <a:gd name="connsiteY28" fmla="*/ 422811 h 427330"/>
                <a:gd name="connsiteX29" fmla="*/ 205858 w 205447"/>
                <a:gd name="connsiteY29" fmla="*/ 414593 h 427330"/>
                <a:gd name="connsiteX30" fmla="*/ 205858 w 205447"/>
                <a:gd name="connsiteY30" fmla="*/ 369395 h 427330"/>
                <a:gd name="connsiteX31" fmla="*/ 201749 w 205447"/>
                <a:gd name="connsiteY31" fmla="*/ 362820 h 427330"/>
                <a:gd name="connsiteX32" fmla="*/ 205858 w 205447"/>
                <a:gd name="connsiteY32" fmla="*/ 356246 h 427330"/>
                <a:gd name="connsiteX33" fmla="*/ 205858 w 205447"/>
                <a:gd name="connsiteY33" fmla="*/ 76016 h 427330"/>
                <a:gd name="connsiteX34" fmla="*/ 201749 w 205447"/>
                <a:gd name="connsiteY34" fmla="*/ 69441 h 427330"/>
                <a:gd name="connsiteX35" fmla="*/ 206680 w 205447"/>
                <a:gd name="connsiteY35" fmla="*/ 61223 h 427330"/>
                <a:gd name="connsiteX36" fmla="*/ 100669 w 205447"/>
                <a:gd name="connsiteY36" fmla="*/ 149155 h 427330"/>
                <a:gd name="connsiteX37" fmla="*/ 61223 w 205447"/>
                <a:gd name="connsiteY37" fmla="*/ 109709 h 427330"/>
                <a:gd name="connsiteX38" fmla="*/ 100669 w 205447"/>
                <a:gd name="connsiteY38" fmla="*/ 70263 h 427330"/>
                <a:gd name="connsiteX39" fmla="*/ 140115 w 205447"/>
                <a:gd name="connsiteY39" fmla="*/ 109709 h 427330"/>
                <a:gd name="connsiteX40" fmla="*/ 100669 w 205447"/>
                <a:gd name="connsiteY40" fmla="*/ 149155 h 42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5447" h="427330">
                  <a:moveTo>
                    <a:pt x="206680" y="61223"/>
                  </a:moveTo>
                  <a:lnTo>
                    <a:pt x="206680" y="14381"/>
                  </a:lnTo>
                  <a:cubicBezTo>
                    <a:pt x="206680" y="10272"/>
                    <a:pt x="203393" y="6163"/>
                    <a:pt x="198462" y="6163"/>
                  </a:cubicBezTo>
                  <a:lnTo>
                    <a:pt x="6985" y="6163"/>
                  </a:lnTo>
                  <a:cubicBezTo>
                    <a:pt x="8629" y="8629"/>
                    <a:pt x="9451" y="11094"/>
                    <a:pt x="11094" y="14381"/>
                  </a:cubicBezTo>
                  <a:cubicBezTo>
                    <a:pt x="11916" y="16847"/>
                    <a:pt x="13560" y="19312"/>
                    <a:pt x="13560" y="22599"/>
                  </a:cubicBezTo>
                  <a:cubicBezTo>
                    <a:pt x="13560" y="22599"/>
                    <a:pt x="13560" y="23421"/>
                    <a:pt x="13560" y="23421"/>
                  </a:cubicBezTo>
                  <a:cubicBezTo>
                    <a:pt x="13560" y="24243"/>
                    <a:pt x="14381" y="25065"/>
                    <a:pt x="14381" y="25886"/>
                  </a:cubicBezTo>
                  <a:cubicBezTo>
                    <a:pt x="14381" y="26708"/>
                    <a:pt x="14381" y="26708"/>
                    <a:pt x="15203" y="27530"/>
                  </a:cubicBezTo>
                  <a:cubicBezTo>
                    <a:pt x="15203" y="28352"/>
                    <a:pt x="15203" y="29174"/>
                    <a:pt x="16025" y="29174"/>
                  </a:cubicBezTo>
                  <a:cubicBezTo>
                    <a:pt x="16025" y="30817"/>
                    <a:pt x="16847" y="31639"/>
                    <a:pt x="16847" y="33283"/>
                  </a:cubicBezTo>
                  <a:cubicBezTo>
                    <a:pt x="16847" y="34104"/>
                    <a:pt x="16847" y="34104"/>
                    <a:pt x="16847" y="34926"/>
                  </a:cubicBezTo>
                  <a:cubicBezTo>
                    <a:pt x="16847" y="35748"/>
                    <a:pt x="16847" y="36570"/>
                    <a:pt x="16847" y="37391"/>
                  </a:cubicBezTo>
                  <a:cubicBezTo>
                    <a:pt x="16847" y="38213"/>
                    <a:pt x="16847" y="39035"/>
                    <a:pt x="16847" y="39857"/>
                  </a:cubicBezTo>
                  <a:cubicBezTo>
                    <a:pt x="16847" y="39857"/>
                    <a:pt x="16847" y="40679"/>
                    <a:pt x="16847" y="40679"/>
                  </a:cubicBezTo>
                  <a:cubicBezTo>
                    <a:pt x="16847" y="42322"/>
                    <a:pt x="16847" y="44788"/>
                    <a:pt x="16847" y="46431"/>
                  </a:cubicBezTo>
                  <a:lnTo>
                    <a:pt x="16847" y="380900"/>
                  </a:lnTo>
                  <a:cubicBezTo>
                    <a:pt x="16847" y="381721"/>
                    <a:pt x="16847" y="383365"/>
                    <a:pt x="16847" y="384187"/>
                  </a:cubicBezTo>
                  <a:cubicBezTo>
                    <a:pt x="16847" y="385008"/>
                    <a:pt x="16847" y="385830"/>
                    <a:pt x="16847" y="386652"/>
                  </a:cubicBezTo>
                  <a:cubicBezTo>
                    <a:pt x="16847" y="386652"/>
                    <a:pt x="16847" y="387474"/>
                    <a:pt x="16847" y="387474"/>
                  </a:cubicBezTo>
                  <a:cubicBezTo>
                    <a:pt x="16847" y="389117"/>
                    <a:pt x="16847" y="391583"/>
                    <a:pt x="16025" y="393226"/>
                  </a:cubicBezTo>
                  <a:cubicBezTo>
                    <a:pt x="16025" y="394048"/>
                    <a:pt x="16025" y="394048"/>
                    <a:pt x="16025" y="394870"/>
                  </a:cubicBezTo>
                  <a:cubicBezTo>
                    <a:pt x="16025" y="394870"/>
                    <a:pt x="16025" y="394870"/>
                    <a:pt x="16025" y="395692"/>
                  </a:cubicBezTo>
                  <a:cubicBezTo>
                    <a:pt x="16025" y="396514"/>
                    <a:pt x="15203" y="398157"/>
                    <a:pt x="15203" y="398979"/>
                  </a:cubicBezTo>
                  <a:cubicBezTo>
                    <a:pt x="15203" y="399801"/>
                    <a:pt x="15203" y="400623"/>
                    <a:pt x="14381" y="401444"/>
                  </a:cubicBezTo>
                  <a:cubicBezTo>
                    <a:pt x="14381" y="403088"/>
                    <a:pt x="13560" y="404732"/>
                    <a:pt x="12738" y="406375"/>
                  </a:cubicBezTo>
                  <a:cubicBezTo>
                    <a:pt x="11916" y="408840"/>
                    <a:pt x="11094" y="411306"/>
                    <a:pt x="10272" y="414593"/>
                  </a:cubicBezTo>
                  <a:cubicBezTo>
                    <a:pt x="9451" y="417058"/>
                    <a:pt x="7807" y="419524"/>
                    <a:pt x="6163" y="422811"/>
                  </a:cubicBezTo>
                  <a:lnTo>
                    <a:pt x="197640" y="422811"/>
                  </a:lnTo>
                  <a:cubicBezTo>
                    <a:pt x="201749" y="422811"/>
                    <a:pt x="205858" y="419524"/>
                    <a:pt x="205858" y="414593"/>
                  </a:cubicBezTo>
                  <a:lnTo>
                    <a:pt x="205858" y="369395"/>
                  </a:lnTo>
                  <a:cubicBezTo>
                    <a:pt x="203393" y="367751"/>
                    <a:pt x="201749" y="365286"/>
                    <a:pt x="201749" y="362820"/>
                  </a:cubicBezTo>
                  <a:cubicBezTo>
                    <a:pt x="201749" y="359533"/>
                    <a:pt x="203393" y="357068"/>
                    <a:pt x="205858" y="356246"/>
                  </a:cubicBezTo>
                  <a:lnTo>
                    <a:pt x="205858" y="76016"/>
                  </a:lnTo>
                  <a:cubicBezTo>
                    <a:pt x="203393" y="74372"/>
                    <a:pt x="201749" y="71907"/>
                    <a:pt x="201749" y="69441"/>
                  </a:cubicBezTo>
                  <a:cubicBezTo>
                    <a:pt x="202571" y="65332"/>
                    <a:pt x="204215" y="62867"/>
                    <a:pt x="206680" y="61223"/>
                  </a:cubicBezTo>
                  <a:close/>
                  <a:moveTo>
                    <a:pt x="100669" y="149155"/>
                  </a:moveTo>
                  <a:cubicBezTo>
                    <a:pt x="79303" y="149155"/>
                    <a:pt x="61223" y="131897"/>
                    <a:pt x="61223" y="109709"/>
                  </a:cubicBezTo>
                  <a:cubicBezTo>
                    <a:pt x="61223" y="88342"/>
                    <a:pt x="78481" y="70263"/>
                    <a:pt x="100669" y="70263"/>
                  </a:cubicBezTo>
                  <a:cubicBezTo>
                    <a:pt x="122858" y="70263"/>
                    <a:pt x="140115" y="88342"/>
                    <a:pt x="140115" y="109709"/>
                  </a:cubicBezTo>
                  <a:cubicBezTo>
                    <a:pt x="140115" y="131075"/>
                    <a:pt x="122858" y="149155"/>
                    <a:pt x="100669" y="149155"/>
                  </a:cubicBezTo>
                  <a:close/>
                </a:path>
              </a:pathLst>
            </a:custGeom>
            <a:solidFill>
              <a:schemeClr val="accent3">
                <a:lumMod val="20000"/>
                <a:lumOff val="80000"/>
              </a:schemeClr>
            </a:solidFill>
            <a:ln w="9525" cap="flat">
              <a:noFill/>
              <a:prstDash val="solid"/>
              <a:miter/>
            </a:ln>
          </p:spPr>
          <p:txBody>
            <a:bodyPr rtlCol="0" anchor="ctr"/>
            <a:lstStyle/>
            <a:p>
              <a:endParaRPr lang="fi-FI"/>
            </a:p>
          </p:txBody>
        </p:sp>
        <p:sp>
          <p:nvSpPr>
            <p:cNvPr id="157" name="Freeform: Shape 156">
              <a:extLst>
                <a:ext uri="{FF2B5EF4-FFF2-40B4-BE49-F238E27FC236}">
                  <a16:creationId xmlns:a16="http://schemas.microsoft.com/office/drawing/2014/main" id="{E0828D4C-7B94-46CB-AFF2-7219FDE5468F}"/>
                </a:ext>
              </a:extLst>
            </p:cNvPr>
            <p:cNvSpPr/>
            <p:nvPr/>
          </p:nvSpPr>
          <p:spPr>
            <a:xfrm>
              <a:off x="2451930" y="3495425"/>
              <a:ext cx="90397" cy="90397"/>
            </a:xfrm>
            <a:custGeom>
              <a:avLst/>
              <a:gdLst>
                <a:gd name="connsiteX0" fmla="*/ 85055 w 90396"/>
                <a:gd name="connsiteY0" fmla="*/ 45609 h 90396"/>
                <a:gd name="connsiteX1" fmla="*/ 45609 w 90396"/>
                <a:gd name="connsiteY1" fmla="*/ 85055 h 90396"/>
                <a:gd name="connsiteX2" fmla="*/ 6163 w 90396"/>
                <a:gd name="connsiteY2" fmla="*/ 45609 h 90396"/>
                <a:gd name="connsiteX3" fmla="*/ 45609 w 90396"/>
                <a:gd name="connsiteY3" fmla="*/ 6163 h 90396"/>
                <a:gd name="connsiteX4" fmla="*/ 85055 w 90396"/>
                <a:gd name="connsiteY4" fmla="*/ 45609 h 90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96" h="90396">
                  <a:moveTo>
                    <a:pt x="85055" y="45609"/>
                  </a:moveTo>
                  <a:cubicBezTo>
                    <a:pt x="85055" y="66976"/>
                    <a:pt x="66976" y="85055"/>
                    <a:pt x="45609" y="85055"/>
                  </a:cubicBezTo>
                  <a:cubicBezTo>
                    <a:pt x="24243" y="85055"/>
                    <a:pt x="6163" y="67798"/>
                    <a:pt x="6163" y="45609"/>
                  </a:cubicBezTo>
                  <a:cubicBezTo>
                    <a:pt x="6163" y="24243"/>
                    <a:pt x="23421" y="6163"/>
                    <a:pt x="45609" y="6163"/>
                  </a:cubicBezTo>
                  <a:cubicBezTo>
                    <a:pt x="67798" y="6163"/>
                    <a:pt x="85055" y="23421"/>
                    <a:pt x="85055" y="45609"/>
                  </a:cubicBezTo>
                  <a:close/>
                </a:path>
              </a:pathLst>
            </a:custGeom>
            <a:solidFill>
              <a:schemeClr val="accent3"/>
            </a:solidFill>
            <a:ln w="9525" cap="flat">
              <a:noFill/>
              <a:prstDash val="solid"/>
              <a:miter/>
            </a:ln>
          </p:spPr>
          <p:txBody>
            <a:bodyPr rtlCol="0" anchor="ctr"/>
            <a:lstStyle/>
            <a:p>
              <a:endParaRPr lang="fi-FI"/>
            </a:p>
          </p:txBody>
        </p:sp>
        <p:sp>
          <p:nvSpPr>
            <p:cNvPr id="158" name="Freeform: Shape 157">
              <a:extLst>
                <a:ext uri="{FF2B5EF4-FFF2-40B4-BE49-F238E27FC236}">
                  <a16:creationId xmlns:a16="http://schemas.microsoft.com/office/drawing/2014/main" id="{51DDB982-2BEA-4348-BABF-1EC1155D8685}"/>
                </a:ext>
              </a:extLst>
            </p:cNvPr>
            <p:cNvSpPr/>
            <p:nvPr/>
          </p:nvSpPr>
          <p:spPr>
            <a:xfrm>
              <a:off x="3195686" y="3344252"/>
              <a:ext cx="98615" cy="98615"/>
            </a:xfrm>
            <a:custGeom>
              <a:avLst/>
              <a:gdLst>
                <a:gd name="connsiteX0" fmla="*/ 100633 w 98614"/>
                <a:gd name="connsiteY0" fmla="*/ 53791 h 98614"/>
                <a:gd name="connsiteX1" fmla="*/ 52969 w 98614"/>
                <a:gd name="connsiteY1" fmla="*/ 101455 h 98614"/>
                <a:gd name="connsiteX2" fmla="*/ 13523 w 98614"/>
                <a:gd name="connsiteY2" fmla="*/ 101455 h 98614"/>
                <a:gd name="connsiteX3" fmla="*/ 5305 w 98614"/>
                <a:gd name="connsiteY3" fmla="*/ 93237 h 98614"/>
                <a:gd name="connsiteX4" fmla="*/ 5305 w 98614"/>
                <a:gd name="connsiteY4" fmla="*/ 13523 h 98614"/>
                <a:gd name="connsiteX5" fmla="*/ 13523 w 98614"/>
                <a:gd name="connsiteY5" fmla="*/ 5305 h 98614"/>
                <a:gd name="connsiteX6" fmla="*/ 52969 w 98614"/>
                <a:gd name="connsiteY6" fmla="*/ 5305 h 98614"/>
                <a:gd name="connsiteX7" fmla="*/ 100633 w 98614"/>
                <a:gd name="connsiteY7" fmla="*/ 53791 h 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614" h="98614">
                  <a:moveTo>
                    <a:pt x="100633" y="53791"/>
                  </a:moveTo>
                  <a:cubicBezTo>
                    <a:pt x="100633" y="80088"/>
                    <a:pt x="79266" y="101455"/>
                    <a:pt x="52969" y="101455"/>
                  </a:cubicBezTo>
                  <a:lnTo>
                    <a:pt x="13523" y="101455"/>
                  </a:lnTo>
                  <a:cubicBezTo>
                    <a:pt x="9414" y="101455"/>
                    <a:pt x="5305" y="98168"/>
                    <a:pt x="5305" y="93237"/>
                  </a:cubicBezTo>
                  <a:lnTo>
                    <a:pt x="5305" y="13523"/>
                  </a:lnTo>
                  <a:cubicBezTo>
                    <a:pt x="5305" y="9414"/>
                    <a:pt x="8593" y="5305"/>
                    <a:pt x="13523" y="5305"/>
                  </a:cubicBezTo>
                  <a:lnTo>
                    <a:pt x="52969" y="5305"/>
                  </a:lnTo>
                  <a:cubicBezTo>
                    <a:pt x="79266" y="6127"/>
                    <a:pt x="100633" y="27494"/>
                    <a:pt x="100633" y="53791"/>
                  </a:cubicBezTo>
                  <a:close/>
                </a:path>
              </a:pathLst>
            </a:custGeom>
            <a:solidFill>
              <a:srgbClr val="F6E2CA"/>
            </a:solidFill>
            <a:ln w="8199" cap="flat">
              <a:noFill/>
              <a:prstDash val="solid"/>
              <a:miter/>
            </a:ln>
          </p:spPr>
          <p:txBody>
            <a:bodyPr rtlCol="0" anchor="ctr"/>
            <a:lstStyle/>
            <a:p>
              <a:endParaRPr lang="fi-FI"/>
            </a:p>
          </p:txBody>
        </p:sp>
        <p:sp>
          <p:nvSpPr>
            <p:cNvPr id="159" name="Freeform: Shape 158">
              <a:extLst>
                <a:ext uri="{FF2B5EF4-FFF2-40B4-BE49-F238E27FC236}">
                  <a16:creationId xmlns:a16="http://schemas.microsoft.com/office/drawing/2014/main" id="{5F2812EF-3682-4B2E-9FD8-8C506F5DB9AE}"/>
                </a:ext>
              </a:extLst>
            </p:cNvPr>
            <p:cNvSpPr/>
            <p:nvPr/>
          </p:nvSpPr>
          <p:spPr>
            <a:xfrm>
              <a:off x="2993526" y="3314791"/>
              <a:ext cx="879315" cy="164358"/>
            </a:xfrm>
            <a:custGeom>
              <a:avLst/>
              <a:gdLst>
                <a:gd name="connsiteX0" fmla="*/ 5305 w 879315"/>
                <a:gd name="connsiteY0" fmla="*/ 155569 h 164357"/>
                <a:gd name="connsiteX1" fmla="*/ 13523 w 879315"/>
                <a:gd name="connsiteY1" fmla="*/ 147352 h 164357"/>
                <a:gd name="connsiteX2" fmla="*/ 261704 w 879315"/>
                <a:gd name="connsiteY2" fmla="*/ 147352 h 164357"/>
                <a:gd name="connsiteX3" fmla="*/ 312655 w 879315"/>
                <a:gd name="connsiteY3" fmla="*/ 121876 h 164357"/>
                <a:gd name="connsiteX4" fmla="*/ 313477 w 879315"/>
                <a:gd name="connsiteY4" fmla="*/ 121054 h 164357"/>
                <a:gd name="connsiteX5" fmla="*/ 319229 w 879315"/>
                <a:gd name="connsiteY5" fmla="*/ 118589 h 164357"/>
                <a:gd name="connsiteX6" fmla="*/ 334021 w 879315"/>
                <a:gd name="connsiteY6" fmla="*/ 117767 h 164357"/>
                <a:gd name="connsiteX7" fmla="*/ 430993 w 879315"/>
                <a:gd name="connsiteY7" fmla="*/ 114480 h 164357"/>
                <a:gd name="connsiteX8" fmla="*/ 787649 w 879315"/>
                <a:gd name="connsiteY8" fmla="*/ 7647 h 164357"/>
                <a:gd name="connsiteX9" fmla="*/ 788471 w 879315"/>
                <a:gd name="connsiteY9" fmla="*/ 7647 h 164357"/>
                <a:gd name="connsiteX10" fmla="*/ 873937 w 879315"/>
                <a:gd name="connsiteY10" fmla="*/ 49558 h 164357"/>
                <a:gd name="connsiteX11" fmla="*/ 873937 w 879315"/>
                <a:gd name="connsiteY11" fmla="*/ 50380 h 164357"/>
                <a:gd name="connsiteX12" fmla="*/ 876403 w 879315"/>
                <a:gd name="connsiteY12" fmla="*/ 76678 h 164357"/>
                <a:gd name="connsiteX13" fmla="*/ 874759 w 879315"/>
                <a:gd name="connsiteY13" fmla="*/ 72569 h 164357"/>
                <a:gd name="connsiteX14" fmla="*/ 859145 w 879315"/>
                <a:gd name="connsiteY14" fmla="*/ 59420 h 164357"/>
                <a:gd name="connsiteX15" fmla="*/ 858323 w 879315"/>
                <a:gd name="connsiteY15" fmla="*/ 53667 h 164357"/>
                <a:gd name="connsiteX16" fmla="*/ 791758 w 879315"/>
                <a:gd name="connsiteY16" fmla="*/ 22439 h 164357"/>
                <a:gd name="connsiteX17" fmla="*/ 434280 w 879315"/>
                <a:gd name="connsiteY17" fmla="*/ 130094 h 164357"/>
                <a:gd name="connsiteX18" fmla="*/ 432636 w 879315"/>
                <a:gd name="connsiteY18" fmla="*/ 130094 h 164357"/>
                <a:gd name="connsiteX19" fmla="*/ 323338 w 879315"/>
                <a:gd name="connsiteY19" fmla="*/ 133381 h 164357"/>
                <a:gd name="connsiteX20" fmla="*/ 261704 w 879315"/>
                <a:gd name="connsiteY20" fmla="*/ 162965 h 164357"/>
                <a:gd name="connsiteX21" fmla="*/ 13523 w 879315"/>
                <a:gd name="connsiteY21" fmla="*/ 162965 h 164357"/>
                <a:gd name="connsiteX22" fmla="*/ 5305 w 879315"/>
                <a:gd name="connsiteY22" fmla="*/ 155569 h 16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9315" h="164357">
                  <a:moveTo>
                    <a:pt x="5305" y="155569"/>
                  </a:moveTo>
                  <a:cubicBezTo>
                    <a:pt x="5305" y="151460"/>
                    <a:pt x="8593" y="147352"/>
                    <a:pt x="13523" y="147352"/>
                  </a:cubicBezTo>
                  <a:lnTo>
                    <a:pt x="261704" y="147352"/>
                  </a:lnTo>
                  <a:cubicBezTo>
                    <a:pt x="282249" y="147352"/>
                    <a:pt x="301150" y="137490"/>
                    <a:pt x="312655" y="121876"/>
                  </a:cubicBezTo>
                  <a:cubicBezTo>
                    <a:pt x="312655" y="121876"/>
                    <a:pt x="312655" y="121054"/>
                    <a:pt x="313477" y="121054"/>
                  </a:cubicBezTo>
                  <a:cubicBezTo>
                    <a:pt x="315120" y="119411"/>
                    <a:pt x="316764" y="118589"/>
                    <a:pt x="319229" y="118589"/>
                  </a:cubicBezTo>
                  <a:lnTo>
                    <a:pt x="334021" y="117767"/>
                  </a:lnTo>
                  <a:lnTo>
                    <a:pt x="430993" y="114480"/>
                  </a:lnTo>
                  <a:lnTo>
                    <a:pt x="787649" y="7647"/>
                  </a:lnTo>
                  <a:cubicBezTo>
                    <a:pt x="787649" y="7647"/>
                    <a:pt x="788471" y="7647"/>
                    <a:pt x="788471" y="7647"/>
                  </a:cubicBezTo>
                  <a:cubicBezTo>
                    <a:pt x="843531" y="-3036"/>
                    <a:pt x="864897" y="24905"/>
                    <a:pt x="873937" y="49558"/>
                  </a:cubicBezTo>
                  <a:cubicBezTo>
                    <a:pt x="873937" y="49558"/>
                    <a:pt x="873937" y="50380"/>
                    <a:pt x="873937" y="50380"/>
                  </a:cubicBezTo>
                  <a:cubicBezTo>
                    <a:pt x="875581" y="60242"/>
                    <a:pt x="877224" y="69281"/>
                    <a:pt x="876403" y="76678"/>
                  </a:cubicBezTo>
                  <a:cubicBezTo>
                    <a:pt x="876403" y="75034"/>
                    <a:pt x="875581" y="73390"/>
                    <a:pt x="874759" y="72569"/>
                  </a:cubicBezTo>
                  <a:cubicBezTo>
                    <a:pt x="870650" y="66816"/>
                    <a:pt x="864897" y="62707"/>
                    <a:pt x="859145" y="59420"/>
                  </a:cubicBezTo>
                  <a:cubicBezTo>
                    <a:pt x="859145" y="57776"/>
                    <a:pt x="858323" y="56133"/>
                    <a:pt x="858323" y="53667"/>
                  </a:cubicBezTo>
                  <a:cubicBezTo>
                    <a:pt x="848462" y="25727"/>
                    <a:pt x="827095" y="15865"/>
                    <a:pt x="791758" y="22439"/>
                  </a:cubicBezTo>
                  <a:lnTo>
                    <a:pt x="434280" y="130094"/>
                  </a:lnTo>
                  <a:cubicBezTo>
                    <a:pt x="433458" y="130094"/>
                    <a:pt x="432636" y="130094"/>
                    <a:pt x="432636" y="130094"/>
                  </a:cubicBezTo>
                  <a:lnTo>
                    <a:pt x="323338" y="133381"/>
                  </a:lnTo>
                  <a:cubicBezTo>
                    <a:pt x="308546" y="151460"/>
                    <a:pt x="287179" y="162965"/>
                    <a:pt x="261704" y="162965"/>
                  </a:cubicBezTo>
                  <a:lnTo>
                    <a:pt x="13523" y="162965"/>
                  </a:lnTo>
                  <a:cubicBezTo>
                    <a:pt x="9414" y="163787"/>
                    <a:pt x="5305" y="160500"/>
                    <a:pt x="5305" y="155569"/>
                  </a:cubicBezTo>
                  <a:close/>
                </a:path>
              </a:pathLst>
            </a:custGeom>
            <a:solidFill>
              <a:srgbClr val="F6E2CA"/>
            </a:solidFill>
            <a:ln w="8199" cap="flat">
              <a:noFill/>
              <a:prstDash val="solid"/>
              <a:miter/>
            </a:ln>
          </p:spPr>
          <p:txBody>
            <a:bodyPr rtlCol="0" anchor="ctr"/>
            <a:lstStyle/>
            <a:p>
              <a:endParaRPr lang="fi-FI"/>
            </a:p>
          </p:txBody>
        </p:sp>
      </p:grpSp>
      <p:pic>
        <p:nvPicPr>
          <p:cNvPr id="84" name="Picture 83">
            <a:hlinkClick r:id="rId3" action="ppaction://hlinksldjump"/>
            <a:extLst>
              <a:ext uri="{FF2B5EF4-FFF2-40B4-BE49-F238E27FC236}">
                <a16:creationId xmlns:a16="http://schemas.microsoft.com/office/drawing/2014/main" id="{2156C9D1-E26C-4FF1-906C-632BC0177F81}"/>
              </a:ext>
            </a:extLst>
          </p:cNvPr>
          <p:cNvPicPr>
            <a:picLocks/>
          </p:cNvPicPr>
          <p:nvPr/>
        </p:nvPicPr>
        <p:blipFill>
          <a:blip r:embed="rId4">
            <a:duotone>
              <a:prstClr val="black"/>
              <a:schemeClr val="accent6">
                <a:lumMod val="50000"/>
                <a:tint val="45000"/>
                <a:satMod val="400000"/>
              </a:schemeClr>
            </a:duotone>
          </a:blip>
          <a:stretch>
            <a:fillRect/>
          </a:stretch>
        </p:blipFill>
        <p:spPr>
          <a:xfrm>
            <a:off x="680668" y="328133"/>
            <a:ext cx="464921" cy="464921"/>
          </a:xfrm>
          <a:prstGeom prst="rect">
            <a:avLst/>
          </a:prstGeom>
        </p:spPr>
      </p:pic>
      <p:sp>
        <p:nvSpPr>
          <p:cNvPr id="86" name="Rectangle 85">
            <a:extLst>
              <a:ext uri="{FF2B5EF4-FFF2-40B4-BE49-F238E27FC236}">
                <a16:creationId xmlns:a16="http://schemas.microsoft.com/office/drawing/2014/main" id="{E61CD09C-8418-438C-8FC1-53ADF74B2CE1}"/>
              </a:ext>
            </a:extLst>
          </p:cNvPr>
          <p:cNvSpPr/>
          <p:nvPr/>
        </p:nvSpPr>
        <p:spPr>
          <a:xfrm>
            <a:off x="6053964" y="1764253"/>
            <a:ext cx="5940811" cy="3970318"/>
          </a:xfrm>
          <a:prstGeom prst="rect">
            <a:avLst/>
          </a:prstGeom>
        </p:spPr>
        <p:txBody>
          <a:bodyPr wrap="square">
            <a:spAutoFit/>
          </a:bodyPr>
          <a:lstStyle/>
          <a:p>
            <a:pPr marL="342900" indent="-342900">
              <a:spcAft>
                <a:spcPts val="2400"/>
              </a:spcAft>
              <a:buClr>
                <a:schemeClr val="accent6">
                  <a:lumMod val="50000"/>
                </a:schemeClr>
              </a:buClr>
              <a:buFont typeface="+mj-lt"/>
              <a:buAutoNum type="arabicPeriod"/>
            </a:pPr>
            <a:r>
              <a:rPr lang="fi-FI" sz="1600"/>
              <a:t>Kansalaisten on saatava talousosaamisen perusedellytykset jo koulussa. Jokaisella tulisi olla eväät järkevään rahankäyttöön ja siihen, miten ryhdytään yrittäjäksi, säästäjäksi ja sijoittajaksi.</a:t>
            </a:r>
          </a:p>
          <a:p>
            <a:pPr marL="342900" indent="-342900">
              <a:spcAft>
                <a:spcPts val="2400"/>
              </a:spcAft>
              <a:buClr>
                <a:schemeClr val="accent6">
                  <a:lumMod val="50000"/>
                </a:schemeClr>
              </a:buClr>
              <a:buFont typeface="+mj-lt"/>
              <a:buAutoNum type="arabicPeriod"/>
            </a:pPr>
            <a:r>
              <a:rPr lang="fi-FI" sz="1600"/>
              <a:t>Suomalaisten talousosaamisen parantamiseksi tarvitaan konkreettinen suunnitelma. </a:t>
            </a:r>
          </a:p>
          <a:p>
            <a:pPr marL="342900" indent="-342900">
              <a:spcAft>
                <a:spcPts val="2400"/>
              </a:spcAft>
              <a:buClr>
                <a:schemeClr val="accent6">
                  <a:lumMod val="50000"/>
                </a:schemeClr>
              </a:buClr>
              <a:buFont typeface="+mj-lt"/>
              <a:buAutoNum type="arabicPeriod"/>
            </a:pPr>
            <a:r>
              <a:rPr lang="fi-FI" sz="1600"/>
              <a:t>Kaikilla koulutusasteilla on lisättävä taloustiedon opetusta, myös opettajankoulutuksessa. Taloustiedosta on tehtävä osaamiskokonaisuus.</a:t>
            </a:r>
          </a:p>
          <a:p>
            <a:pPr marL="342900" indent="-342900">
              <a:spcAft>
                <a:spcPts val="2400"/>
              </a:spcAft>
              <a:buClr>
                <a:schemeClr val="accent6">
                  <a:lumMod val="50000"/>
                </a:schemeClr>
              </a:buClr>
              <a:buFont typeface="+mj-lt"/>
              <a:buAutoNum type="arabicPeriod"/>
            </a:pPr>
            <a:r>
              <a:rPr lang="fi-FI" sz="1600"/>
              <a:t>Suomeen tarvitaan positiivinen luottotietorekisteri ylivelkaantumisen tunnistamiseksi varhaisessa vaiheessa.</a:t>
            </a:r>
          </a:p>
        </p:txBody>
      </p:sp>
    </p:spTree>
    <p:extLst>
      <p:ext uri="{BB962C8B-B14F-4D97-AF65-F5344CB8AC3E}">
        <p14:creationId xmlns:p14="http://schemas.microsoft.com/office/powerpoint/2010/main" val="289136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a:extLst>
              <a:ext uri="{FF2B5EF4-FFF2-40B4-BE49-F238E27FC236}">
                <a16:creationId xmlns:a16="http://schemas.microsoft.com/office/drawing/2014/main" id="{D7AAE15E-85A1-4813-AE10-AF70126A7AB5}"/>
              </a:ext>
            </a:extLst>
          </p:cNvPr>
          <p:cNvGrpSpPr/>
          <p:nvPr/>
        </p:nvGrpSpPr>
        <p:grpSpPr>
          <a:xfrm flipH="1">
            <a:off x="7021993" y="2306070"/>
            <a:ext cx="1475093" cy="2789298"/>
            <a:chOff x="3685848" y="2420253"/>
            <a:chExt cx="1475093" cy="2789298"/>
          </a:xfrm>
        </p:grpSpPr>
        <p:cxnSp>
          <p:nvCxnSpPr>
            <p:cNvPr id="133" name="Straight Connector 132">
              <a:extLst>
                <a:ext uri="{FF2B5EF4-FFF2-40B4-BE49-F238E27FC236}">
                  <a16:creationId xmlns:a16="http://schemas.microsoft.com/office/drawing/2014/main" id="{707843B6-D542-4D85-A761-801BFC100F1E}"/>
                </a:ext>
              </a:extLst>
            </p:cNvPr>
            <p:cNvCxnSpPr>
              <a:cxnSpLocks/>
            </p:cNvCxnSpPr>
            <p:nvPr/>
          </p:nvCxnSpPr>
          <p:spPr>
            <a:xfrm flipV="1">
              <a:off x="4588556" y="478659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DCD1103-DD76-4D41-8904-BDB810234138}"/>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4980048-2E32-4583-B21D-743062BD48B1}"/>
                </a:ext>
              </a:extLst>
            </p:cNvPr>
            <p:cNvCxnSpPr/>
            <p:nvPr/>
          </p:nvCxnSpPr>
          <p:spPr>
            <a:xfrm>
              <a:off x="3690064" y="3784393"/>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BB6365B-3F2D-42BB-AB6E-D9D690056C6C}"/>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1B05E1A-D32E-4D59-A135-09CE502EFE73}"/>
                </a:ext>
              </a:extLst>
            </p:cNvPr>
            <p:cNvCxnSpPr/>
            <p:nvPr/>
          </p:nvCxnSpPr>
          <p:spPr>
            <a:xfrm>
              <a:off x="3690064" y="5209551"/>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E4714B6A-B3E2-47C4-9AF6-CA033D434E82}"/>
              </a:ext>
            </a:extLst>
          </p:cNvPr>
          <p:cNvGrpSpPr/>
          <p:nvPr/>
        </p:nvGrpSpPr>
        <p:grpSpPr>
          <a:xfrm>
            <a:off x="3685848" y="2306237"/>
            <a:ext cx="1475093" cy="2789298"/>
            <a:chOff x="3685848" y="2420253"/>
            <a:chExt cx="1475093" cy="2789298"/>
          </a:xfrm>
        </p:grpSpPr>
        <p:cxnSp>
          <p:nvCxnSpPr>
            <p:cNvPr id="126" name="Straight Connector 125">
              <a:extLst>
                <a:ext uri="{FF2B5EF4-FFF2-40B4-BE49-F238E27FC236}">
                  <a16:creationId xmlns:a16="http://schemas.microsoft.com/office/drawing/2014/main" id="{0C07F750-603D-4295-BDC3-65A86B034BC8}"/>
                </a:ext>
              </a:extLst>
            </p:cNvPr>
            <p:cNvCxnSpPr>
              <a:cxnSpLocks/>
            </p:cNvCxnSpPr>
            <p:nvPr/>
          </p:nvCxnSpPr>
          <p:spPr>
            <a:xfrm flipV="1">
              <a:off x="4588556" y="478659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6D0FE5D-9831-4731-8B4B-61FADDE126AC}"/>
                </a:ext>
              </a:extLst>
            </p:cNvPr>
            <p:cNvCxnSpPr>
              <a:cxnSpLocks/>
            </p:cNvCxnSpPr>
            <p:nvPr/>
          </p:nvCxnSpPr>
          <p:spPr>
            <a:xfrm>
              <a:off x="4594387" y="2420253"/>
              <a:ext cx="566554" cy="42279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9275F0-30C1-492B-8954-7D5C2BAC9FC1}"/>
                </a:ext>
              </a:extLst>
            </p:cNvPr>
            <p:cNvCxnSpPr/>
            <p:nvPr/>
          </p:nvCxnSpPr>
          <p:spPr>
            <a:xfrm>
              <a:off x="3690064" y="3784393"/>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51332B9-F31C-4CEE-A04C-6591472D1C78}"/>
                </a:ext>
              </a:extLst>
            </p:cNvPr>
            <p:cNvCxnSpPr/>
            <p:nvPr/>
          </p:nvCxnSpPr>
          <p:spPr>
            <a:xfrm>
              <a:off x="3685848" y="2422918"/>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AEBD9B8-CCCC-4C34-BECF-94CA327BBBEC}"/>
                </a:ext>
              </a:extLst>
            </p:cNvPr>
            <p:cNvCxnSpPr/>
            <p:nvPr/>
          </p:nvCxnSpPr>
          <p:spPr>
            <a:xfrm>
              <a:off x="3690064" y="5209551"/>
              <a:ext cx="9045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Tekstiruutu 16">
            <a:extLst>
              <a:ext uri="{FF2B5EF4-FFF2-40B4-BE49-F238E27FC236}">
                <a16:creationId xmlns:a16="http://schemas.microsoft.com/office/drawing/2014/main" id="{6B32310A-5F66-46BA-9B89-39B9FEB1544E}"/>
              </a:ext>
            </a:extLst>
          </p:cNvPr>
          <p:cNvSpPr txBox="1"/>
          <p:nvPr/>
        </p:nvSpPr>
        <p:spPr>
          <a:xfrm>
            <a:off x="635000" y="5963309"/>
            <a:ext cx="7224713" cy="584775"/>
          </a:xfrm>
          <a:prstGeom prst="rect">
            <a:avLst/>
          </a:prstGeom>
          <a:noFill/>
        </p:spPr>
        <p:txBody>
          <a:bodyPr wrap="square" rtlCol="0">
            <a:spAutoFit/>
          </a:bodyPr>
          <a:lstStyle/>
          <a:p>
            <a:pPr lvl="0">
              <a:spcBef>
                <a:spcPts val="1000"/>
              </a:spcBef>
              <a:buClr>
                <a:srgbClr val="E6007E"/>
              </a:buClr>
            </a:pPr>
            <a:r>
              <a:rPr lang="fi-FI" sz="1600" i="1">
                <a:solidFill>
                  <a:srgbClr val="164180"/>
                </a:solidFill>
                <a:latin typeface="Merriweather Sans" charset="0"/>
              </a:rPr>
              <a:t>FA on ollut luomassa EU:n kestävän rahoituksen strategiaa ja koonnut jäsentensä kanssa ilmastoindikaattorit kuvaamaan alan toimintaa.</a:t>
            </a:r>
          </a:p>
        </p:txBody>
      </p:sp>
      <p:sp>
        <p:nvSpPr>
          <p:cNvPr id="2" name="Tekstiruutu 1">
            <a:extLst>
              <a:ext uri="{FF2B5EF4-FFF2-40B4-BE49-F238E27FC236}">
                <a16:creationId xmlns:a16="http://schemas.microsoft.com/office/drawing/2014/main" id="{D713BA71-7E07-48EF-8588-4C7A8D930FFF}"/>
              </a:ext>
            </a:extLst>
          </p:cNvPr>
          <p:cNvSpPr txBox="1"/>
          <p:nvPr/>
        </p:nvSpPr>
        <p:spPr>
          <a:xfrm>
            <a:off x="0" y="170044"/>
            <a:ext cx="12192000" cy="707886"/>
          </a:xfrm>
          <a:prstGeom prst="rect">
            <a:avLst/>
          </a:prstGeom>
          <a:noFill/>
        </p:spPr>
        <p:txBody>
          <a:bodyPr wrap="square" rtlCol="0">
            <a:spAutoFit/>
          </a:bodyPr>
          <a:lstStyle/>
          <a:p>
            <a:pPr lvl="0" algn="ctr"/>
            <a:r>
              <a:rPr lang="fi-FI" sz="4000" b="1">
                <a:solidFill>
                  <a:schemeClr val="tx2"/>
                </a:solidFill>
              </a:rPr>
              <a:t>Vastuu ympäristöstä</a:t>
            </a:r>
          </a:p>
        </p:txBody>
      </p:sp>
      <p:sp>
        <p:nvSpPr>
          <p:cNvPr id="9" name="Rectangle 8">
            <a:extLst>
              <a:ext uri="{FF2B5EF4-FFF2-40B4-BE49-F238E27FC236}">
                <a16:creationId xmlns:a16="http://schemas.microsoft.com/office/drawing/2014/main" id="{0F04232B-860D-9741-B357-59E4A45E7156}"/>
              </a:ext>
            </a:extLst>
          </p:cNvPr>
          <p:cNvSpPr/>
          <p:nvPr/>
        </p:nvSpPr>
        <p:spPr>
          <a:xfrm>
            <a:off x="0" y="471917"/>
            <a:ext cx="635000" cy="27738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val 4">
            <a:extLst>
              <a:ext uri="{FF2B5EF4-FFF2-40B4-BE49-F238E27FC236}">
                <a16:creationId xmlns:a16="http://schemas.microsoft.com/office/drawing/2014/main" id="{353AB6FC-ED6D-4B49-B581-75DD05A9DBC3}"/>
              </a:ext>
            </a:extLst>
          </p:cNvPr>
          <p:cNvSpPr/>
          <p:nvPr/>
        </p:nvSpPr>
        <p:spPr>
          <a:xfrm>
            <a:off x="533399" y="191385"/>
            <a:ext cx="767947" cy="7679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a:extLst>
              <a:ext uri="{FF2B5EF4-FFF2-40B4-BE49-F238E27FC236}">
                <a16:creationId xmlns:a16="http://schemas.microsoft.com/office/drawing/2014/main" id="{9EE9D7FF-149D-4960-8B12-BD5B6F45340D}"/>
              </a:ext>
            </a:extLst>
          </p:cNvPr>
          <p:cNvSpPr/>
          <p:nvPr/>
        </p:nvSpPr>
        <p:spPr>
          <a:xfrm>
            <a:off x="1974712" y="959330"/>
            <a:ext cx="7931288" cy="646331"/>
          </a:xfrm>
          <a:prstGeom prst="rect">
            <a:avLst/>
          </a:prstGeom>
        </p:spPr>
        <p:txBody>
          <a:bodyPr wrap="square">
            <a:spAutoFit/>
          </a:bodyPr>
          <a:lstStyle/>
          <a:p>
            <a:pPr algn="ctr">
              <a:buClr>
                <a:schemeClr val="accent1"/>
              </a:buClr>
            </a:pPr>
            <a:r>
              <a:rPr lang="fi-FI"/>
              <a:t>Finanssiala riskien jakajana ja suurena rahoittajana on keskeisessä roolissa ilmastonmuutoksen torjunnassa. </a:t>
            </a:r>
          </a:p>
        </p:txBody>
      </p:sp>
      <p:sp>
        <p:nvSpPr>
          <p:cNvPr id="23" name="Rectangle 22">
            <a:extLst>
              <a:ext uri="{FF2B5EF4-FFF2-40B4-BE49-F238E27FC236}">
                <a16:creationId xmlns:a16="http://schemas.microsoft.com/office/drawing/2014/main" id="{CC07EA79-B9CC-4A54-971E-C44DF470D7C7}"/>
              </a:ext>
            </a:extLst>
          </p:cNvPr>
          <p:cNvSpPr/>
          <p:nvPr/>
        </p:nvSpPr>
        <p:spPr>
          <a:xfrm>
            <a:off x="3319896" y="1966287"/>
            <a:ext cx="339282" cy="8593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8" name="Rectangle 17">
            <a:extLst>
              <a:ext uri="{FF2B5EF4-FFF2-40B4-BE49-F238E27FC236}">
                <a16:creationId xmlns:a16="http://schemas.microsoft.com/office/drawing/2014/main" id="{4B983AF7-ED9D-44F4-917F-8BF908B3B486}"/>
              </a:ext>
            </a:extLst>
          </p:cNvPr>
          <p:cNvSpPr/>
          <p:nvPr/>
        </p:nvSpPr>
        <p:spPr>
          <a:xfrm>
            <a:off x="8514232" y="1980476"/>
            <a:ext cx="365760" cy="830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7" name="Rectangle 6">
            <a:extLst>
              <a:ext uri="{FF2B5EF4-FFF2-40B4-BE49-F238E27FC236}">
                <a16:creationId xmlns:a16="http://schemas.microsoft.com/office/drawing/2014/main" id="{67DF3B6A-10DC-49A7-A988-E5D73C9C5795}"/>
              </a:ext>
            </a:extLst>
          </p:cNvPr>
          <p:cNvSpPr/>
          <p:nvPr/>
        </p:nvSpPr>
        <p:spPr>
          <a:xfrm>
            <a:off x="635000" y="1980476"/>
            <a:ext cx="2933302" cy="830997"/>
          </a:xfrm>
          <a:prstGeom prst="rect">
            <a:avLst/>
          </a:prstGeom>
        </p:spPr>
        <p:txBody>
          <a:bodyPr wrap="square">
            <a:spAutoFit/>
          </a:bodyPr>
          <a:lstStyle/>
          <a:p>
            <a:pPr algn="r">
              <a:buClr>
                <a:schemeClr val="accent1"/>
              </a:buClr>
            </a:pPr>
            <a:r>
              <a:rPr lang="fi-FI" sz="1600"/>
              <a:t>Maapallon lämpötilan nousu rajoitettava enintään puoleentoista asteeseen.</a:t>
            </a:r>
          </a:p>
        </p:txBody>
      </p:sp>
      <p:sp>
        <p:nvSpPr>
          <p:cNvPr id="11" name="Rectangle 10">
            <a:extLst>
              <a:ext uri="{FF2B5EF4-FFF2-40B4-BE49-F238E27FC236}">
                <a16:creationId xmlns:a16="http://schemas.microsoft.com/office/drawing/2014/main" id="{F661EA65-8739-4167-8D18-8F06D63CFDBB}"/>
              </a:ext>
            </a:extLst>
          </p:cNvPr>
          <p:cNvSpPr/>
          <p:nvPr/>
        </p:nvSpPr>
        <p:spPr>
          <a:xfrm>
            <a:off x="8606809" y="1980476"/>
            <a:ext cx="1971537" cy="830997"/>
          </a:xfrm>
          <a:prstGeom prst="rect">
            <a:avLst/>
          </a:prstGeom>
        </p:spPr>
        <p:txBody>
          <a:bodyPr wrap="square">
            <a:spAutoFit/>
          </a:bodyPr>
          <a:lstStyle/>
          <a:p>
            <a:pPr>
              <a:buClr>
                <a:schemeClr val="accent1"/>
              </a:buClr>
            </a:pPr>
            <a:r>
              <a:rPr lang="fi-FI" sz="1600">
                <a:solidFill>
                  <a:schemeClr val="accent2"/>
                </a:solidFill>
              </a:rPr>
              <a:t>Finanssituotteille on luotava EU-ympäristömerkki.</a:t>
            </a:r>
          </a:p>
        </p:txBody>
      </p:sp>
      <p:sp>
        <p:nvSpPr>
          <p:cNvPr id="21" name="Rectangle 20">
            <a:extLst>
              <a:ext uri="{FF2B5EF4-FFF2-40B4-BE49-F238E27FC236}">
                <a16:creationId xmlns:a16="http://schemas.microsoft.com/office/drawing/2014/main" id="{5BACC03B-CC80-4704-848E-43AFA6582717}"/>
              </a:ext>
            </a:extLst>
          </p:cNvPr>
          <p:cNvSpPr/>
          <p:nvPr/>
        </p:nvSpPr>
        <p:spPr>
          <a:xfrm>
            <a:off x="3324374" y="3260064"/>
            <a:ext cx="365760" cy="830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9" name="Rectangle 18">
            <a:extLst>
              <a:ext uri="{FF2B5EF4-FFF2-40B4-BE49-F238E27FC236}">
                <a16:creationId xmlns:a16="http://schemas.microsoft.com/office/drawing/2014/main" id="{FFCE0817-8277-491A-A523-9A7CEA1D857C}"/>
              </a:ext>
            </a:extLst>
          </p:cNvPr>
          <p:cNvSpPr/>
          <p:nvPr/>
        </p:nvSpPr>
        <p:spPr>
          <a:xfrm>
            <a:off x="8515323" y="3260064"/>
            <a:ext cx="365760" cy="10406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8" name="Rectangle 7">
            <a:extLst>
              <a:ext uri="{FF2B5EF4-FFF2-40B4-BE49-F238E27FC236}">
                <a16:creationId xmlns:a16="http://schemas.microsoft.com/office/drawing/2014/main" id="{97EFD126-C08E-47AA-9B24-A67C3DA194E4}"/>
              </a:ext>
            </a:extLst>
          </p:cNvPr>
          <p:cNvSpPr/>
          <p:nvPr/>
        </p:nvSpPr>
        <p:spPr>
          <a:xfrm>
            <a:off x="533399" y="3260064"/>
            <a:ext cx="3034903" cy="830997"/>
          </a:xfrm>
          <a:prstGeom prst="rect">
            <a:avLst/>
          </a:prstGeom>
        </p:spPr>
        <p:txBody>
          <a:bodyPr wrap="square">
            <a:spAutoFit/>
          </a:bodyPr>
          <a:lstStyle/>
          <a:p>
            <a:pPr algn="r">
              <a:buClr>
                <a:schemeClr val="accent1"/>
              </a:buClr>
            </a:pPr>
            <a:r>
              <a:rPr lang="fi-FI" sz="1600">
                <a:solidFill>
                  <a:schemeClr val="tx2"/>
                </a:solidFill>
              </a:rPr>
              <a:t>Tuemme Suomen tavoitetta luopua kivihiilen käytöstä vuoteen 2030 mennessä.</a:t>
            </a:r>
          </a:p>
        </p:txBody>
      </p:sp>
      <p:sp>
        <p:nvSpPr>
          <p:cNvPr id="12" name="Rectangle 11">
            <a:extLst>
              <a:ext uri="{FF2B5EF4-FFF2-40B4-BE49-F238E27FC236}">
                <a16:creationId xmlns:a16="http://schemas.microsoft.com/office/drawing/2014/main" id="{FDEF2A10-DBE6-4B0C-96E8-04F59A538AF8}"/>
              </a:ext>
            </a:extLst>
          </p:cNvPr>
          <p:cNvSpPr/>
          <p:nvPr/>
        </p:nvSpPr>
        <p:spPr>
          <a:xfrm>
            <a:off x="8606809" y="3260064"/>
            <a:ext cx="2437206" cy="1077218"/>
          </a:xfrm>
          <a:prstGeom prst="rect">
            <a:avLst/>
          </a:prstGeom>
        </p:spPr>
        <p:txBody>
          <a:bodyPr wrap="square">
            <a:spAutoFit/>
          </a:bodyPr>
          <a:lstStyle/>
          <a:p>
            <a:pPr>
              <a:buClr>
                <a:schemeClr val="accent1"/>
              </a:buClr>
            </a:pPr>
            <a:r>
              <a:rPr lang="fi-FI" sz="1600"/>
              <a:t>Yritysten vastuullisuus-raportointia on yhtenäistettävä.</a:t>
            </a:r>
          </a:p>
        </p:txBody>
      </p:sp>
      <p:sp>
        <p:nvSpPr>
          <p:cNvPr id="22" name="Rectangle 21">
            <a:extLst>
              <a:ext uri="{FF2B5EF4-FFF2-40B4-BE49-F238E27FC236}">
                <a16:creationId xmlns:a16="http://schemas.microsoft.com/office/drawing/2014/main" id="{68AED419-7F7D-4B45-A66D-872B7B117A6F}"/>
              </a:ext>
            </a:extLst>
          </p:cNvPr>
          <p:cNvSpPr/>
          <p:nvPr/>
        </p:nvSpPr>
        <p:spPr>
          <a:xfrm>
            <a:off x="3323291" y="4648575"/>
            <a:ext cx="365760" cy="83099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20" name="Rectangle 19">
            <a:extLst>
              <a:ext uri="{FF2B5EF4-FFF2-40B4-BE49-F238E27FC236}">
                <a16:creationId xmlns:a16="http://schemas.microsoft.com/office/drawing/2014/main" id="{A3C916A4-9BFF-4924-B244-8DC7150DA116}"/>
              </a:ext>
            </a:extLst>
          </p:cNvPr>
          <p:cNvSpPr/>
          <p:nvPr/>
        </p:nvSpPr>
        <p:spPr>
          <a:xfrm>
            <a:off x="8515323" y="4563550"/>
            <a:ext cx="365760" cy="10010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FF0000"/>
              </a:solidFill>
            </a:endParaRPr>
          </a:p>
        </p:txBody>
      </p:sp>
      <p:sp>
        <p:nvSpPr>
          <p:cNvPr id="10" name="Rectangle 9">
            <a:extLst>
              <a:ext uri="{FF2B5EF4-FFF2-40B4-BE49-F238E27FC236}">
                <a16:creationId xmlns:a16="http://schemas.microsoft.com/office/drawing/2014/main" id="{2780ED98-13BA-4896-8695-8BC0F64326BE}"/>
              </a:ext>
            </a:extLst>
          </p:cNvPr>
          <p:cNvSpPr/>
          <p:nvPr/>
        </p:nvSpPr>
        <p:spPr>
          <a:xfrm>
            <a:off x="1366122" y="4648575"/>
            <a:ext cx="2202180" cy="830997"/>
          </a:xfrm>
          <a:prstGeom prst="rect">
            <a:avLst/>
          </a:prstGeom>
        </p:spPr>
        <p:txBody>
          <a:bodyPr wrap="square">
            <a:spAutoFit/>
          </a:bodyPr>
          <a:lstStyle/>
          <a:p>
            <a:pPr algn="r">
              <a:buClr>
                <a:schemeClr val="accent1"/>
              </a:buClr>
            </a:pPr>
            <a:r>
              <a:rPr lang="fi-FI" sz="1600"/>
              <a:t>Rahoitusta on ohjattava tukemaan kestävää kehitystä.</a:t>
            </a:r>
          </a:p>
        </p:txBody>
      </p:sp>
      <p:sp>
        <p:nvSpPr>
          <p:cNvPr id="13" name="Rectangle 12">
            <a:extLst>
              <a:ext uri="{FF2B5EF4-FFF2-40B4-BE49-F238E27FC236}">
                <a16:creationId xmlns:a16="http://schemas.microsoft.com/office/drawing/2014/main" id="{AC9EEECF-9620-41B6-B4FC-845335F2018C}"/>
              </a:ext>
            </a:extLst>
          </p:cNvPr>
          <p:cNvSpPr/>
          <p:nvPr/>
        </p:nvSpPr>
        <p:spPr>
          <a:xfrm>
            <a:off x="8606809" y="4525464"/>
            <a:ext cx="2985287" cy="1077218"/>
          </a:xfrm>
          <a:prstGeom prst="rect">
            <a:avLst/>
          </a:prstGeom>
        </p:spPr>
        <p:txBody>
          <a:bodyPr wrap="square">
            <a:spAutoFit/>
          </a:bodyPr>
          <a:lstStyle/>
          <a:p>
            <a:pPr>
              <a:buClr>
                <a:schemeClr val="accent1"/>
              </a:buClr>
            </a:pPr>
            <a:r>
              <a:rPr lang="fi-FI" sz="1600"/>
              <a:t>EU-puheenjohtajamaana Suomen tulee priorisoida unionin ilmasto- ja energiatavoitteita.</a:t>
            </a:r>
          </a:p>
        </p:txBody>
      </p:sp>
      <p:grpSp>
        <p:nvGrpSpPr>
          <p:cNvPr id="4" name="Graphic 2">
            <a:extLst>
              <a:ext uri="{FF2B5EF4-FFF2-40B4-BE49-F238E27FC236}">
                <a16:creationId xmlns:a16="http://schemas.microsoft.com/office/drawing/2014/main" id="{07A6BC77-D6DD-48CC-9C8D-331D5B34310A}"/>
              </a:ext>
            </a:extLst>
          </p:cNvPr>
          <p:cNvGrpSpPr/>
          <p:nvPr/>
        </p:nvGrpSpPr>
        <p:grpSpPr>
          <a:xfrm>
            <a:off x="4154328" y="1846147"/>
            <a:ext cx="3876675" cy="3876675"/>
            <a:chOff x="4154328" y="1960163"/>
            <a:chExt cx="3876675" cy="3876675"/>
          </a:xfrm>
        </p:grpSpPr>
        <p:sp>
          <p:nvSpPr>
            <p:cNvPr id="14" name="Freeform: Shape 13">
              <a:extLst>
                <a:ext uri="{FF2B5EF4-FFF2-40B4-BE49-F238E27FC236}">
                  <a16:creationId xmlns:a16="http://schemas.microsoft.com/office/drawing/2014/main" id="{6E3C5538-37EE-4592-8B05-332322F73169}"/>
                </a:ext>
              </a:extLst>
            </p:cNvPr>
            <p:cNvSpPr/>
            <p:nvPr/>
          </p:nvSpPr>
          <p:spPr>
            <a:xfrm>
              <a:off x="4154328" y="1960163"/>
              <a:ext cx="3876675" cy="3876675"/>
            </a:xfrm>
            <a:custGeom>
              <a:avLst/>
              <a:gdLst>
                <a:gd name="connsiteX0" fmla="*/ 3877151 w 3876675"/>
                <a:gd name="connsiteY0" fmla="*/ 1939766 h 3876675"/>
                <a:gd name="connsiteX1" fmla="*/ 3822859 w 3876675"/>
                <a:gd name="connsiteY1" fmla="*/ 2395061 h 3876675"/>
                <a:gd name="connsiteX2" fmla="*/ 3733324 w 3876675"/>
                <a:gd name="connsiteY2" fmla="*/ 2672239 h 3876675"/>
                <a:gd name="connsiteX3" fmla="*/ 3607594 w 3876675"/>
                <a:gd name="connsiteY3" fmla="*/ 2924651 h 3876675"/>
                <a:gd name="connsiteX4" fmla="*/ 3607594 w 3876675"/>
                <a:gd name="connsiteY4" fmla="*/ 2924651 h 3876675"/>
                <a:gd name="connsiteX5" fmla="*/ 3566636 w 3876675"/>
                <a:gd name="connsiteY5" fmla="*/ 2990374 h 3876675"/>
                <a:gd name="connsiteX6" fmla="*/ 3136106 w 3876675"/>
                <a:gd name="connsiteY6" fmla="*/ 3461861 h 3876675"/>
                <a:gd name="connsiteX7" fmla="*/ 3011329 w 3876675"/>
                <a:gd name="connsiteY7" fmla="*/ 3552349 h 3876675"/>
                <a:gd name="connsiteX8" fmla="*/ 2954179 w 3876675"/>
                <a:gd name="connsiteY8" fmla="*/ 3589496 h 3876675"/>
                <a:gd name="connsiteX9" fmla="*/ 2729389 w 3876675"/>
                <a:gd name="connsiteY9" fmla="*/ 3707606 h 3876675"/>
                <a:gd name="connsiteX10" fmla="*/ 2576036 w 3876675"/>
                <a:gd name="connsiteY10" fmla="*/ 3768566 h 3876675"/>
                <a:gd name="connsiteX11" fmla="*/ 2557939 w 3876675"/>
                <a:gd name="connsiteY11" fmla="*/ 3775234 h 3876675"/>
                <a:gd name="connsiteX12" fmla="*/ 2515076 w 3876675"/>
                <a:gd name="connsiteY12" fmla="*/ 3789521 h 3876675"/>
                <a:gd name="connsiteX13" fmla="*/ 2114074 w 3876675"/>
                <a:gd name="connsiteY13" fmla="*/ 3867626 h 3876675"/>
                <a:gd name="connsiteX14" fmla="*/ 2114074 w 3876675"/>
                <a:gd name="connsiteY14" fmla="*/ 3867626 h 3876675"/>
                <a:gd name="connsiteX15" fmla="*/ 1943576 w 3876675"/>
                <a:gd name="connsiteY15" fmla="*/ 3875246 h 3876675"/>
                <a:gd name="connsiteX16" fmla="*/ 1743551 w 3876675"/>
                <a:gd name="connsiteY16" fmla="*/ 3864769 h 3876675"/>
                <a:gd name="connsiteX17" fmla="*/ 1626394 w 3876675"/>
                <a:gd name="connsiteY17" fmla="*/ 3849529 h 3876675"/>
                <a:gd name="connsiteX18" fmla="*/ 1625441 w 3876675"/>
                <a:gd name="connsiteY18" fmla="*/ 3849529 h 3876675"/>
                <a:gd name="connsiteX19" fmla="*/ 1611154 w 3876675"/>
                <a:gd name="connsiteY19" fmla="*/ 3846671 h 3876675"/>
                <a:gd name="connsiteX20" fmla="*/ 1595914 w 3876675"/>
                <a:gd name="connsiteY20" fmla="*/ 3843814 h 3876675"/>
                <a:gd name="connsiteX21" fmla="*/ 1405414 w 3876675"/>
                <a:gd name="connsiteY21" fmla="*/ 3799046 h 3876675"/>
                <a:gd name="connsiteX22" fmla="*/ 1337786 w 3876675"/>
                <a:gd name="connsiteY22" fmla="*/ 3778091 h 3876675"/>
                <a:gd name="connsiteX23" fmla="*/ 1305401 w 3876675"/>
                <a:gd name="connsiteY23" fmla="*/ 3767614 h 3876675"/>
                <a:gd name="connsiteX24" fmla="*/ 1305401 w 3876675"/>
                <a:gd name="connsiteY24" fmla="*/ 3767614 h 3876675"/>
                <a:gd name="connsiteX25" fmla="*/ 1282541 w 3876675"/>
                <a:gd name="connsiteY25" fmla="*/ 3759041 h 3876675"/>
                <a:gd name="connsiteX26" fmla="*/ 1270159 w 3876675"/>
                <a:gd name="connsiteY26" fmla="*/ 3754279 h 3876675"/>
                <a:gd name="connsiteX27" fmla="*/ 1117759 w 3876675"/>
                <a:gd name="connsiteY27" fmla="*/ 3689509 h 3876675"/>
                <a:gd name="connsiteX28" fmla="*/ 1041559 w 3876675"/>
                <a:gd name="connsiteY28" fmla="*/ 3651409 h 3876675"/>
                <a:gd name="connsiteX29" fmla="*/ 973931 w 3876675"/>
                <a:gd name="connsiteY29" fmla="*/ 3613309 h 3876675"/>
                <a:gd name="connsiteX30" fmla="*/ 973931 w 3876675"/>
                <a:gd name="connsiteY30" fmla="*/ 3613309 h 3876675"/>
                <a:gd name="connsiteX31" fmla="*/ 950119 w 3876675"/>
                <a:gd name="connsiteY31" fmla="*/ 3599021 h 3876675"/>
                <a:gd name="connsiteX32" fmla="*/ 921544 w 3876675"/>
                <a:gd name="connsiteY32" fmla="*/ 3581876 h 3876675"/>
                <a:gd name="connsiteX33" fmla="*/ 893921 w 3876675"/>
                <a:gd name="connsiteY33" fmla="*/ 3564731 h 3876675"/>
                <a:gd name="connsiteX34" fmla="*/ 418624 w 3876675"/>
                <a:gd name="connsiteY34" fmla="*/ 3128486 h 3876675"/>
                <a:gd name="connsiteX35" fmla="*/ 385286 w 3876675"/>
                <a:gd name="connsiteY35" fmla="*/ 3083719 h 3876675"/>
                <a:gd name="connsiteX36" fmla="*/ 246221 w 3876675"/>
                <a:gd name="connsiteY36" fmla="*/ 2870359 h 3876675"/>
                <a:gd name="connsiteX37" fmla="*/ 210026 w 3876675"/>
                <a:gd name="connsiteY37" fmla="*/ 2801779 h 3876675"/>
                <a:gd name="connsiteX38" fmla="*/ 206216 w 3876675"/>
                <a:gd name="connsiteY38" fmla="*/ 2795111 h 3876675"/>
                <a:gd name="connsiteX39" fmla="*/ 156686 w 3876675"/>
                <a:gd name="connsiteY39" fmla="*/ 2685574 h 3876675"/>
                <a:gd name="connsiteX40" fmla="*/ 152876 w 3876675"/>
                <a:gd name="connsiteY40" fmla="*/ 2676049 h 3876675"/>
                <a:gd name="connsiteX41" fmla="*/ 119539 w 3876675"/>
                <a:gd name="connsiteY41" fmla="*/ 2591276 h 3876675"/>
                <a:gd name="connsiteX42" fmla="*/ 116681 w 3876675"/>
                <a:gd name="connsiteY42" fmla="*/ 2582704 h 3876675"/>
                <a:gd name="connsiteX43" fmla="*/ 50006 w 3876675"/>
                <a:gd name="connsiteY43" fmla="*/ 2344579 h 3876675"/>
                <a:gd name="connsiteX44" fmla="*/ 40481 w 3876675"/>
                <a:gd name="connsiteY44" fmla="*/ 2299811 h 3876675"/>
                <a:gd name="connsiteX45" fmla="*/ 39529 w 3876675"/>
                <a:gd name="connsiteY45" fmla="*/ 2294096 h 3876675"/>
                <a:gd name="connsiteX46" fmla="*/ 39529 w 3876675"/>
                <a:gd name="connsiteY46" fmla="*/ 2294096 h 3876675"/>
                <a:gd name="connsiteX47" fmla="*/ 14764 w 3876675"/>
                <a:gd name="connsiteY47" fmla="*/ 2114074 h 3876675"/>
                <a:gd name="connsiteX48" fmla="*/ 14764 w 3876675"/>
                <a:gd name="connsiteY48" fmla="*/ 2114074 h 3876675"/>
                <a:gd name="connsiteX49" fmla="*/ 10954 w 3876675"/>
                <a:gd name="connsiteY49" fmla="*/ 2065496 h 3876675"/>
                <a:gd name="connsiteX50" fmla="*/ 8096 w 3876675"/>
                <a:gd name="connsiteY50" fmla="*/ 2018824 h 3876675"/>
                <a:gd name="connsiteX51" fmla="*/ 7144 w 3876675"/>
                <a:gd name="connsiteY51" fmla="*/ 1972151 h 3876675"/>
                <a:gd name="connsiteX52" fmla="*/ 7144 w 3876675"/>
                <a:gd name="connsiteY52" fmla="*/ 1972151 h 3876675"/>
                <a:gd name="connsiteX53" fmla="*/ 7144 w 3876675"/>
                <a:gd name="connsiteY53" fmla="*/ 1939766 h 3876675"/>
                <a:gd name="connsiteX54" fmla="*/ 8096 w 3876675"/>
                <a:gd name="connsiteY54" fmla="*/ 1896904 h 3876675"/>
                <a:gd name="connsiteX55" fmla="*/ 8096 w 3876675"/>
                <a:gd name="connsiteY55" fmla="*/ 1884521 h 3876675"/>
                <a:gd name="connsiteX56" fmla="*/ 10001 w 3876675"/>
                <a:gd name="connsiteY56" fmla="*/ 1832134 h 3876675"/>
                <a:gd name="connsiteX57" fmla="*/ 10954 w 3876675"/>
                <a:gd name="connsiteY57" fmla="*/ 1811179 h 3876675"/>
                <a:gd name="connsiteX58" fmla="*/ 34766 w 3876675"/>
                <a:gd name="connsiteY58" fmla="*/ 1607344 h 3876675"/>
                <a:gd name="connsiteX59" fmla="*/ 39529 w 3876675"/>
                <a:gd name="connsiteY59" fmla="*/ 1580674 h 3876675"/>
                <a:gd name="connsiteX60" fmla="*/ 39529 w 3876675"/>
                <a:gd name="connsiteY60" fmla="*/ 1580674 h 3876675"/>
                <a:gd name="connsiteX61" fmla="*/ 330994 w 3876675"/>
                <a:gd name="connsiteY61" fmla="*/ 867251 h 3876675"/>
                <a:gd name="connsiteX62" fmla="*/ 330994 w 3876675"/>
                <a:gd name="connsiteY62" fmla="*/ 867251 h 3876675"/>
                <a:gd name="connsiteX63" fmla="*/ 383381 w 3876675"/>
                <a:gd name="connsiteY63" fmla="*/ 792004 h 3876675"/>
                <a:gd name="connsiteX64" fmla="*/ 595789 w 3876675"/>
                <a:gd name="connsiteY64" fmla="*/ 549116 h 3876675"/>
                <a:gd name="connsiteX65" fmla="*/ 605314 w 3876675"/>
                <a:gd name="connsiteY65" fmla="*/ 540544 h 3876675"/>
                <a:gd name="connsiteX66" fmla="*/ 658654 w 3876675"/>
                <a:gd name="connsiteY66" fmla="*/ 491966 h 3876675"/>
                <a:gd name="connsiteX67" fmla="*/ 928211 w 3876675"/>
                <a:gd name="connsiteY67" fmla="*/ 291941 h 3876675"/>
                <a:gd name="connsiteX68" fmla="*/ 985361 w 3876675"/>
                <a:gd name="connsiteY68" fmla="*/ 258604 h 3876675"/>
                <a:gd name="connsiteX69" fmla="*/ 1068229 w 3876675"/>
                <a:gd name="connsiteY69" fmla="*/ 213836 h 3876675"/>
                <a:gd name="connsiteX70" fmla="*/ 1080611 w 3876675"/>
                <a:gd name="connsiteY70" fmla="*/ 208121 h 3876675"/>
                <a:gd name="connsiteX71" fmla="*/ 1168241 w 3876675"/>
                <a:gd name="connsiteY71" fmla="*/ 167164 h 3876675"/>
                <a:gd name="connsiteX72" fmla="*/ 1181576 w 3876675"/>
                <a:gd name="connsiteY72" fmla="*/ 161449 h 3876675"/>
                <a:gd name="connsiteX73" fmla="*/ 1273969 w 3876675"/>
                <a:gd name="connsiteY73" fmla="*/ 124301 h 3876675"/>
                <a:gd name="connsiteX74" fmla="*/ 1287304 w 3876675"/>
                <a:gd name="connsiteY74" fmla="*/ 119539 h 3876675"/>
                <a:gd name="connsiteX75" fmla="*/ 1383506 w 3876675"/>
                <a:gd name="connsiteY75" fmla="*/ 88106 h 3876675"/>
                <a:gd name="connsiteX76" fmla="*/ 1399699 w 3876675"/>
                <a:gd name="connsiteY76" fmla="*/ 83344 h 3876675"/>
                <a:gd name="connsiteX77" fmla="*/ 1450181 w 3876675"/>
                <a:gd name="connsiteY77" fmla="*/ 69056 h 3876675"/>
                <a:gd name="connsiteX78" fmla="*/ 1474946 w 3876675"/>
                <a:gd name="connsiteY78" fmla="*/ 62389 h 3876675"/>
                <a:gd name="connsiteX79" fmla="*/ 1503521 w 3876675"/>
                <a:gd name="connsiteY79" fmla="*/ 55721 h 3876675"/>
                <a:gd name="connsiteX80" fmla="*/ 1503521 w 3876675"/>
                <a:gd name="connsiteY80" fmla="*/ 55721 h 3876675"/>
                <a:gd name="connsiteX81" fmla="*/ 1533049 w 3876675"/>
                <a:gd name="connsiteY81" fmla="*/ 49054 h 3876675"/>
                <a:gd name="connsiteX82" fmla="*/ 1596866 w 3876675"/>
                <a:gd name="connsiteY82" fmla="*/ 36671 h 3876675"/>
                <a:gd name="connsiteX83" fmla="*/ 1814989 w 3876675"/>
                <a:gd name="connsiteY83" fmla="*/ 10001 h 3876675"/>
                <a:gd name="connsiteX84" fmla="*/ 1814989 w 3876675"/>
                <a:gd name="connsiteY84" fmla="*/ 10001 h 3876675"/>
                <a:gd name="connsiteX85" fmla="*/ 1835944 w 3876675"/>
                <a:gd name="connsiteY85" fmla="*/ 9049 h 3876675"/>
                <a:gd name="connsiteX86" fmla="*/ 1835944 w 3876675"/>
                <a:gd name="connsiteY86" fmla="*/ 9049 h 3876675"/>
                <a:gd name="connsiteX87" fmla="*/ 1880711 w 3876675"/>
                <a:gd name="connsiteY87" fmla="*/ 7144 h 3876675"/>
                <a:gd name="connsiteX88" fmla="*/ 1895951 w 3876675"/>
                <a:gd name="connsiteY88" fmla="*/ 7144 h 3876675"/>
                <a:gd name="connsiteX89" fmla="*/ 1895951 w 3876675"/>
                <a:gd name="connsiteY89" fmla="*/ 7144 h 3876675"/>
                <a:gd name="connsiteX90" fmla="*/ 1917859 w 3876675"/>
                <a:gd name="connsiteY90" fmla="*/ 7144 h 3876675"/>
                <a:gd name="connsiteX91" fmla="*/ 1939766 w 3876675"/>
                <a:gd name="connsiteY91" fmla="*/ 7144 h 3876675"/>
                <a:gd name="connsiteX92" fmla="*/ 1958816 w 3876675"/>
                <a:gd name="connsiteY92" fmla="*/ 7144 h 3876675"/>
                <a:gd name="connsiteX93" fmla="*/ 1958816 w 3876675"/>
                <a:gd name="connsiteY93" fmla="*/ 7144 h 3876675"/>
                <a:gd name="connsiteX94" fmla="*/ 1962626 w 3876675"/>
                <a:gd name="connsiteY94" fmla="*/ 7144 h 3876675"/>
                <a:gd name="connsiteX95" fmla="*/ 2093119 w 3876675"/>
                <a:gd name="connsiteY95" fmla="*/ 12859 h 3876675"/>
                <a:gd name="connsiteX96" fmla="*/ 2097881 w 3876675"/>
                <a:gd name="connsiteY96" fmla="*/ 12859 h 3876675"/>
                <a:gd name="connsiteX97" fmla="*/ 2151221 w 3876675"/>
                <a:gd name="connsiteY97" fmla="*/ 17621 h 3876675"/>
                <a:gd name="connsiteX98" fmla="*/ 2151221 w 3876675"/>
                <a:gd name="connsiteY98" fmla="*/ 17621 h 3876675"/>
                <a:gd name="connsiteX99" fmla="*/ 2179796 w 3876675"/>
                <a:gd name="connsiteY99" fmla="*/ 20479 h 3876675"/>
                <a:gd name="connsiteX100" fmla="*/ 2242661 w 3876675"/>
                <a:gd name="connsiteY100" fmla="*/ 29051 h 3876675"/>
                <a:gd name="connsiteX101" fmla="*/ 2242661 w 3876675"/>
                <a:gd name="connsiteY101" fmla="*/ 29051 h 3876675"/>
                <a:gd name="connsiteX102" fmla="*/ 2248376 w 3876675"/>
                <a:gd name="connsiteY102" fmla="*/ 30004 h 3876675"/>
                <a:gd name="connsiteX103" fmla="*/ 2248376 w 3876675"/>
                <a:gd name="connsiteY103" fmla="*/ 30004 h 3876675"/>
                <a:gd name="connsiteX104" fmla="*/ 2382679 w 3876675"/>
                <a:gd name="connsiteY104" fmla="*/ 56674 h 3876675"/>
                <a:gd name="connsiteX105" fmla="*/ 2389346 w 3876675"/>
                <a:gd name="connsiteY105" fmla="*/ 58579 h 3876675"/>
                <a:gd name="connsiteX106" fmla="*/ 2389346 w 3876675"/>
                <a:gd name="connsiteY106" fmla="*/ 58579 h 3876675"/>
                <a:gd name="connsiteX107" fmla="*/ 2467451 w 3876675"/>
                <a:gd name="connsiteY107" fmla="*/ 78581 h 3876675"/>
                <a:gd name="connsiteX108" fmla="*/ 2467451 w 3876675"/>
                <a:gd name="connsiteY108" fmla="*/ 78581 h 3876675"/>
                <a:gd name="connsiteX109" fmla="*/ 2474119 w 3876675"/>
                <a:gd name="connsiteY109" fmla="*/ 80486 h 3876675"/>
                <a:gd name="connsiteX110" fmla="*/ 2538889 w 3876675"/>
                <a:gd name="connsiteY110" fmla="*/ 100489 h 3876675"/>
                <a:gd name="connsiteX111" fmla="*/ 2538889 w 3876675"/>
                <a:gd name="connsiteY111" fmla="*/ 100489 h 3876675"/>
                <a:gd name="connsiteX112" fmla="*/ 2580799 w 3876675"/>
                <a:gd name="connsiteY112" fmla="*/ 114776 h 3876675"/>
                <a:gd name="connsiteX113" fmla="*/ 2617946 w 3876675"/>
                <a:gd name="connsiteY113" fmla="*/ 128111 h 3876675"/>
                <a:gd name="connsiteX114" fmla="*/ 2665571 w 3876675"/>
                <a:gd name="connsiteY114" fmla="*/ 146209 h 3876675"/>
                <a:gd name="connsiteX115" fmla="*/ 2665571 w 3876675"/>
                <a:gd name="connsiteY115" fmla="*/ 146209 h 3876675"/>
                <a:gd name="connsiteX116" fmla="*/ 2707481 w 3876675"/>
                <a:gd name="connsiteY116" fmla="*/ 164306 h 3876675"/>
                <a:gd name="connsiteX117" fmla="*/ 2771299 w 3876675"/>
                <a:gd name="connsiteY117" fmla="*/ 192881 h 3876675"/>
                <a:gd name="connsiteX118" fmla="*/ 3018949 w 3876675"/>
                <a:gd name="connsiteY118" fmla="*/ 333851 h 3876675"/>
                <a:gd name="connsiteX119" fmla="*/ 3218974 w 3876675"/>
                <a:gd name="connsiteY119" fmla="*/ 488156 h 3876675"/>
                <a:gd name="connsiteX120" fmla="*/ 3877151 w 3876675"/>
                <a:gd name="connsiteY120" fmla="*/ 1939766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876675" h="3876675">
                  <a:moveTo>
                    <a:pt x="3877151" y="1939766"/>
                  </a:moveTo>
                  <a:cubicBezTo>
                    <a:pt x="3877151" y="2095976"/>
                    <a:pt x="3858101" y="2248376"/>
                    <a:pt x="3822859" y="2395061"/>
                  </a:cubicBezTo>
                  <a:cubicBezTo>
                    <a:pt x="3799999" y="2490311"/>
                    <a:pt x="3769519" y="2583656"/>
                    <a:pt x="3733324" y="2672239"/>
                  </a:cubicBezTo>
                  <a:cubicBezTo>
                    <a:pt x="3697129" y="2759869"/>
                    <a:pt x="3655219" y="2843689"/>
                    <a:pt x="3607594" y="2924651"/>
                  </a:cubicBezTo>
                  <a:lnTo>
                    <a:pt x="3607594" y="2924651"/>
                  </a:lnTo>
                  <a:cubicBezTo>
                    <a:pt x="3594259" y="2946559"/>
                    <a:pt x="3580924" y="2968466"/>
                    <a:pt x="3566636" y="2990374"/>
                  </a:cubicBezTo>
                  <a:cubicBezTo>
                    <a:pt x="3450431" y="3170396"/>
                    <a:pt x="3304699" y="3330416"/>
                    <a:pt x="3136106" y="3461861"/>
                  </a:cubicBezTo>
                  <a:cubicBezTo>
                    <a:pt x="3096101" y="3493294"/>
                    <a:pt x="3054191" y="3523774"/>
                    <a:pt x="3011329" y="3552349"/>
                  </a:cubicBezTo>
                  <a:cubicBezTo>
                    <a:pt x="2992279" y="3564731"/>
                    <a:pt x="2973229" y="3577114"/>
                    <a:pt x="2954179" y="3589496"/>
                  </a:cubicBezTo>
                  <a:cubicBezTo>
                    <a:pt x="2881789" y="3633311"/>
                    <a:pt x="2807494" y="3673316"/>
                    <a:pt x="2729389" y="3707606"/>
                  </a:cubicBezTo>
                  <a:cubicBezTo>
                    <a:pt x="2678906" y="3730466"/>
                    <a:pt x="2627471" y="3750469"/>
                    <a:pt x="2576036" y="3768566"/>
                  </a:cubicBezTo>
                  <a:cubicBezTo>
                    <a:pt x="2570321" y="3770471"/>
                    <a:pt x="2563654" y="3772376"/>
                    <a:pt x="2557939" y="3775234"/>
                  </a:cubicBezTo>
                  <a:cubicBezTo>
                    <a:pt x="2543651" y="3779996"/>
                    <a:pt x="2529364" y="3784759"/>
                    <a:pt x="2515076" y="3789521"/>
                  </a:cubicBezTo>
                  <a:cubicBezTo>
                    <a:pt x="2386489" y="3829526"/>
                    <a:pt x="2253139" y="3856196"/>
                    <a:pt x="2114074" y="3867626"/>
                  </a:cubicBezTo>
                  <a:lnTo>
                    <a:pt x="2114074" y="3867626"/>
                  </a:lnTo>
                  <a:cubicBezTo>
                    <a:pt x="2057876" y="3872389"/>
                    <a:pt x="2000726" y="3875246"/>
                    <a:pt x="1943576" y="3875246"/>
                  </a:cubicBezTo>
                  <a:cubicBezTo>
                    <a:pt x="1875949" y="3875246"/>
                    <a:pt x="1809274" y="3871436"/>
                    <a:pt x="1743551" y="3864769"/>
                  </a:cubicBezTo>
                  <a:cubicBezTo>
                    <a:pt x="1704499" y="3860959"/>
                    <a:pt x="1665446" y="3855244"/>
                    <a:pt x="1626394" y="3849529"/>
                  </a:cubicBezTo>
                  <a:cubicBezTo>
                    <a:pt x="1626394" y="3849529"/>
                    <a:pt x="1625441" y="3849529"/>
                    <a:pt x="1625441" y="3849529"/>
                  </a:cubicBezTo>
                  <a:cubicBezTo>
                    <a:pt x="1620679" y="3848576"/>
                    <a:pt x="1615916" y="3847624"/>
                    <a:pt x="1611154" y="3846671"/>
                  </a:cubicBezTo>
                  <a:cubicBezTo>
                    <a:pt x="1606391" y="3845719"/>
                    <a:pt x="1600676" y="3844766"/>
                    <a:pt x="1595914" y="3843814"/>
                  </a:cubicBezTo>
                  <a:cubicBezTo>
                    <a:pt x="1531144" y="3832384"/>
                    <a:pt x="1467326" y="3817144"/>
                    <a:pt x="1405414" y="3799046"/>
                  </a:cubicBezTo>
                  <a:cubicBezTo>
                    <a:pt x="1382554" y="3792379"/>
                    <a:pt x="1359694" y="3785711"/>
                    <a:pt x="1337786" y="3778091"/>
                  </a:cubicBezTo>
                  <a:cubicBezTo>
                    <a:pt x="1327309" y="3774281"/>
                    <a:pt x="1315879" y="3770471"/>
                    <a:pt x="1305401" y="3767614"/>
                  </a:cubicBezTo>
                  <a:cubicBezTo>
                    <a:pt x="1305401" y="3767614"/>
                    <a:pt x="1305401" y="3767614"/>
                    <a:pt x="1305401" y="3767614"/>
                  </a:cubicBezTo>
                  <a:cubicBezTo>
                    <a:pt x="1297781" y="3764756"/>
                    <a:pt x="1290161" y="3761899"/>
                    <a:pt x="1282541" y="3759041"/>
                  </a:cubicBezTo>
                  <a:cubicBezTo>
                    <a:pt x="1278731" y="3757136"/>
                    <a:pt x="1273969" y="3756184"/>
                    <a:pt x="1270159" y="3754279"/>
                  </a:cubicBezTo>
                  <a:cubicBezTo>
                    <a:pt x="1217771" y="3735229"/>
                    <a:pt x="1167289" y="3713321"/>
                    <a:pt x="1117759" y="3689509"/>
                  </a:cubicBezTo>
                  <a:cubicBezTo>
                    <a:pt x="1092041" y="3677126"/>
                    <a:pt x="1066324" y="3664744"/>
                    <a:pt x="1041559" y="3651409"/>
                  </a:cubicBezTo>
                  <a:cubicBezTo>
                    <a:pt x="1018699" y="3639026"/>
                    <a:pt x="995839" y="3626644"/>
                    <a:pt x="973931" y="3613309"/>
                  </a:cubicBezTo>
                  <a:lnTo>
                    <a:pt x="973931" y="3613309"/>
                  </a:lnTo>
                  <a:cubicBezTo>
                    <a:pt x="966311" y="3608546"/>
                    <a:pt x="957739" y="3603784"/>
                    <a:pt x="950119" y="3599021"/>
                  </a:cubicBezTo>
                  <a:cubicBezTo>
                    <a:pt x="940594" y="3593306"/>
                    <a:pt x="931069" y="3587591"/>
                    <a:pt x="921544" y="3581876"/>
                  </a:cubicBezTo>
                  <a:cubicBezTo>
                    <a:pt x="912019" y="3576161"/>
                    <a:pt x="903446" y="3570446"/>
                    <a:pt x="893921" y="3564731"/>
                  </a:cubicBezTo>
                  <a:cubicBezTo>
                    <a:pt x="711994" y="3446621"/>
                    <a:pt x="551021" y="3298984"/>
                    <a:pt x="418624" y="3128486"/>
                  </a:cubicBezTo>
                  <a:cubicBezTo>
                    <a:pt x="407194" y="3114199"/>
                    <a:pt x="395764" y="3098959"/>
                    <a:pt x="385286" y="3083719"/>
                  </a:cubicBezTo>
                  <a:cubicBezTo>
                    <a:pt x="331946" y="3015139"/>
                    <a:pt x="287179" y="2943701"/>
                    <a:pt x="246221" y="2870359"/>
                  </a:cubicBezTo>
                  <a:cubicBezTo>
                    <a:pt x="233839" y="2847499"/>
                    <a:pt x="221456" y="2824639"/>
                    <a:pt x="210026" y="2801779"/>
                  </a:cubicBezTo>
                  <a:cubicBezTo>
                    <a:pt x="209074" y="2799874"/>
                    <a:pt x="208121" y="2797016"/>
                    <a:pt x="206216" y="2795111"/>
                  </a:cubicBezTo>
                  <a:cubicBezTo>
                    <a:pt x="188119" y="2758916"/>
                    <a:pt x="171926" y="2722721"/>
                    <a:pt x="156686" y="2685574"/>
                  </a:cubicBezTo>
                  <a:cubicBezTo>
                    <a:pt x="155734" y="2682716"/>
                    <a:pt x="153829" y="2678906"/>
                    <a:pt x="152876" y="2676049"/>
                  </a:cubicBezTo>
                  <a:cubicBezTo>
                    <a:pt x="141446" y="2648426"/>
                    <a:pt x="130016" y="2619851"/>
                    <a:pt x="119539" y="2591276"/>
                  </a:cubicBezTo>
                  <a:cubicBezTo>
                    <a:pt x="118586" y="2588419"/>
                    <a:pt x="117634" y="2585561"/>
                    <a:pt x="116681" y="2582704"/>
                  </a:cubicBezTo>
                  <a:cubicBezTo>
                    <a:pt x="89059" y="2505551"/>
                    <a:pt x="67151" y="2425541"/>
                    <a:pt x="50006" y="2344579"/>
                  </a:cubicBezTo>
                  <a:cubicBezTo>
                    <a:pt x="47149" y="2329339"/>
                    <a:pt x="43339" y="2315051"/>
                    <a:pt x="40481" y="2299811"/>
                  </a:cubicBezTo>
                  <a:cubicBezTo>
                    <a:pt x="40481" y="2297906"/>
                    <a:pt x="39529" y="2296001"/>
                    <a:pt x="39529" y="2294096"/>
                  </a:cubicBezTo>
                  <a:lnTo>
                    <a:pt x="39529" y="2294096"/>
                  </a:lnTo>
                  <a:cubicBezTo>
                    <a:pt x="28099" y="2235041"/>
                    <a:pt x="20479" y="2175034"/>
                    <a:pt x="14764" y="2114074"/>
                  </a:cubicBezTo>
                  <a:lnTo>
                    <a:pt x="14764" y="2114074"/>
                  </a:lnTo>
                  <a:cubicBezTo>
                    <a:pt x="13811" y="2097881"/>
                    <a:pt x="11906" y="2081689"/>
                    <a:pt x="10954" y="2065496"/>
                  </a:cubicBezTo>
                  <a:cubicBezTo>
                    <a:pt x="10001" y="2050256"/>
                    <a:pt x="9049" y="2034064"/>
                    <a:pt x="8096" y="2018824"/>
                  </a:cubicBezTo>
                  <a:cubicBezTo>
                    <a:pt x="7144" y="2003584"/>
                    <a:pt x="7144" y="1988344"/>
                    <a:pt x="7144" y="1972151"/>
                  </a:cubicBezTo>
                  <a:lnTo>
                    <a:pt x="7144" y="1972151"/>
                  </a:lnTo>
                  <a:cubicBezTo>
                    <a:pt x="7144" y="1961674"/>
                    <a:pt x="7144" y="1950244"/>
                    <a:pt x="7144" y="1939766"/>
                  </a:cubicBezTo>
                  <a:cubicBezTo>
                    <a:pt x="7144" y="1925479"/>
                    <a:pt x="7144" y="1911191"/>
                    <a:pt x="8096" y="1896904"/>
                  </a:cubicBezTo>
                  <a:cubicBezTo>
                    <a:pt x="8096" y="1893094"/>
                    <a:pt x="8096" y="1888331"/>
                    <a:pt x="8096" y="1884521"/>
                  </a:cubicBezTo>
                  <a:cubicBezTo>
                    <a:pt x="8096" y="1867376"/>
                    <a:pt x="9049" y="1849279"/>
                    <a:pt x="10001" y="1832134"/>
                  </a:cubicBezTo>
                  <a:cubicBezTo>
                    <a:pt x="10001" y="1825466"/>
                    <a:pt x="10954" y="1818799"/>
                    <a:pt x="10954" y="1811179"/>
                  </a:cubicBezTo>
                  <a:cubicBezTo>
                    <a:pt x="15716" y="1741646"/>
                    <a:pt x="23336" y="1674019"/>
                    <a:pt x="34766" y="1607344"/>
                  </a:cubicBezTo>
                  <a:cubicBezTo>
                    <a:pt x="36671" y="1598771"/>
                    <a:pt x="37624" y="1589246"/>
                    <a:pt x="39529" y="1580674"/>
                  </a:cubicBezTo>
                  <a:lnTo>
                    <a:pt x="39529" y="1580674"/>
                  </a:lnTo>
                  <a:cubicBezTo>
                    <a:pt x="88106" y="1320641"/>
                    <a:pt x="189071" y="1079659"/>
                    <a:pt x="330994" y="867251"/>
                  </a:cubicBezTo>
                  <a:cubicBezTo>
                    <a:pt x="330994" y="867251"/>
                    <a:pt x="330994" y="867251"/>
                    <a:pt x="330994" y="867251"/>
                  </a:cubicBezTo>
                  <a:cubicBezTo>
                    <a:pt x="348139" y="841534"/>
                    <a:pt x="365284" y="816769"/>
                    <a:pt x="383381" y="792004"/>
                  </a:cubicBezTo>
                  <a:cubicBezTo>
                    <a:pt x="447199" y="705326"/>
                    <a:pt x="518636" y="624364"/>
                    <a:pt x="595789" y="549116"/>
                  </a:cubicBezTo>
                  <a:cubicBezTo>
                    <a:pt x="598646" y="546259"/>
                    <a:pt x="601504" y="543401"/>
                    <a:pt x="605314" y="540544"/>
                  </a:cubicBezTo>
                  <a:cubicBezTo>
                    <a:pt x="622459" y="523399"/>
                    <a:pt x="640556" y="507206"/>
                    <a:pt x="658654" y="491966"/>
                  </a:cubicBezTo>
                  <a:cubicBezTo>
                    <a:pt x="742474" y="417671"/>
                    <a:pt x="832961" y="350996"/>
                    <a:pt x="928211" y="291941"/>
                  </a:cubicBezTo>
                  <a:cubicBezTo>
                    <a:pt x="947261" y="280511"/>
                    <a:pt x="966311" y="269081"/>
                    <a:pt x="985361" y="258604"/>
                  </a:cubicBezTo>
                  <a:cubicBezTo>
                    <a:pt x="1012984" y="243364"/>
                    <a:pt x="1040606" y="228124"/>
                    <a:pt x="1068229" y="213836"/>
                  </a:cubicBezTo>
                  <a:cubicBezTo>
                    <a:pt x="1072039" y="211931"/>
                    <a:pt x="1076801" y="210026"/>
                    <a:pt x="1080611" y="208121"/>
                  </a:cubicBezTo>
                  <a:cubicBezTo>
                    <a:pt x="1109186" y="193834"/>
                    <a:pt x="1138714" y="180499"/>
                    <a:pt x="1168241" y="167164"/>
                  </a:cubicBezTo>
                  <a:cubicBezTo>
                    <a:pt x="1173004" y="165259"/>
                    <a:pt x="1176814" y="163354"/>
                    <a:pt x="1181576" y="161449"/>
                  </a:cubicBezTo>
                  <a:cubicBezTo>
                    <a:pt x="1212056" y="148114"/>
                    <a:pt x="1242536" y="135731"/>
                    <a:pt x="1273969" y="124301"/>
                  </a:cubicBezTo>
                  <a:cubicBezTo>
                    <a:pt x="1278731" y="122396"/>
                    <a:pt x="1283494" y="121444"/>
                    <a:pt x="1287304" y="119539"/>
                  </a:cubicBezTo>
                  <a:cubicBezTo>
                    <a:pt x="1318736" y="108109"/>
                    <a:pt x="1351121" y="97631"/>
                    <a:pt x="1383506" y="88106"/>
                  </a:cubicBezTo>
                  <a:cubicBezTo>
                    <a:pt x="1389221" y="86201"/>
                    <a:pt x="1394936" y="85249"/>
                    <a:pt x="1399699" y="83344"/>
                  </a:cubicBezTo>
                  <a:cubicBezTo>
                    <a:pt x="1416844" y="78581"/>
                    <a:pt x="1433036" y="73819"/>
                    <a:pt x="1450181" y="69056"/>
                  </a:cubicBezTo>
                  <a:cubicBezTo>
                    <a:pt x="1458754" y="67151"/>
                    <a:pt x="1466374" y="65246"/>
                    <a:pt x="1474946" y="62389"/>
                  </a:cubicBezTo>
                  <a:cubicBezTo>
                    <a:pt x="1484471" y="59531"/>
                    <a:pt x="1493996" y="57626"/>
                    <a:pt x="1503521" y="55721"/>
                  </a:cubicBezTo>
                  <a:lnTo>
                    <a:pt x="1503521" y="55721"/>
                  </a:lnTo>
                  <a:cubicBezTo>
                    <a:pt x="1513046" y="53816"/>
                    <a:pt x="1523524" y="50959"/>
                    <a:pt x="1533049" y="49054"/>
                  </a:cubicBezTo>
                  <a:cubicBezTo>
                    <a:pt x="1554004" y="44291"/>
                    <a:pt x="1575911" y="40481"/>
                    <a:pt x="1596866" y="36671"/>
                  </a:cubicBezTo>
                  <a:cubicBezTo>
                    <a:pt x="1668304" y="24289"/>
                    <a:pt x="1740694" y="14764"/>
                    <a:pt x="1814989" y="10001"/>
                  </a:cubicBezTo>
                  <a:lnTo>
                    <a:pt x="1814989" y="10001"/>
                  </a:lnTo>
                  <a:cubicBezTo>
                    <a:pt x="1821656" y="10001"/>
                    <a:pt x="1829276" y="9049"/>
                    <a:pt x="1835944" y="9049"/>
                  </a:cubicBezTo>
                  <a:lnTo>
                    <a:pt x="1835944" y="9049"/>
                  </a:lnTo>
                  <a:cubicBezTo>
                    <a:pt x="1850231" y="8096"/>
                    <a:pt x="1865471" y="8096"/>
                    <a:pt x="1880711" y="7144"/>
                  </a:cubicBezTo>
                  <a:cubicBezTo>
                    <a:pt x="1885474" y="7144"/>
                    <a:pt x="1891189" y="7144"/>
                    <a:pt x="1895951" y="7144"/>
                  </a:cubicBezTo>
                  <a:lnTo>
                    <a:pt x="1895951" y="7144"/>
                  </a:lnTo>
                  <a:cubicBezTo>
                    <a:pt x="1903571" y="7144"/>
                    <a:pt x="1910239" y="7144"/>
                    <a:pt x="1917859" y="7144"/>
                  </a:cubicBezTo>
                  <a:cubicBezTo>
                    <a:pt x="1925479" y="7144"/>
                    <a:pt x="1932146" y="7144"/>
                    <a:pt x="1939766" y="7144"/>
                  </a:cubicBezTo>
                  <a:cubicBezTo>
                    <a:pt x="1946434" y="7144"/>
                    <a:pt x="1952149" y="7144"/>
                    <a:pt x="1958816" y="7144"/>
                  </a:cubicBezTo>
                  <a:lnTo>
                    <a:pt x="1958816" y="7144"/>
                  </a:lnTo>
                  <a:cubicBezTo>
                    <a:pt x="1960721" y="7144"/>
                    <a:pt x="1961674" y="7144"/>
                    <a:pt x="1962626" y="7144"/>
                  </a:cubicBezTo>
                  <a:cubicBezTo>
                    <a:pt x="2006441" y="8096"/>
                    <a:pt x="2050256" y="10001"/>
                    <a:pt x="2093119" y="12859"/>
                  </a:cubicBezTo>
                  <a:cubicBezTo>
                    <a:pt x="2095024" y="12859"/>
                    <a:pt x="2095976" y="12859"/>
                    <a:pt x="2097881" y="12859"/>
                  </a:cubicBezTo>
                  <a:cubicBezTo>
                    <a:pt x="2115979" y="14764"/>
                    <a:pt x="2134076" y="15716"/>
                    <a:pt x="2151221" y="17621"/>
                  </a:cubicBezTo>
                  <a:lnTo>
                    <a:pt x="2151221" y="17621"/>
                  </a:lnTo>
                  <a:cubicBezTo>
                    <a:pt x="2160746" y="18574"/>
                    <a:pt x="2170271" y="19526"/>
                    <a:pt x="2179796" y="20479"/>
                  </a:cubicBezTo>
                  <a:cubicBezTo>
                    <a:pt x="2200751" y="23336"/>
                    <a:pt x="2221706" y="26194"/>
                    <a:pt x="2242661" y="29051"/>
                  </a:cubicBezTo>
                  <a:lnTo>
                    <a:pt x="2242661" y="29051"/>
                  </a:lnTo>
                  <a:cubicBezTo>
                    <a:pt x="2244566" y="29051"/>
                    <a:pt x="2246471" y="29051"/>
                    <a:pt x="2248376" y="30004"/>
                  </a:cubicBezTo>
                  <a:lnTo>
                    <a:pt x="2248376" y="30004"/>
                  </a:lnTo>
                  <a:cubicBezTo>
                    <a:pt x="2294096" y="37624"/>
                    <a:pt x="2338864" y="46196"/>
                    <a:pt x="2382679" y="56674"/>
                  </a:cubicBezTo>
                  <a:cubicBezTo>
                    <a:pt x="2384584" y="56674"/>
                    <a:pt x="2386489" y="57626"/>
                    <a:pt x="2389346" y="58579"/>
                  </a:cubicBezTo>
                  <a:lnTo>
                    <a:pt x="2389346" y="58579"/>
                  </a:lnTo>
                  <a:cubicBezTo>
                    <a:pt x="2416016" y="65246"/>
                    <a:pt x="2441734" y="71914"/>
                    <a:pt x="2467451" y="78581"/>
                  </a:cubicBezTo>
                  <a:lnTo>
                    <a:pt x="2467451" y="78581"/>
                  </a:lnTo>
                  <a:cubicBezTo>
                    <a:pt x="2469356" y="79534"/>
                    <a:pt x="2472214" y="79534"/>
                    <a:pt x="2474119" y="80486"/>
                  </a:cubicBezTo>
                  <a:cubicBezTo>
                    <a:pt x="2496026" y="87154"/>
                    <a:pt x="2516981" y="92869"/>
                    <a:pt x="2538889" y="100489"/>
                  </a:cubicBezTo>
                  <a:lnTo>
                    <a:pt x="2538889" y="100489"/>
                  </a:lnTo>
                  <a:cubicBezTo>
                    <a:pt x="2553176" y="105251"/>
                    <a:pt x="2567464" y="110014"/>
                    <a:pt x="2580799" y="114776"/>
                  </a:cubicBezTo>
                  <a:cubicBezTo>
                    <a:pt x="2593181" y="119539"/>
                    <a:pt x="2605564" y="123349"/>
                    <a:pt x="2617946" y="128111"/>
                  </a:cubicBezTo>
                  <a:cubicBezTo>
                    <a:pt x="2634139" y="133826"/>
                    <a:pt x="2649379" y="140494"/>
                    <a:pt x="2665571" y="146209"/>
                  </a:cubicBezTo>
                  <a:lnTo>
                    <a:pt x="2665571" y="146209"/>
                  </a:lnTo>
                  <a:cubicBezTo>
                    <a:pt x="2679859" y="151924"/>
                    <a:pt x="2694146" y="157639"/>
                    <a:pt x="2707481" y="164306"/>
                  </a:cubicBezTo>
                  <a:cubicBezTo>
                    <a:pt x="2729389" y="173831"/>
                    <a:pt x="2750344" y="183356"/>
                    <a:pt x="2771299" y="192881"/>
                  </a:cubicBezTo>
                  <a:cubicBezTo>
                    <a:pt x="2857024" y="233839"/>
                    <a:pt x="2939891" y="281464"/>
                    <a:pt x="3018949" y="333851"/>
                  </a:cubicBezTo>
                  <a:cubicBezTo>
                    <a:pt x="3088481" y="380524"/>
                    <a:pt x="3155156" y="431959"/>
                    <a:pt x="3218974" y="488156"/>
                  </a:cubicBezTo>
                  <a:cubicBezTo>
                    <a:pt x="3622834" y="842486"/>
                    <a:pt x="3877151" y="1360646"/>
                    <a:pt x="3877151" y="1939766"/>
                  </a:cubicBezTo>
                  <a:close/>
                </a:path>
              </a:pathLst>
            </a:custGeom>
            <a:solidFill>
              <a:schemeClr val="accent6">
                <a:lumMod val="50000"/>
              </a:schemeClr>
            </a:solidFill>
            <a:ln w="9525" cap="flat">
              <a:noFill/>
              <a:prstDash val="solid"/>
              <a:miter/>
            </a:ln>
          </p:spPr>
          <p:txBody>
            <a:bodyPr rtlCol="0" anchor="ctr"/>
            <a:lstStyle/>
            <a:p>
              <a:endParaRPr lang="fi-FI">
                <a:solidFill>
                  <a:schemeClr val="accent2"/>
                </a:solidFill>
              </a:endParaRPr>
            </a:p>
          </p:txBody>
        </p:sp>
        <p:sp>
          <p:nvSpPr>
            <p:cNvPr id="15" name="Freeform: Shape 14">
              <a:extLst>
                <a:ext uri="{FF2B5EF4-FFF2-40B4-BE49-F238E27FC236}">
                  <a16:creationId xmlns:a16="http://schemas.microsoft.com/office/drawing/2014/main" id="{126142F7-D2B9-401B-BC64-9DC732E16982}"/>
                </a:ext>
              </a:extLst>
            </p:cNvPr>
            <p:cNvSpPr/>
            <p:nvPr/>
          </p:nvSpPr>
          <p:spPr>
            <a:xfrm>
              <a:off x="5794533" y="2440223"/>
              <a:ext cx="409575" cy="1952625"/>
            </a:xfrm>
            <a:custGeom>
              <a:avLst/>
              <a:gdLst>
                <a:gd name="connsiteX0" fmla="*/ 405289 w 409575"/>
                <a:gd name="connsiteY0" fmla="*/ 1947386 h 1952625"/>
                <a:gd name="connsiteX1" fmla="*/ 7144 w 409575"/>
                <a:gd name="connsiteY1" fmla="*/ 1947386 h 1952625"/>
                <a:gd name="connsiteX2" fmla="*/ 100489 w 409575"/>
                <a:gd name="connsiteY2" fmla="*/ 343376 h 1952625"/>
                <a:gd name="connsiteX3" fmla="*/ 110966 w 409575"/>
                <a:gd name="connsiteY3" fmla="*/ 165259 h 1952625"/>
                <a:gd name="connsiteX4" fmla="*/ 115729 w 409575"/>
                <a:gd name="connsiteY4" fmla="*/ 75724 h 1952625"/>
                <a:gd name="connsiteX5" fmla="*/ 120491 w 409575"/>
                <a:gd name="connsiteY5" fmla="*/ 7144 h 1952625"/>
                <a:gd name="connsiteX6" fmla="*/ 291941 w 409575"/>
                <a:gd name="connsiteY6" fmla="*/ 7144 h 1952625"/>
                <a:gd name="connsiteX7" fmla="*/ 295751 w 409575"/>
                <a:gd name="connsiteY7" fmla="*/ 75724 h 1952625"/>
                <a:gd name="connsiteX8" fmla="*/ 301466 w 409575"/>
                <a:gd name="connsiteY8" fmla="*/ 165259 h 1952625"/>
                <a:gd name="connsiteX9" fmla="*/ 311944 w 409575"/>
                <a:gd name="connsiteY9" fmla="*/ 343376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5" h="1952625">
                  <a:moveTo>
                    <a:pt x="405289" y="1947386"/>
                  </a:moveTo>
                  <a:lnTo>
                    <a:pt x="7144" y="1947386"/>
                  </a:lnTo>
                  <a:lnTo>
                    <a:pt x="100489" y="343376"/>
                  </a:lnTo>
                  <a:lnTo>
                    <a:pt x="110966" y="165259"/>
                  </a:lnTo>
                  <a:lnTo>
                    <a:pt x="115729" y="75724"/>
                  </a:lnTo>
                  <a:lnTo>
                    <a:pt x="120491" y="7144"/>
                  </a:lnTo>
                  <a:lnTo>
                    <a:pt x="291941" y="7144"/>
                  </a:lnTo>
                  <a:lnTo>
                    <a:pt x="295751" y="75724"/>
                  </a:lnTo>
                  <a:lnTo>
                    <a:pt x="301466" y="165259"/>
                  </a:lnTo>
                  <a:lnTo>
                    <a:pt x="311944" y="343376"/>
                  </a:lnTo>
                  <a:close/>
                </a:path>
              </a:pathLst>
            </a:custGeom>
            <a:solidFill>
              <a:schemeClr val="bg1">
                <a:lumMod val="50000"/>
              </a:schemeClr>
            </a:solidFill>
            <a:ln w="9525" cap="flat">
              <a:noFill/>
              <a:prstDash val="solid"/>
              <a:miter/>
            </a:ln>
          </p:spPr>
          <p:txBody>
            <a:bodyPr rtlCol="0" anchor="ctr"/>
            <a:lstStyle/>
            <a:p>
              <a:endParaRPr lang="fi-FI"/>
            </a:p>
          </p:txBody>
        </p:sp>
        <p:sp>
          <p:nvSpPr>
            <p:cNvPr id="16" name="Freeform: Shape 15">
              <a:extLst>
                <a:ext uri="{FF2B5EF4-FFF2-40B4-BE49-F238E27FC236}">
                  <a16:creationId xmlns:a16="http://schemas.microsoft.com/office/drawing/2014/main" id="{E5B6A36C-F645-4C91-A2B6-31A670985BAF}"/>
                </a:ext>
              </a:extLst>
            </p:cNvPr>
            <p:cNvSpPr/>
            <p:nvPr/>
          </p:nvSpPr>
          <p:spPr>
            <a:xfrm>
              <a:off x="5898355" y="2508803"/>
              <a:ext cx="200025" cy="95250"/>
            </a:xfrm>
            <a:custGeom>
              <a:avLst/>
              <a:gdLst>
                <a:gd name="connsiteX0" fmla="*/ 197644 w 200025"/>
                <a:gd name="connsiteY0" fmla="*/ 96679 h 95250"/>
                <a:gd name="connsiteX1" fmla="*/ 7144 w 200025"/>
                <a:gd name="connsiteY1" fmla="*/ 96679 h 95250"/>
                <a:gd name="connsiteX2" fmla="*/ 11906 w 200025"/>
                <a:gd name="connsiteY2" fmla="*/ 7144 h 95250"/>
                <a:gd name="connsiteX3" fmla="*/ 191929 w 200025"/>
                <a:gd name="connsiteY3" fmla="*/ 7144 h 95250"/>
              </a:gdLst>
              <a:ahLst/>
              <a:cxnLst>
                <a:cxn ang="0">
                  <a:pos x="connsiteX0" y="connsiteY0"/>
                </a:cxn>
                <a:cxn ang="0">
                  <a:pos x="connsiteX1" y="connsiteY1"/>
                </a:cxn>
                <a:cxn ang="0">
                  <a:pos x="connsiteX2" y="connsiteY2"/>
                </a:cxn>
                <a:cxn ang="0">
                  <a:pos x="connsiteX3" y="connsiteY3"/>
                </a:cxn>
              </a:cxnLst>
              <a:rect l="l" t="t" r="r" b="b"/>
              <a:pathLst>
                <a:path w="200025" h="95250">
                  <a:moveTo>
                    <a:pt x="197644" y="96679"/>
                  </a:moveTo>
                  <a:lnTo>
                    <a:pt x="7144" y="96679"/>
                  </a:lnTo>
                  <a:lnTo>
                    <a:pt x="11906" y="7144"/>
                  </a:lnTo>
                  <a:lnTo>
                    <a:pt x="191929" y="7144"/>
                  </a:lnTo>
                  <a:close/>
                </a:path>
              </a:pathLst>
            </a:custGeom>
            <a:solidFill>
              <a:schemeClr val="accent1"/>
            </a:solidFill>
            <a:ln w="9525" cap="flat">
              <a:noFill/>
              <a:prstDash val="solid"/>
              <a:miter/>
            </a:ln>
          </p:spPr>
          <p:txBody>
            <a:bodyPr rtlCol="0" anchor="ctr"/>
            <a:lstStyle/>
            <a:p>
              <a:endParaRPr lang="fi-FI"/>
            </a:p>
          </p:txBody>
        </p:sp>
        <p:sp>
          <p:nvSpPr>
            <p:cNvPr id="24" name="Freeform: Shape 23">
              <a:extLst>
                <a:ext uri="{FF2B5EF4-FFF2-40B4-BE49-F238E27FC236}">
                  <a16:creationId xmlns:a16="http://schemas.microsoft.com/office/drawing/2014/main" id="{FF2D3C53-28E2-447C-89D4-BB7005986F33}"/>
                </a:ext>
              </a:extLst>
            </p:cNvPr>
            <p:cNvSpPr/>
            <p:nvPr/>
          </p:nvSpPr>
          <p:spPr>
            <a:xfrm>
              <a:off x="5887878" y="2687873"/>
              <a:ext cx="219075" cy="95250"/>
            </a:xfrm>
            <a:custGeom>
              <a:avLst/>
              <a:gdLst>
                <a:gd name="connsiteX0" fmla="*/ 218599 w 219075"/>
                <a:gd name="connsiteY0" fmla="*/ 95726 h 95250"/>
                <a:gd name="connsiteX1" fmla="*/ 7144 w 219075"/>
                <a:gd name="connsiteY1" fmla="*/ 95726 h 95250"/>
                <a:gd name="connsiteX2" fmla="*/ 12859 w 219075"/>
                <a:gd name="connsiteY2" fmla="*/ 7144 h 95250"/>
                <a:gd name="connsiteX3" fmla="*/ 212884 w 219075"/>
                <a:gd name="connsiteY3" fmla="*/ 7144 h 95250"/>
              </a:gdLst>
              <a:ahLst/>
              <a:cxnLst>
                <a:cxn ang="0">
                  <a:pos x="connsiteX0" y="connsiteY0"/>
                </a:cxn>
                <a:cxn ang="0">
                  <a:pos x="connsiteX1" y="connsiteY1"/>
                </a:cxn>
                <a:cxn ang="0">
                  <a:pos x="connsiteX2" y="connsiteY2"/>
                </a:cxn>
                <a:cxn ang="0">
                  <a:pos x="connsiteX3" y="connsiteY3"/>
                </a:cxn>
              </a:cxnLst>
              <a:rect l="l" t="t" r="r" b="b"/>
              <a:pathLst>
                <a:path w="219075" h="95250">
                  <a:moveTo>
                    <a:pt x="218599" y="95726"/>
                  </a:moveTo>
                  <a:lnTo>
                    <a:pt x="7144" y="95726"/>
                  </a:lnTo>
                  <a:lnTo>
                    <a:pt x="12859" y="7144"/>
                  </a:lnTo>
                  <a:lnTo>
                    <a:pt x="212884" y="7144"/>
                  </a:lnTo>
                  <a:close/>
                </a:path>
              </a:pathLst>
            </a:custGeom>
            <a:solidFill>
              <a:schemeClr val="accent1"/>
            </a:solidFill>
            <a:ln w="9525" cap="flat">
              <a:noFill/>
              <a:prstDash val="solid"/>
              <a:miter/>
            </a:ln>
          </p:spPr>
          <p:txBody>
            <a:bodyPr rtlCol="0" anchor="ctr"/>
            <a:lstStyle/>
            <a:p>
              <a:endParaRPr lang="fi-FI"/>
            </a:p>
          </p:txBody>
        </p:sp>
        <p:sp>
          <p:nvSpPr>
            <p:cNvPr id="25" name="Freeform: Shape 24">
              <a:extLst>
                <a:ext uri="{FF2B5EF4-FFF2-40B4-BE49-F238E27FC236}">
                  <a16:creationId xmlns:a16="http://schemas.microsoft.com/office/drawing/2014/main" id="{EFD409D8-BE15-4679-8ED5-322E7A698D33}"/>
                </a:ext>
              </a:extLst>
            </p:cNvPr>
            <p:cNvSpPr/>
            <p:nvPr/>
          </p:nvSpPr>
          <p:spPr>
            <a:xfrm>
              <a:off x="5905023" y="2350688"/>
              <a:ext cx="180975" cy="95250"/>
            </a:xfrm>
            <a:custGeom>
              <a:avLst/>
              <a:gdLst>
                <a:gd name="connsiteX0" fmla="*/ 7144 w 180975"/>
                <a:gd name="connsiteY0" fmla="*/ 7144 h 95250"/>
                <a:gd name="connsiteX1" fmla="*/ 181451 w 180975"/>
                <a:gd name="connsiteY1" fmla="*/ 7144 h 95250"/>
                <a:gd name="connsiteX2" fmla="*/ 181451 w 180975"/>
                <a:gd name="connsiteY2" fmla="*/ 96679 h 95250"/>
                <a:gd name="connsiteX3" fmla="*/ 7144 w 180975"/>
                <a:gd name="connsiteY3" fmla="*/ 96679 h 95250"/>
              </a:gdLst>
              <a:ahLst/>
              <a:cxnLst>
                <a:cxn ang="0">
                  <a:pos x="connsiteX0" y="connsiteY0"/>
                </a:cxn>
                <a:cxn ang="0">
                  <a:pos x="connsiteX1" y="connsiteY1"/>
                </a:cxn>
                <a:cxn ang="0">
                  <a:pos x="connsiteX2" y="connsiteY2"/>
                </a:cxn>
                <a:cxn ang="0">
                  <a:pos x="connsiteX3" y="connsiteY3"/>
                </a:cxn>
              </a:cxnLst>
              <a:rect l="l" t="t" r="r" b="b"/>
              <a:pathLst>
                <a:path w="180975" h="95250">
                  <a:moveTo>
                    <a:pt x="7144" y="7144"/>
                  </a:moveTo>
                  <a:lnTo>
                    <a:pt x="181451" y="7144"/>
                  </a:lnTo>
                  <a:lnTo>
                    <a:pt x="181451" y="96679"/>
                  </a:lnTo>
                  <a:lnTo>
                    <a:pt x="7144" y="96679"/>
                  </a:lnTo>
                  <a:close/>
                </a:path>
              </a:pathLst>
            </a:custGeom>
            <a:solidFill>
              <a:schemeClr val="accent1"/>
            </a:solidFill>
            <a:ln w="9525" cap="flat">
              <a:noFill/>
              <a:prstDash val="solid"/>
              <a:miter/>
            </a:ln>
          </p:spPr>
          <p:txBody>
            <a:bodyPr rtlCol="0" anchor="ctr"/>
            <a:lstStyle/>
            <a:p>
              <a:endParaRPr lang="fi-FI"/>
            </a:p>
          </p:txBody>
        </p:sp>
        <p:sp>
          <p:nvSpPr>
            <p:cNvPr id="26" name="Freeform: Shape 25">
              <a:extLst>
                <a:ext uri="{FF2B5EF4-FFF2-40B4-BE49-F238E27FC236}">
                  <a16:creationId xmlns:a16="http://schemas.microsoft.com/office/drawing/2014/main" id="{4C909B94-8FED-4C08-9AA9-550A3B0A7D1D}"/>
                </a:ext>
              </a:extLst>
            </p:cNvPr>
            <p:cNvSpPr/>
            <p:nvPr/>
          </p:nvSpPr>
          <p:spPr>
            <a:xfrm>
              <a:off x="5462110" y="2429746"/>
              <a:ext cx="409575" cy="1952625"/>
            </a:xfrm>
            <a:custGeom>
              <a:avLst/>
              <a:gdLst>
                <a:gd name="connsiteX0" fmla="*/ 405289 w 409575"/>
                <a:gd name="connsiteY0" fmla="*/ 1947386 h 1952625"/>
                <a:gd name="connsiteX1" fmla="*/ 7144 w 409575"/>
                <a:gd name="connsiteY1" fmla="*/ 1947386 h 1952625"/>
                <a:gd name="connsiteX2" fmla="*/ 100489 w 409575"/>
                <a:gd name="connsiteY2" fmla="*/ 343376 h 1952625"/>
                <a:gd name="connsiteX3" fmla="*/ 110966 w 409575"/>
                <a:gd name="connsiteY3" fmla="*/ 165259 h 1952625"/>
                <a:gd name="connsiteX4" fmla="*/ 115729 w 409575"/>
                <a:gd name="connsiteY4" fmla="*/ 75724 h 1952625"/>
                <a:gd name="connsiteX5" fmla="*/ 120491 w 409575"/>
                <a:gd name="connsiteY5" fmla="*/ 7144 h 1952625"/>
                <a:gd name="connsiteX6" fmla="*/ 291941 w 409575"/>
                <a:gd name="connsiteY6" fmla="*/ 7144 h 1952625"/>
                <a:gd name="connsiteX7" fmla="*/ 295751 w 409575"/>
                <a:gd name="connsiteY7" fmla="*/ 75724 h 1952625"/>
                <a:gd name="connsiteX8" fmla="*/ 301466 w 409575"/>
                <a:gd name="connsiteY8" fmla="*/ 165259 h 1952625"/>
                <a:gd name="connsiteX9" fmla="*/ 311944 w 409575"/>
                <a:gd name="connsiteY9" fmla="*/ 343376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575" h="1952625">
                  <a:moveTo>
                    <a:pt x="405289" y="1947386"/>
                  </a:moveTo>
                  <a:lnTo>
                    <a:pt x="7144" y="1947386"/>
                  </a:lnTo>
                  <a:lnTo>
                    <a:pt x="100489" y="343376"/>
                  </a:lnTo>
                  <a:lnTo>
                    <a:pt x="110966" y="165259"/>
                  </a:lnTo>
                  <a:lnTo>
                    <a:pt x="115729" y="75724"/>
                  </a:lnTo>
                  <a:lnTo>
                    <a:pt x="120491" y="7144"/>
                  </a:lnTo>
                  <a:lnTo>
                    <a:pt x="291941" y="7144"/>
                  </a:lnTo>
                  <a:lnTo>
                    <a:pt x="295751" y="75724"/>
                  </a:lnTo>
                  <a:lnTo>
                    <a:pt x="301466" y="165259"/>
                  </a:lnTo>
                  <a:lnTo>
                    <a:pt x="311944" y="343376"/>
                  </a:lnTo>
                  <a:close/>
                </a:path>
              </a:pathLst>
            </a:custGeom>
            <a:solidFill>
              <a:schemeClr val="bg1">
                <a:lumMod val="50000"/>
              </a:schemeClr>
            </a:solidFill>
            <a:ln w="9525" cap="flat">
              <a:noFill/>
              <a:prstDash val="solid"/>
              <a:miter/>
            </a:ln>
          </p:spPr>
          <p:txBody>
            <a:bodyPr rtlCol="0" anchor="ctr"/>
            <a:lstStyle/>
            <a:p>
              <a:endParaRPr lang="fi-FI"/>
            </a:p>
          </p:txBody>
        </p:sp>
        <p:sp>
          <p:nvSpPr>
            <p:cNvPr id="27" name="Freeform: Shape 26">
              <a:extLst>
                <a:ext uri="{FF2B5EF4-FFF2-40B4-BE49-F238E27FC236}">
                  <a16:creationId xmlns:a16="http://schemas.microsoft.com/office/drawing/2014/main" id="{379F91D5-8FEB-4D21-B345-3DD59EF67F25}"/>
                </a:ext>
              </a:extLst>
            </p:cNvPr>
            <p:cNvSpPr/>
            <p:nvPr/>
          </p:nvSpPr>
          <p:spPr>
            <a:xfrm>
              <a:off x="5565933" y="2498326"/>
              <a:ext cx="200025" cy="95250"/>
            </a:xfrm>
            <a:custGeom>
              <a:avLst/>
              <a:gdLst>
                <a:gd name="connsiteX0" fmla="*/ 197644 w 200025"/>
                <a:gd name="connsiteY0" fmla="*/ 96679 h 95250"/>
                <a:gd name="connsiteX1" fmla="*/ 7144 w 200025"/>
                <a:gd name="connsiteY1" fmla="*/ 96679 h 95250"/>
                <a:gd name="connsiteX2" fmla="*/ 11906 w 200025"/>
                <a:gd name="connsiteY2" fmla="*/ 7144 h 95250"/>
                <a:gd name="connsiteX3" fmla="*/ 191929 w 200025"/>
                <a:gd name="connsiteY3" fmla="*/ 7144 h 95250"/>
              </a:gdLst>
              <a:ahLst/>
              <a:cxnLst>
                <a:cxn ang="0">
                  <a:pos x="connsiteX0" y="connsiteY0"/>
                </a:cxn>
                <a:cxn ang="0">
                  <a:pos x="connsiteX1" y="connsiteY1"/>
                </a:cxn>
                <a:cxn ang="0">
                  <a:pos x="connsiteX2" y="connsiteY2"/>
                </a:cxn>
                <a:cxn ang="0">
                  <a:pos x="connsiteX3" y="connsiteY3"/>
                </a:cxn>
              </a:cxnLst>
              <a:rect l="l" t="t" r="r" b="b"/>
              <a:pathLst>
                <a:path w="200025" h="95250">
                  <a:moveTo>
                    <a:pt x="197644" y="96679"/>
                  </a:moveTo>
                  <a:lnTo>
                    <a:pt x="7144" y="96679"/>
                  </a:lnTo>
                  <a:lnTo>
                    <a:pt x="11906" y="7144"/>
                  </a:lnTo>
                  <a:lnTo>
                    <a:pt x="191929" y="7144"/>
                  </a:lnTo>
                  <a:close/>
                </a:path>
              </a:pathLst>
            </a:custGeom>
            <a:solidFill>
              <a:schemeClr val="accent1"/>
            </a:solidFill>
            <a:ln w="9525" cap="flat">
              <a:noFill/>
              <a:prstDash val="solid"/>
              <a:miter/>
            </a:ln>
          </p:spPr>
          <p:txBody>
            <a:bodyPr rtlCol="0" anchor="ctr"/>
            <a:lstStyle/>
            <a:p>
              <a:endParaRPr lang="fi-FI"/>
            </a:p>
          </p:txBody>
        </p:sp>
        <p:sp>
          <p:nvSpPr>
            <p:cNvPr id="28" name="Freeform: Shape 27">
              <a:extLst>
                <a:ext uri="{FF2B5EF4-FFF2-40B4-BE49-F238E27FC236}">
                  <a16:creationId xmlns:a16="http://schemas.microsoft.com/office/drawing/2014/main" id="{A3285D0B-F69E-41AD-BCB6-C3045D1E3AF3}"/>
                </a:ext>
              </a:extLst>
            </p:cNvPr>
            <p:cNvSpPr/>
            <p:nvPr/>
          </p:nvSpPr>
          <p:spPr>
            <a:xfrm>
              <a:off x="5555455" y="2677396"/>
              <a:ext cx="219075" cy="95250"/>
            </a:xfrm>
            <a:custGeom>
              <a:avLst/>
              <a:gdLst>
                <a:gd name="connsiteX0" fmla="*/ 218599 w 219075"/>
                <a:gd name="connsiteY0" fmla="*/ 95726 h 95250"/>
                <a:gd name="connsiteX1" fmla="*/ 7144 w 219075"/>
                <a:gd name="connsiteY1" fmla="*/ 95726 h 95250"/>
                <a:gd name="connsiteX2" fmla="*/ 12859 w 219075"/>
                <a:gd name="connsiteY2" fmla="*/ 7144 h 95250"/>
                <a:gd name="connsiteX3" fmla="*/ 212884 w 219075"/>
                <a:gd name="connsiteY3" fmla="*/ 7144 h 95250"/>
              </a:gdLst>
              <a:ahLst/>
              <a:cxnLst>
                <a:cxn ang="0">
                  <a:pos x="connsiteX0" y="connsiteY0"/>
                </a:cxn>
                <a:cxn ang="0">
                  <a:pos x="connsiteX1" y="connsiteY1"/>
                </a:cxn>
                <a:cxn ang="0">
                  <a:pos x="connsiteX2" y="connsiteY2"/>
                </a:cxn>
                <a:cxn ang="0">
                  <a:pos x="connsiteX3" y="connsiteY3"/>
                </a:cxn>
              </a:cxnLst>
              <a:rect l="l" t="t" r="r" b="b"/>
              <a:pathLst>
                <a:path w="219075" h="95250">
                  <a:moveTo>
                    <a:pt x="218599" y="95726"/>
                  </a:moveTo>
                  <a:lnTo>
                    <a:pt x="7144" y="95726"/>
                  </a:lnTo>
                  <a:lnTo>
                    <a:pt x="12859" y="7144"/>
                  </a:lnTo>
                  <a:lnTo>
                    <a:pt x="212884" y="7144"/>
                  </a:lnTo>
                  <a:close/>
                </a:path>
              </a:pathLst>
            </a:custGeom>
            <a:solidFill>
              <a:schemeClr val="accent1"/>
            </a:solidFill>
            <a:ln w="9525" cap="flat">
              <a:noFill/>
              <a:prstDash val="solid"/>
              <a:miter/>
            </a:ln>
          </p:spPr>
          <p:txBody>
            <a:bodyPr rtlCol="0" anchor="ctr"/>
            <a:lstStyle/>
            <a:p>
              <a:endParaRPr lang="fi-FI"/>
            </a:p>
          </p:txBody>
        </p:sp>
        <p:sp>
          <p:nvSpPr>
            <p:cNvPr id="29" name="Freeform: Shape 28">
              <a:extLst>
                <a:ext uri="{FF2B5EF4-FFF2-40B4-BE49-F238E27FC236}">
                  <a16:creationId xmlns:a16="http://schemas.microsoft.com/office/drawing/2014/main" id="{30F1BA4A-1770-4D69-9466-EA2A65D5D808}"/>
                </a:ext>
              </a:extLst>
            </p:cNvPr>
            <p:cNvSpPr/>
            <p:nvPr/>
          </p:nvSpPr>
          <p:spPr>
            <a:xfrm>
              <a:off x="5572600" y="2340211"/>
              <a:ext cx="180975" cy="95250"/>
            </a:xfrm>
            <a:custGeom>
              <a:avLst/>
              <a:gdLst>
                <a:gd name="connsiteX0" fmla="*/ 7144 w 180975"/>
                <a:gd name="connsiteY0" fmla="*/ 7144 h 95250"/>
                <a:gd name="connsiteX1" fmla="*/ 181451 w 180975"/>
                <a:gd name="connsiteY1" fmla="*/ 7144 h 95250"/>
                <a:gd name="connsiteX2" fmla="*/ 181451 w 180975"/>
                <a:gd name="connsiteY2" fmla="*/ 96679 h 95250"/>
                <a:gd name="connsiteX3" fmla="*/ 7144 w 180975"/>
                <a:gd name="connsiteY3" fmla="*/ 96679 h 95250"/>
              </a:gdLst>
              <a:ahLst/>
              <a:cxnLst>
                <a:cxn ang="0">
                  <a:pos x="connsiteX0" y="connsiteY0"/>
                </a:cxn>
                <a:cxn ang="0">
                  <a:pos x="connsiteX1" y="connsiteY1"/>
                </a:cxn>
                <a:cxn ang="0">
                  <a:pos x="connsiteX2" y="connsiteY2"/>
                </a:cxn>
                <a:cxn ang="0">
                  <a:pos x="connsiteX3" y="connsiteY3"/>
                </a:cxn>
              </a:cxnLst>
              <a:rect l="l" t="t" r="r" b="b"/>
              <a:pathLst>
                <a:path w="180975" h="95250">
                  <a:moveTo>
                    <a:pt x="7144" y="7144"/>
                  </a:moveTo>
                  <a:lnTo>
                    <a:pt x="181451" y="7144"/>
                  </a:lnTo>
                  <a:lnTo>
                    <a:pt x="181451" y="96679"/>
                  </a:lnTo>
                  <a:lnTo>
                    <a:pt x="7144" y="96679"/>
                  </a:lnTo>
                  <a:close/>
                </a:path>
              </a:pathLst>
            </a:custGeom>
            <a:solidFill>
              <a:schemeClr val="accent1"/>
            </a:solidFill>
            <a:ln w="9525" cap="flat">
              <a:noFill/>
              <a:prstDash val="solid"/>
              <a:miter/>
            </a:ln>
          </p:spPr>
          <p:txBody>
            <a:bodyPr rtlCol="0" anchor="ctr"/>
            <a:lstStyle/>
            <a:p>
              <a:endParaRPr lang="fi-FI"/>
            </a:p>
          </p:txBody>
        </p:sp>
        <p:sp>
          <p:nvSpPr>
            <p:cNvPr id="30" name="Freeform: Shape 29">
              <a:extLst>
                <a:ext uri="{FF2B5EF4-FFF2-40B4-BE49-F238E27FC236}">
                  <a16:creationId xmlns:a16="http://schemas.microsoft.com/office/drawing/2014/main" id="{C5DFB075-AFF8-49D0-89B1-5C4C03949DA4}"/>
                </a:ext>
              </a:extLst>
            </p:cNvPr>
            <p:cNvSpPr/>
            <p:nvPr/>
          </p:nvSpPr>
          <p:spPr>
            <a:xfrm>
              <a:off x="4938235" y="2974576"/>
              <a:ext cx="1257300" cy="1428750"/>
            </a:xfrm>
            <a:custGeom>
              <a:avLst/>
              <a:gdLst>
                <a:gd name="connsiteX0" fmla="*/ 7144 w 1257300"/>
                <a:gd name="connsiteY0" fmla="*/ 1424464 h 1428750"/>
                <a:gd name="connsiteX1" fmla="*/ 1253966 w 1257300"/>
                <a:gd name="connsiteY1" fmla="*/ 1424464 h 1428750"/>
                <a:gd name="connsiteX2" fmla="*/ 984409 w 1257300"/>
                <a:gd name="connsiteY2" fmla="*/ 82391 h 1428750"/>
                <a:gd name="connsiteX3" fmla="*/ 1014889 w 1257300"/>
                <a:gd name="connsiteY3" fmla="*/ 61436 h 1428750"/>
                <a:gd name="connsiteX4" fmla="*/ 615791 w 1257300"/>
                <a:gd name="connsiteY4" fmla="*/ 7144 h 1428750"/>
                <a:gd name="connsiteX5" fmla="*/ 216694 w 1257300"/>
                <a:gd name="connsiteY5" fmla="*/ 61436 h 1428750"/>
                <a:gd name="connsiteX6" fmla="*/ 245269 w 1257300"/>
                <a:gd name="connsiteY6" fmla="*/ 81439 h 1428750"/>
                <a:gd name="connsiteX7" fmla="*/ 7144 w 1257300"/>
                <a:gd name="connsiteY7" fmla="*/ 142446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7300" h="1428750">
                  <a:moveTo>
                    <a:pt x="7144" y="1424464"/>
                  </a:moveTo>
                  <a:lnTo>
                    <a:pt x="1253966" y="1424464"/>
                  </a:lnTo>
                  <a:cubicBezTo>
                    <a:pt x="959644" y="915829"/>
                    <a:pt x="978694" y="208121"/>
                    <a:pt x="984409" y="82391"/>
                  </a:cubicBezTo>
                  <a:cubicBezTo>
                    <a:pt x="1004411" y="75724"/>
                    <a:pt x="1014889" y="69056"/>
                    <a:pt x="1014889" y="61436"/>
                  </a:cubicBezTo>
                  <a:cubicBezTo>
                    <a:pt x="1014889" y="30956"/>
                    <a:pt x="835819" y="7144"/>
                    <a:pt x="615791" y="7144"/>
                  </a:cubicBezTo>
                  <a:cubicBezTo>
                    <a:pt x="395764" y="7144"/>
                    <a:pt x="216694" y="31909"/>
                    <a:pt x="216694" y="61436"/>
                  </a:cubicBezTo>
                  <a:cubicBezTo>
                    <a:pt x="216694" y="69056"/>
                    <a:pt x="227171" y="75724"/>
                    <a:pt x="245269" y="81439"/>
                  </a:cubicBezTo>
                  <a:cubicBezTo>
                    <a:pt x="261461" y="210979"/>
                    <a:pt x="331946" y="973931"/>
                    <a:pt x="7144" y="1424464"/>
                  </a:cubicBezTo>
                  <a:close/>
                </a:path>
              </a:pathLst>
            </a:custGeom>
            <a:solidFill>
              <a:schemeClr val="bg1">
                <a:lumMod val="85000"/>
              </a:schemeClr>
            </a:solidFill>
            <a:ln w="9525" cap="flat">
              <a:noFill/>
              <a:prstDash val="solid"/>
              <a:miter/>
            </a:ln>
          </p:spPr>
          <p:txBody>
            <a:bodyPr rtlCol="0" anchor="ctr"/>
            <a:lstStyle/>
            <a:p>
              <a:endParaRPr lang="fi-FI"/>
            </a:p>
          </p:txBody>
        </p:sp>
        <p:sp>
          <p:nvSpPr>
            <p:cNvPr id="31" name="Freeform: Shape 30">
              <a:extLst>
                <a:ext uri="{FF2B5EF4-FFF2-40B4-BE49-F238E27FC236}">
                  <a16:creationId xmlns:a16="http://schemas.microsoft.com/office/drawing/2014/main" id="{95E0DC85-844E-4BFE-9055-FE7C5DA1D4B4}"/>
                </a:ext>
              </a:extLst>
            </p:cNvPr>
            <p:cNvSpPr/>
            <p:nvPr/>
          </p:nvSpPr>
          <p:spPr>
            <a:xfrm>
              <a:off x="5183028" y="3115546"/>
              <a:ext cx="742950" cy="66675"/>
            </a:xfrm>
            <a:custGeom>
              <a:avLst/>
              <a:gdLst>
                <a:gd name="connsiteX0" fmla="*/ 738664 w 742950"/>
                <a:gd name="connsiteY0" fmla="*/ 64294 h 66675"/>
                <a:gd name="connsiteX1" fmla="*/ 10954 w 742950"/>
                <a:gd name="connsiteY1" fmla="*/ 64294 h 66675"/>
                <a:gd name="connsiteX2" fmla="*/ 7144 w 742950"/>
                <a:gd name="connsiteY2" fmla="*/ 7144 h 66675"/>
                <a:gd name="connsiteX3" fmla="*/ 738664 w 742950"/>
                <a:gd name="connsiteY3" fmla="*/ 7144 h 66675"/>
              </a:gdLst>
              <a:ahLst/>
              <a:cxnLst>
                <a:cxn ang="0">
                  <a:pos x="connsiteX0" y="connsiteY0"/>
                </a:cxn>
                <a:cxn ang="0">
                  <a:pos x="connsiteX1" y="connsiteY1"/>
                </a:cxn>
                <a:cxn ang="0">
                  <a:pos x="connsiteX2" y="connsiteY2"/>
                </a:cxn>
                <a:cxn ang="0">
                  <a:pos x="connsiteX3" y="connsiteY3"/>
                </a:cxn>
              </a:cxnLst>
              <a:rect l="l" t="t" r="r" b="b"/>
              <a:pathLst>
                <a:path w="742950" h="66675">
                  <a:moveTo>
                    <a:pt x="738664" y="64294"/>
                  </a:moveTo>
                  <a:lnTo>
                    <a:pt x="10954" y="64294"/>
                  </a:lnTo>
                  <a:lnTo>
                    <a:pt x="7144" y="7144"/>
                  </a:lnTo>
                  <a:lnTo>
                    <a:pt x="738664" y="7144"/>
                  </a:lnTo>
                  <a:close/>
                </a:path>
              </a:pathLst>
            </a:custGeom>
            <a:solidFill>
              <a:srgbClr val="FFFF67"/>
            </a:solidFill>
            <a:ln w="9525" cap="flat">
              <a:noFill/>
              <a:prstDash val="solid"/>
              <a:miter/>
            </a:ln>
          </p:spPr>
          <p:txBody>
            <a:bodyPr rtlCol="0" anchor="ctr"/>
            <a:lstStyle/>
            <a:p>
              <a:endParaRPr lang="fi-FI"/>
            </a:p>
          </p:txBody>
        </p:sp>
        <p:sp>
          <p:nvSpPr>
            <p:cNvPr id="32" name="Freeform: Shape 31">
              <a:extLst>
                <a:ext uri="{FF2B5EF4-FFF2-40B4-BE49-F238E27FC236}">
                  <a16:creationId xmlns:a16="http://schemas.microsoft.com/office/drawing/2014/main" id="{CC0A85D1-E328-4459-9335-096DE9E8BE8C}"/>
                </a:ext>
              </a:extLst>
            </p:cNvPr>
            <p:cNvSpPr/>
            <p:nvPr/>
          </p:nvSpPr>
          <p:spPr>
            <a:xfrm>
              <a:off x="5190648" y="3213653"/>
              <a:ext cx="733425" cy="38100"/>
            </a:xfrm>
            <a:custGeom>
              <a:avLst/>
              <a:gdLst>
                <a:gd name="connsiteX0" fmla="*/ 7144 w 733425"/>
                <a:gd name="connsiteY0" fmla="*/ 7144 h 38100"/>
                <a:gd name="connsiteX1" fmla="*/ 731044 w 733425"/>
                <a:gd name="connsiteY1" fmla="*/ 7144 h 38100"/>
                <a:gd name="connsiteX2" fmla="*/ 731044 w 733425"/>
                <a:gd name="connsiteY2" fmla="*/ 35719 h 38100"/>
                <a:gd name="connsiteX3" fmla="*/ 7144 w 733425"/>
                <a:gd name="connsiteY3" fmla="*/ 35719 h 38100"/>
              </a:gdLst>
              <a:ahLst/>
              <a:cxnLst>
                <a:cxn ang="0">
                  <a:pos x="connsiteX0" y="connsiteY0"/>
                </a:cxn>
                <a:cxn ang="0">
                  <a:pos x="connsiteX1" y="connsiteY1"/>
                </a:cxn>
                <a:cxn ang="0">
                  <a:pos x="connsiteX2" y="connsiteY2"/>
                </a:cxn>
                <a:cxn ang="0">
                  <a:pos x="connsiteX3" y="connsiteY3"/>
                </a:cxn>
              </a:cxnLst>
              <a:rect l="l" t="t" r="r" b="b"/>
              <a:pathLst>
                <a:path w="733425" h="38100">
                  <a:moveTo>
                    <a:pt x="7144" y="7144"/>
                  </a:moveTo>
                  <a:lnTo>
                    <a:pt x="731044" y="7144"/>
                  </a:lnTo>
                  <a:lnTo>
                    <a:pt x="731044" y="35719"/>
                  </a:lnTo>
                  <a:lnTo>
                    <a:pt x="7144" y="35719"/>
                  </a:lnTo>
                  <a:close/>
                </a:path>
              </a:pathLst>
            </a:custGeom>
            <a:solidFill>
              <a:srgbClr val="FFFF67"/>
            </a:solidFill>
            <a:ln w="9525" cap="flat">
              <a:noFill/>
              <a:prstDash val="solid"/>
              <a:miter/>
            </a:ln>
          </p:spPr>
          <p:txBody>
            <a:bodyPr rtlCol="0" anchor="ctr"/>
            <a:lstStyle/>
            <a:p>
              <a:endParaRPr lang="fi-FI"/>
            </a:p>
          </p:txBody>
        </p:sp>
        <p:sp>
          <p:nvSpPr>
            <p:cNvPr id="33" name="Freeform: Shape 32">
              <a:extLst>
                <a:ext uri="{FF2B5EF4-FFF2-40B4-BE49-F238E27FC236}">
                  <a16:creationId xmlns:a16="http://schemas.microsoft.com/office/drawing/2014/main" id="{86A3B9F1-8898-457B-B49B-E87724FA9D9E}"/>
                </a:ext>
              </a:extLst>
            </p:cNvPr>
            <p:cNvSpPr/>
            <p:nvPr/>
          </p:nvSpPr>
          <p:spPr>
            <a:xfrm>
              <a:off x="7349965" y="3897666"/>
              <a:ext cx="76200" cy="657225"/>
            </a:xfrm>
            <a:custGeom>
              <a:avLst/>
              <a:gdLst>
                <a:gd name="connsiteX0" fmla="*/ 50006 w 76200"/>
                <a:gd name="connsiteY0" fmla="*/ 27029 h 657225"/>
                <a:gd name="connsiteX1" fmla="*/ 76676 w 76200"/>
                <a:gd name="connsiteY1" fmla="*/ 651869 h 657225"/>
                <a:gd name="connsiteX2" fmla="*/ 7144 w 76200"/>
                <a:gd name="connsiteY2" fmla="*/ 652821 h 657225"/>
                <a:gd name="connsiteX3" fmla="*/ 22384 w 76200"/>
                <a:gd name="connsiteY3" fmla="*/ 27981 h 657225"/>
                <a:gd name="connsiteX4" fmla="*/ 50006 w 76200"/>
                <a:gd name="connsiteY4" fmla="*/ 27029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57225">
                  <a:moveTo>
                    <a:pt x="50006" y="27029"/>
                  </a:moveTo>
                  <a:lnTo>
                    <a:pt x="76676" y="651869"/>
                  </a:lnTo>
                  <a:lnTo>
                    <a:pt x="7144" y="652821"/>
                  </a:lnTo>
                  <a:lnTo>
                    <a:pt x="22384" y="27981"/>
                  </a:lnTo>
                  <a:cubicBezTo>
                    <a:pt x="23336" y="359"/>
                    <a:pt x="49054" y="359"/>
                    <a:pt x="50006" y="27029"/>
                  </a:cubicBezTo>
                  <a:close/>
                </a:path>
              </a:pathLst>
            </a:custGeom>
            <a:solidFill>
              <a:srgbClr val="027F9B"/>
            </a:solidFill>
            <a:ln w="9525" cap="flat">
              <a:noFill/>
              <a:prstDash val="solid"/>
              <a:miter/>
            </a:ln>
          </p:spPr>
          <p:txBody>
            <a:bodyPr rtlCol="0" anchor="ctr"/>
            <a:lstStyle/>
            <a:p>
              <a:endParaRPr lang="fi-FI"/>
            </a:p>
          </p:txBody>
        </p:sp>
        <p:sp>
          <p:nvSpPr>
            <p:cNvPr id="34" name="Freeform: Shape 33">
              <a:extLst>
                <a:ext uri="{FF2B5EF4-FFF2-40B4-BE49-F238E27FC236}">
                  <a16:creationId xmlns:a16="http://schemas.microsoft.com/office/drawing/2014/main" id="{4D088561-60B9-4AFF-9765-E893CB7AAA29}"/>
                </a:ext>
              </a:extLst>
            </p:cNvPr>
            <p:cNvSpPr/>
            <p:nvPr/>
          </p:nvSpPr>
          <p:spPr>
            <a:xfrm>
              <a:off x="7041951" y="3657756"/>
              <a:ext cx="676275" cy="628650"/>
            </a:xfrm>
            <a:custGeom>
              <a:avLst/>
              <a:gdLst>
                <a:gd name="connsiteX0" fmla="*/ 676156 w 676275"/>
                <a:gd name="connsiteY0" fmla="*/ 61198 h 628650"/>
                <a:gd name="connsiteX1" fmla="*/ 675204 w 676275"/>
                <a:gd name="connsiteY1" fmla="*/ 60246 h 628650"/>
                <a:gd name="connsiteX2" fmla="*/ 660916 w 676275"/>
                <a:gd name="connsiteY2" fmla="*/ 54531 h 628650"/>
                <a:gd name="connsiteX3" fmla="*/ 660916 w 676275"/>
                <a:gd name="connsiteY3" fmla="*/ 54531 h 628650"/>
                <a:gd name="connsiteX4" fmla="*/ 660916 w 676275"/>
                <a:gd name="connsiteY4" fmla="*/ 54531 h 628650"/>
                <a:gd name="connsiteX5" fmla="*/ 604718 w 676275"/>
                <a:gd name="connsiteY5" fmla="*/ 65961 h 628650"/>
                <a:gd name="connsiteX6" fmla="*/ 599956 w 676275"/>
                <a:gd name="connsiteY6" fmla="*/ 66913 h 628650"/>
                <a:gd name="connsiteX7" fmla="*/ 595193 w 676275"/>
                <a:gd name="connsiteY7" fmla="*/ 68818 h 628650"/>
                <a:gd name="connsiteX8" fmla="*/ 526613 w 676275"/>
                <a:gd name="connsiteY8" fmla="*/ 106918 h 628650"/>
                <a:gd name="connsiteX9" fmla="*/ 347543 w 676275"/>
                <a:gd name="connsiteY9" fmla="*/ 205978 h 628650"/>
                <a:gd name="connsiteX10" fmla="*/ 330398 w 676275"/>
                <a:gd name="connsiteY10" fmla="*/ 215503 h 628650"/>
                <a:gd name="connsiteX11" fmla="*/ 328493 w 676275"/>
                <a:gd name="connsiteY11" fmla="*/ 217408 h 628650"/>
                <a:gd name="connsiteX12" fmla="*/ 328493 w 676275"/>
                <a:gd name="connsiteY12" fmla="*/ 217408 h 628650"/>
                <a:gd name="connsiteX13" fmla="*/ 313254 w 676275"/>
                <a:gd name="connsiteY13" fmla="*/ 205026 h 628650"/>
                <a:gd name="connsiteX14" fmla="*/ 90368 w 676275"/>
                <a:gd name="connsiteY14" fmla="*/ 31671 h 628650"/>
                <a:gd name="connsiteX15" fmla="*/ 80843 w 676275"/>
                <a:gd name="connsiteY15" fmla="*/ 26908 h 628650"/>
                <a:gd name="connsiteX16" fmla="*/ 26551 w 676275"/>
                <a:gd name="connsiteY16" fmla="*/ 7858 h 628650"/>
                <a:gd name="connsiteX17" fmla="*/ 17026 w 676275"/>
                <a:gd name="connsiteY17" fmla="*/ 7858 h 628650"/>
                <a:gd name="connsiteX18" fmla="*/ 7501 w 676275"/>
                <a:gd name="connsiteY18" fmla="*/ 17383 h 628650"/>
                <a:gd name="connsiteX19" fmla="*/ 10358 w 676275"/>
                <a:gd name="connsiteY19" fmla="*/ 29766 h 628650"/>
                <a:gd name="connsiteX20" fmla="*/ 46554 w 676275"/>
                <a:gd name="connsiteY20" fmla="*/ 73581 h 628650"/>
                <a:gd name="connsiteX21" fmla="*/ 54173 w 676275"/>
                <a:gd name="connsiteY21" fmla="*/ 80248 h 628650"/>
                <a:gd name="connsiteX22" fmla="*/ 296108 w 676275"/>
                <a:gd name="connsiteY22" fmla="*/ 237411 h 628650"/>
                <a:gd name="connsiteX23" fmla="*/ 307538 w 676275"/>
                <a:gd name="connsiteY23" fmla="*/ 245031 h 628650"/>
                <a:gd name="connsiteX24" fmla="*/ 309443 w 676275"/>
                <a:gd name="connsiteY24" fmla="*/ 245031 h 628650"/>
                <a:gd name="connsiteX25" fmla="*/ 309443 w 676275"/>
                <a:gd name="connsiteY25" fmla="*/ 245031 h 628650"/>
                <a:gd name="connsiteX26" fmla="*/ 307538 w 676275"/>
                <a:gd name="connsiteY26" fmla="*/ 257413 h 628650"/>
                <a:gd name="connsiteX27" fmla="*/ 257056 w 676275"/>
                <a:gd name="connsiteY27" fmla="*/ 542211 h 628650"/>
                <a:gd name="connsiteX28" fmla="*/ 257056 w 676275"/>
                <a:gd name="connsiteY28" fmla="*/ 552688 h 628650"/>
                <a:gd name="connsiteX29" fmla="*/ 264676 w 676275"/>
                <a:gd name="connsiteY29" fmla="*/ 609838 h 628650"/>
                <a:gd name="connsiteX30" fmla="*/ 271343 w 676275"/>
                <a:gd name="connsiteY30" fmla="*/ 620316 h 628650"/>
                <a:gd name="connsiteX31" fmla="*/ 292298 w 676275"/>
                <a:gd name="connsiteY31" fmla="*/ 613648 h 628650"/>
                <a:gd name="connsiteX32" fmla="*/ 314206 w 676275"/>
                <a:gd name="connsiteY32" fmla="*/ 561261 h 628650"/>
                <a:gd name="connsiteX33" fmla="*/ 317063 w 676275"/>
                <a:gd name="connsiteY33" fmla="*/ 551736 h 628650"/>
                <a:gd name="connsiteX34" fmla="*/ 324683 w 676275"/>
                <a:gd name="connsiteY34" fmla="*/ 466011 h 628650"/>
                <a:gd name="connsiteX35" fmla="*/ 324683 w 676275"/>
                <a:gd name="connsiteY35" fmla="*/ 465058 h 628650"/>
                <a:gd name="connsiteX36" fmla="*/ 324683 w 676275"/>
                <a:gd name="connsiteY36" fmla="*/ 464106 h 628650"/>
                <a:gd name="connsiteX37" fmla="*/ 342781 w 676275"/>
                <a:gd name="connsiteY37" fmla="*/ 262176 h 628650"/>
                <a:gd name="connsiteX38" fmla="*/ 343733 w 676275"/>
                <a:gd name="connsiteY38" fmla="*/ 249793 h 628650"/>
                <a:gd name="connsiteX39" fmla="*/ 342781 w 676275"/>
                <a:gd name="connsiteY39" fmla="*/ 245983 h 628650"/>
                <a:gd name="connsiteX40" fmla="*/ 344686 w 676275"/>
                <a:gd name="connsiteY40" fmla="*/ 245031 h 628650"/>
                <a:gd name="connsiteX41" fmla="*/ 344686 w 676275"/>
                <a:gd name="connsiteY41" fmla="*/ 245031 h 628650"/>
                <a:gd name="connsiteX42" fmla="*/ 360879 w 676275"/>
                <a:gd name="connsiteY42" fmla="*/ 237411 h 628650"/>
                <a:gd name="connsiteX43" fmla="*/ 360879 w 676275"/>
                <a:gd name="connsiteY43" fmla="*/ 237411 h 628650"/>
                <a:gd name="connsiteX44" fmla="*/ 524708 w 676275"/>
                <a:gd name="connsiteY44" fmla="*/ 163116 h 628650"/>
                <a:gd name="connsiteX45" fmla="*/ 619958 w 676275"/>
                <a:gd name="connsiteY45" fmla="*/ 120253 h 628650"/>
                <a:gd name="connsiteX46" fmla="*/ 628531 w 676275"/>
                <a:gd name="connsiteY46" fmla="*/ 114538 h 628650"/>
                <a:gd name="connsiteX47" fmla="*/ 670441 w 676275"/>
                <a:gd name="connsiteY47" fmla="*/ 76438 h 628650"/>
                <a:gd name="connsiteX48" fmla="*/ 676156 w 676275"/>
                <a:gd name="connsiteY48" fmla="*/ 61198 h 628650"/>
                <a:gd name="connsiteX49" fmla="*/ 329446 w 676275"/>
                <a:gd name="connsiteY49" fmla="*/ 225981 h 628650"/>
                <a:gd name="connsiteX50" fmla="*/ 338971 w 676275"/>
                <a:gd name="connsiteY50" fmla="*/ 245031 h 628650"/>
                <a:gd name="connsiteX51" fmla="*/ 338971 w 676275"/>
                <a:gd name="connsiteY51" fmla="*/ 245031 h 628650"/>
                <a:gd name="connsiteX52" fmla="*/ 318016 w 676275"/>
                <a:gd name="connsiteY52" fmla="*/ 242173 h 628650"/>
                <a:gd name="connsiteX53" fmla="*/ 329446 w 676275"/>
                <a:gd name="connsiteY53" fmla="*/ 225981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76275" h="628650">
                  <a:moveTo>
                    <a:pt x="676156" y="61198"/>
                  </a:moveTo>
                  <a:cubicBezTo>
                    <a:pt x="676156" y="61198"/>
                    <a:pt x="675204" y="60246"/>
                    <a:pt x="675204" y="60246"/>
                  </a:cubicBezTo>
                  <a:cubicBezTo>
                    <a:pt x="672346" y="55483"/>
                    <a:pt x="666631" y="52626"/>
                    <a:pt x="660916" y="54531"/>
                  </a:cubicBezTo>
                  <a:lnTo>
                    <a:pt x="660916" y="54531"/>
                  </a:lnTo>
                  <a:cubicBezTo>
                    <a:pt x="660916" y="54531"/>
                    <a:pt x="660916" y="54531"/>
                    <a:pt x="660916" y="54531"/>
                  </a:cubicBezTo>
                  <a:lnTo>
                    <a:pt x="604718" y="65961"/>
                  </a:lnTo>
                  <a:cubicBezTo>
                    <a:pt x="602813" y="65961"/>
                    <a:pt x="601861" y="66913"/>
                    <a:pt x="599956" y="66913"/>
                  </a:cubicBezTo>
                  <a:cubicBezTo>
                    <a:pt x="598051" y="67866"/>
                    <a:pt x="596146" y="68818"/>
                    <a:pt x="595193" y="68818"/>
                  </a:cubicBezTo>
                  <a:lnTo>
                    <a:pt x="526613" y="106918"/>
                  </a:lnTo>
                  <a:lnTo>
                    <a:pt x="347543" y="205978"/>
                  </a:lnTo>
                  <a:lnTo>
                    <a:pt x="330398" y="215503"/>
                  </a:lnTo>
                  <a:cubicBezTo>
                    <a:pt x="329446" y="215503"/>
                    <a:pt x="329446" y="216456"/>
                    <a:pt x="328493" y="217408"/>
                  </a:cubicBezTo>
                  <a:cubicBezTo>
                    <a:pt x="328493" y="217408"/>
                    <a:pt x="328493" y="217408"/>
                    <a:pt x="328493" y="217408"/>
                  </a:cubicBezTo>
                  <a:lnTo>
                    <a:pt x="313254" y="205026"/>
                  </a:lnTo>
                  <a:lnTo>
                    <a:pt x="90368" y="31671"/>
                  </a:lnTo>
                  <a:cubicBezTo>
                    <a:pt x="87511" y="29766"/>
                    <a:pt x="84654" y="27861"/>
                    <a:pt x="80843" y="26908"/>
                  </a:cubicBezTo>
                  <a:lnTo>
                    <a:pt x="26551" y="7858"/>
                  </a:lnTo>
                  <a:cubicBezTo>
                    <a:pt x="23693" y="6906"/>
                    <a:pt x="19883" y="6906"/>
                    <a:pt x="17026" y="7858"/>
                  </a:cubicBezTo>
                  <a:cubicBezTo>
                    <a:pt x="12263" y="9763"/>
                    <a:pt x="9406" y="12621"/>
                    <a:pt x="7501" y="17383"/>
                  </a:cubicBezTo>
                  <a:cubicBezTo>
                    <a:pt x="6548" y="22146"/>
                    <a:pt x="7501" y="26908"/>
                    <a:pt x="10358" y="29766"/>
                  </a:cubicBezTo>
                  <a:lnTo>
                    <a:pt x="46554" y="73581"/>
                  </a:lnTo>
                  <a:cubicBezTo>
                    <a:pt x="48458" y="76438"/>
                    <a:pt x="51316" y="78343"/>
                    <a:pt x="54173" y="80248"/>
                  </a:cubicBezTo>
                  <a:lnTo>
                    <a:pt x="296108" y="237411"/>
                  </a:lnTo>
                  <a:lnTo>
                    <a:pt x="307538" y="245031"/>
                  </a:lnTo>
                  <a:cubicBezTo>
                    <a:pt x="308491" y="245031"/>
                    <a:pt x="309443" y="245031"/>
                    <a:pt x="309443" y="245031"/>
                  </a:cubicBezTo>
                  <a:cubicBezTo>
                    <a:pt x="309443" y="245031"/>
                    <a:pt x="309443" y="245031"/>
                    <a:pt x="309443" y="245031"/>
                  </a:cubicBezTo>
                  <a:lnTo>
                    <a:pt x="307538" y="257413"/>
                  </a:lnTo>
                  <a:lnTo>
                    <a:pt x="257056" y="542211"/>
                  </a:lnTo>
                  <a:cubicBezTo>
                    <a:pt x="256104" y="546021"/>
                    <a:pt x="256104" y="548878"/>
                    <a:pt x="257056" y="552688"/>
                  </a:cubicBezTo>
                  <a:lnTo>
                    <a:pt x="264676" y="609838"/>
                  </a:lnTo>
                  <a:cubicBezTo>
                    <a:pt x="265629" y="614601"/>
                    <a:pt x="267533" y="617458"/>
                    <a:pt x="271343" y="620316"/>
                  </a:cubicBezTo>
                  <a:cubicBezTo>
                    <a:pt x="278963" y="625078"/>
                    <a:pt x="288488" y="621268"/>
                    <a:pt x="292298" y="613648"/>
                  </a:cubicBezTo>
                  <a:lnTo>
                    <a:pt x="314206" y="561261"/>
                  </a:lnTo>
                  <a:cubicBezTo>
                    <a:pt x="315158" y="558403"/>
                    <a:pt x="316111" y="554593"/>
                    <a:pt x="317063" y="551736"/>
                  </a:cubicBezTo>
                  <a:lnTo>
                    <a:pt x="324683" y="466011"/>
                  </a:lnTo>
                  <a:lnTo>
                    <a:pt x="324683" y="465058"/>
                  </a:lnTo>
                  <a:lnTo>
                    <a:pt x="324683" y="464106"/>
                  </a:lnTo>
                  <a:lnTo>
                    <a:pt x="342781" y="262176"/>
                  </a:lnTo>
                  <a:lnTo>
                    <a:pt x="343733" y="249793"/>
                  </a:lnTo>
                  <a:cubicBezTo>
                    <a:pt x="343733" y="248841"/>
                    <a:pt x="343733" y="246936"/>
                    <a:pt x="342781" y="245983"/>
                  </a:cubicBezTo>
                  <a:cubicBezTo>
                    <a:pt x="343733" y="245983"/>
                    <a:pt x="343733" y="245983"/>
                    <a:pt x="344686" y="245031"/>
                  </a:cubicBezTo>
                  <a:cubicBezTo>
                    <a:pt x="344686" y="245031"/>
                    <a:pt x="344686" y="245031"/>
                    <a:pt x="344686" y="245031"/>
                  </a:cubicBezTo>
                  <a:lnTo>
                    <a:pt x="360879" y="237411"/>
                  </a:lnTo>
                  <a:lnTo>
                    <a:pt x="360879" y="237411"/>
                  </a:lnTo>
                  <a:lnTo>
                    <a:pt x="524708" y="163116"/>
                  </a:lnTo>
                  <a:lnTo>
                    <a:pt x="619958" y="120253"/>
                  </a:lnTo>
                  <a:cubicBezTo>
                    <a:pt x="622816" y="119301"/>
                    <a:pt x="625673" y="117396"/>
                    <a:pt x="628531" y="114538"/>
                  </a:cubicBezTo>
                  <a:lnTo>
                    <a:pt x="670441" y="76438"/>
                  </a:lnTo>
                  <a:cubicBezTo>
                    <a:pt x="678061" y="74533"/>
                    <a:pt x="679013" y="67866"/>
                    <a:pt x="676156" y="61198"/>
                  </a:cubicBezTo>
                  <a:close/>
                  <a:moveTo>
                    <a:pt x="329446" y="225981"/>
                  </a:moveTo>
                  <a:lnTo>
                    <a:pt x="338971" y="245031"/>
                  </a:lnTo>
                  <a:cubicBezTo>
                    <a:pt x="338971" y="245031"/>
                    <a:pt x="338971" y="245031"/>
                    <a:pt x="338971" y="245031"/>
                  </a:cubicBezTo>
                  <a:lnTo>
                    <a:pt x="318016" y="242173"/>
                  </a:lnTo>
                  <a:lnTo>
                    <a:pt x="329446" y="225981"/>
                  </a:lnTo>
                  <a:close/>
                </a:path>
              </a:pathLst>
            </a:custGeom>
            <a:solidFill>
              <a:srgbClr val="FFFF67"/>
            </a:solidFill>
            <a:ln w="9525" cap="flat">
              <a:noFill/>
              <a:prstDash val="solid"/>
              <a:miter/>
            </a:ln>
          </p:spPr>
          <p:txBody>
            <a:bodyPr rtlCol="0" anchor="ctr"/>
            <a:lstStyle/>
            <a:p>
              <a:endParaRPr lang="fi-FI"/>
            </a:p>
          </p:txBody>
        </p:sp>
        <p:sp>
          <p:nvSpPr>
            <p:cNvPr id="35" name="Freeform: Shape 34">
              <a:extLst>
                <a:ext uri="{FF2B5EF4-FFF2-40B4-BE49-F238E27FC236}">
                  <a16:creationId xmlns:a16="http://schemas.microsoft.com/office/drawing/2014/main" id="{7EF5017F-CD4B-40BD-8635-4A21837C0B8D}"/>
                </a:ext>
              </a:extLst>
            </p:cNvPr>
            <p:cNvSpPr/>
            <p:nvPr/>
          </p:nvSpPr>
          <p:spPr>
            <a:xfrm>
              <a:off x="7331481" y="3851455"/>
              <a:ext cx="76200" cy="76200"/>
            </a:xfrm>
            <a:custGeom>
              <a:avLst/>
              <a:gdLst>
                <a:gd name="connsiteX0" fmla="*/ 36105 w 76200"/>
                <a:gd name="connsiteY0" fmla="*/ 73240 h 76200"/>
                <a:gd name="connsiteX1" fmla="*/ 51345 w 76200"/>
                <a:gd name="connsiteY1" fmla="*/ 71335 h 76200"/>
                <a:gd name="connsiteX2" fmla="*/ 73253 w 76200"/>
                <a:gd name="connsiteY2" fmla="*/ 44665 h 76200"/>
                <a:gd name="connsiteX3" fmla="*/ 44678 w 76200"/>
                <a:gd name="connsiteY3" fmla="*/ 7517 h 76200"/>
                <a:gd name="connsiteX4" fmla="*/ 29438 w 76200"/>
                <a:gd name="connsiteY4" fmla="*/ 9422 h 76200"/>
                <a:gd name="connsiteX5" fmla="*/ 7530 w 76200"/>
                <a:gd name="connsiteY5" fmla="*/ 36092 h 76200"/>
                <a:gd name="connsiteX6" fmla="*/ 36105 w 76200"/>
                <a:gd name="connsiteY6" fmla="*/ 7324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36105" y="73240"/>
                  </a:moveTo>
                  <a:cubicBezTo>
                    <a:pt x="40868" y="74192"/>
                    <a:pt x="46583" y="73240"/>
                    <a:pt x="51345" y="71335"/>
                  </a:cubicBezTo>
                  <a:cubicBezTo>
                    <a:pt x="62775" y="67525"/>
                    <a:pt x="71348" y="57047"/>
                    <a:pt x="73253" y="44665"/>
                  </a:cubicBezTo>
                  <a:cubicBezTo>
                    <a:pt x="76110" y="26567"/>
                    <a:pt x="62775" y="9422"/>
                    <a:pt x="44678" y="7517"/>
                  </a:cubicBezTo>
                  <a:cubicBezTo>
                    <a:pt x="39915" y="6565"/>
                    <a:pt x="34200" y="7517"/>
                    <a:pt x="29438" y="9422"/>
                  </a:cubicBezTo>
                  <a:cubicBezTo>
                    <a:pt x="18008" y="13232"/>
                    <a:pt x="9435" y="23710"/>
                    <a:pt x="7530" y="36092"/>
                  </a:cubicBezTo>
                  <a:cubicBezTo>
                    <a:pt x="4673" y="54190"/>
                    <a:pt x="18008" y="71335"/>
                    <a:pt x="36105" y="73240"/>
                  </a:cubicBezTo>
                  <a:close/>
                </a:path>
              </a:pathLst>
            </a:custGeom>
            <a:solidFill>
              <a:srgbClr val="2B313D"/>
            </a:solidFill>
            <a:ln w="9525" cap="flat">
              <a:noFill/>
              <a:prstDash val="solid"/>
              <a:miter/>
            </a:ln>
          </p:spPr>
          <p:txBody>
            <a:bodyPr rtlCol="0" anchor="ctr"/>
            <a:lstStyle/>
            <a:p>
              <a:endParaRPr lang="fi-FI"/>
            </a:p>
          </p:txBody>
        </p:sp>
        <p:sp>
          <p:nvSpPr>
            <p:cNvPr id="36" name="Freeform: Shape 35">
              <a:extLst>
                <a:ext uri="{FF2B5EF4-FFF2-40B4-BE49-F238E27FC236}">
                  <a16:creationId xmlns:a16="http://schemas.microsoft.com/office/drawing/2014/main" id="{6A93E1BC-892C-45E9-A1A9-DC65FBBFD7CF}"/>
                </a:ext>
              </a:extLst>
            </p:cNvPr>
            <p:cNvSpPr/>
            <p:nvPr/>
          </p:nvSpPr>
          <p:spPr>
            <a:xfrm>
              <a:off x="4877275" y="3697403"/>
              <a:ext cx="76200" cy="657225"/>
            </a:xfrm>
            <a:custGeom>
              <a:avLst/>
              <a:gdLst>
                <a:gd name="connsiteX0" fmla="*/ 50006 w 76200"/>
                <a:gd name="connsiteY0" fmla="*/ 26315 h 657225"/>
                <a:gd name="connsiteX1" fmla="*/ 76676 w 76200"/>
                <a:gd name="connsiteY1" fmla="*/ 651154 h 657225"/>
                <a:gd name="connsiteX2" fmla="*/ 7144 w 76200"/>
                <a:gd name="connsiteY2" fmla="*/ 652107 h 657225"/>
                <a:gd name="connsiteX3" fmla="*/ 22384 w 76200"/>
                <a:gd name="connsiteY3" fmla="*/ 27267 h 657225"/>
                <a:gd name="connsiteX4" fmla="*/ 50006 w 76200"/>
                <a:gd name="connsiteY4" fmla="*/ 26315 h 657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657225">
                  <a:moveTo>
                    <a:pt x="50006" y="26315"/>
                  </a:moveTo>
                  <a:lnTo>
                    <a:pt x="76676" y="651154"/>
                  </a:lnTo>
                  <a:lnTo>
                    <a:pt x="7144" y="652107"/>
                  </a:lnTo>
                  <a:lnTo>
                    <a:pt x="22384" y="27267"/>
                  </a:lnTo>
                  <a:cubicBezTo>
                    <a:pt x="23336" y="597"/>
                    <a:pt x="49054" y="597"/>
                    <a:pt x="50006" y="26315"/>
                  </a:cubicBezTo>
                  <a:close/>
                </a:path>
              </a:pathLst>
            </a:custGeom>
            <a:solidFill>
              <a:srgbClr val="027F9B"/>
            </a:solidFill>
            <a:ln w="9525" cap="flat">
              <a:noFill/>
              <a:prstDash val="solid"/>
              <a:miter/>
            </a:ln>
          </p:spPr>
          <p:txBody>
            <a:bodyPr rtlCol="0" anchor="ctr"/>
            <a:lstStyle/>
            <a:p>
              <a:endParaRPr lang="fi-FI"/>
            </a:p>
          </p:txBody>
        </p:sp>
        <p:sp>
          <p:nvSpPr>
            <p:cNvPr id="37" name="Freeform: Shape 36">
              <a:extLst>
                <a:ext uri="{FF2B5EF4-FFF2-40B4-BE49-F238E27FC236}">
                  <a16:creationId xmlns:a16="http://schemas.microsoft.com/office/drawing/2014/main" id="{071BF7BF-6024-4BD1-A005-121149E7273A}"/>
                </a:ext>
              </a:extLst>
            </p:cNvPr>
            <p:cNvSpPr/>
            <p:nvPr/>
          </p:nvSpPr>
          <p:spPr>
            <a:xfrm>
              <a:off x="4542948" y="3316166"/>
              <a:ext cx="704850" cy="619125"/>
            </a:xfrm>
            <a:custGeom>
              <a:avLst/>
              <a:gdLst>
                <a:gd name="connsiteX0" fmla="*/ 694849 w 704850"/>
                <a:gd name="connsiteY0" fmla="*/ 587573 h 619125"/>
                <a:gd name="connsiteX1" fmla="*/ 656749 w 704850"/>
                <a:gd name="connsiteY1" fmla="*/ 544711 h 619125"/>
                <a:gd name="connsiteX2" fmla="*/ 652939 w 704850"/>
                <a:gd name="connsiteY2" fmla="*/ 541853 h 619125"/>
                <a:gd name="connsiteX3" fmla="*/ 648176 w 704850"/>
                <a:gd name="connsiteY3" fmla="*/ 538996 h 619125"/>
                <a:gd name="connsiteX4" fmla="*/ 618649 w 704850"/>
                <a:gd name="connsiteY4" fmla="*/ 521851 h 619125"/>
                <a:gd name="connsiteX5" fmla="*/ 404336 w 704850"/>
                <a:gd name="connsiteY5" fmla="*/ 396121 h 619125"/>
                <a:gd name="connsiteX6" fmla="*/ 387191 w 704850"/>
                <a:gd name="connsiteY6" fmla="*/ 386596 h 619125"/>
                <a:gd name="connsiteX7" fmla="*/ 385286 w 704850"/>
                <a:gd name="connsiteY7" fmla="*/ 385643 h 619125"/>
                <a:gd name="connsiteX8" fmla="*/ 385286 w 704850"/>
                <a:gd name="connsiteY8" fmla="*/ 385643 h 619125"/>
                <a:gd name="connsiteX9" fmla="*/ 388144 w 704850"/>
                <a:gd name="connsiteY9" fmla="*/ 366593 h 619125"/>
                <a:gd name="connsiteX10" fmla="*/ 424339 w 704850"/>
                <a:gd name="connsiteY10" fmla="*/ 85606 h 619125"/>
                <a:gd name="connsiteX11" fmla="*/ 424339 w 704850"/>
                <a:gd name="connsiteY11" fmla="*/ 75128 h 619125"/>
                <a:gd name="connsiteX12" fmla="*/ 413861 w 704850"/>
                <a:gd name="connsiteY12" fmla="*/ 18931 h 619125"/>
                <a:gd name="connsiteX13" fmla="*/ 409099 w 704850"/>
                <a:gd name="connsiteY13" fmla="*/ 10358 h 619125"/>
                <a:gd name="connsiteX14" fmla="*/ 395764 w 704850"/>
                <a:gd name="connsiteY14" fmla="*/ 7501 h 619125"/>
                <a:gd name="connsiteX15" fmla="*/ 386239 w 704850"/>
                <a:gd name="connsiteY15" fmla="*/ 16073 h 619125"/>
                <a:gd name="connsiteX16" fmla="*/ 366236 w 704850"/>
                <a:gd name="connsiteY16" fmla="*/ 69413 h 619125"/>
                <a:gd name="connsiteX17" fmla="*/ 364331 w 704850"/>
                <a:gd name="connsiteY17" fmla="*/ 79891 h 619125"/>
                <a:gd name="connsiteX18" fmla="*/ 351949 w 704850"/>
                <a:gd name="connsiteY18" fmla="*/ 368498 h 619125"/>
                <a:gd name="connsiteX19" fmla="*/ 350996 w 704850"/>
                <a:gd name="connsiteY19" fmla="*/ 381833 h 619125"/>
                <a:gd name="connsiteX20" fmla="*/ 351949 w 704850"/>
                <a:gd name="connsiteY20" fmla="*/ 383738 h 619125"/>
                <a:gd name="connsiteX21" fmla="*/ 350996 w 704850"/>
                <a:gd name="connsiteY21" fmla="*/ 383738 h 619125"/>
                <a:gd name="connsiteX22" fmla="*/ 338614 w 704850"/>
                <a:gd name="connsiteY22" fmla="*/ 388501 h 619125"/>
                <a:gd name="connsiteX23" fmla="*/ 67151 w 704850"/>
                <a:gd name="connsiteY23" fmla="*/ 490418 h 619125"/>
                <a:gd name="connsiteX24" fmla="*/ 57626 w 704850"/>
                <a:gd name="connsiteY24" fmla="*/ 495181 h 619125"/>
                <a:gd name="connsiteX25" fmla="*/ 12859 w 704850"/>
                <a:gd name="connsiteY25" fmla="*/ 531376 h 619125"/>
                <a:gd name="connsiteX26" fmla="*/ 7144 w 704850"/>
                <a:gd name="connsiteY26" fmla="*/ 542806 h 619125"/>
                <a:gd name="connsiteX27" fmla="*/ 23336 w 704850"/>
                <a:gd name="connsiteY27" fmla="*/ 557093 h 619125"/>
                <a:gd name="connsiteX28" fmla="*/ 80486 w 704850"/>
                <a:gd name="connsiteY28" fmla="*/ 549473 h 619125"/>
                <a:gd name="connsiteX29" fmla="*/ 90011 w 704850"/>
                <a:gd name="connsiteY29" fmla="*/ 546616 h 619125"/>
                <a:gd name="connsiteX30" fmla="*/ 351949 w 704850"/>
                <a:gd name="connsiteY30" fmla="*/ 422791 h 619125"/>
                <a:gd name="connsiteX31" fmla="*/ 354806 w 704850"/>
                <a:gd name="connsiteY31" fmla="*/ 421838 h 619125"/>
                <a:gd name="connsiteX32" fmla="*/ 363379 w 704850"/>
                <a:gd name="connsiteY32" fmla="*/ 418028 h 619125"/>
                <a:gd name="connsiteX33" fmla="*/ 366236 w 704850"/>
                <a:gd name="connsiteY33" fmla="*/ 415171 h 619125"/>
                <a:gd name="connsiteX34" fmla="*/ 368141 w 704850"/>
                <a:gd name="connsiteY34" fmla="*/ 417076 h 619125"/>
                <a:gd name="connsiteX35" fmla="*/ 382429 w 704850"/>
                <a:gd name="connsiteY35" fmla="*/ 427553 h 619125"/>
                <a:gd name="connsiteX36" fmla="*/ 382429 w 704850"/>
                <a:gd name="connsiteY36" fmla="*/ 427553 h 619125"/>
                <a:gd name="connsiteX37" fmla="*/ 383381 w 704850"/>
                <a:gd name="connsiteY37" fmla="*/ 428506 h 619125"/>
                <a:gd name="connsiteX38" fmla="*/ 606266 w 704850"/>
                <a:gd name="connsiteY38" fmla="*/ 585668 h 619125"/>
                <a:gd name="connsiteX39" fmla="*/ 614839 w 704850"/>
                <a:gd name="connsiteY39" fmla="*/ 591383 h 619125"/>
                <a:gd name="connsiteX40" fmla="*/ 624364 w 704850"/>
                <a:gd name="connsiteY40" fmla="*/ 596146 h 619125"/>
                <a:gd name="connsiteX41" fmla="*/ 679609 w 704850"/>
                <a:gd name="connsiteY41" fmla="*/ 613291 h 619125"/>
                <a:gd name="connsiteX42" fmla="*/ 695801 w 704850"/>
                <a:gd name="connsiteY42" fmla="*/ 607576 h 619125"/>
                <a:gd name="connsiteX43" fmla="*/ 694849 w 704850"/>
                <a:gd name="connsiteY43" fmla="*/ 587573 h 619125"/>
                <a:gd name="connsiteX44" fmla="*/ 368141 w 704850"/>
                <a:gd name="connsiteY44" fmla="*/ 406598 h 619125"/>
                <a:gd name="connsiteX45" fmla="*/ 368141 w 704850"/>
                <a:gd name="connsiteY45" fmla="*/ 406598 h 619125"/>
                <a:gd name="connsiteX46" fmla="*/ 361474 w 704850"/>
                <a:gd name="connsiteY46" fmla="*/ 392311 h 619125"/>
                <a:gd name="connsiteX47" fmla="*/ 359569 w 704850"/>
                <a:gd name="connsiteY47" fmla="*/ 386596 h 619125"/>
                <a:gd name="connsiteX48" fmla="*/ 368141 w 704850"/>
                <a:gd name="connsiteY48" fmla="*/ 387548 h 619125"/>
                <a:gd name="connsiteX49" fmla="*/ 374809 w 704850"/>
                <a:gd name="connsiteY49" fmla="*/ 388501 h 619125"/>
                <a:gd name="connsiteX50" fmla="*/ 374809 w 704850"/>
                <a:gd name="connsiteY50" fmla="*/ 388501 h 619125"/>
                <a:gd name="connsiteX51" fmla="*/ 379571 w 704850"/>
                <a:gd name="connsiteY51" fmla="*/ 388501 h 619125"/>
                <a:gd name="connsiteX52" fmla="*/ 378619 w 704850"/>
                <a:gd name="connsiteY52" fmla="*/ 390406 h 619125"/>
                <a:gd name="connsiteX53" fmla="*/ 368141 w 704850"/>
                <a:gd name="connsiteY53" fmla="*/ 406598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04850" h="619125">
                  <a:moveTo>
                    <a:pt x="694849" y="587573"/>
                  </a:moveTo>
                  <a:lnTo>
                    <a:pt x="656749" y="544711"/>
                  </a:lnTo>
                  <a:cubicBezTo>
                    <a:pt x="655796" y="543758"/>
                    <a:pt x="654844" y="542806"/>
                    <a:pt x="652939" y="541853"/>
                  </a:cubicBezTo>
                  <a:cubicBezTo>
                    <a:pt x="651986" y="540901"/>
                    <a:pt x="650081" y="539948"/>
                    <a:pt x="648176" y="538996"/>
                  </a:cubicBezTo>
                  <a:lnTo>
                    <a:pt x="618649" y="521851"/>
                  </a:lnTo>
                  <a:lnTo>
                    <a:pt x="404336" y="396121"/>
                  </a:lnTo>
                  <a:lnTo>
                    <a:pt x="387191" y="386596"/>
                  </a:lnTo>
                  <a:cubicBezTo>
                    <a:pt x="386239" y="386596"/>
                    <a:pt x="385286" y="385643"/>
                    <a:pt x="385286" y="385643"/>
                  </a:cubicBezTo>
                  <a:lnTo>
                    <a:pt x="385286" y="385643"/>
                  </a:lnTo>
                  <a:lnTo>
                    <a:pt x="388144" y="366593"/>
                  </a:lnTo>
                  <a:lnTo>
                    <a:pt x="424339" y="85606"/>
                  </a:lnTo>
                  <a:cubicBezTo>
                    <a:pt x="425291" y="81796"/>
                    <a:pt x="424339" y="78938"/>
                    <a:pt x="424339" y="75128"/>
                  </a:cubicBezTo>
                  <a:lnTo>
                    <a:pt x="413861" y="18931"/>
                  </a:lnTo>
                  <a:cubicBezTo>
                    <a:pt x="412909" y="15121"/>
                    <a:pt x="411956" y="12263"/>
                    <a:pt x="409099" y="10358"/>
                  </a:cubicBezTo>
                  <a:cubicBezTo>
                    <a:pt x="405289" y="7501"/>
                    <a:pt x="400526" y="6548"/>
                    <a:pt x="395764" y="7501"/>
                  </a:cubicBezTo>
                  <a:cubicBezTo>
                    <a:pt x="391001" y="8453"/>
                    <a:pt x="388144" y="12263"/>
                    <a:pt x="386239" y="16073"/>
                  </a:cubicBezTo>
                  <a:lnTo>
                    <a:pt x="366236" y="69413"/>
                  </a:lnTo>
                  <a:cubicBezTo>
                    <a:pt x="365284" y="72271"/>
                    <a:pt x="364331" y="76081"/>
                    <a:pt x="364331" y="79891"/>
                  </a:cubicBezTo>
                  <a:lnTo>
                    <a:pt x="351949" y="368498"/>
                  </a:lnTo>
                  <a:lnTo>
                    <a:pt x="350996" y="381833"/>
                  </a:lnTo>
                  <a:cubicBezTo>
                    <a:pt x="350996" y="382786"/>
                    <a:pt x="350996" y="383738"/>
                    <a:pt x="351949" y="383738"/>
                  </a:cubicBezTo>
                  <a:lnTo>
                    <a:pt x="350996" y="383738"/>
                  </a:lnTo>
                  <a:lnTo>
                    <a:pt x="338614" y="388501"/>
                  </a:lnTo>
                  <a:lnTo>
                    <a:pt x="67151" y="490418"/>
                  </a:lnTo>
                  <a:cubicBezTo>
                    <a:pt x="64294" y="491371"/>
                    <a:pt x="60484" y="493276"/>
                    <a:pt x="57626" y="495181"/>
                  </a:cubicBezTo>
                  <a:lnTo>
                    <a:pt x="12859" y="531376"/>
                  </a:lnTo>
                  <a:cubicBezTo>
                    <a:pt x="9049" y="534233"/>
                    <a:pt x="7144" y="538043"/>
                    <a:pt x="7144" y="542806"/>
                  </a:cubicBezTo>
                  <a:cubicBezTo>
                    <a:pt x="7144" y="551378"/>
                    <a:pt x="14764" y="558046"/>
                    <a:pt x="23336" y="557093"/>
                  </a:cubicBezTo>
                  <a:lnTo>
                    <a:pt x="80486" y="549473"/>
                  </a:lnTo>
                  <a:cubicBezTo>
                    <a:pt x="84296" y="549473"/>
                    <a:pt x="87154" y="548521"/>
                    <a:pt x="90011" y="546616"/>
                  </a:cubicBezTo>
                  <a:lnTo>
                    <a:pt x="351949" y="422791"/>
                  </a:lnTo>
                  <a:lnTo>
                    <a:pt x="354806" y="421838"/>
                  </a:lnTo>
                  <a:lnTo>
                    <a:pt x="363379" y="418028"/>
                  </a:lnTo>
                  <a:cubicBezTo>
                    <a:pt x="364331" y="417076"/>
                    <a:pt x="365284" y="416123"/>
                    <a:pt x="366236" y="415171"/>
                  </a:cubicBezTo>
                  <a:cubicBezTo>
                    <a:pt x="366236" y="416123"/>
                    <a:pt x="367189" y="416123"/>
                    <a:pt x="368141" y="417076"/>
                  </a:cubicBezTo>
                  <a:lnTo>
                    <a:pt x="382429" y="427553"/>
                  </a:lnTo>
                  <a:lnTo>
                    <a:pt x="382429" y="427553"/>
                  </a:lnTo>
                  <a:lnTo>
                    <a:pt x="383381" y="428506"/>
                  </a:lnTo>
                  <a:lnTo>
                    <a:pt x="606266" y="585668"/>
                  </a:lnTo>
                  <a:lnTo>
                    <a:pt x="614839" y="591383"/>
                  </a:lnTo>
                  <a:cubicBezTo>
                    <a:pt x="617696" y="593288"/>
                    <a:pt x="620554" y="595193"/>
                    <a:pt x="624364" y="596146"/>
                  </a:cubicBezTo>
                  <a:lnTo>
                    <a:pt x="679609" y="613291"/>
                  </a:lnTo>
                  <a:cubicBezTo>
                    <a:pt x="686276" y="615196"/>
                    <a:pt x="691991" y="613291"/>
                    <a:pt x="695801" y="607576"/>
                  </a:cubicBezTo>
                  <a:cubicBezTo>
                    <a:pt x="699611" y="601861"/>
                    <a:pt x="699611" y="592336"/>
                    <a:pt x="694849" y="587573"/>
                  </a:cubicBezTo>
                  <a:close/>
                  <a:moveTo>
                    <a:pt x="368141" y="406598"/>
                  </a:moveTo>
                  <a:cubicBezTo>
                    <a:pt x="367189" y="407551"/>
                    <a:pt x="367189" y="407551"/>
                    <a:pt x="368141" y="406598"/>
                  </a:cubicBezTo>
                  <a:lnTo>
                    <a:pt x="361474" y="392311"/>
                  </a:lnTo>
                  <a:lnTo>
                    <a:pt x="359569" y="386596"/>
                  </a:lnTo>
                  <a:lnTo>
                    <a:pt x="368141" y="387548"/>
                  </a:lnTo>
                  <a:lnTo>
                    <a:pt x="374809" y="388501"/>
                  </a:lnTo>
                  <a:lnTo>
                    <a:pt x="374809" y="388501"/>
                  </a:lnTo>
                  <a:lnTo>
                    <a:pt x="379571" y="388501"/>
                  </a:lnTo>
                  <a:lnTo>
                    <a:pt x="378619" y="390406"/>
                  </a:lnTo>
                  <a:lnTo>
                    <a:pt x="368141" y="406598"/>
                  </a:lnTo>
                  <a:close/>
                </a:path>
              </a:pathLst>
            </a:custGeom>
            <a:solidFill>
              <a:srgbClr val="2B313D"/>
            </a:solidFill>
            <a:ln w="9525" cap="flat">
              <a:noFill/>
              <a:prstDash val="solid"/>
              <a:miter/>
            </a:ln>
          </p:spPr>
          <p:txBody>
            <a:bodyPr rtlCol="0" anchor="ctr"/>
            <a:lstStyle/>
            <a:p>
              <a:endParaRPr lang="fi-FI"/>
            </a:p>
          </p:txBody>
        </p:sp>
        <p:sp>
          <p:nvSpPr>
            <p:cNvPr id="38" name="Freeform: Shape 37">
              <a:extLst>
                <a:ext uri="{FF2B5EF4-FFF2-40B4-BE49-F238E27FC236}">
                  <a16:creationId xmlns:a16="http://schemas.microsoft.com/office/drawing/2014/main" id="{B609C4AF-50DC-4DC5-BD05-35FBF484EFCF}"/>
                </a:ext>
              </a:extLst>
            </p:cNvPr>
            <p:cNvSpPr/>
            <p:nvPr/>
          </p:nvSpPr>
          <p:spPr>
            <a:xfrm>
              <a:off x="4874863" y="3669209"/>
              <a:ext cx="76200" cy="76200"/>
            </a:xfrm>
            <a:custGeom>
              <a:avLst/>
              <a:gdLst>
                <a:gd name="connsiteX0" fmla="*/ 9556 w 76200"/>
                <a:gd name="connsiteY0" fmla="*/ 53555 h 76200"/>
                <a:gd name="connsiteX1" fmla="*/ 19081 w 76200"/>
                <a:gd name="connsiteY1" fmla="*/ 65938 h 76200"/>
                <a:gd name="connsiteX2" fmla="*/ 53371 w 76200"/>
                <a:gd name="connsiteY2" fmla="*/ 70700 h 76200"/>
                <a:gd name="connsiteX3" fmla="*/ 70516 w 76200"/>
                <a:gd name="connsiteY3" fmla="*/ 26885 h 76200"/>
                <a:gd name="connsiteX4" fmla="*/ 60991 w 76200"/>
                <a:gd name="connsiteY4" fmla="*/ 14503 h 76200"/>
                <a:gd name="connsiteX5" fmla="*/ 26701 w 76200"/>
                <a:gd name="connsiteY5" fmla="*/ 9740 h 76200"/>
                <a:gd name="connsiteX6" fmla="*/ 9556 w 76200"/>
                <a:gd name="connsiteY6" fmla="*/ 5355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200" h="76200">
                  <a:moveTo>
                    <a:pt x="9556" y="53555"/>
                  </a:moveTo>
                  <a:cubicBezTo>
                    <a:pt x="11461" y="58318"/>
                    <a:pt x="15271" y="63080"/>
                    <a:pt x="19081" y="65938"/>
                  </a:cubicBezTo>
                  <a:cubicBezTo>
                    <a:pt x="28606" y="73558"/>
                    <a:pt x="41941" y="75463"/>
                    <a:pt x="53371" y="70700"/>
                  </a:cubicBezTo>
                  <a:cubicBezTo>
                    <a:pt x="70516" y="64033"/>
                    <a:pt x="78136" y="44030"/>
                    <a:pt x="70516" y="26885"/>
                  </a:cubicBezTo>
                  <a:cubicBezTo>
                    <a:pt x="68611" y="22123"/>
                    <a:pt x="64801" y="17360"/>
                    <a:pt x="60991" y="14503"/>
                  </a:cubicBezTo>
                  <a:cubicBezTo>
                    <a:pt x="51466" y="6883"/>
                    <a:pt x="38131" y="4978"/>
                    <a:pt x="26701" y="9740"/>
                  </a:cubicBezTo>
                  <a:cubicBezTo>
                    <a:pt x="10508" y="17360"/>
                    <a:pt x="2888" y="36410"/>
                    <a:pt x="9556" y="53555"/>
                  </a:cubicBezTo>
                  <a:close/>
                </a:path>
              </a:pathLst>
            </a:custGeom>
            <a:solidFill>
              <a:srgbClr val="FFFF67"/>
            </a:solidFill>
            <a:ln w="9525" cap="flat">
              <a:noFill/>
              <a:prstDash val="solid"/>
              <a:miter/>
            </a:ln>
          </p:spPr>
          <p:txBody>
            <a:bodyPr rtlCol="0" anchor="ctr"/>
            <a:lstStyle/>
            <a:p>
              <a:endParaRPr lang="fi-FI"/>
            </a:p>
          </p:txBody>
        </p:sp>
        <p:sp>
          <p:nvSpPr>
            <p:cNvPr id="39" name="Freeform: Shape 38">
              <a:extLst>
                <a:ext uri="{FF2B5EF4-FFF2-40B4-BE49-F238E27FC236}">
                  <a16:creationId xmlns:a16="http://schemas.microsoft.com/office/drawing/2014/main" id="{1A2AC8FE-4BC6-4F0D-AD01-92FFD4B8FE08}"/>
                </a:ext>
              </a:extLst>
            </p:cNvPr>
            <p:cNvSpPr/>
            <p:nvPr/>
          </p:nvSpPr>
          <p:spPr>
            <a:xfrm>
              <a:off x="6757510" y="2368786"/>
              <a:ext cx="571500" cy="161925"/>
            </a:xfrm>
            <a:custGeom>
              <a:avLst/>
              <a:gdLst>
                <a:gd name="connsiteX0" fmla="*/ 84296 w 571500"/>
                <a:gd name="connsiteY0" fmla="*/ 7144 h 161925"/>
                <a:gd name="connsiteX1" fmla="*/ 492919 w 571500"/>
                <a:gd name="connsiteY1" fmla="*/ 7144 h 161925"/>
                <a:gd name="connsiteX2" fmla="*/ 570071 w 571500"/>
                <a:gd name="connsiteY2" fmla="*/ 84296 h 161925"/>
                <a:gd name="connsiteX3" fmla="*/ 570071 w 571500"/>
                <a:gd name="connsiteY3" fmla="*/ 84296 h 161925"/>
                <a:gd name="connsiteX4" fmla="*/ 492919 w 571500"/>
                <a:gd name="connsiteY4" fmla="*/ 161449 h 161925"/>
                <a:gd name="connsiteX5" fmla="*/ 84296 w 571500"/>
                <a:gd name="connsiteY5" fmla="*/ 161449 h 161925"/>
                <a:gd name="connsiteX6" fmla="*/ 7144 w 571500"/>
                <a:gd name="connsiteY6" fmla="*/ 84296 h 161925"/>
                <a:gd name="connsiteX7" fmla="*/ 7144 w 571500"/>
                <a:gd name="connsiteY7" fmla="*/ 84296 h 161925"/>
                <a:gd name="connsiteX8" fmla="*/ 84296 w 571500"/>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161925">
                  <a:moveTo>
                    <a:pt x="84296" y="7144"/>
                  </a:moveTo>
                  <a:lnTo>
                    <a:pt x="492919" y="7144"/>
                  </a:lnTo>
                  <a:cubicBezTo>
                    <a:pt x="534829" y="7144"/>
                    <a:pt x="570071" y="41434"/>
                    <a:pt x="570071" y="84296"/>
                  </a:cubicBezTo>
                  <a:lnTo>
                    <a:pt x="570071" y="84296"/>
                  </a:lnTo>
                  <a:cubicBezTo>
                    <a:pt x="570071" y="126206"/>
                    <a:pt x="535781" y="161449"/>
                    <a:pt x="492919" y="161449"/>
                  </a:cubicBezTo>
                  <a:lnTo>
                    <a:pt x="84296" y="161449"/>
                  </a:lnTo>
                  <a:cubicBezTo>
                    <a:pt x="42386" y="161449"/>
                    <a:pt x="7144" y="127159"/>
                    <a:pt x="7144" y="84296"/>
                  </a:cubicBezTo>
                  <a:lnTo>
                    <a:pt x="7144" y="84296"/>
                  </a:lnTo>
                  <a:cubicBezTo>
                    <a:pt x="7144" y="42386"/>
                    <a:pt x="42386" y="7144"/>
                    <a:pt x="84296" y="7144"/>
                  </a:cubicBezTo>
                  <a:close/>
                </a:path>
              </a:pathLst>
            </a:custGeom>
            <a:solidFill>
              <a:srgbClr val="C2F1F8"/>
            </a:solidFill>
            <a:ln w="9525" cap="flat">
              <a:noFill/>
              <a:prstDash val="solid"/>
              <a:miter/>
            </a:ln>
          </p:spPr>
          <p:txBody>
            <a:bodyPr rtlCol="0" anchor="ctr"/>
            <a:lstStyle/>
            <a:p>
              <a:endParaRPr lang="fi-FI"/>
            </a:p>
          </p:txBody>
        </p:sp>
        <p:sp>
          <p:nvSpPr>
            <p:cNvPr id="40" name="Freeform: Shape 39">
              <a:extLst>
                <a:ext uri="{FF2B5EF4-FFF2-40B4-BE49-F238E27FC236}">
                  <a16:creationId xmlns:a16="http://schemas.microsoft.com/office/drawing/2014/main" id="{2EC3DC81-1484-45BB-9443-6D7B3CF8AB0A}"/>
                </a:ext>
              </a:extLst>
            </p:cNvPr>
            <p:cNvSpPr/>
            <p:nvPr/>
          </p:nvSpPr>
          <p:spPr>
            <a:xfrm>
              <a:off x="6921340" y="2286871"/>
              <a:ext cx="457200" cy="161925"/>
            </a:xfrm>
            <a:custGeom>
              <a:avLst/>
              <a:gdLst>
                <a:gd name="connsiteX0" fmla="*/ 453866 w 457200"/>
                <a:gd name="connsiteY0" fmla="*/ 161449 h 161925"/>
                <a:gd name="connsiteX1" fmla="*/ 84296 w 457200"/>
                <a:gd name="connsiteY1" fmla="*/ 161449 h 161925"/>
                <a:gd name="connsiteX2" fmla="*/ 55721 w 457200"/>
                <a:gd name="connsiteY2" fmla="*/ 155734 h 161925"/>
                <a:gd name="connsiteX3" fmla="*/ 7144 w 457200"/>
                <a:gd name="connsiteY3" fmla="*/ 89059 h 161925"/>
                <a:gd name="connsiteX4" fmla="*/ 7144 w 457200"/>
                <a:gd name="connsiteY4" fmla="*/ 84296 h 161925"/>
                <a:gd name="connsiteX5" fmla="*/ 30004 w 457200"/>
                <a:gd name="connsiteY5" fmla="*/ 30004 h 161925"/>
                <a:gd name="connsiteX6" fmla="*/ 84296 w 457200"/>
                <a:gd name="connsiteY6" fmla="*/ 7144 h 161925"/>
                <a:gd name="connsiteX7" fmla="*/ 253841 w 457200"/>
                <a:gd name="connsiteY7" fmla="*/ 7144 h 161925"/>
                <a:gd name="connsiteX8" fmla="*/ 453866 w 457200"/>
                <a:gd name="connsiteY8" fmla="*/ 16144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200" h="161925">
                  <a:moveTo>
                    <a:pt x="453866" y="161449"/>
                  </a:moveTo>
                  <a:lnTo>
                    <a:pt x="84296" y="161449"/>
                  </a:lnTo>
                  <a:cubicBezTo>
                    <a:pt x="74771" y="161449"/>
                    <a:pt x="65246" y="159544"/>
                    <a:pt x="55721" y="155734"/>
                  </a:cubicBezTo>
                  <a:cubicBezTo>
                    <a:pt x="29051" y="145256"/>
                    <a:pt x="9049" y="119539"/>
                    <a:pt x="7144" y="89059"/>
                  </a:cubicBezTo>
                  <a:cubicBezTo>
                    <a:pt x="7144" y="87154"/>
                    <a:pt x="7144" y="85249"/>
                    <a:pt x="7144" y="84296"/>
                  </a:cubicBezTo>
                  <a:cubicBezTo>
                    <a:pt x="7144" y="63341"/>
                    <a:pt x="15716" y="43339"/>
                    <a:pt x="30004" y="30004"/>
                  </a:cubicBezTo>
                  <a:cubicBezTo>
                    <a:pt x="44291" y="15716"/>
                    <a:pt x="63341" y="7144"/>
                    <a:pt x="84296" y="7144"/>
                  </a:cubicBezTo>
                  <a:lnTo>
                    <a:pt x="253841" y="7144"/>
                  </a:lnTo>
                  <a:cubicBezTo>
                    <a:pt x="324326" y="53816"/>
                    <a:pt x="391001" y="105251"/>
                    <a:pt x="453866" y="161449"/>
                  </a:cubicBezTo>
                  <a:close/>
                </a:path>
              </a:pathLst>
            </a:custGeom>
            <a:solidFill>
              <a:srgbClr val="C2F1F8"/>
            </a:solidFill>
            <a:ln w="9525" cap="flat">
              <a:noFill/>
              <a:prstDash val="solid"/>
              <a:miter/>
            </a:ln>
          </p:spPr>
          <p:txBody>
            <a:bodyPr rtlCol="0" anchor="ctr"/>
            <a:lstStyle/>
            <a:p>
              <a:endParaRPr lang="fi-FI"/>
            </a:p>
          </p:txBody>
        </p:sp>
        <p:sp>
          <p:nvSpPr>
            <p:cNvPr id="41" name="Freeform: Shape 40">
              <a:extLst>
                <a:ext uri="{FF2B5EF4-FFF2-40B4-BE49-F238E27FC236}">
                  <a16:creationId xmlns:a16="http://schemas.microsoft.com/office/drawing/2014/main" id="{3D017A2D-86B5-4252-AB38-1F57C5DB3782}"/>
                </a:ext>
              </a:extLst>
            </p:cNvPr>
            <p:cNvSpPr/>
            <p:nvPr/>
          </p:nvSpPr>
          <p:spPr>
            <a:xfrm>
              <a:off x="6944200" y="2415458"/>
              <a:ext cx="447675" cy="171450"/>
            </a:xfrm>
            <a:custGeom>
              <a:avLst/>
              <a:gdLst>
                <a:gd name="connsiteX0" fmla="*/ 86201 w 447675"/>
                <a:gd name="connsiteY0" fmla="*/ 7144 h 171450"/>
                <a:gd name="connsiteX1" fmla="*/ 362426 w 447675"/>
                <a:gd name="connsiteY1" fmla="*/ 7144 h 171450"/>
                <a:gd name="connsiteX2" fmla="*/ 441484 w 447675"/>
                <a:gd name="connsiteY2" fmla="*/ 86201 h 171450"/>
                <a:gd name="connsiteX3" fmla="*/ 441484 w 447675"/>
                <a:gd name="connsiteY3" fmla="*/ 86201 h 171450"/>
                <a:gd name="connsiteX4" fmla="*/ 362426 w 447675"/>
                <a:gd name="connsiteY4" fmla="*/ 165259 h 171450"/>
                <a:gd name="connsiteX5" fmla="*/ 86201 w 447675"/>
                <a:gd name="connsiteY5" fmla="*/ 165259 h 171450"/>
                <a:gd name="connsiteX6" fmla="*/ 7144 w 447675"/>
                <a:gd name="connsiteY6" fmla="*/ 86201 h 171450"/>
                <a:gd name="connsiteX7" fmla="*/ 7144 w 447675"/>
                <a:gd name="connsiteY7" fmla="*/ 86201 h 171450"/>
                <a:gd name="connsiteX8" fmla="*/ 86201 w 44767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75" h="171450">
                  <a:moveTo>
                    <a:pt x="86201" y="7144"/>
                  </a:moveTo>
                  <a:lnTo>
                    <a:pt x="362426" y="7144"/>
                  </a:lnTo>
                  <a:cubicBezTo>
                    <a:pt x="405289" y="7144"/>
                    <a:pt x="441484" y="42386"/>
                    <a:pt x="441484" y="86201"/>
                  </a:cubicBezTo>
                  <a:lnTo>
                    <a:pt x="441484" y="86201"/>
                  </a:lnTo>
                  <a:cubicBezTo>
                    <a:pt x="441484" y="129064"/>
                    <a:pt x="406241" y="165259"/>
                    <a:pt x="362426" y="165259"/>
                  </a:cubicBezTo>
                  <a:lnTo>
                    <a:pt x="86201" y="165259"/>
                  </a:lnTo>
                  <a:cubicBezTo>
                    <a:pt x="43339" y="165259"/>
                    <a:pt x="7144" y="130016"/>
                    <a:pt x="7144" y="86201"/>
                  </a:cubicBezTo>
                  <a:lnTo>
                    <a:pt x="7144" y="86201"/>
                  </a:lnTo>
                  <a:cubicBezTo>
                    <a:pt x="7144" y="42386"/>
                    <a:pt x="42386" y="7144"/>
                    <a:pt x="86201" y="7144"/>
                  </a:cubicBezTo>
                  <a:close/>
                </a:path>
              </a:pathLst>
            </a:custGeom>
            <a:solidFill>
              <a:srgbClr val="C2F1F8"/>
            </a:solidFill>
            <a:ln w="9525" cap="flat">
              <a:noFill/>
              <a:prstDash val="solid"/>
              <a:miter/>
            </a:ln>
          </p:spPr>
          <p:txBody>
            <a:bodyPr rtlCol="0" anchor="ctr"/>
            <a:lstStyle/>
            <a:p>
              <a:endParaRPr lang="fi-FI"/>
            </a:p>
          </p:txBody>
        </p:sp>
        <p:sp>
          <p:nvSpPr>
            <p:cNvPr id="42" name="Freeform: Shape 41">
              <a:extLst>
                <a:ext uri="{FF2B5EF4-FFF2-40B4-BE49-F238E27FC236}">
                  <a16:creationId xmlns:a16="http://schemas.microsoft.com/office/drawing/2014/main" id="{2A73C89D-F093-41E1-9F01-ECFE606DEDC9}"/>
                </a:ext>
              </a:extLst>
            </p:cNvPr>
            <p:cNvSpPr/>
            <p:nvPr/>
          </p:nvSpPr>
          <p:spPr>
            <a:xfrm>
              <a:off x="4480083" y="2740261"/>
              <a:ext cx="571500" cy="161925"/>
            </a:xfrm>
            <a:custGeom>
              <a:avLst/>
              <a:gdLst>
                <a:gd name="connsiteX0" fmla="*/ 84296 w 571500"/>
                <a:gd name="connsiteY0" fmla="*/ 7144 h 161925"/>
                <a:gd name="connsiteX1" fmla="*/ 492919 w 571500"/>
                <a:gd name="connsiteY1" fmla="*/ 7144 h 161925"/>
                <a:gd name="connsiteX2" fmla="*/ 570071 w 571500"/>
                <a:gd name="connsiteY2" fmla="*/ 84296 h 161925"/>
                <a:gd name="connsiteX3" fmla="*/ 570071 w 571500"/>
                <a:gd name="connsiteY3" fmla="*/ 84296 h 161925"/>
                <a:gd name="connsiteX4" fmla="*/ 492919 w 571500"/>
                <a:gd name="connsiteY4" fmla="*/ 161449 h 161925"/>
                <a:gd name="connsiteX5" fmla="*/ 84296 w 571500"/>
                <a:gd name="connsiteY5" fmla="*/ 161449 h 161925"/>
                <a:gd name="connsiteX6" fmla="*/ 7144 w 571500"/>
                <a:gd name="connsiteY6" fmla="*/ 84296 h 161925"/>
                <a:gd name="connsiteX7" fmla="*/ 7144 w 571500"/>
                <a:gd name="connsiteY7" fmla="*/ 84296 h 161925"/>
                <a:gd name="connsiteX8" fmla="*/ 84296 w 571500"/>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161925">
                  <a:moveTo>
                    <a:pt x="84296" y="7144"/>
                  </a:moveTo>
                  <a:lnTo>
                    <a:pt x="492919" y="7144"/>
                  </a:lnTo>
                  <a:cubicBezTo>
                    <a:pt x="534829" y="7144"/>
                    <a:pt x="570071" y="41434"/>
                    <a:pt x="570071" y="84296"/>
                  </a:cubicBezTo>
                  <a:lnTo>
                    <a:pt x="570071" y="84296"/>
                  </a:lnTo>
                  <a:cubicBezTo>
                    <a:pt x="570071" y="126206"/>
                    <a:pt x="535781" y="161449"/>
                    <a:pt x="492919" y="161449"/>
                  </a:cubicBezTo>
                  <a:lnTo>
                    <a:pt x="84296" y="161449"/>
                  </a:lnTo>
                  <a:cubicBezTo>
                    <a:pt x="42386" y="161449"/>
                    <a:pt x="7144" y="127159"/>
                    <a:pt x="7144" y="84296"/>
                  </a:cubicBezTo>
                  <a:lnTo>
                    <a:pt x="7144" y="84296"/>
                  </a:lnTo>
                  <a:cubicBezTo>
                    <a:pt x="7144" y="42386"/>
                    <a:pt x="41434" y="7144"/>
                    <a:pt x="84296" y="7144"/>
                  </a:cubicBezTo>
                  <a:close/>
                </a:path>
              </a:pathLst>
            </a:custGeom>
            <a:solidFill>
              <a:srgbClr val="C2F1F8"/>
            </a:solidFill>
            <a:ln w="9525" cap="flat">
              <a:noFill/>
              <a:prstDash val="solid"/>
              <a:miter/>
            </a:ln>
          </p:spPr>
          <p:txBody>
            <a:bodyPr rtlCol="0" anchor="ctr"/>
            <a:lstStyle/>
            <a:p>
              <a:endParaRPr lang="fi-FI"/>
            </a:p>
          </p:txBody>
        </p:sp>
        <p:sp>
          <p:nvSpPr>
            <p:cNvPr id="43" name="Freeform: Shape 42">
              <a:extLst>
                <a:ext uri="{FF2B5EF4-FFF2-40B4-BE49-F238E27FC236}">
                  <a16:creationId xmlns:a16="http://schemas.microsoft.com/office/drawing/2014/main" id="{12D747A9-A834-4730-9EA1-190A17F2085B}"/>
                </a:ext>
              </a:extLst>
            </p:cNvPr>
            <p:cNvSpPr/>
            <p:nvPr/>
          </p:nvSpPr>
          <p:spPr>
            <a:xfrm>
              <a:off x="4736305" y="2649773"/>
              <a:ext cx="771525" cy="161925"/>
            </a:xfrm>
            <a:custGeom>
              <a:avLst/>
              <a:gdLst>
                <a:gd name="connsiteX0" fmla="*/ 84296 w 771525"/>
                <a:gd name="connsiteY0" fmla="*/ 7144 h 161925"/>
                <a:gd name="connsiteX1" fmla="*/ 688181 w 771525"/>
                <a:gd name="connsiteY1" fmla="*/ 7144 h 161925"/>
                <a:gd name="connsiteX2" fmla="*/ 765334 w 771525"/>
                <a:gd name="connsiteY2" fmla="*/ 84296 h 161925"/>
                <a:gd name="connsiteX3" fmla="*/ 765334 w 771525"/>
                <a:gd name="connsiteY3" fmla="*/ 84296 h 161925"/>
                <a:gd name="connsiteX4" fmla="*/ 688181 w 771525"/>
                <a:gd name="connsiteY4" fmla="*/ 161449 h 161925"/>
                <a:gd name="connsiteX5" fmla="*/ 84296 w 771525"/>
                <a:gd name="connsiteY5" fmla="*/ 161449 h 161925"/>
                <a:gd name="connsiteX6" fmla="*/ 7144 w 771525"/>
                <a:gd name="connsiteY6" fmla="*/ 84296 h 161925"/>
                <a:gd name="connsiteX7" fmla="*/ 7144 w 771525"/>
                <a:gd name="connsiteY7" fmla="*/ 84296 h 161925"/>
                <a:gd name="connsiteX8" fmla="*/ 84296 w 771525"/>
                <a:gd name="connsiteY8"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525" h="161925">
                  <a:moveTo>
                    <a:pt x="84296" y="7144"/>
                  </a:moveTo>
                  <a:lnTo>
                    <a:pt x="688181" y="7144"/>
                  </a:lnTo>
                  <a:cubicBezTo>
                    <a:pt x="730091" y="7144"/>
                    <a:pt x="765334" y="41434"/>
                    <a:pt x="765334" y="84296"/>
                  </a:cubicBezTo>
                  <a:lnTo>
                    <a:pt x="765334" y="84296"/>
                  </a:lnTo>
                  <a:cubicBezTo>
                    <a:pt x="765334" y="126206"/>
                    <a:pt x="731044" y="161449"/>
                    <a:pt x="688181" y="161449"/>
                  </a:cubicBezTo>
                  <a:lnTo>
                    <a:pt x="84296" y="161449"/>
                  </a:lnTo>
                  <a:cubicBezTo>
                    <a:pt x="42386" y="161449"/>
                    <a:pt x="7144" y="127159"/>
                    <a:pt x="7144" y="84296"/>
                  </a:cubicBezTo>
                  <a:lnTo>
                    <a:pt x="7144" y="84296"/>
                  </a:lnTo>
                  <a:cubicBezTo>
                    <a:pt x="7144" y="42386"/>
                    <a:pt x="41434" y="7144"/>
                    <a:pt x="84296" y="7144"/>
                  </a:cubicBezTo>
                  <a:close/>
                </a:path>
              </a:pathLst>
            </a:custGeom>
            <a:solidFill>
              <a:srgbClr val="C2F1F8"/>
            </a:solidFill>
            <a:ln w="9525" cap="flat">
              <a:noFill/>
              <a:prstDash val="solid"/>
              <a:miter/>
            </a:ln>
          </p:spPr>
          <p:txBody>
            <a:bodyPr rtlCol="0" anchor="ctr"/>
            <a:lstStyle/>
            <a:p>
              <a:endParaRPr lang="fi-FI"/>
            </a:p>
          </p:txBody>
        </p:sp>
        <p:sp>
          <p:nvSpPr>
            <p:cNvPr id="44" name="Freeform: Shape 43">
              <a:extLst>
                <a:ext uri="{FF2B5EF4-FFF2-40B4-BE49-F238E27FC236}">
                  <a16:creationId xmlns:a16="http://schemas.microsoft.com/office/drawing/2014/main" id="{B77B0180-6860-40B1-ABBF-80B3C7D1A491}"/>
                </a:ext>
              </a:extLst>
            </p:cNvPr>
            <p:cNvSpPr/>
            <p:nvPr/>
          </p:nvSpPr>
          <p:spPr>
            <a:xfrm>
              <a:off x="4682013" y="4516673"/>
              <a:ext cx="38100" cy="219075"/>
            </a:xfrm>
            <a:custGeom>
              <a:avLst/>
              <a:gdLst>
                <a:gd name="connsiteX0" fmla="*/ 7144 w 38100"/>
                <a:gd name="connsiteY0" fmla="*/ 7144 h 219075"/>
                <a:gd name="connsiteX1" fmla="*/ 33814 w 38100"/>
                <a:gd name="connsiteY1" fmla="*/ 7144 h 219075"/>
                <a:gd name="connsiteX2" fmla="*/ 33814 w 38100"/>
                <a:gd name="connsiteY2" fmla="*/ 217646 h 219075"/>
                <a:gd name="connsiteX3" fmla="*/ 7144 w 38100"/>
                <a:gd name="connsiteY3" fmla="*/ 217646 h 219075"/>
              </a:gdLst>
              <a:ahLst/>
              <a:cxnLst>
                <a:cxn ang="0">
                  <a:pos x="connsiteX0" y="connsiteY0"/>
                </a:cxn>
                <a:cxn ang="0">
                  <a:pos x="connsiteX1" y="connsiteY1"/>
                </a:cxn>
                <a:cxn ang="0">
                  <a:pos x="connsiteX2" y="connsiteY2"/>
                </a:cxn>
                <a:cxn ang="0">
                  <a:pos x="connsiteX3" y="connsiteY3"/>
                </a:cxn>
              </a:cxnLst>
              <a:rect l="l" t="t" r="r" b="b"/>
              <a:pathLst>
                <a:path w="38100" h="219075">
                  <a:moveTo>
                    <a:pt x="7144" y="7144"/>
                  </a:moveTo>
                  <a:lnTo>
                    <a:pt x="33814" y="7144"/>
                  </a:lnTo>
                  <a:lnTo>
                    <a:pt x="33814" y="217646"/>
                  </a:lnTo>
                  <a:lnTo>
                    <a:pt x="7144" y="217646"/>
                  </a:lnTo>
                  <a:close/>
                </a:path>
              </a:pathLst>
            </a:custGeom>
            <a:solidFill>
              <a:srgbClr val="2B313D"/>
            </a:solidFill>
            <a:ln w="9525" cap="flat">
              <a:noFill/>
              <a:prstDash val="solid"/>
              <a:miter/>
            </a:ln>
          </p:spPr>
          <p:txBody>
            <a:bodyPr rtlCol="0" anchor="ctr"/>
            <a:lstStyle/>
            <a:p>
              <a:endParaRPr lang="fi-FI"/>
            </a:p>
          </p:txBody>
        </p:sp>
        <p:sp>
          <p:nvSpPr>
            <p:cNvPr id="45" name="Freeform: Shape 44">
              <a:extLst>
                <a:ext uri="{FF2B5EF4-FFF2-40B4-BE49-F238E27FC236}">
                  <a16:creationId xmlns:a16="http://schemas.microsoft.com/office/drawing/2014/main" id="{4EC0F81E-691D-416E-8E8F-03ECD2AF5D9F}"/>
                </a:ext>
              </a:extLst>
            </p:cNvPr>
            <p:cNvSpPr/>
            <p:nvPr/>
          </p:nvSpPr>
          <p:spPr>
            <a:xfrm>
              <a:off x="5174455" y="4516673"/>
              <a:ext cx="38100" cy="219075"/>
            </a:xfrm>
            <a:custGeom>
              <a:avLst/>
              <a:gdLst>
                <a:gd name="connsiteX0" fmla="*/ 7144 w 38100"/>
                <a:gd name="connsiteY0" fmla="*/ 7144 h 219075"/>
                <a:gd name="connsiteX1" fmla="*/ 33814 w 38100"/>
                <a:gd name="connsiteY1" fmla="*/ 7144 h 219075"/>
                <a:gd name="connsiteX2" fmla="*/ 33814 w 38100"/>
                <a:gd name="connsiteY2" fmla="*/ 217646 h 219075"/>
                <a:gd name="connsiteX3" fmla="*/ 7144 w 38100"/>
                <a:gd name="connsiteY3" fmla="*/ 217646 h 219075"/>
              </a:gdLst>
              <a:ahLst/>
              <a:cxnLst>
                <a:cxn ang="0">
                  <a:pos x="connsiteX0" y="connsiteY0"/>
                </a:cxn>
                <a:cxn ang="0">
                  <a:pos x="connsiteX1" y="connsiteY1"/>
                </a:cxn>
                <a:cxn ang="0">
                  <a:pos x="connsiteX2" y="connsiteY2"/>
                </a:cxn>
                <a:cxn ang="0">
                  <a:pos x="connsiteX3" y="connsiteY3"/>
                </a:cxn>
              </a:cxnLst>
              <a:rect l="l" t="t" r="r" b="b"/>
              <a:pathLst>
                <a:path w="38100" h="219075">
                  <a:moveTo>
                    <a:pt x="7144" y="7144"/>
                  </a:moveTo>
                  <a:lnTo>
                    <a:pt x="33814" y="7144"/>
                  </a:lnTo>
                  <a:lnTo>
                    <a:pt x="33814" y="217646"/>
                  </a:lnTo>
                  <a:lnTo>
                    <a:pt x="7144" y="217646"/>
                  </a:lnTo>
                  <a:close/>
                </a:path>
              </a:pathLst>
            </a:custGeom>
            <a:solidFill>
              <a:srgbClr val="2B313D"/>
            </a:solidFill>
            <a:ln w="9525" cap="flat">
              <a:noFill/>
              <a:prstDash val="solid"/>
              <a:miter/>
            </a:ln>
          </p:spPr>
          <p:txBody>
            <a:bodyPr rtlCol="0" anchor="ctr"/>
            <a:lstStyle/>
            <a:p>
              <a:endParaRPr lang="fi-FI"/>
            </a:p>
          </p:txBody>
        </p:sp>
        <p:sp>
          <p:nvSpPr>
            <p:cNvPr id="46" name="Freeform: Shape 45">
              <a:extLst>
                <a:ext uri="{FF2B5EF4-FFF2-40B4-BE49-F238E27FC236}">
                  <a16:creationId xmlns:a16="http://schemas.microsoft.com/office/drawing/2014/main" id="{969B5435-09DB-4F4D-A13D-C7E4D19256E2}"/>
                </a:ext>
              </a:extLst>
            </p:cNvPr>
            <p:cNvSpPr/>
            <p:nvPr/>
          </p:nvSpPr>
          <p:spPr>
            <a:xfrm>
              <a:off x="4530956" y="4265213"/>
              <a:ext cx="895350" cy="381000"/>
            </a:xfrm>
            <a:custGeom>
              <a:avLst/>
              <a:gdLst>
                <a:gd name="connsiteX0" fmla="*/ 750655 w 895350"/>
                <a:gd name="connsiteY0" fmla="*/ 375761 h 381000"/>
                <a:gd name="connsiteX1" fmla="*/ 57235 w 895350"/>
                <a:gd name="connsiteY1" fmla="*/ 371951 h 381000"/>
                <a:gd name="connsiteX2" fmla="*/ 8658 w 895350"/>
                <a:gd name="connsiteY2" fmla="*/ 320516 h 381000"/>
                <a:gd name="connsiteX3" fmla="*/ 82000 w 895350"/>
                <a:gd name="connsiteY3" fmla="*/ 57626 h 381000"/>
                <a:gd name="connsiteX4" fmla="*/ 158200 w 895350"/>
                <a:gd name="connsiteY4" fmla="*/ 7144 h 381000"/>
                <a:gd name="connsiteX5" fmla="*/ 844000 w 895350"/>
                <a:gd name="connsiteY5" fmla="*/ 7144 h 381000"/>
                <a:gd name="connsiteX6" fmla="*/ 894483 w 895350"/>
                <a:gd name="connsiteY6" fmla="*/ 57626 h 381000"/>
                <a:gd name="connsiteX7" fmla="*/ 827808 w 895350"/>
                <a:gd name="connsiteY7" fmla="*/ 323374 h 381000"/>
                <a:gd name="connsiteX8" fmla="*/ 750655 w 895350"/>
                <a:gd name="connsiteY8" fmla="*/ 37576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350" h="381000">
                  <a:moveTo>
                    <a:pt x="750655" y="375761"/>
                  </a:moveTo>
                  <a:lnTo>
                    <a:pt x="57235" y="371951"/>
                  </a:lnTo>
                  <a:cubicBezTo>
                    <a:pt x="22945" y="371951"/>
                    <a:pt x="1038" y="348139"/>
                    <a:pt x="8658" y="320516"/>
                  </a:cubicBezTo>
                  <a:lnTo>
                    <a:pt x="82000" y="57626"/>
                  </a:lnTo>
                  <a:cubicBezTo>
                    <a:pt x="89620" y="30004"/>
                    <a:pt x="123910" y="7144"/>
                    <a:pt x="158200" y="7144"/>
                  </a:cubicBezTo>
                  <a:lnTo>
                    <a:pt x="844000" y="7144"/>
                  </a:lnTo>
                  <a:cubicBezTo>
                    <a:pt x="878290" y="7144"/>
                    <a:pt x="901150" y="30004"/>
                    <a:pt x="894483" y="57626"/>
                  </a:cubicBezTo>
                  <a:lnTo>
                    <a:pt x="827808" y="323374"/>
                  </a:lnTo>
                  <a:cubicBezTo>
                    <a:pt x="820188" y="352901"/>
                    <a:pt x="785898" y="375761"/>
                    <a:pt x="750655" y="375761"/>
                  </a:cubicBezTo>
                  <a:close/>
                </a:path>
              </a:pathLst>
            </a:custGeom>
            <a:solidFill>
              <a:srgbClr val="2B313D"/>
            </a:solidFill>
            <a:ln w="9525" cap="flat">
              <a:noFill/>
              <a:prstDash val="solid"/>
              <a:miter/>
            </a:ln>
          </p:spPr>
          <p:txBody>
            <a:bodyPr rtlCol="0" anchor="ctr"/>
            <a:lstStyle/>
            <a:p>
              <a:endParaRPr lang="fi-FI"/>
            </a:p>
          </p:txBody>
        </p:sp>
        <p:sp>
          <p:nvSpPr>
            <p:cNvPr id="47" name="Freeform: Shape 46">
              <a:extLst>
                <a:ext uri="{FF2B5EF4-FFF2-40B4-BE49-F238E27FC236}">
                  <a16:creationId xmlns:a16="http://schemas.microsoft.com/office/drawing/2014/main" id="{B1C5C38D-2138-46E1-B781-12764502AEA9}"/>
                </a:ext>
              </a:extLst>
            </p:cNvPr>
            <p:cNvSpPr/>
            <p:nvPr/>
          </p:nvSpPr>
          <p:spPr>
            <a:xfrm>
              <a:off x="4604560" y="4261495"/>
              <a:ext cx="123825" cy="381000"/>
            </a:xfrm>
            <a:custGeom>
              <a:avLst/>
              <a:gdLst>
                <a:gd name="connsiteX0" fmla="*/ 8778 w 123825"/>
                <a:gd name="connsiteY0" fmla="*/ 374415 h 381000"/>
                <a:gd name="connsiteX1" fmla="*/ 108934 w 123825"/>
                <a:gd name="connsiteY1" fmla="*/ 8777 h 381000"/>
                <a:gd name="connsiteX2" fmla="*/ 122715 w 123825"/>
                <a:gd name="connsiteY2" fmla="*/ 12552 h 381000"/>
                <a:gd name="connsiteX3" fmla="*/ 22558 w 123825"/>
                <a:gd name="connsiteY3" fmla="*/ 378189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78" y="374415"/>
                  </a:moveTo>
                  <a:lnTo>
                    <a:pt x="108934" y="8777"/>
                  </a:lnTo>
                  <a:lnTo>
                    <a:pt x="122715" y="12552"/>
                  </a:lnTo>
                  <a:lnTo>
                    <a:pt x="22558" y="378189"/>
                  </a:lnTo>
                  <a:close/>
                </a:path>
              </a:pathLst>
            </a:custGeom>
            <a:solidFill>
              <a:srgbClr val="02B2D9"/>
            </a:solidFill>
            <a:ln w="9525" cap="flat">
              <a:noFill/>
              <a:prstDash val="solid"/>
              <a:miter/>
            </a:ln>
          </p:spPr>
          <p:txBody>
            <a:bodyPr rtlCol="0" anchor="ctr"/>
            <a:lstStyle/>
            <a:p>
              <a:endParaRPr lang="fi-FI"/>
            </a:p>
          </p:txBody>
        </p:sp>
        <p:sp>
          <p:nvSpPr>
            <p:cNvPr id="48" name="Freeform: Shape 47">
              <a:extLst>
                <a:ext uri="{FF2B5EF4-FFF2-40B4-BE49-F238E27FC236}">
                  <a16:creationId xmlns:a16="http://schemas.microsoft.com/office/drawing/2014/main" id="{5C59ED78-2AAE-4CA1-9422-0B2C6C5A5CDE}"/>
                </a:ext>
              </a:extLst>
            </p:cNvPr>
            <p:cNvSpPr/>
            <p:nvPr/>
          </p:nvSpPr>
          <p:spPr>
            <a:xfrm>
              <a:off x="4728774" y="4261753"/>
              <a:ext cx="123825" cy="381000"/>
            </a:xfrm>
            <a:custGeom>
              <a:avLst/>
              <a:gdLst>
                <a:gd name="connsiteX0" fmla="*/ 8756 w 123825"/>
                <a:gd name="connsiteY0" fmla="*/ 374772 h 381000"/>
                <a:gd name="connsiteX1" fmla="*/ 107397 w 123825"/>
                <a:gd name="connsiteY1" fmla="*/ 8756 h 381000"/>
                <a:gd name="connsiteX2" fmla="*/ 121191 w 123825"/>
                <a:gd name="connsiteY2" fmla="*/ 12474 h 381000"/>
                <a:gd name="connsiteX3" fmla="*/ 22551 w 123825"/>
                <a:gd name="connsiteY3" fmla="*/ 378490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56" y="374772"/>
                  </a:moveTo>
                  <a:lnTo>
                    <a:pt x="107397" y="8756"/>
                  </a:lnTo>
                  <a:lnTo>
                    <a:pt x="121191" y="12474"/>
                  </a:lnTo>
                  <a:lnTo>
                    <a:pt x="22551" y="378490"/>
                  </a:lnTo>
                  <a:close/>
                </a:path>
              </a:pathLst>
            </a:custGeom>
            <a:solidFill>
              <a:srgbClr val="02B2D9"/>
            </a:solidFill>
            <a:ln w="9525" cap="flat">
              <a:noFill/>
              <a:prstDash val="solid"/>
              <a:miter/>
            </a:ln>
          </p:spPr>
          <p:txBody>
            <a:bodyPr rtlCol="0" anchor="ctr"/>
            <a:lstStyle/>
            <a:p>
              <a:endParaRPr lang="fi-FI"/>
            </a:p>
          </p:txBody>
        </p:sp>
        <p:sp>
          <p:nvSpPr>
            <p:cNvPr id="49" name="Freeform: Shape 48">
              <a:extLst>
                <a:ext uri="{FF2B5EF4-FFF2-40B4-BE49-F238E27FC236}">
                  <a16:creationId xmlns:a16="http://schemas.microsoft.com/office/drawing/2014/main" id="{0E3C9546-7D99-4B63-B66F-FA8157C9693A}"/>
                </a:ext>
              </a:extLst>
            </p:cNvPr>
            <p:cNvSpPr/>
            <p:nvPr/>
          </p:nvSpPr>
          <p:spPr>
            <a:xfrm>
              <a:off x="4854700" y="4261878"/>
              <a:ext cx="123825" cy="381000"/>
            </a:xfrm>
            <a:custGeom>
              <a:avLst/>
              <a:gdLst>
                <a:gd name="connsiteX0" fmla="*/ 8738 w 123825"/>
                <a:gd name="connsiteY0" fmla="*/ 375133 h 381000"/>
                <a:gd name="connsiteX1" fmla="*/ 106013 w 123825"/>
                <a:gd name="connsiteY1" fmla="*/ 8738 h 381000"/>
                <a:gd name="connsiteX2" fmla="*/ 119822 w 123825"/>
                <a:gd name="connsiteY2" fmla="*/ 12404 h 381000"/>
                <a:gd name="connsiteX3" fmla="*/ 22547 w 123825"/>
                <a:gd name="connsiteY3" fmla="*/ 378799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38" y="375133"/>
                  </a:moveTo>
                  <a:lnTo>
                    <a:pt x="106013" y="8738"/>
                  </a:lnTo>
                  <a:lnTo>
                    <a:pt x="119822" y="12404"/>
                  </a:lnTo>
                  <a:lnTo>
                    <a:pt x="22547" y="378799"/>
                  </a:lnTo>
                  <a:close/>
                </a:path>
              </a:pathLst>
            </a:custGeom>
            <a:solidFill>
              <a:srgbClr val="02B2D9"/>
            </a:solidFill>
            <a:ln w="9525" cap="flat">
              <a:noFill/>
              <a:prstDash val="solid"/>
              <a:miter/>
            </a:ln>
          </p:spPr>
          <p:txBody>
            <a:bodyPr rtlCol="0" anchor="ctr"/>
            <a:lstStyle/>
            <a:p>
              <a:endParaRPr lang="fi-FI"/>
            </a:p>
          </p:txBody>
        </p:sp>
        <p:sp>
          <p:nvSpPr>
            <p:cNvPr id="50" name="Freeform: Shape 49">
              <a:extLst>
                <a:ext uri="{FF2B5EF4-FFF2-40B4-BE49-F238E27FC236}">
                  <a16:creationId xmlns:a16="http://schemas.microsoft.com/office/drawing/2014/main" id="{01DC186A-4943-48F9-95EA-7E8E0A89D44A}"/>
                </a:ext>
              </a:extLst>
            </p:cNvPr>
            <p:cNvSpPr/>
            <p:nvPr/>
          </p:nvSpPr>
          <p:spPr>
            <a:xfrm>
              <a:off x="4980057" y="4260924"/>
              <a:ext cx="123825" cy="381000"/>
            </a:xfrm>
            <a:custGeom>
              <a:avLst/>
              <a:gdLst>
                <a:gd name="connsiteX0" fmla="*/ 8716 w 123825"/>
                <a:gd name="connsiteY0" fmla="*/ 376450 h 381000"/>
                <a:gd name="connsiteX1" fmla="*/ 104678 w 123825"/>
                <a:gd name="connsiteY1" fmla="*/ 8716 h 381000"/>
                <a:gd name="connsiteX2" fmla="*/ 118503 w 123825"/>
                <a:gd name="connsiteY2" fmla="*/ 12324 h 381000"/>
                <a:gd name="connsiteX3" fmla="*/ 22541 w 123825"/>
                <a:gd name="connsiteY3" fmla="*/ 380058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16" y="376450"/>
                  </a:moveTo>
                  <a:lnTo>
                    <a:pt x="104678" y="8716"/>
                  </a:lnTo>
                  <a:lnTo>
                    <a:pt x="118503" y="12324"/>
                  </a:lnTo>
                  <a:lnTo>
                    <a:pt x="22541" y="380058"/>
                  </a:lnTo>
                  <a:close/>
                </a:path>
              </a:pathLst>
            </a:custGeom>
            <a:solidFill>
              <a:srgbClr val="02B2D9"/>
            </a:solidFill>
            <a:ln w="9525" cap="flat">
              <a:noFill/>
              <a:prstDash val="solid"/>
              <a:miter/>
            </a:ln>
          </p:spPr>
          <p:txBody>
            <a:bodyPr rtlCol="0" anchor="ctr"/>
            <a:lstStyle/>
            <a:p>
              <a:endParaRPr lang="fi-FI"/>
            </a:p>
          </p:txBody>
        </p:sp>
        <p:sp>
          <p:nvSpPr>
            <p:cNvPr id="51" name="Freeform: Shape 50">
              <a:extLst>
                <a:ext uri="{FF2B5EF4-FFF2-40B4-BE49-F238E27FC236}">
                  <a16:creationId xmlns:a16="http://schemas.microsoft.com/office/drawing/2014/main" id="{E6110924-0E82-44F2-8FBB-06CE8BAA55C1}"/>
                </a:ext>
              </a:extLst>
            </p:cNvPr>
            <p:cNvSpPr/>
            <p:nvPr/>
          </p:nvSpPr>
          <p:spPr>
            <a:xfrm>
              <a:off x="5105596" y="4261698"/>
              <a:ext cx="123825" cy="381000"/>
            </a:xfrm>
            <a:custGeom>
              <a:avLst/>
              <a:gdLst>
                <a:gd name="connsiteX0" fmla="*/ 8695 w 123825"/>
                <a:gd name="connsiteY0" fmla="*/ 376809 h 381000"/>
                <a:gd name="connsiteX1" fmla="*/ 103137 w 123825"/>
                <a:gd name="connsiteY1" fmla="*/ 8695 h 381000"/>
                <a:gd name="connsiteX2" fmla="*/ 116975 w 123825"/>
                <a:gd name="connsiteY2" fmla="*/ 12245 h 381000"/>
                <a:gd name="connsiteX3" fmla="*/ 22534 w 123825"/>
                <a:gd name="connsiteY3" fmla="*/ 380359 h 381000"/>
              </a:gdLst>
              <a:ahLst/>
              <a:cxnLst>
                <a:cxn ang="0">
                  <a:pos x="connsiteX0" y="connsiteY0"/>
                </a:cxn>
                <a:cxn ang="0">
                  <a:pos x="connsiteX1" y="connsiteY1"/>
                </a:cxn>
                <a:cxn ang="0">
                  <a:pos x="connsiteX2" y="connsiteY2"/>
                </a:cxn>
                <a:cxn ang="0">
                  <a:pos x="connsiteX3" y="connsiteY3"/>
                </a:cxn>
              </a:cxnLst>
              <a:rect l="l" t="t" r="r" b="b"/>
              <a:pathLst>
                <a:path w="123825" h="381000">
                  <a:moveTo>
                    <a:pt x="8695" y="376809"/>
                  </a:moveTo>
                  <a:lnTo>
                    <a:pt x="103137" y="8695"/>
                  </a:lnTo>
                  <a:lnTo>
                    <a:pt x="116975" y="12245"/>
                  </a:lnTo>
                  <a:lnTo>
                    <a:pt x="22534" y="380359"/>
                  </a:lnTo>
                  <a:close/>
                </a:path>
              </a:pathLst>
            </a:custGeom>
            <a:solidFill>
              <a:srgbClr val="02B2D9"/>
            </a:solidFill>
            <a:ln w="9525" cap="flat">
              <a:noFill/>
              <a:prstDash val="solid"/>
              <a:miter/>
            </a:ln>
          </p:spPr>
          <p:txBody>
            <a:bodyPr rtlCol="0" anchor="ctr"/>
            <a:lstStyle/>
            <a:p>
              <a:endParaRPr lang="fi-FI"/>
            </a:p>
          </p:txBody>
        </p:sp>
        <p:sp>
          <p:nvSpPr>
            <p:cNvPr id="52" name="Freeform: Shape 51">
              <a:extLst>
                <a:ext uri="{FF2B5EF4-FFF2-40B4-BE49-F238E27FC236}">
                  <a16:creationId xmlns:a16="http://schemas.microsoft.com/office/drawing/2014/main" id="{5F205EB9-347A-4A0E-8770-C535CF68AC1C}"/>
                </a:ext>
              </a:extLst>
            </p:cNvPr>
            <p:cNvSpPr/>
            <p:nvPr/>
          </p:nvSpPr>
          <p:spPr>
            <a:xfrm>
              <a:off x="5232828" y="4261809"/>
              <a:ext cx="123825" cy="381000"/>
            </a:xfrm>
            <a:custGeom>
              <a:avLst/>
              <a:gdLst>
                <a:gd name="connsiteX0" fmla="*/ 8673 w 123825"/>
                <a:gd name="connsiteY0" fmla="*/ 377205 h 381000"/>
                <a:gd name="connsiteX1" fmla="*/ 101557 w 123825"/>
                <a:gd name="connsiteY1" fmla="*/ 8673 h 381000"/>
                <a:gd name="connsiteX2" fmla="*/ 115411 w 123825"/>
                <a:gd name="connsiteY2" fmla="*/ 12165 h 381000"/>
                <a:gd name="connsiteX3" fmla="*/ 22528 w 123825"/>
                <a:gd name="connsiteY3" fmla="*/ 380697 h 381000"/>
              </a:gdLst>
              <a:ahLst/>
              <a:cxnLst>
                <a:cxn ang="0">
                  <a:pos x="connsiteX0" y="connsiteY0"/>
                </a:cxn>
                <a:cxn ang="0">
                  <a:pos x="connsiteX1" y="connsiteY1"/>
                </a:cxn>
                <a:cxn ang="0">
                  <a:pos x="connsiteX2" y="connsiteY2"/>
                </a:cxn>
                <a:cxn ang="0">
                  <a:pos x="connsiteX3" y="connsiteY3"/>
                </a:cxn>
              </a:cxnLst>
              <a:rect l="l" t="t" r="r" b="b"/>
              <a:pathLst>
                <a:path w="123825" h="381000">
                  <a:moveTo>
                    <a:pt x="8673" y="377205"/>
                  </a:moveTo>
                  <a:lnTo>
                    <a:pt x="101557" y="8673"/>
                  </a:lnTo>
                  <a:lnTo>
                    <a:pt x="115411" y="12165"/>
                  </a:lnTo>
                  <a:lnTo>
                    <a:pt x="22528" y="380697"/>
                  </a:lnTo>
                  <a:close/>
                </a:path>
              </a:pathLst>
            </a:custGeom>
            <a:solidFill>
              <a:srgbClr val="02B2D9"/>
            </a:solidFill>
            <a:ln w="9525" cap="flat">
              <a:noFill/>
              <a:prstDash val="solid"/>
              <a:miter/>
            </a:ln>
          </p:spPr>
          <p:txBody>
            <a:bodyPr rtlCol="0" anchor="ctr"/>
            <a:lstStyle/>
            <a:p>
              <a:endParaRPr lang="fi-FI"/>
            </a:p>
          </p:txBody>
        </p:sp>
        <p:sp>
          <p:nvSpPr>
            <p:cNvPr id="53" name="Freeform: Shape 52">
              <a:extLst>
                <a:ext uri="{FF2B5EF4-FFF2-40B4-BE49-F238E27FC236}">
                  <a16:creationId xmlns:a16="http://schemas.microsoft.com/office/drawing/2014/main" id="{A82A7003-ABA2-4655-BDBF-B3B06214A1C0}"/>
                </a:ext>
              </a:extLst>
            </p:cNvPr>
            <p:cNvSpPr/>
            <p:nvPr/>
          </p:nvSpPr>
          <p:spPr>
            <a:xfrm>
              <a:off x="4585077" y="4380482"/>
              <a:ext cx="828675" cy="28575"/>
            </a:xfrm>
            <a:custGeom>
              <a:avLst/>
              <a:gdLst>
                <a:gd name="connsiteX0" fmla="*/ 7155 w 828675"/>
                <a:gd name="connsiteY0" fmla="*/ 21443 h 28575"/>
                <a:gd name="connsiteX1" fmla="*/ 7179 w 828675"/>
                <a:gd name="connsiteY1" fmla="*/ 7155 h 28575"/>
                <a:gd name="connsiteX2" fmla="*/ 821566 w 828675"/>
                <a:gd name="connsiteY2" fmla="*/ 8486 h 28575"/>
                <a:gd name="connsiteX3" fmla="*/ 821543 w 828675"/>
                <a:gd name="connsiteY3" fmla="*/ 22773 h 28575"/>
              </a:gdLst>
              <a:ahLst/>
              <a:cxnLst>
                <a:cxn ang="0">
                  <a:pos x="connsiteX0" y="connsiteY0"/>
                </a:cxn>
                <a:cxn ang="0">
                  <a:pos x="connsiteX1" y="connsiteY1"/>
                </a:cxn>
                <a:cxn ang="0">
                  <a:pos x="connsiteX2" y="connsiteY2"/>
                </a:cxn>
                <a:cxn ang="0">
                  <a:pos x="connsiteX3" y="connsiteY3"/>
                </a:cxn>
              </a:cxnLst>
              <a:rect l="l" t="t" r="r" b="b"/>
              <a:pathLst>
                <a:path w="828675" h="28575">
                  <a:moveTo>
                    <a:pt x="7155" y="21443"/>
                  </a:moveTo>
                  <a:lnTo>
                    <a:pt x="7179" y="7155"/>
                  </a:lnTo>
                  <a:lnTo>
                    <a:pt x="821566" y="8486"/>
                  </a:lnTo>
                  <a:lnTo>
                    <a:pt x="821543" y="22773"/>
                  </a:lnTo>
                  <a:close/>
                </a:path>
              </a:pathLst>
            </a:custGeom>
            <a:solidFill>
              <a:srgbClr val="02B2D9"/>
            </a:solidFill>
            <a:ln w="9525" cap="flat">
              <a:noFill/>
              <a:prstDash val="solid"/>
              <a:miter/>
            </a:ln>
          </p:spPr>
          <p:txBody>
            <a:bodyPr rtlCol="0" anchor="ctr"/>
            <a:lstStyle/>
            <a:p>
              <a:endParaRPr lang="fi-FI"/>
            </a:p>
          </p:txBody>
        </p:sp>
        <p:sp>
          <p:nvSpPr>
            <p:cNvPr id="54" name="Freeform: Shape 53">
              <a:extLst>
                <a:ext uri="{FF2B5EF4-FFF2-40B4-BE49-F238E27FC236}">
                  <a16:creationId xmlns:a16="http://schemas.microsoft.com/office/drawing/2014/main" id="{5EC4B46E-9406-4027-8276-78F1FEFB0EDC}"/>
                </a:ext>
              </a:extLst>
            </p:cNvPr>
            <p:cNvSpPr/>
            <p:nvPr/>
          </p:nvSpPr>
          <p:spPr>
            <a:xfrm>
              <a:off x="4550371" y="4506637"/>
              <a:ext cx="828675" cy="28575"/>
            </a:xfrm>
            <a:custGeom>
              <a:avLst/>
              <a:gdLst>
                <a:gd name="connsiteX0" fmla="*/ 7168 w 828675"/>
                <a:gd name="connsiteY0" fmla="*/ 21455 h 28575"/>
                <a:gd name="connsiteX1" fmla="*/ 7215 w 828675"/>
                <a:gd name="connsiteY1" fmla="*/ 7168 h 28575"/>
                <a:gd name="connsiteX2" fmla="*/ 824460 w 828675"/>
                <a:gd name="connsiteY2" fmla="*/ 9884 h 28575"/>
                <a:gd name="connsiteX3" fmla="*/ 824412 w 828675"/>
                <a:gd name="connsiteY3" fmla="*/ 24171 h 28575"/>
              </a:gdLst>
              <a:ahLst/>
              <a:cxnLst>
                <a:cxn ang="0">
                  <a:pos x="connsiteX0" y="connsiteY0"/>
                </a:cxn>
                <a:cxn ang="0">
                  <a:pos x="connsiteX1" y="connsiteY1"/>
                </a:cxn>
                <a:cxn ang="0">
                  <a:pos x="connsiteX2" y="connsiteY2"/>
                </a:cxn>
                <a:cxn ang="0">
                  <a:pos x="connsiteX3" y="connsiteY3"/>
                </a:cxn>
              </a:cxnLst>
              <a:rect l="l" t="t" r="r" b="b"/>
              <a:pathLst>
                <a:path w="828675" h="28575">
                  <a:moveTo>
                    <a:pt x="7168" y="21455"/>
                  </a:moveTo>
                  <a:lnTo>
                    <a:pt x="7215" y="7168"/>
                  </a:lnTo>
                  <a:lnTo>
                    <a:pt x="824460" y="9884"/>
                  </a:lnTo>
                  <a:lnTo>
                    <a:pt x="824412" y="24171"/>
                  </a:lnTo>
                  <a:close/>
                </a:path>
              </a:pathLst>
            </a:custGeom>
            <a:solidFill>
              <a:srgbClr val="02B2D9"/>
            </a:solidFill>
            <a:ln w="9525" cap="flat">
              <a:noFill/>
              <a:prstDash val="solid"/>
              <a:miter/>
            </a:ln>
          </p:spPr>
          <p:txBody>
            <a:bodyPr rtlCol="0" anchor="ctr"/>
            <a:lstStyle/>
            <a:p>
              <a:endParaRPr lang="fi-FI"/>
            </a:p>
          </p:txBody>
        </p:sp>
        <p:sp>
          <p:nvSpPr>
            <p:cNvPr id="55" name="Freeform: Shape 54">
              <a:extLst>
                <a:ext uri="{FF2B5EF4-FFF2-40B4-BE49-F238E27FC236}">
                  <a16:creationId xmlns:a16="http://schemas.microsoft.com/office/drawing/2014/main" id="{01C5A120-AF70-42C9-9D76-FBD5DA62E302}"/>
                </a:ext>
              </a:extLst>
            </p:cNvPr>
            <p:cNvSpPr/>
            <p:nvPr/>
          </p:nvSpPr>
          <p:spPr>
            <a:xfrm>
              <a:off x="5496400" y="4522388"/>
              <a:ext cx="38100" cy="219075"/>
            </a:xfrm>
            <a:custGeom>
              <a:avLst/>
              <a:gdLst>
                <a:gd name="connsiteX0" fmla="*/ 7144 w 38100"/>
                <a:gd name="connsiteY0" fmla="*/ 7144 h 219075"/>
                <a:gd name="connsiteX1" fmla="*/ 33814 w 38100"/>
                <a:gd name="connsiteY1" fmla="*/ 7144 h 219075"/>
                <a:gd name="connsiteX2" fmla="*/ 33814 w 38100"/>
                <a:gd name="connsiteY2" fmla="*/ 217646 h 219075"/>
                <a:gd name="connsiteX3" fmla="*/ 7144 w 38100"/>
                <a:gd name="connsiteY3" fmla="*/ 217646 h 219075"/>
              </a:gdLst>
              <a:ahLst/>
              <a:cxnLst>
                <a:cxn ang="0">
                  <a:pos x="connsiteX0" y="connsiteY0"/>
                </a:cxn>
                <a:cxn ang="0">
                  <a:pos x="connsiteX1" y="connsiteY1"/>
                </a:cxn>
                <a:cxn ang="0">
                  <a:pos x="connsiteX2" y="connsiteY2"/>
                </a:cxn>
                <a:cxn ang="0">
                  <a:pos x="connsiteX3" y="connsiteY3"/>
                </a:cxn>
              </a:cxnLst>
              <a:rect l="l" t="t" r="r" b="b"/>
              <a:pathLst>
                <a:path w="38100" h="219075">
                  <a:moveTo>
                    <a:pt x="7144" y="7144"/>
                  </a:moveTo>
                  <a:lnTo>
                    <a:pt x="33814" y="7144"/>
                  </a:lnTo>
                  <a:lnTo>
                    <a:pt x="33814" y="217646"/>
                  </a:lnTo>
                  <a:lnTo>
                    <a:pt x="7144" y="217646"/>
                  </a:lnTo>
                  <a:close/>
                </a:path>
              </a:pathLst>
            </a:custGeom>
            <a:solidFill>
              <a:srgbClr val="2B313D"/>
            </a:solidFill>
            <a:ln w="9525" cap="flat">
              <a:noFill/>
              <a:prstDash val="solid"/>
              <a:miter/>
            </a:ln>
          </p:spPr>
          <p:txBody>
            <a:bodyPr rtlCol="0" anchor="ctr"/>
            <a:lstStyle/>
            <a:p>
              <a:endParaRPr lang="fi-FI"/>
            </a:p>
          </p:txBody>
        </p:sp>
        <p:sp>
          <p:nvSpPr>
            <p:cNvPr id="56" name="Freeform: Shape 55">
              <a:extLst>
                <a:ext uri="{FF2B5EF4-FFF2-40B4-BE49-F238E27FC236}">
                  <a16:creationId xmlns:a16="http://schemas.microsoft.com/office/drawing/2014/main" id="{6C7A41B0-8D7A-4E18-9AC6-B1472C79D62F}"/>
                </a:ext>
              </a:extLst>
            </p:cNvPr>
            <p:cNvSpPr/>
            <p:nvPr/>
          </p:nvSpPr>
          <p:spPr>
            <a:xfrm>
              <a:off x="5988843" y="4522388"/>
              <a:ext cx="38100" cy="219075"/>
            </a:xfrm>
            <a:custGeom>
              <a:avLst/>
              <a:gdLst>
                <a:gd name="connsiteX0" fmla="*/ 7144 w 38100"/>
                <a:gd name="connsiteY0" fmla="*/ 7144 h 219075"/>
                <a:gd name="connsiteX1" fmla="*/ 33814 w 38100"/>
                <a:gd name="connsiteY1" fmla="*/ 7144 h 219075"/>
                <a:gd name="connsiteX2" fmla="*/ 33814 w 38100"/>
                <a:gd name="connsiteY2" fmla="*/ 217646 h 219075"/>
                <a:gd name="connsiteX3" fmla="*/ 7144 w 38100"/>
                <a:gd name="connsiteY3" fmla="*/ 217646 h 219075"/>
              </a:gdLst>
              <a:ahLst/>
              <a:cxnLst>
                <a:cxn ang="0">
                  <a:pos x="connsiteX0" y="connsiteY0"/>
                </a:cxn>
                <a:cxn ang="0">
                  <a:pos x="connsiteX1" y="connsiteY1"/>
                </a:cxn>
                <a:cxn ang="0">
                  <a:pos x="connsiteX2" y="connsiteY2"/>
                </a:cxn>
                <a:cxn ang="0">
                  <a:pos x="connsiteX3" y="connsiteY3"/>
                </a:cxn>
              </a:cxnLst>
              <a:rect l="l" t="t" r="r" b="b"/>
              <a:pathLst>
                <a:path w="38100" h="219075">
                  <a:moveTo>
                    <a:pt x="7144" y="7144"/>
                  </a:moveTo>
                  <a:lnTo>
                    <a:pt x="33814" y="7144"/>
                  </a:lnTo>
                  <a:lnTo>
                    <a:pt x="33814" y="217646"/>
                  </a:lnTo>
                  <a:lnTo>
                    <a:pt x="7144" y="217646"/>
                  </a:lnTo>
                  <a:close/>
                </a:path>
              </a:pathLst>
            </a:custGeom>
            <a:solidFill>
              <a:srgbClr val="2B313D"/>
            </a:solidFill>
            <a:ln w="9525" cap="flat">
              <a:noFill/>
              <a:prstDash val="solid"/>
              <a:miter/>
            </a:ln>
          </p:spPr>
          <p:txBody>
            <a:bodyPr rtlCol="0" anchor="ctr"/>
            <a:lstStyle/>
            <a:p>
              <a:endParaRPr lang="fi-FI"/>
            </a:p>
          </p:txBody>
        </p:sp>
        <p:sp>
          <p:nvSpPr>
            <p:cNvPr id="57" name="Freeform: Shape 56">
              <a:extLst>
                <a:ext uri="{FF2B5EF4-FFF2-40B4-BE49-F238E27FC236}">
                  <a16:creationId xmlns:a16="http://schemas.microsoft.com/office/drawing/2014/main" id="{3AF68631-5A98-478E-8C22-42E1D5E48E2C}"/>
                </a:ext>
              </a:extLst>
            </p:cNvPr>
            <p:cNvSpPr/>
            <p:nvPr/>
          </p:nvSpPr>
          <p:spPr>
            <a:xfrm>
              <a:off x="5345344" y="4270928"/>
              <a:ext cx="895350" cy="381000"/>
            </a:xfrm>
            <a:custGeom>
              <a:avLst/>
              <a:gdLst>
                <a:gd name="connsiteX0" fmla="*/ 750655 w 895350"/>
                <a:gd name="connsiteY0" fmla="*/ 375761 h 381000"/>
                <a:gd name="connsiteX1" fmla="*/ 57235 w 895350"/>
                <a:gd name="connsiteY1" fmla="*/ 371951 h 381000"/>
                <a:gd name="connsiteX2" fmla="*/ 8658 w 895350"/>
                <a:gd name="connsiteY2" fmla="*/ 320516 h 381000"/>
                <a:gd name="connsiteX3" fmla="*/ 82000 w 895350"/>
                <a:gd name="connsiteY3" fmla="*/ 57626 h 381000"/>
                <a:gd name="connsiteX4" fmla="*/ 158200 w 895350"/>
                <a:gd name="connsiteY4" fmla="*/ 7144 h 381000"/>
                <a:gd name="connsiteX5" fmla="*/ 844000 w 895350"/>
                <a:gd name="connsiteY5" fmla="*/ 7144 h 381000"/>
                <a:gd name="connsiteX6" fmla="*/ 894483 w 895350"/>
                <a:gd name="connsiteY6" fmla="*/ 57626 h 381000"/>
                <a:gd name="connsiteX7" fmla="*/ 827808 w 895350"/>
                <a:gd name="connsiteY7" fmla="*/ 323374 h 381000"/>
                <a:gd name="connsiteX8" fmla="*/ 750655 w 895350"/>
                <a:gd name="connsiteY8" fmla="*/ 375761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350" h="381000">
                  <a:moveTo>
                    <a:pt x="750655" y="375761"/>
                  </a:moveTo>
                  <a:lnTo>
                    <a:pt x="57235" y="371951"/>
                  </a:lnTo>
                  <a:cubicBezTo>
                    <a:pt x="22945" y="371951"/>
                    <a:pt x="1038" y="348139"/>
                    <a:pt x="8658" y="320516"/>
                  </a:cubicBezTo>
                  <a:lnTo>
                    <a:pt x="82000" y="57626"/>
                  </a:lnTo>
                  <a:cubicBezTo>
                    <a:pt x="89620" y="30004"/>
                    <a:pt x="123910" y="7144"/>
                    <a:pt x="158200" y="7144"/>
                  </a:cubicBezTo>
                  <a:lnTo>
                    <a:pt x="844000" y="7144"/>
                  </a:lnTo>
                  <a:cubicBezTo>
                    <a:pt x="878290" y="7144"/>
                    <a:pt x="901150" y="30004"/>
                    <a:pt x="894483" y="57626"/>
                  </a:cubicBezTo>
                  <a:lnTo>
                    <a:pt x="827808" y="323374"/>
                  </a:lnTo>
                  <a:cubicBezTo>
                    <a:pt x="820188" y="352901"/>
                    <a:pt x="785898" y="375761"/>
                    <a:pt x="750655" y="375761"/>
                  </a:cubicBezTo>
                  <a:close/>
                </a:path>
              </a:pathLst>
            </a:custGeom>
            <a:solidFill>
              <a:srgbClr val="2B313D"/>
            </a:solidFill>
            <a:ln w="9525" cap="flat">
              <a:noFill/>
              <a:prstDash val="solid"/>
              <a:miter/>
            </a:ln>
          </p:spPr>
          <p:txBody>
            <a:bodyPr rtlCol="0" anchor="ctr"/>
            <a:lstStyle/>
            <a:p>
              <a:endParaRPr lang="fi-FI"/>
            </a:p>
          </p:txBody>
        </p:sp>
        <p:sp>
          <p:nvSpPr>
            <p:cNvPr id="58" name="Freeform: Shape 57">
              <a:extLst>
                <a:ext uri="{FF2B5EF4-FFF2-40B4-BE49-F238E27FC236}">
                  <a16:creationId xmlns:a16="http://schemas.microsoft.com/office/drawing/2014/main" id="{2C6A150A-1BF2-498D-8A75-7FC82FD1CC5B}"/>
                </a:ext>
              </a:extLst>
            </p:cNvPr>
            <p:cNvSpPr/>
            <p:nvPr/>
          </p:nvSpPr>
          <p:spPr>
            <a:xfrm>
              <a:off x="5418945" y="4267141"/>
              <a:ext cx="123825" cy="381000"/>
            </a:xfrm>
            <a:custGeom>
              <a:avLst/>
              <a:gdLst>
                <a:gd name="connsiteX0" fmla="*/ 8778 w 123825"/>
                <a:gd name="connsiteY0" fmla="*/ 374415 h 381000"/>
                <a:gd name="connsiteX1" fmla="*/ 108935 w 123825"/>
                <a:gd name="connsiteY1" fmla="*/ 8778 h 381000"/>
                <a:gd name="connsiteX2" fmla="*/ 122715 w 123825"/>
                <a:gd name="connsiteY2" fmla="*/ 12552 h 381000"/>
                <a:gd name="connsiteX3" fmla="*/ 22558 w 123825"/>
                <a:gd name="connsiteY3" fmla="*/ 378190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78" y="374415"/>
                  </a:moveTo>
                  <a:lnTo>
                    <a:pt x="108935" y="8778"/>
                  </a:lnTo>
                  <a:lnTo>
                    <a:pt x="122715" y="12552"/>
                  </a:lnTo>
                  <a:lnTo>
                    <a:pt x="22558" y="378190"/>
                  </a:lnTo>
                  <a:close/>
                </a:path>
              </a:pathLst>
            </a:custGeom>
            <a:solidFill>
              <a:srgbClr val="02B2D9"/>
            </a:solidFill>
            <a:ln w="9525" cap="flat">
              <a:noFill/>
              <a:prstDash val="solid"/>
              <a:miter/>
            </a:ln>
          </p:spPr>
          <p:txBody>
            <a:bodyPr rtlCol="0" anchor="ctr"/>
            <a:lstStyle/>
            <a:p>
              <a:endParaRPr lang="fi-FI"/>
            </a:p>
          </p:txBody>
        </p:sp>
        <p:sp>
          <p:nvSpPr>
            <p:cNvPr id="59" name="Freeform: Shape 58">
              <a:extLst>
                <a:ext uri="{FF2B5EF4-FFF2-40B4-BE49-F238E27FC236}">
                  <a16:creationId xmlns:a16="http://schemas.microsoft.com/office/drawing/2014/main" id="{62CA5EE8-064F-4A84-B2AF-C43857BB6197}"/>
                </a:ext>
              </a:extLst>
            </p:cNvPr>
            <p:cNvSpPr/>
            <p:nvPr/>
          </p:nvSpPr>
          <p:spPr>
            <a:xfrm>
              <a:off x="5543470" y="4267579"/>
              <a:ext cx="123825" cy="381000"/>
            </a:xfrm>
            <a:custGeom>
              <a:avLst/>
              <a:gdLst>
                <a:gd name="connsiteX0" fmla="*/ 8757 w 123825"/>
                <a:gd name="connsiteY0" fmla="*/ 374811 h 381000"/>
                <a:gd name="connsiteX1" fmla="*/ 107397 w 123825"/>
                <a:gd name="connsiteY1" fmla="*/ 8757 h 381000"/>
                <a:gd name="connsiteX2" fmla="*/ 121193 w 123825"/>
                <a:gd name="connsiteY2" fmla="*/ 12474 h 381000"/>
                <a:gd name="connsiteX3" fmla="*/ 22553 w 123825"/>
                <a:gd name="connsiteY3" fmla="*/ 378529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57" y="374811"/>
                  </a:moveTo>
                  <a:lnTo>
                    <a:pt x="107397" y="8757"/>
                  </a:lnTo>
                  <a:lnTo>
                    <a:pt x="121193" y="12474"/>
                  </a:lnTo>
                  <a:lnTo>
                    <a:pt x="22553" y="378529"/>
                  </a:lnTo>
                  <a:close/>
                </a:path>
              </a:pathLst>
            </a:custGeom>
            <a:solidFill>
              <a:srgbClr val="02B2D9"/>
            </a:solidFill>
            <a:ln w="9525" cap="flat">
              <a:noFill/>
              <a:prstDash val="solid"/>
              <a:miter/>
            </a:ln>
          </p:spPr>
          <p:txBody>
            <a:bodyPr rtlCol="0" anchor="ctr"/>
            <a:lstStyle/>
            <a:p>
              <a:endParaRPr lang="fi-FI"/>
            </a:p>
          </p:txBody>
        </p:sp>
        <p:sp>
          <p:nvSpPr>
            <p:cNvPr id="60" name="Freeform: Shape 59">
              <a:extLst>
                <a:ext uri="{FF2B5EF4-FFF2-40B4-BE49-F238E27FC236}">
                  <a16:creationId xmlns:a16="http://schemas.microsoft.com/office/drawing/2014/main" id="{F063AE0F-1725-4C61-A71B-231253B2CA2C}"/>
                </a:ext>
              </a:extLst>
            </p:cNvPr>
            <p:cNvSpPr/>
            <p:nvPr/>
          </p:nvSpPr>
          <p:spPr>
            <a:xfrm>
              <a:off x="5669076" y="4267614"/>
              <a:ext cx="123825" cy="381000"/>
            </a:xfrm>
            <a:custGeom>
              <a:avLst/>
              <a:gdLst>
                <a:gd name="connsiteX0" fmla="*/ 8737 w 123825"/>
                <a:gd name="connsiteY0" fmla="*/ 375132 h 381000"/>
                <a:gd name="connsiteX1" fmla="*/ 105975 w 123825"/>
                <a:gd name="connsiteY1" fmla="*/ 8737 h 381000"/>
                <a:gd name="connsiteX2" fmla="*/ 119783 w 123825"/>
                <a:gd name="connsiteY2" fmla="*/ 12401 h 381000"/>
                <a:gd name="connsiteX3" fmla="*/ 22546 w 123825"/>
                <a:gd name="connsiteY3" fmla="*/ 378797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37" y="375132"/>
                  </a:moveTo>
                  <a:lnTo>
                    <a:pt x="105975" y="8737"/>
                  </a:lnTo>
                  <a:lnTo>
                    <a:pt x="119783" y="12401"/>
                  </a:lnTo>
                  <a:lnTo>
                    <a:pt x="22546" y="378797"/>
                  </a:lnTo>
                  <a:close/>
                </a:path>
              </a:pathLst>
            </a:custGeom>
            <a:solidFill>
              <a:srgbClr val="02B2D9"/>
            </a:solidFill>
            <a:ln w="9525" cap="flat">
              <a:noFill/>
              <a:prstDash val="solid"/>
              <a:miter/>
            </a:ln>
          </p:spPr>
          <p:txBody>
            <a:bodyPr rtlCol="0" anchor="ctr"/>
            <a:lstStyle/>
            <a:p>
              <a:endParaRPr lang="fi-FI"/>
            </a:p>
          </p:txBody>
        </p:sp>
        <p:sp>
          <p:nvSpPr>
            <p:cNvPr id="61" name="Freeform: Shape 60">
              <a:extLst>
                <a:ext uri="{FF2B5EF4-FFF2-40B4-BE49-F238E27FC236}">
                  <a16:creationId xmlns:a16="http://schemas.microsoft.com/office/drawing/2014/main" id="{42502C4A-DDE5-4819-A55D-0BFB31BB3FB4}"/>
                </a:ext>
              </a:extLst>
            </p:cNvPr>
            <p:cNvSpPr/>
            <p:nvPr/>
          </p:nvSpPr>
          <p:spPr>
            <a:xfrm>
              <a:off x="5794383" y="4266636"/>
              <a:ext cx="123825" cy="381000"/>
            </a:xfrm>
            <a:custGeom>
              <a:avLst/>
              <a:gdLst>
                <a:gd name="connsiteX0" fmla="*/ 8715 w 123825"/>
                <a:gd name="connsiteY0" fmla="*/ 376449 h 381000"/>
                <a:gd name="connsiteX1" fmla="*/ 104639 w 123825"/>
                <a:gd name="connsiteY1" fmla="*/ 8715 h 381000"/>
                <a:gd name="connsiteX2" fmla="*/ 118464 w 123825"/>
                <a:gd name="connsiteY2" fmla="*/ 12322 h 381000"/>
                <a:gd name="connsiteX3" fmla="*/ 22540 w 123825"/>
                <a:gd name="connsiteY3" fmla="*/ 380055 h 381000"/>
              </a:gdLst>
              <a:ahLst/>
              <a:cxnLst>
                <a:cxn ang="0">
                  <a:pos x="connsiteX0" y="connsiteY0"/>
                </a:cxn>
                <a:cxn ang="0">
                  <a:pos x="connsiteX1" y="connsiteY1"/>
                </a:cxn>
                <a:cxn ang="0">
                  <a:pos x="connsiteX2" y="connsiteY2"/>
                </a:cxn>
                <a:cxn ang="0">
                  <a:pos x="connsiteX3" y="connsiteY3"/>
                </a:cxn>
              </a:cxnLst>
              <a:rect l="l" t="t" r="r" b="b"/>
              <a:pathLst>
                <a:path w="123825" h="381000">
                  <a:moveTo>
                    <a:pt x="8715" y="376449"/>
                  </a:moveTo>
                  <a:lnTo>
                    <a:pt x="104639" y="8715"/>
                  </a:lnTo>
                  <a:lnTo>
                    <a:pt x="118464" y="12322"/>
                  </a:lnTo>
                  <a:lnTo>
                    <a:pt x="22540" y="380055"/>
                  </a:lnTo>
                  <a:close/>
                </a:path>
              </a:pathLst>
            </a:custGeom>
            <a:solidFill>
              <a:srgbClr val="02B2D9"/>
            </a:solidFill>
            <a:ln w="9525" cap="flat">
              <a:noFill/>
              <a:prstDash val="solid"/>
              <a:miter/>
            </a:ln>
          </p:spPr>
          <p:txBody>
            <a:bodyPr rtlCol="0" anchor="ctr"/>
            <a:lstStyle/>
            <a:p>
              <a:endParaRPr lang="fi-FI"/>
            </a:p>
          </p:txBody>
        </p:sp>
        <p:sp>
          <p:nvSpPr>
            <p:cNvPr id="62" name="Freeform: Shape 61">
              <a:extLst>
                <a:ext uri="{FF2B5EF4-FFF2-40B4-BE49-F238E27FC236}">
                  <a16:creationId xmlns:a16="http://schemas.microsoft.com/office/drawing/2014/main" id="{D1A904FF-F55E-4B85-8DA3-6D5E6F746BC4}"/>
                </a:ext>
              </a:extLst>
            </p:cNvPr>
            <p:cNvSpPr/>
            <p:nvPr/>
          </p:nvSpPr>
          <p:spPr>
            <a:xfrm>
              <a:off x="5919906" y="4267258"/>
              <a:ext cx="123825" cy="381000"/>
            </a:xfrm>
            <a:custGeom>
              <a:avLst/>
              <a:gdLst>
                <a:gd name="connsiteX0" fmla="*/ 8694 w 123825"/>
                <a:gd name="connsiteY0" fmla="*/ 376808 h 381000"/>
                <a:gd name="connsiteX1" fmla="*/ 103098 w 123825"/>
                <a:gd name="connsiteY1" fmla="*/ 8694 h 381000"/>
                <a:gd name="connsiteX2" fmla="*/ 116936 w 123825"/>
                <a:gd name="connsiteY2" fmla="*/ 12243 h 381000"/>
                <a:gd name="connsiteX3" fmla="*/ 22533 w 123825"/>
                <a:gd name="connsiteY3" fmla="*/ 380357 h 381000"/>
              </a:gdLst>
              <a:ahLst/>
              <a:cxnLst>
                <a:cxn ang="0">
                  <a:pos x="connsiteX0" y="connsiteY0"/>
                </a:cxn>
                <a:cxn ang="0">
                  <a:pos x="connsiteX1" y="connsiteY1"/>
                </a:cxn>
                <a:cxn ang="0">
                  <a:pos x="connsiteX2" y="connsiteY2"/>
                </a:cxn>
                <a:cxn ang="0">
                  <a:pos x="connsiteX3" y="connsiteY3"/>
                </a:cxn>
              </a:cxnLst>
              <a:rect l="l" t="t" r="r" b="b"/>
              <a:pathLst>
                <a:path w="123825" h="381000">
                  <a:moveTo>
                    <a:pt x="8694" y="376808"/>
                  </a:moveTo>
                  <a:lnTo>
                    <a:pt x="103098" y="8694"/>
                  </a:lnTo>
                  <a:lnTo>
                    <a:pt x="116936" y="12243"/>
                  </a:lnTo>
                  <a:lnTo>
                    <a:pt x="22533" y="380357"/>
                  </a:lnTo>
                  <a:close/>
                </a:path>
              </a:pathLst>
            </a:custGeom>
            <a:solidFill>
              <a:srgbClr val="02B2D9"/>
            </a:solidFill>
            <a:ln w="9525" cap="flat">
              <a:noFill/>
              <a:prstDash val="solid"/>
              <a:miter/>
            </a:ln>
          </p:spPr>
          <p:txBody>
            <a:bodyPr rtlCol="0" anchor="ctr"/>
            <a:lstStyle/>
            <a:p>
              <a:endParaRPr lang="fi-FI"/>
            </a:p>
          </p:txBody>
        </p:sp>
        <p:sp>
          <p:nvSpPr>
            <p:cNvPr id="63" name="Freeform: Shape 62">
              <a:extLst>
                <a:ext uri="{FF2B5EF4-FFF2-40B4-BE49-F238E27FC236}">
                  <a16:creationId xmlns:a16="http://schemas.microsoft.com/office/drawing/2014/main" id="{46AD68D1-F0CC-47CA-9E06-8032B56A497B}"/>
                </a:ext>
              </a:extLst>
            </p:cNvPr>
            <p:cNvSpPr/>
            <p:nvPr/>
          </p:nvSpPr>
          <p:spPr>
            <a:xfrm>
              <a:off x="6047174" y="4267327"/>
              <a:ext cx="123825" cy="381000"/>
            </a:xfrm>
            <a:custGeom>
              <a:avLst/>
              <a:gdLst>
                <a:gd name="connsiteX0" fmla="*/ 8673 w 123825"/>
                <a:gd name="connsiteY0" fmla="*/ 377205 h 381000"/>
                <a:gd name="connsiteX1" fmla="*/ 101557 w 123825"/>
                <a:gd name="connsiteY1" fmla="*/ 8673 h 381000"/>
                <a:gd name="connsiteX2" fmla="*/ 115411 w 123825"/>
                <a:gd name="connsiteY2" fmla="*/ 12165 h 381000"/>
                <a:gd name="connsiteX3" fmla="*/ 22528 w 123825"/>
                <a:gd name="connsiteY3" fmla="*/ 380697 h 381000"/>
              </a:gdLst>
              <a:ahLst/>
              <a:cxnLst>
                <a:cxn ang="0">
                  <a:pos x="connsiteX0" y="connsiteY0"/>
                </a:cxn>
                <a:cxn ang="0">
                  <a:pos x="connsiteX1" y="connsiteY1"/>
                </a:cxn>
                <a:cxn ang="0">
                  <a:pos x="connsiteX2" y="connsiteY2"/>
                </a:cxn>
                <a:cxn ang="0">
                  <a:pos x="connsiteX3" y="connsiteY3"/>
                </a:cxn>
              </a:cxnLst>
              <a:rect l="l" t="t" r="r" b="b"/>
              <a:pathLst>
                <a:path w="123825" h="381000">
                  <a:moveTo>
                    <a:pt x="8673" y="377205"/>
                  </a:moveTo>
                  <a:lnTo>
                    <a:pt x="101557" y="8673"/>
                  </a:lnTo>
                  <a:lnTo>
                    <a:pt x="115411" y="12165"/>
                  </a:lnTo>
                  <a:lnTo>
                    <a:pt x="22528" y="380697"/>
                  </a:lnTo>
                  <a:close/>
                </a:path>
              </a:pathLst>
            </a:custGeom>
            <a:solidFill>
              <a:srgbClr val="02B2D9"/>
            </a:solidFill>
            <a:ln w="9525" cap="flat">
              <a:noFill/>
              <a:prstDash val="solid"/>
              <a:miter/>
            </a:ln>
          </p:spPr>
          <p:txBody>
            <a:bodyPr rtlCol="0" anchor="ctr"/>
            <a:lstStyle/>
            <a:p>
              <a:endParaRPr lang="fi-FI"/>
            </a:p>
          </p:txBody>
        </p:sp>
        <p:sp>
          <p:nvSpPr>
            <p:cNvPr id="64" name="Freeform: Shape 63">
              <a:extLst>
                <a:ext uri="{FF2B5EF4-FFF2-40B4-BE49-F238E27FC236}">
                  <a16:creationId xmlns:a16="http://schemas.microsoft.com/office/drawing/2014/main" id="{5DC34CC3-F1EB-4F94-A266-170E0B61457E}"/>
                </a:ext>
              </a:extLst>
            </p:cNvPr>
            <p:cNvSpPr/>
            <p:nvPr/>
          </p:nvSpPr>
          <p:spPr>
            <a:xfrm>
              <a:off x="5399499" y="4386199"/>
              <a:ext cx="828675" cy="28575"/>
            </a:xfrm>
            <a:custGeom>
              <a:avLst/>
              <a:gdLst>
                <a:gd name="connsiteX0" fmla="*/ 7155 w 828675"/>
                <a:gd name="connsiteY0" fmla="*/ 21443 h 28575"/>
                <a:gd name="connsiteX1" fmla="*/ 7179 w 828675"/>
                <a:gd name="connsiteY1" fmla="*/ 7155 h 28575"/>
                <a:gd name="connsiteX2" fmla="*/ 821566 w 828675"/>
                <a:gd name="connsiteY2" fmla="*/ 8487 h 28575"/>
                <a:gd name="connsiteX3" fmla="*/ 821543 w 828675"/>
                <a:gd name="connsiteY3" fmla="*/ 22774 h 28575"/>
              </a:gdLst>
              <a:ahLst/>
              <a:cxnLst>
                <a:cxn ang="0">
                  <a:pos x="connsiteX0" y="connsiteY0"/>
                </a:cxn>
                <a:cxn ang="0">
                  <a:pos x="connsiteX1" y="connsiteY1"/>
                </a:cxn>
                <a:cxn ang="0">
                  <a:pos x="connsiteX2" y="connsiteY2"/>
                </a:cxn>
                <a:cxn ang="0">
                  <a:pos x="connsiteX3" y="connsiteY3"/>
                </a:cxn>
              </a:cxnLst>
              <a:rect l="l" t="t" r="r" b="b"/>
              <a:pathLst>
                <a:path w="828675" h="28575">
                  <a:moveTo>
                    <a:pt x="7155" y="21443"/>
                  </a:moveTo>
                  <a:lnTo>
                    <a:pt x="7179" y="7155"/>
                  </a:lnTo>
                  <a:lnTo>
                    <a:pt x="821566" y="8487"/>
                  </a:lnTo>
                  <a:lnTo>
                    <a:pt x="821543" y="22774"/>
                  </a:lnTo>
                  <a:close/>
                </a:path>
              </a:pathLst>
            </a:custGeom>
            <a:solidFill>
              <a:srgbClr val="02B2D9"/>
            </a:solidFill>
            <a:ln w="9525" cap="flat">
              <a:noFill/>
              <a:prstDash val="solid"/>
              <a:miter/>
            </a:ln>
          </p:spPr>
          <p:txBody>
            <a:bodyPr rtlCol="0" anchor="ctr"/>
            <a:lstStyle/>
            <a:p>
              <a:endParaRPr lang="fi-FI"/>
            </a:p>
          </p:txBody>
        </p:sp>
        <p:sp>
          <p:nvSpPr>
            <p:cNvPr id="65" name="Freeform: Shape 64">
              <a:extLst>
                <a:ext uri="{FF2B5EF4-FFF2-40B4-BE49-F238E27FC236}">
                  <a16:creationId xmlns:a16="http://schemas.microsoft.com/office/drawing/2014/main" id="{07028BD0-5CA1-40CA-A277-A21205B7C7A9}"/>
                </a:ext>
              </a:extLst>
            </p:cNvPr>
            <p:cNvSpPr/>
            <p:nvPr/>
          </p:nvSpPr>
          <p:spPr>
            <a:xfrm>
              <a:off x="5363846" y="4512349"/>
              <a:ext cx="828675" cy="28575"/>
            </a:xfrm>
            <a:custGeom>
              <a:avLst/>
              <a:gdLst>
                <a:gd name="connsiteX0" fmla="*/ 7168 w 828675"/>
                <a:gd name="connsiteY0" fmla="*/ 21455 h 28575"/>
                <a:gd name="connsiteX1" fmla="*/ 7215 w 828675"/>
                <a:gd name="connsiteY1" fmla="*/ 7167 h 28575"/>
                <a:gd name="connsiteX2" fmla="*/ 824460 w 828675"/>
                <a:gd name="connsiteY2" fmla="*/ 9884 h 28575"/>
                <a:gd name="connsiteX3" fmla="*/ 824412 w 828675"/>
                <a:gd name="connsiteY3" fmla="*/ 24171 h 28575"/>
              </a:gdLst>
              <a:ahLst/>
              <a:cxnLst>
                <a:cxn ang="0">
                  <a:pos x="connsiteX0" y="connsiteY0"/>
                </a:cxn>
                <a:cxn ang="0">
                  <a:pos x="connsiteX1" y="connsiteY1"/>
                </a:cxn>
                <a:cxn ang="0">
                  <a:pos x="connsiteX2" y="connsiteY2"/>
                </a:cxn>
                <a:cxn ang="0">
                  <a:pos x="connsiteX3" y="connsiteY3"/>
                </a:cxn>
              </a:cxnLst>
              <a:rect l="l" t="t" r="r" b="b"/>
              <a:pathLst>
                <a:path w="828675" h="28575">
                  <a:moveTo>
                    <a:pt x="7168" y="21455"/>
                  </a:moveTo>
                  <a:lnTo>
                    <a:pt x="7215" y="7167"/>
                  </a:lnTo>
                  <a:lnTo>
                    <a:pt x="824460" y="9884"/>
                  </a:lnTo>
                  <a:lnTo>
                    <a:pt x="824412" y="24171"/>
                  </a:lnTo>
                  <a:close/>
                </a:path>
              </a:pathLst>
            </a:custGeom>
            <a:solidFill>
              <a:srgbClr val="02B2D9"/>
            </a:solidFill>
            <a:ln w="9525" cap="flat">
              <a:noFill/>
              <a:prstDash val="solid"/>
              <a:miter/>
            </a:ln>
          </p:spPr>
          <p:txBody>
            <a:bodyPr rtlCol="0" anchor="ctr"/>
            <a:lstStyle/>
            <a:p>
              <a:endParaRPr lang="fi-FI"/>
            </a:p>
          </p:txBody>
        </p:sp>
        <p:sp>
          <p:nvSpPr>
            <p:cNvPr id="66" name="Freeform: Shape 65">
              <a:extLst>
                <a:ext uri="{FF2B5EF4-FFF2-40B4-BE49-F238E27FC236}">
                  <a16:creationId xmlns:a16="http://schemas.microsoft.com/office/drawing/2014/main" id="{B9C0B53E-BD99-4129-92D0-ECFF0A81E3B5}"/>
                </a:ext>
              </a:extLst>
            </p:cNvPr>
            <p:cNvSpPr/>
            <p:nvPr/>
          </p:nvSpPr>
          <p:spPr>
            <a:xfrm>
              <a:off x="4198143" y="4093763"/>
              <a:ext cx="723900" cy="771525"/>
            </a:xfrm>
            <a:custGeom>
              <a:avLst/>
              <a:gdLst>
                <a:gd name="connsiteX0" fmla="*/ 722471 w 723900"/>
                <a:gd name="connsiteY0" fmla="*/ 382429 h 771525"/>
                <a:gd name="connsiteX1" fmla="*/ 722471 w 723900"/>
                <a:gd name="connsiteY1" fmla="*/ 386239 h 771525"/>
                <a:gd name="connsiteX2" fmla="*/ 722471 w 723900"/>
                <a:gd name="connsiteY2" fmla="*/ 400526 h 771525"/>
                <a:gd name="connsiteX3" fmla="*/ 722471 w 723900"/>
                <a:gd name="connsiteY3" fmla="*/ 401479 h 771525"/>
                <a:gd name="connsiteX4" fmla="*/ 721519 w 723900"/>
                <a:gd name="connsiteY4" fmla="*/ 421481 h 771525"/>
                <a:gd name="connsiteX5" fmla="*/ 719614 w 723900"/>
                <a:gd name="connsiteY5" fmla="*/ 435769 h 771525"/>
                <a:gd name="connsiteX6" fmla="*/ 687229 w 723900"/>
                <a:gd name="connsiteY6" fmla="*/ 545306 h 771525"/>
                <a:gd name="connsiteX7" fmla="*/ 370999 w 723900"/>
                <a:gd name="connsiteY7" fmla="*/ 763429 h 771525"/>
                <a:gd name="connsiteX8" fmla="*/ 342424 w 723900"/>
                <a:gd name="connsiteY8" fmla="*/ 764381 h 771525"/>
                <a:gd name="connsiteX9" fmla="*/ 341471 w 723900"/>
                <a:gd name="connsiteY9" fmla="*/ 764381 h 771525"/>
                <a:gd name="connsiteX10" fmla="*/ 203359 w 723900"/>
                <a:gd name="connsiteY10" fmla="*/ 737711 h 771525"/>
                <a:gd name="connsiteX11" fmla="*/ 167164 w 723900"/>
                <a:gd name="connsiteY11" fmla="*/ 669131 h 771525"/>
                <a:gd name="connsiteX12" fmla="*/ 163354 w 723900"/>
                <a:gd name="connsiteY12" fmla="*/ 662464 h 771525"/>
                <a:gd name="connsiteX13" fmla="*/ 113824 w 723900"/>
                <a:gd name="connsiteY13" fmla="*/ 552926 h 771525"/>
                <a:gd name="connsiteX14" fmla="*/ 110014 w 723900"/>
                <a:gd name="connsiteY14" fmla="*/ 543401 h 771525"/>
                <a:gd name="connsiteX15" fmla="*/ 76676 w 723900"/>
                <a:gd name="connsiteY15" fmla="*/ 458629 h 771525"/>
                <a:gd name="connsiteX16" fmla="*/ 73819 w 723900"/>
                <a:gd name="connsiteY16" fmla="*/ 450056 h 771525"/>
                <a:gd name="connsiteX17" fmla="*/ 7144 w 723900"/>
                <a:gd name="connsiteY17" fmla="*/ 211931 h 771525"/>
                <a:gd name="connsiteX18" fmla="*/ 345281 w 723900"/>
                <a:gd name="connsiteY18" fmla="*/ 7144 h 771525"/>
                <a:gd name="connsiteX19" fmla="*/ 350996 w 723900"/>
                <a:gd name="connsiteY19" fmla="*/ 7144 h 771525"/>
                <a:gd name="connsiteX20" fmla="*/ 351949 w 723900"/>
                <a:gd name="connsiteY20" fmla="*/ 7144 h 771525"/>
                <a:gd name="connsiteX21" fmla="*/ 526256 w 723900"/>
                <a:gd name="connsiteY21" fmla="*/ 53816 h 771525"/>
                <a:gd name="connsiteX22" fmla="*/ 526256 w 723900"/>
                <a:gd name="connsiteY22" fmla="*/ 53816 h 771525"/>
                <a:gd name="connsiteX23" fmla="*/ 661511 w 723900"/>
                <a:gd name="connsiteY23" fmla="*/ 179546 h 771525"/>
                <a:gd name="connsiteX24" fmla="*/ 673894 w 723900"/>
                <a:gd name="connsiteY24" fmla="*/ 200501 h 771525"/>
                <a:gd name="connsiteX25" fmla="*/ 673894 w 723900"/>
                <a:gd name="connsiteY25" fmla="*/ 200501 h 771525"/>
                <a:gd name="connsiteX26" fmla="*/ 687229 w 723900"/>
                <a:gd name="connsiteY26" fmla="*/ 226219 h 771525"/>
                <a:gd name="connsiteX27" fmla="*/ 699611 w 723900"/>
                <a:gd name="connsiteY27" fmla="*/ 256699 h 771525"/>
                <a:gd name="connsiteX28" fmla="*/ 711041 w 723900"/>
                <a:gd name="connsiteY28" fmla="*/ 295751 h 771525"/>
                <a:gd name="connsiteX29" fmla="*/ 713899 w 723900"/>
                <a:gd name="connsiteY29" fmla="*/ 310039 h 771525"/>
                <a:gd name="connsiteX30" fmla="*/ 714851 w 723900"/>
                <a:gd name="connsiteY30" fmla="*/ 312896 h 771525"/>
                <a:gd name="connsiteX31" fmla="*/ 714851 w 723900"/>
                <a:gd name="connsiteY31" fmla="*/ 312896 h 771525"/>
                <a:gd name="connsiteX32" fmla="*/ 718661 w 723900"/>
                <a:gd name="connsiteY32" fmla="*/ 339566 h 771525"/>
                <a:gd name="connsiteX33" fmla="*/ 722471 w 723900"/>
                <a:gd name="connsiteY33" fmla="*/ 382429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23900" h="771525">
                  <a:moveTo>
                    <a:pt x="722471" y="382429"/>
                  </a:moveTo>
                  <a:lnTo>
                    <a:pt x="722471" y="386239"/>
                  </a:lnTo>
                  <a:cubicBezTo>
                    <a:pt x="722471" y="391001"/>
                    <a:pt x="722471" y="395764"/>
                    <a:pt x="722471" y="400526"/>
                  </a:cubicBezTo>
                  <a:lnTo>
                    <a:pt x="722471" y="401479"/>
                  </a:lnTo>
                  <a:cubicBezTo>
                    <a:pt x="722471" y="408146"/>
                    <a:pt x="721519" y="414814"/>
                    <a:pt x="721519" y="421481"/>
                  </a:cubicBezTo>
                  <a:cubicBezTo>
                    <a:pt x="721519" y="426244"/>
                    <a:pt x="720566" y="431006"/>
                    <a:pt x="719614" y="435769"/>
                  </a:cubicBezTo>
                  <a:cubicBezTo>
                    <a:pt x="714851" y="474821"/>
                    <a:pt x="703421" y="511016"/>
                    <a:pt x="687229" y="545306"/>
                  </a:cubicBezTo>
                  <a:cubicBezTo>
                    <a:pt x="630079" y="667226"/>
                    <a:pt x="511016" y="752951"/>
                    <a:pt x="370999" y="763429"/>
                  </a:cubicBezTo>
                  <a:cubicBezTo>
                    <a:pt x="361474" y="764381"/>
                    <a:pt x="351949" y="764381"/>
                    <a:pt x="342424" y="764381"/>
                  </a:cubicBezTo>
                  <a:lnTo>
                    <a:pt x="341471" y="764381"/>
                  </a:lnTo>
                  <a:cubicBezTo>
                    <a:pt x="292894" y="764381"/>
                    <a:pt x="246221" y="754856"/>
                    <a:pt x="203359" y="737711"/>
                  </a:cubicBezTo>
                  <a:cubicBezTo>
                    <a:pt x="190976" y="714851"/>
                    <a:pt x="178594" y="691991"/>
                    <a:pt x="167164" y="669131"/>
                  </a:cubicBezTo>
                  <a:cubicBezTo>
                    <a:pt x="166211" y="667226"/>
                    <a:pt x="165259" y="664369"/>
                    <a:pt x="163354" y="662464"/>
                  </a:cubicBezTo>
                  <a:cubicBezTo>
                    <a:pt x="145256" y="626269"/>
                    <a:pt x="129064" y="590074"/>
                    <a:pt x="113824" y="552926"/>
                  </a:cubicBezTo>
                  <a:cubicBezTo>
                    <a:pt x="112871" y="550069"/>
                    <a:pt x="110966" y="546259"/>
                    <a:pt x="110014" y="543401"/>
                  </a:cubicBezTo>
                  <a:cubicBezTo>
                    <a:pt x="98584" y="515779"/>
                    <a:pt x="87154" y="487204"/>
                    <a:pt x="76676" y="458629"/>
                  </a:cubicBezTo>
                  <a:cubicBezTo>
                    <a:pt x="75724" y="455771"/>
                    <a:pt x="74771" y="452914"/>
                    <a:pt x="73819" y="450056"/>
                  </a:cubicBezTo>
                  <a:cubicBezTo>
                    <a:pt x="46196" y="372904"/>
                    <a:pt x="24289" y="292894"/>
                    <a:pt x="7144" y="211931"/>
                  </a:cubicBezTo>
                  <a:cubicBezTo>
                    <a:pt x="70009" y="90011"/>
                    <a:pt x="198596" y="7144"/>
                    <a:pt x="345281" y="7144"/>
                  </a:cubicBezTo>
                  <a:cubicBezTo>
                    <a:pt x="347186" y="7144"/>
                    <a:pt x="349091" y="7144"/>
                    <a:pt x="350996" y="7144"/>
                  </a:cubicBezTo>
                  <a:lnTo>
                    <a:pt x="351949" y="7144"/>
                  </a:lnTo>
                  <a:cubicBezTo>
                    <a:pt x="414814" y="8096"/>
                    <a:pt x="474821" y="25241"/>
                    <a:pt x="526256" y="53816"/>
                  </a:cubicBezTo>
                  <a:lnTo>
                    <a:pt x="526256" y="53816"/>
                  </a:lnTo>
                  <a:cubicBezTo>
                    <a:pt x="580549" y="84296"/>
                    <a:pt x="627221" y="127159"/>
                    <a:pt x="661511" y="179546"/>
                  </a:cubicBezTo>
                  <a:cubicBezTo>
                    <a:pt x="666274" y="186214"/>
                    <a:pt x="670084" y="192881"/>
                    <a:pt x="673894" y="200501"/>
                  </a:cubicBezTo>
                  <a:lnTo>
                    <a:pt x="673894" y="200501"/>
                  </a:lnTo>
                  <a:cubicBezTo>
                    <a:pt x="678656" y="209074"/>
                    <a:pt x="683419" y="217646"/>
                    <a:pt x="687229" y="226219"/>
                  </a:cubicBezTo>
                  <a:cubicBezTo>
                    <a:pt x="691991" y="235744"/>
                    <a:pt x="695801" y="246221"/>
                    <a:pt x="699611" y="256699"/>
                  </a:cubicBezTo>
                  <a:cubicBezTo>
                    <a:pt x="704374" y="269081"/>
                    <a:pt x="708184" y="282416"/>
                    <a:pt x="711041" y="295751"/>
                  </a:cubicBezTo>
                  <a:cubicBezTo>
                    <a:pt x="711994" y="300514"/>
                    <a:pt x="712946" y="305276"/>
                    <a:pt x="713899" y="310039"/>
                  </a:cubicBezTo>
                  <a:cubicBezTo>
                    <a:pt x="713899" y="310991"/>
                    <a:pt x="713899" y="311944"/>
                    <a:pt x="714851" y="312896"/>
                  </a:cubicBezTo>
                  <a:lnTo>
                    <a:pt x="714851" y="312896"/>
                  </a:lnTo>
                  <a:cubicBezTo>
                    <a:pt x="716756" y="321469"/>
                    <a:pt x="717709" y="330994"/>
                    <a:pt x="718661" y="339566"/>
                  </a:cubicBezTo>
                  <a:cubicBezTo>
                    <a:pt x="721519" y="352901"/>
                    <a:pt x="722471" y="367189"/>
                    <a:pt x="722471" y="382429"/>
                  </a:cubicBezTo>
                  <a:close/>
                </a:path>
              </a:pathLst>
            </a:custGeom>
            <a:solidFill>
              <a:srgbClr val="04B587"/>
            </a:solidFill>
            <a:ln w="9525" cap="flat">
              <a:noFill/>
              <a:prstDash val="solid"/>
              <a:miter/>
            </a:ln>
          </p:spPr>
          <p:txBody>
            <a:bodyPr rtlCol="0" anchor="ctr"/>
            <a:lstStyle/>
            <a:p>
              <a:endParaRPr lang="fi-FI"/>
            </a:p>
          </p:txBody>
        </p:sp>
        <p:sp>
          <p:nvSpPr>
            <p:cNvPr id="67" name="Freeform: Shape 66">
              <a:extLst>
                <a:ext uri="{FF2B5EF4-FFF2-40B4-BE49-F238E27FC236}">
                  <a16:creationId xmlns:a16="http://schemas.microsoft.com/office/drawing/2014/main" id="{248A899A-3DB6-4724-AAA2-365E3F5CF84B}"/>
                </a:ext>
              </a:extLst>
            </p:cNvPr>
            <p:cNvSpPr/>
            <p:nvPr/>
          </p:nvSpPr>
          <p:spPr>
            <a:xfrm>
              <a:off x="4245768" y="4105193"/>
              <a:ext cx="676275" cy="981075"/>
            </a:xfrm>
            <a:custGeom>
              <a:avLst/>
              <a:gdLst>
                <a:gd name="connsiteX0" fmla="*/ 673894 w 676275"/>
                <a:gd name="connsiteY0" fmla="*/ 390049 h 981075"/>
                <a:gd name="connsiteX1" fmla="*/ 671036 w 676275"/>
                <a:gd name="connsiteY1" fmla="*/ 395764 h 981075"/>
                <a:gd name="connsiteX2" fmla="*/ 664369 w 676275"/>
                <a:gd name="connsiteY2" fmla="*/ 410051 h 981075"/>
                <a:gd name="connsiteX3" fmla="*/ 663416 w 676275"/>
                <a:gd name="connsiteY3" fmla="*/ 411956 h 981075"/>
                <a:gd name="connsiteX4" fmla="*/ 662464 w 676275"/>
                <a:gd name="connsiteY4" fmla="*/ 414814 h 981075"/>
                <a:gd name="connsiteX5" fmla="*/ 656749 w 676275"/>
                <a:gd name="connsiteY5" fmla="*/ 424339 h 981075"/>
                <a:gd name="connsiteX6" fmla="*/ 654844 w 676275"/>
                <a:gd name="connsiteY6" fmla="*/ 427196 h 981075"/>
                <a:gd name="connsiteX7" fmla="*/ 645319 w 676275"/>
                <a:gd name="connsiteY7" fmla="*/ 439579 h 981075"/>
                <a:gd name="connsiteX8" fmla="*/ 640556 w 676275"/>
                <a:gd name="connsiteY8" fmla="*/ 444341 h 981075"/>
                <a:gd name="connsiteX9" fmla="*/ 632936 w 676275"/>
                <a:gd name="connsiteY9" fmla="*/ 449104 h 981075"/>
                <a:gd name="connsiteX10" fmla="*/ 616744 w 676275"/>
                <a:gd name="connsiteY10" fmla="*/ 453866 h 981075"/>
                <a:gd name="connsiteX11" fmla="*/ 599599 w 676275"/>
                <a:gd name="connsiteY11" fmla="*/ 455771 h 981075"/>
                <a:gd name="connsiteX12" fmla="*/ 584359 w 676275"/>
                <a:gd name="connsiteY12" fmla="*/ 453866 h 981075"/>
                <a:gd name="connsiteX13" fmla="*/ 577691 w 676275"/>
                <a:gd name="connsiteY13" fmla="*/ 451961 h 981075"/>
                <a:gd name="connsiteX14" fmla="*/ 571976 w 676275"/>
                <a:gd name="connsiteY14" fmla="*/ 449104 h 981075"/>
                <a:gd name="connsiteX15" fmla="*/ 562451 w 676275"/>
                <a:gd name="connsiteY15" fmla="*/ 441484 h 981075"/>
                <a:gd name="connsiteX16" fmla="*/ 556736 w 676275"/>
                <a:gd name="connsiteY16" fmla="*/ 432911 h 981075"/>
                <a:gd name="connsiteX17" fmla="*/ 553879 w 676275"/>
                <a:gd name="connsiteY17" fmla="*/ 426244 h 981075"/>
                <a:gd name="connsiteX18" fmla="*/ 553879 w 676275"/>
                <a:gd name="connsiteY18" fmla="*/ 424339 h 981075"/>
                <a:gd name="connsiteX19" fmla="*/ 553879 w 676275"/>
                <a:gd name="connsiteY19" fmla="*/ 424339 h 981075"/>
                <a:gd name="connsiteX20" fmla="*/ 553879 w 676275"/>
                <a:gd name="connsiteY20" fmla="*/ 422434 h 981075"/>
                <a:gd name="connsiteX21" fmla="*/ 553879 w 676275"/>
                <a:gd name="connsiteY21" fmla="*/ 420529 h 981075"/>
                <a:gd name="connsiteX22" fmla="*/ 549116 w 676275"/>
                <a:gd name="connsiteY22" fmla="*/ 421481 h 981075"/>
                <a:gd name="connsiteX23" fmla="*/ 550069 w 676275"/>
                <a:gd name="connsiteY23" fmla="*/ 420529 h 981075"/>
                <a:gd name="connsiteX24" fmla="*/ 565309 w 676275"/>
                <a:gd name="connsiteY24" fmla="*/ 411004 h 981075"/>
                <a:gd name="connsiteX25" fmla="*/ 566261 w 676275"/>
                <a:gd name="connsiteY25" fmla="*/ 410051 h 981075"/>
                <a:gd name="connsiteX26" fmla="*/ 581501 w 676275"/>
                <a:gd name="connsiteY26" fmla="*/ 399574 h 981075"/>
                <a:gd name="connsiteX27" fmla="*/ 596741 w 676275"/>
                <a:gd name="connsiteY27" fmla="*/ 389096 h 981075"/>
                <a:gd name="connsiteX28" fmla="*/ 610076 w 676275"/>
                <a:gd name="connsiteY28" fmla="*/ 378619 h 981075"/>
                <a:gd name="connsiteX29" fmla="*/ 633889 w 676275"/>
                <a:gd name="connsiteY29" fmla="*/ 356711 h 981075"/>
                <a:gd name="connsiteX30" fmla="*/ 651034 w 676275"/>
                <a:gd name="connsiteY30" fmla="*/ 335756 h 981075"/>
                <a:gd name="connsiteX31" fmla="*/ 661511 w 676275"/>
                <a:gd name="connsiteY31" fmla="*/ 317659 h 981075"/>
                <a:gd name="connsiteX32" fmla="*/ 667226 w 676275"/>
                <a:gd name="connsiteY32" fmla="*/ 305276 h 981075"/>
                <a:gd name="connsiteX33" fmla="*/ 668179 w 676275"/>
                <a:gd name="connsiteY33" fmla="*/ 301466 h 981075"/>
                <a:gd name="connsiteX34" fmla="*/ 668179 w 676275"/>
                <a:gd name="connsiteY34" fmla="*/ 300514 h 981075"/>
                <a:gd name="connsiteX35" fmla="*/ 668179 w 676275"/>
                <a:gd name="connsiteY35" fmla="*/ 301466 h 981075"/>
                <a:gd name="connsiteX36" fmla="*/ 667226 w 676275"/>
                <a:gd name="connsiteY36" fmla="*/ 305276 h 981075"/>
                <a:gd name="connsiteX37" fmla="*/ 661511 w 676275"/>
                <a:gd name="connsiteY37" fmla="*/ 317659 h 981075"/>
                <a:gd name="connsiteX38" fmla="*/ 650081 w 676275"/>
                <a:gd name="connsiteY38" fmla="*/ 334804 h 981075"/>
                <a:gd name="connsiteX39" fmla="*/ 631984 w 676275"/>
                <a:gd name="connsiteY39" fmla="*/ 354806 h 981075"/>
                <a:gd name="connsiteX40" fmla="*/ 608171 w 676275"/>
                <a:gd name="connsiteY40" fmla="*/ 375761 h 981075"/>
                <a:gd name="connsiteX41" fmla="*/ 593884 w 676275"/>
                <a:gd name="connsiteY41" fmla="*/ 386239 h 981075"/>
                <a:gd name="connsiteX42" fmla="*/ 578644 w 676275"/>
                <a:gd name="connsiteY42" fmla="*/ 396716 h 981075"/>
                <a:gd name="connsiteX43" fmla="*/ 562451 w 676275"/>
                <a:gd name="connsiteY43" fmla="*/ 406241 h 981075"/>
                <a:gd name="connsiteX44" fmla="*/ 552926 w 676275"/>
                <a:gd name="connsiteY44" fmla="*/ 411956 h 981075"/>
                <a:gd name="connsiteX45" fmla="*/ 552926 w 676275"/>
                <a:gd name="connsiteY45" fmla="*/ 411956 h 981075"/>
                <a:gd name="connsiteX46" fmla="*/ 547211 w 676275"/>
                <a:gd name="connsiteY46" fmla="*/ 415766 h 981075"/>
                <a:gd name="connsiteX47" fmla="*/ 539591 w 676275"/>
                <a:gd name="connsiteY47" fmla="*/ 419576 h 981075"/>
                <a:gd name="connsiteX48" fmla="*/ 530066 w 676275"/>
                <a:gd name="connsiteY48" fmla="*/ 424339 h 981075"/>
                <a:gd name="connsiteX49" fmla="*/ 527209 w 676275"/>
                <a:gd name="connsiteY49" fmla="*/ 426244 h 981075"/>
                <a:gd name="connsiteX50" fmla="*/ 527209 w 676275"/>
                <a:gd name="connsiteY50" fmla="*/ 426244 h 981075"/>
                <a:gd name="connsiteX51" fmla="*/ 523399 w 676275"/>
                <a:gd name="connsiteY51" fmla="*/ 428149 h 981075"/>
                <a:gd name="connsiteX52" fmla="*/ 521494 w 676275"/>
                <a:gd name="connsiteY52" fmla="*/ 429101 h 981075"/>
                <a:gd name="connsiteX53" fmla="*/ 512921 w 676275"/>
                <a:gd name="connsiteY53" fmla="*/ 432911 h 981075"/>
                <a:gd name="connsiteX54" fmla="*/ 504349 w 676275"/>
                <a:gd name="connsiteY54" fmla="*/ 436721 h 981075"/>
                <a:gd name="connsiteX55" fmla="*/ 494824 w 676275"/>
                <a:gd name="connsiteY55" fmla="*/ 440531 h 981075"/>
                <a:gd name="connsiteX56" fmla="*/ 485299 w 676275"/>
                <a:gd name="connsiteY56" fmla="*/ 444341 h 981075"/>
                <a:gd name="connsiteX57" fmla="*/ 475774 w 676275"/>
                <a:gd name="connsiteY57" fmla="*/ 447199 h 981075"/>
                <a:gd name="connsiteX58" fmla="*/ 471964 w 676275"/>
                <a:gd name="connsiteY58" fmla="*/ 449104 h 981075"/>
                <a:gd name="connsiteX59" fmla="*/ 467201 w 676275"/>
                <a:gd name="connsiteY59" fmla="*/ 451009 h 981075"/>
                <a:gd name="connsiteX60" fmla="*/ 464344 w 676275"/>
                <a:gd name="connsiteY60" fmla="*/ 439579 h 981075"/>
                <a:gd name="connsiteX61" fmla="*/ 461486 w 676275"/>
                <a:gd name="connsiteY61" fmla="*/ 426244 h 981075"/>
                <a:gd name="connsiteX62" fmla="*/ 460534 w 676275"/>
                <a:gd name="connsiteY62" fmla="*/ 421481 h 981075"/>
                <a:gd name="connsiteX63" fmla="*/ 458629 w 676275"/>
                <a:gd name="connsiteY63" fmla="*/ 411956 h 981075"/>
                <a:gd name="connsiteX64" fmla="*/ 457676 w 676275"/>
                <a:gd name="connsiteY64" fmla="*/ 402431 h 981075"/>
                <a:gd name="connsiteX65" fmla="*/ 457676 w 676275"/>
                <a:gd name="connsiteY65" fmla="*/ 377666 h 981075"/>
                <a:gd name="connsiteX66" fmla="*/ 463391 w 676275"/>
                <a:gd name="connsiteY66" fmla="*/ 350996 h 981075"/>
                <a:gd name="connsiteX67" fmla="*/ 477679 w 676275"/>
                <a:gd name="connsiteY67" fmla="*/ 325279 h 981075"/>
                <a:gd name="connsiteX68" fmla="*/ 498634 w 676275"/>
                <a:gd name="connsiteY68" fmla="*/ 301466 h 981075"/>
                <a:gd name="connsiteX69" fmla="*/ 498634 w 676275"/>
                <a:gd name="connsiteY69" fmla="*/ 301466 h 981075"/>
                <a:gd name="connsiteX70" fmla="*/ 513874 w 676275"/>
                <a:gd name="connsiteY70" fmla="*/ 287179 h 981075"/>
                <a:gd name="connsiteX71" fmla="*/ 521494 w 676275"/>
                <a:gd name="connsiteY71" fmla="*/ 281464 h 981075"/>
                <a:gd name="connsiteX72" fmla="*/ 548164 w 676275"/>
                <a:gd name="connsiteY72" fmla="*/ 264319 h 981075"/>
                <a:gd name="connsiteX73" fmla="*/ 571024 w 676275"/>
                <a:gd name="connsiteY73" fmla="*/ 250984 h 981075"/>
                <a:gd name="connsiteX74" fmla="*/ 571024 w 676275"/>
                <a:gd name="connsiteY74" fmla="*/ 250984 h 981075"/>
                <a:gd name="connsiteX75" fmla="*/ 573881 w 676275"/>
                <a:gd name="connsiteY75" fmla="*/ 249079 h 981075"/>
                <a:gd name="connsiteX76" fmla="*/ 589121 w 676275"/>
                <a:gd name="connsiteY76" fmla="*/ 238601 h 981075"/>
                <a:gd name="connsiteX77" fmla="*/ 589121 w 676275"/>
                <a:gd name="connsiteY77" fmla="*/ 238601 h 981075"/>
                <a:gd name="connsiteX78" fmla="*/ 595789 w 676275"/>
                <a:gd name="connsiteY78" fmla="*/ 233839 h 981075"/>
                <a:gd name="connsiteX79" fmla="*/ 622459 w 676275"/>
                <a:gd name="connsiteY79" fmla="*/ 204311 h 981075"/>
                <a:gd name="connsiteX80" fmla="*/ 627221 w 676275"/>
                <a:gd name="connsiteY80" fmla="*/ 194786 h 981075"/>
                <a:gd name="connsiteX81" fmla="*/ 628174 w 676275"/>
                <a:gd name="connsiteY81" fmla="*/ 193834 h 981075"/>
                <a:gd name="connsiteX82" fmla="*/ 627221 w 676275"/>
                <a:gd name="connsiteY82" fmla="*/ 194786 h 981075"/>
                <a:gd name="connsiteX83" fmla="*/ 621506 w 676275"/>
                <a:gd name="connsiteY83" fmla="*/ 204311 h 981075"/>
                <a:gd name="connsiteX84" fmla="*/ 593884 w 676275"/>
                <a:gd name="connsiteY84" fmla="*/ 231934 h 981075"/>
                <a:gd name="connsiteX85" fmla="*/ 591026 w 676275"/>
                <a:gd name="connsiteY85" fmla="*/ 234791 h 981075"/>
                <a:gd name="connsiteX86" fmla="*/ 572929 w 676275"/>
                <a:gd name="connsiteY86" fmla="*/ 246221 h 981075"/>
                <a:gd name="connsiteX87" fmla="*/ 571976 w 676275"/>
                <a:gd name="connsiteY87" fmla="*/ 247174 h 981075"/>
                <a:gd name="connsiteX88" fmla="*/ 546259 w 676275"/>
                <a:gd name="connsiteY88" fmla="*/ 261461 h 981075"/>
                <a:gd name="connsiteX89" fmla="*/ 518636 w 676275"/>
                <a:gd name="connsiteY89" fmla="*/ 277654 h 981075"/>
                <a:gd name="connsiteX90" fmla="*/ 501491 w 676275"/>
                <a:gd name="connsiteY90" fmla="*/ 290036 h 981075"/>
                <a:gd name="connsiteX91" fmla="*/ 491966 w 676275"/>
                <a:gd name="connsiteY91" fmla="*/ 297656 h 981075"/>
                <a:gd name="connsiteX92" fmla="*/ 485299 w 676275"/>
                <a:gd name="connsiteY92" fmla="*/ 303371 h 981075"/>
                <a:gd name="connsiteX93" fmla="*/ 469106 w 676275"/>
                <a:gd name="connsiteY93" fmla="*/ 321469 h 981075"/>
                <a:gd name="connsiteX94" fmla="*/ 451961 w 676275"/>
                <a:gd name="connsiteY94" fmla="*/ 349091 h 981075"/>
                <a:gd name="connsiteX95" fmla="*/ 443389 w 676275"/>
                <a:gd name="connsiteY95" fmla="*/ 378619 h 981075"/>
                <a:gd name="connsiteX96" fmla="*/ 442436 w 676275"/>
                <a:gd name="connsiteY96" fmla="*/ 406241 h 981075"/>
                <a:gd name="connsiteX97" fmla="*/ 443389 w 676275"/>
                <a:gd name="connsiteY97" fmla="*/ 414814 h 981075"/>
                <a:gd name="connsiteX98" fmla="*/ 445294 w 676275"/>
                <a:gd name="connsiteY98" fmla="*/ 429101 h 981075"/>
                <a:gd name="connsiteX99" fmla="*/ 445294 w 676275"/>
                <a:gd name="connsiteY99" fmla="*/ 431006 h 981075"/>
                <a:gd name="connsiteX100" fmla="*/ 448151 w 676275"/>
                <a:gd name="connsiteY100" fmla="*/ 446246 h 981075"/>
                <a:gd name="connsiteX101" fmla="*/ 451009 w 676275"/>
                <a:gd name="connsiteY101" fmla="*/ 459581 h 981075"/>
                <a:gd name="connsiteX102" fmla="*/ 450056 w 676275"/>
                <a:gd name="connsiteY102" fmla="*/ 459581 h 981075"/>
                <a:gd name="connsiteX103" fmla="*/ 446246 w 676275"/>
                <a:gd name="connsiteY103" fmla="*/ 460534 h 981075"/>
                <a:gd name="connsiteX104" fmla="*/ 441484 w 676275"/>
                <a:gd name="connsiteY104" fmla="*/ 462439 h 981075"/>
                <a:gd name="connsiteX105" fmla="*/ 407194 w 676275"/>
                <a:gd name="connsiteY105" fmla="*/ 471011 h 981075"/>
                <a:gd name="connsiteX106" fmla="*/ 402431 w 676275"/>
                <a:gd name="connsiteY106" fmla="*/ 471964 h 981075"/>
                <a:gd name="connsiteX107" fmla="*/ 391001 w 676275"/>
                <a:gd name="connsiteY107" fmla="*/ 473869 h 981075"/>
                <a:gd name="connsiteX108" fmla="*/ 387191 w 676275"/>
                <a:gd name="connsiteY108" fmla="*/ 474821 h 981075"/>
                <a:gd name="connsiteX109" fmla="*/ 375761 w 676275"/>
                <a:gd name="connsiteY109" fmla="*/ 476726 h 981075"/>
                <a:gd name="connsiteX110" fmla="*/ 361474 w 676275"/>
                <a:gd name="connsiteY110" fmla="*/ 478631 h 981075"/>
                <a:gd name="connsiteX111" fmla="*/ 349091 w 676275"/>
                <a:gd name="connsiteY111" fmla="*/ 479584 h 981075"/>
                <a:gd name="connsiteX112" fmla="*/ 329089 w 676275"/>
                <a:gd name="connsiteY112" fmla="*/ 480536 h 981075"/>
                <a:gd name="connsiteX113" fmla="*/ 324326 w 676275"/>
                <a:gd name="connsiteY113" fmla="*/ 480536 h 981075"/>
                <a:gd name="connsiteX114" fmla="*/ 324326 w 676275"/>
                <a:gd name="connsiteY114" fmla="*/ 428149 h 981075"/>
                <a:gd name="connsiteX115" fmla="*/ 324326 w 676275"/>
                <a:gd name="connsiteY115" fmla="*/ 413861 h 981075"/>
                <a:gd name="connsiteX116" fmla="*/ 324326 w 676275"/>
                <a:gd name="connsiteY116" fmla="*/ 385286 h 981075"/>
                <a:gd name="connsiteX117" fmla="*/ 323374 w 676275"/>
                <a:gd name="connsiteY117" fmla="*/ 132874 h 981075"/>
                <a:gd name="connsiteX118" fmla="*/ 324326 w 676275"/>
                <a:gd name="connsiteY118" fmla="*/ 132874 h 981075"/>
                <a:gd name="connsiteX119" fmla="*/ 334804 w 676275"/>
                <a:gd name="connsiteY119" fmla="*/ 132874 h 981075"/>
                <a:gd name="connsiteX120" fmla="*/ 347186 w 676275"/>
                <a:gd name="connsiteY120" fmla="*/ 131921 h 981075"/>
                <a:gd name="connsiteX121" fmla="*/ 362426 w 676275"/>
                <a:gd name="connsiteY121" fmla="*/ 129064 h 981075"/>
                <a:gd name="connsiteX122" fmla="*/ 370046 w 676275"/>
                <a:gd name="connsiteY122" fmla="*/ 127159 h 981075"/>
                <a:gd name="connsiteX123" fmla="*/ 378619 w 676275"/>
                <a:gd name="connsiteY123" fmla="*/ 125254 h 981075"/>
                <a:gd name="connsiteX124" fmla="*/ 387191 w 676275"/>
                <a:gd name="connsiteY124" fmla="*/ 122396 h 981075"/>
                <a:gd name="connsiteX125" fmla="*/ 391001 w 676275"/>
                <a:gd name="connsiteY125" fmla="*/ 121444 h 981075"/>
                <a:gd name="connsiteX126" fmla="*/ 391954 w 676275"/>
                <a:gd name="connsiteY126" fmla="*/ 122396 h 981075"/>
                <a:gd name="connsiteX127" fmla="*/ 396716 w 676275"/>
                <a:gd name="connsiteY127" fmla="*/ 127159 h 981075"/>
                <a:gd name="connsiteX128" fmla="*/ 413861 w 676275"/>
                <a:gd name="connsiteY128" fmla="*/ 141446 h 981075"/>
                <a:gd name="connsiteX129" fmla="*/ 427196 w 676275"/>
                <a:gd name="connsiteY129" fmla="*/ 149066 h 981075"/>
                <a:gd name="connsiteX130" fmla="*/ 431006 w 676275"/>
                <a:gd name="connsiteY130" fmla="*/ 150019 h 981075"/>
                <a:gd name="connsiteX131" fmla="*/ 434816 w 676275"/>
                <a:gd name="connsiteY131" fmla="*/ 151924 h 981075"/>
                <a:gd name="connsiteX132" fmla="*/ 443389 w 676275"/>
                <a:gd name="connsiteY132" fmla="*/ 153829 h 981075"/>
                <a:gd name="connsiteX133" fmla="*/ 478631 w 676275"/>
                <a:gd name="connsiteY133" fmla="*/ 153829 h 981075"/>
                <a:gd name="connsiteX134" fmla="*/ 495776 w 676275"/>
                <a:gd name="connsiteY134" fmla="*/ 149066 h 981075"/>
                <a:gd name="connsiteX135" fmla="*/ 499586 w 676275"/>
                <a:gd name="connsiteY135" fmla="*/ 147161 h 981075"/>
                <a:gd name="connsiteX136" fmla="*/ 503396 w 676275"/>
                <a:gd name="connsiteY136" fmla="*/ 145256 h 981075"/>
                <a:gd name="connsiteX137" fmla="*/ 507206 w 676275"/>
                <a:gd name="connsiteY137" fmla="*/ 143351 h 981075"/>
                <a:gd name="connsiteX138" fmla="*/ 511016 w 676275"/>
                <a:gd name="connsiteY138" fmla="*/ 141446 h 981075"/>
                <a:gd name="connsiteX139" fmla="*/ 532924 w 676275"/>
                <a:gd name="connsiteY139" fmla="*/ 121444 h 981075"/>
                <a:gd name="connsiteX140" fmla="*/ 544354 w 676275"/>
                <a:gd name="connsiteY140" fmla="*/ 104299 h 981075"/>
                <a:gd name="connsiteX141" fmla="*/ 547211 w 676275"/>
                <a:gd name="connsiteY141" fmla="*/ 99536 h 981075"/>
                <a:gd name="connsiteX142" fmla="*/ 548164 w 676275"/>
                <a:gd name="connsiteY142" fmla="*/ 98584 h 981075"/>
                <a:gd name="connsiteX143" fmla="*/ 547211 w 676275"/>
                <a:gd name="connsiteY143" fmla="*/ 99536 h 981075"/>
                <a:gd name="connsiteX144" fmla="*/ 544354 w 676275"/>
                <a:gd name="connsiteY144" fmla="*/ 104299 h 981075"/>
                <a:gd name="connsiteX145" fmla="*/ 531019 w 676275"/>
                <a:gd name="connsiteY145" fmla="*/ 120491 h 981075"/>
                <a:gd name="connsiteX146" fmla="*/ 508159 w 676275"/>
                <a:gd name="connsiteY146" fmla="*/ 137636 h 981075"/>
                <a:gd name="connsiteX147" fmla="*/ 504349 w 676275"/>
                <a:gd name="connsiteY147" fmla="*/ 139541 h 981075"/>
                <a:gd name="connsiteX148" fmla="*/ 500539 w 676275"/>
                <a:gd name="connsiteY148" fmla="*/ 141446 h 981075"/>
                <a:gd name="connsiteX149" fmla="*/ 496729 w 676275"/>
                <a:gd name="connsiteY149" fmla="*/ 143351 h 981075"/>
                <a:gd name="connsiteX150" fmla="*/ 492919 w 676275"/>
                <a:gd name="connsiteY150" fmla="*/ 144304 h 981075"/>
                <a:gd name="connsiteX151" fmla="*/ 476726 w 676275"/>
                <a:gd name="connsiteY151" fmla="*/ 147161 h 981075"/>
                <a:gd name="connsiteX152" fmla="*/ 445294 w 676275"/>
                <a:gd name="connsiteY152" fmla="*/ 144304 h 981075"/>
                <a:gd name="connsiteX153" fmla="*/ 438626 w 676275"/>
                <a:gd name="connsiteY153" fmla="*/ 141446 h 981075"/>
                <a:gd name="connsiteX154" fmla="*/ 435769 w 676275"/>
                <a:gd name="connsiteY154" fmla="*/ 140494 h 981075"/>
                <a:gd name="connsiteX155" fmla="*/ 432911 w 676275"/>
                <a:gd name="connsiteY155" fmla="*/ 138589 h 981075"/>
                <a:gd name="connsiteX156" fmla="*/ 422434 w 676275"/>
                <a:gd name="connsiteY156" fmla="*/ 131921 h 981075"/>
                <a:gd name="connsiteX157" fmla="*/ 409099 w 676275"/>
                <a:gd name="connsiteY157" fmla="*/ 118586 h 981075"/>
                <a:gd name="connsiteX158" fmla="*/ 408146 w 676275"/>
                <a:gd name="connsiteY158" fmla="*/ 117634 h 981075"/>
                <a:gd name="connsiteX159" fmla="*/ 412909 w 676275"/>
                <a:gd name="connsiteY159" fmla="*/ 115729 h 981075"/>
                <a:gd name="connsiteX160" fmla="*/ 429101 w 676275"/>
                <a:gd name="connsiteY160" fmla="*/ 106204 h 981075"/>
                <a:gd name="connsiteX161" fmla="*/ 436721 w 676275"/>
                <a:gd name="connsiteY161" fmla="*/ 101441 h 981075"/>
                <a:gd name="connsiteX162" fmla="*/ 444341 w 676275"/>
                <a:gd name="connsiteY162" fmla="*/ 96679 h 981075"/>
                <a:gd name="connsiteX163" fmla="*/ 451009 w 676275"/>
                <a:gd name="connsiteY163" fmla="*/ 91916 h 981075"/>
                <a:gd name="connsiteX164" fmla="*/ 457676 w 676275"/>
                <a:gd name="connsiteY164" fmla="*/ 87154 h 981075"/>
                <a:gd name="connsiteX165" fmla="*/ 468154 w 676275"/>
                <a:gd name="connsiteY165" fmla="*/ 76676 h 981075"/>
                <a:gd name="connsiteX166" fmla="*/ 475774 w 676275"/>
                <a:gd name="connsiteY166" fmla="*/ 67151 h 981075"/>
                <a:gd name="connsiteX167" fmla="*/ 480536 w 676275"/>
                <a:gd name="connsiteY167" fmla="*/ 58579 h 981075"/>
                <a:gd name="connsiteX168" fmla="*/ 482441 w 676275"/>
                <a:gd name="connsiteY168" fmla="*/ 52864 h 981075"/>
                <a:gd name="connsiteX169" fmla="*/ 482441 w 676275"/>
                <a:gd name="connsiteY169" fmla="*/ 51911 h 981075"/>
                <a:gd name="connsiteX170" fmla="*/ 482441 w 676275"/>
                <a:gd name="connsiteY170" fmla="*/ 50959 h 981075"/>
                <a:gd name="connsiteX171" fmla="*/ 482441 w 676275"/>
                <a:gd name="connsiteY171" fmla="*/ 51911 h 981075"/>
                <a:gd name="connsiteX172" fmla="*/ 482441 w 676275"/>
                <a:gd name="connsiteY172" fmla="*/ 52864 h 981075"/>
                <a:gd name="connsiteX173" fmla="*/ 479584 w 676275"/>
                <a:gd name="connsiteY173" fmla="*/ 58579 h 981075"/>
                <a:gd name="connsiteX174" fmla="*/ 474821 w 676275"/>
                <a:gd name="connsiteY174" fmla="*/ 66199 h 981075"/>
                <a:gd name="connsiteX175" fmla="*/ 466249 w 676275"/>
                <a:gd name="connsiteY175" fmla="*/ 74771 h 981075"/>
                <a:gd name="connsiteX176" fmla="*/ 454819 w 676275"/>
                <a:gd name="connsiteY176" fmla="*/ 84296 h 981075"/>
                <a:gd name="connsiteX177" fmla="*/ 448151 w 676275"/>
                <a:gd name="connsiteY177" fmla="*/ 89059 h 981075"/>
                <a:gd name="connsiteX178" fmla="*/ 441484 w 676275"/>
                <a:gd name="connsiteY178" fmla="*/ 93821 h 981075"/>
                <a:gd name="connsiteX179" fmla="*/ 433864 w 676275"/>
                <a:gd name="connsiteY179" fmla="*/ 98584 h 981075"/>
                <a:gd name="connsiteX180" fmla="*/ 426244 w 676275"/>
                <a:gd name="connsiteY180" fmla="*/ 102394 h 981075"/>
                <a:gd name="connsiteX181" fmla="*/ 410051 w 676275"/>
                <a:gd name="connsiteY181" fmla="*/ 110014 h 981075"/>
                <a:gd name="connsiteX182" fmla="*/ 401479 w 676275"/>
                <a:gd name="connsiteY182" fmla="*/ 112871 h 981075"/>
                <a:gd name="connsiteX183" fmla="*/ 392906 w 676275"/>
                <a:gd name="connsiteY183" fmla="*/ 115729 h 981075"/>
                <a:gd name="connsiteX184" fmla="*/ 384334 w 676275"/>
                <a:gd name="connsiteY184" fmla="*/ 117634 h 981075"/>
                <a:gd name="connsiteX185" fmla="*/ 375761 w 676275"/>
                <a:gd name="connsiteY185" fmla="*/ 119539 h 981075"/>
                <a:gd name="connsiteX186" fmla="*/ 368141 w 676275"/>
                <a:gd name="connsiteY186" fmla="*/ 121444 h 981075"/>
                <a:gd name="connsiteX187" fmla="*/ 360521 w 676275"/>
                <a:gd name="connsiteY187" fmla="*/ 122396 h 981075"/>
                <a:gd name="connsiteX188" fmla="*/ 346234 w 676275"/>
                <a:gd name="connsiteY188" fmla="*/ 123349 h 981075"/>
                <a:gd name="connsiteX189" fmla="*/ 333851 w 676275"/>
                <a:gd name="connsiteY189" fmla="*/ 123349 h 981075"/>
                <a:gd name="connsiteX190" fmla="*/ 324326 w 676275"/>
                <a:gd name="connsiteY190" fmla="*/ 123349 h 981075"/>
                <a:gd name="connsiteX191" fmla="*/ 322421 w 676275"/>
                <a:gd name="connsiteY191" fmla="*/ 123349 h 981075"/>
                <a:gd name="connsiteX192" fmla="*/ 322421 w 676275"/>
                <a:gd name="connsiteY192" fmla="*/ 14764 h 981075"/>
                <a:gd name="connsiteX193" fmla="*/ 322421 w 676275"/>
                <a:gd name="connsiteY193" fmla="*/ 10954 h 981075"/>
                <a:gd name="connsiteX194" fmla="*/ 313849 w 676275"/>
                <a:gd name="connsiteY194" fmla="*/ 9049 h 981075"/>
                <a:gd name="connsiteX195" fmla="*/ 306229 w 676275"/>
                <a:gd name="connsiteY195" fmla="*/ 7144 h 981075"/>
                <a:gd name="connsiteX196" fmla="*/ 305276 w 676275"/>
                <a:gd name="connsiteY196" fmla="*/ 7144 h 981075"/>
                <a:gd name="connsiteX197" fmla="*/ 305276 w 676275"/>
                <a:gd name="connsiteY197" fmla="*/ 7144 h 981075"/>
                <a:gd name="connsiteX198" fmla="*/ 301466 w 676275"/>
                <a:gd name="connsiteY198" fmla="*/ 270034 h 981075"/>
                <a:gd name="connsiteX199" fmla="*/ 296704 w 676275"/>
                <a:gd name="connsiteY199" fmla="*/ 270034 h 981075"/>
                <a:gd name="connsiteX200" fmla="*/ 279559 w 676275"/>
                <a:gd name="connsiteY200" fmla="*/ 270034 h 981075"/>
                <a:gd name="connsiteX201" fmla="*/ 256699 w 676275"/>
                <a:gd name="connsiteY201" fmla="*/ 269081 h 981075"/>
                <a:gd name="connsiteX202" fmla="*/ 238601 w 676275"/>
                <a:gd name="connsiteY202" fmla="*/ 268129 h 981075"/>
                <a:gd name="connsiteX203" fmla="*/ 238601 w 676275"/>
                <a:gd name="connsiteY203" fmla="*/ 265271 h 981075"/>
                <a:gd name="connsiteX204" fmla="*/ 234791 w 676275"/>
                <a:gd name="connsiteY204" fmla="*/ 235744 h 981075"/>
                <a:gd name="connsiteX205" fmla="*/ 227171 w 676275"/>
                <a:gd name="connsiteY205" fmla="*/ 194786 h 981075"/>
                <a:gd name="connsiteX206" fmla="*/ 221456 w 676275"/>
                <a:gd name="connsiteY206" fmla="*/ 171926 h 981075"/>
                <a:gd name="connsiteX207" fmla="*/ 212884 w 676275"/>
                <a:gd name="connsiteY207" fmla="*/ 148114 h 981075"/>
                <a:gd name="connsiteX208" fmla="*/ 206216 w 676275"/>
                <a:gd name="connsiteY208" fmla="*/ 137636 h 981075"/>
                <a:gd name="connsiteX209" fmla="*/ 204311 w 676275"/>
                <a:gd name="connsiteY209" fmla="*/ 134779 h 981075"/>
                <a:gd name="connsiteX210" fmla="*/ 202406 w 676275"/>
                <a:gd name="connsiteY210" fmla="*/ 131921 h 981075"/>
                <a:gd name="connsiteX211" fmla="*/ 197644 w 676275"/>
                <a:gd name="connsiteY211" fmla="*/ 127159 h 981075"/>
                <a:gd name="connsiteX212" fmla="*/ 179546 w 676275"/>
                <a:gd name="connsiteY212" fmla="*/ 111919 h 981075"/>
                <a:gd name="connsiteX213" fmla="*/ 150971 w 676275"/>
                <a:gd name="connsiteY213" fmla="*/ 82391 h 981075"/>
                <a:gd name="connsiteX214" fmla="*/ 133826 w 676275"/>
                <a:gd name="connsiteY214" fmla="*/ 58579 h 981075"/>
                <a:gd name="connsiteX215" fmla="*/ 128111 w 676275"/>
                <a:gd name="connsiteY215" fmla="*/ 50006 h 981075"/>
                <a:gd name="connsiteX216" fmla="*/ 132874 w 676275"/>
                <a:gd name="connsiteY216" fmla="*/ 58579 h 981075"/>
                <a:gd name="connsiteX217" fmla="*/ 148114 w 676275"/>
                <a:gd name="connsiteY217" fmla="*/ 83344 h 981075"/>
                <a:gd name="connsiteX218" fmla="*/ 159544 w 676275"/>
                <a:gd name="connsiteY218" fmla="*/ 98584 h 981075"/>
                <a:gd name="connsiteX219" fmla="*/ 174784 w 676275"/>
                <a:gd name="connsiteY219" fmla="*/ 114776 h 981075"/>
                <a:gd name="connsiteX220" fmla="*/ 191929 w 676275"/>
                <a:gd name="connsiteY220" fmla="*/ 130016 h 981075"/>
                <a:gd name="connsiteX221" fmla="*/ 195739 w 676275"/>
                <a:gd name="connsiteY221" fmla="*/ 134779 h 981075"/>
                <a:gd name="connsiteX222" fmla="*/ 197644 w 676275"/>
                <a:gd name="connsiteY222" fmla="*/ 136684 h 981075"/>
                <a:gd name="connsiteX223" fmla="*/ 199549 w 676275"/>
                <a:gd name="connsiteY223" fmla="*/ 139541 h 981075"/>
                <a:gd name="connsiteX224" fmla="*/ 204311 w 676275"/>
                <a:gd name="connsiteY224" fmla="*/ 149066 h 981075"/>
                <a:gd name="connsiteX225" fmla="*/ 210979 w 676275"/>
                <a:gd name="connsiteY225" fmla="*/ 170974 h 981075"/>
                <a:gd name="connsiteX226" fmla="*/ 214789 w 676275"/>
                <a:gd name="connsiteY226" fmla="*/ 193834 h 981075"/>
                <a:gd name="connsiteX227" fmla="*/ 219551 w 676275"/>
                <a:gd name="connsiteY227" fmla="*/ 234791 h 981075"/>
                <a:gd name="connsiteX228" fmla="*/ 221456 w 676275"/>
                <a:gd name="connsiteY228" fmla="*/ 263366 h 981075"/>
                <a:gd name="connsiteX229" fmla="*/ 221456 w 676275"/>
                <a:gd name="connsiteY229" fmla="*/ 263366 h 981075"/>
                <a:gd name="connsiteX230" fmla="*/ 200501 w 676275"/>
                <a:gd name="connsiteY230" fmla="*/ 260509 h 981075"/>
                <a:gd name="connsiteX231" fmla="*/ 169069 w 676275"/>
                <a:gd name="connsiteY231" fmla="*/ 254794 h 981075"/>
                <a:gd name="connsiteX232" fmla="*/ 152876 w 676275"/>
                <a:gd name="connsiteY232" fmla="*/ 250984 h 981075"/>
                <a:gd name="connsiteX233" fmla="*/ 136684 w 676275"/>
                <a:gd name="connsiteY233" fmla="*/ 247174 h 981075"/>
                <a:gd name="connsiteX234" fmla="*/ 105251 w 676275"/>
                <a:gd name="connsiteY234" fmla="*/ 237649 h 981075"/>
                <a:gd name="connsiteX235" fmla="*/ 74771 w 676275"/>
                <a:gd name="connsiteY235" fmla="*/ 227171 h 981075"/>
                <a:gd name="connsiteX236" fmla="*/ 49054 w 676275"/>
                <a:gd name="connsiteY236" fmla="*/ 211931 h 981075"/>
                <a:gd name="connsiteX237" fmla="*/ 30004 w 676275"/>
                <a:gd name="connsiteY237" fmla="*/ 193834 h 981075"/>
                <a:gd name="connsiteX238" fmla="*/ 17621 w 676275"/>
                <a:gd name="connsiteY238" fmla="*/ 174784 h 981075"/>
                <a:gd name="connsiteX239" fmla="*/ 10954 w 676275"/>
                <a:gd name="connsiteY239" fmla="*/ 158591 h 981075"/>
                <a:gd name="connsiteX240" fmla="*/ 8096 w 676275"/>
                <a:gd name="connsiteY240" fmla="*/ 148114 h 981075"/>
                <a:gd name="connsiteX241" fmla="*/ 7144 w 676275"/>
                <a:gd name="connsiteY241" fmla="*/ 145256 h 981075"/>
                <a:gd name="connsiteX242" fmla="*/ 8096 w 676275"/>
                <a:gd name="connsiteY242" fmla="*/ 148114 h 981075"/>
                <a:gd name="connsiteX243" fmla="*/ 10954 w 676275"/>
                <a:gd name="connsiteY243" fmla="*/ 159544 h 981075"/>
                <a:gd name="connsiteX244" fmla="*/ 29051 w 676275"/>
                <a:gd name="connsiteY244" fmla="*/ 195739 h 981075"/>
                <a:gd name="connsiteX245" fmla="*/ 48101 w 676275"/>
                <a:gd name="connsiteY245" fmla="*/ 215741 h 981075"/>
                <a:gd name="connsiteX246" fmla="*/ 73819 w 676275"/>
                <a:gd name="connsiteY246" fmla="*/ 232886 h 981075"/>
                <a:gd name="connsiteX247" fmla="*/ 104299 w 676275"/>
                <a:gd name="connsiteY247" fmla="*/ 245269 h 981075"/>
                <a:gd name="connsiteX248" fmla="*/ 135731 w 676275"/>
                <a:gd name="connsiteY248" fmla="*/ 255746 h 981075"/>
                <a:gd name="connsiteX249" fmla="*/ 151924 w 676275"/>
                <a:gd name="connsiteY249" fmla="*/ 260509 h 981075"/>
                <a:gd name="connsiteX250" fmla="*/ 168116 w 676275"/>
                <a:gd name="connsiteY250" fmla="*/ 265271 h 981075"/>
                <a:gd name="connsiteX251" fmla="*/ 199549 w 676275"/>
                <a:gd name="connsiteY251" fmla="*/ 272891 h 981075"/>
                <a:gd name="connsiteX252" fmla="*/ 230029 w 676275"/>
                <a:gd name="connsiteY252" fmla="*/ 277654 h 981075"/>
                <a:gd name="connsiteX253" fmla="*/ 257651 w 676275"/>
                <a:gd name="connsiteY253" fmla="*/ 281464 h 981075"/>
                <a:gd name="connsiteX254" fmla="*/ 280511 w 676275"/>
                <a:gd name="connsiteY254" fmla="*/ 283369 h 981075"/>
                <a:gd name="connsiteX255" fmla="*/ 298609 w 676275"/>
                <a:gd name="connsiteY255" fmla="*/ 284321 h 981075"/>
                <a:gd name="connsiteX256" fmla="*/ 303371 w 676275"/>
                <a:gd name="connsiteY256" fmla="*/ 284321 h 981075"/>
                <a:gd name="connsiteX257" fmla="*/ 300514 w 676275"/>
                <a:gd name="connsiteY257" fmla="*/ 476726 h 981075"/>
                <a:gd name="connsiteX258" fmla="*/ 299561 w 676275"/>
                <a:gd name="connsiteY258" fmla="*/ 519589 h 981075"/>
                <a:gd name="connsiteX259" fmla="*/ 298609 w 676275"/>
                <a:gd name="connsiteY259" fmla="*/ 575786 h 981075"/>
                <a:gd name="connsiteX260" fmla="*/ 293846 w 676275"/>
                <a:gd name="connsiteY260" fmla="*/ 575786 h 981075"/>
                <a:gd name="connsiteX261" fmla="*/ 245269 w 676275"/>
                <a:gd name="connsiteY261" fmla="*/ 572929 h 981075"/>
                <a:gd name="connsiteX262" fmla="*/ 212884 w 676275"/>
                <a:gd name="connsiteY262" fmla="*/ 570071 h 981075"/>
                <a:gd name="connsiteX263" fmla="*/ 195739 w 676275"/>
                <a:gd name="connsiteY263" fmla="*/ 568166 h 981075"/>
                <a:gd name="connsiteX264" fmla="*/ 177641 w 676275"/>
                <a:gd name="connsiteY264" fmla="*/ 566261 h 981075"/>
                <a:gd name="connsiteX265" fmla="*/ 158591 w 676275"/>
                <a:gd name="connsiteY265" fmla="*/ 563404 h 981075"/>
                <a:gd name="connsiteX266" fmla="*/ 139541 w 676275"/>
                <a:gd name="connsiteY266" fmla="*/ 560546 h 981075"/>
                <a:gd name="connsiteX267" fmla="*/ 134779 w 676275"/>
                <a:gd name="connsiteY267" fmla="*/ 559594 h 981075"/>
                <a:gd name="connsiteX268" fmla="*/ 134779 w 676275"/>
                <a:gd name="connsiteY268" fmla="*/ 551021 h 981075"/>
                <a:gd name="connsiteX269" fmla="*/ 134779 w 676275"/>
                <a:gd name="connsiteY269" fmla="*/ 535781 h 981075"/>
                <a:gd name="connsiteX270" fmla="*/ 131921 w 676275"/>
                <a:gd name="connsiteY270" fmla="*/ 515779 h 981075"/>
                <a:gd name="connsiteX271" fmla="*/ 128111 w 676275"/>
                <a:gd name="connsiteY271" fmla="*/ 504349 h 981075"/>
                <a:gd name="connsiteX272" fmla="*/ 125254 w 676275"/>
                <a:gd name="connsiteY272" fmla="*/ 498634 h 981075"/>
                <a:gd name="connsiteX273" fmla="*/ 124301 w 676275"/>
                <a:gd name="connsiteY273" fmla="*/ 497681 h 981075"/>
                <a:gd name="connsiteX274" fmla="*/ 124301 w 676275"/>
                <a:gd name="connsiteY274" fmla="*/ 497681 h 981075"/>
                <a:gd name="connsiteX275" fmla="*/ 124301 w 676275"/>
                <a:gd name="connsiteY275" fmla="*/ 497681 h 981075"/>
                <a:gd name="connsiteX276" fmla="*/ 124301 w 676275"/>
                <a:gd name="connsiteY276" fmla="*/ 497681 h 981075"/>
                <a:gd name="connsiteX277" fmla="*/ 124301 w 676275"/>
                <a:gd name="connsiteY277" fmla="*/ 496729 h 981075"/>
                <a:gd name="connsiteX278" fmla="*/ 122396 w 676275"/>
                <a:gd name="connsiteY278" fmla="*/ 493871 h 981075"/>
                <a:gd name="connsiteX279" fmla="*/ 113824 w 676275"/>
                <a:gd name="connsiteY279" fmla="*/ 483394 h 981075"/>
                <a:gd name="connsiteX280" fmla="*/ 103346 w 676275"/>
                <a:gd name="connsiteY280" fmla="*/ 474821 h 981075"/>
                <a:gd name="connsiteX281" fmla="*/ 78581 w 676275"/>
                <a:gd name="connsiteY281" fmla="*/ 461486 h 981075"/>
                <a:gd name="connsiteX282" fmla="*/ 71914 w 676275"/>
                <a:gd name="connsiteY282" fmla="*/ 458629 h 981075"/>
                <a:gd name="connsiteX283" fmla="*/ 68104 w 676275"/>
                <a:gd name="connsiteY283" fmla="*/ 457676 h 981075"/>
                <a:gd name="connsiteX284" fmla="*/ 65246 w 676275"/>
                <a:gd name="connsiteY284" fmla="*/ 456724 h 981075"/>
                <a:gd name="connsiteX285" fmla="*/ 51911 w 676275"/>
                <a:gd name="connsiteY285" fmla="*/ 452914 h 981075"/>
                <a:gd name="connsiteX286" fmla="*/ 29051 w 676275"/>
                <a:gd name="connsiteY286" fmla="*/ 448151 h 981075"/>
                <a:gd name="connsiteX287" fmla="*/ 31909 w 676275"/>
                <a:gd name="connsiteY287" fmla="*/ 456724 h 981075"/>
                <a:gd name="connsiteX288" fmla="*/ 50006 w 676275"/>
                <a:gd name="connsiteY288" fmla="*/ 461486 h 981075"/>
                <a:gd name="connsiteX289" fmla="*/ 62389 w 676275"/>
                <a:gd name="connsiteY289" fmla="*/ 465296 h 981075"/>
                <a:gd name="connsiteX290" fmla="*/ 65246 w 676275"/>
                <a:gd name="connsiteY290" fmla="*/ 466249 h 981075"/>
                <a:gd name="connsiteX291" fmla="*/ 68104 w 676275"/>
                <a:gd name="connsiteY291" fmla="*/ 467201 h 981075"/>
                <a:gd name="connsiteX292" fmla="*/ 73819 w 676275"/>
                <a:gd name="connsiteY292" fmla="*/ 470059 h 981075"/>
                <a:gd name="connsiteX293" fmla="*/ 94774 w 676275"/>
                <a:gd name="connsiteY293" fmla="*/ 483394 h 981075"/>
                <a:gd name="connsiteX294" fmla="*/ 103346 w 676275"/>
                <a:gd name="connsiteY294" fmla="*/ 491966 h 981075"/>
                <a:gd name="connsiteX295" fmla="*/ 109061 w 676275"/>
                <a:gd name="connsiteY295" fmla="*/ 500539 h 981075"/>
                <a:gd name="connsiteX296" fmla="*/ 110966 w 676275"/>
                <a:gd name="connsiteY296" fmla="*/ 503396 h 981075"/>
                <a:gd name="connsiteX297" fmla="*/ 110966 w 676275"/>
                <a:gd name="connsiteY297" fmla="*/ 504349 h 981075"/>
                <a:gd name="connsiteX298" fmla="*/ 110966 w 676275"/>
                <a:gd name="connsiteY298" fmla="*/ 504349 h 981075"/>
                <a:gd name="connsiteX299" fmla="*/ 110966 w 676275"/>
                <a:gd name="connsiteY299" fmla="*/ 504349 h 981075"/>
                <a:gd name="connsiteX300" fmla="*/ 110966 w 676275"/>
                <a:gd name="connsiteY300" fmla="*/ 504349 h 981075"/>
                <a:gd name="connsiteX301" fmla="*/ 110966 w 676275"/>
                <a:gd name="connsiteY301" fmla="*/ 505301 h 981075"/>
                <a:gd name="connsiteX302" fmla="*/ 112871 w 676275"/>
                <a:gd name="connsiteY302" fmla="*/ 510064 h 981075"/>
                <a:gd name="connsiteX303" fmla="*/ 114776 w 676275"/>
                <a:gd name="connsiteY303" fmla="*/ 519589 h 981075"/>
                <a:gd name="connsiteX304" fmla="*/ 115729 w 676275"/>
                <a:gd name="connsiteY304" fmla="*/ 536734 h 981075"/>
                <a:gd name="connsiteX305" fmla="*/ 114776 w 676275"/>
                <a:gd name="connsiteY305" fmla="*/ 550069 h 981075"/>
                <a:gd name="connsiteX306" fmla="*/ 113824 w 676275"/>
                <a:gd name="connsiteY306" fmla="*/ 556736 h 981075"/>
                <a:gd name="connsiteX307" fmla="*/ 96679 w 676275"/>
                <a:gd name="connsiteY307" fmla="*/ 552926 h 981075"/>
                <a:gd name="connsiteX308" fmla="*/ 62389 w 676275"/>
                <a:gd name="connsiteY308" fmla="*/ 542449 h 981075"/>
                <a:gd name="connsiteX309" fmla="*/ 66199 w 676275"/>
                <a:gd name="connsiteY309" fmla="*/ 551974 h 981075"/>
                <a:gd name="connsiteX310" fmla="*/ 93821 w 676275"/>
                <a:gd name="connsiteY310" fmla="*/ 561499 h 981075"/>
                <a:gd name="connsiteX311" fmla="*/ 113824 w 676275"/>
                <a:gd name="connsiteY311" fmla="*/ 567214 h 981075"/>
                <a:gd name="connsiteX312" fmla="*/ 133826 w 676275"/>
                <a:gd name="connsiteY312" fmla="*/ 571976 h 981075"/>
                <a:gd name="connsiteX313" fmla="*/ 152876 w 676275"/>
                <a:gd name="connsiteY313" fmla="*/ 575786 h 981075"/>
                <a:gd name="connsiteX314" fmla="*/ 171926 w 676275"/>
                <a:gd name="connsiteY314" fmla="*/ 579596 h 981075"/>
                <a:gd name="connsiteX315" fmla="*/ 190976 w 676275"/>
                <a:gd name="connsiteY315" fmla="*/ 582454 h 981075"/>
                <a:gd name="connsiteX316" fmla="*/ 209074 w 676275"/>
                <a:gd name="connsiteY316" fmla="*/ 585311 h 981075"/>
                <a:gd name="connsiteX317" fmla="*/ 238601 w 676275"/>
                <a:gd name="connsiteY317" fmla="*/ 589121 h 981075"/>
                <a:gd name="connsiteX318" fmla="*/ 238601 w 676275"/>
                <a:gd name="connsiteY318" fmla="*/ 591979 h 981075"/>
                <a:gd name="connsiteX319" fmla="*/ 238601 w 676275"/>
                <a:gd name="connsiteY319" fmla="*/ 594836 h 981075"/>
                <a:gd name="connsiteX320" fmla="*/ 238601 w 676275"/>
                <a:gd name="connsiteY320" fmla="*/ 598646 h 981075"/>
                <a:gd name="connsiteX321" fmla="*/ 237649 w 676275"/>
                <a:gd name="connsiteY321" fmla="*/ 610076 h 981075"/>
                <a:gd name="connsiteX322" fmla="*/ 231934 w 676275"/>
                <a:gd name="connsiteY322" fmla="*/ 624364 h 981075"/>
                <a:gd name="connsiteX323" fmla="*/ 220504 w 676275"/>
                <a:gd name="connsiteY323" fmla="*/ 639604 h 981075"/>
                <a:gd name="connsiteX324" fmla="*/ 211931 w 676275"/>
                <a:gd name="connsiteY324" fmla="*/ 646271 h 981075"/>
                <a:gd name="connsiteX325" fmla="*/ 202406 w 676275"/>
                <a:gd name="connsiteY325" fmla="*/ 651034 h 981075"/>
                <a:gd name="connsiteX326" fmla="*/ 179546 w 676275"/>
                <a:gd name="connsiteY326" fmla="*/ 657701 h 981075"/>
                <a:gd name="connsiteX327" fmla="*/ 167164 w 676275"/>
                <a:gd name="connsiteY327" fmla="*/ 659606 h 981075"/>
                <a:gd name="connsiteX328" fmla="*/ 164306 w 676275"/>
                <a:gd name="connsiteY328" fmla="*/ 659606 h 981075"/>
                <a:gd name="connsiteX329" fmla="*/ 161449 w 676275"/>
                <a:gd name="connsiteY329" fmla="*/ 659606 h 981075"/>
                <a:gd name="connsiteX330" fmla="*/ 154781 w 676275"/>
                <a:gd name="connsiteY330" fmla="*/ 659606 h 981075"/>
                <a:gd name="connsiteX331" fmla="*/ 129064 w 676275"/>
                <a:gd name="connsiteY331" fmla="*/ 659606 h 981075"/>
                <a:gd name="connsiteX332" fmla="*/ 114776 w 676275"/>
                <a:gd name="connsiteY332" fmla="*/ 658654 h 981075"/>
                <a:gd name="connsiteX333" fmla="*/ 118586 w 676275"/>
                <a:gd name="connsiteY333" fmla="*/ 665321 h 981075"/>
                <a:gd name="connsiteX334" fmla="*/ 129064 w 676275"/>
                <a:gd name="connsiteY334" fmla="*/ 666274 h 981075"/>
                <a:gd name="connsiteX335" fmla="*/ 155734 w 676275"/>
                <a:gd name="connsiteY335" fmla="*/ 667226 h 981075"/>
                <a:gd name="connsiteX336" fmla="*/ 162401 w 676275"/>
                <a:gd name="connsiteY336" fmla="*/ 667226 h 981075"/>
                <a:gd name="connsiteX337" fmla="*/ 165259 w 676275"/>
                <a:gd name="connsiteY337" fmla="*/ 667226 h 981075"/>
                <a:gd name="connsiteX338" fmla="*/ 168116 w 676275"/>
                <a:gd name="connsiteY338" fmla="*/ 667226 h 981075"/>
                <a:gd name="connsiteX339" fmla="*/ 181451 w 676275"/>
                <a:gd name="connsiteY339" fmla="*/ 666274 h 981075"/>
                <a:gd name="connsiteX340" fmla="*/ 207169 w 676275"/>
                <a:gd name="connsiteY340" fmla="*/ 660559 h 981075"/>
                <a:gd name="connsiteX341" fmla="*/ 218599 w 676275"/>
                <a:gd name="connsiteY341" fmla="*/ 654844 h 981075"/>
                <a:gd name="connsiteX342" fmla="*/ 229076 w 676275"/>
                <a:gd name="connsiteY342" fmla="*/ 647224 h 981075"/>
                <a:gd name="connsiteX343" fmla="*/ 244316 w 676275"/>
                <a:gd name="connsiteY343" fmla="*/ 629126 h 981075"/>
                <a:gd name="connsiteX344" fmla="*/ 251936 w 676275"/>
                <a:gd name="connsiteY344" fmla="*/ 611029 h 981075"/>
                <a:gd name="connsiteX345" fmla="*/ 254794 w 676275"/>
                <a:gd name="connsiteY345" fmla="*/ 595789 h 981075"/>
                <a:gd name="connsiteX346" fmla="*/ 254794 w 676275"/>
                <a:gd name="connsiteY346" fmla="*/ 590074 h 981075"/>
                <a:gd name="connsiteX347" fmla="*/ 254794 w 676275"/>
                <a:gd name="connsiteY347" fmla="*/ 587216 h 981075"/>
                <a:gd name="connsiteX348" fmla="*/ 289084 w 676275"/>
                <a:gd name="connsiteY348" fmla="*/ 590074 h 981075"/>
                <a:gd name="connsiteX349" fmla="*/ 294799 w 676275"/>
                <a:gd name="connsiteY349" fmla="*/ 590074 h 981075"/>
                <a:gd name="connsiteX350" fmla="*/ 291941 w 676275"/>
                <a:gd name="connsiteY350" fmla="*/ 759619 h 981075"/>
                <a:gd name="connsiteX351" fmla="*/ 290036 w 676275"/>
                <a:gd name="connsiteY351" fmla="*/ 936784 h 981075"/>
                <a:gd name="connsiteX352" fmla="*/ 323374 w 676275"/>
                <a:gd name="connsiteY352" fmla="*/ 981551 h 981075"/>
                <a:gd name="connsiteX353" fmla="*/ 322421 w 676275"/>
                <a:gd name="connsiteY353" fmla="*/ 751999 h 981075"/>
                <a:gd name="connsiteX354" fmla="*/ 322421 w 676275"/>
                <a:gd name="connsiteY354" fmla="*/ 700564 h 981075"/>
                <a:gd name="connsiteX355" fmla="*/ 323374 w 676275"/>
                <a:gd name="connsiteY355" fmla="*/ 700564 h 981075"/>
                <a:gd name="connsiteX356" fmla="*/ 330994 w 676275"/>
                <a:gd name="connsiteY356" fmla="*/ 701516 h 981075"/>
                <a:gd name="connsiteX357" fmla="*/ 340519 w 676275"/>
                <a:gd name="connsiteY357" fmla="*/ 702469 h 981075"/>
                <a:gd name="connsiteX358" fmla="*/ 350996 w 676275"/>
                <a:gd name="connsiteY358" fmla="*/ 702469 h 981075"/>
                <a:gd name="connsiteX359" fmla="*/ 361474 w 676275"/>
                <a:gd name="connsiteY359" fmla="*/ 702469 h 981075"/>
                <a:gd name="connsiteX360" fmla="*/ 372904 w 676275"/>
                <a:gd name="connsiteY360" fmla="*/ 702469 h 981075"/>
                <a:gd name="connsiteX361" fmla="*/ 378619 w 676275"/>
                <a:gd name="connsiteY361" fmla="*/ 702469 h 981075"/>
                <a:gd name="connsiteX362" fmla="*/ 384334 w 676275"/>
                <a:gd name="connsiteY362" fmla="*/ 701516 h 981075"/>
                <a:gd name="connsiteX363" fmla="*/ 397669 w 676275"/>
                <a:gd name="connsiteY363" fmla="*/ 700564 h 981075"/>
                <a:gd name="connsiteX364" fmla="*/ 424339 w 676275"/>
                <a:gd name="connsiteY364" fmla="*/ 695801 h 981075"/>
                <a:gd name="connsiteX365" fmla="*/ 444341 w 676275"/>
                <a:gd name="connsiteY365" fmla="*/ 691039 h 981075"/>
                <a:gd name="connsiteX366" fmla="*/ 445294 w 676275"/>
                <a:gd name="connsiteY366" fmla="*/ 691991 h 981075"/>
                <a:gd name="connsiteX367" fmla="*/ 449104 w 676275"/>
                <a:gd name="connsiteY367" fmla="*/ 692944 h 981075"/>
                <a:gd name="connsiteX368" fmla="*/ 450056 w 676275"/>
                <a:gd name="connsiteY368" fmla="*/ 692944 h 981075"/>
                <a:gd name="connsiteX369" fmla="*/ 451961 w 676275"/>
                <a:gd name="connsiteY369" fmla="*/ 692944 h 981075"/>
                <a:gd name="connsiteX370" fmla="*/ 453866 w 676275"/>
                <a:gd name="connsiteY370" fmla="*/ 692944 h 981075"/>
                <a:gd name="connsiteX371" fmla="*/ 453866 w 676275"/>
                <a:gd name="connsiteY371" fmla="*/ 692944 h 981075"/>
                <a:gd name="connsiteX372" fmla="*/ 453866 w 676275"/>
                <a:gd name="connsiteY372" fmla="*/ 692944 h 981075"/>
                <a:gd name="connsiteX373" fmla="*/ 454819 w 676275"/>
                <a:gd name="connsiteY373" fmla="*/ 692944 h 981075"/>
                <a:gd name="connsiteX374" fmla="*/ 454819 w 676275"/>
                <a:gd name="connsiteY374" fmla="*/ 692944 h 981075"/>
                <a:gd name="connsiteX375" fmla="*/ 456724 w 676275"/>
                <a:gd name="connsiteY375" fmla="*/ 691991 h 981075"/>
                <a:gd name="connsiteX376" fmla="*/ 459581 w 676275"/>
                <a:gd name="connsiteY376" fmla="*/ 688181 h 981075"/>
                <a:gd name="connsiteX377" fmla="*/ 477679 w 676275"/>
                <a:gd name="connsiteY377" fmla="*/ 681514 h 981075"/>
                <a:gd name="connsiteX378" fmla="*/ 502444 w 676275"/>
                <a:gd name="connsiteY378" fmla="*/ 671036 h 981075"/>
                <a:gd name="connsiteX379" fmla="*/ 513874 w 676275"/>
                <a:gd name="connsiteY379" fmla="*/ 665321 h 981075"/>
                <a:gd name="connsiteX380" fmla="*/ 519589 w 676275"/>
                <a:gd name="connsiteY380" fmla="*/ 662464 h 981075"/>
                <a:gd name="connsiteX381" fmla="*/ 524351 w 676275"/>
                <a:gd name="connsiteY381" fmla="*/ 659606 h 981075"/>
                <a:gd name="connsiteX382" fmla="*/ 533876 w 676275"/>
                <a:gd name="connsiteY382" fmla="*/ 653891 h 981075"/>
                <a:gd name="connsiteX383" fmla="*/ 542449 w 676275"/>
                <a:gd name="connsiteY383" fmla="*/ 648176 h 981075"/>
                <a:gd name="connsiteX384" fmla="*/ 551021 w 676275"/>
                <a:gd name="connsiteY384" fmla="*/ 642461 h 981075"/>
                <a:gd name="connsiteX385" fmla="*/ 558641 w 676275"/>
                <a:gd name="connsiteY385" fmla="*/ 636746 h 981075"/>
                <a:gd name="connsiteX386" fmla="*/ 564356 w 676275"/>
                <a:gd name="connsiteY386" fmla="*/ 631984 h 981075"/>
                <a:gd name="connsiteX387" fmla="*/ 569119 w 676275"/>
                <a:gd name="connsiteY387" fmla="*/ 627221 h 981075"/>
                <a:gd name="connsiteX388" fmla="*/ 577691 w 676275"/>
                <a:gd name="connsiteY388" fmla="*/ 619601 h 981075"/>
                <a:gd name="connsiteX389" fmla="*/ 569119 w 676275"/>
                <a:gd name="connsiteY389" fmla="*/ 626269 h 981075"/>
                <a:gd name="connsiteX390" fmla="*/ 563404 w 676275"/>
                <a:gd name="connsiteY390" fmla="*/ 630079 h 981075"/>
                <a:gd name="connsiteX391" fmla="*/ 556736 w 676275"/>
                <a:gd name="connsiteY391" fmla="*/ 634841 h 981075"/>
                <a:gd name="connsiteX392" fmla="*/ 549116 w 676275"/>
                <a:gd name="connsiteY392" fmla="*/ 639604 h 981075"/>
                <a:gd name="connsiteX393" fmla="*/ 540544 w 676275"/>
                <a:gd name="connsiteY393" fmla="*/ 644366 h 981075"/>
                <a:gd name="connsiteX394" fmla="*/ 531019 w 676275"/>
                <a:gd name="connsiteY394" fmla="*/ 650081 h 981075"/>
                <a:gd name="connsiteX395" fmla="*/ 520541 w 676275"/>
                <a:gd name="connsiteY395" fmla="*/ 654844 h 981075"/>
                <a:gd name="connsiteX396" fmla="*/ 514826 w 676275"/>
                <a:gd name="connsiteY396" fmla="*/ 657701 h 981075"/>
                <a:gd name="connsiteX397" fmla="*/ 509111 w 676275"/>
                <a:gd name="connsiteY397" fmla="*/ 660559 h 981075"/>
                <a:gd name="connsiteX398" fmla="*/ 497681 w 676275"/>
                <a:gd name="connsiteY398" fmla="*/ 665321 h 981075"/>
                <a:gd name="connsiteX399" fmla="*/ 472916 w 676275"/>
                <a:gd name="connsiteY399" fmla="*/ 673894 h 981075"/>
                <a:gd name="connsiteX400" fmla="*/ 455771 w 676275"/>
                <a:gd name="connsiteY400" fmla="*/ 678656 h 981075"/>
                <a:gd name="connsiteX401" fmla="*/ 452914 w 676275"/>
                <a:gd name="connsiteY401" fmla="*/ 675799 h 981075"/>
                <a:gd name="connsiteX402" fmla="*/ 451961 w 676275"/>
                <a:gd name="connsiteY402" fmla="*/ 674846 h 981075"/>
                <a:gd name="connsiteX403" fmla="*/ 450056 w 676275"/>
                <a:gd name="connsiteY403" fmla="*/ 673894 h 981075"/>
                <a:gd name="connsiteX404" fmla="*/ 449104 w 676275"/>
                <a:gd name="connsiteY404" fmla="*/ 673894 h 981075"/>
                <a:gd name="connsiteX405" fmla="*/ 449104 w 676275"/>
                <a:gd name="connsiteY405" fmla="*/ 673894 h 981075"/>
                <a:gd name="connsiteX406" fmla="*/ 448151 w 676275"/>
                <a:gd name="connsiteY406" fmla="*/ 671989 h 981075"/>
                <a:gd name="connsiteX407" fmla="*/ 447199 w 676275"/>
                <a:gd name="connsiteY407" fmla="*/ 669131 h 981075"/>
                <a:gd name="connsiteX408" fmla="*/ 447199 w 676275"/>
                <a:gd name="connsiteY408" fmla="*/ 656749 h 981075"/>
                <a:gd name="connsiteX409" fmla="*/ 452914 w 676275"/>
                <a:gd name="connsiteY409" fmla="*/ 642461 h 981075"/>
                <a:gd name="connsiteX410" fmla="*/ 454819 w 676275"/>
                <a:gd name="connsiteY410" fmla="*/ 638651 h 981075"/>
                <a:gd name="connsiteX411" fmla="*/ 457676 w 676275"/>
                <a:gd name="connsiteY411" fmla="*/ 634841 h 981075"/>
                <a:gd name="connsiteX412" fmla="*/ 463391 w 676275"/>
                <a:gd name="connsiteY412" fmla="*/ 629126 h 981075"/>
                <a:gd name="connsiteX413" fmla="*/ 463391 w 676275"/>
                <a:gd name="connsiteY413" fmla="*/ 629126 h 981075"/>
                <a:gd name="connsiteX414" fmla="*/ 465296 w 676275"/>
                <a:gd name="connsiteY414" fmla="*/ 627221 h 981075"/>
                <a:gd name="connsiteX415" fmla="*/ 500539 w 676275"/>
                <a:gd name="connsiteY415" fmla="*/ 611029 h 981075"/>
                <a:gd name="connsiteX416" fmla="*/ 543401 w 676275"/>
                <a:gd name="connsiteY416" fmla="*/ 601504 h 981075"/>
                <a:gd name="connsiteX417" fmla="*/ 563404 w 676275"/>
                <a:gd name="connsiteY417" fmla="*/ 595789 h 981075"/>
                <a:gd name="connsiteX418" fmla="*/ 580549 w 676275"/>
                <a:gd name="connsiteY418" fmla="*/ 589121 h 981075"/>
                <a:gd name="connsiteX419" fmla="*/ 594836 w 676275"/>
                <a:gd name="connsiteY419" fmla="*/ 582454 h 981075"/>
                <a:gd name="connsiteX420" fmla="*/ 605314 w 676275"/>
                <a:gd name="connsiteY420" fmla="*/ 576739 h 981075"/>
                <a:gd name="connsiteX421" fmla="*/ 610076 w 676275"/>
                <a:gd name="connsiteY421" fmla="*/ 571024 h 981075"/>
                <a:gd name="connsiteX422" fmla="*/ 610076 w 676275"/>
                <a:gd name="connsiteY422" fmla="*/ 569119 h 981075"/>
                <a:gd name="connsiteX423" fmla="*/ 610076 w 676275"/>
                <a:gd name="connsiteY423" fmla="*/ 568166 h 981075"/>
                <a:gd name="connsiteX424" fmla="*/ 610076 w 676275"/>
                <a:gd name="connsiteY424" fmla="*/ 569119 h 981075"/>
                <a:gd name="connsiteX425" fmla="*/ 610076 w 676275"/>
                <a:gd name="connsiteY425" fmla="*/ 571024 h 981075"/>
                <a:gd name="connsiteX426" fmla="*/ 605314 w 676275"/>
                <a:gd name="connsiteY426" fmla="*/ 576739 h 981075"/>
                <a:gd name="connsiteX427" fmla="*/ 594836 w 676275"/>
                <a:gd name="connsiteY427" fmla="*/ 581501 h 981075"/>
                <a:gd name="connsiteX428" fmla="*/ 580549 w 676275"/>
                <a:gd name="connsiteY428" fmla="*/ 586264 h 981075"/>
                <a:gd name="connsiteX429" fmla="*/ 563404 w 676275"/>
                <a:gd name="connsiteY429" fmla="*/ 591026 h 981075"/>
                <a:gd name="connsiteX430" fmla="*/ 543401 w 676275"/>
                <a:gd name="connsiteY430" fmla="*/ 594836 h 981075"/>
                <a:gd name="connsiteX431" fmla="*/ 499586 w 676275"/>
                <a:gd name="connsiteY431" fmla="*/ 601504 h 981075"/>
                <a:gd name="connsiteX432" fmla="*/ 477679 w 676275"/>
                <a:gd name="connsiteY432" fmla="*/ 607219 h 981075"/>
                <a:gd name="connsiteX433" fmla="*/ 467201 w 676275"/>
                <a:gd name="connsiteY433" fmla="*/ 611981 h 981075"/>
                <a:gd name="connsiteX434" fmla="*/ 457676 w 676275"/>
                <a:gd name="connsiteY434" fmla="*/ 617696 h 981075"/>
                <a:gd name="connsiteX435" fmla="*/ 449104 w 676275"/>
                <a:gd name="connsiteY435" fmla="*/ 625316 h 981075"/>
                <a:gd name="connsiteX436" fmla="*/ 446246 w 676275"/>
                <a:gd name="connsiteY436" fmla="*/ 628174 h 981075"/>
                <a:gd name="connsiteX437" fmla="*/ 445294 w 676275"/>
                <a:gd name="connsiteY437" fmla="*/ 629126 h 981075"/>
                <a:gd name="connsiteX438" fmla="*/ 442436 w 676275"/>
                <a:gd name="connsiteY438" fmla="*/ 633889 h 981075"/>
                <a:gd name="connsiteX439" fmla="*/ 433864 w 676275"/>
                <a:gd name="connsiteY439" fmla="*/ 652939 h 981075"/>
                <a:gd name="connsiteX440" fmla="*/ 432911 w 676275"/>
                <a:gd name="connsiteY440" fmla="*/ 671036 h 981075"/>
                <a:gd name="connsiteX441" fmla="*/ 433864 w 676275"/>
                <a:gd name="connsiteY441" fmla="*/ 674846 h 981075"/>
                <a:gd name="connsiteX442" fmla="*/ 434816 w 676275"/>
                <a:gd name="connsiteY442" fmla="*/ 678656 h 981075"/>
                <a:gd name="connsiteX443" fmla="*/ 435769 w 676275"/>
                <a:gd name="connsiteY443" fmla="*/ 682466 h 981075"/>
                <a:gd name="connsiteX444" fmla="*/ 435769 w 676275"/>
                <a:gd name="connsiteY444" fmla="*/ 683419 h 981075"/>
                <a:gd name="connsiteX445" fmla="*/ 420529 w 676275"/>
                <a:gd name="connsiteY445" fmla="*/ 686276 h 981075"/>
                <a:gd name="connsiteX446" fmla="*/ 394811 w 676275"/>
                <a:gd name="connsiteY446" fmla="*/ 689134 h 981075"/>
                <a:gd name="connsiteX447" fmla="*/ 382429 w 676275"/>
                <a:gd name="connsiteY447" fmla="*/ 689134 h 981075"/>
                <a:gd name="connsiteX448" fmla="*/ 376714 w 676275"/>
                <a:gd name="connsiteY448" fmla="*/ 689134 h 981075"/>
                <a:gd name="connsiteX449" fmla="*/ 370999 w 676275"/>
                <a:gd name="connsiteY449" fmla="*/ 689134 h 981075"/>
                <a:gd name="connsiteX450" fmla="*/ 359569 w 676275"/>
                <a:gd name="connsiteY450" fmla="*/ 689134 h 981075"/>
                <a:gd name="connsiteX451" fmla="*/ 349091 w 676275"/>
                <a:gd name="connsiteY451" fmla="*/ 688181 h 981075"/>
                <a:gd name="connsiteX452" fmla="*/ 339566 w 676275"/>
                <a:gd name="connsiteY452" fmla="*/ 687229 h 981075"/>
                <a:gd name="connsiteX453" fmla="*/ 330994 w 676275"/>
                <a:gd name="connsiteY453" fmla="*/ 686276 h 981075"/>
                <a:gd name="connsiteX454" fmla="*/ 323374 w 676275"/>
                <a:gd name="connsiteY454" fmla="*/ 685324 h 981075"/>
                <a:gd name="connsiteX455" fmla="*/ 319564 w 676275"/>
                <a:gd name="connsiteY455" fmla="*/ 684371 h 981075"/>
                <a:gd name="connsiteX456" fmla="*/ 318611 w 676275"/>
                <a:gd name="connsiteY456" fmla="*/ 530066 h 981075"/>
                <a:gd name="connsiteX457" fmla="*/ 318611 w 676275"/>
                <a:gd name="connsiteY457" fmla="*/ 493871 h 981075"/>
                <a:gd name="connsiteX458" fmla="*/ 325279 w 676275"/>
                <a:gd name="connsiteY458" fmla="*/ 493871 h 981075"/>
                <a:gd name="connsiteX459" fmla="*/ 346234 w 676275"/>
                <a:gd name="connsiteY459" fmla="*/ 491014 h 981075"/>
                <a:gd name="connsiteX460" fmla="*/ 358616 w 676275"/>
                <a:gd name="connsiteY460" fmla="*/ 489109 h 981075"/>
                <a:gd name="connsiteX461" fmla="*/ 372904 w 676275"/>
                <a:gd name="connsiteY461" fmla="*/ 486251 h 981075"/>
                <a:gd name="connsiteX462" fmla="*/ 376714 w 676275"/>
                <a:gd name="connsiteY462" fmla="*/ 485299 h 981075"/>
                <a:gd name="connsiteX463" fmla="*/ 388144 w 676275"/>
                <a:gd name="connsiteY463" fmla="*/ 483394 h 981075"/>
                <a:gd name="connsiteX464" fmla="*/ 392906 w 676275"/>
                <a:gd name="connsiteY464" fmla="*/ 482441 h 981075"/>
                <a:gd name="connsiteX465" fmla="*/ 404336 w 676275"/>
                <a:gd name="connsiteY465" fmla="*/ 479584 h 981075"/>
                <a:gd name="connsiteX466" fmla="*/ 438626 w 676275"/>
                <a:gd name="connsiteY466" fmla="*/ 469106 h 981075"/>
                <a:gd name="connsiteX467" fmla="*/ 440531 w 676275"/>
                <a:gd name="connsiteY467" fmla="*/ 468154 h 981075"/>
                <a:gd name="connsiteX468" fmla="*/ 448151 w 676275"/>
                <a:gd name="connsiteY468" fmla="*/ 465296 h 981075"/>
                <a:gd name="connsiteX469" fmla="*/ 456724 w 676275"/>
                <a:gd name="connsiteY469" fmla="*/ 462439 h 981075"/>
                <a:gd name="connsiteX470" fmla="*/ 466249 w 676275"/>
                <a:gd name="connsiteY470" fmla="*/ 458629 h 981075"/>
                <a:gd name="connsiteX471" fmla="*/ 467201 w 676275"/>
                <a:gd name="connsiteY471" fmla="*/ 457676 h 981075"/>
                <a:gd name="connsiteX472" fmla="*/ 474821 w 676275"/>
                <a:gd name="connsiteY472" fmla="*/ 454819 h 981075"/>
                <a:gd name="connsiteX473" fmla="*/ 484346 w 676275"/>
                <a:gd name="connsiteY473" fmla="*/ 451009 h 981075"/>
                <a:gd name="connsiteX474" fmla="*/ 492919 w 676275"/>
                <a:gd name="connsiteY474" fmla="*/ 447199 h 981075"/>
                <a:gd name="connsiteX475" fmla="*/ 502444 w 676275"/>
                <a:gd name="connsiteY475" fmla="*/ 443389 h 981075"/>
                <a:gd name="connsiteX476" fmla="*/ 511016 w 676275"/>
                <a:gd name="connsiteY476" fmla="*/ 438626 h 981075"/>
                <a:gd name="connsiteX477" fmla="*/ 514826 w 676275"/>
                <a:gd name="connsiteY477" fmla="*/ 436721 h 981075"/>
                <a:gd name="connsiteX478" fmla="*/ 519589 w 676275"/>
                <a:gd name="connsiteY478" fmla="*/ 433864 h 981075"/>
                <a:gd name="connsiteX479" fmla="*/ 528161 w 676275"/>
                <a:gd name="connsiteY479" fmla="*/ 429101 h 981075"/>
                <a:gd name="connsiteX480" fmla="*/ 531019 w 676275"/>
                <a:gd name="connsiteY480" fmla="*/ 427196 h 981075"/>
                <a:gd name="connsiteX481" fmla="*/ 531971 w 676275"/>
                <a:gd name="connsiteY481" fmla="*/ 426244 h 981075"/>
                <a:gd name="connsiteX482" fmla="*/ 532924 w 676275"/>
                <a:gd name="connsiteY482" fmla="*/ 430054 h 981075"/>
                <a:gd name="connsiteX483" fmla="*/ 537686 w 676275"/>
                <a:gd name="connsiteY483" fmla="*/ 440531 h 981075"/>
                <a:gd name="connsiteX484" fmla="*/ 547211 w 676275"/>
                <a:gd name="connsiteY484" fmla="*/ 451009 h 981075"/>
                <a:gd name="connsiteX485" fmla="*/ 560546 w 676275"/>
                <a:gd name="connsiteY485" fmla="*/ 459581 h 981075"/>
                <a:gd name="connsiteX486" fmla="*/ 569119 w 676275"/>
                <a:gd name="connsiteY486" fmla="*/ 462439 h 981075"/>
                <a:gd name="connsiteX487" fmla="*/ 577691 w 676275"/>
                <a:gd name="connsiteY487" fmla="*/ 464344 h 981075"/>
                <a:gd name="connsiteX488" fmla="*/ 614839 w 676275"/>
                <a:gd name="connsiteY488" fmla="*/ 460534 h 981075"/>
                <a:gd name="connsiteX489" fmla="*/ 631984 w 676275"/>
                <a:gd name="connsiteY489" fmla="*/ 452914 h 981075"/>
                <a:gd name="connsiteX490" fmla="*/ 633889 w 676275"/>
                <a:gd name="connsiteY490" fmla="*/ 451961 h 981075"/>
                <a:gd name="connsiteX491" fmla="*/ 645319 w 676275"/>
                <a:gd name="connsiteY491" fmla="*/ 440531 h 981075"/>
                <a:gd name="connsiteX492" fmla="*/ 653891 w 676275"/>
                <a:gd name="connsiteY492" fmla="*/ 426244 h 981075"/>
                <a:gd name="connsiteX493" fmla="*/ 655796 w 676275"/>
                <a:gd name="connsiteY493" fmla="*/ 423386 h 981075"/>
                <a:gd name="connsiteX494" fmla="*/ 655796 w 676275"/>
                <a:gd name="connsiteY494" fmla="*/ 423386 h 981075"/>
                <a:gd name="connsiteX495" fmla="*/ 655796 w 676275"/>
                <a:gd name="connsiteY495" fmla="*/ 423386 h 981075"/>
                <a:gd name="connsiteX496" fmla="*/ 656749 w 676275"/>
                <a:gd name="connsiteY496" fmla="*/ 421481 h 981075"/>
                <a:gd name="connsiteX497" fmla="*/ 660559 w 676275"/>
                <a:gd name="connsiteY497" fmla="*/ 413861 h 981075"/>
                <a:gd name="connsiteX498" fmla="*/ 663416 w 676275"/>
                <a:gd name="connsiteY498" fmla="*/ 408146 h 981075"/>
                <a:gd name="connsiteX499" fmla="*/ 668179 w 676275"/>
                <a:gd name="connsiteY499" fmla="*/ 393859 h 981075"/>
                <a:gd name="connsiteX500" fmla="*/ 673894 w 676275"/>
                <a:gd name="connsiteY500" fmla="*/ 390049 h 981075"/>
                <a:gd name="connsiteX501" fmla="*/ 674846 w 676275"/>
                <a:gd name="connsiteY501" fmla="*/ 389096 h 981075"/>
                <a:gd name="connsiteX502" fmla="*/ 673894 w 676275"/>
                <a:gd name="connsiteY502" fmla="*/ 390049 h 981075"/>
                <a:gd name="connsiteX503" fmla="*/ 454819 w 676275"/>
                <a:gd name="connsiteY503" fmla="*/ 677704 h 981075"/>
                <a:gd name="connsiteX504" fmla="*/ 454819 w 676275"/>
                <a:gd name="connsiteY504" fmla="*/ 677704 h 981075"/>
                <a:gd name="connsiteX505" fmla="*/ 454819 w 676275"/>
                <a:gd name="connsiteY505" fmla="*/ 677704 h 981075"/>
                <a:gd name="connsiteX506" fmla="*/ 454819 w 676275"/>
                <a:gd name="connsiteY506" fmla="*/ 677704 h 981075"/>
                <a:gd name="connsiteX507" fmla="*/ 454819 w 676275"/>
                <a:gd name="connsiteY507" fmla="*/ 677704 h 981075"/>
                <a:gd name="connsiteX508" fmla="*/ 454819 w 676275"/>
                <a:gd name="connsiteY508" fmla="*/ 677704 h 981075"/>
                <a:gd name="connsiteX509" fmla="*/ 454819 w 676275"/>
                <a:gd name="connsiteY509" fmla="*/ 677704 h 981075"/>
                <a:gd name="connsiteX510" fmla="*/ 451961 w 676275"/>
                <a:gd name="connsiteY510" fmla="*/ 690086 h 981075"/>
                <a:gd name="connsiteX511" fmla="*/ 456724 w 676275"/>
                <a:gd name="connsiteY511" fmla="*/ 688181 h 981075"/>
                <a:gd name="connsiteX512" fmla="*/ 452914 w 676275"/>
                <a:gd name="connsiteY512" fmla="*/ 690086 h 981075"/>
                <a:gd name="connsiteX513" fmla="*/ 449104 w 676275"/>
                <a:gd name="connsiteY513" fmla="*/ 690086 h 981075"/>
                <a:gd name="connsiteX514" fmla="*/ 448151 w 676275"/>
                <a:gd name="connsiteY514" fmla="*/ 690086 h 981075"/>
                <a:gd name="connsiteX515" fmla="*/ 451961 w 676275"/>
                <a:gd name="connsiteY515" fmla="*/ 690086 h 981075"/>
                <a:gd name="connsiteX516" fmla="*/ 443389 w 676275"/>
                <a:gd name="connsiteY516" fmla="*/ 681514 h 981075"/>
                <a:gd name="connsiteX517" fmla="*/ 445294 w 676275"/>
                <a:gd name="connsiteY517" fmla="*/ 681514 h 981075"/>
                <a:gd name="connsiteX518" fmla="*/ 443389 w 676275"/>
                <a:gd name="connsiteY518" fmla="*/ 681514 h 981075"/>
                <a:gd name="connsiteX519" fmla="*/ 443389 w 676275"/>
                <a:gd name="connsiteY519" fmla="*/ 681514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Lst>
              <a:rect l="l" t="t" r="r" b="b"/>
              <a:pathLst>
                <a:path w="676275" h="981075">
                  <a:moveTo>
                    <a:pt x="673894" y="390049"/>
                  </a:moveTo>
                  <a:cubicBezTo>
                    <a:pt x="673894" y="391001"/>
                    <a:pt x="672941" y="392906"/>
                    <a:pt x="671036" y="395764"/>
                  </a:cubicBezTo>
                  <a:cubicBezTo>
                    <a:pt x="669131" y="399574"/>
                    <a:pt x="667226" y="404336"/>
                    <a:pt x="664369" y="410051"/>
                  </a:cubicBezTo>
                  <a:cubicBezTo>
                    <a:pt x="664369" y="411004"/>
                    <a:pt x="663416" y="411004"/>
                    <a:pt x="663416" y="411956"/>
                  </a:cubicBezTo>
                  <a:cubicBezTo>
                    <a:pt x="663416" y="412909"/>
                    <a:pt x="662464" y="413861"/>
                    <a:pt x="662464" y="414814"/>
                  </a:cubicBezTo>
                  <a:cubicBezTo>
                    <a:pt x="660559" y="417671"/>
                    <a:pt x="658654" y="420529"/>
                    <a:pt x="656749" y="424339"/>
                  </a:cubicBezTo>
                  <a:cubicBezTo>
                    <a:pt x="655796" y="425291"/>
                    <a:pt x="655796" y="426244"/>
                    <a:pt x="654844" y="427196"/>
                  </a:cubicBezTo>
                  <a:cubicBezTo>
                    <a:pt x="651986" y="431006"/>
                    <a:pt x="649129" y="435769"/>
                    <a:pt x="645319" y="439579"/>
                  </a:cubicBezTo>
                  <a:cubicBezTo>
                    <a:pt x="644366" y="441484"/>
                    <a:pt x="642461" y="442436"/>
                    <a:pt x="640556" y="444341"/>
                  </a:cubicBezTo>
                  <a:cubicBezTo>
                    <a:pt x="637699" y="446246"/>
                    <a:pt x="635794" y="448151"/>
                    <a:pt x="632936" y="449104"/>
                  </a:cubicBezTo>
                  <a:cubicBezTo>
                    <a:pt x="628174" y="451961"/>
                    <a:pt x="622459" y="452914"/>
                    <a:pt x="616744" y="453866"/>
                  </a:cubicBezTo>
                  <a:cubicBezTo>
                    <a:pt x="611029" y="454819"/>
                    <a:pt x="605314" y="455771"/>
                    <a:pt x="599599" y="455771"/>
                  </a:cubicBezTo>
                  <a:cubicBezTo>
                    <a:pt x="593884" y="455771"/>
                    <a:pt x="589121" y="454819"/>
                    <a:pt x="584359" y="453866"/>
                  </a:cubicBezTo>
                  <a:cubicBezTo>
                    <a:pt x="581501" y="452914"/>
                    <a:pt x="579596" y="452914"/>
                    <a:pt x="577691" y="451961"/>
                  </a:cubicBezTo>
                  <a:cubicBezTo>
                    <a:pt x="575786" y="451009"/>
                    <a:pt x="573881" y="450056"/>
                    <a:pt x="571976" y="449104"/>
                  </a:cubicBezTo>
                  <a:cubicBezTo>
                    <a:pt x="568166" y="447199"/>
                    <a:pt x="565309" y="444341"/>
                    <a:pt x="562451" y="441484"/>
                  </a:cubicBezTo>
                  <a:cubicBezTo>
                    <a:pt x="559594" y="438626"/>
                    <a:pt x="557689" y="435769"/>
                    <a:pt x="556736" y="432911"/>
                  </a:cubicBezTo>
                  <a:cubicBezTo>
                    <a:pt x="554831" y="430054"/>
                    <a:pt x="554831" y="428149"/>
                    <a:pt x="553879" y="426244"/>
                  </a:cubicBezTo>
                  <a:cubicBezTo>
                    <a:pt x="553879" y="425291"/>
                    <a:pt x="553879" y="424339"/>
                    <a:pt x="553879" y="424339"/>
                  </a:cubicBezTo>
                  <a:lnTo>
                    <a:pt x="553879" y="424339"/>
                  </a:lnTo>
                  <a:cubicBezTo>
                    <a:pt x="553879" y="423386"/>
                    <a:pt x="553879" y="423386"/>
                    <a:pt x="553879" y="422434"/>
                  </a:cubicBezTo>
                  <a:cubicBezTo>
                    <a:pt x="553879" y="421481"/>
                    <a:pt x="553879" y="420529"/>
                    <a:pt x="553879" y="420529"/>
                  </a:cubicBezTo>
                  <a:lnTo>
                    <a:pt x="549116" y="421481"/>
                  </a:lnTo>
                  <a:cubicBezTo>
                    <a:pt x="549116" y="421481"/>
                    <a:pt x="550069" y="421481"/>
                    <a:pt x="550069" y="420529"/>
                  </a:cubicBezTo>
                  <a:cubicBezTo>
                    <a:pt x="554831" y="417671"/>
                    <a:pt x="560546" y="413861"/>
                    <a:pt x="565309" y="411004"/>
                  </a:cubicBezTo>
                  <a:cubicBezTo>
                    <a:pt x="565309" y="411004"/>
                    <a:pt x="566261" y="411004"/>
                    <a:pt x="566261" y="410051"/>
                  </a:cubicBezTo>
                  <a:cubicBezTo>
                    <a:pt x="571024" y="406241"/>
                    <a:pt x="576739" y="403384"/>
                    <a:pt x="581501" y="399574"/>
                  </a:cubicBezTo>
                  <a:cubicBezTo>
                    <a:pt x="586264" y="395764"/>
                    <a:pt x="591979" y="391954"/>
                    <a:pt x="596741" y="389096"/>
                  </a:cubicBezTo>
                  <a:cubicBezTo>
                    <a:pt x="601504" y="385286"/>
                    <a:pt x="606266" y="381476"/>
                    <a:pt x="610076" y="378619"/>
                  </a:cubicBezTo>
                  <a:cubicBezTo>
                    <a:pt x="618649" y="370999"/>
                    <a:pt x="627221" y="364331"/>
                    <a:pt x="633889" y="356711"/>
                  </a:cubicBezTo>
                  <a:cubicBezTo>
                    <a:pt x="640556" y="349091"/>
                    <a:pt x="646271" y="342424"/>
                    <a:pt x="651034" y="335756"/>
                  </a:cubicBezTo>
                  <a:cubicBezTo>
                    <a:pt x="655796" y="329089"/>
                    <a:pt x="659606" y="323374"/>
                    <a:pt x="661511" y="317659"/>
                  </a:cubicBezTo>
                  <a:cubicBezTo>
                    <a:pt x="664369" y="312896"/>
                    <a:pt x="665321" y="308134"/>
                    <a:pt x="667226" y="305276"/>
                  </a:cubicBezTo>
                  <a:cubicBezTo>
                    <a:pt x="668179" y="303371"/>
                    <a:pt x="668179" y="302419"/>
                    <a:pt x="668179" y="301466"/>
                  </a:cubicBezTo>
                  <a:cubicBezTo>
                    <a:pt x="668179" y="301466"/>
                    <a:pt x="668179" y="301466"/>
                    <a:pt x="668179" y="300514"/>
                  </a:cubicBezTo>
                  <a:cubicBezTo>
                    <a:pt x="668179" y="300514"/>
                    <a:pt x="668179" y="300514"/>
                    <a:pt x="668179" y="301466"/>
                  </a:cubicBezTo>
                  <a:cubicBezTo>
                    <a:pt x="668179" y="302419"/>
                    <a:pt x="667226" y="303371"/>
                    <a:pt x="667226" y="305276"/>
                  </a:cubicBezTo>
                  <a:cubicBezTo>
                    <a:pt x="666274" y="308134"/>
                    <a:pt x="664369" y="311944"/>
                    <a:pt x="661511" y="317659"/>
                  </a:cubicBezTo>
                  <a:cubicBezTo>
                    <a:pt x="658654" y="322421"/>
                    <a:pt x="654844" y="328136"/>
                    <a:pt x="650081" y="334804"/>
                  </a:cubicBezTo>
                  <a:cubicBezTo>
                    <a:pt x="645319" y="341471"/>
                    <a:pt x="638651" y="348139"/>
                    <a:pt x="631984" y="354806"/>
                  </a:cubicBezTo>
                  <a:cubicBezTo>
                    <a:pt x="624364" y="361474"/>
                    <a:pt x="616744" y="368141"/>
                    <a:pt x="608171" y="375761"/>
                  </a:cubicBezTo>
                  <a:cubicBezTo>
                    <a:pt x="603409" y="378619"/>
                    <a:pt x="598646" y="382429"/>
                    <a:pt x="593884" y="386239"/>
                  </a:cubicBezTo>
                  <a:cubicBezTo>
                    <a:pt x="589121" y="390049"/>
                    <a:pt x="584359" y="392906"/>
                    <a:pt x="578644" y="396716"/>
                  </a:cubicBezTo>
                  <a:cubicBezTo>
                    <a:pt x="573881" y="400526"/>
                    <a:pt x="568166" y="403384"/>
                    <a:pt x="562451" y="406241"/>
                  </a:cubicBezTo>
                  <a:cubicBezTo>
                    <a:pt x="559594" y="408146"/>
                    <a:pt x="555784" y="410051"/>
                    <a:pt x="552926" y="411956"/>
                  </a:cubicBezTo>
                  <a:lnTo>
                    <a:pt x="552926" y="411956"/>
                  </a:lnTo>
                  <a:cubicBezTo>
                    <a:pt x="551021" y="412909"/>
                    <a:pt x="549116" y="413861"/>
                    <a:pt x="547211" y="415766"/>
                  </a:cubicBezTo>
                  <a:cubicBezTo>
                    <a:pt x="544354" y="416719"/>
                    <a:pt x="542449" y="418624"/>
                    <a:pt x="539591" y="419576"/>
                  </a:cubicBezTo>
                  <a:cubicBezTo>
                    <a:pt x="536734" y="421481"/>
                    <a:pt x="532924" y="422434"/>
                    <a:pt x="530066" y="424339"/>
                  </a:cubicBezTo>
                  <a:cubicBezTo>
                    <a:pt x="529114" y="425291"/>
                    <a:pt x="528161" y="425291"/>
                    <a:pt x="527209" y="426244"/>
                  </a:cubicBezTo>
                  <a:lnTo>
                    <a:pt x="527209" y="426244"/>
                  </a:lnTo>
                  <a:cubicBezTo>
                    <a:pt x="526256" y="427196"/>
                    <a:pt x="524351" y="427196"/>
                    <a:pt x="523399" y="428149"/>
                  </a:cubicBezTo>
                  <a:cubicBezTo>
                    <a:pt x="523399" y="428149"/>
                    <a:pt x="522446" y="429101"/>
                    <a:pt x="521494" y="429101"/>
                  </a:cubicBezTo>
                  <a:lnTo>
                    <a:pt x="512921" y="432911"/>
                  </a:lnTo>
                  <a:cubicBezTo>
                    <a:pt x="510064" y="433864"/>
                    <a:pt x="507206" y="435769"/>
                    <a:pt x="504349" y="436721"/>
                  </a:cubicBezTo>
                  <a:lnTo>
                    <a:pt x="494824" y="440531"/>
                  </a:lnTo>
                  <a:cubicBezTo>
                    <a:pt x="491966" y="441484"/>
                    <a:pt x="489109" y="443389"/>
                    <a:pt x="485299" y="444341"/>
                  </a:cubicBezTo>
                  <a:cubicBezTo>
                    <a:pt x="482441" y="445294"/>
                    <a:pt x="479584" y="446246"/>
                    <a:pt x="475774" y="447199"/>
                  </a:cubicBezTo>
                  <a:cubicBezTo>
                    <a:pt x="474821" y="448151"/>
                    <a:pt x="472916" y="448151"/>
                    <a:pt x="471964" y="449104"/>
                  </a:cubicBezTo>
                  <a:cubicBezTo>
                    <a:pt x="470059" y="450056"/>
                    <a:pt x="468154" y="450056"/>
                    <a:pt x="467201" y="451009"/>
                  </a:cubicBezTo>
                  <a:cubicBezTo>
                    <a:pt x="466249" y="448151"/>
                    <a:pt x="466249" y="444341"/>
                    <a:pt x="464344" y="439579"/>
                  </a:cubicBezTo>
                  <a:cubicBezTo>
                    <a:pt x="463391" y="435769"/>
                    <a:pt x="462439" y="431006"/>
                    <a:pt x="461486" y="426244"/>
                  </a:cubicBezTo>
                  <a:cubicBezTo>
                    <a:pt x="461486" y="424339"/>
                    <a:pt x="460534" y="423386"/>
                    <a:pt x="460534" y="421481"/>
                  </a:cubicBezTo>
                  <a:cubicBezTo>
                    <a:pt x="459581" y="418624"/>
                    <a:pt x="459581" y="415766"/>
                    <a:pt x="458629" y="411956"/>
                  </a:cubicBezTo>
                  <a:cubicBezTo>
                    <a:pt x="458629" y="409099"/>
                    <a:pt x="457676" y="405289"/>
                    <a:pt x="457676" y="402431"/>
                  </a:cubicBezTo>
                  <a:cubicBezTo>
                    <a:pt x="456724" y="394811"/>
                    <a:pt x="456724" y="386239"/>
                    <a:pt x="457676" y="377666"/>
                  </a:cubicBezTo>
                  <a:cubicBezTo>
                    <a:pt x="458629" y="369094"/>
                    <a:pt x="460534" y="359569"/>
                    <a:pt x="463391" y="350996"/>
                  </a:cubicBezTo>
                  <a:cubicBezTo>
                    <a:pt x="466249" y="342424"/>
                    <a:pt x="471964" y="332899"/>
                    <a:pt x="477679" y="325279"/>
                  </a:cubicBezTo>
                  <a:cubicBezTo>
                    <a:pt x="483394" y="316706"/>
                    <a:pt x="491014" y="309086"/>
                    <a:pt x="498634" y="301466"/>
                  </a:cubicBezTo>
                  <a:cubicBezTo>
                    <a:pt x="498634" y="301466"/>
                    <a:pt x="498634" y="301466"/>
                    <a:pt x="498634" y="301466"/>
                  </a:cubicBezTo>
                  <a:cubicBezTo>
                    <a:pt x="503396" y="296704"/>
                    <a:pt x="509111" y="291941"/>
                    <a:pt x="513874" y="287179"/>
                  </a:cubicBezTo>
                  <a:cubicBezTo>
                    <a:pt x="516731" y="285274"/>
                    <a:pt x="518636" y="283369"/>
                    <a:pt x="521494" y="281464"/>
                  </a:cubicBezTo>
                  <a:cubicBezTo>
                    <a:pt x="530066" y="274796"/>
                    <a:pt x="538639" y="270034"/>
                    <a:pt x="548164" y="264319"/>
                  </a:cubicBezTo>
                  <a:cubicBezTo>
                    <a:pt x="555784" y="259556"/>
                    <a:pt x="563404" y="254794"/>
                    <a:pt x="571024" y="250984"/>
                  </a:cubicBezTo>
                  <a:lnTo>
                    <a:pt x="571024" y="250984"/>
                  </a:lnTo>
                  <a:cubicBezTo>
                    <a:pt x="571976" y="250031"/>
                    <a:pt x="572929" y="250031"/>
                    <a:pt x="573881" y="249079"/>
                  </a:cubicBezTo>
                  <a:cubicBezTo>
                    <a:pt x="579596" y="245269"/>
                    <a:pt x="584359" y="242411"/>
                    <a:pt x="589121" y="238601"/>
                  </a:cubicBezTo>
                  <a:lnTo>
                    <a:pt x="589121" y="238601"/>
                  </a:lnTo>
                  <a:cubicBezTo>
                    <a:pt x="591026" y="236696"/>
                    <a:pt x="593884" y="235744"/>
                    <a:pt x="595789" y="233839"/>
                  </a:cubicBezTo>
                  <a:cubicBezTo>
                    <a:pt x="608171" y="223361"/>
                    <a:pt x="617696" y="212884"/>
                    <a:pt x="622459" y="204311"/>
                  </a:cubicBezTo>
                  <a:cubicBezTo>
                    <a:pt x="625316" y="200501"/>
                    <a:pt x="626269" y="196691"/>
                    <a:pt x="627221" y="194786"/>
                  </a:cubicBezTo>
                  <a:cubicBezTo>
                    <a:pt x="627221" y="193834"/>
                    <a:pt x="627221" y="193834"/>
                    <a:pt x="628174" y="193834"/>
                  </a:cubicBezTo>
                  <a:cubicBezTo>
                    <a:pt x="628174" y="193834"/>
                    <a:pt x="627221" y="194786"/>
                    <a:pt x="627221" y="194786"/>
                  </a:cubicBezTo>
                  <a:cubicBezTo>
                    <a:pt x="626269" y="196691"/>
                    <a:pt x="624364" y="200501"/>
                    <a:pt x="621506" y="204311"/>
                  </a:cubicBezTo>
                  <a:cubicBezTo>
                    <a:pt x="616744" y="211931"/>
                    <a:pt x="607219" y="222409"/>
                    <a:pt x="593884" y="231934"/>
                  </a:cubicBezTo>
                  <a:cubicBezTo>
                    <a:pt x="592931" y="232886"/>
                    <a:pt x="591979" y="233839"/>
                    <a:pt x="591026" y="234791"/>
                  </a:cubicBezTo>
                  <a:cubicBezTo>
                    <a:pt x="585311" y="238601"/>
                    <a:pt x="579596" y="242411"/>
                    <a:pt x="572929" y="246221"/>
                  </a:cubicBezTo>
                  <a:cubicBezTo>
                    <a:pt x="572929" y="246221"/>
                    <a:pt x="571976" y="246221"/>
                    <a:pt x="571976" y="247174"/>
                  </a:cubicBezTo>
                  <a:cubicBezTo>
                    <a:pt x="564356" y="251936"/>
                    <a:pt x="554831" y="256699"/>
                    <a:pt x="546259" y="261461"/>
                  </a:cubicBezTo>
                  <a:cubicBezTo>
                    <a:pt x="537686" y="266224"/>
                    <a:pt x="528161" y="270986"/>
                    <a:pt x="518636" y="277654"/>
                  </a:cubicBezTo>
                  <a:cubicBezTo>
                    <a:pt x="512921" y="281464"/>
                    <a:pt x="507206" y="285274"/>
                    <a:pt x="501491" y="290036"/>
                  </a:cubicBezTo>
                  <a:cubicBezTo>
                    <a:pt x="498634" y="292894"/>
                    <a:pt x="494824" y="295751"/>
                    <a:pt x="491966" y="297656"/>
                  </a:cubicBezTo>
                  <a:cubicBezTo>
                    <a:pt x="490061" y="299561"/>
                    <a:pt x="488156" y="301466"/>
                    <a:pt x="485299" y="303371"/>
                  </a:cubicBezTo>
                  <a:cubicBezTo>
                    <a:pt x="479584" y="309086"/>
                    <a:pt x="473869" y="315754"/>
                    <a:pt x="469106" y="321469"/>
                  </a:cubicBezTo>
                  <a:cubicBezTo>
                    <a:pt x="462439" y="330041"/>
                    <a:pt x="455771" y="339566"/>
                    <a:pt x="451961" y="349091"/>
                  </a:cubicBezTo>
                  <a:cubicBezTo>
                    <a:pt x="448151" y="358616"/>
                    <a:pt x="445294" y="369094"/>
                    <a:pt x="443389" y="378619"/>
                  </a:cubicBezTo>
                  <a:cubicBezTo>
                    <a:pt x="442436" y="388144"/>
                    <a:pt x="442436" y="397669"/>
                    <a:pt x="442436" y="406241"/>
                  </a:cubicBezTo>
                  <a:cubicBezTo>
                    <a:pt x="442436" y="409099"/>
                    <a:pt x="442436" y="411956"/>
                    <a:pt x="443389" y="414814"/>
                  </a:cubicBezTo>
                  <a:cubicBezTo>
                    <a:pt x="443389" y="419576"/>
                    <a:pt x="444341" y="424339"/>
                    <a:pt x="445294" y="429101"/>
                  </a:cubicBezTo>
                  <a:cubicBezTo>
                    <a:pt x="445294" y="430054"/>
                    <a:pt x="445294" y="431006"/>
                    <a:pt x="445294" y="431006"/>
                  </a:cubicBezTo>
                  <a:cubicBezTo>
                    <a:pt x="446246" y="436721"/>
                    <a:pt x="447199" y="441484"/>
                    <a:pt x="448151" y="446246"/>
                  </a:cubicBezTo>
                  <a:cubicBezTo>
                    <a:pt x="449104" y="452914"/>
                    <a:pt x="450056" y="457676"/>
                    <a:pt x="451009" y="459581"/>
                  </a:cubicBezTo>
                  <a:cubicBezTo>
                    <a:pt x="451009" y="459581"/>
                    <a:pt x="450056" y="459581"/>
                    <a:pt x="450056" y="459581"/>
                  </a:cubicBezTo>
                  <a:cubicBezTo>
                    <a:pt x="449104" y="459581"/>
                    <a:pt x="447199" y="460534"/>
                    <a:pt x="446246" y="460534"/>
                  </a:cubicBezTo>
                  <a:cubicBezTo>
                    <a:pt x="444341" y="461486"/>
                    <a:pt x="443389" y="461486"/>
                    <a:pt x="441484" y="462439"/>
                  </a:cubicBezTo>
                  <a:cubicBezTo>
                    <a:pt x="430054" y="466249"/>
                    <a:pt x="418624" y="468154"/>
                    <a:pt x="407194" y="471011"/>
                  </a:cubicBezTo>
                  <a:cubicBezTo>
                    <a:pt x="405289" y="471011"/>
                    <a:pt x="404336" y="471964"/>
                    <a:pt x="402431" y="471964"/>
                  </a:cubicBezTo>
                  <a:cubicBezTo>
                    <a:pt x="398621" y="472916"/>
                    <a:pt x="394811" y="473869"/>
                    <a:pt x="391001" y="473869"/>
                  </a:cubicBezTo>
                  <a:cubicBezTo>
                    <a:pt x="390049" y="473869"/>
                    <a:pt x="388144" y="473869"/>
                    <a:pt x="387191" y="474821"/>
                  </a:cubicBezTo>
                  <a:cubicBezTo>
                    <a:pt x="383381" y="475774"/>
                    <a:pt x="379571" y="475774"/>
                    <a:pt x="375761" y="476726"/>
                  </a:cubicBezTo>
                  <a:cubicBezTo>
                    <a:pt x="370999" y="477679"/>
                    <a:pt x="366236" y="477679"/>
                    <a:pt x="361474" y="478631"/>
                  </a:cubicBezTo>
                  <a:cubicBezTo>
                    <a:pt x="356711" y="478631"/>
                    <a:pt x="352901" y="479584"/>
                    <a:pt x="349091" y="479584"/>
                  </a:cubicBezTo>
                  <a:cubicBezTo>
                    <a:pt x="341471" y="480536"/>
                    <a:pt x="334804" y="480536"/>
                    <a:pt x="329089" y="480536"/>
                  </a:cubicBezTo>
                  <a:cubicBezTo>
                    <a:pt x="327184" y="480536"/>
                    <a:pt x="325279" y="480536"/>
                    <a:pt x="324326" y="480536"/>
                  </a:cubicBezTo>
                  <a:lnTo>
                    <a:pt x="324326" y="428149"/>
                  </a:lnTo>
                  <a:lnTo>
                    <a:pt x="324326" y="413861"/>
                  </a:lnTo>
                  <a:lnTo>
                    <a:pt x="324326" y="385286"/>
                  </a:lnTo>
                  <a:lnTo>
                    <a:pt x="323374" y="132874"/>
                  </a:lnTo>
                  <a:lnTo>
                    <a:pt x="324326" y="132874"/>
                  </a:lnTo>
                  <a:cubicBezTo>
                    <a:pt x="327184" y="132874"/>
                    <a:pt x="330041" y="132874"/>
                    <a:pt x="334804" y="132874"/>
                  </a:cubicBezTo>
                  <a:cubicBezTo>
                    <a:pt x="338614" y="132874"/>
                    <a:pt x="343376" y="131921"/>
                    <a:pt x="347186" y="131921"/>
                  </a:cubicBezTo>
                  <a:cubicBezTo>
                    <a:pt x="351949" y="130969"/>
                    <a:pt x="356711" y="130016"/>
                    <a:pt x="362426" y="129064"/>
                  </a:cubicBezTo>
                  <a:cubicBezTo>
                    <a:pt x="365284" y="129064"/>
                    <a:pt x="368141" y="128111"/>
                    <a:pt x="370046" y="127159"/>
                  </a:cubicBezTo>
                  <a:cubicBezTo>
                    <a:pt x="372904" y="126206"/>
                    <a:pt x="375761" y="126206"/>
                    <a:pt x="378619" y="125254"/>
                  </a:cubicBezTo>
                  <a:cubicBezTo>
                    <a:pt x="381476" y="124301"/>
                    <a:pt x="384334" y="123349"/>
                    <a:pt x="387191" y="122396"/>
                  </a:cubicBezTo>
                  <a:cubicBezTo>
                    <a:pt x="388144" y="122396"/>
                    <a:pt x="390049" y="121444"/>
                    <a:pt x="391001" y="121444"/>
                  </a:cubicBezTo>
                  <a:lnTo>
                    <a:pt x="391954" y="122396"/>
                  </a:lnTo>
                  <a:cubicBezTo>
                    <a:pt x="392906" y="123349"/>
                    <a:pt x="394811" y="125254"/>
                    <a:pt x="396716" y="127159"/>
                  </a:cubicBezTo>
                  <a:cubicBezTo>
                    <a:pt x="400526" y="130969"/>
                    <a:pt x="406241" y="135731"/>
                    <a:pt x="413861" y="141446"/>
                  </a:cubicBezTo>
                  <a:cubicBezTo>
                    <a:pt x="417671" y="144304"/>
                    <a:pt x="422434" y="146209"/>
                    <a:pt x="427196" y="149066"/>
                  </a:cubicBezTo>
                  <a:cubicBezTo>
                    <a:pt x="428149" y="149066"/>
                    <a:pt x="429101" y="150019"/>
                    <a:pt x="431006" y="150019"/>
                  </a:cubicBezTo>
                  <a:cubicBezTo>
                    <a:pt x="431959" y="150971"/>
                    <a:pt x="433864" y="150971"/>
                    <a:pt x="434816" y="151924"/>
                  </a:cubicBezTo>
                  <a:cubicBezTo>
                    <a:pt x="437674" y="152876"/>
                    <a:pt x="440531" y="153829"/>
                    <a:pt x="443389" y="153829"/>
                  </a:cubicBezTo>
                  <a:cubicBezTo>
                    <a:pt x="454819" y="156686"/>
                    <a:pt x="467201" y="156686"/>
                    <a:pt x="478631" y="153829"/>
                  </a:cubicBezTo>
                  <a:cubicBezTo>
                    <a:pt x="484346" y="152876"/>
                    <a:pt x="490061" y="150971"/>
                    <a:pt x="495776" y="149066"/>
                  </a:cubicBezTo>
                  <a:cubicBezTo>
                    <a:pt x="496729" y="148114"/>
                    <a:pt x="498634" y="148114"/>
                    <a:pt x="499586" y="147161"/>
                  </a:cubicBezTo>
                  <a:cubicBezTo>
                    <a:pt x="500539" y="146209"/>
                    <a:pt x="502444" y="146209"/>
                    <a:pt x="503396" y="145256"/>
                  </a:cubicBezTo>
                  <a:cubicBezTo>
                    <a:pt x="504349" y="144304"/>
                    <a:pt x="506254" y="143351"/>
                    <a:pt x="507206" y="143351"/>
                  </a:cubicBezTo>
                  <a:cubicBezTo>
                    <a:pt x="508159" y="142399"/>
                    <a:pt x="510064" y="141446"/>
                    <a:pt x="511016" y="141446"/>
                  </a:cubicBezTo>
                  <a:cubicBezTo>
                    <a:pt x="520541" y="135731"/>
                    <a:pt x="528161" y="128111"/>
                    <a:pt x="532924" y="121444"/>
                  </a:cubicBezTo>
                  <a:cubicBezTo>
                    <a:pt x="538639" y="114776"/>
                    <a:pt x="542449" y="108109"/>
                    <a:pt x="544354" y="104299"/>
                  </a:cubicBezTo>
                  <a:cubicBezTo>
                    <a:pt x="545306" y="102394"/>
                    <a:pt x="546259" y="100489"/>
                    <a:pt x="547211" y="99536"/>
                  </a:cubicBezTo>
                  <a:cubicBezTo>
                    <a:pt x="547211" y="98584"/>
                    <a:pt x="547211" y="98584"/>
                    <a:pt x="548164" y="98584"/>
                  </a:cubicBezTo>
                  <a:cubicBezTo>
                    <a:pt x="548164" y="98584"/>
                    <a:pt x="548164" y="99536"/>
                    <a:pt x="547211" y="99536"/>
                  </a:cubicBezTo>
                  <a:cubicBezTo>
                    <a:pt x="546259" y="100489"/>
                    <a:pt x="545306" y="102394"/>
                    <a:pt x="544354" y="104299"/>
                  </a:cubicBezTo>
                  <a:cubicBezTo>
                    <a:pt x="541496" y="108109"/>
                    <a:pt x="537686" y="113824"/>
                    <a:pt x="531019" y="120491"/>
                  </a:cubicBezTo>
                  <a:cubicBezTo>
                    <a:pt x="525304" y="126206"/>
                    <a:pt x="517684" y="132874"/>
                    <a:pt x="508159" y="137636"/>
                  </a:cubicBezTo>
                  <a:cubicBezTo>
                    <a:pt x="507206" y="138589"/>
                    <a:pt x="506254" y="138589"/>
                    <a:pt x="504349" y="139541"/>
                  </a:cubicBezTo>
                  <a:cubicBezTo>
                    <a:pt x="503396" y="140494"/>
                    <a:pt x="502444" y="140494"/>
                    <a:pt x="500539" y="141446"/>
                  </a:cubicBezTo>
                  <a:cubicBezTo>
                    <a:pt x="499586" y="141446"/>
                    <a:pt x="497681" y="142399"/>
                    <a:pt x="496729" y="143351"/>
                  </a:cubicBezTo>
                  <a:cubicBezTo>
                    <a:pt x="495776" y="143351"/>
                    <a:pt x="493871" y="144304"/>
                    <a:pt x="492919" y="144304"/>
                  </a:cubicBezTo>
                  <a:cubicBezTo>
                    <a:pt x="488156" y="146209"/>
                    <a:pt x="482441" y="147161"/>
                    <a:pt x="476726" y="147161"/>
                  </a:cubicBezTo>
                  <a:cubicBezTo>
                    <a:pt x="466249" y="148114"/>
                    <a:pt x="454819" y="147161"/>
                    <a:pt x="445294" y="144304"/>
                  </a:cubicBezTo>
                  <a:cubicBezTo>
                    <a:pt x="442436" y="143351"/>
                    <a:pt x="440531" y="142399"/>
                    <a:pt x="438626" y="141446"/>
                  </a:cubicBezTo>
                  <a:cubicBezTo>
                    <a:pt x="437674" y="141446"/>
                    <a:pt x="436721" y="140494"/>
                    <a:pt x="435769" y="140494"/>
                  </a:cubicBezTo>
                  <a:cubicBezTo>
                    <a:pt x="434816" y="139541"/>
                    <a:pt x="433864" y="139541"/>
                    <a:pt x="432911" y="138589"/>
                  </a:cubicBezTo>
                  <a:cubicBezTo>
                    <a:pt x="429101" y="136684"/>
                    <a:pt x="425291" y="133826"/>
                    <a:pt x="422434" y="131921"/>
                  </a:cubicBezTo>
                  <a:cubicBezTo>
                    <a:pt x="416719" y="127159"/>
                    <a:pt x="411956" y="122396"/>
                    <a:pt x="409099" y="118586"/>
                  </a:cubicBezTo>
                  <a:cubicBezTo>
                    <a:pt x="409099" y="117634"/>
                    <a:pt x="408146" y="117634"/>
                    <a:pt x="408146" y="117634"/>
                  </a:cubicBezTo>
                  <a:cubicBezTo>
                    <a:pt x="410051" y="116681"/>
                    <a:pt x="411004" y="115729"/>
                    <a:pt x="412909" y="115729"/>
                  </a:cubicBezTo>
                  <a:cubicBezTo>
                    <a:pt x="418624" y="112871"/>
                    <a:pt x="424339" y="110014"/>
                    <a:pt x="429101" y="106204"/>
                  </a:cubicBezTo>
                  <a:cubicBezTo>
                    <a:pt x="431959" y="105251"/>
                    <a:pt x="433864" y="103346"/>
                    <a:pt x="436721" y="101441"/>
                  </a:cubicBezTo>
                  <a:cubicBezTo>
                    <a:pt x="439579" y="99536"/>
                    <a:pt x="441484" y="97631"/>
                    <a:pt x="444341" y="96679"/>
                  </a:cubicBezTo>
                  <a:cubicBezTo>
                    <a:pt x="446246" y="94774"/>
                    <a:pt x="449104" y="92869"/>
                    <a:pt x="451009" y="91916"/>
                  </a:cubicBezTo>
                  <a:cubicBezTo>
                    <a:pt x="452914" y="90011"/>
                    <a:pt x="455771" y="88106"/>
                    <a:pt x="457676" y="87154"/>
                  </a:cubicBezTo>
                  <a:cubicBezTo>
                    <a:pt x="461486" y="83344"/>
                    <a:pt x="465296" y="80486"/>
                    <a:pt x="468154" y="76676"/>
                  </a:cubicBezTo>
                  <a:cubicBezTo>
                    <a:pt x="471011" y="72866"/>
                    <a:pt x="473869" y="70009"/>
                    <a:pt x="475774" y="67151"/>
                  </a:cubicBezTo>
                  <a:cubicBezTo>
                    <a:pt x="477679" y="64294"/>
                    <a:pt x="479584" y="61436"/>
                    <a:pt x="480536" y="58579"/>
                  </a:cubicBezTo>
                  <a:cubicBezTo>
                    <a:pt x="481489" y="55721"/>
                    <a:pt x="482441" y="53816"/>
                    <a:pt x="482441" y="52864"/>
                  </a:cubicBezTo>
                  <a:cubicBezTo>
                    <a:pt x="482441" y="52864"/>
                    <a:pt x="482441" y="52864"/>
                    <a:pt x="482441" y="51911"/>
                  </a:cubicBezTo>
                  <a:cubicBezTo>
                    <a:pt x="482441" y="51911"/>
                    <a:pt x="482441" y="50959"/>
                    <a:pt x="482441" y="50959"/>
                  </a:cubicBezTo>
                  <a:cubicBezTo>
                    <a:pt x="482441" y="50959"/>
                    <a:pt x="482441" y="51911"/>
                    <a:pt x="482441" y="51911"/>
                  </a:cubicBezTo>
                  <a:cubicBezTo>
                    <a:pt x="482441" y="51911"/>
                    <a:pt x="482441" y="51911"/>
                    <a:pt x="482441" y="52864"/>
                  </a:cubicBezTo>
                  <a:cubicBezTo>
                    <a:pt x="482441" y="53816"/>
                    <a:pt x="481489" y="55721"/>
                    <a:pt x="479584" y="58579"/>
                  </a:cubicBezTo>
                  <a:cubicBezTo>
                    <a:pt x="478631" y="61436"/>
                    <a:pt x="476726" y="63341"/>
                    <a:pt x="474821" y="66199"/>
                  </a:cubicBezTo>
                  <a:cubicBezTo>
                    <a:pt x="472916" y="69056"/>
                    <a:pt x="470059" y="71914"/>
                    <a:pt x="466249" y="74771"/>
                  </a:cubicBezTo>
                  <a:cubicBezTo>
                    <a:pt x="463391" y="77629"/>
                    <a:pt x="458629" y="80486"/>
                    <a:pt x="454819" y="84296"/>
                  </a:cubicBezTo>
                  <a:cubicBezTo>
                    <a:pt x="452914" y="86201"/>
                    <a:pt x="450056" y="87154"/>
                    <a:pt x="448151" y="89059"/>
                  </a:cubicBezTo>
                  <a:cubicBezTo>
                    <a:pt x="446246" y="90964"/>
                    <a:pt x="443389" y="91916"/>
                    <a:pt x="441484" y="93821"/>
                  </a:cubicBezTo>
                  <a:cubicBezTo>
                    <a:pt x="438626" y="94774"/>
                    <a:pt x="436721" y="96679"/>
                    <a:pt x="433864" y="98584"/>
                  </a:cubicBezTo>
                  <a:cubicBezTo>
                    <a:pt x="431006" y="99536"/>
                    <a:pt x="429101" y="101441"/>
                    <a:pt x="426244" y="102394"/>
                  </a:cubicBezTo>
                  <a:cubicBezTo>
                    <a:pt x="421481" y="105251"/>
                    <a:pt x="415766" y="107156"/>
                    <a:pt x="410051" y="110014"/>
                  </a:cubicBezTo>
                  <a:cubicBezTo>
                    <a:pt x="407194" y="110966"/>
                    <a:pt x="404336" y="111919"/>
                    <a:pt x="401479" y="112871"/>
                  </a:cubicBezTo>
                  <a:cubicBezTo>
                    <a:pt x="398621" y="113824"/>
                    <a:pt x="395764" y="114776"/>
                    <a:pt x="392906" y="115729"/>
                  </a:cubicBezTo>
                  <a:cubicBezTo>
                    <a:pt x="390049" y="116681"/>
                    <a:pt x="387191" y="117634"/>
                    <a:pt x="384334" y="117634"/>
                  </a:cubicBezTo>
                  <a:cubicBezTo>
                    <a:pt x="381476" y="118586"/>
                    <a:pt x="378619" y="118586"/>
                    <a:pt x="375761" y="119539"/>
                  </a:cubicBezTo>
                  <a:cubicBezTo>
                    <a:pt x="372904" y="120491"/>
                    <a:pt x="370046" y="120491"/>
                    <a:pt x="368141" y="121444"/>
                  </a:cubicBezTo>
                  <a:cubicBezTo>
                    <a:pt x="365284" y="121444"/>
                    <a:pt x="363379" y="122396"/>
                    <a:pt x="360521" y="122396"/>
                  </a:cubicBezTo>
                  <a:cubicBezTo>
                    <a:pt x="355759" y="123349"/>
                    <a:pt x="350996" y="123349"/>
                    <a:pt x="346234" y="123349"/>
                  </a:cubicBezTo>
                  <a:cubicBezTo>
                    <a:pt x="341471" y="123349"/>
                    <a:pt x="337661" y="123349"/>
                    <a:pt x="333851" y="123349"/>
                  </a:cubicBezTo>
                  <a:cubicBezTo>
                    <a:pt x="330041" y="123349"/>
                    <a:pt x="327184" y="123349"/>
                    <a:pt x="324326" y="123349"/>
                  </a:cubicBezTo>
                  <a:cubicBezTo>
                    <a:pt x="323374" y="123349"/>
                    <a:pt x="323374" y="123349"/>
                    <a:pt x="322421" y="123349"/>
                  </a:cubicBezTo>
                  <a:lnTo>
                    <a:pt x="322421" y="14764"/>
                  </a:lnTo>
                  <a:lnTo>
                    <a:pt x="322421" y="10954"/>
                  </a:lnTo>
                  <a:lnTo>
                    <a:pt x="313849" y="9049"/>
                  </a:lnTo>
                  <a:lnTo>
                    <a:pt x="306229" y="7144"/>
                  </a:lnTo>
                  <a:lnTo>
                    <a:pt x="305276" y="7144"/>
                  </a:lnTo>
                  <a:lnTo>
                    <a:pt x="305276" y="7144"/>
                  </a:lnTo>
                  <a:lnTo>
                    <a:pt x="301466" y="270034"/>
                  </a:lnTo>
                  <a:cubicBezTo>
                    <a:pt x="299561" y="270034"/>
                    <a:pt x="298609" y="270034"/>
                    <a:pt x="296704" y="270034"/>
                  </a:cubicBezTo>
                  <a:cubicBezTo>
                    <a:pt x="291941" y="270034"/>
                    <a:pt x="286226" y="270034"/>
                    <a:pt x="279559" y="270034"/>
                  </a:cubicBezTo>
                  <a:cubicBezTo>
                    <a:pt x="272891" y="270034"/>
                    <a:pt x="265271" y="270034"/>
                    <a:pt x="256699" y="269081"/>
                  </a:cubicBezTo>
                  <a:cubicBezTo>
                    <a:pt x="250984" y="269081"/>
                    <a:pt x="244316" y="268129"/>
                    <a:pt x="238601" y="268129"/>
                  </a:cubicBezTo>
                  <a:cubicBezTo>
                    <a:pt x="238601" y="267176"/>
                    <a:pt x="238601" y="266224"/>
                    <a:pt x="238601" y="265271"/>
                  </a:cubicBezTo>
                  <a:cubicBezTo>
                    <a:pt x="237649" y="257651"/>
                    <a:pt x="236696" y="248126"/>
                    <a:pt x="234791" y="235744"/>
                  </a:cubicBezTo>
                  <a:cubicBezTo>
                    <a:pt x="232886" y="223361"/>
                    <a:pt x="230029" y="210026"/>
                    <a:pt x="227171" y="194786"/>
                  </a:cubicBezTo>
                  <a:cubicBezTo>
                    <a:pt x="225266" y="187166"/>
                    <a:pt x="223361" y="179546"/>
                    <a:pt x="221456" y="171926"/>
                  </a:cubicBezTo>
                  <a:cubicBezTo>
                    <a:pt x="219551" y="164306"/>
                    <a:pt x="216694" y="155734"/>
                    <a:pt x="212884" y="148114"/>
                  </a:cubicBezTo>
                  <a:cubicBezTo>
                    <a:pt x="210979" y="144304"/>
                    <a:pt x="209074" y="140494"/>
                    <a:pt x="206216" y="137636"/>
                  </a:cubicBezTo>
                  <a:cubicBezTo>
                    <a:pt x="205264" y="136684"/>
                    <a:pt x="205264" y="135731"/>
                    <a:pt x="204311" y="134779"/>
                  </a:cubicBezTo>
                  <a:cubicBezTo>
                    <a:pt x="203359" y="133826"/>
                    <a:pt x="202406" y="132874"/>
                    <a:pt x="202406" y="131921"/>
                  </a:cubicBezTo>
                  <a:cubicBezTo>
                    <a:pt x="201454" y="130016"/>
                    <a:pt x="199549" y="129064"/>
                    <a:pt x="197644" y="127159"/>
                  </a:cubicBezTo>
                  <a:cubicBezTo>
                    <a:pt x="191929" y="121444"/>
                    <a:pt x="185261" y="116681"/>
                    <a:pt x="179546" y="111919"/>
                  </a:cubicBezTo>
                  <a:cubicBezTo>
                    <a:pt x="168116" y="102394"/>
                    <a:pt x="158591" y="91916"/>
                    <a:pt x="150971" y="82391"/>
                  </a:cubicBezTo>
                  <a:cubicBezTo>
                    <a:pt x="143351" y="72866"/>
                    <a:pt x="137636" y="64294"/>
                    <a:pt x="133826" y="58579"/>
                  </a:cubicBezTo>
                  <a:cubicBezTo>
                    <a:pt x="130969" y="54769"/>
                    <a:pt x="129064" y="50959"/>
                    <a:pt x="128111" y="50006"/>
                  </a:cubicBezTo>
                  <a:cubicBezTo>
                    <a:pt x="129064" y="50959"/>
                    <a:pt x="130969" y="54769"/>
                    <a:pt x="132874" y="58579"/>
                  </a:cubicBezTo>
                  <a:cubicBezTo>
                    <a:pt x="136684" y="64294"/>
                    <a:pt x="141446" y="72866"/>
                    <a:pt x="148114" y="83344"/>
                  </a:cubicBezTo>
                  <a:cubicBezTo>
                    <a:pt x="151924" y="88106"/>
                    <a:pt x="155734" y="93821"/>
                    <a:pt x="159544" y="98584"/>
                  </a:cubicBezTo>
                  <a:cubicBezTo>
                    <a:pt x="164306" y="104299"/>
                    <a:pt x="169069" y="110014"/>
                    <a:pt x="174784" y="114776"/>
                  </a:cubicBezTo>
                  <a:cubicBezTo>
                    <a:pt x="180499" y="119539"/>
                    <a:pt x="186214" y="125254"/>
                    <a:pt x="191929" y="130016"/>
                  </a:cubicBezTo>
                  <a:cubicBezTo>
                    <a:pt x="192881" y="130969"/>
                    <a:pt x="194786" y="132874"/>
                    <a:pt x="195739" y="134779"/>
                  </a:cubicBezTo>
                  <a:cubicBezTo>
                    <a:pt x="196691" y="135731"/>
                    <a:pt x="196691" y="135731"/>
                    <a:pt x="197644" y="136684"/>
                  </a:cubicBezTo>
                  <a:cubicBezTo>
                    <a:pt x="198596" y="137636"/>
                    <a:pt x="198596" y="138589"/>
                    <a:pt x="199549" y="139541"/>
                  </a:cubicBezTo>
                  <a:cubicBezTo>
                    <a:pt x="201454" y="142399"/>
                    <a:pt x="203359" y="146209"/>
                    <a:pt x="204311" y="149066"/>
                  </a:cubicBezTo>
                  <a:cubicBezTo>
                    <a:pt x="207169" y="155734"/>
                    <a:pt x="209074" y="163354"/>
                    <a:pt x="210979" y="170974"/>
                  </a:cubicBezTo>
                  <a:cubicBezTo>
                    <a:pt x="212884" y="178594"/>
                    <a:pt x="213836" y="186214"/>
                    <a:pt x="214789" y="193834"/>
                  </a:cubicBezTo>
                  <a:cubicBezTo>
                    <a:pt x="216694" y="208121"/>
                    <a:pt x="218599" y="222409"/>
                    <a:pt x="219551" y="234791"/>
                  </a:cubicBezTo>
                  <a:cubicBezTo>
                    <a:pt x="220504" y="247174"/>
                    <a:pt x="221456" y="256699"/>
                    <a:pt x="221456" y="263366"/>
                  </a:cubicBezTo>
                  <a:lnTo>
                    <a:pt x="221456" y="263366"/>
                  </a:lnTo>
                  <a:cubicBezTo>
                    <a:pt x="214789" y="262414"/>
                    <a:pt x="208121" y="261461"/>
                    <a:pt x="200501" y="260509"/>
                  </a:cubicBezTo>
                  <a:cubicBezTo>
                    <a:pt x="190024" y="258604"/>
                    <a:pt x="179546" y="256699"/>
                    <a:pt x="169069" y="254794"/>
                  </a:cubicBezTo>
                  <a:cubicBezTo>
                    <a:pt x="163354" y="253841"/>
                    <a:pt x="158591" y="252889"/>
                    <a:pt x="152876" y="250984"/>
                  </a:cubicBezTo>
                  <a:cubicBezTo>
                    <a:pt x="147161" y="250031"/>
                    <a:pt x="142399" y="248126"/>
                    <a:pt x="136684" y="247174"/>
                  </a:cubicBezTo>
                  <a:cubicBezTo>
                    <a:pt x="126206" y="244316"/>
                    <a:pt x="115729" y="241459"/>
                    <a:pt x="105251" y="237649"/>
                  </a:cubicBezTo>
                  <a:cubicBezTo>
                    <a:pt x="94774" y="234791"/>
                    <a:pt x="84296" y="230981"/>
                    <a:pt x="74771" y="227171"/>
                  </a:cubicBezTo>
                  <a:cubicBezTo>
                    <a:pt x="65246" y="223361"/>
                    <a:pt x="56674" y="217646"/>
                    <a:pt x="49054" y="211931"/>
                  </a:cubicBezTo>
                  <a:cubicBezTo>
                    <a:pt x="41434" y="206216"/>
                    <a:pt x="34766" y="199549"/>
                    <a:pt x="30004" y="193834"/>
                  </a:cubicBezTo>
                  <a:cubicBezTo>
                    <a:pt x="25241" y="187166"/>
                    <a:pt x="20479" y="180499"/>
                    <a:pt x="17621" y="174784"/>
                  </a:cubicBezTo>
                  <a:cubicBezTo>
                    <a:pt x="14764" y="169069"/>
                    <a:pt x="11906" y="163354"/>
                    <a:pt x="10954" y="158591"/>
                  </a:cubicBezTo>
                  <a:cubicBezTo>
                    <a:pt x="9049" y="153829"/>
                    <a:pt x="8096" y="150019"/>
                    <a:pt x="8096" y="148114"/>
                  </a:cubicBezTo>
                  <a:cubicBezTo>
                    <a:pt x="8096" y="147161"/>
                    <a:pt x="8096" y="146209"/>
                    <a:pt x="7144" y="145256"/>
                  </a:cubicBezTo>
                  <a:cubicBezTo>
                    <a:pt x="7144" y="146209"/>
                    <a:pt x="7144" y="147161"/>
                    <a:pt x="8096" y="148114"/>
                  </a:cubicBezTo>
                  <a:cubicBezTo>
                    <a:pt x="8096" y="150971"/>
                    <a:pt x="9049" y="154781"/>
                    <a:pt x="10954" y="159544"/>
                  </a:cubicBezTo>
                  <a:cubicBezTo>
                    <a:pt x="13811" y="169069"/>
                    <a:pt x="18574" y="182404"/>
                    <a:pt x="29051" y="195739"/>
                  </a:cubicBezTo>
                  <a:cubicBezTo>
                    <a:pt x="33814" y="202406"/>
                    <a:pt x="40481" y="209074"/>
                    <a:pt x="48101" y="215741"/>
                  </a:cubicBezTo>
                  <a:cubicBezTo>
                    <a:pt x="55721" y="222409"/>
                    <a:pt x="64294" y="228124"/>
                    <a:pt x="73819" y="232886"/>
                  </a:cubicBezTo>
                  <a:cubicBezTo>
                    <a:pt x="83344" y="237649"/>
                    <a:pt x="93821" y="241459"/>
                    <a:pt x="104299" y="245269"/>
                  </a:cubicBezTo>
                  <a:cubicBezTo>
                    <a:pt x="114776" y="249079"/>
                    <a:pt x="125254" y="252889"/>
                    <a:pt x="135731" y="255746"/>
                  </a:cubicBezTo>
                  <a:cubicBezTo>
                    <a:pt x="141446" y="257651"/>
                    <a:pt x="146209" y="258604"/>
                    <a:pt x="151924" y="260509"/>
                  </a:cubicBezTo>
                  <a:cubicBezTo>
                    <a:pt x="157639" y="262414"/>
                    <a:pt x="162401" y="263366"/>
                    <a:pt x="168116" y="265271"/>
                  </a:cubicBezTo>
                  <a:cubicBezTo>
                    <a:pt x="178594" y="268129"/>
                    <a:pt x="190024" y="270034"/>
                    <a:pt x="199549" y="272891"/>
                  </a:cubicBezTo>
                  <a:cubicBezTo>
                    <a:pt x="210026" y="274796"/>
                    <a:pt x="220504" y="276701"/>
                    <a:pt x="230029" y="277654"/>
                  </a:cubicBezTo>
                  <a:cubicBezTo>
                    <a:pt x="239554" y="279559"/>
                    <a:pt x="249079" y="280511"/>
                    <a:pt x="257651" y="281464"/>
                  </a:cubicBezTo>
                  <a:cubicBezTo>
                    <a:pt x="266224" y="282416"/>
                    <a:pt x="273844" y="283369"/>
                    <a:pt x="280511" y="283369"/>
                  </a:cubicBezTo>
                  <a:cubicBezTo>
                    <a:pt x="287179" y="283369"/>
                    <a:pt x="293846" y="284321"/>
                    <a:pt x="298609" y="284321"/>
                  </a:cubicBezTo>
                  <a:cubicBezTo>
                    <a:pt x="300514" y="284321"/>
                    <a:pt x="302419" y="284321"/>
                    <a:pt x="303371" y="284321"/>
                  </a:cubicBezTo>
                  <a:lnTo>
                    <a:pt x="300514" y="476726"/>
                  </a:lnTo>
                  <a:lnTo>
                    <a:pt x="299561" y="519589"/>
                  </a:lnTo>
                  <a:lnTo>
                    <a:pt x="298609" y="575786"/>
                  </a:lnTo>
                  <a:cubicBezTo>
                    <a:pt x="296704" y="575786"/>
                    <a:pt x="295751" y="575786"/>
                    <a:pt x="293846" y="575786"/>
                  </a:cubicBezTo>
                  <a:cubicBezTo>
                    <a:pt x="282416" y="574834"/>
                    <a:pt x="265271" y="574834"/>
                    <a:pt x="245269" y="572929"/>
                  </a:cubicBezTo>
                  <a:cubicBezTo>
                    <a:pt x="234791" y="571976"/>
                    <a:pt x="224314" y="571024"/>
                    <a:pt x="212884" y="570071"/>
                  </a:cubicBezTo>
                  <a:cubicBezTo>
                    <a:pt x="207169" y="569119"/>
                    <a:pt x="201454" y="569119"/>
                    <a:pt x="195739" y="568166"/>
                  </a:cubicBezTo>
                  <a:cubicBezTo>
                    <a:pt x="190024" y="567214"/>
                    <a:pt x="183356" y="566261"/>
                    <a:pt x="177641" y="566261"/>
                  </a:cubicBezTo>
                  <a:cubicBezTo>
                    <a:pt x="170974" y="565309"/>
                    <a:pt x="165259" y="564356"/>
                    <a:pt x="158591" y="563404"/>
                  </a:cubicBezTo>
                  <a:cubicBezTo>
                    <a:pt x="151924" y="562451"/>
                    <a:pt x="145256" y="561499"/>
                    <a:pt x="139541" y="560546"/>
                  </a:cubicBezTo>
                  <a:cubicBezTo>
                    <a:pt x="137636" y="560546"/>
                    <a:pt x="136684" y="559594"/>
                    <a:pt x="134779" y="559594"/>
                  </a:cubicBezTo>
                  <a:cubicBezTo>
                    <a:pt x="134779" y="557689"/>
                    <a:pt x="134779" y="554831"/>
                    <a:pt x="134779" y="551021"/>
                  </a:cubicBezTo>
                  <a:cubicBezTo>
                    <a:pt x="134779" y="547211"/>
                    <a:pt x="134779" y="541496"/>
                    <a:pt x="134779" y="535781"/>
                  </a:cubicBezTo>
                  <a:cubicBezTo>
                    <a:pt x="134779" y="530066"/>
                    <a:pt x="133826" y="523399"/>
                    <a:pt x="131921" y="515779"/>
                  </a:cubicBezTo>
                  <a:cubicBezTo>
                    <a:pt x="130969" y="511969"/>
                    <a:pt x="130016" y="508159"/>
                    <a:pt x="128111" y="504349"/>
                  </a:cubicBezTo>
                  <a:cubicBezTo>
                    <a:pt x="127159" y="502444"/>
                    <a:pt x="126206" y="500539"/>
                    <a:pt x="125254" y="498634"/>
                  </a:cubicBezTo>
                  <a:lnTo>
                    <a:pt x="124301" y="497681"/>
                  </a:lnTo>
                  <a:lnTo>
                    <a:pt x="124301" y="497681"/>
                  </a:lnTo>
                  <a:lnTo>
                    <a:pt x="124301" y="497681"/>
                  </a:lnTo>
                  <a:lnTo>
                    <a:pt x="124301" y="497681"/>
                  </a:lnTo>
                  <a:lnTo>
                    <a:pt x="124301" y="496729"/>
                  </a:lnTo>
                  <a:cubicBezTo>
                    <a:pt x="124301" y="495776"/>
                    <a:pt x="123349" y="494824"/>
                    <a:pt x="122396" y="493871"/>
                  </a:cubicBezTo>
                  <a:cubicBezTo>
                    <a:pt x="119539" y="490061"/>
                    <a:pt x="117634" y="486251"/>
                    <a:pt x="113824" y="483394"/>
                  </a:cubicBezTo>
                  <a:cubicBezTo>
                    <a:pt x="110966" y="480536"/>
                    <a:pt x="107156" y="477679"/>
                    <a:pt x="103346" y="474821"/>
                  </a:cubicBezTo>
                  <a:cubicBezTo>
                    <a:pt x="95726" y="469106"/>
                    <a:pt x="88106" y="465296"/>
                    <a:pt x="78581" y="461486"/>
                  </a:cubicBezTo>
                  <a:cubicBezTo>
                    <a:pt x="76676" y="460534"/>
                    <a:pt x="73819" y="459581"/>
                    <a:pt x="71914" y="458629"/>
                  </a:cubicBezTo>
                  <a:lnTo>
                    <a:pt x="68104" y="457676"/>
                  </a:lnTo>
                  <a:lnTo>
                    <a:pt x="65246" y="456724"/>
                  </a:lnTo>
                  <a:cubicBezTo>
                    <a:pt x="60484" y="455771"/>
                    <a:pt x="56674" y="453866"/>
                    <a:pt x="51911" y="452914"/>
                  </a:cubicBezTo>
                  <a:cubicBezTo>
                    <a:pt x="44291" y="451009"/>
                    <a:pt x="36671" y="449104"/>
                    <a:pt x="29051" y="448151"/>
                  </a:cubicBezTo>
                  <a:cubicBezTo>
                    <a:pt x="30004" y="451009"/>
                    <a:pt x="30956" y="453866"/>
                    <a:pt x="31909" y="456724"/>
                  </a:cubicBezTo>
                  <a:cubicBezTo>
                    <a:pt x="37624" y="458629"/>
                    <a:pt x="43339" y="459581"/>
                    <a:pt x="50006" y="461486"/>
                  </a:cubicBezTo>
                  <a:cubicBezTo>
                    <a:pt x="54769" y="462439"/>
                    <a:pt x="58579" y="464344"/>
                    <a:pt x="62389" y="465296"/>
                  </a:cubicBezTo>
                  <a:lnTo>
                    <a:pt x="65246" y="466249"/>
                  </a:lnTo>
                  <a:lnTo>
                    <a:pt x="68104" y="467201"/>
                  </a:lnTo>
                  <a:cubicBezTo>
                    <a:pt x="70009" y="468154"/>
                    <a:pt x="71914" y="469106"/>
                    <a:pt x="73819" y="470059"/>
                  </a:cubicBezTo>
                  <a:cubicBezTo>
                    <a:pt x="81439" y="473869"/>
                    <a:pt x="89059" y="477679"/>
                    <a:pt x="94774" y="483394"/>
                  </a:cubicBezTo>
                  <a:cubicBezTo>
                    <a:pt x="97631" y="486251"/>
                    <a:pt x="100489" y="488156"/>
                    <a:pt x="103346" y="491966"/>
                  </a:cubicBezTo>
                  <a:cubicBezTo>
                    <a:pt x="106204" y="494824"/>
                    <a:pt x="108109" y="497681"/>
                    <a:pt x="109061" y="500539"/>
                  </a:cubicBezTo>
                  <a:cubicBezTo>
                    <a:pt x="109061" y="501491"/>
                    <a:pt x="110014" y="502444"/>
                    <a:pt x="110966" y="503396"/>
                  </a:cubicBezTo>
                  <a:lnTo>
                    <a:pt x="110966" y="504349"/>
                  </a:lnTo>
                  <a:lnTo>
                    <a:pt x="110966" y="504349"/>
                  </a:lnTo>
                  <a:lnTo>
                    <a:pt x="110966" y="504349"/>
                  </a:lnTo>
                  <a:lnTo>
                    <a:pt x="110966" y="504349"/>
                  </a:lnTo>
                  <a:lnTo>
                    <a:pt x="110966" y="505301"/>
                  </a:lnTo>
                  <a:cubicBezTo>
                    <a:pt x="111919" y="507206"/>
                    <a:pt x="111919" y="508159"/>
                    <a:pt x="112871" y="510064"/>
                  </a:cubicBezTo>
                  <a:cubicBezTo>
                    <a:pt x="113824" y="512921"/>
                    <a:pt x="114776" y="515779"/>
                    <a:pt x="114776" y="519589"/>
                  </a:cubicBezTo>
                  <a:cubicBezTo>
                    <a:pt x="115729" y="525304"/>
                    <a:pt x="115729" y="531971"/>
                    <a:pt x="115729" y="536734"/>
                  </a:cubicBezTo>
                  <a:cubicBezTo>
                    <a:pt x="115729" y="541496"/>
                    <a:pt x="115729" y="546259"/>
                    <a:pt x="114776" y="550069"/>
                  </a:cubicBezTo>
                  <a:cubicBezTo>
                    <a:pt x="114776" y="552926"/>
                    <a:pt x="114776" y="554831"/>
                    <a:pt x="113824" y="556736"/>
                  </a:cubicBezTo>
                  <a:cubicBezTo>
                    <a:pt x="108109" y="555784"/>
                    <a:pt x="102394" y="553879"/>
                    <a:pt x="96679" y="552926"/>
                  </a:cubicBezTo>
                  <a:cubicBezTo>
                    <a:pt x="85249" y="550069"/>
                    <a:pt x="73819" y="546259"/>
                    <a:pt x="62389" y="542449"/>
                  </a:cubicBezTo>
                  <a:cubicBezTo>
                    <a:pt x="63341" y="545306"/>
                    <a:pt x="65246" y="549116"/>
                    <a:pt x="66199" y="551974"/>
                  </a:cubicBezTo>
                  <a:cubicBezTo>
                    <a:pt x="75724" y="555784"/>
                    <a:pt x="84296" y="558641"/>
                    <a:pt x="93821" y="561499"/>
                  </a:cubicBezTo>
                  <a:cubicBezTo>
                    <a:pt x="100489" y="563404"/>
                    <a:pt x="107156" y="565309"/>
                    <a:pt x="113824" y="567214"/>
                  </a:cubicBezTo>
                  <a:cubicBezTo>
                    <a:pt x="120491" y="569119"/>
                    <a:pt x="127159" y="570071"/>
                    <a:pt x="133826" y="571976"/>
                  </a:cubicBezTo>
                  <a:cubicBezTo>
                    <a:pt x="140494" y="573881"/>
                    <a:pt x="147161" y="574834"/>
                    <a:pt x="152876" y="575786"/>
                  </a:cubicBezTo>
                  <a:cubicBezTo>
                    <a:pt x="159544" y="576739"/>
                    <a:pt x="165259" y="578644"/>
                    <a:pt x="171926" y="579596"/>
                  </a:cubicBezTo>
                  <a:cubicBezTo>
                    <a:pt x="178594" y="580549"/>
                    <a:pt x="184309" y="581501"/>
                    <a:pt x="190976" y="582454"/>
                  </a:cubicBezTo>
                  <a:cubicBezTo>
                    <a:pt x="196691" y="583406"/>
                    <a:pt x="203359" y="584359"/>
                    <a:pt x="209074" y="585311"/>
                  </a:cubicBezTo>
                  <a:cubicBezTo>
                    <a:pt x="219551" y="586264"/>
                    <a:pt x="229076" y="588169"/>
                    <a:pt x="238601" y="589121"/>
                  </a:cubicBezTo>
                  <a:cubicBezTo>
                    <a:pt x="238601" y="589121"/>
                    <a:pt x="238601" y="590074"/>
                    <a:pt x="238601" y="591979"/>
                  </a:cubicBezTo>
                  <a:cubicBezTo>
                    <a:pt x="238601" y="592931"/>
                    <a:pt x="238601" y="593884"/>
                    <a:pt x="238601" y="594836"/>
                  </a:cubicBezTo>
                  <a:cubicBezTo>
                    <a:pt x="238601" y="595789"/>
                    <a:pt x="238601" y="597694"/>
                    <a:pt x="238601" y="598646"/>
                  </a:cubicBezTo>
                  <a:cubicBezTo>
                    <a:pt x="238601" y="601504"/>
                    <a:pt x="238601" y="606266"/>
                    <a:pt x="237649" y="610076"/>
                  </a:cubicBezTo>
                  <a:cubicBezTo>
                    <a:pt x="236696" y="614839"/>
                    <a:pt x="234791" y="619601"/>
                    <a:pt x="231934" y="624364"/>
                  </a:cubicBezTo>
                  <a:cubicBezTo>
                    <a:pt x="229076" y="629126"/>
                    <a:pt x="225266" y="634841"/>
                    <a:pt x="220504" y="639604"/>
                  </a:cubicBezTo>
                  <a:cubicBezTo>
                    <a:pt x="217646" y="641509"/>
                    <a:pt x="215741" y="644366"/>
                    <a:pt x="211931" y="646271"/>
                  </a:cubicBezTo>
                  <a:cubicBezTo>
                    <a:pt x="209074" y="648176"/>
                    <a:pt x="206216" y="650081"/>
                    <a:pt x="202406" y="651034"/>
                  </a:cubicBezTo>
                  <a:cubicBezTo>
                    <a:pt x="195739" y="653891"/>
                    <a:pt x="188119" y="656749"/>
                    <a:pt x="179546" y="657701"/>
                  </a:cubicBezTo>
                  <a:cubicBezTo>
                    <a:pt x="175736" y="658654"/>
                    <a:pt x="170974" y="659606"/>
                    <a:pt x="167164" y="659606"/>
                  </a:cubicBezTo>
                  <a:lnTo>
                    <a:pt x="164306" y="659606"/>
                  </a:lnTo>
                  <a:lnTo>
                    <a:pt x="161449" y="659606"/>
                  </a:lnTo>
                  <a:lnTo>
                    <a:pt x="154781" y="659606"/>
                  </a:lnTo>
                  <a:cubicBezTo>
                    <a:pt x="146209" y="659606"/>
                    <a:pt x="137636" y="660559"/>
                    <a:pt x="129064" y="659606"/>
                  </a:cubicBezTo>
                  <a:cubicBezTo>
                    <a:pt x="124301" y="659606"/>
                    <a:pt x="119539" y="659606"/>
                    <a:pt x="114776" y="658654"/>
                  </a:cubicBezTo>
                  <a:cubicBezTo>
                    <a:pt x="115729" y="660559"/>
                    <a:pt x="116681" y="663416"/>
                    <a:pt x="118586" y="665321"/>
                  </a:cubicBezTo>
                  <a:cubicBezTo>
                    <a:pt x="121444" y="665321"/>
                    <a:pt x="125254" y="666274"/>
                    <a:pt x="129064" y="666274"/>
                  </a:cubicBezTo>
                  <a:cubicBezTo>
                    <a:pt x="137636" y="667226"/>
                    <a:pt x="146209" y="667226"/>
                    <a:pt x="155734" y="667226"/>
                  </a:cubicBezTo>
                  <a:lnTo>
                    <a:pt x="162401" y="667226"/>
                  </a:lnTo>
                  <a:lnTo>
                    <a:pt x="165259" y="667226"/>
                  </a:lnTo>
                  <a:lnTo>
                    <a:pt x="168116" y="667226"/>
                  </a:lnTo>
                  <a:cubicBezTo>
                    <a:pt x="172879" y="667226"/>
                    <a:pt x="176689" y="666274"/>
                    <a:pt x="181451" y="666274"/>
                  </a:cubicBezTo>
                  <a:cubicBezTo>
                    <a:pt x="190024" y="665321"/>
                    <a:pt x="198596" y="663416"/>
                    <a:pt x="207169" y="660559"/>
                  </a:cubicBezTo>
                  <a:cubicBezTo>
                    <a:pt x="210979" y="658654"/>
                    <a:pt x="214789" y="656749"/>
                    <a:pt x="218599" y="654844"/>
                  </a:cubicBezTo>
                  <a:cubicBezTo>
                    <a:pt x="222409" y="652939"/>
                    <a:pt x="226219" y="650081"/>
                    <a:pt x="229076" y="647224"/>
                  </a:cubicBezTo>
                  <a:cubicBezTo>
                    <a:pt x="235744" y="641509"/>
                    <a:pt x="240506" y="635794"/>
                    <a:pt x="244316" y="629126"/>
                  </a:cubicBezTo>
                  <a:cubicBezTo>
                    <a:pt x="248126" y="622459"/>
                    <a:pt x="250984" y="616744"/>
                    <a:pt x="251936" y="611029"/>
                  </a:cubicBezTo>
                  <a:cubicBezTo>
                    <a:pt x="253841" y="605314"/>
                    <a:pt x="254794" y="600551"/>
                    <a:pt x="254794" y="595789"/>
                  </a:cubicBezTo>
                  <a:cubicBezTo>
                    <a:pt x="254794" y="593884"/>
                    <a:pt x="254794" y="591979"/>
                    <a:pt x="254794" y="590074"/>
                  </a:cubicBezTo>
                  <a:cubicBezTo>
                    <a:pt x="254794" y="589121"/>
                    <a:pt x="254794" y="588169"/>
                    <a:pt x="254794" y="587216"/>
                  </a:cubicBezTo>
                  <a:cubicBezTo>
                    <a:pt x="268129" y="588169"/>
                    <a:pt x="280511" y="590074"/>
                    <a:pt x="289084" y="590074"/>
                  </a:cubicBezTo>
                  <a:cubicBezTo>
                    <a:pt x="290989" y="590074"/>
                    <a:pt x="292894" y="590074"/>
                    <a:pt x="294799" y="590074"/>
                  </a:cubicBezTo>
                  <a:lnTo>
                    <a:pt x="291941" y="759619"/>
                  </a:lnTo>
                  <a:lnTo>
                    <a:pt x="290036" y="936784"/>
                  </a:lnTo>
                  <a:cubicBezTo>
                    <a:pt x="300514" y="952024"/>
                    <a:pt x="311944" y="966311"/>
                    <a:pt x="323374" y="981551"/>
                  </a:cubicBezTo>
                  <a:lnTo>
                    <a:pt x="322421" y="751999"/>
                  </a:lnTo>
                  <a:lnTo>
                    <a:pt x="322421" y="700564"/>
                  </a:lnTo>
                  <a:cubicBezTo>
                    <a:pt x="322421" y="700564"/>
                    <a:pt x="323374" y="700564"/>
                    <a:pt x="323374" y="700564"/>
                  </a:cubicBezTo>
                  <a:cubicBezTo>
                    <a:pt x="326231" y="700564"/>
                    <a:pt x="328136" y="700564"/>
                    <a:pt x="330994" y="701516"/>
                  </a:cubicBezTo>
                  <a:cubicBezTo>
                    <a:pt x="333851" y="701516"/>
                    <a:pt x="336709" y="702469"/>
                    <a:pt x="340519" y="702469"/>
                  </a:cubicBezTo>
                  <a:cubicBezTo>
                    <a:pt x="343376" y="702469"/>
                    <a:pt x="347186" y="702469"/>
                    <a:pt x="350996" y="702469"/>
                  </a:cubicBezTo>
                  <a:cubicBezTo>
                    <a:pt x="354806" y="702469"/>
                    <a:pt x="358616" y="702469"/>
                    <a:pt x="361474" y="702469"/>
                  </a:cubicBezTo>
                  <a:cubicBezTo>
                    <a:pt x="365284" y="702469"/>
                    <a:pt x="369094" y="702469"/>
                    <a:pt x="372904" y="702469"/>
                  </a:cubicBezTo>
                  <a:cubicBezTo>
                    <a:pt x="374809" y="702469"/>
                    <a:pt x="376714" y="702469"/>
                    <a:pt x="378619" y="702469"/>
                  </a:cubicBezTo>
                  <a:cubicBezTo>
                    <a:pt x="380524" y="702469"/>
                    <a:pt x="382429" y="702469"/>
                    <a:pt x="384334" y="701516"/>
                  </a:cubicBezTo>
                  <a:cubicBezTo>
                    <a:pt x="388144" y="701516"/>
                    <a:pt x="392906" y="700564"/>
                    <a:pt x="397669" y="700564"/>
                  </a:cubicBezTo>
                  <a:cubicBezTo>
                    <a:pt x="406241" y="699611"/>
                    <a:pt x="414814" y="698659"/>
                    <a:pt x="424339" y="695801"/>
                  </a:cubicBezTo>
                  <a:cubicBezTo>
                    <a:pt x="431006" y="694849"/>
                    <a:pt x="437674" y="692944"/>
                    <a:pt x="444341" y="691039"/>
                  </a:cubicBezTo>
                  <a:cubicBezTo>
                    <a:pt x="444341" y="691039"/>
                    <a:pt x="445294" y="691039"/>
                    <a:pt x="445294" y="691991"/>
                  </a:cubicBezTo>
                  <a:cubicBezTo>
                    <a:pt x="446246" y="692944"/>
                    <a:pt x="448151" y="692944"/>
                    <a:pt x="449104" y="692944"/>
                  </a:cubicBezTo>
                  <a:lnTo>
                    <a:pt x="450056" y="692944"/>
                  </a:lnTo>
                  <a:cubicBezTo>
                    <a:pt x="450056" y="692944"/>
                    <a:pt x="451009" y="692944"/>
                    <a:pt x="451961" y="692944"/>
                  </a:cubicBezTo>
                  <a:cubicBezTo>
                    <a:pt x="452914" y="692944"/>
                    <a:pt x="452914" y="692944"/>
                    <a:pt x="453866" y="692944"/>
                  </a:cubicBezTo>
                  <a:lnTo>
                    <a:pt x="453866" y="692944"/>
                  </a:lnTo>
                  <a:lnTo>
                    <a:pt x="453866" y="692944"/>
                  </a:lnTo>
                  <a:lnTo>
                    <a:pt x="454819" y="692944"/>
                  </a:lnTo>
                  <a:lnTo>
                    <a:pt x="454819" y="692944"/>
                  </a:lnTo>
                  <a:cubicBezTo>
                    <a:pt x="455771" y="692944"/>
                    <a:pt x="455771" y="691991"/>
                    <a:pt x="456724" y="691991"/>
                  </a:cubicBezTo>
                  <a:cubicBezTo>
                    <a:pt x="457676" y="691039"/>
                    <a:pt x="458629" y="690086"/>
                    <a:pt x="459581" y="688181"/>
                  </a:cubicBezTo>
                  <a:cubicBezTo>
                    <a:pt x="466249" y="686276"/>
                    <a:pt x="471964" y="684371"/>
                    <a:pt x="477679" y="681514"/>
                  </a:cubicBezTo>
                  <a:cubicBezTo>
                    <a:pt x="486251" y="678656"/>
                    <a:pt x="494824" y="674846"/>
                    <a:pt x="502444" y="671036"/>
                  </a:cubicBezTo>
                  <a:cubicBezTo>
                    <a:pt x="506254" y="669131"/>
                    <a:pt x="510064" y="667226"/>
                    <a:pt x="513874" y="665321"/>
                  </a:cubicBezTo>
                  <a:cubicBezTo>
                    <a:pt x="515779" y="664369"/>
                    <a:pt x="517684" y="663416"/>
                    <a:pt x="519589" y="662464"/>
                  </a:cubicBezTo>
                  <a:cubicBezTo>
                    <a:pt x="521494" y="661511"/>
                    <a:pt x="523399" y="660559"/>
                    <a:pt x="524351" y="659606"/>
                  </a:cubicBezTo>
                  <a:cubicBezTo>
                    <a:pt x="528161" y="657701"/>
                    <a:pt x="531019" y="655796"/>
                    <a:pt x="533876" y="653891"/>
                  </a:cubicBezTo>
                  <a:cubicBezTo>
                    <a:pt x="536734" y="651986"/>
                    <a:pt x="539591" y="650081"/>
                    <a:pt x="542449" y="648176"/>
                  </a:cubicBezTo>
                  <a:cubicBezTo>
                    <a:pt x="545306" y="646271"/>
                    <a:pt x="548164" y="644366"/>
                    <a:pt x="551021" y="642461"/>
                  </a:cubicBezTo>
                  <a:cubicBezTo>
                    <a:pt x="553879" y="640556"/>
                    <a:pt x="555784" y="638651"/>
                    <a:pt x="558641" y="636746"/>
                  </a:cubicBezTo>
                  <a:cubicBezTo>
                    <a:pt x="560546" y="634841"/>
                    <a:pt x="562451" y="633889"/>
                    <a:pt x="564356" y="631984"/>
                  </a:cubicBezTo>
                  <a:cubicBezTo>
                    <a:pt x="566261" y="630079"/>
                    <a:pt x="568166" y="629126"/>
                    <a:pt x="569119" y="627221"/>
                  </a:cubicBezTo>
                  <a:cubicBezTo>
                    <a:pt x="572929" y="623411"/>
                    <a:pt x="575786" y="621506"/>
                    <a:pt x="577691" y="619601"/>
                  </a:cubicBezTo>
                  <a:cubicBezTo>
                    <a:pt x="575786" y="620554"/>
                    <a:pt x="572929" y="623411"/>
                    <a:pt x="569119" y="626269"/>
                  </a:cubicBezTo>
                  <a:cubicBezTo>
                    <a:pt x="567214" y="627221"/>
                    <a:pt x="566261" y="629126"/>
                    <a:pt x="563404" y="630079"/>
                  </a:cubicBezTo>
                  <a:cubicBezTo>
                    <a:pt x="561499" y="631031"/>
                    <a:pt x="559594" y="632936"/>
                    <a:pt x="556736" y="634841"/>
                  </a:cubicBezTo>
                  <a:cubicBezTo>
                    <a:pt x="553879" y="636746"/>
                    <a:pt x="551974" y="637699"/>
                    <a:pt x="549116" y="639604"/>
                  </a:cubicBezTo>
                  <a:cubicBezTo>
                    <a:pt x="546259" y="641509"/>
                    <a:pt x="543401" y="642461"/>
                    <a:pt x="540544" y="644366"/>
                  </a:cubicBezTo>
                  <a:cubicBezTo>
                    <a:pt x="537686" y="646271"/>
                    <a:pt x="534829" y="648176"/>
                    <a:pt x="531019" y="650081"/>
                  </a:cubicBezTo>
                  <a:cubicBezTo>
                    <a:pt x="528161" y="651986"/>
                    <a:pt x="524351" y="653891"/>
                    <a:pt x="520541" y="654844"/>
                  </a:cubicBezTo>
                  <a:cubicBezTo>
                    <a:pt x="518636" y="655796"/>
                    <a:pt x="516731" y="656749"/>
                    <a:pt x="514826" y="657701"/>
                  </a:cubicBezTo>
                  <a:cubicBezTo>
                    <a:pt x="512921" y="658654"/>
                    <a:pt x="511016" y="659606"/>
                    <a:pt x="509111" y="660559"/>
                  </a:cubicBezTo>
                  <a:cubicBezTo>
                    <a:pt x="505301" y="662464"/>
                    <a:pt x="501491" y="664369"/>
                    <a:pt x="497681" y="665321"/>
                  </a:cubicBezTo>
                  <a:cubicBezTo>
                    <a:pt x="490061" y="668179"/>
                    <a:pt x="481489" y="671036"/>
                    <a:pt x="472916" y="673894"/>
                  </a:cubicBezTo>
                  <a:cubicBezTo>
                    <a:pt x="467201" y="675799"/>
                    <a:pt x="461486" y="677704"/>
                    <a:pt x="455771" y="678656"/>
                  </a:cubicBezTo>
                  <a:cubicBezTo>
                    <a:pt x="454819" y="677704"/>
                    <a:pt x="453866" y="675799"/>
                    <a:pt x="452914" y="675799"/>
                  </a:cubicBezTo>
                  <a:cubicBezTo>
                    <a:pt x="452914" y="675799"/>
                    <a:pt x="451961" y="674846"/>
                    <a:pt x="451961" y="674846"/>
                  </a:cubicBezTo>
                  <a:cubicBezTo>
                    <a:pt x="451009" y="674846"/>
                    <a:pt x="451009" y="673894"/>
                    <a:pt x="450056" y="673894"/>
                  </a:cubicBezTo>
                  <a:cubicBezTo>
                    <a:pt x="450056" y="673894"/>
                    <a:pt x="449104" y="673894"/>
                    <a:pt x="449104" y="673894"/>
                  </a:cubicBezTo>
                  <a:cubicBezTo>
                    <a:pt x="449104" y="673894"/>
                    <a:pt x="449104" y="673894"/>
                    <a:pt x="449104" y="673894"/>
                  </a:cubicBezTo>
                  <a:cubicBezTo>
                    <a:pt x="449104" y="672941"/>
                    <a:pt x="448151" y="672941"/>
                    <a:pt x="448151" y="671989"/>
                  </a:cubicBezTo>
                  <a:cubicBezTo>
                    <a:pt x="448151" y="671036"/>
                    <a:pt x="448151" y="670084"/>
                    <a:pt x="447199" y="669131"/>
                  </a:cubicBezTo>
                  <a:cubicBezTo>
                    <a:pt x="446246" y="665321"/>
                    <a:pt x="446246" y="661511"/>
                    <a:pt x="447199" y="656749"/>
                  </a:cubicBezTo>
                  <a:cubicBezTo>
                    <a:pt x="448151" y="651986"/>
                    <a:pt x="450056" y="647224"/>
                    <a:pt x="452914" y="642461"/>
                  </a:cubicBezTo>
                  <a:cubicBezTo>
                    <a:pt x="453866" y="641509"/>
                    <a:pt x="454819" y="639604"/>
                    <a:pt x="454819" y="638651"/>
                  </a:cubicBezTo>
                  <a:cubicBezTo>
                    <a:pt x="455771" y="637699"/>
                    <a:pt x="456724" y="635794"/>
                    <a:pt x="457676" y="634841"/>
                  </a:cubicBezTo>
                  <a:cubicBezTo>
                    <a:pt x="459581" y="632936"/>
                    <a:pt x="461486" y="631031"/>
                    <a:pt x="463391" y="629126"/>
                  </a:cubicBezTo>
                  <a:cubicBezTo>
                    <a:pt x="463391" y="629126"/>
                    <a:pt x="463391" y="629126"/>
                    <a:pt x="463391" y="629126"/>
                  </a:cubicBezTo>
                  <a:cubicBezTo>
                    <a:pt x="464344" y="628174"/>
                    <a:pt x="465296" y="628174"/>
                    <a:pt x="465296" y="627221"/>
                  </a:cubicBezTo>
                  <a:cubicBezTo>
                    <a:pt x="474821" y="619601"/>
                    <a:pt x="487204" y="614839"/>
                    <a:pt x="500539" y="611029"/>
                  </a:cubicBezTo>
                  <a:cubicBezTo>
                    <a:pt x="514826" y="607219"/>
                    <a:pt x="529114" y="605314"/>
                    <a:pt x="543401" y="601504"/>
                  </a:cubicBezTo>
                  <a:cubicBezTo>
                    <a:pt x="550069" y="599599"/>
                    <a:pt x="556736" y="597694"/>
                    <a:pt x="563404" y="595789"/>
                  </a:cubicBezTo>
                  <a:cubicBezTo>
                    <a:pt x="569119" y="593884"/>
                    <a:pt x="575786" y="591979"/>
                    <a:pt x="580549" y="589121"/>
                  </a:cubicBezTo>
                  <a:cubicBezTo>
                    <a:pt x="585311" y="587216"/>
                    <a:pt x="590074" y="585311"/>
                    <a:pt x="594836" y="582454"/>
                  </a:cubicBezTo>
                  <a:cubicBezTo>
                    <a:pt x="599599" y="579596"/>
                    <a:pt x="602456" y="578644"/>
                    <a:pt x="605314" y="576739"/>
                  </a:cubicBezTo>
                  <a:cubicBezTo>
                    <a:pt x="608171" y="574834"/>
                    <a:pt x="609124" y="571976"/>
                    <a:pt x="610076" y="571024"/>
                  </a:cubicBezTo>
                  <a:cubicBezTo>
                    <a:pt x="610076" y="570071"/>
                    <a:pt x="610076" y="569119"/>
                    <a:pt x="610076" y="569119"/>
                  </a:cubicBezTo>
                  <a:cubicBezTo>
                    <a:pt x="610076" y="569119"/>
                    <a:pt x="610076" y="568166"/>
                    <a:pt x="610076" y="568166"/>
                  </a:cubicBezTo>
                  <a:cubicBezTo>
                    <a:pt x="610076" y="568166"/>
                    <a:pt x="610076" y="568166"/>
                    <a:pt x="610076" y="569119"/>
                  </a:cubicBezTo>
                  <a:cubicBezTo>
                    <a:pt x="610076" y="570071"/>
                    <a:pt x="610076" y="570071"/>
                    <a:pt x="610076" y="571024"/>
                  </a:cubicBezTo>
                  <a:cubicBezTo>
                    <a:pt x="609124" y="572929"/>
                    <a:pt x="608171" y="574834"/>
                    <a:pt x="605314" y="576739"/>
                  </a:cubicBezTo>
                  <a:cubicBezTo>
                    <a:pt x="602456" y="578644"/>
                    <a:pt x="598646" y="579596"/>
                    <a:pt x="594836" y="581501"/>
                  </a:cubicBezTo>
                  <a:cubicBezTo>
                    <a:pt x="591026" y="583406"/>
                    <a:pt x="586264" y="585311"/>
                    <a:pt x="580549" y="586264"/>
                  </a:cubicBezTo>
                  <a:cubicBezTo>
                    <a:pt x="574834" y="588169"/>
                    <a:pt x="569119" y="590074"/>
                    <a:pt x="563404" y="591026"/>
                  </a:cubicBezTo>
                  <a:cubicBezTo>
                    <a:pt x="556736" y="592931"/>
                    <a:pt x="551021" y="593884"/>
                    <a:pt x="543401" y="594836"/>
                  </a:cubicBezTo>
                  <a:cubicBezTo>
                    <a:pt x="530066" y="596741"/>
                    <a:pt x="514826" y="598646"/>
                    <a:pt x="499586" y="601504"/>
                  </a:cubicBezTo>
                  <a:cubicBezTo>
                    <a:pt x="491966" y="602456"/>
                    <a:pt x="484346" y="604361"/>
                    <a:pt x="477679" y="607219"/>
                  </a:cubicBezTo>
                  <a:cubicBezTo>
                    <a:pt x="473869" y="608171"/>
                    <a:pt x="470059" y="610076"/>
                    <a:pt x="467201" y="611981"/>
                  </a:cubicBezTo>
                  <a:cubicBezTo>
                    <a:pt x="463391" y="613886"/>
                    <a:pt x="460534" y="615791"/>
                    <a:pt x="457676" y="617696"/>
                  </a:cubicBezTo>
                  <a:cubicBezTo>
                    <a:pt x="454819" y="619601"/>
                    <a:pt x="451961" y="622459"/>
                    <a:pt x="449104" y="625316"/>
                  </a:cubicBezTo>
                  <a:cubicBezTo>
                    <a:pt x="448151" y="626269"/>
                    <a:pt x="447199" y="627221"/>
                    <a:pt x="446246" y="628174"/>
                  </a:cubicBezTo>
                  <a:cubicBezTo>
                    <a:pt x="446246" y="628174"/>
                    <a:pt x="445294" y="629126"/>
                    <a:pt x="445294" y="629126"/>
                  </a:cubicBezTo>
                  <a:cubicBezTo>
                    <a:pt x="444341" y="631031"/>
                    <a:pt x="443389" y="631984"/>
                    <a:pt x="442436" y="633889"/>
                  </a:cubicBezTo>
                  <a:cubicBezTo>
                    <a:pt x="438626" y="639604"/>
                    <a:pt x="435769" y="646271"/>
                    <a:pt x="433864" y="652939"/>
                  </a:cubicBezTo>
                  <a:cubicBezTo>
                    <a:pt x="431959" y="659606"/>
                    <a:pt x="431959" y="665321"/>
                    <a:pt x="432911" y="671036"/>
                  </a:cubicBezTo>
                  <a:cubicBezTo>
                    <a:pt x="432911" y="671989"/>
                    <a:pt x="432911" y="673894"/>
                    <a:pt x="433864" y="674846"/>
                  </a:cubicBezTo>
                  <a:cubicBezTo>
                    <a:pt x="433864" y="675799"/>
                    <a:pt x="434816" y="677704"/>
                    <a:pt x="434816" y="678656"/>
                  </a:cubicBezTo>
                  <a:cubicBezTo>
                    <a:pt x="435769" y="679609"/>
                    <a:pt x="435769" y="681514"/>
                    <a:pt x="435769" y="682466"/>
                  </a:cubicBezTo>
                  <a:cubicBezTo>
                    <a:pt x="435769" y="682466"/>
                    <a:pt x="435769" y="683419"/>
                    <a:pt x="435769" y="683419"/>
                  </a:cubicBezTo>
                  <a:cubicBezTo>
                    <a:pt x="431006" y="684371"/>
                    <a:pt x="425291" y="685324"/>
                    <a:pt x="420529" y="686276"/>
                  </a:cubicBezTo>
                  <a:cubicBezTo>
                    <a:pt x="411956" y="687229"/>
                    <a:pt x="403384" y="688181"/>
                    <a:pt x="394811" y="689134"/>
                  </a:cubicBezTo>
                  <a:cubicBezTo>
                    <a:pt x="391001" y="689134"/>
                    <a:pt x="386239" y="689134"/>
                    <a:pt x="382429" y="689134"/>
                  </a:cubicBezTo>
                  <a:cubicBezTo>
                    <a:pt x="380524" y="689134"/>
                    <a:pt x="378619" y="689134"/>
                    <a:pt x="376714" y="689134"/>
                  </a:cubicBezTo>
                  <a:cubicBezTo>
                    <a:pt x="374809" y="689134"/>
                    <a:pt x="372904" y="689134"/>
                    <a:pt x="370999" y="689134"/>
                  </a:cubicBezTo>
                  <a:cubicBezTo>
                    <a:pt x="367189" y="689134"/>
                    <a:pt x="363379" y="689134"/>
                    <a:pt x="359569" y="689134"/>
                  </a:cubicBezTo>
                  <a:cubicBezTo>
                    <a:pt x="355759" y="689134"/>
                    <a:pt x="352901" y="688181"/>
                    <a:pt x="349091" y="688181"/>
                  </a:cubicBezTo>
                  <a:cubicBezTo>
                    <a:pt x="346234" y="688181"/>
                    <a:pt x="342424" y="687229"/>
                    <a:pt x="339566" y="687229"/>
                  </a:cubicBezTo>
                  <a:cubicBezTo>
                    <a:pt x="336709" y="687229"/>
                    <a:pt x="333851" y="686276"/>
                    <a:pt x="330994" y="686276"/>
                  </a:cubicBezTo>
                  <a:cubicBezTo>
                    <a:pt x="328136" y="686276"/>
                    <a:pt x="326231" y="685324"/>
                    <a:pt x="323374" y="685324"/>
                  </a:cubicBezTo>
                  <a:cubicBezTo>
                    <a:pt x="321469" y="685324"/>
                    <a:pt x="320516" y="684371"/>
                    <a:pt x="319564" y="684371"/>
                  </a:cubicBezTo>
                  <a:lnTo>
                    <a:pt x="318611" y="530066"/>
                  </a:lnTo>
                  <a:lnTo>
                    <a:pt x="318611" y="493871"/>
                  </a:lnTo>
                  <a:cubicBezTo>
                    <a:pt x="320516" y="493871"/>
                    <a:pt x="322421" y="493871"/>
                    <a:pt x="325279" y="493871"/>
                  </a:cubicBezTo>
                  <a:cubicBezTo>
                    <a:pt x="330994" y="492919"/>
                    <a:pt x="338614" y="491966"/>
                    <a:pt x="346234" y="491014"/>
                  </a:cubicBezTo>
                  <a:cubicBezTo>
                    <a:pt x="350044" y="490061"/>
                    <a:pt x="354806" y="490061"/>
                    <a:pt x="358616" y="489109"/>
                  </a:cubicBezTo>
                  <a:cubicBezTo>
                    <a:pt x="363379" y="488156"/>
                    <a:pt x="368141" y="488156"/>
                    <a:pt x="372904" y="486251"/>
                  </a:cubicBezTo>
                  <a:cubicBezTo>
                    <a:pt x="373856" y="486251"/>
                    <a:pt x="375761" y="485299"/>
                    <a:pt x="376714" y="485299"/>
                  </a:cubicBezTo>
                  <a:cubicBezTo>
                    <a:pt x="380524" y="484346"/>
                    <a:pt x="384334" y="484346"/>
                    <a:pt x="388144" y="483394"/>
                  </a:cubicBezTo>
                  <a:cubicBezTo>
                    <a:pt x="389096" y="483394"/>
                    <a:pt x="391001" y="482441"/>
                    <a:pt x="392906" y="482441"/>
                  </a:cubicBezTo>
                  <a:cubicBezTo>
                    <a:pt x="396716" y="481489"/>
                    <a:pt x="400526" y="480536"/>
                    <a:pt x="404336" y="479584"/>
                  </a:cubicBezTo>
                  <a:cubicBezTo>
                    <a:pt x="415766" y="476726"/>
                    <a:pt x="427196" y="473869"/>
                    <a:pt x="438626" y="469106"/>
                  </a:cubicBezTo>
                  <a:cubicBezTo>
                    <a:pt x="439579" y="469106"/>
                    <a:pt x="439579" y="469106"/>
                    <a:pt x="440531" y="468154"/>
                  </a:cubicBezTo>
                  <a:cubicBezTo>
                    <a:pt x="443389" y="467201"/>
                    <a:pt x="445294" y="466249"/>
                    <a:pt x="448151" y="465296"/>
                  </a:cubicBezTo>
                  <a:cubicBezTo>
                    <a:pt x="451009" y="464344"/>
                    <a:pt x="453866" y="463391"/>
                    <a:pt x="456724" y="462439"/>
                  </a:cubicBezTo>
                  <a:lnTo>
                    <a:pt x="466249" y="458629"/>
                  </a:lnTo>
                  <a:cubicBezTo>
                    <a:pt x="466249" y="458629"/>
                    <a:pt x="467201" y="458629"/>
                    <a:pt x="467201" y="457676"/>
                  </a:cubicBezTo>
                  <a:cubicBezTo>
                    <a:pt x="470059" y="456724"/>
                    <a:pt x="471964" y="455771"/>
                    <a:pt x="474821" y="454819"/>
                  </a:cubicBezTo>
                  <a:cubicBezTo>
                    <a:pt x="477679" y="453866"/>
                    <a:pt x="480536" y="451961"/>
                    <a:pt x="484346" y="451009"/>
                  </a:cubicBezTo>
                  <a:cubicBezTo>
                    <a:pt x="487204" y="450056"/>
                    <a:pt x="490061" y="448151"/>
                    <a:pt x="492919" y="447199"/>
                  </a:cubicBezTo>
                  <a:lnTo>
                    <a:pt x="502444" y="443389"/>
                  </a:lnTo>
                  <a:cubicBezTo>
                    <a:pt x="505301" y="442436"/>
                    <a:pt x="508159" y="440531"/>
                    <a:pt x="511016" y="438626"/>
                  </a:cubicBezTo>
                  <a:lnTo>
                    <a:pt x="514826" y="436721"/>
                  </a:lnTo>
                  <a:lnTo>
                    <a:pt x="519589" y="433864"/>
                  </a:lnTo>
                  <a:cubicBezTo>
                    <a:pt x="522446" y="431959"/>
                    <a:pt x="525304" y="431006"/>
                    <a:pt x="528161" y="429101"/>
                  </a:cubicBezTo>
                  <a:cubicBezTo>
                    <a:pt x="529114" y="428149"/>
                    <a:pt x="530066" y="428149"/>
                    <a:pt x="531019" y="427196"/>
                  </a:cubicBezTo>
                  <a:cubicBezTo>
                    <a:pt x="531019" y="427196"/>
                    <a:pt x="531971" y="427196"/>
                    <a:pt x="531971" y="426244"/>
                  </a:cubicBezTo>
                  <a:cubicBezTo>
                    <a:pt x="531971" y="427196"/>
                    <a:pt x="532924" y="429101"/>
                    <a:pt x="532924" y="430054"/>
                  </a:cubicBezTo>
                  <a:cubicBezTo>
                    <a:pt x="533876" y="432911"/>
                    <a:pt x="535781" y="436721"/>
                    <a:pt x="537686" y="440531"/>
                  </a:cubicBezTo>
                  <a:cubicBezTo>
                    <a:pt x="539591" y="444341"/>
                    <a:pt x="543401" y="448151"/>
                    <a:pt x="547211" y="451009"/>
                  </a:cubicBezTo>
                  <a:cubicBezTo>
                    <a:pt x="551021" y="454819"/>
                    <a:pt x="555784" y="457676"/>
                    <a:pt x="560546" y="459581"/>
                  </a:cubicBezTo>
                  <a:cubicBezTo>
                    <a:pt x="563404" y="460534"/>
                    <a:pt x="566261" y="461486"/>
                    <a:pt x="569119" y="462439"/>
                  </a:cubicBezTo>
                  <a:cubicBezTo>
                    <a:pt x="571976" y="463391"/>
                    <a:pt x="574834" y="464344"/>
                    <a:pt x="577691" y="464344"/>
                  </a:cubicBezTo>
                  <a:cubicBezTo>
                    <a:pt x="590074" y="466249"/>
                    <a:pt x="602456" y="464344"/>
                    <a:pt x="614839" y="460534"/>
                  </a:cubicBezTo>
                  <a:cubicBezTo>
                    <a:pt x="620554" y="458629"/>
                    <a:pt x="626269" y="456724"/>
                    <a:pt x="631984" y="452914"/>
                  </a:cubicBezTo>
                  <a:cubicBezTo>
                    <a:pt x="632936" y="452914"/>
                    <a:pt x="632936" y="451961"/>
                    <a:pt x="633889" y="451961"/>
                  </a:cubicBezTo>
                  <a:cubicBezTo>
                    <a:pt x="638651" y="449104"/>
                    <a:pt x="642461" y="445294"/>
                    <a:pt x="645319" y="440531"/>
                  </a:cubicBezTo>
                  <a:cubicBezTo>
                    <a:pt x="649129" y="435769"/>
                    <a:pt x="651034" y="431006"/>
                    <a:pt x="653891" y="426244"/>
                  </a:cubicBezTo>
                  <a:cubicBezTo>
                    <a:pt x="654844" y="425291"/>
                    <a:pt x="654844" y="424339"/>
                    <a:pt x="655796" y="423386"/>
                  </a:cubicBezTo>
                  <a:cubicBezTo>
                    <a:pt x="655796" y="423386"/>
                    <a:pt x="655796" y="423386"/>
                    <a:pt x="655796" y="423386"/>
                  </a:cubicBezTo>
                  <a:lnTo>
                    <a:pt x="655796" y="423386"/>
                  </a:lnTo>
                  <a:cubicBezTo>
                    <a:pt x="655796" y="422434"/>
                    <a:pt x="656749" y="422434"/>
                    <a:pt x="656749" y="421481"/>
                  </a:cubicBezTo>
                  <a:cubicBezTo>
                    <a:pt x="657701" y="418624"/>
                    <a:pt x="659606" y="415766"/>
                    <a:pt x="660559" y="413861"/>
                  </a:cubicBezTo>
                  <a:cubicBezTo>
                    <a:pt x="661511" y="411956"/>
                    <a:pt x="662464" y="410051"/>
                    <a:pt x="663416" y="408146"/>
                  </a:cubicBezTo>
                  <a:cubicBezTo>
                    <a:pt x="665321" y="402431"/>
                    <a:pt x="667226" y="397669"/>
                    <a:pt x="668179" y="393859"/>
                  </a:cubicBezTo>
                  <a:cubicBezTo>
                    <a:pt x="673894" y="393859"/>
                    <a:pt x="673894" y="391954"/>
                    <a:pt x="673894" y="390049"/>
                  </a:cubicBezTo>
                  <a:cubicBezTo>
                    <a:pt x="673894" y="390049"/>
                    <a:pt x="673894" y="389096"/>
                    <a:pt x="674846" y="389096"/>
                  </a:cubicBezTo>
                  <a:cubicBezTo>
                    <a:pt x="674846" y="389096"/>
                    <a:pt x="674846" y="389096"/>
                    <a:pt x="673894" y="390049"/>
                  </a:cubicBezTo>
                  <a:close/>
                  <a:moveTo>
                    <a:pt x="454819" y="677704"/>
                  </a:moveTo>
                  <a:lnTo>
                    <a:pt x="454819" y="677704"/>
                  </a:lnTo>
                  <a:lnTo>
                    <a:pt x="454819" y="677704"/>
                  </a:lnTo>
                  <a:lnTo>
                    <a:pt x="454819" y="677704"/>
                  </a:lnTo>
                  <a:cubicBezTo>
                    <a:pt x="454819" y="677704"/>
                    <a:pt x="454819" y="677704"/>
                    <a:pt x="454819" y="677704"/>
                  </a:cubicBezTo>
                  <a:cubicBezTo>
                    <a:pt x="454819" y="677704"/>
                    <a:pt x="454819" y="677704"/>
                    <a:pt x="454819" y="677704"/>
                  </a:cubicBezTo>
                  <a:lnTo>
                    <a:pt x="454819" y="677704"/>
                  </a:lnTo>
                  <a:close/>
                  <a:moveTo>
                    <a:pt x="451961" y="690086"/>
                  </a:moveTo>
                  <a:cubicBezTo>
                    <a:pt x="453866" y="690086"/>
                    <a:pt x="454819" y="689134"/>
                    <a:pt x="456724" y="688181"/>
                  </a:cubicBezTo>
                  <a:cubicBezTo>
                    <a:pt x="455771" y="689134"/>
                    <a:pt x="454819" y="690086"/>
                    <a:pt x="452914" y="690086"/>
                  </a:cubicBezTo>
                  <a:cubicBezTo>
                    <a:pt x="451961" y="690086"/>
                    <a:pt x="450056" y="691039"/>
                    <a:pt x="449104" y="690086"/>
                  </a:cubicBezTo>
                  <a:cubicBezTo>
                    <a:pt x="449104" y="690086"/>
                    <a:pt x="448151" y="690086"/>
                    <a:pt x="448151" y="690086"/>
                  </a:cubicBezTo>
                  <a:cubicBezTo>
                    <a:pt x="450056" y="690086"/>
                    <a:pt x="451009" y="690086"/>
                    <a:pt x="451961" y="690086"/>
                  </a:cubicBezTo>
                  <a:close/>
                  <a:moveTo>
                    <a:pt x="443389" y="681514"/>
                  </a:moveTo>
                  <a:lnTo>
                    <a:pt x="445294" y="681514"/>
                  </a:lnTo>
                  <a:cubicBezTo>
                    <a:pt x="444341" y="682466"/>
                    <a:pt x="444341" y="682466"/>
                    <a:pt x="443389" y="681514"/>
                  </a:cubicBezTo>
                  <a:cubicBezTo>
                    <a:pt x="443389" y="682466"/>
                    <a:pt x="443389" y="682466"/>
                    <a:pt x="443389" y="681514"/>
                  </a:cubicBezTo>
                  <a:close/>
                </a:path>
              </a:pathLst>
            </a:custGeom>
            <a:solidFill>
              <a:srgbClr val="2B313D"/>
            </a:solidFill>
            <a:ln w="9525" cap="flat">
              <a:noFill/>
              <a:prstDash val="solid"/>
              <a:miter/>
            </a:ln>
          </p:spPr>
          <p:txBody>
            <a:bodyPr rtlCol="0" anchor="ctr"/>
            <a:lstStyle/>
            <a:p>
              <a:endParaRPr lang="fi-FI"/>
            </a:p>
          </p:txBody>
        </p:sp>
        <p:sp>
          <p:nvSpPr>
            <p:cNvPr id="68" name="Freeform: Shape 67">
              <a:extLst>
                <a:ext uri="{FF2B5EF4-FFF2-40B4-BE49-F238E27FC236}">
                  <a16:creationId xmlns:a16="http://schemas.microsoft.com/office/drawing/2014/main" id="{0CE3B528-688B-4720-94BE-13FD7F8C5A9C}"/>
                </a:ext>
              </a:extLst>
            </p:cNvPr>
            <p:cNvSpPr/>
            <p:nvPr/>
          </p:nvSpPr>
          <p:spPr>
            <a:xfrm>
              <a:off x="5583488" y="5384375"/>
              <a:ext cx="552450" cy="295275"/>
            </a:xfrm>
            <a:custGeom>
              <a:avLst/>
              <a:gdLst>
                <a:gd name="connsiteX0" fmla="*/ 452914 w 552450"/>
                <a:gd name="connsiteY0" fmla="*/ 93821 h 295275"/>
                <a:gd name="connsiteX1" fmla="*/ 411956 w 552450"/>
                <a:gd name="connsiteY1" fmla="*/ 103346 h 295275"/>
                <a:gd name="connsiteX2" fmla="*/ 411956 w 552450"/>
                <a:gd name="connsiteY2" fmla="*/ 103346 h 295275"/>
                <a:gd name="connsiteX3" fmla="*/ 315754 w 552450"/>
                <a:gd name="connsiteY3" fmla="*/ 7144 h 295275"/>
                <a:gd name="connsiteX4" fmla="*/ 224314 w 552450"/>
                <a:gd name="connsiteY4" fmla="*/ 75724 h 295275"/>
                <a:gd name="connsiteX5" fmla="*/ 176689 w 552450"/>
                <a:gd name="connsiteY5" fmla="*/ 56674 h 295275"/>
                <a:gd name="connsiteX6" fmla="*/ 110014 w 552450"/>
                <a:gd name="connsiteY6" fmla="*/ 107156 h 295275"/>
                <a:gd name="connsiteX7" fmla="*/ 98584 w 552450"/>
                <a:gd name="connsiteY7" fmla="*/ 106204 h 295275"/>
                <a:gd name="connsiteX8" fmla="*/ 7144 w 552450"/>
                <a:gd name="connsiteY8" fmla="*/ 197644 h 295275"/>
                <a:gd name="connsiteX9" fmla="*/ 98584 w 552450"/>
                <a:gd name="connsiteY9" fmla="*/ 289084 h 295275"/>
                <a:gd name="connsiteX10" fmla="*/ 452914 w 552450"/>
                <a:gd name="connsiteY10" fmla="*/ 286226 h 295275"/>
                <a:gd name="connsiteX11" fmla="*/ 549116 w 552450"/>
                <a:gd name="connsiteY11" fmla="*/ 190024 h 295275"/>
                <a:gd name="connsiteX12" fmla="*/ 452914 w 552450"/>
                <a:gd name="connsiteY12" fmla="*/ 93821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2450" h="295275">
                  <a:moveTo>
                    <a:pt x="452914" y="93821"/>
                  </a:moveTo>
                  <a:cubicBezTo>
                    <a:pt x="437674" y="93821"/>
                    <a:pt x="424339" y="97631"/>
                    <a:pt x="411956" y="103346"/>
                  </a:cubicBezTo>
                  <a:cubicBezTo>
                    <a:pt x="411956" y="103346"/>
                    <a:pt x="411956" y="103346"/>
                    <a:pt x="411956" y="103346"/>
                  </a:cubicBezTo>
                  <a:cubicBezTo>
                    <a:pt x="411956" y="50006"/>
                    <a:pt x="369094" y="7144"/>
                    <a:pt x="315754" y="7144"/>
                  </a:cubicBezTo>
                  <a:cubicBezTo>
                    <a:pt x="271939" y="7144"/>
                    <a:pt x="235744" y="35719"/>
                    <a:pt x="224314" y="75724"/>
                  </a:cubicBezTo>
                  <a:cubicBezTo>
                    <a:pt x="211931" y="64294"/>
                    <a:pt x="194786" y="56674"/>
                    <a:pt x="176689" y="56674"/>
                  </a:cubicBezTo>
                  <a:cubicBezTo>
                    <a:pt x="145256" y="56674"/>
                    <a:pt x="117634" y="78581"/>
                    <a:pt x="110014" y="107156"/>
                  </a:cubicBezTo>
                  <a:cubicBezTo>
                    <a:pt x="106204" y="107156"/>
                    <a:pt x="102394" y="106204"/>
                    <a:pt x="98584" y="106204"/>
                  </a:cubicBezTo>
                  <a:cubicBezTo>
                    <a:pt x="48101" y="106204"/>
                    <a:pt x="7144" y="147161"/>
                    <a:pt x="7144" y="197644"/>
                  </a:cubicBezTo>
                  <a:cubicBezTo>
                    <a:pt x="7144" y="248126"/>
                    <a:pt x="48101" y="289084"/>
                    <a:pt x="98584" y="289084"/>
                  </a:cubicBezTo>
                  <a:cubicBezTo>
                    <a:pt x="149066" y="289084"/>
                    <a:pt x="399574" y="286226"/>
                    <a:pt x="452914" y="286226"/>
                  </a:cubicBezTo>
                  <a:cubicBezTo>
                    <a:pt x="506254" y="286226"/>
                    <a:pt x="549116" y="243364"/>
                    <a:pt x="549116" y="190024"/>
                  </a:cubicBezTo>
                  <a:cubicBezTo>
                    <a:pt x="549116" y="137636"/>
                    <a:pt x="506254" y="93821"/>
                    <a:pt x="452914" y="93821"/>
                  </a:cubicBezTo>
                  <a:close/>
                </a:path>
              </a:pathLst>
            </a:custGeom>
            <a:solidFill>
              <a:srgbClr val="04B587"/>
            </a:solidFill>
            <a:ln w="9525" cap="flat">
              <a:noFill/>
              <a:prstDash val="solid"/>
              <a:miter/>
            </a:ln>
          </p:spPr>
          <p:txBody>
            <a:bodyPr rtlCol="0" anchor="ctr"/>
            <a:lstStyle/>
            <a:p>
              <a:endParaRPr lang="fi-FI"/>
            </a:p>
          </p:txBody>
        </p:sp>
        <p:sp>
          <p:nvSpPr>
            <p:cNvPr id="69" name="Freeform: Shape 68">
              <a:extLst>
                <a:ext uri="{FF2B5EF4-FFF2-40B4-BE49-F238E27FC236}">
                  <a16:creationId xmlns:a16="http://schemas.microsoft.com/office/drawing/2014/main" id="{DEF029F9-D832-43A5-9207-E65F2D2F7F70}"/>
                </a:ext>
              </a:extLst>
            </p:cNvPr>
            <p:cNvSpPr/>
            <p:nvPr/>
          </p:nvSpPr>
          <p:spPr>
            <a:xfrm>
              <a:off x="5902165" y="5562518"/>
              <a:ext cx="190500" cy="95250"/>
            </a:xfrm>
            <a:custGeom>
              <a:avLst/>
              <a:gdLst>
                <a:gd name="connsiteX0" fmla="*/ 186214 w 190500"/>
                <a:gd name="connsiteY0" fmla="*/ 7144 h 95250"/>
                <a:gd name="connsiteX1" fmla="*/ 184309 w 190500"/>
                <a:gd name="connsiteY1" fmla="*/ 8096 h 95250"/>
                <a:gd name="connsiteX2" fmla="*/ 179546 w 190500"/>
                <a:gd name="connsiteY2" fmla="*/ 11906 h 95250"/>
                <a:gd name="connsiteX3" fmla="*/ 159544 w 190500"/>
                <a:gd name="connsiteY3" fmla="*/ 21431 h 95250"/>
                <a:gd name="connsiteX4" fmla="*/ 128111 w 190500"/>
                <a:gd name="connsiteY4" fmla="*/ 29051 h 95250"/>
                <a:gd name="connsiteX5" fmla="*/ 92869 w 190500"/>
                <a:gd name="connsiteY5" fmla="*/ 38576 h 95250"/>
                <a:gd name="connsiteX6" fmla="*/ 77629 w 190500"/>
                <a:gd name="connsiteY6" fmla="*/ 47149 h 95250"/>
                <a:gd name="connsiteX7" fmla="*/ 65246 w 190500"/>
                <a:gd name="connsiteY7" fmla="*/ 58579 h 95250"/>
                <a:gd name="connsiteX8" fmla="*/ 50959 w 190500"/>
                <a:gd name="connsiteY8" fmla="*/ 70961 h 95250"/>
                <a:gd name="connsiteX9" fmla="*/ 36671 w 190500"/>
                <a:gd name="connsiteY9" fmla="*/ 76676 h 95250"/>
                <a:gd name="connsiteX10" fmla="*/ 19526 w 190500"/>
                <a:gd name="connsiteY10" fmla="*/ 87154 h 95250"/>
                <a:gd name="connsiteX11" fmla="*/ 17621 w 190500"/>
                <a:gd name="connsiteY11" fmla="*/ 90011 h 95250"/>
                <a:gd name="connsiteX12" fmla="*/ 17621 w 190500"/>
                <a:gd name="connsiteY12" fmla="*/ 90964 h 95250"/>
                <a:gd name="connsiteX13" fmla="*/ 7144 w 190500"/>
                <a:gd name="connsiteY13" fmla="*/ 90964 h 95250"/>
                <a:gd name="connsiteX14" fmla="*/ 8096 w 190500"/>
                <a:gd name="connsiteY14" fmla="*/ 87154 h 95250"/>
                <a:gd name="connsiteX15" fmla="*/ 12859 w 190500"/>
                <a:gd name="connsiteY15" fmla="*/ 79534 h 95250"/>
                <a:gd name="connsiteX16" fmla="*/ 34766 w 190500"/>
                <a:gd name="connsiteY16" fmla="*/ 68104 h 95250"/>
                <a:gd name="connsiteX17" fmla="*/ 49054 w 190500"/>
                <a:gd name="connsiteY17" fmla="*/ 63341 h 95250"/>
                <a:gd name="connsiteX18" fmla="*/ 60484 w 190500"/>
                <a:gd name="connsiteY18" fmla="*/ 53816 h 95250"/>
                <a:gd name="connsiteX19" fmla="*/ 74771 w 190500"/>
                <a:gd name="connsiteY19" fmla="*/ 41434 h 95250"/>
                <a:gd name="connsiteX20" fmla="*/ 91916 w 190500"/>
                <a:gd name="connsiteY20" fmla="*/ 33814 h 95250"/>
                <a:gd name="connsiteX21" fmla="*/ 128111 w 190500"/>
                <a:gd name="connsiteY21" fmla="*/ 26194 h 95250"/>
                <a:gd name="connsiteX22" fmla="*/ 159544 w 190500"/>
                <a:gd name="connsiteY22" fmla="*/ 20479 h 95250"/>
                <a:gd name="connsiteX23" fmla="*/ 180499 w 190500"/>
                <a:gd name="connsiteY23" fmla="*/ 11906 h 95250"/>
                <a:gd name="connsiteX24" fmla="*/ 186214 w 190500"/>
                <a:gd name="connsiteY24"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500" h="95250">
                  <a:moveTo>
                    <a:pt x="186214" y="7144"/>
                  </a:moveTo>
                  <a:cubicBezTo>
                    <a:pt x="186214" y="7144"/>
                    <a:pt x="185261" y="8096"/>
                    <a:pt x="184309" y="8096"/>
                  </a:cubicBezTo>
                  <a:cubicBezTo>
                    <a:pt x="183356" y="9049"/>
                    <a:pt x="181451" y="10001"/>
                    <a:pt x="179546" y="11906"/>
                  </a:cubicBezTo>
                  <a:cubicBezTo>
                    <a:pt x="174784" y="14764"/>
                    <a:pt x="168116" y="18574"/>
                    <a:pt x="159544" y="21431"/>
                  </a:cubicBezTo>
                  <a:cubicBezTo>
                    <a:pt x="150971" y="24289"/>
                    <a:pt x="139541" y="26194"/>
                    <a:pt x="128111" y="29051"/>
                  </a:cubicBezTo>
                  <a:cubicBezTo>
                    <a:pt x="116681" y="30956"/>
                    <a:pt x="104299" y="33814"/>
                    <a:pt x="92869" y="38576"/>
                  </a:cubicBezTo>
                  <a:cubicBezTo>
                    <a:pt x="87154" y="40481"/>
                    <a:pt x="82391" y="43339"/>
                    <a:pt x="77629" y="47149"/>
                  </a:cubicBezTo>
                  <a:cubicBezTo>
                    <a:pt x="72866" y="50959"/>
                    <a:pt x="69056" y="54769"/>
                    <a:pt x="65246" y="58579"/>
                  </a:cubicBezTo>
                  <a:cubicBezTo>
                    <a:pt x="61436" y="63341"/>
                    <a:pt x="57626" y="68104"/>
                    <a:pt x="50959" y="70961"/>
                  </a:cubicBezTo>
                  <a:cubicBezTo>
                    <a:pt x="46196" y="72866"/>
                    <a:pt x="41434" y="74771"/>
                    <a:pt x="36671" y="76676"/>
                  </a:cubicBezTo>
                  <a:cubicBezTo>
                    <a:pt x="28099" y="80486"/>
                    <a:pt x="22384" y="84296"/>
                    <a:pt x="19526" y="87154"/>
                  </a:cubicBezTo>
                  <a:cubicBezTo>
                    <a:pt x="18574" y="89059"/>
                    <a:pt x="17621" y="90011"/>
                    <a:pt x="17621" y="90011"/>
                  </a:cubicBezTo>
                  <a:cubicBezTo>
                    <a:pt x="17621" y="90964"/>
                    <a:pt x="17621" y="90964"/>
                    <a:pt x="17621" y="90964"/>
                  </a:cubicBezTo>
                  <a:lnTo>
                    <a:pt x="7144" y="90964"/>
                  </a:lnTo>
                  <a:cubicBezTo>
                    <a:pt x="7144" y="90964"/>
                    <a:pt x="7144" y="90011"/>
                    <a:pt x="8096" y="87154"/>
                  </a:cubicBezTo>
                  <a:cubicBezTo>
                    <a:pt x="9049" y="85249"/>
                    <a:pt x="10001" y="82391"/>
                    <a:pt x="12859" y="79534"/>
                  </a:cubicBezTo>
                  <a:cubicBezTo>
                    <a:pt x="17621" y="74771"/>
                    <a:pt x="25241" y="70961"/>
                    <a:pt x="34766" y="68104"/>
                  </a:cubicBezTo>
                  <a:cubicBezTo>
                    <a:pt x="39529" y="66199"/>
                    <a:pt x="44291" y="65246"/>
                    <a:pt x="49054" y="63341"/>
                  </a:cubicBezTo>
                  <a:cubicBezTo>
                    <a:pt x="52864" y="62389"/>
                    <a:pt x="56674" y="58579"/>
                    <a:pt x="60484" y="53816"/>
                  </a:cubicBezTo>
                  <a:cubicBezTo>
                    <a:pt x="64294" y="49054"/>
                    <a:pt x="69056" y="45244"/>
                    <a:pt x="74771" y="41434"/>
                  </a:cubicBezTo>
                  <a:cubicBezTo>
                    <a:pt x="80486" y="37624"/>
                    <a:pt x="86201" y="35719"/>
                    <a:pt x="91916" y="33814"/>
                  </a:cubicBezTo>
                  <a:cubicBezTo>
                    <a:pt x="104299" y="30004"/>
                    <a:pt x="116681" y="28099"/>
                    <a:pt x="128111" y="26194"/>
                  </a:cubicBezTo>
                  <a:cubicBezTo>
                    <a:pt x="139541" y="24289"/>
                    <a:pt x="150019" y="23336"/>
                    <a:pt x="159544" y="20479"/>
                  </a:cubicBezTo>
                  <a:cubicBezTo>
                    <a:pt x="168116" y="18574"/>
                    <a:pt x="175736" y="14764"/>
                    <a:pt x="180499" y="11906"/>
                  </a:cubicBezTo>
                  <a:cubicBezTo>
                    <a:pt x="184309" y="9049"/>
                    <a:pt x="186214" y="7144"/>
                    <a:pt x="186214" y="7144"/>
                  </a:cubicBezTo>
                  <a:close/>
                </a:path>
              </a:pathLst>
            </a:custGeom>
            <a:solidFill>
              <a:srgbClr val="2B313D"/>
            </a:solidFill>
            <a:ln w="9525" cap="flat">
              <a:noFill/>
              <a:prstDash val="solid"/>
              <a:miter/>
            </a:ln>
          </p:spPr>
          <p:txBody>
            <a:bodyPr rtlCol="0" anchor="ctr"/>
            <a:lstStyle/>
            <a:p>
              <a:endParaRPr lang="fi-FI"/>
            </a:p>
          </p:txBody>
        </p:sp>
        <p:sp>
          <p:nvSpPr>
            <p:cNvPr id="70" name="Freeform: Shape 69">
              <a:extLst>
                <a:ext uri="{FF2B5EF4-FFF2-40B4-BE49-F238E27FC236}">
                  <a16:creationId xmlns:a16="http://schemas.microsoft.com/office/drawing/2014/main" id="{762E819C-8D69-4788-878A-FD6AB6F65AA5}"/>
                </a:ext>
              </a:extLst>
            </p:cNvPr>
            <p:cNvSpPr/>
            <p:nvPr/>
          </p:nvSpPr>
          <p:spPr>
            <a:xfrm>
              <a:off x="6012655" y="5509178"/>
              <a:ext cx="38100" cy="85725"/>
            </a:xfrm>
            <a:custGeom>
              <a:avLst/>
              <a:gdLst>
                <a:gd name="connsiteX0" fmla="*/ 32861 w 38100"/>
                <a:gd name="connsiteY0" fmla="*/ 7144 h 85725"/>
                <a:gd name="connsiteX1" fmla="*/ 26194 w 38100"/>
                <a:gd name="connsiteY1" fmla="*/ 17621 h 85725"/>
                <a:gd name="connsiteX2" fmla="*/ 23336 w 38100"/>
                <a:gd name="connsiteY2" fmla="*/ 23336 h 85725"/>
                <a:gd name="connsiteX3" fmla="*/ 21431 w 38100"/>
                <a:gd name="connsiteY3" fmla="*/ 30004 h 85725"/>
                <a:gd name="connsiteX4" fmla="*/ 22384 w 38100"/>
                <a:gd name="connsiteY4" fmla="*/ 35719 h 85725"/>
                <a:gd name="connsiteX5" fmla="*/ 25241 w 38100"/>
                <a:gd name="connsiteY5" fmla="*/ 43339 h 85725"/>
                <a:gd name="connsiteX6" fmla="*/ 23336 w 38100"/>
                <a:gd name="connsiteY6" fmla="*/ 60484 h 85725"/>
                <a:gd name="connsiteX7" fmla="*/ 20479 w 38100"/>
                <a:gd name="connsiteY7" fmla="*/ 67151 h 85725"/>
                <a:gd name="connsiteX8" fmla="*/ 18574 w 38100"/>
                <a:gd name="connsiteY8" fmla="*/ 71914 h 85725"/>
                <a:gd name="connsiteX9" fmla="*/ 17621 w 38100"/>
                <a:gd name="connsiteY9" fmla="*/ 79534 h 85725"/>
                <a:gd name="connsiteX10" fmla="*/ 17621 w 38100"/>
                <a:gd name="connsiteY10" fmla="*/ 82391 h 85725"/>
                <a:gd name="connsiteX11" fmla="*/ 7144 w 38100"/>
                <a:gd name="connsiteY11" fmla="*/ 82391 h 85725"/>
                <a:gd name="connsiteX12" fmla="*/ 7144 w 38100"/>
                <a:gd name="connsiteY12" fmla="*/ 78581 h 85725"/>
                <a:gd name="connsiteX13" fmla="*/ 10001 w 38100"/>
                <a:gd name="connsiteY13" fmla="*/ 68104 h 85725"/>
                <a:gd name="connsiteX14" fmla="*/ 12859 w 38100"/>
                <a:gd name="connsiteY14" fmla="*/ 61436 h 85725"/>
                <a:gd name="connsiteX15" fmla="*/ 16669 w 38100"/>
                <a:gd name="connsiteY15" fmla="*/ 55721 h 85725"/>
                <a:gd name="connsiteX16" fmla="*/ 19526 w 38100"/>
                <a:gd name="connsiteY16" fmla="*/ 50006 h 85725"/>
                <a:gd name="connsiteX17" fmla="*/ 20479 w 38100"/>
                <a:gd name="connsiteY17" fmla="*/ 43339 h 85725"/>
                <a:gd name="connsiteX18" fmla="*/ 18574 w 38100"/>
                <a:gd name="connsiteY18" fmla="*/ 36671 h 85725"/>
                <a:gd name="connsiteX19" fmla="*/ 18574 w 38100"/>
                <a:gd name="connsiteY19" fmla="*/ 28099 h 85725"/>
                <a:gd name="connsiteX20" fmla="*/ 22384 w 38100"/>
                <a:gd name="connsiteY20" fmla="*/ 21431 h 85725"/>
                <a:gd name="connsiteX21" fmla="*/ 26194 w 38100"/>
                <a:gd name="connsiteY21" fmla="*/ 15716 h 85725"/>
                <a:gd name="connsiteX22" fmla="*/ 32861 w 38100"/>
                <a:gd name="connsiteY22" fmla="*/ 714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100" h="85725">
                  <a:moveTo>
                    <a:pt x="32861" y="7144"/>
                  </a:moveTo>
                  <a:cubicBezTo>
                    <a:pt x="32861" y="7144"/>
                    <a:pt x="30004" y="10954"/>
                    <a:pt x="26194" y="17621"/>
                  </a:cubicBezTo>
                  <a:cubicBezTo>
                    <a:pt x="25241" y="19526"/>
                    <a:pt x="24289" y="21431"/>
                    <a:pt x="23336" y="23336"/>
                  </a:cubicBezTo>
                  <a:cubicBezTo>
                    <a:pt x="22384" y="25241"/>
                    <a:pt x="21431" y="27146"/>
                    <a:pt x="21431" y="30004"/>
                  </a:cubicBezTo>
                  <a:cubicBezTo>
                    <a:pt x="20479" y="31909"/>
                    <a:pt x="21431" y="33814"/>
                    <a:pt x="22384" y="35719"/>
                  </a:cubicBezTo>
                  <a:cubicBezTo>
                    <a:pt x="23336" y="37624"/>
                    <a:pt x="25241" y="40481"/>
                    <a:pt x="25241" y="43339"/>
                  </a:cubicBezTo>
                  <a:cubicBezTo>
                    <a:pt x="27146" y="50006"/>
                    <a:pt x="25241" y="55721"/>
                    <a:pt x="23336" y="60484"/>
                  </a:cubicBezTo>
                  <a:cubicBezTo>
                    <a:pt x="22384" y="63341"/>
                    <a:pt x="21431" y="65246"/>
                    <a:pt x="20479" y="67151"/>
                  </a:cubicBezTo>
                  <a:cubicBezTo>
                    <a:pt x="19526" y="69056"/>
                    <a:pt x="18574" y="70961"/>
                    <a:pt x="18574" y="71914"/>
                  </a:cubicBezTo>
                  <a:cubicBezTo>
                    <a:pt x="17621" y="74771"/>
                    <a:pt x="17621" y="77629"/>
                    <a:pt x="17621" y="79534"/>
                  </a:cubicBezTo>
                  <a:cubicBezTo>
                    <a:pt x="17621" y="81439"/>
                    <a:pt x="17621" y="82391"/>
                    <a:pt x="17621" y="82391"/>
                  </a:cubicBezTo>
                  <a:lnTo>
                    <a:pt x="7144" y="82391"/>
                  </a:lnTo>
                  <a:cubicBezTo>
                    <a:pt x="7144" y="82391"/>
                    <a:pt x="7144" y="81439"/>
                    <a:pt x="7144" y="78581"/>
                  </a:cubicBezTo>
                  <a:cubicBezTo>
                    <a:pt x="7144" y="75724"/>
                    <a:pt x="8096" y="72866"/>
                    <a:pt x="10001" y="68104"/>
                  </a:cubicBezTo>
                  <a:cubicBezTo>
                    <a:pt x="10954" y="66199"/>
                    <a:pt x="11906" y="64294"/>
                    <a:pt x="12859" y="61436"/>
                  </a:cubicBezTo>
                  <a:cubicBezTo>
                    <a:pt x="13811" y="59531"/>
                    <a:pt x="15716" y="57626"/>
                    <a:pt x="16669" y="55721"/>
                  </a:cubicBezTo>
                  <a:cubicBezTo>
                    <a:pt x="17621" y="53816"/>
                    <a:pt x="18574" y="51911"/>
                    <a:pt x="19526" y="50006"/>
                  </a:cubicBezTo>
                  <a:cubicBezTo>
                    <a:pt x="20479" y="48101"/>
                    <a:pt x="20479" y="45244"/>
                    <a:pt x="20479" y="43339"/>
                  </a:cubicBezTo>
                  <a:cubicBezTo>
                    <a:pt x="20479" y="41434"/>
                    <a:pt x="19526" y="38576"/>
                    <a:pt x="18574" y="36671"/>
                  </a:cubicBezTo>
                  <a:cubicBezTo>
                    <a:pt x="17621" y="33814"/>
                    <a:pt x="17621" y="30956"/>
                    <a:pt x="18574" y="28099"/>
                  </a:cubicBezTo>
                  <a:cubicBezTo>
                    <a:pt x="19526" y="25241"/>
                    <a:pt x="20479" y="23336"/>
                    <a:pt x="22384" y="21431"/>
                  </a:cubicBezTo>
                  <a:cubicBezTo>
                    <a:pt x="23336" y="19526"/>
                    <a:pt x="25241" y="17621"/>
                    <a:pt x="26194" y="15716"/>
                  </a:cubicBezTo>
                  <a:cubicBezTo>
                    <a:pt x="29051" y="10954"/>
                    <a:pt x="32861" y="7144"/>
                    <a:pt x="32861" y="7144"/>
                  </a:cubicBezTo>
                  <a:close/>
                </a:path>
              </a:pathLst>
            </a:custGeom>
            <a:solidFill>
              <a:srgbClr val="2B313D"/>
            </a:solidFill>
            <a:ln w="9525" cap="flat">
              <a:noFill/>
              <a:prstDash val="solid"/>
              <a:miter/>
            </a:ln>
          </p:spPr>
          <p:txBody>
            <a:bodyPr rtlCol="0" anchor="ctr"/>
            <a:lstStyle/>
            <a:p>
              <a:endParaRPr lang="fi-FI"/>
            </a:p>
          </p:txBody>
        </p:sp>
        <p:sp>
          <p:nvSpPr>
            <p:cNvPr id="71" name="Freeform: Shape 70">
              <a:extLst>
                <a:ext uri="{FF2B5EF4-FFF2-40B4-BE49-F238E27FC236}">
                  <a16:creationId xmlns:a16="http://schemas.microsoft.com/office/drawing/2014/main" id="{B7CD13D8-33BB-4DF5-9E1C-58C7B5EB2EE0}"/>
                </a:ext>
              </a:extLst>
            </p:cNvPr>
            <p:cNvSpPr/>
            <p:nvPr/>
          </p:nvSpPr>
          <p:spPr>
            <a:xfrm>
              <a:off x="5859155" y="5438693"/>
              <a:ext cx="47625" cy="219075"/>
            </a:xfrm>
            <a:custGeom>
              <a:avLst/>
              <a:gdLst>
                <a:gd name="connsiteX0" fmla="*/ 12054 w 47625"/>
                <a:gd name="connsiteY0" fmla="*/ 7144 h 219075"/>
                <a:gd name="connsiteX1" fmla="*/ 11101 w 47625"/>
                <a:gd name="connsiteY1" fmla="*/ 16669 h 219075"/>
                <a:gd name="connsiteX2" fmla="*/ 8244 w 47625"/>
                <a:gd name="connsiteY2" fmla="*/ 40481 h 219075"/>
                <a:gd name="connsiteX3" fmla="*/ 9196 w 47625"/>
                <a:gd name="connsiteY3" fmla="*/ 74771 h 219075"/>
                <a:gd name="connsiteX4" fmla="*/ 14911 w 47625"/>
                <a:gd name="connsiteY4" fmla="*/ 92869 h 219075"/>
                <a:gd name="connsiteX5" fmla="*/ 24436 w 47625"/>
                <a:gd name="connsiteY5" fmla="*/ 110014 h 219075"/>
                <a:gd name="connsiteX6" fmla="*/ 34914 w 47625"/>
                <a:gd name="connsiteY6" fmla="*/ 128111 h 219075"/>
                <a:gd name="connsiteX7" fmla="*/ 38724 w 47625"/>
                <a:gd name="connsiteY7" fmla="*/ 137636 h 219075"/>
                <a:gd name="connsiteX8" fmla="*/ 40629 w 47625"/>
                <a:gd name="connsiteY8" fmla="*/ 142399 h 219075"/>
                <a:gd name="connsiteX9" fmla="*/ 41581 w 47625"/>
                <a:gd name="connsiteY9" fmla="*/ 147161 h 219075"/>
                <a:gd name="connsiteX10" fmla="*/ 40629 w 47625"/>
                <a:gd name="connsiteY10" fmla="*/ 166211 h 219075"/>
                <a:gd name="connsiteX11" fmla="*/ 36819 w 47625"/>
                <a:gd name="connsiteY11" fmla="*/ 182404 h 219075"/>
                <a:gd name="connsiteX12" fmla="*/ 31104 w 47625"/>
                <a:gd name="connsiteY12" fmla="*/ 205264 h 219075"/>
                <a:gd name="connsiteX13" fmla="*/ 31104 w 47625"/>
                <a:gd name="connsiteY13" fmla="*/ 210979 h 219075"/>
                <a:gd name="connsiteX14" fmla="*/ 31104 w 47625"/>
                <a:gd name="connsiteY14" fmla="*/ 212884 h 219075"/>
                <a:gd name="connsiteX15" fmla="*/ 20626 w 47625"/>
                <a:gd name="connsiteY15" fmla="*/ 212884 h 219075"/>
                <a:gd name="connsiteX16" fmla="*/ 20626 w 47625"/>
                <a:gd name="connsiteY16" fmla="*/ 210026 h 219075"/>
                <a:gd name="connsiteX17" fmla="*/ 21579 w 47625"/>
                <a:gd name="connsiteY17" fmla="*/ 202406 h 219075"/>
                <a:gd name="connsiteX18" fmla="*/ 28246 w 47625"/>
                <a:gd name="connsiteY18" fmla="*/ 178594 h 219075"/>
                <a:gd name="connsiteX19" fmla="*/ 33009 w 47625"/>
                <a:gd name="connsiteY19" fmla="*/ 163354 h 219075"/>
                <a:gd name="connsiteX20" fmla="*/ 34914 w 47625"/>
                <a:gd name="connsiteY20" fmla="*/ 146209 h 219075"/>
                <a:gd name="connsiteX21" fmla="*/ 33961 w 47625"/>
                <a:gd name="connsiteY21" fmla="*/ 141446 h 219075"/>
                <a:gd name="connsiteX22" fmla="*/ 33009 w 47625"/>
                <a:gd name="connsiteY22" fmla="*/ 136684 h 219075"/>
                <a:gd name="connsiteX23" fmla="*/ 30151 w 47625"/>
                <a:gd name="connsiteY23" fmla="*/ 128111 h 219075"/>
                <a:gd name="connsiteX24" fmla="*/ 21579 w 47625"/>
                <a:gd name="connsiteY24" fmla="*/ 110014 h 219075"/>
                <a:gd name="connsiteX25" fmla="*/ 13006 w 47625"/>
                <a:gd name="connsiteY25" fmla="*/ 91916 h 219075"/>
                <a:gd name="connsiteX26" fmla="*/ 8244 w 47625"/>
                <a:gd name="connsiteY26" fmla="*/ 72866 h 219075"/>
                <a:gd name="connsiteX27" fmla="*/ 8244 w 47625"/>
                <a:gd name="connsiteY27" fmla="*/ 37624 h 219075"/>
                <a:gd name="connsiteX28" fmla="*/ 12054 w 47625"/>
                <a:gd name="connsiteY28" fmla="*/ 13811 h 219075"/>
                <a:gd name="connsiteX29" fmla="*/ 12054 w 47625"/>
                <a:gd name="connsiteY29" fmla="*/ 714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625" h="219075">
                  <a:moveTo>
                    <a:pt x="12054" y="7144"/>
                  </a:moveTo>
                  <a:cubicBezTo>
                    <a:pt x="12054" y="7144"/>
                    <a:pt x="11101" y="10001"/>
                    <a:pt x="11101" y="16669"/>
                  </a:cubicBezTo>
                  <a:cubicBezTo>
                    <a:pt x="10149" y="22384"/>
                    <a:pt x="9196" y="30956"/>
                    <a:pt x="8244" y="40481"/>
                  </a:cubicBezTo>
                  <a:cubicBezTo>
                    <a:pt x="7291" y="50959"/>
                    <a:pt x="7291" y="62389"/>
                    <a:pt x="9196" y="74771"/>
                  </a:cubicBezTo>
                  <a:cubicBezTo>
                    <a:pt x="10149" y="80486"/>
                    <a:pt x="12054" y="87154"/>
                    <a:pt x="14911" y="92869"/>
                  </a:cubicBezTo>
                  <a:cubicBezTo>
                    <a:pt x="17769" y="98584"/>
                    <a:pt x="20626" y="104299"/>
                    <a:pt x="24436" y="110014"/>
                  </a:cubicBezTo>
                  <a:cubicBezTo>
                    <a:pt x="28246" y="115729"/>
                    <a:pt x="31104" y="121444"/>
                    <a:pt x="34914" y="128111"/>
                  </a:cubicBezTo>
                  <a:cubicBezTo>
                    <a:pt x="36819" y="130969"/>
                    <a:pt x="37771" y="134779"/>
                    <a:pt x="38724" y="137636"/>
                  </a:cubicBezTo>
                  <a:cubicBezTo>
                    <a:pt x="39676" y="139541"/>
                    <a:pt x="39676" y="140494"/>
                    <a:pt x="40629" y="142399"/>
                  </a:cubicBezTo>
                  <a:cubicBezTo>
                    <a:pt x="40629" y="144304"/>
                    <a:pt x="41581" y="145256"/>
                    <a:pt x="41581" y="147161"/>
                  </a:cubicBezTo>
                  <a:cubicBezTo>
                    <a:pt x="42534" y="154781"/>
                    <a:pt x="41581" y="160496"/>
                    <a:pt x="40629" y="166211"/>
                  </a:cubicBezTo>
                  <a:cubicBezTo>
                    <a:pt x="39676" y="171926"/>
                    <a:pt x="37771" y="177641"/>
                    <a:pt x="36819" y="182404"/>
                  </a:cubicBezTo>
                  <a:cubicBezTo>
                    <a:pt x="33961" y="191929"/>
                    <a:pt x="32056" y="200501"/>
                    <a:pt x="31104" y="205264"/>
                  </a:cubicBezTo>
                  <a:cubicBezTo>
                    <a:pt x="31104" y="208121"/>
                    <a:pt x="30151" y="210026"/>
                    <a:pt x="31104" y="210979"/>
                  </a:cubicBezTo>
                  <a:cubicBezTo>
                    <a:pt x="31104" y="211931"/>
                    <a:pt x="31104" y="212884"/>
                    <a:pt x="31104" y="212884"/>
                  </a:cubicBezTo>
                  <a:lnTo>
                    <a:pt x="20626" y="212884"/>
                  </a:lnTo>
                  <a:cubicBezTo>
                    <a:pt x="20626" y="212884"/>
                    <a:pt x="20626" y="211931"/>
                    <a:pt x="20626" y="210026"/>
                  </a:cubicBezTo>
                  <a:cubicBezTo>
                    <a:pt x="20626" y="208121"/>
                    <a:pt x="20626" y="205264"/>
                    <a:pt x="21579" y="202406"/>
                  </a:cubicBezTo>
                  <a:cubicBezTo>
                    <a:pt x="22531" y="195739"/>
                    <a:pt x="25389" y="188119"/>
                    <a:pt x="28246" y="178594"/>
                  </a:cubicBezTo>
                  <a:cubicBezTo>
                    <a:pt x="30151" y="173831"/>
                    <a:pt x="31104" y="169069"/>
                    <a:pt x="33009" y="163354"/>
                  </a:cubicBezTo>
                  <a:cubicBezTo>
                    <a:pt x="33961" y="157639"/>
                    <a:pt x="34914" y="151924"/>
                    <a:pt x="34914" y="146209"/>
                  </a:cubicBezTo>
                  <a:cubicBezTo>
                    <a:pt x="34914" y="145256"/>
                    <a:pt x="34914" y="143351"/>
                    <a:pt x="33961" y="141446"/>
                  </a:cubicBezTo>
                  <a:cubicBezTo>
                    <a:pt x="33961" y="140494"/>
                    <a:pt x="33009" y="138589"/>
                    <a:pt x="33009" y="136684"/>
                  </a:cubicBezTo>
                  <a:cubicBezTo>
                    <a:pt x="32056" y="133826"/>
                    <a:pt x="31104" y="130969"/>
                    <a:pt x="30151" y="128111"/>
                  </a:cubicBezTo>
                  <a:cubicBezTo>
                    <a:pt x="27294" y="122396"/>
                    <a:pt x="24436" y="116681"/>
                    <a:pt x="21579" y="110014"/>
                  </a:cubicBezTo>
                  <a:cubicBezTo>
                    <a:pt x="18721" y="104299"/>
                    <a:pt x="14911" y="97631"/>
                    <a:pt x="13006" y="91916"/>
                  </a:cubicBezTo>
                  <a:cubicBezTo>
                    <a:pt x="10149" y="85249"/>
                    <a:pt x="9196" y="78581"/>
                    <a:pt x="8244" y="72866"/>
                  </a:cubicBezTo>
                  <a:cubicBezTo>
                    <a:pt x="6339" y="60484"/>
                    <a:pt x="7291" y="48101"/>
                    <a:pt x="8244" y="37624"/>
                  </a:cubicBezTo>
                  <a:cubicBezTo>
                    <a:pt x="9196" y="27146"/>
                    <a:pt x="11101" y="19526"/>
                    <a:pt x="12054" y="13811"/>
                  </a:cubicBezTo>
                  <a:cubicBezTo>
                    <a:pt x="11101" y="10001"/>
                    <a:pt x="12054" y="7144"/>
                    <a:pt x="12054" y="7144"/>
                  </a:cubicBezTo>
                  <a:close/>
                </a:path>
              </a:pathLst>
            </a:custGeom>
            <a:solidFill>
              <a:srgbClr val="2B313D"/>
            </a:solidFill>
            <a:ln w="9525" cap="flat">
              <a:noFill/>
              <a:prstDash val="solid"/>
              <a:miter/>
            </a:ln>
          </p:spPr>
          <p:txBody>
            <a:bodyPr rtlCol="0" anchor="ctr"/>
            <a:lstStyle/>
            <a:p>
              <a:endParaRPr lang="fi-FI"/>
            </a:p>
          </p:txBody>
        </p:sp>
        <p:sp>
          <p:nvSpPr>
            <p:cNvPr id="72" name="Freeform: Shape 71">
              <a:extLst>
                <a:ext uri="{FF2B5EF4-FFF2-40B4-BE49-F238E27FC236}">
                  <a16:creationId xmlns:a16="http://schemas.microsoft.com/office/drawing/2014/main" id="{3F84BF1C-59F9-437C-99A8-02092CC7C2CA}"/>
                </a:ext>
              </a:extLst>
            </p:cNvPr>
            <p:cNvSpPr/>
            <p:nvPr/>
          </p:nvSpPr>
          <p:spPr>
            <a:xfrm>
              <a:off x="5882163" y="5475841"/>
              <a:ext cx="95250" cy="95250"/>
            </a:xfrm>
            <a:custGeom>
              <a:avLst/>
              <a:gdLst>
                <a:gd name="connsiteX0" fmla="*/ 92869 w 95250"/>
                <a:gd name="connsiteY0" fmla="*/ 7144 h 95250"/>
                <a:gd name="connsiteX1" fmla="*/ 92869 w 95250"/>
                <a:gd name="connsiteY1" fmla="*/ 12859 h 95250"/>
                <a:gd name="connsiteX2" fmla="*/ 91916 w 95250"/>
                <a:gd name="connsiteY2" fmla="*/ 28099 h 95250"/>
                <a:gd name="connsiteX3" fmla="*/ 72866 w 95250"/>
                <a:gd name="connsiteY3" fmla="*/ 70961 h 95250"/>
                <a:gd name="connsiteX4" fmla="*/ 51911 w 95250"/>
                <a:gd name="connsiteY4" fmla="*/ 86201 h 95250"/>
                <a:gd name="connsiteX5" fmla="*/ 39529 w 95250"/>
                <a:gd name="connsiteY5" fmla="*/ 88106 h 95250"/>
                <a:gd name="connsiteX6" fmla="*/ 38576 w 95250"/>
                <a:gd name="connsiteY6" fmla="*/ 88106 h 95250"/>
                <a:gd name="connsiteX7" fmla="*/ 37624 w 95250"/>
                <a:gd name="connsiteY7" fmla="*/ 88106 h 95250"/>
                <a:gd name="connsiteX8" fmla="*/ 35719 w 95250"/>
                <a:gd name="connsiteY8" fmla="*/ 88106 h 95250"/>
                <a:gd name="connsiteX9" fmla="*/ 30956 w 95250"/>
                <a:gd name="connsiteY9" fmla="*/ 89059 h 95250"/>
                <a:gd name="connsiteX10" fmla="*/ 17621 w 95250"/>
                <a:gd name="connsiteY10" fmla="*/ 93821 h 95250"/>
                <a:gd name="connsiteX11" fmla="*/ 14764 w 95250"/>
                <a:gd name="connsiteY11" fmla="*/ 95726 h 95250"/>
                <a:gd name="connsiteX12" fmla="*/ 14764 w 95250"/>
                <a:gd name="connsiteY12" fmla="*/ 95726 h 95250"/>
                <a:gd name="connsiteX13" fmla="*/ 7144 w 95250"/>
                <a:gd name="connsiteY13" fmla="*/ 88106 h 95250"/>
                <a:gd name="connsiteX14" fmla="*/ 9049 w 95250"/>
                <a:gd name="connsiteY14" fmla="*/ 86201 h 95250"/>
                <a:gd name="connsiteX15" fmla="*/ 13811 w 95250"/>
                <a:gd name="connsiteY15" fmla="*/ 83344 h 95250"/>
                <a:gd name="connsiteX16" fmla="*/ 30004 w 95250"/>
                <a:gd name="connsiteY16" fmla="*/ 78581 h 95250"/>
                <a:gd name="connsiteX17" fmla="*/ 35719 w 95250"/>
                <a:gd name="connsiteY17" fmla="*/ 77629 h 95250"/>
                <a:gd name="connsiteX18" fmla="*/ 38576 w 95250"/>
                <a:gd name="connsiteY18" fmla="*/ 77629 h 95250"/>
                <a:gd name="connsiteX19" fmla="*/ 40481 w 95250"/>
                <a:gd name="connsiteY19" fmla="*/ 77629 h 95250"/>
                <a:gd name="connsiteX20" fmla="*/ 42386 w 95250"/>
                <a:gd name="connsiteY20" fmla="*/ 77629 h 95250"/>
                <a:gd name="connsiteX21" fmla="*/ 51911 w 95250"/>
                <a:gd name="connsiteY21" fmla="*/ 76676 h 95250"/>
                <a:gd name="connsiteX22" fmla="*/ 71914 w 95250"/>
                <a:gd name="connsiteY22" fmla="*/ 65246 h 95250"/>
                <a:gd name="connsiteX23" fmla="*/ 86201 w 95250"/>
                <a:gd name="connsiteY23" fmla="*/ 46196 h 95250"/>
                <a:gd name="connsiteX24" fmla="*/ 93821 w 95250"/>
                <a:gd name="connsiteY24" fmla="*/ 26194 h 95250"/>
                <a:gd name="connsiteX25" fmla="*/ 95726 w 95250"/>
                <a:gd name="connsiteY25" fmla="*/ 10954 h 95250"/>
                <a:gd name="connsiteX26" fmla="*/ 92869 w 95250"/>
                <a:gd name="connsiteY26" fmla="*/ 714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5250" h="95250">
                  <a:moveTo>
                    <a:pt x="92869" y="7144"/>
                  </a:moveTo>
                  <a:cubicBezTo>
                    <a:pt x="92869" y="7144"/>
                    <a:pt x="92869" y="9049"/>
                    <a:pt x="92869" y="12859"/>
                  </a:cubicBezTo>
                  <a:cubicBezTo>
                    <a:pt x="92869" y="16669"/>
                    <a:pt x="92869" y="22384"/>
                    <a:pt x="91916" y="28099"/>
                  </a:cubicBezTo>
                  <a:cubicBezTo>
                    <a:pt x="90011" y="40481"/>
                    <a:pt x="84296" y="57626"/>
                    <a:pt x="72866" y="70961"/>
                  </a:cubicBezTo>
                  <a:cubicBezTo>
                    <a:pt x="67151" y="77629"/>
                    <a:pt x="59531" y="83344"/>
                    <a:pt x="51911" y="86201"/>
                  </a:cubicBezTo>
                  <a:cubicBezTo>
                    <a:pt x="48101" y="88106"/>
                    <a:pt x="43339" y="88106"/>
                    <a:pt x="39529" y="88106"/>
                  </a:cubicBezTo>
                  <a:lnTo>
                    <a:pt x="38576" y="88106"/>
                  </a:lnTo>
                  <a:cubicBezTo>
                    <a:pt x="38576" y="88106"/>
                    <a:pt x="37624" y="88106"/>
                    <a:pt x="37624" y="88106"/>
                  </a:cubicBezTo>
                  <a:lnTo>
                    <a:pt x="35719" y="88106"/>
                  </a:lnTo>
                  <a:cubicBezTo>
                    <a:pt x="33814" y="88106"/>
                    <a:pt x="32861" y="89059"/>
                    <a:pt x="30956" y="89059"/>
                  </a:cubicBezTo>
                  <a:cubicBezTo>
                    <a:pt x="25241" y="90964"/>
                    <a:pt x="20479" y="92869"/>
                    <a:pt x="17621" y="93821"/>
                  </a:cubicBezTo>
                  <a:cubicBezTo>
                    <a:pt x="15716" y="94774"/>
                    <a:pt x="15716" y="94774"/>
                    <a:pt x="14764" y="95726"/>
                  </a:cubicBezTo>
                  <a:cubicBezTo>
                    <a:pt x="14764" y="95726"/>
                    <a:pt x="14764" y="95726"/>
                    <a:pt x="14764" y="95726"/>
                  </a:cubicBezTo>
                  <a:lnTo>
                    <a:pt x="7144" y="88106"/>
                  </a:lnTo>
                  <a:cubicBezTo>
                    <a:pt x="7144" y="88106"/>
                    <a:pt x="8096" y="87154"/>
                    <a:pt x="9049" y="86201"/>
                  </a:cubicBezTo>
                  <a:cubicBezTo>
                    <a:pt x="10001" y="85249"/>
                    <a:pt x="11906" y="84296"/>
                    <a:pt x="13811" y="83344"/>
                  </a:cubicBezTo>
                  <a:cubicBezTo>
                    <a:pt x="17621" y="81439"/>
                    <a:pt x="23336" y="79534"/>
                    <a:pt x="30004" y="78581"/>
                  </a:cubicBezTo>
                  <a:cubicBezTo>
                    <a:pt x="31909" y="78581"/>
                    <a:pt x="33814" y="77629"/>
                    <a:pt x="35719" y="77629"/>
                  </a:cubicBezTo>
                  <a:cubicBezTo>
                    <a:pt x="36671" y="77629"/>
                    <a:pt x="37624" y="77629"/>
                    <a:pt x="38576" y="77629"/>
                  </a:cubicBezTo>
                  <a:cubicBezTo>
                    <a:pt x="39529" y="77629"/>
                    <a:pt x="39529" y="77629"/>
                    <a:pt x="40481" y="77629"/>
                  </a:cubicBezTo>
                  <a:lnTo>
                    <a:pt x="42386" y="77629"/>
                  </a:lnTo>
                  <a:cubicBezTo>
                    <a:pt x="45244" y="77629"/>
                    <a:pt x="49054" y="77629"/>
                    <a:pt x="51911" y="76676"/>
                  </a:cubicBezTo>
                  <a:cubicBezTo>
                    <a:pt x="58579" y="74771"/>
                    <a:pt x="65246" y="70961"/>
                    <a:pt x="71914" y="65246"/>
                  </a:cubicBezTo>
                  <a:cubicBezTo>
                    <a:pt x="77629" y="59531"/>
                    <a:pt x="82391" y="52864"/>
                    <a:pt x="86201" y="46196"/>
                  </a:cubicBezTo>
                  <a:cubicBezTo>
                    <a:pt x="90011" y="39529"/>
                    <a:pt x="91916" y="32861"/>
                    <a:pt x="93821" y="26194"/>
                  </a:cubicBezTo>
                  <a:cubicBezTo>
                    <a:pt x="95726" y="20479"/>
                    <a:pt x="95726" y="14764"/>
                    <a:pt x="95726" y="10954"/>
                  </a:cubicBezTo>
                  <a:cubicBezTo>
                    <a:pt x="93821" y="9049"/>
                    <a:pt x="92869" y="7144"/>
                    <a:pt x="92869" y="7144"/>
                  </a:cubicBezTo>
                  <a:close/>
                </a:path>
              </a:pathLst>
            </a:custGeom>
            <a:solidFill>
              <a:srgbClr val="2B313D"/>
            </a:solidFill>
            <a:ln w="9525" cap="flat">
              <a:noFill/>
              <a:prstDash val="solid"/>
              <a:miter/>
            </a:ln>
          </p:spPr>
          <p:txBody>
            <a:bodyPr rtlCol="0" anchor="ctr"/>
            <a:lstStyle/>
            <a:p>
              <a:endParaRPr lang="fi-FI"/>
            </a:p>
          </p:txBody>
        </p:sp>
        <p:sp>
          <p:nvSpPr>
            <p:cNvPr id="73" name="Freeform: Shape 72">
              <a:extLst>
                <a:ext uri="{FF2B5EF4-FFF2-40B4-BE49-F238E27FC236}">
                  <a16:creationId xmlns:a16="http://schemas.microsoft.com/office/drawing/2014/main" id="{99BD26D3-D1CD-40BB-B61B-ADDE3218E0CE}"/>
                </a:ext>
              </a:extLst>
            </p:cNvPr>
            <p:cNvSpPr/>
            <p:nvPr/>
          </p:nvSpPr>
          <p:spPr>
            <a:xfrm>
              <a:off x="5629750" y="5552993"/>
              <a:ext cx="209550" cy="104775"/>
            </a:xfrm>
            <a:custGeom>
              <a:avLst/>
              <a:gdLst>
                <a:gd name="connsiteX0" fmla="*/ 7144 w 209550"/>
                <a:gd name="connsiteY0" fmla="*/ 7144 h 104775"/>
                <a:gd name="connsiteX1" fmla="*/ 15716 w 209550"/>
                <a:gd name="connsiteY1" fmla="*/ 11906 h 104775"/>
                <a:gd name="connsiteX2" fmla="*/ 38576 w 209550"/>
                <a:gd name="connsiteY2" fmla="*/ 23336 h 104775"/>
                <a:gd name="connsiteX3" fmla="*/ 112871 w 209550"/>
                <a:gd name="connsiteY3" fmla="*/ 44291 h 104775"/>
                <a:gd name="connsiteX4" fmla="*/ 133826 w 209550"/>
                <a:gd name="connsiteY4" fmla="*/ 46196 h 104775"/>
                <a:gd name="connsiteX5" fmla="*/ 154781 w 209550"/>
                <a:gd name="connsiteY5" fmla="*/ 50006 h 104775"/>
                <a:gd name="connsiteX6" fmla="*/ 188119 w 209550"/>
                <a:gd name="connsiteY6" fmla="*/ 67151 h 104775"/>
                <a:gd name="connsiteX7" fmla="*/ 204311 w 209550"/>
                <a:gd name="connsiteY7" fmla="*/ 90011 h 104775"/>
                <a:gd name="connsiteX8" fmla="*/ 206216 w 209550"/>
                <a:gd name="connsiteY8" fmla="*/ 98584 h 104775"/>
                <a:gd name="connsiteX9" fmla="*/ 206216 w 209550"/>
                <a:gd name="connsiteY9" fmla="*/ 101441 h 104775"/>
                <a:gd name="connsiteX10" fmla="*/ 195739 w 209550"/>
                <a:gd name="connsiteY10" fmla="*/ 101441 h 104775"/>
                <a:gd name="connsiteX11" fmla="*/ 195739 w 209550"/>
                <a:gd name="connsiteY11" fmla="*/ 99536 h 104775"/>
                <a:gd name="connsiteX12" fmla="*/ 194786 w 209550"/>
                <a:gd name="connsiteY12" fmla="*/ 93821 h 104775"/>
                <a:gd name="connsiteX13" fmla="*/ 182404 w 209550"/>
                <a:gd name="connsiteY13" fmla="*/ 74771 h 104775"/>
                <a:gd name="connsiteX14" fmla="*/ 152876 w 209550"/>
                <a:gd name="connsiteY14" fmla="*/ 57626 h 104775"/>
                <a:gd name="connsiteX15" fmla="*/ 112871 w 209550"/>
                <a:gd name="connsiteY15" fmla="*/ 49054 h 104775"/>
                <a:gd name="connsiteX16" fmla="*/ 38576 w 209550"/>
                <a:gd name="connsiteY16" fmla="*/ 24289 h 104775"/>
                <a:gd name="connsiteX17" fmla="*/ 15716 w 209550"/>
                <a:gd name="connsiteY17" fmla="*/ 11906 h 104775"/>
                <a:gd name="connsiteX18" fmla="*/ 7144 w 209550"/>
                <a:gd name="connsiteY18" fmla="*/ 7144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550" h="104775">
                  <a:moveTo>
                    <a:pt x="7144" y="7144"/>
                  </a:moveTo>
                  <a:cubicBezTo>
                    <a:pt x="7144" y="7144"/>
                    <a:pt x="10001" y="9049"/>
                    <a:pt x="15716" y="11906"/>
                  </a:cubicBezTo>
                  <a:cubicBezTo>
                    <a:pt x="21431" y="14764"/>
                    <a:pt x="29051" y="18574"/>
                    <a:pt x="38576" y="23336"/>
                  </a:cubicBezTo>
                  <a:cubicBezTo>
                    <a:pt x="57626" y="31909"/>
                    <a:pt x="85249" y="40481"/>
                    <a:pt x="112871" y="44291"/>
                  </a:cubicBezTo>
                  <a:cubicBezTo>
                    <a:pt x="119539" y="45244"/>
                    <a:pt x="127159" y="46196"/>
                    <a:pt x="133826" y="46196"/>
                  </a:cubicBezTo>
                  <a:cubicBezTo>
                    <a:pt x="140494" y="47149"/>
                    <a:pt x="148114" y="48101"/>
                    <a:pt x="154781" y="50006"/>
                  </a:cubicBezTo>
                  <a:cubicBezTo>
                    <a:pt x="168116" y="53816"/>
                    <a:pt x="179546" y="60484"/>
                    <a:pt x="188119" y="67151"/>
                  </a:cubicBezTo>
                  <a:cubicBezTo>
                    <a:pt x="196691" y="73819"/>
                    <a:pt x="202406" y="83344"/>
                    <a:pt x="204311" y="90011"/>
                  </a:cubicBezTo>
                  <a:cubicBezTo>
                    <a:pt x="205264" y="93821"/>
                    <a:pt x="206216" y="96679"/>
                    <a:pt x="206216" y="98584"/>
                  </a:cubicBezTo>
                  <a:cubicBezTo>
                    <a:pt x="206216" y="100489"/>
                    <a:pt x="206216" y="101441"/>
                    <a:pt x="206216" y="101441"/>
                  </a:cubicBezTo>
                  <a:lnTo>
                    <a:pt x="195739" y="101441"/>
                  </a:lnTo>
                  <a:cubicBezTo>
                    <a:pt x="195739" y="101441"/>
                    <a:pt x="195739" y="100489"/>
                    <a:pt x="195739" y="99536"/>
                  </a:cubicBezTo>
                  <a:cubicBezTo>
                    <a:pt x="195739" y="98584"/>
                    <a:pt x="195739" y="95726"/>
                    <a:pt x="194786" y="93821"/>
                  </a:cubicBezTo>
                  <a:cubicBezTo>
                    <a:pt x="193834" y="89059"/>
                    <a:pt x="190024" y="81439"/>
                    <a:pt x="182404" y="74771"/>
                  </a:cubicBezTo>
                  <a:cubicBezTo>
                    <a:pt x="174784" y="68104"/>
                    <a:pt x="164306" y="62389"/>
                    <a:pt x="152876" y="57626"/>
                  </a:cubicBezTo>
                  <a:cubicBezTo>
                    <a:pt x="141446" y="52864"/>
                    <a:pt x="127159" y="51911"/>
                    <a:pt x="112871" y="49054"/>
                  </a:cubicBezTo>
                  <a:cubicBezTo>
                    <a:pt x="85249" y="44291"/>
                    <a:pt x="57626" y="33814"/>
                    <a:pt x="38576" y="24289"/>
                  </a:cubicBezTo>
                  <a:cubicBezTo>
                    <a:pt x="29051" y="19526"/>
                    <a:pt x="21431" y="15716"/>
                    <a:pt x="15716" y="11906"/>
                  </a:cubicBezTo>
                  <a:cubicBezTo>
                    <a:pt x="10001" y="9049"/>
                    <a:pt x="7144" y="7144"/>
                    <a:pt x="7144" y="7144"/>
                  </a:cubicBezTo>
                  <a:close/>
                </a:path>
              </a:pathLst>
            </a:custGeom>
            <a:solidFill>
              <a:srgbClr val="2B313D"/>
            </a:solidFill>
            <a:ln w="9525" cap="flat">
              <a:noFill/>
              <a:prstDash val="solid"/>
              <a:miter/>
            </a:ln>
          </p:spPr>
          <p:txBody>
            <a:bodyPr rtlCol="0" anchor="ctr"/>
            <a:lstStyle/>
            <a:p>
              <a:endParaRPr lang="fi-FI"/>
            </a:p>
          </p:txBody>
        </p:sp>
        <p:sp>
          <p:nvSpPr>
            <p:cNvPr id="74" name="Freeform: Shape 73">
              <a:extLst>
                <a:ext uri="{FF2B5EF4-FFF2-40B4-BE49-F238E27FC236}">
                  <a16:creationId xmlns:a16="http://schemas.microsoft.com/office/drawing/2014/main" id="{C8236358-7E98-43A2-B637-D8DD711F46EE}"/>
                </a:ext>
              </a:extLst>
            </p:cNvPr>
            <p:cNvSpPr/>
            <p:nvPr/>
          </p:nvSpPr>
          <p:spPr>
            <a:xfrm>
              <a:off x="5726905" y="5485366"/>
              <a:ext cx="57150" cy="123825"/>
            </a:xfrm>
            <a:custGeom>
              <a:avLst/>
              <a:gdLst>
                <a:gd name="connsiteX0" fmla="*/ 7144 w 57150"/>
                <a:gd name="connsiteY0" fmla="*/ 7144 h 123825"/>
                <a:gd name="connsiteX1" fmla="*/ 8096 w 57150"/>
                <a:gd name="connsiteY1" fmla="*/ 12859 h 123825"/>
                <a:gd name="connsiteX2" fmla="*/ 11906 w 57150"/>
                <a:gd name="connsiteY2" fmla="*/ 26194 h 123825"/>
                <a:gd name="connsiteX3" fmla="*/ 16669 w 57150"/>
                <a:gd name="connsiteY3" fmla="*/ 33814 h 123825"/>
                <a:gd name="connsiteX4" fmla="*/ 23336 w 57150"/>
                <a:gd name="connsiteY4" fmla="*/ 41434 h 123825"/>
                <a:gd name="connsiteX5" fmla="*/ 39529 w 57150"/>
                <a:gd name="connsiteY5" fmla="*/ 57626 h 123825"/>
                <a:gd name="connsiteX6" fmla="*/ 53816 w 57150"/>
                <a:gd name="connsiteY6" fmla="*/ 76676 h 123825"/>
                <a:gd name="connsiteX7" fmla="*/ 55721 w 57150"/>
                <a:gd name="connsiteY7" fmla="*/ 82391 h 123825"/>
                <a:gd name="connsiteX8" fmla="*/ 56674 w 57150"/>
                <a:gd name="connsiteY8" fmla="*/ 88106 h 123825"/>
                <a:gd name="connsiteX9" fmla="*/ 56674 w 57150"/>
                <a:gd name="connsiteY9" fmla="*/ 98584 h 123825"/>
                <a:gd name="connsiteX10" fmla="*/ 53816 w 57150"/>
                <a:gd name="connsiteY10" fmla="*/ 112871 h 123825"/>
                <a:gd name="connsiteX11" fmla="*/ 52864 w 57150"/>
                <a:gd name="connsiteY11" fmla="*/ 117634 h 123825"/>
                <a:gd name="connsiteX12" fmla="*/ 42386 w 57150"/>
                <a:gd name="connsiteY12" fmla="*/ 114776 h 123825"/>
                <a:gd name="connsiteX13" fmla="*/ 44291 w 57150"/>
                <a:gd name="connsiteY13" fmla="*/ 110014 h 123825"/>
                <a:gd name="connsiteX14" fmla="*/ 48101 w 57150"/>
                <a:gd name="connsiteY14" fmla="*/ 97631 h 123825"/>
                <a:gd name="connsiteX15" fmla="*/ 49054 w 57150"/>
                <a:gd name="connsiteY15" fmla="*/ 89059 h 123825"/>
                <a:gd name="connsiteX16" fmla="*/ 49054 w 57150"/>
                <a:gd name="connsiteY16" fmla="*/ 84296 h 123825"/>
                <a:gd name="connsiteX17" fmla="*/ 48101 w 57150"/>
                <a:gd name="connsiteY17" fmla="*/ 79534 h 123825"/>
                <a:gd name="connsiteX18" fmla="*/ 36671 w 57150"/>
                <a:gd name="connsiteY18" fmla="*/ 61436 h 123825"/>
                <a:gd name="connsiteX19" fmla="*/ 22384 w 57150"/>
                <a:gd name="connsiteY19" fmla="*/ 44291 h 123825"/>
                <a:gd name="connsiteX20" fmla="*/ 16669 w 57150"/>
                <a:gd name="connsiteY20" fmla="*/ 35719 h 123825"/>
                <a:gd name="connsiteX21" fmla="*/ 12859 w 57150"/>
                <a:gd name="connsiteY21" fmla="*/ 27146 h 123825"/>
                <a:gd name="connsiteX22" fmla="*/ 10001 w 57150"/>
                <a:gd name="connsiteY22" fmla="*/ 13811 h 123825"/>
                <a:gd name="connsiteX23" fmla="*/ 7144 w 57150"/>
                <a:gd name="connsiteY23"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150" h="123825">
                  <a:moveTo>
                    <a:pt x="7144" y="7144"/>
                  </a:moveTo>
                  <a:cubicBezTo>
                    <a:pt x="7144" y="7144"/>
                    <a:pt x="7144" y="9049"/>
                    <a:pt x="8096" y="12859"/>
                  </a:cubicBezTo>
                  <a:cubicBezTo>
                    <a:pt x="9049" y="15716"/>
                    <a:pt x="10001" y="20479"/>
                    <a:pt x="11906" y="26194"/>
                  </a:cubicBezTo>
                  <a:cubicBezTo>
                    <a:pt x="12859" y="29051"/>
                    <a:pt x="14764" y="31909"/>
                    <a:pt x="16669" y="33814"/>
                  </a:cubicBezTo>
                  <a:cubicBezTo>
                    <a:pt x="18574" y="36671"/>
                    <a:pt x="20479" y="39529"/>
                    <a:pt x="23336" y="41434"/>
                  </a:cubicBezTo>
                  <a:cubicBezTo>
                    <a:pt x="28099" y="46196"/>
                    <a:pt x="33814" y="51911"/>
                    <a:pt x="39529" y="57626"/>
                  </a:cubicBezTo>
                  <a:cubicBezTo>
                    <a:pt x="45244" y="63341"/>
                    <a:pt x="50006" y="69056"/>
                    <a:pt x="53816" y="76676"/>
                  </a:cubicBezTo>
                  <a:cubicBezTo>
                    <a:pt x="54769" y="78581"/>
                    <a:pt x="54769" y="80486"/>
                    <a:pt x="55721" y="82391"/>
                  </a:cubicBezTo>
                  <a:cubicBezTo>
                    <a:pt x="55721" y="84296"/>
                    <a:pt x="56674" y="86201"/>
                    <a:pt x="56674" y="88106"/>
                  </a:cubicBezTo>
                  <a:cubicBezTo>
                    <a:pt x="56674" y="91916"/>
                    <a:pt x="56674" y="94774"/>
                    <a:pt x="56674" y="98584"/>
                  </a:cubicBezTo>
                  <a:cubicBezTo>
                    <a:pt x="55721" y="105251"/>
                    <a:pt x="54769" y="110014"/>
                    <a:pt x="53816" y="112871"/>
                  </a:cubicBezTo>
                  <a:cubicBezTo>
                    <a:pt x="52864" y="115729"/>
                    <a:pt x="52864" y="117634"/>
                    <a:pt x="52864" y="117634"/>
                  </a:cubicBezTo>
                  <a:lnTo>
                    <a:pt x="42386" y="114776"/>
                  </a:lnTo>
                  <a:cubicBezTo>
                    <a:pt x="42386" y="114776"/>
                    <a:pt x="43339" y="112871"/>
                    <a:pt x="44291" y="110014"/>
                  </a:cubicBezTo>
                  <a:cubicBezTo>
                    <a:pt x="45244" y="107156"/>
                    <a:pt x="47149" y="102394"/>
                    <a:pt x="48101" y="97631"/>
                  </a:cubicBezTo>
                  <a:cubicBezTo>
                    <a:pt x="48101" y="94774"/>
                    <a:pt x="49054" y="91916"/>
                    <a:pt x="49054" y="89059"/>
                  </a:cubicBezTo>
                  <a:cubicBezTo>
                    <a:pt x="49054" y="87154"/>
                    <a:pt x="49054" y="86201"/>
                    <a:pt x="49054" y="84296"/>
                  </a:cubicBezTo>
                  <a:cubicBezTo>
                    <a:pt x="49054" y="83344"/>
                    <a:pt x="48101" y="81439"/>
                    <a:pt x="48101" y="79534"/>
                  </a:cubicBezTo>
                  <a:cubicBezTo>
                    <a:pt x="46196" y="72866"/>
                    <a:pt x="42386" y="67151"/>
                    <a:pt x="36671" y="61436"/>
                  </a:cubicBezTo>
                  <a:cubicBezTo>
                    <a:pt x="31909" y="55721"/>
                    <a:pt x="26194" y="50006"/>
                    <a:pt x="22384" y="44291"/>
                  </a:cubicBezTo>
                  <a:cubicBezTo>
                    <a:pt x="20479" y="41434"/>
                    <a:pt x="18574" y="38576"/>
                    <a:pt x="16669" y="35719"/>
                  </a:cubicBezTo>
                  <a:cubicBezTo>
                    <a:pt x="14764" y="32861"/>
                    <a:pt x="13811" y="30004"/>
                    <a:pt x="12859" y="27146"/>
                  </a:cubicBezTo>
                  <a:cubicBezTo>
                    <a:pt x="10954" y="21431"/>
                    <a:pt x="10001" y="16669"/>
                    <a:pt x="10001" y="13811"/>
                  </a:cubicBezTo>
                  <a:cubicBezTo>
                    <a:pt x="7144" y="9049"/>
                    <a:pt x="7144" y="7144"/>
                    <a:pt x="7144" y="7144"/>
                  </a:cubicBezTo>
                  <a:close/>
                </a:path>
              </a:pathLst>
            </a:custGeom>
            <a:solidFill>
              <a:srgbClr val="2B313D"/>
            </a:solidFill>
            <a:ln w="9525" cap="flat">
              <a:noFill/>
              <a:prstDash val="solid"/>
              <a:miter/>
            </a:ln>
          </p:spPr>
          <p:txBody>
            <a:bodyPr rtlCol="0" anchor="ctr"/>
            <a:lstStyle/>
            <a:p>
              <a:endParaRPr lang="fi-FI"/>
            </a:p>
          </p:txBody>
        </p:sp>
        <p:sp>
          <p:nvSpPr>
            <p:cNvPr id="75" name="Freeform: Shape 74">
              <a:extLst>
                <a:ext uri="{FF2B5EF4-FFF2-40B4-BE49-F238E27FC236}">
                  <a16:creationId xmlns:a16="http://schemas.microsoft.com/office/drawing/2014/main" id="{D7CE5488-2F8B-41DA-A9D0-104DE53DEAF6}"/>
                </a:ext>
              </a:extLst>
            </p:cNvPr>
            <p:cNvSpPr/>
            <p:nvPr/>
          </p:nvSpPr>
          <p:spPr>
            <a:xfrm>
              <a:off x="5752623" y="5485366"/>
              <a:ext cx="38100" cy="66675"/>
            </a:xfrm>
            <a:custGeom>
              <a:avLst/>
              <a:gdLst>
                <a:gd name="connsiteX0" fmla="*/ 33814 w 38100"/>
                <a:gd name="connsiteY0" fmla="*/ 7144 h 66675"/>
                <a:gd name="connsiteX1" fmla="*/ 34766 w 38100"/>
                <a:gd name="connsiteY1" fmla="*/ 16669 h 66675"/>
                <a:gd name="connsiteX2" fmla="*/ 32861 w 38100"/>
                <a:gd name="connsiteY2" fmla="*/ 37624 h 66675"/>
                <a:gd name="connsiteX3" fmla="*/ 31909 w 38100"/>
                <a:gd name="connsiteY3" fmla="*/ 40481 h 66675"/>
                <a:gd name="connsiteX4" fmla="*/ 31909 w 38100"/>
                <a:gd name="connsiteY4" fmla="*/ 41434 h 66675"/>
                <a:gd name="connsiteX5" fmla="*/ 30956 w 38100"/>
                <a:gd name="connsiteY5" fmla="*/ 42386 h 66675"/>
                <a:gd name="connsiteX6" fmla="*/ 30004 w 38100"/>
                <a:gd name="connsiteY6" fmla="*/ 43339 h 66675"/>
                <a:gd name="connsiteX7" fmla="*/ 27146 w 38100"/>
                <a:gd name="connsiteY7" fmla="*/ 48101 h 66675"/>
                <a:gd name="connsiteX8" fmla="*/ 21431 w 38100"/>
                <a:gd name="connsiteY8" fmla="*/ 56674 h 66675"/>
                <a:gd name="connsiteX9" fmla="*/ 15716 w 38100"/>
                <a:gd name="connsiteY9" fmla="*/ 64294 h 66675"/>
                <a:gd name="connsiteX10" fmla="*/ 7144 w 38100"/>
                <a:gd name="connsiteY10" fmla="*/ 57626 h 66675"/>
                <a:gd name="connsiteX11" fmla="*/ 13811 w 38100"/>
                <a:gd name="connsiteY11" fmla="*/ 50959 h 66675"/>
                <a:gd name="connsiteX12" fmla="*/ 20479 w 38100"/>
                <a:gd name="connsiteY12" fmla="*/ 44291 h 66675"/>
                <a:gd name="connsiteX13" fmla="*/ 24289 w 38100"/>
                <a:gd name="connsiteY13" fmla="*/ 40481 h 66675"/>
                <a:gd name="connsiteX14" fmla="*/ 25241 w 38100"/>
                <a:gd name="connsiteY14" fmla="*/ 39529 h 66675"/>
                <a:gd name="connsiteX15" fmla="*/ 25241 w 38100"/>
                <a:gd name="connsiteY15" fmla="*/ 39529 h 66675"/>
                <a:gd name="connsiteX16" fmla="*/ 25241 w 38100"/>
                <a:gd name="connsiteY16" fmla="*/ 38576 h 66675"/>
                <a:gd name="connsiteX17" fmla="*/ 26194 w 38100"/>
                <a:gd name="connsiteY17" fmla="*/ 36671 h 66675"/>
                <a:gd name="connsiteX18" fmla="*/ 30956 w 38100"/>
                <a:gd name="connsiteY18" fmla="*/ 17621 h 66675"/>
                <a:gd name="connsiteX19" fmla="*/ 33814 w 38100"/>
                <a:gd name="connsiteY19"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100" h="66675">
                  <a:moveTo>
                    <a:pt x="33814" y="7144"/>
                  </a:moveTo>
                  <a:cubicBezTo>
                    <a:pt x="33814" y="7144"/>
                    <a:pt x="34766" y="10954"/>
                    <a:pt x="34766" y="16669"/>
                  </a:cubicBezTo>
                  <a:cubicBezTo>
                    <a:pt x="35719" y="22384"/>
                    <a:pt x="35719" y="30004"/>
                    <a:pt x="32861" y="37624"/>
                  </a:cubicBezTo>
                  <a:cubicBezTo>
                    <a:pt x="32861" y="38576"/>
                    <a:pt x="31909" y="39529"/>
                    <a:pt x="31909" y="40481"/>
                  </a:cubicBezTo>
                  <a:lnTo>
                    <a:pt x="31909" y="41434"/>
                  </a:lnTo>
                  <a:lnTo>
                    <a:pt x="30956" y="42386"/>
                  </a:lnTo>
                  <a:lnTo>
                    <a:pt x="30004" y="43339"/>
                  </a:lnTo>
                  <a:cubicBezTo>
                    <a:pt x="29051" y="45244"/>
                    <a:pt x="28099" y="46196"/>
                    <a:pt x="27146" y="48101"/>
                  </a:cubicBezTo>
                  <a:cubicBezTo>
                    <a:pt x="25241" y="50959"/>
                    <a:pt x="23336" y="53816"/>
                    <a:pt x="21431" y="56674"/>
                  </a:cubicBezTo>
                  <a:cubicBezTo>
                    <a:pt x="18574" y="61436"/>
                    <a:pt x="15716" y="64294"/>
                    <a:pt x="15716" y="64294"/>
                  </a:cubicBezTo>
                  <a:lnTo>
                    <a:pt x="7144" y="57626"/>
                  </a:lnTo>
                  <a:cubicBezTo>
                    <a:pt x="7144" y="57626"/>
                    <a:pt x="10001" y="54769"/>
                    <a:pt x="13811" y="50959"/>
                  </a:cubicBezTo>
                  <a:cubicBezTo>
                    <a:pt x="15716" y="49054"/>
                    <a:pt x="17621" y="47149"/>
                    <a:pt x="20479" y="44291"/>
                  </a:cubicBezTo>
                  <a:cubicBezTo>
                    <a:pt x="21431" y="43339"/>
                    <a:pt x="23336" y="41434"/>
                    <a:pt x="24289" y="40481"/>
                  </a:cubicBezTo>
                  <a:lnTo>
                    <a:pt x="25241" y="39529"/>
                  </a:lnTo>
                  <a:cubicBezTo>
                    <a:pt x="25241" y="39529"/>
                    <a:pt x="25241" y="38576"/>
                    <a:pt x="25241" y="39529"/>
                  </a:cubicBezTo>
                  <a:lnTo>
                    <a:pt x="25241" y="38576"/>
                  </a:lnTo>
                  <a:cubicBezTo>
                    <a:pt x="26194" y="37624"/>
                    <a:pt x="26194" y="37624"/>
                    <a:pt x="26194" y="36671"/>
                  </a:cubicBezTo>
                  <a:cubicBezTo>
                    <a:pt x="30004" y="30956"/>
                    <a:pt x="30956" y="23336"/>
                    <a:pt x="30956" y="17621"/>
                  </a:cubicBezTo>
                  <a:cubicBezTo>
                    <a:pt x="33814" y="10954"/>
                    <a:pt x="33814" y="7144"/>
                    <a:pt x="33814" y="7144"/>
                  </a:cubicBezTo>
                  <a:close/>
                </a:path>
              </a:pathLst>
            </a:custGeom>
            <a:solidFill>
              <a:srgbClr val="2B313D"/>
            </a:solidFill>
            <a:ln w="9525" cap="flat">
              <a:noFill/>
              <a:prstDash val="solid"/>
              <a:miter/>
            </a:ln>
          </p:spPr>
          <p:txBody>
            <a:bodyPr rtlCol="0" anchor="ctr"/>
            <a:lstStyle/>
            <a:p>
              <a:endParaRPr lang="fi-FI"/>
            </a:p>
          </p:txBody>
        </p:sp>
        <p:sp>
          <p:nvSpPr>
            <p:cNvPr id="76" name="Freeform: Shape 75">
              <a:extLst>
                <a:ext uri="{FF2B5EF4-FFF2-40B4-BE49-F238E27FC236}">
                  <a16:creationId xmlns:a16="http://schemas.microsoft.com/office/drawing/2014/main" id="{8760705C-DC59-4906-B07F-126A533B77BB}"/>
                </a:ext>
              </a:extLst>
            </p:cNvPr>
            <p:cNvSpPr/>
            <p:nvPr/>
          </p:nvSpPr>
          <p:spPr>
            <a:xfrm>
              <a:off x="5624988" y="5576806"/>
              <a:ext cx="76200" cy="47625"/>
            </a:xfrm>
            <a:custGeom>
              <a:avLst/>
              <a:gdLst>
                <a:gd name="connsiteX0" fmla="*/ 77629 w 76200"/>
                <a:gd name="connsiteY0" fmla="*/ 13811 h 47625"/>
                <a:gd name="connsiteX1" fmla="*/ 75724 w 76200"/>
                <a:gd name="connsiteY1" fmla="*/ 16669 h 47625"/>
                <a:gd name="connsiteX2" fmla="*/ 69056 w 76200"/>
                <a:gd name="connsiteY2" fmla="*/ 23336 h 47625"/>
                <a:gd name="connsiteX3" fmla="*/ 43339 w 76200"/>
                <a:gd name="connsiteY3" fmla="*/ 35719 h 47625"/>
                <a:gd name="connsiteX4" fmla="*/ 29051 w 76200"/>
                <a:gd name="connsiteY4" fmla="*/ 37624 h 47625"/>
                <a:gd name="connsiteX5" fmla="*/ 17621 w 76200"/>
                <a:gd name="connsiteY5" fmla="*/ 41434 h 47625"/>
                <a:gd name="connsiteX6" fmla="*/ 7144 w 76200"/>
                <a:gd name="connsiteY6" fmla="*/ 47149 h 47625"/>
                <a:gd name="connsiteX7" fmla="*/ 16669 w 76200"/>
                <a:gd name="connsiteY7" fmla="*/ 39529 h 47625"/>
                <a:gd name="connsiteX8" fmla="*/ 28099 w 76200"/>
                <a:gd name="connsiteY8" fmla="*/ 33814 h 47625"/>
                <a:gd name="connsiteX9" fmla="*/ 42386 w 76200"/>
                <a:gd name="connsiteY9" fmla="*/ 30004 h 47625"/>
                <a:gd name="connsiteX10" fmla="*/ 63341 w 76200"/>
                <a:gd name="connsiteY10" fmla="*/ 16669 h 47625"/>
                <a:gd name="connsiteX11" fmla="*/ 68104 w 76200"/>
                <a:gd name="connsiteY11" fmla="*/ 10001 h 47625"/>
                <a:gd name="connsiteX12" fmla="*/ 70009 w 76200"/>
                <a:gd name="connsiteY12" fmla="*/ 7144 h 47625"/>
                <a:gd name="connsiteX13" fmla="*/ 77629 w 76200"/>
                <a:gd name="connsiteY13" fmla="*/ 1381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200" h="47625">
                  <a:moveTo>
                    <a:pt x="77629" y="13811"/>
                  </a:moveTo>
                  <a:cubicBezTo>
                    <a:pt x="77629" y="13811"/>
                    <a:pt x="76676" y="14764"/>
                    <a:pt x="75724" y="16669"/>
                  </a:cubicBezTo>
                  <a:cubicBezTo>
                    <a:pt x="73819" y="18574"/>
                    <a:pt x="71914" y="21431"/>
                    <a:pt x="69056" y="23336"/>
                  </a:cubicBezTo>
                  <a:cubicBezTo>
                    <a:pt x="63341" y="29051"/>
                    <a:pt x="52864" y="33814"/>
                    <a:pt x="43339" y="35719"/>
                  </a:cubicBezTo>
                  <a:cubicBezTo>
                    <a:pt x="38576" y="36671"/>
                    <a:pt x="33814" y="36671"/>
                    <a:pt x="29051" y="37624"/>
                  </a:cubicBezTo>
                  <a:cubicBezTo>
                    <a:pt x="24289" y="38576"/>
                    <a:pt x="20479" y="39529"/>
                    <a:pt x="17621" y="41434"/>
                  </a:cubicBezTo>
                  <a:cubicBezTo>
                    <a:pt x="10954" y="44291"/>
                    <a:pt x="7144" y="47149"/>
                    <a:pt x="7144" y="47149"/>
                  </a:cubicBezTo>
                  <a:cubicBezTo>
                    <a:pt x="7144" y="47149"/>
                    <a:pt x="10954" y="43339"/>
                    <a:pt x="16669" y="39529"/>
                  </a:cubicBezTo>
                  <a:cubicBezTo>
                    <a:pt x="19526" y="37624"/>
                    <a:pt x="24289" y="35719"/>
                    <a:pt x="28099" y="33814"/>
                  </a:cubicBezTo>
                  <a:cubicBezTo>
                    <a:pt x="32861" y="31909"/>
                    <a:pt x="37624" y="30956"/>
                    <a:pt x="42386" y="30004"/>
                  </a:cubicBezTo>
                  <a:cubicBezTo>
                    <a:pt x="51911" y="27146"/>
                    <a:pt x="58579" y="21431"/>
                    <a:pt x="63341" y="16669"/>
                  </a:cubicBezTo>
                  <a:cubicBezTo>
                    <a:pt x="65246" y="13811"/>
                    <a:pt x="67151" y="11906"/>
                    <a:pt x="68104" y="10001"/>
                  </a:cubicBezTo>
                  <a:cubicBezTo>
                    <a:pt x="69056" y="8096"/>
                    <a:pt x="70009" y="7144"/>
                    <a:pt x="70009" y="7144"/>
                  </a:cubicBezTo>
                  <a:lnTo>
                    <a:pt x="77629" y="13811"/>
                  </a:lnTo>
                  <a:close/>
                </a:path>
              </a:pathLst>
            </a:custGeom>
            <a:solidFill>
              <a:srgbClr val="2B313D"/>
            </a:solidFill>
            <a:ln w="9525" cap="flat">
              <a:noFill/>
              <a:prstDash val="solid"/>
              <a:miter/>
            </a:ln>
          </p:spPr>
          <p:txBody>
            <a:bodyPr rtlCol="0" anchor="ctr"/>
            <a:lstStyle/>
            <a:p>
              <a:endParaRPr lang="fi-FI"/>
            </a:p>
          </p:txBody>
        </p:sp>
        <p:sp>
          <p:nvSpPr>
            <p:cNvPr id="77" name="Freeform: Shape 76">
              <a:extLst>
                <a:ext uri="{FF2B5EF4-FFF2-40B4-BE49-F238E27FC236}">
                  <a16:creationId xmlns:a16="http://schemas.microsoft.com/office/drawing/2014/main" id="{F828BB95-B062-4241-8E12-7F04CD4F1ECE}"/>
                </a:ext>
              </a:extLst>
            </p:cNvPr>
            <p:cNvSpPr/>
            <p:nvPr/>
          </p:nvSpPr>
          <p:spPr>
            <a:xfrm>
              <a:off x="5965983" y="5593951"/>
              <a:ext cx="123825" cy="38100"/>
            </a:xfrm>
            <a:custGeom>
              <a:avLst/>
              <a:gdLst>
                <a:gd name="connsiteX0" fmla="*/ 15716 w 123825"/>
                <a:gd name="connsiteY0" fmla="*/ 7144 h 38100"/>
                <a:gd name="connsiteX1" fmla="*/ 30004 w 123825"/>
                <a:gd name="connsiteY1" fmla="*/ 17621 h 38100"/>
                <a:gd name="connsiteX2" fmla="*/ 36671 w 123825"/>
                <a:gd name="connsiteY2" fmla="*/ 22384 h 38100"/>
                <a:gd name="connsiteX3" fmla="*/ 45244 w 123825"/>
                <a:gd name="connsiteY3" fmla="*/ 25241 h 38100"/>
                <a:gd name="connsiteX4" fmla="*/ 65246 w 123825"/>
                <a:gd name="connsiteY4" fmla="*/ 27146 h 38100"/>
                <a:gd name="connsiteX5" fmla="*/ 86201 w 123825"/>
                <a:gd name="connsiteY5" fmla="*/ 27146 h 38100"/>
                <a:gd name="connsiteX6" fmla="*/ 104299 w 123825"/>
                <a:gd name="connsiteY6" fmla="*/ 30956 h 38100"/>
                <a:gd name="connsiteX7" fmla="*/ 115729 w 123825"/>
                <a:gd name="connsiteY7" fmla="*/ 36671 h 38100"/>
                <a:gd name="connsiteX8" fmla="*/ 119539 w 123825"/>
                <a:gd name="connsiteY8" fmla="*/ 39529 h 38100"/>
                <a:gd name="connsiteX9" fmla="*/ 114776 w 123825"/>
                <a:gd name="connsiteY9" fmla="*/ 37624 h 38100"/>
                <a:gd name="connsiteX10" fmla="*/ 102394 w 123825"/>
                <a:gd name="connsiteY10" fmla="*/ 32861 h 38100"/>
                <a:gd name="connsiteX11" fmla="*/ 84296 w 123825"/>
                <a:gd name="connsiteY11" fmla="*/ 30956 h 38100"/>
                <a:gd name="connsiteX12" fmla="*/ 63341 w 123825"/>
                <a:gd name="connsiteY12" fmla="*/ 32861 h 38100"/>
                <a:gd name="connsiteX13" fmla="*/ 41434 w 123825"/>
                <a:gd name="connsiteY13" fmla="*/ 32861 h 38100"/>
                <a:gd name="connsiteX14" fmla="*/ 30956 w 123825"/>
                <a:gd name="connsiteY14" fmla="*/ 30004 h 38100"/>
                <a:gd name="connsiteX15" fmla="*/ 22384 w 123825"/>
                <a:gd name="connsiteY15" fmla="*/ 25241 h 38100"/>
                <a:gd name="connsiteX16" fmla="*/ 7144 w 123825"/>
                <a:gd name="connsiteY16" fmla="*/ 15716 h 38100"/>
                <a:gd name="connsiteX17" fmla="*/ 15716 w 123825"/>
                <a:gd name="connsiteY17" fmla="*/ 7144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25" h="38100">
                  <a:moveTo>
                    <a:pt x="15716" y="7144"/>
                  </a:moveTo>
                  <a:cubicBezTo>
                    <a:pt x="15716" y="7144"/>
                    <a:pt x="21431" y="11906"/>
                    <a:pt x="30004" y="17621"/>
                  </a:cubicBezTo>
                  <a:cubicBezTo>
                    <a:pt x="31909" y="19526"/>
                    <a:pt x="34766" y="20479"/>
                    <a:pt x="36671" y="22384"/>
                  </a:cubicBezTo>
                  <a:cubicBezTo>
                    <a:pt x="38576" y="23336"/>
                    <a:pt x="42386" y="25241"/>
                    <a:pt x="45244" y="25241"/>
                  </a:cubicBezTo>
                  <a:cubicBezTo>
                    <a:pt x="50959" y="27146"/>
                    <a:pt x="58579" y="27146"/>
                    <a:pt x="65246" y="27146"/>
                  </a:cubicBezTo>
                  <a:cubicBezTo>
                    <a:pt x="71914" y="27146"/>
                    <a:pt x="79534" y="27146"/>
                    <a:pt x="86201" y="27146"/>
                  </a:cubicBezTo>
                  <a:cubicBezTo>
                    <a:pt x="92869" y="28099"/>
                    <a:pt x="99536" y="29051"/>
                    <a:pt x="104299" y="30956"/>
                  </a:cubicBezTo>
                  <a:cubicBezTo>
                    <a:pt x="109061" y="32861"/>
                    <a:pt x="113824" y="34766"/>
                    <a:pt x="115729" y="36671"/>
                  </a:cubicBezTo>
                  <a:cubicBezTo>
                    <a:pt x="118586" y="38576"/>
                    <a:pt x="119539" y="39529"/>
                    <a:pt x="119539" y="39529"/>
                  </a:cubicBezTo>
                  <a:cubicBezTo>
                    <a:pt x="119539" y="39529"/>
                    <a:pt x="117634" y="38576"/>
                    <a:pt x="114776" y="37624"/>
                  </a:cubicBezTo>
                  <a:cubicBezTo>
                    <a:pt x="111919" y="36671"/>
                    <a:pt x="108109" y="34766"/>
                    <a:pt x="102394" y="32861"/>
                  </a:cubicBezTo>
                  <a:cubicBezTo>
                    <a:pt x="97631" y="31909"/>
                    <a:pt x="90964" y="30956"/>
                    <a:pt x="84296" y="30956"/>
                  </a:cubicBezTo>
                  <a:cubicBezTo>
                    <a:pt x="77629" y="30956"/>
                    <a:pt x="70961" y="31909"/>
                    <a:pt x="63341" y="32861"/>
                  </a:cubicBezTo>
                  <a:cubicBezTo>
                    <a:pt x="55721" y="33814"/>
                    <a:pt x="49054" y="33814"/>
                    <a:pt x="41434" y="32861"/>
                  </a:cubicBezTo>
                  <a:cubicBezTo>
                    <a:pt x="37624" y="31909"/>
                    <a:pt x="34766" y="30956"/>
                    <a:pt x="30956" y="30004"/>
                  </a:cubicBezTo>
                  <a:cubicBezTo>
                    <a:pt x="28099" y="29051"/>
                    <a:pt x="25241" y="27146"/>
                    <a:pt x="22384" y="25241"/>
                  </a:cubicBezTo>
                  <a:cubicBezTo>
                    <a:pt x="12859" y="19526"/>
                    <a:pt x="7144" y="15716"/>
                    <a:pt x="7144" y="15716"/>
                  </a:cubicBezTo>
                  <a:lnTo>
                    <a:pt x="15716" y="7144"/>
                  </a:lnTo>
                  <a:close/>
                </a:path>
              </a:pathLst>
            </a:custGeom>
            <a:solidFill>
              <a:srgbClr val="2B313D"/>
            </a:solidFill>
            <a:ln w="9525" cap="flat">
              <a:noFill/>
              <a:prstDash val="solid"/>
              <a:miter/>
            </a:ln>
          </p:spPr>
          <p:txBody>
            <a:bodyPr rtlCol="0" anchor="ctr"/>
            <a:lstStyle/>
            <a:p>
              <a:endParaRPr lang="fi-FI"/>
            </a:p>
          </p:txBody>
        </p:sp>
        <p:sp>
          <p:nvSpPr>
            <p:cNvPr id="78" name="Freeform: Shape 77">
              <a:extLst>
                <a:ext uri="{FF2B5EF4-FFF2-40B4-BE49-F238E27FC236}">
                  <a16:creationId xmlns:a16="http://schemas.microsoft.com/office/drawing/2014/main" id="{0DCCFE78-069E-45BC-A311-672D0066C96D}"/>
                </a:ext>
              </a:extLst>
            </p:cNvPr>
            <p:cNvSpPr/>
            <p:nvPr/>
          </p:nvSpPr>
          <p:spPr>
            <a:xfrm>
              <a:off x="5860255" y="5441551"/>
              <a:ext cx="47625" cy="95250"/>
            </a:xfrm>
            <a:custGeom>
              <a:avLst/>
              <a:gdLst>
                <a:gd name="connsiteX0" fmla="*/ 7144 w 47625"/>
                <a:gd name="connsiteY0" fmla="*/ 87154 h 95250"/>
                <a:gd name="connsiteX1" fmla="*/ 10001 w 47625"/>
                <a:gd name="connsiteY1" fmla="*/ 84296 h 95250"/>
                <a:gd name="connsiteX2" fmla="*/ 16669 w 47625"/>
                <a:gd name="connsiteY2" fmla="*/ 76676 h 95250"/>
                <a:gd name="connsiteX3" fmla="*/ 26194 w 47625"/>
                <a:gd name="connsiteY3" fmla="*/ 64294 h 95250"/>
                <a:gd name="connsiteX4" fmla="*/ 31909 w 47625"/>
                <a:gd name="connsiteY4" fmla="*/ 58579 h 95250"/>
                <a:gd name="connsiteX5" fmla="*/ 36671 w 47625"/>
                <a:gd name="connsiteY5" fmla="*/ 51911 h 95250"/>
                <a:gd name="connsiteX6" fmla="*/ 45244 w 47625"/>
                <a:gd name="connsiteY6" fmla="*/ 21431 h 95250"/>
                <a:gd name="connsiteX7" fmla="*/ 48101 w 47625"/>
                <a:gd name="connsiteY7" fmla="*/ 7144 h 95250"/>
                <a:gd name="connsiteX8" fmla="*/ 47149 w 47625"/>
                <a:gd name="connsiteY8" fmla="*/ 22384 h 95250"/>
                <a:gd name="connsiteX9" fmla="*/ 42386 w 47625"/>
                <a:gd name="connsiteY9" fmla="*/ 54769 h 95250"/>
                <a:gd name="connsiteX10" fmla="*/ 38576 w 47625"/>
                <a:gd name="connsiteY10" fmla="*/ 63341 h 95250"/>
                <a:gd name="connsiteX11" fmla="*/ 32861 w 47625"/>
                <a:gd name="connsiteY11" fmla="*/ 70961 h 95250"/>
                <a:gd name="connsiteX12" fmla="*/ 25241 w 47625"/>
                <a:gd name="connsiteY12" fmla="*/ 83344 h 95250"/>
                <a:gd name="connsiteX13" fmla="*/ 18574 w 47625"/>
                <a:gd name="connsiteY13" fmla="*/ 92869 h 95250"/>
                <a:gd name="connsiteX14" fmla="*/ 15716 w 47625"/>
                <a:gd name="connsiteY14" fmla="*/ 95726 h 95250"/>
                <a:gd name="connsiteX15" fmla="*/ 7144 w 47625"/>
                <a:gd name="connsiteY15" fmla="*/ 87154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25" h="95250">
                  <a:moveTo>
                    <a:pt x="7144" y="87154"/>
                  </a:moveTo>
                  <a:cubicBezTo>
                    <a:pt x="7144" y="87154"/>
                    <a:pt x="8096" y="86201"/>
                    <a:pt x="10001" y="84296"/>
                  </a:cubicBezTo>
                  <a:cubicBezTo>
                    <a:pt x="11906" y="82391"/>
                    <a:pt x="13811" y="80486"/>
                    <a:pt x="16669" y="76676"/>
                  </a:cubicBezTo>
                  <a:cubicBezTo>
                    <a:pt x="19526" y="72866"/>
                    <a:pt x="21431" y="69056"/>
                    <a:pt x="26194" y="64294"/>
                  </a:cubicBezTo>
                  <a:cubicBezTo>
                    <a:pt x="28099" y="62389"/>
                    <a:pt x="30004" y="60484"/>
                    <a:pt x="31909" y="58579"/>
                  </a:cubicBezTo>
                  <a:cubicBezTo>
                    <a:pt x="33814" y="56674"/>
                    <a:pt x="34766" y="53816"/>
                    <a:pt x="36671" y="51911"/>
                  </a:cubicBezTo>
                  <a:cubicBezTo>
                    <a:pt x="41434" y="41434"/>
                    <a:pt x="43339" y="30004"/>
                    <a:pt x="45244" y="21431"/>
                  </a:cubicBezTo>
                  <a:cubicBezTo>
                    <a:pt x="46196" y="12859"/>
                    <a:pt x="48101" y="7144"/>
                    <a:pt x="48101" y="7144"/>
                  </a:cubicBezTo>
                  <a:cubicBezTo>
                    <a:pt x="48101" y="7144"/>
                    <a:pt x="47149" y="12859"/>
                    <a:pt x="47149" y="22384"/>
                  </a:cubicBezTo>
                  <a:cubicBezTo>
                    <a:pt x="47149" y="30956"/>
                    <a:pt x="46196" y="43339"/>
                    <a:pt x="42386" y="54769"/>
                  </a:cubicBezTo>
                  <a:cubicBezTo>
                    <a:pt x="41434" y="57626"/>
                    <a:pt x="40481" y="60484"/>
                    <a:pt x="38576" y="63341"/>
                  </a:cubicBezTo>
                  <a:cubicBezTo>
                    <a:pt x="36671" y="66199"/>
                    <a:pt x="34766" y="69056"/>
                    <a:pt x="32861" y="70961"/>
                  </a:cubicBezTo>
                  <a:cubicBezTo>
                    <a:pt x="30004" y="74771"/>
                    <a:pt x="27146" y="79534"/>
                    <a:pt x="25241" y="83344"/>
                  </a:cubicBezTo>
                  <a:cubicBezTo>
                    <a:pt x="22384" y="87154"/>
                    <a:pt x="20479" y="90964"/>
                    <a:pt x="18574" y="92869"/>
                  </a:cubicBezTo>
                  <a:cubicBezTo>
                    <a:pt x="16669" y="95726"/>
                    <a:pt x="15716" y="95726"/>
                    <a:pt x="15716" y="95726"/>
                  </a:cubicBezTo>
                  <a:lnTo>
                    <a:pt x="7144" y="87154"/>
                  </a:lnTo>
                  <a:close/>
                </a:path>
              </a:pathLst>
            </a:custGeom>
            <a:solidFill>
              <a:srgbClr val="2B313D"/>
            </a:solidFill>
            <a:ln w="9525" cap="flat">
              <a:noFill/>
              <a:prstDash val="solid"/>
              <a:miter/>
            </a:ln>
          </p:spPr>
          <p:txBody>
            <a:bodyPr rtlCol="0" anchor="ctr"/>
            <a:lstStyle/>
            <a:p>
              <a:endParaRPr lang="fi-FI"/>
            </a:p>
          </p:txBody>
        </p:sp>
        <p:sp>
          <p:nvSpPr>
            <p:cNvPr id="79" name="Freeform: Shape 78">
              <a:extLst>
                <a:ext uri="{FF2B5EF4-FFF2-40B4-BE49-F238E27FC236}">
                  <a16:creationId xmlns:a16="http://schemas.microsoft.com/office/drawing/2014/main" id="{5D3C4F04-5274-448D-B4AB-0205C7459841}"/>
                </a:ext>
              </a:extLst>
            </p:cNvPr>
            <p:cNvSpPr/>
            <p:nvPr/>
          </p:nvSpPr>
          <p:spPr>
            <a:xfrm>
              <a:off x="5805963" y="5481794"/>
              <a:ext cx="85725" cy="152400"/>
            </a:xfrm>
            <a:custGeom>
              <a:avLst/>
              <a:gdLst>
                <a:gd name="connsiteX0" fmla="*/ 79534 w 85725"/>
                <a:gd name="connsiteY0" fmla="*/ 149781 h 152400"/>
                <a:gd name="connsiteX1" fmla="*/ 61436 w 85725"/>
                <a:gd name="connsiteY1" fmla="*/ 130731 h 152400"/>
                <a:gd name="connsiteX2" fmla="*/ 43339 w 85725"/>
                <a:gd name="connsiteY2" fmla="*/ 110728 h 152400"/>
                <a:gd name="connsiteX3" fmla="*/ 34766 w 85725"/>
                <a:gd name="connsiteY3" fmla="*/ 97393 h 152400"/>
                <a:gd name="connsiteX4" fmla="*/ 30956 w 85725"/>
                <a:gd name="connsiteY4" fmla="*/ 81201 h 152400"/>
                <a:gd name="connsiteX5" fmla="*/ 30956 w 85725"/>
                <a:gd name="connsiteY5" fmla="*/ 65008 h 152400"/>
                <a:gd name="connsiteX6" fmla="*/ 30004 w 85725"/>
                <a:gd name="connsiteY6" fmla="*/ 49768 h 152400"/>
                <a:gd name="connsiteX7" fmla="*/ 21431 w 85725"/>
                <a:gd name="connsiteY7" fmla="*/ 25003 h 152400"/>
                <a:gd name="connsiteX8" fmla="*/ 10954 w 85725"/>
                <a:gd name="connsiteY8" fmla="*/ 9763 h 152400"/>
                <a:gd name="connsiteX9" fmla="*/ 9049 w 85725"/>
                <a:gd name="connsiteY9" fmla="*/ 7858 h 152400"/>
                <a:gd name="connsiteX10" fmla="*/ 7144 w 85725"/>
                <a:gd name="connsiteY10" fmla="*/ 7858 h 152400"/>
                <a:gd name="connsiteX11" fmla="*/ 8096 w 85725"/>
                <a:gd name="connsiteY11" fmla="*/ 8811 h 152400"/>
                <a:gd name="connsiteX12" fmla="*/ 8096 w 85725"/>
                <a:gd name="connsiteY12" fmla="*/ 8811 h 152400"/>
                <a:gd name="connsiteX13" fmla="*/ 8096 w 85725"/>
                <a:gd name="connsiteY13" fmla="*/ 8811 h 152400"/>
                <a:gd name="connsiteX14" fmla="*/ 7144 w 85725"/>
                <a:gd name="connsiteY14" fmla="*/ 7858 h 152400"/>
                <a:gd name="connsiteX15" fmla="*/ 9049 w 85725"/>
                <a:gd name="connsiteY15" fmla="*/ 7858 h 152400"/>
                <a:gd name="connsiteX16" fmla="*/ 10954 w 85725"/>
                <a:gd name="connsiteY16" fmla="*/ 9763 h 152400"/>
                <a:gd name="connsiteX17" fmla="*/ 23336 w 85725"/>
                <a:gd name="connsiteY17" fmla="*/ 25003 h 152400"/>
                <a:gd name="connsiteX18" fmla="*/ 33814 w 85725"/>
                <a:gd name="connsiteY18" fmla="*/ 49768 h 152400"/>
                <a:gd name="connsiteX19" fmla="*/ 35719 w 85725"/>
                <a:gd name="connsiteY19" fmla="*/ 65008 h 152400"/>
                <a:gd name="connsiteX20" fmla="*/ 36671 w 85725"/>
                <a:gd name="connsiteY20" fmla="*/ 80248 h 152400"/>
                <a:gd name="connsiteX21" fmla="*/ 40481 w 85725"/>
                <a:gd name="connsiteY21" fmla="*/ 94536 h 152400"/>
                <a:gd name="connsiteX22" fmla="*/ 49054 w 85725"/>
                <a:gd name="connsiteY22" fmla="*/ 105966 h 152400"/>
                <a:gd name="connsiteX23" fmla="*/ 68104 w 85725"/>
                <a:gd name="connsiteY23" fmla="*/ 124063 h 152400"/>
                <a:gd name="connsiteX24" fmla="*/ 87154 w 85725"/>
                <a:gd name="connsiteY24" fmla="*/ 142161 h 152400"/>
                <a:gd name="connsiteX25" fmla="*/ 79534 w 85725"/>
                <a:gd name="connsiteY25" fmla="*/ 14978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725" h="152400">
                  <a:moveTo>
                    <a:pt x="79534" y="149781"/>
                  </a:moveTo>
                  <a:cubicBezTo>
                    <a:pt x="79534" y="149781"/>
                    <a:pt x="71914" y="142161"/>
                    <a:pt x="61436" y="130731"/>
                  </a:cubicBezTo>
                  <a:cubicBezTo>
                    <a:pt x="55721" y="125016"/>
                    <a:pt x="50006" y="118348"/>
                    <a:pt x="43339" y="110728"/>
                  </a:cubicBezTo>
                  <a:cubicBezTo>
                    <a:pt x="40481" y="106918"/>
                    <a:pt x="36671" y="102156"/>
                    <a:pt x="34766" y="97393"/>
                  </a:cubicBezTo>
                  <a:cubicBezTo>
                    <a:pt x="32861" y="92631"/>
                    <a:pt x="31909" y="85963"/>
                    <a:pt x="30956" y="81201"/>
                  </a:cubicBezTo>
                  <a:cubicBezTo>
                    <a:pt x="30956" y="75486"/>
                    <a:pt x="30956" y="70723"/>
                    <a:pt x="30956" y="65008"/>
                  </a:cubicBezTo>
                  <a:cubicBezTo>
                    <a:pt x="30956" y="60246"/>
                    <a:pt x="30956" y="54531"/>
                    <a:pt x="30004" y="49768"/>
                  </a:cubicBezTo>
                  <a:cubicBezTo>
                    <a:pt x="28099" y="40243"/>
                    <a:pt x="25241" y="31671"/>
                    <a:pt x="21431" y="25003"/>
                  </a:cubicBezTo>
                  <a:cubicBezTo>
                    <a:pt x="17621" y="18336"/>
                    <a:pt x="13811" y="12621"/>
                    <a:pt x="10954" y="9763"/>
                  </a:cubicBezTo>
                  <a:cubicBezTo>
                    <a:pt x="10001" y="8811"/>
                    <a:pt x="10001" y="7858"/>
                    <a:pt x="9049" y="7858"/>
                  </a:cubicBezTo>
                  <a:cubicBezTo>
                    <a:pt x="8096" y="6906"/>
                    <a:pt x="7144" y="6906"/>
                    <a:pt x="7144" y="7858"/>
                  </a:cubicBezTo>
                  <a:cubicBezTo>
                    <a:pt x="7144" y="8811"/>
                    <a:pt x="7144" y="8811"/>
                    <a:pt x="8096" y="8811"/>
                  </a:cubicBezTo>
                  <a:cubicBezTo>
                    <a:pt x="8096" y="8811"/>
                    <a:pt x="8096" y="8811"/>
                    <a:pt x="8096" y="8811"/>
                  </a:cubicBezTo>
                  <a:cubicBezTo>
                    <a:pt x="8096" y="8811"/>
                    <a:pt x="8096" y="8811"/>
                    <a:pt x="8096" y="8811"/>
                  </a:cubicBezTo>
                  <a:cubicBezTo>
                    <a:pt x="8096" y="8811"/>
                    <a:pt x="7144" y="8811"/>
                    <a:pt x="7144" y="7858"/>
                  </a:cubicBezTo>
                  <a:cubicBezTo>
                    <a:pt x="7144" y="6906"/>
                    <a:pt x="8096" y="6906"/>
                    <a:pt x="9049" y="7858"/>
                  </a:cubicBezTo>
                  <a:cubicBezTo>
                    <a:pt x="10001" y="7858"/>
                    <a:pt x="10954" y="8811"/>
                    <a:pt x="10954" y="9763"/>
                  </a:cubicBezTo>
                  <a:cubicBezTo>
                    <a:pt x="13811" y="12621"/>
                    <a:pt x="18574" y="18336"/>
                    <a:pt x="23336" y="25003"/>
                  </a:cubicBezTo>
                  <a:cubicBezTo>
                    <a:pt x="27146" y="31671"/>
                    <a:pt x="31909" y="40243"/>
                    <a:pt x="33814" y="49768"/>
                  </a:cubicBezTo>
                  <a:cubicBezTo>
                    <a:pt x="34766" y="54531"/>
                    <a:pt x="35719" y="60246"/>
                    <a:pt x="35719" y="65008"/>
                  </a:cubicBezTo>
                  <a:cubicBezTo>
                    <a:pt x="35719" y="70723"/>
                    <a:pt x="35719" y="75486"/>
                    <a:pt x="36671" y="80248"/>
                  </a:cubicBezTo>
                  <a:cubicBezTo>
                    <a:pt x="37624" y="85011"/>
                    <a:pt x="38576" y="89773"/>
                    <a:pt x="40481" y="94536"/>
                  </a:cubicBezTo>
                  <a:cubicBezTo>
                    <a:pt x="42386" y="98346"/>
                    <a:pt x="45244" y="102156"/>
                    <a:pt x="49054" y="105966"/>
                  </a:cubicBezTo>
                  <a:cubicBezTo>
                    <a:pt x="55721" y="112633"/>
                    <a:pt x="63341" y="119301"/>
                    <a:pt x="68104" y="124063"/>
                  </a:cubicBezTo>
                  <a:cubicBezTo>
                    <a:pt x="79534" y="134541"/>
                    <a:pt x="87154" y="142161"/>
                    <a:pt x="87154" y="142161"/>
                  </a:cubicBezTo>
                  <a:lnTo>
                    <a:pt x="79534" y="149781"/>
                  </a:lnTo>
                  <a:close/>
                </a:path>
              </a:pathLst>
            </a:custGeom>
            <a:solidFill>
              <a:srgbClr val="2B313D"/>
            </a:solidFill>
            <a:ln w="9525" cap="flat">
              <a:noFill/>
              <a:prstDash val="solid"/>
              <a:miter/>
            </a:ln>
          </p:spPr>
          <p:txBody>
            <a:bodyPr rtlCol="0" anchor="ctr"/>
            <a:lstStyle/>
            <a:p>
              <a:endParaRPr lang="fi-FI"/>
            </a:p>
          </p:txBody>
        </p:sp>
        <p:sp>
          <p:nvSpPr>
            <p:cNvPr id="80" name="Freeform: Shape 79">
              <a:extLst>
                <a:ext uri="{FF2B5EF4-FFF2-40B4-BE49-F238E27FC236}">
                  <a16:creationId xmlns:a16="http://schemas.microsoft.com/office/drawing/2014/main" id="{1B922DF1-6052-4A35-B342-87A6955D94AC}"/>
                </a:ext>
              </a:extLst>
            </p:cNvPr>
            <p:cNvSpPr/>
            <p:nvPr/>
          </p:nvSpPr>
          <p:spPr>
            <a:xfrm>
              <a:off x="6237445" y="3786106"/>
              <a:ext cx="962025" cy="209550"/>
            </a:xfrm>
            <a:custGeom>
              <a:avLst/>
              <a:gdLst>
                <a:gd name="connsiteX0" fmla="*/ 960596 w 962025"/>
                <a:gd name="connsiteY0" fmla="*/ 210026 h 209550"/>
                <a:gd name="connsiteX1" fmla="*/ 139541 w 962025"/>
                <a:gd name="connsiteY1" fmla="*/ 210026 h 209550"/>
                <a:gd name="connsiteX2" fmla="*/ 7144 w 962025"/>
                <a:gd name="connsiteY2" fmla="*/ 7144 h 209550"/>
                <a:gd name="connsiteX3" fmla="*/ 805339 w 962025"/>
                <a:gd name="connsiteY3" fmla="*/ 7144 h 209550"/>
              </a:gdLst>
              <a:ahLst/>
              <a:cxnLst>
                <a:cxn ang="0">
                  <a:pos x="connsiteX0" y="connsiteY0"/>
                </a:cxn>
                <a:cxn ang="0">
                  <a:pos x="connsiteX1" y="connsiteY1"/>
                </a:cxn>
                <a:cxn ang="0">
                  <a:pos x="connsiteX2" y="connsiteY2"/>
                </a:cxn>
                <a:cxn ang="0">
                  <a:pos x="connsiteX3" y="connsiteY3"/>
                </a:cxn>
              </a:cxnLst>
              <a:rect l="l" t="t" r="r" b="b"/>
              <a:pathLst>
                <a:path w="962025" h="209550">
                  <a:moveTo>
                    <a:pt x="960596" y="210026"/>
                  </a:moveTo>
                  <a:lnTo>
                    <a:pt x="139541" y="210026"/>
                  </a:lnTo>
                  <a:lnTo>
                    <a:pt x="7144" y="7144"/>
                  </a:lnTo>
                  <a:lnTo>
                    <a:pt x="805339" y="7144"/>
                  </a:lnTo>
                  <a:close/>
                </a:path>
              </a:pathLst>
            </a:custGeom>
            <a:solidFill>
              <a:schemeClr val="accent4"/>
            </a:solidFill>
            <a:ln w="9525" cap="flat">
              <a:noFill/>
              <a:prstDash val="solid"/>
              <a:miter/>
            </a:ln>
          </p:spPr>
          <p:txBody>
            <a:bodyPr rtlCol="0" anchor="ctr"/>
            <a:lstStyle/>
            <a:p>
              <a:endParaRPr lang="fi-FI"/>
            </a:p>
          </p:txBody>
        </p:sp>
        <p:sp>
          <p:nvSpPr>
            <p:cNvPr id="81" name="Freeform: Shape 80">
              <a:extLst>
                <a:ext uri="{FF2B5EF4-FFF2-40B4-BE49-F238E27FC236}">
                  <a16:creationId xmlns:a16="http://schemas.microsoft.com/office/drawing/2014/main" id="{E7F9C3FF-EF23-4E51-B77B-34BC0BB11EF1}"/>
                </a:ext>
              </a:extLst>
            </p:cNvPr>
            <p:cNvSpPr/>
            <p:nvPr/>
          </p:nvSpPr>
          <p:spPr>
            <a:xfrm>
              <a:off x="6099333" y="3786106"/>
              <a:ext cx="285750" cy="1476375"/>
            </a:xfrm>
            <a:custGeom>
              <a:avLst/>
              <a:gdLst>
                <a:gd name="connsiteX0" fmla="*/ 279559 w 285750"/>
                <a:gd name="connsiteY0" fmla="*/ 210979 h 1476375"/>
                <a:gd name="connsiteX1" fmla="*/ 145256 w 285750"/>
                <a:gd name="connsiteY1" fmla="*/ 7144 h 1476375"/>
                <a:gd name="connsiteX2" fmla="*/ 7144 w 285750"/>
                <a:gd name="connsiteY2" fmla="*/ 213836 h 1476375"/>
                <a:gd name="connsiteX3" fmla="*/ 58579 w 285750"/>
                <a:gd name="connsiteY3" fmla="*/ 212884 h 1476375"/>
                <a:gd name="connsiteX4" fmla="*/ 58579 w 285750"/>
                <a:gd name="connsiteY4" fmla="*/ 1473994 h 1476375"/>
                <a:gd name="connsiteX5" fmla="*/ 226219 w 285750"/>
                <a:gd name="connsiteY5" fmla="*/ 1473994 h 1476375"/>
                <a:gd name="connsiteX6" fmla="*/ 226219 w 285750"/>
                <a:gd name="connsiteY6" fmla="*/ 211931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 h="1476375">
                  <a:moveTo>
                    <a:pt x="279559" y="210979"/>
                  </a:moveTo>
                  <a:lnTo>
                    <a:pt x="145256" y="7144"/>
                  </a:lnTo>
                  <a:lnTo>
                    <a:pt x="7144" y="213836"/>
                  </a:lnTo>
                  <a:lnTo>
                    <a:pt x="58579" y="212884"/>
                  </a:lnTo>
                  <a:lnTo>
                    <a:pt x="58579" y="1473994"/>
                  </a:lnTo>
                  <a:lnTo>
                    <a:pt x="226219" y="1473994"/>
                  </a:lnTo>
                  <a:lnTo>
                    <a:pt x="226219" y="211931"/>
                  </a:lnTo>
                  <a:close/>
                </a:path>
              </a:pathLst>
            </a:custGeom>
            <a:solidFill>
              <a:schemeClr val="bg2">
                <a:lumMod val="75000"/>
              </a:schemeClr>
            </a:solidFill>
            <a:ln w="9525" cap="flat">
              <a:noFill/>
              <a:prstDash val="solid"/>
              <a:miter/>
            </a:ln>
          </p:spPr>
          <p:txBody>
            <a:bodyPr rtlCol="0" anchor="ctr"/>
            <a:lstStyle/>
            <a:p>
              <a:endParaRPr lang="fi-FI"/>
            </a:p>
          </p:txBody>
        </p:sp>
        <p:sp>
          <p:nvSpPr>
            <p:cNvPr id="82" name="Freeform: Shape 81">
              <a:extLst>
                <a:ext uri="{FF2B5EF4-FFF2-40B4-BE49-F238E27FC236}">
                  <a16:creationId xmlns:a16="http://schemas.microsoft.com/office/drawing/2014/main" id="{61185319-95B6-4108-AC47-734269671757}"/>
                </a:ext>
              </a:extLst>
            </p:cNvPr>
            <p:cNvSpPr/>
            <p:nvPr/>
          </p:nvSpPr>
          <p:spPr>
            <a:xfrm>
              <a:off x="6318408" y="3988988"/>
              <a:ext cx="838200" cy="1276350"/>
            </a:xfrm>
            <a:custGeom>
              <a:avLst/>
              <a:gdLst>
                <a:gd name="connsiteX0" fmla="*/ 7144 w 838200"/>
                <a:gd name="connsiteY0" fmla="*/ 7144 h 1276350"/>
                <a:gd name="connsiteX1" fmla="*/ 834866 w 838200"/>
                <a:gd name="connsiteY1" fmla="*/ 7144 h 1276350"/>
                <a:gd name="connsiteX2" fmla="*/ 834866 w 838200"/>
                <a:gd name="connsiteY2" fmla="*/ 1272064 h 1276350"/>
                <a:gd name="connsiteX3" fmla="*/ 7144 w 838200"/>
                <a:gd name="connsiteY3" fmla="*/ 1272064 h 1276350"/>
              </a:gdLst>
              <a:ahLst/>
              <a:cxnLst>
                <a:cxn ang="0">
                  <a:pos x="connsiteX0" y="connsiteY0"/>
                </a:cxn>
                <a:cxn ang="0">
                  <a:pos x="connsiteX1" y="connsiteY1"/>
                </a:cxn>
                <a:cxn ang="0">
                  <a:pos x="connsiteX2" y="connsiteY2"/>
                </a:cxn>
                <a:cxn ang="0">
                  <a:pos x="connsiteX3" y="connsiteY3"/>
                </a:cxn>
              </a:cxnLst>
              <a:rect l="l" t="t" r="r" b="b"/>
              <a:pathLst>
                <a:path w="838200" h="1276350">
                  <a:moveTo>
                    <a:pt x="7144" y="7144"/>
                  </a:moveTo>
                  <a:lnTo>
                    <a:pt x="834866" y="7144"/>
                  </a:lnTo>
                  <a:lnTo>
                    <a:pt x="834866" y="1272064"/>
                  </a:lnTo>
                  <a:lnTo>
                    <a:pt x="7144" y="1272064"/>
                  </a:lnTo>
                  <a:close/>
                </a:path>
              </a:pathLst>
            </a:custGeom>
            <a:solidFill>
              <a:schemeClr val="accent6">
                <a:lumMod val="10000"/>
              </a:schemeClr>
            </a:solidFill>
            <a:ln w="9525" cap="flat">
              <a:noFill/>
              <a:prstDash val="solid"/>
              <a:miter/>
            </a:ln>
          </p:spPr>
          <p:txBody>
            <a:bodyPr rtlCol="0" anchor="ctr"/>
            <a:lstStyle/>
            <a:p>
              <a:endParaRPr lang="fi-FI"/>
            </a:p>
          </p:txBody>
        </p:sp>
        <p:sp>
          <p:nvSpPr>
            <p:cNvPr id="83" name="Freeform: Shape 82">
              <a:extLst>
                <a:ext uri="{FF2B5EF4-FFF2-40B4-BE49-F238E27FC236}">
                  <a16:creationId xmlns:a16="http://schemas.microsoft.com/office/drawing/2014/main" id="{D1D41227-134E-4480-8B37-C0730BB6147B}"/>
                </a:ext>
              </a:extLst>
            </p:cNvPr>
            <p:cNvSpPr/>
            <p:nvPr/>
          </p:nvSpPr>
          <p:spPr>
            <a:xfrm>
              <a:off x="6209823" y="4172821"/>
              <a:ext cx="47625" cy="142875"/>
            </a:xfrm>
            <a:custGeom>
              <a:avLst/>
              <a:gdLst>
                <a:gd name="connsiteX0" fmla="*/ 7144 w 47625"/>
                <a:gd name="connsiteY0" fmla="*/ 7144 h 142875"/>
                <a:gd name="connsiteX1" fmla="*/ 47149 w 47625"/>
                <a:gd name="connsiteY1" fmla="*/ 7144 h 142875"/>
                <a:gd name="connsiteX2" fmla="*/ 47149 w 47625"/>
                <a:gd name="connsiteY2" fmla="*/ 144304 h 142875"/>
                <a:gd name="connsiteX3" fmla="*/ 7144 w 47625"/>
                <a:gd name="connsiteY3" fmla="*/ 144304 h 142875"/>
              </a:gdLst>
              <a:ahLst/>
              <a:cxnLst>
                <a:cxn ang="0">
                  <a:pos x="connsiteX0" y="connsiteY0"/>
                </a:cxn>
                <a:cxn ang="0">
                  <a:pos x="connsiteX1" y="connsiteY1"/>
                </a:cxn>
                <a:cxn ang="0">
                  <a:pos x="connsiteX2" y="connsiteY2"/>
                </a:cxn>
                <a:cxn ang="0">
                  <a:pos x="connsiteX3" y="connsiteY3"/>
                </a:cxn>
              </a:cxnLst>
              <a:rect l="l" t="t" r="r" b="b"/>
              <a:pathLst>
                <a:path w="47625" h="142875">
                  <a:moveTo>
                    <a:pt x="7144" y="7144"/>
                  </a:moveTo>
                  <a:lnTo>
                    <a:pt x="47149" y="7144"/>
                  </a:lnTo>
                  <a:lnTo>
                    <a:pt x="47149" y="144304"/>
                  </a:lnTo>
                  <a:lnTo>
                    <a:pt x="7144" y="144304"/>
                  </a:lnTo>
                  <a:close/>
                </a:path>
              </a:pathLst>
            </a:custGeom>
            <a:solidFill>
              <a:srgbClr val="2B313D"/>
            </a:solidFill>
            <a:ln w="9525" cap="flat">
              <a:noFill/>
              <a:prstDash val="solid"/>
              <a:miter/>
            </a:ln>
          </p:spPr>
          <p:txBody>
            <a:bodyPr rtlCol="0" anchor="ctr"/>
            <a:lstStyle/>
            <a:p>
              <a:endParaRPr lang="fi-FI"/>
            </a:p>
          </p:txBody>
        </p:sp>
        <p:sp>
          <p:nvSpPr>
            <p:cNvPr id="84" name="Freeform: Shape 83">
              <a:extLst>
                <a:ext uri="{FF2B5EF4-FFF2-40B4-BE49-F238E27FC236}">
                  <a16:creationId xmlns:a16="http://schemas.microsoft.com/office/drawing/2014/main" id="{7D237F8D-B9A1-49BB-803B-862DA8F66480}"/>
                </a:ext>
              </a:extLst>
            </p:cNvPr>
            <p:cNvSpPr/>
            <p:nvPr/>
          </p:nvSpPr>
          <p:spPr>
            <a:xfrm>
              <a:off x="6209823" y="4352843"/>
              <a:ext cx="47625" cy="142875"/>
            </a:xfrm>
            <a:custGeom>
              <a:avLst/>
              <a:gdLst>
                <a:gd name="connsiteX0" fmla="*/ 7144 w 47625"/>
                <a:gd name="connsiteY0" fmla="*/ 7144 h 142875"/>
                <a:gd name="connsiteX1" fmla="*/ 47149 w 47625"/>
                <a:gd name="connsiteY1" fmla="*/ 7144 h 142875"/>
                <a:gd name="connsiteX2" fmla="*/ 47149 w 47625"/>
                <a:gd name="connsiteY2" fmla="*/ 144304 h 142875"/>
                <a:gd name="connsiteX3" fmla="*/ 7144 w 47625"/>
                <a:gd name="connsiteY3" fmla="*/ 144304 h 142875"/>
              </a:gdLst>
              <a:ahLst/>
              <a:cxnLst>
                <a:cxn ang="0">
                  <a:pos x="connsiteX0" y="connsiteY0"/>
                </a:cxn>
                <a:cxn ang="0">
                  <a:pos x="connsiteX1" y="connsiteY1"/>
                </a:cxn>
                <a:cxn ang="0">
                  <a:pos x="connsiteX2" y="connsiteY2"/>
                </a:cxn>
                <a:cxn ang="0">
                  <a:pos x="connsiteX3" y="connsiteY3"/>
                </a:cxn>
              </a:cxnLst>
              <a:rect l="l" t="t" r="r" b="b"/>
              <a:pathLst>
                <a:path w="47625" h="142875">
                  <a:moveTo>
                    <a:pt x="7144" y="7144"/>
                  </a:moveTo>
                  <a:lnTo>
                    <a:pt x="47149" y="7144"/>
                  </a:lnTo>
                  <a:lnTo>
                    <a:pt x="47149" y="144304"/>
                  </a:lnTo>
                  <a:lnTo>
                    <a:pt x="7144" y="144304"/>
                  </a:lnTo>
                  <a:close/>
                </a:path>
              </a:pathLst>
            </a:custGeom>
            <a:solidFill>
              <a:srgbClr val="2B313D"/>
            </a:solidFill>
            <a:ln w="9525" cap="flat">
              <a:noFill/>
              <a:prstDash val="solid"/>
              <a:miter/>
            </a:ln>
          </p:spPr>
          <p:txBody>
            <a:bodyPr rtlCol="0" anchor="ctr"/>
            <a:lstStyle/>
            <a:p>
              <a:endParaRPr lang="fi-FI"/>
            </a:p>
          </p:txBody>
        </p:sp>
        <p:sp>
          <p:nvSpPr>
            <p:cNvPr id="85" name="Freeform: Shape 84">
              <a:extLst>
                <a:ext uri="{FF2B5EF4-FFF2-40B4-BE49-F238E27FC236}">
                  <a16:creationId xmlns:a16="http://schemas.microsoft.com/office/drawing/2014/main" id="{92AD5544-4484-4D14-A483-6EAC9F090710}"/>
                </a:ext>
              </a:extLst>
            </p:cNvPr>
            <p:cNvSpPr/>
            <p:nvPr/>
          </p:nvSpPr>
          <p:spPr>
            <a:xfrm>
              <a:off x="6209823" y="4532866"/>
              <a:ext cx="47625" cy="142875"/>
            </a:xfrm>
            <a:custGeom>
              <a:avLst/>
              <a:gdLst>
                <a:gd name="connsiteX0" fmla="*/ 7144 w 47625"/>
                <a:gd name="connsiteY0" fmla="*/ 7144 h 142875"/>
                <a:gd name="connsiteX1" fmla="*/ 47149 w 47625"/>
                <a:gd name="connsiteY1" fmla="*/ 7144 h 142875"/>
                <a:gd name="connsiteX2" fmla="*/ 47149 w 47625"/>
                <a:gd name="connsiteY2" fmla="*/ 144304 h 142875"/>
                <a:gd name="connsiteX3" fmla="*/ 7144 w 47625"/>
                <a:gd name="connsiteY3" fmla="*/ 144304 h 142875"/>
              </a:gdLst>
              <a:ahLst/>
              <a:cxnLst>
                <a:cxn ang="0">
                  <a:pos x="connsiteX0" y="connsiteY0"/>
                </a:cxn>
                <a:cxn ang="0">
                  <a:pos x="connsiteX1" y="connsiteY1"/>
                </a:cxn>
                <a:cxn ang="0">
                  <a:pos x="connsiteX2" y="connsiteY2"/>
                </a:cxn>
                <a:cxn ang="0">
                  <a:pos x="connsiteX3" y="connsiteY3"/>
                </a:cxn>
              </a:cxnLst>
              <a:rect l="l" t="t" r="r" b="b"/>
              <a:pathLst>
                <a:path w="47625" h="142875">
                  <a:moveTo>
                    <a:pt x="7144" y="7144"/>
                  </a:moveTo>
                  <a:lnTo>
                    <a:pt x="47149" y="7144"/>
                  </a:lnTo>
                  <a:lnTo>
                    <a:pt x="47149" y="144304"/>
                  </a:lnTo>
                  <a:lnTo>
                    <a:pt x="7144" y="144304"/>
                  </a:lnTo>
                  <a:close/>
                </a:path>
              </a:pathLst>
            </a:custGeom>
            <a:solidFill>
              <a:srgbClr val="2B313D"/>
            </a:solidFill>
            <a:ln w="9525" cap="flat">
              <a:noFill/>
              <a:prstDash val="solid"/>
              <a:miter/>
            </a:ln>
          </p:spPr>
          <p:txBody>
            <a:bodyPr rtlCol="0" anchor="ctr"/>
            <a:lstStyle/>
            <a:p>
              <a:endParaRPr lang="fi-FI"/>
            </a:p>
          </p:txBody>
        </p:sp>
        <p:sp>
          <p:nvSpPr>
            <p:cNvPr id="86" name="Freeform: Shape 85">
              <a:extLst>
                <a:ext uri="{FF2B5EF4-FFF2-40B4-BE49-F238E27FC236}">
                  <a16:creationId xmlns:a16="http://schemas.microsoft.com/office/drawing/2014/main" id="{CBDF5CCF-37CF-446F-BBBE-B584928C8AAE}"/>
                </a:ext>
              </a:extLst>
            </p:cNvPr>
            <p:cNvSpPr/>
            <p:nvPr/>
          </p:nvSpPr>
          <p:spPr>
            <a:xfrm>
              <a:off x="6383178" y="4050901"/>
              <a:ext cx="323850" cy="409575"/>
            </a:xfrm>
            <a:custGeom>
              <a:avLst/>
              <a:gdLst>
                <a:gd name="connsiteX0" fmla="*/ 7144 w 323850"/>
                <a:gd name="connsiteY0" fmla="*/ 7144 h 409575"/>
                <a:gd name="connsiteX1" fmla="*/ 325279 w 323850"/>
                <a:gd name="connsiteY1" fmla="*/ 7144 h 409575"/>
                <a:gd name="connsiteX2" fmla="*/ 325279 w 323850"/>
                <a:gd name="connsiteY2" fmla="*/ 405289 h 409575"/>
                <a:gd name="connsiteX3" fmla="*/ 7144 w 323850"/>
                <a:gd name="connsiteY3" fmla="*/ 405289 h 409575"/>
              </a:gdLst>
              <a:ahLst/>
              <a:cxnLst>
                <a:cxn ang="0">
                  <a:pos x="connsiteX0" y="connsiteY0"/>
                </a:cxn>
                <a:cxn ang="0">
                  <a:pos x="connsiteX1" y="connsiteY1"/>
                </a:cxn>
                <a:cxn ang="0">
                  <a:pos x="connsiteX2" y="connsiteY2"/>
                </a:cxn>
                <a:cxn ang="0">
                  <a:pos x="connsiteX3" y="connsiteY3"/>
                </a:cxn>
              </a:cxnLst>
              <a:rect l="l" t="t" r="r" b="b"/>
              <a:pathLst>
                <a:path w="323850" h="409575">
                  <a:moveTo>
                    <a:pt x="7144" y="7144"/>
                  </a:moveTo>
                  <a:lnTo>
                    <a:pt x="325279" y="7144"/>
                  </a:lnTo>
                  <a:lnTo>
                    <a:pt x="325279" y="405289"/>
                  </a:lnTo>
                  <a:lnTo>
                    <a:pt x="7144" y="405289"/>
                  </a:lnTo>
                  <a:close/>
                </a:path>
              </a:pathLst>
            </a:custGeom>
            <a:solidFill>
              <a:schemeClr val="tx2"/>
            </a:solidFill>
            <a:ln w="9525" cap="flat">
              <a:noFill/>
              <a:prstDash val="solid"/>
              <a:miter/>
            </a:ln>
          </p:spPr>
          <p:txBody>
            <a:bodyPr rtlCol="0" anchor="ctr"/>
            <a:lstStyle/>
            <a:p>
              <a:endParaRPr lang="fi-FI"/>
            </a:p>
          </p:txBody>
        </p:sp>
        <p:sp>
          <p:nvSpPr>
            <p:cNvPr id="87" name="Freeform: Shape 86">
              <a:extLst>
                <a:ext uri="{FF2B5EF4-FFF2-40B4-BE49-F238E27FC236}">
                  <a16:creationId xmlns:a16="http://schemas.microsoft.com/office/drawing/2014/main" id="{FC33A854-814C-47AD-A9DB-5E4B2B50B4DE}"/>
                </a:ext>
              </a:extLst>
            </p:cNvPr>
            <p:cNvSpPr/>
            <p:nvPr/>
          </p:nvSpPr>
          <p:spPr>
            <a:xfrm>
              <a:off x="6750843" y="4050901"/>
              <a:ext cx="323850" cy="409575"/>
            </a:xfrm>
            <a:custGeom>
              <a:avLst/>
              <a:gdLst>
                <a:gd name="connsiteX0" fmla="*/ 7144 w 323850"/>
                <a:gd name="connsiteY0" fmla="*/ 7144 h 409575"/>
                <a:gd name="connsiteX1" fmla="*/ 325279 w 323850"/>
                <a:gd name="connsiteY1" fmla="*/ 7144 h 409575"/>
                <a:gd name="connsiteX2" fmla="*/ 325279 w 323850"/>
                <a:gd name="connsiteY2" fmla="*/ 405289 h 409575"/>
                <a:gd name="connsiteX3" fmla="*/ 7144 w 323850"/>
                <a:gd name="connsiteY3" fmla="*/ 405289 h 409575"/>
              </a:gdLst>
              <a:ahLst/>
              <a:cxnLst>
                <a:cxn ang="0">
                  <a:pos x="connsiteX0" y="connsiteY0"/>
                </a:cxn>
                <a:cxn ang="0">
                  <a:pos x="connsiteX1" y="connsiteY1"/>
                </a:cxn>
                <a:cxn ang="0">
                  <a:pos x="connsiteX2" y="connsiteY2"/>
                </a:cxn>
                <a:cxn ang="0">
                  <a:pos x="connsiteX3" y="connsiteY3"/>
                </a:cxn>
              </a:cxnLst>
              <a:rect l="l" t="t" r="r" b="b"/>
              <a:pathLst>
                <a:path w="323850" h="409575">
                  <a:moveTo>
                    <a:pt x="7144" y="7144"/>
                  </a:moveTo>
                  <a:lnTo>
                    <a:pt x="325279" y="7144"/>
                  </a:lnTo>
                  <a:lnTo>
                    <a:pt x="325279" y="405289"/>
                  </a:lnTo>
                  <a:lnTo>
                    <a:pt x="7144" y="405289"/>
                  </a:lnTo>
                  <a:close/>
                </a:path>
              </a:pathLst>
            </a:custGeom>
            <a:solidFill>
              <a:schemeClr val="tx2"/>
            </a:solidFill>
            <a:ln w="9525" cap="flat">
              <a:noFill/>
              <a:prstDash val="solid"/>
              <a:miter/>
            </a:ln>
          </p:spPr>
          <p:txBody>
            <a:bodyPr rtlCol="0" anchor="ctr"/>
            <a:lstStyle/>
            <a:p>
              <a:endParaRPr lang="fi-FI"/>
            </a:p>
          </p:txBody>
        </p:sp>
        <p:sp>
          <p:nvSpPr>
            <p:cNvPr id="88" name="Freeform: Shape 87">
              <a:extLst>
                <a:ext uri="{FF2B5EF4-FFF2-40B4-BE49-F238E27FC236}">
                  <a16:creationId xmlns:a16="http://schemas.microsoft.com/office/drawing/2014/main" id="{D7802372-11B2-4516-90EB-9957D2C104D7}"/>
                </a:ext>
              </a:extLst>
            </p:cNvPr>
            <p:cNvSpPr/>
            <p:nvPr/>
          </p:nvSpPr>
          <p:spPr>
            <a:xfrm>
              <a:off x="6383178" y="4491908"/>
              <a:ext cx="323850" cy="409575"/>
            </a:xfrm>
            <a:custGeom>
              <a:avLst/>
              <a:gdLst>
                <a:gd name="connsiteX0" fmla="*/ 7144 w 323850"/>
                <a:gd name="connsiteY0" fmla="*/ 7144 h 409575"/>
                <a:gd name="connsiteX1" fmla="*/ 325279 w 323850"/>
                <a:gd name="connsiteY1" fmla="*/ 7144 h 409575"/>
                <a:gd name="connsiteX2" fmla="*/ 325279 w 323850"/>
                <a:gd name="connsiteY2" fmla="*/ 405289 h 409575"/>
                <a:gd name="connsiteX3" fmla="*/ 7144 w 323850"/>
                <a:gd name="connsiteY3" fmla="*/ 405289 h 409575"/>
              </a:gdLst>
              <a:ahLst/>
              <a:cxnLst>
                <a:cxn ang="0">
                  <a:pos x="connsiteX0" y="connsiteY0"/>
                </a:cxn>
                <a:cxn ang="0">
                  <a:pos x="connsiteX1" y="connsiteY1"/>
                </a:cxn>
                <a:cxn ang="0">
                  <a:pos x="connsiteX2" y="connsiteY2"/>
                </a:cxn>
                <a:cxn ang="0">
                  <a:pos x="connsiteX3" y="connsiteY3"/>
                </a:cxn>
              </a:cxnLst>
              <a:rect l="l" t="t" r="r" b="b"/>
              <a:pathLst>
                <a:path w="323850" h="409575">
                  <a:moveTo>
                    <a:pt x="7144" y="7144"/>
                  </a:moveTo>
                  <a:lnTo>
                    <a:pt x="325279" y="7144"/>
                  </a:lnTo>
                  <a:lnTo>
                    <a:pt x="325279" y="405289"/>
                  </a:lnTo>
                  <a:lnTo>
                    <a:pt x="7144" y="405289"/>
                  </a:lnTo>
                  <a:close/>
                </a:path>
              </a:pathLst>
            </a:custGeom>
            <a:solidFill>
              <a:schemeClr val="accent2"/>
            </a:solidFill>
            <a:ln w="9525" cap="flat">
              <a:noFill/>
              <a:prstDash val="solid"/>
              <a:miter/>
            </a:ln>
          </p:spPr>
          <p:txBody>
            <a:bodyPr rtlCol="0" anchor="ctr"/>
            <a:lstStyle/>
            <a:p>
              <a:endParaRPr lang="fi-FI"/>
            </a:p>
          </p:txBody>
        </p:sp>
        <p:sp>
          <p:nvSpPr>
            <p:cNvPr id="89" name="Freeform: Shape 88">
              <a:extLst>
                <a:ext uri="{FF2B5EF4-FFF2-40B4-BE49-F238E27FC236}">
                  <a16:creationId xmlns:a16="http://schemas.microsoft.com/office/drawing/2014/main" id="{3D8954D8-E648-4895-B3EA-4480EF2E4A52}"/>
                </a:ext>
              </a:extLst>
            </p:cNvPr>
            <p:cNvSpPr/>
            <p:nvPr/>
          </p:nvSpPr>
          <p:spPr>
            <a:xfrm>
              <a:off x="6750843" y="4491908"/>
              <a:ext cx="323850" cy="409575"/>
            </a:xfrm>
            <a:custGeom>
              <a:avLst/>
              <a:gdLst>
                <a:gd name="connsiteX0" fmla="*/ 7144 w 323850"/>
                <a:gd name="connsiteY0" fmla="*/ 7144 h 409575"/>
                <a:gd name="connsiteX1" fmla="*/ 325279 w 323850"/>
                <a:gd name="connsiteY1" fmla="*/ 7144 h 409575"/>
                <a:gd name="connsiteX2" fmla="*/ 325279 w 323850"/>
                <a:gd name="connsiteY2" fmla="*/ 405289 h 409575"/>
                <a:gd name="connsiteX3" fmla="*/ 7144 w 323850"/>
                <a:gd name="connsiteY3" fmla="*/ 405289 h 409575"/>
              </a:gdLst>
              <a:ahLst/>
              <a:cxnLst>
                <a:cxn ang="0">
                  <a:pos x="connsiteX0" y="connsiteY0"/>
                </a:cxn>
                <a:cxn ang="0">
                  <a:pos x="connsiteX1" y="connsiteY1"/>
                </a:cxn>
                <a:cxn ang="0">
                  <a:pos x="connsiteX2" y="connsiteY2"/>
                </a:cxn>
                <a:cxn ang="0">
                  <a:pos x="connsiteX3" y="connsiteY3"/>
                </a:cxn>
              </a:cxnLst>
              <a:rect l="l" t="t" r="r" b="b"/>
              <a:pathLst>
                <a:path w="323850" h="409575">
                  <a:moveTo>
                    <a:pt x="7144" y="7144"/>
                  </a:moveTo>
                  <a:lnTo>
                    <a:pt x="325279" y="7144"/>
                  </a:lnTo>
                  <a:lnTo>
                    <a:pt x="325279" y="405289"/>
                  </a:lnTo>
                  <a:lnTo>
                    <a:pt x="7144" y="405289"/>
                  </a:lnTo>
                  <a:close/>
                </a:path>
              </a:pathLst>
            </a:custGeom>
            <a:solidFill>
              <a:srgbClr val="FFFF67"/>
            </a:solidFill>
            <a:ln w="9525" cap="flat">
              <a:noFill/>
              <a:prstDash val="solid"/>
              <a:miter/>
            </a:ln>
          </p:spPr>
          <p:txBody>
            <a:bodyPr rtlCol="0" anchor="ctr"/>
            <a:lstStyle/>
            <a:p>
              <a:endParaRPr lang="fi-FI"/>
            </a:p>
          </p:txBody>
        </p:sp>
        <p:sp>
          <p:nvSpPr>
            <p:cNvPr id="90" name="Freeform: Shape 89">
              <a:extLst>
                <a:ext uri="{FF2B5EF4-FFF2-40B4-BE49-F238E27FC236}">
                  <a16:creationId xmlns:a16="http://schemas.microsoft.com/office/drawing/2014/main" id="{C726F88D-A74D-4D72-B086-D04227E8CB08}"/>
                </a:ext>
              </a:extLst>
            </p:cNvPr>
            <p:cNvSpPr/>
            <p:nvPr/>
          </p:nvSpPr>
          <p:spPr>
            <a:xfrm>
              <a:off x="6464730" y="4292836"/>
              <a:ext cx="171450" cy="85725"/>
            </a:xfrm>
            <a:custGeom>
              <a:avLst/>
              <a:gdLst>
                <a:gd name="connsiteX0" fmla="*/ 92279 w 171450"/>
                <a:gd name="connsiteY0" fmla="*/ 30004 h 85725"/>
                <a:gd name="connsiteX1" fmla="*/ 156097 w 171450"/>
                <a:gd name="connsiteY1" fmla="*/ 52864 h 85725"/>
                <a:gd name="connsiteX2" fmla="*/ 166574 w 171450"/>
                <a:gd name="connsiteY2" fmla="*/ 75724 h 85725"/>
                <a:gd name="connsiteX3" fmla="*/ 143714 w 171450"/>
                <a:gd name="connsiteY3" fmla="*/ 86201 h 85725"/>
                <a:gd name="connsiteX4" fmla="*/ 91327 w 171450"/>
                <a:gd name="connsiteY4" fmla="*/ 67151 h 85725"/>
                <a:gd name="connsiteX5" fmla="*/ 18936 w 171450"/>
                <a:gd name="connsiteY5" fmla="*/ 41434 h 85725"/>
                <a:gd name="connsiteX6" fmla="*/ 8459 w 171450"/>
                <a:gd name="connsiteY6" fmla="*/ 18574 h 85725"/>
                <a:gd name="connsiteX7" fmla="*/ 24652 w 171450"/>
                <a:gd name="connsiteY7" fmla="*/ 7144 h 85725"/>
                <a:gd name="connsiteX8" fmla="*/ 30366 w 171450"/>
                <a:gd name="connsiteY8" fmla="*/ 8096 h 85725"/>
                <a:gd name="connsiteX9" fmla="*/ 92279 w 171450"/>
                <a:gd name="connsiteY9" fmla="*/ 3000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85725">
                  <a:moveTo>
                    <a:pt x="92279" y="30004"/>
                  </a:moveTo>
                  <a:lnTo>
                    <a:pt x="156097" y="52864"/>
                  </a:lnTo>
                  <a:cubicBezTo>
                    <a:pt x="165622" y="56674"/>
                    <a:pt x="170384" y="66199"/>
                    <a:pt x="166574" y="75724"/>
                  </a:cubicBezTo>
                  <a:cubicBezTo>
                    <a:pt x="163716" y="85249"/>
                    <a:pt x="153239" y="90011"/>
                    <a:pt x="143714" y="86201"/>
                  </a:cubicBezTo>
                  <a:lnTo>
                    <a:pt x="91327" y="67151"/>
                  </a:lnTo>
                  <a:lnTo>
                    <a:pt x="18936" y="41434"/>
                  </a:lnTo>
                  <a:cubicBezTo>
                    <a:pt x="9411" y="38576"/>
                    <a:pt x="4649" y="28099"/>
                    <a:pt x="8459" y="18574"/>
                  </a:cubicBezTo>
                  <a:cubicBezTo>
                    <a:pt x="11316" y="10954"/>
                    <a:pt x="17984" y="7144"/>
                    <a:pt x="24652" y="7144"/>
                  </a:cubicBezTo>
                  <a:cubicBezTo>
                    <a:pt x="26556" y="7144"/>
                    <a:pt x="28461" y="7144"/>
                    <a:pt x="30366" y="8096"/>
                  </a:cubicBezTo>
                  <a:lnTo>
                    <a:pt x="92279" y="30004"/>
                  </a:lnTo>
                  <a:close/>
                </a:path>
              </a:pathLst>
            </a:custGeom>
            <a:solidFill>
              <a:srgbClr val="FFFF67"/>
            </a:solidFill>
            <a:ln w="9525" cap="flat">
              <a:noFill/>
              <a:prstDash val="solid"/>
              <a:miter/>
            </a:ln>
          </p:spPr>
          <p:txBody>
            <a:bodyPr rtlCol="0" anchor="ctr"/>
            <a:lstStyle/>
            <a:p>
              <a:endParaRPr lang="fi-FI"/>
            </a:p>
          </p:txBody>
        </p:sp>
        <p:sp>
          <p:nvSpPr>
            <p:cNvPr id="91" name="Freeform: Shape 90">
              <a:extLst>
                <a:ext uri="{FF2B5EF4-FFF2-40B4-BE49-F238E27FC236}">
                  <a16:creationId xmlns:a16="http://schemas.microsoft.com/office/drawing/2014/main" id="{796003D8-3320-4289-8113-98528A9FD650}"/>
                </a:ext>
              </a:extLst>
            </p:cNvPr>
            <p:cNvSpPr/>
            <p:nvPr/>
          </p:nvSpPr>
          <p:spPr>
            <a:xfrm>
              <a:off x="6464730" y="4238543"/>
              <a:ext cx="171450" cy="85725"/>
            </a:xfrm>
            <a:custGeom>
              <a:avLst/>
              <a:gdLst>
                <a:gd name="connsiteX0" fmla="*/ 32272 w 171450"/>
                <a:gd name="connsiteY0" fmla="*/ 8096 h 85725"/>
                <a:gd name="connsiteX1" fmla="*/ 92279 w 171450"/>
                <a:gd name="connsiteY1" fmla="*/ 30004 h 85725"/>
                <a:gd name="connsiteX2" fmla="*/ 156097 w 171450"/>
                <a:gd name="connsiteY2" fmla="*/ 52864 h 85725"/>
                <a:gd name="connsiteX3" fmla="*/ 166574 w 171450"/>
                <a:gd name="connsiteY3" fmla="*/ 75724 h 85725"/>
                <a:gd name="connsiteX4" fmla="*/ 143714 w 171450"/>
                <a:gd name="connsiteY4" fmla="*/ 86201 h 85725"/>
                <a:gd name="connsiteX5" fmla="*/ 91327 w 171450"/>
                <a:gd name="connsiteY5" fmla="*/ 67151 h 85725"/>
                <a:gd name="connsiteX6" fmla="*/ 18936 w 171450"/>
                <a:gd name="connsiteY6" fmla="*/ 41434 h 85725"/>
                <a:gd name="connsiteX7" fmla="*/ 8459 w 171450"/>
                <a:gd name="connsiteY7" fmla="*/ 18574 h 85725"/>
                <a:gd name="connsiteX8" fmla="*/ 24652 w 171450"/>
                <a:gd name="connsiteY8" fmla="*/ 7144 h 85725"/>
                <a:gd name="connsiteX9" fmla="*/ 32272 w 171450"/>
                <a:gd name="connsiteY9" fmla="*/ 8096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85725">
                  <a:moveTo>
                    <a:pt x="32272" y="8096"/>
                  </a:moveTo>
                  <a:lnTo>
                    <a:pt x="92279" y="30004"/>
                  </a:lnTo>
                  <a:lnTo>
                    <a:pt x="156097" y="52864"/>
                  </a:lnTo>
                  <a:cubicBezTo>
                    <a:pt x="165622" y="55721"/>
                    <a:pt x="170384" y="66199"/>
                    <a:pt x="166574" y="75724"/>
                  </a:cubicBezTo>
                  <a:cubicBezTo>
                    <a:pt x="163716" y="85249"/>
                    <a:pt x="153239" y="90011"/>
                    <a:pt x="143714" y="86201"/>
                  </a:cubicBezTo>
                  <a:lnTo>
                    <a:pt x="91327" y="67151"/>
                  </a:lnTo>
                  <a:lnTo>
                    <a:pt x="18936" y="41434"/>
                  </a:lnTo>
                  <a:cubicBezTo>
                    <a:pt x="9411" y="38576"/>
                    <a:pt x="4649" y="28099"/>
                    <a:pt x="8459" y="18574"/>
                  </a:cubicBezTo>
                  <a:cubicBezTo>
                    <a:pt x="11316" y="11906"/>
                    <a:pt x="17984" y="7144"/>
                    <a:pt x="24652" y="7144"/>
                  </a:cubicBezTo>
                  <a:cubicBezTo>
                    <a:pt x="28461" y="7144"/>
                    <a:pt x="30366" y="7144"/>
                    <a:pt x="32272" y="8096"/>
                  </a:cubicBezTo>
                  <a:close/>
                </a:path>
              </a:pathLst>
            </a:custGeom>
            <a:solidFill>
              <a:srgbClr val="FFFF67"/>
            </a:solidFill>
            <a:ln w="9525" cap="flat">
              <a:noFill/>
              <a:prstDash val="solid"/>
              <a:miter/>
            </a:ln>
          </p:spPr>
          <p:txBody>
            <a:bodyPr rtlCol="0" anchor="ctr"/>
            <a:lstStyle/>
            <a:p>
              <a:endParaRPr lang="fi-FI"/>
            </a:p>
          </p:txBody>
        </p:sp>
        <p:sp>
          <p:nvSpPr>
            <p:cNvPr id="92" name="Freeform: Shape 91">
              <a:extLst>
                <a:ext uri="{FF2B5EF4-FFF2-40B4-BE49-F238E27FC236}">
                  <a16:creationId xmlns:a16="http://schemas.microsoft.com/office/drawing/2014/main" id="{588FBA1B-61B8-4A14-81DC-2757571563C0}"/>
                </a:ext>
              </a:extLst>
            </p:cNvPr>
            <p:cNvSpPr/>
            <p:nvPr/>
          </p:nvSpPr>
          <p:spPr>
            <a:xfrm>
              <a:off x="6465682" y="4349033"/>
              <a:ext cx="114300" cy="66675"/>
            </a:xfrm>
            <a:custGeom>
              <a:avLst/>
              <a:gdLst>
                <a:gd name="connsiteX0" fmla="*/ 91326 w 114300"/>
                <a:gd name="connsiteY0" fmla="*/ 29051 h 66675"/>
                <a:gd name="connsiteX1" fmla="*/ 101804 w 114300"/>
                <a:gd name="connsiteY1" fmla="*/ 32861 h 66675"/>
                <a:gd name="connsiteX2" fmla="*/ 112282 w 114300"/>
                <a:gd name="connsiteY2" fmla="*/ 55721 h 66675"/>
                <a:gd name="connsiteX3" fmla="*/ 91326 w 114300"/>
                <a:gd name="connsiteY3" fmla="*/ 67151 h 66675"/>
                <a:gd name="connsiteX4" fmla="*/ 89421 w 114300"/>
                <a:gd name="connsiteY4" fmla="*/ 67151 h 66675"/>
                <a:gd name="connsiteX5" fmla="*/ 18937 w 114300"/>
                <a:gd name="connsiteY5" fmla="*/ 41434 h 66675"/>
                <a:gd name="connsiteX6" fmla="*/ 8459 w 114300"/>
                <a:gd name="connsiteY6" fmla="*/ 18574 h 66675"/>
                <a:gd name="connsiteX7" fmla="*/ 24651 w 114300"/>
                <a:gd name="connsiteY7" fmla="*/ 7144 h 66675"/>
                <a:gd name="connsiteX8" fmla="*/ 30367 w 114300"/>
                <a:gd name="connsiteY8" fmla="*/ 8096 h 66675"/>
                <a:gd name="connsiteX9" fmla="*/ 91326 w 114300"/>
                <a:gd name="connsiteY9" fmla="*/ 2905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66675">
                  <a:moveTo>
                    <a:pt x="91326" y="29051"/>
                  </a:moveTo>
                  <a:lnTo>
                    <a:pt x="101804" y="32861"/>
                  </a:lnTo>
                  <a:cubicBezTo>
                    <a:pt x="111329" y="35719"/>
                    <a:pt x="116092" y="46196"/>
                    <a:pt x="112282" y="55721"/>
                  </a:cubicBezTo>
                  <a:cubicBezTo>
                    <a:pt x="109424" y="64294"/>
                    <a:pt x="99899" y="69056"/>
                    <a:pt x="91326" y="67151"/>
                  </a:cubicBezTo>
                  <a:cubicBezTo>
                    <a:pt x="90374" y="67151"/>
                    <a:pt x="90374" y="67151"/>
                    <a:pt x="89421" y="67151"/>
                  </a:cubicBezTo>
                  <a:lnTo>
                    <a:pt x="18937" y="41434"/>
                  </a:lnTo>
                  <a:cubicBezTo>
                    <a:pt x="9412" y="38576"/>
                    <a:pt x="4649" y="28099"/>
                    <a:pt x="8459" y="18574"/>
                  </a:cubicBezTo>
                  <a:cubicBezTo>
                    <a:pt x="11317" y="10954"/>
                    <a:pt x="17984" y="7144"/>
                    <a:pt x="24651" y="7144"/>
                  </a:cubicBezTo>
                  <a:cubicBezTo>
                    <a:pt x="26557" y="7144"/>
                    <a:pt x="28462" y="7144"/>
                    <a:pt x="30367" y="8096"/>
                  </a:cubicBezTo>
                  <a:lnTo>
                    <a:pt x="91326" y="29051"/>
                  </a:lnTo>
                  <a:close/>
                </a:path>
              </a:pathLst>
            </a:custGeom>
            <a:solidFill>
              <a:srgbClr val="FFFF67"/>
            </a:solidFill>
            <a:ln w="9525" cap="flat">
              <a:noFill/>
              <a:prstDash val="solid"/>
              <a:miter/>
            </a:ln>
          </p:spPr>
          <p:txBody>
            <a:bodyPr rtlCol="0" anchor="ctr"/>
            <a:lstStyle/>
            <a:p>
              <a:endParaRPr lang="fi-FI"/>
            </a:p>
          </p:txBody>
        </p:sp>
        <p:sp>
          <p:nvSpPr>
            <p:cNvPr id="93" name="Freeform: Shape 92">
              <a:extLst>
                <a:ext uri="{FF2B5EF4-FFF2-40B4-BE49-F238E27FC236}">
                  <a16:creationId xmlns:a16="http://schemas.microsoft.com/office/drawing/2014/main" id="{FD2B2181-04D7-4D16-B2C5-766DEF89E4F3}"/>
                </a:ext>
              </a:extLst>
            </p:cNvPr>
            <p:cNvSpPr/>
            <p:nvPr/>
          </p:nvSpPr>
          <p:spPr>
            <a:xfrm>
              <a:off x="6464140" y="4099478"/>
              <a:ext cx="171450" cy="180975"/>
            </a:xfrm>
            <a:custGeom>
              <a:avLst/>
              <a:gdLst>
                <a:gd name="connsiteX0" fmla="*/ 126206 w 171450"/>
                <a:gd name="connsiteY0" fmla="*/ 7144 h 180975"/>
                <a:gd name="connsiteX1" fmla="*/ 147161 w 171450"/>
                <a:gd name="connsiteY1" fmla="*/ 70009 h 180975"/>
                <a:gd name="connsiteX2" fmla="*/ 140494 w 171450"/>
                <a:gd name="connsiteY2" fmla="*/ 71914 h 180975"/>
                <a:gd name="connsiteX3" fmla="*/ 140494 w 171450"/>
                <a:gd name="connsiteY3" fmla="*/ 72866 h 180975"/>
                <a:gd name="connsiteX4" fmla="*/ 156686 w 171450"/>
                <a:gd name="connsiteY4" fmla="*/ 91916 h 180975"/>
                <a:gd name="connsiteX5" fmla="*/ 167164 w 171450"/>
                <a:gd name="connsiteY5" fmla="*/ 114776 h 180975"/>
                <a:gd name="connsiteX6" fmla="*/ 144304 w 171450"/>
                <a:gd name="connsiteY6" fmla="*/ 125254 h 180975"/>
                <a:gd name="connsiteX7" fmla="*/ 105251 w 171450"/>
                <a:gd name="connsiteY7" fmla="*/ 75724 h 180975"/>
                <a:gd name="connsiteX8" fmla="*/ 92869 w 171450"/>
                <a:gd name="connsiteY8" fmla="*/ 75724 h 180975"/>
                <a:gd name="connsiteX9" fmla="*/ 76676 w 171450"/>
                <a:gd name="connsiteY9" fmla="*/ 75724 h 180975"/>
                <a:gd name="connsiteX10" fmla="*/ 63341 w 171450"/>
                <a:gd name="connsiteY10" fmla="*/ 106204 h 180975"/>
                <a:gd name="connsiteX11" fmla="*/ 91916 w 171450"/>
                <a:gd name="connsiteY11" fmla="*/ 116681 h 180975"/>
                <a:gd name="connsiteX12" fmla="*/ 155734 w 171450"/>
                <a:gd name="connsiteY12" fmla="*/ 139541 h 180975"/>
                <a:gd name="connsiteX13" fmla="*/ 166211 w 171450"/>
                <a:gd name="connsiteY13" fmla="*/ 162401 h 180975"/>
                <a:gd name="connsiteX14" fmla="*/ 143351 w 171450"/>
                <a:gd name="connsiteY14" fmla="*/ 172879 h 180975"/>
                <a:gd name="connsiteX15" fmla="*/ 90964 w 171450"/>
                <a:gd name="connsiteY15" fmla="*/ 153829 h 180975"/>
                <a:gd name="connsiteX16" fmla="*/ 18574 w 171450"/>
                <a:gd name="connsiteY16" fmla="*/ 128111 h 180975"/>
                <a:gd name="connsiteX17" fmla="*/ 7144 w 171450"/>
                <a:gd name="connsiteY17" fmla="*/ 111919 h 180975"/>
                <a:gd name="connsiteX18" fmla="*/ 17621 w 171450"/>
                <a:gd name="connsiteY18" fmla="*/ 95726 h 180975"/>
                <a:gd name="connsiteX19" fmla="*/ 39529 w 171450"/>
                <a:gd name="connsiteY19" fmla="*/ 73819 h 180975"/>
                <a:gd name="connsiteX20" fmla="*/ 39529 w 171450"/>
                <a:gd name="connsiteY20" fmla="*/ 72866 h 180975"/>
                <a:gd name="connsiteX21" fmla="*/ 33814 w 171450"/>
                <a:gd name="connsiteY21" fmla="*/ 70961 h 180975"/>
                <a:gd name="connsiteX22" fmla="*/ 57626 w 171450"/>
                <a:gd name="connsiteY22" fmla="*/ 8096 h 180975"/>
                <a:gd name="connsiteX23" fmla="*/ 90011 w 171450"/>
                <a:gd name="connsiteY23" fmla="*/ 8096 h 180975"/>
                <a:gd name="connsiteX24" fmla="*/ 126206 w 171450"/>
                <a:gd name="connsiteY24"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450" h="180975">
                  <a:moveTo>
                    <a:pt x="126206" y="7144"/>
                  </a:moveTo>
                  <a:cubicBezTo>
                    <a:pt x="134779" y="11906"/>
                    <a:pt x="153829" y="62389"/>
                    <a:pt x="147161" y="70009"/>
                  </a:cubicBezTo>
                  <a:cubicBezTo>
                    <a:pt x="146209" y="70961"/>
                    <a:pt x="144304" y="71914"/>
                    <a:pt x="140494" y="71914"/>
                  </a:cubicBezTo>
                  <a:cubicBezTo>
                    <a:pt x="140494" y="71914"/>
                    <a:pt x="140494" y="72866"/>
                    <a:pt x="140494" y="72866"/>
                  </a:cubicBezTo>
                  <a:cubicBezTo>
                    <a:pt x="140494" y="85249"/>
                    <a:pt x="156686" y="91916"/>
                    <a:pt x="156686" y="91916"/>
                  </a:cubicBezTo>
                  <a:cubicBezTo>
                    <a:pt x="166211" y="95726"/>
                    <a:pt x="170021" y="105251"/>
                    <a:pt x="167164" y="114776"/>
                  </a:cubicBezTo>
                  <a:cubicBezTo>
                    <a:pt x="163354" y="124301"/>
                    <a:pt x="153829" y="128111"/>
                    <a:pt x="144304" y="125254"/>
                  </a:cubicBezTo>
                  <a:cubicBezTo>
                    <a:pt x="130016" y="119539"/>
                    <a:pt x="106204" y="103346"/>
                    <a:pt x="105251" y="75724"/>
                  </a:cubicBezTo>
                  <a:cubicBezTo>
                    <a:pt x="101441" y="75724"/>
                    <a:pt x="96679" y="75724"/>
                    <a:pt x="92869" y="75724"/>
                  </a:cubicBezTo>
                  <a:cubicBezTo>
                    <a:pt x="87154" y="75724"/>
                    <a:pt x="82391" y="75724"/>
                    <a:pt x="76676" y="75724"/>
                  </a:cubicBezTo>
                  <a:cubicBezTo>
                    <a:pt x="75724" y="88106"/>
                    <a:pt x="70961" y="98584"/>
                    <a:pt x="63341" y="106204"/>
                  </a:cubicBezTo>
                  <a:lnTo>
                    <a:pt x="91916" y="116681"/>
                  </a:lnTo>
                  <a:lnTo>
                    <a:pt x="155734" y="139541"/>
                  </a:lnTo>
                  <a:cubicBezTo>
                    <a:pt x="165259" y="142399"/>
                    <a:pt x="170021" y="152876"/>
                    <a:pt x="166211" y="162401"/>
                  </a:cubicBezTo>
                  <a:cubicBezTo>
                    <a:pt x="163354" y="171926"/>
                    <a:pt x="152876" y="176689"/>
                    <a:pt x="143351" y="172879"/>
                  </a:cubicBezTo>
                  <a:lnTo>
                    <a:pt x="90964" y="153829"/>
                  </a:lnTo>
                  <a:lnTo>
                    <a:pt x="18574" y="128111"/>
                  </a:lnTo>
                  <a:cubicBezTo>
                    <a:pt x="11906" y="125254"/>
                    <a:pt x="7144" y="119539"/>
                    <a:pt x="7144" y="111919"/>
                  </a:cubicBezTo>
                  <a:cubicBezTo>
                    <a:pt x="7144" y="104299"/>
                    <a:pt x="10954" y="97631"/>
                    <a:pt x="17621" y="95726"/>
                  </a:cubicBezTo>
                  <a:cubicBezTo>
                    <a:pt x="22384" y="93821"/>
                    <a:pt x="39529" y="84296"/>
                    <a:pt x="39529" y="73819"/>
                  </a:cubicBezTo>
                  <a:cubicBezTo>
                    <a:pt x="39529" y="73819"/>
                    <a:pt x="39529" y="72866"/>
                    <a:pt x="39529" y="72866"/>
                  </a:cubicBezTo>
                  <a:cubicBezTo>
                    <a:pt x="36671" y="71914"/>
                    <a:pt x="34766" y="71914"/>
                    <a:pt x="33814" y="70961"/>
                  </a:cubicBezTo>
                  <a:cubicBezTo>
                    <a:pt x="26194" y="63341"/>
                    <a:pt x="47149" y="12859"/>
                    <a:pt x="57626" y="8096"/>
                  </a:cubicBezTo>
                  <a:cubicBezTo>
                    <a:pt x="75724" y="8096"/>
                    <a:pt x="83344" y="8096"/>
                    <a:pt x="90011" y="8096"/>
                  </a:cubicBezTo>
                  <a:cubicBezTo>
                    <a:pt x="100489" y="7144"/>
                    <a:pt x="108109" y="7144"/>
                    <a:pt x="126206" y="7144"/>
                  </a:cubicBezTo>
                  <a:close/>
                </a:path>
              </a:pathLst>
            </a:custGeom>
            <a:solidFill>
              <a:srgbClr val="FFFF67"/>
            </a:solidFill>
            <a:ln w="9525" cap="flat">
              <a:noFill/>
              <a:prstDash val="solid"/>
              <a:miter/>
            </a:ln>
          </p:spPr>
          <p:txBody>
            <a:bodyPr rtlCol="0" anchor="ctr"/>
            <a:lstStyle/>
            <a:p>
              <a:endParaRPr lang="fi-FI"/>
            </a:p>
          </p:txBody>
        </p:sp>
        <p:sp>
          <p:nvSpPr>
            <p:cNvPr id="94" name="Freeform: Shape 93">
              <a:extLst>
                <a:ext uri="{FF2B5EF4-FFF2-40B4-BE49-F238E27FC236}">
                  <a16:creationId xmlns:a16="http://schemas.microsoft.com/office/drawing/2014/main" id="{732F9D71-6B87-4F86-925F-BF9FB12F7E15}"/>
                </a:ext>
              </a:extLst>
            </p:cNvPr>
            <p:cNvSpPr/>
            <p:nvPr/>
          </p:nvSpPr>
          <p:spPr>
            <a:xfrm>
              <a:off x="6519385" y="4050901"/>
              <a:ext cx="66675" cy="47625"/>
            </a:xfrm>
            <a:custGeom>
              <a:avLst/>
              <a:gdLst>
                <a:gd name="connsiteX0" fmla="*/ 68104 w 66675"/>
                <a:gd name="connsiteY0" fmla="*/ 43339 h 47625"/>
                <a:gd name="connsiteX1" fmla="*/ 37624 w 66675"/>
                <a:gd name="connsiteY1" fmla="*/ 43339 h 47625"/>
                <a:gd name="connsiteX2" fmla="*/ 7144 w 66675"/>
                <a:gd name="connsiteY2" fmla="*/ 43339 h 47625"/>
                <a:gd name="connsiteX3" fmla="*/ 37624 w 66675"/>
                <a:gd name="connsiteY3" fmla="*/ 7144 h 47625"/>
                <a:gd name="connsiteX4" fmla="*/ 37624 w 66675"/>
                <a:gd name="connsiteY4" fmla="*/ 7144 h 47625"/>
                <a:gd name="connsiteX5" fmla="*/ 68104 w 66675"/>
                <a:gd name="connsiteY5" fmla="*/ 4333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75" h="47625">
                  <a:moveTo>
                    <a:pt x="68104" y="43339"/>
                  </a:moveTo>
                  <a:cubicBezTo>
                    <a:pt x="59531" y="43339"/>
                    <a:pt x="49054" y="43339"/>
                    <a:pt x="37624" y="43339"/>
                  </a:cubicBezTo>
                  <a:cubicBezTo>
                    <a:pt x="27146" y="43339"/>
                    <a:pt x="16669" y="43339"/>
                    <a:pt x="7144" y="43339"/>
                  </a:cubicBezTo>
                  <a:cubicBezTo>
                    <a:pt x="7144" y="15716"/>
                    <a:pt x="20479" y="7144"/>
                    <a:pt x="37624" y="7144"/>
                  </a:cubicBezTo>
                  <a:cubicBezTo>
                    <a:pt x="37624" y="7144"/>
                    <a:pt x="37624" y="7144"/>
                    <a:pt x="37624" y="7144"/>
                  </a:cubicBezTo>
                  <a:cubicBezTo>
                    <a:pt x="53816" y="7144"/>
                    <a:pt x="68104" y="12859"/>
                    <a:pt x="68104" y="43339"/>
                  </a:cubicBezTo>
                  <a:close/>
                </a:path>
              </a:pathLst>
            </a:custGeom>
            <a:solidFill>
              <a:srgbClr val="FFFF67"/>
            </a:solidFill>
            <a:ln w="9525" cap="flat">
              <a:noFill/>
              <a:prstDash val="solid"/>
              <a:miter/>
            </a:ln>
          </p:spPr>
          <p:txBody>
            <a:bodyPr rtlCol="0" anchor="ctr"/>
            <a:lstStyle/>
            <a:p>
              <a:endParaRPr lang="fi-FI"/>
            </a:p>
          </p:txBody>
        </p:sp>
        <p:sp>
          <p:nvSpPr>
            <p:cNvPr id="95" name="Freeform: Shape 94">
              <a:extLst>
                <a:ext uri="{FF2B5EF4-FFF2-40B4-BE49-F238E27FC236}">
                  <a16:creationId xmlns:a16="http://schemas.microsoft.com/office/drawing/2014/main" id="{73E24162-4ED2-45C7-B4ED-0BC27E92BA91}"/>
                </a:ext>
              </a:extLst>
            </p:cNvPr>
            <p:cNvSpPr/>
            <p:nvPr/>
          </p:nvSpPr>
          <p:spPr>
            <a:xfrm>
              <a:off x="6790848" y="4070311"/>
              <a:ext cx="276225" cy="247650"/>
            </a:xfrm>
            <a:custGeom>
              <a:avLst/>
              <a:gdLst>
                <a:gd name="connsiteX0" fmla="*/ 237649 w 276225"/>
                <a:gd name="connsiteY0" fmla="*/ 53456 h 247650"/>
                <a:gd name="connsiteX1" fmla="*/ 205264 w 276225"/>
                <a:gd name="connsiteY1" fmla="*/ 102986 h 247650"/>
                <a:gd name="connsiteX2" fmla="*/ 153829 w 276225"/>
                <a:gd name="connsiteY2" fmla="*/ 102986 h 247650"/>
                <a:gd name="connsiteX3" fmla="*/ 153829 w 276225"/>
                <a:gd name="connsiteY3" fmla="*/ 40121 h 247650"/>
                <a:gd name="connsiteX4" fmla="*/ 191929 w 276225"/>
                <a:gd name="connsiteY4" fmla="*/ 53456 h 247650"/>
                <a:gd name="connsiteX5" fmla="*/ 208121 w 276225"/>
                <a:gd name="connsiteY5" fmla="*/ 53456 h 247650"/>
                <a:gd name="connsiteX6" fmla="*/ 222409 w 276225"/>
                <a:gd name="connsiteY6" fmla="*/ 22976 h 247650"/>
                <a:gd name="connsiteX7" fmla="*/ 191929 w 276225"/>
                <a:gd name="connsiteY7" fmla="*/ 8688 h 247650"/>
                <a:gd name="connsiteX8" fmla="*/ 130016 w 276225"/>
                <a:gd name="connsiteY8" fmla="*/ 30596 h 247650"/>
                <a:gd name="connsiteX9" fmla="*/ 68104 w 276225"/>
                <a:gd name="connsiteY9" fmla="*/ 8688 h 247650"/>
                <a:gd name="connsiteX10" fmla="*/ 51911 w 276225"/>
                <a:gd name="connsiteY10" fmla="*/ 8688 h 247650"/>
                <a:gd name="connsiteX11" fmla="*/ 37624 w 276225"/>
                <a:gd name="connsiteY11" fmla="*/ 39168 h 247650"/>
                <a:gd name="connsiteX12" fmla="*/ 68104 w 276225"/>
                <a:gd name="connsiteY12" fmla="*/ 53456 h 247650"/>
                <a:gd name="connsiteX13" fmla="*/ 109061 w 276225"/>
                <a:gd name="connsiteY13" fmla="*/ 39168 h 247650"/>
                <a:gd name="connsiteX14" fmla="*/ 109061 w 276225"/>
                <a:gd name="connsiteY14" fmla="*/ 102986 h 247650"/>
                <a:gd name="connsiteX15" fmla="*/ 18574 w 276225"/>
                <a:gd name="connsiteY15" fmla="*/ 202046 h 247650"/>
                <a:gd name="connsiteX16" fmla="*/ 18574 w 276225"/>
                <a:gd name="connsiteY16" fmla="*/ 214428 h 247650"/>
                <a:gd name="connsiteX17" fmla="*/ 7144 w 276225"/>
                <a:gd name="connsiteY17" fmla="*/ 214428 h 247650"/>
                <a:gd name="connsiteX18" fmla="*/ 7144 w 276225"/>
                <a:gd name="connsiteY18" fmla="*/ 244908 h 247650"/>
                <a:gd name="connsiteX19" fmla="*/ 18574 w 276225"/>
                <a:gd name="connsiteY19" fmla="*/ 244908 h 247650"/>
                <a:gd name="connsiteX20" fmla="*/ 72866 w 276225"/>
                <a:gd name="connsiteY20" fmla="*/ 244908 h 247650"/>
                <a:gd name="connsiteX21" fmla="*/ 84296 w 276225"/>
                <a:gd name="connsiteY21" fmla="*/ 244908 h 247650"/>
                <a:gd name="connsiteX22" fmla="*/ 84296 w 276225"/>
                <a:gd name="connsiteY22" fmla="*/ 214428 h 247650"/>
                <a:gd name="connsiteX23" fmla="*/ 72866 w 276225"/>
                <a:gd name="connsiteY23" fmla="*/ 214428 h 247650"/>
                <a:gd name="connsiteX24" fmla="*/ 72866 w 276225"/>
                <a:gd name="connsiteY24" fmla="*/ 202046 h 247650"/>
                <a:gd name="connsiteX25" fmla="*/ 118586 w 276225"/>
                <a:gd name="connsiteY25" fmla="*/ 156326 h 247650"/>
                <a:gd name="connsiteX26" fmla="*/ 206216 w 276225"/>
                <a:gd name="connsiteY26" fmla="*/ 156326 h 247650"/>
                <a:gd name="connsiteX27" fmla="*/ 238601 w 276225"/>
                <a:gd name="connsiteY27" fmla="*/ 205856 h 247650"/>
                <a:gd name="connsiteX28" fmla="*/ 273844 w 276225"/>
                <a:gd name="connsiteY28" fmla="*/ 129656 h 247650"/>
                <a:gd name="connsiteX29" fmla="*/ 237649 w 276225"/>
                <a:gd name="connsiteY29" fmla="*/ 53456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6225" h="247650">
                  <a:moveTo>
                    <a:pt x="237649" y="53456"/>
                  </a:moveTo>
                  <a:cubicBezTo>
                    <a:pt x="222409" y="53456"/>
                    <a:pt x="210026" y="74411"/>
                    <a:pt x="205264" y="102986"/>
                  </a:cubicBezTo>
                  <a:lnTo>
                    <a:pt x="153829" y="102986"/>
                  </a:lnTo>
                  <a:lnTo>
                    <a:pt x="153829" y="40121"/>
                  </a:lnTo>
                  <a:lnTo>
                    <a:pt x="191929" y="53456"/>
                  </a:lnTo>
                  <a:cubicBezTo>
                    <a:pt x="196691" y="55361"/>
                    <a:pt x="202406" y="55361"/>
                    <a:pt x="208121" y="53456"/>
                  </a:cubicBezTo>
                  <a:cubicBezTo>
                    <a:pt x="220504" y="48693"/>
                    <a:pt x="227171" y="35358"/>
                    <a:pt x="222409" y="22976"/>
                  </a:cubicBezTo>
                  <a:cubicBezTo>
                    <a:pt x="217646" y="10593"/>
                    <a:pt x="204311" y="3926"/>
                    <a:pt x="191929" y="8688"/>
                  </a:cubicBezTo>
                  <a:lnTo>
                    <a:pt x="130016" y="30596"/>
                  </a:lnTo>
                  <a:lnTo>
                    <a:pt x="68104" y="8688"/>
                  </a:lnTo>
                  <a:cubicBezTo>
                    <a:pt x="63341" y="6783"/>
                    <a:pt x="57626" y="6783"/>
                    <a:pt x="51911" y="8688"/>
                  </a:cubicBezTo>
                  <a:cubicBezTo>
                    <a:pt x="39529" y="13451"/>
                    <a:pt x="32861" y="26786"/>
                    <a:pt x="37624" y="39168"/>
                  </a:cubicBezTo>
                  <a:cubicBezTo>
                    <a:pt x="42386" y="51551"/>
                    <a:pt x="55721" y="58218"/>
                    <a:pt x="68104" y="53456"/>
                  </a:cubicBezTo>
                  <a:lnTo>
                    <a:pt x="109061" y="39168"/>
                  </a:lnTo>
                  <a:lnTo>
                    <a:pt x="109061" y="102986"/>
                  </a:lnTo>
                  <a:cubicBezTo>
                    <a:pt x="58579" y="107748"/>
                    <a:pt x="18574" y="150611"/>
                    <a:pt x="18574" y="202046"/>
                  </a:cubicBezTo>
                  <a:lnTo>
                    <a:pt x="18574" y="214428"/>
                  </a:lnTo>
                  <a:lnTo>
                    <a:pt x="7144" y="214428"/>
                  </a:lnTo>
                  <a:lnTo>
                    <a:pt x="7144" y="244908"/>
                  </a:lnTo>
                  <a:lnTo>
                    <a:pt x="18574" y="244908"/>
                  </a:lnTo>
                  <a:lnTo>
                    <a:pt x="72866" y="244908"/>
                  </a:lnTo>
                  <a:lnTo>
                    <a:pt x="84296" y="244908"/>
                  </a:lnTo>
                  <a:lnTo>
                    <a:pt x="84296" y="214428"/>
                  </a:lnTo>
                  <a:lnTo>
                    <a:pt x="72866" y="214428"/>
                  </a:lnTo>
                  <a:lnTo>
                    <a:pt x="72866" y="202046"/>
                  </a:lnTo>
                  <a:cubicBezTo>
                    <a:pt x="72866" y="177281"/>
                    <a:pt x="92869" y="156326"/>
                    <a:pt x="118586" y="156326"/>
                  </a:cubicBezTo>
                  <a:lnTo>
                    <a:pt x="206216" y="156326"/>
                  </a:lnTo>
                  <a:cubicBezTo>
                    <a:pt x="210979" y="184901"/>
                    <a:pt x="224314" y="205856"/>
                    <a:pt x="238601" y="205856"/>
                  </a:cubicBezTo>
                  <a:cubicBezTo>
                    <a:pt x="257651" y="205856"/>
                    <a:pt x="273844" y="171566"/>
                    <a:pt x="273844" y="129656"/>
                  </a:cubicBezTo>
                  <a:cubicBezTo>
                    <a:pt x="273844" y="87746"/>
                    <a:pt x="256699" y="53456"/>
                    <a:pt x="237649" y="53456"/>
                  </a:cubicBezTo>
                  <a:close/>
                </a:path>
              </a:pathLst>
            </a:custGeom>
            <a:solidFill>
              <a:srgbClr val="02B2D9"/>
            </a:solidFill>
            <a:ln w="9525" cap="flat">
              <a:noFill/>
              <a:prstDash val="solid"/>
              <a:miter/>
            </a:ln>
          </p:spPr>
          <p:txBody>
            <a:bodyPr rtlCol="0" anchor="ctr"/>
            <a:lstStyle/>
            <a:p>
              <a:endParaRPr lang="fi-FI"/>
            </a:p>
          </p:txBody>
        </p:sp>
        <p:sp>
          <p:nvSpPr>
            <p:cNvPr id="96" name="Freeform: Shape 95">
              <a:extLst>
                <a:ext uri="{FF2B5EF4-FFF2-40B4-BE49-F238E27FC236}">
                  <a16:creationId xmlns:a16="http://schemas.microsoft.com/office/drawing/2014/main" id="{862BCC64-D26E-408E-87E0-7A3789548EB5}"/>
                </a:ext>
              </a:extLst>
            </p:cNvPr>
            <p:cNvSpPr/>
            <p:nvPr/>
          </p:nvSpPr>
          <p:spPr>
            <a:xfrm>
              <a:off x="6800373" y="4330936"/>
              <a:ext cx="66675" cy="95250"/>
            </a:xfrm>
            <a:custGeom>
              <a:avLst/>
              <a:gdLst>
                <a:gd name="connsiteX0" fmla="*/ 64294 w 66675"/>
                <a:gd name="connsiteY0" fmla="*/ 59531 h 95250"/>
                <a:gd name="connsiteX1" fmla="*/ 35719 w 66675"/>
                <a:gd name="connsiteY1" fmla="*/ 88106 h 95250"/>
                <a:gd name="connsiteX2" fmla="*/ 7144 w 66675"/>
                <a:gd name="connsiteY2" fmla="*/ 59531 h 95250"/>
                <a:gd name="connsiteX3" fmla="*/ 35719 w 66675"/>
                <a:gd name="connsiteY3" fmla="*/ 7144 h 95250"/>
                <a:gd name="connsiteX4" fmla="*/ 64294 w 66675"/>
                <a:gd name="connsiteY4" fmla="*/ 5953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95250">
                  <a:moveTo>
                    <a:pt x="64294" y="59531"/>
                  </a:moveTo>
                  <a:cubicBezTo>
                    <a:pt x="64294" y="75724"/>
                    <a:pt x="50959" y="88106"/>
                    <a:pt x="35719" y="88106"/>
                  </a:cubicBezTo>
                  <a:cubicBezTo>
                    <a:pt x="19526" y="88106"/>
                    <a:pt x="7144" y="74771"/>
                    <a:pt x="7144" y="59531"/>
                  </a:cubicBezTo>
                  <a:cubicBezTo>
                    <a:pt x="7144" y="43339"/>
                    <a:pt x="35719" y="7144"/>
                    <a:pt x="35719" y="7144"/>
                  </a:cubicBezTo>
                  <a:cubicBezTo>
                    <a:pt x="35719" y="7144"/>
                    <a:pt x="64294" y="43339"/>
                    <a:pt x="64294" y="59531"/>
                  </a:cubicBezTo>
                  <a:close/>
                </a:path>
              </a:pathLst>
            </a:custGeom>
            <a:solidFill>
              <a:srgbClr val="02B2D9"/>
            </a:solidFill>
            <a:ln w="9525" cap="flat">
              <a:noFill/>
              <a:prstDash val="solid"/>
              <a:miter/>
            </a:ln>
          </p:spPr>
          <p:txBody>
            <a:bodyPr rtlCol="0" anchor="ctr"/>
            <a:lstStyle/>
            <a:p>
              <a:endParaRPr lang="fi-FI"/>
            </a:p>
          </p:txBody>
        </p:sp>
        <p:sp>
          <p:nvSpPr>
            <p:cNvPr id="97" name="Freeform: Shape 96">
              <a:extLst>
                <a:ext uri="{FF2B5EF4-FFF2-40B4-BE49-F238E27FC236}">
                  <a16:creationId xmlns:a16="http://schemas.microsoft.com/office/drawing/2014/main" id="{1D3FA230-1AB3-4B22-A738-3906BDFCBFE7}"/>
                </a:ext>
              </a:extLst>
            </p:cNvPr>
            <p:cNvSpPr/>
            <p:nvPr/>
          </p:nvSpPr>
          <p:spPr>
            <a:xfrm>
              <a:off x="6042183" y="4910894"/>
              <a:ext cx="1257300" cy="561975"/>
            </a:xfrm>
            <a:custGeom>
              <a:avLst/>
              <a:gdLst>
                <a:gd name="connsiteX0" fmla="*/ 1035844 w 1257300"/>
                <a:gd name="connsiteY0" fmla="*/ 554945 h 561975"/>
                <a:gd name="connsiteX1" fmla="*/ 756761 w 1257300"/>
                <a:gd name="connsiteY1" fmla="*/ 554945 h 561975"/>
                <a:gd name="connsiteX2" fmla="*/ 109061 w 1257300"/>
                <a:gd name="connsiteY2" fmla="*/ 554945 h 561975"/>
                <a:gd name="connsiteX3" fmla="*/ 7144 w 1257300"/>
                <a:gd name="connsiteY3" fmla="*/ 453027 h 561975"/>
                <a:gd name="connsiteX4" fmla="*/ 7144 w 1257300"/>
                <a:gd name="connsiteY4" fmla="*/ 381590 h 561975"/>
                <a:gd name="connsiteX5" fmla="*/ 564356 w 1257300"/>
                <a:gd name="connsiteY5" fmla="*/ 29165 h 561975"/>
                <a:gd name="connsiteX6" fmla="*/ 1111091 w 1257300"/>
                <a:gd name="connsiteY6" fmla="*/ 36785 h 561975"/>
                <a:gd name="connsiteX7" fmla="*/ 1252061 w 1257300"/>
                <a:gd name="connsiteY7" fmla="*/ 260623 h 561975"/>
                <a:gd name="connsiteX8" fmla="*/ 1252061 w 1257300"/>
                <a:gd name="connsiteY8" fmla="*/ 338727 h 561975"/>
                <a:gd name="connsiteX9" fmla="*/ 1035844 w 1257300"/>
                <a:gd name="connsiteY9" fmla="*/ 55494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561975">
                  <a:moveTo>
                    <a:pt x="1035844" y="554945"/>
                  </a:moveTo>
                  <a:lnTo>
                    <a:pt x="756761" y="554945"/>
                  </a:lnTo>
                  <a:lnTo>
                    <a:pt x="109061" y="554945"/>
                  </a:lnTo>
                  <a:cubicBezTo>
                    <a:pt x="52864" y="554945"/>
                    <a:pt x="7144" y="509225"/>
                    <a:pt x="7144" y="453027"/>
                  </a:cubicBezTo>
                  <a:lnTo>
                    <a:pt x="7144" y="381590"/>
                  </a:lnTo>
                  <a:cubicBezTo>
                    <a:pt x="7144" y="262527"/>
                    <a:pt x="412909" y="52977"/>
                    <a:pt x="564356" y="29165"/>
                  </a:cubicBezTo>
                  <a:cubicBezTo>
                    <a:pt x="564356" y="29165"/>
                    <a:pt x="746284" y="-25127"/>
                    <a:pt x="1111091" y="36785"/>
                  </a:cubicBezTo>
                  <a:cubicBezTo>
                    <a:pt x="1154906" y="44405"/>
                    <a:pt x="1252061" y="141560"/>
                    <a:pt x="1252061" y="260623"/>
                  </a:cubicBezTo>
                  <a:lnTo>
                    <a:pt x="1252061" y="338727"/>
                  </a:lnTo>
                  <a:cubicBezTo>
                    <a:pt x="1252061" y="457790"/>
                    <a:pt x="1154906" y="554945"/>
                    <a:pt x="1035844" y="554945"/>
                  </a:cubicBezTo>
                  <a:close/>
                </a:path>
              </a:pathLst>
            </a:custGeom>
            <a:solidFill>
              <a:srgbClr val="02CC66"/>
            </a:solidFill>
            <a:ln w="9525" cap="flat">
              <a:noFill/>
              <a:prstDash val="solid"/>
              <a:miter/>
            </a:ln>
          </p:spPr>
          <p:txBody>
            <a:bodyPr rtlCol="0" anchor="ctr"/>
            <a:lstStyle/>
            <a:p>
              <a:endParaRPr lang="fi-FI"/>
            </a:p>
          </p:txBody>
        </p:sp>
        <p:sp>
          <p:nvSpPr>
            <p:cNvPr id="98" name="Freeform: Shape 97">
              <a:extLst>
                <a:ext uri="{FF2B5EF4-FFF2-40B4-BE49-F238E27FC236}">
                  <a16:creationId xmlns:a16="http://schemas.microsoft.com/office/drawing/2014/main" id="{15994D64-1D89-42AE-9F1F-D69D523C7099}"/>
                </a:ext>
              </a:extLst>
            </p:cNvPr>
            <p:cNvSpPr/>
            <p:nvPr/>
          </p:nvSpPr>
          <p:spPr>
            <a:xfrm>
              <a:off x="6302356" y="4944550"/>
              <a:ext cx="847725" cy="238125"/>
            </a:xfrm>
            <a:custGeom>
              <a:avLst/>
              <a:gdLst>
                <a:gd name="connsiteX0" fmla="*/ 27958 w 847725"/>
                <a:gd name="connsiteY0" fmla="*/ 231730 h 238125"/>
                <a:gd name="connsiteX1" fmla="*/ 802341 w 847725"/>
                <a:gd name="connsiteY1" fmla="*/ 162197 h 238125"/>
                <a:gd name="connsiteX2" fmla="*/ 839488 w 847725"/>
                <a:gd name="connsiteY2" fmla="*/ 113620 h 238125"/>
                <a:gd name="connsiteX3" fmla="*/ 823296 w 847725"/>
                <a:gd name="connsiteY3" fmla="*/ 58375 h 238125"/>
                <a:gd name="connsiteX4" fmla="*/ 795673 w 847725"/>
                <a:gd name="connsiteY4" fmla="*/ 32658 h 238125"/>
                <a:gd name="connsiteX5" fmla="*/ 11766 w 847725"/>
                <a:gd name="connsiteY5" fmla="*/ 204108 h 238125"/>
                <a:gd name="connsiteX6" fmla="*/ 27958 w 847725"/>
                <a:gd name="connsiteY6" fmla="*/ 231730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7725" h="238125">
                  <a:moveTo>
                    <a:pt x="27958" y="231730"/>
                  </a:moveTo>
                  <a:cubicBezTo>
                    <a:pt x="136543" y="206965"/>
                    <a:pt x="427056" y="149815"/>
                    <a:pt x="802341" y="162197"/>
                  </a:cubicBezTo>
                  <a:cubicBezTo>
                    <a:pt x="828058" y="163150"/>
                    <a:pt x="847108" y="138385"/>
                    <a:pt x="839488" y="113620"/>
                  </a:cubicBezTo>
                  <a:lnTo>
                    <a:pt x="823296" y="58375"/>
                  </a:lnTo>
                  <a:cubicBezTo>
                    <a:pt x="819486" y="45040"/>
                    <a:pt x="809008" y="35515"/>
                    <a:pt x="795673" y="32658"/>
                  </a:cubicBezTo>
                  <a:cubicBezTo>
                    <a:pt x="691851" y="11702"/>
                    <a:pt x="241318" y="-62592"/>
                    <a:pt x="11766" y="204108"/>
                  </a:cubicBezTo>
                  <a:cubicBezTo>
                    <a:pt x="336" y="216490"/>
                    <a:pt x="11766" y="235540"/>
                    <a:pt x="27958" y="231730"/>
                  </a:cubicBezTo>
                  <a:close/>
                </a:path>
              </a:pathLst>
            </a:custGeom>
            <a:solidFill>
              <a:srgbClr val="2B313D"/>
            </a:solidFill>
            <a:ln w="9525" cap="flat">
              <a:noFill/>
              <a:prstDash val="solid"/>
              <a:miter/>
            </a:ln>
          </p:spPr>
          <p:txBody>
            <a:bodyPr rtlCol="0" anchor="ctr"/>
            <a:lstStyle/>
            <a:p>
              <a:endParaRPr lang="fi-FI"/>
            </a:p>
          </p:txBody>
        </p:sp>
        <p:sp>
          <p:nvSpPr>
            <p:cNvPr id="99" name="Freeform: Shape 98">
              <a:extLst>
                <a:ext uri="{FF2B5EF4-FFF2-40B4-BE49-F238E27FC236}">
                  <a16:creationId xmlns:a16="http://schemas.microsoft.com/office/drawing/2014/main" id="{C2540A4C-527E-48AE-8DDA-5DEDB568DC35}"/>
                </a:ext>
              </a:extLst>
            </p:cNvPr>
            <p:cNvSpPr/>
            <p:nvPr/>
          </p:nvSpPr>
          <p:spPr>
            <a:xfrm>
              <a:off x="7162300" y="4950061"/>
              <a:ext cx="123825" cy="171450"/>
            </a:xfrm>
            <a:custGeom>
              <a:avLst/>
              <a:gdLst>
                <a:gd name="connsiteX0" fmla="*/ 13834 w 123825"/>
                <a:gd name="connsiteY0" fmla="*/ 7144 h 171450"/>
                <a:gd name="connsiteX1" fmla="*/ 66222 w 123825"/>
                <a:gd name="connsiteY1" fmla="*/ 145256 h 171450"/>
                <a:gd name="connsiteX2" fmla="*/ 104322 w 123825"/>
                <a:gd name="connsiteY2" fmla="*/ 164306 h 171450"/>
                <a:gd name="connsiteX3" fmla="*/ 120514 w 123825"/>
                <a:gd name="connsiteY3" fmla="*/ 147161 h 171450"/>
                <a:gd name="connsiteX4" fmla="*/ 13834 w 123825"/>
                <a:gd name="connsiteY4" fmla="*/ 7144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71450">
                  <a:moveTo>
                    <a:pt x="13834" y="7144"/>
                  </a:moveTo>
                  <a:cubicBezTo>
                    <a:pt x="13834" y="7144"/>
                    <a:pt x="-20456" y="8096"/>
                    <a:pt x="66222" y="145256"/>
                  </a:cubicBezTo>
                  <a:cubicBezTo>
                    <a:pt x="73842" y="158591"/>
                    <a:pt x="89082" y="166211"/>
                    <a:pt x="104322" y="164306"/>
                  </a:cubicBezTo>
                  <a:cubicBezTo>
                    <a:pt x="112894" y="163354"/>
                    <a:pt x="119562" y="158591"/>
                    <a:pt x="120514" y="147161"/>
                  </a:cubicBezTo>
                  <a:cubicBezTo>
                    <a:pt x="120514" y="116681"/>
                    <a:pt x="75747" y="42386"/>
                    <a:pt x="13834" y="7144"/>
                  </a:cubicBezTo>
                  <a:close/>
                </a:path>
              </a:pathLst>
            </a:custGeom>
            <a:solidFill>
              <a:srgbClr val="2B313D"/>
            </a:solidFill>
            <a:ln w="9525" cap="flat">
              <a:noFill/>
              <a:prstDash val="solid"/>
              <a:miter/>
            </a:ln>
          </p:spPr>
          <p:txBody>
            <a:bodyPr rtlCol="0" anchor="ctr"/>
            <a:lstStyle/>
            <a:p>
              <a:endParaRPr lang="fi-FI"/>
            </a:p>
          </p:txBody>
        </p:sp>
        <p:sp>
          <p:nvSpPr>
            <p:cNvPr id="100" name="Freeform: Shape 99">
              <a:extLst>
                <a:ext uri="{FF2B5EF4-FFF2-40B4-BE49-F238E27FC236}">
                  <a16:creationId xmlns:a16="http://schemas.microsoft.com/office/drawing/2014/main" id="{800F92D8-59E7-45CE-92B0-840AC0018FC3}"/>
                </a:ext>
              </a:extLst>
            </p:cNvPr>
            <p:cNvSpPr/>
            <p:nvPr/>
          </p:nvSpPr>
          <p:spPr>
            <a:xfrm>
              <a:off x="6161245" y="4937678"/>
              <a:ext cx="428625" cy="209550"/>
            </a:xfrm>
            <a:custGeom>
              <a:avLst/>
              <a:gdLst>
                <a:gd name="connsiteX0" fmla="*/ 7144 w 428625"/>
                <a:gd name="connsiteY0" fmla="*/ 210026 h 209550"/>
                <a:gd name="connsiteX1" fmla="*/ 22384 w 428625"/>
                <a:gd name="connsiteY1" fmla="*/ 210026 h 209550"/>
                <a:gd name="connsiteX2" fmla="*/ 82391 w 428625"/>
                <a:gd name="connsiteY2" fmla="*/ 194786 h 209550"/>
                <a:gd name="connsiteX3" fmla="*/ 423386 w 428625"/>
                <a:gd name="connsiteY3" fmla="*/ 7144 h 209550"/>
                <a:gd name="connsiteX4" fmla="*/ 7144 w 428625"/>
                <a:gd name="connsiteY4" fmla="*/ 210026 h 2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09550">
                  <a:moveTo>
                    <a:pt x="7144" y="210026"/>
                  </a:moveTo>
                  <a:lnTo>
                    <a:pt x="22384" y="210026"/>
                  </a:lnTo>
                  <a:cubicBezTo>
                    <a:pt x="43339" y="210026"/>
                    <a:pt x="64294" y="204311"/>
                    <a:pt x="82391" y="194786"/>
                  </a:cubicBezTo>
                  <a:lnTo>
                    <a:pt x="423386" y="7144"/>
                  </a:lnTo>
                  <a:cubicBezTo>
                    <a:pt x="423386" y="7144"/>
                    <a:pt x="200501" y="58579"/>
                    <a:pt x="7144" y="210026"/>
                  </a:cubicBezTo>
                  <a:close/>
                </a:path>
              </a:pathLst>
            </a:custGeom>
            <a:solidFill>
              <a:srgbClr val="2B313D"/>
            </a:solidFill>
            <a:ln w="9525" cap="flat">
              <a:noFill/>
              <a:prstDash val="solid"/>
              <a:miter/>
            </a:ln>
          </p:spPr>
          <p:txBody>
            <a:bodyPr rtlCol="0" anchor="ctr"/>
            <a:lstStyle/>
            <a:p>
              <a:endParaRPr lang="fi-FI"/>
            </a:p>
          </p:txBody>
        </p:sp>
        <p:sp>
          <p:nvSpPr>
            <p:cNvPr id="101" name="Freeform: Shape 100">
              <a:extLst>
                <a:ext uri="{FF2B5EF4-FFF2-40B4-BE49-F238E27FC236}">
                  <a16:creationId xmlns:a16="http://schemas.microsoft.com/office/drawing/2014/main" id="{3F6CDFA0-AA10-4034-97BB-A944BAF36251}"/>
                </a:ext>
              </a:extLst>
            </p:cNvPr>
            <p:cNvSpPr/>
            <p:nvPr/>
          </p:nvSpPr>
          <p:spPr>
            <a:xfrm>
              <a:off x="6093307" y="5257927"/>
              <a:ext cx="314325" cy="314325"/>
            </a:xfrm>
            <a:custGeom>
              <a:avLst/>
              <a:gdLst>
                <a:gd name="connsiteX0" fmla="*/ 205294 w 314325"/>
                <a:gd name="connsiteY0" fmla="*/ 53589 h 314325"/>
                <a:gd name="connsiteX1" fmla="*/ 268475 w 314325"/>
                <a:gd name="connsiteY1" fmla="*/ 205294 h 314325"/>
                <a:gd name="connsiteX2" fmla="*/ 116769 w 314325"/>
                <a:gd name="connsiteY2" fmla="*/ 268475 h 314325"/>
                <a:gd name="connsiteX3" fmla="*/ 53589 w 314325"/>
                <a:gd name="connsiteY3" fmla="*/ 116769 h 314325"/>
                <a:gd name="connsiteX4" fmla="*/ 205294 w 314325"/>
                <a:gd name="connsiteY4" fmla="*/ 5358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14325">
                  <a:moveTo>
                    <a:pt x="205294" y="53589"/>
                  </a:moveTo>
                  <a:cubicBezTo>
                    <a:pt x="264634" y="78034"/>
                    <a:pt x="292921" y="145955"/>
                    <a:pt x="268475" y="205294"/>
                  </a:cubicBezTo>
                  <a:cubicBezTo>
                    <a:pt x="244030" y="264633"/>
                    <a:pt x="176109" y="292920"/>
                    <a:pt x="116769" y="268475"/>
                  </a:cubicBezTo>
                  <a:cubicBezTo>
                    <a:pt x="57430" y="244029"/>
                    <a:pt x="29143" y="176108"/>
                    <a:pt x="53589" y="116769"/>
                  </a:cubicBezTo>
                  <a:cubicBezTo>
                    <a:pt x="78034" y="57430"/>
                    <a:pt x="145955" y="29143"/>
                    <a:pt x="205294" y="53589"/>
                  </a:cubicBezTo>
                  <a:close/>
                </a:path>
              </a:pathLst>
            </a:custGeom>
            <a:solidFill>
              <a:srgbClr val="2B313D"/>
            </a:solidFill>
            <a:ln w="9525" cap="flat">
              <a:noFill/>
              <a:prstDash val="solid"/>
              <a:miter/>
            </a:ln>
          </p:spPr>
          <p:txBody>
            <a:bodyPr rtlCol="0" anchor="ctr"/>
            <a:lstStyle/>
            <a:p>
              <a:endParaRPr lang="fi-FI"/>
            </a:p>
          </p:txBody>
        </p:sp>
        <p:sp>
          <p:nvSpPr>
            <p:cNvPr id="102" name="Freeform: Shape 101">
              <a:extLst>
                <a:ext uri="{FF2B5EF4-FFF2-40B4-BE49-F238E27FC236}">
                  <a16:creationId xmlns:a16="http://schemas.microsoft.com/office/drawing/2014/main" id="{922DA40C-4ACC-4477-891B-BC2E1E08CBA7}"/>
                </a:ext>
              </a:extLst>
            </p:cNvPr>
            <p:cNvSpPr/>
            <p:nvPr/>
          </p:nvSpPr>
          <p:spPr>
            <a:xfrm>
              <a:off x="6181248" y="5346278"/>
              <a:ext cx="142875" cy="142875"/>
            </a:xfrm>
            <a:custGeom>
              <a:avLst/>
              <a:gdLst>
                <a:gd name="connsiteX0" fmla="*/ 138589 w 142875"/>
                <a:gd name="connsiteY0" fmla="*/ 72889 h 142875"/>
                <a:gd name="connsiteX1" fmla="*/ 72866 w 142875"/>
                <a:gd name="connsiteY1" fmla="*/ 138611 h 142875"/>
                <a:gd name="connsiteX2" fmla="*/ 7144 w 142875"/>
                <a:gd name="connsiteY2" fmla="*/ 72889 h 142875"/>
                <a:gd name="connsiteX3" fmla="*/ 72866 w 142875"/>
                <a:gd name="connsiteY3" fmla="*/ 7166 h 142875"/>
                <a:gd name="connsiteX4" fmla="*/ 138589 w 142875"/>
                <a:gd name="connsiteY4" fmla="*/ 72889 h 142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142875">
                  <a:moveTo>
                    <a:pt x="138589" y="72889"/>
                  </a:moveTo>
                  <a:cubicBezTo>
                    <a:pt x="138589" y="109083"/>
                    <a:pt x="109061" y="138611"/>
                    <a:pt x="72866" y="138611"/>
                  </a:cubicBezTo>
                  <a:cubicBezTo>
                    <a:pt x="36671" y="138611"/>
                    <a:pt x="7144" y="109083"/>
                    <a:pt x="7144" y="72889"/>
                  </a:cubicBezTo>
                  <a:cubicBezTo>
                    <a:pt x="7144" y="36693"/>
                    <a:pt x="36671" y="7166"/>
                    <a:pt x="72866" y="7166"/>
                  </a:cubicBezTo>
                  <a:cubicBezTo>
                    <a:pt x="109061" y="6214"/>
                    <a:pt x="138589" y="35741"/>
                    <a:pt x="138589" y="72889"/>
                  </a:cubicBezTo>
                  <a:close/>
                </a:path>
              </a:pathLst>
            </a:custGeom>
            <a:solidFill>
              <a:srgbClr val="027F9B"/>
            </a:solidFill>
            <a:ln w="9525" cap="flat">
              <a:noFill/>
              <a:prstDash val="solid"/>
              <a:miter/>
            </a:ln>
          </p:spPr>
          <p:txBody>
            <a:bodyPr rtlCol="0" anchor="ctr"/>
            <a:lstStyle/>
            <a:p>
              <a:endParaRPr lang="fi-FI"/>
            </a:p>
          </p:txBody>
        </p:sp>
        <p:sp>
          <p:nvSpPr>
            <p:cNvPr id="103" name="Freeform: Shape 102">
              <a:extLst>
                <a:ext uri="{FF2B5EF4-FFF2-40B4-BE49-F238E27FC236}">
                  <a16:creationId xmlns:a16="http://schemas.microsoft.com/office/drawing/2014/main" id="{4CF7A110-8F9C-43E6-AD8E-497450375F2B}"/>
                </a:ext>
              </a:extLst>
            </p:cNvPr>
            <p:cNvSpPr/>
            <p:nvPr/>
          </p:nvSpPr>
          <p:spPr>
            <a:xfrm>
              <a:off x="7067073" y="5290103"/>
              <a:ext cx="228600" cy="228600"/>
            </a:xfrm>
            <a:custGeom>
              <a:avLst/>
              <a:gdLst>
                <a:gd name="connsiteX0" fmla="*/ 224314 w 228600"/>
                <a:gd name="connsiteY0" fmla="*/ 114776 h 228600"/>
                <a:gd name="connsiteX1" fmla="*/ 223361 w 228600"/>
                <a:gd name="connsiteY1" fmla="*/ 131921 h 228600"/>
                <a:gd name="connsiteX2" fmla="*/ 98584 w 228600"/>
                <a:gd name="connsiteY2" fmla="*/ 222409 h 228600"/>
                <a:gd name="connsiteX3" fmla="*/ 25241 w 228600"/>
                <a:gd name="connsiteY3" fmla="*/ 175736 h 228600"/>
                <a:gd name="connsiteX4" fmla="*/ 7144 w 228600"/>
                <a:gd name="connsiteY4" fmla="*/ 115729 h 228600"/>
                <a:gd name="connsiteX5" fmla="*/ 115729 w 228600"/>
                <a:gd name="connsiteY5" fmla="*/ 7144 h 228600"/>
                <a:gd name="connsiteX6" fmla="*/ 205264 w 228600"/>
                <a:gd name="connsiteY6" fmla="*/ 54769 h 228600"/>
                <a:gd name="connsiteX7" fmla="*/ 224314 w 228600"/>
                <a:gd name="connsiteY7" fmla="*/ 114776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28600">
                  <a:moveTo>
                    <a:pt x="224314" y="114776"/>
                  </a:moveTo>
                  <a:cubicBezTo>
                    <a:pt x="224314" y="120491"/>
                    <a:pt x="223361" y="126206"/>
                    <a:pt x="223361" y="131921"/>
                  </a:cubicBezTo>
                  <a:cubicBezTo>
                    <a:pt x="183356" y="163354"/>
                    <a:pt x="141446" y="193834"/>
                    <a:pt x="98584" y="222409"/>
                  </a:cubicBezTo>
                  <a:cubicBezTo>
                    <a:pt x="68104" y="217646"/>
                    <a:pt x="42386" y="200501"/>
                    <a:pt x="25241" y="175736"/>
                  </a:cubicBezTo>
                  <a:cubicBezTo>
                    <a:pt x="13811" y="158591"/>
                    <a:pt x="7144" y="137636"/>
                    <a:pt x="7144" y="115729"/>
                  </a:cubicBezTo>
                  <a:cubicBezTo>
                    <a:pt x="7144" y="55721"/>
                    <a:pt x="55721" y="7144"/>
                    <a:pt x="115729" y="7144"/>
                  </a:cubicBezTo>
                  <a:cubicBezTo>
                    <a:pt x="152876" y="7144"/>
                    <a:pt x="186214" y="26194"/>
                    <a:pt x="205264" y="54769"/>
                  </a:cubicBezTo>
                  <a:cubicBezTo>
                    <a:pt x="217646" y="70961"/>
                    <a:pt x="224314" y="91916"/>
                    <a:pt x="224314" y="114776"/>
                  </a:cubicBezTo>
                  <a:close/>
                </a:path>
              </a:pathLst>
            </a:custGeom>
            <a:solidFill>
              <a:srgbClr val="2B313D"/>
            </a:solidFill>
            <a:ln w="9525" cap="flat">
              <a:noFill/>
              <a:prstDash val="solid"/>
              <a:miter/>
            </a:ln>
          </p:spPr>
          <p:txBody>
            <a:bodyPr rtlCol="0" anchor="ctr"/>
            <a:lstStyle/>
            <a:p>
              <a:endParaRPr lang="fi-FI"/>
            </a:p>
          </p:txBody>
        </p:sp>
        <p:sp>
          <p:nvSpPr>
            <p:cNvPr id="104" name="Freeform: Shape 103">
              <a:extLst>
                <a:ext uri="{FF2B5EF4-FFF2-40B4-BE49-F238E27FC236}">
                  <a16:creationId xmlns:a16="http://schemas.microsoft.com/office/drawing/2014/main" id="{6EB55A68-6F16-4354-BFA9-C97A0511A9CF}"/>
                </a:ext>
              </a:extLst>
            </p:cNvPr>
            <p:cNvSpPr/>
            <p:nvPr/>
          </p:nvSpPr>
          <p:spPr>
            <a:xfrm>
              <a:off x="7111840" y="5333918"/>
              <a:ext cx="133350" cy="133350"/>
            </a:xfrm>
            <a:custGeom>
              <a:avLst/>
              <a:gdLst>
                <a:gd name="connsiteX0" fmla="*/ 134779 w 133350"/>
                <a:gd name="connsiteY0" fmla="*/ 70961 h 133350"/>
                <a:gd name="connsiteX1" fmla="*/ 70961 w 133350"/>
                <a:gd name="connsiteY1" fmla="*/ 134779 h 133350"/>
                <a:gd name="connsiteX2" fmla="*/ 7144 w 133350"/>
                <a:gd name="connsiteY2" fmla="*/ 70961 h 133350"/>
                <a:gd name="connsiteX3" fmla="*/ 70961 w 133350"/>
                <a:gd name="connsiteY3" fmla="*/ 7144 h 133350"/>
                <a:gd name="connsiteX4" fmla="*/ 134779 w 133350"/>
                <a:gd name="connsiteY4" fmla="*/ 70961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4779" y="70961"/>
                  </a:moveTo>
                  <a:cubicBezTo>
                    <a:pt x="134779" y="106204"/>
                    <a:pt x="106204" y="134779"/>
                    <a:pt x="70961" y="134779"/>
                  </a:cubicBezTo>
                  <a:cubicBezTo>
                    <a:pt x="35719" y="134779"/>
                    <a:pt x="7144" y="106204"/>
                    <a:pt x="7144" y="70961"/>
                  </a:cubicBezTo>
                  <a:cubicBezTo>
                    <a:pt x="7144" y="35719"/>
                    <a:pt x="35719" y="7144"/>
                    <a:pt x="70961" y="7144"/>
                  </a:cubicBezTo>
                  <a:cubicBezTo>
                    <a:pt x="106204" y="7144"/>
                    <a:pt x="134779" y="35719"/>
                    <a:pt x="134779" y="70961"/>
                  </a:cubicBezTo>
                  <a:close/>
                </a:path>
              </a:pathLst>
            </a:custGeom>
            <a:solidFill>
              <a:srgbClr val="027F9B"/>
            </a:solidFill>
            <a:ln w="9525" cap="flat">
              <a:noFill/>
              <a:prstDash val="solid"/>
              <a:miter/>
            </a:ln>
          </p:spPr>
          <p:txBody>
            <a:bodyPr rtlCol="0" anchor="ctr"/>
            <a:lstStyle/>
            <a:p>
              <a:endParaRPr lang="fi-FI"/>
            </a:p>
          </p:txBody>
        </p:sp>
        <p:sp>
          <p:nvSpPr>
            <p:cNvPr id="105" name="Freeform: Shape 104">
              <a:extLst>
                <a:ext uri="{FF2B5EF4-FFF2-40B4-BE49-F238E27FC236}">
                  <a16:creationId xmlns:a16="http://schemas.microsoft.com/office/drawing/2014/main" id="{810AA52E-2AE5-41EB-8FBF-E15BFD755E6F}"/>
                </a:ext>
              </a:extLst>
            </p:cNvPr>
            <p:cNvSpPr/>
            <p:nvPr/>
          </p:nvSpPr>
          <p:spPr>
            <a:xfrm>
              <a:off x="6042183" y="5202473"/>
              <a:ext cx="76200" cy="123825"/>
            </a:xfrm>
            <a:custGeom>
              <a:avLst/>
              <a:gdLst>
                <a:gd name="connsiteX0" fmla="*/ 53816 w 76200"/>
                <a:gd name="connsiteY0" fmla="*/ 7144 h 123825"/>
                <a:gd name="connsiteX1" fmla="*/ 7144 w 76200"/>
                <a:gd name="connsiteY1" fmla="*/ 90011 h 123825"/>
                <a:gd name="connsiteX2" fmla="*/ 7144 w 76200"/>
                <a:gd name="connsiteY2" fmla="*/ 123349 h 123825"/>
                <a:gd name="connsiteX3" fmla="*/ 12859 w 76200"/>
                <a:gd name="connsiteY3" fmla="*/ 125254 h 123825"/>
                <a:gd name="connsiteX4" fmla="*/ 72866 w 76200"/>
                <a:gd name="connsiteY4" fmla="*/ 71914 h 123825"/>
                <a:gd name="connsiteX5" fmla="*/ 53816 w 76200"/>
                <a:gd name="connsiteY5" fmla="*/ 7144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123825">
                  <a:moveTo>
                    <a:pt x="53816" y="7144"/>
                  </a:moveTo>
                  <a:cubicBezTo>
                    <a:pt x="25241" y="36671"/>
                    <a:pt x="7144" y="65246"/>
                    <a:pt x="7144" y="90011"/>
                  </a:cubicBezTo>
                  <a:lnTo>
                    <a:pt x="7144" y="123349"/>
                  </a:lnTo>
                  <a:cubicBezTo>
                    <a:pt x="9049" y="124301"/>
                    <a:pt x="10954" y="125254"/>
                    <a:pt x="12859" y="125254"/>
                  </a:cubicBezTo>
                  <a:cubicBezTo>
                    <a:pt x="39529" y="130016"/>
                    <a:pt x="66199" y="106204"/>
                    <a:pt x="72866" y="71914"/>
                  </a:cubicBezTo>
                  <a:cubicBezTo>
                    <a:pt x="77629" y="44291"/>
                    <a:pt x="70009" y="19526"/>
                    <a:pt x="53816" y="7144"/>
                  </a:cubicBezTo>
                  <a:close/>
                </a:path>
              </a:pathLst>
            </a:custGeom>
            <a:solidFill>
              <a:srgbClr val="2B313D"/>
            </a:solidFill>
            <a:ln w="9525" cap="flat">
              <a:noFill/>
              <a:prstDash val="solid"/>
              <a:miter/>
            </a:ln>
          </p:spPr>
          <p:txBody>
            <a:bodyPr rtlCol="0" anchor="ctr"/>
            <a:lstStyle/>
            <a:p>
              <a:endParaRPr lang="fi-FI"/>
            </a:p>
          </p:txBody>
        </p:sp>
        <p:sp>
          <p:nvSpPr>
            <p:cNvPr id="106" name="Freeform: Shape 105">
              <a:extLst>
                <a:ext uri="{FF2B5EF4-FFF2-40B4-BE49-F238E27FC236}">
                  <a16:creationId xmlns:a16="http://schemas.microsoft.com/office/drawing/2014/main" id="{C6A76319-06FC-4039-A039-E2C5B0490340}"/>
                </a:ext>
              </a:extLst>
            </p:cNvPr>
            <p:cNvSpPr/>
            <p:nvPr/>
          </p:nvSpPr>
          <p:spPr>
            <a:xfrm>
              <a:off x="6841183" y="4635498"/>
              <a:ext cx="285750" cy="628650"/>
            </a:xfrm>
            <a:custGeom>
              <a:avLst/>
              <a:gdLst>
                <a:gd name="connsiteX0" fmla="*/ 272086 w 285750"/>
                <a:gd name="connsiteY0" fmla="*/ 564594 h 628650"/>
                <a:gd name="connsiteX1" fmla="*/ 261608 w 285750"/>
                <a:gd name="connsiteY1" fmla="*/ 547449 h 628650"/>
                <a:gd name="connsiteX2" fmla="*/ 202553 w 285750"/>
                <a:gd name="connsiteY2" fmla="*/ 495062 h 628650"/>
                <a:gd name="connsiteX3" fmla="*/ 110161 w 285750"/>
                <a:gd name="connsiteY3" fmla="*/ 495062 h 628650"/>
                <a:gd name="connsiteX4" fmla="*/ 101588 w 285750"/>
                <a:gd name="connsiteY4" fmla="*/ 469344 h 628650"/>
                <a:gd name="connsiteX5" fmla="*/ 87301 w 285750"/>
                <a:gd name="connsiteY5" fmla="*/ 318849 h 628650"/>
                <a:gd name="connsiteX6" fmla="*/ 87301 w 285750"/>
                <a:gd name="connsiteY6" fmla="*/ 316944 h 628650"/>
                <a:gd name="connsiteX7" fmla="*/ 92063 w 285750"/>
                <a:gd name="connsiteY7" fmla="*/ 285512 h 628650"/>
                <a:gd name="connsiteX8" fmla="*/ 95873 w 285750"/>
                <a:gd name="connsiteY8" fmla="*/ 263604 h 628650"/>
                <a:gd name="connsiteX9" fmla="*/ 96826 w 285750"/>
                <a:gd name="connsiteY9" fmla="*/ 259794 h 628650"/>
                <a:gd name="connsiteX10" fmla="*/ 108256 w 285750"/>
                <a:gd name="connsiteY10" fmla="*/ 194072 h 628650"/>
                <a:gd name="connsiteX11" fmla="*/ 109208 w 285750"/>
                <a:gd name="connsiteY11" fmla="*/ 183594 h 628650"/>
                <a:gd name="connsiteX12" fmla="*/ 118733 w 285750"/>
                <a:gd name="connsiteY12" fmla="*/ 166449 h 628650"/>
                <a:gd name="connsiteX13" fmla="*/ 118733 w 285750"/>
                <a:gd name="connsiteY13" fmla="*/ 164544 h 628650"/>
                <a:gd name="connsiteX14" fmla="*/ 147308 w 285750"/>
                <a:gd name="connsiteY14" fmla="*/ 109299 h 628650"/>
                <a:gd name="connsiteX15" fmla="*/ 143498 w 285750"/>
                <a:gd name="connsiteY15" fmla="*/ 91202 h 628650"/>
                <a:gd name="connsiteX16" fmla="*/ 143498 w 285750"/>
                <a:gd name="connsiteY16" fmla="*/ 91202 h 628650"/>
                <a:gd name="connsiteX17" fmla="*/ 151118 w 285750"/>
                <a:gd name="connsiteY17" fmla="*/ 80724 h 628650"/>
                <a:gd name="connsiteX18" fmla="*/ 142546 w 285750"/>
                <a:gd name="connsiteY18" fmla="*/ 74057 h 628650"/>
                <a:gd name="connsiteX19" fmla="*/ 148261 w 285750"/>
                <a:gd name="connsiteY19" fmla="*/ 64532 h 628650"/>
                <a:gd name="connsiteX20" fmla="*/ 136831 w 285750"/>
                <a:gd name="connsiteY20" fmla="*/ 57864 h 628650"/>
                <a:gd name="connsiteX21" fmla="*/ 118733 w 285750"/>
                <a:gd name="connsiteY21" fmla="*/ 61674 h 628650"/>
                <a:gd name="connsiteX22" fmla="*/ 109208 w 285750"/>
                <a:gd name="connsiteY22" fmla="*/ 13097 h 628650"/>
                <a:gd name="connsiteX23" fmla="*/ 99683 w 285750"/>
                <a:gd name="connsiteY23" fmla="*/ 7382 h 628650"/>
                <a:gd name="connsiteX24" fmla="*/ 93968 w 285750"/>
                <a:gd name="connsiteY24" fmla="*/ 16907 h 628650"/>
                <a:gd name="connsiteX25" fmla="*/ 103493 w 285750"/>
                <a:gd name="connsiteY25" fmla="*/ 65484 h 628650"/>
                <a:gd name="connsiteX26" fmla="*/ 75871 w 285750"/>
                <a:gd name="connsiteY26" fmla="*/ 71199 h 628650"/>
                <a:gd name="connsiteX27" fmla="*/ 48248 w 285750"/>
                <a:gd name="connsiteY27" fmla="*/ 76914 h 628650"/>
                <a:gd name="connsiteX28" fmla="*/ 38723 w 285750"/>
                <a:gd name="connsiteY28" fmla="*/ 28337 h 628650"/>
                <a:gd name="connsiteX29" fmla="*/ 29198 w 285750"/>
                <a:gd name="connsiteY29" fmla="*/ 22622 h 628650"/>
                <a:gd name="connsiteX30" fmla="*/ 23483 w 285750"/>
                <a:gd name="connsiteY30" fmla="*/ 32147 h 628650"/>
                <a:gd name="connsiteX31" fmla="*/ 33008 w 285750"/>
                <a:gd name="connsiteY31" fmla="*/ 80724 h 628650"/>
                <a:gd name="connsiteX32" fmla="*/ 14911 w 285750"/>
                <a:gd name="connsiteY32" fmla="*/ 84534 h 628650"/>
                <a:gd name="connsiteX33" fmla="*/ 7291 w 285750"/>
                <a:gd name="connsiteY33" fmla="*/ 95012 h 628650"/>
                <a:gd name="connsiteX34" fmla="*/ 15863 w 285750"/>
                <a:gd name="connsiteY34" fmla="*/ 101679 h 628650"/>
                <a:gd name="connsiteX35" fmla="*/ 10148 w 285750"/>
                <a:gd name="connsiteY35" fmla="*/ 111204 h 628650"/>
                <a:gd name="connsiteX36" fmla="*/ 21578 w 285750"/>
                <a:gd name="connsiteY36" fmla="*/ 117872 h 628650"/>
                <a:gd name="connsiteX37" fmla="*/ 22531 w 285750"/>
                <a:gd name="connsiteY37" fmla="*/ 117872 h 628650"/>
                <a:gd name="connsiteX38" fmla="*/ 26341 w 285750"/>
                <a:gd name="connsiteY38" fmla="*/ 135969 h 628650"/>
                <a:gd name="connsiteX39" fmla="*/ 73966 w 285750"/>
                <a:gd name="connsiteY39" fmla="*/ 175974 h 628650"/>
                <a:gd name="connsiteX40" fmla="*/ 73966 w 285750"/>
                <a:gd name="connsiteY40" fmla="*/ 177879 h 628650"/>
                <a:gd name="connsiteX41" fmla="*/ 90158 w 285750"/>
                <a:gd name="connsiteY41" fmla="*/ 190262 h 628650"/>
                <a:gd name="connsiteX42" fmla="*/ 90158 w 285750"/>
                <a:gd name="connsiteY42" fmla="*/ 197882 h 628650"/>
                <a:gd name="connsiteX43" fmla="*/ 78728 w 285750"/>
                <a:gd name="connsiteY43" fmla="*/ 262652 h 628650"/>
                <a:gd name="connsiteX44" fmla="*/ 77776 w 285750"/>
                <a:gd name="connsiteY44" fmla="*/ 266462 h 628650"/>
                <a:gd name="connsiteX45" fmla="*/ 73013 w 285750"/>
                <a:gd name="connsiteY45" fmla="*/ 286464 h 628650"/>
                <a:gd name="connsiteX46" fmla="*/ 70156 w 285750"/>
                <a:gd name="connsiteY46" fmla="*/ 299799 h 628650"/>
                <a:gd name="connsiteX47" fmla="*/ 66346 w 285750"/>
                <a:gd name="connsiteY47" fmla="*/ 318849 h 628650"/>
                <a:gd name="connsiteX48" fmla="*/ 80633 w 285750"/>
                <a:gd name="connsiteY48" fmla="*/ 471249 h 628650"/>
                <a:gd name="connsiteX49" fmla="*/ 93016 w 285750"/>
                <a:gd name="connsiteY49" fmla="*/ 506492 h 628650"/>
                <a:gd name="connsiteX50" fmla="*/ 65393 w 285750"/>
                <a:gd name="connsiteY50" fmla="*/ 590312 h 628650"/>
                <a:gd name="connsiteX51" fmla="*/ 113018 w 285750"/>
                <a:gd name="connsiteY51" fmla="*/ 625554 h 628650"/>
                <a:gd name="connsiteX52" fmla="*/ 142546 w 285750"/>
                <a:gd name="connsiteY52" fmla="*/ 589359 h 628650"/>
                <a:gd name="connsiteX53" fmla="*/ 130163 w 285750"/>
                <a:gd name="connsiteY53" fmla="*/ 547449 h 628650"/>
                <a:gd name="connsiteX54" fmla="*/ 114923 w 285750"/>
                <a:gd name="connsiteY54" fmla="*/ 514112 h 628650"/>
                <a:gd name="connsiteX55" fmla="*/ 193028 w 285750"/>
                <a:gd name="connsiteY55" fmla="*/ 514112 h 628650"/>
                <a:gd name="connsiteX56" fmla="*/ 243511 w 285750"/>
                <a:gd name="connsiteY56" fmla="*/ 558879 h 628650"/>
                <a:gd name="connsiteX57" fmla="*/ 253036 w 285750"/>
                <a:gd name="connsiteY57" fmla="*/ 575072 h 628650"/>
                <a:gd name="connsiteX58" fmla="*/ 272086 w 285750"/>
                <a:gd name="connsiteY58" fmla="*/ 564594 h 628650"/>
                <a:gd name="connsiteX59" fmla="*/ 126353 w 285750"/>
                <a:gd name="connsiteY59" fmla="*/ 586502 h 628650"/>
                <a:gd name="connsiteX60" fmla="*/ 111113 w 285750"/>
                <a:gd name="connsiteY60" fmla="*/ 606504 h 628650"/>
                <a:gd name="connsiteX61" fmla="*/ 84443 w 285750"/>
                <a:gd name="connsiteY61" fmla="*/ 584597 h 628650"/>
                <a:gd name="connsiteX62" fmla="*/ 101588 w 285750"/>
                <a:gd name="connsiteY62" fmla="*/ 524589 h 628650"/>
                <a:gd name="connsiteX63" fmla="*/ 116828 w 285750"/>
                <a:gd name="connsiteY63" fmla="*/ 556022 h 628650"/>
                <a:gd name="connsiteX64" fmla="*/ 126353 w 285750"/>
                <a:gd name="connsiteY64" fmla="*/ 586502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85750" h="628650">
                  <a:moveTo>
                    <a:pt x="272086" y="564594"/>
                  </a:moveTo>
                  <a:cubicBezTo>
                    <a:pt x="269228" y="558879"/>
                    <a:pt x="265418" y="553164"/>
                    <a:pt x="261608" y="547449"/>
                  </a:cubicBezTo>
                  <a:cubicBezTo>
                    <a:pt x="245416" y="523637"/>
                    <a:pt x="225413" y="505539"/>
                    <a:pt x="202553" y="495062"/>
                  </a:cubicBezTo>
                  <a:cubicBezTo>
                    <a:pt x="172073" y="480774"/>
                    <a:pt x="136831" y="480774"/>
                    <a:pt x="110161" y="495062"/>
                  </a:cubicBezTo>
                  <a:cubicBezTo>
                    <a:pt x="107303" y="487442"/>
                    <a:pt x="104446" y="478869"/>
                    <a:pt x="101588" y="469344"/>
                  </a:cubicBezTo>
                  <a:cubicBezTo>
                    <a:pt x="88253" y="426482"/>
                    <a:pt x="77776" y="371237"/>
                    <a:pt x="87301" y="318849"/>
                  </a:cubicBezTo>
                  <a:cubicBezTo>
                    <a:pt x="87301" y="317897"/>
                    <a:pt x="87301" y="316944"/>
                    <a:pt x="87301" y="316944"/>
                  </a:cubicBezTo>
                  <a:cubicBezTo>
                    <a:pt x="89206" y="307419"/>
                    <a:pt x="90158" y="296942"/>
                    <a:pt x="92063" y="285512"/>
                  </a:cubicBezTo>
                  <a:cubicBezTo>
                    <a:pt x="93016" y="277892"/>
                    <a:pt x="94921" y="270272"/>
                    <a:pt x="95873" y="263604"/>
                  </a:cubicBezTo>
                  <a:cubicBezTo>
                    <a:pt x="95873" y="262652"/>
                    <a:pt x="96826" y="260747"/>
                    <a:pt x="96826" y="259794"/>
                  </a:cubicBezTo>
                  <a:cubicBezTo>
                    <a:pt x="101588" y="237887"/>
                    <a:pt x="106351" y="215979"/>
                    <a:pt x="108256" y="194072"/>
                  </a:cubicBezTo>
                  <a:cubicBezTo>
                    <a:pt x="108256" y="190262"/>
                    <a:pt x="109208" y="187404"/>
                    <a:pt x="109208" y="183594"/>
                  </a:cubicBezTo>
                  <a:cubicBezTo>
                    <a:pt x="117781" y="179784"/>
                    <a:pt x="119686" y="173117"/>
                    <a:pt x="118733" y="166449"/>
                  </a:cubicBezTo>
                  <a:lnTo>
                    <a:pt x="118733" y="164544"/>
                  </a:lnTo>
                  <a:cubicBezTo>
                    <a:pt x="143498" y="154067"/>
                    <a:pt x="153023" y="136922"/>
                    <a:pt x="147308" y="109299"/>
                  </a:cubicBezTo>
                  <a:lnTo>
                    <a:pt x="143498" y="91202"/>
                  </a:lnTo>
                  <a:lnTo>
                    <a:pt x="143498" y="91202"/>
                  </a:lnTo>
                  <a:cubicBezTo>
                    <a:pt x="148261" y="90249"/>
                    <a:pt x="152071" y="85487"/>
                    <a:pt x="151118" y="80724"/>
                  </a:cubicBezTo>
                  <a:cubicBezTo>
                    <a:pt x="150166" y="76914"/>
                    <a:pt x="146356" y="74057"/>
                    <a:pt x="142546" y="74057"/>
                  </a:cubicBezTo>
                  <a:cubicBezTo>
                    <a:pt x="146356" y="72152"/>
                    <a:pt x="149213" y="68342"/>
                    <a:pt x="148261" y="64532"/>
                  </a:cubicBezTo>
                  <a:cubicBezTo>
                    <a:pt x="147308" y="59769"/>
                    <a:pt x="142546" y="56912"/>
                    <a:pt x="136831" y="57864"/>
                  </a:cubicBezTo>
                  <a:lnTo>
                    <a:pt x="118733" y="61674"/>
                  </a:lnTo>
                  <a:lnTo>
                    <a:pt x="109208" y="13097"/>
                  </a:lnTo>
                  <a:cubicBezTo>
                    <a:pt x="108256" y="8334"/>
                    <a:pt x="104446" y="6429"/>
                    <a:pt x="99683" y="7382"/>
                  </a:cubicBezTo>
                  <a:cubicBezTo>
                    <a:pt x="95873" y="8334"/>
                    <a:pt x="93016" y="12144"/>
                    <a:pt x="93968" y="16907"/>
                  </a:cubicBezTo>
                  <a:lnTo>
                    <a:pt x="103493" y="65484"/>
                  </a:lnTo>
                  <a:lnTo>
                    <a:pt x="75871" y="71199"/>
                  </a:lnTo>
                  <a:lnTo>
                    <a:pt x="48248" y="76914"/>
                  </a:lnTo>
                  <a:lnTo>
                    <a:pt x="38723" y="28337"/>
                  </a:lnTo>
                  <a:cubicBezTo>
                    <a:pt x="37771" y="24527"/>
                    <a:pt x="33961" y="21669"/>
                    <a:pt x="29198" y="22622"/>
                  </a:cubicBezTo>
                  <a:cubicBezTo>
                    <a:pt x="25388" y="23574"/>
                    <a:pt x="22531" y="27384"/>
                    <a:pt x="23483" y="32147"/>
                  </a:cubicBezTo>
                  <a:lnTo>
                    <a:pt x="33008" y="80724"/>
                  </a:lnTo>
                  <a:lnTo>
                    <a:pt x="14911" y="84534"/>
                  </a:lnTo>
                  <a:cubicBezTo>
                    <a:pt x="10148" y="85487"/>
                    <a:pt x="6338" y="90249"/>
                    <a:pt x="7291" y="95012"/>
                  </a:cubicBezTo>
                  <a:cubicBezTo>
                    <a:pt x="8243" y="98822"/>
                    <a:pt x="12053" y="101679"/>
                    <a:pt x="15863" y="101679"/>
                  </a:cubicBezTo>
                  <a:cubicBezTo>
                    <a:pt x="12053" y="103584"/>
                    <a:pt x="9196" y="107394"/>
                    <a:pt x="10148" y="111204"/>
                  </a:cubicBezTo>
                  <a:cubicBezTo>
                    <a:pt x="11101" y="115967"/>
                    <a:pt x="15863" y="118824"/>
                    <a:pt x="21578" y="117872"/>
                  </a:cubicBezTo>
                  <a:lnTo>
                    <a:pt x="22531" y="117872"/>
                  </a:lnTo>
                  <a:lnTo>
                    <a:pt x="26341" y="135969"/>
                  </a:lnTo>
                  <a:cubicBezTo>
                    <a:pt x="32056" y="162639"/>
                    <a:pt x="46343" y="175974"/>
                    <a:pt x="73966" y="175974"/>
                  </a:cubicBezTo>
                  <a:lnTo>
                    <a:pt x="73966" y="177879"/>
                  </a:lnTo>
                  <a:cubicBezTo>
                    <a:pt x="74918" y="184547"/>
                    <a:pt x="80633" y="189309"/>
                    <a:pt x="90158" y="190262"/>
                  </a:cubicBezTo>
                  <a:cubicBezTo>
                    <a:pt x="90158" y="193119"/>
                    <a:pt x="90158" y="195024"/>
                    <a:pt x="90158" y="197882"/>
                  </a:cubicBezTo>
                  <a:cubicBezTo>
                    <a:pt x="88253" y="219789"/>
                    <a:pt x="83491" y="241697"/>
                    <a:pt x="78728" y="262652"/>
                  </a:cubicBezTo>
                  <a:cubicBezTo>
                    <a:pt x="78728" y="263604"/>
                    <a:pt x="77776" y="265509"/>
                    <a:pt x="77776" y="266462"/>
                  </a:cubicBezTo>
                  <a:cubicBezTo>
                    <a:pt x="75871" y="273129"/>
                    <a:pt x="74918" y="279797"/>
                    <a:pt x="73013" y="286464"/>
                  </a:cubicBezTo>
                  <a:cubicBezTo>
                    <a:pt x="72061" y="291227"/>
                    <a:pt x="71108" y="295989"/>
                    <a:pt x="70156" y="299799"/>
                  </a:cubicBezTo>
                  <a:cubicBezTo>
                    <a:pt x="68251" y="306467"/>
                    <a:pt x="67298" y="313134"/>
                    <a:pt x="66346" y="318849"/>
                  </a:cubicBezTo>
                  <a:cubicBezTo>
                    <a:pt x="57773" y="372189"/>
                    <a:pt x="67298" y="427434"/>
                    <a:pt x="80633" y="471249"/>
                  </a:cubicBezTo>
                  <a:cubicBezTo>
                    <a:pt x="84443" y="484584"/>
                    <a:pt x="88253" y="496014"/>
                    <a:pt x="93016" y="506492"/>
                  </a:cubicBezTo>
                  <a:cubicBezTo>
                    <a:pt x="68251" y="526494"/>
                    <a:pt x="56821" y="560784"/>
                    <a:pt x="65393" y="590312"/>
                  </a:cubicBezTo>
                  <a:cubicBezTo>
                    <a:pt x="72061" y="611267"/>
                    <a:pt x="91111" y="629364"/>
                    <a:pt x="113018" y="625554"/>
                  </a:cubicBezTo>
                  <a:cubicBezTo>
                    <a:pt x="129211" y="622697"/>
                    <a:pt x="141593" y="607457"/>
                    <a:pt x="142546" y="589359"/>
                  </a:cubicBezTo>
                  <a:cubicBezTo>
                    <a:pt x="143498" y="576024"/>
                    <a:pt x="139688" y="562689"/>
                    <a:pt x="130163" y="547449"/>
                  </a:cubicBezTo>
                  <a:cubicBezTo>
                    <a:pt x="130163" y="546497"/>
                    <a:pt x="123496" y="534114"/>
                    <a:pt x="114923" y="514112"/>
                  </a:cubicBezTo>
                  <a:cubicBezTo>
                    <a:pt x="137783" y="501729"/>
                    <a:pt x="167311" y="501729"/>
                    <a:pt x="193028" y="514112"/>
                  </a:cubicBezTo>
                  <a:cubicBezTo>
                    <a:pt x="212078" y="523637"/>
                    <a:pt x="230176" y="538877"/>
                    <a:pt x="243511" y="558879"/>
                  </a:cubicBezTo>
                  <a:cubicBezTo>
                    <a:pt x="247321" y="563642"/>
                    <a:pt x="250178" y="569357"/>
                    <a:pt x="253036" y="575072"/>
                  </a:cubicBezTo>
                  <a:cubicBezTo>
                    <a:pt x="276848" y="613172"/>
                    <a:pt x="295898" y="609362"/>
                    <a:pt x="272086" y="564594"/>
                  </a:cubicBezTo>
                  <a:close/>
                  <a:moveTo>
                    <a:pt x="126353" y="586502"/>
                  </a:moveTo>
                  <a:cubicBezTo>
                    <a:pt x="125401" y="595074"/>
                    <a:pt x="119686" y="604599"/>
                    <a:pt x="111113" y="606504"/>
                  </a:cubicBezTo>
                  <a:cubicBezTo>
                    <a:pt x="99683" y="608409"/>
                    <a:pt x="88253" y="596979"/>
                    <a:pt x="84443" y="584597"/>
                  </a:cubicBezTo>
                  <a:cubicBezTo>
                    <a:pt x="78728" y="564594"/>
                    <a:pt x="85396" y="540782"/>
                    <a:pt x="101588" y="524589"/>
                  </a:cubicBezTo>
                  <a:cubicBezTo>
                    <a:pt x="110161" y="543639"/>
                    <a:pt x="115876" y="555069"/>
                    <a:pt x="116828" y="556022"/>
                  </a:cubicBezTo>
                  <a:cubicBezTo>
                    <a:pt x="124448" y="566499"/>
                    <a:pt x="127306" y="576977"/>
                    <a:pt x="126353" y="586502"/>
                  </a:cubicBezTo>
                  <a:close/>
                </a:path>
              </a:pathLst>
            </a:custGeom>
            <a:solidFill>
              <a:srgbClr val="027F9B"/>
            </a:solidFill>
            <a:ln w="9525" cap="flat">
              <a:noFill/>
              <a:prstDash val="solid"/>
              <a:miter/>
            </a:ln>
          </p:spPr>
          <p:txBody>
            <a:bodyPr rtlCol="0" anchor="ctr"/>
            <a:lstStyle/>
            <a:p>
              <a:endParaRPr lang="fi-FI"/>
            </a:p>
          </p:txBody>
        </p:sp>
        <p:sp>
          <p:nvSpPr>
            <p:cNvPr id="107" name="Freeform: Shape 106">
              <a:extLst>
                <a:ext uri="{FF2B5EF4-FFF2-40B4-BE49-F238E27FC236}">
                  <a16:creationId xmlns:a16="http://schemas.microsoft.com/office/drawing/2014/main" id="{135CDE00-36EA-4F30-A5A1-DDCF35575D6F}"/>
                </a:ext>
              </a:extLst>
            </p:cNvPr>
            <p:cNvSpPr/>
            <p:nvPr/>
          </p:nvSpPr>
          <p:spPr>
            <a:xfrm>
              <a:off x="7050294" y="5158748"/>
              <a:ext cx="133350" cy="133350"/>
            </a:xfrm>
            <a:custGeom>
              <a:avLst/>
              <a:gdLst>
                <a:gd name="connsiteX0" fmla="*/ 108788 w 133350"/>
                <a:gd name="connsiteY0" fmla="*/ 51087 h 133350"/>
                <a:gd name="connsiteX1" fmla="*/ 82729 w 133350"/>
                <a:gd name="connsiteY1" fmla="*/ 108788 h 133350"/>
                <a:gd name="connsiteX2" fmla="*/ 25028 w 133350"/>
                <a:gd name="connsiteY2" fmla="*/ 82729 h 133350"/>
                <a:gd name="connsiteX3" fmla="*/ 51087 w 133350"/>
                <a:gd name="connsiteY3" fmla="*/ 25028 h 133350"/>
                <a:gd name="connsiteX4" fmla="*/ 108788 w 133350"/>
                <a:gd name="connsiteY4" fmla="*/ 51087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08788" y="51087"/>
                  </a:moveTo>
                  <a:cubicBezTo>
                    <a:pt x="117526" y="74217"/>
                    <a:pt x="105859" y="100051"/>
                    <a:pt x="82729" y="108788"/>
                  </a:cubicBezTo>
                  <a:cubicBezTo>
                    <a:pt x="59599" y="117526"/>
                    <a:pt x="33766" y="105859"/>
                    <a:pt x="25028" y="82729"/>
                  </a:cubicBezTo>
                  <a:cubicBezTo>
                    <a:pt x="16291" y="59600"/>
                    <a:pt x="27957" y="33766"/>
                    <a:pt x="51087" y="25028"/>
                  </a:cubicBezTo>
                  <a:cubicBezTo>
                    <a:pt x="74217" y="16291"/>
                    <a:pt x="100051" y="27958"/>
                    <a:pt x="108788" y="51087"/>
                  </a:cubicBezTo>
                  <a:close/>
                </a:path>
              </a:pathLst>
            </a:custGeom>
            <a:solidFill>
              <a:srgbClr val="027F9B"/>
            </a:solidFill>
            <a:ln w="9525" cap="flat">
              <a:noFill/>
              <a:prstDash val="solid"/>
              <a:miter/>
            </a:ln>
          </p:spPr>
          <p:txBody>
            <a:bodyPr rtlCol="0" anchor="ctr"/>
            <a:lstStyle/>
            <a:p>
              <a:endParaRPr lang="fi-FI"/>
            </a:p>
          </p:txBody>
        </p:sp>
        <p:sp>
          <p:nvSpPr>
            <p:cNvPr id="108" name="Freeform: Shape 107">
              <a:extLst>
                <a:ext uri="{FF2B5EF4-FFF2-40B4-BE49-F238E27FC236}">
                  <a16:creationId xmlns:a16="http://schemas.microsoft.com/office/drawing/2014/main" id="{F9DF9EDC-62BC-40BA-8ECC-FF440E367B9E}"/>
                </a:ext>
              </a:extLst>
            </p:cNvPr>
            <p:cNvSpPr/>
            <p:nvPr/>
          </p:nvSpPr>
          <p:spPr>
            <a:xfrm>
              <a:off x="6466045" y="3704191"/>
              <a:ext cx="28575" cy="123825"/>
            </a:xfrm>
            <a:custGeom>
              <a:avLst/>
              <a:gdLst>
                <a:gd name="connsiteX0" fmla="*/ 7144 w 28575"/>
                <a:gd name="connsiteY0" fmla="*/ 7144 h 123825"/>
                <a:gd name="connsiteX1" fmla="*/ 23336 w 28575"/>
                <a:gd name="connsiteY1" fmla="*/ 7144 h 123825"/>
                <a:gd name="connsiteX2" fmla="*/ 23336 w 28575"/>
                <a:gd name="connsiteY2" fmla="*/ 123349 h 123825"/>
                <a:gd name="connsiteX3" fmla="*/ 7144 w 28575"/>
                <a:gd name="connsiteY3" fmla="*/ 123349 h 123825"/>
              </a:gdLst>
              <a:ahLst/>
              <a:cxnLst>
                <a:cxn ang="0">
                  <a:pos x="connsiteX0" y="connsiteY0"/>
                </a:cxn>
                <a:cxn ang="0">
                  <a:pos x="connsiteX1" y="connsiteY1"/>
                </a:cxn>
                <a:cxn ang="0">
                  <a:pos x="connsiteX2" y="connsiteY2"/>
                </a:cxn>
                <a:cxn ang="0">
                  <a:pos x="connsiteX3" y="connsiteY3"/>
                </a:cxn>
              </a:cxnLst>
              <a:rect l="l" t="t" r="r" b="b"/>
              <a:pathLst>
                <a:path w="28575" h="123825">
                  <a:moveTo>
                    <a:pt x="7144" y="7144"/>
                  </a:moveTo>
                  <a:lnTo>
                    <a:pt x="23336" y="7144"/>
                  </a:lnTo>
                  <a:lnTo>
                    <a:pt x="23336" y="123349"/>
                  </a:lnTo>
                  <a:lnTo>
                    <a:pt x="7144" y="123349"/>
                  </a:lnTo>
                  <a:close/>
                </a:path>
              </a:pathLst>
            </a:custGeom>
            <a:solidFill>
              <a:srgbClr val="2B313D"/>
            </a:solidFill>
            <a:ln w="9525" cap="flat">
              <a:noFill/>
              <a:prstDash val="solid"/>
              <a:miter/>
            </a:ln>
          </p:spPr>
          <p:txBody>
            <a:bodyPr rtlCol="0" anchor="ctr"/>
            <a:lstStyle/>
            <a:p>
              <a:endParaRPr lang="fi-FI"/>
            </a:p>
          </p:txBody>
        </p:sp>
        <p:sp>
          <p:nvSpPr>
            <p:cNvPr id="109" name="Freeform: Shape 108">
              <a:extLst>
                <a:ext uri="{FF2B5EF4-FFF2-40B4-BE49-F238E27FC236}">
                  <a16:creationId xmlns:a16="http://schemas.microsoft.com/office/drawing/2014/main" id="{A8600BEC-67C1-4C50-877D-A11BCD87FD17}"/>
                </a:ext>
              </a:extLst>
            </p:cNvPr>
            <p:cNvSpPr/>
            <p:nvPr/>
          </p:nvSpPr>
          <p:spPr>
            <a:xfrm>
              <a:off x="6802278" y="3704191"/>
              <a:ext cx="28575" cy="123825"/>
            </a:xfrm>
            <a:custGeom>
              <a:avLst/>
              <a:gdLst>
                <a:gd name="connsiteX0" fmla="*/ 7144 w 28575"/>
                <a:gd name="connsiteY0" fmla="*/ 7144 h 123825"/>
                <a:gd name="connsiteX1" fmla="*/ 23336 w 28575"/>
                <a:gd name="connsiteY1" fmla="*/ 7144 h 123825"/>
                <a:gd name="connsiteX2" fmla="*/ 23336 w 28575"/>
                <a:gd name="connsiteY2" fmla="*/ 123349 h 123825"/>
                <a:gd name="connsiteX3" fmla="*/ 7144 w 28575"/>
                <a:gd name="connsiteY3" fmla="*/ 123349 h 123825"/>
              </a:gdLst>
              <a:ahLst/>
              <a:cxnLst>
                <a:cxn ang="0">
                  <a:pos x="connsiteX0" y="connsiteY0"/>
                </a:cxn>
                <a:cxn ang="0">
                  <a:pos x="connsiteX1" y="connsiteY1"/>
                </a:cxn>
                <a:cxn ang="0">
                  <a:pos x="connsiteX2" y="connsiteY2"/>
                </a:cxn>
                <a:cxn ang="0">
                  <a:pos x="connsiteX3" y="connsiteY3"/>
                </a:cxn>
              </a:cxnLst>
              <a:rect l="l" t="t" r="r" b="b"/>
              <a:pathLst>
                <a:path w="28575" h="123825">
                  <a:moveTo>
                    <a:pt x="7144" y="7144"/>
                  </a:moveTo>
                  <a:lnTo>
                    <a:pt x="23336" y="7144"/>
                  </a:lnTo>
                  <a:lnTo>
                    <a:pt x="23336" y="123349"/>
                  </a:lnTo>
                  <a:lnTo>
                    <a:pt x="7144" y="123349"/>
                  </a:lnTo>
                  <a:close/>
                </a:path>
              </a:pathLst>
            </a:custGeom>
            <a:solidFill>
              <a:srgbClr val="2B313D"/>
            </a:solidFill>
            <a:ln w="9525" cap="flat">
              <a:noFill/>
              <a:prstDash val="solid"/>
              <a:miter/>
            </a:ln>
          </p:spPr>
          <p:txBody>
            <a:bodyPr rtlCol="0" anchor="ctr"/>
            <a:lstStyle/>
            <a:p>
              <a:endParaRPr lang="fi-FI"/>
            </a:p>
          </p:txBody>
        </p:sp>
        <p:sp>
          <p:nvSpPr>
            <p:cNvPr id="110" name="Freeform: Shape 109">
              <a:extLst>
                <a:ext uri="{FF2B5EF4-FFF2-40B4-BE49-F238E27FC236}">
                  <a16:creationId xmlns:a16="http://schemas.microsoft.com/office/drawing/2014/main" id="{8DB7E253-2E06-42AF-B7DA-1A39AB28AE1D}"/>
                </a:ext>
              </a:extLst>
            </p:cNvPr>
            <p:cNvSpPr/>
            <p:nvPr/>
          </p:nvSpPr>
          <p:spPr>
            <a:xfrm>
              <a:off x="6361310" y="3565126"/>
              <a:ext cx="609600" cy="209550"/>
            </a:xfrm>
            <a:custGeom>
              <a:avLst/>
              <a:gdLst>
                <a:gd name="connsiteX0" fmla="*/ 514786 w 609600"/>
                <a:gd name="connsiteY0" fmla="*/ 210979 h 209550"/>
                <a:gd name="connsiteX1" fmla="*/ 41394 w 609600"/>
                <a:gd name="connsiteY1" fmla="*/ 209074 h 209550"/>
                <a:gd name="connsiteX2" fmla="*/ 8056 w 609600"/>
                <a:gd name="connsiteY2" fmla="*/ 180499 h 209550"/>
                <a:gd name="connsiteX3" fmla="*/ 57586 w 609600"/>
                <a:gd name="connsiteY3" fmla="*/ 34766 h 209550"/>
                <a:gd name="connsiteX4" fmla="*/ 109021 w 609600"/>
                <a:gd name="connsiteY4" fmla="*/ 7144 h 209550"/>
                <a:gd name="connsiteX5" fmla="*/ 576699 w 609600"/>
                <a:gd name="connsiteY5" fmla="*/ 7144 h 209550"/>
                <a:gd name="connsiteX6" fmla="*/ 610989 w 609600"/>
                <a:gd name="connsiteY6" fmla="*/ 35719 h 209550"/>
                <a:gd name="connsiteX7" fmla="*/ 565269 w 609600"/>
                <a:gd name="connsiteY7" fmla="*/ 183356 h 209550"/>
                <a:gd name="connsiteX8" fmla="*/ 514786 w 609600"/>
                <a:gd name="connsiteY8" fmla="*/ 210979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209550">
                  <a:moveTo>
                    <a:pt x="514786" y="210979"/>
                  </a:moveTo>
                  <a:lnTo>
                    <a:pt x="41394" y="209074"/>
                  </a:lnTo>
                  <a:cubicBezTo>
                    <a:pt x="17581" y="209074"/>
                    <a:pt x="3294" y="195739"/>
                    <a:pt x="8056" y="180499"/>
                  </a:cubicBezTo>
                  <a:lnTo>
                    <a:pt x="57586" y="34766"/>
                  </a:lnTo>
                  <a:cubicBezTo>
                    <a:pt x="63301" y="19526"/>
                    <a:pt x="86161" y="7144"/>
                    <a:pt x="109021" y="7144"/>
                  </a:cubicBezTo>
                  <a:lnTo>
                    <a:pt x="576699" y="7144"/>
                  </a:lnTo>
                  <a:cubicBezTo>
                    <a:pt x="600511" y="7144"/>
                    <a:pt x="615751" y="19526"/>
                    <a:pt x="610989" y="35719"/>
                  </a:cubicBezTo>
                  <a:lnTo>
                    <a:pt x="565269" y="183356"/>
                  </a:lnTo>
                  <a:cubicBezTo>
                    <a:pt x="562411" y="197644"/>
                    <a:pt x="538599" y="210979"/>
                    <a:pt x="514786" y="210979"/>
                  </a:cubicBezTo>
                  <a:close/>
                </a:path>
              </a:pathLst>
            </a:custGeom>
            <a:solidFill>
              <a:srgbClr val="02B2D9"/>
            </a:solidFill>
            <a:ln w="9525" cap="flat">
              <a:noFill/>
              <a:prstDash val="solid"/>
              <a:miter/>
            </a:ln>
          </p:spPr>
          <p:txBody>
            <a:bodyPr rtlCol="0" anchor="ctr"/>
            <a:lstStyle/>
            <a:p>
              <a:endParaRPr lang="fi-FI"/>
            </a:p>
          </p:txBody>
        </p:sp>
        <p:sp>
          <p:nvSpPr>
            <p:cNvPr id="111" name="Freeform: Shape 110">
              <a:extLst>
                <a:ext uri="{FF2B5EF4-FFF2-40B4-BE49-F238E27FC236}">
                  <a16:creationId xmlns:a16="http://schemas.microsoft.com/office/drawing/2014/main" id="{FDC60149-A9F8-48EF-9DAB-EAA3D221236D}"/>
                </a:ext>
              </a:extLst>
            </p:cNvPr>
            <p:cNvSpPr/>
            <p:nvPr/>
          </p:nvSpPr>
          <p:spPr>
            <a:xfrm>
              <a:off x="6412213" y="3561179"/>
              <a:ext cx="85725" cy="219075"/>
            </a:xfrm>
            <a:custGeom>
              <a:avLst/>
              <a:gdLst>
                <a:gd name="connsiteX0" fmla="*/ 9054 w 85725"/>
                <a:gd name="connsiteY0" fmla="*/ 211191 h 219075"/>
                <a:gd name="connsiteX1" fmla="*/ 77329 w 85725"/>
                <a:gd name="connsiteY1" fmla="*/ 9054 h 219075"/>
                <a:gd name="connsiteX2" fmla="*/ 85451 w 85725"/>
                <a:gd name="connsiteY2" fmla="*/ 11797 h 219075"/>
                <a:gd name="connsiteX3" fmla="*/ 17176 w 85725"/>
                <a:gd name="connsiteY3" fmla="*/ 213934 h 219075"/>
              </a:gdLst>
              <a:ahLst/>
              <a:cxnLst>
                <a:cxn ang="0">
                  <a:pos x="connsiteX0" y="connsiteY0"/>
                </a:cxn>
                <a:cxn ang="0">
                  <a:pos x="connsiteX1" y="connsiteY1"/>
                </a:cxn>
                <a:cxn ang="0">
                  <a:pos x="connsiteX2" y="connsiteY2"/>
                </a:cxn>
                <a:cxn ang="0">
                  <a:pos x="connsiteX3" y="connsiteY3"/>
                </a:cxn>
              </a:cxnLst>
              <a:rect l="l" t="t" r="r" b="b"/>
              <a:pathLst>
                <a:path w="85725" h="219075">
                  <a:moveTo>
                    <a:pt x="9054" y="211191"/>
                  </a:moveTo>
                  <a:lnTo>
                    <a:pt x="77329" y="9054"/>
                  </a:lnTo>
                  <a:lnTo>
                    <a:pt x="85451" y="11797"/>
                  </a:lnTo>
                  <a:lnTo>
                    <a:pt x="17176" y="213934"/>
                  </a:lnTo>
                  <a:close/>
                </a:path>
              </a:pathLst>
            </a:custGeom>
            <a:solidFill>
              <a:srgbClr val="2B313D"/>
            </a:solidFill>
            <a:ln w="9525" cap="flat">
              <a:noFill/>
              <a:prstDash val="solid"/>
              <a:miter/>
            </a:ln>
          </p:spPr>
          <p:txBody>
            <a:bodyPr rtlCol="0" anchor="ctr"/>
            <a:lstStyle/>
            <a:p>
              <a:endParaRPr lang="fi-FI"/>
            </a:p>
          </p:txBody>
        </p:sp>
        <p:sp>
          <p:nvSpPr>
            <p:cNvPr id="112" name="Freeform: Shape 111">
              <a:extLst>
                <a:ext uri="{FF2B5EF4-FFF2-40B4-BE49-F238E27FC236}">
                  <a16:creationId xmlns:a16="http://schemas.microsoft.com/office/drawing/2014/main" id="{3BE88F14-8E62-40E8-ADED-A9121A0DA8D1}"/>
                </a:ext>
              </a:extLst>
            </p:cNvPr>
            <p:cNvSpPr/>
            <p:nvPr/>
          </p:nvSpPr>
          <p:spPr>
            <a:xfrm>
              <a:off x="6497012" y="3561830"/>
              <a:ext cx="85725" cy="219075"/>
            </a:xfrm>
            <a:custGeom>
              <a:avLst/>
              <a:gdLst>
                <a:gd name="connsiteX0" fmla="*/ 9034 w 85725"/>
                <a:gd name="connsiteY0" fmla="*/ 211491 h 219075"/>
                <a:gd name="connsiteX1" fmla="*/ 76392 w 85725"/>
                <a:gd name="connsiteY1" fmla="*/ 9034 h 219075"/>
                <a:gd name="connsiteX2" fmla="*/ 84526 w 85725"/>
                <a:gd name="connsiteY2" fmla="*/ 11740 h 219075"/>
                <a:gd name="connsiteX3" fmla="*/ 17168 w 85725"/>
                <a:gd name="connsiteY3" fmla="*/ 214197 h 219075"/>
              </a:gdLst>
              <a:ahLst/>
              <a:cxnLst>
                <a:cxn ang="0">
                  <a:pos x="connsiteX0" y="connsiteY0"/>
                </a:cxn>
                <a:cxn ang="0">
                  <a:pos x="connsiteX1" y="connsiteY1"/>
                </a:cxn>
                <a:cxn ang="0">
                  <a:pos x="connsiteX2" y="connsiteY2"/>
                </a:cxn>
                <a:cxn ang="0">
                  <a:pos x="connsiteX3" y="connsiteY3"/>
                </a:cxn>
              </a:cxnLst>
              <a:rect l="l" t="t" r="r" b="b"/>
              <a:pathLst>
                <a:path w="85725" h="219075">
                  <a:moveTo>
                    <a:pt x="9034" y="211491"/>
                  </a:moveTo>
                  <a:lnTo>
                    <a:pt x="76392" y="9034"/>
                  </a:lnTo>
                  <a:lnTo>
                    <a:pt x="84526" y="11740"/>
                  </a:lnTo>
                  <a:lnTo>
                    <a:pt x="17168" y="214197"/>
                  </a:lnTo>
                  <a:close/>
                </a:path>
              </a:pathLst>
            </a:custGeom>
            <a:solidFill>
              <a:srgbClr val="2B313D"/>
            </a:solidFill>
            <a:ln w="9525" cap="flat">
              <a:noFill/>
              <a:prstDash val="solid"/>
              <a:miter/>
            </a:ln>
          </p:spPr>
          <p:txBody>
            <a:bodyPr rtlCol="0" anchor="ctr"/>
            <a:lstStyle/>
            <a:p>
              <a:endParaRPr lang="fi-FI"/>
            </a:p>
          </p:txBody>
        </p:sp>
        <p:sp>
          <p:nvSpPr>
            <p:cNvPr id="113" name="Freeform: Shape 112">
              <a:extLst>
                <a:ext uri="{FF2B5EF4-FFF2-40B4-BE49-F238E27FC236}">
                  <a16:creationId xmlns:a16="http://schemas.microsoft.com/office/drawing/2014/main" id="{C9450541-DA42-449F-978C-01D903BD656D}"/>
                </a:ext>
              </a:extLst>
            </p:cNvPr>
            <p:cNvSpPr/>
            <p:nvPr/>
          </p:nvSpPr>
          <p:spPr>
            <a:xfrm>
              <a:off x="6582346" y="3561213"/>
              <a:ext cx="85725" cy="219075"/>
            </a:xfrm>
            <a:custGeom>
              <a:avLst/>
              <a:gdLst>
                <a:gd name="connsiteX0" fmla="*/ 9015 w 85725"/>
                <a:gd name="connsiteY0" fmla="*/ 211729 h 219075"/>
                <a:gd name="connsiteX1" fmla="*/ 75562 w 85725"/>
                <a:gd name="connsiteY1" fmla="*/ 9015 h 219075"/>
                <a:gd name="connsiteX2" fmla="*/ 83707 w 85725"/>
                <a:gd name="connsiteY2" fmla="*/ 11689 h 219075"/>
                <a:gd name="connsiteX3" fmla="*/ 17160 w 85725"/>
                <a:gd name="connsiteY3" fmla="*/ 214402 h 219075"/>
              </a:gdLst>
              <a:ahLst/>
              <a:cxnLst>
                <a:cxn ang="0">
                  <a:pos x="connsiteX0" y="connsiteY0"/>
                </a:cxn>
                <a:cxn ang="0">
                  <a:pos x="connsiteX1" y="connsiteY1"/>
                </a:cxn>
                <a:cxn ang="0">
                  <a:pos x="connsiteX2" y="connsiteY2"/>
                </a:cxn>
                <a:cxn ang="0">
                  <a:pos x="connsiteX3" y="connsiteY3"/>
                </a:cxn>
              </a:cxnLst>
              <a:rect l="l" t="t" r="r" b="b"/>
              <a:pathLst>
                <a:path w="85725" h="219075">
                  <a:moveTo>
                    <a:pt x="9015" y="211729"/>
                  </a:moveTo>
                  <a:lnTo>
                    <a:pt x="75562" y="9015"/>
                  </a:lnTo>
                  <a:lnTo>
                    <a:pt x="83707" y="11689"/>
                  </a:lnTo>
                  <a:lnTo>
                    <a:pt x="17160" y="214402"/>
                  </a:lnTo>
                  <a:close/>
                </a:path>
              </a:pathLst>
            </a:custGeom>
            <a:solidFill>
              <a:srgbClr val="2B313D"/>
            </a:solidFill>
            <a:ln w="9525" cap="flat">
              <a:noFill/>
              <a:prstDash val="solid"/>
              <a:miter/>
            </a:ln>
          </p:spPr>
          <p:txBody>
            <a:bodyPr rtlCol="0" anchor="ctr"/>
            <a:lstStyle/>
            <a:p>
              <a:endParaRPr lang="fi-FI"/>
            </a:p>
          </p:txBody>
        </p:sp>
        <p:sp>
          <p:nvSpPr>
            <p:cNvPr id="114" name="Freeform: Shape 113">
              <a:extLst>
                <a:ext uri="{FF2B5EF4-FFF2-40B4-BE49-F238E27FC236}">
                  <a16:creationId xmlns:a16="http://schemas.microsoft.com/office/drawing/2014/main" id="{5E48F136-A311-4554-A818-D4B63F3586F9}"/>
                </a:ext>
              </a:extLst>
            </p:cNvPr>
            <p:cNvSpPr/>
            <p:nvPr/>
          </p:nvSpPr>
          <p:spPr>
            <a:xfrm>
              <a:off x="6668597" y="3561546"/>
              <a:ext cx="85725" cy="219075"/>
            </a:xfrm>
            <a:custGeom>
              <a:avLst/>
              <a:gdLst>
                <a:gd name="connsiteX0" fmla="*/ 8991 w 85725"/>
                <a:gd name="connsiteY0" fmla="*/ 212067 h 219075"/>
                <a:gd name="connsiteX1" fmla="*/ 74450 w 85725"/>
                <a:gd name="connsiteY1" fmla="*/ 8991 h 219075"/>
                <a:gd name="connsiteX2" fmla="*/ 82609 w 85725"/>
                <a:gd name="connsiteY2" fmla="*/ 11621 h 219075"/>
                <a:gd name="connsiteX3" fmla="*/ 17150 w 85725"/>
                <a:gd name="connsiteY3" fmla="*/ 214697 h 219075"/>
              </a:gdLst>
              <a:ahLst/>
              <a:cxnLst>
                <a:cxn ang="0">
                  <a:pos x="connsiteX0" y="connsiteY0"/>
                </a:cxn>
                <a:cxn ang="0">
                  <a:pos x="connsiteX1" y="connsiteY1"/>
                </a:cxn>
                <a:cxn ang="0">
                  <a:pos x="connsiteX2" y="connsiteY2"/>
                </a:cxn>
                <a:cxn ang="0">
                  <a:pos x="connsiteX3" y="connsiteY3"/>
                </a:cxn>
              </a:cxnLst>
              <a:rect l="l" t="t" r="r" b="b"/>
              <a:pathLst>
                <a:path w="85725" h="219075">
                  <a:moveTo>
                    <a:pt x="8991" y="212067"/>
                  </a:moveTo>
                  <a:lnTo>
                    <a:pt x="74450" y="8991"/>
                  </a:lnTo>
                  <a:lnTo>
                    <a:pt x="82609" y="11621"/>
                  </a:lnTo>
                  <a:lnTo>
                    <a:pt x="17150" y="214697"/>
                  </a:lnTo>
                  <a:close/>
                </a:path>
              </a:pathLst>
            </a:custGeom>
            <a:solidFill>
              <a:srgbClr val="2B313D"/>
            </a:solidFill>
            <a:ln w="9525" cap="flat">
              <a:noFill/>
              <a:prstDash val="solid"/>
              <a:miter/>
            </a:ln>
          </p:spPr>
          <p:txBody>
            <a:bodyPr rtlCol="0" anchor="ctr"/>
            <a:lstStyle/>
            <a:p>
              <a:endParaRPr lang="fi-FI"/>
            </a:p>
          </p:txBody>
        </p:sp>
        <p:sp>
          <p:nvSpPr>
            <p:cNvPr id="115" name="Freeform: Shape 114">
              <a:extLst>
                <a:ext uri="{FF2B5EF4-FFF2-40B4-BE49-F238E27FC236}">
                  <a16:creationId xmlns:a16="http://schemas.microsoft.com/office/drawing/2014/main" id="{60D9629E-EFE3-49B4-97BC-934C3F49777D}"/>
                </a:ext>
              </a:extLst>
            </p:cNvPr>
            <p:cNvSpPr/>
            <p:nvPr/>
          </p:nvSpPr>
          <p:spPr>
            <a:xfrm>
              <a:off x="6754562" y="3561312"/>
              <a:ext cx="85725" cy="219075"/>
            </a:xfrm>
            <a:custGeom>
              <a:avLst/>
              <a:gdLst>
                <a:gd name="connsiteX0" fmla="*/ 8970 w 85725"/>
                <a:gd name="connsiteY0" fmla="*/ 212345 h 219075"/>
                <a:gd name="connsiteX1" fmla="*/ 73512 w 85725"/>
                <a:gd name="connsiteY1" fmla="*/ 8970 h 219075"/>
                <a:gd name="connsiteX2" fmla="*/ 81683 w 85725"/>
                <a:gd name="connsiteY2" fmla="*/ 11563 h 219075"/>
                <a:gd name="connsiteX3" fmla="*/ 17142 w 85725"/>
                <a:gd name="connsiteY3" fmla="*/ 214938 h 219075"/>
              </a:gdLst>
              <a:ahLst/>
              <a:cxnLst>
                <a:cxn ang="0">
                  <a:pos x="connsiteX0" y="connsiteY0"/>
                </a:cxn>
                <a:cxn ang="0">
                  <a:pos x="connsiteX1" y="connsiteY1"/>
                </a:cxn>
                <a:cxn ang="0">
                  <a:pos x="connsiteX2" y="connsiteY2"/>
                </a:cxn>
                <a:cxn ang="0">
                  <a:pos x="connsiteX3" y="connsiteY3"/>
                </a:cxn>
              </a:cxnLst>
              <a:rect l="l" t="t" r="r" b="b"/>
              <a:pathLst>
                <a:path w="85725" h="219075">
                  <a:moveTo>
                    <a:pt x="8970" y="212345"/>
                  </a:moveTo>
                  <a:lnTo>
                    <a:pt x="73512" y="8970"/>
                  </a:lnTo>
                  <a:lnTo>
                    <a:pt x="81683" y="11563"/>
                  </a:lnTo>
                  <a:lnTo>
                    <a:pt x="17142" y="214938"/>
                  </a:lnTo>
                  <a:close/>
                </a:path>
              </a:pathLst>
            </a:custGeom>
            <a:solidFill>
              <a:srgbClr val="2B313D"/>
            </a:solidFill>
            <a:ln w="9525" cap="flat">
              <a:noFill/>
              <a:prstDash val="solid"/>
              <a:miter/>
            </a:ln>
          </p:spPr>
          <p:txBody>
            <a:bodyPr rtlCol="0" anchor="ctr"/>
            <a:lstStyle/>
            <a:p>
              <a:endParaRPr lang="fi-FI"/>
            </a:p>
          </p:txBody>
        </p:sp>
        <p:sp>
          <p:nvSpPr>
            <p:cNvPr id="116" name="Freeform: Shape 115">
              <a:extLst>
                <a:ext uri="{FF2B5EF4-FFF2-40B4-BE49-F238E27FC236}">
                  <a16:creationId xmlns:a16="http://schemas.microsoft.com/office/drawing/2014/main" id="{B1767687-45AA-440A-AC95-B0932195B5FC}"/>
                </a:ext>
              </a:extLst>
            </p:cNvPr>
            <p:cNvSpPr/>
            <p:nvPr/>
          </p:nvSpPr>
          <p:spPr>
            <a:xfrm>
              <a:off x="6840369" y="3561434"/>
              <a:ext cx="85725" cy="219075"/>
            </a:xfrm>
            <a:custGeom>
              <a:avLst/>
              <a:gdLst>
                <a:gd name="connsiteX0" fmla="*/ 8945 w 85725"/>
                <a:gd name="connsiteY0" fmla="*/ 212639 h 219075"/>
                <a:gd name="connsiteX1" fmla="*/ 72398 w 85725"/>
                <a:gd name="connsiteY1" fmla="*/ 8945 h 219075"/>
                <a:gd name="connsiteX2" fmla="*/ 80582 w 85725"/>
                <a:gd name="connsiteY2" fmla="*/ 11494 h 219075"/>
                <a:gd name="connsiteX3" fmla="*/ 17129 w 85725"/>
                <a:gd name="connsiteY3" fmla="*/ 215189 h 219075"/>
              </a:gdLst>
              <a:ahLst/>
              <a:cxnLst>
                <a:cxn ang="0">
                  <a:pos x="connsiteX0" y="connsiteY0"/>
                </a:cxn>
                <a:cxn ang="0">
                  <a:pos x="connsiteX1" y="connsiteY1"/>
                </a:cxn>
                <a:cxn ang="0">
                  <a:pos x="connsiteX2" y="connsiteY2"/>
                </a:cxn>
                <a:cxn ang="0">
                  <a:pos x="connsiteX3" y="connsiteY3"/>
                </a:cxn>
              </a:cxnLst>
              <a:rect l="l" t="t" r="r" b="b"/>
              <a:pathLst>
                <a:path w="85725" h="219075">
                  <a:moveTo>
                    <a:pt x="8945" y="212639"/>
                  </a:moveTo>
                  <a:lnTo>
                    <a:pt x="72398" y="8945"/>
                  </a:lnTo>
                  <a:lnTo>
                    <a:pt x="80582" y="11494"/>
                  </a:lnTo>
                  <a:lnTo>
                    <a:pt x="17129" y="215189"/>
                  </a:lnTo>
                  <a:close/>
                </a:path>
              </a:pathLst>
            </a:custGeom>
            <a:solidFill>
              <a:srgbClr val="2B313D"/>
            </a:solidFill>
            <a:ln w="9525" cap="flat">
              <a:noFill/>
              <a:prstDash val="solid"/>
              <a:miter/>
            </a:ln>
          </p:spPr>
          <p:txBody>
            <a:bodyPr rtlCol="0" anchor="ctr"/>
            <a:lstStyle/>
            <a:p>
              <a:endParaRPr lang="fi-FI"/>
            </a:p>
          </p:txBody>
        </p:sp>
        <p:sp>
          <p:nvSpPr>
            <p:cNvPr id="117" name="Freeform: Shape 116">
              <a:extLst>
                <a:ext uri="{FF2B5EF4-FFF2-40B4-BE49-F238E27FC236}">
                  <a16:creationId xmlns:a16="http://schemas.microsoft.com/office/drawing/2014/main" id="{D382673F-2504-49DD-AFD2-D75F686558EC}"/>
                </a:ext>
              </a:extLst>
            </p:cNvPr>
            <p:cNvSpPr/>
            <p:nvPr/>
          </p:nvSpPr>
          <p:spPr>
            <a:xfrm>
              <a:off x="6399361" y="3628016"/>
              <a:ext cx="561975" cy="19050"/>
            </a:xfrm>
            <a:custGeom>
              <a:avLst/>
              <a:gdLst>
                <a:gd name="connsiteX0" fmla="*/ 7153 w 561975"/>
                <a:gd name="connsiteY0" fmla="*/ 15726 h 19050"/>
                <a:gd name="connsiteX1" fmla="*/ 7165 w 561975"/>
                <a:gd name="connsiteY1" fmla="*/ 7153 h 19050"/>
                <a:gd name="connsiteX2" fmla="*/ 562472 w 561975"/>
                <a:gd name="connsiteY2" fmla="*/ 7894 h 19050"/>
                <a:gd name="connsiteX3" fmla="*/ 562461 w 561975"/>
                <a:gd name="connsiteY3" fmla="*/ 16466 h 19050"/>
              </a:gdLst>
              <a:ahLst/>
              <a:cxnLst>
                <a:cxn ang="0">
                  <a:pos x="connsiteX0" y="connsiteY0"/>
                </a:cxn>
                <a:cxn ang="0">
                  <a:pos x="connsiteX1" y="connsiteY1"/>
                </a:cxn>
                <a:cxn ang="0">
                  <a:pos x="connsiteX2" y="connsiteY2"/>
                </a:cxn>
                <a:cxn ang="0">
                  <a:pos x="connsiteX3" y="connsiteY3"/>
                </a:cxn>
              </a:cxnLst>
              <a:rect l="l" t="t" r="r" b="b"/>
              <a:pathLst>
                <a:path w="561975" h="19050">
                  <a:moveTo>
                    <a:pt x="7153" y="15726"/>
                  </a:moveTo>
                  <a:lnTo>
                    <a:pt x="7165" y="7153"/>
                  </a:lnTo>
                  <a:lnTo>
                    <a:pt x="562472" y="7894"/>
                  </a:lnTo>
                  <a:lnTo>
                    <a:pt x="562461" y="16466"/>
                  </a:lnTo>
                  <a:close/>
                </a:path>
              </a:pathLst>
            </a:custGeom>
            <a:solidFill>
              <a:srgbClr val="2B313D"/>
            </a:solidFill>
            <a:ln w="9525" cap="flat">
              <a:noFill/>
              <a:prstDash val="solid"/>
              <a:miter/>
            </a:ln>
          </p:spPr>
          <p:txBody>
            <a:bodyPr rtlCol="0" anchor="ctr"/>
            <a:lstStyle/>
            <a:p>
              <a:endParaRPr lang="fi-FI"/>
            </a:p>
          </p:txBody>
        </p:sp>
        <p:sp>
          <p:nvSpPr>
            <p:cNvPr id="118" name="Freeform: Shape 117">
              <a:extLst>
                <a:ext uri="{FF2B5EF4-FFF2-40B4-BE49-F238E27FC236}">
                  <a16:creationId xmlns:a16="http://schemas.microsoft.com/office/drawing/2014/main" id="{28834B49-E370-4C1E-8D0F-38925FC42D0B}"/>
                </a:ext>
              </a:extLst>
            </p:cNvPr>
            <p:cNvSpPr/>
            <p:nvPr/>
          </p:nvSpPr>
          <p:spPr>
            <a:xfrm>
              <a:off x="6374878" y="3697912"/>
              <a:ext cx="571500" cy="19050"/>
            </a:xfrm>
            <a:custGeom>
              <a:avLst/>
              <a:gdLst>
                <a:gd name="connsiteX0" fmla="*/ 7163 w 571500"/>
                <a:gd name="connsiteY0" fmla="*/ 15736 h 19050"/>
                <a:gd name="connsiteX1" fmla="*/ 7186 w 571500"/>
                <a:gd name="connsiteY1" fmla="*/ 7163 h 19050"/>
                <a:gd name="connsiteX2" fmla="*/ 564399 w 571500"/>
                <a:gd name="connsiteY2" fmla="*/ 8665 h 19050"/>
                <a:gd name="connsiteX3" fmla="*/ 564375 w 571500"/>
                <a:gd name="connsiteY3" fmla="*/ 17237 h 19050"/>
              </a:gdLst>
              <a:ahLst/>
              <a:cxnLst>
                <a:cxn ang="0">
                  <a:pos x="connsiteX0" y="connsiteY0"/>
                </a:cxn>
                <a:cxn ang="0">
                  <a:pos x="connsiteX1" y="connsiteY1"/>
                </a:cxn>
                <a:cxn ang="0">
                  <a:pos x="connsiteX2" y="connsiteY2"/>
                </a:cxn>
                <a:cxn ang="0">
                  <a:pos x="connsiteX3" y="connsiteY3"/>
                </a:cxn>
              </a:cxnLst>
              <a:rect l="l" t="t" r="r" b="b"/>
              <a:pathLst>
                <a:path w="571500" h="19050">
                  <a:moveTo>
                    <a:pt x="7163" y="15736"/>
                  </a:moveTo>
                  <a:lnTo>
                    <a:pt x="7186" y="7163"/>
                  </a:lnTo>
                  <a:lnTo>
                    <a:pt x="564399" y="8665"/>
                  </a:lnTo>
                  <a:lnTo>
                    <a:pt x="564375" y="17237"/>
                  </a:lnTo>
                  <a:close/>
                </a:path>
              </a:pathLst>
            </a:custGeom>
            <a:solidFill>
              <a:srgbClr val="2B313D"/>
            </a:solidFill>
            <a:ln w="9525" cap="flat">
              <a:noFill/>
              <a:prstDash val="solid"/>
              <a:miter/>
            </a:ln>
          </p:spPr>
          <p:txBody>
            <a:bodyPr rtlCol="0" anchor="ctr"/>
            <a:lstStyle/>
            <a:p>
              <a:endParaRPr lang="fi-FI"/>
            </a:p>
          </p:txBody>
        </p:sp>
        <p:sp>
          <p:nvSpPr>
            <p:cNvPr id="119" name="Freeform: Shape 118">
              <a:extLst>
                <a:ext uri="{FF2B5EF4-FFF2-40B4-BE49-F238E27FC236}">
                  <a16:creationId xmlns:a16="http://schemas.microsoft.com/office/drawing/2014/main" id="{632674DD-203C-48C6-B048-7F89AFC68EC3}"/>
                </a:ext>
              </a:extLst>
            </p:cNvPr>
            <p:cNvSpPr/>
            <p:nvPr/>
          </p:nvSpPr>
          <p:spPr>
            <a:xfrm>
              <a:off x="5431135" y="4872419"/>
              <a:ext cx="476250" cy="381000"/>
            </a:xfrm>
            <a:custGeom>
              <a:avLst/>
              <a:gdLst>
                <a:gd name="connsiteX0" fmla="*/ 468649 w 476250"/>
                <a:gd name="connsiteY0" fmla="*/ 324815 h 381000"/>
                <a:gd name="connsiteX1" fmla="*/ 405784 w 476250"/>
                <a:gd name="connsiteY1" fmla="*/ 227660 h 381000"/>
                <a:gd name="connsiteX2" fmla="*/ 392449 w 476250"/>
                <a:gd name="connsiteY2" fmla="*/ 206705 h 381000"/>
                <a:gd name="connsiteX3" fmla="*/ 358159 w 476250"/>
                <a:gd name="connsiteY3" fmla="*/ 153365 h 381000"/>
                <a:gd name="connsiteX4" fmla="*/ 349587 w 476250"/>
                <a:gd name="connsiteY4" fmla="*/ 140030 h 381000"/>
                <a:gd name="connsiteX5" fmla="*/ 338157 w 476250"/>
                <a:gd name="connsiteY5" fmla="*/ 134315 h 381000"/>
                <a:gd name="connsiteX6" fmla="*/ 328632 w 476250"/>
                <a:gd name="connsiteY6" fmla="*/ 141935 h 381000"/>
                <a:gd name="connsiteX7" fmla="*/ 323869 w 476250"/>
                <a:gd name="connsiteY7" fmla="*/ 154318 h 381000"/>
                <a:gd name="connsiteX8" fmla="*/ 286722 w 476250"/>
                <a:gd name="connsiteY8" fmla="*/ 242901 h 381000"/>
                <a:gd name="connsiteX9" fmla="*/ 100032 w 476250"/>
                <a:gd name="connsiteY9" fmla="*/ 112408 h 381000"/>
                <a:gd name="connsiteX10" fmla="*/ 129559 w 476250"/>
                <a:gd name="connsiteY10" fmla="*/ 31445 h 381000"/>
                <a:gd name="connsiteX11" fmla="*/ 160039 w 476250"/>
                <a:gd name="connsiteY11" fmla="*/ 36208 h 381000"/>
                <a:gd name="connsiteX12" fmla="*/ 195282 w 476250"/>
                <a:gd name="connsiteY12" fmla="*/ 52401 h 381000"/>
                <a:gd name="connsiteX13" fmla="*/ 211474 w 476250"/>
                <a:gd name="connsiteY13" fmla="*/ 47638 h 381000"/>
                <a:gd name="connsiteX14" fmla="*/ 206712 w 476250"/>
                <a:gd name="connsiteY14" fmla="*/ 31445 h 381000"/>
                <a:gd name="connsiteX15" fmla="*/ 168612 w 476250"/>
                <a:gd name="connsiteY15" fmla="*/ 14301 h 381000"/>
                <a:gd name="connsiteX16" fmla="*/ 108604 w 476250"/>
                <a:gd name="connsiteY16" fmla="*/ 20015 h 381000"/>
                <a:gd name="connsiteX17" fmla="*/ 48597 w 476250"/>
                <a:gd name="connsiteY17" fmla="*/ 186703 h 381000"/>
                <a:gd name="connsiteX18" fmla="*/ 40977 w 476250"/>
                <a:gd name="connsiteY18" fmla="*/ 209563 h 381000"/>
                <a:gd name="connsiteX19" fmla="*/ 7639 w 476250"/>
                <a:gd name="connsiteY19" fmla="*/ 308623 h 381000"/>
                <a:gd name="connsiteX20" fmla="*/ 15259 w 476250"/>
                <a:gd name="connsiteY20" fmla="*/ 323863 h 381000"/>
                <a:gd name="connsiteX21" fmla="*/ 19069 w 476250"/>
                <a:gd name="connsiteY21" fmla="*/ 323863 h 381000"/>
                <a:gd name="connsiteX22" fmla="*/ 30499 w 476250"/>
                <a:gd name="connsiteY22" fmla="*/ 316243 h 381000"/>
                <a:gd name="connsiteX23" fmla="*/ 63837 w 476250"/>
                <a:gd name="connsiteY23" fmla="*/ 216230 h 381000"/>
                <a:gd name="connsiteX24" fmla="*/ 71457 w 476250"/>
                <a:gd name="connsiteY24" fmla="*/ 193370 h 381000"/>
                <a:gd name="connsiteX25" fmla="*/ 76219 w 476250"/>
                <a:gd name="connsiteY25" fmla="*/ 178130 h 381000"/>
                <a:gd name="connsiteX26" fmla="*/ 140037 w 476250"/>
                <a:gd name="connsiteY26" fmla="*/ 220040 h 381000"/>
                <a:gd name="connsiteX27" fmla="*/ 182899 w 476250"/>
                <a:gd name="connsiteY27" fmla="*/ 279095 h 381000"/>
                <a:gd name="connsiteX28" fmla="*/ 203854 w 476250"/>
                <a:gd name="connsiteY28" fmla="*/ 312433 h 381000"/>
                <a:gd name="connsiteX29" fmla="*/ 200044 w 476250"/>
                <a:gd name="connsiteY29" fmla="*/ 330530 h 381000"/>
                <a:gd name="connsiteX30" fmla="*/ 249574 w 476250"/>
                <a:gd name="connsiteY30" fmla="*/ 381965 h 381000"/>
                <a:gd name="connsiteX31" fmla="*/ 297199 w 476250"/>
                <a:gd name="connsiteY31" fmla="*/ 352438 h 381000"/>
                <a:gd name="connsiteX32" fmla="*/ 308629 w 476250"/>
                <a:gd name="connsiteY32" fmla="*/ 351485 h 381000"/>
                <a:gd name="connsiteX33" fmla="*/ 332442 w 476250"/>
                <a:gd name="connsiteY33" fmla="*/ 350533 h 381000"/>
                <a:gd name="connsiteX34" fmla="*/ 459124 w 476250"/>
                <a:gd name="connsiteY34" fmla="*/ 341008 h 381000"/>
                <a:gd name="connsiteX35" fmla="*/ 468649 w 476250"/>
                <a:gd name="connsiteY35" fmla="*/ 334340 h 381000"/>
                <a:gd name="connsiteX36" fmla="*/ 468649 w 476250"/>
                <a:gd name="connsiteY36" fmla="*/ 324815 h 381000"/>
                <a:gd name="connsiteX37" fmla="*/ 268624 w 476250"/>
                <a:gd name="connsiteY37" fmla="*/ 285763 h 381000"/>
                <a:gd name="connsiteX38" fmla="*/ 252432 w 476250"/>
                <a:gd name="connsiteY38" fmla="*/ 282905 h 381000"/>
                <a:gd name="connsiteX39" fmla="*/ 220047 w 476250"/>
                <a:gd name="connsiteY39" fmla="*/ 293383 h 381000"/>
                <a:gd name="connsiteX40" fmla="*/ 203854 w 476250"/>
                <a:gd name="connsiteY40" fmla="*/ 267665 h 381000"/>
                <a:gd name="connsiteX41" fmla="*/ 157182 w 476250"/>
                <a:gd name="connsiteY41" fmla="*/ 202895 h 381000"/>
                <a:gd name="connsiteX42" fmla="*/ 84792 w 476250"/>
                <a:gd name="connsiteY42" fmla="*/ 156223 h 381000"/>
                <a:gd name="connsiteX43" fmla="*/ 92412 w 476250"/>
                <a:gd name="connsiteY43" fmla="*/ 135268 h 381000"/>
                <a:gd name="connsiteX44" fmla="*/ 277197 w 476250"/>
                <a:gd name="connsiteY44" fmla="*/ 265760 h 381000"/>
                <a:gd name="connsiteX45" fmla="*/ 268624 w 476250"/>
                <a:gd name="connsiteY45" fmla="*/ 285763 h 381000"/>
                <a:gd name="connsiteX46" fmla="*/ 331489 w 476250"/>
                <a:gd name="connsiteY46" fmla="*/ 328626 h 381000"/>
                <a:gd name="connsiteX47" fmla="*/ 307677 w 476250"/>
                <a:gd name="connsiteY47" fmla="*/ 329578 h 381000"/>
                <a:gd name="connsiteX48" fmla="*/ 301962 w 476250"/>
                <a:gd name="connsiteY48" fmla="*/ 329578 h 381000"/>
                <a:gd name="connsiteX49" fmla="*/ 288627 w 476250"/>
                <a:gd name="connsiteY49" fmla="*/ 298145 h 381000"/>
                <a:gd name="connsiteX50" fmla="*/ 341014 w 476250"/>
                <a:gd name="connsiteY50" fmla="*/ 171463 h 381000"/>
                <a:gd name="connsiteX51" fmla="*/ 370542 w 476250"/>
                <a:gd name="connsiteY51" fmla="*/ 217183 h 381000"/>
                <a:gd name="connsiteX52" fmla="*/ 383877 w 476250"/>
                <a:gd name="connsiteY52" fmla="*/ 237185 h 381000"/>
                <a:gd name="connsiteX53" fmla="*/ 437217 w 476250"/>
                <a:gd name="connsiteY53" fmla="*/ 320053 h 381000"/>
                <a:gd name="connsiteX54" fmla="*/ 331489 w 476250"/>
                <a:gd name="connsiteY54" fmla="*/ 328626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76250" h="381000">
                  <a:moveTo>
                    <a:pt x="468649" y="324815"/>
                  </a:moveTo>
                  <a:lnTo>
                    <a:pt x="405784" y="227660"/>
                  </a:lnTo>
                  <a:lnTo>
                    <a:pt x="392449" y="206705"/>
                  </a:lnTo>
                  <a:lnTo>
                    <a:pt x="358159" y="153365"/>
                  </a:lnTo>
                  <a:lnTo>
                    <a:pt x="349587" y="140030"/>
                  </a:lnTo>
                  <a:cubicBezTo>
                    <a:pt x="346729" y="136220"/>
                    <a:pt x="342919" y="134315"/>
                    <a:pt x="338157" y="134315"/>
                  </a:cubicBezTo>
                  <a:cubicBezTo>
                    <a:pt x="333394" y="134315"/>
                    <a:pt x="329584" y="137173"/>
                    <a:pt x="328632" y="141935"/>
                  </a:cubicBezTo>
                  <a:lnTo>
                    <a:pt x="323869" y="154318"/>
                  </a:lnTo>
                  <a:lnTo>
                    <a:pt x="286722" y="242901"/>
                  </a:lnTo>
                  <a:cubicBezTo>
                    <a:pt x="246717" y="220040"/>
                    <a:pt x="123844" y="129553"/>
                    <a:pt x="100032" y="112408"/>
                  </a:cubicBezTo>
                  <a:cubicBezTo>
                    <a:pt x="114319" y="69545"/>
                    <a:pt x="126702" y="38113"/>
                    <a:pt x="129559" y="31445"/>
                  </a:cubicBezTo>
                  <a:cubicBezTo>
                    <a:pt x="132417" y="28588"/>
                    <a:pt x="144799" y="30493"/>
                    <a:pt x="160039" y="36208"/>
                  </a:cubicBezTo>
                  <a:cubicBezTo>
                    <a:pt x="170517" y="40018"/>
                    <a:pt x="182899" y="45733"/>
                    <a:pt x="195282" y="52401"/>
                  </a:cubicBezTo>
                  <a:cubicBezTo>
                    <a:pt x="200997" y="55258"/>
                    <a:pt x="208617" y="53353"/>
                    <a:pt x="211474" y="47638"/>
                  </a:cubicBezTo>
                  <a:cubicBezTo>
                    <a:pt x="215284" y="41923"/>
                    <a:pt x="212427" y="34303"/>
                    <a:pt x="206712" y="31445"/>
                  </a:cubicBezTo>
                  <a:cubicBezTo>
                    <a:pt x="197187" y="26683"/>
                    <a:pt x="183852" y="19063"/>
                    <a:pt x="168612" y="14301"/>
                  </a:cubicBezTo>
                  <a:cubicBezTo>
                    <a:pt x="144799" y="5728"/>
                    <a:pt x="119082" y="1918"/>
                    <a:pt x="108604" y="20015"/>
                  </a:cubicBezTo>
                  <a:cubicBezTo>
                    <a:pt x="100984" y="32398"/>
                    <a:pt x="73362" y="113360"/>
                    <a:pt x="48597" y="186703"/>
                  </a:cubicBezTo>
                  <a:cubicBezTo>
                    <a:pt x="45739" y="194323"/>
                    <a:pt x="43834" y="201943"/>
                    <a:pt x="40977" y="209563"/>
                  </a:cubicBezTo>
                  <a:cubicBezTo>
                    <a:pt x="24784" y="257188"/>
                    <a:pt x="11449" y="298145"/>
                    <a:pt x="7639" y="308623"/>
                  </a:cubicBezTo>
                  <a:cubicBezTo>
                    <a:pt x="5734" y="315290"/>
                    <a:pt x="9544" y="321958"/>
                    <a:pt x="15259" y="323863"/>
                  </a:cubicBezTo>
                  <a:cubicBezTo>
                    <a:pt x="16212" y="323863"/>
                    <a:pt x="18117" y="323863"/>
                    <a:pt x="19069" y="323863"/>
                  </a:cubicBezTo>
                  <a:cubicBezTo>
                    <a:pt x="23832" y="323863"/>
                    <a:pt x="28594" y="321005"/>
                    <a:pt x="30499" y="316243"/>
                  </a:cubicBezTo>
                  <a:cubicBezTo>
                    <a:pt x="40024" y="285763"/>
                    <a:pt x="51454" y="251473"/>
                    <a:pt x="63837" y="216230"/>
                  </a:cubicBezTo>
                  <a:cubicBezTo>
                    <a:pt x="66694" y="208610"/>
                    <a:pt x="68599" y="200990"/>
                    <a:pt x="71457" y="193370"/>
                  </a:cubicBezTo>
                  <a:cubicBezTo>
                    <a:pt x="73362" y="188608"/>
                    <a:pt x="75267" y="183845"/>
                    <a:pt x="76219" y="178130"/>
                  </a:cubicBezTo>
                  <a:cubicBezTo>
                    <a:pt x="90507" y="183845"/>
                    <a:pt x="116224" y="196228"/>
                    <a:pt x="140037" y="220040"/>
                  </a:cubicBezTo>
                  <a:cubicBezTo>
                    <a:pt x="157182" y="236233"/>
                    <a:pt x="170517" y="258140"/>
                    <a:pt x="182899" y="279095"/>
                  </a:cubicBezTo>
                  <a:cubicBezTo>
                    <a:pt x="189567" y="290526"/>
                    <a:pt x="196234" y="301955"/>
                    <a:pt x="203854" y="312433"/>
                  </a:cubicBezTo>
                  <a:cubicBezTo>
                    <a:pt x="200997" y="318148"/>
                    <a:pt x="200044" y="324815"/>
                    <a:pt x="200044" y="330530"/>
                  </a:cubicBezTo>
                  <a:cubicBezTo>
                    <a:pt x="199092" y="358153"/>
                    <a:pt x="221952" y="381965"/>
                    <a:pt x="249574" y="381965"/>
                  </a:cubicBezTo>
                  <a:cubicBezTo>
                    <a:pt x="270529" y="381965"/>
                    <a:pt x="288627" y="369583"/>
                    <a:pt x="297199" y="352438"/>
                  </a:cubicBezTo>
                  <a:cubicBezTo>
                    <a:pt x="301009" y="352438"/>
                    <a:pt x="304819" y="352438"/>
                    <a:pt x="308629" y="351485"/>
                  </a:cubicBezTo>
                  <a:cubicBezTo>
                    <a:pt x="316249" y="351485"/>
                    <a:pt x="324822" y="350533"/>
                    <a:pt x="332442" y="350533"/>
                  </a:cubicBezTo>
                  <a:cubicBezTo>
                    <a:pt x="390544" y="347676"/>
                    <a:pt x="455314" y="341008"/>
                    <a:pt x="459124" y="341008"/>
                  </a:cubicBezTo>
                  <a:cubicBezTo>
                    <a:pt x="462934" y="341008"/>
                    <a:pt x="466744" y="338151"/>
                    <a:pt x="468649" y="334340"/>
                  </a:cubicBezTo>
                  <a:cubicBezTo>
                    <a:pt x="471507" y="332435"/>
                    <a:pt x="471507" y="327673"/>
                    <a:pt x="468649" y="324815"/>
                  </a:cubicBezTo>
                  <a:close/>
                  <a:moveTo>
                    <a:pt x="268624" y="285763"/>
                  </a:moveTo>
                  <a:cubicBezTo>
                    <a:pt x="263862" y="283858"/>
                    <a:pt x="258147" y="282905"/>
                    <a:pt x="252432" y="282905"/>
                  </a:cubicBezTo>
                  <a:cubicBezTo>
                    <a:pt x="240049" y="282905"/>
                    <a:pt x="228619" y="286715"/>
                    <a:pt x="220047" y="293383"/>
                  </a:cubicBezTo>
                  <a:cubicBezTo>
                    <a:pt x="215284" y="285763"/>
                    <a:pt x="209569" y="277190"/>
                    <a:pt x="203854" y="267665"/>
                  </a:cubicBezTo>
                  <a:cubicBezTo>
                    <a:pt x="190519" y="244805"/>
                    <a:pt x="176232" y="221945"/>
                    <a:pt x="157182" y="202895"/>
                  </a:cubicBezTo>
                  <a:cubicBezTo>
                    <a:pt x="129559" y="176226"/>
                    <a:pt x="100032" y="162890"/>
                    <a:pt x="84792" y="156223"/>
                  </a:cubicBezTo>
                  <a:cubicBezTo>
                    <a:pt x="87649" y="148603"/>
                    <a:pt x="89554" y="141935"/>
                    <a:pt x="92412" y="135268"/>
                  </a:cubicBezTo>
                  <a:cubicBezTo>
                    <a:pt x="110509" y="148603"/>
                    <a:pt x="233382" y="240995"/>
                    <a:pt x="277197" y="265760"/>
                  </a:cubicBezTo>
                  <a:lnTo>
                    <a:pt x="268624" y="285763"/>
                  </a:lnTo>
                  <a:close/>
                  <a:moveTo>
                    <a:pt x="331489" y="328626"/>
                  </a:moveTo>
                  <a:cubicBezTo>
                    <a:pt x="322917" y="328626"/>
                    <a:pt x="315297" y="329578"/>
                    <a:pt x="307677" y="329578"/>
                  </a:cubicBezTo>
                  <a:cubicBezTo>
                    <a:pt x="305772" y="329578"/>
                    <a:pt x="303867" y="329578"/>
                    <a:pt x="301962" y="329578"/>
                  </a:cubicBezTo>
                  <a:cubicBezTo>
                    <a:pt x="301009" y="317195"/>
                    <a:pt x="296247" y="306718"/>
                    <a:pt x="288627" y="298145"/>
                  </a:cubicBezTo>
                  <a:lnTo>
                    <a:pt x="341014" y="171463"/>
                  </a:lnTo>
                  <a:lnTo>
                    <a:pt x="370542" y="217183"/>
                  </a:lnTo>
                  <a:lnTo>
                    <a:pt x="383877" y="237185"/>
                  </a:lnTo>
                  <a:lnTo>
                    <a:pt x="437217" y="320053"/>
                  </a:lnTo>
                  <a:cubicBezTo>
                    <a:pt x="413404" y="322910"/>
                    <a:pt x="371494" y="326720"/>
                    <a:pt x="331489" y="328626"/>
                  </a:cubicBezTo>
                  <a:close/>
                </a:path>
              </a:pathLst>
            </a:custGeom>
            <a:solidFill>
              <a:schemeClr val="accent1"/>
            </a:solidFill>
            <a:ln w="9525" cap="flat">
              <a:noFill/>
              <a:prstDash val="solid"/>
              <a:miter/>
            </a:ln>
          </p:spPr>
          <p:txBody>
            <a:bodyPr rtlCol="0" anchor="ctr"/>
            <a:lstStyle/>
            <a:p>
              <a:endParaRPr lang="fi-FI"/>
            </a:p>
          </p:txBody>
        </p:sp>
        <p:sp>
          <p:nvSpPr>
            <p:cNvPr id="120" name="Freeform: Shape 119">
              <a:extLst>
                <a:ext uri="{FF2B5EF4-FFF2-40B4-BE49-F238E27FC236}">
                  <a16:creationId xmlns:a16="http://schemas.microsoft.com/office/drawing/2014/main" id="{B6A6E4B4-85E2-4D59-868E-8AF2728C72B7}"/>
                </a:ext>
              </a:extLst>
            </p:cNvPr>
            <p:cNvSpPr/>
            <p:nvPr/>
          </p:nvSpPr>
          <p:spPr>
            <a:xfrm>
              <a:off x="5303984" y="5048168"/>
              <a:ext cx="285750" cy="285750"/>
            </a:xfrm>
            <a:custGeom>
              <a:avLst/>
              <a:gdLst>
                <a:gd name="connsiteX0" fmla="*/ 199560 w 285750"/>
                <a:gd name="connsiteY0" fmla="*/ 18574 h 285750"/>
                <a:gd name="connsiteX1" fmla="*/ 176700 w 285750"/>
                <a:gd name="connsiteY1" fmla="*/ 10954 h 285750"/>
                <a:gd name="connsiteX2" fmla="*/ 148125 w 285750"/>
                <a:gd name="connsiteY2" fmla="*/ 7144 h 285750"/>
                <a:gd name="connsiteX3" fmla="*/ 7155 w 285750"/>
                <a:gd name="connsiteY3" fmla="*/ 146209 h 285750"/>
                <a:gd name="connsiteX4" fmla="*/ 144315 w 285750"/>
                <a:gd name="connsiteY4" fmla="*/ 287179 h 285750"/>
                <a:gd name="connsiteX5" fmla="*/ 146220 w 285750"/>
                <a:gd name="connsiteY5" fmla="*/ 287179 h 285750"/>
                <a:gd name="connsiteX6" fmla="*/ 287190 w 285750"/>
                <a:gd name="connsiteY6" fmla="*/ 148114 h 285750"/>
                <a:gd name="connsiteX7" fmla="*/ 287190 w 285750"/>
                <a:gd name="connsiteY7" fmla="*/ 147161 h 285750"/>
                <a:gd name="connsiteX8" fmla="*/ 199560 w 285750"/>
                <a:gd name="connsiteY8" fmla="*/ 18574 h 285750"/>
                <a:gd name="connsiteX9" fmla="*/ 146220 w 285750"/>
                <a:gd name="connsiteY9" fmla="*/ 264319 h 285750"/>
                <a:gd name="connsiteX10" fmla="*/ 144315 w 285750"/>
                <a:gd name="connsiteY10" fmla="*/ 264319 h 285750"/>
                <a:gd name="connsiteX11" fmla="*/ 30967 w 285750"/>
                <a:gd name="connsiteY11" fmla="*/ 147161 h 285750"/>
                <a:gd name="connsiteX12" fmla="*/ 149077 w 285750"/>
                <a:gd name="connsiteY12" fmla="*/ 31909 h 285750"/>
                <a:gd name="connsiteX13" fmla="*/ 168127 w 285750"/>
                <a:gd name="connsiteY13" fmla="*/ 33814 h 285750"/>
                <a:gd name="connsiteX14" fmla="*/ 190987 w 285750"/>
                <a:gd name="connsiteY14" fmla="*/ 40481 h 285750"/>
                <a:gd name="connsiteX15" fmla="*/ 262425 w 285750"/>
                <a:gd name="connsiteY15" fmla="*/ 148114 h 285750"/>
                <a:gd name="connsiteX16" fmla="*/ 146220 w 285750"/>
                <a:gd name="connsiteY16" fmla="*/ 26431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5750" h="285750">
                  <a:moveTo>
                    <a:pt x="199560" y="18574"/>
                  </a:moveTo>
                  <a:cubicBezTo>
                    <a:pt x="191940" y="15716"/>
                    <a:pt x="184320" y="12859"/>
                    <a:pt x="176700" y="10954"/>
                  </a:cubicBezTo>
                  <a:cubicBezTo>
                    <a:pt x="167175" y="9049"/>
                    <a:pt x="157650" y="8096"/>
                    <a:pt x="148125" y="7144"/>
                  </a:cubicBezTo>
                  <a:cubicBezTo>
                    <a:pt x="70972" y="7144"/>
                    <a:pt x="8107" y="69056"/>
                    <a:pt x="7155" y="146209"/>
                  </a:cubicBezTo>
                  <a:cubicBezTo>
                    <a:pt x="6202" y="222409"/>
                    <a:pt x="68115" y="285274"/>
                    <a:pt x="144315" y="287179"/>
                  </a:cubicBezTo>
                  <a:cubicBezTo>
                    <a:pt x="144315" y="287179"/>
                    <a:pt x="146220" y="287179"/>
                    <a:pt x="146220" y="287179"/>
                  </a:cubicBezTo>
                  <a:cubicBezTo>
                    <a:pt x="223372" y="287179"/>
                    <a:pt x="286237" y="225266"/>
                    <a:pt x="287190" y="148114"/>
                  </a:cubicBezTo>
                  <a:lnTo>
                    <a:pt x="287190" y="147161"/>
                  </a:lnTo>
                  <a:cubicBezTo>
                    <a:pt x="287190" y="90011"/>
                    <a:pt x="250995" y="39529"/>
                    <a:pt x="199560" y="18574"/>
                  </a:cubicBezTo>
                  <a:close/>
                  <a:moveTo>
                    <a:pt x="146220" y="264319"/>
                  </a:moveTo>
                  <a:lnTo>
                    <a:pt x="144315" y="264319"/>
                  </a:lnTo>
                  <a:cubicBezTo>
                    <a:pt x="81450" y="263366"/>
                    <a:pt x="30015" y="210979"/>
                    <a:pt x="30967" y="147161"/>
                  </a:cubicBezTo>
                  <a:cubicBezTo>
                    <a:pt x="30967" y="83344"/>
                    <a:pt x="83355" y="31909"/>
                    <a:pt x="149077" y="31909"/>
                  </a:cubicBezTo>
                  <a:cubicBezTo>
                    <a:pt x="155745" y="31909"/>
                    <a:pt x="162412" y="32861"/>
                    <a:pt x="168127" y="33814"/>
                  </a:cubicBezTo>
                  <a:cubicBezTo>
                    <a:pt x="175747" y="35719"/>
                    <a:pt x="183367" y="37624"/>
                    <a:pt x="190987" y="40481"/>
                  </a:cubicBezTo>
                  <a:cubicBezTo>
                    <a:pt x="232897" y="58579"/>
                    <a:pt x="262425" y="100489"/>
                    <a:pt x="262425" y="148114"/>
                  </a:cubicBezTo>
                  <a:cubicBezTo>
                    <a:pt x="262425" y="212884"/>
                    <a:pt x="210037" y="264319"/>
                    <a:pt x="146220" y="264319"/>
                  </a:cubicBezTo>
                  <a:close/>
                </a:path>
              </a:pathLst>
            </a:custGeom>
            <a:solidFill>
              <a:srgbClr val="2B313D"/>
            </a:solidFill>
            <a:ln w="9525" cap="flat">
              <a:noFill/>
              <a:prstDash val="solid"/>
              <a:miter/>
            </a:ln>
          </p:spPr>
          <p:txBody>
            <a:bodyPr rtlCol="0" anchor="ctr"/>
            <a:lstStyle/>
            <a:p>
              <a:endParaRPr lang="fi-FI"/>
            </a:p>
          </p:txBody>
        </p:sp>
        <p:sp>
          <p:nvSpPr>
            <p:cNvPr id="121" name="Freeform: Shape 120">
              <a:extLst>
                <a:ext uri="{FF2B5EF4-FFF2-40B4-BE49-F238E27FC236}">
                  <a16:creationId xmlns:a16="http://schemas.microsoft.com/office/drawing/2014/main" id="{3C963B91-3F88-4BB8-BD2E-FA7C8E46EB99}"/>
                </a:ext>
              </a:extLst>
            </p:cNvPr>
            <p:cNvSpPr/>
            <p:nvPr/>
          </p:nvSpPr>
          <p:spPr>
            <a:xfrm>
              <a:off x="5731668" y="5060551"/>
              <a:ext cx="285750" cy="285750"/>
            </a:xfrm>
            <a:custGeom>
              <a:avLst/>
              <a:gdLst>
                <a:gd name="connsiteX0" fmla="*/ 148114 w 285750"/>
                <a:gd name="connsiteY0" fmla="*/ 7144 h 285750"/>
                <a:gd name="connsiteX1" fmla="*/ 91916 w 285750"/>
                <a:gd name="connsiteY1" fmla="*/ 18574 h 285750"/>
                <a:gd name="connsiteX2" fmla="*/ 70961 w 285750"/>
                <a:gd name="connsiteY2" fmla="*/ 30004 h 285750"/>
                <a:gd name="connsiteX3" fmla="*/ 49054 w 285750"/>
                <a:gd name="connsiteY3" fmla="*/ 48101 h 285750"/>
                <a:gd name="connsiteX4" fmla="*/ 7144 w 285750"/>
                <a:gd name="connsiteY4" fmla="*/ 141446 h 285750"/>
                <a:gd name="connsiteX5" fmla="*/ 7144 w 285750"/>
                <a:gd name="connsiteY5" fmla="*/ 146209 h 285750"/>
                <a:gd name="connsiteX6" fmla="*/ 8096 w 285750"/>
                <a:gd name="connsiteY6" fmla="*/ 165259 h 285750"/>
                <a:gd name="connsiteX7" fmla="*/ 144304 w 285750"/>
                <a:gd name="connsiteY7" fmla="*/ 287179 h 285750"/>
                <a:gd name="connsiteX8" fmla="*/ 146209 w 285750"/>
                <a:gd name="connsiteY8" fmla="*/ 287179 h 285750"/>
                <a:gd name="connsiteX9" fmla="*/ 245269 w 285750"/>
                <a:gd name="connsiteY9" fmla="*/ 246221 h 285750"/>
                <a:gd name="connsiteX10" fmla="*/ 287179 w 285750"/>
                <a:gd name="connsiteY10" fmla="*/ 147161 h 285750"/>
                <a:gd name="connsiteX11" fmla="*/ 287179 w 285750"/>
                <a:gd name="connsiteY11" fmla="*/ 146209 h 285750"/>
                <a:gd name="connsiteX12" fmla="*/ 148114 w 285750"/>
                <a:gd name="connsiteY12" fmla="*/ 7144 h 285750"/>
                <a:gd name="connsiteX13" fmla="*/ 229076 w 285750"/>
                <a:gd name="connsiteY13" fmla="*/ 230029 h 285750"/>
                <a:gd name="connsiteX14" fmla="*/ 147161 w 285750"/>
                <a:gd name="connsiteY14" fmla="*/ 263366 h 285750"/>
                <a:gd name="connsiteX15" fmla="*/ 145256 w 285750"/>
                <a:gd name="connsiteY15" fmla="*/ 263366 h 285750"/>
                <a:gd name="connsiteX16" fmla="*/ 32861 w 285750"/>
                <a:gd name="connsiteY16" fmla="*/ 164306 h 285750"/>
                <a:gd name="connsiteX17" fmla="*/ 31909 w 285750"/>
                <a:gd name="connsiteY17" fmla="*/ 147161 h 285750"/>
                <a:gd name="connsiteX18" fmla="*/ 31909 w 285750"/>
                <a:gd name="connsiteY18" fmla="*/ 140494 h 285750"/>
                <a:gd name="connsiteX19" fmla="*/ 66199 w 285750"/>
                <a:gd name="connsiteY19" fmla="*/ 65246 h 285750"/>
                <a:gd name="connsiteX20" fmla="*/ 84296 w 285750"/>
                <a:gd name="connsiteY20" fmla="*/ 50959 h 285750"/>
                <a:gd name="connsiteX21" fmla="*/ 106204 w 285750"/>
                <a:gd name="connsiteY21" fmla="*/ 40481 h 285750"/>
                <a:gd name="connsiteX22" fmla="*/ 150971 w 285750"/>
                <a:gd name="connsiteY22" fmla="*/ 32861 h 285750"/>
                <a:gd name="connsiteX23" fmla="*/ 264319 w 285750"/>
                <a:gd name="connsiteY23" fmla="*/ 150019 h 285750"/>
                <a:gd name="connsiteX24" fmla="*/ 229076 w 285750"/>
                <a:gd name="connsiteY24" fmla="*/ 23002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5750" h="285750">
                  <a:moveTo>
                    <a:pt x="148114" y="7144"/>
                  </a:moveTo>
                  <a:cubicBezTo>
                    <a:pt x="129064" y="7144"/>
                    <a:pt x="110014" y="10954"/>
                    <a:pt x="91916" y="18574"/>
                  </a:cubicBezTo>
                  <a:cubicBezTo>
                    <a:pt x="84296" y="21431"/>
                    <a:pt x="77629" y="25241"/>
                    <a:pt x="70961" y="30004"/>
                  </a:cubicBezTo>
                  <a:cubicBezTo>
                    <a:pt x="63341" y="34766"/>
                    <a:pt x="55721" y="41434"/>
                    <a:pt x="49054" y="48101"/>
                  </a:cubicBezTo>
                  <a:cubicBezTo>
                    <a:pt x="23336" y="72866"/>
                    <a:pt x="9049" y="106204"/>
                    <a:pt x="7144" y="141446"/>
                  </a:cubicBezTo>
                  <a:cubicBezTo>
                    <a:pt x="7144" y="143351"/>
                    <a:pt x="7144" y="144304"/>
                    <a:pt x="7144" y="146209"/>
                  </a:cubicBezTo>
                  <a:cubicBezTo>
                    <a:pt x="7144" y="152876"/>
                    <a:pt x="7144" y="158591"/>
                    <a:pt x="8096" y="165259"/>
                  </a:cubicBezTo>
                  <a:cubicBezTo>
                    <a:pt x="16669" y="232886"/>
                    <a:pt x="74771" y="285274"/>
                    <a:pt x="144304" y="287179"/>
                  </a:cubicBezTo>
                  <a:cubicBezTo>
                    <a:pt x="144304" y="287179"/>
                    <a:pt x="146209" y="287179"/>
                    <a:pt x="146209" y="287179"/>
                  </a:cubicBezTo>
                  <a:cubicBezTo>
                    <a:pt x="183356" y="287179"/>
                    <a:pt x="218599" y="272891"/>
                    <a:pt x="245269" y="246221"/>
                  </a:cubicBezTo>
                  <a:cubicBezTo>
                    <a:pt x="271939" y="219551"/>
                    <a:pt x="287179" y="185261"/>
                    <a:pt x="287179" y="147161"/>
                  </a:cubicBezTo>
                  <a:lnTo>
                    <a:pt x="287179" y="146209"/>
                  </a:lnTo>
                  <a:cubicBezTo>
                    <a:pt x="287179" y="71914"/>
                    <a:pt x="226219" y="9049"/>
                    <a:pt x="148114" y="7144"/>
                  </a:cubicBezTo>
                  <a:close/>
                  <a:moveTo>
                    <a:pt x="229076" y="230029"/>
                  </a:moveTo>
                  <a:cubicBezTo>
                    <a:pt x="207169" y="251936"/>
                    <a:pt x="177641" y="263366"/>
                    <a:pt x="147161" y="263366"/>
                  </a:cubicBezTo>
                  <a:lnTo>
                    <a:pt x="145256" y="263366"/>
                  </a:lnTo>
                  <a:cubicBezTo>
                    <a:pt x="88106" y="262414"/>
                    <a:pt x="40481" y="219551"/>
                    <a:pt x="32861" y="164306"/>
                  </a:cubicBezTo>
                  <a:cubicBezTo>
                    <a:pt x="31909" y="158591"/>
                    <a:pt x="31909" y="152876"/>
                    <a:pt x="31909" y="147161"/>
                  </a:cubicBezTo>
                  <a:cubicBezTo>
                    <a:pt x="31909" y="145256"/>
                    <a:pt x="31909" y="143351"/>
                    <a:pt x="31909" y="140494"/>
                  </a:cubicBezTo>
                  <a:cubicBezTo>
                    <a:pt x="33814" y="111919"/>
                    <a:pt x="46196" y="85249"/>
                    <a:pt x="66199" y="65246"/>
                  </a:cubicBezTo>
                  <a:cubicBezTo>
                    <a:pt x="71914" y="59531"/>
                    <a:pt x="77629" y="54769"/>
                    <a:pt x="84296" y="50959"/>
                  </a:cubicBezTo>
                  <a:cubicBezTo>
                    <a:pt x="90964" y="46196"/>
                    <a:pt x="98584" y="43339"/>
                    <a:pt x="106204" y="40481"/>
                  </a:cubicBezTo>
                  <a:cubicBezTo>
                    <a:pt x="119539" y="34766"/>
                    <a:pt x="134779" y="32861"/>
                    <a:pt x="150971" y="32861"/>
                  </a:cubicBezTo>
                  <a:cubicBezTo>
                    <a:pt x="213836" y="33814"/>
                    <a:pt x="265271" y="86201"/>
                    <a:pt x="264319" y="150019"/>
                  </a:cubicBezTo>
                  <a:cubicBezTo>
                    <a:pt x="263366" y="179546"/>
                    <a:pt x="250984" y="208121"/>
                    <a:pt x="229076" y="230029"/>
                  </a:cubicBezTo>
                  <a:close/>
                </a:path>
              </a:pathLst>
            </a:custGeom>
            <a:solidFill>
              <a:srgbClr val="2B313D"/>
            </a:solidFill>
            <a:ln w="9525" cap="flat">
              <a:noFill/>
              <a:prstDash val="solid"/>
              <a:miter/>
            </a:ln>
          </p:spPr>
          <p:txBody>
            <a:bodyPr rtlCol="0" anchor="ctr"/>
            <a:lstStyle/>
            <a:p>
              <a:endParaRPr lang="fi-FI"/>
            </a:p>
          </p:txBody>
        </p:sp>
        <p:sp>
          <p:nvSpPr>
            <p:cNvPr id="122" name="Freeform: Shape 121">
              <a:extLst>
                <a:ext uri="{FF2B5EF4-FFF2-40B4-BE49-F238E27FC236}">
                  <a16:creationId xmlns:a16="http://schemas.microsoft.com/office/drawing/2014/main" id="{89DC162F-9B3F-492A-9D01-FDC58DEA8EAE}"/>
                </a:ext>
              </a:extLst>
            </p:cNvPr>
            <p:cNvSpPr/>
            <p:nvPr/>
          </p:nvSpPr>
          <p:spPr>
            <a:xfrm>
              <a:off x="5700149" y="4981170"/>
              <a:ext cx="133350" cy="47625"/>
            </a:xfrm>
            <a:custGeom>
              <a:avLst/>
              <a:gdLst>
                <a:gd name="connsiteX0" fmla="*/ 7230 w 133350"/>
                <a:gd name="connsiteY0" fmla="*/ 37947 h 47625"/>
                <a:gd name="connsiteX1" fmla="*/ 118673 w 133350"/>
                <a:gd name="connsiteY1" fmla="*/ 43662 h 47625"/>
                <a:gd name="connsiteX2" fmla="*/ 132960 w 133350"/>
                <a:gd name="connsiteY2" fmla="*/ 23659 h 47625"/>
                <a:gd name="connsiteX3" fmla="*/ 132960 w 133350"/>
                <a:gd name="connsiteY3" fmla="*/ 23659 h 47625"/>
                <a:gd name="connsiteX4" fmla="*/ 108195 w 133350"/>
                <a:gd name="connsiteY4" fmla="*/ 7467 h 47625"/>
                <a:gd name="connsiteX5" fmla="*/ 7230 w 133350"/>
                <a:gd name="connsiteY5" fmla="*/ 37947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47625">
                  <a:moveTo>
                    <a:pt x="7230" y="37947"/>
                  </a:moveTo>
                  <a:cubicBezTo>
                    <a:pt x="9135" y="49377"/>
                    <a:pt x="82478" y="45567"/>
                    <a:pt x="118673" y="43662"/>
                  </a:cubicBezTo>
                  <a:cubicBezTo>
                    <a:pt x="128198" y="42709"/>
                    <a:pt x="134865" y="33184"/>
                    <a:pt x="132960" y="23659"/>
                  </a:cubicBezTo>
                  <a:lnTo>
                    <a:pt x="132960" y="23659"/>
                  </a:lnTo>
                  <a:cubicBezTo>
                    <a:pt x="130103" y="12229"/>
                    <a:pt x="119625" y="5562"/>
                    <a:pt x="108195" y="7467"/>
                  </a:cubicBezTo>
                  <a:cubicBezTo>
                    <a:pt x="72953" y="11277"/>
                    <a:pt x="4373" y="23659"/>
                    <a:pt x="7230" y="37947"/>
                  </a:cubicBezTo>
                  <a:close/>
                </a:path>
              </a:pathLst>
            </a:custGeom>
            <a:solidFill>
              <a:srgbClr val="2B313D"/>
            </a:solidFill>
            <a:ln w="9525" cap="flat">
              <a:noFill/>
              <a:prstDash val="solid"/>
              <a:miter/>
            </a:ln>
          </p:spPr>
          <p:txBody>
            <a:bodyPr rtlCol="0" anchor="ctr"/>
            <a:lstStyle/>
            <a:p>
              <a:endParaRPr lang="fi-FI"/>
            </a:p>
          </p:txBody>
        </p:sp>
        <p:sp>
          <p:nvSpPr>
            <p:cNvPr id="123" name="Freeform: Shape 122">
              <a:extLst>
                <a:ext uri="{FF2B5EF4-FFF2-40B4-BE49-F238E27FC236}">
                  <a16:creationId xmlns:a16="http://schemas.microsoft.com/office/drawing/2014/main" id="{AF0971B8-B48E-48CB-AF78-82C03F1B1745}"/>
                </a:ext>
              </a:extLst>
            </p:cNvPr>
            <p:cNvSpPr/>
            <p:nvPr/>
          </p:nvSpPr>
          <p:spPr>
            <a:xfrm>
              <a:off x="5583488" y="4878248"/>
              <a:ext cx="104775" cy="66675"/>
            </a:xfrm>
            <a:custGeom>
              <a:avLst/>
              <a:gdLst>
                <a:gd name="connsiteX0" fmla="*/ 96268 w 104775"/>
                <a:gd name="connsiteY0" fmla="*/ 56097 h 66675"/>
                <a:gd name="connsiteX1" fmla="*/ 75313 w 104775"/>
                <a:gd name="connsiteY1" fmla="*/ 65622 h 66675"/>
                <a:gd name="connsiteX2" fmla="*/ 16258 w 104775"/>
                <a:gd name="connsiteY2" fmla="*/ 39904 h 66675"/>
                <a:gd name="connsiteX3" fmla="*/ 8638 w 104775"/>
                <a:gd name="connsiteY3" fmla="*/ 17997 h 66675"/>
                <a:gd name="connsiteX4" fmla="*/ 8638 w 104775"/>
                <a:gd name="connsiteY4" fmla="*/ 17997 h 66675"/>
                <a:gd name="connsiteX5" fmla="*/ 29593 w 104775"/>
                <a:gd name="connsiteY5" fmla="*/ 8472 h 66675"/>
                <a:gd name="connsiteX6" fmla="*/ 88648 w 104775"/>
                <a:gd name="connsiteY6" fmla="*/ 33236 h 66675"/>
                <a:gd name="connsiteX7" fmla="*/ 96268 w 104775"/>
                <a:gd name="connsiteY7" fmla="*/ 56097 h 66675"/>
                <a:gd name="connsiteX8" fmla="*/ 96268 w 104775"/>
                <a:gd name="connsiteY8" fmla="*/ 5609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 h="66675">
                  <a:moveTo>
                    <a:pt x="96268" y="56097"/>
                  </a:moveTo>
                  <a:cubicBezTo>
                    <a:pt x="92458" y="64669"/>
                    <a:pt x="82933" y="69432"/>
                    <a:pt x="75313" y="65622"/>
                  </a:cubicBezTo>
                  <a:lnTo>
                    <a:pt x="16258" y="39904"/>
                  </a:lnTo>
                  <a:cubicBezTo>
                    <a:pt x="8638" y="37047"/>
                    <a:pt x="4828" y="26569"/>
                    <a:pt x="8638" y="17997"/>
                  </a:cubicBezTo>
                  <a:lnTo>
                    <a:pt x="8638" y="17997"/>
                  </a:lnTo>
                  <a:cubicBezTo>
                    <a:pt x="12448" y="9424"/>
                    <a:pt x="21973" y="4661"/>
                    <a:pt x="29593" y="8472"/>
                  </a:cubicBezTo>
                  <a:lnTo>
                    <a:pt x="88648" y="33236"/>
                  </a:lnTo>
                  <a:cubicBezTo>
                    <a:pt x="96268" y="37047"/>
                    <a:pt x="100078" y="47524"/>
                    <a:pt x="96268" y="56097"/>
                  </a:cubicBezTo>
                  <a:lnTo>
                    <a:pt x="96268" y="56097"/>
                  </a:lnTo>
                  <a:close/>
                </a:path>
              </a:pathLst>
            </a:custGeom>
            <a:solidFill>
              <a:srgbClr val="2B313D"/>
            </a:solidFill>
            <a:ln w="9525" cap="flat">
              <a:noFill/>
              <a:prstDash val="solid"/>
              <a:miter/>
            </a:ln>
          </p:spPr>
          <p:txBody>
            <a:bodyPr rtlCol="0" anchor="ctr"/>
            <a:lstStyle/>
            <a:p>
              <a:endParaRPr lang="fi-FI"/>
            </a:p>
          </p:txBody>
        </p:sp>
        <p:sp>
          <p:nvSpPr>
            <p:cNvPr id="124" name="Freeform: Shape 123">
              <a:extLst>
                <a:ext uri="{FF2B5EF4-FFF2-40B4-BE49-F238E27FC236}">
                  <a16:creationId xmlns:a16="http://schemas.microsoft.com/office/drawing/2014/main" id="{7206EBA7-538A-47F0-B3A3-FB163E384F6A}"/>
                </a:ext>
              </a:extLst>
            </p:cNvPr>
            <p:cNvSpPr/>
            <p:nvPr/>
          </p:nvSpPr>
          <p:spPr>
            <a:xfrm>
              <a:off x="7561420" y="3231751"/>
              <a:ext cx="371475" cy="1333500"/>
            </a:xfrm>
            <a:custGeom>
              <a:avLst/>
              <a:gdLst>
                <a:gd name="connsiteX0" fmla="*/ 188119 w 371475"/>
                <a:gd name="connsiteY0" fmla="*/ 1328261 h 1333500"/>
                <a:gd name="connsiteX1" fmla="*/ 188119 w 371475"/>
                <a:gd name="connsiteY1" fmla="*/ 1328261 h 1333500"/>
                <a:gd name="connsiteX2" fmla="*/ 7144 w 371475"/>
                <a:gd name="connsiteY2" fmla="*/ 1147286 h 1333500"/>
                <a:gd name="connsiteX3" fmla="*/ 7144 w 371475"/>
                <a:gd name="connsiteY3" fmla="*/ 188119 h 1333500"/>
                <a:gd name="connsiteX4" fmla="*/ 188119 w 371475"/>
                <a:gd name="connsiteY4" fmla="*/ 7144 h 1333500"/>
                <a:gd name="connsiteX5" fmla="*/ 188119 w 371475"/>
                <a:gd name="connsiteY5" fmla="*/ 7144 h 1333500"/>
                <a:gd name="connsiteX6" fmla="*/ 369094 w 371475"/>
                <a:gd name="connsiteY6" fmla="*/ 188119 h 1333500"/>
                <a:gd name="connsiteX7" fmla="*/ 369094 w 371475"/>
                <a:gd name="connsiteY7" fmla="*/ 1148239 h 1333500"/>
                <a:gd name="connsiteX8" fmla="*/ 188119 w 371475"/>
                <a:gd name="connsiteY8" fmla="*/ 1328261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475" h="1333500">
                  <a:moveTo>
                    <a:pt x="188119" y="1328261"/>
                  </a:moveTo>
                  <a:lnTo>
                    <a:pt x="188119" y="1328261"/>
                  </a:lnTo>
                  <a:cubicBezTo>
                    <a:pt x="89059" y="1328261"/>
                    <a:pt x="7144" y="1247299"/>
                    <a:pt x="7144" y="1147286"/>
                  </a:cubicBezTo>
                  <a:lnTo>
                    <a:pt x="7144" y="188119"/>
                  </a:lnTo>
                  <a:cubicBezTo>
                    <a:pt x="7144" y="89059"/>
                    <a:pt x="88106" y="7144"/>
                    <a:pt x="188119" y="7144"/>
                  </a:cubicBezTo>
                  <a:lnTo>
                    <a:pt x="188119" y="7144"/>
                  </a:lnTo>
                  <a:cubicBezTo>
                    <a:pt x="287179" y="7144"/>
                    <a:pt x="369094" y="88106"/>
                    <a:pt x="369094" y="188119"/>
                  </a:cubicBezTo>
                  <a:lnTo>
                    <a:pt x="369094" y="1148239"/>
                  </a:lnTo>
                  <a:cubicBezTo>
                    <a:pt x="368141" y="1247299"/>
                    <a:pt x="287179" y="1328261"/>
                    <a:pt x="188119" y="1328261"/>
                  </a:cubicBezTo>
                  <a:close/>
                </a:path>
              </a:pathLst>
            </a:custGeom>
            <a:solidFill>
              <a:srgbClr val="02CC66"/>
            </a:solidFill>
            <a:ln w="9525" cap="flat">
              <a:noFill/>
              <a:prstDash val="solid"/>
              <a:miter/>
            </a:ln>
          </p:spPr>
          <p:txBody>
            <a:bodyPr rtlCol="0" anchor="ctr"/>
            <a:lstStyle/>
            <a:p>
              <a:endParaRPr lang="fi-FI"/>
            </a:p>
          </p:txBody>
        </p:sp>
        <p:sp>
          <p:nvSpPr>
            <p:cNvPr id="125" name="Freeform: Shape 124">
              <a:extLst>
                <a:ext uri="{FF2B5EF4-FFF2-40B4-BE49-F238E27FC236}">
                  <a16:creationId xmlns:a16="http://schemas.microsoft.com/office/drawing/2014/main" id="{268B75BF-59D0-4722-B9AE-0FA9DB00AB13}"/>
                </a:ext>
              </a:extLst>
            </p:cNvPr>
            <p:cNvSpPr/>
            <p:nvPr/>
          </p:nvSpPr>
          <p:spPr>
            <a:xfrm>
              <a:off x="7549038" y="3233656"/>
              <a:ext cx="381000" cy="1724025"/>
            </a:xfrm>
            <a:custGeom>
              <a:avLst/>
              <a:gdLst>
                <a:gd name="connsiteX0" fmla="*/ 380524 w 381000"/>
                <a:gd name="connsiteY0" fmla="*/ 468154 h 1724025"/>
                <a:gd name="connsiteX1" fmla="*/ 379571 w 381000"/>
                <a:gd name="connsiteY1" fmla="*/ 470059 h 1724025"/>
                <a:gd name="connsiteX2" fmla="*/ 376714 w 381000"/>
                <a:gd name="connsiteY2" fmla="*/ 477679 h 1724025"/>
                <a:gd name="connsiteX3" fmla="*/ 362426 w 381000"/>
                <a:gd name="connsiteY3" fmla="*/ 500539 h 1724025"/>
                <a:gd name="connsiteX4" fmla="*/ 335756 w 381000"/>
                <a:gd name="connsiteY4" fmla="*/ 528161 h 1724025"/>
                <a:gd name="connsiteX5" fmla="*/ 304324 w 381000"/>
                <a:gd name="connsiteY5" fmla="*/ 558641 h 1724025"/>
                <a:gd name="connsiteX6" fmla="*/ 270986 w 381000"/>
                <a:gd name="connsiteY6" fmla="*/ 588169 h 1724025"/>
                <a:gd name="connsiteX7" fmla="*/ 253841 w 381000"/>
                <a:gd name="connsiteY7" fmla="*/ 600551 h 1724025"/>
                <a:gd name="connsiteX8" fmla="*/ 237649 w 381000"/>
                <a:gd name="connsiteY8" fmla="*/ 610076 h 1724025"/>
                <a:gd name="connsiteX9" fmla="*/ 222409 w 381000"/>
                <a:gd name="connsiteY9" fmla="*/ 616744 h 1724025"/>
                <a:gd name="connsiteX10" fmla="*/ 210026 w 381000"/>
                <a:gd name="connsiteY10" fmla="*/ 620554 h 1724025"/>
                <a:gd name="connsiteX11" fmla="*/ 209074 w 381000"/>
                <a:gd name="connsiteY11" fmla="*/ 620554 h 1724025"/>
                <a:gd name="connsiteX12" fmla="*/ 210026 w 381000"/>
                <a:gd name="connsiteY12" fmla="*/ 859631 h 1724025"/>
                <a:gd name="connsiteX13" fmla="*/ 218599 w 381000"/>
                <a:gd name="connsiteY13" fmla="*/ 858679 h 1724025"/>
                <a:gd name="connsiteX14" fmla="*/ 230981 w 381000"/>
                <a:gd name="connsiteY14" fmla="*/ 853916 h 1724025"/>
                <a:gd name="connsiteX15" fmla="*/ 237649 w 381000"/>
                <a:gd name="connsiteY15" fmla="*/ 850106 h 1724025"/>
                <a:gd name="connsiteX16" fmla="*/ 245269 w 381000"/>
                <a:gd name="connsiteY16" fmla="*/ 845344 h 1724025"/>
                <a:gd name="connsiteX17" fmla="*/ 261461 w 381000"/>
                <a:gd name="connsiteY17" fmla="*/ 833914 h 1724025"/>
                <a:gd name="connsiteX18" fmla="*/ 295751 w 381000"/>
                <a:gd name="connsiteY18" fmla="*/ 807244 h 1724025"/>
                <a:gd name="connsiteX19" fmla="*/ 329089 w 381000"/>
                <a:gd name="connsiteY19" fmla="*/ 779621 h 1724025"/>
                <a:gd name="connsiteX20" fmla="*/ 355759 w 381000"/>
                <a:gd name="connsiteY20" fmla="*/ 752951 h 1724025"/>
                <a:gd name="connsiteX21" fmla="*/ 365284 w 381000"/>
                <a:gd name="connsiteY21" fmla="*/ 740569 h 1724025"/>
                <a:gd name="connsiteX22" fmla="*/ 370999 w 381000"/>
                <a:gd name="connsiteY22" fmla="*/ 731044 h 1724025"/>
                <a:gd name="connsiteX23" fmla="*/ 372904 w 381000"/>
                <a:gd name="connsiteY23" fmla="*/ 727234 h 1724025"/>
                <a:gd name="connsiteX24" fmla="*/ 373856 w 381000"/>
                <a:gd name="connsiteY24" fmla="*/ 724376 h 1724025"/>
                <a:gd name="connsiteX25" fmla="*/ 374809 w 381000"/>
                <a:gd name="connsiteY25" fmla="*/ 722471 h 1724025"/>
                <a:gd name="connsiteX26" fmla="*/ 373856 w 381000"/>
                <a:gd name="connsiteY26" fmla="*/ 724376 h 1724025"/>
                <a:gd name="connsiteX27" fmla="*/ 372904 w 381000"/>
                <a:gd name="connsiteY27" fmla="*/ 727234 h 1724025"/>
                <a:gd name="connsiteX28" fmla="*/ 370999 w 381000"/>
                <a:gd name="connsiteY28" fmla="*/ 731044 h 1724025"/>
                <a:gd name="connsiteX29" fmla="*/ 366236 w 381000"/>
                <a:gd name="connsiteY29" fmla="*/ 741521 h 1724025"/>
                <a:gd name="connsiteX30" fmla="*/ 357664 w 381000"/>
                <a:gd name="connsiteY30" fmla="*/ 754856 h 1724025"/>
                <a:gd name="connsiteX31" fmla="*/ 332899 w 381000"/>
                <a:gd name="connsiteY31" fmla="*/ 783431 h 1724025"/>
                <a:gd name="connsiteX32" fmla="*/ 301466 w 381000"/>
                <a:gd name="connsiteY32" fmla="*/ 813911 h 1724025"/>
                <a:gd name="connsiteX33" fmla="*/ 269081 w 381000"/>
                <a:gd name="connsiteY33" fmla="*/ 843439 h 1724025"/>
                <a:gd name="connsiteX34" fmla="*/ 253841 w 381000"/>
                <a:gd name="connsiteY34" fmla="*/ 856774 h 1724025"/>
                <a:gd name="connsiteX35" fmla="*/ 246221 w 381000"/>
                <a:gd name="connsiteY35" fmla="*/ 862489 h 1724025"/>
                <a:gd name="connsiteX36" fmla="*/ 238601 w 381000"/>
                <a:gd name="connsiteY36" fmla="*/ 868204 h 1724025"/>
                <a:gd name="connsiteX37" fmla="*/ 223361 w 381000"/>
                <a:gd name="connsiteY37" fmla="*/ 875824 h 1724025"/>
                <a:gd name="connsiteX38" fmla="*/ 210026 w 381000"/>
                <a:gd name="connsiteY38" fmla="*/ 878681 h 1724025"/>
                <a:gd name="connsiteX39" fmla="*/ 210979 w 381000"/>
                <a:gd name="connsiteY39" fmla="*/ 1328261 h 1724025"/>
                <a:gd name="connsiteX40" fmla="*/ 211931 w 381000"/>
                <a:gd name="connsiteY40" fmla="*/ 1652111 h 1724025"/>
                <a:gd name="connsiteX41" fmla="*/ 211931 w 381000"/>
                <a:gd name="connsiteY41" fmla="*/ 1652111 h 1724025"/>
                <a:gd name="connsiteX42" fmla="*/ 170974 w 381000"/>
                <a:gd name="connsiteY42" fmla="*/ 1717834 h 1724025"/>
                <a:gd name="connsiteX43" fmla="*/ 173831 w 381000"/>
                <a:gd name="connsiteY43" fmla="*/ 1326356 h 1724025"/>
                <a:gd name="connsiteX44" fmla="*/ 176689 w 381000"/>
                <a:gd name="connsiteY44" fmla="*/ 969169 h 1724025"/>
                <a:gd name="connsiteX45" fmla="*/ 175736 w 381000"/>
                <a:gd name="connsiteY45" fmla="*/ 969169 h 1724025"/>
                <a:gd name="connsiteX46" fmla="*/ 166211 w 381000"/>
                <a:gd name="connsiteY46" fmla="*/ 966311 h 1724025"/>
                <a:gd name="connsiteX47" fmla="*/ 154781 w 381000"/>
                <a:gd name="connsiteY47" fmla="*/ 962501 h 1724025"/>
                <a:gd name="connsiteX48" fmla="*/ 142399 w 381000"/>
                <a:gd name="connsiteY48" fmla="*/ 957739 h 1724025"/>
                <a:gd name="connsiteX49" fmla="*/ 129064 w 381000"/>
                <a:gd name="connsiteY49" fmla="*/ 951071 h 1724025"/>
                <a:gd name="connsiteX50" fmla="*/ 115729 w 381000"/>
                <a:gd name="connsiteY50" fmla="*/ 944404 h 1724025"/>
                <a:gd name="connsiteX51" fmla="*/ 103346 w 381000"/>
                <a:gd name="connsiteY51" fmla="*/ 936784 h 1724025"/>
                <a:gd name="connsiteX52" fmla="*/ 91916 w 381000"/>
                <a:gd name="connsiteY52" fmla="*/ 929164 h 1724025"/>
                <a:gd name="connsiteX53" fmla="*/ 81439 w 381000"/>
                <a:gd name="connsiteY53" fmla="*/ 920591 h 1724025"/>
                <a:gd name="connsiteX54" fmla="*/ 72866 w 381000"/>
                <a:gd name="connsiteY54" fmla="*/ 912971 h 1724025"/>
                <a:gd name="connsiteX55" fmla="*/ 65246 w 381000"/>
                <a:gd name="connsiteY55" fmla="*/ 906304 h 1724025"/>
                <a:gd name="connsiteX56" fmla="*/ 59531 w 381000"/>
                <a:gd name="connsiteY56" fmla="*/ 900589 h 1724025"/>
                <a:gd name="connsiteX57" fmla="*/ 54769 w 381000"/>
                <a:gd name="connsiteY57" fmla="*/ 895826 h 1724025"/>
                <a:gd name="connsiteX58" fmla="*/ 59531 w 381000"/>
                <a:gd name="connsiteY58" fmla="*/ 899636 h 1724025"/>
                <a:gd name="connsiteX59" fmla="*/ 65246 w 381000"/>
                <a:gd name="connsiteY59" fmla="*/ 904399 h 1724025"/>
                <a:gd name="connsiteX60" fmla="*/ 72866 w 381000"/>
                <a:gd name="connsiteY60" fmla="*/ 910114 h 1724025"/>
                <a:gd name="connsiteX61" fmla="*/ 82391 w 381000"/>
                <a:gd name="connsiteY61" fmla="*/ 916781 h 1724025"/>
                <a:gd name="connsiteX62" fmla="*/ 93821 w 381000"/>
                <a:gd name="connsiteY62" fmla="*/ 923449 h 1724025"/>
                <a:gd name="connsiteX63" fmla="*/ 106204 w 381000"/>
                <a:gd name="connsiteY63" fmla="*/ 930116 h 1724025"/>
                <a:gd name="connsiteX64" fmla="*/ 119539 w 381000"/>
                <a:gd name="connsiteY64" fmla="*/ 935831 h 1724025"/>
                <a:gd name="connsiteX65" fmla="*/ 132874 w 381000"/>
                <a:gd name="connsiteY65" fmla="*/ 940594 h 1724025"/>
                <a:gd name="connsiteX66" fmla="*/ 146209 w 381000"/>
                <a:gd name="connsiteY66" fmla="*/ 945356 h 1724025"/>
                <a:gd name="connsiteX67" fmla="*/ 158591 w 381000"/>
                <a:gd name="connsiteY67" fmla="*/ 949166 h 1724025"/>
                <a:gd name="connsiteX68" fmla="*/ 170021 w 381000"/>
                <a:gd name="connsiteY68" fmla="*/ 952024 h 1724025"/>
                <a:gd name="connsiteX69" fmla="*/ 176689 w 381000"/>
                <a:gd name="connsiteY69" fmla="*/ 952976 h 1724025"/>
                <a:gd name="connsiteX70" fmla="*/ 178594 w 381000"/>
                <a:gd name="connsiteY70" fmla="*/ 735806 h 1724025"/>
                <a:gd name="connsiteX71" fmla="*/ 152876 w 381000"/>
                <a:gd name="connsiteY71" fmla="*/ 728186 h 1724025"/>
                <a:gd name="connsiteX72" fmla="*/ 118586 w 381000"/>
                <a:gd name="connsiteY72" fmla="*/ 711041 h 1724025"/>
                <a:gd name="connsiteX73" fmla="*/ 84296 w 381000"/>
                <a:gd name="connsiteY73" fmla="*/ 684371 h 1724025"/>
                <a:gd name="connsiteX74" fmla="*/ 52864 w 381000"/>
                <a:gd name="connsiteY74" fmla="*/ 655796 h 1724025"/>
                <a:gd name="connsiteX75" fmla="*/ 27146 w 381000"/>
                <a:gd name="connsiteY75" fmla="*/ 629126 h 1724025"/>
                <a:gd name="connsiteX76" fmla="*/ 18574 w 381000"/>
                <a:gd name="connsiteY76" fmla="*/ 618649 h 1724025"/>
                <a:gd name="connsiteX77" fmla="*/ 11906 w 381000"/>
                <a:gd name="connsiteY77" fmla="*/ 608171 h 1724025"/>
                <a:gd name="connsiteX78" fmla="*/ 8096 w 381000"/>
                <a:gd name="connsiteY78" fmla="*/ 601504 h 1724025"/>
                <a:gd name="connsiteX79" fmla="*/ 7144 w 381000"/>
                <a:gd name="connsiteY79" fmla="*/ 600551 h 1724025"/>
                <a:gd name="connsiteX80" fmla="*/ 8096 w 381000"/>
                <a:gd name="connsiteY80" fmla="*/ 601504 h 1724025"/>
                <a:gd name="connsiteX81" fmla="*/ 12859 w 381000"/>
                <a:gd name="connsiteY81" fmla="*/ 607219 h 1724025"/>
                <a:gd name="connsiteX82" fmla="*/ 19526 w 381000"/>
                <a:gd name="connsiteY82" fmla="*/ 614839 h 1724025"/>
                <a:gd name="connsiteX83" fmla="*/ 30004 w 381000"/>
                <a:gd name="connsiteY83" fmla="*/ 626269 h 1724025"/>
                <a:gd name="connsiteX84" fmla="*/ 57626 w 381000"/>
                <a:gd name="connsiteY84" fmla="*/ 651034 h 1724025"/>
                <a:gd name="connsiteX85" fmla="*/ 90964 w 381000"/>
                <a:gd name="connsiteY85" fmla="*/ 676751 h 1724025"/>
                <a:gd name="connsiteX86" fmla="*/ 125254 w 381000"/>
                <a:gd name="connsiteY86" fmla="*/ 699611 h 1724025"/>
                <a:gd name="connsiteX87" fmla="*/ 158591 w 381000"/>
                <a:gd name="connsiteY87" fmla="*/ 712946 h 1724025"/>
                <a:gd name="connsiteX88" fmla="*/ 179546 w 381000"/>
                <a:gd name="connsiteY88" fmla="*/ 717709 h 1724025"/>
                <a:gd name="connsiteX89" fmla="*/ 181451 w 381000"/>
                <a:gd name="connsiteY89" fmla="*/ 491014 h 1724025"/>
                <a:gd name="connsiteX90" fmla="*/ 171926 w 381000"/>
                <a:gd name="connsiteY90" fmla="*/ 488156 h 1724025"/>
                <a:gd name="connsiteX91" fmla="*/ 168116 w 381000"/>
                <a:gd name="connsiteY91" fmla="*/ 487204 h 1724025"/>
                <a:gd name="connsiteX92" fmla="*/ 164306 w 381000"/>
                <a:gd name="connsiteY92" fmla="*/ 486251 h 1724025"/>
                <a:gd name="connsiteX93" fmla="*/ 156686 w 381000"/>
                <a:gd name="connsiteY93" fmla="*/ 482441 h 1724025"/>
                <a:gd name="connsiteX94" fmla="*/ 153829 w 381000"/>
                <a:gd name="connsiteY94" fmla="*/ 481489 h 1724025"/>
                <a:gd name="connsiteX95" fmla="*/ 153829 w 381000"/>
                <a:gd name="connsiteY95" fmla="*/ 481489 h 1724025"/>
                <a:gd name="connsiteX96" fmla="*/ 139541 w 381000"/>
                <a:gd name="connsiteY96" fmla="*/ 473869 h 1724025"/>
                <a:gd name="connsiteX97" fmla="*/ 130969 w 381000"/>
                <a:gd name="connsiteY97" fmla="*/ 469106 h 1724025"/>
                <a:gd name="connsiteX98" fmla="*/ 121444 w 381000"/>
                <a:gd name="connsiteY98" fmla="*/ 463391 h 1724025"/>
                <a:gd name="connsiteX99" fmla="*/ 103346 w 381000"/>
                <a:gd name="connsiteY99" fmla="*/ 450056 h 1724025"/>
                <a:gd name="connsiteX100" fmla="*/ 85249 w 381000"/>
                <a:gd name="connsiteY100" fmla="*/ 434816 h 1724025"/>
                <a:gd name="connsiteX101" fmla="*/ 68104 w 381000"/>
                <a:gd name="connsiteY101" fmla="*/ 418624 h 1724025"/>
                <a:gd name="connsiteX102" fmla="*/ 52864 w 381000"/>
                <a:gd name="connsiteY102" fmla="*/ 402431 h 1724025"/>
                <a:gd name="connsiteX103" fmla="*/ 29051 w 381000"/>
                <a:gd name="connsiteY103" fmla="*/ 370999 h 1724025"/>
                <a:gd name="connsiteX104" fmla="*/ 19526 w 381000"/>
                <a:gd name="connsiteY104" fmla="*/ 345281 h 1724025"/>
                <a:gd name="connsiteX105" fmla="*/ 19526 w 381000"/>
                <a:gd name="connsiteY105" fmla="*/ 345281 h 1724025"/>
                <a:gd name="connsiteX106" fmla="*/ 17621 w 381000"/>
                <a:gd name="connsiteY106" fmla="*/ 337661 h 1724025"/>
                <a:gd name="connsiteX107" fmla="*/ 16669 w 381000"/>
                <a:gd name="connsiteY107" fmla="*/ 334804 h 1724025"/>
                <a:gd name="connsiteX108" fmla="*/ 17621 w 381000"/>
                <a:gd name="connsiteY108" fmla="*/ 337661 h 1724025"/>
                <a:gd name="connsiteX109" fmla="*/ 19526 w 381000"/>
                <a:gd name="connsiteY109" fmla="*/ 343376 h 1724025"/>
                <a:gd name="connsiteX110" fmla="*/ 20479 w 381000"/>
                <a:gd name="connsiteY110" fmla="*/ 345281 h 1724025"/>
                <a:gd name="connsiteX111" fmla="*/ 31909 w 381000"/>
                <a:gd name="connsiteY111" fmla="*/ 370046 h 1724025"/>
                <a:gd name="connsiteX112" fmla="*/ 57626 w 381000"/>
                <a:gd name="connsiteY112" fmla="*/ 399574 h 1724025"/>
                <a:gd name="connsiteX113" fmla="*/ 73819 w 381000"/>
                <a:gd name="connsiteY113" fmla="*/ 414814 h 1724025"/>
                <a:gd name="connsiteX114" fmla="*/ 90964 w 381000"/>
                <a:gd name="connsiteY114" fmla="*/ 429101 h 1724025"/>
                <a:gd name="connsiteX115" fmla="*/ 109061 w 381000"/>
                <a:gd name="connsiteY115" fmla="*/ 442436 h 1724025"/>
                <a:gd name="connsiteX116" fmla="*/ 127159 w 381000"/>
                <a:gd name="connsiteY116" fmla="*/ 453866 h 1724025"/>
                <a:gd name="connsiteX117" fmla="*/ 136684 w 381000"/>
                <a:gd name="connsiteY117" fmla="*/ 458629 h 1724025"/>
                <a:gd name="connsiteX118" fmla="*/ 145256 w 381000"/>
                <a:gd name="connsiteY118" fmla="*/ 462439 h 1724025"/>
                <a:gd name="connsiteX119" fmla="*/ 161449 w 381000"/>
                <a:gd name="connsiteY119" fmla="*/ 469106 h 1724025"/>
                <a:gd name="connsiteX120" fmla="*/ 169069 w 381000"/>
                <a:gd name="connsiteY120" fmla="*/ 471964 h 1724025"/>
                <a:gd name="connsiteX121" fmla="*/ 175736 w 381000"/>
                <a:gd name="connsiteY121" fmla="*/ 473869 h 1724025"/>
                <a:gd name="connsiteX122" fmla="*/ 180499 w 381000"/>
                <a:gd name="connsiteY122" fmla="*/ 474821 h 1724025"/>
                <a:gd name="connsiteX123" fmla="*/ 183356 w 381000"/>
                <a:gd name="connsiteY123" fmla="*/ 197644 h 1724025"/>
                <a:gd name="connsiteX124" fmla="*/ 183356 w 381000"/>
                <a:gd name="connsiteY124" fmla="*/ 197644 h 1724025"/>
                <a:gd name="connsiteX125" fmla="*/ 179546 w 381000"/>
                <a:gd name="connsiteY125" fmla="*/ 196691 h 1724025"/>
                <a:gd name="connsiteX126" fmla="*/ 175736 w 381000"/>
                <a:gd name="connsiteY126" fmla="*/ 194786 h 1724025"/>
                <a:gd name="connsiteX127" fmla="*/ 170974 w 381000"/>
                <a:gd name="connsiteY127" fmla="*/ 192881 h 1724025"/>
                <a:gd name="connsiteX128" fmla="*/ 166211 w 381000"/>
                <a:gd name="connsiteY128" fmla="*/ 190024 h 1724025"/>
                <a:gd name="connsiteX129" fmla="*/ 161449 w 381000"/>
                <a:gd name="connsiteY129" fmla="*/ 187166 h 1724025"/>
                <a:gd name="connsiteX130" fmla="*/ 156686 w 381000"/>
                <a:gd name="connsiteY130" fmla="*/ 179546 h 1724025"/>
                <a:gd name="connsiteX131" fmla="*/ 150971 w 381000"/>
                <a:gd name="connsiteY131" fmla="*/ 175736 h 1724025"/>
                <a:gd name="connsiteX132" fmla="*/ 145256 w 381000"/>
                <a:gd name="connsiteY132" fmla="*/ 170974 h 1724025"/>
                <a:gd name="connsiteX133" fmla="*/ 134779 w 381000"/>
                <a:gd name="connsiteY133" fmla="*/ 160496 h 1724025"/>
                <a:gd name="connsiteX134" fmla="*/ 125254 w 381000"/>
                <a:gd name="connsiteY134" fmla="*/ 149066 h 1724025"/>
                <a:gd name="connsiteX135" fmla="*/ 116681 w 381000"/>
                <a:gd name="connsiteY135" fmla="*/ 136684 h 1724025"/>
                <a:gd name="connsiteX136" fmla="*/ 110014 w 381000"/>
                <a:gd name="connsiteY136" fmla="*/ 124301 h 1724025"/>
                <a:gd name="connsiteX137" fmla="*/ 107156 w 381000"/>
                <a:gd name="connsiteY137" fmla="*/ 117634 h 1724025"/>
                <a:gd name="connsiteX138" fmla="*/ 105251 w 381000"/>
                <a:gd name="connsiteY138" fmla="*/ 111919 h 1724025"/>
                <a:gd name="connsiteX139" fmla="*/ 103346 w 381000"/>
                <a:gd name="connsiteY139" fmla="*/ 106204 h 1724025"/>
                <a:gd name="connsiteX140" fmla="*/ 102394 w 381000"/>
                <a:gd name="connsiteY140" fmla="*/ 100489 h 1724025"/>
                <a:gd name="connsiteX141" fmla="*/ 101441 w 381000"/>
                <a:gd name="connsiteY141" fmla="*/ 95726 h 1724025"/>
                <a:gd name="connsiteX142" fmla="*/ 100489 w 381000"/>
                <a:gd name="connsiteY142" fmla="*/ 90964 h 1724025"/>
                <a:gd name="connsiteX143" fmla="*/ 100489 w 381000"/>
                <a:gd name="connsiteY143" fmla="*/ 87154 h 1724025"/>
                <a:gd name="connsiteX144" fmla="*/ 100489 w 381000"/>
                <a:gd name="connsiteY144" fmla="*/ 83344 h 1724025"/>
                <a:gd name="connsiteX145" fmla="*/ 100489 w 381000"/>
                <a:gd name="connsiteY145" fmla="*/ 76676 h 1724025"/>
                <a:gd name="connsiteX146" fmla="*/ 101441 w 381000"/>
                <a:gd name="connsiteY146" fmla="*/ 83344 h 1724025"/>
                <a:gd name="connsiteX147" fmla="*/ 101441 w 381000"/>
                <a:gd name="connsiteY147" fmla="*/ 87154 h 1724025"/>
                <a:gd name="connsiteX148" fmla="*/ 102394 w 381000"/>
                <a:gd name="connsiteY148" fmla="*/ 90964 h 1724025"/>
                <a:gd name="connsiteX149" fmla="*/ 103346 w 381000"/>
                <a:gd name="connsiteY149" fmla="*/ 95726 h 1724025"/>
                <a:gd name="connsiteX150" fmla="*/ 105251 w 381000"/>
                <a:gd name="connsiteY150" fmla="*/ 100489 h 1724025"/>
                <a:gd name="connsiteX151" fmla="*/ 107156 w 381000"/>
                <a:gd name="connsiteY151" fmla="*/ 106204 h 1724025"/>
                <a:gd name="connsiteX152" fmla="*/ 110014 w 381000"/>
                <a:gd name="connsiteY152" fmla="*/ 111919 h 1724025"/>
                <a:gd name="connsiteX153" fmla="*/ 112871 w 381000"/>
                <a:gd name="connsiteY153" fmla="*/ 117634 h 1724025"/>
                <a:gd name="connsiteX154" fmla="*/ 115729 w 381000"/>
                <a:gd name="connsiteY154" fmla="*/ 123349 h 1724025"/>
                <a:gd name="connsiteX155" fmla="*/ 123349 w 381000"/>
                <a:gd name="connsiteY155" fmla="*/ 134779 h 1724025"/>
                <a:gd name="connsiteX156" fmla="*/ 131921 w 381000"/>
                <a:gd name="connsiteY156" fmla="*/ 145256 h 1724025"/>
                <a:gd name="connsiteX157" fmla="*/ 142399 w 381000"/>
                <a:gd name="connsiteY157" fmla="*/ 154781 h 1724025"/>
                <a:gd name="connsiteX158" fmla="*/ 152876 w 381000"/>
                <a:gd name="connsiteY158" fmla="*/ 162401 h 1724025"/>
                <a:gd name="connsiteX159" fmla="*/ 158591 w 381000"/>
                <a:gd name="connsiteY159" fmla="*/ 165259 h 1724025"/>
                <a:gd name="connsiteX160" fmla="*/ 163354 w 381000"/>
                <a:gd name="connsiteY160" fmla="*/ 168116 h 1724025"/>
                <a:gd name="connsiteX161" fmla="*/ 168116 w 381000"/>
                <a:gd name="connsiteY161" fmla="*/ 170974 h 1724025"/>
                <a:gd name="connsiteX162" fmla="*/ 172879 w 381000"/>
                <a:gd name="connsiteY162" fmla="*/ 172879 h 1724025"/>
                <a:gd name="connsiteX163" fmla="*/ 177641 w 381000"/>
                <a:gd name="connsiteY163" fmla="*/ 174784 h 1724025"/>
                <a:gd name="connsiteX164" fmla="*/ 181451 w 381000"/>
                <a:gd name="connsiteY164" fmla="*/ 175736 h 1724025"/>
                <a:gd name="connsiteX165" fmla="*/ 184309 w 381000"/>
                <a:gd name="connsiteY165" fmla="*/ 176689 h 1724025"/>
                <a:gd name="connsiteX166" fmla="*/ 193834 w 381000"/>
                <a:gd name="connsiteY166" fmla="*/ 7144 h 1724025"/>
                <a:gd name="connsiteX167" fmla="*/ 193834 w 381000"/>
                <a:gd name="connsiteY167" fmla="*/ 7144 h 1724025"/>
                <a:gd name="connsiteX168" fmla="*/ 201454 w 381000"/>
                <a:gd name="connsiteY168" fmla="*/ 7144 h 1724025"/>
                <a:gd name="connsiteX169" fmla="*/ 201454 w 381000"/>
                <a:gd name="connsiteY169" fmla="*/ 7144 h 1724025"/>
                <a:gd name="connsiteX170" fmla="*/ 210026 w 381000"/>
                <a:gd name="connsiteY170" fmla="*/ 350044 h 1724025"/>
                <a:gd name="connsiteX171" fmla="*/ 228124 w 381000"/>
                <a:gd name="connsiteY171" fmla="*/ 337661 h 1724025"/>
                <a:gd name="connsiteX172" fmla="*/ 241459 w 381000"/>
                <a:gd name="connsiteY172" fmla="*/ 325279 h 1724025"/>
                <a:gd name="connsiteX173" fmla="*/ 256699 w 381000"/>
                <a:gd name="connsiteY173" fmla="*/ 310991 h 1724025"/>
                <a:gd name="connsiteX174" fmla="*/ 287179 w 381000"/>
                <a:gd name="connsiteY174" fmla="*/ 278606 h 1724025"/>
                <a:gd name="connsiteX175" fmla="*/ 301466 w 381000"/>
                <a:gd name="connsiteY175" fmla="*/ 260509 h 1724025"/>
                <a:gd name="connsiteX176" fmla="*/ 304324 w 381000"/>
                <a:gd name="connsiteY176" fmla="*/ 255746 h 1724025"/>
                <a:gd name="connsiteX177" fmla="*/ 307181 w 381000"/>
                <a:gd name="connsiteY177" fmla="*/ 250984 h 1724025"/>
                <a:gd name="connsiteX178" fmla="*/ 312896 w 381000"/>
                <a:gd name="connsiteY178" fmla="*/ 241459 h 1724025"/>
                <a:gd name="connsiteX179" fmla="*/ 327184 w 381000"/>
                <a:gd name="connsiteY179" fmla="*/ 205264 h 1724025"/>
                <a:gd name="connsiteX180" fmla="*/ 330041 w 381000"/>
                <a:gd name="connsiteY180" fmla="*/ 190024 h 1724025"/>
                <a:gd name="connsiteX181" fmla="*/ 330994 w 381000"/>
                <a:gd name="connsiteY181" fmla="*/ 177641 h 1724025"/>
                <a:gd name="connsiteX182" fmla="*/ 330994 w 381000"/>
                <a:gd name="connsiteY182" fmla="*/ 170021 h 1724025"/>
                <a:gd name="connsiteX183" fmla="*/ 330994 w 381000"/>
                <a:gd name="connsiteY183" fmla="*/ 167164 h 1724025"/>
                <a:gd name="connsiteX184" fmla="*/ 330994 w 381000"/>
                <a:gd name="connsiteY184" fmla="*/ 170021 h 1724025"/>
                <a:gd name="connsiteX185" fmla="*/ 331946 w 381000"/>
                <a:gd name="connsiteY185" fmla="*/ 177641 h 1724025"/>
                <a:gd name="connsiteX186" fmla="*/ 331946 w 381000"/>
                <a:gd name="connsiteY186" fmla="*/ 190024 h 1724025"/>
                <a:gd name="connsiteX187" fmla="*/ 330041 w 381000"/>
                <a:gd name="connsiteY187" fmla="*/ 206216 h 1724025"/>
                <a:gd name="connsiteX188" fmla="*/ 318611 w 381000"/>
                <a:gd name="connsiteY188" fmla="*/ 244316 h 1724025"/>
                <a:gd name="connsiteX189" fmla="*/ 313849 w 381000"/>
                <a:gd name="connsiteY189" fmla="*/ 254794 h 1724025"/>
                <a:gd name="connsiteX190" fmla="*/ 310991 w 381000"/>
                <a:gd name="connsiteY190" fmla="*/ 259556 h 1724025"/>
                <a:gd name="connsiteX191" fmla="*/ 308134 w 381000"/>
                <a:gd name="connsiteY191" fmla="*/ 264319 h 1724025"/>
                <a:gd name="connsiteX192" fmla="*/ 294799 w 381000"/>
                <a:gd name="connsiteY192" fmla="*/ 283369 h 1724025"/>
                <a:gd name="connsiteX193" fmla="*/ 266224 w 381000"/>
                <a:gd name="connsiteY193" fmla="*/ 318611 h 1724025"/>
                <a:gd name="connsiteX194" fmla="*/ 251936 w 381000"/>
                <a:gd name="connsiteY194" fmla="*/ 333851 h 1724025"/>
                <a:gd name="connsiteX195" fmla="*/ 238601 w 381000"/>
                <a:gd name="connsiteY195" fmla="*/ 348139 h 1724025"/>
                <a:gd name="connsiteX196" fmla="*/ 214789 w 381000"/>
                <a:gd name="connsiteY196" fmla="*/ 366236 h 1724025"/>
                <a:gd name="connsiteX197" fmla="*/ 210026 w 381000"/>
                <a:gd name="connsiteY197" fmla="*/ 368141 h 1724025"/>
                <a:gd name="connsiteX198" fmla="*/ 210026 w 381000"/>
                <a:gd name="connsiteY198" fmla="*/ 368141 h 1724025"/>
                <a:gd name="connsiteX199" fmla="*/ 210979 w 381000"/>
                <a:gd name="connsiteY199" fmla="*/ 602456 h 1724025"/>
                <a:gd name="connsiteX200" fmla="*/ 219551 w 381000"/>
                <a:gd name="connsiteY200" fmla="*/ 600551 h 1724025"/>
                <a:gd name="connsiteX201" fmla="*/ 232886 w 381000"/>
                <a:gd name="connsiteY201" fmla="*/ 595789 h 1724025"/>
                <a:gd name="connsiteX202" fmla="*/ 248126 w 381000"/>
                <a:gd name="connsiteY202" fmla="*/ 588169 h 1724025"/>
                <a:gd name="connsiteX203" fmla="*/ 264319 w 381000"/>
                <a:gd name="connsiteY203" fmla="*/ 577691 h 1724025"/>
                <a:gd name="connsiteX204" fmla="*/ 298609 w 381000"/>
                <a:gd name="connsiteY204" fmla="*/ 551021 h 1724025"/>
                <a:gd name="connsiteX205" fmla="*/ 332899 w 381000"/>
                <a:gd name="connsiteY205" fmla="*/ 523399 h 1724025"/>
                <a:gd name="connsiteX206" fmla="*/ 361474 w 381000"/>
                <a:gd name="connsiteY206" fmla="*/ 497681 h 1724025"/>
                <a:gd name="connsiteX207" fmla="*/ 376714 w 381000"/>
                <a:gd name="connsiteY207" fmla="*/ 475774 h 1724025"/>
                <a:gd name="connsiteX208" fmla="*/ 379571 w 381000"/>
                <a:gd name="connsiteY208" fmla="*/ 469106 h 1724025"/>
                <a:gd name="connsiteX209" fmla="*/ 380524 w 381000"/>
                <a:gd name="connsiteY209" fmla="*/ 468154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81000" h="1724025">
                  <a:moveTo>
                    <a:pt x="380524" y="468154"/>
                  </a:moveTo>
                  <a:cubicBezTo>
                    <a:pt x="380524" y="468154"/>
                    <a:pt x="380524" y="469106"/>
                    <a:pt x="379571" y="470059"/>
                  </a:cubicBezTo>
                  <a:cubicBezTo>
                    <a:pt x="379571" y="471964"/>
                    <a:pt x="377666" y="473869"/>
                    <a:pt x="376714" y="477679"/>
                  </a:cubicBezTo>
                  <a:cubicBezTo>
                    <a:pt x="373856" y="483394"/>
                    <a:pt x="370046" y="491966"/>
                    <a:pt x="362426" y="500539"/>
                  </a:cubicBezTo>
                  <a:cubicBezTo>
                    <a:pt x="355759" y="509111"/>
                    <a:pt x="346234" y="518636"/>
                    <a:pt x="335756" y="528161"/>
                  </a:cubicBezTo>
                  <a:cubicBezTo>
                    <a:pt x="325279" y="537686"/>
                    <a:pt x="314801" y="548164"/>
                    <a:pt x="304324" y="558641"/>
                  </a:cubicBezTo>
                  <a:cubicBezTo>
                    <a:pt x="293846" y="569119"/>
                    <a:pt x="282416" y="579596"/>
                    <a:pt x="270986" y="588169"/>
                  </a:cubicBezTo>
                  <a:cubicBezTo>
                    <a:pt x="265271" y="592931"/>
                    <a:pt x="259556" y="596741"/>
                    <a:pt x="253841" y="600551"/>
                  </a:cubicBezTo>
                  <a:cubicBezTo>
                    <a:pt x="248126" y="604361"/>
                    <a:pt x="243364" y="607219"/>
                    <a:pt x="237649" y="610076"/>
                  </a:cubicBezTo>
                  <a:cubicBezTo>
                    <a:pt x="232886" y="612934"/>
                    <a:pt x="227171" y="614839"/>
                    <a:pt x="222409" y="616744"/>
                  </a:cubicBezTo>
                  <a:cubicBezTo>
                    <a:pt x="217646" y="618649"/>
                    <a:pt x="213836" y="619601"/>
                    <a:pt x="210026" y="620554"/>
                  </a:cubicBezTo>
                  <a:cubicBezTo>
                    <a:pt x="210026" y="620554"/>
                    <a:pt x="210026" y="620554"/>
                    <a:pt x="209074" y="620554"/>
                  </a:cubicBezTo>
                  <a:lnTo>
                    <a:pt x="210026" y="859631"/>
                  </a:lnTo>
                  <a:cubicBezTo>
                    <a:pt x="211931" y="859631"/>
                    <a:pt x="214789" y="859631"/>
                    <a:pt x="218599" y="858679"/>
                  </a:cubicBezTo>
                  <a:cubicBezTo>
                    <a:pt x="222409" y="857726"/>
                    <a:pt x="226219" y="855821"/>
                    <a:pt x="230981" y="853916"/>
                  </a:cubicBezTo>
                  <a:cubicBezTo>
                    <a:pt x="232886" y="852964"/>
                    <a:pt x="235744" y="851059"/>
                    <a:pt x="237649" y="850106"/>
                  </a:cubicBezTo>
                  <a:cubicBezTo>
                    <a:pt x="240506" y="848201"/>
                    <a:pt x="242411" y="846296"/>
                    <a:pt x="245269" y="845344"/>
                  </a:cubicBezTo>
                  <a:cubicBezTo>
                    <a:pt x="250031" y="841534"/>
                    <a:pt x="255746" y="837724"/>
                    <a:pt x="261461" y="833914"/>
                  </a:cubicBezTo>
                  <a:cubicBezTo>
                    <a:pt x="272891" y="826294"/>
                    <a:pt x="284321" y="816769"/>
                    <a:pt x="295751" y="807244"/>
                  </a:cubicBezTo>
                  <a:cubicBezTo>
                    <a:pt x="307181" y="797719"/>
                    <a:pt x="318611" y="788194"/>
                    <a:pt x="329089" y="779621"/>
                  </a:cubicBezTo>
                  <a:cubicBezTo>
                    <a:pt x="339566" y="770096"/>
                    <a:pt x="349091" y="761524"/>
                    <a:pt x="355759" y="752951"/>
                  </a:cubicBezTo>
                  <a:cubicBezTo>
                    <a:pt x="359569" y="749141"/>
                    <a:pt x="362426" y="744379"/>
                    <a:pt x="365284" y="740569"/>
                  </a:cubicBezTo>
                  <a:cubicBezTo>
                    <a:pt x="368141" y="736759"/>
                    <a:pt x="370046" y="733901"/>
                    <a:pt x="370999" y="731044"/>
                  </a:cubicBezTo>
                  <a:cubicBezTo>
                    <a:pt x="371951" y="729139"/>
                    <a:pt x="371951" y="728186"/>
                    <a:pt x="372904" y="727234"/>
                  </a:cubicBezTo>
                  <a:cubicBezTo>
                    <a:pt x="373856" y="726281"/>
                    <a:pt x="373856" y="725329"/>
                    <a:pt x="373856" y="724376"/>
                  </a:cubicBezTo>
                  <a:cubicBezTo>
                    <a:pt x="374809" y="723424"/>
                    <a:pt x="374809" y="722471"/>
                    <a:pt x="374809" y="722471"/>
                  </a:cubicBezTo>
                  <a:cubicBezTo>
                    <a:pt x="374809" y="722471"/>
                    <a:pt x="374809" y="723424"/>
                    <a:pt x="373856" y="724376"/>
                  </a:cubicBezTo>
                  <a:cubicBezTo>
                    <a:pt x="373856" y="725329"/>
                    <a:pt x="372904" y="726281"/>
                    <a:pt x="372904" y="727234"/>
                  </a:cubicBezTo>
                  <a:cubicBezTo>
                    <a:pt x="372904" y="728186"/>
                    <a:pt x="371951" y="730091"/>
                    <a:pt x="370999" y="731044"/>
                  </a:cubicBezTo>
                  <a:cubicBezTo>
                    <a:pt x="370046" y="733901"/>
                    <a:pt x="368141" y="737711"/>
                    <a:pt x="366236" y="741521"/>
                  </a:cubicBezTo>
                  <a:cubicBezTo>
                    <a:pt x="364331" y="745331"/>
                    <a:pt x="361474" y="750094"/>
                    <a:pt x="357664" y="754856"/>
                  </a:cubicBezTo>
                  <a:cubicBezTo>
                    <a:pt x="350996" y="764381"/>
                    <a:pt x="342424" y="773906"/>
                    <a:pt x="332899" y="783431"/>
                  </a:cubicBezTo>
                  <a:cubicBezTo>
                    <a:pt x="323374" y="792956"/>
                    <a:pt x="312896" y="803434"/>
                    <a:pt x="301466" y="813911"/>
                  </a:cubicBezTo>
                  <a:cubicBezTo>
                    <a:pt x="290989" y="824389"/>
                    <a:pt x="279559" y="833914"/>
                    <a:pt x="269081" y="843439"/>
                  </a:cubicBezTo>
                  <a:cubicBezTo>
                    <a:pt x="263366" y="848201"/>
                    <a:pt x="258604" y="852011"/>
                    <a:pt x="253841" y="856774"/>
                  </a:cubicBezTo>
                  <a:cubicBezTo>
                    <a:pt x="250984" y="858679"/>
                    <a:pt x="249079" y="860584"/>
                    <a:pt x="246221" y="862489"/>
                  </a:cubicBezTo>
                  <a:cubicBezTo>
                    <a:pt x="243364" y="864394"/>
                    <a:pt x="241459" y="866299"/>
                    <a:pt x="238601" y="868204"/>
                  </a:cubicBezTo>
                  <a:cubicBezTo>
                    <a:pt x="233839" y="872014"/>
                    <a:pt x="228124" y="873919"/>
                    <a:pt x="223361" y="875824"/>
                  </a:cubicBezTo>
                  <a:cubicBezTo>
                    <a:pt x="218599" y="877729"/>
                    <a:pt x="213836" y="878681"/>
                    <a:pt x="210026" y="878681"/>
                  </a:cubicBezTo>
                  <a:lnTo>
                    <a:pt x="210979" y="1328261"/>
                  </a:lnTo>
                  <a:lnTo>
                    <a:pt x="211931" y="1652111"/>
                  </a:lnTo>
                  <a:lnTo>
                    <a:pt x="211931" y="1652111"/>
                  </a:lnTo>
                  <a:cubicBezTo>
                    <a:pt x="198596" y="1674019"/>
                    <a:pt x="185261" y="1695926"/>
                    <a:pt x="170974" y="1717834"/>
                  </a:cubicBezTo>
                  <a:lnTo>
                    <a:pt x="173831" y="1326356"/>
                  </a:lnTo>
                  <a:lnTo>
                    <a:pt x="176689" y="969169"/>
                  </a:lnTo>
                  <a:cubicBezTo>
                    <a:pt x="176689" y="969169"/>
                    <a:pt x="176689" y="969169"/>
                    <a:pt x="175736" y="969169"/>
                  </a:cubicBezTo>
                  <a:cubicBezTo>
                    <a:pt x="172879" y="968216"/>
                    <a:pt x="169069" y="967264"/>
                    <a:pt x="166211" y="966311"/>
                  </a:cubicBezTo>
                  <a:cubicBezTo>
                    <a:pt x="162401" y="965359"/>
                    <a:pt x="158591" y="963454"/>
                    <a:pt x="154781" y="962501"/>
                  </a:cubicBezTo>
                  <a:cubicBezTo>
                    <a:pt x="150971" y="961549"/>
                    <a:pt x="146209" y="959644"/>
                    <a:pt x="142399" y="957739"/>
                  </a:cubicBezTo>
                  <a:cubicBezTo>
                    <a:pt x="137636" y="955834"/>
                    <a:pt x="133826" y="953929"/>
                    <a:pt x="129064" y="951071"/>
                  </a:cubicBezTo>
                  <a:cubicBezTo>
                    <a:pt x="124301" y="949166"/>
                    <a:pt x="120491" y="946309"/>
                    <a:pt x="115729" y="944404"/>
                  </a:cubicBezTo>
                  <a:cubicBezTo>
                    <a:pt x="111919" y="941546"/>
                    <a:pt x="107156" y="939641"/>
                    <a:pt x="103346" y="936784"/>
                  </a:cubicBezTo>
                  <a:cubicBezTo>
                    <a:pt x="99536" y="933926"/>
                    <a:pt x="95726" y="931069"/>
                    <a:pt x="91916" y="929164"/>
                  </a:cubicBezTo>
                  <a:cubicBezTo>
                    <a:pt x="88106" y="926306"/>
                    <a:pt x="84296" y="923449"/>
                    <a:pt x="81439" y="920591"/>
                  </a:cubicBezTo>
                  <a:cubicBezTo>
                    <a:pt x="78581" y="917734"/>
                    <a:pt x="74771" y="915829"/>
                    <a:pt x="72866" y="912971"/>
                  </a:cubicBezTo>
                  <a:cubicBezTo>
                    <a:pt x="70009" y="910114"/>
                    <a:pt x="68104" y="908209"/>
                    <a:pt x="65246" y="906304"/>
                  </a:cubicBezTo>
                  <a:cubicBezTo>
                    <a:pt x="63341" y="904399"/>
                    <a:pt x="61436" y="902494"/>
                    <a:pt x="59531" y="900589"/>
                  </a:cubicBezTo>
                  <a:cubicBezTo>
                    <a:pt x="57626" y="898684"/>
                    <a:pt x="55721" y="896779"/>
                    <a:pt x="54769" y="895826"/>
                  </a:cubicBezTo>
                  <a:cubicBezTo>
                    <a:pt x="55721" y="895826"/>
                    <a:pt x="57626" y="897731"/>
                    <a:pt x="59531" y="899636"/>
                  </a:cubicBezTo>
                  <a:cubicBezTo>
                    <a:pt x="61436" y="900589"/>
                    <a:pt x="63341" y="902494"/>
                    <a:pt x="65246" y="904399"/>
                  </a:cubicBezTo>
                  <a:cubicBezTo>
                    <a:pt x="68104" y="906304"/>
                    <a:pt x="70009" y="908209"/>
                    <a:pt x="72866" y="910114"/>
                  </a:cubicBezTo>
                  <a:cubicBezTo>
                    <a:pt x="75724" y="912019"/>
                    <a:pt x="79534" y="914876"/>
                    <a:pt x="82391" y="916781"/>
                  </a:cubicBezTo>
                  <a:cubicBezTo>
                    <a:pt x="86201" y="919639"/>
                    <a:pt x="90011" y="921544"/>
                    <a:pt x="93821" y="923449"/>
                  </a:cubicBezTo>
                  <a:cubicBezTo>
                    <a:pt x="97631" y="925354"/>
                    <a:pt x="101441" y="928211"/>
                    <a:pt x="106204" y="930116"/>
                  </a:cubicBezTo>
                  <a:cubicBezTo>
                    <a:pt x="110014" y="932021"/>
                    <a:pt x="114776" y="933926"/>
                    <a:pt x="119539" y="935831"/>
                  </a:cubicBezTo>
                  <a:cubicBezTo>
                    <a:pt x="124301" y="937736"/>
                    <a:pt x="128111" y="939641"/>
                    <a:pt x="132874" y="940594"/>
                  </a:cubicBezTo>
                  <a:cubicBezTo>
                    <a:pt x="137636" y="942499"/>
                    <a:pt x="141446" y="943451"/>
                    <a:pt x="146209" y="945356"/>
                  </a:cubicBezTo>
                  <a:cubicBezTo>
                    <a:pt x="150971" y="946309"/>
                    <a:pt x="154781" y="948214"/>
                    <a:pt x="158591" y="949166"/>
                  </a:cubicBezTo>
                  <a:cubicBezTo>
                    <a:pt x="162401" y="950119"/>
                    <a:pt x="166211" y="951071"/>
                    <a:pt x="170021" y="952024"/>
                  </a:cubicBezTo>
                  <a:cubicBezTo>
                    <a:pt x="172879" y="952024"/>
                    <a:pt x="174784" y="952976"/>
                    <a:pt x="176689" y="952976"/>
                  </a:cubicBezTo>
                  <a:lnTo>
                    <a:pt x="178594" y="735806"/>
                  </a:lnTo>
                  <a:cubicBezTo>
                    <a:pt x="171926" y="733901"/>
                    <a:pt x="163354" y="731996"/>
                    <a:pt x="152876" y="728186"/>
                  </a:cubicBezTo>
                  <a:cubicBezTo>
                    <a:pt x="142399" y="724376"/>
                    <a:pt x="130016" y="718661"/>
                    <a:pt x="118586" y="711041"/>
                  </a:cubicBezTo>
                  <a:cubicBezTo>
                    <a:pt x="106204" y="703421"/>
                    <a:pt x="95726" y="693896"/>
                    <a:pt x="84296" y="684371"/>
                  </a:cubicBezTo>
                  <a:cubicBezTo>
                    <a:pt x="73819" y="674846"/>
                    <a:pt x="62389" y="665321"/>
                    <a:pt x="52864" y="655796"/>
                  </a:cubicBezTo>
                  <a:cubicBezTo>
                    <a:pt x="43339" y="646271"/>
                    <a:pt x="33814" y="636746"/>
                    <a:pt x="27146" y="629126"/>
                  </a:cubicBezTo>
                  <a:cubicBezTo>
                    <a:pt x="24289" y="625316"/>
                    <a:pt x="21431" y="621506"/>
                    <a:pt x="18574" y="618649"/>
                  </a:cubicBezTo>
                  <a:cubicBezTo>
                    <a:pt x="15716" y="614839"/>
                    <a:pt x="13811" y="611029"/>
                    <a:pt x="11906" y="608171"/>
                  </a:cubicBezTo>
                  <a:cubicBezTo>
                    <a:pt x="10001" y="605314"/>
                    <a:pt x="9049" y="603409"/>
                    <a:pt x="8096" y="601504"/>
                  </a:cubicBezTo>
                  <a:cubicBezTo>
                    <a:pt x="8096" y="601504"/>
                    <a:pt x="8096" y="600551"/>
                    <a:pt x="7144" y="600551"/>
                  </a:cubicBezTo>
                  <a:cubicBezTo>
                    <a:pt x="7144" y="600551"/>
                    <a:pt x="7144" y="601504"/>
                    <a:pt x="8096" y="601504"/>
                  </a:cubicBezTo>
                  <a:cubicBezTo>
                    <a:pt x="9049" y="602456"/>
                    <a:pt x="10954" y="605314"/>
                    <a:pt x="12859" y="607219"/>
                  </a:cubicBezTo>
                  <a:cubicBezTo>
                    <a:pt x="14764" y="610076"/>
                    <a:pt x="16669" y="611981"/>
                    <a:pt x="19526" y="614839"/>
                  </a:cubicBezTo>
                  <a:cubicBezTo>
                    <a:pt x="22384" y="618649"/>
                    <a:pt x="26194" y="622459"/>
                    <a:pt x="30004" y="626269"/>
                  </a:cubicBezTo>
                  <a:cubicBezTo>
                    <a:pt x="37624" y="633889"/>
                    <a:pt x="47149" y="642461"/>
                    <a:pt x="57626" y="651034"/>
                  </a:cubicBezTo>
                  <a:cubicBezTo>
                    <a:pt x="68104" y="659606"/>
                    <a:pt x="79534" y="668179"/>
                    <a:pt x="90964" y="676751"/>
                  </a:cubicBezTo>
                  <a:cubicBezTo>
                    <a:pt x="102394" y="685324"/>
                    <a:pt x="113824" y="693896"/>
                    <a:pt x="125254" y="699611"/>
                  </a:cubicBezTo>
                  <a:cubicBezTo>
                    <a:pt x="136684" y="705326"/>
                    <a:pt x="148114" y="710089"/>
                    <a:pt x="158591" y="712946"/>
                  </a:cubicBezTo>
                  <a:cubicBezTo>
                    <a:pt x="167164" y="715804"/>
                    <a:pt x="173831" y="716756"/>
                    <a:pt x="179546" y="717709"/>
                  </a:cubicBezTo>
                  <a:lnTo>
                    <a:pt x="181451" y="491014"/>
                  </a:lnTo>
                  <a:cubicBezTo>
                    <a:pt x="178594" y="490061"/>
                    <a:pt x="174784" y="489109"/>
                    <a:pt x="171926" y="488156"/>
                  </a:cubicBezTo>
                  <a:cubicBezTo>
                    <a:pt x="170974" y="487204"/>
                    <a:pt x="170021" y="487204"/>
                    <a:pt x="168116" y="487204"/>
                  </a:cubicBezTo>
                  <a:cubicBezTo>
                    <a:pt x="167164" y="487204"/>
                    <a:pt x="165259" y="486251"/>
                    <a:pt x="164306" y="486251"/>
                  </a:cubicBezTo>
                  <a:cubicBezTo>
                    <a:pt x="161449" y="485299"/>
                    <a:pt x="159544" y="484346"/>
                    <a:pt x="156686" y="482441"/>
                  </a:cubicBezTo>
                  <a:cubicBezTo>
                    <a:pt x="155734" y="482441"/>
                    <a:pt x="154781" y="481489"/>
                    <a:pt x="153829" y="481489"/>
                  </a:cubicBezTo>
                  <a:lnTo>
                    <a:pt x="153829" y="481489"/>
                  </a:lnTo>
                  <a:cubicBezTo>
                    <a:pt x="149066" y="479584"/>
                    <a:pt x="144304" y="476726"/>
                    <a:pt x="139541" y="473869"/>
                  </a:cubicBezTo>
                  <a:cubicBezTo>
                    <a:pt x="136684" y="471964"/>
                    <a:pt x="133826" y="471011"/>
                    <a:pt x="130969" y="469106"/>
                  </a:cubicBezTo>
                  <a:cubicBezTo>
                    <a:pt x="128111" y="467201"/>
                    <a:pt x="125254" y="465296"/>
                    <a:pt x="121444" y="463391"/>
                  </a:cubicBezTo>
                  <a:cubicBezTo>
                    <a:pt x="115729" y="459581"/>
                    <a:pt x="109061" y="454819"/>
                    <a:pt x="103346" y="450056"/>
                  </a:cubicBezTo>
                  <a:cubicBezTo>
                    <a:pt x="97631" y="445294"/>
                    <a:pt x="90964" y="440531"/>
                    <a:pt x="85249" y="434816"/>
                  </a:cubicBezTo>
                  <a:cubicBezTo>
                    <a:pt x="79534" y="430054"/>
                    <a:pt x="73819" y="424339"/>
                    <a:pt x="68104" y="418624"/>
                  </a:cubicBezTo>
                  <a:cubicBezTo>
                    <a:pt x="62389" y="412909"/>
                    <a:pt x="57626" y="408146"/>
                    <a:pt x="52864" y="402431"/>
                  </a:cubicBezTo>
                  <a:cubicBezTo>
                    <a:pt x="43339" y="391954"/>
                    <a:pt x="34766" y="380524"/>
                    <a:pt x="29051" y="370999"/>
                  </a:cubicBezTo>
                  <a:cubicBezTo>
                    <a:pt x="23336" y="360521"/>
                    <a:pt x="20479" y="351949"/>
                    <a:pt x="19526" y="345281"/>
                  </a:cubicBezTo>
                  <a:cubicBezTo>
                    <a:pt x="19526" y="345281"/>
                    <a:pt x="19526" y="345281"/>
                    <a:pt x="19526" y="345281"/>
                  </a:cubicBezTo>
                  <a:cubicBezTo>
                    <a:pt x="18574" y="342424"/>
                    <a:pt x="18574" y="339566"/>
                    <a:pt x="17621" y="337661"/>
                  </a:cubicBezTo>
                  <a:cubicBezTo>
                    <a:pt x="17621" y="335756"/>
                    <a:pt x="16669" y="334804"/>
                    <a:pt x="16669" y="334804"/>
                  </a:cubicBezTo>
                  <a:cubicBezTo>
                    <a:pt x="16669" y="334804"/>
                    <a:pt x="16669" y="335756"/>
                    <a:pt x="17621" y="337661"/>
                  </a:cubicBezTo>
                  <a:cubicBezTo>
                    <a:pt x="17621" y="338614"/>
                    <a:pt x="18574" y="340519"/>
                    <a:pt x="19526" y="343376"/>
                  </a:cubicBezTo>
                  <a:cubicBezTo>
                    <a:pt x="19526" y="344329"/>
                    <a:pt x="19526" y="344329"/>
                    <a:pt x="20479" y="345281"/>
                  </a:cubicBezTo>
                  <a:cubicBezTo>
                    <a:pt x="22384" y="351949"/>
                    <a:pt x="26194" y="360521"/>
                    <a:pt x="31909" y="370046"/>
                  </a:cubicBezTo>
                  <a:cubicBezTo>
                    <a:pt x="38576" y="379571"/>
                    <a:pt x="47149" y="389096"/>
                    <a:pt x="57626" y="399574"/>
                  </a:cubicBezTo>
                  <a:cubicBezTo>
                    <a:pt x="63341" y="404336"/>
                    <a:pt x="68104" y="409099"/>
                    <a:pt x="73819" y="414814"/>
                  </a:cubicBezTo>
                  <a:cubicBezTo>
                    <a:pt x="79534" y="419576"/>
                    <a:pt x="85249" y="424339"/>
                    <a:pt x="90964" y="429101"/>
                  </a:cubicBezTo>
                  <a:cubicBezTo>
                    <a:pt x="96679" y="433864"/>
                    <a:pt x="103346" y="437674"/>
                    <a:pt x="109061" y="442436"/>
                  </a:cubicBezTo>
                  <a:cubicBezTo>
                    <a:pt x="114776" y="446246"/>
                    <a:pt x="121444" y="450056"/>
                    <a:pt x="127159" y="453866"/>
                  </a:cubicBezTo>
                  <a:cubicBezTo>
                    <a:pt x="130016" y="455771"/>
                    <a:pt x="132874" y="457676"/>
                    <a:pt x="136684" y="458629"/>
                  </a:cubicBezTo>
                  <a:cubicBezTo>
                    <a:pt x="139541" y="460534"/>
                    <a:pt x="142399" y="461486"/>
                    <a:pt x="145256" y="462439"/>
                  </a:cubicBezTo>
                  <a:cubicBezTo>
                    <a:pt x="150971" y="465296"/>
                    <a:pt x="156686" y="467201"/>
                    <a:pt x="161449" y="469106"/>
                  </a:cubicBezTo>
                  <a:cubicBezTo>
                    <a:pt x="164306" y="470059"/>
                    <a:pt x="166211" y="471011"/>
                    <a:pt x="169069" y="471964"/>
                  </a:cubicBezTo>
                  <a:cubicBezTo>
                    <a:pt x="171926" y="472916"/>
                    <a:pt x="173831" y="472916"/>
                    <a:pt x="175736" y="473869"/>
                  </a:cubicBezTo>
                  <a:cubicBezTo>
                    <a:pt x="177641" y="474821"/>
                    <a:pt x="179546" y="474821"/>
                    <a:pt x="180499" y="474821"/>
                  </a:cubicBezTo>
                  <a:lnTo>
                    <a:pt x="183356" y="197644"/>
                  </a:lnTo>
                  <a:cubicBezTo>
                    <a:pt x="183356" y="197644"/>
                    <a:pt x="183356" y="197644"/>
                    <a:pt x="183356" y="197644"/>
                  </a:cubicBezTo>
                  <a:cubicBezTo>
                    <a:pt x="182404" y="197644"/>
                    <a:pt x="181451" y="196691"/>
                    <a:pt x="179546" y="196691"/>
                  </a:cubicBezTo>
                  <a:cubicBezTo>
                    <a:pt x="178594" y="195739"/>
                    <a:pt x="176689" y="195739"/>
                    <a:pt x="175736" y="194786"/>
                  </a:cubicBezTo>
                  <a:cubicBezTo>
                    <a:pt x="173831" y="193834"/>
                    <a:pt x="172879" y="193834"/>
                    <a:pt x="170974" y="192881"/>
                  </a:cubicBezTo>
                  <a:cubicBezTo>
                    <a:pt x="169069" y="191929"/>
                    <a:pt x="168116" y="190976"/>
                    <a:pt x="166211" y="190024"/>
                  </a:cubicBezTo>
                  <a:cubicBezTo>
                    <a:pt x="164306" y="189071"/>
                    <a:pt x="162401" y="188119"/>
                    <a:pt x="161449" y="187166"/>
                  </a:cubicBezTo>
                  <a:lnTo>
                    <a:pt x="156686" y="179546"/>
                  </a:lnTo>
                  <a:cubicBezTo>
                    <a:pt x="154781" y="178594"/>
                    <a:pt x="152876" y="176689"/>
                    <a:pt x="150971" y="175736"/>
                  </a:cubicBezTo>
                  <a:cubicBezTo>
                    <a:pt x="149066" y="174784"/>
                    <a:pt x="147161" y="172879"/>
                    <a:pt x="145256" y="170974"/>
                  </a:cubicBezTo>
                  <a:cubicBezTo>
                    <a:pt x="141446" y="168116"/>
                    <a:pt x="137636" y="164306"/>
                    <a:pt x="134779" y="160496"/>
                  </a:cubicBezTo>
                  <a:cubicBezTo>
                    <a:pt x="130969" y="156686"/>
                    <a:pt x="128111" y="152876"/>
                    <a:pt x="125254" y="149066"/>
                  </a:cubicBezTo>
                  <a:cubicBezTo>
                    <a:pt x="122396" y="145256"/>
                    <a:pt x="119539" y="140494"/>
                    <a:pt x="116681" y="136684"/>
                  </a:cubicBezTo>
                  <a:cubicBezTo>
                    <a:pt x="113824" y="132874"/>
                    <a:pt x="111919" y="128111"/>
                    <a:pt x="110014" y="124301"/>
                  </a:cubicBezTo>
                  <a:cubicBezTo>
                    <a:pt x="109061" y="122396"/>
                    <a:pt x="108109" y="119539"/>
                    <a:pt x="107156" y="117634"/>
                  </a:cubicBezTo>
                  <a:cubicBezTo>
                    <a:pt x="106204" y="115729"/>
                    <a:pt x="105251" y="113824"/>
                    <a:pt x="105251" y="111919"/>
                  </a:cubicBezTo>
                  <a:cubicBezTo>
                    <a:pt x="104299" y="110014"/>
                    <a:pt x="104299" y="108109"/>
                    <a:pt x="103346" y="106204"/>
                  </a:cubicBezTo>
                  <a:cubicBezTo>
                    <a:pt x="102394" y="104299"/>
                    <a:pt x="102394" y="102394"/>
                    <a:pt x="102394" y="100489"/>
                  </a:cubicBezTo>
                  <a:cubicBezTo>
                    <a:pt x="102394" y="98584"/>
                    <a:pt x="101441" y="96679"/>
                    <a:pt x="101441" y="95726"/>
                  </a:cubicBezTo>
                  <a:cubicBezTo>
                    <a:pt x="101441" y="93821"/>
                    <a:pt x="101441" y="92869"/>
                    <a:pt x="100489" y="90964"/>
                  </a:cubicBezTo>
                  <a:cubicBezTo>
                    <a:pt x="100489" y="89059"/>
                    <a:pt x="100489" y="88106"/>
                    <a:pt x="100489" y="87154"/>
                  </a:cubicBezTo>
                  <a:cubicBezTo>
                    <a:pt x="100489" y="86201"/>
                    <a:pt x="100489" y="84296"/>
                    <a:pt x="100489" y="83344"/>
                  </a:cubicBezTo>
                  <a:cubicBezTo>
                    <a:pt x="100489" y="79534"/>
                    <a:pt x="100489" y="76676"/>
                    <a:pt x="100489" y="76676"/>
                  </a:cubicBezTo>
                  <a:cubicBezTo>
                    <a:pt x="100489" y="76676"/>
                    <a:pt x="100489" y="79534"/>
                    <a:pt x="101441" y="83344"/>
                  </a:cubicBezTo>
                  <a:cubicBezTo>
                    <a:pt x="101441" y="84296"/>
                    <a:pt x="101441" y="85249"/>
                    <a:pt x="101441" y="87154"/>
                  </a:cubicBezTo>
                  <a:cubicBezTo>
                    <a:pt x="101441" y="88106"/>
                    <a:pt x="102394" y="90011"/>
                    <a:pt x="102394" y="90964"/>
                  </a:cubicBezTo>
                  <a:cubicBezTo>
                    <a:pt x="102394" y="92869"/>
                    <a:pt x="103346" y="93821"/>
                    <a:pt x="103346" y="95726"/>
                  </a:cubicBezTo>
                  <a:cubicBezTo>
                    <a:pt x="103346" y="97631"/>
                    <a:pt x="104299" y="98584"/>
                    <a:pt x="105251" y="100489"/>
                  </a:cubicBezTo>
                  <a:cubicBezTo>
                    <a:pt x="106204" y="102394"/>
                    <a:pt x="106204" y="104299"/>
                    <a:pt x="107156" y="106204"/>
                  </a:cubicBezTo>
                  <a:cubicBezTo>
                    <a:pt x="108109" y="108109"/>
                    <a:pt x="109061" y="110014"/>
                    <a:pt x="110014" y="111919"/>
                  </a:cubicBezTo>
                  <a:cubicBezTo>
                    <a:pt x="110966" y="113824"/>
                    <a:pt x="111919" y="115729"/>
                    <a:pt x="112871" y="117634"/>
                  </a:cubicBezTo>
                  <a:cubicBezTo>
                    <a:pt x="113824" y="119539"/>
                    <a:pt x="114776" y="121444"/>
                    <a:pt x="115729" y="123349"/>
                  </a:cubicBezTo>
                  <a:cubicBezTo>
                    <a:pt x="118586" y="127159"/>
                    <a:pt x="120491" y="130969"/>
                    <a:pt x="123349" y="134779"/>
                  </a:cubicBezTo>
                  <a:cubicBezTo>
                    <a:pt x="126206" y="138589"/>
                    <a:pt x="129064" y="142399"/>
                    <a:pt x="131921" y="145256"/>
                  </a:cubicBezTo>
                  <a:cubicBezTo>
                    <a:pt x="134779" y="148114"/>
                    <a:pt x="138589" y="151924"/>
                    <a:pt x="142399" y="154781"/>
                  </a:cubicBezTo>
                  <a:cubicBezTo>
                    <a:pt x="146209" y="157639"/>
                    <a:pt x="150019" y="160496"/>
                    <a:pt x="152876" y="162401"/>
                  </a:cubicBezTo>
                  <a:cubicBezTo>
                    <a:pt x="154781" y="163354"/>
                    <a:pt x="156686" y="164306"/>
                    <a:pt x="158591" y="165259"/>
                  </a:cubicBezTo>
                  <a:cubicBezTo>
                    <a:pt x="160496" y="166211"/>
                    <a:pt x="162401" y="167164"/>
                    <a:pt x="163354" y="168116"/>
                  </a:cubicBezTo>
                  <a:cubicBezTo>
                    <a:pt x="165259" y="169069"/>
                    <a:pt x="167164" y="170021"/>
                    <a:pt x="168116" y="170974"/>
                  </a:cubicBezTo>
                  <a:cubicBezTo>
                    <a:pt x="170021" y="171926"/>
                    <a:pt x="171926" y="171926"/>
                    <a:pt x="172879" y="172879"/>
                  </a:cubicBezTo>
                  <a:cubicBezTo>
                    <a:pt x="174784" y="173831"/>
                    <a:pt x="175736" y="173831"/>
                    <a:pt x="177641" y="174784"/>
                  </a:cubicBezTo>
                  <a:cubicBezTo>
                    <a:pt x="178594" y="174784"/>
                    <a:pt x="180499" y="175736"/>
                    <a:pt x="181451" y="175736"/>
                  </a:cubicBezTo>
                  <a:cubicBezTo>
                    <a:pt x="182404" y="175736"/>
                    <a:pt x="183356" y="176689"/>
                    <a:pt x="184309" y="176689"/>
                  </a:cubicBezTo>
                  <a:lnTo>
                    <a:pt x="193834" y="7144"/>
                  </a:lnTo>
                  <a:lnTo>
                    <a:pt x="193834" y="7144"/>
                  </a:lnTo>
                  <a:lnTo>
                    <a:pt x="201454" y="7144"/>
                  </a:lnTo>
                  <a:lnTo>
                    <a:pt x="201454" y="7144"/>
                  </a:lnTo>
                  <a:lnTo>
                    <a:pt x="210026" y="350044"/>
                  </a:lnTo>
                  <a:cubicBezTo>
                    <a:pt x="214789" y="347186"/>
                    <a:pt x="221456" y="343376"/>
                    <a:pt x="228124" y="337661"/>
                  </a:cubicBezTo>
                  <a:cubicBezTo>
                    <a:pt x="231934" y="333851"/>
                    <a:pt x="236696" y="330041"/>
                    <a:pt x="241459" y="325279"/>
                  </a:cubicBezTo>
                  <a:cubicBezTo>
                    <a:pt x="246221" y="320516"/>
                    <a:pt x="250984" y="315754"/>
                    <a:pt x="256699" y="310991"/>
                  </a:cubicBezTo>
                  <a:cubicBezTo>
                    <a:pt x="267176" y="301466"/>
                    <a:pt x="277654" y="290036"/>
                    <a:pt x="287179" y="278606"/>
                  </a:cubicBezTo>
                  <a:cubicBezTo>
                    <a:pt x="291941" y="272891"/>
                    <a:pt x="296704" y="267176"/>
                    <a:pt x="301466" y="260509"/>
                  </a:cubicBezTo>
                  <a:cubicBezTo>
                    <a:pt x="302419" y="258604"/>
                    <a:pt x="303371" y="257651"/>
                    <a:pt x="304324" y="255746"/>
                  </a:cubicBezTo>
                  <a:cubicBezTo>
                    <a:pt x="305276" y="253841"/>
                    <a:pt x="306229" y="252889"/>
                    <a:pt x="307181" y="250984"/>
                  </a:cubicBezTo>
                  <a:cubicBezTo>
                    <a:pt x="309086" y="248126"/>
                    <a:pt x="310991" y="244316"/>
                    <a:pt x="312896" y="241459"/>
                  </a:cubicBezTo>
                  <a:cubicBezTo>
                    <a:pt x="319564" y="229076"/>
                    <a:pt x="324326" y="216694"/>
                    <a:pt x="327184" y="205264"/>
                  </a:cubicBezTo>
                  <a:cubicBezTo>
                    <a:pt x="329089" y="199549"/>
                    <a:pt x="329089" y="194786"/>
                    <a:pt x="330041" y="190024"/>
                  </a:cubicBezTo>
                  <a:cubicBezTo>
                    <a:pt x="330041" y="185261"/>
                    <a:pt x="330994" y="181451"/>
                    <a:pt x="330994" y="177641"/>
                  </a:cubicBezTo>
                  <a:cubicBezTo>
                    <a:pt x="330994" y="173831"/>
                    <a:pt x="330994" y="171926"/>
                    <a:pt x="330994" y="170021"/>
                  </a:cubicBezTo>
                  <a:cubicBezTo>
                    <a:pt x="330994" y="168116"/>
                    <a:pt x="330994" y="167164"/>
                    <a:pt x="330994" y="167164"/>
                  </a:cubicBezTo>
                  <a:cubicBezTo>
                    <a:pt x="330994" y="167164"/>
                    <a:pt x="330994" y="168116"/>
                    <a:pt x="330994" y="170021"/>
                  </a:cubicBezTo>
                  <a:cubicBezTo>
                    <a:pt x="330994" y="171926"/>
                    <a:pt x="331946" y="174784"/>
                    <a:pt x="331946" y="177641"/>
                  </a:cubicBezTo>
                  <a:cubicBezTo>
                    <a:pt x="331946" y="181451"/>
                    <a:pt x="331946" y="185261"/>
                    <a:pt x="331946" y="190024"/>
                  </a:cubicBezTo>
                  <a:cubicBezTo>
                    <a:pt x="331946" y="194786"/>
                    <a:pt x="330994" y="199549"/>
                    <a:pt x="330041" y="206216"/>
                  </a:cubicBezTo>
                  <a:cubicBezTo>
                    <a:pt x="328136" y="217646"/>
                    <a:pt x="324326" y="230981"/>
                    <a:pt x="318611" y="244316"/>
                  </a:cubicBezTo>
                  <a:cubicBezTo>
                    <a:pt x="316706" y="248126"/>
                    <a:pt x="315754" y="250984"/>
                    <a:pt x="313849" y="254794"/>
                  </a:cubicBezTo>
                  <a:cubicBezTo>
                    <a:pt x="312896" y="256699"/>
                    <a:pt x="311944" y="257651"/>
                    <a:pt x="310991" y="259556"/>
                  </a:cubicBezTo>
                  <a:cubicBezTo>
                    <a:pt x="310039" y="261461"/>
                    <a:pt x="309086" y="262414"/>
                    <a:pt x="308134" y="264319"/>
                  </a:cubicBezTo>
                  <a:cubicBezTo>
                    <a:pt x="304324" y="270986"/>
                    <a:pt x="299561" y="277654"/>
                    <a:pt x="294799" y="283369"/>
                  </a:cubicBezTo>
                  <a:cubicBezTo>
                    <a:pt x="285274" y="295751"/>
                    <a:pt x="275749" y="308134"/>
                    <a:pt x="266224" y="318611"/>
                  </a:cubicBezTo>
                  <a:cubicBezTo>
                    <a:pt x="261461" y="324326"/>
                    <a:pt x="256699" y="329089"/>
                    <a:pt x="251936" y="333851"/>
                  </a:cubicBezTo>
                  <a:cubicBezTo>
                    <a:pt x="247174" y="338614"/>
                    <a:pt x="243364" y="343376"/>
                    <a:pt x="238601" y="348139"/>
                  </a:cubicBezTo>
                  <a:cubicBezTo>
                    <a:pt x="230029" y="356711"/>
                    <a:pt x="221456" y="363379"/>
                    <a:pt x="214789" y="366236"/>
                  </a:cubicBezTo>
                  <a:cubicBezTo>
                    <a:pt x="212884" y="367189"/>
                    <a:pt x="211931" y="368141"/>
                    <a:pt x="210026" y="368141"/>
                  </a:cubicBezTo>
                  <a:lnTo>
                    <a:pt x="210026" y="368141"/>
                  </a:lnTo>
                  <a:lnTo>
                    <a:pt x="210979" y="602456"/>
                  </a:lnTo>
                  <a:cubicBezTo>
                    <a:pt x="213836" y="602456"/>
                    <a:pt x="216694" y="601504"/>
                    <a:pt x="219551" y="600551"/>
                  </a:cubicBezTo>
                  <a:cubicBezTo>
                    <a:pt x="223361" y="599599"/>
                    <a:pt x="228124" y="597694"/>
                    <a:pt x="232886" y="595789"/>
                  </a:cubicBezTo>
                  <a:cubicBezTo>
                    <a:pt x="237649" y="593884"/>
                    <a:pt x="242411" y="591026"/>
                    <a:pt x="248126" y="588169"/>
                  </a:cubicBezTo>
                  <a:cubicBezTo>
                    <a:pt x="253841" y="585311"/>
                    <a:pt x="258604" y="581501"/>
                    <a:pt x="264319" y="577691"/>
                  </a:cubicBezTo>
                  <a:cubicBezTo>
                    <a:pt x="275749" y="570071"/>
                    <a:pt x="287179" y="560546"/>
                    <a:pt x="298609" y="551021"/>
                  </a:cubicBezTo>
                  <a:cubicBezTo>
                    <a:pt x="310039" y="541496"/>
                    <a:pt x="321469" y="531971"/>
                    <a:pt x="332899" y="523399"/>
                  </a:cubicBezTo>
                  <a:cubicBezTo>
                    <a:pt x="343376" y="514826"/>
                    <a:pt x="353854" y="506254"/>
                    <a:pt x="361474" y="497681"/>
                  </a:cubicBezTo>
                  <a:cubicBezTo>
                    <a:pt x="369094" y="489109"/>
                    <a:pt x="373856" y="481489"/>
                    <a:pt x="376714" y="475774"/>
                  </a:cubicBezTo>
                  <a:cubicBezTo>
                    <a:pt x="377666" y="472916"/>
                    <a:pt x="379571" y="471011"/>
                    <a:pt x="379571" y="469106"/>
                  </a:cubicBezTo>
                  <a:cubicBezTo>
                    <a:pt x="380524" y="469106"/>
                    <a:pt x="380524" y="469106"/>
                    <a:pt x="380524" y="468154"/>
                  </a:cubicBezTo>
                  <a:close/>
                </a:path>
              </a:pathLst>
            </a:custGeom>
            <a:solidFill>
              <a:srgbClr val="2B313D"/>
            </a:solidFill>
            <a:ln w="9525" cap="flat">
              <a:noFill/>
              <a:prstDash val="solid"/>
              <a:miter/>
            </a:ln>
          </p:spPr>
          <p:txBody>
            <a:bodyPr rtlCol="0" anchor="ctr"/>
            <a:lstStyle/>
            <a:p>
              <a:endParaRPr lang="fi-FI"/>
            </a:p>
          </p:txBody>
        </p:sp>
      </p:grpSp>
      <p:pic>
        <p:nvPicPr>
          <p:cNvPr id="138" name="Picture 137">
            <a:hlinkClick r:id="rId3" action="ppaction://hlinksldjump"/>
            <a:extLst>
              <a:ext uri="{FF2B5EF4-FFF2-40B4-BE49-F238E27FC236}">
                <a16:creationId xmlns:a16="http://schemas.microsoft.com/office/drawing/2014/main" id="{610A2D25-0076-4408-BD75-C41087E7CB94}"/>
              </a:ext>
            </a:extLst>
          </p:cNvPr>
          <p:cNvPicPr>
            <a:picLocks/>
          </p:cNvPicPr>
          <p:nvPr/>
        </p:nvPicPr>
        <p:blipFill>
          <a:blip r:embed="rId4"/>
          <a:stretch>
            <a:fillRect/>
          </a:stretch>
        </p:blipFill>
        <p:spPr>
          <a:xfrm>
            <a:off x="680668" y="328133"/>
            <a:ext cx="464921" cy="464921"/>
          </a:xfrm>
          <a:prstGeom prst="rect">
            <a:avLst/>
          </a:prstGeom>
        </p:spPr>
      </p:pic>
    </p:spTree>
    <p:extLst>
      <p:ext uri="{BB962C8B-B14F-4D97-AF65-F5344CB8AC3E}">
        <p14:creationId xmlns:p14="http://schemas.microsoft.com/office/powerpoint/2010/main" val="2720021865"/>
      </p:ext>
    </p:extLst>
  </p:cSld>
  <p:clrMapOvr>
    <a:masterClrMapping/>
  </p:clrMapOvr>
</p:sld>
</file>

<file path=ppt/theme/theme1.xml><?xml version="1.0" encoding="utf-8"?>
<a:theme xmlns:a="http://schemas.openxmlformats.org/drawingml/2006/main" name="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2.xml><?xml version="1.0" encoding="utf-8"?>
<a:theme xmlns:a="http://schemas.openxmlformats.org/drawingml/2006/main" name="1_FA_Theme">
  <a:themeElements>
    <a:clrScheme name="FA_varit_uusi">
      <a:dk1>
        <a:srgbClr val="164180"/>
      </a:dk1>
      <a:lt1>
        <a:srgbClr val="FFFFFF"/>
      </a:lt1>
      <a:dk2>
        <a:srgbClr val="164180"/>
      </a:dk2>
      <a:lt2>
        <a:srgbClr val="FFFFFF"/>
      </a:lt2>
      <a:accent1>
        <a:srgbClr val="E6007E"/>
      </a:accent1>
      <a:accent2>
        <a:srgbClr val="164180"/>
      </a:accent2>
      <a:accent3>
        <a:srgbClr val="7F539C"/>
      </a:accent3>
      <a:accent4>
        <a:srgbClr val="FFD600"/>
      </a:accent4>
      <a:accent5>
        <a:srgbClr val="F4B5D3"/>
      </a:accent5>
      <a:accent6>
        <a:srgbClr val="BCE3FA"/>
      </a:accent6>
      <a:hlink>
        <a:srgbClr val="15417F"/>
      </a:hlink>
      <a:folHlink>
        <a:srgbClr val="164180"/>
      </a:folHlink>
    </a:clrScheme>
    <a:fontScheme name="Mukautettu 2">
      <a:majorFont>
        <a:latin typeface="Merriweather Sans"/>
        <a:ea typeface=""/>
        <a:cs typeface=""/>
      </a:majorFont>
      <a:minorFont>
        <a:latin typeface="Merriweather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_esityspohja" id="{3BADB047-5EFA-43AD-BDCF-4773CE634A9B}" vid="{2131AB1A-998C-4084-9D50-EA0D58D083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3E8DB06-2236-419D-A280-3FCFD09124F5}">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f7baa18-e8c3-4a96-b5df-b125792204c2">
      <Terms xmlns="http://schemas.microsoft.com/office/infopath/2007/PartnerControls">
        <TermInfo xmlns="http://schemas.microsoft.com/office/infopath/2007/PartnerControls">
          <TermName xmlns="http://schemas.microsoft.com/office/infopath/2007/PartnerControls">hallitusohjelmatavoitteet</TermName>
          <TermId xmlns="http://schemas.microsoft.com/office/infopath/2007/PartnerControls">40b39552-44cb-4537-9136-905d0e484bbc</TermId>
        </TermInfo>
        <TermInfo xmlns="http://schemas.microsoft.com/office/infopath/2007/PartnerControls">
          <TermName xmlns="http://schemas.microsoft.com/office/infopath/2007/PartnerControls">hallitusohjelma</TermName>
          <TermId xmlns="http://schemas.microsoft.com/office/infopath/2007/PartnerControls">f38d4402-7a33-4ffa-a632-974b4a45155c</TermId>
        </TermInfo>
      </Terms>
    </TaxKeywordTaxHTField>
    <FKLanguage xmlns="879095ad-9298-46b1-abb4-88acdd8ab572">Suomi</FKLanguage>
    <FKPublishDate xmlns="879095ad-9298-46b1-abb4-88acdd8ab572">2019-02-11T22:00:00+00:00</FKPublishDate>
    <TaxCatchAll xmlns="3f7baa18-e8c3-4a96-b5df-b125792204c2">
      <Value>165</Value>
      <Value>62</Value>
      <Value>78</Value>
      <Value>791</Value>
      <Value>35</Value>
    </TaxCatchAll>
    <h91f5f5c8ce94f5ebd3ee7c0d8a6ec47 xmlns="879095ad-9298-46b1-abb4-88acdd8ab572">
      <Terms xmlns="http://schemas.microsoft.com/office/infopath/2007/PartnerControls">
        <TermInfo xmlns="http://schemas.microsoft.com/office/infopath/2007/PartnerControls">
          <TermName xmlns="http://schemas.microsoft.com/office/infopath/2007/PartnerControls">finanssiala</TermName>
          <TermId xmlns="http://schemas.microsoft.com/office/infopath/2007/PartnerControls">c509b3bd-2ed8-408c-9f38-93537ce757c0</TermId>
        </TermInfo>
        <TermInfo xmlns="http://schemas.microsoft.com/office/infopath/2007/PartnerControls">
          <TermName xmlns="http://schemas.microsoft.com/office/infopath/2007/PartnerControls">lainsäädäntö</TermName>
          <TermId xmlns="http://schemas.microsoft.com/office/infopath/2007/PartnerControls">9eda841f-909c-40f5-aadc-a251807405f3</TermId>
        </TermInfo>
      </Terms>
    </h91f5f5c8ce94f5ebd3ee7c0d8a6ec47>
    <p37d2282c7114a85bbb1d37773b53136 xmlns="879095ad-9298-46b1-abb4-88acdd8ab572">
      <Terms xmlns="http://schemas.microsoft.com/office/infopath/2007/PartnerControls">
        <TermInfo xmlns="http://schemas.microsoft.com/office/infopath/2007/PartnerControls">
          <TermName xmlns="http://schemas.microsoft.com/office/infopath/2007/PartnerControls">Diaesitys</TermName>
          <TermId xmlns="http://schemas.microsoft.com/office/infopath/2007/PartnerControls">fc209ee7-fe67-4bc6-a4f4-93f5714eb903</TermId>
        </TermInfo>
      </Terms>
    </p37d2282c7114a85bbb1d37773b53136>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6E106A4F9CAD6E4D891E4C99C177D26F" ma:contentTypeVersion="12" ma:contentTypeDescription="Luo uusi asiakirja." ma:contentTypeScope="" ma:versionID="6bf8c22eb7e77b08554aec714589a006">
  <xsd:schema xmlns:xsd="http://www.w3.org/2001/XMLSchema" xmlns:xs="http://www.w3.org/2001/XMLSchema" xmlns:p="http://schemas.microsoft.com/office/2006/metadata/properties" xmlns:ns2="879095ad-9298-46b1-abb4-88acdd8ab572" xmlns:ns3="3f7baa18-e8c3-4a96-b5df-b125792204c2" targetNamespace="http://schemas.microsoft.com/office/2006/metadata/properties" ma:root="true" ma:fieldsID="4481d166ca6ec69d426333bd419f0696" ns2:_="" ns3:_="">
    <xsd:import namespace="879095ad-9298-46b1-abb4-88acdd8ab572"/>
    <xsd:import namespace="3f7baa18-e8c3-4a96-b5df-b125792204c2"/>
    <xsd:element name="properties">
      <xsd:complexType>
        <xsd:sequence>
          <xsd:element name="documentManagement">
            <xsd:complexType>
              <xsd:all>
                <xsd:element ref="ns2:p37d2282c7114a85bbb1d37773b53136" minOccurs="0"/>
                <xsd:element ref="ns3:TaxCatchAll" minOccurs="0"/>
                <xsd:element ref="ns2:h91f5f5c8ce94f5ebd3ee7c0d8a6ec47" minOccurs="0"/>
                <xsd:element ref="ns3:TaxKeywordTaxHTField" minOccurs="0"/>
                <xsd:element ref="ns2:FKPublishDate" minOccurs="0"/>
                <xsd:element ref="ns2:FK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095ad-9298-46b1-abb4-88acdd8ab572" elementFormDefault="qualified">
    <xsd:import namespace="http://schemas.microsoft.com/office/2006/documentManagement/types"/>
    <xsd:import namespace="http://schemas.microsoft.com/office/infopath/2007/PartnerControls"/>
    <xsd:element name="p37d2282c7114a85bbb1d37773b53136" ma:index="9" nillable="true" ma:taxonomy="true" ma:internalName="p37d2282c7114a85bbb1d37773b53136" ma:taxonomyFieldName="FKDocType" ma:displayName="Asiakirjatyyppi" ma:readOnly="false" ma:default="" ma:fieldId="{937d2282-c711-4a85-bbb1-d37773b53136}" ma:taxonomyMulti="true" ma:sspId="d92eb3bd-95d3-4ebe-8301-9f6701864dbf" ma:termSetId="f0126561-3e6b-4118-8629-5272a7a08fe1" ma:anchorId="00000000-0000-0000-0000-000000000000" ma:open="true" ma:isKeyword="false">
      <xsd:complexType>
        <xsd:sequence>
          <xsd:element ref="pc:Terms" minOccurs="0" maxOccurs="1"/>
        </xsd:sequence>
      </xsd:complexType>
    </xsd:element>
    <xsd:element name="h91f5f5c8ce94f5ebd3ee7c0d8a6ec47" ma:index="12" nillable="true" ma:taxonomy="true" ma:internalName="h91f5f5c8ce94f5ebd3ee7c0d8a6ec47" ma:taxonomyFieldName="FKTopic" ma:displayName="Aiheluokittelu" ma:readOnly="false" ma:default="" ma:fieldId="{191f5f5c-8ce9-4f5e-bd3e-e7c0d8a6ec47}" ma:taxonomyMulti="true" ma:sspId="d92eb3bd-95d3-4ebe-8301-9f6701864dbf" ma:termSetId="78f64962-903a-4089-a952-f0c4852607b2" ma:anchorId="00000000-0000-0000-0000-000000000000" ma:open="false" ma:isKeyword="false">
      <xsd:complexType>
        <xsd:sequence>
          <xsd:element ref="pc:Terms" minOccurs="0" maxOccurs="1"/>
        </xsd:sequence>
      </xsd:complexType>
    </xsd:element>
    <xsd:element name="FKPublishDate" ma:index="15" nillable="true" ma:displayName="Julkaisupäivä" ma:default="[today]" ma:format="DateOnly" ma:internalName="FKPublishDate">
      <xsd:simpleType>
        <xsd:restriction base="dms:DateTime"/>
      </xsd:simpleType>
    </xsd:element>
    <xsd:element name="FKLanguage" ma:index="16" nillable="true" ma:displayName="Kieli" ma:default="Suomi" ma:format="Dropdown" ma:internalName="FKLanguage">
      <xsd:simpleType>
        <xsd:restriction base="dms:Choice">
          <xsd:enumeration value="Suomi"/>
          <xsd:enumeration value="Englanti"/>
          <xsd:enumeration value="Ruotsi"/>
          <xsd:enumeration value="Muu"/>
        </xsd:restriction>
      </xsd:simpleType>
    </xsd:element>
  </xsd:schema>
  <xsd:schema xmlns:xsd="http://www.w3.org/2001/XMLSchema" xmlns:xs="http://www.w3.org/2001/XMLSchema" xmlns:dms="http://schemas.microsoft.com/office/2006/documentManagement/types" xmlns:pc="http://schemas.microsoft.com/office/infopath/2007/PartnerControls" targetNamespace="3f7baa18-e8c3-4a96-b5df-b125792204c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20aaa1b-80d6-4c91-97e9-f720dfbeb0a9}" ma:internalName="TaxCatchAll" ma:showField="CatchAllData" ma:web="3f7baa18-e8c3-4a96-b5df-b125792204c2">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Asiasanat" ma:readOnly="false" ma:fieldId="{23f27201-bee3-471e-b2e7-b64fd8b7ca38}" ma:taxonomyMulti="true" ma:sspId="d92eb3bd-95d3-4ebe-8301-9f6701864dbf"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955B72-30B3-4018-921E-5B950F536F7D}"/>
</file>

<file path=customXml/itemProps2.xml><?xml version="1.0" encoding="utf-8"?>
<ds:datastoreItem xmlns:ds="http://schemas.openxmlformats.org/officeDocument/2006/customXml" ds:itemID="{1FF5A11E-DCAA-4B94-BA1E-6884286D1425}"/>
</file>

<file path=customXml/itemProps3.xml><?xml version="1.0" encoding="utf-8"?>
<ds:datastoreItem xmlns:ds="http://schemas.openxmlformats.org/officeDocument/2006/customXml" ds:itemID="{4F8FCF51-36E6-4434-BD58-0F991102AAC4}"/>
</file>

<file path=customXml/itemProps4.xml><?xml version="1.0" encoding="utf-8"?>
<ds:datastoreItem xmlns:ds="http://schemas.openxmlformats.org/officeDocument/2006/customXml" ds:itemID="{9DA9DD4E-8CEE-402F-9E12-440EFE9610F2}"/>
</file>

<file path=docProps/app.xml><?xml version="1.0" encoding="utf-8"?>
<Properties xmlns="http://schemas.openxmlformats.org/officeDocument/2006/extended-properties" xmlns:vt="http://schemas.openxmlformats.org/officeDocument/2006/docPropsVTypes">
  <TotalTime>4</TotalTime>
  <Words>2364</Words>
  <Application>Microsoft Office PowerPoint</Application>
  <PresentationFormat>Widescreen</PresentationFormat>
  <Paragraphs>315</Paragraphs>
  <Slides>25</Slides>
  <Notes>21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FA_Theme</vt:lpstr>
      <vt:lpstr>1_FA_Theme</vt:lpstr>
      <vt:lpstr> Finanssiala - ihmisen arjessa  Tavoitteet hallitusohjelmaan 2019-2023 ja EU-kaudelle 2019 - 2024  FA:n hallitus 12.11.2018      </vt:lpstr>
      <vt:lpstr> Lobbaus on tärkeä osa demokratiaa</vt:lpstr>
      <vt:lpstr>PowerPoint Presentation</vt:lpstr>
      <vt:lpstr>Finanssiala verokarhun ruokkijana 2017</vt:lpstr>
      <vt:lpstr>Ei kapuloita hyvinvoinnin rattaisiin </vt:lpstr>
      <vt:lpstr>Finanssialan eväät hallitusohjelmaan 2019-2023  </vt:lpstr>
      <vt:lpstr>Vastuullinen kumppani </vt:lpstr>
      <vt:lpstr>PowerPoint Presentation</vt:lpstr>
      <vt:lpstr>PowerPoint Presentation</vt:lpstr>
      <vt:lpstr>PowerPoint Presentation</vt:lpstr>
      <vt:lpstr>PowerPoint Presentation</vt:lpstr>
      <vt:lpstr>  Uusi teknologia on suuri mahdollisuus</vt:lpstr>
      <vt:lpstr>PowerPoint Presentation</vt:lpstr>
      <vt:lpstr>PowerPoint Presentation</vt:lpstr>
      <vt:lpstr>Kansankapitalismi kukoistukseen</vt:lpstr>
      <vt:lpstr>PowerPoint Presentation</vt:lpstr>
      <vt:lpstr>Omistajuudella rakennetaan tulevaisuutta</vt:lpstr>
      <vt:lpstr>PowerPoint Presentation</vt:lpstr>
      <vt:lpstr> Suomi aktiivinen toimija EU:ssa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Tavoitteet hallitusohjelmaan 2019-2023</dc:title>
  <dc:creator>Yli-Huttula Tuomo</dc:creator>
  <cp:keywords>hallitusohjelmatavoitteet; hallitusohjelma</cp:keywords>
  <cp:lastModifiedBy>Urpilainen Satu</cp:lastModifiedBy>
  <cp:revision>2</cp:revision>
  <cp:lastPrinted>2018-12-04T11:38:13Z</cp:lastPrinted>
  <dcterms:modified xsi:type="dcterms:W3CDTF">2019-02-12T08:23:21Z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0x0101006E106A4F9CAD6E4D891E4C99C177D26F</vt:lpwstr>
  </property>
  <property fmtid="{D5CDD505-2E9C-101B-9397-08002B2CF9AE}" pid="3" name="Asiakirjatyyppi">
    <vt:lpwstr>2;#Esitys|7580ce87-1b47-409a-bdc6-9e364efc8cbd</vt:lpwstr>
  </property>
  <property fmtid="{D5CDD505-2E9C-101B-9397-08002B2CF9AE}" pid="4" name="Tags">
    <vt:lpwstr/>
  </property>
  <property fmtid="{D5CDD505-2E9C-101B-9397-08002B2CF9AE}" pid="5" name="C_x0020_Julkisuus">
    <vt:lpwstr/>
  </property>
  <property fmtid="{D5CDD505-2E9C-101B-9397-08002B2CF9AE}" pid="6" name="C Organisaatiot">
    <vt:lpwstr>408;#Finanssiala ry|ee048018-529f-44c2-b621-1ffdf097d9ae</vt:lpwstr>
  </property>
  <property fmtid="{D5CDD505-2E9C-101B-9397-08002B2CF9AE}" pid="7" name="_dlc_DocIdItemGuid">
    <vt:lpwstr>e4db5af5-4739-448d-8265-b641617fc22a</vt:lpwstr>
  </property>
  <property fmtid="{D5CDD505-2E9C-101B-9397-08002B2CF9AE}" pid="8" name="Dokumentin tila">
    <vt:lpwstr>3;#Valmis|40aa8d17-dadd-4ab0-93da-3124749a5963</vt:lpwstr>
  </property>
  <property fmtid="{D5CDD505-2E9C-101B-9397-08002B2CF9AE}" pid="9" name="Asiasanat">
    <vt:lpwstr/>
  </property>
  <property fmtid="{D5CDD505-2E9C-101B-9397-08002B2CF9AE}" pid="10" name="Julkisuus">
    <vt:lpwstr/>
  </property>
  <property fmtid="{D5CDD505-2E9C-101B-9397-08002B2CF9AE}" pid="11" name="TaxCatchAll">
    <vt:lpwstr/>
  </property>
  <property fmtid="{D5CDD505-2E9C-101B-9397-08002B2CF9AE}" pid="12" name="C Dokumentin tila">
    <vt:lpwstr>10;#Valmis|40aa8d17-dadd-4ab0-93da-3124749a5963</vt:lpwstr>
  </property>
  <property fmtid="{D5CDD505-2E9C-101B-9397-08002B2CF9AE}" pid="13" name="C_x0020_Toimielin">
    <vt:lpwstr/>
  </property>
  <property fmtid="{D5CDD505-2E9C-101B-9397-08002B2CF9AE}" pid="14" name="C FK Asiakirjatyyppi">
    <vt:lpwstr>64;#Diaesitys|fc209ee7-fe67-4bc6-a4f4-93f5714eb903</vt:lpwstr>
  </property>
  <property fmtid="{D5CDD505-2E9C-101B-9397-08002B2CF9AE}" pid="15" name="C Toimielin">
    <vt:lpwstr/>
  </property>
  <property fmtid="{D5CDD505-2E9C-101B-9397-08002B2CF9AE}" pid="16" name="C Julkisuus">
    <vt:lpwstr/>
  </property>
  <property fmtid="{D5CDD505-2E9C-101B-9397-08002B2CF9AE}" pid="17" name="Organisaatiot">
    <vt:lpwstr/>
  </property>
  <property fmtid="{D5CDD505-2E9C-101B-9397-08002B2CF9AE}" pid="18" name="AuthorIds_UIVersion_16896">
    <vt:lpwstr>26</vt:lpwstr>
  </property>
  <property fmtid="{D5CDD505-2E9C-101B-9397-08002B2CF9AE}" pid="19" name="AuthorIds_UIVersion_17408">
    <vt:lpwstr>26</vt:lpwstr>
  </property>
  <property fmtid="{D5CDD505-2E9C-101B-9397-08002B2CF9AE}" pid="20" name="TaxKeyword">
    <vt:lpwstr>791;#hallitusohjelmatavoitteet|40b39552-44cb-4537-9136-905d0e484bbc;#165;#hallitusohjelma|f38d4402-7a33-4ffa-a632-974b4a45155c</vt:lpwstr>
  </property>
  <property fmtid="{D5CDD505-2E9C-101B-9397-08002B2CF9AE}" pid="21" name="FKTopic">
    <vt:lpwstr>35;#finanssiala|c509b3bd-2ed8-408c-9f38-93537ce757c0;#62;#lainsäädäntö|9eda841f-909c-40f5-aadc-a251807405f3</vt:lpwstr>
  </property>
  <property fmtid="{D5CDD505-2E9C-101B-9397-08002B2CF9AE}" pid="22" name="FKDocType">
    <vt:lpwstr>78;#Diaesitys|fc209ee7-fe67-4bc6-a4f4-93f5714eb903</vt:lpwstr>
  </property>
  <property fmtid="{D5CDD505-2E9C-101B-9397-08002B2CF9AE}" pid="23" name="FKDocumentState">
    <vt:lpwstr>27;#Valmis|40aa8d17-dadd-4ab0-93da-3124749a5963</vt:lpwstr>
  </property>
  <property fmtid="{D5CDD505-2E9C-101B-9397-08002B2CF9AE}" pid="24" name="FKDocumentPublicity">
    <vt:lpwstr>28;#Julkinen|0806a4a5-db6a-4fa4-8ed3-7457b5b4e8de</vt:lpwstr>
  </property>
  <property fmtid="{D5CDD505-2E9C-101B-9397-08002B2CF9AE}" pid="25" name="Order">
    <vt:r8>43100</vt:r8>
  </property>
  <property fmtid="{D5CDD505-2E9C-101B-9397-08002B2CF9AE}" pid="26" name="xd_ProgID">
    <vt:lpwstr/>
  </property>
  <property fmtid="{D5CDD505-2E9C-101B-9397-08002B2CF9AE}" pid="27" name="_SourceUrl">
    <vt:lpwstr/>
  </property>
  <property fmtid="{D5CDD505-2E9C-101B-9397-08002B2CF9AE}" pid="28" name="_SharedFileIndex">
    <vt:lpwstr/>
  </property>
  <property fmtid="{D5CDD505-2E9C-101B-9397-08002B2CF9AE}" pid="29" name="TemplateUrl">
    <vt:lpwstr/>
  </property>
  <property fmtid="{D5CDD505-2E9C-101B-9397-08002B2CF9AE}" pid="30" name="_CopySource">
    <vt:lpwstr>http://majakka/tietopankki/materiaalit/FA-2019-Hallitusohjelma-%20ja%20EU-tavoitteet.pptx</vt:lpwstr>
  </property>
</Properties>
</file>